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sldIdLst>
    <p:sldId id="541" r:id="rId2"/>
    <p:sldId id="542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81" r:id="rId21"/>
    <p:sldId id="282" r:id="rId22"/>
    <p:sldId id="283" r:id="rId23"/>
    <p:sldId id="284" r:id="rId24"/>
    <p:sldId id="285" r:id="rId25"/>
    <p:sldId id="286" r:id="rId26"/>
    <p:sldId id="288" r:id="rId27"/>
    <p:sldId id="289" r:id="rId28"/>
    <p:sldId id="290" r:id="rId29"/>
    <p:sldId id="291" r:id="rId30"/>
    <p:sldId id="293" r:id="rId31"/>
    <p:sldId id="299" r:id="rId32"/>
    <p:sldId id="300" r:id="rId33"/>
    <p:sldId id="301" r:id="rId34"/>
    <p:sldId id="302" r:id="rId35"/>
    <p:sldId id="304" r:id="rId36"/>
    <p:sldId id="305" r:id="rId37"/>
    <p:sldId id="306" r:id="rId38"/>
    <p:sldId id="307" r:id="rId39"/>
    <p:sldId id="309" r:id="rId40"/>
    <p:sldId id="316" r:id="rId41"/>
    <p:sldId id="317" r:id="rId42"/>
    <p:sldId id="318" r:id="rId43"/>
    <p:sldId id="319" r:id="rId44"/>
    <p:sldId id="320" r:id="rId45"/>
    <p:sldId id="321" r:id="rId46"/>
    <p:sldId id="322" r:id="rId47"/>
    <p:sldId id="323" r:id="rId48"/>
    <p:sldId id="324" r:id="rId49"/>
    <p:sldId id="338" r:id="rId50"/>
    <p:sldId id="339" r:id="rId51"/>
    <p:sldId id="340" r:id="rId52"/>
    <p:sldId id="341" r:id="rId53"/>
    <p:sldId id="342" r:id="rId54"/>
    <p:sldId id="343" r:id="rId55"/>
    <p:sldId id="344" r:id="rId56"/>
    <p:sldId id="345" r:id="rId57"/>
    <p:sldId id="346" r:id="rId58"/>
    <p:sldId id="347" r:id="rId59"/>
    <p:sldId id="348" r:id="rId60"/>
    <p:sldId id="349" r:id="rId61"/>
    <p:sldId id="350" r:id="rId62"/>
    <p:sldId id="351" r:id="rId63"/>
    <p:sldId id="352" r:id="rId64"/>
    <p:sldId id="353" r:id="rId65"/>
    <p:sldId id="354" r:id="rId66"/>
    <p:sldId id="355" r:id="rId67"/>
    <p:sldId id="356" r:id="rId68"/>
    <p:sldId id="357" r:id="rId69"/>
    <p:sldId id="358" r:id="rId70"/>
    <p:sldId id="359" r:id="rId71"/>
    <p:sldId id="360" r:id="rId72"/>
    <p:sldId id="361" r:id="rId73"/>
    <p:sldId id="362" r:id="rId74"/>
    <p:sldId id="365" r:id="rId75"/>
    <p:sldId id="367" r:id="rId76"/>
    <p:sldId id="370" r:id="rId77"/>
    <p:sldId id="371" r:id="rId78"/>
    <p:sldId id="372" r:id="rId79"/>
    <p:sldId id="373" r:id="rId80"/>
  </p:sldIdLst>
  <p:sldSz cx="15125700" cy="10693400"/>
  <p:notesSz cx="15125700" cy="10693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94"/>
  </p:normalViewPr>
  <p:slideViewPr>
    <p:cSldViewPr>
      <p:cViewPr varScale="1">
        <p:scale>
          <a:sx n="77" d="100"/>
          <a:sy n="77" d="100"/>
        </p:scale>
        <p:origin x="1200" y="19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ableStyles" Target="tableStyle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4D430-98BD-8F43-9DBE-B7DBE51930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713" y="1750055"/>
            <a:ext cx="11344275" cy="3722887"/>
          </a:xfrm>
        </p:spPr>
        <p:txBody>
          <a:bodyPr anchor="b"/>
          <a:lstStyle>
            <a:lvl1pPr algn="ctr">
              <a:defRPr sz="744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644E4F-F245-8548-BEBC-C13257588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0713" y="5616511"/>
            <a:ext cx="11344275" cy="2581762"/>
          </a:xfrm>
        </p:spPr>
        <p:txBody>
          <a:bodyPr/>
          <a:lstStyle>
            <a:lvl1pPr marL="0" indent="0" algn="ctr">
              <a:buNone/>
              <a:defRPr sz="2977"/>
            </a:lvl1pPr>
            <a:lvl2pPr marL="567202" indent="0" algn="ctr">
              <a:buNone/>
              <a:defRPr sz="2481"/>
            </a:lvl2pPr>
            <a:lvl3pPr marL="1134405" indent="0" algn="ctr">
              <a:buNone/>
              <a:defRPr sz="2233"/>
            </a:lvl3pPr>
            <a:lvl4pPr marL="1701607" indent="0" algn="ctr">
              <a:buNone/>
              <a:defRPr sz="1985"/>
            </a:lvl4pPr>
            <a:lvl5pPr marL="2268809" indent="0" algn="ctr">
              <a:buNone/>
              <a:defRPr sz="1985"/>
            </a:lvl5pPr>
            <a:lvl6pPr marL="2836012" indent="0" algn="ctr">
              <a:buNone/>
              <a:defRPr sz="1985"/>
            </a:lvl6pPr>
            <a:lvl7pPr marL="3403214" indent="0" algn="ctr">
              <a:buNone/>
              <a:defRPr sz="1985"/>
            </a:lvl7pPr>
            <a:lvl8pPr marL="3970416" indent="0" algn="ctr">
              <a:buNone/>
              <a:defRPr sz="1985"/>
            </a:lvl8pPr>
            <a:lvl9pPr marL="4537619" indent="0" algn="ctr">
              <a:buNone/>
              <a:defRPr sz="1985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08EB9-632C-2349-BC8F-B7765F1E1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5FFC4-82E6-6D48-B05F-D25E417DD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49DBA-54E2-0143-BBE1-FD440F103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562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CAA31-C4C8-D444-A25F-6A4958654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801C2-108F-2B45-810F-F912EFE15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509CB-E84A-C949-B622-5469C78BF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03C64-FA30-A847-AD28-EB55C63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AFF1C-8995-924F-BE9C-E698E3450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263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23996-EE0E-0C4A-B8B6-0371CDF7E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2014" y="2665925"/>
            <a:ext cx="13045916" cy="4448157"/>
          </a:xfrm>
        </p:spPr>
        <p:txBody>
          <a:bodyPr anchor="b"/>
          <a:lstStyle>
            <a:lvl1pPr>
              <a:defRPr sz="744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FF24F-A054-7542-958E-D17073175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2014" y="7156164"/>
            <a:ext cx="13045916" cy="2339180"/>
          </a:xfrm>
        </p:spPr>
        <p:txBody>
          <a:bodyPr/>
          <a:lstStyle>
            <a:lvl1pPr marL="0" indent="0">
              <a:buNone/>
              <a:defRPr sz="2977">
                <a:solidFill>
                  <a:schemeClr val="tx1">
                    <a:tint val="75000"/>
                  </a:schemeClr>
                </a:solidFill>
              </a:defRPr>
            </a:lvl1pPr>
            <a:lvl2pPr marL="567202" indent="0">
              <a:buNone/>
              <a:defRPr sz="2481">
                <a:solidFill>
                  <a:schemeClr val="tx1">
                    <a:tint val="75000"/>
                  </a:schemeClr>
                </a:solidFill>
              </a:defRPr>
            </a:lvl2pPr>
            <a:lvl3pPr marL="1134405" indent="0">
              <a:buNone/>
              <a:defRPr sz="2233">
                <a:solidFill>
                  <a:schemeClr val="tx1">
                    <a:tint val="75000"/>
                  </a:schemeClr>
                </a:solidFill>
              </a:defRPr>
            </a:lvl3pPr>
            <a:lvl4pPr marL="1701607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4pPr>
            <a:lvl5pPr marL="2268809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5pPr>
            <a:lvl6pPr marL="2836012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6pPr>
            <a:lvl7pPr marL="3403214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7pPr>
            <a:lvl8pPr marL="3970416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8pPr>
            <a:lvl9pPr marL="4537619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460CA-D4F8-E549-9BF1-26A813357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E844B-A3A7-0E47-B1E0-E4B51FDF8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4A2F9C-E0EF-0944-B5F1-9C321AB19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55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D4E8F-CF44-B84F-AE8B-25AD0E0AC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A30B-4321-0440-B7FE-601D079451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9892" y="2846623"/>
            <a:ext cx="6428423" cy="678486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578FB2-2DA2-4E41-BB4A-9BED6F1A45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57385" y="2846623"/>
            <a:ext cx="6428423" cy="678486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7C24D-4AD2-7F4C-896A-22926603B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7703C-13BE-1549-BD6A-D833C108B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628F31-7AC8-7548-A9DA-A4F7F9A2C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47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AD76C-75A9-4D4E-B347-D91D45FA4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862" y="569326"/>
            <a:ext cx="13045916" cy="2066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07468E-5717-E24A-92FD-886556556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1863" y="2621369"/>
            <a:ext cx="6398879" cy="1284692"/>
          </a:xfrm>
        </p:spPr>
        <p:txBody>
          <a:bodyPr anchor="b"/>
          <a:lstStyle>
            <a:lvl1pPr marL="0" indent="0">
              <a:buNone/>
              <a:defRPr sz="2977" b="1"/>
            </a:lvl1pPr>
            <a:lvl2pPr marL="567202" indent="0">
              <a:buNone/>
              <a:defRPr sz="2481" b="1"/>
            </a:lvl2pPr>
            <a:lvl3pPr marL="1134405" indent="0">
              <a:buNone/>
              <a:defRPr sz="2233" b="1"/>
            </a:lvl3pPr>
            <a:lvl4pPr marL="1701607" indent="0">
              <a:buNone/>
              <a:defRPr sz="1985" b="1"/>
            </a:lvl4pPr>
            <a:lvl5pPr marL="2268809" indent="0">
              <a:buNone/>
              <a:defRPr sz="1985" b="1"/>
            </a:lvl5pPr>
            <a:lvl6pPr marL="2836012" indent="0">
              <a:buNone/>
              <a:defRPr sz="1985" b="1"/>
            </a:lvl6pPr>
            <a:lvl7pPr marL="3403214" indent="0">
              <a:buNone/>
              <a:defRPr sz="1985" b="1"/>
            </a:lvl7pPr>
            <a:lvl8pPr marL="3970416" indent="0">
              <a:buNone/>
              <a:defRPr sz="1985" b="1"/>
            </a:lvl8pPr>
            <a:lvl9pPr marL="4537619" indent="0">
              <a:buNone/>
              <a:defRPr sz="1985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EC765B-5E3C-8A4D-84D2-C9BD7909E9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1863" y="3906061"/>
            <a:ext cx="6398879" cy="57452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82085A-B131-6549-B4D4-488A073177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57385" y="2621369"/>
            <a:ext cx="6430393" cy="1284692"/>
          </a:xfrm>
        </p:spPr>
        <p:txBody>
          <a:bodyPr anchor="b"/>
          <a:lstStyle>
            <a:lvl1pPr marL="0" indent="0">
              <a:buNone/>
              <a:defRPr sz="2977" b="1"/>
            </a:lvl1pPr>
            <a:lvl2pPr marL="567202" indent="0">
              <a:buNone/>
              <a:defRPr sz="2481" b="1"/>
            </a:lvl2pPr>
            <a:lvl3pPr marL="1134405" indent="0">
              <a:buNone/>
              <a:defRPr sz="2233" b="1"/>
            </a:lvl3pPr>
            <a:lvl4pPr marL="1701607" indent="0">
              <a:buNone/>
              <a:defRPr sz="1985" b="1"/>
            </a:lvl4pPr>
            <a:lvl5pPr marL="2268809" indent="0">
              <a:buNone/>
              <a:defRPr sz="1985" b="1"/>
            </a:lvl5pPr>
            <a:lvl6pPr marL="2836012" indent="0">
              <a:buNone/>
              <a:defRPr sz="1985" b="1"/>
            </a:lvl6pPr>
            <a:lvl7pPr marL="3403214" indent="0">
              <a:buNone/>
              <a:defRPr sz="1985" b="1"/>
            </a:lvl7pPr>
            <a:lvl8pPr marL="3970416" indent="0">
              <a:buNone/>
              <a:defRPr sz="1985" b="1"/>
            </a:lvl8pPr>
            <a:lvl9pPr marL="4537619" indent="0">
              <a:buNone/>
              <a:defRPr sz="1985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1F9ABA-CBA7-914F-BEE4-CD8871A08E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57385" y="3906061"/>
            <a:ext cx="6430393" cy="57452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FD582C-C19C-C045-BD6B-72B118803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7764D2-C7BB-1D4A-9C92-2DD1A3BCF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B5A95F-F557-C24F-9889-E141F4950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441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23E62-3EF7-174F-B433-C66FC7E08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093B2-6907-8C47-A192-0B1326343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BD82F8-3AB7-104B-8994-6A979DF20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5E920F-93CC-D546-9511-5A4A49394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390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8B1FE8-D037-EF43-9720-B13B073AA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C963EF-8B71-924E-985C-873C9F8AF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0E5540-1E74-A548-9DBD-AD25088E0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9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E2EC0-8A7C-064A-BA9A-78FE48B8D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862" y="712893"/>
            <a:ext cx="4878432" cy="2495127"/>
          </a:xfrm>
        </p:spPr>
        <p:txBody>
          <a:bodyPr anchor="b"/>
          <a:lstStyle>
            <a:lvl1pPr>
              <a:defRPr sz="397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21AA1-C9FF-CE40-B01D-2624D3599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0392" y="1539652"/>
            <a:ext cx="7657386" cy="7599245"/>
          </a:xfrm>
        </p:spPr>
        <p:txBody>
          <a:bodyPr/>
          <a:lstStyle>
            <a:lvl1pPr>
              <a:defRPr sz="3970"/>
            </a:lvl1pPr>
            <a:lvl2pPr>
              <a:defRPr sz="3474"/>
            </a:lvl2pPr>
            <a:lvl3pPr>
              <a:defRPr sz="2977"/>
            </a:lvl3pPr>
            <a:lvl4pPr>
              <a:defRPr sz="2481"/>
            </a:lvl4pPr>
            <a:lvl5pPr>
              <a:defRPr sz="2481"/>
            </a:lvl5pPr>
            <a:lvl6pPr>
              <a:defRPr sz="2481"/>
            </a:lvl6pPr>
            <a:lvl7pPr>
              <a:defRPr sz="2481"/>
            </a:lvl7pPr>
            <a:lvl8pPr>
              <a:defRPr sz="2481"/>
            </a:lvl8pPr>
            <a:lvl9pPr>
              <a:defRPr sz="2481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FB2A0-10EA-AF42-B7A8-961D60C96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862" y="3208020"/>
            <a:ext cx="4878432" cy="5943254"/>
          </a:xfrm>
        </p:spPr>
        <p:txBody>
          <a:bodyPr/>
          <a:lstStyle>
            <a:lvl1pPr marL="0" indent="0">
              <a:buNone/>
              <a:defRPr sz="1985"/>
            </a:lvl1pPr>
            <a:lvl2pPr marL="567202" indent="0">
              <a:buNone/>
              <a:defRPr sz="1737"/>
            </a:lvl2pPr>
            <a:lvl3pPr marL="1134405" indent="0">
              <a:buNone/>
              <a:defRPr sz="1489"/>
            </a:lvl3pPr>
            <a:lvl4pPr marL="1701607" indent="0">
              <a:buNone/>
              <a:defRPr sz="1241"/>
            </a:lvl4pPr>
            <a:lvl5pPr marL="2268809" indent="0">
              <a:buNone/>
              <a:defRPr sz="1241"/>
            </a:lvl5pPr>
            <a:lvl6pPr marL="2836012" indent="0">
              <a:buNone/>
              <a:defRPr sz="1241"/>
            </a:lvl6pPr>
            <a:lvl7pPr marL="3403214" indent="0">
              <a:buNone/>
              <a:defRPr sz="1241"/>
            </a:lvl7pPr>
            <a:lvl8pPr marL="3970416" indent="0">
              <a:buNone/>
              <a:defRPr sz="1241"/>
            </a:lvl8pPr>
            <a:lvl9pPr marL="4537619" indent="0">
              <a:buNone/>
              <a:defRPr sz="124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D5618-2CB4-E242-85B9-7BCB0E9F5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90934-16D8-D34B-8CD1-581FA0E6C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DA6D9A-542A-1543-A5E1-EABAEFDFD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457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A2E43-7E02-1A47-BE42-CF9D48796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862" y="712893"/>
            <a:ext cx="4878432" cy="2495127"/>
          </a:xfrm>
        </p:spPr>
        <p:txBody>
          <a:bodyPr anchor="b"/>
          <a:lstStyle>
            <a:lvl1pPr>
              <a:defRPr sz="397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04C114-B376-AD49-A5EB-F354D69451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430392" y="1539652"/>
            <a:ext cx="7657386" cy="7599245"/>
          </a:xfrm>
        </p:spPr>
        <p:txBody>
          <a:bodyPr/>
          <a:lstStyle>
            <a:lvl1pPr marL="0" indent="0">
              <a:buNone/>
              <a:defRPr sz="3970"/>
            </a:lvl1pPr>
            <a:lvl2pPr marL="567202" indent="0">
              <a:buNone/>
              <a:defRPr sz="3474"/>
            </a:lvl2pPr>
            <a:lvl3pPr marL="1134405" indent="0">
              <a:buNone/>
              <a:defRPr sz="2977"/>
            </a:lvl3pPr>
            <a:lvl4pPr marL="1701607" indent="0">
              <a:buNone/>
              <a:defRPr sz="2481"/>
            </a:lvl4pPr>
            <a:lvl5pPr marL="2268809" indent="0">
              <a:buNone/>
              <a:defRPr sz="2481"/>
            </a:lvl5pPr>
            <a:lvl6pPr marL="2836012" indent="0">
              <a:buNone/>
              <a:defRPr sz="2481"/>
            </a:lvl6pPr>
            <a:lvl7pPr marL="3403214" indent="0">
              <a:buNone/>
              <a:defRPr sz="2481"/>
            </a:lvl7pPr>
            <a:lvl8pPr marL="3970416" indent="0">
              <a:buNone/>
              <a:defRPr sz="2481"/>
            </a:lvl8pPr>
            <a:lvl9pPr marL="4537619" indent="0">
              <a:buNone/>
              <a:defRPr sz="2481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3A6D5-FC86-6C4B-AC3D-33D323121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1862" y="3208020"/>
            <a:ext cx="4878432" cy="5943254"/>
          </a:xfrm>
        </p:spPr>
        <p:txBody>
          <a:bodyPr/>
          <a:lstStyle>
            <a:lvl1pPr marL="0" indent="0">
              <a:buNone/>
              <a:defRPr sz="1985"/>
            </a:lvl1pPr>
            <a:lvl2pPr marL="567202" indent="0">
              <a:buNone/>
              <a:defRPr sz="1737"/>
            </a:lvl2pPr>
            <a:lvl3pPr marL="1134405" indent="0">
              <a:buNone/>
              <a:defRPr sz="1489"/>
            </a:lvl3pPr>
            <a:lvl4pPr marL="1701607" indent="0">
              <a:buNone/>
              <a:defRPr sz="1241"/>
            </a:lvl4pPr>
            <a:lvl5pPr marL="2268809" indent="0">
              <a:buNone/>
              <a:defRPr sz="1241"/>
            </a:lvl5pPr>
            <a:lvl6pPr marL="2836012" indent="0">
              <a:buNone/>
              <a:defRPr sz="1241"/>
            </a:lvl6pPr>
            <a:lvl7pPr marL="3403214" indent="0">
              <a:buNone/>
              <a:defRPr sz="1241"/>
            </a:lvl7pPr>
            <a:lvl8pPr marL="3970416" indent="0">
              <a:buNone/>
              <a:defRPr sz="1241"/>
            </a:lvl8pPr>
            <a:lvl9pPr marL="4537619" indent="0">
              <a:buNone/>
              <a:defRPr sz="124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E98AD5-AF93-BE4C-8963-5ABBA1664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26A90-FDF2-4646-A7B7-D868EE158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8B6459-B1AD-5B48-A49E-AD32095A2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382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4974F-9EB0-FB4A-B567-4BA98401C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603EDC-C275-854C-AD66-620AC5366E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5618F-C903-4548-94A8-61F32F26C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30406-C99A-254E-8745-EC67D7C4F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64630-2F09-2747-9742-24430268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924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2AEB19-5FB4-544C-A4A2-C4A82BF846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824329" y="569325"/>
            <a:ext cx="3261479" cy="9062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65240F-CD1F-764C-890C-6AC8E71768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39892" y="569325"/>
            <a:ext cx="9595366" cy="906216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0FAB48-42B8-0242-B8A1-4A5D23460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DE66B-F00D-724C-B35C-54C1341DF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9E3B4-F345-7843-9306-168B0CB3D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621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1/2/19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6012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9D487C-194E-FD4B-8224-6B74A5717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892" y="569326"/>
            <a:ext cx="13045916" cy="2066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1219F0-6898-0342-B8C5-694DF1DC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9892" y="2846623"/>
            <a:ext cx="13045916" cy="6784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650C0-6694-5C4F-AD27-A6F5B17EE7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39892" y="9911198"/>
            <a:ext cx="3403283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1/2/19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2DF71-95B9-FF4B-B4F9-49C5D0DA67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10388" y="9911198"/>
            <a:ext cx="5104924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23D6E-036C-844F-993B-D6C965732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82525" y="9911198"/>
            <a:ext cx="3403283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8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94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xStyles>
    <p:titleStyle>
      <a:lvl1pPr algn="l" defTabSz="1134405" rtl="0" eaLnBrk="1" latinLnBrk="0" hangingPunct="1">
        <a:lnSpc>
          <a:spcPct val="90000"/>
        </a:lnSpc>
        <a:spcBef>
          <a:spcPct val="0"/>
        </a:spcBef>
        <a:buNone/>
        <a:defRPr sz="545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3601" indent="-283601" algn="l" defTabSz="1134405" rtl="0" eaLnBrk="1" latinLnBrk="0" hangingPunct="1">
        <a:lnSpc>
          <a:spcPct val="90000"/>
        </a:lnSpc>
        <a:spcBef>
          <a:spcPts val="1241"/>
        </a:spcBef>
        <a:buFont typeface="Arial" panose="020B0604020202020204" pitchFamily="34" charset="0"/>
        <a:buChar char="•"/>
        <a:defRPr sz="3474" kern="1200">
          <a:solidFill>
            <a:schemeClr val="tx1"/>
          </a:solidFill>
          <a:latin typeface="+mn-lt"/>
          <a:ea typeface="+mn-ea"/>
          <a:cs typeface="+mn-cs"/>
        </a:defRPr>
      </a:lvl1pPr>
      <a:lvl2pPr marL="850803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977" kern="1200">
          <a:solidFill>
            <a:schemeClr val="tx1"/>
          </a:solidFill>
          <a:latin typeface="+mn-lt"/>
          <a:ea typeface="+mn-ea"/>
          <a:cs typeface="+mn-cs"/>
        </a:defRPr>
      </a:lvl2pPr>
      <a:lvl3pPr marL="1418006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481" kern="1200">
          <a:solidFill>
            <a:schemeClr val="tx1"/>
          </a:solidFill>
          <a:latin typeface="+mn-lt"/>
          <a:ea typeface="+mn-ea"/>
          <a:cs typeface="+mn-cs"/>
        </a:defRPr>
      </a:lvl3pPr>
      <a:lvl4pPr marL="1985208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4pPr>
      <a:lvl5pPr marL="2552410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5pPr>
      <a:lvl6pPr marL="3119613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6pPr>
      <a:lvl7pPr marL="3686815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7pPr>
      <a:lvl8pPr marL="4254017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8pPr>
      <a:lvl9pPr marL="4821220" indent="-283601" algn="l" defTabSz="113440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22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1pPr>
      <a:lvl2pPr marL="567202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2pPr>
      <a:lvl3pPr marL="1134405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3pPr>
      <a:lvl4pPr marL="1701607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4pPr>
      <a:lvl5pPr marL="2268809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5pPr>
      <a:lvl6pPr marL="2836012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6pPr>
      <a:lvl7pPr marL="3403214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7pPr>
      <a:lvl8pPr marL="3970416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8pPr>
      <a:lvl9pPr marL="4537619" algn="l" defTabSz="1134405" rtl="0" eaLnBrk="1" latinLnBrk="0" hangingPunct="1">
        <a:defRPr sz="223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34" Type="http://schemas.openxmlformats.org/officeDocument/2006/relationships/image" Target="../media/image33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jp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jp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jpg"/><Relationship Id="rId30" Type="http://schemas.openxmlformats.org/officeDocument/2006/relationships/image" Target="../media/image29.png"/><Relationship Id="rId35" Type="http://schemas.openxmlformats.org/officeDocument/2006/relationships/image" Target="../media/image34.png"/><Relationship Id="rId8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13" Type="http://schemas.openxmlformats.org/officeDocument/2006/relationships/image" Target="../media/image42.jpg"/><Relationship Id="rId3" Type="http://schemas.openxmlformats.org/officeDocument/2006/relationships/image" Target="../media/image2.png"/><Relationship Id="rId7" Type="http://schemas.openxmlformats.org/officeDocument/2006/relationships/image" Target="../media/image36.png"/><Relationship Id="rId12" Type="http://schemas.openxmlformats.org/officeDocument/2006/relationships/image" Target="../media/image4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40.png"/><Relationship Id="rId5" Type="http://schemas.openxmlformats.org/officeDocument/2006/relationships/image" Target="../media/image35.png"/><Relationship Id="rId15" Type="http://schemas.openxmlformats.org/officeDocument/2006/relationships/image" Target="../media/image44.png"/><Relationship Id="rId10" Type="http://schemas.openxmlformats.org/officeDocument/2006/relationships/image" Target="../media/image39.png"/><Relationship Id="rId4" Type="http://schemas.openxmlformats.org/officeDocument/2006/relationships/image" Target="../media/image3.png"/><Relationship Id="rId9" Type="http://schemas.openxmlformats.org/officeDocument/2006/relationships/image" Target="../media/image38.jpg"/><Relationship Id="rId14" Type="http://schemas.openxmlformats.org/officeDocument/2006/relationships/image" Target="../media/image43.jpg"/></Relationships>
</file>

<file path=ppt/slides/_rels/slide5.xml.rels><?xml version="1.0" encoding="UTF-8" standalone="yes"?>
<Relationships xmlns="http://schemas.openxmlformats.org/package/2006/relationships"><Relationship Id="rId1827" Type="http://schemas.openxmlformats.org/officeDocument/2006/relationships/image" Target="../media/image1865.png"/><Relationship Id="rId170" Type="http://schemas.openxmlformats.org/officeDocument/2006/relationships/image" Target="../media/image208.png"/><Relationship Id="rId987" Type="http://schemas.openxmlformats.org/officeDocument/2006/relationships/image" Target="../media/image1025.png"/><Relationship Id="rId2668" Type="http://schemas.openxmlformats.org/officeDocument/2006/relationships/image" Target="../media/image2706.png"/><Relationship Id="rId847" Type="http://schemas.openxmlformats.org/officeDocument/2006/relationships/image" Target="../media/image885.png"/><Relationship Id="rId1477" Type="http://schemas.openxmlformats.org/officeDocument/2006/relationships/image" Target="../media/image1515.png"/><Relationship Id="rId1684" Type="http://schemas.openxmlformats.org/officeDocument/2006/relationships/image" Target="../media/image1722.png"/><Relationship Id="rId1891" Type="http://schemas.openxmlformats.org/officeDocument/2006/relationships/image" Target="../media/image1929.png"/><Relationship Id="rId2528" Type="http://schemas.openxmlformats.org/officeDocument/2006/relationships/image" Target="../media/image2566.png"/><Relationship Id="rId2735" Type="http://schemas.openxmlformats.org/officeDocument/2006/relationships/image" Target="../media/image2773.png"/><Relationship Id="rId707" Type="http://schemas.openxmlformats.org/officeDocument/2006/relationships/image" Target="../media/image745.png"/><Relationship Id="rId914" Type="http://schemas.openxmlformats.org/officeDocument/2006/relationships/image" Target="../media/image952.png"/><Relationship Id="rId1337" Type="http://schemas.openxmlformats.org/officeDocument/2006/relationships/image" Target="../media/image1375.png"/><Relationship Id="rId1544" Type="http://schemas.openxmlformats.org/officeDocument/2006/relationships/image" Target="../media/image1582.png"/><Relationship Id="rId1751" Type="http://schemas.openxmlformats.org/officeDocument/2006/relationships/image" Target="../media/image1789.png"/><Relationship Id="rId2802" Type="http://schemas.openxmlformats.org/officeDocument/2006/relationships/image" Target="../media/image2840.png"/><Relationship Id="rId43" Type="http://schemas.openxmlformats.org/officeDocument/2006/relationships/image" Target="../media/image81.png"/><Relationship Id="rId1404" Type="http://schemas.openxmlformats.org/officeDocument/2006/relationships/image" Target="../media/image1442.png"/><Relationship Id="rId1611" Type="http://schemas.openxmlformats.org/officeDocument/2006/relationships/image" Target="../media/image1649.png"/><Relationship Id="rId497" Type="http://schemas.openxmlformats.org/officeDocument/2006/relationships/image" Target="../media/image535.png"/><Relationship Id="rId2178" Type="http://schemas.openxmlformats.org/officeDocument/2006/relationships/image" Target="../media/image2216.png"/><Relationship Id="rId2385" Type="http://schemas.openxmlformats.org/officeDocument/2006/relationships/image" Target="../media/image2423.png"/><Relationship Id="rId357" Type="http://schemas.openxmlformats.org/officeDocument/2006/relationships/image" Target="../media/image395.png"/><Relationship Id="rId1194" Type="http://schemas.openxmlformats.org/officeDocument/2006/relationships/image" Target="../media/image1232.png"/><Relationship Id="rId2038" Type="http://schemas.openxmlformats.org/officeDocument/2006/relationships/image" Target="../media/image2076.png"/><Relationship Id="rId2592" Type="http://schemas.openxmlformats.org/officeDocument/2006/relationships/image" Target="../media/image2630.png"/><Relationship Id="rId217" Type="http://schemas.openxmlformats.org/officeDocument/2006/relationships/image" Target="../media/image255.png"/><Relationship Id="rId564" Type="http://schemas.openxmlformats.org/officeDocument/2006/relationships/image" Target="../media/image602.png"/><Relationship Id="rId771" Type="http://schemas.openxmlformats.org/officeDocument/2006/relationships/image" Target="../media/image809.png"/><Relationship Id="rId2245" Type="http://schemas.openxmlformats.org/officeDocument/2006/relationships/image" Target="../media/image2283.png"/><Relationship Id="rId2452" Type="http://schemas.openxmlformats.org/officeDocument/2006/relationships/image" Target="../media/image2490.png"/><Relationship Id="rId424" Type="http://schemas.openxmlformats.org/officeDocument/2006/relationships/image" Target="../media/image462.png"/><Relationship Id="rId631" Type="http://schemas.openxmlformats.org/officeDocument/2006/relationships/image" Target="../media/image669.png"/><Relationship Id="rId1054" Type="http://schemas.openxmlformats.org/officeDocument/2006/relationships/image" Target="../media/image1092.png"/><Relationship Id="rId1261" Type="http://schemas.openxmlformats.org/officeDocument/2006/relationships/image" Target="../media/image1299.png"/><Relationship Id="rId2105" Type="http://schemas.openxmlformats.org/officeDocument/2006/relationships/image" Target="../media/image2143.png"/><Relationship Id="rId2312" Type="http://schemas.openxmlformats.org/officeDocument/2006/relationships/image" Target="../media/image2350.png"/><Relationship Id="rId1121" Type="http://schemas.openxmlformats.org/officeDocument/2006/relationships/image" Target="../media/image1159.png"/><Relationship Id="rId1938" Type="http://schemas.openxmlformats.org/officeDocument/2006/relationships/image" Target="../media/image1976.png"/><Relationship Id="rId281" Type="http://schemas.openxmlformats.org/officeDocument/2006/relationships/image" Target="../media/image319.png"/><Relationship Id="rId141" Type="http://schemas.openxmlformats.org/officeDocument/2006/relationships/image" Target="../media/image179.png"/><Relationship Id="rId7" Type="http://schemas.openxmlformats.org/officeDocument/2006/relationships/image" Target="../media/image36.png"/><Relationship Id="rId2779" Type="http://schemas.openxmlformats.org/officeDocument/2006/relationships/image" Target="../media/image2817.png"/><Relationship Id="rId958" Type="http://schemas.openxmlformats.org/officeDocument/2006/relationships/image" Target="../media/image996.png"/><Relationship Id="rId1588" Type="http://schemas.openxmlformats.org/officeDocument/2006/relationships/image" Target="../media/image1626.png"/><Relationship Id="rId1795" Type="http://schemas.openxmlformats.org/officeDocument/2006/relationships/image" Target="../media/image1833.png"/><Relationship Id="rId2639" Type="http://schemas.openxmlformats.org/officeDocument/2006/relationships/image" Target="../media/image2677.png"/><Relationship Id="rId2846" Type="http://schemas.openxmlformats.org/officeDocument/2006/relationships/image" Target="../media/image2884.png"/><Relationship Id="rId87" Type="http://schemas.openxmlformats.org/officeDocument/2006/relationships/image" Target="../media/image125.png"/><Relationship Id="rId818" Type="http://schemas.openxmlformats.org/officeDocument/2006/relationships/image" Target="../media/image856.png"/><Relationship Id="rId1448" Type="http://schemas.openxmlformats.org/officeDocument/2006/relationships/image" Target="../media/image1486.png"/><Relationship Id="rId1655" Type="http://schemas.openxmlformats.org/officeDocument/2006/relationships/image" Target="../media/image1693.png"/><Relationship Id="rId2706" Type="http://schemas.openxmlformats.org/officeDocument/2006/relationships/image" Target="../media/image2744.png"/><Relationship Id="rId1308" Type="http://schemas.openxmlformats.org/officeDocument/2006/relationships/image" Target="../media/image1346.png"/><Relationship Id="rId1862" Type="http://schemas.openxmlformats.org/officeDocument/2006/relationships/image" Target="../media/image1900.png"/><Relationship Id="rId1515" Type="http://schemas.openxmlformats.org/officeDocument/2006/relationships/image" Target="../media/image1553.png"/><Relationship Id="rId1722" Type="http://schemas.openxmlformats.org/officeDocument/2006/relationships/image" Target="../media/image1760.png"/><Relationship Id="rId14" Type="http://schemas.openxmlformats.org/officeDocument/2006/relationships/image" Target="../media/image52.png"/><Relationship Id="rId2289" Type="http://schemas.openxmlformats.org/officeDocument/2006/relationships/image" Target="../media/image2327.png"/><Relationship Id="rId2496" Type="http://schemas.openxmlformats.org/officeDocument/2006/relationships/image" Target="../media/image2534.png"/><Relationship Id="rId468" Type="http://schemas.openxmlformats.org/officeDocument/2006/relationships/image" Target="../media/image506.png"/><Relationship Id="rId675" Type="http://schemas.openxmlformats.org/officeDocument/2006/relationships/image" Target="../media/image713.png"/><Relationship Id="rId882" Type="http://schemas.openxmlformats.org/officeDocument/2006/relationships/image" Target="../media/image920.png"/><Relationship Id="rId1098" Type="http://schemas.openxmlformats.org/officeDocument/2006/relationships/image" Target="../media/image1136.png"/><Relationship Id="rId2149" Type="http://schemas.openxmlformats.org/officeDocument/2006/relationships/image" Target="../media/image2187.png"/><Relationship Id="rId2356" Type="http://schemas.openxmlformats.org/officeDocument/2006/relationships/image" Target="../media/image2394.png"/><Relationship Id="rId2563" Type="http://schemas.openxmlformats.org/officeDocument/2006/relationships/image" Target="../media/image2601.png"/><Relationship Id="rId2770" Type="http://schemas.openxmlformats.org/officeDocument/2006/relationships/image" Target="../media/image2808.png"/><Relationship Id="rId328" Type="http://schemas.openxmlformats.org/officeDocument/2006/relationships/image" Target="../media/image366.png"/><Relationship Id="rId535" Type="http://schemas.openxmlformats.org/officeDocument/2006/relationships/image" Target="../media/image573.png"/><Relationship Id="rId742" Type="http://schemas.openxmlformats.org/officeDocument/2006/relationships/image" Target="../media/image780.png"/><Relationship Id="rId1165" Type="http://schemas.openxmlformats.org/officeDocument/2006/relationships/image" Target="../media/image1203.png"/><Relationship Id="rId1372" Type="http://schemas.openxmlformats.org/officeDocument/2006/relationships/image" Target="../media/image1410.png"/><Relationship Id="rId2009" Type="http://schemas.openxmlformats.org/officeDocument/2006/relationships/image" Target="../media/image2047.png"/><Relationship Id="rId2216" Type="http://schemas.openxmlformats.org/officeDocument/2006/relationships/image" Target="../media/image2254.png"/><Relationship Id="rId2423" Type="http://schemas.openxmlformats.org/officeDocument/2006/relationships/image" Target="../media/image2461.png"/><Relationship Id="rId2630" Type="http://schemas.openxmlformats.org/officeDocument/2006/relationships/image" Target="../media/image2668.png"/><Relationship Id="rId602" Type="http://schemas.openxmlformats.org/officeDocument/2006/relationships/image" Target="../media/image640.png"/><Relationship Id="rId1025" Type="http://schemas.openxmlformats.org/officeDocument/2006/relationships/image" Target="../media/image1063.png"/><Relationship Id="rId1232" Type="http://schemas.openxmlformats.org/officeDocument/2006/relationships/image" Target="../media/image1270.png"/><Relationship Id="rId185" Type="http://schemas.openxmlformats.org/officeDocument/2006/relationships/image" Target="../media/image223.png"/><Relationship Id="rId1909" Type="http://schemas.openxmlformats.org/officeDocument/2006/relationships/image" Target="../media/image1947.png"/><Relationship Id="rId392" Type="http://schemas.openxmlformats.org/officeDocument/2006/relationships/image" Target="../media/image430.png"/><Relationship Id="rId2073" Type="http://schemas.openxmlformats.org/officeDocument/2006/relationships/image" Target="../media/image2111.png"/><Relationship Id="rId2280" Type="http://schemas.openxmlformats.org/officeDocument/2006/relationships/image" Target="../media/image2318.png"/><Relationship Id="rId252" Type="http://schemas.openxmlformats.org/officeDocument/2006/relationships/image" Target="../media/image290.png"/><Relationship Id="rId2140" Type="http://schemas.openxmlformats.org/officeDocument/2006/relationships/image" Target="../media/image2178.png"/><Relationship Id="rId112" Type="http://schemas.openxmlformats.org/officeDocument/2006/relationships/image" Target="../media/image150.png"/><Relationship Id="rId1699" Type="http://schemas.openxmlformats.org/officeDocument/2006/relationships/image" Target="../media/image1737.png"/><Relationship Id="rId2000" Type="http://schemas.openxmlformats.org/officeDocument/2006/relationships/image" Target="../media/image2038.png"/><Relationship Id="rId929" Type="http://schemas.openxmlformats.org/officeDocument/2006/relationships/image" Target="../media/image967.png"/><Relationship Id="rId1559" Type="http://schemas.openxmlformats.org/officeDocument/2006/relationships/image" Target="../media/image1597.png"/><Relationship Id="rId1766" Type="http://schemas.openxmlformats.org/officeDocument/2006/relationships/image" Target="../media/image1804.png"/><Relationship Id="rId1973" Type="http://schemas.openxmlformats.org/officeDocument/2006/relationships/image" Target="../media/image2011.png"/><Relationship Id="rId2817" Type="http://schemas.openxmlformats.org/officeDocument/2006/relationships/image" Target="../media/image2855.png"/><Relationship Id="rId58" Type="http://schemas.openxmlformats.org/officeDocument/2006/relationships/image" Target="../media/image96.png"/><Relationship Id="rId1419" Type="http://schemas.openxmlformats.org/officeDocument/2006/relationships/image" Target="../media/image1457.png"/><Relationship Id="rId1626" Type="http://schemas.openxmlformats.org/officeDocument/2006/relationships/image" Target="../media/image1664.png"/><Relationship Id="rId1833" Type="http://schemas.openxmlformats.org/officeDocument/2006/relationships/image" Target="../media/image1871.png"/><Relationship Id="rId1900" Type="http://schemas.openxmlformats.org/officeDocument/2006/relationships/image" Target="../media/image1938.png"/><Relationship Id="rId579" Type="http://schemas.openxmlformats.org/officeDocument/2006/relationships/image" Target="../media/image617.png"/><Relationship Id="rId786" Type="http://schemas.openxmlformats.org/officeDocument/2006/relationships/image" Target="../media/image824.png"/><Relationship Id="rId993" Type="http://schemas.openxmlformats.org/officeDocument/2006/relationships/image" Target="../media/image1031.png"/><Relationship Id="rId2467" Type="http://schemas.openxmlformats.org/officeDocument/2006/relationships/image" Target="../media/image2505.png"/><Relationship Id="rId2674" Type="http://schemas.openxmlformats.org/officeDocument/2006/relationships/image" Target="../media/image2712.png"/><Relationship Id="rId439" Type="http://schemas.openxmlformats.org/officeDocument/2006/relationships/image" Target="../media/image477.png"/><Relationship Id="rId646" Type="http://schemas.openxmlformats.org/officeDocument/2006/relationships/image" Target="../media/image684.png"/><Relationship Id="rId1069" Type="http://schemas.openxmlformats.org/officeDocument/2006/relationships/image" Target="../media/image1107.png"/><Relationship Id="rId1276" Type="http://schemas.openxmlformats.org/officeDocument/2006/relationships/image" Target="../media/image1314.png"/><Relationship Id="rId1483" Type="http://schemas.openxmlformats.org/officeDocument/2006/relationships/image" Target="../media/image1521.png"/><Relationship Id="rId2327" Type="http://schemas.openxmlformats.org/officeDocument/2006/relationships/image" Target="../media/image2365.png"/><Relationship Id="rId506" Type="http://schemas.openxmlformats.org/officeDocument/2006/relationships/image" Target="../media/image544.png"/><Relationship Id="rId853" Type="http://schemas.openxmlformats.org/officeDocument/2006/relationships/image" Target="../media/image891.png"/><Relationship Id="rId1136" Type="http://schemas.openxmlformats.org/officeDocument/2006/relationships/image" Target="../media/image1174.png"/><Relationship Id="rId1690" Type="http://schemas.openxmlformats.org/officeDocument/2006/relationships/image" Target="../media/image1728.png"/><Relationship Id="rId2534" Type="http://schemas.openxmlformats.org/officeDocument/2006/relationships/image" Target="../media/image2572.png"/><Relationship Id="rId2741" Type="http://schemas.openxmlformats.org/officeDocument/2006/relationships/image" Target="../media/image2779.png"/><Relationship Id="rId713" Type="http://schemas.openxmlformats.org/officeDocument/2006/relationships/image" Target="../media/image751.png"/><Relationship Id="rId920" Type="http://schemas.openxmlformats.org/officeDocument/2006/relationships/image" Target="../media/image958.png"/><Relationship Id="rId1343" Type="http://schemas.openxmlformats.org/officeDocument/2006/relationships/image" Target="../media/image1381.png"/><Relationship Id="rId1550" Type="http://schemas.openxmlformats.org/officeDocument/2006/relationships/image" Target="../media/image1588.png"/><Relationship Id="rId2601" Type="http://schemas.openxmlformats.org/officeDocument/2006/relationships/image" Target="../media/image2639.png"/><Relationship Id="rId1203" Type="http://schemas.openxmlformats.org/officeDocument/2006/relationships/image" Target="../media/image1241.png"/><Relationship Id="rId1410" Type="http://schemas.openxmlformats.org/officeDocument/2006/relationships/image" Target="../media/image1448.png"/><Relationship Id="rId296" Type="http://schemas.openxmlformats.org/officeDocument/2006/relationships/image" Target="../media/image334.png"/><Relationship Id="rId2184" Type="http://schemas.openxmlformats.org/officeDocument/2006/relationships/image" Target="../media/image2222.png"/><Relationship Id="rId2391" Type="http://schemas.openxmlformats.org/officeDocument/2006/relationships/image" Target="../media/image2429.png"/><Relationship Id="rId156" Type="http://schemas.openxmlformats.org/officeDocument/2006/relationships/image" Target="../media/image194.png"/><Relationship Id="rId363" Type="http://schemas.openxmlformats.org/officeDocument/2006/relationships/image" Target="../media/image401.png"/><Relationship Id="rId570" Type="http://schemas.openxmlformats.org/officeDocument/2006/relationships/image" Target="../media/image608.png"/><Relationship Id="rId2044" Type="http://schemas.openxmlformats.org/officeDocument/2006/relationships/image" Target="../media/image2082.png"/><Relationship Id="rId2251" Type="http://schemas.openxmlformats.org/officeDocument/2006/relationships/image" Target="../media/image2289.png"/><Relationship Id="rId223" Type="http://schemas.openxmlformats.org/officeDocument/2006/relationships/image" Target="../media/image261.png"/><Relationship Id="rId430" Type="http://schemas.openxmlformats.org/officeDocument/2006/relationships/image" Target="../media/image468.png"/><Relationship Id="rId1060" Type="http://schemas.openxmlformats.org/officeDocument/2006/relationships/image" Target="../media/image1098.png"/><Relationship Id="rId2111" Type="http://schemas.openxmlformats.org/officeDocument/2006/relationships/image" Target="../media/image2149.png"/><Relationship Id="rId1877" Type="http://schemas.openxmlformats.org/officeDocument/2006/relationships/image" Target="../media/image1915.png"/><Relationship Id="rId1737" Type="http://schemas.openxmlformats.org/officeDocument/2006/relationships/image" Target="../media/image1775.png"/><Relationship Id="rId1944" Type="http://schemas.openxmlformats.org/officeDocument/2006/relationships/image" Target="../media/image1982.png"/><Relationship Id="rId29" Type="http://schemas.openxmlformats.org/officeDocument/2006/relationships/image" Target="../media/image67.png"/><Relationship Id="rId1804" Type="http://schemas.openxmlformats.org/officeDocument/2006/relationships/image" Target="../media/image1842.png"/><Relationship Id="rId897" Type="http://schemas.openxmlformats.org/officeDocument/2006/relationships/image" Target="../media/image935.png"/><Relationship Id="rId2578" Type="http://schemas.openxmlformats.org/officeDocument/2006/relationships/image" Target="../media/image2616.png"/><Relationship Id="rId2785" Type="http://schemas.openxmlformats.org/officeDocument/2006/relationships/image" Target="../media/image2823.png"/><Relationship Id="rId757" Type="http://schemas.openxmlformats.org/officeDocument/2006/relationships/image" Target="../media/image795.png"/><Relationship Id="rId964" Type="http://schemas.openxmlformats.org/officeDocument/2006/relationships/image" Target="../media/image1002.png"/><Relationship Id="rId1387" Type="http://schemas.openxmlformats.org/officeDocument/2006/relationships/image" Target="../media/image1425.png"/><Relationship Id="rId1594" Type="http://schemas.openxmlformats.org/officeDocument/2006/relationships/image" Target="../media/image1632.png"/><Relationship Id="rId2438" Type="http://schemas.openxmlformats.org/officeDocument/2006/relationships/image" Target="../media/image2476.png"/><Relationship Id="rId2645" Type="http://schemas.openxmlformats.org/officeDocument/2006/relationships/image" Target="../media/image2683.png"/><Relationship Id="rId2852" Type="http://schemas.openxmlformats.org/officeDocument/2006/relationships/image" Target="../media/image2889.png"/><Relationship Id="rId93" Type="http://schemas.openxmlformats.org/officeDocument/2006/relationships/image" Target="../media/image131.png"/><Relationship Id="rId617" Type="http://schemas.openxmlformats.org/officeDocument/2006/relationships/image" Target="../media/image655.png"/><Relationship Id="rId824" Type="http://schemas.openxmlformats.org/officeDocument/2006/relationships/image" Target="../media/image862.png"/><Relationship Id="rId1247" Type="http://schemas.openxmlformats.org/officeDocument/2006/relationships/image" Target="../media/image1285.png"/><Relationship Id="rId1454" Type="http://schemas.openxmlformats.org/officeDocument/2006/relationships/image" Target="../media/image1492.png"/><Relationship Id="rId1661" Type="http://schemas.openxmlformats.org/officeDocument/2006/relationships/image" Target="../media/image1699.png"/><Relationship Id="rId2505" Type="http://schemas.openxmlformats.org/officeDocument/2006/relationships/image" Target="../media/image2543.png"/><Relationship Id="rId2712" Type="http://schemas.openxmlformats.org/officeDocument/2006/relationships/image" Target="../media/image2750.png"/><Relationship Id="rId1107" Type="http://schemas.openxmlformats.org/officeDocument/2006/relationships/image" Target="../media/image1145.png"/><Relationship Id="rId1314" Type="http://schemas.openxmlformats.org/officeDocument/2006/relationships/image" Target="../media/image1352.png"/><Relationship Id="rId1521" Type="http://schemas.openxmlformats.org/officeDocument/2006/relationships/image" Target="../media/image1559.png"/><Relationship Id="rId20" Type="http://schemas.openxmlformats.org/officeDocument/2006/relationships/image" Target="../media/image58.png"/><Relationship Id="rId2088" Type="http://schemas.openxmlformats.org/officeDocument/2006/relationships/image" Target="../media/image2126.png"/><Relationship Id="rId2295" Type="http://schemas.openxmlformats.org/officeDocument/2006/relationships/image" Target="../media/image2333.png"/><Relationship Id="rId267" Type="http://schemas.openxmlformats.org/officeDocument/2006/relationships/image" Target="../media/image305.png"/><Relationship Id="rId474" Type="http://schemas.openxmlformats.org/officeDocument/2006/relationships/image" Target="../media/image512.png"/><Relationship Id="rId2155" Type="http://schemas.openxmlformats.org/officeDocument/2006/relationships/image" Target="../media/image2193.png"/><Relationship Id="rId127" Type="http://schemas.openxmlformats.org/officeDocument/2006/relationships/image" Target="../media/image165.png"/><Relationship Id="rId681" Type="http://schemas.openxmlformats.org/officeDocument/2006/relationships/image" Target="../media/image719.png"/><Relationship Id="rId2362" Type="http://schemas.openxmlformats.org/officeDocument/2006/relationships/image" Target="../media/image2400.png"/><Relationship Id="rId334" Type="http://schemas.openxmlformats.org/officeDocument/2006/relationships/image" Target="../media/image372.png"/><Relationship Id="rId541" Type="http://schemas.openxmlformats.org/officeDocument/2006/relationships/image" Target="../media/image579.png"/><Relationship Id="rId1171" Type="http://schemas.openxmlformats.org/officeDocument/2006/relationships/image" Target="../media/image1209.png"/><Relationship Id="rId2015" Type="http://schemas.openxmlformats.org/officeDocument/2006/relationships/image" Target="../media/image2053.png"/><Relationship Id="rId2222" Type="http://schemas.openxmlformats.org/officeDocument/2006/relationships/image" Target="../media/image2260.png"/><Relationship Id="rId401" Type="http://schemas.openxmlformats.org/officeDocument/2006/relationships/image" Target="../media/image439.png"/><Relationship Id="rId1031" Type="http://schemas.openxmlformats.org/officeDocument/2006/relationships/image" Target="../media/image1069.png"/><Relationship Id="rId1988" Type="http://schemas.openxmlformats.org/officeDocument/2006/relationships/image" Target="../media/image2026.png"/><Relationship Id="rId1848" Type="http://schemas.openxmlformats.org/officeDocument/2006/relationships/image" Target="../media/image1886.png"/><Relationship Id="rId191" Type="http://schemas.openxmlformats.org/officeDocument/2006/relationships/image" Target="../media/image229.png"/><Relationship Id="rId1708" Type="http://schemas.openxmlformats.org/officeDocument/2006/relationships/image" Target="../media/image1746.png"/><Relationship Id="rId1915" Type="http://schemas.openxmlformats.org/officeDocument/2006/relationships/image" Target="../media/image1953.png"/><Relationship Id="rId2689" Type="http://schemas.openxmlformats.org/officeDocument/2006/relationships/image" Target="../media/image2727.png"/><Relationship Id="rId868" Type="http://schemas.openxmlformats.org/officeDocument/2006/relationships/image" Target="../media/image906.png"/><Relationship Id="rId1498" Type="http://schemas.openxmlformats.org/officeDocument/2006/relationships/image" Target="../media/image1536.png"/><Relationship Id="rId2549" Type="http://schemas.openxmlformats.org/officeDocument/2006/relationships/image" Target="../media/image2587.png"/><Relationship Id="rId2756" Type="http://schemas.openxmlformats.org/officeDocument/2006/relationships/image" Target="../media/image2794.png"/><Relationship Id="rId728" Type="http://schemas.openxmlformats.org/officeDocument/2006/relationships/image" Target="../media/image766.png"/><Relationship Id="rId935" Type="http://schemas.openxmlformats.org/officeDocument/2006/relationships/image" Target="../media/image973.png"/><Relationship Id="rId1358" Type="http://schemas.openxmlformats.org/officeDocument/2006/relationships/image" Target="../media/image1396.png"/><Relationship Id="rId1565" Type="http://schemas.openxmlformats.org/officeDocument/2006/relationships/image" Target="../media/image1603.png"/><Relationship Id="rId1772" Type="http://schemas.openxmlformats.org/officeDocument/2006/relationships/image" Target="../media/image1810.png"/><Relationship Id="rId2409" Type="http://schemas.openxmlformats.org/officeDocument/2006/relationships/image" Target="../media/image2447.png"/><Relationship Id="rId2616" Type="http://schemas.openxmlformats.org/officeDocument/2006/relationships/image" Target="../media/image2654.png"/><Relationship Id="rId64" Type="http://schemas.openxmlformats.org/officeDocument/2006/relationships/image" Target="../media/image102.png"/><Relationship Id="rId1218" Type="http://schemas.openxmlformats.org/officeDocument/2006/relationships/image" Target="../media/image1256.png"/><Relationship Id="rId1425" Type="http://schemas.openxmlformats.org/officeDocument/2006/relationships/image" Target="../media/image1463.png"/><Relationship Id="rId2823" Type="http://schemas.openxmlformats.org/officeDocument/2006/relationships/image" Target="../media/image2861.png"/><Relationship Id="rId1632" Type="http://schemas.openxmlformats.org/officeDocument/2006/relationships/image" Target="../media/image1670.png"/><Relationship Id="rId2199" Type="http://schemas.openxmlformats.org/officeDocument/2006/relationships/image" Target="../media/image2237.png"/><Relationship Id="rId378" Type="http://schemas.openxmlformats.org/officeDocument/2006/relationships/image" Target="../media/image416.png"/><Relationship Id="rId585" Type="http://schemas.openxmlformats.org/officeDocument/2006/relationships/image" Target="../media/image623.png"/><Relationship Id="rId792" Type="http://schemas.openxmlformats.org/officeDocument/2006/relationships/image" Target="../media/image830.png"/><Relationship Id="rId2059" Type="http://schemas.openxmlformats.org/officeDocument/2006/relationships/image" Target="../media/image2097.png"/><Relationship Id="rId2266" Type="http://schemas.openxmlformats.org/officeDocument/2006/relationships/image" Target="../media/image2304.png"/><Relationship Id="rId2473" Type="http://schemas.openxmlformats.org/officeDocument/2006/relationships/image" Target="../media/image2511.png"/><Relationship Id="rId2680" Type="http://schemas.openxmlformats.org/officeDocument/2006/relationships/image" Target="../media/image2718.png"/><Relationship Id="rId238" Type="http://schemas.openxmlformats.org/officeDocument/2006/relationships/image" Target="../media/image276.png"/><Relationship Id="rId445" Type="http://schemas.openxmlformats.org/officeDocument/2006/relationships/image" Target="../media/image483.png"/><Relationship Id="rId652" Type="http://schemas.openxmlformats.org/officeDocument/2006/relationships/image" Target="../media/image690.png"/><Relationship Id="rId1075" Type="http://schemas.openxmlformats.org/officeDocument/2006/relationships/image" Target="../media/image1113.png"/><Relationship Id="rId1282" Type="http://schemas.openxmlformats.org/officeDocument/2006/relationships/image" Target="../media/image1320.png"/><Relationship Id="rId2126" Type="http://schemas.openxmlformats.org/officeDocument/2006/relationships/image" Target="../media/image2164.png"/><Relationship Id="rId2333" Type="http://schemas.openxmlformats.org/officeDocument/2006/relationships/image" Target="../media/image2371.png"/><Relationship Id="rId2540" Type="http://schemas.openxmlformats.org/officeDocument/2006/relationships/image" Target="../media/image2578.png"/><Relationship Id="rId305" Type="http://schemas.openxmlformats.org/officeDocument/2006/relationships/image" Target="../media/image343.png"/><Relationship Id="rId512" Type="http://schemas.openxmlformats.org/officeDocument/2006/relationships/image" Target="../media/image550.png"/><Relationship Id="rId1142" Type="http://schemas.openxmlformats.org/officeDocument/2006/relationships/image" Target="../media/image1180.png"/><Relationship Id="rId2400" Type="http://schemas.openxmlformats.org/officeDocument/2006/relationships/image" Target="../media/image2438.png"/><Relationship Id="rId1002" Type="http://schemas.openxmlformats.org/officeDocument/2006/relationships/image" Target="../media/image1040.png"/><Relationship Id="rId1959" Type="http://schemas.openxmlformats.org/officeDocument/2006/relationships/image" Target="../media/image1997.png"/><Relationship Id="rId1819" Type="http://schemas.openxmlformats.org/officeDocument/2006/relationships/image" Target="../media/image1857.png"/><Relationship Id="rId2190" Type="http://schemas.openxmlformats.org/officeDocument/2006/relationships/image" Target="../media/image2228.png"/><Relationship Id="rId162" Type="http://schemas.openxmlformats.org/officeDocument/2006/relationships/image" Target="../media/image200.png"/><Relationship Id="rId2050" Type="http://schemas.openxmlformats.org/officeDocument/2006/relationships/image" Target="../media/image2088.png"/><Relationship Id="rId979" Type="http://schemas.openxmlformats.org/officeDocument/2006/relationships/image" Target="../media/image1017.png"/><Relationship Id="rId839" Type="http://schemas.openxmlformats.org/officeDocument/2006/relationships/image" Target="../media/image877.png"/><Relationship Id="rId1469" Type="http://schemas.openxmlformats.org/officeDocument/2006/relationships/image" Target="../media/image1507.png"/><Relationship Id="rId1676" Type="http://schemas.openxmlformats.org/officeDocument/2006/relationships/image" Target="../media/image1714.png"/><Relationship Id="rId1883" Type="http://schemas.openxmlformats.org/officeDocument/2006/relationships/image" Target="../media/image1921.png"/><Relationship Id="rId2727" Type="http://schemas.openxmlformats.org/officeDocument/2006/relationships/image" Target="../media/image2765.png"/><Relationship Id="rId906" Type="http://schemas.openxmlformats.org/officeDocument/2006/relationships/image" Target="../media/image944.png"/><Relationship Id="rId1329" Type="http://schemas.openxmlformats.org/officeDocument/2006/relationships/image" Target="../media/image1367.png"/><Relationship Id="rId1536" Type="http://schemas.openxmlformats.org/officeDocument/2006/relationships/image" Target="../media/image1574.png"/><Relationship Id="rId1743" Type="http://schemas.openxmlformats.org/officeDocument/2006/relationships/image" Target="../media/image1781.png"/><Relationship Id="rId1950" Type="http://schemas.openxmlformats.org/officeDocument/2006/relationships/image" Target="../media/image1988.png"/><Relationship Id="rId35" Type="http://schemas.openxmlformats.org/officeDocument/2006/relationships/image" Target="../media/image73.png"/><Relationship Id="rId1603" Type="http://schemas.openxmlformats.org/officeDocument/2006/relationships/image" Target="../media/image1641.png"/><Relationship Id="rId1810" Type="http://schemas.openxmlformats.org/officeDocument/2006/relationships/image" Target="../media/image1848.png"/><Relationship Id="rId489" Type="http://schemas.openxmlformats.org/officeDocument/2006/relationships/image" Target="../media/image527.png"/><Relationship Id="rId696" Type="http://schemas.openxmlformats.org/officeDocument/2006/relationships/image" Target="../media/image734.png"/><Relationship Id="rId2377" Type="http://schemas.openxmlformats.org/officeDocument/2006/relationships/image" Target="../media/image2415.png"/><Relationship Id="rId2584" Type="http://schemas.openxmlformats.org/officeDocument/2006/relationships/image" Target="../media/image2622.png"/><Relationship Id="rId2791" Type="http://schemas.openxmlformats.org/officeDocument/2006/relationships/image" Target="../media/image2829.png"/><Relationship Id="rId349" Type="http://schemas.openxmlformats.org/officeDocument/2006/relationships/image" Target="../media/image387.png"/><Relationship Id="rId556" Type="http://schemas.openxmlformats.org/officeDocument/2006/relationships/image" Target="../media/image594.png"/><Relationship Id="rId763" Type="http://schemas.openxmlformats.org/officeDocument/2006/relationships/image" Target="../media/image801.png"/><Relationship Id="rId1186" Type="http://schemas.openxmlformats.org/officeDocument/2006/relationships/image" Target="../media/image1224.png"/><Relationship Id="rId1393" Type="http://schemas.openxmlformats.org/officeDocument/2006/relationships/image" Target="../media/image1431.png"/><Relationship Id="rId2237" Type="http://schemas.openxmlformats.org/officeDocument/2006/relationships/image" Target="../media/image2275.png"/><Relationship Id="rId2444" Type="http://schemas.openxmlformats.org/officeDocument/2006/relationships/image" Target="../media/image2482.png"/><Relationship Id="rId209" Type="http://schemas.openxmlformats.org/officeDocument/2006/relationships/image" Target="../media/image247.png"/><Relationship Id="rId416" Type="http://schemas.openxmlformats.org/officeDocument/2006/relationships/image" Target="../media/image454.png"/><Relationship Id="rId970" Type="http://schemas.openxmlformats.org/officeDocument/2006/relationships/image" Target="../media/image1008.png"/><Relationship Id="rId1046" Type="http://schemas.openxmlformats.org/officeDocument/2006/relationships/image" Target="../media/image1084.png"/><Relationship Id="rId1253" Type="http://schemas.openxmlformats.org/officeDocument/2006/relationships/image" Target="../media/image1291.png"/><Relationship Id="rId2651" Type="http://schemas.openxmlformats.org/officeDocument/2006/relationships/image" Target="../media/image2689.png"/><Relationship Id="rId623" Type="http://schemas.openxmlformats.org/officeDocument/2006/relationships/image" Target="../media/image661.png"/><Relationship Id="rId830" Type="http://schemas.openxmlformats.org/officeDocument/2006/relationships/image" Target="../media/image868.png"/><Relationship Id="rId1460" Type="http://schemas.openxmlformats.org/officeDocument/2006/relationships/image" Target="../media/image1498.png"/><Relationship Id="rId2304" Type="http://schemas.openxmlformats.org/officeDocument/2006/relationships/image" Target="../media/image2342.png"/><Relationship Id="rId2511" Type="http://schemas.openxmlformats.org/officeDocument/2006/relationships/image" Target="../media/image2549.png"/><Relationship Id="rId1113" Type="http://schemas.openxmlformats.org/officeDocument/2006/relationships/image" Target="../media/image1151.png"/><Relationship Id="rId1320" Type="http://schemas.openxmlformats.org/officeDocument/2006/relationships/image" Target="../media/image1358.png"/><Relationship Id="rId2094" Type="http://schemas.openxmlformats.org/officeDocument/2006/relationships/image" Target="../media/image2132.png"/><Relationship Id="rId273" Type="http://schemas.openxmlformats.org/officeDocument/2006/relationships/image" Target="../media/image311.png"/><Relationship Id="rId480" Type="http://schemas.openxmlformats.org/officeDocument/2006/relationships/image" Target="../media/image518.png"/><Relationship Id="rId2161" Type="http://schemas.openxmlformats.org/officeDocument/2006/relationships/image" Target="../media/image2199.png"/><Relationship Id="rId133" Type="http://schemas.openxmlformats.org/officeDocument/2006/relationships/image" Target="../media/image171.png"/><Relationship Id="rId340" Type="http://schemas.openxmlformats.org/officeDocument/2006/relationships/image" Target="../media/image378.png"/><Relationship Id="rId2021" Type="http://schemas.openxmlformats.org/officeDocument/2006/relationships/image" Target="../media/image2059.png"/><Relationship Id="rId200" Type="http://schemas.openxmlformats.org/officeDocument/2006/relationships/image" Target="../media/image238.png"/><Relationship Id="rId1787" Type="http://schemas.openxmlformats.org/officeDocument/2006/relationships/image" Target="../media/image1825.png"/><Relationship Id="rId1994" Type="http://schemas.openxmlformats.org/officeDocument/2006/relationships/image" Target="../media/image2032.png"/><Relationship Id="rId2838" Type="http://schemas.openxmlformats.org/officeDocument/2006/relationships/image" Target="../media/image2876.png"/><Relationship Id="rId79" Type="http://schemas.openxmlformats.org/officeDocument/2006/relationships/image" Target="../media/image117.png"/><Relationship Id="rId1647" Type="http://schemas.openxmlformats.org/officeDocument/2006/relationships/image" Target="../media/image1685.png"/><Relationship Id="rId1854" Type="http://schemas.openxmlformats.org/officeDocument/2006/relationships/image" Target="../media/image1892.png"/><Relationship Id="rId1507" Type="http://schemas.openxmlformats.org/officeDocument/2006/relationships/image" Target="../media/image1545.png"/><Relationship Id="rId1714" Type="http://schemas.openxmlformats.org/officeDocument/2006/relationships/image" Target="../media/image1752.png"/><Relationship Id="rId1921" Type="http://schemas.openxmlformats.org/officeDocument/2006/relationships/image" Target="../media/image1959.png"/><Relationship Id="rId2488" Type="http://schemas.openxmlformats.org/officeDocument/2006/relationships/image" Target="../media/image2526.png"/><Relationship Id="rId1297" Type="http://schemas.openxmlformats.org/officeDocument/2006/relationships/image" Target="../media/image1335.png"/><Relationship Id="rId2695" Type="http://schemas.openxmlformats.org/officeDocument/2006/relationships/image" Target="../media/image2733.png"/><Relationship Id="rId667" Type="http://schemas.openxmlformats.org/officeDocument/2006/relationships/image" Target="../media/image705.png"/><Relationship Id="rId874" Type="http://schemas.openxmlformats.org/officeDocument/2006/relationships/image" Target="../media/image912.png"/><Relationship Id="rId2348" Type="http://schemas.openxmlformats.org/officeDocument/2006/relationships/image" Target="../media/image2386.png"/><Relationship Id="rId2555" Type="http://schemas.openxmlformats.org/officeDocument/2006/relationships/image" Target="../media/image2593.png"/><Relationship Id="rId2762" Type="http://schemas.openxmlformats.org/officeDocument/2006/relationships/image" Target="../media/image2800.png"/><Relationship Id="rId527" Type="http://schemas.openxmlformats.org/officeDocument/2006/relationships/image" Target="../media/image565.png"/><Relationship Id="rId734" Type="http://schemas.openxmlformats.org/officeDocument/2006/relationships/image" Target="../media/image772.png"/><Relationship Id="rId941" Type="http://schemas.openxmlformats.org/officeDocument/2006/relationships/image" Target="../media/image979.png"/><Relationship Id="rId1157" Type="http://schemas.openxmlformats.org/officeDocument/2006/relationships/image" Target="../media/image1195.png"/><Relationship Id="rId1364" Type="http://schemas.openxmlformats.org/officeDocument/2006/relationships/image" Target="../media/image1402.png"/><Relationship Id="rId1571" Type="http://schemas.openxmlformats.org/officeDocument/2006/relationships/image" Target="../media/image1609.png"/><Relationship Id="rId2208" Type="http://schemas.openxmlformats.org/officeDocument/2006/relationships/image" Target="../media/image2246.png"/><Relationship Id="rId2415" Type="http://schemas.openxmlformats.org/officeDocument/2006/relationships/image" Target="../media/image2453.png"/><Relationship Id="rId2622" Type="http://schemas.openxmlformats.org/officeDocument/2006/relationships/image" Target="../media/image2660.png"/><Relationship Id="rId70" Type="http://schemas.openxmlformats.org/officeDocument/2006/relationships/image" Target="../media/image108.png"/><Relationship Id="rId801" Type="http://schemas.openxmlformats.org/officeDocument/2006/relationships/image" Target="../media/image839.png"/><Relationship Id="rId1017" Type="http://schemas.openxmlformats.org/officeDocument/2006/relationships/image" Target="../media/image1055.png"/><Relationship Id="rId1224" Type="http://schemas.openxmlformats.org/officeDocument/2006/relationships/image" Target="../media/image1262.png"/><Relationship Id="rId1431" Type="http://schemas.openxmlformats.org/officeDocument/2006/relationships/image" Target="../media/image1469.png"/><Relationship Id="rId177" Type="http://schemas.openxmlformats.org/officeDocument/2006/relationships/image" Target="../media/image215.png"/><Relationship Id="rId384" Type="http://schemas.openxmlformats.org/officeDocument/2006/relationships/image" Target="../media/image422.png"/><Relationship Id="rId591" Type="http://schemas.openxmlformats.org/officeDocument/2006/relationships/image" Target="../media/image629.png"/><Relationship Id="rId2065" Type="http://schemas.openxmlformats.org/officeDocument/2006/relationships/image" Target="../media/image2103.png"/><Relationship Id="rId2272" Type="http://schemas.openxmlformats.org/officeDocument/2006/relationships/image" Target="../media/image2310.png"/><Relationship Id="rId244" Type="http://schemas.openxmlformats.org/officeDocument/2006/relationships/image" Target="../media/image282.png"/><Relationship Id="rId1081" Type="http://schemas.openxmlformats.org/officeDocument/2006/relationships/image" Target="../media/image1119.png"/><Relationship Id="rId451" Type="http://schemas.openxmlformats.org/officeDocument/2006/relationships/image" Target="../media/image489.png"/><Relationship Id="rId2132" Type="http://schemas.openxmlformats.org/officeDocument/2006/relationships/image" Target="../media/image2170.png"/><Relationship Id="rId104" Type="http://schemas.openxmlformats.org/officeDocument/2006/relationships/image" Target="../media/image142.png"/><Relationship Id="rId311" Type="http://schemas.openxmlformats.org/officeDocument/2006/relationships/image" Target="../media/image349.png"/><Relationship Id="rId1898" Type="http://schemas.openxmlformats.org/officeDocument/2006/relationships/image" Target="../media/image1936.png"/><Relationship Id="rId1758" Type="http://schemas.openxmlformats.org/officeDocument/2006/relationships/image" Target="../media/image1796.png"/><Relationship Id="rId2809" Type="http://schemas.openxmlformats.org/officeDocument/2006/relationships/image" Target="../media/image2847.png"/><Relationship Id="rId1965" Type="http://schemas.openxmlformats.org/officeDocument/2006/relationships/image" Target="../media/image2003.png"/><Relationship Id="rId1618" Type="http://schemas.openxmlformats.org/officeDocument/2006/relationships/image" Target="../media/image1656.png"/><Relationship Id="rId1825" Type="http://schemas.openxmlformats.org/officeDocument/2006/relationships/image" Target="../media/image1863.png"/><Relationship Id="rId2599" Type="http://schemas.openxmlformats.org/officeDocument/2006/relationships/image" Target="../media/image2637.png"/><Relationship Id="rId778" Type="http://schemas.openxmlformats.org/officeDocument/2006/relationships/image" Target="../media/image816.png"/><Relationship Id="rId985" Type="http://schemas.openxmlformats.org/officeDocument/2006/relationships/image" Target="../media/image1023.png"/><Relationship Id="rId2459" Type="http://schemas.openxmlformats.org/officeDocument/2006/relationships/image" Target="../media/image2497.png"/><Relationship Id="rId2666" Type="http://schemas.openxmlformats.org/officeDocument/2006/relationships/image" Target="../media/image2704.png"/><Relationship Id="rId638" Type="http://schemas.openxmlformats.org/officeDocument/2006/relationships/image" Target="../media/image676.png"/><Relationship Id="rId845" Type="http://schemas.openxmlformats.org/officeDocument/2006/relationships/image" Target="../media/image883.png"/><Relationship Id="rId1268" Type="http://schemas.openxmlformats.org/officeDocument/2006/relationships/image" Target="../media/image1306.png"/><Relationship Id="rId1475" Type="http://schemas.openxmlformats.org/officeDocument/2006/relationships/image" Target="../media/image1513.png"/><Relationship Id="rId1682" Type="http://schemas.openxmlformats.org/officeDocument/2006/relationships/image" Target="../media/image1720.png"/><Relationship Id="rId2319" Type="http://schemas.openxmlformats.org/officeDocument/2006/relationships/image" Target="../media/image2357.png"/><Relationship Id="rId2526" Type="http://schemas.openxmlformats.org/officeDocument/2006/relationships/image" Target="../media/image2564.png"/><Relationship Id="rId2733" Type="http://schemas.openxmlformats.org/officeDocument/2006/relationships/image" Target="../media/image2771.png"/><Relationship Id="rId705" Type="http://schemas.openxmlformats.org/officeDocument/2006/relationships/image" Target="../media/image743.png"/><Relationship Id="rId1128" Type="http://schemas.openxmlformats.org/officeDocument/2006/relationships/image" Target="../media/image1166.png"/><Relationship Id="rId1335" Type="http://schemas.openxmlformats.org/officeDocument/2006/relationships/image" Target="../media/image1373.png"/><Relationship Id="rId1542" Type="http://schemas.openxmlformats.org/officeDocument/2006/relationships/image" Target="../media/image1580.png"/><Relationship Id="rId912" Type="http://schemas.openxmlformats.org/officeDocument/2006/relationships/image" Target="../media/image950.png"/><Relationship Id="rId2800" Type="http://schemas.openxmlformats.org/officeDocument/2006/relationships/image" Target="../media/image2838.png"/><Relationship Id="rId41" Type="http://schemas.openxmlformats.org/officeDocument/2006/relationships/image" Target="../media/image79.png"/><Relationship Id="rId1402" Type="http://schemas.openxmlformats.org/officeDocument/2006/relationships/image" Target="../media/image1440.png"/><Relationship Id="rId288" Type="http://schemas.openxmlformats.org/officeDocument/2006/relationships/image" Target="../media/image326.png"/><Relationship Id="rId495" Type="http://schemas.openxmlformats.org/officeDocument/2006/relationships/image" Target="../media/image533.png"/><Relationship Id="rId2176" Type="http://schemas.openxmlformats.org/officeDocument/2006/relationships/image" Target="../media/image2214.png"/><Relationship Id="rId2383" Type="http://schemas.openxmlformats.org/officeDocument/2006/relationships/image" Target="../media/image2421.png"/><Relationship Id="rId2590" Type="http://schemas.openxmlformats.org/officeDocument/2006/relationships/image" Target="../media/image2628.png"/><Relationship Id="rId148" Type="http://schemas.openxmlformats.org/officeDocument/2006/relationships/image" Target="../media/image186.png"/><Relationship Id="rId355" Type="http://schemas.openxmlformats.org/officeDocument/2006/relationships/image" Target="../media/image393.png"/><Relationship Id="rId562" Type="http://schemas.openxmlformats.org/officeDocument/2006/relationships/image" Target="../media/image600.png"/><Relationship Id="rId1192" Type="http://schemas.openxmlformats.org/officeDocument/2006/relationships/image" Target="../media/image1230.png"/><Relationship Id="rId2036" Type="http://schemas.openxmlformats.org/officeDocument/2006/relationships/image" Target="../media/image2074.png"/><Relationship Id="rId2243" Type="http://schemas.openxmlformats.org/officeDocument/2006/relationships/image" Target="../media/image2281.png"/><Relationship Id="rId2450" Type="http://schemas.openxmlformats.org/officeDocument/2006/relationships/image" Target="../media/image2488.png"/><Relationship Id="rId215" Type="http://schemas.openxmlformats.org/officeDocument/2006/relationships/image" Target="../media/image253.png"/><Relationship Id="rId422" Type="http://schemas.openxmlformats.org/officeDocument/2006/relationships/image" Target="../media/image460.png"/><Relationship Id="rId1052" Type="http://schemas.openxmlformats.org/officeDocument/2006/relationships/image" Target="../media/image1090.png"/><Relationship Id="rId2103" Type="http://schemas.openxmlformats.org/officeDocument/2006/relationships/image" Target="../media/image2141.png"/><Relationship Id="rId2310" Type="http://schemas.openxmlformats.org/officeDocument/2006/relationships/image" Target="../media/image2348.png"/><Relationship Id="rId1869" Type="http://schemas.openxmlformats.org/officeDocument/2006/relationships/image" Target="../media/image1907.png"/><Relationship Id="rId1729" Type="http://schemas.openxmlformats.org/officeDocument/2006/relationships/image" Target="../media/image1767.png"/><Relationship Id="rId1936" Type="http://schemas.openxmlformats.org/officeDocument/2006/relationships/image" Target="../media/image1974.png"/><Relationship Id="rId5" Type="http://schemas.openxmlformats.org/officeDocument/2006/relationships/image" Target="../media/image45.png"/><Relationship Id="rId889" Type="http://schemas.openxmlformats.org/officeDocument/2006/relationships/image" Target="../media/image927.png"/><Relationship Id="rId2777" Type="http://schemas.openxmlformats.org/officeDocument/2006/relationships/image" Target="../media/image2815.png"/><Relationship Id="rId749" Type="http://schemas.openxmlformats.org/officeDocument/2006/relationships/image" Target="../media/image787.png"/><Relationship Id="rId1379" Type="http://schemas.openxmlformats.org/officeDocument/2006/relationships/image" Target="../media/image1417.png"/><Relationship Id="rId1586" Type="http://schemas.openxmlformats.org/officeDocument/2006/relationships/image" Target="../media/image1624.png"/><Relationship Id="rId609" Type="http://schemas.openxmlformats.org/officeDocument/2006/relationships/image" Target="../media/image647.png"/><Relationship Id="rId956" Type="http://schemas.openxmlformats.org/officeDocument/2006/relationships/image" Target="../media/image994.png"/><Relationship Id="rId1239" Type="http://schemas.openxmlformats.org/officeDocument/2006/relationships/image" Target="../media/image1277.png"/><Relationship Id="rId1793" Type="http://schemas.openxmlformats.org/officeDocument/2006/relationships/image" Target="../media/image1831.png"/><Relationship Id="rId2637" Type="http://schemas.openxmlformats.org/officeDocument/2006/relationships/image" Target="../media/image2675.png"/><Relationship Id="rId2844" Type="http://schemas.openxmlformats.org/officeDocument/2006/relationships/image" Target="../media/image2882.png"/><Relationship Id="rId85" Type="http://schemas.openxmlformats.org/officeDocument/2006/relationships/image" Target="../media/image123.png"/><Relationship Id="rId816" Type="http://schemas.openxmlformats.org/officeDocument/2006/relationships/image" Target="../media/image854.png"/><Relationship Id="rId1446" Type="http://schemas.openxmlformats.org/officeDocument/2006/relationships/image" Target="../media/image1484.png"/><Relationship Id="rId1653" Type="http://schemas.openxmlformats.org/officeDocument/2006/relationships/image" Target="../media/image1691.png"/><Relationship Id="rId1860" Type="http://schemas.openxmlformats.org/officeDocument/2006/relationships/image" Target="../media/image1898.png"/><Relationship Id="rId2704" Type="http://schemas.openxmlformats.org/officeDocument/2006/relationships/image" Target="../media/image2742.png"/><Relationship Id="rId1306" Type="http://schemas.openxmlformats.org/officeDocument/2006/relationships/image" Target="../media/image1344.png"/><Relationship Id="rId1513" Type="http://schemas.openxmlformats.org/officeDocument/2006/relationships/image" Target="../media/image1551.png"/><Relationship Id="rId1720" Type="http://schemas.openxmlformats.org/officeDocument/2006/relationships/image" Target="../media/image1758.png"/><Relationship Id="rId12" Type="http://schemas.openxmlformats.org/officeDocument/2006/relationships/image" Target="../media/image50.png"/><Relationship Id="rId399" Type="http://schemas.openxmlformats.org/officeDocument/2006/relationships/image" Target="../media/image437.png"/><Relationship Id="rId2287" Type="http://schemas.openxmlformats.org/officeDocument/2006/relationships/image" Target="../media/image2325.png"/><Relationship Id="rId2494" Type="http://schemas.openxmlformats.org/officeDocument/2006/relationships/image" Target="../media/image2532.png"/><Relationship Id="rId259" Type="http://schemas.openxmlformats.org/officeDocument/2006/relationships/image" Target="../media/image297.png"/><Relationship Id="rId466" Type="http://schemas.openxmlformats.org/officeDocument/2006/relationships/image" Target="../media/image504.png"/><Relationship Id="rId673" Type="http://schemas.openxmlformats.org/officeDocument/2006/relationships/image" Target="../media/image711.png"/><Relationship Id="rId880" Type="http://schemas.openxmlformats.org/officeDocument/2006/relationships/image" Target="../media/image918.png"/><Relationship Id="rId1096" Type="http://schemas.openxmlformats.org/officeDocument/2006/relationships/image" Target="../media/image1134.png"/><Relationship Id="rId2147" Type="http://schemas.openxmlformats.org/officeDocument/2006/relationships/image" Target="../media/image2185.png"/><Relationship Id="rId2354" Type="http://schemas.openxmlformats.org/officeDocument/2006/relationships/image" Target="../media/image2392.png"/><Relationship Id="rId2561" Type="http://schemas.openxmlformats.org/officeDocument/2006/relationships/image" Target="../media/image2599.png"/><Relationship Id="rId119" Type="http://schemas.openxmlformats.org/officeDocument/2006/relationships/image" Target="../media/image157.png"/><Relationship Id="rId326" Type="http://schemas.openxmlformats.org/officeDocument/2006/relationships/image" Target="../media/image364.png"/><Relationship Id="rId533" Type="http://schemas.openxmlformats.org/officeDocument/2006/relationships/image" Target="../media/image571.png"/><Relationship Id="rId1163" Type="http://schemas.openxmlformats.org/officeDocument/2006/relationships/image" Target="../media/image1201.png"/><Relationship Id="rId1370" Type="http://schemas.openxmlformats.org/officeDocument/2006/relationships/image" Target="../media/image1408.png"/><Relationship Id="rId2007" Type="http://schemas.openxmlformats.org/officeDocument/2006/relationships/image" Target="../media/image2045.png"/><Relationship Id="rId2214" Type="http://schemas.openxmlformats.org/officeDocument/2006/relationships/image" Target="../media/image2252.png"/><Relationship Id="rId740" Type="http://schemas.openxmlformats.org/officeDocument/2006/relationships/image" Target="../media/image778.png"/><Relationship Id="rId1023" Type="http://schemas.openxmlformats.org/officeDocument/2006/relationships/image" Target="../media/image1061.png"/><Relationship Id="rId2421" Type="http://schemas.openxmlformats.org/officeDocument/2006/relationships/image" Target="../media/image2459.png"/><Relationship Id="rId600" Type="http://schemas.openxmlformats.org/officeDocument/2006/relationships/image" Target="../media/image638.png"/><Relationship Id="rId1230" Type="http://schemas.openxmlformats.org/officeDocument/2006/relationships/image" Target="../media/image1268.png"/><Relationship Id="rId183" Type="http://schemas.openxmlformats.org/officeDocument/2006/relationships/image" Target="../media/image221.png"/><Relationship Id="rId390" Type="http://schemas.openxmlformats.org/officeDocument/2006/relationships/image" Target="../media/image428.png"/><Relationship Id="rId1907" Type="http://schemas.openxmlformats.org/officeDocument/2006/relationships/image" Target="../media/image1945.png"/><Relationship Id="rId2071" Type="http://schemas.openxmlformats.org/officeDocument/2006/relationships/image" Target="../media/image2109.png"/><Relationship Id="rId250" Type="http://schemas.openxmlformats.org/officeDocument/2006/relationships/image" Target="../media/image288.png"/><Relationship Id="rId110" Type="http://schemas.openxmlformats.org/officeDocument/2006/relationships/image" Target="../media/image148.png"/><Relationship Id="rId1697" Type="http://schemas.openxmlformats.org/officeDocument/2006/relationships/image" Target="../media/image1735.png"/><Relationship Id="rId2748" Type="http://schemas.openxmlformats.org/officeDocument/2006/relationships/image" Target="../media/image2786.png"/><Relationship Id="rId927" Type="http://schemas.openxmlformats.org/officeDocument/2006/relationships/image" Target="../media/image965.png"/><Relationship Id="rId1557" Type="http://schemas.openxmlformats.org/officeDocument/2006/relationships/image" Target="../media/image1595.png"/><Relationship Id="rId1764" Type="http://schemas.openxmlformats.org/officeDocument/2006/relationships/image" Target="../media/image1802.png"/><Relationship Id="rId1971" Type="http://schemas.openxmlformats.org/officeDocument/2006/relationships/image" Target="../media/image2009.png"/><Relationship Id="rId2608" Type="http://schemas.openxmlformats.org/officeDocument/2006/relationships/image" Target="../media/image2646.png"/><Relationship Id="rId2815" Type="http://schemas.openxmlformats.org/officeDocument/2006/relationships/image" Target="../media/image2853.png"/><Relationship Id="rId56" Type="http://schemas.openxmlformats.org/officeDocument/2006/relationships/image" Target="../media/image94.png"/><Relationship Id="rId1417" Type="http://schemas.openxmlformats.org/officeDocument/2006/relationships/image" Target="../media/image1455.png"/><Relationship Id="rId1624" Type="http://schemas.openxmlformats.org/officeDocument/2006/relationships/image" Target="../media/image1662.png"/><Relationship Id="rId1831" Type="http://schemas.openxmlformats.org/officeDocument/2006/relationships/image" Target="../media/image1869.png"/><Relationship Id="rId2398" Type="http://schemas.openxmlformats.org/officeDocument/2006/relationships/image" Target="../media/image2436.png"/><Relationship Id="rId577" Type="http://schemas.openxmlformats.org/officeDocument/2006/relationships/image" Target="../media/image615.png"/><Relationship Id="rId2258" Type="http://schemas.openxmlformats.org/officeDocument/2006/relationships/image" Target="../media/image2296.png"/><Relationship Id="rId784" Type="http://schemas.openxmlformats.org/officeDocument/2006/relationships/image" Target="../media/image822.png"/><Relationship Id="rId991" Type="http://schemas.openxmlformats.org/officeDocument/2006/relationships/image" Target="../media/image1029.png"/><Relationship Id="rId1067" Type="http://schemas.openxmlformats.org/officeDocument/2006/relationships/image" Target="../media/image1105.png"/><Relationship Id="rId2465" Type="http://schemas.openxmlformats.org/officeDocument/2006/relationships/image" Target="../media/image2503.png"/><Relationship Id="rId2672" Type="http://schemas.openxmlformats.org/officeDocument/2006/relationships/image" Target="../media/image2710.png"/><Relationship Id="rId437" Type="http://schemas.openxmlformats.org/officeDocument/2006/relationships/image" Target="../media/image475.png"/><Relationship Id="rId644" Type="http://schemas.openxmlformats.org/officeDocument/2006/relationships/image" Target="../media/image682.png"/><Relationship Id="rId851" Type="http://schemas.openxmlformats.org/officeDocument/2006/relationships/image" Target="../media/image889.png"/><Relationship Id="rId1274" Type="http://schemas.openxmlformats.org/officeDocument/2006/relationships/image" Target="../media/image1312.png"/><Relationship Id="rId1481" Type="http://schemas.openxmlformats.org/officeDocument/2006/relationships/image" Target="../media/image1519.png"/><Relationship Id="rId2118" Type="http://schemas.openxmlformats.org/officeDocument/2006/relationships/image" Target="../media/image2156.png"/><Relationship Id="rId2325" Type="http://schemas.openxmlformats.org/officeDocument/2006/relationships/image" Target="../media/image2363.png"/><Relationship Id="rId2532" Type="http://schemas.openxmlformats.org/officeDocument/2006/relationships/image" Target="../media/image2570.png"/><Relationship Id="rId504" Type="http://schemas.openxmlformats.org/officeDocument/2006/relationships/image" Target="../media/image542.png"/><Relationship Id="rId711" Type="http://schemas.openxmlformats.org/officeDocument/2006/relationships/image" Target="../media/image749.png"/><Relationship Id="rId1134" Type="http://schemas.openxmlformats.org/officeDocument/2006/relationships/image" Target="../media/image1172.png"/><Relationship Id="rId1341" Type="http://schemas.openxmlformats.org/officeDocument/2006/relationships/image" Target="../media/image1379.png"/><Relationship Id="rId1201" Type="http://schemas.openxmlformats.org/officeDocument/2006/relationships/image" Target="../media/image1239.png"/><Relationship Id="rId294" Type="http://schemas.openxmlformats.org/officeDocument/2006/relationships/image" Target="../media/image332.png"/><Relationship Id="rId2182" Type="http://schemas.openxmlformats.org/officeDocument/2006/relationships/image" Target="../media/image2220.png"/><Relationship Id="rId154" Type="http://schemas.openxmlformats.org/officeDocument/2006/relationships/image" Target="../media/image192.png"/><Relationship Id="rId361" Type="http://schemas.openxmlformats.org/officeDocument/2006/relationships/image" Target="../media/image399.png"/><Relationship Id="rId2042" Type="http://schemas.openxmlformats.org/officeDocument/2006/relationships/image" Target="../media/image2080.png"/><Relationship Id="rId221" Type="http://schemas.openxmlformats.org/officeDocument/2006/relationships/image" Target="../media/image259.png"/><Relationship Id="rId1668" Type="http://schemas.openxmlformats.org/officeDocument/2006/relationships/image" Target="../media/image1706.png"/><Relationship Id="rId1875" Type="http://schemas.openxmlformats.org/officeDocument/2006/relationships/image" Target="../media/image1913.png"/><Relationship Id="rId2719" Type="http://schemas.openxmlformats.org/officeDocument/2006/relationships/image" Target="../media/image2757.png"/><Relationship Id="rId1528" Type="http://schemas.openxmlformats.org/officeDocument/2006/relationships/image" Target="../media/image1566.png"/><Relationship Id="rId1735" Type="http://schemas.openxmlformats.org/officeDocument/2006/relationships/image" Target="../media/image1773.png"/><Relationship Id="rId1942" Type="http://schemas.openxmlformats.org/officeDocument/2006/relationships/image" Target="../media/image1980.png"/><Relationship Id="rId27" Type="http://schemas.openxmlformats.org/officeDocument/2006/relationships/image" Target="../media/image65.png"/><Relationship Id="rId1802" Type="http://schemas.openxmlformats.org/officeDocument/2006/relationships/image" Target="../media/image1840.png"/><Relationship Id="rId688" Type="http://schemas.openxmlformats.org/officeDocument/2006/relationships/image" Target="../media/image726.png"/><Relationship Id="rId895" Type="http://schemas.openxmlformats.org/officeDocument/2006/relationships/image" Target="../media/image933.png"/><Relationship Id="rId2369" Type="http://schemas.openxmlformats.org/officeDocument/2006/relationships/image" Target="../media/image2407.png"/><Relationship Id="rId2576" Type="http://schemas.openxmlformats.org/officeDocument/2006/relationships/image" Target="../media/image2614.png"/><Relationship Id="rId2783" Type="http://schemas.openxmlformats.org/officeDocument/2006/relationships/image" Target="../media/image2821.png"/><Relationship Id="rId548" Type="http://schemas.openxmlformats.org/officeDocument/2006/relationships/image" Target="../media/image586.png"/><Relationship Id="rId755" Type="http://schemas.openxmlformats.org/officeDocument/2006/relationships/image" Target="../media/image793.png"/><Relationship Id="rId962" Type="http://schemas.openxmlformats.org/officeDocument/2006/relationships/image" Target="../media/image1000.png"/><Relationship Id="rId1178" Type="http://schemas.openxmlformats.org/officeDocument/2006/relationships/image" Target="../media/image1216.png"/><Relationship Id="rId1385" Type="http://schemas.openxmlformats.org/officeDocument/2006/relationships/image" Target="../media/image1423.png"/><Relationship Id="rId1592" Type="http://schemas.openxmlformats.org/officeDocument/2006/relationships/image" Target="../media/image1630.png"/><Relationship Id="rId2229" Type="http://schemas.openxmlformats.org/officeDocument/2006/relationships/image" Target="../media/image2267.png"/><Relationship Id="rId2436" Type="http://schemas.openxmlformats.org/officeDocument/2006/relationships/image" Target="../media/image2474.png"/><Relationship Id="rId2643" Type="http://schemas.openxmlformats.org/officeDocument/2006/relationships/image" Target="../media/image2681.png"/><Relationship Id="rId2850" Type="http://schemas.openxmlformats.org/officeDocument/2006/relationships/image" Target="../media/image2888.png"/><Relationship Id="rId91" Type="http://schemas.openxmlformats.org/officeDocument/2006/relationships/image" Target="../media/image129.png"/><Relationship Id="rId408" Type="http://schemas.openxmlformats.org/officeDocument/2006/relationships/image" Target="../media/image446.png"/><Relationship Id="rId615" Type="http://schemas.openxmlformats.org/officeDocument/2006/relationships/image" Target="../media/image653.png"/><Relationship Id="rId822" Type="http://schemas.openxmlformats.org/officeDocument/2006/relationships/image" Target="../media/image860.png"/><Relationship Id="rId1038" Type="http://schemas.openxmlformats.org/officeDocument/2006/relationships/image" Target="../media/image1076.png"/><Relationship Id="rId1245" Type="http://schemas.openxmlformats.org/officeDocument/2006/relationships/image" Target="../media/image1283.png"/><Relationship Id="rId1452" Type="http://schemas.openxmlformats.org/officeDocument/2006/relationships/image" Target="../media/image1490.png"/><Relationship Id="rId2503" Type="http://schemas.openxmlformats.org/officeDocument/2006/relationships/image" Target="../media/image2541.png"/><Relationship Id="rId1105" Type="http://schemas.openxmlformats.org/officeDocument/2006/relationships/image" Target="../media/image1143.png"/><Relationship Id="rId1312" Type="http://schemas.openxmlformats.org/officeDocument/2006/relationships/image" Target="../media/image1350.png"/><Relationship Id="rId2710" Type="http://schemas.openxmlformats.org/officeDocument/2006/relationships/image" Target="../media/image2748.png"/><Relationship Id="rId198" Type="http://schemas.openxmlformats.org/officeDocument/2006/relationships/image" Target="../media/image236.png"/><Relationship Id="rId2086" Type="http://schemas.openxmlformats.org/officeDocument/2006/relationships/image" Target="../media/image2124.png"/><Relationship Id="rId2293" Type="http://schemas.openxmlformats.org/officeDocument/2006/relationships/image" Target="../media/image2331.png"/><Relationship Id="rId265" Type="http://schemas.openxmlformats.org/officeDocument/2006/relationships/image" Target="../media/image303.png"/><Relationship Id="rId472" Type="http://schemas.openxmlformats.org/officeDocument/2006/relationships/image" Target="../media/image510.png"/><Relationship Id="rId2153" Type="http://schemas.openxmlformats.org/officeDocument/2006/relationships/image" Target="../media/image2191.png"/><Relationship Id="rId2360" Type="http://schemas.openxmlformats.org/officeDocument/2006/relationships/image" Target="../media/image2398.png"/><Relationship Id="rId125" Type="http://schemas.openxmlformats.org/officeDocument/2006/relationships/image" Target="../media/image163.png"/><Relationship Id="rId332" Type="http://schemas.openxmlformats.org/officeDocument/2006/relationships/image" Target="../media/image370.png"/><Relationship Id="rId2013" Type="http://schemas.openxmlformats.org/officeDocument/2006/relationships/image" Target="../media/image2051.png"/><Relationship Id="rId2220" Type="http://schemas.openxmlformats.org/officeDocument/2006/relationships/image" Target="../media/image2258.png"/><Relationship Id="rId1779" Type="http://schemas.openxmlformats.org/officeDocument/2006/relationships/image" Target="../media/image1817.png"/><Relationship Id="rId1986" Type="http://schemas.openxmlformats.org/officeDocument/2006/relationships/image" Target="../media/image2024.png"/><Relationship Id="rId1639" Type="http://schemas.openxmlformats.org/officeDocument/2006/relationships/image" Target="../media/image1677.png"/><Relationship Id="rId1846" Type="http://schemas.openxmlformats.org/officeDocument/2006/relationships/image" Target="../media/image1884.png"/><Relationship Id="rId1706" Type="http://schemas.openxmlformats.org/officeDocument/2006/relationships/image" Target="../media/image1744.png"/><Relationship Id="rId1913" Type="http://schemas.openxmlformats.org/officeDocument/2006/relationships/image" Target="../media/image1951.png"/><Relationship Id="rId799" Type="http://schemas.openxmlformats.org/officeDocument/2006/relationships/image" Target="../media/image837.png"/><Relationship Id="rId2687" Type="http://schemas.openxmlformats.org/officeDocument/2006/relationships/image" Target="../media/image2725.png"/><Relationship Id="rId659" Type="http://schemas.openxmlformats.org/officeDocument/2006/relationships/image" Target="../media/image697.png"/><Relationship Id="rId866" Type="http://schemas.openxmlformats.org/officeDocument/2006/relationships/image" Target="../media/image904.png"/><Relationship Id="rId1289" Type="http://schemas.openxmlformats.org/officeDocument/2006/relationships/image" Target="../media/image1327.png"/><Relationship Id="rId1496" Type="http://schemas.openxmlformats.org/officeDocument/2006/relationships/image" Target="../media/image1534.png"/><Relationship Id="rId2547" Type="http://schemas.openxmlformats.org/officeDocument/2006/relationships/image" Target="../media/image2585.png"/><Relationship Id="rId519" Type="http://schemas.openxmlformats.org/officeDocument/2006/relationships/image" Target="../media/image557.png"/><Relationship Id="rId1149" Type="http://schemas.openxmlformats.org/officeDocument/2006/relationships/image" Target="../media/image1187.png"/><Relationship Id="rId1356" Type="http://schemas.openxmlformats.org/officeDocument/2006/relationships/image" Target="../media/image1394.png"/><Relationship Id="rId2754" Type="http://schemas.openxmlformats.org/officeDocument/2006/relationships/image" Target="../media/image2792.png"/><Relationship Id="rId726" Type="http://schemas.openxmlformats.org/officeDocument/2006/relationships/image" Target="../media/image764.png"/><Relationship Id="rId933" Type="http://schemas.openxmlformats.org/officeDocument/2006/relationships/image" Target="../media/image971.png"/><Relationship Id="rId1009" Type="http://schemas.openxmlformats.org/officeDocument/2006/relationships/image" Target="../media/image1047.png"/><Relationship Id="rId1563" Type="http://schemas.openxmlformats.org/officeDocument/2006/relationships/image" Target="../media/image1601.png"/><Relationship Id="rId1770" Type="http://schemas.openxmlformats.org/officeDocument/2006/relationships/image" Target="../media/image1808.png"/><Relationship Id="rId2407" Type="http://schemas.openxmlformats.org/officeDocument/2006/relationships/image" Target="../media/image2445.png"/><Relationship Id="rId2614" Type="http://schemas.openxmlformats.org/officeDocument/2006/relationships/image" Target="../media/image2652.png"/><Relationship Id="rId2821" Type="http://schemas.openxmlformats.org/officeDocument/2006/relationships/image" Target="../media/image2859.png"/><Relationship Id="rId62" Type="http://schemas.openxmlformats.org/officeDocument/2006/relationships/image" Target="../media/image100.png"/><Relationship Id="rId1216" Type="http://schemas.openxmlformats.org/officeDocument/2006/relationships/image" Target="../media/image1254.png"/><Relationship Id="rId1423" Type="http://schemas.openxmlformats.org/officeDocument/2006/relationships/image" Target="../media/image1461.png"/><Relationship Id="rId1630" Type="http://schemas.openxmlformats.org/officeDocument/2006/relationships/image" Target="../media/image1668.png"/><Relationship Id="rId2197" Type="http://schemas.openxmlformats.org/officeDocument/2006/relationships/image" Target="../media/image2235.png"/><Relationship Id="rId169" Type="http://schemas.openxmlformats.org/officeDocument/2006/relationships/image" Target="../media/image207.png"/><Relationship Id="rId376" Type="http://schemas.openxmlformats.org/officeDocument/2006/relationships/image" Target="../media/image414.png"/><Relationship Id="rId583" Type="http://schemas.openxmlformats.org/officeDocument/2006/relationships/image" Target="../media/image621.png"/><Relationship Id="rId790" Type="http://schemas.openxmlformats.org/officeDocument/2006/relationships/image" Target="../media/image828.png"/><Relationship Id="rId2057" Type="http://schemas.openxmlformats.org/officeDocument/2006/relationships/image" Target="../media/image2095.png"/><Relationship Id="rId2264" Type="http://schemas.openxmlformats.org/officeDocument/2006/relationships/image" Target="../media/image2302.png"/><Relationship Id="rId2471" Type="http://schemas.openxmlformats.org/officeDocument/2006/relationships/image" Target="../media/image2509.png"/><Relationship Id="rId236" Type="http://schemas.openxmlformats.org/officeDocument/2006/relationships/image" Target="../media/image274.png"/><Relationship Id="rId443" Type="http://schemas.openxmlformats.org/officeDocument/2006/relationships/image" Target="../media/image481.png"/><Relationship Id="rId650" Type="http://schemas.openxmlformats.org/officeDocument/2006/relationships/image" Target="../media/image688.png"/><Relationship Id="rId1073" Type="http://schemas.openxmlformats.org/officeDocument/2006/relationships/image" Target="../media/image1111.png"/><Relationship Id="rId1280" Type="http://schemas.openxmlformats.org/officeDocument/2006/relationships/image" Target="../media/image1318.png"/><Relationship Id="rId2124" Type="http://schemas.openxmlformats.org/officeDocument/2006/relationships/image" Target="../media/image2162.png"/><Relationship Id="rId2331" Type="http://schemas.openxmlformats.org/officeDocument/2006/relationships/image" Target="../media/image2369.png"/><Relationship Id="rId303" Type="http://schemas.openxmlformats.org/officeDocument/2006/relationships/image" Target="../media/image341.png"/><Relationship Id="rId1140" Type="http://schemas.openxmlformats.org/officeDocument/2006/relationships/image" Target="../media/image1178.png"/><Relationship Id="rId510" Type="http://schemas.openxmlformats.org/officeDocument/2006/relationships/image" Target="../media/image548.png"/><Relationship Id="rId1000" Type="http://schemas.openxmlformats.org/officeDocument/2006/relationships/image" Target="../media/image1038.png"/><Relationship Id="rId1957" Type="http://schemas.openxmlformats.org/officeDocument/2006/relationships/image" Target="../media/image1995.png"/><Relationship Id="rId1817" Type="http://schemas.openxmlformats.org/officeDocument/2006/relationships/image" Target="../media/image1855.png"/><Relationship Id="rId160" Type="http://schemas.openxmlformats.org/officeDocument/2006/relationships/image" Target="../media/image198.png"/><Relationship Id="rId2798" Type="http://schemas.openxmlformats.org/officeDocument/2006/relationships/image" Target="../media/image2836.png"/><Relationship Id="rId977" Type="http://schemas.openxmlformats.org/officeDocument/2006/relationships/image" Target="../media/image1015.png"/><Relationship Id="rId2658" Type="http://schemas.openxmlformats.org/officeDocument/2006/relationships/image" Target="../media/image2696.png"/><Relationship Id="rId837" Type="http://schemas.openxmlformats.org/officeDocument/2006/relationships/image" Target="../media/image875.png"/><Relationship Id="rId1467" Type="http://schemas.openxmlformats.org/officeDocument/2006/relationships/image" Target="../media/image1505.png"/><Relationship Id="rId1674" Type="http://schemas.openxmlformats.org/officeDocument/2006/relationships/image" Target="../media/image1712.png"/><Relationship Id="rId1881" Type="http://schemas.openxmlformats.org/officeDocument/2006/relationships/image" Target="../media/image1919.png"/><Relationship Id="rId2518" Type="http://schemas.openxmlformats.org/officeDocument/2006/relationships/image" Target="../media/image2556.png"/><Relationship Id="rId2725" Type="http://schemas.openxmlformats.org/officeDocument/2006/relationships/image" Target="../media/image2763.png"/><Relationship Id="rId904" Type="http://schemas.openxmlformats.org/officeDocument/2006/relationships/image" Target="../media/image942.png"/><Relationship Id="rId1327" Type="http://schemas.openxmlformats.org/officeDocument/2006/relationships/image" Target="../media/image1365.png"/><Relationship Id="rId1534" Type="http://schemas.openxmlformats.org/officeDocument/2006/relationships/image" Target="../media/image1572.png"/><Relationship Id="rId1741" Type="http://schemas.openxmlformats.org/officeDocument/2006/relationships/image" Target="../media/image1779.png"/><Relationship Id="rId33" Type="http://schemas.openxmlformats.org/officeDocument/2006/relationships/image" Target="../media/image71.png"/><Relationship Id="rId1601" Type="http://schemas.openxmlformats.org/officeDocument/2006/relationships/image" Target="../media/image1639.png"/><Relationship Id="rId1839" Type="http://schemas.openxmlformats.org/officeDocument/2006/relationships/image" Target="../media/image1877.png"/><Relationship Id="rId182" Type="http://schemas.openxmlformats.org/officeDocument/2006/relationships/image" Target="../media/image220.png"/><Relationship Id="rId1906" Type="http://schemas.openxmlformats.org/officeDocument/2006/relationships/image" Target="../media/image1944.png"/><Relationship Id="rId487" Type="http://schemas.openxmlformats.org/officeDocument/2006/relationships/image" Target="../media/image525.png"/><Relationship Id="rId694" Type="http://schemas.openxmlformats.org/officeDocument/2006/relationships/image" Target="../media/image732.png"/><Relationship Id="rId2070" Type="http://schemas.openxmlformats.org/officeDocument/2006/relationships/image" Target="../media/image2108.png"/><Relationship Id="rId2168" Type="http://schemas.openxmlformats.org/officeDocument/2006/relationships/image" Target="../media/image2206.png"/><Relationship Id="rId2375" Type="http://schemas.openxmlformats.org/officeDocument/2006/relationships/image" Target="../media/image2413.png"/><Relationship Id="rId347" Type="http://schemas.openxmlformats.org/officeDocument/2006/relationships/image" Target="../media/image385.png"/><Relationship Id="rId999" Type="http://schemas.openxmlformats.org/officeDocument/2006/relationships/image" Target="../media/image1037.png"/><Relationship Id="rId1184" Type="http://schemas.openxmlformats.org/officeDocument/2006/relationships/image" Target="../media/image1222.png"/><Relationship Id="rId2028" Type="http://schemas.openxmlformats.org/officeDocument/2006/relationships/image" Target="../media/image2066.png"/><Relationship Id="rId2582" Type="http://schemas.openxmlformats.org/officeDocument/2006/relationships/image" Target="../media/image2620.png"/><Relationship Id="rId554" Type="http://schemas.openxmlformats.org/officeDocument/2006/relationships/image" Target="../media/image592.png"/><Relationship Id="rId761" Type="http://schemas.openxmlformats.org/officeDocument/2006/relationships/image" Target="../media/image799.png"/><Relationship Id="rId859" Type="http://schemas.openxmlformats.org/officeDocument/2006/relationships/image" Target="../media/image897.png"/><Relationship Id="rId1391" Type="http://schemas.openxmlformats.org/officeDocument/2006/relationships/image" Target="../media/image1429.png"/><Relationship Id="rId1489" Type="http://schemas.openxmlformats.org/officeDocument/2006/relationships/image" Target="../media/image1527.png"/><Relationship Id="rId1696" Type="http://schemas.openxmlformats.org/officeDocument/2006/relationships/image" Target="../media/image1734.png"/><Relationship Id="rId2235" Type="http://schemas.openxmlformats.org/officeDocument/2006/relationships/image" Target="../media/image2273.png"/><Relationship Id="rId2442" Type="http://schemas.openxmlformats.org/officeDocument/2006/relationships/image" Target="../media/image2480.png"/><Relationship Id="rId207" Type="http://schemas.openxmlformats.org/officeDocument/2006/relationships/image" Target="../media/image245.png"/><Relationship Id="rId414" Type="http://schemas.openxmlformats.org/officeDocument/2006/relationships/image" Target="../media/image452.png"/><Relationship Id="rId621" Type="http://schemas.openxmlformats.org/officeDocument/2006/relationships/image" Target="../media/image659.png"/><Relationship Id="rId1044" Type="http://schemas.openxmlformats.org/officeDocument/2006/relationships/image" Target="../media/image1082.png"/><Relationship Id="rId1251" Type="http://schemas.openxmlformats.org/officeDocument/2006/relationships/image" Target="../media/image1289.png"/><Relationship Id="rId1349" Type="http://schemas.openxmlformats.org/officeDocument/2006/relationships/image" Target="../media/image1387.png"/><Relationship Id="rId2302" Type="http://schemas.openxmlformats.org/officeDocument/2006/relationships/image" Target="../media/image2340.png"/><Relationship Id="rId2747" Type="http://schemas.openxmlformats.org/officeDocument/2006/relationships/image" Target="../media/image2785.png"/><Relationship Id="rId719" Type="http://schemas.openxmlformats.org/officeDocument/2006/relationships/image" Target="../media/image757.png"/><Relationship Id="rId926" Type="http://schemas.openxmlformats.org/officeDocument/2006/relationships/image" Target="../media/image964.png"/><Relationship Id="rId1111" Type="http://schemas.openxmlformats.org/officeDocument/2006/relationships/image" Target="../media/image1149.png"/><Relationship Id="rId1556" Type="http://schemas.openxmlformats.org/officeDocument/2006/relationships/image" Target="../media/image1594.png"/><Relationship Id="rId1763" Type="http://schemas.openxmlformats.org/officeDocument/2006/relationships/image" Target="../media/image1801.png"/><Relationship Id="rId1970" Type="http://schemas.openxmlformats.org/officeDocument/2006/relationships/image" Target="../media/image2008.png"/><Relationship Id="rId2607" Type="http://schemas.openxmlformats.org/officeDocument/2006/relationships/image" Target="../media/image2645.png"/><Relationship Id="rId2814" Type="http://schemas.openxmlformats.org/officeDocument/2006/relationships/image" Target="../media/image2852.png"/><Relationship Id="rId55" Type="http://schemas.openxmlformats.org/officeDocument/2006/relationships/image" Target="../media/image93.png"/><Relationship Id="rId1209" Type="http://schemas.openxmlformats.org/officeDocument/2006/relationships/image" Target="../media/image1247.png"/><Relationship Id="rId1416" Type="http://schemas.openxmlformats.org/officeDocument/2006/relationships/image" Target="../media/image1454.png"/><Relationship Id="rId1623" Type="http://schemas.openxmlformats.org/officeDocument/2006/relationships/image" Target="../media/image1661.png"/><Relationship Id="rId1830" Type="http://schemas.openxmlformats.org/officeDocument/2006/relationships/image" Target="../media/image1868.png"/><Relationship Id="rId1928" Type="http://schemas.openxmlformats.org/officeDocument/2006/relationships/image" Target="../media/image1966.png"/><Relationship Id="rId2092" Type="http://schemas.openxmlformats.org/officeDocument/2006/relationships/image" Target="../media/image2130.png"/><Relationship Id="rId271" Type="http://schemas.openxmlformats.org/officeDocument/2006/relationships/image" Target="../media/image309.png"/><Relationship Id="rId2397" Type="http://schemas.openxmlformats.org/officeDocument/2006/relationships/image" Target="../media/image2435.png"/><Relationship Id="rId131" Type="http://schemas.openxmlformats.org/officeDocument/2006/relationships/image" Target="../media/image169.png"/><Relationship Id="rId369" Type="http://schemas.openxmlformats.org/officeDocument/2006/relationships/image" Target="../media/image407.png"/><Relationship Id="rId576" Type="http://schemas.openxmlformats.org/officeDocument/2006/relationships/image" Target="../media/image614.png"/><Relationship Id="rId783" Type="http://schemas.openxmlformats.org/officeDocument/2006/relationships/image" Target="../media/image821.png"/><Relationship Id="rId990" Type="http://schemas.openxmlformats.org/officeDocument/2006/relationships/image" Target="../media/image1028.png"/><Relationship Id="rId2257" Type="http://schemas.openxmlformats.org/officeDocument/2006/relationships/image" Target="../media/image2295.png"/><Relationship Id="rId2464" Type="http://schemas.openxmlformats.org/officeDocument/2006/relationships/image" Target="../media/image2502.png"/><Relationship Id="rId2671" Type="http://schemas.openxmlformats.org/officeDocument/2006/relationships/image" Target="../media/image2709.png"/><Relationship Id="rId229" Type="http://schemas.openxmlformats.org/officeDocument/2006/relationships/image" Target="../media/image267.png"/><Relationship Id="rId436" Type="http://schemas.openxmlformats.org/officeDocument/2006/relationships/image" Target="../media/image474.png"/><Relationship Id="rId643" Type="http://schemas.openxmlformats.org/officeDocument/2006/relationships/image" Target="../media/image681.png"/><Relationship Id="rId1066" Type="http://schemas.openxmlformats.org/officeDocument/2006/relationships/image" Target="../media/image1104.png"/><Relationship Id="rId1273" Type="http://schemas.openxmlformats.org/officeDocument/2006/relationships/image" Target="../media/image1311.png"/><Relationship Id="rId1480" Type="http://schemas.openxmlformats.org/officeDocument/2006/relationships/image" Target="../media/image1518.png"/><Relationship Id="rId2117" Type="http://schemas.openxmlformats.org/officeDocument/2006/relationships/image" Target="../media/image2155.png"/><Relationship Id="rId2324" Type="http://schemas.openxmlformats.org/officeDocument/2006/relationships/image" Target="../media/image2362.png"/><Relationship Id="rId2769" Type="http://schemas.openxmlformats.org/officeDocument/2006/relationships/image" Target="../media/image2807.png"/><Relationship Id="rId850" Type="http://schemas.openxmlformats.org/officeDocument/2006/relationships/image" Target="../media/image888.png"/><Relationship Id="rId948" Type="http://schemas.openxmlformats.org/officeDocument/2006/relationships/image" Target="../media/image986.png"/><Relationship Id="rId1133" Type="http://schemas.openxmlformats.org/officeDocument/2006/relationships/image" Target="../media/image1171.png"/><Relationship Id="rId1578" Type="http://schemas.openxmlformats.org/officeDocument/2006/relationships/image" Target="../media/image1616.png"/><Relationship Id="rId1785" Type="http://schemas.openxmlformats.org/officeDocument/2006/relationships/image" Target="../media/image1823.png"/><Relationship Id="rId1992" Type="http://schemas.openxmlformats.org/officeDocument/2006/relationships/image" Target="../media/image2030.png"/><Relationship Id="rId2531" Type="http://schemas.openxmlformats.org/officeDocument/2006/relationships/image" Target="../media/image2569.png"/><Relationship Id="rId2629" Type="http://schemas.openxmlformats.org/officeDocument/2006/relationships/image" Target="../media/image2667.png"/><Relationship Id="rId2836" Type="http://schemas.openxmlformats.org/officeDocument/2006/relationships/image" Target="../media/image2874.png"/><Relationship Id="rId77" Type="http://schemas.openxmlformats.org/officeDocument/2006/relationships/image" Target="../media/image115.png"/><Relationship Id="rId503" Type="http://schemas.openxmlformats.org/officeDocument/2006/relationships/image" Target="../media/image541.png"/><Relationship Id="rId710" Type="http://schemas.openxmlformats.org/officeDocument/2006/relationships/image" Target="../media/image748.png"/><Relationship Id="rId808" Type="http://schemas.openxmlformats.org/officeDocument/2006/relationships/image" Target="../media/image846.png"/><Relationship Id="rId1340" Type="http://schemas.openxmlformats.org/officeDocument/2006/relationships/image" Target="../media/image1378.png"/><Relationship Id="rId1438" Type="http://schemas.openxmlformats.org/officeDocument/2006/relationships/image" Target="../media/image1476.png"/><Relationship Id="rId1645" Type="http://schemas.openxmlformats.org/officeDocument/2006/relationships/image" Target="../media/image1683.png"/><Relationship Id="rId1200" Type="http://schemas.openxmlformats.org/officeDocument/2006/relationships/image" Target="../media/image1238.png"/><Relationship Id="rId1852" Type="http://schemas.openxmlformats.org/officeDocument/2006/relationships/image" Target="../media/image1890.png"/><Relationship Id="rId1505" Type="http://schemas.openxmlformats.org/officeDocument/2006/relationships/image" Target="../media/image1543.png"/><Relationship Id="rId1712" Type="http://schemas.openxmlformats.org/officeDocument/2006/relationships/image" Target="../media/image1750.png"/><Relationship Id="rId293" Type="http://schemas.openxmlformats.org/officeDocument/2006/relationships/image" Target="../media/image331.png"/><Relationship Id="rId2181" Type="http://schemas.openxmlformats.org/officeDocument/2006/relationships/image" Target="../media/image2219.png"/><Relationship Id="rId153" Type="http://schemas.openxmlformats.org/officeDocument/2006/relationships/image" Target="../media/image191.png"/><Relationship Id="rId360" Type="http://schemas.openxmlformats.org/officeDocument/2006/relationships/image" Target="../media/image398.png"/><Relationship Id="rId598" Type="http://schemas.openxmlformats.org/officeDocument/2006/relationships/image" Target="../media/image636.png"/><Relationship Id="rId2041" Type="http://schemas.openxmlformats.org/officeDocument/2006/relationships/image" Target="../media/image2079.png"/><Relationship Id="rId2279" Type="http://schemas.openxmlformats.org/officeDocument/2006/relationships/image" Target="../media/image2317.png"/><Relationship Id="rId2486" Type="http://schemas.openxmlformats.org/officeDocument/2006/relationships/image" Target="../media/image2524.png"/><Relationship Id="rId2693" Type="http://schemas.openxmlformats.org/officeDocument/2006/relationships/image" Target="../media/image2731.png"/><Relationship Id="rId220" Type="http://schemas.openxmlformats.org/officeDocument/2006/relationships/image" Target="../media/image258.png"/><Relationship Id="rId458" Type="http://schemas.openxmlformats.org/officeDocument/2006/relationships/image" Target="../media/image496.png"/><Relationship Id="rId665" Type="http://schemas.openxmlformats.org/officeDocument/2006/relationships/image" Target="../media/image703.png"/><Relationship Id="rId872" Type="http://schemas.openxmlformats.org/officeDocument/2006/relationships/image" Target="../media/image910.png"/><Relationship Id="rId1088" Type="http://schemas.openxmlformats.org/officeDocument/2006/relationships/image" Target="../media/image1126.png"/><Relationship Id="rId1295" Type="http://schemas.openxmlformats.org/officeDocument/2006/relationships/image" Target="../media/image1333.png"/><Relationship Id="rId2139" Type="http://schemas.openxmlformats.org/officeDocument/2006/relationships/image" Target="../media/image2177.png"/><Relationship Id="rId2346" Type="http://schemas.openxmlformats.org/officeDocument/2006/relationships/image" Target="../media/image2384.png"/><Relationship Id="rId2553" Type="http://schemas.openxmlformats.org/officeDocument/2006/relationships/image" Target="../media/image2591.png"/><Relationship Id="rId2760" Type="http://schemas.openxmlformats.org/officeDocument/2006/relationships/image" Target="../media/image2798.png"/><Relationship Id="rId318" Type="http://schemas.openxmlformats.org/officeDocument/2006/relationships/image" Target="../media/image356.png"/><Relationship Id="rId525" Type="http://schemas.openxmlformats.org/officeDocument/2006/relationships/image" Target="../media/image563.png"/><Relationship Id="rId732" Type="http://schemas.openxmlformats.org/officeDocument/2006/relationships/image" Target="../media/image770.png"/><Relationship Id="rId1155" Type="http://schemas.openxmlformats.org/officeDocument/2006/relationships/image" Target="../media/image1193.png"/><Relationship Id="rId1362" Type="http://schemas.openxmlformats.org/officeDocument/2006/relationships/image" Target="../media/image1400.png"/><Relationship Id="rId2206" Type="http://schemas.openxmlformats.org/officeDocument/2006/relationships/image" Target="../media/image2244.png"/><Relationship Id="rId2413" Type="http://schemas.openxmlformats.org/officeDocument/2006/relationships/image" Target="../media/image2451.png"/><Relationship Id="rId2620" Type="http://schemas.openxmlformats.org/officeDocument/2006/relationships/image" Target="../media/image2658.png"/><Relationship Id="rId99" Type="http://schemas.openxmlformats.org/officeDocument/2006/relationships/image" Target="../media/image137.png"/><Relationship Id="rId1015" Type="http://schemas.openxmlformats.org/officeDocument/2006/relationships/image" Target="../media/image1053.png"/><Relationship Id="rId1222" Type="http://schemas.openxmlformats.org/officeDocument/2006/relationships/image" Target="../media/image1260.png"/><Relationship Id="rId1667" Type="http://schemas.openxmlformats.org/officeDocument/2006/relationships/image" Target="../media/image1705.png"/><Relationship Id="rId1874" Type="http://schemas.openxmlformats.org/officeDocument/2006/relationships/image" Target="../media/image1912.png"/><Relationship Id="rId2718" Type="http://schemas.openxmlformats.org/officeDocument/2006/relationships/image" Target="../media/image2756.png"/><Relationship Id="rId1527" Type="http://schemas.openxmlformats.org/officeDocument/2006/relationships/image" Target="../media/image1565.png"/><Relationship Id="rId1734" Type="http://schemas.openxmlformats.org/officeDocument/2006/relationships/image" Target="../media/image1772.png"/><Relationship Id="rId1941" Type="http://schemas.openxmlformats.org/officeDocument/2006/relationships/image" Target="../media/image1979.png"/><Relationship Id="rId26" Type="http://schemas.openxmlformats.org/officeDocument/2006/relationships/image" Target="../media/image64.png"/><Relationship Id="rId175" Type="http://schemas.openxmlformats.org/officeDocument/2006/relationships/image" Target="../media/image213.png"/><Relationship Id="rId1801" Type="http://schemas.openxmlformats.org/officeDocument/2006/relationships/image" Target="../media/image1839.png"/><Relationship Id="rId382" Type="http://schemas.openxmlformats.org/officeDocument/2006/relationships/image" Target="../media/image420.png"/><Relationship Id="rId687" Type="http://schemas.openxmlformats.org/officeDocument/2006/relationships/image" Target="../media/image725.png"/><Relationship Id="rId2063" Type="http://schemas.openxmlformats.org/officeDocument/2006/relationships/image" Target="../media/image2101.png"/><Relationship Id="rId2270" Type="http://schemas.openxmlformats.org/officeDocument/2006/relationships/image" Target="../media/image2308.png"/><Relationship Id="rId2368" Type="http://schemas.openxmlformats.org/officeDocument/2006/relationships/image" Target="../media/image2406.png"/><Relationship Id="rId242" Type="http://schemas.openxmlformats.org/officeDocument/2006/relationships/image" Target="../media/image280.png"/><Relationship Id="rId894" Type="http://schemas.openxmlformats.org/officeDocument/2006/relationships/image" Target="../media/image932.png"/><Relationship Id="rId1177" Type="http://schemas.openxmlformats.org/officeDocument/2006/relationships/image" Target="../media/image1215.png"/><Relationship Id="rId2130" Type="http://schemas.openxmlformats.org/officeDocument/2006/relationships/image" Target="../media/image2168.png"/><Relationship Id="rId2575" Type="http://schemas.openxmlformats.org/officeDocument/2006/relationships/image" Target="../media/image2613.png"/><Relationship Id="rId2782" Type="http://schemas.openxmlformats.org/officeDocument/2006/relationships/image" Target="../media/image2820.png"/><Relationship Id="rId102" Type="http://schemas.openxmlformats.org/officeDocument/2006/relationships/image" Target="../media/image140.png"/><Relationship Id="rId547" Type="http://schemas.openxmlformats.org/officeDocument/2006/relationships/image" Target="../media/image585.png"/><Relationship Id="rId754" Type="http://schemas.openxmlformats.org/officeDocument/2006/relationships/image" Target="../media/image792.png"/><Relationship Id="rId961" Type="http://schemas.openxmlformats.org/officeDocument/2006/relationships/image" Target="../media/image999.png"/><Relationship Id="rId1384" Type="http://schemas.openxmlformats.org/officeDocument/2006/relationships/image" Target="../media/image1422.png"/><Relationship Id="rId1591" Type="http://schemas.openxmlformats.org/officeDocument/2006/relationships/image" Target="../media/image1629.png"/><Relationship Id="rId1689" Type="http://schemas.openxmlformats.org/officeDocument/2006/relationships/image" Target="../media/image1727.png"/><Relationship Id="rId2228" Type="http://schemas.openxmlformats.org/officeDocument/2006/relationships/image" Target="../media/image2266.png"/><Relationship Id="rId2435" Type="http://schemas.openxmlformats.org/officeDocument/2006/relationships/image" Target="../media/image2473.png"/><Relationship Id="rId2642" Type="http://schemas.openxmlformats.org/officeDocument/2006/relationships/image" Target="../media/image2680.png"/><Relationship Id="rId90" Type="http://schemas.openxmlformats.org/officeDocument/2006/relationships/image" Target="../media/image128.png"/><Relationship Id="rId407" Type="http://schemas.openxmlformats.org/officeDocument/2006/relationships/image" Target="../media/image445.png"/><Relationship Id="rId614" Type="http://schemas.openxmlformats.org/officeDocument/2006/relationships/image" Target="../media/image652.png"/><Relationship Id="rId821" Type="http://schemas.openxmlformats.org/officeDocument/2006/relationships/image" Target="../media/image859.png"/><Relationship Id="rId1037" Type="http://schemas.openxmlformats.org/officeDocument/2006/relationships/image" Target="../media/image1075.png"/><Relationship Id="rId1244" Type="http://schemas.openxmlformats.org/officeDocument/2006/relationships/image" Target="../media/image1282.png"/><Relationship Id="rId1451" Type="http://schemas.openxmlformats.org/officeDocument/2006/relationships/image" Target="../media/image1489.png"/><Relationship Id="rId1896" Type="http://schemas.openxmlformats.org/officeDocument/2006/relationships/image" Target="../media/image1934.png"/><Relationship Id="rId2502" Type="http://schemas.openxmlformats.org/officeDocument/2006/relationships/image" Target="../media/image2540.png"/><Relationship Id="rId919" Type="http://schemas.openxmlformats.org/officeDocument/2006/relationships/image" Target="../media/image957.png"/><Relationship Id="rId1104" Type="http://schemas.openxmlformats.org/officeDocument/2006/relationships/image" Target="../media/image1142.png"/><Relationship Id="rId1311" Type="http://schemas.openxmlformats.org/officeDocument/2006/relationships/image" Target="../media/image1349.png"/><Relationship Id="rId1549" Type="http://schemas.openxmlformats.org/officeDocument/2006/relationships/image" Target="../media/image1587.png"/><Relationship Id="rId1756" Type="http://schemas.openxmlformats.org/officeDocument/2006/relationships/image" Target="../media/image1794.png"/><Relationship Id="rId1963" Type="http://schemas.openxmlformats.org/officeDocument/2006/relationships/image" Target="../media/image2001.png"/><Relationship Id="rId2807" Type="http://schemas.openxmlformats.org/officeDocument/2006/relationships/image" Target="../media/image2845.png"/><Relationship Id="rId48" Type="http://schemas.openxmlformats.org/officeDocument/2006/relationships/image" Target="../media/image86.png"/><Relationship Id="rId1409" Type="http://schemas.openxmlformats.org/officeDocument/2006/relationships/image" Target="../media/image1447.png"/><Relationship Id="rId1616" Type="http://schemas.openxmlformats.org/officeDocument/2006/relationships/image" Target="../media/image1654.png"/><Relationship Id="rId1823" Type="http://schemas.openxmlformats.org/officeDocument/2006/relationships/image" Target="../media/image1861.png"/><Relationship Id="rId197" Type="http://schemas.openxmlformats.org/officeDocument/2006/relationships/image" Target="../media/image235.png"/><Relationship Id="rId2085" Type="http://schemas.openxmlformats.org/officeDocument/2006/relationships/image" Target="../media/image2123.png"/><Relationship Id="rId2292" Type="http://schemas.openxmlformats.org/officeDocument/2006/relationships/image" Target="../media/image2330.png"/><Relationship Id="rId264" Type="http://schemas.openxmlformats.org/officeDocument/2006/relationships/image" Target="../media/image302.png"/><Relationship Id="rId471" Type="http://schemas.openxmlformats.org/officeDocument/2006/relationships/image" Target="../media/image509.png"/><Relationship Id="rId2152" Type="http://schemas.openxmlformats.org/officeDocument/2006/relationships/image" Target="../media/image2190.png"/><Relationship Id="rId2597" Type="http://schemas.openxmlformats.org/officeDocument/2006/relationships/image" Target="../media/image2635.png"/><Relationship Id="rId124" Type="http://schemas.openxmlformats.org/officeDocument/2006/relationships/image" Target="../media/image162.png"/><Relationship Id="rId569" Type="http://schemas.openxmlformats.org/officeDocument/2006/relationships/image" Target="../media/image607.png"/><Relationship Id="rId776" Type="http://schemas.openxmlformats.org/officeDocument/2006/relationships/image" Target="../media/image814.png"/><Relationship Id="rId983" Type="http://schemas.openxmlformats.org/officeDocument/2006/relationships/image" Target="../media/image1021.png"/><Relationship Id="rId1199" Type="http://schemas.openxmlformats.org/officeDocument/2006/relationships/image" Target="../media/image1237.png"/><Relationship Id="rId2457" Type="http://schemas.openxmlformats.org/officeDocument/2006/relationships/image" Target="../media/image2495.png"/><Relationship Id="rId2664" Type="http://schemas.openxmlformats.org/officeDocument/2006/relationships/image" Target="../media/image2702.png"/><Relationship Id="rId331" Type="http://schemas.openxmlformats.org/officeDocument/2006/relationships/image" Target="../media/image369.png"/><Relationship Id="rId429" Type="http://schemas.openxmlformats.org/officeDocument/2006/relationships/image" Target="../media/image467.png"/><Relationship Id="rId636" Type="http://schemas.openxmlformats.org/officeDocument/2006/relationships/image" Target="../media/image674.png"/><Relationship Id="rId1059" Type="http://schemas.openxmlformats.org/officeDocument/2006/relationships/image" Target="../media/image1097.png"/><Relationship Id="rId1266" Type="http://schemas.openxmlformats.org/officeDocument/2006/relationships/image" Target="../media/image1304.png"/><Relationship Id="rId1473" Type="http://schemas.openxmlformats.org/officeDocument/2006/relationships/image" Target="../media/image1511.png"/><Relationship Id="rId2012" Type="http://schemas.openxmlformats.org/officeDocument/2006/relationships/image" Target="../media/image2050.png"/><Relationship Id="rId2317" Type="http://schemas.openxmlformats.org/officeDocument/2006/relationships/image" Target="../media/image2355.png"/><Relationship Id="rId843" Type="http://schemas.openxmlformats.org/officeDocument/2006/relationships/image" Target="../media/image881.png"/><Relationship Id="rId1126" Type="http://schemas.openxmlformats.org/officeDocument/2006/relationships/image" Target="../media/image1164.png"/><Relationship Id="rId1680" Type="http://schemas.openxmlformats.org/officeDocument/2006/relationships/image" Target="../media/image1718.png"/><Relationship Id="rId1778" Type="http://schemas.openxmlformats.org/officeDocument/2006/relationships/image" Target="../media/image1816.png"/><Relationship Id="rId1985" Type="http://schemas.openxmlformats.org/officeDocument/2006/relationships/image" Target="../media/image2023.png"/><Relationship Id="rId2524" Type="http://schemas.openxmlformats.org/officeDocument/2006/relationships/image" Target="../media/image2562.png"/><Relationship Id="rId2731" Type="http://schemas.openxmlformats.org/officeDocument/2006/relationships/image" Target="../media/image2769.png"/><Relationship Id="rId2829" Type="http://schemas.openxmlformats.org/officeDocument/2006/relationships/image" Target="../media/image2867.png"/><Relationship Id="rId703" Type="http://schemas.openxmlformats.org/officeDocument/2006/relationships/image" Target="../media/image741.png"/><Relationship Id="rId910" Type="http://schemas.openxmlformats.org/officeDocument/2006/relationships/image" Target="../media/image948.png"/><Relationship Id="rId1333" Type="http://schemas.openxmlformats.org/officeDocument/2006/relationships/image" Target="../media/image1371.png"/><Relationship Id="rId1540" Type="http://schemas.openxmlformats.org/officeDocument/2006/relationships/image" Target="../media/image1578.png"/><Relationship Id="rId1638" Type="http://schemas.openxmlformats.org/officeDocument/2006/relationships/image" Target="../media/image1676.png"/><Relationship Id="rId1400" Type="http://schemas.openxmlformats.org/officeDocument/2006/relationships/image" Target="../media/image1438.png"/><Relationship Id="rId1845" Type="http://schemas.openxmlformats.org/officeDocument/2006/relationships/image" Target="../media/image1883.png"/><Relationship Id="rId1705" Type="http://schemas.openxmlformats.org/officeDocument/2006/relationships/image" Target="../media/image1743.png"/><Relationship Id="rId1912" Type="http://schemas.openxmlformats.org/officeDocument/2006/relationships/image" Target="../media/image1950.png"/><Relationship Id="rId286" Type="http://schemas.openxmlformats.org/officeDocument/2006/relationships/image" Target="../media/image324.png"/><Relationship Id="rId493" Type="http://schemas.openxmlformats.org/officeDocument/2006/relationships/image" Target="../media/image531.png"/><Relationship Id="rId2174" Type="http://schemas.openxmlformats.org/officeDocument/2006/relationships/image" Target="../media/image2212.png"/><Relationship Id="rId2381" Type="http://schemas.openxmlformats.org/officeDocument/2006/relationships/image" Target="../media/image2419.png"/><Relationship Id="rId146" Type="http://schemas.openxmlformats.org/officeDocument/2006/relationships/image" Target="../media/image184.png"/><Relationship Id="rId353" Type="http://schemas.openxmlformats.org/officeDocument/2006/relationships/image" Target="../media/image391.png"/><Relationship Id="rId560" Type="http://schemas.openxmlformats.org/officeDocument/2006/relationships/image" Target="../media/image598.png"/><Relationship Id="rId798" Type="http://schemas.openxmlformats.org/officeDocument/2006/relationships/image" Target="../media/image836.png"/><Relationship Id="rId1190" Type="http://schemas.openxmlformats.org/officeDocument/2006/relationships/image" Target="../media/image1228.png"/><Relationship Id="rId2034" Type="http://schemas.openxmlformats.org/officeDocument/2006/relationships/image" Target="../media/image2072.png"/><Relationship Id="rId2241" Type="http://schemas.openxmlformats.org/officeDocument/2006/relationships/image" Target="../media/image2279.png"/><Relationship Id="rId2479" Type="http://schemas.openxmlformats.org/officeDocument/2006/relationships/image" Target="../media/image2517.png"/><Relationship Id="rId2686" Type="http://schemas.openxmlformats.org/officeDocument/2006/relationships/image" Target="../media/image2724.png"/><Relationship Id="rId213" Type="http://schemas.openxmlformats.org/officeDocument/2006/relationships/image" Target="../media/image251.png"/><Relationship Id="rId420" Type="http://schemas.openxmlformats.org/officeDocument/2006/relationships/image" Target="../media/image458.png"/><Relationship Id="rId658" Type="http://schemas.openxmlformats.org/officeDocument/2006/relationships/image" Target="../media/image696.png"/><Relationship Id="rId865" Type="http://schemas.openxmlformats.org/officeDocument/2006/relationships/image" Target="../media/image903.png"/><Relationship Id="rId1050" Type="http://schemas.openxmlformats.org/officeDocument/2006/relationships/image" Target="../media/image1088.png"/><Relationship Id="rId1288" Type="http://schemas.openxmlformats.org/officeDocument/2006/relationships/image" Target="../media/image1326.png"/><Relationship Id="rId1495" Type="http://schemas.openxmlformats.org/officeDocument/2006/relationships/image" Target="../media/image1533.png"/><Relationship Id="rId2101" Type="http://schemas.openxmlformats.org/officeDocument/2006/relationships/image" Target="../media/image2139.png"/><Relationship Id="rId2339" Type="http://schemas.openxmlformats.org/officeDocument/2006/relationships/image" Target="../media/image2377.png"/><Relationship Id="rId2546" Type="http://schemas.openxmlformats.org/officeDocument/2006/relationships/image" Target="../media/image2584.png"/><Relationship Id="rId2753" Type="http://schemas.openxmlformats.org/officeDocument/2006/relationships/image" Target="../media/image2791.png"/><Relationship Id="rId518" Type="http://schemas.openxmlformats.org/officeDocument/2006/relationships/image" Target="../media/image556.png"/><Relationship Id="rId725" Type="http://schemas.openxmlformats.org/officeDocument/2006/relationships/image" Target="../media/image763.png"/><Relationship Id="rId932" Type="http://schemas.openxmlformats.org/officeDocument/2006/relationships/image" Target="../media/image970.png"/><Relationship Id="rId1148" Type="http://schemas.openxmlformats.org/officeDocument/2006/relationships/image" Target="../media/image1186.png"/><Relationship Id="rId1355" Type="http://schemas.openxmlformats.org/officeDocument/2006/relationships/image" Target="../media/image1393.png"/><Relationship Id="rId1562" Type="http://schemas.openxmlformats.org/officeDocument/2006/relationships/image" Target="../media/image1600.png"/><Relationship Id="rId2406" Type="http://schemas.openxmlformats.org/officeDocument/2006/relationships/image" Target="../media/image2444.png"/><Relationship Id="rId2613" Type="http://schemas.openxmlformats.org/officeDocument/2006/relationships/image" Target="../media/image2651.png"/><Relationship Id="rId1008" Type="http://schemas.openxmlformats.org/officeDocument/2006/relationships/image" Target="../media/image1046.png"/><Relationship Id="rId1215" Type="http://schemas.openxmlformats.org/officeDocument/2006/relationships/image" Target="../media/image1253.png"/><Relationship Id="rId1422" Type="http://schemas.openxmlformats.org/officeDocument/2006/relationships/image" Target="../media/image1460.png"/><Relationship Id="rId1867" Type="http://schemas.openxmlformats.org/officeDocument/2006/relationships/image" Target="../media/image1905.png"/><Relationship Id="rId2820" Type="http://schemas.openxmlformats.org/officeDocument/2006/relationships/image" Target="../media/image2858.png"/><Relationship Id="rId61" Type="http://schemas.openxmlformats.org/officeDocument/2006/relationships/image" Target="../media/image99.png"/><Relationship Id="rId1727" Type="http://schemas.openxmlformats.org/officeDocument/2006/relationships/image" Target="../media/image1765.png"/><Relationship Id="rId1934" Type="http://schemas.openxmlformats.org/officeDocument/2006/relationships/image" Target="../media/image1972.png"/><Relationship Id="rId19" Type="http://schemas.openxmlformats.org/officeDocument/2006/relationships/image" Target="../media/image57.png"/><Relationship Id="rId2196" Type="http://schemas.openxmlformats.org/officeDocument/2006/relationships/image" Target="../media/image2234.png"/><Relationship Id="rId168" Type="http://schemas.openxmlformats.org/officeDocument/2006/relationships/image" Target="../media/image206.png"/><Relationship Id="rId375" Type="http://schemas.openxmlformats.org/officeDocument/2006/relationships/image" Target="../media/image413.png"/><Relationship Id="rId582" Type="http://schemas.openxmlformats.org/officeDocument/2006/relationships/image" Target="../media/image620.png"/><Relationship Id="rId2056" Type="http://schemas.openxmlformats.org/officeDocument/2006/relationships/image" Target="../media/image2094.png"/><Relationship Id="rId2263" Type="http://schemas.openxmlformats.org/officeDocument/2006/relationships/image" Target="../media/image2301.png"/><Relationship Id="rId2470" Type="http://schemas.openxmlformats.org/officeDocument/2006/relationships/image" Target="../media/image2508.png"/><Relationship Id="rId3" Type="http://schemas.openxmlformats.org/officeDocument/2006/relationships/image" Target="../media/image2.png"/><Relationship Id="rId235" Type="http://schemas.openxmlformats.org/officeDocument/2006/relationships/image" Target="../media/image273.png"/><Relationship Id="rId442" Type="http://schemas.openxmlformats.org/officeDocument/2006/relationships/image" Target="../media/image480.png"/><Relationship Id="rId887" Type="http://schemas.openxmlformats.org/officeDocument/2006/relationships/image" Target="../media/image925.png"/><Relationship Id="rId1072" Type="http://schemas.openxmlformats.org/officeDocument/2006/relationships/image" Target="../media/image1110.png"/><Relationship Id="rId2123" Type="http://schemas.openxmlformats.org/officeDocument/2006/relationships/image" Target="../media/image2161.png"/><Relationship Id="rId2330" Type="http://schemas.openxmlformats.org/officeDocument/2006/relationships/image" Target="../media/image2368.png"/><Relationship Id="rId2568" Type="http://schemas.openxmlformats.org/officeDocument/2006/relationships/image" Target="../media/image2606.png"/><Relationship Id="rId2775" Type="http://schemas.openxmlformats.org/officeDocument/2006/relationships/image" Target="../media/image2813.png"/><Relationship Id="rId302" Type="http://schemas.openxmlformats.org/officeDocument/2006/relationships/image" Target="../media/image340.png"/><Relationship Id="rId747" Type="http://schemas.openxmlformats.org/officeDocument/2006/relationships/image" Target="../media/image785.png"/><Relationship Id="rId954" Type="http://schemas.openxmlformats.org/officeDocument/2006/relationships/image" Target="../media/image992.png"/><Relationship Id="rId1377" Type="http://schemas.openxmlformats.org/officeDocument/2006/relationships/image" Target="../media/image1415.png"/><Relationship Id="rId1584" Type="http://schemas.openxmlformats.org/officeDocument/2006/relationships/image" Target="../media/image1622.png"/><Relationship Id="rId1791" Type="http://schemas.openxmlformats.org/officeDocument/2006/relationships/image" Target="../media/image1829.png"/><Relationship Id="rId2428" Type="http://schemas.openxmlformats.org/officeDocument/2006/relationships/image" Target="../media/image2466.png"/><Relationship Id="rId2635" Type="http://schemas.openxmlformats.org/officeDocument/2006/relationships/image" Target="../media/image2673.png"/><Relationship Id="rId2842" Type="http://schemas.openxmlformats.org/officeDocument/2006/relationships/image" Target="../media/image2880.png"/><Relationship Id="rId83" Type="http://schemas.openxmlformats.org/officeDocument/2006/relationships/image" Target="../media/image121.png"/><Relationship Id="rId607" Type="http://schemas.openxmlformats.org/officeDocument/2006/relationships/image" Target="../media/image645.png"/><Relationship Id="rId814" Type="http://schemas.openxmlformats.org/officeDocument/2006/relationships/image" Target="../media/image852.png"/><Relationship Id="rId1237" Type="http://schemas.openxmlformats.org/officeDocument/2006/relationships/image" Target="../media/image1275.png"/><Relationship Id="rId1444" Type="http://schemas.openxmlformats.org/officeDocument/2006/relationships/image" Target="../media/image1482.png"/><Relationship Id="rId1651" Type="http://schemas.openxmlformats.org/officeDocument/2006/relationships/image" Target="../media/image1689.png"/><Relationship Id="rId1889" Type="http://schemas.openxmlformats.org/officeDocument/2006/relationships/image" Target="../media/image1927.png"/><Relationship Id="rId2702" Type="http://schemas.openxmlformats.org/officeDocument/2006/relationships/image" Target="../media/image2740.png"/><Relationship Id="rId1304" Type="http://schemas.openxmlformats.org/officeDocument/2006/relationships/image" Target="../media/image1342.png"/><Relationship Id="rId1511" Type="http://schemas.openxmlformats.org/officeDocument/2006/relationships/image" Target="../media/image1549.png"/><Relationship Id="rId1749" Type="http://schemas.openxmlformats.org/officeDocument/2006/relationships/image" Target="../media/image1787.png"/><Relationship Id="rId1956" Type="http://schemas.openxmlformats.org/officeDocument/2006/relationships/image" Target="../media/image1994.png"/><Relationship Id="rId1609" Type="http://schemas.openxmlformats.org/officeDocument/2006/relationships/image" Target="../media/image1647.png"/><Relationship Id="rId1816" Type="http://schemas.openxmlformats.org/officeDocument/2006/relationships/image" Target="../media/image1854.png"/><Relationship Id="rId10" Type="http://schemas.openxmlformats.org/officeDocument/2006/relationships/image" Target="../media/image48.png"/><Relationship Id="rId397" Type="http://schemas.openxmlformats.org/officeDocument/2006/relationships/image" Target="../media/image435.png"/><Relationship Id="rId2078" Type="http://schemas.openxmlformats.org/officeDocument/2006/relationships/image" Target="../media/image2116.png"/><Relationship Id="rId2285" Type="http://schemas.openxmlformats.org/officeDocument/2006/relationships/image" Target="../media/image2323.png"/><Relationship Id="rId2492" Type="http://schemas.openxmlformats.org/officeDocument/2006/relationships/image" Target="../media/image2530.png"/><Relationship Id="rId257" Type="http://schemas.openxmlformats.org/officeDocument/2006/relationships/image" Target="../media/image295.png"/><Relationship Id="rId464" Type="http://schemas.openxmlformats.org/officeDocument/2006/relationships/image" Target="../media/image502.png"/><Relationship Id="rId1094" Type="http://schemas.openxmlformats.org/officeDocument/2006/relationships/image" Target="../media/image1132.png"/><Relationship Id="rId2145" Type="http://schemas.openxmlformats.org/officeDocument/2006/relationships/image" Target="../media/image2183.png"/><Relationship Id="rId2797" Type="http://schemas.openxmlformats.org/officeDocument/2006/relationships/image" Target="../media/image2835.png"/><Relationship Id="rId117" Type="http://schemas.openxmlformats.org/officeDocument/2006/relationships/image" Target="../media/image155.png"/><Relationship Id="rId671" Type="http://schemas.openxmlformats.org/officeDocument/2006/relationships/image" Target="../media/image709.png"/><Relationship Id="rId769" Type="http://schemas.openxmlformats.org/officeDocument/2006/relationships/image" Target="../media/image807.png"/><Relationship Id="rId976" Type="http://schemas.openxmlformats.org/officeDocument/2006/relationships/image" Target="../media/image1014.png"/><Relationship Id="rId1399" Type="http://schemas.openxmlformats.org/officeDocument/2006/relationships/image" Target="../media/image1437.png"/><Relationship Id="rId2352" Type="http://schemas.openxmlformats.org/officeDocument/2006/relationships/image" Target="../media/image2390.png"/><Relationship Id="rId2657" Type="http://schemas.openxmlformats.org/officeDocument/2006/relationships/image" Target="../media/image2695.png"/><Relationship Id="rId324" Type="http://schemas.openxmlformats.org/officeDocument/2006/relationships/image" Target="../media/image362.png"/><Relationship Id="rId531" Type="http://schemas.openxmlformats.org/officeDocument/2006/relationships/image" Target="../media/image569.png"/><Relationship Id="rId629" Type="http://schemas.openxmlformats.org/officeDocument/2006/relationships/image" Target="../media/image667.png"/><Relationship Id="rId1161" Type="http://schemas.openxmlformats.org/officeDocument/2006/relationships/image" Target="../media/image1199.png"/><Relationship Id="rId1259" Type="http://schemas.openxmlformats.org/officeDocument/2006/relationships/image" Target="../media/image1297.png"/><Relationship Id="rId1466" Type="http://schemas.openxmlformats.org/officeDocument/2006/relationships/image" Target="../media/image1504.png"/><Relationship Id="rId2005" Type="http://schemas.openxmlformats.org/officeDocument/2006/relationships/image" Target="../media/image2043.png"/><Relationship Id="rId2212" Type="http://schemas.openxmlformats.org/officeDocument/2006/relationships/image" Target="../media/image2250.png"/><Relationship Id="rId836" Type="http://schemas.openxmlformats.org/officeDocument/2006/relationships/image" Target="../media/image874.png"/><Relationship Id="rId1021" Type="http://schemas.openxmlformats.org/officeDocument/2006/relationships/image" Target="../media/image1059.png"/><Relationship Id="rId1119" Type="http://schemas.openxmlformats.org/officeDocument/2006/relationships/image" Target="../media/image1157.png"/><Relationship Id="rId1673" Type="http://schemas.openxmlformats.org/officeDocument/2006/relationships/image" Target="../media/image1711.png"/><Relationship Id="rId1880" Type="http://schemas.openxmlformats.org/officeDocument/2006/relationships/image" Target="../media/image1918.png"/><Relationship Id="rId1978" Type="http://schemas.openxmlformats.org/officeDocument/2006/relationships/image" Target="../media/image2016.png"/><Relationship Id="rId2517" Type="http://schemas.openxmlformats.org/officeDocument/2006/relationships/image" Target="../media/image2555.png"/><Relationship Id="rId2724" Type="http://schemas.openxmlformats.org/officeDocument/2006/relationships/image" Target="../media/image2762.png"/><Relationship Id="rId903" Type="http://schemas.openxmlformats.org/officeDocument/2006/relationships/image" Target="../media/image941.png"/><Relationship Id="rId1326" Type="http://schemas.openxmlformats.org/officeDocument/2006/relationships/image" Target="../media/image1364.png"/><Relationship Id="rId1533" Type="http://schemas.openxmlformats.org/officeDocument/2006/relationships/image" Target="../media/image1571.png"/><Relationship Id="rId1740" Type="http://schemas.openxmlformats.org/officeDocument/2006/relationships/image" Target="../media/image1778.png"/><Relationship Id="rId32" Type="http://schemas.openxmlformats.org/officeDocument/2006/relationships/image" Target="../media/image70.png"/><Relationship Id="rId1600" Type="http://schemas.openxmlformats.org/officeDocument/2006/relationships/image" Target="../media/image1638.png"/><Relationship Id="rId1838" Type="http://schemas.openxmlformats.org/officeDocument/2006/relationships/image" Target="../media/image1876.png"/><Relationship Id="rId181" Type="http://schemas.openxmlformats.org/officeDocument/2006/relationships/image" Target="../media/image219.png"/><Relationship Id="rId1905" Type="http://schemas.openxmlformats.org/officeDocument/2006/relationships/image" Target="../media/image1943.png"/><Relationship Id="rId279" Type="http://schemas.openxmlformats.org/officeDocument/2006/relationships/image" Target="../media/image317.png"/><Relationship Id="rId486" Type="http://schemas.openxmlformats.org/officeDocument/2006/relationships/image" Target="../media/image524.png"/><Relationship Id="rId693" Type="http://schemas.openxmlformats.org/officeDocument/2006/relationships/image" Target="../media/image731.png"/><Relationship Id="rId2167" Type="http://schemas.openxmlformats.org/officeDocument/2006/relationships/image" Target="../media/image2205.png"/><Relationship Id="rId2374" Type="http://schemas.openxmlformats.org/officeDocument/2006/relationships/image" Target="../media/image2412.png"/><Relationship Id="rId2581" Type="http://schemas.openxmlformats.org/officeDocument/2006/relationships/image" Target="../media/image2619.png"/><Relationship Id="rId139" Type="http://schemas.openxmlformats.org/officeDocument/2006/relationships/image" Target="../media/image177.png"/><Relationship Id="rId346" Type="http://schemas.openxmlformats.org/officeDocument/2006/relationships/image" Target="../media/image384.png"/><Relationship Id="rId553" Type="http://schemas.openxmlformats.org/officeDocument/2006/relationships/image" Target="../media/image591.png"/><Relationship Id="rId760" Type="http://schemas.openxmlformats.org/officeDocument/2006/relationships/image" Target="../media/image798.png"/><Relationship Id="rId998" Type="http://schemas.openxmlformats.org/officeDocument/2006/relationships/image" Target="../media/image1036.png"/><Relationship Id="rId1183" Type="http://schemas.openxmlformats.org/officeDocument/2006/relationships/image" Target="../media/image1221.png"/><Relationship Id="rId1390" Type="http://schemas.openxmlformats.org/officeDocument/2006/relationships/image" Target="../media/image1428.png"/><Relationship Id="rId2027" Type="http://schemas.openxmlformats.org/officeDocument/2006/relationships/image" Target="../media/image2065.png"/><Relationship Id="rId2234" Type="http://schemas.openxmlformats.org/officeDocument/2006/relationships/image" Target="../media/image2272.png"/><Relationship Id="rId2441" Type="http://schemas.openxmlformats.org/officeDocument/2006/relationships/image" Target="../media/image2479.png"/><Relationship Id="rId2679" Type="http://schemas.openxmlformats.org/officeDocument/2006/relationships/image" Target="../media/image2717.png"/><Relationship Id="rId206" Type="http://schemas.openxmlformats.org/officeDocument/2006/relationships/image" Target="../media/image244.png"/><Relationship Id="rId413" Type="http://schemas.openxmlformats.org/officeDocument/2006/relationships/image" Target="../media/image451.png"/><Relationship Id="rId858" Type="http://schemas.openxmlformats.org/officeDocument/2006/relationships/image" Target="../media/image896.png"/><Relationship Id="rId1043" Type="http://schemas.openxmlformats.org/officeDocument/2006/relationships/image" Target="../media/image1081.png"/><Relationship Id="rId1488" Type="http://schemas.openxmlformats.org/officeDocument/2006/relationships/image" Target="../media/image1526.png"/><Relationship Id="rId1695" Type="http://schemas.openxmlformats.org/officeDocument/2006/relationships/image" Target="../media/image1733.png"/><Relationship Id="rId2539" Type="http://schemas.openxmlformats.org/officeDocument/2006/relationships/image" Target="../media/image2577.png"/><Relationship Id="rId2746" Type="http://schemas.openxmlformats.org/officeDocument/2006/relationships/image" Target="../media/image2784.png"/><Relationship Id="rId620" Type="http://schemas.openxmlformats.org/officeDocument/2006/relationships/image" Target="../media/image658.png"/><Relationship Id="rId718" Type="http://schemas.openxmlformats.org/officeDocument/2006/relationships/image" Target="../media/image756.png"/><Relationship Id="rId925" Type="http://schemas.openxmlformats.org/officeDocument/2006/relationships/image" Target="../media/image963.png"/><Relationship Id="rId1250" Type="http://schemas.openxmlformats.org/officeDocument/2006/relationships/image" Target="../media/image1288.png"/><Relationship Id="rId1348" Type="http://schemas.openxmlformats.org/officeDocument/2006/relationships/image" Target="../media/image1386.png"/><Relationship Id="rId1555" Type="http://schemas.openxmlformats.org/officeDocument/2006/relationships/image" Target="../media/image1593.png"/><Relationship Id="rId1762" Type="http://schemas.openxmlformats.org/officeDocument/2006/relationships/image" Target="../media/image1800.png"/><Relationship Id="rId2301" Type="http://schemas.openxmlformats.org/officeDocument/2006/relationships/image" Target="../media/image2339.png"/><Relationship Id="rId2606" Type="http://schemas.openxmlformats.org/officeDocument/2006/relationships/image" Target="../media/image2644.png"/><Relationship Id="rId1110" Type="http://schemas.openxmlformats.org/officeDocument/2006/relationships/image" Target="../media/image1148.png"/><Relationship Id="rId1208" Type="http://schemas.openxmlformats.org/officeDocument/2006/relationships/image" Target="../media/image1246.png"/><Relationship Id="rId1415" Type="http://schemas.openxmlformats.org/officeDocument/2006/relationships/image" Target="../media/image1453.png"/><Relationship Id="rId2813" Type="http://schemas.openxmlformats.org/officeDocument/2006/relationships/image" Target="../media/image2851.png"/><Relationship Id="rId54" Type="http://schemas.openxmlformats.org/officeDocument/2006/relationships/image" Target="../media/image92.png"/><Relationship Id="rId1622" Type="http://schemas.openxmlformats.org/officeDocument/2006/relationships/image" Target="../media/image1660.png"/><Relationship Id="rId1927" Type="http://schemas.openxmlformats.org/officeDocument/2006/relationships/image" Target="../media/image1965.png"/><Relationship Id="rId2091" Type="http://schemas.openxmlformats.org/officeDocument/2006/relationships/image" Target="../media/image2129.png"/><Relationship Id="rId2189" Type="http://schemas.openxmlformats.org/officeDocument/2006/relationships/image" Target="../media/image2227.png"/><Relationship Id="rId270" Type="http://schemas.openxmlformats.org/officeDocument/2006/relationships/image" Target="../media/image308.png"/><Relationship Id="rId2396" Type="http://schemas.openxmlformats.org/officeDocument/2006/relationships/image" Target="../media/image2434.png"/><Relationship Id="rId130" Type="http://schemas.openxmlformats.org/officeDocument/2006/relationships/image" Target="../media/image168.png"/><Relationship Id="rId368" Type="http://schemas.openxmlformats.org/officeDocument/2006/relationships/image" Target="../media/image406.png"/><Relationship Id="rId575" Type="http://schemas.openxmlformats.org/officeDocument/2006/relationships/image" Target="../media/image613.png"/><Relationship Id="rId782" Type="http://schemas.openxmlformats.org/officeDocument/2006/relationships/image" Target="../media/image820.png"/><Relationship Id="rId2049" Type="http://schemas.openxmlformats.org/officeDocument/2006/relationships/image" Target="../media/image2087.png"/><Relationship Id="rId2256" Type="http://schemas.openxmlformats.org/officeDocument/2006/relationships/image" Target="../media/image2294.png"/><Relationship Id="rId2463" Type="http://schemas.openxmlformats.org/officeDocument/2006/relationships/image" Target="../media/image2501.png"/><Relationship Id="rId2670" Type="http://schemas.openxmlformats.org/officeDocument/2006/relationships/image" Target="../media/image2708.png"/><Relationship Id="rId228" Type="http://schemas.openxmlformats.org/officeDocument/2006/relationships/image" Target="../media/image266.png"/><Relationship Id="rId435" Type="http://schemas.openxmlformats.org/officeDocument/2006/relationships/image" Target="../media/image473.png"/><Relationship Id="rId642" Type="http://schemas.openxmlformats.org/officeDocument/2006/relationships/image" Target="../media/image680.png"/><Relationship Id="rId1065" Type="http://schemas.openxmlformats.org/officeDocument/2006/relationships/image" Target="../media/image1103.png"/><Relationship Id="rId1272" Type="http://schemas.openxmlformats.org/officeDocument/2006/relationships/image" Target="../media/image1310.png"/><Relationship Id="rId2116" Type="http://schemas.openxmlformats.org/officeDocument/2006/relationships/image" Target="../media/image2154.png"/><Relationship Id="rId2323" Type="http://schemas.openxmlformats.org/officeDocument/2006/relationships/image" Target="../media/image2361.png"/><Relationship Id="rId2530" Type="http://schemas.openxmlformats.org/officeDocument/2006/relationships/image" Target="../media/image2568.png"/><Relationship Id="rId2768" Type="http://schemas.openxmlformats.org/officeDocument/2006/relationships/image" Target="../media/image2806.png"/><Relationship Id="rId502" Type="http://schemas.openxmlformats.org/officeDocument/2006/relationships/image" Target="../media/image540.png"/><Relationship Id="rId947" Type="http://schemas.openxmlformats.org/officeDocument/2006/relationships/image" Target="../media/image985.png"/><Relationship Id="rId1132" Type="http://schemas.openxmlformats.org/officeDocument/2006/relationships/image" Target="../media/image1170.png"/><Relationship Id="rId1577" Type="http://schemas.openxmlformats.org/officeDocument/2006/relationships/image" Target="../media/image1615.png"/><Relationship Id="rId1784" Type="http://schemas.openxmlformats.org/officeDocument/2006/relationships/image" Target="../media/image1822.png"/><Relationship Id="rId1991" Type="http://schemas.openxmlformats.org/officeDocument/2006/relationships/image" Target="../media/image2029.png"/><Relationship Id="rId2628" Type="http://schemas.openxmlformats.org/officeDocument/2006/relationships/image" Target="../media/image2666.png"/><Relationship Id="rId2835" Type="http://schemas.openxmlformats.org/officeDocument/2006/relationships/image" Target="../media/image2873.png"/><Relationship Id="rId76" Type="http://schemas.openxmlformats.org/officeDocument/2006/relationships/image" Target="../media/image114.png"/><Relationship Id="rId807" Type="http://schemas.openxmlformats.org/officeDocument/2006/relationships/image" Target="../media/image845.png"/><Relationship Id="rId1437" Type="http://schemas.openxmlformats.org/officeDocument/2006/relationships/image" Target="../media/image1475.png"/><Relationship Id="rId1644" Type="http://schemas.openxmlformats.org/officeDocument/2006/relationships/image" Target="../media/image1682.png"/><Relationship Id="rId1851" Type="http://schemas.openxmlformats.org/officeDocument/2006/relationships/image" Target="../media/image1889.png"/><Relationship Id="rId1504" Type="http://schemas.openxmlformats.org/officeDocument/2006/relationships/image" Target="../media/image1542.png"/><Relationship Id="rId1711" Type="http://schemas.openxmlformats.org/officeDocument/2006/relationships/image" Target="../media/image1749.png"/><Relationship Id="rId1949" Type="http://schemas.openxmlformats.org/officeDocument/2006/relationships/image" Target="../media/image1987.png"/><Relationship Id="rId292" Type="http://schemas.openxmlformats.org/officeDocument/2006/relationships/image" Target="../media/image330.png"/><Relationship Id="rId1809" Type="http://schemas.openxmlformats.org/officeDocument/2006/relationships/image" Target="../media/image1847.png"/><Relationship Id="rId597" Type="http://schemas.openxmlformats.org/officeDocument/2006/relationships/image" Target="../media/image635.png"/><Relationship Id="rId2180" Type="http://schemas.openxmlformats.org/officeDocument/2006/relationships/image" Target="../media/image2218.png"/><Relationship Id="rId2278" Type="http://schemas.openxmlformats.org/officeDocument/2006/relationships/image" Target="../media/image2316.png"/><Relationship Id="rId2485" Type="http://schemas.openxmlformats.org/officeDocument/2006/relationships/image" Target="../media/image2523.png"/><Relationship Id="rId152" Type="http://schemas.openxmlformats.org/officeDocument/2006/relationships/image" Target="../media/image190.png"/><Relationship Id="rId457" Type="http://schemas.openxmlformats.org/officeDocument/2006/relationships/image" Target="../media/image495.png"/><Relationship Id="rId1087" Type="http://schemas.openxmlformats.org/officeDocument/2006/relationships/image" Target="../media/image1125.png"/><Relationship Id="rId1294" Type="http://schemas.openxmlformats.org/officeDocument/2006/relationships/image" Target="../media/image1332.png"/><Relationship Id="rId2040" Type="http://schemas.openxmlformats.org/officeDocument/2006/relationships/image" Target="../media/image2078.png"/><Relationship Id="rId2138" Type="http://schemas.openxmlformats.org/officeDocument/2006/relationships/image" Target="../media/image2176.png"/><Relationship Id="rId2692" Type="http://schemas.openxmlformats.org/officeDocument/2006/relationships/image" Target="../media/image2730.png"/><Relationship Id="rId664" Type="http://schemas.openxmlformats.org/officeDocument/2006/relationships/image" Target="../media/image702.png"/><Relationship Id="rId871" Type="http://schemas.openxmlformats.org/officeDocument/2006/relationships/image" Target="../media/image909.png"/><Relationship Id="rId969" Type="http://schemas.openxmlformats.org/officeDocument/2006/relationships/image" Target="../media/image1007.png"/><Relationship Id="rId1599" Type="http://schemas.openxmlformats.org/officeDocument/2006/relationships/image" Target="../media/image1637.png"/><Relationship Id="rId2345" Type="http://schemas.openxmlformats.org/officeDocument/2006/relationships/image" Target="../media/image2383.png"/><Relationship Id="rId2552" Type="http://schemas.openxmlformats.org/officeDocument/2006/relationships/image" Target="../media/image2590.png"/><Relationship Id="rId317" Type="http://schemas.openxmlformats.org/officeDocument/2006/relationships/image" Target="../media/image355.png"/><Relationship Id="rId524" Type="http://schemas.openxmlformats.org/officeDocument/2006/relationships/image" Target="../media/image562.png"/><Relationship Id="rId731" Type="http://schemas.openxmlformats.org/officeDocument/2006/relationships/image" Target="../media/image769.png"/><Relationship Id="rId1154" Type="http://schemas.openxmlformats.org/officeDocument/2006/relationships/image" Target="../media/image1192.png"/><Relationship Id="rId1361" Type="http://schemas.openxmlformats.org/officeDocument/2006/relationships/image" Target="../media/image1399.png"/><Relationship Id="rId1459" Type="http://schemas.openxmlformats.org/officeDocument/2006/relationships/image" Target="../media/image1497.png"/><Relationship Id="rId2205" Type="http://schemas.openxmlformats.org/officeDocument/2006/relationships/image" Target="../media/image2243.png"/><Relationship Id="rId2412" Type="http://schemas.openxmlformats.org/officeDocument/2006/relationships/image" Target="../media/image2450.png"/><Relationship Id="rId98" Type="http://schemas.openxmlformats.org/officeDocument/2006/relationships/image" Target="../media/image136.png"/><Relationship Id="rId829" Type="http://schemas.openxmlformats.org/officeDocument/2006/relationships/image" Target="../media/image867.png"/><Relationship Id="rId1014" Type="http://schemas.openxmlformats.org/officeDocument/2006/relationships/image" Target="../media/image1052.png"/><Relationship Id="rId1221" Type="http://schemas.openxmlformats.org/officeDocument/2006/relationships/image" Target="../media/image1259.png"/><Relationship Id="rId1666" Type="http://schemas.openxmlformats.org/officeDocument/2006/relationships/image" Target="../media/image1704.png"/><Relationship Id="rId1873" Type="http://schemas.openxmlformats.org/officeDocument/2006/relationships/image" Target="../media/image1911.png"/><Relationship Id="rId2717" Type="http://schemas.openxmlformats.org/officeDocument/2006/relationships/image" Target="../media/image2755.png"/><Relationship Id="rId1319" Type="http://schemas.openxmlformats.org/officeDocument/2006/relationships/image" Target="../media/image1357.png"/><Relationship Id="rId1526" Type="http://schemas.openxmlformats.org/officeDocument/2006/relationships/image" Target="../media/image1564.png"/><Relationship Id="rId1733" Type="http://schemas.openxmlformats.org/officeDocument/2006/relationships/image" Target="../media/image1771.png"/><Relationship Id="rId1940" Type="http://schemas.openxmlformats.org/officeDocument/2006/relationships/image" Target="../media/image1978.png"/><Relationship Id="rId25" Type="http://schemas.openxmlformats.org/officeDocument/2006/relationships/image" Target="../media/image63.png"/><Relationship Id="rId1800" Type="http://schemas.openxmlformats.org/officeDocument/2006/relationships/image" Target="../media/image1838.png"/><Relationship Id="rId174" Type="http://schemas.openxmlformats.org/officeDocument/2006/relationships/image" Target="../media/image212.png"/><Relationship Id="rId381" Type="http://schemas.openxmlformats.org/officeDocument/2006/relationships/image" Target="../media/image419.png"/><Relationship Id="rId2062" Type="http://schemas.openxmlformats.org/officeDocument/2006/relationships/image" Target="../media/image2100.png"/><Relationship Id="rId241" Type="http://schemas.openxmlformats.org/officeDocument/2006/relationships/image" Target="../media/image279.png"/><Relationship Id="rId479" Type="http://schemas.openxmlformats.org/officeDocument/2006/relationships/image" Target="../media/image517.png"/><Relationship Id="rId686" Type="http://schemas.openxmlformats.org/officeDocument/2006/relationships/image" Target="../media/image724.png"/><Relationship Id="rId893" Type="http://schemas.openxmlformats.org/officeDocument/2006/relationships/image" Target="../media/image931.png"/><Relationship Id="rId2367" Type="http://schemas.openxmlformats.org/officeDocument/2006/relationships/image" Target="../media/image2405.png"/><Relationship Id="rId2574" Type="http://schemas.openxmlformats.org/officeDocument/2006/relationships/image" Target="../media/image2612.png"/><Relationship Id="rId2781" Type="http://schemas.openxmlformats.org/officeDocument/2006/relationships/image" Target="../media/image2819.png"/><Relationship Id="rId339" Type="http://schemas.openxmlformats.org/officeDocument/2006/relationships/image" Target="../media/image377.png"/><Relationship Id="rId546" Type="http://schemas.openxmlformats.org/officeDocument/2006/relationships/image" Target="../media/image584.png"/><Relationship Id="rId753" Type="http://schemas.openxmlformats.org/officeDocument/2006/relationships/image" Target="../media/image791.png"/><Relationship Id="rId1176" Type="http://schemas.openxmlformats.org/officeDocument/2006/relationships/image" Target="../media/image1214.png"/><Relationship Id="rId1383" Type="http://schemas.openxmlformats.org/officeDocument/2006/relationships/image" Target="../media/image1421.png"/><Relationship Id="rId2227" Type="http://schemas.openxmlformats.org/officeDocument/2006/relationships/image" Target="../media/image2265.png"/><Relationship Id="rId2434" Type="http://schemas.openxmlformats.org/officeDocument/2006/relationships/image" Target="../media/image2472.png"/><Relationship Id="rId101" Type="http://schemas.openxmlformats.org/officeDocument/2006/relationships/image" Target="../media/image139.png"/><Relationship Id="rId406" Type="http://schemas.openxmlformats.org/officeDocument/2006/relationships/image" Target="../media/image444.png"/><Relationship Id="rId960" Type="http://schemas.openxmlformats.org/officeDocument/2006/relationships/image" Target="../media/image998.png"/><Relationship Id="rId1036" Type="http://schemas.openxmlformats.org/officeDocument/2006/relationships/image" Target="../media/image1074.png"/><Relationship Id="rId1243" Type="http://schemas.openxmlformats.org/officeDocument/2006/relationships/image" Target="../media/image1281.png"/><Relationship Id="rId1590" Type="http://schemas.openxmlformats.org/officeDocument/2006/relationships/image" Target="../media/image1628.png"/><Relationship Id="rId1688" Type="http://schemas.openxmlformats.org/officeDocument/2006/relationships/image" Target="../media/image1726.png"/><Relationship Id="rId1895" Type="http://schemas.openxmlformats.org/officeDocument/2006/relationships/image" Target="../media/image1933.png"/><Relationship Id="rId2641" Type="http://schemas.openxmlformats.org/officeDocument/2006/relationships/image" Target="../media/image2679.png"/><Relationship Id="rId2739" Type="http://schemas.openxmlformats.org/officeDocument/2006/relationships/image" Target="../media/image2777.png"/><Relationship Id="rId613" Type="http://schemas.openxmlformats.org/officeDocument/2006/relationships/image" Target="../media/image651.png"/><Relationship Id="rId820" Type="http://schemas.openxmlformats.org/officeDocument/2006/relationships/image" Target="../media/image858.png"/><Relationship Id="rId918" Type="http://schemas.openxmlformats.org/officeDocument/2006/relationships/image" Target="../media/image956.png"/><Relationship Id="rId1450" Type="http://schemas.openxmlformats.org/officeDocument/2006/relationships/image" Target="../media/image1488.png"/><Relationship Id="rId1548" Type="http://schemas.openxmlformats.org/officeDocument/2006/relationships/image" Target="../media/image1586.png"/><Relationship Id="rId1755" Type="http://schemas.openxmlformats.org/officeDocument/2006/relationships/image" Target="../media/image1793.png"/><Relationship Id="rId2501" Type="http://schemas.openxmlformats.org/officeDocument/2006/relationships/image" Target="../media/image2539.png"/><Relationship Id="rId1103" Type="http://schemas.openxmlformats.org/officeDocument/2006/relationships/image" Target="../media/image1141.png"/><Relationship Id="rId1310" Type="http://schemas.openxmlformats.org/officeDocument/2006/relationships/image" Target="../media/image1348.png"/><Relationship Id="rId1408" Type="http://schemas.openxmlformats.org/officeDocument/2006/relationships/image" Target="../media/image1446.png"/><Relationship Id="rId1962" Type="http://schemas.openxmlformats.org/officeDocument/2006/relationships/image" Target="../media/image2000.png"/><Relationship Id="rId2806" Type="http://schemas.openxmlformats.org/officeDocument/2006/relationships/image" Target="../media/image2844.png"/><Relationship Id="rId47" Type="http://schemas.openxmlformats.org/officeDocument/2006/relationships/image" Target="../media/image85.png"/><Relationship Id="rId1615" Type="http://schemas.openxmlformats.org/officeDocument/2006/relationships/image" Target="../media/image1653.png"/><Relationship Id="rId1822" Type="http://schemas.openxmlformats.org/officeDocument/2006/relationships/image" Target="../media/image1860.png"/><Relationship Id="rId196" Type="http://schemas.openxmlformats.org/officeDocument/2006/relationships/image" Target="../media/image234.png"/><Relationship Id="rId2084" Type="http://schemas.openxmlformats.org/officeDocument/2006/relationships/image" Target="../media/image2122.png"/><Relationship Id="rId2291" Type="http://schemas.openxmlformats.org/officeDocument/2006/relationships/image" Target="../media/image2329.png"/><Relationship Id="rId263" Type="http://schemas.openxmlformats.org/officeDocument/2006/relationships/image" Target="../media/image301.png"/><Relationship Id="rId470" Type="http://schemas.openxmlformats.org/officeDocument/2006/relationships/image" Target="../media/image508.png"/><Relationship Id="rId2151" Type="http://schemas.openxmlformats.org/officeDocument/2006/relationships/image" Target="../media/image2189.png"/><Relationship Id="rId2389" Type="http://schemas.openxmlformats.org/officeDocument/2006/relationships/image" Target="../media/image2427.png"/><Relationship Id="rId2596" Type="http://schemas.openxmlformats.org/officeDocument/2006/relationships/image" Target="../media/image2634.png"/><Relationship Id="rId123" Type="http://schemas.openxmlformats.org/officeDocument/2006/relationships/image" Target="../media/image161.png"/><Relationship Id="rId330" Type="http://schemas.openxmlformats.org/officeDocument/2006/relationships/image" Target="../media/image368.png"/><Relationship Id="rId568" Type="http://schemas.openxmlformats.org/officeDocument/2006/relationships/image" Target="../media/image606.png"/><Relationship Id="rId775" Type="http://schemas.openxmlformats.org/officeDocument/2006/relationships/image" Target="../media/image813.png"/><Relationship Id="rId982" Type="http://schemas.openxmlformats.org/officeDocument/2006/relationships/image" Target="../media/image1020.png"/><Relationship Id="rId1198" Type="http://schemas.openxmlformats.org/officeDocument/2006/relationships/image" Target="../media/image1236.png"/><Relationship Id="rId2011" Type="http://schemas.openxmlformats.org/officeDocument/2006/relationships/image" Target="../media/image2049.png"/><Relationship Id="rId2249" Type="http://schemas.openxmlformats.org/officeDocument/2006/relationships/image" Target="../media/image2287.png"/><Relationship Id="rId2456" Type="http://schemas.openxmlformats.org/officeDocument/2006/relationships/image" Target="../media/image2494.png"/><Relationship Id="rId2663" Type="http://schemas.openxmlformats.org/officeDocument/2006/relationships/image" Target="../media/image2701.png"/><Relationship Id="rId428" Type="http://schemas.openxmlformats.org/officeDocument/2006/relationships/image" Target="../media/image466.png"/><Relationship Id="rId635" Type="http://schemas.openxmlformats.org/officeDocument/2006/relationships/image" Target="../media/image673.png"/><Relationship Id="rId842" Type="http://schemas.openxmlformats.org/officeDocument/2006/relationships/image" Target="../media/image880.png"/><Relationship Id="rId1058" Type="http://schemas.openxmlformats.org/officeDocument/2006/relationships/image" Target="../media/image1096.png"/><Relationship Id="rId1265" Type="http://schemas.openxmlformats.org/officeDocument/2006/relationships/image" Target="../media/image1303.png"/><Relationship Id="rId1472" Type="http://schemas.openxmlformats.org/officeDocument/2006/relationships/image" Target="../media/image1510.png"/><Relationship Id="rId2109" Type="http://schemas.openxmlformats.org/officeDocument/2006/relationships/image" Target="../media/image2147.png"/><Relationship Id="rId2316" Type="http://schemas.openxmlformats.org/officeDocument/2006/relationships/image" Target="../media/image2354.png"/><Relationship Id="rId2523" Type="http://schemas.openxmlformats.org/officeDocument/2006/relationships/image" Target="../media/image2561.png"/><Relationship Id="rId2730" Type="http://schemas.openxmlformats.org/officeDocument/2006/relationships/image" Target="../media/image2768.png"/><Relationship Id="rId702" Type="http://schemas.openxmlformats.org/officeDocument/2006/relationships/image" Target="../media/image740.png"/><Relationship Id="rId1125" Type="http://schemas.openxmlformats.org/officeDocument/2006/relationships/image" Target="../media/image1163.png"/><Relationship Id="rId1332" Type="http://schemas.openxmlformats.org/officeDocument/2006/relationships/image" Target="../media/image1370.png"/><Relationship Id="rId1777" Type="http://schemas.openxmlformats.org/officeDocument/2006/relationships/image" Target="../media/image1815.png"/><Relationship Id="rId1984" Type="http://schemas.openxmlformats.org/officeDocument/2006/relationships/image" Target="../media/image2022.png"/><Relationship Id="rId2828" Type="http://schemas.openxmlformats.org/officeDocument/2006/relationships/image" Target="../media/image2866.png"/><Relationship Id="rId69" Type="http://schemas.openxmlformats.org/officeDocument/2006/relationships/image" Target="../media/image107.png"/><Relationship Id="rId1637" Type="http://schemas.openxmlformats.org/officeDocument/2006/relationships/image" Target="../media/image1675.png"/><Relationship Id="rId1844" Type="http://schemas.openxmlformats.org/officeDocument/2006/relationships/image" Target="../media/image1882.png"/><Relationship Id="rId1704" Type="http://schemas.openxmlformats.org/officeDocument/2006/relationships/image" Target="../media/image1742.png"/><Relationship Id="rId285" Type="http://schemas.openxmlformats.org/officeDocument/2006/relationships/image" Target="../media/image323.png"/><Relationship Id="rId1911" Type="http://schemas.openxmlformats.org/officeDocument/2006/relationships/image" Target="../media/image1949.png"/><Relationship Id="rId492" Type="http://schemas.openxmlformats.org/officeDocument/2006/relationships/image" Target="../media/image530.png"/><Relationship Id="rId797" Type="http://schemas.openxmlformats.org/officeDocument/2006/relationships/image" Target="../media/image835.png"/><Relationship Id="rId2173" Type="http://schemas.openxmlformats.org/officeDocument/2006/relationships/image" Target="../media/image2211.png"/><Relationship Id="rId2380" Type="http://schemas.openxmlformats.org/officeDocument/2006/relationships/image" Target="../media/image2418.png"/><Relationship Id="rId2478" Type="http://schemas.openxmlformats.org/officeDocument/2006/relationships/image" Target="../media/image2516.png"/><Relationship Id="rId145" Type="http://schemas.openxmlformats.org/officeDocument/2006/relationships/image" Target="../media/image183.png"/><Relationship Id="rId352" Type="http://schemas.openxmlformats.org/officeDocument/2006/relationships/image" Target="../media/image390.png"/><Relationship Id="rId1287" Type="http://schemas.openxmlformats.org/officeDocument/2006/relationships/image" Target="../media/image1325.png"/><Relationship Id="rId2033" Type="http://schemas.openxmlformats.org/officeDocument/2006/relationships/image" Target="../media/image2071.png"/><Relationship Id="rId2240" Type="http://schemas.openxmlformats.org/officeDocument/2006/relationships/image" Target="../media/image2278.png"/><Relationship Id="rId2685" Type="http://schemas.openxmlformats.org/officeDocument/2006/relationships/image" Target="../media/image2723.png"/><Relationship Id="rId212" Type="http://schemas.openxmlformats.org/officeDocument/2006/relationships/image" Target="../media/image250.png"/><Relationship Id="rId657" Type="http://schemas.openxmlformats.org/officeDocument/2006/relationships/image" Target="../media/image695.png"/><Relationship Id="rId864" Type="http://schemas.openxmlformats.org/officeDocument/2006/relationships/image" Target="../media/image902.png"/><Relationship Id="rId1494" Type="http://schemas.openxmlformats.org/officeDocument/2006/relationships/image" Target="../media/image1532.png"/><Relationship Id="rId1799" Type="http://schemas.openxmlformats.org/officeDocument/2006/relationships/image" Target="../media/image1837.png"/><Relationship Id="rId2100" Type="http://schemas.openxmlformats.org/officeDocument/2006/relationships/image" Target="../media/image2138.png"/><Relationship Id="rId2338" Type="http://schemas.openxmlformats.org/officeDocument/2006/relationships/image" Target="../media/image2376.png"/><Relationship Id="rId2545" Type="http://schemas.openxmlformats.org/officeDocument/2006/relationships/image" Target="../media/image2583.png"/><Relationship Id="rId2752" Type="http://schemas.openxmlformats.org/officeDocument/2006/relationships/image" Target="../media/image2790.png"/><Relationship Id="rId517" Type="http://schemas.openxmlformats.org/officeDocument/2006/relationships/image" Target="../media/image555.png"/><Relationship Id="rId724" Type="http://schemas.openxmlformats.org/officeDocument/2006/relationships/image" Target="../media/image762.png"/><Relationship Id="rId931" Type="http://schemas.openxmlformats.org/officeDocument/2006/relationships/image" Target="../media/image969.png"/><Relationship Id="rId1147" Type="http://schemas.openxmlformats.org/officeDocument/2006/relationships/image" Target="../media/image1185.png"/><Relationship Id="rId1354" Type="http://schemas.openxmlformats.org/officeDocument/2006/relationships/image" Target="../media/image1392.png"/><Relationship Id="rId1561" Type="http://schemas.openxmlformats.org/officeDocument/2006/relationships/image" Target="../media/image1599.png"/><Relationship Id="rId2405" Type="http://schemas.openxmlformats.org/officeDocument/2006/relationships/image" Target="../media/image2443.png"/><Relationship Id="rId2612" Type="http://schemas.openxmlformats.org/officeDocument/2006/relationships/image" Target="../media/image2650.png"/><Relationship Id="rId60" Type="http://schemas.openxmlformats.org/officeDocument/2006/relationships/image" Target="../media/image98.png"/><Relationship Id="rId1007" Type="http://schemas.openxmlformats.org/officeDocument/2006/relationships/image" Target="../media/image1045.png"/><Relationship Id="rId1214" Type="http://schemas.openxmlformats.org/officeDocument/2006/relationships/image" Target="../media/image1252.png"/><Relationship Id="rId1421" Type="http://schemas.openxmlformats.org/officeDocument/2006/relationships/image" Target="../media/image1459.png"/><Relationship Id="rId1659" Type="http://schemas.openxmlformats.org/officeDocument/2006/relationships/image" Target="../media/image1697.png"/><Relationship Id="rId1866" Type="http://schemas.openxmlformats.org/officeDocument/2006/relationships/image" Target="../media/image1904.png"/><Relationship Id="rId1519" Type="http://schemas.openxmlformats.org/officeDocument/2006/relationships/image" Target="../media/image1557.png"/><Relationship Id="rId1726" Type="http://schemas.openxmlformats.org/officeDocument/2006/relationships/image" Target="../media/image1764.png"/><Relationship Id="rId1933" Type="http://schemas.openxmlformats.org/officeDocument/2006/relationships/image" Target="../media/image1971.png"/><Relationship Id="rId18" Type="http://schemas.openxmlformats.org/officeDocument/2006/relationships/image" Target="../media/image56.png"/><Relationship Id="rId2195" Type="http://schemas.openxmlformats.org/officeDocument/2006/relationships/image" Target="../media/image2233.png"/><Relationship Id="rId167" Type="http://schemas.openxmlformats.org/officeDocument/2006/relationships/image" Target="../media/image205.png"/><Relationship Id="rId374" Type="http://schemas.openxmlformats.org/officeDocument/2006/relationships/image" Target="../media/image412.png"/><Relationship Id="rId581" Type="http://schemas.openxmlformats.org/officeDocument/2006/relationships/image" Target="../media/image619.png"/><Relationship Id="rId2055" Type="http://schemas.openxmlformats.org/officeDocument/2006/relationships/image" Target="../media/image2093.png"/><Relationship Id="rId2262" Type="http://schemas.openxmlformats.org/officeDocument/2006/relationships/image" Target="../media/image2300.png"/><Relationship Id="rId234" Type="http://schemas.openxmlformats.org/officeDocument/2006/relationships/image" Target="../media/image272.png"/><Relationship Id="rId679" Type="http://schemas.openxmlformats.org/officeDocument/2006/relationships/image" Target="../media/image717.png"/><Relationship Id="rId886" Type="http://schemas.openxmlformats.org/officeDocument/2006/relationships/image" Target="../media/image924.png"/><Relationship Id="rId2567" Type="http://schemas.openxmlformats.org/officeDocument/2006/relationships/image" Target="../media/image2605.png"/><Relationship Id="rId2774" Type="http://schemas.openxmlformats.org/officeDocument/2006/relationships/image" Target="../media/image2812.png"/><Relationship Id="rId2" Type="http://schemas.openxmlformats.org/officeDocument/2006/relationships/image" Target="../media/image1.png"/><Relationship Id="rId441" Type="http://schemas.openxmlformats.org/officeDocument/2006/relationships/image" Target="../media/image479.png"/><Relationship Id="rId539" Type="http://schemas.openxmlformats.org/officeDocument/2006/relationships/image" Target="../media/image577.png"/><Relationship Id="rId746" Type="http://schemas.openxmlformats.org/officeDocument/2006/relationships/image" Target="../media/image784.png"/><Relationship Id="rId1071" Type="http://schemas.openxmlformats.org/officeDocument/2006/relationships/image" Target="../media/image1109.png"/><Relationship Id="rId1169" Type="http://schemas.openxmlformats.org/officeDocument/2006/relationships/image" Target="../media/image1207.png"/><Relationship Id="rId1376" Type="http://schemas.openxmlformats.org/officeDocument/2006/relationships/image" Target="../media/image1414.png"/><Relationship Id="rId1583" Type="http://schemas.openxmlformats.org/officeDocument/2006/relationships/image" Target="../media/image1621.png"/><Relationship Id="rId2122" Type="http://schemas.openxmlformats.org/officeDocument/2006/relationships/image" Target="../media/image2160.png"/><Relationship Id="rId2427" Type="http://schemas.openxmlformats.org/officeDocument/2006/relationships/image" Target="../media/image2465.png"/><Relationship Id="rId301" Type="http://schemas.openxmlformats.org/officeDocument/2006/relationships/image" Target="../media/image339.png"/><Relationship Id="rId953" Type="http://schemas.openxmlformats.org/officeDocument/2006/relationships/image" Target="../media/image991.png"/><Relationship Id="rId1029" Type="http://schemas.openxmlformats.org/officeDocument/2006/relationships/image" Target="../media/image1067.png"/><Relationship Id="rId1236" Type="http://schemas.openxmlformats.org/officeDocument/2006/relationships/image" Target="../media/image1274.png"/><Relationship Id="rId1790" Type="http://schemas.openxmlformats.org/officeDocument/2006/relationships/image" Target="../media/image1828.png"/><Relationship Id="rId1888" Type="http://schemas.openxmlformats.org/officeDocument/2006/relationships/image" Target="../media/image1926.png"/><Relationship Id="rId2634" Type="http://schemas.openxmlformats.org/officeDocument/2006/relationships/image" Target="../media/image2672.png"/><Relationship Id="rId2841" Type="http://schemas.openxmlformats.org/officeDocument/2006/relationships/image" Target="../media/image2879.png"/><Relationship Id="rId82" Type="http://schemas.openxmlformats.org/officeDocument/2006/relationships/image" Target="../media/image120.png"/><Relationship Id="rId606" Type="http://schemas.openxmlformats.org/officeDocument/2006/relationships/image" Target="../media/image644.png"/><Relationship Id="rId813" Type="http://schemas.openxmlformats.org/officeDocument/2006/relationships/image" Target="../media/image851.png"/><Relationship Id="rId1443" Type="http://schemas.openxmlformats.org/officeDocument/2006/relationships/image" Target="../media/image1481.png"/><Relationship Id="rId1650" Type="http://schemas.openxmlformats.org/officeDocument/2006/relationships/image" Target="../media/image1688.png"/><Relationship Id="rId1748" Type="http://schemas.openxmlformats.org/officeDocument/2006/relationships/image" Target="../media/image1786.png"/><Relationship Id="rId2701" Type="http://schemas.openxmlformats.org/officeDocument/2006/relationships/image" Target="../media/image2739.png"/><Relationship Id="rId1303" Type="http://schemas.openxmlformats.org/officeDocument/2006/relationships/image" Target="../media/image1341.png"/><Relationship Id="rId1510" Type="http://schemas.openxmlformats.org/officeDocument/2006/relationships/image" Target="../media/image1548.png"/><Relationship Id="rId1955" Type="http://schemas.openxmlformats.org/officeDocument/2006/relationships/image" Target="../media/image1993.png"/><Relationship Id="rId1608" Type="http://schemas.openxmlformats.org/officeDocument/2006/relationships/image" Target="../media/image1646.png"/><Relationship Id="rId1815" Type="http://schemas.openxmlformats.org/officeDocument/2006/relationships/image" Target="../media/image1853.png"/><Relationship Id="rId189" Type="http://schemas.openxmlformats.org/officeDocument/2006/relationships/image" Target="../media/image227.png"/><Relationship Id="rId396" Type="http://schemas.openxmlformats.org/officeDocument/2006/relationships/image" Target="../media/image434.png"/><Relationship Id="rId2077" Type="http://schemas.openxmlformats.org/officeDocument/2006/relationships/image" Target="../media/image2115.png"/><Relationship Id="rId2284" Type="http://schemas.openxmlformats.org/officeDocument/2006/relationships/image" Target="../media/image2322.png"/><Relationship Id="rId2491" Type="http://schemas.openxmlformats.org/officeDocument/2006/relationships/image" Target="../media/image2529.png"/><Relationship Id="rId256" Type="http://schemas.openxmlformats.org/officeDocument/2006/relationships/image" Target="../media/image294.png"/><Relationship Id="rId463" Type="http://schemas.openxmlformats.org/officeDocument/2006/relationships/image" Target="../media/image501.png"/><Relationship Id="rId670" Type="http://schemas.openxmlformats.org/officeDocument/2006/relationships/image" Target="../media/image708.png"/><Relationship Id="rId1093" Type="http://schemas.openxmlformats.org/officeDocument/2006/relationships/image" Target="../media/image1131.png"/><Relationship Id="rId2144" Type="http://schemas.openxmlformats.org/officeDocument/2006/relationships/image" Target="../media/image2182.png"/><Relationship Id="rId2351" Type="http://schemas.openxmlformats.org/officeDocument/2006/relationships/image" Target="../media/image2389.png"/><Relationship Id="rId2589" Type="http://schemas.openxmlformats.org/officeDocument/2006/relationships/image" Target="../media/image2627.png"/><Relationship Id="rId2796" Type="http://schemas.openxmlformats.org/officeDocument/2006/relationships/image" Target="../media/image2834.png"/><Relationship Id="rId116" Type="http://schemas.openxmlformats.org/officeDocument/2006/relationships/image" Target="../media/image154.png"/><Relationship Id="rId323" Type="http://schemas.openxmlformats.org/officeDocument/2006/relationships/image" Target="../media/image361.png"/><Relationship Id="rId530" Type="http://schemas.openxmlformats.org/officeDocument/2006/relationships/image" Target="../media/image568.png"/><Relationship Id="rId768" Type="http://schemas.openxmlformats.org/officeDocument/2006/relationships/image" Target="../media/image806.png"/><Relationship Id="rId975" Type="http://schemas.openxmlformats.org/officeDocument/2006/relationships/image" Target="../media/image1013.png"/><Relationship Id="rId1160" Type="http://schemas.openxmlformats.org/officeDocument/2006/relationships/image" Target="../media/image1198.png"/><Relationship Id="rId1398" Type="http://schemas.openxmlformats.org/officeDocument/2006/relationships/image" Target="../media/image1436.png"/><Relationship Id="rId2004" Type="http://schemas.openxmlformats.org/officeDocument/2006/relationships/image" Target="../media/image2042.png"/><Relationship Id="rId2211" Type="http://schemas.openxmlformats.org/officeDocument/2006/relationships/image" Target="../media/image2249.png"/><Relationship Id="rId2449" Type="http://schemas.openxmlformats.org/officeDocument/2006/relationships/image" Target="../media/image2487.png"/><Relationship Id="rId2656" Type="http://schemas.openxmlformats.org/officeDocument/2006/relationships/image" Target="../media/image2694.png"/><Relationship Id="rId628" Type="http://schemas.openxmlformats.org/officeDocument/2006/relationships/image" Target="../media/image666.png"/><Relationship Id="rId835" Type="http://schemas.openxmlformats.org/officeDocument/2006/relationships/image" Target="../media/image873.png"/><Relationship Id="rId1258" Type="http://schemas.openxmlformats.org/officeDocument/2006/relationships/image" Target="../media/image1296.png"/><Relationship Id="rId1465" Type="http://schemas.openxmlformats.org/officeDocument/2006/relationships/image" Target="../media/image1503.png"/><Relationship Id="rId1672" Type="http://schemas.openxmlformats.org/officeDocument/2006/relationships/image" Target="../media/image1710.png"/><Relationship Id="rId2309" Type="http://schemas.openxmlformats.org/officeDocument/2006/relationships/image" Target="../media/image2347.png"/><Relationship Id="rId2516" Type="http://schemas.openxmlformats.org/officeDocument/2006/relationships/image" Target="../media/image2554.png"/><Relationship Id="rId2723" Type="http://schemas.openxmlformats.org/officeDocument/2006/relationships/image" Target="../media/image2761.png"/><Relationship Id="rId1020" Type="http://schemas.openxmlformats.org/officeDocument/2006/relationships/image" Target="../media/image1058.png"/><Relationship Id="rId1118" Type="http://schemas.openxmlformats.org/officeDocument/2006/relationships/image" Target="../media/image1156.png"/><Relationship Id="rId1325" Type="http://schemas.openxmlformats.org/officeDocument/2006/relationships/image" Target="../media/image1363.png"/><Relationship Id="rId1532" Type="http://schemas.openxmlformats.org/officeDocument/2006/relationships/image" Target="../media/image1570.png"/><Relationship Id="rId1977" Type="http://schemas.openxmlformats.org/officeDocument/2006/relationships/image" Target="../media/image2015.png"/><Relationship Id="rId902" Type="http://schemas.openxmlformats.org/officeDocument/2006/relationships/image" Target="../media/image940.png"/><Relationship Id="rId1837" Type="http://schemas.openxmlformats.org/officeDocument/2006/relationships/image" Target="../media/image1875.png"/><Relationship Id="rId31" Type="http://schemas.openxmlformats.org/officeDocument/2006/relationships/image" Target="../media/image69.png"/><Relationship Id="rId2099" Type="http://schemas.openxmlformats.org/officeDocument/2006/relationships/image" Target="../media/image2137.png"/><Relationship Id="rId180" Type="http://schemas.openxmlformats.org/officeDocument/2006/relationships/image" Target="../media/image218.png"/><Relationship Id="rId278" Type="http://schemas.openxmlformats.org/officeDocument/2006/relationships/image" Target="../media/image316.png"/><Relationship Id="rId1904" Type="http://schemas.openxmlformats.org/officeDocument/2006/relationships/image" Target="../media/image1942.png"/><Relationship Id="rId485" Type="http://schemas.openxmlformats.org/officeDocument/2006/relationships/image" Target="../media/image523.png"/><Relationship Id="rId692" Type="http://schemas.openxmlformats.org/officeDocument/2006/relationships/image" Target="../media/image730.png"/><Relationship Id="rId2166" Type="http://schemas.openxmlformats.org/officeDocument/2006/relationships/image" Target="../media/image2204.png"/><Relationship Id="rId2373" Type="http://schemas.openxmlformats.org/officeDocument/2006/relationships/image" Target="../media/image2411.png"/><Relationship Id="rId2580" Type="http://schemas.openxmlformats.org/officeDocument/2006/relationships/image" Target="../media/image2618.png"/><Relationship Id="rId138" Type="http://schemas.openxmlformats.org/officeDocument/2006/relationships/image" Target="../media/image176.png"/><Relationship Id="rId345" Type="http://schemas.openxmlformats.org/officeDocument/2006/relationships/image" Target="../media/image383.png"/><Relationship Id="rId552" Type="http://schemas.openxmlformats.org/officeDocument/2006/relationships/image" Target="../media/image590.png"/><Relationship Id="rId997" Type="http://schemas.openxmlformats.org/officeDocument/2006/relationships/image" Target="../media/image1035.png"/><Relationship Id="rId1182" Type="http://schemas.openxmlformats.org/officeDocument/2006/relationships/image" Target="../media/image1220.png"/><Relationship Id="rId2026" Type="http://schemas.openxmlformats.org/officeDocument/2006/relationships/image" Target="../media/image2064.png"/><Relationship Id="rId2233" Type="http://schemas.openxmlformats.org/officeDocument/2006/relationships/image" Target="../media/image2271.png"/><Relationship Id="rId2440" Type="http://schemas.openxmlformats.org/officeDocument/2006/relationships/image" Target="../media/image2478.png"/><Relationship Id="rId2678" Type="http://schemas.openxmlformats.org/officeDocument/2006/relationships/image" Target="../media/image2716.png"/><Relationship Id="rId205" Type="http://schemas.openxmlformats.org/officeDocument/2006/relationships/image" Target="../media/image243.png"/><Relationship Id="rId412" Type="http://schemas.openxmlformats.org/officeDocument/2006/relationships/image" Target="../media/image450.png"/><Relationship Id="rId857" Type="http://schemas.openxmlformats.org/officeDocument/2006/relationships/image" Target="../media/image895.png"/><Relationship Id="rId1042" Type="http://schemas.openxmlformats.org/officeDocument/2006/relationships/image" Target="../media/image1080.png"/><Relationship Id="rId1487" Type="http://schemas.openxmlformats.org/officeDocument/2006/relationships/image" Target="../media/image1525.png"/><Relationship Id="rId1694" Type="http://schemas.openxmlformats.org/officeDocument/2006/relationships/image" Target="../media/image1732.png"/><Relationship Id="rId2300" Type="http://schemas.openxmlformats.org/officeDocument/2006/relationships/image" Target="../media/image2338.png"/><Relationship Id="rId2538" Type="http://schemas.openxmlformats.org/officeDocument/2006/relationships/image" Target="../media/image2576.png"/><Relationship Id="rId2745" Type="http://schemas.openxmlformats.org/officeDocument/2006/relationships/image" Target="../media/image2783.png"/><Relationship Id="rId717" Type="http://schemas.openxmlformats.org/officeDocument/2006/relationships/image" Target="../media/image755.png"/><Relationship Id="rId924" Type="http://schemas.openxmlformats.org/officeDocument/2006/relationships/image" Target="../media/image962.png"/><Relationship Id="rId1347" Type="http://schemas.openxmlformats.org/officeDocument/2006/relationships/image" Target="../media/image1385.png"/><Relationship Id="rId1554" Type="http://schemas.openxmlformats.org/officeDocument/2006/relationships/image" Target="../media/image1592.png"/><Relationship Id="rId1761" Type="http://schemas.openxmlformats.org/officeDocument/2006/relationships/image" Target="../media/image1799.png"/><Relationship Id="rId1999" Type="http://schemas.openxmlformats.org/officeDocument/2006/relationships/image" Target="../media/image2037.png"/><Relationship Id="rId2605" Type="http://schemas.openxmlformats.org/officeDocument/2006/relationships/image" Target="../media/image2643.png"/><Relationship Id="rId2812" Type="http://schemas.openxmlformats.org/officeDocument/2006/relationships/image" Target="../media/image2850.png"/><Relationship Id="rId53" Type="http://schemas.openxmlformats.org/officeDocument/2006/relationships/image" Target="../media/image91.png"/><Relationship Id="rId1207" Type="http://schemas.openxmlformats.org/officeDocument/2006/relationships/image" Target="../media/image1245.png"/><Relationship Id="rId1414" Type="http://schemas.openxmlformats.org/officeDocument/2006/relationships/image" Target="../media/image1452.png"/><Relationship Id="rId1621" Type="http://schemas.openxmlformats.org/officeDocument/2006/relationships/image" Target="../media/image1659.png"/><Relationship Id="rId1859" Type="http://schemas.openxmlformats.org/officeDocument/2006/relationships/image" Target="../media/image1897.png"/><Relationship Id="rId1719" Type="http://schemas.openxmlformats.org/officeDocument/2006/relationships/image" Target="../media/image1757.png"/><Relationship Id="rId1926" Type="http://schemas.openxmlformats.org/officeDocument/2006/relationships/image" Target="../media/image1964.png"/><Relationship Id="rId2090" Type="http://schemas.openxmlformats.org/officeDocument/2006/relationships/image" Target="../media/image2128.png"/><Relationship Id="rId2188" Type="http://schemas.openxmlformats.org/officeDocument/2006/relationships/image" Target="../media/image2226.png"/><Relationship Id="rId2395" Type="http://schemas.openxmlformats.org/officeDocument/2006/relationships/image" Target="../media/image2433.png"/><Relationship Id="rId367" Type="http://schemas.openxmlformats.org/officeDocument/2006/relationships/image" Target="../media/image405.png"/><Relationship Id="rId574" Type="http://schemas.openxmlformats.org/officeDocument/2006/relationships/image" Target="../media/image612.png"/><Relationship Id="rId2048" Type="http://schemas.openxmlformats.org/officeDocument/2006/relationships/image" Target="../media/image2086.png"/><Relationship Id="rId2255" Type="http://schemas.openxmlformats.org/officeDocument/2006/relationships/image" Target="../media/image2293.png"/><Relationship Id="rId227" Type="http://schemas.openxmlformats.org/officeDocument/2006/relationships/image" Target="../media/image265.png"/><Relationship Id="rId781" Type="http://schemas.openxmlformats.org/officeDocument/2006/relationships/image" Target="../media/image819.png"/><Relationship Id="rId879" Type="http://schemas.openxmlformats.org/officeDocument/2006/relationships/image" Target="../media/image917.png"/><Relationship Id="rId2462" Type="http://schemas.openxmlformats.org/officeDocument/2006/relationships/image" Target="../media/image2500.png"/><Relationship Id="rId2767" Type="http://schemas.openxmlformats.org/officeDocument/2006/relationships/image" Target="../media/image2805.png"/><Relationship Id="rId434" Type="http://schemas.openxmlformats.org/officeDocument/2006/relationships/image" Target="../media/image472.png"/><Relationship Id="rId641" Type="http://schemas.openxmlformats.org/officeDocument/2006/relationships/image" Target="../media/image679.png"/><Relationship Id="rId739" Type="http://schemas.openxmlformats.org/officeDocument/2006/relationships/image" Target="../media/image777.png"/><Relationship Id="rId1064" Type="http://schemas.openxmlformats.org/officeDocument/2006/relationships/image" Target="../media/image1102.png"/><Relationship Id="rId1271" Type="http://schemas.openxmlformats.org/officeDocument/2006/relationships/image" Target="../media/image1309.png"/><Relationship Id="rId1369" Type="http://schemas.openxmlformats.org/officeDocument/2006/relationships/image" Target="../media/image1407.png"/><Relationship Id="rId1576" Type="http://schemas.openxmlformats.org/officeDocument/2006/relationships/image" Target="../media/image1614.png"/><Relationship Id="rId2115" Type="http://schemas.openxmlformats.org/officeDocument/2006/relationships/image" Target="../media/image2153.png"/><Relationship Id="rId2322" Type="http://schemas.openxmlformats.org/officeDocument/2006/relationships/image" Target="../media/image2360.png"/><Relationship Id="rId501" Type="http://schemas.openxmlformats.org/officeDocument/2006/relationships/image" Target="../media/image539.png"/><Relationship Id="rId946" Type="http://schemas.openxmlformats.org/officeDocument/2006/relationships/image" Target="../media/image984.png"/><Relationship Id="rId1131" Type="http://schemas.openxmlformats.org/officeDocument/2006/relationships/image" Target="../media/image1169.png"/><Relationship Id="rId1229" Type="http://schemas.openxmlformats.org/officeDocument/2006/relationships/image" Target="../media/image1267.png"/><Relationship Id="rId1783" Type="http://schemas.openxmlformats.org/officeDocument/2006/relationships/image" Target="../media/image1821.png"/><Relationship Id="rId1990" Type="http://schemas.openxmlformats.org/officeDocument/2006/relationships/image" Target="../media/image2028.png"/><Relationship Id="rId2627" Type="http://schemas.openxmlformats.org/officeDocument/2006/relationships/image" Target="../media/image2665.png"/><Relationship Id="rId2834" Type="http://schemas.openxmlformats.org/officeDocument/2006/relationships/image" Target="../media/image2872.png"/><Relationship Id="rId75" Type="http://schemas.openxmlformats.org/officeDocument/2006/relationships/image" Target="../media/image113.png"/><Relationship Id="rId806" Type="http://schemas.openxmlformats.org/officeDocument/2006/relationships/image" Target="../media/image844.png"/><Relationship Id="rId1436" Type="http://schemas.openxmlformats.org/officeDocument/2006/relationships/image" Target="../media/image1474.png"/><Relationship Id="rId1643" Type="http://schemas.openxmlformats.org/officeDocument/2006/relationships/image" Target="../media/image1681.png"/><Relationship Id="rId1850" Type="http://schemas.openxmlformats.org/officeDocument/2006/relationships/image" Target="../media/image1888.png"/><Relationship Id="rId1503" Type="http://schemas.openxmlformats.org/officeDocument/2006/relationships/image" Target="../media/image1541.png"/><Relationship Id="rId1710" Type="http://schemas.openxmlformats.org/officeDocument/2006/relationships/image" Target="../media/image1748.png"/><Relationship Id="rId1948" Type="http://schemas.openxmlformats.org/officeDocument/2006/relationships/image" Target="../media/image1986.png"/><Relationship Id="rId291" Type="http://schemas.openxmlformats.org/officeDocument/2006/relationships/image" Target="../media/image329.png"/><Relationship Id="rId1808" Type="http://schemas.openxmlformats.org/officeDocument/2006/relationships/image" Target="../media/image1846.png"/><Relationship Id="rId151" Type="http://schemas.openxmlformats.org/officeDocument/2006/relationships/image" Target="../media/image189.png"/><Relationship Id="rId389" Type="http://schemas.openxmlformats.org/officeDocument/2006/relationships/image" Target="../media/image427.png"/><Relationship Id="rId596" Type="http://schemas.openxmlformats.org/officeDocument/2006/relationships/image" Target="../media/image634.png"/><Relationship Id="rId2277" Type="http://schemas.openxmlformats.org/officeDocument/2006/relationships/image" Target="../media/image2315.png"/><Relationship Id="rId2484" Type="http://schemas.openxmlformats.org/officeDocument/2006/relationships/image" Target="../media/image2522.png"/><Relationship Id="rId2691" Type="http://schemas.openxmlformats.org/officeDocument/2006/relationships/image" Target="../media/image2729.png"/><Relationship Id="rId249" Type="http://schemas.openxmlformats.org/officeDocument/2006/relationships/image" Target="../media/image287.png"/><Relationship Id="rId456" Type="http://schemas.openxmlformats.org/officeDocument/2006/relationships/image" Target="../media/image494.png"/><Relationship Id="rId663" Type="http://schemas.openxmlformats.org/officeDocument/2006/relationships/image" Target="../media/image701.png"/><Relationship Id="rId870" Type="http://schemas.openxmlformats.org/officeDocument/2006/relationships/image" Target="../media/image908.png"/><Relationship Id="rId1086" Type="http://schemas.openxmlformats.org/officeDocument/2006/relationships/image" Target="../media/image1124.png"/><Relationship Id="rId1293" Type="http://schemas.openxmlformats.org/officeDocument/2006/relationships/image" Target="../media/image1331.png"/><Relationship Id="rId2137" Type="http://schemas.openxmlformats.org/officeDocument/2006/relationships/image" Target="../media/image2175.png"/><Relationship Id="rId2344" Type="http://schemas.openxmlformats.org/officeDocument/2006/relationships/image" Target="../media/image2382.png"/><Relationship Id="rId2551" Type="http://schemas.openxmlformats.org/officeDocument/2006/relationships/image" Target="../media/image2589.png"/><Relationship Id="rId2789" Type="http://schemas.openxmlformats.org/officeDocument/2006/relationships/image" Target="../media/image2827.png"/><Relationship Id="rId109" Type="http://schemas.openxmlformats.org/officeDocument/2006/relationships/image" Target="../media/image147.png"/><Relationship Id="rId316" Type="http://schemas.openxmlformats.org/officeDocument/2006/relationships/image" Target="../media/image354.png"/><Relationship Id="rId523" Type="http://schemas.openxmlformats.org/officeDocument/2006/relationships/image" Target="../media/image561.png"/><Relationship Id="rId968" Type="http://schemas.openxmlformats.org/officeDocument/2006/relationships/image" Target="../media/image1006.png"/><Relationship Id="rId1153" Type="http://schemas.openxmlformats.org/officeDocument/2006/relationships/image" Target="../media/image1191.png"/><Relationship Id="rId1598" Type="http://schemas.openxmlformats.org/officeDocument/2006/relationships/image" Target="../media/image1636.png"/><Relationship Id="rId2204" Type="http://schemas.openxmlformats.org/officeDocument/2006/relationships/image" Target="../media/image2242.png"/><Relationship Id="rId2649" Type="http://schemas.openxmlformats.org/officeDocument/2006/relationships/image" Target="../media/image2687.png"/><Relationship Id="rId97" Type="http://schemas.openxmlformats.org/officeDocument/2006/relationships/image" Target="../media/image135.png"/><Relationship Id="rId730" Type="http://schemas.openxmlformats.org/officeDocument/2006/relationships/image" Target="../media/image768.png"/><Relationship Id="rId828" Type="http://schemas.openxmlformats.org/officeDocument/2006/relationships/image" Target="../media/image866.png"/><Relationship Id="rId1013" Type="http://schemas.openxmlformats.org/officeDocument/2006/relationships/image" Target="../media/image1051.png"/><Relationship Id="rId1360" Type="http://schemas.openxmlformats.org/officeDocument/2006/relationships/image" Target="../media/image1398.png"/><Relationship Id="rId1458" Type="http://schemas.openxmlformats.org/officeDocument/2006/relationships/image" Target="../media/image1496.png"/><Relationship Id="rId1665" Type="http://schemas.openxmlformats.org/officeDocument/2006/relationships/image" Target="../media/image1703.png"/><Relationship Id="rId1872" Type="http://schemas.openxmlformats.org/officeDocument/2006/relationships/image" Target="../media/image1910.png"/><Relationship Id="rId2411" Type="http://schemas.openxmlformats.org/officeDocument/2006/relationships/image" Target="../media/image2449.png"/><Relationship Id="rId2509" Type="http://schemas.openxmlformats.org/officeDocument/2006/relationships/image" Target="../media/image2547.png"/><Relationship Id="rId2716" Type="http://schemas.openxmlformats.org/officeDocument/2006/relationships/image" Target="../media/image2754.png"/><Relationship Id="rId1220" Type="http://schemas.openxmlformats.org/officeDocument/2006/relationships/image" Target="../media/image1258.png"/><Relationship Id="rId1318" Type="http://schemas.openxmlformats.org/officeDocument/2006/relationships/image" Target="../media/image1356.png"/><Relationship Id="rId1525" Type="http://schemas.openxmlformats.org/officeDocument/2006/relationships/image" Target="../media/image1563.png"/><Relationship Id="rId1732" Type="http://schemas.openxmlformats.org/officeDocument/2006/relationships/image" Target="../media/image1770.png"/><Relationship Id="rId24" Type="http://schemas.openxmlformats.org/officeDocument/2006/relationships/image" Target="../media/image62.png"/><Relationship Id="rId2299" Type="http://schemas.openxmlformats.org/officeDocument/2006/relationships/image" Target="../media/image2337.png"/><Relationship Id="rId173" Type="http://schemas.openxmlformats.org/officeDocument/2006/relationships/image" Target="../media/image211.png"/><Relationship Id="rId380" Type="http://schemas.openxmlformats.org/officeDocument/2006/relationships/image" Target="../media/image418.png"/><Relationship Id="rId2061" Type="http://schemas.openxmlformats.org/officeDocument/2006/relationships/image" Target="../media/image2099.png"/><Relationship Id="rId240" Type="http://schemas.openxmlformats.org/officeDocument/2006/relationships/image" Target="../media/image278.png"/><Relationship Id="rId478" Type="http://schemas.openxmlformats.org/officeDocument/2006/relationships/image" Target="../media/image516.png"/><Relationship Id="rId685" Type="http://schemas.openxmlformats.org/officeDocument/2006/relationships/image" Target="../media/image723.png"/><Relationship Id="rId892" Type="http://schemas.openxmlformats.org/officeDocument/2006/relationships/image" Target="../media/image930.png"/><Relationship Id="rId2159" Type="http://schemas.openxmlformats.org/officeDocument/2006/relationships/image" Target="../media/image2197.png"/><Relationship Id="rId2366" Type="http://schemas.openxmlformats.org/officeDocument/2006/relationships/image" Target="../media/image2404.png"/><Relationship Id="rId2573" Type="http://schemas.openxmlformats.org/officeDocument/2006/relationships/image" Target="../media/image2611.png"/><Relationship Id="rId2780" Type="http://schemas.openxmlformats.org/officeDocument/2006/relationships/image" Target="../media/image2818.png"/><Relationship Id="rId100" Type="http://schemas.openxmlformats.org/officeDocument/2006/relationships/image" Target="../media/image138.png"/><Relationship Id="rId338" Type="http://schemas.openxmlformats.org/officeDocument/2006/relationships/image" Target="../media/image376.png"/><Relationship Id="rId545" Type="http://schemas.openxmlformats.org/officeDocument/2006/relationships/image" Target="../media/image583.png"/><Relationship Id="rId752" Type="http://schemas.openxmlformats.org/officeDocument/2006/relationships/image" Target="../media/image790.png"/><Relationship Id="rId1175" Type="http://schemas.openxmlformats.org/officeDocument/2006/relationships/image" Target="../media/image1213.png"/><Relationship Id="rId1382" Type="http://schemas.openxmlformats.org/officeDocument/2006/relationships/image" Target="../media/image1420.png"/><Relationship Id="rId2019" Type="http://schemas.openxmlformats.org/officeDocument/2006/relationships/image" Target="../media/image2057.png"/><Relationship Id="rId2226" Type="http://schemas.openxmlformats.org/officeDocument/2006/relationships/image" Target="../media/image2264.png"/><Relationship Id="rId2433" Type="http://schemas.openxmlformats.org/officeDocument/2006/relationships/image" Target="../media/image2471.png"/><Relationship Id="rId2640" Type="http://schemas.openxmlformats.org/officeDocument/2006/relationships/image" Target="../media/image2678.png"/><Relationship Id="rId405" Type="http://schemas.openxmlformats.org/officeDocument/2006/relationships/image" Target="../media/image443.png"/><Relationship Id="rId612" Type="http://schemas.openxmlformats.org/officeDocument/2006/relationships/image" Target="../media/image650.png"/><Relationship Id="rId1035" Type="http://schemas.openxmlformats.org/officeDocument/2006/relationships/image" Target="../media/image1073.png"/><Relationship Id="rId1242" Type="http://schemas.openxmlformats.org/officeDocument/2006/relationships/image" Target="../media/image1280.png"/><Relationship Id="rId1687" Type="http://schemas.openxmlformats.org/officeDocument/2006/relationships/image" Target="../media/image1725.png"/><Relationship Id="rId1894" Type="http://schemas.openxmlformats.org/officeDocument/2006/relationships/image" Target="../media/image1932.png"/><Relationship Id="rId2500" Type="http://schemas.openxmlformats.org/officeDocument/2006/relationships/image" Target="../media/image2538.png"/><Relationship Id="rId2738" Type="http://schemas.openxmlformats.org/officeDocument/2006/relationships/image" Target="../media/image2776.png"/><Relationship Id="rId917" Type="http://schemas.openxmlformats.org/officeDocument/2006/relationships/image" Target="../media/image955.png"/><Relationship Id="rId1102" Type="http://schemas.openxmlformats.org/officeDocument/2006/relationships/image" Target="../media/image1140.png"/><Relationship Id="rId1547" Type="http://schemas.openxmlformats.org/officeDocument/2006/relationships/image" Target="../media/image1585.png"/><Relationship Id="rId1754" Type="http://schemas.openxmlformats.org/officeDocument/2006/relationships/image" Target="../media/image1792.png"/><Relationship Id="rId1961" Type="http://schemas.openxmlformats.org/officeDocument/2006/relationships/image" Target="../media/image1999.png"/><Relationship Id="rId2805" Type="http://schemas.openxmlformats.org/officeDocument/2006/relationships/image" Target="../media/image2843.png"/><Relationship Id="rId46" Type="http://schemas.openxmlformats.org/officeDocument/2006/relationships/image" Target="../media/image84.png"/><Relationship Id="rId1407" Type="http://schemas.openxmlformats.org/officeDocument/2006/relationships/image" Target="../media/image1445.png"/><Relationship Id="rId1614" Type="http://schemas.openxmlformats.org/officeDocument/2006/relationships/image" Target="../media/image1652.png"/><Relationship Id="rId1821" Type="http://schemas.openxmlformats.org/officeDocument/2006/relationships/image" Target="../media/image1859.png"/><Relationship Id="rId195" Type="http://schemas.openxmlformats.org/officeDocument/2006/relationships/image" Target="../media/image233.png"/><Relationship Id="rId1919" Type="http://schemas.openxmlformats.org/officeDocument/2006/relationships/image" Target="../media/image1957.png"/><Relationship Id="rId2083" Type="http://schemas.openxmlformats.org/officeDocument/2006/relationships/image" Target="../media/image2121.png"/><Relationship Id="rId2290" Type="http://schemas.openxmlformats.org/officeDocument/2006/relationships/image" Target="../media/image2328.png"/><Relationship Id="rId2388" Type="http://schemas.openxmlformats.org/officeDocument/2006/relationships/image" Target="../media/image2426.png"/><Relationship Id="rId2595" Type="http://schemas.openxmlformats.org/officeDocument/2006/relationships/image" Target="../media/image2633.png"/><Relationship Id="rId262" Type="http://schemas.openxmlformats.org/officeDocument/2006/relationships/image" Target="../media/image300.png"/><Relationship Id="rId567" Type="http://schemas.openxmlformats.org/officeDocument/2006/relationships/image" Target="../media/image605.png"/><Relationship Id="rId1197" Type="http://schemas.openxmlformats.org/officeDocument/2006/relationships/image" Target="../media/image1235.png"/><Relationship Id="rId2150" Type="http://schemas.openxmlformats.org/officeDocument/2006/relationships/image" Target="../media/image2188.png"/><Relationship Id="rId2248" Type="http://schemas.openxmlformats.org/officeDocument/2006/relationships/image" Target="../media/image2286.png"/><Relationship Id="rId122" Type="http://schemas.openxmlformats.org/officeDocument/2006/relationships/image" Target="../media/image160.png"/><Relationship Id="rId774" Type="http://schemas.openxmlformats.org/officeDocument/2006/relationships/image" Target="../media/image812.png"/><Relationship Id="rId981" Type="http://schemas.openxmlformats.org/officeDocument/2006/relationships/image" Target="../media/image1019.png"/><Relationship Id="rId1057" Type="http://schemas.openxmlformats.org/officeDocument/2006/relationships/image" Target="../media/image1095.png"/><Relationship Id="rId2010" Type="http://schemas.openxmlformats.org/officeDocument/2006/relationships/image" Target="../media/image2048.png"/><Relationship Id="rId2455" Type="http://schemas.openxmlformats.org/officeDocument/2006/relationships/image" Target="../media/image2493.png"/><Relationship Id="rId2662" Type="http://schemas.openxmlformats.org/officeDocument/2006/relationships/image" Target="../media/image2700.png"/><Relationship Id="rId427" Type="http://schemas.openxmlformats.org/officeDocument/2006/relationships/image" Target="../media/image465.png"/><Relationship Id="rId634" Type="http://schemas.openxmlformats.org/officeDocument/2006/relationships/image" Target="../media/image672.png"/><Relationship Id="rId841" Type="http://schemas.openxmlformats.org/officeDocument/2006/relationships/image" Target="../media/image879.png"/><Relationship Id="rId1264" Type="http://schemas.openxmlformats.org/officeDocument/2006/relationships/image" Target="../media/image1302.png"/><Relationship Id="rId1471" Type="http://schemas.openxmlformats.org/officeDocument/2006/relationships/image" Target="../media/image1509.png"/><Relationship Id="rId1569" Type="http://schemas.openxmlformats.org/officeDocument/2006/relationships/image" Target="../media/image1607.png"/><Relationship Id="rId2108" Type="http://schemas.openxmlformats.org/officeDocument/2006/relationships/image" Target="../media/image2146.png"/><Relationship Id="rId2315" Type="http://schemas.openxmlformats.org/officeDocument/2006/relationships/image" Target="../media/image2353.png"/><Relationship Id="rId2522" Type="http://schemas.openxmlformats.org/officeDocument/2006/relationships/image" Target="../media/image2560.png"/><Relationship Id="rId701" Type="http://schemas.openxmlformats.org/officeDocument/2006/relationships/image" Target="../media/image739.png"/><Relationship Id="rId939" Type="http://schemas.openxmlformats.org/officeDocument/2006/relationships/image" Target="../media/image977.png"/><Relationship Id="rId1124" Type="http://schemas.openxmlformats.org/officeDocument/2006/relationships/image" Target="../media/image1162.png"/><Relationship Id="rId1331" Type="http://schemas.openxmlformats.org/officeDocument/2006/relationships/image" Target="../media/image1369.png"/><Relationship Id="rId1776" Type="http://schemas.openxmlformats.org/officeDocument/2006/relationships/image" Target="../media/image1814.png"/><Relationship Id="rId1983" Type="http://schemas.openxmlformats.org/officeDocument/2006/relationships/image" Target="../media/image2021.png"/><Relationship Id="rId2827" Type="http://schemas.openxmlformats.org/officeDocument/2006/relationships/image" Target="../media/image2865.png"/><Relationship Id="rId68" Type="http://schemas.openxmlformats.org/officeDocument/2006/relationships/image" Target="../media/image106.png"/><Relationship Id="rId1429" Type="http://schemas.openxmlformats.org/officeDocument/2006/relationships/image" Target="../media/image1467.png"/><Relationship Id="rId1636" Type="http://schemas.openxmlformats.org/officeDocument/2006/relationships/image" Target="../media/image1674.png"/><Relationship Id="rId1843" Type="http://schemas.openxmlformats.org/officeDocument/2006/relationships/image" Target="../media/image1881.png"/><Relationship Id="rId1703" Type="http://schemas.openxmlformats.org/officeDocument/2006/relationships/image" Target="../media/image1741.png"/><Relationship Id="rId1910" Type="http://schemas.openxmlformats.org/officeDocument/2006/relationships/image" Target="../media/image1948.png"/><Relationship Id="rId284" Type="http://schemas.openxmlformats.org/officeDocument/2006/relationships/image" Target="../media/image322.png"/><Relationship Id="rId491" Type="http://schemas.openxmlformats.org/officeDocument/2006/relationships/image" Target="../media/image529.png"/><Relationship Id="rId2172" Type="http://schemas.openxmlformats.org/officeDocument/2006/relationships/image" Target="../media/image2210.png"/><Relationship Id="rId144" Type="http://schemas.openxmlformats.org/officeDocument/2006/relationships/image" Target="../media/image182.png"/><Relationship Id="rId589" Type="http://schemas.openxmlformats.org/officeDocument/2006/relationships/image" Target="../media/image627.png"/><Relationship Id="rId796" Type="http://schemas.openxmlformats.org/officeDocument/2006/relationships/image" Target="../media/image834.png"/><Relationship Id="rId2477" Type="http://schemas.openxmlformats.org/officeDocument/2006/relationships/image" Target="../media/image2515.png"/><Relationship Id="rId2684" Type="http://schemas.openxmlformats.org/officeDocument/2006/relationships/image" Target="../media/image2722.png"/><Relationship Id="rId351" Type="http://schemas.openxmlformats.org/officeDocument/2006/relationships/image" Target="../media/image389.png"/><Relationship Id="rId449" Type="http://schemas.openxmlformats.org/officeDocument/2006/relationships/image" Target="../media/image487.png"/><Relationship Id="rId656" Type="http://schemas.openxmlformats.org/officeDocument/2006/relationships/image" Target="../media/image694.png"/><Relationship Id="rId863" Type="http://schemas.openxmlformats.org/officeDocument/2006/relationships/image" Target="../media/image901.png"/><Relationship Id="rId1079" Type="http://schemas.openxmlformats.org/officeDocument/2006/relationships/image" Target="../media/image1117.png"/><Relationship Id="rId1286" Type="http://schemas.openxmlformats.org/officeDocument/2006/relationships/image" Target="../media/image1324.png"/><Relationship Id="rId1493" Type="http://schemas.openxmlformats.org/officeDocument/2006/relationships/image" Target="../media/image1531.png"/><Relationship Id="rId2032" Type="http://schemas.openxmlformats.org/officeDocument/2006/relationships/image" Target="../media/image2070.png"/><Relationship Id="rId2337" Type="http://schemas.openxmlformats.org/officeDocument/2006/relationships/image" Target="../media/image2375.png"/><Relationship Id="rId2544" Type="http://schemas.openxmlformats.org/officeDocument/2006/relationships/image" Target="../media/image2582.png"/><Relationship Id="rId211" Type="http://schemas.openxmlformats.org/officeDocument/2006/relationships/image" Target="../media/image249.png"/><Relationship Id="rId309" Type="http://schemas.openxmlformats.org/officeDocument/2006/relationships/image" Target="../media/image347.png"/><Relationship Id="rId516" Type="http://schemas.openxmlformats.org/officeDocument/2006/relationships/image" Target="../media/image554.png"/><Relationship Id="rId1146" Type="http://schemas.openxmlformats.org/officeDocument/2006/relationships/image" Target="../media/image1184.png"/><Relationship Id="rId1798" Type="http://schemas.openxmlformats.org/officeDocument/2006/relationships/image" Target="../media/image1836.png"/><Relationship Id="rId2751" Type="http://schemas.openxmlformats.org/officeDocument/2006/relationships/image" Target="../media/image2789.png"/><Relationship Id="rId2849" Type="http://schemas.openxmlformats.org/officeDocument/2006/relationships/image" Target="../media/image2887.png"/><Relationship Id="rId723" Type="http://schemas.openxmlformats.org/officeDocument/2006/relationships/image" Target="../media/image761.png"/><Relationship Id="rId930" Type="http://schemas.openxmlformats.org/officeDocument/2006/relationships/image" Target="../media/image968.png"/><Relationship Id="rId1006" Type="http://schemas.openxmlformats.org/officeDocument/2006/relationships/image" Target="../media/image1044.png"/><Relationship Id="rId1353" Type="http://schemas.openxmlformats.org/officeDocument/2006/relationships/image" Target="../media/image1391.png"/><Relationship Id="rId1560" Type="http://schemas.openxmlformats.org/officeDocument/2006/relationships/image" Target="../media/image1598.png"/><Relationship Id="rId1658" Type="http://schemas.openxmlformats.org/officeDocument/2006/relationships/image" Target="../media/image1696.png"/><Relationship Id="rId1865" Type="http://schemas.openxmlformats.org/officeDocument/2006/relationships/image" Target="../media/image1903.png"/><Relationship Id="rId2404" Type="http://schemas.openxmlformats.org/officeDocument/2006/relationships/image" Target="../media/image2442.png"/><Relationship Id="rId2611" Type="http://schemas.openxmlformats.org/officeDocument/2006/relationships/image" Target="../media/image2649.png"/><Relationship Id="rId2709" Type="http://schemas.openxmlformats.org/officeDocument/2006/relationships/image" Target="../media/image2747.png"/><Relationship Id="rId1213" Type="http://schemas.openxmlformats.org/officeDocument/2006/relationships/image" Target="../media/image1251.png"/><Relationship Id="rId1420" Type="http://schemas.openxmlformats.org/officeDocument/2006/relationships/image" Target="../media/image1458.png"/><Relationship Id="rId1518" Type="http://schemas.openxmlformats.org/officeDocument/2006/relationships/image" Target="../media/image1556.png"/><Relationship Id="rId1725" Type="http://schemas.openxmlformats.org/officeDocument/2006/relationships/image" Target="../media/image1763.png"/><Relationship Id="rId1932" Type="http://schemas.openxmlformats.org/officeDocument/2006/relationships/image" Target="../media/image1970.png"/><Relationship Id="rId17" Type="http://schemas.openxmlformats.org/officeDocument/2006/relationships/image" Target="../media/image55.png"/><Relationship Id="rId2194" Type="http://schemas.openxmlformats.org/officeDocument/2006/relationships/image" Target="../media/image2232.png"/><Relationship Id="rId166" Type="http://schemas.openxmlformats.org/officeDocument/2006/relationships/image" Target="../media/image204.png"/><Relationship Id="rId373" Type="http://schemas.openxmlformats.org/officeDocument/2006/relationships/image" Target="../media/image411.png"/><Relationship Id="rId580" Type="http://schemas.openxmlformats.org/officeDocument/2006/relationships/image" Target="../media/image618.png"/><Relationship Id="rId2054" Type="http://schemas.openxmlformats.org/officeDocument/2006/relationships/image" Target="../media/image2092.png"/><Relationship Id="rId2261" Type="http://schemas.openxmlformats.org/officeDocument/2006/relationships/image" Target="../media/image2299.png"/><Relationship Id="rId2499" Type="http://schemas.openxmlformats.org/officeDocument/2006/relationships/image" Target="../media/image2537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271.png"/><Relationship Id="rId440" Type="http://schemas.openxmlformats.org/officeDocument/2006/relationships/image" Target="../media/image478.png"/><Relationship Id="rId678" Type="http://schemas.openxmlformats.org/officeDocument/2006/relationships/image" Target="../media/image716.png"/><Relationship Id="rId885" Type="http://schemas.openxmlformats.org/officeDocument/2006/relationships/image" Target="../media/image923.png"/><Relationship Id="rId1070" Type="http://schemas.openxmlformats.org/officeDocument/2006/relationships/image" Target="../media/image1108.png"/><Relationship Id="rId2121" Type="http://schemas.openxmlformats.org/officeDocument/2006/relationships/image" Target="../media/image2159.png"/><Relationship Id="rId2359" Type="http://schemas.openxmlformats.org/officeDocument/2006/relationships/image" Target="../media/image2397.png"/><Relationship Id="rId2566" Type="http://schemas.openxmlformats.org/officeDocument/2006/relationships/image" Target="../media/image2604.png"/><Relationship Id="rId2773" Type="http://schemas.openxmlformats.org/officeDocument/2006/relationships/image" Target="../media/image2811.png"/><Relationship Id="rId300" Type="http://schemas.openxmlformats.org/officeDocument/2006/relationships/image" Target="../media/image338.png"/><Relationship Id="rId538" Type="http://schemas.openxmlformats.org/officeDocument/2006/relationships/image" Target="../media/image576.png"/><Relationship Id="rId745" Type="http://schemas.openxmlformats.org/officeDocument/2006/relationships/image" Target="../media/image783.png"/><Relationship Id="rId952" Type="http://schemas.openxmlformats.org/officeDocument/2006/relationships/image" Target="../media/image990.png"/><Relationship Id="rId1168" Type="http://schemas.openxmlformats.org/officeDocument/2006/relationships/image" Target="../media/image1206.png"/><Relationship Id="rId1375" Type="http://schemas.openxmlformats.org/officeDocument/2006/relationships/image" Target="../media/image1413.png"/><Relationship Id="rId1582" Type="http://schemas.openxmlformats.org/officeDocument/2006/relationships/image" Target="../media/image1620.png"/><Relationship Id="rId2219" Type="http://schemas.openxmlformats.org/officeDocument/2006/relationships/image" Target="../media/image2257.png"/><Relationship Id="rId2426" Type="http://schemas.openxmlformats.org/officeDocument/2006/relationships/image" Target="../media/image2464.png"/><Relationship Id="rId2633" Type="http://schemas.openxmlformats.org/officeDocument/2006/relationships/image" Target="../media/image2671.png"/><Relationship Id="rId81" Type="http://schemas.openxmlformats.org/officeDocument/2006/relationships/image" Target="../media/image119.png"/><Relationship Id="rId605" Type="http://schemas.openxmlformats.org/officeDocument/2006/relationships/image" Target="../media/image643.png"/><Relationship Id="rId812" Type="http://schemas.openxmlformats.org/officeDocument/2006/relationships/image" Target="../media/image850.png"/><Relationship Id="rId1028" Type="http://schemas.openxmlformats.org/officeDocument/2006/relationships/image" Target="../media/image1066.png"/><Relationship Id="rId1235" Type="http://schemas.openxmlformats.org/officeDocument/2006/relationships/image" Target="../media/image1273.png"/><Relationship Id="rId1442" Type="http://schemas.openxmlformats.org/officeDocument/2006/relationships/image" Target="../media/image1480.png"/><Relationship Id="rId1887" Type="http://schemas.openxmlformats.org/officeDocument/2006/relationships/image" Target="../media/image1925.png"/><Relationship Id="rId2840" Type="http://schemas.openxmlformats.org/officeDocument/2006/relationships/image" Target="../media/image2878.png"/><Relationship Id="rId1302" Type="http://schemas.openxmlformats.org/officeDocument/2006/relationships/image" Target="../media/image1340.png"/><Relationship Id="rId1747" Type="http://schemas.openxmlformats.org/officeDocument/2006/relationships/image" Target="../media/image1785.png"/><Relationship Id="rId1954" Type="http://schemas.openxmlformats.org/officeDocument/2006/relationships/image" Target="../media/image1992.png"/><Relationship Id="rId2700" Type="http://schemas.openxmlformats.org/officeDocument/2006/relationships/image" Target="../media/image2738.png"/><Relationship Id="rId39" Type="http://schemas.openxmlformats.org/officeDocument/2006/relationships/image" Target="../media/image77.png"/><Relationship Id="rId1607" Type="http://schemas.openxmlformats.org/officeDocument/2006/relationships/image" Target="../media/image1645.png"/><Relationship Id="rId1814" Type="http://schemas.openxmlformats.org/officeDocument/2006/relationships/image" Target="../media/image1852.png"/><Relationship Id="rId188" Type="http://schemas.openxmlformats.org/officeDocument/2006/relationships/image" Target="../media/image226.png"/><Relationship Id="rId395" Type="http://schemas.openxmlformats.org/officeDocument/2006/relationships/image" Target="../media/image433.png"/><Relationship Id="rId2076" Type="http://schemas.openxmlformats.org/officeDocument/2006/relationships/image" Target="../media/image2114.png"/><Relationship Id="rId2283" Type="http://schemas.openxmlformats.org/officeDocument/2006/relationships/image" Target="../media/image2321.png"/><Relationship Id="rId2490" Type="http://schemas.openxmlformats.org/officeDocument/2006/relationships/image" Target="../media/image2528.png"/><Relationship Id="rId2588" Type="http://schemas.openxmlformats.org/officeDocument/2006/relationships/image" Target="../media/image2626.png"/><Relationship Id="rId255" Type="http://schemas.openxmlformats.org/officeDocument/2006/relationships/image" Target="../media/image293.png"/><Relationship Id="rId462" Type="http://schemas.openxmlformats.org/officeDocument/2006/relationships/image" Target="../media/image500.png"/><Relationship Id="rId1092" Type="http://schemas.openxmlformats.org/officeDocument/2006/relationships/image" Target="../media/image1130.png"/><Relationship Id="rId1397" Type="http://schemas.openxmlformats.org/officeDocument/2006/relationships/image" Target="../media/image1435.png"/><Relationship Id="rId2143" Type="http://schemas.openxmlformats.org/officeDocument/2006/relationships/image" Target="../media/image2181.png"/><Relationship Id="rId2350" Type="http://schemas.openxmlformats.org/officeDocument/2006/relationships/image" Target="../media/image2388.png"/><Relationship Id="rId2795" Type="http://schemas.openxmlformats.org/officeDocument/2006/relationships/image" Target="../media/image2833.png"/><Relationship Id="rId115" Type="http://schemas.openxmlformats.org/officeDocument/2006/relationships/image" Target="../media/image153.png"/><Relationship Id="rId322" Type="http://schemas.openxmlformats.org/officeDocument/2006/relationships/image" Target="../media/image360.png"/><Relationship Id="rId767" Type="http://schemas.openxmlformats.org/officeDocument/2006/relationships/image" Target="../media/image805.png"/><Relationship Id="rId974" Type="http://schemas.openxmlformats.org/officeDocument/2006/relationships/image" Target="../media/image1012.png"/><Relationship Id="rId2003" Type="http://schemas.openxmlformats.org/officeDocument/2006/relationships/image" Target="../media/image2041.png"/><Relationship Id="rId2210" Type="http://schemas.openxmlformats.org/officeDocument/2006/relationships/image" Target="../media/image2248.png"/><Relationship Id="rId2448" Type="http://schemas.openxmlformats.org/officeDocument/2006/relationships/image" Target="../media/image2486.png"/><Relationship Id="rId2655" Type="http://schemas.openxmlformats.org/officeDocument/2006/relationships/image" Target="../media/image2693.png"/><Relationship Id="rId627" Type="http://schemas.openxmlformats.org/officeDocument/2006/relationships/image" Target="../media/image665.png"/><Relationship Id="rId834" Type="http://schemas.openxmlformats.org/officeDocument/2006/relationships/image" Target="../media/image872.png"/><Relationship Id="rId1257" Type="http://schemas.openxmlformats.org/officeDocument/2006/relationships/image" Target="../media/image1295.png"/><Relationship Id="rId1464" Type="http://schemas.openxmlformats.org/officeDocument/2006/relationships/image" Target="../media/image1502.png"/><Relationship Id="rId1671" Type="http://schemas.openxmlformats.org/officeDocument/2006/relationships/image" Target="../media/image1709.png"/><Relationship Id="rId2308" Type="http://schemas.openxmlformats.org/officeDocument/2006/relationships/image" Target="../media/image2346.png"/><Relationship Id="rId2515" Type="http://schemas.openxmlformats.org/officeDocument/2006/relationships/image" Target="../media/image2553.png"/><Relationship Id="rId2722" Type="http://schemas.openxmlformats.org/officeDocument/2006/relationships/image" Target="../media/image2760.png"/><Relationship Id="rId901" Type="http://schemas.openxmlformats.org/officeDocument/2006/relationships/image" Target="../media/image939.png"/><Relationship Id="rId1117" Type="http://schemas.openxmlformats.org/officeDocument/2006/relationships/image" Target="../media/image1155.png"/><Relationship Id="rId1324" Type="http://schemas.openxmlformats.org/officeDocument/2006/relationships/image" Target="../media/image1362.png"/><Relationship Id="rId1531" Type="http://schemas.openxmlformats.org/officeDocument/2006/relationships/image" Target="../media/image1569.png"/><Relationship Id="rId1769" Type="http://schemas.openxmlformats.org/officeDocument/2006/relationships/image" Target="../media/image1807.png"/><Relationship Id="rId1976" Type="http://schemas.openxmlformats.org/officeDocument/2006/relationships/image" Target="../media/image2014.png"/><Relationship Id="rId30" Type="http://schemas.openxmlformats.org/officeDocument/2006/relationships/image" Target="../media/image68.png"/><Relationship Id="rId1629" Type="http://schemas.openxmlformats.org/officeDocument/2006/relationships/image" Target="../media/image1667.png"/><Relationship Id="rId1836" Type="http://schemas.openxmlformats.org/officeDocument/2006/relationships/image" Target="../media/image1874.png"/><Relationship Id="rId1903" Type="http://schemas.openxmlformats.org/officeDocument/2006/relationships/image" Target="../media/image1941.png"/><Relationship Id="rId2098" Type="http://schemas.openxmlformats.org/officeDocument/2006/relationships/image" Target="../media/image2136.png"/><Relationship Id="rId277" Type="http://schemas.openxmlformats.org/officeDocument/2006/relationships/image" Target="../media/image315.png"/><Relationship Id="rId484" Type="http://schemas.openxmlformats.org/officeDocument/2006/relationships/image" Target="../media/image522.png"/><Relationship Id="rId2165" Type="http://schemas.openxmlformats.org/officeDocument/2006/relationships/image" Target="../media/image2203.png"/><Relationship Id="rId137" Type="http://schemas.openxmlformats.org/officeDocument/2006/relationships/image" Target="../media/image175.png"/><Relationship Id="rId344" Type="http://schemas.openxmlformats.org/officeDocument/2006/relationships/image" Target="../media/image382.png"/><Relationship Id="rId691" Type="http://schemas.openxmlformats.org/officeDocument/2006/relationships/image" Target="../media/image729.png"/><Relationship Id="rId789" Type="http://schemas.openxmlformats.org/officeDocument/2006/relationships/image" Target="../media/image827.png"/><Relationship Id="rId996" Type="http://schemas.openxmlformats.org/officeDocument/2006/relationships/image" Target="../media/image1034.png"/><Relationship Id="rId2025" Type="http://schemas.openxmlformats.org/officeDocument/2006/relationships/image" Target="../media/image2063.png"/><Relationship Id="rId2372" Type="http://schemas.openxmlformats.org/officeDocument/2006/relationships/image" Target="../media/image2410.png"/><Relationship Id="rId2677" Type="http://schemas.openxmlformats.org/officeDocument/2006/relationships/image" Target="../media/image2715.png"/><Relationship Id="rId551" Type="http://schemas.openxmlformats.org/officeDocument/2006/relationships/image" Target="../media/image589.png"/><Relationship Id="rId649" Type="http://schemas.openxmlformats.org/officeDocument/2006/relationships/image" Target="../media/image687.png"/><Relationship Id="rId856" Type="http://schemas.openxmlformats.org/officeDocument/2006/relationships/image" Target="../media/image894.png"/><Relationship Id="rId1181" Type="http://schemas.openxmlformats.org/officeDocument/2006/relationships/image" Target="../media/image1219.png"/><Relationship Id="rId1279" Type="http://schemas.openxmlformats.org/officeDocument/2006/relationships/image" Target="../media/image1317.png"/><Relationship Id="rId1486" Type="http://schemas.openxmlformats.org/officeDocument/2006/relationships/image" Target="../media/image1524.png"/><Relationship Id="rId2232" Type="http://schemas.openxmlformats.org/officeDocument/2006/relationships/image" Target="../media/image2270.png"/><Relationship Id="rId2537" Type="http://schemas.openxmlformats.org/officeDocument/2006/relationships/image" Target="../media/image2575.png"/><Relationship Id="rId204" Type="http://schemas.openxmlformats.org/officeDocument/2006/relationships/image" Target="../media/image242.png"/><Relationship Id="rId411" Type="http://schemas.openxmlformats.org/officeDocument/2006/relationships/image" Target="../media/image449.png"/><Relationship Id="rId509" Type="http://schemas.openxmlformats.org/officeDocument/2006/relationships/image" Target="../media/image547.png"/><Relationship Id="rId1041" Type="http://schemas.openxmlformats.org/officeDocument/2006/relationships/image" Target="../media/image1079.png"/><Relationship Id="rId1139" Type="http://schemas.openxmlformats.org/officeDocument/2006/relationships/image" Target="../media/image1177.png"/><Relationship Id="rId1346" Type="http://schemas.openxmlformats.org/officeDocument/2006/relationships/image" Target="../media/image1384.png"/><Relationship Id="rId1693" Type="http://schemas.openxmlformats.org/officeDocument/2006/relationships/image" Target="../media/image1731.png"/><Relationship Id="rId1998" Type="http://schemas.openxmlformats.org/officeDocument/2006/relationships/image" Target="../media/image2036.png"/><Relationship Id="rId2744" Type="http://schemas.openxmlformats.org/officeDocument/2006/relationships/image" Target="../media/image2782.png"/><Relationship Id="rId716" Type="http://schemas.openxmlformats.org/officeDocument/2006/relationships/image" Target="../media/image754.png"/><Relationship Id="rId923" Type="http://schemas.openxmlformats.org/officeDocument/2006/relationships/image" Target="../media/image961.png"/><Relationship Id="rId1553" Type="http://schemas.openxmlformats.org/officeDocument/2006/relationships/image" Target="../media/image1591.png"/><Relationship Id="rId1760" Type="http://schemas.openxmlformats.org/officeDocument/2006/relationships/image" Target="../media/image1798.png"/><Relationship Id="rId1858" Type="http://schemas.openxmlformats.org/officeDocument/2006/relationships/image" Target="../media/image1896.png"/><Relationship Id="rId2604" Type="http://schemas.openxmlformats.org/officeDocument/2006/relationships/image" Target="../media/image2642.png"/><Relationship Id="rId2811" Type="http://schemas.openxmlformats.org/officeDocument/2006/relationships/image" Target="../media/image2849.png"/><Relationship Id="rId52" Type="http://schemas.openxmlformats.org/officeDocument/2006/relationships/image" Target="../media/image90.png"/><Relationship Id="rId1206" Type="http://schemas.openxmlformats.org/officeDocument/2006/relationships/image" Target="../media/image1244.png"/><Relationship Id="rId1413" Type="http://schemas.openxmlformats.org/officeDocument/2006/relationships/image" Target="../media/image1451.png"/><Relationship Id="rId1620" Type="http://schemas.openxmlformats.org/officeDocument/2006/relationships/image" Target="../media/image1658.png"/><Relationship Id="rId1718" Type="http://schemas.openxmlformats.org/officeDocument/2006/relationships/image" Target="../media/image1756.png"/><Relationship Id="rId1925" Type="http://schemas.openxmlformats.org/officeDocument/2006/relationships/image" Target="../media/image1963.png"/><Relationship Id="rId299" Type="http://schemas.openxmlformats.org/officeDocument/2006/relationships/image" Target="../media/image337.png"/><Relationship Id="rId2187" Type="http://schemas.openxmlformats.org/officeDocument/2006/relationships/image" Target="../media/image2225.png"/><Relationship Id="rId2394" Type="http://schemas.openxmlformats.org/officeDocument/2006/relationships/image" Target="../media/image2432.png"/><Relationship Id="rId159" Type="http://schemas.openxmlformats.org/officeDocument/2006/relationships/image" Target="../media/image197.png"/><Relationship Id="rId366" Type="http://schemas.openxmlformats.org/officeDocument/2006/relationships/image" Target="../media/image404.png"/><Relationship Id="rId573" Type="http://schemas.openxmlformats.org/officeDocument/2006/relationships/image" Target="../media/image611.png"/><Relationship Id="rId780" Type="http://schemas.openxmlformats.org/officeDocument/2006/relationships/image" Target="../media/image818.png"/><Relationship Id="rId2047" Type="http://schemas.openxmlformats.org/officeDocument/2006/relationships/image" Target="../media/image2085.png"/><Relationship Id="rId2254" Type="http://schemas.openxmlformats.org/officeDocument/2006/relationships/image" Target="../media/image2292.png"/><Relationship Id="rId2461" Type="http://schemas.openxmlformats.org/officeDocument/2006/relationships/image" Target="../media/image2499.png"/><Relationship Id="rId2699" Type="http://schemas.openxmlformats.org/officeDocument/2006/relationships/image" Target="../media/image2737.png"/><Relationship Id="rId226" Type="http://schemas.openxmlformats.org/officeDocument/2006/relationships/image" Target="../media/image264.png"/><Relationship Id="rId433" Type="http://schemas.openxmlformats.org/officeDocument/2006/relationships/image" Target="../media/image471.png"/><Relationship Id="rId878" Type="http://schemas.openxmlformats.org/officeDocument/2006/relationships/image" Target="../media/image916.png"/><Relationship Id="rId1063" Type="http://schemas.openxmlformats.org/officeDocument/2006/relationships/image" Target="../media/image1101.png"/><Relationship Id="rId1270" Type="http://schemas.openxmlformats.org/officeDocument/2006/relationships/image" Target="../media/image1308.png"/><Relationship Id="rId2114" Type="http://schemas.openxmlformats.org/officeDocument/2006/relationships/image" Target="../media/image2152.png"/><Relationship Id="rId2559" Type="http://schemas.openxmlformats.org/officeDocument/2006/relationships/image" Target="../media/image2597.png"/><Relationship Id="rId2766" Type="http://schemas.openxmlformats.org/officeDocument/2006/relationships/image" Target="../media/image2804.png"/><Relationship Id="rId640" Type="http://schemas.openxmlformats.org/officeDocument/2006/relationships/image" Target="../media/image678.png"/><Relationship Id="rId738" Type="http://schemas.openxmlformats.org/officeDocument/2006/relationships/image" Target="../media/image776.png"/><Relationship Id="rId945" Type="http://schemas.openxmlformats.org/officeDocument/2006/relationships/image" Target="../media/image983.png"/><Relationship Id="rId1368" Type="http://schemas.openxmlformats.org/officeDocument/2006/relationships/image" Target="../media/image1406.png"/><Relationship Id="rId1575" Type="http://schemas.openxmlformats.org/officeDocument/2006/relationships/image" Target="../media/image1613.png"/><Relationship Id="rId1782" Type="http://schemas.openxmlformats.org/officeDocument/2006/relationships/image" Target="../media/image1820.png"/><Relationship Id="rId2321" Type="http://schemas.openxmlformats.org/officeDocument/2006/relationships/image" Target="../media/image2359.png"/><Relationship Id="rId2419" Type="http://schemas.openxmlformats.org/officeDocument/2006/relationships/image" Target="../media/image2457.png"/><Relationship Id="rId2626" Type="http://schemas.openxmlformats.org/officeDocument/2006/relationships/image" Target="../media/image2664.png"/><Relationship Id="rId2833" Type="http://schemas.openxmlformats.org/officeDocument/2006/relationships/image" Target="../media/image2871.png"/><Relationship Id="rId74" Type="http://schemas.openxmlformats.org/officeDocument/2006/relationships/image" Target="../media/image112.png"/><Relationship Id="rId500" Type="http://schemas.openxmlformats.org/officeDocument/2006/relationships/image" Target="../media/image538.png"/><Relationship Id="rId805" Type="http://schemas.openxmlformats.org/officeDocument/2006/relationships/image" Target="../media/image843.png"/><Relationship Id="rId1130" Type="http://schemas.openxmlformats.org/officeDocument/2006/relationships/image" Target="../media/image1168.png"/><Relationship Id="rId1228" Type="http://schemas.openxmlformats.org/officeDocument/2006/relationships/image" Target="../media/image1266.png"/><Relationship Id="rId1435" Type="http://schemas.openxmlformats.org/officeDocument/2006/relationships/image" Target="../media/image1473.png"/><Relationship Id="rId1642" Type="http://schemas.openxmlformats.org/officeDocument/2006/relationships/image" Target="../media/image1680.png"/><Relationship Id="rId1947" Type="http://schemas.openxmlformats.org/officeDocument/2006/relationships/image" Target="../media/image1985.png"/><Relationship Id="rId1502" Type="http://schemas.openxmlformats.org/officeDocument/2006/relationships/image" Target="../media/image1540.png"/><Relationship Id="rId1807" Type="http://schemas.openxmlformats.org/officeDocument/2006/relationships/image" Target="../media/image1845.png"/><Relationship Id="rId290" Type="http://schemas.openxmlformats.org/officeDocument/2006/relationships/image" Target="../media/image328.png"/><Relationship Id="rId388" Type="http://schemas.openxmlformats.org/officeDocument/2006/relationships/image" Target="../media/image426.png"/><Relationship Id="rId2069" Type="http://schemas.openxmlformats.org/officeDocument/2006/relationships/image" Target="../media/image2107.png"/><Relationship Id="rId150" Type="http://schemas.openxmlformats.org/officeDocument/2006/relationships/image" Target="../media/image188.png"/><Relationship Id="rId595" Type="http://schemas.openxmlformats.org/officeDocument/2006/relationships/image" Target="../media/image633.png"/><Relationship Id="rId2276" Type="http://schemas.openxmlformats.org/officeDocument/2006/relationships/image" Target="../media/image2314.png"/><Relationship Id="rId2483" Type="http://schemas.openxmlformats.org/officeDocument/2006/relationships/image" Target="../media/image2521.png"/><Relationship Id="rId2690" Type="http://schemas.openxmlformats.org/officeDocument/2006/relationships/image" Target="../media/image2728.png"/><Relationship Id="rId248" Type="http://schemas.openxmlformats.org/officeDocument/2006/relationships/image" Target="../media/image286.png"/><Relationship Id="rId455" Type="http://schemas.openxmlformats.org/officeDocument/2006/relationships/image" Target="../media/image493.png"/><Relationship Id="rId662" Type="http://schemas.openxmlformats.org/officeDocument/2006/relationships/image" Target="../media/image700.png"/><Relationship Id="rId1085" Type="http://schemas.openxmlformats.org/officeDocument/2006/relationships/image" Target="../media/image1123.png"/><Relationship Id="rId1292" Type="http://schemas.openxmlformats.org/officeDocument/2006/relationships/image" Target="../media/image1330.png"/><Relationship Id="rId2136" Type="http://schemas.openxmlformats.org/officeDocument/2006/relationships/image" Target="../media/image2174.png"/><Relationship Id="rId2343" Type="http://schemas.openxmlformats.org/officeDocument/2006/relationships/image" Target="../media/image2381.png"/><Relationship Id="rId2550" Type="http://schemas.openxmlformats.org/officeDocument/2006/relationships/image" Target="../media/image2588.png"/><Relationship Id="rId2788" Type="http://schemas.openxmlformats.org/officeDocument/2006/relationships/image" Target="../media/image2826.png"/><Relationship Id="rId108" Type="http://schemas.openxmlformats.org/officeDocument/2006/relationships/image" Target="../media/image146.png"/><Relationship Id="rId315" Type="http://schemas.openxmlformats.org/officeDocument/2006/relationships/image" Target="../media/image353.png"/><Relationship Id="rId522" Type="http://schemas.openxmlformats.org/officeDocument/2006/relationships/image" Target="../media/image560.png"/><Relationship Id="rId967" Type="http://schemas.openxmlformats.org/officeDocument/2006/relationships/image" Target="../media/image1005.png"/><Relationship Id="rId1152" Type="http://schemas.openxmlformats.org/officeDocument/2006/relationships/image" Target="../media/image1190.png"/><Relationship Id="rId1597" Type="http://schemas.openxmlformats.org/officeDocument/2006/relationships/image" Target="../media/image1635.png"/><Relationship Id="rId2203" Type="http://schemas.openxmlformats.org/officeDocument/2006/relationships/image" Target="../media/image2241.png"/><Relationship Id="rId2410" Type="http://schemas.openxmlformats.org/officeDocument/2006/relationships/image" Target="../media/image2448.png"/><Relationship Id="rId2648" Type="http://schemas.openxmlformats.org/officeDocument/2006/relationships/image" Target="../media/image2686.png"/><Relationship Id="rId2855" Type="http://schemas.openxmlformats.org/officeDocument/2006/relationships/image" Target="../media/image2891.png"/><Relationship Id="rId96" Type="http://schemas.openxmlformats.org/officeDocument/2006/relationships/image" Target="../media/image134.png"/><Relationship Id="rId827" Type="http://schemas.openxmlformats.org/officeDocument/2006/relationships/image" Target="../media/image865.png"/><Relationship Id="rId1012" Type="http://schemas.openxmlformats.org/officeDocument/2006/relationships/image" Target="../media/image1050.png"/><Relationship Id="rId1457" Type="http://schemas.openxmlformats.org/officeDocument/2006/relationships/image" Target="../media/image1495.png"/><Relationship Id="rId1664" Type="http://schemas.openxmlformats.org/officeDocument/2006/relationships/image" Target="../media/image1702.png"/><Relationship Id="rId1871" Type="http://schemas.openxmlformats.org/officeDocument/2006/relationships/image" Target="../media/image1909.png"/><Relationship Id="rId2508" Type="http://schemas.openxmlformats.org/officeDocument/2006/relationships/image" Target="../media/image2546.png"/><Relationship Id="rId2715" Type="http://schemas.openxmlformats.org/officeDocument/2006/relationships/image" Target="../media/image2753.png"/><Relationship Id="rId1317" Type="http://schemas.openxmlformats.org/officeDocument/2006/relationships/image" Target="../media/image1355.png"/><Relationship Id="rId1524" Type="http://schemas.openxmlformats.org/officeDocument/2006/relationships/image" Target="../media/image1562.png"/><Relationship Id="rId1731" Type="http://schemas.openxmlformats.org/officeDocument/2006/relationships/image" Target="../media/image1769.png"/><Relationship Id="rId1969" Type="http://schemas.openxmlformats.org/officeDocument/2006/relationships/image" Target="../media/image2007.png"/><Relationship Id="rId23" Type="http://schemas.openxmlformats.org/officeDocument/2006/relationships/image" Target="../media/image61.png"/><Relationship Id="rId1829" Type="http://schemas.openxmlformats.org/officeDocument/2006/relationships/image" Target="../media/image1867.png"/><Relationship Id="rId2298" Type="http://schemas.openxmlformats.org/officeDocument/2006/relationships/image" Target="../media/image2336.png"/><Relationship Id="rId172" Type="http://schemas.openxmlformats.org/officeDocument/2006/relationships/image" Target="../media/image210.png"/><Relationship Id="rId477" Type="http://schemas.openxmlformats.org/officeDocument/2006/relationships/image" Target="../media/image515.png"/><Relationship Id="rId684" Type="http://schemas.openxmlformats.org/officeDocument/2006/relationships/image" Target="../media/image722.png"/><Relationship Id="rId2060" Type="http://schemas.openxmlformats.org/officeDocument/2006/relationships/image" Target="../media/image2098.png"/><Relationship Id="rId2158" Type="http://schemas.openxmlformats.org/officeDocument/2006/relationships/image" Target="../media/image2196.png"/><Relationship Id="rId2365" Type="http://schemas.openxmlformats.org/officeDocument/2006/relationships/image" Target="../media/image2403.png"/><Relationship Id="rId337" Type="http://schemas.openxmlformats.org/officeDocument/2006/relationships/image" Target="../media/image375.png"/><Relationship Id="rId891" Type="http://schemas.openxmlformats.org/officeDocument/2006/relationships/image" Target="../media/image929.png"/><Relationship Id="rId989" Type="http://schemas.openxmlformats.org/officeDocument/2006/relationships/image" Target="../media/image1027.png"/><Relationship Id="rId2018" Type="http://schemas.openxmlformats.org/officeDocument/2006/relationships/image" Target="../media/image2056.png"/><Relationship Id="rId2572" Type="http://schemas.openxmlformats.org/officeDocument/2006/relationships/image" Target="../media/image2610.png"/><Relationship Id="rId544" Type="http://schemas.openxmlformats.org/officeDocument/2006/relationships/image" Target="../media/image582.png"/><Relationship Id="rId751" Type="http://schemas.openxmlformats.org/officeDocument/2006/relationships/image" Target="../media/image789.png"/><Relationship Id="rId849" Type="http://schemas.openxmlformats.org/officeDocument/2006/relationships/image" Target="../media/image887.png"/><Relationship Id="rId1174" Type="http://schemas.openxmlformats.org/officeDocument/2006/relationships/image" Target="../media/image1212.png"/><Relationship Id="rId1381" Type="http://schemas.openxmlformats.org/officeDocument/2006/relationships/image" Target="../media/image1419.png"/><Relationship Id="rId1479" Type="http://schemas.openxmlformats.org/officeDocument/2006/relationships/image" Target="../media/image1517.png"/><Relationship Id="rId1686" Type="http://schemas.openxmlformats.org/officeDocument/2006/relationships/image" Target="../media/image1724.png"/><Relationship Id="rId2225" Type="http://schemas.openxmlformats.org/officeDocument/2006/relationships/image" Target="../media/image2263.png"/><Relationship Id="rId2432" Type="http://schemas.openxmlformats.org/officeDocument/2006/relationships/image" Target="../media/image2470.png"/><Relationship Id="rId404" Type="http://schemas.openxmlformats.org/officeDocument/2006/relationships/image" Target="../media/image442.png"/><Relationship Id="rId611" Type="http://schemas.openxmlformats.org/officeDocument/2006/relationships/image" Target="../media/image649.png"/><Relationship Id="rId1034" Type="http://schemas.openxmlformats.org/officeDocument/2006/relationships/image" Target="../media/image1072.png"/><Relationship Id="rId1241" Type="http://schemas.openxmlformats.org/officeDocument/2006/relationships/image" Target="../media/image1279.png"/><Relationship Id="rId1339" Type="http://schemas.openxmlformats.org/officeDocument/2006/relationships/image" Target="../media/image1377.png"/><Relationship Id="rId1893" Type="http://schemas.openxmlformats.org/officeDocument/2006/relationships/image" Target="../media/image1931.png"/><Relationship Id="rId2737" Type="http://schemas.openxmlformats.org/officeDocument/2006/relationships/image" Target="../media/image2775.png"/><Relationship Id="rId709" Type="http://schemas.openxmlformats.org/officeDocument/2006/relationships/image" Target="../media/image747.png"/><Relationship Id="rId916" Type="http://schemas.openxmlformats.org/officeDocument/2006/relationships/image" Target="../media/image954.png"/><Relationship Id="rId1101" Type="http://schemas.openxmlformats.org/officeDocument/2006/relationships/image" Target="../media/image1139.png"/><Relationship Id="rId1546" Type="http://schemas.openxmlformats.org/officeDocument/2006/relationships/image" Target="../media/image1584.png"/><Relationship Id="rId1753" Type="http://schemas.openxmlformats.org/officeDocument/2006/relationships/image" Target="../media/image1791.png"/><Relationship Id="rId1960" Type="http://schemas.openxmlformats.org/officeDocument/2006/relationships/image" Target="../media/image1998.png"/><Relationship Id="rId2804" Type="http://schemas.openxmlformats.org/officeDocument/2006/relationships/image" Target="../media/image2842.png"/><Relationship Id="rId45" Type="http://schemas.openxmlformats.org/officeDocument/2006/relationships/image" Target="../media/image83.png"/><Relationship Id="rId1406" Type="http://schemas.openxmlformats.org/officeDocument/2006/relationships/image" Target="../media/image1444.png"/><Relationship Id="rId1613" Type="http://schemas.openxmlformats.org/officeDocument/2006/relationships/image" Target="../media/image1651.png"/><Relationship Id="rId1820" Type="http://schemas.openxmlformats.org/officeDocument/2006/relationships/image" Target="../media/image1858.png"/><Relationship Id="rId194" Type="http://schemas.openxmlformats.org/officeDocument/2006/relationships/image" Target="../media/image232.png"/><Relationship Id="rId1918" Type="http://schemas.openxmlformats.org/officeDocument/2006/relationships/image" Target="../media/image1956.png"/><Relationship Id="rId2082" Type="http://schemas.openxmlformats.org/officeDocument/2006/relationships/image" Target="../media/image2120.png"/><Relationship Id="rId261" Type="http://schemas.openxmlformats.org/officeDocument/2006/relationships/image" Target="../media/image299.png"/><Relationship Id="rId499" Type="http://schemas.openxmlformats.org/officeDocument/2006/relationships/image" Target="../media/image537.png"/><Relationship Id="rId2387" Type="http://schemas.openxmlformats.org/officeDocument/2006/relationships/image" Target="../media/image2425.png"/><Relationship Id="rId2594" Type="http://schemas.openxmlformats.org/officeDocument/2006/relationships/image" Target="../media/image2632.png"/><Relationship Id="rId359" Type="http://schemas.openxmlformats.org/officeDocument/2006/relationships/image" Target="../media/image397.png"/><Relationship Id="rId566" Type="http://schemas.openxmlformats.org/officeDocument/2006/relationships/image" Target="../media/image604.png"/><Relationship Id="rId773" Type="http://schemas.openxmlformats.org/officeDocument/2006/relationships/image" Target="../media/image811.png"/><Relationship Id="rId1196" Type="http://schemas.openxmlformats.org/officeDocument/2006/relationships/image" Target="../media/image1234.png"/><Relationship Id="rId2247" Type="http://schemas.openxmlformats.org/officeDocument/2006/relationships/image" Target="../media/image2285.png"/><Relationship Id="rId2454" Type="http://schemas.openxmlformats.org/officeDocument/2006/relationships/image" Target="../media/image2492.png"/><Relationship Id="rId121" Type="http://schemas.openxmlformats.org/officeDocument/2006/relationships/image" Target="../media/image159.png"/><Relationship Id="rId219" Type="http://schemas.openxmlformats.org/officeDocument/2006/relationships/image" Target="../media/image257.png"/><Relationship Id="rId426" Type="http://schemas.openxmlformats.org/officeDocument/2006/relationships/image" Target="../media/image464.png"/><Relationship Id="rId633" Type="http://schemas.openxmlformats.org/officeDocument/2006/relationships/image" Target="../media/image671.png"/><Relationship Id="rId980" Type="http://schemas.openxmlformats.org/officeDocument/2006/relationships/image" Target="../media/image1018.png"/><Relationship Id="rId1056" Type="http://schemas.openxmlformats.org/officeDocument/2006/relationships/image" Target="../media/image1094.png"/><Relationship Id="rId1263" Type="http://schemas.openxmlformats.org/officeDocument/2006/relationships/image" Target="../media/image1301.png"/><Relationship Id="rId2107" Type="http://schemas.openxmlformats.org/officeDocument/2006/relationships/image" Target="../media/image2145.png"/><Relationship Id="rId2314" Type="http://schemas.openxmlformats.org/officeDocument/2006/relationships/image" Target="../media/image2352.png"/><Relationship Id="rId2661" Type="http://schemas.openxmlformats.org/officeDocument/2006/relationships/image" Target="../media/image2699.png"/><Relationship Id="rId2759" Type="http://schemas.openxmlformats.org/officeDocument/2006/relationships/image" Target="../media/image2797.png"/><Relationship Id="rId840" Type="http://schemas.openxmlformats.org/officeDocument/2006/relationships/image" Target="../media/image878.png"/><Relationship Id="rId938" Type="http://schemas.openxmlformats.org/officeDocument/2006/relationships/image" Target="../media/image976.png"/><Relationship Id="rId1470" Type="http://schemas.openxmlformats.org/officeDocument/2006/relationships/image" Target="../media/image1508.png"/><Relationship Id="rId1568" Type="http://schemas.openxmlformats.org/officeDocument/2006/relationships/image" Target="../media/image1606.png"/><Relationship Id="rId1775" Type="http://schemas.openxmlformats.org/officeDocument/2006/relationships/image" Target="../media/image1813.png"/><Relationship Id="rId2521" Type="http://schemas.openxmlformats.org/officeDocument/2006/relationships/image" Target="../media/image2559.png"/><Relationship Id="rId2619" Type="http://schemas.openxmlformats.org/officeDocument/2006/relationships/image" Target="../media/image2657.png"/><Relationship Id="rId2826" Type="http://schemas.openxmlformats.org/officeDocument/2006/relationships/image" Target="../media/image2864.png"/><Relationship Id="rId67" Type="http://schemas.openxmlformats.org/officeDocument/2006/relationships/image" Target="../media/image105.png"/><Relationship Id="rId700" Type="http://schemas.openxmlformats.org/officeDocument/2006/relationships/image" Target="../media/image738.png"/><Relationship Id="rId1123" Type="http://schemas.openxmlformats.org/officeDocument/2006/relationships/image" Target="../media/image1161.png"/><Relationship Id="rId1330" Type="http://schemas.openxmlformats.org/officeDocument/2006/relationships/image" Target="../media/image1368.png"/><Relationship Id="rId1428" Type="http://schemas.openxmlformats.org/officeDocument/2006/relationships/image" Target="../media/image1466.png"/><Relationship Id="rId1635" Type="http://schemas.openxmlformats.org/officeDocument/2006/relationships/image" Target="../media/image1673.png"/><Relationship Id="rId1982" Type="http://schemas.openxmlformats.org/officeDocument/2006/relationships/image" Target="../media/image2020.png"/><Relationship Id="rId1842" Type="http://schemas.openxmlformats.org/officeDocument/2006/relationships/image" Target="../media/image1880.png"/><Relationship Id="rId1702" Type="http://schemas.openxmlformats.org/officeDocument/2006/relationships/image" Target="../media/image1740.png"/><Relationship Id="rId283" Type="http://schemas.openxmlformats.org/officeDocument/2006/relationships/image" Target="../media/image321.png"/><Relationship Id="rId490" Type="http://schemas.openxmlformats.org/officeDocument/2006/relationships/image" Target="../media/image528.png"/><Relationship Id="rId2171" Type="http://schemas.openxmlformats.org/officeDocument/2006/relationships/image" Target="../media/image2209.png"/><Relationship Id="rId143" Type="http://schemas.openxmlformats.org/officeDocument/2006/relationships/image" Target="../media/image181.png"/><Relationship Id="rId350" Type="http://schemas.openxmlformats.org/officeDocument/2006/relationships/image" Target="../media/image388.png"/><Relationship Id="rId588" Type="http://schemas.openxmlformats.org/officeDocument/2006/relationships/image" Target="../media/image626.png"/><Relationship Id="rId795" Type="http://schemas.openxmlformats.org/officeDocument/2006/relationships/image" Target="../media/image833.png"/><Relationship Id="rId2031" Type="http://schemas.openxmlformats.org/officeDocument/2006/relationships/image" Target="../media/image2069.png"/><Relationship Id="rId2269" Type="http://schemas.openxmlformats.org/officeDocument/2006/relationships/image" Target="../media/image2307.png"/><Relationship Id="rId2476" Type="http://schemas.openxmlformats.org/officeDocument/2006/relationships/image" Target="../media/image2514.png"/><Relationship Id="rId2683" Type="http://schemas.openxmlformats.org/officeDocument/2006/relationships/image" Target="../media/image2721.png"/><Relationship Id="rId9" Type="http://schemas.openxmlformats.org/officeDocument/2006/relationships/image" Target="../media/image47.png"/><Relationship Id="rId210" Type="http://schemas.openxmlformats.org/officeDocument/2006/relationships/image" Target="../media/image248.png"/><Relationship Id="rId448" Type="http://schemas.openxmlformats.org/officeDocument/2006/relationships/image" Target="../media/image486.png"/><Relationship Id="rId655" Type="http://schemas.openxmlformats.org/officeDocument/2006/relationships/image" Target="../media/image693.png"/><Relationship Id="rId862" Type="http://schemas.openxmlformats.org/officeDocument/2006/relationships/image" Target="../media/image900.png"/><Relationship Id="rId1078" Type="http://schemas.openxmlformats.org/officeDocument/2006/relationships/image" Target="../media/image1116.png"/><Relationship Id="rId1285" Type="http://schemas.openxmlformats.org/officeDocument/2006/relationships/image" Target="../media/image1323.png"/><Relationship Id="rId1492" Type="http://schemas.openxmlformats.org/officeDocument/2006/relationships/image" Target="../media/image1530.png"/><Relationship Id="rId2129" Type="http://schemas.openxmlformats.org/officeDocument/2006/relationships/image" Target="../media/image2167.png"/><Relationship Id="rId2336" Type="http://schemas.openxmlformats.org/officeDocument/2006/relationships/image" Target="../media/image2374.png"/><Relationship Id="rId2543" Type="http://schemas.openxmlformats.org/officeDocument/2006/relationships/image" Target="../media/image2581.png"/><Relationship Id="rId2750" Type="http://schemas.openxmlformats.org/officeDocument/2006/relationships/image" Target="../media/image2788.png"/><Relationship Id="rId308" Type="http://schemas.openxmlformats.org/officeDocument/2006/relationships/image" Target="../media/image346.png"/><Relationship Id="rId515" Type="http://schemas.openxmlformats.org/officeDocument/2006/relationships/image" Target="../media/image553.png"/><Relationship Id="rId722" Type="http://schemas.openxmlformats.org/officeDocument/2006/relationships/image" Target="../media/image760.png"/><Relationship Id="rId1145" Type="http://schemas.openxmlformats.org/officeDocument/2006/relationships/image" Target="../media/image1183.png"/><Relationship Id="rId1352" Type="http://schemas.openxmlformats.org/officeDocument/2006/relationships/image" Target="../media/image1390.png"/><Relationship Id="rId1797" Type="http://schemas.openxmlformats.org/officeDocument/2006/relationships/image" Target="../media/image1835.png"/><Relationship Id="rId2403" Type="http://schemas.openxmlformats.org/officeDocument/2006/relationships/image" Target="../media/image2441.png"/><Relationship Id="rId2848" Type="http://schemas.openxmlformats.org/officeDocument/2006/relationships/image" Target="../media/image2886.png"/><Relationship Id="rId89" Type="http://schemas.openxmlformats.org/officeDocument/2006/relationships/image" Target="../media/image127.png"/><Relationship Id="rId1005" Type="http://schemas.openxmlformats.org/officeDocument/2006/relationships/image" Target="../media/image1043.png"/><Relationship Id="rId1212" Type="http://schemas.openxmlformats.org/officeDocument/2006/relationships/image" Target="../media/image1250.png"/><Relationship Id="rId1657" Type="http://schemas.openxmlformats.org/officeDocument/2006/relationships/image" Target="../media/image1695.png"/><Relationship Id="rId1864" Type="http://schemas.openxmlformats.org/officeDocument/2006/relationships/image" Target="../media/image1902.png"/><Relationship Id="rId2610" Type="http://schemas.openxmlformats.org/officeDocument/2006/relationships/image" Target="../media/image2648.png"/><Relationship Id="rId2708" Type="http://schemas.openxmlformats.org/officeDocument/2006/relationships/image" Target="../media/image2746.png"/><Relationship Id="rId1517" Type="http://schemas.openxmlformats.org/officeDocument/2006/relationships/image" Target="../media/image1555.png"/><Relationship Id="rId1724" Type="http://schemas.openxmlformats.org/officeDocument/2006/relationships/image" Target="../media/image1762.png"/><Relationship Id="rId16" Type="http://schemas.openxmlformats.org/officeDocument/2006/relationships/image" Target="../media/image54.png"/><Relationship Id="rId1931" Type="http://schemas.openxmlformats.org/officeDocument/2006/relationships/image" Target="../media/image1969.png"/><Relationship Id="rId2193" Type="http://schemas.openxmlformats.org/officeDocument/2006/relationships/image" Target="../media/image2231.png"/><Relationship Id="rId2498" Type="http://schemas.openxmlformats.org/officeDocument/2006/relationships/image" Target="../media/image2536.png"/><Relationship Id="rId165" Type="http://schemas.openxmlformats.org/officeDocument/2006/relationships/image" Target="../media/image203.png"/><Relationship Id="rId372" Type="http://schemas.openxmlformats.org/officeDocument/2006/relationships/image" Target="../media/image410.png"/><Relationship Id="rId677" Type="http://schemas.openxmlformats.org/officeDocument/2006/relationships/image" Target="../media/image715.png"/><Relationship Id="rId2053" Type="http://schemas.openxmlformats.org/officeDocument/2006/relationships/image" Target="../media/image2091.png"/><Relationship Id="rId2260" Type="http://schemas.openxmlformats.org/officeDocument/2006/relationships/image" Target="../media/image2298.png"/><Relationship Id="rId2358" Type="http://schemas.openxmlformats.org/officeDocument/2006/relationships/image" Target="../media/image2396.png"/><Relationship Id="rId232" Type="http://schemas.openxmlformats.org/officeDocument/2006/relationships/image" Target="../media/image270.png"/><Relationship Id="rId884" Type="http://schemas.openxmlformats.org/officeDocument/2006/relationships/image" Target="../media/image922.png"/><Relationship Id="rId2120" Type="http://schemas.openxmlformats.org/officeDocument/2006/relationships/image" Target="../media/image2158.png"/><Relationship Id="rId2565" Type="http://schemas.openxmlformats.org/officeDocument/2006/relationships/image" Target="../media/image2603.png"/><Relationship Id="rId2772" Type="http://schemas.openxmlformats.org/officeDocument/2006/relationships/image" Target="../media/image2810.png"/><Relationship Id="rId537" Type="http://schemas.openxmlformats.org/officeDocument/2006/relationships/image" Target="../media/image575.png"/><Relationship Id="rId744" Type="http://schemas.openxmlformats.org/officeDocument/2006/relationships/image" Target="../media/image782.png"/><Relationship Id="rId951" Type="http://schemas.openxmlformats.org/officeDocument/2006/relationships/image" Target="../media/image989.png"/><Relationship Id="rId1167" Type="http://schemas.openxmlformats.org/officeDocument/2006/relationships/image" Target="../media/image1205.png"/><Relationship Id="rId1374" Type="http://schemas.openxmlformats.org/officeDocument/2006/relationships/image" Target="../media/image1412.png"/><Relationship Id="rId1581" Type="http://schemas.openxmlformats.org/officeDocument/2006/relationships/image" Target="../media/image1619.png"/><Relationship Id="rId1679" Type="http://schemas.openxmlformats.org/officeDocument/2006/relationships/image" Target="../media/image1717.png"/><Relationship Id="rId2218" Type="http://schemas.openxmlformats.org/officeDocument/2006/relationships/image" Target="../media/image2256.png"/><Relationship Id="rId2425" Type="http://schemas.openxmlformats.org/officeDocument/2006/relationships/image" Target="../media/image2463.png"/><Relationship Id="rId2632" Type="http://schemas.openxmlformats.org/officeDocument/2006/relationships/image" Target="../media/image2670.png"/><Relationship Id="rId80" Type="http://schemas.openxmlformats.org/officeDocument/2006/relationships/image" Target="../media/image118.png"/><Relationship Id="rId604" Type="http://schemas.openxmlformats.org/officeDocument/2006/relationships/image" Target="../media/image642.png"/><Relationship Id="rId811" Type="http://schemas.openxmlformats.org/officeDocument/2006/relationships/image" Target="../media/image849.png"/><Relationship Id="rId1027" Type="http://schemas.openxmlformats.org/officeDocument/2006/relationships/image" Target="../media/image1065.png"/><Relationship Id="rId1234" Type="http://schemas.openxmlformats.org/officeDocument/2006/relationships/image" Target="../media/image1272.png"/><Relationship Id="rId1441" Type="http://schemas.openxmlformats.org/officeDocument/2006/relationships/image" Target="../media/image1479.png"/><Relationship Id="rId1886" Type="http://schemas.openxmlformats.org/officeDocument/2006/relationships/image" Target="../media/image1924.png"/><Relationship Id="rId909" Type="http://schemas.openxmlformats.org/officeDocument/2006/relationships/image" Target="../media/image947.png"/><Relationship Id="rId1301" Type="http://schemas.openxmlformats.org/officeDocument/2006/relationships/image" Target="../media/image1339.png"/><Relationship Id="rId1539" Type="http://schemas.openxmlformats.org/officeDocument/2006/relationships/image" Target="../media/image1577.png"/><Relationship Id="rId1746" Type="http://schemas.openxmlformats.org/officeDocument/2006/relationships/image" Target="../media/image1784.png"/><Relationship Id="rId1953" Type="http://schemas.openxmlformats.org/officeDocument/2006/relationships/image" Target="../media/image1991.png"/><Relationship Id="rId38" Type="http://schemas.openxmlformats.org/officeDocument/2006/relationships/image" Target="../media/image76.png"/><Relationship Id="rId1606" Type="http://schemas.openxmlformats.org/officeDocument/2006/relationships/image" Target="../media/image1644.png"/><Relationship Id="rId1813" Type="http://schemas.openxmlformats.org/officeDocument/2006/relationships/image" Target="../media/image1851.png"/><Relationship Id="rId187" Type="http://schemas.openxmlformats.org/officeDocument/2006/relationships/image" Target="../media/image225.png"/><Relationship Id="rId394" Type="http://schemas.openxmlformats.org/officeDocument/2006/relationships/image" Target="../media/image432.png"/><Relationship Id="rId2075" Type="http://schemas.openxmlformats.org/officeDocument/2006/relationships/image" Target="../media/image2113.png"/><Relationship Id="rId2282" Type="http://schemas.openxmlformats.org/officeDocument/2006/relationships/image" Target="../media/image2320.png"/><Relationship Id="rId254" Type="http://schemas.openxmlformats.org/officeDocument/2006/relationships/image" Target="../media/image292.png"/><Relationship Id="rId699" Type="http://schemas.openxmlformats.org/officeDocument/2006/relationships/image" Target="../media/image737.png"/><Relationship Id="rId1091" Type="http://schemas.openxmlformats.org/officeDocument/2006/relationships/image" Target="../media/image1129.png"/><Relationship Id="rId2587" Type="http://schemas.openxmlformats.org/officeDocument/2006/relationships/image" Target="../media/image2625.png"/><Relationship Id="rId2794" Type="http://schemas.openxmlformats.org/officeDocument/2006/relationships/image" Target="../media/image2832.png"/><Relationship Id="rId114" Type="http://schemas.openxmlformats.org/officeDocument/2006/relationships/image" Target="../media/image152.png"/><Relationship Id="rId461" Type="http://schemas.openxmlformats.org/officeDocument/2006/relationships/image" Target="../media/image499.png"/><Relationship Id="rId559" Type="http://schemas.openxmlformats.org/officeDocument/2006/relationships/image" Target="../media/image597.png"/><Relationship Id="rId766" Type="http://schemas.openxmlformats.org/officeDocument/2006/relationships/image" Target="../media/image804.png"/><Relationship Id="rId1189" Type="http://schemas.openxmlformats.org/officeDocument/2006/relationships/image" Target="../media/image1227.png"/><Relationship Id="rId1396" Type="http://schemas.openxmlformats.org/officeDocument/2006/relationships/image" Target="../media/image1434.png"/><Relationship Id="rId2142" Type="http://schemas.openxmlformats.org/officeDocument/2006/relationships/image" Target="../media/image2180.png"/><Relationship Id="rId2447" Type="http://schemas.openxmlformats.org/officeDocument/2006/relationships/image" Target="../media/image2485.png"/><Relationship Id="rId321" Type="http://schemas.openxmlformats.org/officeDocument/2006/relationships/image" Target="../media/image359.png"/><Relationship Id="rId419" Type="http://schemas.openxmlformats.org/officeDocument/2006/relationships/image" Target="../media/image457.png"/><Relationship Id="rId626" Type="http://schemas.openxmlformats.org/officeDocument/2006/relationships/image" Target="../media/image664.png"/><Relationship Id="rId973" Type="http://schemas.openxmlformats.org/officeDocument/2006/relationships/image" Target="../media/image1011.png"/><Relationship Id="rId1049" Type="http://schemas.openxmlformats.org/officeDocument/2006/relationships/image" Target="../media/image1087.png"/><Relationship Id="rId1256" Type="http://schemas.openxmlformats.org/officeDocument/2006/relationships/image" Target="../media/image1294.png"/><Relationship Id="rId2002" Type="http://schemas.openxmlformats.org/officeDocument/2006/relationships/image" Target="../media/image2040.png"/><Relationship Id="rId2307" Type="http://schemas.openxmlformats.org/officeDocument/2006/relationships/image" Target="../media/image2345.png"/><Relationship Id="rId2654" Type="http://schemas.openxmlformats.org/officeDocument/2006/relationships/image" Target="../media/image2692.png"/><Relationship Id="rId833" Type="http://schemas.openxmlformats.org/officeDocument/2006/relationships/image" Target="../media/image871.png"/><Relationship Id="rId1116" Type="http://schemas.openxmlformats.org/officeDocument/2006/relationships/image" Target="../media/image1154.png"/><Relationship Id="rId1463" Type="http://schemas.openxmlformats.org/officeDocument/2006/relationships/image" Target="../media/image1501.png"/><Relationship Id="rId1670" Type="http://schemas.openxmlformats.org/officeDocument/2006/relationships/image" Target="../media/image1708.png"/><Relationship Id="rId1768" Type="http://schemas.openxmlformats.org/officeDocument/2006/relationships/image" Target="../media/image1806.png"/><Relationship Id="rId2514" Type="http://schemas.openxmlformats.org/officeDocument/2006/relationships/image" Target="../media/image2552.png"/><Relationship Id="rId2721" Type="http://schemas.openxmlformats.org/officeDocument/2006/relationships/image" Target="../media/image2759.png"/><Relationship Id="rId2819" Type="http://schemas.openxmlformats.org/officeDocument/2006/relationships/image" Target="../media/image2857.png"/><Relationship Id="rId900" Type="http://schemas.openxmlformats.org/officeDocument/2006/relationships/image" Target="../media/image938.png"/><Relationship Id="rId1323" Type="http://schemas.openxmlformats.org/officeDocument/2006/relationships/image" Target="../media/image1361.png"/><Relationship Id="rId1530" Type="http://schemas.openxmlformats.org/officeDocument/2006/relationships/image" Target="../media/image1568.png"/><Relationship Id="rId1628" Type="http://schemas.openxmlformats.org/officeDocument/2006/relationships/image" Target="../media/image1666.png"/><Relationship Id="rId1975" Type="http://schemas.openxmlformats.org/officeDocument/2006/relationships/image" Target="../media/image2013.png"/><Relationship Id="rId1835" Type="http://schemas.openxmlformats.org/officeDocument/2006/relationships/image" Target="../media/image1873.png"/><Relationship Id="rId1902" Type="http://schemas.openxmlformats.org/officeDocument/2006/relationships/image" Target="../media/image1940.png"/><Relationship Id="rId2097" Type="http://schemas.openxmlformats.org/officeDocument/2006/relationships/image" Target="../media/image2135.png"/><Relationship Id="rId276" Type="http://schemas.openxmlformats.org/officeDocument/2006/relationships/image" Target="../media/image314.png"/><Relationship Id="rId483" Type="http://schemas.openxmlformats.org/officeDocument/2006/relationships/image" Target="../media/image521.png"/><Relationship Id="rId690" Type="http://schemas.openxmlformats.org/officeDocument/2006/relationships/image" Target="../media/image728.png"/><Relationship Id="rId2164" Type="http://schemas.openxmlformats.org/officeDocument/2006/relationships/image" Target="../media/image2202.png"/><Relationship Id="rId2371" Type="http://schemas.openxmlformats.org/officeDocument/2006/relationships/image" Target="../media/image2409.png"/><Relationship Id="rId136" Type="http://schemas.openxmlformats.org/officeDocument/2006/relationships/image" Target="../media/image174.png"/><Relationship Id="rId343" Type="http://schemas.openxmlformats.org/officeDocument/2006/relationships/image" Target="../media/image381.png"/><Relationship Id="rId550" Type="http://schemas.openxmlformats.org/officeDocument/2006/relationships/image" Target="../media/image588.png"/><Relationship Id="rId788" Type="http://schemas.openxmlformats.org/officeDocument/2006/relationships/image" Target="../media/image826.png"/><Relationship Id="rId995" Type="http://schemas.openxmlformats.org/officeDocument/2006/relationships/image" Target="../media/image1033.png"/><Relationship Id="rId1180" Type="http://schemas.openxmlformats.org/officeDocument/2006/relationships/image" Target="../media/image1218.png"/><Relationship Id="rId2024" Type="http://schemas.openxmlformats.org/officeDocument/2006/relationships/image" Target="../media/image2062.png"/><Relationship Id="rId2231" Type="http://schemas.openxmlformats.org/officeDocument/2006/relationships/image" Target="../media/image2269.png"/><Relationship Id="rId2469" Type="http://schemas.openxmlformats.org/officeDocument/2006/relationships/image" Target="../media/image2507.png"/><Relationship Id="rId2676" Type="http://schemas.openxmlformats.org/officeDocument/2006/relationships/image" Target="../media/image2714.png"/><Relationship Id="rId203" Type="http://schemas.openxmlformats.org/officeDocument/2006/relationships/image" Target="../media/image241.png"/><Relationship Id="rId648" Type="http://schemas.openxmlformats.org/officeDocument/2006/relationships/image" Target="../media/image686.png"/><Relationship Id="rId855" Type="http://schemas.openxmlformats.org/officeDocument/2006/relationships/image" Target="../media/image893.png"/><Relationship Id="rId1040" Type="http://schemas.openxmlformats.org/officeDocument/2006/relationships/image" Target="../media/image1078.png"/><Relationship Id="rId1278" Type="http://schemas.openxmlformats.org/officeDocument/2006/relationships/image" Target="../media/image1316.png"/><Relationship Id="rId1485" Type="http://schemas.openxmlformats.org/officeDocument/2006/relationships/image" Target="../media/image1523.png"/><Relationship Id="rId1692" Type="http://schemas.openxmlformats.org/officeDocument/2006/relationships/image" Target="../media/image1730.png"/><Relationship Id="rId2329" Type="http://schemas.openxmlformats.org/officeDocument/2006/relationships/image" Target="../media/image2367.png"/><Relationship Id="rId2536" Type="http://schemas.openxmlformats.org/officeDocument/2006/relationships/image" Target="../media/image2574.png"/><Relationship Id="rId2743" Type="http://schemas.openxmlformats.org/officeDocument/2006/relationships/image" Target="../media/image2781.png"/><Relationship Id="rId410" Type="http://schemas.openxmlformats.org/officeDocument/2006/relationships/image" Target="../media/image448.png"/><Relationship Id="rId508" Type="http://schemas.openxmlformats.org/officeDocument/2006/relationships/image" Target="../media/image546.png"/><Relationship Id="rId715" Type="http://schemas.openxmlformats.org/officeDocument/2006/relationships/image" Target="../media/image753.png"/><Relationship Id="rId922" Type="http://schemas.openxmlformats.org/officeDocument/2006/relationships/image" Target="../media/image960.png"/><Relationship Id="rId1138" Type="http://schemas.openxmlformats.org/officeDocument/2006/relationships/image" Target="../media/image1176.png"/><Relationship Id="rId1345" Type="http://schemas.openxmlformats.org/officeDocument/2006/relationships/image" Target="../media/image1383.png"/><Relationship Id="rId1552" Type="http://schemas.openxmlformats.org/officeDocument/2006/relationships/image" Target="../media/image1590.png"/><Relationship Id="rId1997" Type="http://schemas.openxmlformats.org/officeDocument/2006/relationships/image" Target="../media/image2035.png"/><Relationship Id="rId2603" Type="http://schemas.openxmlformats.org/officeDocument/2006/relationships/image" Target="../media/image2641.png"/><Relationship Id="rId1205" Type="http://schemas.openxmlformats.org/officeDocument/2006/relationships/image" Target="../media/image1243.png"/><Relationship Id="rId1857" Type="http://schemas.openxmlformats.org/officeDocument/2006/relationships/image" Target="../media/image1895.png"/><Relationship Id="rId2810" Type="http://schemas.openxmlformats.org/officeDocument/2006/relationships/image" Target="../media/image2848.png"/><Relationship Id="rId51" Type="http://schemas.openxmlformats.org/officeDocument/2006/relationships/image" Target="../media/image89.png"/><Relationship Id="rId1412" Type="http://schemas.openxmlformats.org/officeDocument/2006/relationships/image" Target="../media/image1450.png"/><Relationship Id="rId1717" Type="http://schemas.openxmlformats.org/officeDocument/2006/relationships/image" Target="../media/image1755.png"/><Relationship Id="rId1924" Type="http://schemas.openxmlformats.org/officeDocument/2006/relationships/image" Target="../media/image1962.png"/><Relationship Id="rId298" Type="http://schemas.openxmlformats.org/officeDocument/2006/relationships/image" Target="../media/image336.png"/><Relationship Id="rId158" Type="http://schemas.openxmlformats.org/officeDocument/2006/relationships/image" Target="../media/image196.png"/><Relationship Id="rId2186" Type="http://schemas.openxmlformats.org/officeDocument/2006/relationships/image" Target="../media/image2224.png"/><Relationship Id="rId2393" Type="http://schemas.openxmlformats.org/officeDocument/2006/relationships/image" Target="../media/image2431.png"/><Relationship Id="rId2698" Type="http://schemas.openxmlformats.org/officeDocument/2006/relationships/image" Target="../media/image2736.png"/><Relationship Id="rId365" Type="http://schemas.openxmlformats.org/officeDocument/2006/relationships/image" Target="../media/image403.png"/><Relationship Id="rId572" Type="http://schemas.openxmlformats.org/officeDocument/2006/relationships/image" Target="../media/image610.png"/><Relationship Id="rId2046" Type="http://schemas.openxmlformats.org/officeDocument/2006/relationships/image" Target="../media/image2084.png"/><Relationship Id="rId2253" Type="http://schemas.openxmlformats.org/officeDocument/2006/relationships/image" Target="../media/image2291.png"/><Relationship Id="rId2460" Type="http://schemas.openxmlformats.org/officeDocument/2006/relationships/image" Target="../media/image2498.png"/><Relationship Id="rId225" Type="http://schemas.openxmlformats.org/officeDocument/2006/relationships/image" Target="../media/image263.png"/><Relationship Id="rId432" Type="http://schemas.openxmlformats.org/officeDocument/2006/relationships/image" Target="../media/image470.png"/><Relationship Id="rId877" Type="http://schemas.openxmlformats.org/officeDocument/2006/relationships/image" Target="../media/image915.png"/><Relationship Id="rId1062" Type="http://schemas.openxmlformats.org/officeDocument/2006/relationships/image" Target="../media/image1100.png"/><Relationship Id="rId2113" Type="http://schemas.openxmlformats.org/officeDocument/2006/relationships/image" Target="../media/image2151.png"/><Relationship Id="rId2320" Type="http://schemas.openxmlformats.org/officeDocument/2006/relationships/image" Target="../media/image2358.png"/><Relationship Id="rId2558" Type="http://schemas.openxmlformats.org/officeDocument/2006/relationships/image" Target="../media/image2596.png"/><Relationship Id="rId2765" Type="http://schemas.openxmlformats.org/officeDocument/2006/relationships/image" Target="../media/image2803.png"/><Relationship Id="rId737" Type="http://schemas.openxmlformats.org/officeDocument/2006/relationships/image" Target="../media/image775.png"/><Relationship Id="rId944" Type="http://schemas.openxmlformats.org/officeDocument/2006/relationships/image" Target="../media/image982.png"/><Relationship Id="rId1367" Type="http://schemas.openxmlformats.org/officeDocument/2006/relationships/image" Target="../media/image1405.png"/><Relationship Id="rId1574" Type="http://schemas.openxmlformats.org/officeDocument/2006/relationships/image" Target="../media/image1612.png"/><Relationship Id="rId1781" Type="http://schemas.openxmlformats.org/officeDocument/2006/relationships/image" Target="../media/image1819.png"/><Relationship Id="rId2418" Type="http://schemas.openxmlformats.org/officeDocument/2006/relationships/image" Target="../media/image2456.png"/><Relationship Id="rId2625" Type="http://schemas.openxmlformats.org/officeDocument/2006/relationships/image" Target="../media/image2663.png"/><Relationship Id="rId2832" Type="http://schemas.openxmlformats.org/officeDocument/2006/relationships/image" Target="../media/image2870.png"/><Relationship Id="rId73" Type="http://schemas.openxmlformats.org/officeDocument/2006/relationships/image" Target="../media/image111.png"/><Relationship Id="rId804" Type="http://schemas.openxmlformats.org/officeDocument/2006/relationships/image" Target="../media/image842.png"/><Relationship Id="rId1227" Type="http://schemas.openxmlformats.org/officeDocument/2006/relationships/image" Target="../media/image1265.png"/><Relationship Id="rId1434" Type="http://schemas.openxmlformats.org/officeDocument/2006/relationships/image" Target="../media/image1472.png"/><Relationship Id="rId1641" Type="http://schemas.openxmlformats.org/officeDocument/2006/relationships/image" Target="../media/image1679.png"/><Relationship Id="rId1879" Type="http://schemas.openxmlformats.org/officeDocument/2006/relationships/image" Target="../media/image1917.png"/><Relationship Id="rId1501" Type="http://schemas.openxmlformats.org/officeDocument/2006/relationships/image" Target="../media/image1539.png"/><Relationship Id="rId1739" Type="http://schemas.openxmlformats.org/officeDocument/2006/relationships/image" Target="../media/image1777.png"/><Relationship Id="rId1946" Type="http://schemas.openxmlformats.org/officeDocument/2006/relationships/image" Target="../media/image1984.png"/><Relationship Id="rId1806" Type="http://schemas.openxmlformats.org/officeDocument/2006/relationships/image" Target="../media/image1844.png"/><Relationship Id="rId387" Type="http://schemas.openxmlformats.org/officeDocument/2006/relationships/image" Target="../media/image425.png"/><Relationship Id="rId594" Type="http://schemas.openxmlformats.org/officeDocument/2006/relationships/image" Target="../media/image632.png"/><Relationship Id="rId2068" Type="http://schemas.openxmlformats.org/officeDocument/2006/relationships/image" Target="../media/image2106.png"/><Relationship Id="rId2275" Type="http://schemas.openxmlformats.org/officeDocument/2006/relationships/image" Target="../media/image2313.png"/><Relationship Id="rId247" Type="http://schemas.openxmlformats.org/officeDocument/2006/relationships/image" Target="../media/image285.png"/><Relationship Id="rId899" Type="http://schemas.openxmlformats.org/officeDocument/2006/relationships/image" Target="../media/image937.png"/><Relationship Id="rId1084" Type="http://schemas.openxmlformats.org/officeDocument/2006/relationships/image" Target="../media/image1122.png"/><Relationship Id="rId2482" Type="http://schemas.openxmlformats.org/officeDocument/2006/relationships/image" Target="../media/image2520.png"/><Relationship Id="rId2787" Type="http://schemas.openxmlformats.org/officeDocument/2006/relationships/image" Target="../media/image2825.png"/><Relationship Id="rId107" Type="http://schemas.openxmlformats.org/officeDocument/2006/relationships/image" Target="../media/image145.png"/><Relationship Id="rId454" Type="http://schemas.openxmlformats.org/officeDocument/2006/relationships/image" Target="../media/image492.png"/><Relationship Id="rId661" Type="http://schemas.openxmlformats.org/officeDocument/2006/relationships/image" Target="../media/image699.png"/><Relationship Id="rId759" Type="http://schemas.openxmlformats.org/officeDocument/2006/relationships/image" Target="../media/image797.png"/><Relationship Id="rId966" Type="http://schemas.openxmlformats.org/officeDocument/2006/relationships/image" Target="../media/image1004.png"/><Relationship Id="rId1291" Type="http://schemas.openxmlformats.org/officeDocument/2006/relationships/image" Target="../media/image1329.png"/><Relationship Id="rId1389" Type="http://schemas.openxmlformats.org/officeDocument/2006/relationships/image" Target="../media/image1427.png"/><Relationship Id="rId1596" Type="http://schemas.openxmlformats.org/officeDocument/2006/relationships/image" Target="../media/image1634.png"/><Relationship Id="rId2135" Type="http://schemas.openxmlformats.org/officeDocument/2006/relationships/image" Target="../media/image2173.png"/><Relationship Id="rId2342" Type="http://schemas.openxmlformats.org/officeDocument/2006/relationships/image" Target="../media/image2380.png"/><Relationship Id="rId2647" Type="http://schemas.openxmlformats.org/officeDocument/2006/relationships/image" Target="../media/image2685.png"/><Relationship Id="rId314" Type="http://schemas.openxmlformats.org/officeDocument/2006/relationships/image" Target="../media/image352.png"/><Relationship Id="rId521" Type="http://schemas.openxmlformats.org/officeDocument/2006/relationships/image" Target="../media/image559.png"/><Relationship Id="rId619" Type="http://schemas.openxmlformats.org/officeDocument/2006/relationships/image" Target="../media/image657.png"/><Relationship Id="rId1151" Type="http://schemas.openxmlformats.org/officeDocument/2006/relationships/image" Target="../media/image1189.png"/><Relationship Id="rId1249" Type="http://schemas.openxmlformats.org/officeDocument/2006/relationships/image" Target="../media/image1287.png"/><Relationship Id="rId2202" Type="http://schemas.openxmlformats.org/officeDocument/2006/relationships/image" Target="../media/image2240.png"/><Relationship Id="rId2854" Type="http://schemas.openxmlformats.org/officeDocument/2006/relationships/image" Target="../media/image2890.png"/><Relationship Id="rId95" Type="http://schemas.openxmlformats.org/officeDocument/2006/relationships/image" Target="../media/image133.png"/><Relationship Id="rId826" Type="http://schemas.openxmlformats.org/officeDocument/2006/relationships/image" Target="../media/image864.png"/><Relationship Id="rId1011" Type="http://schemas.openxmlformats.org/officeDocument/2006/relationships/image" Target="../media/image1049.png"/><Relationship Id="rId1109" Type="http://schemas.openxmlformats.org/officeDocument/2006/relationships/image" Target="../media/image1147.png"/><Relationship Id="rId1456" Type="http://schemas.openxmlformats.org/officeDocument/2006/relationships/image" Target="../media/image1494.png"/><Relationship Id="rId1663" Type="http://schemas.openxmlformats.org/officeDocument/2006/relationships/image" Target="../media/image1701.png"/><Relationship Id="rId1870" Type="http://schemas.openxmlformats.org/officeDocument/2006/relationships/image" Target="../media/image1908.png"/><Relationship Id="rId1968" Type="http://schemas.openxmlformats.org/officeDocument/2006/relationships/image" Target="../media/image2006.png"/><Relationship Id="rId2507" Type="http://schemas.openxmlformats.org/officeDocument/2006/relationships/image" Target="../media/image2545.png"/><Relationship Id="rId2714" Type="http://schemas.openxmlformats.org/officeDocument/2006/relationships/image" Target="../media/image2752.png"/><Relationship Id="rId1316" Type="http://schemas.openxmlformats.org/officeDocument/2006/relationships/image" Target="../media/image1354.png"/><Relationship Id="rId1523" Type="http://schemas.openxmlformats.org/officeDocument/2006/relationships/image" Target="../media/image1561.png"/><Relationship Id="rId1730" Type="http://schemas.openxmlformats.org/officeDocument/2006/relationships/image" Target="../media/image1768.png"/><Relationship Id="rId22" Type="http://schemas.openxmlformats.org/officeDocument/2006/relationships/image" Target="../media/image60.png"/><Relationship Id="rId1828" Type="http://schemas.openxmlformats.org/officeDocument/2006/relationships/image" Target="../media/image1866.png"/><Relationship Id="rId171" Type="http://schemas.openxmlformats.org/officeDocument/2006/relationships/image" Target="../media/image209.png"/><Relationship Id="rId2297" Type="http://schemas.openxmlformats.org/officeDocument/2006/relationships/image" Target="../media/image2335.png"/><Relationship Id="rId269" Type="http://schemas.openxmlformats.org/officeDocument/2006/relationships/image" Target="../media/image307.png"/><Relationship Id="rId476" Type="http://schemas.openxmlformats.org/officeDocument/2006/relationships/image" Target="../media/image514.png"/><Relationship Id="rId683" Type="http://schemas.openxmlformats.org/officeDocument/2006/relationships/image" Target="../media/image721.png"/><Relationship Id="rId890" Type="http://schemas.openxmlformats.org/officeDocument/2006/relationships/image" Target="../media/image928.png"/><Relationship Id="rId2157" Type="http://schemas.openxmlformats.org/officeDocument/2006/relationships/image" Target="../media/image2195.png"/><Relationship Id="rId2364" Type="http://schemas.openxmlformats.org/officeDocument/2006/relationships/image" Target="../media/image2402.png"/><Relationship Id="rId2571" Type="http://schemas.openxmlformats.org/officeDocument/2006/relationships/image" Target="../media/image2609.png"/><Relationship Id="rId129" Type="http://schemas.openxmlformats.org/officeDocument/2006/relationships/image" Target="../media/image167.png"/><Relationship Id="rId336" Type="http://schemas.openxmlformats.org/officeDocument/2006/relationships/image" Target="../media/image374.png"/><Relationship Id="rId543" Type="http://schemas.openxmlformats.org/officeDocument/2006/relationships/image" Target="../media/image581.png"/><Relationship Id="rId988" Type="http://schemas.openxmlformats.org/officeDocument/2006/relationships/image" Target="../media/image1026.png"/><Relationship Id="rId1173" Type="http://schemas.openxmlformats.org/officeDocument/2006/relationships/image" Target="../media/image1211.png"/><Relationship Id="rId1380" Type="http://schemas.openxmlformats.org/officeDocument/2006/relationships/image" Target="../media/image1418.png"/><Relationship Id="rId2017" Type="http://schemas.openxmlformats.org/officeDocument/2006/relationships/image" Target="../media/image2055.png"/><Relationship Id="rId2224" Type="http://schemas.openxmlformats.org/officeDocument/2006/relationships/image" Target="../media/image2262.png"/><Relationship Id="rId2669" Type="http://schemas.openxmlformats.org/officeDocument/2006/relationships/image" Target="../media/image2707.png"/><Relationship Id="rId403" Type="http://schemas.openxmlformats.org/officeDocument/2006/relationships/image" Target="../media/image441.png"/><Relationship Id="rId750" Type="http://schemas.openxmlformats.org/officeDocument/2006/relationships/image" Target="../media/image788.png"/><Relationship Id="rId848" Type="http://schemas.openxmlformats.org/officeDocument/2006/relationships/image" Target="../media/image886.png"/><Relationship Id="rId1033" Type="http://schemas.openxmlformats.org/officeDocument/2006/relationships/image" Target="../media/image1071.png"/><Relationship Id="rId1478" Type="http://schemas.openxmlformats.org/officeDocument/2006/relationships/image" Target="../media/image1516.png"/><Relationship Id="rId1685" Type="http://schemas.openxmlformats.org/officeDocument/2006/relationships/image" Target="../media/image1723.png"/><Relationship Id="rId1892" Type="http://schemas.openxmlformats.org/officeDocument/2006/relationships/image" Target="../media/image1930.png"/><Relationship Id="rId2431" Type="http://schemas.openxmlformats.org/officeDocument/2006/relationships/image" Target="../media/image2469.png"/><Relationship Id="rId2529" Type="http://schemas.openxmlformats.org/officeDocument/2006/relationships/image" Target="../media/image2567.png"/><Relationship Id="rId2736" Type="http://schemas.openxmlformats.org/officeDocument/2006/relationships/image" Target="../media/image2774.png"/><Relationship Id="rId610" Type="http://schemas.openxmlformats.org/officeDocument/2006/relationships/image" Target="../media/image648.png"/><Relationship Id="rId708" Type="http://schemas.openxmlformats.org/officeDocument/2006/relationships/image" Target="../media/image746.png"/><Relationship Id="rId915" Type="http://schemas.openxmlformats.org/officeDocument/2006/relationships/image" Target="../media/image953.png"/><Relationship Id="rId1240" Type="http://schemas.openxmlformats.org/officeDocument/2006/relationships/image" Target="../media/image1278.png"/><Relationship Id="rId1338" Type="http://schemas.openxmlformats.org/officeDocument/2006/relationships/image" Target="../media/image1376.png"/><Relationship Id="rId1545" Type="http://schemas.openxmlformats.org/officeDocument/2006/relationships/image" Target="../media/image1583.png"/><Relationship Id="rId1100" Type="http://schemas.openxmlformats.org/officeDocument/2006/relationships/image" Target="../media/image1138.png"/><Relationship Id="rId1405" Type="http://schemas.openxmlformats.org/officeDocument/2006/relationships/image" Target="../media/image1443.png"/><Relationship Id="rId1752" Type="http://schemas.openxmlformats.org/officeDocument/2006/relationships/image" Target="../media/image1790.png"/><Relationship Id="rId2803" Type="http://schemas.openxmlformats.org/officeDocument/2006/relationships/image" Target="../media/image2841.png"/><Relationship Id="rId44" Type="http://schemas.openxmlformats.org/officeDocument/2006/relationships/image" Target="../media/image82.png"/><Relationship Id="rId1612" Type="http://schemas.openxmlformats.org/officeDocument/2006/relationships/image" Target="../media/image1650.png"/><Relationship Id="rId1917" Type="http://schemas.openxmlformats.org/officeDocument/2006/relationships/image" Target="../media/image1955.png"/><Relationship Id="rId193" Type="http://schemas.openxmlformats.org/officeDocument/2006/relationships/image" Target="../media/image231.png"/><Relationship Id="rId498" Type="http://schemas.openxmlformats.org/officeDocument/2006/relationships/image" Target="../media/image536.png"/><Relationship Id="rId2081" Type="http://schemas.openxmlformats.org/officeDocument/2006/relationships/image" Target="../media/image2119.png"/><Relationship Id="rId2179" Type="http://schemas.openxmlformats.org/officeDocument/2006/relationships/image" Target="../media/image2217.png"/><Relationship Id="rId260" Type="http://schemas.openxmlformats.org/officeDocument/2006/relationships/image" Target="../media/image298.png"/><Relationship Id="rId2386" Type="http://schemas.openxmlformats.org/officeDocument/2006/relationships/image" Target="../media/image2424.png"/><Relationship Id="rId2593" Type="http://schemas.openxmlformats.org/officeDocument/2006/relationships/image" Target="../media/image2631.png"/><Relationship Id="rId120" Type="http://schemas.openxmlformats.org/officeDocument/2006/relationships/image" Target="../media/image158.png"/><Relationship Id="rId358" Type="http://schemas.openxmlformats.org/officeDocument/2006/relationships/image" Target="../media/image396.png"/><Relationship Id="rId565" Type="http://schemas.openxmlformats.org/officeDocument/2006/relationships/image" Target="../media/image603.png"/><Relationship Id="rId772" Type="http://schemas.openxmlformats.org/officeDocument/2006/relationships/image" Target="../media/image810.png"/><Relationship Id="rId1195" Type="http://schemas.openxmlformats.org/officeDocument/2006/relationships/image" Target="../media/image1233.png"/><Relationship Id="rId2039" Type="http://schemas.openxmlformats.org/officeDocument/2006/relationships/image" Target="../media/image2077.png"/><Relationship Id="rId2246" Type="http://schemas.openxmlformats.org/officeDocument/2006/relationships/image" Target="../media/image2284.png"/><Relationship Id="rId2453" Type="http://schemas.openxmlformats.org/officeDocument/2006/relationships/image" Target="../media/image2491.png"/><Relationship Id="rId2660" Type="http://schemas.openxmlformats.org/officeDocument/2006/relationships/image" Target="../media/image2698.png"/><Relationship Id="rId218" Type="http://schemas.openxmlformats.org/officeDocument/2006/relationships/image" Target="../media/image256.png"/><Relationship Id="rId425" Type="http://schemas.openxmlformats.org/officeDocument/2006/relationships/image" Target="../media/image463.png"/><Relationship Id="rId632" Type="http://schemas.openxmlformats.org/officeDocument/2006/relationships/image" Target="../media/image670.png"/><Relationship Id="rId1055" Type="http://schemas.openxmlformats.org/officeDocument/2006/relationships/image" Target="../media/image1093.png"/><Relationship Id="rId1262" Type="http://schemas.openxmlformats.org/officeDocument/2006/relationships/image" Target="../media/image1300.png"/><Relationship Id="rId2106" Type="http://schemas.openxmlformats.org/officeDocument/2006/relationships/image" Target="../media/image2144.png"/><Relationship Id="rId2313" Type="http://schemas.openxmlformats.org/officeDocument/2006/relationships/image" Target="../media/image2351.png"/><Relationship Id="rId2520" Type="http://schemas.openxmlformats.org/officeDocument/2006/relationships/image" Target="../media/image2558.png"/><Relationship Id="rId2758" Type="http://schemas.openxmlformats.org/officeDocument/2006/relationships/image" Target="../media/image2796.png"/><Relationship Id="rId937" Type="http://schemas.openxmlformats.org/officeDocument/2006/relationships/image" Target="../media/image975.png"/><Relationship Id="rId1122" Type="http://schemas.openxmlformats.org/officeDocument/2006/relationships/image" Target="../media/image1160.png"/><Relationship Id="rId1567" Type="http://schemas.openxmlformats.org/officeDocument/2006/relationships/image" Target="../media/image1605.png"/><Relationship Id="rId1774" Type="http://schemas.openxmlformats.org/officeDocument/2006/relationships/image" Target="../media/image1812.png"/><Relationship Id="rId1981" Type="http://schemas.openxmlformats.org/officeDocument/2006/relationships/image" Target="../media/image2019.png"/><Relationship Id="rId2618" Type="http://schemas.openxmlformats.org/officeDocument/2006/relationships/image" Target="../media/image2656.png"/><Relationship Id="rId2825" Type="http://schemas.openxmlformats.org/officeDocument/2006/relationships/image" Target="../media/image2863.png"/><Relationship Id="rId66" Type="http://schemas.openxmlformats.org/officeDocument/2006/relationships/image" Target="../media/image104.png"/><Relationship Id="rId1427" Type="http://schemas.openxmlformats.org/officeDocument/2006/relationships/image" Target="../media/image1465.png"/><Relationship Id="rId1634" Type="http://schemas.openxmlformats.org/officeDocument/2006/relationships/image" Target="../media/image1672.png"/><Relationship Id="rId1841" Type="http://schemas.openxmlformats.org/officeDocument/2006/relationships/image" Target="../media/image1879.png"/><Relationship Id="rId1939" Type="http://schemas.openxmlformats.org/officeDocument/2006/relationships/image" Target="../media/image1977.png"/><Relationship Id="rId1701" Type="http://schemas.openxmlformats.org/officeDocument/2006/relationships/image" Target="../media/image1739.png"/><Relationship Id="rId282" Type="http://schemas.openxmlformats.org/officeDocument/2006/relationships/image" Target="../media/image320.png"/><Relationship Id="rId587" Type="http://schemas.openxmlformats.org/officeDocument/2006/relationships/image" Target="../media/image625.png"/><Relationship Id="rId2170" Type="http://schemas.openxmlformats.org/officeDocument/2006/relationships/image" Target="../media/image2208.png"/><Relationship Id="rId2268" Type="http://schemas.openxmlformats.org/officeDocument/2006/relationships/image" Target="../media/image2306.png"/><Relationship Id="rId8" Type="http://schemas.openxmlformats.org/officeDocument/2006/relationships/image" Target="../media/image46.png"/><Relationship Id="rId142" Type="http://schemas.openxmlformats.org/officeDocument/2006/relationships/image" Target="../media/image180.png"/><Relationship Id="rId447" Type="http://schemas.openxmlformats.org/officeDocument/2006/relationships/image" Target="../media/image485.png"/><Relationship Id="rId794" Type="http://schemas.openxmlformats.org/officeDocument/2006/relationships/image" Target="../media/image832.png"/><Relationship Id="rId1077" Type="http://schemas.openxmlformats.org/officeDocument/2006/relationships/image" Target="../media/image1115.png"/><Relationship Id="rId2030" Type="http://schemas.openxmlformats.org/officeDocument/2006/relationships/image" Target="../media/image2068.png"/><Relationship Id="rId2128" Type="http://schemas.openxmlformats.org/officeDocument/2006/relationships/image" Target="../media/image2166.png"/><Relationship Id="rId2475" Type="http://schemas.openxmlformats.org/officeDocument/2006/relationships/image" Target="../media/image2513.png"/><Relationship Id="rId2682" Type="http://schemas.openxmlformats.org/officeDocument/2006/relationships/image" Target="../media/image2720.png"/><Relationship Id="rId654" Type="http://schemas.openxmlformats.org/officeDocument/2006/relationships/image" Target="../media/image692.png"/><Relationship Id="rId861" Type="http://schemas.openxmlformats.org/officeDocument/2006/relationships/image" Target="../media/image899.png"/><Relationship Id="rId959" Type="http://schemas.openxmlformats.org/officeDocument/2006/relationships/image" Target="../media/image997.png"/><Relationship Id="rId1284" Type="http://schemas.openxmlformats.org/officeDocument/2006/relationships/image" Target="../media/image1322.png"/><Relationship Id="rId1491" Type="http://schemas.openxmlformats.org/officeDocument/2006/relationships/image" Target="../media/image1529.png"/><Relationship Id="rId1589" Type="http://schemas.openxmlformats.org/officeDocument/2006/relationships/image" Target="../media/image1627.png"/><Relationship Id="rId2335" Type="http://schemas.openxmlformats.org/officeDocument/2006/relationships/image" Target="../media/image2373.png"/><Relationship Id="rId2542" Type="http://schemas.openxmlformats.org/officeDocument/2006/relationships/image" Target="../media/image2580.png"/><Relationship Id="rId307" Type="http://schemas.openxmlformats.org/officeDocument/2006/relationships/image" Target="../media/image345.png"/><Relationship Id="rId514" Type="http://schemas.openxmlformats.org/officeDocument/2006/relationships/image" Target="../media/image552.png"/><Relationship Id="rId721" Type="http://schemas.openxmlformats.org/officeDocument/2006/relationships/image" Target="../media/image759.png"/><Relationship Id="rId1144" Type="http://schemas.openxmlformats.org/officeDocument/2006/relationships/image" Target="../media/image1182.png"/><Relationship Id="rId1351" Type="http://schemas.openxmlformats.org/officeDocument/2006/relationships/image" Target="../media/image1389.png"/><Relationship Id="rId1449" Type="http://schemas.openxmlformats.org/officeDocument/2006/relationships/image" Target="../media/image1487.png"/><Relationship Id="rId1796" Type="http://schemas.openxmlformats.org/officeDocument/2006/relationships/image" Target="../media/image1834.png"/><Relationship Id="rId2402" Type="http://schemas.openxmlformats.org/officeDocument/2006/relationships/image" Target="../media/image2440.png"/><Relationship Id="rId2847" Type="http://schemas.openxmlformats.org/officeDocument/2006/relationships/image" Target="../media/image2885.png"/><Relationship Id="rId88" Type="http://schemas.openxmlformats.org/officeDocument/2006/relationships/image" Target="../media/image126.png"/><Relationship Id="rId819" Type="http://schemas.openxmlformats.org/officeDocument/2006/relationships/image" Target="../media/image857.png"/><Relationship Id="rId1004" Type="http://schemas.openxmlformats.org/officeDocument/2006/relationships/image" Target="../media/image1042.png"/><Relationship Id="rId1211" Type="http://schemas.openxmlformats.org/officeDocument/2006/relationships/image" Target="../media/image1249.png"/><Relationship Id="rId1656" Type="http://schemas.openxmlformats.org/officeDocument/2006/relationships/image" Target="../media/image1694.png"/><Relationship Id="rId1863" Type="http://schemas.openxmlformats.org/officeDocument/2006/relationships/image" Target="../media/image1901.png"/><Relationship Id="rId2707" Type="http://schemas.openxmlformats.org/officeDocument/2006/relationships/image" Target="../media/image2745.png"/><Relationship Id="rId1309" Type="http://schemas.openxmlformats.org/officeDocument/2006/relationships/image" Target="../media/image1347.png"/><Relationship Id="rId1516" Type="http://schemas.openxmlformats.org/officeDocument/2006/relationships/image" Target="../media/image1554.png"/><Relationship Id="rId1723" Type="http://schemas.openxmlformats.org/officeDocument/2006/relationships/image" Target="../media/image1761.png"/><Relationship Id="rId1930" Type="http://schemas.openxmlformats.org/officeDocument/2006/relationships/image" Target="../media/image1968.png"/><Relationship Id="rId15" Type="http://schemas.openxmlformats.org/officeDocument/2006/relationships/image" Target="../media/image53.png"/><Relationship Id="rId2192" Type="http://schemas.openxmlformats.org/officeDocument/2006/relationships/image" Target="../media/image2230.png"/><Relationship Id="rId164" Type="http://schemas.openxmlformats.org/officeDocument/2006/relationships/image" Target="../media/image202.png"/><Relationship Id="rId371" Type="http://schemas.openxmlformats.org/officeDocument/2006/relationships/image" Target="../media/image409.png"/><Relationship Id="rId2052" Type="http://schemas.openxmlformats.org/officeDocument/2006/relationships/image" Target="../media/image2090.png"/><Relationship Id="rId2497" Type="http://schemas.openxmlformats.org/officeDocument/2006/relationships/image" Target="../media/image2535.png"/><Relationship Id="rId469" Type="http://schemas.openxmlformats.org/officeDocument/2006/relationships/image" Target="../media/image507.png"/><Relationship Id="rId676" Type="http://schemas.openxmlformats.org/officeDocument/2006/relationships/image" Target="../media/image714.png"/><Relationship Id="rId883" Type="http://schemas.openxmlformats.org/officeDocument/2006/relationships/image" Target="../media/image921.png"/><Relationship Id="rId1099" Type="http://schemas.openxmlformats.org/officeDocument/2006/relationships/image" Target="../media/image1137.png"/><Relationship Id="rId2357" Type="http://schemas.openxmlformats.org/officeDocument/2006/relationships/image" Target="../media/image2395.png"/><Relationship Id="rId2564" Type="http://schemas.openxmlformats.org/officeDocument/2006/relationships/image" Target="../media/image2602.png"/><Relationship Id="rId231" Type="http://schemas.openxmlformats.org/officeDocument/2006/relationships/image" Target="../media/image269.png"/><Relationship Id="rId329" Type="http://schemas.openxmlformats.org/officeDocument/2006/relationships/image" Target="../media/image367.png"/><Relationship Id="rId536" Type="http://schemas.openxmlformats.org/officeDocument/2006/relationships/image" Target="../media/image574.png"/><Relationship Id="rId1166" Type="http://schemas.openxmlformats.org/officeDocument/2006/relationships/image" Target="../media/image1204.png"/><Relationship Id="rId1373" Type="http://schemas.openxmlformats.org/officeDocument/2006/relationships/image" Target="../media/image1411.png"/><Relationship Id="rId2217" Type="http://schemas.openxmlformats.org/officeDocument/2006/relationships/image" Target="../media/image2255.png"/><Relationship Id="rId2771" Type="http://schemas.openxmlformats.org/officeDocument/2006/relationships/image" Target="../media/image2809.png"/><Relationship Id="rId743" Type="http://schemas.openxmlformats.org/officeDocument/2006/relationships/image" Target="../media/image781.png"/><Relationship Id="rId950" Type="http://schemas.openxmlformats.org/officeDocument/2006/relationships/image" Target="../media/image988.png"/><Relationship Id="rId1026" Type="http://schemas.openxmlformats.org/officeDocument/2006/relationships/image" Target="../media/image1064.png"/><Relationship Id="rId1580" Type="http://schemas.openxmlformats.org/officeDocument/2006/relationships/image" Target="../media/image1618.png"/><Relationship Id="rId1678" Type="http://schemas.openxmlformats.org/officeDocument/2006/relationships/image" Target="../media/image1716.png"/><Relationship Id="rId1885" Type="http://schemas.openxmlformats.org/officeDocument/2006/relationships/image" Target="../media/image1923.png"/><Relationship Id="rId2424" Type="http://schemas.openxmlformats.org/officeDocument/2006/relationships/image" Target="../media/image2462.png"/><Relationship Id="rId2631" Type="http://schemas.openxmlformats.org/officeDocument/2006/relationships/image" Target="../media/image2669.png"/><Relationship Id="rId2729" Type="http://schemas.openxmlformats.org/officeDocument/2006/relationships/image" Target="../media/image2767.png"/><Relationship Id="rId603" Type="http://schemas.openxmlformats.org/officeDocument/2006/relationships/image" Target="../media/image641.png"/><Relationship Id="rId810" Type="http://schemas.openxmlformats.org/officeDocument/2006/relationships/image" Target="../media/image848.png"/><Relationship Id="rId908" Type="http://schemas.openxmlformats.org/officeDocument/2006/relationships/image" Target="../media/image946.png"/><Relationship Id="rId1233" Type="http://schemas.openxmlformats.org/officeDocument/2006/relationships/image" Target="../media/image1271.png"/><Relationship Id="rId1440" Type="http://schemas.openxmlformats.org/officeDocument/2006/relationships/image" Target="../media/image1478.png"/><Relationship Id="rId1538" Type="http://schemas.openxmlformats.org/officeDocument/2006/relationships/image" Target="../media/image1576.png"/><Relationship Id="rId1300" Type="http://schemas.openxmlformats.org/officeDocument/2006/relationships/image" Target="../media/image1338.png"/><Relationship Id="rId1745" Type="http://schemas.openxmlformats.org/officeDocument/2006/relationships/image" Target="../media/image1783.png"/><Relationship Id="rId1952" Type="http://schemas.openxmlformats.org/officeDocument/2006/relationships/image" Target="../media/image1990.png"/><Relationship Id="rId37" Type="http://schemas.openxmlformats.org/officeDocument/2006/relationships/image" Target="../media/image75.png"/><Relationship Id="rId1605" Type="http://schemas.openxmlformats.org/officeDocument/2006/relationships/image" Target="../media/image1643.png"/><Relationship Id="rId1812" Type="http://schemas.openxmlformats.org/officeDocument/2006/relationships/image" Target="../media/image1850.png"/><Relationship Id="rId186" Type="http://schemas.openxmlformats.org/officeDocument/2006/relationships/image" Target="../media/image224.png"/><Relationship Id="rId393" Type="http://schemas.openxmlformats.org/officeDocument/2006/relationships/image" Target="../media/image431.png"/><Relationship Id="rId2074" Type="http://schemas.openxmlformats.org/officeDocument/2006/relationships/image" Target="../media/image2112.png"/><Relationship Id="rId2281" Type="http://schemas.openxmlformats.org/officeDocument/2006/relationships/image" Target="../media/image2319.png"/><Relationship Id="rId253" Type="http://schemas.openxmlformats.org/officeDocument/2006/relationships/image" Target="../media/image291.png"/><Relationship Id="rId460" Type="http://schemas.openxmlformats.org/officeDocument/2006/relationships/image" Target="../media/image498.png"/><Relationship Id="rId698" Type="http://schemas.openxmlformats.org/officeDocument/2006/relationships/image" Target="../media/image736.png"/><Relationship Id="rId1090" Type="http://schemas.openxmlformats.org/officeDocument/2006/relationships/image" Target="../media/image1128.png"/><Relationship Id="rId2141" Type="http://schemas.openxmlformats.org/officeDocument/2006/relationships/image" Target="../media/image2179.png"/><Relationship Id="rId2379" Type="http://schemas.openxmlformats.org/officeDocument/2006/relationships/image" Target="../media/image2417.png"/><Relationship Id="rId2586" Type="http://schemas.openxmlformats.org/officeDocument/2006/relationships/image" Target="../media/image2624.png"/><Relationship Id="rId2793" Type="http://schemas.openxmlformats.org/officeDocument/2006/relationships/image" Target="../media/image2831.png"/><Relationship Id="rId113" Type="http://schemas.openxmlformats.org/officeDocument/2006/relationships/image" Target="../media/image151.png"/><Relationship Id="rId320" Type="http://schemas.openxmlformats.org/officeDocument/2006/relationships/image" Target="../media/image358.png"/><Relationship Id="rId558" Type="http://schemas.openxmlformats.org/officeDocument/2006/relationships/image" Target="../media/image596.png"/><Relationship Id="rId765" Type="http://schemas.openxmlformats.org/officeDocument/2006/relationships/image" Target="../media/image803.png"/><Relationship Id="rId972" Type="http://schemas.openxmlformats.org/officeDocument/2006/relationships/image" Target="../media/image1010.png"/><Relationship Id="rId1188" Type="http://schemas.openxmlformats.org/officeDocument/2006/relationships/image" Target="../media/image1226.png"/><Relationship Id="rId1395" Type="http://schemas.openxmlformats.org/officeDocument/2006/relationships/image" Target="../media/image1433.png"/><Relationship Id="rId2001" Type="http://schemas.openxmlformats.org/officeDocument/2006/relationships/image" Target="../media/image2039.png"/><Relationship Id="rId2239" Type="http://schemas.openxmlformats.org/officeDocument/2006/relationships/image" Target="../media/image2277.png"/><Relationship Id="rId2446" Type="http://schemas.openxmlformats.org/officeDocument/2006/relationships/image" Target="../media/image2484.png"/><Relationship Id="rId2653" Type="http://schemas.openxmlformats.org/officeDocument/2006/relationships/image" Target="../media/image2691.png"/><Relationship Id="rId418" Type="http://schemas.openxmlformats.org/officeDocument/2006/relationships/image" Target="../media/image456.png"/><Relationship Id="rId625" Type="http://schemas.openxmlformats.org/officeDocument/2006/relationships/image" Target="../media/image663.png"/><Relationship Id="rId832" Type="http://schemas.openxmlformats.org/officeDocument/2006/relationships/image" Target="../media/image870.png"/><Relationship Id="rId1048" Type="http://schemas.openxmlformats.org/officeDocument/2006/relationships/image" Target="../media/image1086.png"/><Relationship Id="rId1255" Type="http://schemas.openxmlformats.org/officeDocument/2006/relationships/image" Target="../media/image1293.png"/><Relationship Id="rId1462" Type="http://schemas.openxmlformats.org/officeDocument/2006/relationships/image" Target="../media/image1500.png"/><Relationship Id="rId2306" Type="http://schemas.openxmlformats.org/officeDocument/2006/relationships/image" Target="../media/image2344.png"/><Relationship Id="rId2513" Type="http://schemas.openxmlformats.org/officeDocument/2006/relationships/image" Target="../media/image2551.png"/><Relationship Id="rId1115" Type="http://schemas.openxmlformats.org/officeDocument/2006/relationships/image" Target="../media/image1153.png"/><Relationship Id="rId1322" Type="http://schemas.openxmlformats.org/officeDocument/2006/relationships/image" Target="../media/image1360.png"/><Relationship Id="rId1767" Type="http://schemas.openxmlformats.org/officeDocument/2006/relationships/image" Target="../media/image1805.png"/><Relationship Id="rId1974" Type="http://schemas.openxmlformats.org/officeDocument/2006/relationships/image" Target="../media/image2012.png"/><Relationship Id="rId2720" Type="http://schemas.openxmlformats.org/officeDocument/2006/relationships/image" Target="../media/image2758.png"/><Relationship Id="rId2818" Type="http://schemas.openxmlformats.org/officeDocument/2006/relationships/image" Target="../media/image2856.png"/><Relationship Id="rId59" Type="http://schemas.openxmlformats.org/officeDocument/2006/relationships/image" Target="../media/image97.png"/><Relationship Id="rId1627" Type="http://schemas.openxmlformats.org/officeDocument/2006/relationships/image" Target="../media/image1665.png"/><Relationship Id="rId1834" Type="http://schemas.openxmlformats.org/officeDocument/2006/relationships/image" Target="../media/image1872.png"/><Relationship Id="rId2096" Type="http://schemas.openxmlformats.org/officeDocument/2006/relationships/image" Target="../media/image2134.png"/><Relationship Id="rId1901" Type="http://schemas.openxmlformats.org/officeDocument/2006/relationships/image" Target="../media/image1939.png"/><Relationship Id="rId275" Type="http://schemas.openxmlformats.org/officeDocument/2006/relationships/image" Target="../media/image313.png"/><Relationship Id="rId482" Type="http://schemas.openxmlformats.org/officeDocument/2006/relationships/image" Target="../media/image520.png"/><Relationship Id="rId2163" Type="http://schemas.openxmlformats.org/officeDocument/2006/relationships/image" Target="../media/image2201.png"/><Relationship Id="rId2370" Type="http://schemas.openxmlformats.org/officeDocument/2006/relationships/image" Target="../media/image2408.png"/><Relationship Id="rId135" Type="http://schemas.openxmlformats.org/officeDocument/2006/relationships/image" Target="../media/image173.png"/><Relationship Id="rId342" Type="http://schemas.openxmlformats.org/officeDocument/2006/relationships/image" Target="../media/image380.png"/><Relationship Id="rId787" Type="http://schemas.openxmlformats.org/officeDocument/2006/relationships/image" Target="../media/image825.png"/><Relationship Id="rId994" Type="http://schemas.openxmlformats.org/officeDocument/2006/relationships/image" Target="../media/image1032.png"/><Relationship Id="rId2023" Type="http://schemas.openxmlformats.org/officeDocument/2006/relationships/image" Target="../media/image2061.png"/><Relationship Id="rId2230" Type="http://schemas.openxmlformats.org/officeDocument/2006/relationships/image" Target="../media/image2268.png"/><Relationship Id="rId2468" Type="http://schemas.openxmlformats.org/officeDocument/2006/relationships/image" Target="../media/image2506.png"/><Relationship Id="rId2675" Type="http://schemas.openxmlformats.org/officeDocument/2006/relationships/image" Target="../media/image2713.png"/><Relationship Id="rId202" Type="http://schemas.openxmlformats.org/officeDocument/2006/relationships/image" Target="../media/image240.png"/><Relationship Id="rId647" Type="http://schemas.openxmlformats.org/officeDocument/2006/relationships/image" Target="../media/image685.png"/><Relationship Id="rId854" Type="http://schemas.openxmlformats.org/officeDocument/2006/relationships/image" Target="../media/image892.png"/><Relationship Id="rId1277" Type="http://schemas.openxmlformats.org/officeDocument/2006/relationships/image" Target="../media/image1315.png"/><Relationship Id="rId1484" Type="http://schemas.openxmlformats.org/officeDocument/2006/relationships/image" Target="../media/image1522.png"/><Relationship Id="rId1691" Type="http://schemas.openxmlformats.org/officeDocument/2006/relationships/image" Target="../media/image1729.png"/><Relationship Id="rId2328" Type="http://schemas.openxmlformats.org/officeDocument/2006/relationships/image" Target="../media/image2366.png"/><Relationship Id="rId2535" Type="http://schemas.openxmlformats.org/officeDocument/2006/relationships/image" Target="../media/image2573.png"/><Relationship Id="rId2742" Type="http://schemas.openxmlformats.org/officeDocument/2006/relationships/image" Target="../media/image2780.png"/><Relationship Id="rId507" Type="http://schemas.openxmlformats.org/officeDocument/2006/relationships/image" Target="../media/image545.png"/><Relationship Id="rId714" Type="http://schemas.openxmlformats.org/officeDocument/2006/relationships/image" Target="../media/image752.png"/><Relationship Id="rId921" Type="http://schemas.openxmlformats.org/officeDocument/2006/relationships/image" Target="../media/image959.png"/><Relationship Id="rId1137" Type="http://schemas.openxmlformats.org/officeDocument/2006/relationships/image" Target="../media/image1175.png"/><Relationship Id="rId1344" Type="http://schemas.openxmlformats.org/officeDocument/2006/relationships/image" Target="../media/image1382.png"/><Relationship Id="rId1551" Type="http://schemas.openxmlformats.org/officeDocument/2006/relationships/image" Target="../media/image1589.png"/><Relationship Id="rId1789" Type="http://schemas.openxmlformats.org/officeDocument/2006/relationships/image" Target="../media/image1827.png"/><Relationship Id="rId1996" Type="http://schemas.openxmlformats.org/officeDocument/2006/relationships/image" Target="../media/image2034.png"/><Relationship Id="rId2602" Type="http://schemas.openxmlformats.org/officeDocument/2006/relationships/image" Target="../media/image2640.png"/><Relationship Id="rId50" Type="http://schemas.openxmlformats.org/officeDocument/2006/relationships/image" Target="../media/image88.png"/><Relationship Id="rId1204" Type="http://schemas.openxmlformats.org/officeDocument/2006/relationships/image" Target="../media/image1242.png"/><Relationship Id="rId1411" Type="http://schemas.openxmlformats.org/officeDocument/2006/relationships/image" Target="../media/image1449.png"/><Relationship Id="rId1649" Type="http://schemas.openxmlformats.org/officeDocument/2006/relationships/image" Target="../media/image1687.png"/><Relationship Id="rId1856" Type="http://schemas.openxmlformats.org/officeDocument/2006/relationships/image" Target="../media/image1894.png"/><Relationship Id="rId1509" Type="http://schemas.openxmlformats.org/officeDocument/2006/relationships/image" Target="../media/image1547.png"/><Relationship Id="rId1716" Type="http://schemas.openxmlformats.org/officeDocument/2006/relationships/image" Target="../media/image1754.png"/><Relationship Id="rId1923" Type="http://schemas.openxmlformats.org/officeDocument/2006/relationships/image" Target="../media/image1961.png"/><Relationship Id="rId297" Type="http://schemas.openxmlformats.org/officeDocument/2006/relationships/image" Target="../media/image335.png"/><Relationship Id="rId2185" Type="http://schemas.openxmlformats.org/officeDocument/2006/relationships/image" Target="../media/image2223.png"/><Relationship Id="rId2392" Type="http://schemas.openxmlformats.org/officeDocument/2006/relationships/image" Target="../media/image2430.png"/><Relationship Id="rId157" Type="http://schemas.openxmlformats.org/officeDocument/2006/relationships/image" Target="../media/image195.png"/><Relationship Id="rId364" Type="http://schemas.openxmlformats.org/officeDocument/2006/relationships/image" Target="../media/image402.png"/><Relationship Id="rId2045" Type="http://schemas.openxmlformats.org/officeDocument/2006/relationships/image" Target="../media/image2083.png"/><Relationship Id="rId2697" Type="http://schemas.openxmlformats.org/officeDocument/2006/relationships/image" Target="../media/image2735.png"/><Relationship Id="rId571" Type="http://schemas.openxmlformats.org/officeDocument/2006/relationships/image" Target="../media/image609.png"/><Relationship Id="rId669" Type="http://schemas.openxmlformats.org/officeDocument/2006/relationships/image" Target="../media/image707.png"/><Relationship Id="rId876" Type="http://schemas.openxmlformats.org/officeDocument/2006/relationships/image" Target="../media/image914.png"/><Relationship Id="rId1299" Type="http://schemas.openxmlformats.org/officeDocument/2006/relationships/image" Target="../media/image1337.png"/><Relationship Id="rId2252" Type="http://schemas.openxmlformats.org/officeDocument/2006/relationships/image" Target="../media/image2290.png"/><Relationship Id="rId2557" Type="http://schemas.openxmlformats.org/officeDocument/2006/relationships/image" Target="../media/image2595.png"/><Relationship Id="rId224" Type="http://schemas.openxmlformats.org/officeDocument/2006/relationships/image" Target="../media/image262.png"/><Relationship Id="rId431" Type="http://schemas.openxmlformats.org/officeDocument/2006/relationships/image" Target="../media/image469.png"/><Relationship Id="rId529" Type="http://schemas.openxmlformats.org/officeDocument/2006/relationships/image" Target="../media/image567.png"/><Relationship Id="rId736" Type="http://schemas.openxmlformats.org/officeDocument/2006/relationships/image" Target="../media/image774.png"/><Relationship Id="rId1061" Type="http://schemas.openxmlformats.org/officeDocument/2006/relationships/image" Target="../media/image1099.png"/><Relationship Id="rId1159" Type="http://schemas.openxmlformats.org/officeDocument/2006/relationships/image" Target="../media/image1197.png"/><Relationship Id="rId1366" Type="http://schemas.openxmlformats.org/officeDocument/2006/relationships/image" Target="../media/image1404.png"/><Relationship Id="rId2112" Type="http://schemas.openxmlformats.org/officeDocument/2006/relationships/image" Target="../media/image2150.png"/><Relationship Id="rId2417" Type="http://schemas.openxmlformats.org/officeDocument/2006/relationships/image" Target="../media/image2455.png"/><Relationship Id="rId2764" Type="http://schemas.openxmlformats.org/officeDocument/2006/relationships/image" Target="../media/image2802.png"/><Relationship Id="rId943" Type="http://schemas.openxmlformats.org/officeDocument/2006/relationships/image" Target="../media/image981.png"/><Relationship Id="rId1019" Type="http://schemas.openxmlformats.org/officeDocument/2006/relationships/image" Target="../media/image1057.png"/><Relationship Id="rId1573" Type="http://schemas.openxmlformats.org/officeDocument/2006/relationships/image" Target="../media/image1611.png"/><Relationship Id="rId1780" Type="http://schemas.openxmlformats.org/officeDocument/2006/relationships/image" Target="../media/image1818.png"/><Relationship Id="rId1878" Type="http://schemas.openxmlformats.org/officeDocument/2006/relationships/image" Target="../media/image1916.png"/><Relationship Id="rId2624" Type="http://schemas.openxmlformats.org/officeDocument/2006/relationships/image" Target="../media/image2662.png"/><Relationship Id="rId2831" Type="http://schemas.openxmlformats.org/officeDocument/2006/relationships/image" Target="../media/image2869.png"/><Relationship Id="rId72" Type="http://schemas.openxmlformats.org/officeDocument/2006/relationships/image" Target="../media/image110.png"/><Relationship Id="rId803" Type="http://schemas.openxmlformats.org/officeDocument/2006/relationships/image" Target="../media/image841.png"/><Relationship Id="rId1226" Type="http://schemas.openxmlformats.org/officeDocument/2006/relationships/image" Target="../media/image1264.png"/><Relationship Id="rId1433" Type="http://schemas.openxmlformats.org/officeDocument/2006/relationships/image" Target="../media/image1471.png"/><Relationship Id="rId1640" Type="http://schemas.openxmlformats.org/officeDocument/2006/relationships/image" Target="../media/image1678.png"/><Relationship Id="rId1738" Type="http://schemas.openxmlformats.org/officeDocument/2006/relationships/image" Target="../media/image1776.png"/><Relationship Id="rId1500" Type="http://schemas.openxmlformats.org/officeDocument/2006/relationships/image" Target="../media/image1538.png"/><Relationship Id="rId1945" Type="http://schemas.openxmlformats.org/officeDocument/2006/relationships/image" Target="../media/image1983.png"/><Relationship Id="rId1805" Type="http://schemas.openxmlformats.org/officeDocument/2006/relationships/image" Target="../media/image1843.png"/><Relationship Id="rId179" Type="http://schemas.openxmlformats.org/officeDocument/2006/relationships/image" Target="../media/image217.png"/><Relationship Id="rId386" Type="http://schemas.openxmlformats.org/officeDocument/2006/relationships/image" Target="../media/image424.png"/><Relationship Id="rId593" Type="http://schemas.openxmlformats.org/officeDocument/2006/relationships/image" Target="../media/image631.png"/><Relationship Id="rId2067" Type="http://schemas.openxmlformats.org/officeDocument/2006/relationships/image" Target="../media/image2105.png"/><Relationship Id="rId2274" Type="http://schemas.openxmlformats.org/officeDocument/2006/relationships/image" Target="../media/image2312.png"/><Relationship Id="rId2481" Type="http://schemas.openxmlformats.org/officeDocument/2006/relationships/image" Target="../media/image2519.png"/><Relationship Id="rId246" Type="http://schemas.openxmlformats.org/officeDocument/2006/relationships/image" Target="../media/image284.png"/><Relationship Id="rId453" Type="http://schemas.openxmlformats.org/officeDocument/2006/relationships/image" Target="../media/image491.png"/><Relationship Id="rId660" Type="http://schemas.openxmlformats.org/officeDocument/2006/relationships/image" Target="../media/image698.png"/><Relationship Id="rId898" Type="http://schemas.openxmlformats.org/officeDocument/2006/relationships/image" Target="../media/image936.png"/><Relationship Id="rId1083" Type="http://schemas.openxmlformats.org/officeDocument/2006/relationships/image" Target="../media/image1121.png"/><Relationship Id="rId1290" Type="http://schemas.openxmlformats.org/officeDocument/2006/relationships/image" Target="../media/image1328.png"/><Relationship Id="rId2134" Type="http://schemas.openxmlformats.org/officeDocument/2006/relationships/image" Target="../media/image2172.png"/><Relationship Id="rId2341" Type="http://schemas.openxmlformats.org/officeDocument/2006/relationships/image" Target="../media/image2379.png"/><Relationship Id="rId2579" Type="http://schemas.openxmlformats.org/officeDocument/2006/relationships/image" Target="../media/image2617.png"/><Relationship Id="rId2786" Type="http://schemas.openxmlformats.org/officeDocument/2006/relationships/image" Target="../media/image2824.png"/><Relationship Id="rId106" Type="http://schemas.openxmlformats.org/officeDocument/2006/relationships/image" Target="../media/image144.png"/><Relationship Id="rId313" Type="http://schemas.openxmlformats.org/officeDocument/2006/relationships/image" Target="../media/image351.png"/><Relationship Id="rId758" Type="http://schemas.openxmlformats.org/officeDocument/2006/relationships/image" Target="../media/image796.png"/><Relationship Id="rId965" Type="http://schemas.openxmlformats.org/officeDocument/2006/relationships/image" Target="../media/image1003.png"/><Relationship Id="rId1150" Type="http://schemas.openxmlformats.org/officeDocument/2006/relationships/image" Target="../media/image1188.png"/><Relationship Id="rId1388" Type="http://schemas.openxmlformats.org/officeDocument/2006/relationships/image" Target="../media/image1426.png"/><Relationship Id="rId1595" Type="http://schemas.openxmlformats.org/officeDocument/2006/relationships/image" Target="../media/image1633.png"/><Relationship Id="rId2439" Type="http://schemas.openxmlformats.org/officeDocument/2006/relationships/image" Target="../media/image2477.png"/><Relationship Id="rId2646" Type="http://schemas.openxmlformats.org/officeDocument/2006/relationships/image" Target="../media/image2684.png"/><Relationship Id="rId2853" Type="http://schemas.openxmlformats.org/officeDocument/2006/relationships/image" Target="../media/image33.png"/><Relationship Id="rId94" Type="http://schemas.openxmlformats.org/officeDocument/2006/relationships/image" Target="../media/image132.png"/><Relationship Id="rId520" Type="http://schemas.openxmlformats.org/officeDocument/2006/relationships/image" Target="../media/image558.png"/><Relationship Id="rId618" Type="http://schemas.openxmlformats.org/officeDocument/2006/relationships/image" Target="../media/image656.png"/><Relationship Id="rId825" Type="http://schemas.openxmlformats.org/officeDocument/2006/relationships/image" Target="../media/image863.png"/><Relationship Id="rId1248" Type="http://schemas.openxmlformats.org/officeDocument/2006/relationships/image" Target="../media/image1286.png"/><Relationship Id="rId1455" Type="http://schemas.openxmlformats.org/officeDocument/2006/relationships/image" Target="../media/image1493.png"/><Relationship Id="rId1662" Type="http://schemas.openxmlformats.org/officeDocument/2006/relationships/image" Target="../media/image1700.png"/><Relationship Id="rId2201" Type="http://schemas.openxmlformats.org/officeDocument/2006/relationships/image" Target="../media/image2239.png"/><Relationship Id="rId2506" Type="http://schemas.openxmlformats.org/officeDocument/2006/relationships/image" Target="../media/image2544.png"/><Relationship Id="rId1010" Type="http://schemas.openxmlformats.org/officeDocument/2006/relationships/image" Target="../media/image1048.png"/><Relationship Id="rId1108" Type="http://schemas.openxmlformats.org/officeDocument/2006/relationships/image" Target="../media/image1146.png"/><Relationship Id="rId1315" Type="http://schemas.openxmlformats.org/officeDocument/2006/relationships/image" Target="../media/image1353.png"/><Relationship Id="rId1967" Type="http://schemas.openxmlformats.org/officeDocument/2006/relationships/image" Target="../media/image2005.png"/><Relationship Id="rId2713" Type="http://schemas.openxmlformats.org/officeDocument/2006/relationships/image" Target="../media/image2751.png"/><Relationship Id="rId1522" Type="http://schemas.openxmlformats.org/officeDocument/2006/relationships/image" Target="../media/image1560.png"/><Relationship Id="rId21" Type="http://schemas.openxmlformats.org/officeDocument/2006/relationships/image" Target="../media/image59.png"/><Relationship Id="rId2089" Type="http://schemas.openxmlformats.org/officeDocument/2006/relationships/image" Target="../media/image2127.png"/><Relationship Id="rId2296" Type="http://schemas.openxmlformats.org/officeDocument/2006/relationships/image" Target="../media/image2334.png"/><Relationship Id="rId268" Type="http://schemas.openxmlformats.org/officeDocument/2006/relationships/image" Target="../media/image306.png"/><Relationship Id="rId475" Type="http://schemas.openxmlformats.org/officeDocument/2006/relationships/image" Target="../media/image513.png"/><Relationship Id="rId682" Type="http://schemas.openxmlformats.org/officeDocument/2006/relationships/image" Target="../media/image720.png"/><Relationship Id="rId2156" Type="http://schemas.openxmlformats.org/officeDocument/2006/relationships/image" Target="../media/image2194.png"/><Relationship Id="rId2363" Type="http://schemas.openxmlformats.org/officeDocument/2006/relationships/image" Target="../media/image2401.png"/><Relationship Id="rId2570" Type="http://schemas.openxmlformats.org/officeDocument/2006/relationships/image" Target="../media/image2608.png"/><Relationship Id="rId128" Type="http://schemas.openxmlformats.org/officeDocument/2006/relationships/image" Target="../media/image166.png"/><Relationship Id="rId335" Type="http://schemas.openxmlformats.org/officeDocument/2006/relationships/image" Target="../media/image373.png"/><Relationship Id="rId542" Type="http://schemas.openxmlformats.org/officeDocument/2006/relationships/image" Target="../media/image580.png"/><Relationship Id="rId1172" Type="http://schemas.openxmlformats.org/officeDocument/2006/relationships/image" Target="../media/image1210.png"/><Relationship Id="rId2016" Type="http://schemas.openxmlformats.org/officeDocument/2006/relationships/image" Target="../media/image2054.png"/><Relationship Id="rId2223" Type="http://schemas.openxmlformats.org/officeDocument/2006/relationships/image" Target="../media/image2261.png"/><Relationship Id="rId2430" Type="http://schemas.openxmlformats.org/officeDocument/2006/relationships/image" Target="../media/image2468.png"/><Relationship Id="rId402" Type="http://schemas.openxmlformats.org/officeDocument/2006/relationships/image" Target="../media/image440.png"/><Relationship Id="rId1032" Type="http://schemas.openxmlformats.org/officeDocument/2006/relationships/image" Target="../media/image1070.png"/><Relationship Id="rId1989" Type="http://schemas.openxmlformats.org/officeDocument/2006/relationships/image" Target="../media/image2027.png"/><Relationship Id="rId1849" Type="http://schemas.openxmlformats.org/officeDocument/2006/relationships/image" Target="../media/image1887.png"/><Relationship Id="rId192" Type="http://schemas.openxmlformats.org/officeDocument/2006/relationships/image" Target="../media/image230.png"/><Relationship Id="rId1709" Type="http://schemas.openxmlformats.org/officeDocument/2006/relationships/image" Target="../media/image1747.png"/><Relationship Id="rId1916" Type="http://schemas.openxmlformats.org/officeDocument/2006/relationships/image" Target="../media/image1954.png"/><Relationship Id="rId2080" Type="http://schemas.openxmlformats.org/officeDocument/2006/relationships/image" Target="../media/image2118.png"/><Relationship Id="rId869" Type="http://schemas.openxmlformats.org/officeDocument/2006/relationships/image" Target="../media/image907.png"/><Relationship Id="rId1499" Type="http://schemas.openxmlformats.org/officeDocument/2006/relationships/image" Target="../media/image1537.png"/><Relationship Id="rId729" Type="http://schemas.openxmlformats.org/officeDocument/2006/relationships/image" Target="../media/image767.png"/><Relationship Id="rId1359" Type="http://schemas.openxmlformats.org/officeDocument/2006/relationships/image" Target="../media/image1397.png"/><Relationship Id="rId2757" Type="http://schemas.openxmlformats.org/officeDocument/2006/relationships/image" Target="../media/image2795.png"/><Relationship Id="rId936" Type="http://schemas.openxmlformats.org/officeDocument/2006/relationships/image" Target="../media/image974.png"/><Relationship Id="rId1219" Type="http://schemas.openxmlformats.org/officeDocument/2006/relationships/image" Target="../media/image1257.png"/><Relationship Id="rId1566" Type="http://schemas.openxmlformats.org/officeDocument/2006/relationships/image" Target="../media/image1604.png"/><Relationship Id="rId1773" Type="http://schemas.openxmlformats.org/officeDocument/2006/relationships/image" Target="../media/image1811.png"/><Relationship Id="rId1980" Type="http://schemas.openxmlformats.org/officeDocument/2006/relationships/image" Target="../media/image2018.png"/><Relationship Id="rId2617" Type="http://schemas.openxmlformats.org/officeDocument/2006/relationships/image" Target="../media/image2655.png"/><Relationship Id="rId2824" Type="http://schemas.openxmlformats.org/officeDocument/2006/relationships/image" Target="../media/image2862.png"/><Relationship Id="rId65" Type="http://schemas.openxmlformats.org/officeDocument/2006/relationships/image" Target="../media/image103.png"/><Relationship Id="rId1426" Type="http://schemas.openxmlformats.org/officeDocument/2006/relationships/image" Target="../media/image1464.png"/><Relationship Id="rId1633" Type="http://schemas.openxmlformats.org/officeDocument/2006/relationships/image" Target="../media/image1671.png"/><Relationship Id="rId1840" Type="http://schemas.openxmlformats.org/officeDocument/2006/relationships/image" Target="../media/image1878.png"/><Relationship Id="rId1700" Type="http://schemas.openxmlformats.org/officeDocument/2006/relationships/image" Target="../media/image1738.png"/><Relationship Id="rId379" Type="http://schemas.openxmlformats.org/officeDocument/2006/relationships/image" Target="../media/image417.png"/><Relationship Id="rId586" Type="http://schemas.openxmlformats.org/officeDocument/2006/relationships/image" Target="../media/image624.png"/><Relationship Id="rId793" Type="http://schemas.openxmlformats.org/officeDocument/2006/relationships/image" Target="../media/image831.png"/><Relationship Id="rId2267" Type="http://schemas.openxmlformats.org/officeDocument/2006/relationships/image" Target="../media/image2305.png"/><Relationship Id="rId2474" Type="http://schemas.openxmlformats.org/officeDocument/2006/relationships/image" Target="../media/image2512.png"/><Relationship Id="rId2681" Type="http://schemas.openxmlformats.org/officeDocument/2006/relationships/image" Target="../media/image2719.png"/><Relationship Id="rId239" Type="http://schemas.openxmlformats.org/officeDocument/2006/relationships/image" Target="../media/image277.png"/><Relationship Id="rId446" Type="http://schemas.openxmlformats.org/officeDocument/2006/relationships/image" Target="../media/image484.png"/><Relationship Id="rId653" Type="http://schemas.openxmlformats.org/officeDocument/2006/relationships/image" Target="../media/image691.png"/><Relationship Id="rId1076" Type="http://schemas.openxmlformats.org/officeDocument/2006/relationships/image" Target="../media/image1114.png"/><Relationship Id="rId1283" Type="http://schemas.openxmlformats.org/officeDocument/2006/relationships/image" Target="../media/image1321.png"/><Relationship Id="rId1490" Type="http://schemas.openxmlformats.org/officeDocument/2006/relationships/image" Target="../media/image1528.png"/><Relationship Id="rId2127" Type="http://schemas.openxmlformats.org/officeDocument/2006/relationships/image" Target="../media/image2165.png"/><Relationship Id="rId2334" Type="http://schemas.openxmlformats.org/officeDocument/2006/relationships/image" Target="../media/image2372.png"/><Relationship Id="rId306" Type="http://schemas.openxmlformats.org/officeDocument/2006/relationships/image" Target="../media/image344.png"/><Relationship Id="rId860" Type="http://schemas.openxmlformats.org/officeDocument/2006/relationships/image" Target="../media/image898.png"/><Relationship Id="rId1143" Type="http://schemas.openxmlformats.org/officeDocument/2006/relationships/image" Target="../media/image1181.png"/><Relationship Id="rId2541" Type="http://schemas.openxmlformats.org/officeDocument/2006/relationships/image" Target="../media/image2579.png"/><Relationship Id="rId513" Type="http://schemas.openxmlformats.org/officeDocument/2006/relationships/image" Target="../media/image551.png"/><Relationship Id="rId720" Type="http://schemas.openxmlformats.org/officeDocument/2006/relationships/image" Target="../media/image758.png"/><Relationship Id="rId1350" Type="http://schemas.openxmlformats.org/officeDocument/2006/relationships/image" Target="../media/image1388.png"/><Relationship Id="rId2401" Type="http://schemas.openxmlformats.org/officeDocument/2006/relationships/image" Target="../media/image2439.png"/><Relationship Id="rId1003" Type="http://schemas.openxmlformats.org/officeDocument/2006/relationships/image" Target="../media/image1041.png"/><Relationship Id="rId1210" Type="http://schemas.openxmlformats.org/officeDocument/2006/relationships/image" Target="../media/image1248.png"/><Relationship Id="rId2191" Type="http://schemas.openxmlformats.org/officeDocument/2006/relationships/image" Target="../media/image2229.png"/><Relationship Id="rId163" Type="http://schemas.openxmlformats.org/officeDocument/2006/relationships/image" Target="../media/image201.png"/><Relationship Id="rId370" Type="http://schemas.openxmlformats.org/officeDocument/2006/relationships/image" Target="../media/image408.png"/><Relationship Id="rId2051" Type="http://schemas.openxmlformats.org/officeDocument/2006/relationships/image" Target="../media/image2089.png"/><Relationship Id="rId230" Type="http://schemas.openxmlformats.org/officeDocument/2006/relationships/image" Target="../media/image268.png"/><Relationship Id="rId1677" Type="http://schemas.openxmlformats.org/officeDocument/2006/relationships/image" Target="../media/image1715.png"/><Relationship Id="rId1884" Type="http://schemas.openxmlformats.org/officeDocument/2006/relationships/image" Target="../media/image1922.png"/><Relationship Id="rId2728" Type="http://schemas.openxmlformats.org/officeDocument/2006/relationships/image" Target="../media/image2766.png"/><Relationship Id="rId907" Type="http://schemas.openxmlformats.org/officeDocument/2006/relationships/image" Target="../media/image945.png"/><Relationship Id="rId1537" Type="http://schemas.openxmlformats.org/officeDocument/2006/relationships/image" Target="../media/image1575.png"/><Relationship Id="rId1744" Type="http://schemas.openxmlformats.org/officeDocument/2006/relationships/image" Target="../media/image1782.png"/><Relationship Id="rId1951" Type="http://schemas.openxmlformats.org/officeDocument/2006/relationships/image" Target="../media/image1989.png"/><Relationship Id="rId36" Type="http://schemas.openxmlformats.org/officeDocument/2006/relationships/image" Target="../media/image74.png"/><Relationship Id="rId1604" Type="http://schemas.openxmlformats.org/officeDocument/2006/relationships/image" Target="../media/image1642.png"/><Relationship Id="rId1811" Type="http://schemas.openxmlformats.org/officeDocument/2006/relationships/image" Target="../media/image1849.png"/><Relationship Id="rId697" Type="http://schemas.openxmlformats.org/officeDocument/2006/relationships/image" Target="../media/image735.png"/><Relationship Id="rId2378" Type="http://schemas.openxmlformats.org/officeDocument/2006/relationships/image" Target="../media/image2416.png"/><Relationship Id="rId1187" Type="http://schemas.openxmlformats.org/officeDocument/2006/relationships/image" Target="../media/image1225.png"/><Relationship Id="rId2585" Type="http://schemas.openxmlformats.org/officeDocument/2006/relationships/image" Target="../media/image2623.png"/><Relationship Id="rId2792" Type="http://schemas.openxmlformats.org/officeDocument/2006/relationships/image" Target="../media/image2830.png"/><Relationship Id="rId557" Type="http://schemas.openxmlformats.org/officeDocument/2006/relationships/image" Target="../media/image595.png"/><Relationship Id="rId764" Type="http://schemas.openxmlformats.org/officeDocument/2006/relationships/image" Target="../media/image802.png"/><Relationship Id="rId971" Type="http://schemas.openxmlformats.org/officeDocument/2006/relationships/image" Target="../media/image1009.png"/><Relationship Id="rId1394" Type="http://schemas.openxmlformats.org/officeDocument/2006/relationships/image" Target="../media/image1432.png"/><Relationship Id="rId2238" Type="http://schemas.openxmlformats.org/officeDocument/2006/relationships/image" Target="../media/image2276.png"/><Relationship Id="rId2445" Type="http://schemas.openxmlformats.org/officeDocument/2006/relationships/image" Target="../media/image2483.png"/><Relationship Id="rId2652" Type="http://schemas.openxmlformats.org/officeDocument/2006/relationships/image" Target="../media/image2690.png"/><Relationship Id="rId417" Type="http://schemas.openxmlformats.org/officeDocument/2006/relationships/image" Target="../media/image455.png"/><Relationship Id="rId624" Type="http://schemas.openxmlformats.org/officeDocument/2006/relationships/image" Target="../media/image662.png"/><Relationship Id="rId831" Type="http://schemas.openxmlformats.org/officeDocument/2006/relationships/image" Target="../media/image869.png"/><Relationship Id="rId1047" Type="http://schemas.openxmlformats.org/officeDocument/2006/relationships/image" Target="../media/image1085.png"/><Relationship Id="rId1254" Type="http://schemas.openxmlformats.org/officeDocument/2006/relationships/image" Target="../media/image1292.png"/><Relationship Id="rId1461" Type="http://schemas.openxmlformats.org/officeDocument/2006/relationships/image" Target="../media/image1499.png"/><Relationship Id="rId2305" Type="http://schemas.openxmlformats.org/officeDocument/2006/relationships/image" Target="../media/image2343.png"/><Relationship Id="rId2512" Type="http://schemas.openxmlformats.org/officeDocument/2006/relationships/image" Target="../media/image2550.png"/><Relationship Id="rId1114" Type="http://schemas.openxmlformats.org/officeDocument/2006/relationships/image" Target="../media/image1152.png"/><Relationship Id="rId1321" Type="http://schemas.openxmlformats.org/officeDocument/2006/relationships/image" Target="../media/image1359.png"/><Relationship Id="rId2095" Type="http://schemas.openxmlformats.org/officeDocument/2006/relationships/image" Target="../media/image2133.png"/><Relationship Id="rId274" Type="http://schemas.openxmlformats.org/officeDocument/2006/relationships/image" Target="../media/image312.png"/><Relationship Id="rId481" Type="http://schemas.openxmlformats.org/officeDocument/2006/relationships/image" Target="../media/image519.png"/><Relationship Id="rId2162" Type="http://schemas.openxmlformats.org/officeDocument/2006/relationships/image" Target="../media/image2200.png"/><Relationship Id="rId134" Type="http://schemas.openxmlformats.org/officeDocument/2006/relationships/image" Target="../media/image172.png"/><Relationship Id="rId341" Type="http://schemas.openxmlformats.org/officeDocument/2006/relationships/image" Target="../media/image379.png"/><Relationship Id="rId2022" Type="http://schemas.openxmlformats.org/officeDocument/2006/relationships/image" Target="../media/image2060.png"/><Relationship Id="rId201" Type="http://schemas.openxmlformats.org/officeDocument/2006/relationships/image" Target="../media/image239.png"/><Relationship Id="rId1788" Type="http://schemas.openxmlformats.org/officeDocument/2006/relationships/image" Target="../media/image1826.png"/><Relationship Id="rId1995" Type="http://schemas.openxmlformats.org/officeDocument/2006/relationships/image" Target="../media/image2033.png"/><Relationship Id="rId2839" Type="http://schemas.openxmlformats.org/officeDocument/2006/relationships/image" Target="../media/image2877.png"/><Relationship Id="rId1648" Type="http://schemas.openxmlformats.org/officeDocument/2006/relationships/image" Target="../media/image1686.png"/><Relationship Id="rId1508" Type="http://schemas.openxmlformats.org/officeDocument/2006/relationships/image" Target="../media/image1546.png"/><Relationship Id="rId1855" Type="http://schemas.openxmlformats.org/officeDocument/2006/relationships/image" Target="../media/image1893.png"/><Relationship Id="rId1715" Type="http://schemas.openxmlformats.org/officeDocument/2006/relationships/image" Target="../media/image1753.png"/><Relationship Id="rId1922" Type="http://schemas.openxmlformats.org/officeDocument/2006/relationships/image" Target="../media/image1960.png"/><Relationship Id="rId2489" Type="http://schemas.openxmlformats.org/officeDocument/2006/relationships/image" Target="../media/image2527.png"/><Relationship Id="rId2696" Type="http://schemas.openxmlformats.org/officeDocument/2006/relationships/image" Target="../media/image2734.png"/><Relationship Id="rId668" Type="http://schemas.openxmlformats.org/officeDocument/2006/relationships/image" Target="../media/image706.png"/><Relationship Id="rId875" Type="http://schemas.openxmlformats.org/officeDocument/2006/relationships/image" Target="../media/image913.png"/><Relationship Id="rId1298" Type="http://schemas.openxmlformats.org/officeDocument/2006/relationships/image" Target="../media/image1336.png"/><Relationship Id="rId2349" Type="http://schemas.openxmlformats.org/officeDocument/2006/relationships/image" Target="../media/image2387.png"/><Relationship Id="rId2556" Type="http://schemas.openxmlformats.org/officeDocument/2006/relationships/image" Target="../media/image2594.png"/><Relationship Id="rId2763" Type="http://schemas.openxmlformats.org/officeDocument/2006/relationships/image" Target="../media/image2801.png"/><Relationship Id="rId528" Type="http://schemas.openxmlformats.org/officeDocument/2006/relationships/image" Target="../media/image566.png"/><Relationship Id="rId735" Type="http://schemas.openxmlformats.org/officeDocument/2006/relationships/image" Target="../media/image773.png"/><Relationship Id="rId942" Type="http://schemas.openxmlformats.org/officeDocument/2006/relationships/image" Target="../media/image980.png"/><Relationship Id="rId1158" Type="http://schemas.openxmlformats.org/officeDocument/2006/relationships/image" Target="../media/image1196.png"/><Relationship Id="rId1365" Type="http://schemas.openxmlformats.org/officeDocument/2006/relationships/image" Target="../media/image1403.png"/><Relationship Id="rId1572" Type="http://schemas.openxmlformats.org/officeDocument/2006/relationships/image" Target="../media/image1610.png"/><Relationship Id="rId2209" Type="http://schemas.openxmlformats.org/officeDocument/2006/relationships/image" Target="../media/image2247.png"/><Relationship Id="rId2416" Type="http://schemas.openxmlformats.org/officeDocument/2006/relationships/image" Target="../media/image2454.png"/><Relationship Id="rId2623" Type="http://schemas.openxmlformats.org/officeDocument/2006/relationships/image" Target="../media/image2661.png"/><Relationship Id="rId1018" Type="http://schemas.openxmlformats.org/officeDocument/2006/relationships/image" Target="../media/image1056.png"/><Relationship Id="rId1225" Type="http://schemas.openxmlformats.org/officeDocument/2006/relationships/image" Target="../media/image1263.png"/><Relationship Id="rId1432" Type="http://schemas.openxmlformats.org/officeDocument/2006/relationships/image" Target="../media/image1470.png"/><Relationship Id="rId2830" Type="http://schemas.openxmlformats.org/officeDocument/2006/relationships/image" Target="../media/image2868.png"/><Relationship Id="rId71" Type="http://schemas.openxmlformats.org/officeDocument/2006/relationships/image" Target="../media/image109.png"/><Relationship Id="rId802" Type="http://schemas.openxmlformats.org/officeDocument/2006/relationships/image" Target="../media/image840.png"/><Relationship Id="rId178" Type="http://schemas.openxmlformats.org/officeDocument/2006/relationships/image" Target="../media/image216.png"/><Relationship Id="rId385" Type="http://schemas.openxmlformats.org/officeDocument/2006/relationships/image" Target="../media/image423.png"/><Relationship Id="rId592" Type="http://schemas.openxmlformats.org/officeDocument/2006/relationships/image" Target="../media/image630.png"/><Relationship Id="rId2066" Type="http://schemas.openxmlformats.org/officeDocument/2006/relationships/image" Target="../media/image2104.png"/><Relationship Id="rId2273" Type="http://schemas.openxmlformats.org/officeDocument/2006/relationships/image" Target="../media/image2311.png"/><Relationship Id="rId2480" Type="http://schemas.openxmlformats.org/officeDocument/2006/relationships/image" Target="../media/image2518.png"/><Relationship Id="rId245" Type="http://schemas.openxmlformats.org/officeDocument/2006/relationships/image" Target="../media/image283.png"/><Relationship Id="rId452" Type="http://schemas.openxmlformats.org/officeDocument/2006/relationships/image" Target="../media/image490.png"/><Relationship Id="rId1082" Type="http://schemas.openxmlformats.org/officeDocument/2006/relationships/image" Target="../media/image1120.png"/><Relationship Id="rId2133" Type="http://schemas.openxmlformats.org/officeDocument/2006/relationships/image" Target="../media/image2171.png"/><Relationship Id="rId2340" Type="http://schemas.openxmlformats.org/officeDocument/2006/relationships/image" Target="../media/image2378.png"/><Relationship Id="rId105" Type="http://schemas.openxmlformats.org/officeDocument/2006/relationships/image" Target="../media/image143.png"/><Relationship Id="rId312" Type="http://schemas.openxmlformats.org/officeDocument/2006/relationships/image" Target="../media/image350.png"/><Relationship Id="rId2200" Type="http://schemas.openxmlformats.org/officeDocument/2006/relationships/image" Target="../media/image2238.png"/><Relationship Id="rId1899" Type="http://schemas.openxmlformats.org/officeDocument/2006/relationships/image" Target="../media/image1937.png"/><Relationship Id="rId1759" Type="http://schemas.openxmlformats.org/officeDocument/2006/relationships/image" Target="../media/image1797.png"/><Relationship Id="rId1966" Type="http://schemas.openxmlformats.org/officeDocument/2006/relationships/image" Target="../media/image2004.png"/><Relationship Id="rId1619" Type="http://schemas.openxmlformats.org/officeDocument/2006/relationships/image" Target="../media/image1657.png"/><Relationship Id="rId1826" Type="http://schemas.openxmlformats.org/officeDocument/2006/relationships/image" Target="../media/image1864.png"/><Relationship Id="rId779" Type="http://schemas.openxmlformats.org/officeDocument/2006/relationships/image" Target="../media/image817.png"/><Relationship Id="rId986" Type="http://schemas.openxmlformats.org/officeDocument/2006/relationships/image" Target="../media/image1024.png"/><Relationship Id="rId2667" Type="http://schemas.openxmlformats.org/officeDocument/2006/relationships/image" Target="../media/image2705.png"/><Relationship Id="rId639" Type="http://schemas.openxmlformats.org/officeDocument/2006/relationships/image" Target="../media/image677.png"/><Relationship Id="rId1269" Type="http://schemas.openxmlformats.org/officeDocument/2006/relationships/image" Target="../media/image1307.png"/><Relationship Id="rId1476" Type="http://schemas.openxmlformats.org/officeDocument/2006/relationships/image" Target="../media/image1514.png"/><Relationship Id="rId846" Type="http://schemas.openxmlformats.org/officeDocument/2006/relationships/image" Target="../media/image884.png"/><Relationship Id="rId1129" Type="http://schemas.openxmlformats.org/officeDocument/2006/relationships/image" Target="../media/image1167.png"/><Relationship Id="rId1683" Type="http://schemas.openxmlformats.org/officeDocument/2006/relationships/image" Target="../media/image1721.png"/><Relationship Id="rId1890" Type="http://schemas.openxmlformats.org/officeDocument/2006/relationships/image" Target="../media/image1928.png"/><Relationship Id="rId2527" Type="http://schemas.openxmlformats.org/officeDocument/2006/relationships/image" Target="../media/image2565.png"/><Relationship Id="rId2734" Type="http://schemas.openxmlformats.org/officeDocument/2006/relationships/image" Target="../media/image2772.png"/><Relationship Id="rId706" Type="http://schemas.openxmlformats.org/officeDocument/2006/relationships/image" Target="../media/image744.png"/><Relationship Id="rId913" Type="http://schemas.openxmlformats.org/officeDocument/2006/relationships/image" Target="../media/image951.png"/><Relationship Id="rId1336" Type="http://schemas.openxmlformats.org/officeDocument/2006/relationships/image" Target="../media/image1374.png"/><Relationship Id="rId1543" Type="http://schemas.openxmlformats.org/officeDocument/2006/relationships/image" Target="../media/image1581.png"/><Relationship Id="rId1750" Type="http://schemas.openxmlformats.org/officeDocument/2006/relationships/image" Target="../media/image1788.png"/><Relationship Id="rId2801" Type="http://schemas.openxmlformats.org/officeDocument/2006/relationships/image" Target="../media/image2839.png"/><Relationship Id="rId42" Type="http://schemas.openxmlformats.org/officeDocument/2006/relationships/image" Target="../media/image80.png"/><Relationship Id="rId1403" Type="http://schemas.openxmlformats.org/officeDocument/2006/relationships/image" Target="../media/image1441.png"/><Relationship Id="rId1610" Type="http://schemas.openxmlformats.org/officeDocument/2006/relationships/image" Target="../media/image1648.png"/><Relationship Id="rId289" Type="http://schemas.openxmlformats.org/officeDocument/2006/relationships/image" Target="../media/image327.png"/><Relationship Id="rId496" Type="http://schemas.openxmlformats.org/officeDocument/2006/relationships/image" Target="../media/image534.png"/><Relationship Id="rId2177" Type="http://schemas.openxmlformats.org/officeDocument/2006/relationships/image" Target="../media/image2215.png"/><Relationship Id="rId2384" Type="http://schemas.openxmlformats.org/officeDocument/2006/relationships/image" Target="../media/image2422.png"/><Relationship Id="rId2591" Type="http://schemas.openxmlformats.org/officeDocument/2006/relationships/image" Target="../media/image2629.png"/><Relationship Id="rId149" Type="http://schemas.openxmlformats.org/officeDocument/2006/relationships/image" Target="../media/image187.png"/><Relationship Id="rId356" Type="http://schemas.openxmlformats.org/officeDocument/2006/relationships/image" Target="../media/image394.png"/><Relationship Id="rId563" Type="http://schemas.openxmlformats.org/officeDocument/2006/relationships/image" Target="../media/image601.png"/><Relationship Id="rId770" Type="http://schemas.openxmlformats.org/officeDocument/2006/relationships/image" Target="../media/image808.png"/><Relationship Id="rId1193" Type="http://schemas.openxmlformats.org/officeDocument/2006/relationships/image" Target="../media/image1231.png"/><Relationship Id="rId2037" Type="http://schemas.openxmlformats.org/officeDocument/2006/relationships/image" Target="../media/image2075.png"/><Relationship Id="rId2244" Type="http://schemas.openxmlformats.org/officeDocument/2006/relationships/image" Target="../media/image2282.png"/><Relationship Id="rId2451" Type="http://schemas.openxmlformats.org/officeDocument/2006/relationships/image" Target="../media/image2489.png"/><Relationship Id="rId216" Type="http://schemas.openxmlformats.org/officeDocument/2006/relationships/image" Target="../media/image254.png"/><Relationship Id="rId423" Type="http://schemas.openxmlformats.org/officeDocument/2006/relationships/image" Target="../media/image461.png"/><Relationship Id="rId1053" Type="http://schemas.openxmlformats.org/officeDocument/2006/relationships/image" Target="../media/image1091.png"/><Relationship Id="rId1260" Type="http://schemas.openxmlformats.org/officeDocument/2006/relationships/image" Target="../media/image1298.png"/><Relationship Id="rId2104" Type="http://schemas.openxmlformats.org/officeDocument/2006/relationships/image" Target="../media/image2142.png"/><Relationship Id="rId630" Type="http://schemas.openxmlformats.org/officeDocument/2006/relationships/image" Target="../media/image668.png"/><Relationship Id="rId2311" Type="http://schemas.openxmlformats.org/officeDocument/2006/relationships/image" Target="../media/image2349.png"/><Relationship Id="rId1120" Type="http://schemas.openxmlformats.org/officeDocument/2006/relationships/image" Target="../media/image1158.png"/><Relationship Id="rId1937" Type="http://schemas.openxmlformats.org/officeDocument/2006/relationships/image" Target="../media/image1975.png"/><Relationship Id="rId280" Type="http://schemas.openxmlformats.org/officeDocument/2006/relationships/image" Target="../media/image318.png"/><Relationship Id="rId140" Type="http://schemas.openxmlformats.org/officeDocument/2006/relationships/image" Target="../media/image178.png"/><Relationship Id="rId6" Type="http://schemas.openxmlformats.org/officeDocument/2006/relationships/image" Target="../media/image5.png"/><Relationship Id="rId2778" Type="http://schemas.openxmlformats.org/officeDocument/2006/relationships/image" Target="../media/image2816.png"/><Relationship Id="rId957" Type="http://schemas.openxmlformats.org/officeDocument/2006/relationships/image" Target="../media/image995.png"/><Relationship Id="rId1587" Type="http://schemas.openxmlformats.org/officeDocument/2006/relationships/image" Target="../media/image1625.png"/><Relationship Id="rId1794" Type="http://schemas.openxmlformats.org/officeDocument/2006/relationships/image" Target="../media/image1832.png"/><Relationship Id="rId2638" Type="http://schemas.openxmlformats.org/officeDocument/2006/relationships/image" Target="../media/image2676.png"/><Relationship Id="rId2845" Type="http://schemas.openxmlformats.org/officeDocument/2006/relationships/image" Target="../media/image2883.png"/><Relationship Id="rId86" Type="http://schemas.openxmlformats.org/officeDocument/2006/relationships/image" Target="../media/image124.png"/><Relationship Id="rId817" Type="http://schemas.openxmlformats.org/officeDocument/2006/relationships/image" Target="../media/image855.png"/><Relationship Id="rId1447" Type="http://schemas.openxmlformats.org/officeDocument/2006/relationships/image" Target="../media/image1485.png"/><Relationship Id="rId1654" Type="http://schemas.openxmlformats.org/officeDocument/2006/relationships/image" Target="../media/image1692.png"/><Relationship Id="rId1861" Type="http://schemas.openxmlformats.org/officeDocument/2006/relationships/image" Target="../media/image1899.png"/><Relationship Id="rId2705" Type="http://schemas.openxmlformats.org/officeDocument/2006/relationships/image" Target="../media/image2743.png"/><Relationship Id="rId1307" Type="http://schemas.openxmlformats.org/officeDocument/2006/relationships/image" Target="../media/image1345.png"/><Relationship Id="rId1514" Type="http://schemas.openxmlformats.org/officeDocument/2006/relationships/image" Target="../media/image1552.png"/><Relationship Id="rId1721" Type="http://schemas.openxmlformats.org/officeDocument/2006/relationships/image" Target="../media/image1759.png"/><Relationship Id="rId13" Type="http://schemas.openxmlformats.org/officeDocument/2006/relationships/image" Target="../media/image51.png"/><Relationship Id="rId2288" Type="http://schemas.openxmlformats.org/officeDocument/2006/relationships/image" Target="../media/image2326.png"/><Relationship Id="rId2495" Type="http://schemas.openxmlformats.org/officeDocument/2006/relationships/image" Target="../media/image2533.png"/><Relationship Id="rId467" Type="http://schemas.openxmlformats.org/officeDocument/2006/relationships/image" Target="../media/image505.png"/><Relationship Id="rId1097" Type="http://schemas.openxmlformats.org/officeDocument/2006/relationships/image" Target="../media/image1135.png"/><Relationship Id="rId2148" Type="http://schemas.openxmlformats.org/officeDocument/2006/relationships/image" Target="../media/image2186.png"/><Relationship Id="rId674" Type="http://schemas.openxmlformats.org/officeDocument/2006/relationships/image" Target="../media/image712.png"/><Relationship Id="rId881" Type="http://schemas.openxmlformats.org/officeDocument/2006/relationships/image" Target="../media/image919.png"/><Relationship Id="rId2355" Type="http://schemas.openxmlformats.org/officeDocument/2006/relationships/image" Target="../media/image2393.png"/><Relationship Id="rId2562" Type="http://schemas.openxmlformats.org/officeDocument/2006/relationships/image" Target="../media/image2600.png"/><Relationship Id="rId327" Type="http://schemas.openxmlformats.org/officeDocument/2006/relationships/image" Target="../media/image365.png"/><Relationship Id="rId534" Type="http://schemas.openxmlformats.org/officeDocument/2006/relationships/image" Target="../media/image572.png"/><Relationship Id="rId741" Type="http://schemas.openxmlformats.org/officeDocument/2006/relationships/image" Target="../media/image779.png"/><Relationship Id="rId1164" Type="http://schemas.openxmlformats.org/officeDocument/2006/relationships/image" Target="../media/image1202.png"/><Relationship Id="rId1371" Type="http://schemas.openxmlformats.org/officeDocument/2006/relationships/image" Target="../media/image1409.png"/><Relationship Id="rId2008" Type="http://schemas.openxmlformats.org/officeDocument/2006/relationships/image" Target="../media/image2046.png"/><Relationship Id="rId2215" Type="http://schemas.openxmlformats.org/officeDocument/2006/relationships/image" Target="../media/image2253.png"/><Relationship Id="rId2422" Type="http://schemas.openxmlformats.org/officeDocument/2006/relationships/image" Target="../media/image2460.png"/><Relationship Id="rId601" Type="http://schemas.openxmlformats.org/officeDocument/2006/relationships/image" Target="../media/image639.png"/><Relationship Id="rId1024" Type="http://schemas.openxmlformats.org/officeDocument/2006/relationships/image" Target="../media/image1062.png"/><Relationship Id="rId1231" Type="http://schemas.openxmlformats.org/officeDocument/2006/relationships/image" Target="../media/image1269.png"/><Relationship Id="rId184" Type="http://schemas.openxmlformats.org/officeDocument/2006/relationships/image" Target="../media/image222.png"/><Relationship Id="rId391" Type="http://schemas.openxmlformats.org/officeDocument/2006/relationships/image" Target="../media/image429.png"/><Relationship Id="rId1908" Type="http://schemas.openxmlformats.org/officeDocument/2006/relationships/image" Target="../media/image1946.png"/><Relationship Id="rId2072" Type="http://schemas.openxmlformats.org/officeDocument/2006/relationships/image" Target="../media/image2110.png"/><Relationship Id="rId251" Type="http://schemas.openxmlformats.org/officeDocument/2006/relationships/image" Target="../media/image289.png"/><Relationship Id="rId111" Type="http://schemas.openxmlformats.org/officeDocument/2006/relationships/image" Target="../media/image149.png"/><Relationship Id="rId1698" Type="http://schemas.openxmlformats.org/officeDocument/2006/relationships/image" Target="../media/image1736.png"/><Relationship Id="rId2749" Type="http://schemas.openxmlformats.org/officeDocument/2006/relationships/image" Target="../media/image2787.png"/><Relationship Id="rId928" Type="http://schemas.openxmlformats.org/officeDocument/2006/relationships/image" Target="../media/image966.png"/><Relationship Id="rId1558" Type="http://schemas.openxmlformats.org/officeDocument/2006/relationships/image" Target="../media/image1596.png"/><Relationship Id="rId1765" Type="http://schemas.openxmlformats.org/officeDocument/2006/relationships/image" Target="../media/image1803.png"/><Relationship Id="rId2609" Type="http://schemas.openxmlformats.org/officeDocument/2006/relationships/image" Target="../media/image2647.png"/><Relationship Id="rId57" Type="http://schemas.openxmlformats.org/officeDocument/2006/relationships/image" Target="../media/image95.png"/><Relationship Id="rId1418" Type="http://schemas.openxmlformats.org/officeDocument/2006/relationships/image" Target="../media/image1456.png"/><Relationship Id="rId1972" Type="http://schemas.openxmlformats.org/officeDocument/2006/relationships/image" Target="../media/image2010.png"/><Relationship Id="rId2816" Type="http://schemas.openxmlformats.org/officeDocument/2006/relationships/image" Target="../media/image2854.png"/><Relationship Id="rId1625" Type="http://schemas.openxmlformats.org/officeDocument/2006/relationships/image" Target="../media/image1663.png"/><Relationship Id="rId1832" Type="http://schemas.openxmlformats.org/officeDocument/2006/relationships/image" Target="../media/image1870.png"/><Relationship Id="rId2399" Type="http://schemas.openxmlformats.org/officeDocument/2006/relationships/image" Target="../media/image2437.png"/><Relationship Id="rId578" Type="http://schemas.openxmlformats.org/officeDocument/2006/relationships/image" Target="../media/image616.png"/><Relationship Id="rId785" Type="http://schemas.openxmlformats.org/officeDocument/2006/relationships/image" Target="../media/image823.png"/><Relationship Id="rId992" Type="http://schemas.openxmlformats.org/officeDocument/2006/relationships/image" Target="../media/image1030.png"/><Relationship Id="rId2259" Type="http://schemas.openxmlformats.org/officeDocument/2006/relationships/image" Target="../media/image2297.png"/><Relationship Id="rId2466" Type="http://schemas.openxmlformats.org/officeDocument/2006/relationships/image" Target="../media/image2504.png"/><Relationship Id="rId2673" Type="http://schemas.openxmlformats.org/officeDocument/2006/relationships/image" Target="../media/image2711.png"/><Relationship Id="rId438" Type="http://schemas.openxmlformats.org/officeDocument/2006/relationships/image" Target="../media/image476.png"/><Relationship Id="rId645" Type="http://schemas.openxmlformats.org/officeDocument/2006/relationships/image" Target="../media/image683.png"/><Relationship Id="rId852" Type="http://schemas.openxmlformats.org/officeDocument/2006/relationships/image" Target="../media/image890.png"/><Relationship Id="rId1068" Type="http://schemas.openxmlformats.org/officeDocument/2006/relationships/image" Target="../media/image1106.png"/><Relationship Id="rId1275" Type="http://schemas.openxmlformats.org/officeDocument/2006/relationships/image" Target="../media/image1313.png"/><Relationship Id="rId1482" Type="http://schemas.openxmlformats.org/officeDocument/2006/relationships/image" Target="../media/image1520.png"/><Relationship Id="rId2119" Type="http://schemas.openxmlformats.org/officeDocument/2006/relationships/image" Target="../media/image2157.png"/><Relationship Id="rId2326" Type="http://schemas.openxmlformats.org/officeDocument/2006/relationships/image" Target="../media/image2364.png"/><Relationship Id="rId2533" Type="http://schemas.openxmlformats.org/officeDocument/2006/relationships/image" Target="../media/image2571.png"/><Relationship Id="rId2740" Type="http://schemas.openxmlformats.org/officeDocument/2006/relationships/image" Target="../media/image2778.png"/><Relationship Id="rId505" Type="http://schemas.openxmlformats.org/officeDocument/2006/relationships/image" Target="../media/image543.png"/><Relationship Id="rId712" Type="http://schemas.openxmlformats.org/officeDocument/2006/relationships/image" Target="../media/image750.png"/><Relationship Id="rId1135" Type="http://schemas.openxmlformats.org/officeDocument/2006/relationships/image" Target="../media/image1173.png"/><Relationship Id="rId1342" Type="http://schemas.openxmlformats.org/officeDocument/2006/relationships/image" Target="../media/image1380.png"/><Relationship Id="rId1202" Type="http://schemas.openxmlformats.org/officeDocument/2006/relationships/image" Target="../media/image1240.png"/><Relationship Id="rId2600" Type="http://schemas.openxmlformats.org/officeDocument/2006/relationships/image" Target="../media/image2638.png"/><Relationship Id="rId295" Type="http://schemas.openxmlformats.org/officeDocument/2006/relationships/image" Target="../media/image333.png"/><Relationship Id="rId2183" Type="http://schemas.openxmlformats.org/officeDocument/2006/relationships/image" Target="../media/image2221.png"/><Relationship Id="rId2390" Type="http://schemas.openxmlformats.org/officeDocument/2006/relationships/image" Target="../media/image2428.png"/><Relationship Id="rId155" Type="http://schemas.openxmlformats.org/officeDocument/2006/relationships/image" Target="../media/image193.png"/><Relationship Id="rId362" Type="http://schemas.openxmlformats.org/officeDocument/2006/relationships/image" Target="../media/image400.png"/><Relationship Id="rId2043" Type="http://schemas.openxmlformats.org/officeDocument/2006/relationships/image" Target="../media/image2081.png"/><Relationship Id="rId2250" Type="http://schemas.openxmlformats.org/officeDocument/2006/relationships/image" Target="../media/image2288.png"/><Relationship Id="rId222" Type="http://schemas.openxmlformats.org/officeDocument/2006/relationships/image" Target="../media/image260.png"/><Relationship Id="rId2110" Type="http://schemas.openxmlformats.org/officeDocument/2006/relationships/image" Target="../media/image2148.png"/><Relationship Id="rId1669" Type="http://schemas.openxmlformats.org/officeDocument/2006/relationships/image" Target="../media/image1707.png"/><Relationship Id="rId1876" Type="http://schemas.openxmlformats.org/officeDocument/2006/relationships/image" Target="../media/image1914.png"/><Relationship Id="rId1529" Type="http://schemas.openxmlformats.org/officeDocument/2006/relationships/image" Target="../media/image1567.png"/><Relationship Id="rId1736" Type="http://schemas.openxmlformats.org/officeDocument/2006/relationships/image" Target="../media/image1774.png"/><Relationship Id="rId1943" Type="http://schemas.openxmlformats.org/officeDocument/2006/relationships/image" Target="../media/image1981.png"/><Relationship Id="rId28" Type="http://schemas.openxmlformats.org/officeDocument/2006/relationships/image" Target="../media/image66.png"/><Relationship Id="rId1803" Type="http://schemas.openxmlformats.org/officeDocument/2006/relationships/image" Target="../media/image1841.png"/><Relationship Id="rId689" Type="http://schemas.openxmlformats.org/officeDocument/2006/relationships/image" Target="../media/image727.png"/><Relationship Id="rId896" Type="http://schemas.openxmlformats.org/officeDocument/2006/relationships/image" Target="../media/image934.png"/><Relationship Id="rId2577" Type="http://schemas.openxmlformats.org/officeDocument/2006/relationships/image" Target="../media/image2615.png"/><Relationship Id="rId2784" Type="http://schemas.openxmlformats.org/officeDocument/2006/relationships/image" Target="../media/image2822.png"/><Relationship Id="rId549" Type="http://schemas.openxmlformats.org/officeDocument/2006/relationships/image" Target="../media/image587.png"/><Relationship Id="rId756" Type="http://schemas.openxmlformats.org/officeDocument/2006/relationships/image" Target="../media/image794.png"/><Relationship Id="rId1179" Type="http://schemas.openxmlformats.org/officeDocument/2006/relationships/image" Target="../media/image1217.png"/><Relationship Id="rId1386" Type="http://schemas.openxmlformats.org/officeDocument/2006/relationships/image" Target="../media/image1424.png"/><Relationship Id="rId1593" Type="http://schemas.openxmlformats.org/officeDocument/2006/relationships/image" Target="../media/image1631.png"/><Relationship Id="rId2437" Type="http://schemas.openxmlformats.org/officeDocument/2006/relationships/image" Target="../media/image2475.png"/><Relationship Id="rId409" Type="http://schemas.openxmlformats.org/officeDocument/2006/relationships/image" Target="../media/image447.png"/><Relationship Id="rId963" Type="http://schemas.openxmlformats.org/officeDocument/2006/relationships/image" Target="../media/image1001.png"/><Relationship Id="rId1039" Type="http://schemas.openxmlformats.org/officeDocument/2006/relationships/image" Target="../media/image1077.png"/><Relationship Id="rId1246" Type="http://schemas.openxmlformats.org/officeDocument/2006/relationships/image" Target="../media/image1284.png"/><Relationship Id="rId2644" Type="http://schemas.openxmlformats.org/officeDocument/2006/relationships/image" Target="../media/image2682.png"/><Relationship Id="rId2851" Type="http://schemas.openxmlformats.org/officeDocument/2006/relationships/image" Target="../media/image31.png"/><Relationship Id="rId92" Type="http://schemas.openxmlformats.org/officeDocument/2006/relationships/image" Target="../media/image130.png"/><Relationship Id="rId616" Type="http://schemas.openxmlformats.org/officeDocument/2006/relationships/image" Target="../media/image654.png"/><Relationship Id="rId823" Type="http://schemas.openxmlformats.org/officeDocument/2006/relationships/image" Target="../media/image861.png"/><Relationship Id="rId1453" Type="http://schemas.openxmlformats.org/officeDocument/2006/relationships/image" Target="../media/image1491.png"/><Relationship Id="rId1660" Type="http://schemas.openxmlformats.org/officeDocument/2006/relationships/image" Target="../media/image1698.png"/><Relationship Id="rId2504" Type="http://schemas.openxmlformats.org/officeDocument/2006/relationships/image" Target="../media/image2542.png"/><Relationship Id="rId2711" Type="http://schemas.openxmlformats.org/officeDocument/2006/relationships/image" Target="../media/image2749.png"/><Relationship Id="rId1106" Type="http://schemas.openxmlformats.org/officeDocument/2006/relationships/image" Target="../media/image1144.png"/><Relationship Id="rId1313" Type="http://schemas.openxmlformats.org/officeDocument/2006/relationships/image" Target="../media/image1351.png"/><Relationship Id="rId1520" Type="http://schemas.openxmlformats.org/officeDocument/2006/relationships/image" Target="../media/image1558.png"/><Relationship Id="rId199" Type="http://schemas.openxmlformats.org/officeDocument/2006/relationships/image" Target="../media/image237.png"/><Relationship Id="rId2087" Type="http://schemas.openxmlformats.org/officeDocument/2006/relationships/image" Target="../media/image2125.png"/><Relationship Id="rId2294" Type="http://schemas.openxmlformats.org/officeDocument/2006/relationships/image" Target="../media/image2332.png"/><Relationship Id="rId266" Type="http://schemas.openxmlformats.org/officeDocument/2006/relationships/image" Target="../media/image304.png"/><Relationship Id="rId473" Type="http://schemas.openxmlformats.org/officeDocument/2006/relationships/image" Target="../media/image511.png"/><Relationship Id="rId680" Type="http://schemas.openxmlformats.org/officeDocument/2006/relationships/image" Target="../media/image718.png"/><Relationship Id="rId2154" Type="http://schemas.openxmlformats.org/officeDocument/2006/relationships/image" Target="../media/image2192.png"/><Relationship Id="rId2361" Type="http://schemas.openxmlformats.org/officeDocument/2006/relationships/image" Target="../media/image2399.png"/><Relationship Id="rId126" Type="http://schemas.openxmlformats.org/officeDocument/2006/relationships/image" Target="../media/image164.png"/><Relationship Id="rId333" Type="http://schemas.openxmlformats.org/officeDocument/2006/relationships/image" Target="../media/image371.png"/><Relationship Id="rId540" Type="http://schemas.openxmlformats.org/officeDocument/2006/relationships/image" Target="../media/image578.png"/><Relationship Id="rId1170" Type="http://schemas.openxmlformats.org/officeDocument/2006/relationships/image" Target="../media/image1208.png"/><Relationship Id="rId2014" Type="http://schemas.openxmlformats.org/officeDocument/2006/relationships/image" Target="../media/image2052.png"/><Relationship Id="rId2221" Type="http://schemas.openxmlformats.org/officeDocument/2006/relationships/image" Target="../media/image2259.png"/><Relationship Id="rId1030" Type="http://schemas.openxmlformats.org/officeDocument/2006/relationships/image" Target="../media/image1068.png"/><Relationship Id="rId400" Type="http://schemas.openxmlformats.org/officeDocument/2006/relationships/image" Target="../media/image438.png"/><Relationship Id="rId1987" Type="http://schemas.openxmlformats.org/officeDocument/2006/relationships/image" Target="../media/image2025.png"/><Relationship Id="rId1847" Type="http://schemas.openxmlformats.org/officeDocument/2006/relationships/image" Target="../media/image1885.png"/><Relationship Id="rId1707" Type="http://schemas.openxmlformats.org/officeDocument/2006/relationships/image" Target="../media/image1745.png"/><Relationship Id="rId190" Type="http://schemas.openxmlformats.org/officeDocument/2006/relationships/image" Target="../media/image228.png"/><Relationship Id="rId1914" Type="http://schemas.openxmlformats.org/officeDocument/2006/relationships/image" Target="../media/image1952.png"/><Relationship Id="rId2688" Type="http://schemas.openxmlformats.org/officeDocument/2006/relationships/image" Target="../media/image2726.png"/><Relationship Id="rId867" Type="http://schemas.openxmlformats.org/officeDocument/2006/relationships/image" Target="../media/image905.png"/><Relationship Id="rId1497" Type="http://schemas.openxmlformats.org/officeDocument/2006/relationships/image" Target="../media/image1535.png"/><Relationship Id="rId2548" Type="http://schemas.openxmlformats.org/officeDocument/2006/relationships/image" Target="../media/image2586.png"/><Relationship Id="rId2755" Type="http://schemas.openxmlformats.org/officeDocument/2006/relationships/image" Target="../media/image2793.png"/><Relationship Id="rId727" Type="http://schemas.openxmlformats.org/officeDocument/2006/relationships/image" Target="../media/image765.png"/><Relationship Id="rId934" Type="http://schemas.openxmlformats.org/officeDocument/2006/relationships/image" Target="../media/image972.png"/><Relationship Id="rId1357" Type="http://schemas.openxmlformats.org/officeDocument/2006/relationships/image" Target="../media/image1395.png"/><Relationship Id="rId1564" Type="http://schemas.openxmlformats.org/officeDocument/2006/relationships/image" Target="../media/image1602.png"/><Relationship Id="rId1771" Type="http://schemas.openxmlformats.org/officeDocument/2006/relationships/image" Target="../media/image1809.png"/><Relationship Id="rId2408" Type="http://schemas.openxmlformats.org/officeDocument/2006/relationships/image" Target="../media/image2446.png"/><Relationship Id="rId2615" Type="http://schemas.openxmlformats.org/officeDocument/2006/relationships/image" Target="../media/image2653.png"/><Relationship Id="rId2822" Type="http://schemas.openxmlformats.org/officeDocument/2006/relationships/image" Target="../media/image2860.png"/><Relationship Id="rId63" Type="http://schemas.openxmlformats.org/officeDocument/2006/relationships/image" Target="../media/image101.png"/><Relationship Id="rId1217" Type="http://schemas.openxmlformats.org/officeDocument/2006/relationships/image" Target="../media/image1255.png"/><Relationship Id="rId1424" Type="http://schemas.openxmlformats.org/officeDocument/2006/relationships/image" Target="../media/image1462.png"/><Relationship Id="rId1631" Type="http://schemas.openxmlformats.org/officeDocument/2006/relationships/image" Target="../media/image1669.png"/><Relationship Id="rId2198" Type="http://schemas.openxmlformats.org/officeDocument/2006/relationships/image" Target="../media/image2236.png"/><Relationship Id="rId377" Type="http://schemas.openxmlformats.org/officeDocument/2006/relationships/image" Target="../media/image415.png"/><Relationship Id="rId584" Type="http://schemas.openxmlformats.org/officeDocument/2006/relationships/image" Target="../media/image622.png"/><Relationship Id="rId2058" Type="http://schemas.openxmlformats.org/officeDocument/2006/relationships/image" Target="../media/image2096.png"/><Relationship Id="rId2265" Type="http://schemas.openxmlformats.org/officeDocument/2006/relationships/image" Target="../media/image2303.png"/><Relationship Id="rId237" Type="http://schemas.openxmlformats.org/officeDocument/2006/relationships/image" Target="../media/image275.png"/><Relationship Id="rId791" Type="http://schemas.openxmlformats.org/officeDocument/2006/relationships/image" Target="../media/image829.png"/><Relationship Id="rId1074" Type="http://schemas.openxmlformats.org/officeDocument/2006/relationships/image" Target="../media/image1112.png"/><Relationship Id="rId2472" Type="http://schemas.openxmlformats.org/officeDocument/2006/relationships/image" Target="../media/image2510.png"/><Relationship Id="rId444" Type="http://schemas.openxmlformats.org/officeDocument/2006/relationships/image" Target="../media/image482.png"/><Relationship Id="rId651" Type="http://schemas.openxmlformats.org/officeDocument/2006/relationships/image" Target="../media/image689.png"/><Relationship Id="rId1281" Type="http://schemas.openxmlformats.org/officeDocument/2006/relationships/image" Target="../media/image1319.png"/><Relationship Id="rId2125" Type="http://schemas.openxmlformats.org/officeDocument/2006/relationships/image" Target="../media/image2163.png"/><Relationship Id="rId2332" Type="http://schemas.openxmlformats.org/officeDocument/2006/relationships/image" Target="../media/image2370.png"/><Relationship Id="rId304" Type="http://schemas.openxmlformats.org/officeDocument/2006/relationships/image" Target="../media/image342.png"/><Relationship Id="rId511" Type="http://schemas.openxmlformats.org/officeDocument/2006/relationships/image" Target="../media/image549.png"/><Relationship Id="rId1141" Type="http://schemas.openxmlformats.org/officeDocument/2006/relationships/image" Target="../media/image1179.png"/><Relationship Id="rId1001" Type="http://schemas.openxmlformats.org/officeDocument/2006/relationships/image" Target="../media/image1039.png"/><Relationship Id="rId1958" Type="http://schemas.openxmlformats.org/officeDocument/2006/relationships/image" Target="../media/image1996.png"/><Relationship Id="rId1818" Type="http://schemas.openxmlformats.org/officeDocument/2006/relationships/image" Target="../media/image1856.png"/><Relationship Id="rId161" Type="http://schemas.openxmlformats.org/officeDocument/2006/relationships/image" Target="../media/image199.png"/><Relationship Id="rId2799" Type="http://schemas.openxmlformats.org/officeDocument/2006/relationships/image" Target="../media/image2837.png"/><Relationship Id="rId978" Type="http://schemas.openxmlformats.org/officeDocument/2006/relationships/image" Target="../media/image1016.png"/><Relationship Id="rId2659" Type="http://schemas.openxmlformats.org/officeDocument/2006/relationships/image" Target="../media/image2697.png"/><Relationship Id="rId838" Type="http://schemas.openxmlformats.org/officeDocument/2006/relationships/image" Target="../media/image876.png"/><Relationship Id="rId1468" Type="http://schemas.openxmlformats.org/officeDocument/2006/relationships/image" Target="../media/image1506.png"/><Relationship Id="rId1675" Type="http://schemas.openxmlformats.org/officeDocument/2006/relationships/image" Target="../media/image1713.png"/><Relationship Id="rId1882" Type="http://schemas.openxmlformats.org/officeDocument/2006/relationships/image" Target="../media/image1920.png"/><Relationship Id="rId2519" Type="http://schemas.openxmlformats.org/officeDocument/2006/relationships/image" Target="../media/image2557.png"/><Relationship Id="rId2726" Type="http://schemas.openxmlformats.org/officeDocument/2006/relationships/image" Target="../media/image2764.png"/><Relationship Id="rId1328" Type="http://schemas.openxmlformats.org/officeDocument/2006/relationships/image" Target="../media/image1366.png"/><Relationship Id="rId1535" Type="http://schemas.openxmlformats.org/officeDocument/2006/relationships/image" Target="../media/image1573.png"/><Relationship Id="rId905" Type="http://schemas.openxmlformats.org/officeDocument/2006/relationships/image" Target="../media/image943.png"/><Relationship Id="rId1742" Type="http://schemas.openxmlformats.org/officeDocument/2006/relationships/image" Target="../media/image1780.png"/><Relationship Id="rId34" Type="http://schemas.openxmlformats.org/officeDocument/2006/relationships/image" Target="../media/image72.png"/><Relationship Id="rId1602" Type="http://schemas.openxmlformats.org/officeDocument/2006/relationships/image" Target="../media/image1640.png"/><Relationship Id="rId488" Type="http://schemas.openxmlformats.org/officeDocument/2006/relationships/image" Target="../media/image526.png"/><Relationship Id="rId695" Type="http://schemas.openxmlformats.org/officeDocument/2006/relationships/image" Target="../media/image733.png"/><Relationship Id="rId2169" Type="http://schemas.openxmlformats.org/officeDocument/2006/relationships/image" Target="../media/image2207.png"/><Relationship Id="rId2376" Type="http://schemas.openxmlformats.org/officeDocument/2006/relationships/image" Target="../media/image2414.png"/><Relationship Id="rId2583" Type="http://schemas.openxmlformats.org/officeDocument/2006/relationships/image" Target="../media/image2621.png"/><Relationship Id="rId2790" Type="http://schemas.openxmlformats.org/officeDocument/2006/relationships/image" Target="../media/image2828.png"/><Relationship Id="rId348" Type="http://schemas.openxmlformats.org/officeDocument/2006/relationships/image" Target="../media/image386.png"/><Relationship Id="rId555" Type="http://schemas.openxmlformats.org/officeDocument/2006/relationships/image" Target="../media/image593.png"/><Relationship Id="rId762" Type="http://schemas.openxmlformats.org/officeDocument/2006/relationships/image" Target="../media/image800.png"/><Relationship Id="rId1185" Type="http://schemas.openxmlformats.org/officeDocument/2006/relationships/image" Target="../media/image1223.png"/><Relationship Id="rId1392" Type="http://schemas.openxmlformats.org/officeDocument/2006/relationships/image" Target="../media/image1430.png"/><Relationship Id="rId2029" Type="http://schemas.openxmlformats.org/officeDocument/2006/relationships/image" Target="../media/image2067.png"/><Relationship Id="rId2236" Type="http://schemas.openxmlformats.org/officeDocument/2006/relationships/image" Target="../media/image2274.png"/><Relationship Id="rId2443" Type="http://schemas.openxmlformats.org/officeDocument/2006/relationships/image" Target="../media/image2481.png"/><Relationship Id="rId2650" Type="http://schemas.openxmlformats.org/officeDocument/2006/relationships/image" Target="../media/image2688.png"/><Relationship Id="rId208" Type="http://schemas.openxmlformats.org/officeDocument/2006/relationships/image" Target="../media/image246.png"/><Relationship Id="rId415" Type="http://schemas.openxmlformats.org/officeDocument/2006/relationships/image" Target="../media/image453.png"/><Relationship Id="rId622" Type="http://schemas.openxmlformats.org/officeDocument/2006/relationships/image" Target="../media/image660.png"/><Relationship Id="rId1045" Type="http://schemas.openxmlformats.org/officeDocument/2006/relationships/image" Target="../media/image1083.png"/><Relationship Id="rId1252" Type="http://schemas.openxmlformats.org/officeDocument/2006/relationships/image" Target="../media/image1290.png"/><Relationship Id="rId2303" Type="http://schemas.openxmlformats.org/officeDocument/2006/relationships/image" Target="../media/image2341.png"/><Relationship Id="rId2510" Type="http://schemas.openxmlformats.org/officeDocument/2006/relationships/image" Target="../media/image2548.png"/><Relationship Id="rId1112" Type="http://schemas.openxmlformats.org/officeDocument/2006/relationships/image" Target="../media/image1150.png"/><Relationship Id="rId1929" Type="http://schemas.openxmlformats.org/officeDocument/2006/relationships/image" Target="../media/image1967.png"/><Relationship Id="rId2093" Type="http://schemas.openxmlformats.org/officeDocument/2006/relationships/image" Target="../media/image2131.png"/><Relationship Id="rId272" Type="http://schemas.openxmlformats.org/officeDocument/2006/relationships/image" Target="../media/image310.png"/><Relationship Id="rId2160" Type="http://schemas.openxmlformats.org/officeDocument/2006/relationships/image" Target="../media/image2198.png"/><Relationship Id="rId132" Type="http://schemas.openxmlformats.org/officeDocument/2006/relationships/image" Target="../media/image170.png"/><Relationship Id="rId2020" Type="http://schemas.openxmlformats.org/officeDocument/2006/relationships/image" Target="../media/image2058.png"/><Relationship Id="rId1579" Type="http://schemas.openxmlformats.org/officeDocument/2006/relationships/image" Target="../media/image1617.png"/><Relationship Id="rId949" Type="http://schemas.openxmlformats.org/officeDocument/2006/relationships/image" Target="../media/image987.png"/><Relationship Id="rId1786" Type="http://schemas.openxmlformats.org/officeDocument/2006/relationships/image" Target="../media/image1824.png"/><Relationship Id="rId1993" Type="http://schemas.openxmlformats.org/officeDocument/2006/relationships/image" Target="../media/image2031.png"/><Relationship Id="rId2837" Type="http://schemas.openxmlformats.org/officeDocument/2006/relationships/image" Target="../media/image2875.png"/><Relationship Id="rId78" Type="http://schemas.openxmlformats.org/officeDocument/2006/relationships/image" Target="../media/image116.png"/><Relationship Id="rId809" Type="http://schemas.openxmlformats.org/officeDocument/2006/relationships/image" Target="../media/image847.png"/><Relationship Id="rId1439" Type="http://schemas.openxmlformats.org/officeDocument/2006/relationships/image" Target="../media/image1477.png"/><Relationship Id="rId1646" Type="http://schemas.openxmlformats.org/officeDocument/2006/relationships/image" Target="../media/image1684.png"/><Relationship Id="rId1853" Type="http://schemas.openxmlformats.org/officeDocument/2006/relationships/image" Target="../media/image1891.png"/><Relationship Id="rId1506" Type="http://schemas.openxmlformats.org/officeDocument/2006/relationships/image" Target="../media/image1544.png"/><Relationship Id="rId1713" Type="http://schemas.openxmlformats.org/officeDocument/2006/relationships/image" Target="../media/image1751.png"/><Relationship Id="rId1920" Type="http://schemas.openxmlformats.org/officeDocument/2006/relationships/image" Target="../media/image1958.png"/><Relationship Id="rId599" Type="http://schemas.openxmlformats.org/officeDocument/2006/relationships/image" Target="../media/image637.png"/><Relationship Id="rId2487" Type="http://schemas.openxmlformats.org/officeDocument/2006/relationships/image" Target="../media/image2525.png"/><Relationship Id="rId2694" Type="http://schemas.openxmlformats.org/officeDocument/2006/relationships/image" Target="../media/image2732.png"/><Relationship Id="rId459" Type="http://schemas.openxmlformats.org/officeDocument/2006/relationships/image" Target="../media/image497.png"/><Relationship Id="rId666" Type="http://schemas.openxmlformats.org/officeDocument/2006/relationships/image" Target="../media/image704.png"/><Relationship Id="rId873" Type="http://schemas.openxmlformats.org/officeDocument/2006/relationships/image" Target="../media/image911.png"/><Relationship Id="rId1089" Type="http://schemas.openxmlformats.org/officeDocument/2006/relationships/image" Target="../media/image1127.png"/><Relationship Id="rId1296" Type="http://schemas.openxmlformats.org/officeDocument/2006/relationships/image" Target="../media/image1334.png"/><Relationship Id="rId2347" Type="http://schemas.openxmlformats.org/officeDocument/2006/relationships/image" Target="../media/image2385.png"/><Relationship Id="rId2554" Type="http://schemas.openxmlformats.org/officeDocument/2006/relationships/image" Target="../media/image2592.png"/><Relationship Id="rId319" Type="http://schemas.openxmlformats.org/officeDocument/2006/relationships/image" Target="../media/image357.png"/><Relationship Id="rId526" Type="http://schemas.openxmlformats.org/officeDocument/2006/relationships/image" Target="../media/image564.png"/><Relationship Id="rId1156" Type="http://schemas.openxmlformats.org/officeDocument/2006/relationships/image" Target="../media/image1194.png"/><Relationship Id="rId1363" Type="http://schemas.openxmlformats.org/officeDocument/2006/relationships/image" Target="../media/image1401.png"/><Relationship Id="rId2207" Type="http://schemas.openxmlformats.org/officeDocument/2006/relationships/image" Target="../media/image2245.png"/><Relationship Id="rId2761" Type="http://schemas.openxmlformats.org/officeDocument/2006/relationships/image" Target="../media/image2799.png"/><Relationship Id="rId733" Type="http://schemas.openxmlformats.org/officeDocument/2006/relationships/image" Target="../media/image771.png"/><Relationship Id="rId940" Type="http://schemas.openxmlformats.org/officeDocument/2006/relationships/image" Target="../media/image978.png"/><Relationship Id="rId1016" Type="http://schemas.openxmlformats.org/officeDocument/2006/relationships/image" Target="../media/image1054.png"/><Relationship Id="rId1570" Type="http://schemas.openxmlformats.org/officeDocument/2006/relationships/image" Target="../media/image1608.png"/><Relationship Id="rId2414" Type="http://schemas.openxmlformats.org/officeDocument/2006/relationships/image" Target="../media/image2452.png"/><Relationship Id="rId2621" Type="http://schemas.openxmlformats.org/officeDocument/2006/relationships/image" Target="../media/image2659.png"/><Relationship Id="rId800" Type="http://schemas.openxmlformats.org/officeDocument/2006/relationships/image" Target="../media/image838.png"/><Relationship Id="rId1223" Type="http://schemas.openxmlformats.org/officeDocument/2006/relationships/image" Target="../media/image1261.png"/><Relationship Id="rId1430" Type="http://schemas.openxmlformats.org/officeDocument/2006/relationships/image" Target="../media/image1468.png"/><Relationship Id="rId176" Type="http://schemas.openxmlformats.org/officeDocument/2006/relationships/image" Target="../media/image214.png"/><Relationship Id="rId383" Type="http://schemas.openxmlformats.org/officeDocument/2006/relationships/image" Target="../media/image421.png"/><Relationship Id="rId590" Type="http://schemas.openxmlformats.org/officeDocument/2006/relationships/image" Target="../media/image628.png"/><Relationship Id="rId2064" Type="http://schemas.openxmlformats.org/officeDocument/2006/relationships/image" Target="../media/image2102.png"/><Relationship Id="rId2271" Type="http://schemas.openxmlformats.org/officeDocument/2006/relationships/image" Target="../media/image2309.png"/><Relationship Id="rId243" Type="http://schemas.openxmlformats.org/officeDocument/2006/relationships/image" Target="../media/image281.png"/><Relationship Id="rId450" Type="http://schemas.openxmlformats.org/officeDocument/2006/relationships/image" Target="../media/image488.png"/><Relationship Id="rId1080" Type="http://schemas.openxmlformats.org/officeDocument/2006/relationships/image" Target="../media/image1118.png"/><Relationship Id="rId2131" Type="http://schemas.openxmlformats.org/officeDocument/2006/relationships/image" Target="../media/image2169.png"/><Relationship Id="rId103" Type="http://schemas.openxmlformats.org/officeDocument/2006/relationships/image" Target="../media/image141.png"/><Relationship Id="rId310" Type="http://schemas.openxmlformats.org/officeDocument/2006/relationships/image" Target="../media/image348.png"/><Relationship Id="rId1897" Type="http://schemas.openxmlformats.org/officeDocument/2006/relationships/image" Target="../media/image1935.png"/><Relationship Id="rId1757" Type="http://schemas.openxmlformats.org/officeDocument/2006/relationships/image" Target="../media/image1795.png"/><Relationship Id="rId1964" Type="http://schemas.openxmlformats.org/officeDocument/2006/relationships/image" Target="../media/image2002.png"/><Relationship Id="rId2808" Type="http://schemas.openxmlformats.org/officeDocument/2006/relationships/image" Target="../media/image2846.png"/><Relationship Id="rId49" Type="http://schemas.openxmlformats.org/officeDocument/2006/relationships/image" Target="../media/image87.png"/><Relationship Id="rId1617" Type="http://schemas.openxmlformats.org/officeDocument/2006/relationships/image" Target="../media/image1655.png"/><Relationship Id="rId1824" Type="http://schemas.openxmlformats.org/officeDocument/2006/relationships/image" Target="../media/image1862.png"/><Relationship Id="rId2598" Type="http://schemas.openxmlformats.org/officeDocument/2006/relationships/image" Target="../media/image2636.png"/><Relationship Id="rId777" Type="http://schemas.openxmlformats.org/officeDocument/2006/relationships/image" Target="../media/image815.png"/><Relationship Id="rId984" Type="http://schemas.openxmlformats.org/officeDocument/2006/relationships/image" Target="../media/image1022.png"/><Relationship Id="rId2458" Type="http://schemas.openxmlformats.org/officeDocument/2006/relationships/image" Target="../media/image2496.png"/><Relationship Id="rId2665" Type="http://schemas.openxmlformats.org/officeDocument/2006/relationships/image" Target="../media/image2703.png"/><Relationship Id="rId637" Type="http://schemas.openxmlformats.org/officeDocument/2006/relationships/image" Target="../media/image675.png"/><Relationship Id="rId844" Type="http://schemas.openxmlformats.org/officeDocument/2006/relationships/image" Target="../media/image882.png"/><Relationship Id="rId1267" Type="http://schemas.openxmlformats.org/officeDocument/2006/relationships/image" Target="../media/image1305.png"/><Relationship Id="rId1474" Type="http://schemas.openxmlformats.org/officeDocument/2006/relationships/image" Target="../media/image1512.png"/><Relationship Id="rId1681" Type="http://schemas.openxmlformats.org/officeDocument/2006/relationships/image" Target="../media/image1719.png"/><Relationship Id="rId2318" Type="http://schemas.openxmlformats.org/officeDocument/2006/relationships/image" Target="../media/image2356.png"/><Relationship Id="rId2525" Type="http://schemas.openxmlformats.org/officeDocument/2006/relationships/image" Target="../media/image2563.png"/><Relationship Id="rId2732" Type="http://schemas.openxmlformats.org/officeDocument/2006/relationships/image" Target="../media/image2770.png"/><Relationship Id="rId704" Type="http://schemas.openxmlformats.org/officeDocument/2006/relationships/image" Target="../media/image742.png"/><Relationship Id="rId911" Type="http://schemas.openxmlformats.org/officeDocument/2006/relationships/image" Target="../media/image949.png"/><Relationship Id="rId1127" Type="http://schemas.openxmlformats.org/officeDocument/2006/relationships/image" Target="../media/image1165.png"/><Relationship Id="rId1334" Type="http://schemas.openxmlformats.org/officeDocument/2006/relationships/image" Target="../media/image1372.png"/><Relationship Id="rId1541" Type="http://schemas.openxmlformats.org/officeDocument/2006/relationships/image" Target="../media/image1579.png"/><Relationship Id="rId40" Type="http://schemas.openxmlformats.org/officeDocument/2006/relationships/image" Target="../media/image78.png"/><Relationship Id="rId1401" Type="http://schemas.openxmlformats.org/officeDocument/2006/relationships/image" Target="../media/image1439.png"/><Relationship Id="rId287" Type="http://schemas.openxmlformats.org/officeDocument/2006/relationships/image" Target="../media/image325.png"/><Relationship Id="rId494" Type="http://schemas.openxmlformats.org/officeDocument/2006/relationships/image" Target="../media/image532.png"/><Relationship Id="rId2175" Type="http://schemas.openxmlformats.org/officeDocument/2006/relationships/image" Target="../media/image2213.png"/><Relationship Id="rId2382" Type="http://schemas.openxmlformats.org/officeDocument/2006/relationships/image" Target="../media/image2420.png"/><Relationship Id="rId147" Type="http://schemas.openxmlformats.org/officeDocument/2006/relationships/image" Target="../media/image185.png"/><Relationship Id="rId354" Type="http://schemas.openxmlformats.org/officeDocument/2006/relationships/image" Target="../media/image392.png"/><Relationship Id="rId1191" Type="http://schemas.openxmlformats.org/officeDocument/2006/relationships/image" Target="../media/image1229.png"/><Relationship Id="rId2035" Type="http://schemas.openxmlformats.org/officeDocument/2006/relationships/image" Target="../media/image2073.png"/><Relationship Id="rId561" Type="http://schemas.openxmlformats.org/officeDocument/2006/relationships/image" Target="../media/image599.png"/><Relationship Id="rId2242" Type="http://schemas.openxmlformats.org/officeDocument/2006/relationships/image" Target="../media/image2280.png"/><Relationship Id="rId214" Type="http://schemas.openxmlformats.org/officeDocument/2006/relationships/image" Target="../media/image252.png"/><Relationship Id="rId421" Type="http://schemas.openxmlformats.org/officeDocument/2006/relationships/image" Target="../media/image459.png"/><Relationship Id="rId1051" Type="http://schemas.openxmlformats.org/officeDocument/2006/relationships/image" Target="../media/image1089.png"/><Relationship Id="rId2102" Type="http://schemas.openxmlformats.org/officeDocument/2006/relationships/image" Target="../media/image2140.png"/><Relationship Id="rId1868" Type="http://schemas.openxmlformats.org/officeDocument/2006/relationships/image" Target="../media/image1906.png"/><Relationship Id="rId1728" Type="http://schemas.openxmlformats.org/officeDocument/2006/relationships/image" Target="../media/image1766.png"/><Relationship Id="rId1935" Type="http://schemas.openxmlformats.org/officeDocument/2006/relationships/image" Target="../media/image1973.png"/><Relationship Id="rId4" Type="http://schemas.openxmlformats.org/officeDocument/2006/relationships/image" Target="../media/image3.png"/><Relationship Id="rId888" Type="http://schemas.openxmlformats.org/officeDocument/2006/relationships/image" Target="../media/image926.png"/><Relationship Id="rId2569" Type="http://schemas.openxmlformats.org/officeDocument/2006/relationships/image" Target="../media/image2607.png"/><Relationship Id="rId2776" Type="http://schemas.openxmlformats.org/officeDocument/2006/relationships/image" Target="../media/image2814.png"/><Relationship Id="rId748" Type="http://schemas.openxmlformats.org/officeDocument/2006/relationships/image" Target="../media/image786.png"/><Relationship Id="rId955" Type="http://schemas.openxmlformats.org/officeDocument/2006/relationships/image" Target="../media/image993.png"/><Relationship Id="rId1378" Type="http://schemas.openxmlformats.org/officeDocument/2006/relationships/image" Target="../media/image1416.png"/><Relationship Id="rId1585" Type="http://schemas.openxmlformats.org/officeDocument/2006/relationships/image" Target="../media/image1623.png"/><Relationship Id="rId1792" Type="http://schemas.openxmlformats.org/officeDocument/2006/relationships/image" Target="../media/image1830.png"/><Relationship Id="rId2429" Type="http://schemas.openxmlformats.org/officeDocument/2006/relationships/image" Target="../media/image2467.png"/><Relationship Id="rId2636" Type="http://schemas.openxmlformats.org/officeDocument/2006/relationships/image" Target="../media/image2674.png"/><Relationship Id="rId2843" Type="http://schemas.openxmlformats.org/officeDocument/2006/relationships/image" Target="../media/image2881.png"/><Relationship Id="rId84" Type="http://schemas.openxmlformats.org/officeDocument/2006/relationships/image" Target="../media/image122.png"/><Relationship Id="rId608" Type="http://schemas.openxmlformats.org/officeDocument/2006/relationships/image" Target="../media/image646.png"/><Relationship Id="rId815" Type="http://schemas.openxmlformats.org/officeDocument/2006/relationships/image" Target="../media/image853.png"/><Relationship Id="rId1238" Type="http://schemas.openxmlformats.org/officeDocument/2006/relationships/image" Target="../media/image1276.png"/><Relationship Id="rId1445" Type="http://schemas.openxmlformats.org/officeDocument/2006/relationships/image" Target="../media/image1483.png"/><Relationship Id="rId1652" Type="http://schemas.openxmlformats.org/officeDocument/2006/relationships/image" Target="../media/image1690.png"/><Relationship Id="rId1305" Type="http://schemas.openxmlformats.org/officeDocument/2006/relationships/image" Target="../media/image1343.png"/><Relationship Id="rId2703" Type="http://schemas.openxmlformats.org/officeDocument/2006/relationships/image" Target="../media/image2741.png"/><Relationship Id="rId1512" Type="http://schemas.openxmlformats.org/officeDocument/2006/relationships/image" Target="../media/image1550.png"/><Relationship Id="rId11" Type="http://schemas.openxmlformats.org/officeDocument/2006/relationships/image" Target="../media/image49.png"/><Relationship Id="rId398" Type="http://schemas.openxmlformats.org/officeDocument/2006/relationships/image" Target="../media/image436.png"/><Relationship Id="rId2079" Type="http://schemas.openxmlformats.org/officeDocument/2006/relationships/image" Target="../media/image2117.png"/><Relationship Id="rId2286" Type="http://schemas.openxmlformats.org/officeDocument/2006/relationships/image" Target="../media/image2324.png"/><Relationship Id="rId2493" Type="http://schemas.openxmlformats.org/officeDocument/2006/relationships/image" Target="../media/image2531.png"/><Relationship Id="rId258" Type="http://schemas.openxmlformats.org/officeDocument/2006/relationships/image" Target="../media/image296.png"/><Relationship Id="rId465" Type="http://schemas.openxmlformats.org/officeDocument/2006/relationships/image" Target="../media/image503.png"/><Relationship Id="rId672" Type="http://schemas.openxmlformats.org/officeDocument/2006/relationships/image" Target="../media/image710.png"/><Relationship Id="rId1095" Type="http://schemas.openxmlformats.org/officeDocument/2006/relationships/image" Target="../media/image1133.png"/><Relationship Id="rId2146" Type="http://schemas.openxmlformats.org/officeDocument/2006/relationships/image" Target="../media/image2184.png"/><Relationship Id="rId2353" Type="http://schemas.openxmlformats.org/officeDocument/2006/relationships/image" Target="../media/image2391.png"/><Relationship Id="rId2560" Type="http://schemas.openxmlformats.org/officeDocument/2006/relationships/image" Target="../media/image2598.png"/><Relationship Id="rId118" Type="http://schemas.openxmlformats.org/officeDocument/2006/relationships/image" Target="../media/image156.png"/><Relationship Id="rId325" Type="http://schemas.openxmlformats.org/officeDocument/2006/relationships/image" Target="../media/image363.png"/><Relationship Id="rId532" Type="http://schemas.openxmlformats.org/officeDocument/2006/relationships/image" Target="../media/image570.png"/><Relationship Id="rId1162" Type="http://schemas.openxmlformats.org/officeDocument/2006/relationships/image" Target="../media/image1200.png"/><Relationship Id="rId2006" Type="http://schemas.openxmlformats.org/officeDocument/2006/relationships/image" Target="../media/image2044.png"/><Relationship Id="rId2213" Type="http://schemas.openxmlformats.org/officeDocument/2006/relationships/image" Target="../media/image2251.png"/><Relationship Id="rId2420" Type="http://schemas.openxmlformats.org/officeDocument/2006/relationships/image" Target="../media/image2458.png"/><Relationship Id="rId1022" Type="http://schemas.openxmlformats.org/officeDocument/2006/relationships/image" Target="../media/image1060.png"/><Relationship Id="rId1979" Type="http://schemas.openxmlformats.org/officeDocument/2006/relationships/image" Target="../media/image20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93.png"/><Relationship Id="rId13" Type="http://schemas.openxmlformats.org/officeDocument/2006/relationships/image" Target="../media/image31.png"/><Relationship Id="rId18" Type="http://schemas.openxmlformats.org/officeDocument/2006/relationships/image" Target="../media/image2899.jpg"/><Relationship Id="rId3" Type="http://schemas.openxmlformats.org/officeDocument/2006/relationships/image" Target="../media/image2.png"/><Relationship Id="rId21" Type="http://schemas.openxmlformats.org/officeDocument/2006/relationships/image" Target="../media/image2902.jpg"/><Relationship Id="rId7" Type="http://schemas.openxmlformats.org/officeDocument/2006/relationships/image" Target="../media/image36.png"/><Relationship Id="rId12" Type="http://schemas.openxmlformats.org/officeDocument/2006/relationships/image" Target="../media/image2896.png"/><Relationship Id="rId17" Type="http://schemas.openxmlformats.org/officeDocument/2006/relationships/image" Target="../media/image2898.jpg"/><Relationship Id="rId2" Type="http://schemas.openxmlformats.org/officeDocument/2006/relationships/image" Target="../media/image2892.png"/><Relationship Id="rId16" Type="http://schemas.openxmlformats.org/officeDocument/2006/relationships/image" Target="../media/image2897.png"/><Relationship Id="rId20" Type="http://schemas.openxmlformats.org/officeDocument/2006/relationships/image" Target="../media/image290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630.png"/><Relationship Id="rId5" Type="http://schemas.openxmlformats.org/officeDocument/2006/relationships/image" Target="../media/image4.png"/><Relationship Id="rId15" Type="http://schemas.openxmlformats.org/officeDocument/2006/relationships/image" Target="../media/image33.png"/><Relationship Id="rId10" Type="http://schemas.openxmlformats.org/officeDocument/2006/relationships/image" Target="../media/image2895.png"/><Relationship Id="rId19" Type="http://schemas.openxmlformats.org/officeDocument/2006/relationships/image" Target="../media/image2900.jpg"/><Relationship Id="rId4" Type="http://schemas.openxmlformats.org/officeDocument/2006/relationships/image" Target="../media/image3.png"/><Relationship Id="rId9" Type="http://schemas.openxmlformats.org/officeDocument/2006/relationships/image" Target="../media/image2894.pn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1522" Type="http://schemas.openxmlformats.org/officeDocument/2006/relationships/image" Target="../media/image4414.png"/><Relationship Id="rId21" Type="http://schemas.openxmlformats.org/officeDocument/2006/relationships/image" Target="../media/image2916.png"/><Relationship Id="rId170" Type="http://schemas.openxmlformats.org/officeDocument/2006/relationships/image" Target="../media/image3064.png"/><Relationship Id="rId268" Type="http://schemas.openxmlformats.org/officeDocument/2006/relationships/image" Target="../media/image3161.png"/><Relationship Id="rId475" Type="http://schemas.openxmlformats.org/officeDocument/2006/relationships/image" Target="../media/image3368.png"/><Relationship Id="rId682" Type="http://schemas.openxmlformats.org/officeDocument/2006/relationships/image" Target="../media/image3574.png"/><Relationship Id="rId128" Type="http://schemas.openxmlformats.org/officeDocument/2006/relationships/image" Target="../media/image3022.png"/><Relationship Id="rId335" Type="http://schemas.openxmlformats.org/officeDocument/2006/relationships/image" Target="../media/image3228.png"/><Relationship Id="rId542" Type="http://schemas.openxmlformats.org/officeDocument/2006/relationships/image" Target="../media/image3435.png"/><Relationship Id="rId987" Type="http://schemas.openxmlformats.org/officeDocument/2006/relationships/image" Target="../media/image3879.png"/><Relationship Id="rId1172" Type="http://schemas.openxmlformats.org/officeDocument/2006/relationships/image" Target="../media/image4064.png"/><Relationship Id="rId402" Type="http://schemas.openxmlformats.org/officeDocument/2006/relationships/image" Target="../media/image3295.png"/><Relationship Id="rId847" Type="http://schemas.openxmlformats.org/officeDocument/2006/relationships/image" Target="../media/image3739.png"/><Relationship Id="rId1032" Type="http://schemas.openxmlformats.org/officeDocument/2006/relationships/image" Target="../media/image3924.png"/><Relationship Id="rId1477" Type="http://schemas.openxmlformats.org/officeDocument/2006/relationships/image" Target="../media/image4369.png"/><Relationship Id="rId707" Type="http://schemas.openxmlformats.org/officeDocument/2006/relationships/image" Target="../media/image3599.png"/><Relationship Id="rId914" Type="http://schemas.openxmlformats.org/officeDocument/2006/relationships/image" Target="../media/image3806.png"/><Relationship Id="rId1337" Type="http://schemas.openxmlformats.org/officeDocument/2006/relationships/image" Target="../media/image4229.png"/><Relationship Id="rId1544" Type="http://schemas.openxmlformats.org/officeDocument/2006/relationships/image" Target="../media/image4436.png"/><Relationship Id="rId43" Type="http://schemas.openxmlformats.org/officeDocument/2006/relationships/image" Target="../media/image2938.png"/><Relationship Id="rId1404" Type="http://schemas.openxmlformats.org/officeDocument/2006/relationships/image" Target="../media/image4296.png"/><Relationship Id="rId1611" Type="http://schemas.openxmlformats.org/officeDocument/2006/relationships/image" Target="../media/image4502.png"/><Relationship Id="rId192" Type="http://schemas.openxmlformats.org/officeDocument/2006/relationships/image" Target="../media/image3086.png"/><Relationship Id="rId497" Type="http://schemas.openxmlformats.org/officeDocument/2006/relationships/image" Target="../media/image3390.png"/><Relationship Id="rId357" Type="http://schemas.openxmlformats.org/officeDocument/2006/relationships/image" Target="../media/image3250.png"/><Relationship Id="rId1194" Type="http://schemas.openxmlformats.org/officeDocument/2006/relationships/image" Target="../media/image4086.png"/><Relationship Id="rId217" Type="http://schemas.openxmlformats.org/officeDocument/2006/relationships/image" Target="../media/image3111.png"/><Relationship Id="rId564" Type="http://schemas.openxmlformats.org/officeDocument/2006/relationships/image" Target="../media/image3457.png"/><Relationship Id="rId771" Type="http://schemas.openxmlformats.org/officeDocument/2006/relationships/image" Target="../media/image3663.png"/><Relationship Id="rId869" Type="http://schemas.openxmlformats.org/officeDocument/2006/relationships/image" Target="../media/image3761.png"/><Relationship Id="rId1499" Type="http://schemas.openxmlformats.org/officeDocument/2006/relationships/image" Target="../media/image4391.png"/><Relationship Id="rId424" Type="http://schemas.openxmlformats.org/officeDocument/2006/relationships/image" Target="../media/image3317.png"/><Relationship Id="rId631" Type="http://schemas.openxmlformats.org/officeDocument/2006/relationships/image" Target="../media/image3524.png"/><Relationship Id="rId729" Type="http://schemas.openxmlformats.org/officeDocument/2006/relationships/image" Target="../media/image3621.png"/><Relationship Id="rId1054" Type="http://schemas.openxmlformats.org/officeDocument/2006/relationships/image" Target="../media/image3946.png"/><Relationship Id="rId1261" Type="http://schemas.openxmlformats.org/officeDocument/2006/relationships/image" Target="../media/image4153.png"/><Relationship Id="rId1359" Type="http://schemas.openxmlformats.org/officeDocument/2006/relationships/image" Target="../media/image4251.png"/><Relationship Id="rId936" Type="http://schemas.openxmlformats.org/officeDocument/2006/relationships/image" Target="../media/image3828.png"/><Relationship Id="rId1121" Type="http://schemas.openxmlformats.org/officeDocument/2006/relationships/image" Target="../media/image4013.png"/><Relationship Id="rId1219" Type="http://schemas.openxmlformats.org/officeDocument/2006/relationships/image" Target="../media/image4111.png"/><Relationship Id="rId1566" Type="http://schemas.openxmlformats.org/officeDocument/2006/relationships/image" Target="../media/image4458.png"/><Relationship Id="rId65" Type="http://schemas.openxmlformats.org/officeDocument/2006/relationships/image" Target="../media/image2959.png"/><Relationship Id="rId1426" Type="http://schemas.openxmlformats.org/officeDocument/2006/relationships/image" Target="../media/image4318.png"/><Relationship Id="rId1633" Type="http://schemas.openxmlformats.org/officeDocument/2006/relationships/image" Target="../media/image4523.png"/><Relationship Id="rId281" Type="http://schemas.openxmlformats.org/officeDocument/2006/relationships/image" Target="../media/image3174.png"/><Relationship Id="rId141" Type="http://schemas.openxmlformats.org/officeDocument/2006/relationships/image" Target="../media/image3035.png"/><Relationship Id="rId379" Type="http://schemas.openxmlformats.org/officeDocument/2006/relationships/image" Target="../media/image3272.png"/><Relationship Id="rId586" Type="http://schemas.openxmlformats.org/officeDocument/2006/relationships/image" Target="../media/image3479.png"/><Relationship Id="rId793" Type="http://schemas.openxmlformats.org/officeDocument/2006/relationships/image" Target="../media/image3685.png"/><Relationship Id="rId7" Type="http://schemas.openxmlformats.org/officeDocument/2006/relationships/image" Target="../media/image36.png"/><Relationship Id="rId239" Type="http://schemas.openxmlformats.org/officeDocument/2006/relationships/image" Target="../media/image3133.png"/><Relationship Id="rId446" Type="http://schemas.openxmlformats.org/officeDocument/2006/relationships/image" Target="../media/image3339.png"/><Relationship Id="rId653" Type="http://schemas.openxmlformats.org/officeDocument/2006/relationships/image" Target="../media/image3545.png"/><Relationship Id="rId1076" Type="http://schemas.openxmlformats.org/officeDocument/2006/relationships/image" Target="../media/image3968.png"/><Relationship Id="rId1283" Type="http://schemas.openxmlformats.org/officeDocument/2006/relationships/image" Target="../media/image4175.png"/><Relationship Id="rId1490" Type="http://schemas.openxmlformats.org/officeDocument/2006/relationships/image" Target="../media/image4382.png"/><Relationship Id="rId306" Type="http://schemas.openxmlformats.org/officeDocument/2006/relationships/image" Target="../media/image3199.png"/><Relationship Id="rId860" Type="http://schemas.openxmlformats.org/officeDocument/2006/relationships/image" Target="../media/image3752.png"/><Relationship Id="rId958" Type="http://schemas.openxmlformats.org/officeDocument/2006/relationships/image" Target="../media/image3850.png"/><Relationship Id="rId1143" Type="http://schemas.openxmlformats.org/officeDocument/2006/relationships/image" Target="../media/image4035.png"/><Relationship Id="rId1588" Type="http://schemas.openxmlformats.org/officeDocument/2006/relationships/image" Target="../media/image4480.png"/><Relationship Id="rId87" Type="http://schemas.openxmlformats.org/officeDocument/2006/relationships/image" Target="../media/image2981.png"/><Relationship Id="rId513" Type="http://schemas.openxmlformats.org/officeDocument/2006/relationships/image" Target="../media/image3406.png"/><Relationship Id="rId720" Type="http://schemas.openxmlformats.org/officeDocument/2006/relationships/image" Target="../media/image3612.png"/><Relationship Id="rId818" Type="http://schemas.openxmlformats.org/officeDocument/2006/relationships/image" Target="../media/image3710.png"/><Relationship Id="rId1350" Type="http://schemas.openxmlformats.org/officeDocument/2006/relationships/image" Target="../media/image4242.png"/><Relationship Id="rId1448" Type="http://schemas.openxmlformats.org/officeDocument/2006/relationships/image" Target="../media/image4340.png"/><Relationship Id="rId1003" Type="http://schemas.openxmlformats.org/officeDocument/2006/relationships/image" Target="../media/image3895.png"/><Relationship Id="rId1210" Type="http://schemas.openxmlformats.org/officeDocument/2006/relationships/image" Target="../media/image4102.png"/><Relationship Id="rId1308" Type="http://schemas.openxmlformats.org/officeDocument/2006/relationships/image" Target="../media/image4200.png"/><Relationship Id="rId1515" Type="http://schemas.openxmlformats.org/officeDocument/2006/relationships/image" Target="../media/image4407.png"/><Relationship Id="rId14" Type="http://schemas.openxmlformats.org/officeDocument/2006/relationships/image" Target="../media/image2909.jpg"/><Relationship Id="rId163" Type="http://schemas.openxmlformats.org/officeDocument/2006/relationships/image" Target="../media/image3057.png"/><Relationship Id="rId370" Type="http://schemas.openxmlformats.org/officeDocument/2006/relationships/image" Target="../media/image3263.png"/><Relationship Id="rId230" Type="http://schemas.openxmlformats.org/officeDocument/2006/relationships/image" Target="../media/image3124.png"/><Relationship Id="rId468" Type="http://schemas.openxmlformats.org/officeDocument/2006/relationships/image" Target="../media/image3361.png"/><Relationship Id="rId675" Type="http://schemas.openxmlformats.org/officeDocument/2006/relationships/image" Target="../media/image3567.png"/><Relationship Id="rId882" Type="http://schemas.openxmlformats.org/officeDocument/2006/relationships/image" Target="../media/image3774.png"/><Relationship Id="rId1098" Type="http://schemas.openxmlformats.org/officeDocument/2006/relationships/image" Target="../media/image3990.png"/><Relationship Id="rId328" Type="http://schemas.openxmlformats.org/officeDocument/2006/relationships/image" Target="../media/image3221.png"/><Relationship Id="rId535" Type="http://schemas.openxmlformats.org/officeDocument/2006/relationships/image" Target="../media/image3428.png"/><Relationship Id="rId742" Type="http://schemas.openxmlformats.org/officeDocument/2006/relationships/image" Target="../media/image3634.png"/><Relationship Id="rId1165" Type="http://schemas.openxmlformats.org/officeDocument/2006/relationships/image" Target="../media/image4057.png"/><Relationship Id="rId1372" Type="http://schemas.openxmlformats.org/officeDocument/2006/relationships/image" Target="../media/image4264.png"/><Relationship Id="rId602" Type="http://schemas.openxmlformats.org/officeDocument/2006/relationships/image" Target="../media/image3495.png"/><Relationship Id="rId1025" Type="http://schemas.openxmlformats.org/officeDocument/2006/relationships/image" Target="../media/image3917.png"/><Relationship Id="rId1232" Type="http://schemas.openxmlformats.org/officeDocument/2006/relationships/image" Target="../media/image4124.png"/><Relationship Id="rId907" Type="http://schemas.openxmlformats.org/officeDocument/2006/relationships/image" Target="../media/image3799.png"/><Relationship Id="rId1537" Type="http://schemas.openxmlformats.org/officeDocument/2006/relationships/image" Target="../media/image4429.png"/><Relationship Id="rId36" Type="http://schemas.openxmlformats.org/officeDocument/2006/relationships/image" Target="../media/image2931.png"/><Relationship Id="rId1604" Type="http://schemas.openxmlformats.org/officeDocument/2006/relationships/image" Target="../media/image4495.png"/><Relationship Id="rId185" Type="http://schemas.openxmlformats.org/officeDocument/2006/relationships/image" Target="../media/image3079.png"/><Relationship Id="rId392" Type="http://schemas.openxmlformats.org/officeDocument/2006/relationships/image" Target="../media/image3285.png"/><Relationship Id="rId697" Type="http://schemas.openxmlformats.org/officeDocument/2006/relationships/image" Target="../media/image3589.png"/><Relationship Id="rId252" Type="http://schemas.openxmlformats.org/officeDocument/2006/relationships/image" Target="../media/image3145.png"/><Relationship Id="rId1187" Type="http://schemas.openxmlformats.org/officeDocument/2006/relationships/image" Target="../media/image4079.png"/><Relationship Id="rId112" Type="http://schemas.openxmlformats.org/officeDocument/2006/relationships/image" Target="../media/image3006.png"/><Relationship Id="rId557" Type="http://schemas.openxmlformats.org/officeDocument/2006/relationships/image" Target="../media/image3450.png"/><Relationship Id="rId764" Type="http://schemas.openxmlformats.org/officeDocument/2006/relationships/image" Target="../media/image3656.png"/><Relationship Id="rId971" Type="http://schemas.openxmlformats.org/officeDocument/2006/relationships/image" Target="../media/image3863.png"/><Relationship Id="rId1394" Type="http://schemas.openxmlformats.org/officeDocument/2006/relationships/image" Target="../media/image4286.png"/><Relationship Id="rId417" Type="http://schemas.openxmlformats.org/officeDocument/2006/relationships/image" Target="../media/image3310.png"/><Relationship Id="rId624" Type="http://schemas.openxmlformats.org/officeDocument/2006/relationships/image" Target="../media/image3517.png"/><Relationship Id="rId831" Type="http://schemas.openxmlformats.org/officeDocument/2006/relationships/image" Target="../media/image3723.png"/><Relationship Id="rId1047" Type="http://schemas.openxmlformats.org/officeDocument/2006/relationships/image" Target="../media/image3939.png"/><Relationship Id="rId1254" Type="http://schemas.openxmlformats.org/officeDocument/2006/relationships/image" Target="../media/image4146.png"/><Relationship Id="rId1461" Type="http://schemas.openxmlformats.org/officeDocument/2006/relationships/image" Target="../media/image4353.png"/><Relationship Id="rId929" Type="http://schemas.openxmlformats.org/officeDocument/2006/relationships/image" Target="../media/image3821.png"/><Relationship Id="rId1114" Type="http://schemas.openxmlformats.org/officeDocument/2006/relationships/image" Target="../media/image4006.png"/><Relationship Id="rId1321" Type="http://schemas.openxmlformats.org/officeDocument/2006/relationships/image" Target="../media/image4213.png"/><Relationship Id="rId1559" Type="http://schemas.openxmlformats.org/officeDocument/2006/relationships/image" Target="../media/image4451.png"/><Relationship Id="rId58" Type="http://schemas.openxmlformats.org/officeDocument/2006/relationships/image" Target="../media/image2953.png"/><Relationship Id="rId1419" Type="http://schemas.openxmlformats.org/officeDocument/2006/relationships/image" Target="../media/image4311.png"/><Relationship Id="rId1626" Type="http://schemas.openxmlformats.org/officeDocument/2006/relationships/image" Target="../media/image4517.png"/><Relationship Id="rId274" Type="http://schemas.openxmlformats.org/officeDocument/2006/relationships/image" Target="../media/image3167.png"/><Relationship Id="rId481" Type="http://schemas.openxmlformats.org/officeDocument/2006/relationships/image" Target="../media/image3374.png"/><Relationship Id="rId134" Type="http://schemas.openxmlformats.org/officeDocument/2006/relationships/image" Target="../media/image3028.png"/><Relationship Id="rId579" Type="http://schemas.openxmlformats.org/officeDocument/2006/relationships/image" Target="../media/image3472.png"/><Relationship Id="rId786" Type="http://schemas.openxmlformats.org/officeDocument/2006/relationships/image" Target="../media/image3678.png"/><Relationship Id="rId993" Type="http://schemas.openxmlformats.org/officeDocument/2006/relationships/image" Target="../media/image3885.png"/><Relationship Id="rId341" Type="http://schemas.openxmlformats.org/officeDocument/2006/relationships/image" Target="../media/image3234.png"/><Relationship Id="rId439" Type="http://schemas.openxmlformats.org/officeDocument/2006/relationships/image" Target="../media/image3332.png"/><Relationship Id="rId646" Type="http://schemas.openxmlformats.org/officeDocument/2006/relationships/image" Target="../media/image3539.png"/><Relationship Id="rId1069" Type="http://schemas.openxmlformats.org/officeDocument/2006/relationships/image" Target="../media/image3961.png"/><Relationship Id="rId1276" Type="http://schemas.openxmlformats.org/officeDocument/2006/relationships/image" Target="../media/image4168.png"/><Relationship Id="rId1483" Type="http://schemas.openxmlformats.org/officeDocument/2006/relationships/image" Target="../media/image4375.png"/><Relationship Id="rId201" Type="http://schemas.openxmlformats.org/officeDocument/2006/relationships/image" Target="../media/image3095.png"/><Relationship Id="rId506" Type="http://schemas.openxmlformats.org/officeDocument/2006/relationships/image" Target="../media/image3399.png"/><Relationship Id="rId853" Type="http://schemas.openxmlformats.org/officeDocument/2006/relationships/image" Target="../media/image3745.png"/><Relationship Id="rId1136" Type="http://schemas.openxmlformats.org/officeDocument/2006/relationships/image" Target="../media/image4028.png"/><Relationship Id="rId713" Type="http://schemas.openxmlformats.org/officeDocument/2006/relationships/image" Target="../media/image3605.png"/><Relationship Id="rId920" Type="http://schemas.openxmlformats.org/officeDocument/2006/relationships/image" Target="../media/image3812.png"/><Relationship Id="rId1343" Type="http://schemas.openxmlformats.org/officeDocument/2006/relationships/image" Target="../media/image4235.png"/><Relationship Id="rId1550" Type="http://schemas.openxmlformats.org/officeDocument/2006/relationships/image" Target="../media/image4442.png"/><Relationship Id="rId1203" Type="http://schemas.openxmlformats.org/officeDocument/2006/relationships/image" Target="../media/image4095.png"/><Relationship Id="rId1410" Type="http://schemas.openxmlformats.org/officeDocument/2006/relationships/image" Target="../media/image4302.png"/><Relationship Id="rId1508" Type="http://schemas.openxmlformats.org/officeDocument/2006/relationships/image" Target="../media/image4400.png"/><Relationship Id="rId296" Type="http://schemas.openxmlformats.org/officeDocument/2006/relationships/image" Target="../media/image3189.png"/><Relationship Id="rId156" Type="http://schemas.openxmlformats.org/officeDocument/2006/relationships/image" Target="../media/image3050.png"/><Relationship Id="rId363" Type="http://schemas.openxmlformats.org/officeDocument/2006/relationships/image" Target="../media/image3256.png"/><Relationship Id="rId570" Type="http://schemas.openxmlformats.org/officeDocument/2006/relationships/image" Target="../media/image3463.png"/><Relationship Id="rId223" Type="http://schemas.openxmlformats.org/officeDocument/2006/relationships/image" Target="../media/image3117.png"/><Relationship Id="rId430" Type="http://schemas.openxmlformats.org/officeDocument/2006/relationships/image" Target="../media/image3323.png"/><Relationship Id="rId668" Type="http://schemas.openxmlformats.org/officeDocument/2006/relationships/image" Target="../media/image3560.png"/><Relationship Id="rId875" Type="http://schemas.openxmlformats.org/officeDocument/2006/relationships/image" Target="../media/image3767.png"/><Relationship Id="rId1060" Type="http://schemas.openxmlformats.org/officeDocument/2006/relationships/image" Target="../media/image3952.png"/><Relationship Id="rId1298" Type="http://schemas.openxmlformats.org/officeDocument/2006/relationships/image" Target="../media/image4190.png"/><Relationship Id="rId528" Type="http://schemas.openxmlformats.org/officeDocument/2006/relationships/image" Target="../media/image3421.png"/><Relationship Id="rId735" Type="http://schemas.openxmlformats.org/officeDocument/2006/relationships/image" Target="../media/image3627.png"/><Relationship Id="rId942" Type="http://schemas.openxmlformats.org/officeDocument/2006/relationships/image" Target="../media/image3834.png"/><Relationship Id="rId1158" Type="http://schemas.openxmlformats.org/officeDocument/2006/relationships/image" Target="../media/image4050.png"/><Relationship Id="rId1365" Type="http://schemas.openxmlformats.org/officeDocument/2006/relationships/image" Target="../media/image4257.png"/><Relationship Id="rId1572" Type="http://schemas.openxmlformats.org/officeDocument/2006/relationships/image" Target="../media/image4464.png"/><Relationship Id="rId1018" Type="http://schemas.openxmlformats.org/officeDocument/2006/relationships/image" Target="../media/image3910.png"/><Relationship Id="rId1225" Type="http://schemas.openxmlformats.org/officeDocument/2006/relationships/image" Target="../media/image4117.png"/><Relationship Id="rId1432" Type="http://schemas.openxmlformats.org/officeDocument/2006/relationships/image" Target="../media/image4324.png"/><Relationship Id="rId71" Type="http://schemas.openxmlformats.org/officeDocument/2006/relationships/image" Target="../media/image2965.png"/><Relationship Id="rId802" Type="http://schemas.openxmlformats.org/officeDocument/2006/relationships/image" Target="../media/image3694.png"/><Relationship Id="rId29" Type="http://schemas.openxmlformats.org/officeDocument/2006/relationships/image" Target="../media/image2924.png"/><Relationship Id="rId178" Type="http://schemas.openxmlformats.org/officeDocument/2006/relationships/image" Target="../media/image3072.png"/><Relationship Id="rId385" Type="http://schemas.openxmlformats.org/officeDocument/2006/relationships/image" Target="../media/image3278.png"/><Relationship Id="rId592" Type="http://schemas.openxmlformats.org/officeDocument/2006/relationships/image" Target="../media/image3485.png"/><Relationship Id="rId245" Type="http://schemas.openxmlformats.org/officeDocument/2006/relationships/image" Target="../media/image3138.png"/><Relationship Id="rId452" Type="http://schemas.openxmlformats.org/officeDocument/2006/relationships/image" Target="../media/image3345.png"/><Relationship Id="rId897" Type="http://schemas.openxmlformats.org/officeDocument/2006/relationships/image" Target="../media/image3789.png"/><Relationship Id="rId1082" Type="http://schemas.openxmlformats.org/officeDocument/2006/relationships/image" Target="../media/image3974.png"/><Relationship Id="rId105" Type="http://schemas.openxmlformats.org/officeDocument/2006/relationships/image" Target="../media/image2999.png"/><Relationship Id="rId312" Type="http://schemas.openxmlformats.org/officeDocument/2006/relationships/image" Target="../media/image3205.png"/><Relationship Id="rId757" Type="http://schemas.openxmlformats.org/officeDocument/2006/relationships/image" Target="../media/image3649.png"/><Relationship Id="rId964" Type="http://schemas.openxmlformats.org/officeDocument/2006/relationships/image" Target="../media/image3856.png"/><Relationship Id="rId1387" Type="http://schemas.openxmlformats.org/officeDocument/2006/relationships/image" Target="../media/image4279.png"/><Relationship Id="rId1594" Type="http://schemas.openxmlformats.org/officeDocument/2006/relationships/image" Target="../media/image4486.png"/><Relationship Id="rId93" Type="http://schemas.openxmlformats.org/officeDocument/2006/relationships/image" Target="../media/image2987.png"/><Relationship Id="rId617" Type="http://schemas.openxmlformats.org/officeDocument/2006/relationships/image" Target="../media/image3510.png"/><Relationship Id="rId824" Type="http://schemas.openxmlformats.org/officeDocument/2006/relationships/image" Target="../media/image3716.png"/><Relationship Id="rId1247" Type="http://schemas.openxmlformats.org/officeDocument/2006/relationships/image" Target="../media/image4139.png"/><Relationship Id="rId1454" Type="http://schemas.openxmlformats.org/officeDocument/2006/relationships/image" Target="../media/image4346.png"/><Relationship Id="rId1107" Type="http://schemas.openxmlformats.org/officeDocument/2006/relationships/image" Target="../media/image3999.png"/><Relationship Id="rId1314" Type="http://schemas.openxmlformats.org/officeDocument/2006/relationships/image" Target="../media/image4206.png"/><Relationship Id="rId1521" Type="http://schemas.openxmlformats.org/officeDocument/2006/relationships/image" Target="../media/image4413.png"/><Relationship Id="rId1619" Type="http://schemas.openxmlformats.org/officeDocument/2006/relationships/image" Target="../media/image4510.png"/><Relationship Id="rId20" Type="http://schemas.openxmlformats.org/officeDocument/2006/relationships/image" Target="../media/image2915.png"/><Relationship Id="rId267" Type="http://schemas.openxmlformats.org/officeDocument/2006/relationships/image" Target="../media/image3160.png"/><Relationship Id="rId474" Type="http://schemas.openxmlformats.org/officeDocument/2006/relationships/image" Target="../media/image3367.png"/><Relationship Id="rId127" Type="http://schemas.openxmlformats.org/officeDocument/2006/relationships/image" Target="../media/image3021.png"/><Relationship Id="rId681" Type="http://schemas.openxmlformats.org/officeDocument/2006/relationships/image" Target="../media/image3573.png"/><Relationship Id="rId779" Type="http://schemas.openxmlformats.org/officeDocument/2006/relationships/image" Target="../media/image3671.png"/><Relationship Id="rId986" Type="http://schemas.openxmlformats.org/officeDocument/2006/relationships/image" Target="../media/image3878.png"/><Relationship Id="rId334" Type="http://schemas.openxmlformats.org/officeDocument/2006/relationships/image" Target="../media/image3227.png"/><Relationship Id="rId541" Type="http://schemas.openxmlformats.org/officeDocument/2006/relationships/image" Target="../media/image3434.png"/><Relationship Id="rId639" Type="http://schemas.openxmlformats.org/officeDocument/2006/relationships/image" Target="../media/image3532.png"/><Relationship Id="rId1171" Type="http://schemas.openxmlformats.org/officeDocument/2006/relationships/image" Target="../media/image4063.png"/><Relationship Id="rId1269" Type="http://schemas.openxmlformats.org/officeDocument/2006/relationships/image" Target="../media/image4161.png"/><Relationship Id="rId1476" Type="http://schemas.openxmlformats.org/officeDocument/2006/relationships/image" Target="../media/image4368.png"/><Relationship Id="rId401" Type="http://schemas.openxmlformats.org/officeDocument/2006/relationships/image" Target="../media/image3294.png"/><Relationship Id="rId846" Type="http://schemas.openxmlformats.org/officeDocument/2006/relationships/image" Target="../media/image3738.png"/><Relationship Id="rId1031" Type="http://schemas.openxmlformats.org/officeDocument/2006/relationships/image" Target="../media/image3923.png"/><Relationship Id="rId1129" Type="http://schemas.openxmlformats.org/officeDocument/2006/relationships/image" Target="../media/image4021.png"/><Relationship Id="rId706" Type="http://schemas.openxmlformats.org/officeDocument/2006/relationships/image" Target="../media/image3598.png"/><Relationship Id="rId913" Type="http://schemas.openxmlformats.org/officeDocument/2006/relationships/image" Target="../media/image3805.png"/><Relationship Id="rId1336" Type="http://schemas.openxmlformats.org/officeDocument/2006/relationships/image" Target="../media/image4228.png"/><Relationship Id="rId1543" Type="http://schemas.openxmlformats.org/officeDocument/2006/relationships/image" Target="../media/image4435.png"/><Relationship Id="rId42" Type="http://schemas.openxmlformats.org/officeDocument/2006/relationships/image" Target="../media/image2937.png"/><Relationship Id="rId1403" Type="http://schemas.openxmlformats.org/officeDocument/2006/relationships/image" Target="../media/image4295.png"/><Relationship Id="rId1610" Type="http://schemas.openxmlformats.org/officeDocument/2006/relationships/image" Target="../media/image4501.png"/><Relationship Id="rId191" Type="http://schemas.openxmlformats.org/officeDocument/2006/relationships/image" Target="../media/image3085.png"/><Relationship Id="rId289" Type="http://schemas.openxmlformats.org/officeDocument/2006/relationships/image" Target="../media/image3182.png"/><Relationship Id="rId496" Type="http://schemas.openxmlformats.org/officeDocument/2006/relationships/image" Target="../media/image3389.png"/><Relationship Id="rId149" Type="http://schemas.openxmlformats.org/officeDocument/2006/relationships/image" Target="../media/image3043.png"/><Relationship Id="rId356" Type="http://schemas.openxmlformats.org/officeDocument/2006/relationships/image" Target="../media/image3249.png"/><Relationship Id="rId563" Type="http://schemas.openxmlformats.org/officeDocument/2006/relationships/image" Target="../media/image3456.png"/><Relationship Id="rId770" Type="http://schemas.openxmlformats.org/officeDocument/2006/relationships/image" Target="../media/image3662.png"/><Relationship Id="rId1193" Type="http://schemas.openxmlformats.org/officeDocument/2006/relationships/image" Target="../media/image4085.png"/><Relationship Id="rId216" Type="http://schemas.openxmlformats.org/officeDocument/2006/relationships/image" Target="../media/image3110.png"/><Relationship Id="rId423" Type="http://schemas.openxmlformats.org/officeDocument/2006/relationships/image" Target="../media/image3316.png"/><Relationship Id="rId868" Type="http://schemas.openxmlformats.org/officeDocument/2006/relationships/image" Target="../media/image3760.png"/><Relationship Id="rId1053" Type="http://schemas.openxmlformats.org/officeDocument/2006/relationships/image" Target="../media/image3945.png"/><Relationship Id="rId1260" Type="http://schemas.openxmlformats.org/officeDocument/2006/relationships/image" Target="../media/image4152.png"/><Relationship Id="rId1498" Type="http://schemas.openxmlformats.org/officeDocument/2006/relationships/image" Target="../media/image4390.png"/><Relationship Id="rId630" Type="http://schemas.openxmlformats.org/officeDocument/2006/relationships/image" Target="../media/image3523.png"/><Relationship Id="rId728" Type="http://schemas.openxmlformats.org/officeDocument/2006/relationships/image" Target="../media/image3620.png"/><Relationship Id="rId935" Type="http://schemas.openxmlformats.org/officeDocument/2006/relationships/image" Target="../media/image3827.png"/><Relationship Id="rId1358" Type="http://schemas.openxmlformats.org/officeDocument/2006/relationships/image" Target="../media/image4250.png"/><Relationship Id="rId1565" Type="http://schemas.openxmlformats.org/officeDocument/2006/relationships/image" Target="../media/image4457.png"/><Relationship Id="rId64" Type="http://schemas.openxmlformats.org/officeDocument/2006/relationships/image" Target="../media/image2958.png"/><Relationship Id="rId1120" Type="http://schemas.openxmlformats.org/officeDocument/2006/relationships/image" Target="../media/image4012.png"/><Relationship Id="rId1218" Type="http://schemas.openxmlformats.org/officeDocument/2006/relationships/image" Target="../media/image4110.png"/><Relationship Id="rId1425" Type="http://schemas.openxmlformats.org/officeDocument/2006/relationships/image" Target="../media/image4317.png"/><Relationship Id="rId1632" Type="http://schemas.openxmlformats.org/officeDocument/2006/relationships/image" Target="../media/image4522.png"/><Relationship Id="rId280" Type="http://schemas.openxmlformats.org/officeDocument/2006/relationships/image" Target="../media/image3173.png"/><Relationship Id="rId140" Type="http://schemas.openxmlformats.org/officeDocument/2006/relationships/image" Target="../media/image3034.png"/><Relationship Id="rId378" Type="http://schemas.openxmlformats.org/officeDocument/2006/relationships/image" Target="../media/image3271.png"/><Relationship Id="rId585" Type="http://schemas.openxmlformats.org/officeDocument/2006/relationships/image" Target="../media/image3478.png"/><Relationship Id="rId792" Type="http://schemas.openxmlformats.org/officeDocument/2006/relationships/image" Target="../media/image3684.png"/><Relationship Id="rId6" Type="http://schemas.openxmlformats.org/officeDocument/2006/relationships/image" Target="../media/image5.png"/><Relationship Id="rId238" Type="http://schemas.openxmlformats.org/officeDocument/2006/relationships/image" Target="../media/image3132.png"/><Relationship Id="rId445" Type="http://schemas.openxmlformats.org/officeDocument/2006/relationships/image" Target="../media/image3338.png"/><Relationship Id="rId652" Type="http://schemas.openxmlformats.org/officeDocument/2006/relationships/image" Target="../media/image3544.png"/><Relationship Id="rId1075" Type="http://schemas.openxmlformats.org/officeDocument/2006/relationships/image" Target="../media/image3967.png"/><Relationship Id="rId1282" Type="http://schemas.openxmlformats.org/officeDocument/2006/relationships/image" Target="../media/image4174.png"/><Relationship Id="rId305" Type="http://schemas.openxmlformats.org/officeDocument/2006/relationships/image" Target="../media/image3198.png"/><Relationship Id="rId512" Type="http://schemas.openxmlformats.org/officeDocument/2006/relationships/image" Target="../media/image3405.png"/><Relationship Id="rId957" Type="http://schemas.openxmlformats.org/officeDocument/2006/relationships/image" Target="../media/image3849.png"/><Relationship Id="rId1142" Type="http://schemas.openxmlformats.org/officeDocument/2006/relationships/image" Target="../media/image4034.png"/><Relationship Id="rId1587" Type="http://schemas.openxmlformats.org/officeDocument/2006/relationships/image" Target="../media/image4479.png"/><Relationship Id="rId86" Type="http://schemas.openxmlformats.org/officeDocument/2006/relationships/image" Target="../media/image2980.png"/><Relationship Id="rId817" Type="http://schemas.openxmlformats.org/officeDocument/2006/relationships/image" Target="../media/image3709.png"/><Relationship Id="rId1002" Type="http://schemas.openxmlformats.org/officeDocument/2006/relationships/image" Target="../media/image3894.png"/><Relationship Id="rId1447" Type="http://schemas.openxmlformats.org/officeDocument/2006/relationships/image" Target="../media/image4339.png"/><Relationship Id="rId1307" Type="http://schemas.openxmlformats.org/officeDocument/2006/relationships/image" Target="../media/image4199.png"/><Relationship Id="rId1514" Type="http://schemas.openxmlformats.org/officeDocument/2006/relationships/image" Target="../media/image4406.png"/><Relationship Id="rId13" Type="http://schemas.openxmlformats.org/officeDocument/2006/relationships/image" Target="../media/image2908.jpg"/><Relationship Id="rId162" Type="http://schemas.openxmlformats.org/officeDocument/2006/relationships/image" Target="../media/image3056.png"/><Relationship Id="rId467" Type="http://schemas.openxmlformats.org/officeDocument/2006/relationships/image" Target="../media/image3360.png"/><Relationship Id="rId1097" Type="http://schemas.openxmlformats.org/officeDocument/2006/relationships/image" Target="../media/image3989.png"/><Relationship Id="rId674" Type="http://schemas.openxmlformats.org/officeDocument/2006/relationships/image" Target="../media/image3566.png"/><Relationship Id="rId881" Type="http://schemas.openxmlformats.org/officeDocument/2006/relationships/image" Target="../media/image3773.png"/><Relationship Id="rId979" Type="http://schemas.openxmlformats.org/officeDocument/2006/relationships/image" Target="../media/image3871.png"/><Relationship Id="rId327" Type="http://schemas.openxmlformats.org/officeDocument/2006/relationships/image" Target="../media/image3220.png"/><Relationship Id="rId534" Type="http://schemas.openxmlformats.org/officeDocument/2006/relationships/image" Target="../media/image3427.png"/><Relationship Id="rId741" Type="http://schemas.openxmlformats.org/officeDocument/2006/relationships/image" Target="../media/image3633.png"/><Relationship Id="rId839" Type="http://schemas.openxmlformats.org/officeDocument/2006/relationships/image" Target="../media/image3731.png"/><Relationship Id="rId1164" Type="http://schemas.openxmlformats.org/officeDocument/2006/relationships/image" Target="../media/image4056.png"/><Relationship Id="rId1371" Type="http://schemas.openxmlformats.org/officeDocument/2006/relationships/image" Target="../media/image4263.png"/><Relationship Id="rId1469" Type="http://schemas.openxmlformats.org/officeDocument/2006/relationships/image" Target="../media/image4361.png"/><Relationship Id="rId601" Type="http://schemas.openxmlformats.org/officeDocument/2006/relationships/image" Target="../media/image3494.png"/><Relationship Id="rId1024" Type="http://schemas.openxmlformats.org/officeDocument/2006/relationships/image" Target="../media/image3916.png"/><Relationship Id="rId1231" Type="http://schemas.openxmlformats.org/officeDocument/2006/relationships/image" Target="../media/image4123.png"/><Relationship Id="rId906" Type="http://schemas.openxmlformats.org/officeDocument/2006/relationships/image" Target="../media/image3798.png"/><Relationship Id="rId1329" Type="http://schemas.openxmlformats.org/officeDocument/2006/relationships/image" Target="../media/image4221.png"/><Relationship Id="rId1536" Type="http://schemas.openxmlformats.org/officeDocument/2006/relationships/image" Target="../media/image4428.png"/><Relationship Id="rId35" Type="http://schemas.openxmlformats.org/officeDocument/2006/relationships/image" Target="../media/image2930.png"/><Relationship Id="rId1603" Type="http://schemas.openxmlformats.org/officeDocument/2006/relationships/image" Target="../media/image4494.png"/><Relationship Id="rId184" Type="http://schemas.openxmlformats.org/officeDocument/2006/relationships/image" Target="../media/image3078.png"/><Relationship Id="rId391" Type="http://schemas.openxmlformats.org/officeDocument/2006/relationships/image" Target="../media/image3284.png"/><Relationship Id="rId251" Type="http://schemas.openxmlformats.org/officeDocument/2006/relationships/image" Target="../media/image3144.png"/><Relationship Id="rId489" Type="http://schemas.openxmlformats.org/officeDocument/2006/relationships/image" Target="../media/image3382.png"/><Relationship Id="rId696" Type="http://schemas.openxmlformats.org/officeDocument/2006/relationships/image" Target="../media/image3588.png"/><Relationship Id="rId349" Type="http://schemas.openxmlformats.org/officeDocument/2006/relationships/image" Target="../media/image3242.png"/><Relationship Id="rId556" Type="http://schemas.openxmlformats.org/officeDocument/2006/relationships/image" Target="../media/image3449.png"/><Relationship Id="rId763" Type="http://schemas.openxmlformats.org/officeDocument/2006/relationships/image" Target="../media/image3655.png"/><Relationship Id="rId1186" Type="http://schemas.openxmlformats.org/officeDocument/2006/relationships/image" Target="../media/image4078.png"/><Relationship Id="rId1393" Type="http://schemas.openxmlformats.org/officeDocument/2006/relationships/image" Target="../media/image4285.png"/><Relationship Id="rId111" Type="http://schemas.openxmlformats.org/officeDocument/2006/relationships/image" Target="../media/image3005.png"/><Relationship Id="rId209" Type="http://schemas.openxmlformats.org/officeDocument/2006/relationships/image" Target="../media/image3103.png"/><Relationship Id="rId416" Type="http://schemas.openxmlformats.org/officeDocument/2006/relationships/image" Target="../media/image3309.png"/><Relationship Id="rId970" Type="http://schemas.openxmlformats.org/officeDocument/2006/relationships/image" Target="../media/image3862.png"/><Relationship Id="rId1046" Type="http://schemas.openxmlformats.org/officeDocument/2006/relationships/image" Target="../media/image3938.png"/><Relationship Id="rId1253" Type="http://schemas.openxmlformats.org/officeDocument/2006/relationships/image" Target="../media/image4145.png"/><Relationship Id="rId623" Type="http://schemas.openxmlformats.org/officeDocument/2006/relationships/image" Target="../media/image3516.png"/><Relationship Id="rId830" Type="http://schemas.openxmlformats.org/officeDocument/2006/relationships/image" Target="../media/image3722.png"/><Relationship Id="rId928" Type="http://schemas.openxmlformats.org/officeDocument/2006/relationships/image" Target="../media/image3820.png"/><Relationship Id="rId1460" Type="http://schemas.openxmlformats.org/officeDocument/2006/relationships/image" Target="../media/image4352.png"/><Relationship Id="rId1558" Type="http://schemas.openxmlformats.org/officeDocument/2006/relationships/image" Target="../media/image4450.png"/><Relationship Id="rId57" Type="http://schemas.openxmlformats.org/officeDocument/2006/relationships/image" Target="../media/image2952.png"/><Relationship Id="rId1113" Type="http://schemas.openxmlformats.org/officeDocument/2006/relationships/image" Target="../media/image4005.png"/><Relationship Id="rId1320" Type="http://schemas.openxmlformats.org/officeDocument/2006/relationships/image" Target="../media/image4212.png"/><Relationship Id="rId1418" Type="http://schemas.openxmlformats.org/officeDocument/2006/relationships/image" Target="../media/image4310.png"/><Relationship Id="rId1625" Type="http://schemas.openxmlformats.org/officeDocument/2006/relationships/image" Target="../media/image4516.png"/><Relationship Id="rId273" Type="http://schemas.openxmlformats.org/officeDocument/2006/relationships/image" Target="../media/image3166.png"/><Relationship Id="rId480" Type="http://schemas.openxmlformats.org/officeDocument/2006/relationships/image" Target="../media/image3373.png"/><Relationship Id="rId133" Type="http://schemas.openxmlformats.org/officeDocument/2006/relationships/image" Target="../media/image3027.png"/><Relationship Id="rId340" Type="http://schemas.openxmlformats.org/officeDocument/2006/relationships/image" Target="../media/image3233.png"/><Relationship Id="rId578" Type="http://schemas.openxmlformats.org/officeDocument/2006/relationships/image" Target="../media/image3471.png"/><Relationship Id="rId785" Type="http://schemas.openxmlformats.org/officeDocument/2006/relationships/image" Target="../media/image3677.png"/><Relationship Id="rId992" Type="http://schemas.openxmlformats.org/officeDocument/2006/relationships/image" Target="../media/image3884.png"/><Relationship Id="rId200" Type="http://schemas.openxmlformats.org/officeDocument/2006/relationships/image" Target="../media/image3094.png"/><Relationship Id="rId438" Type="http://schemas.openxmlformats.org/officeDocument/2006/relationships/image" Target="../media/image3331.png"/><Relationship Id="rId645" Type="http://schemas.openxmlformats.org/officeDocument/2006/relationships/image" Target="../media/image3538.png"/><Relationship Id="rId852" Type="http://schemas.openxmlformats.org/officeDocument/2006/relationships/image" Target="../media/image3744.png"/><Relationship Id="rId1068" Type="http://schemas.openxmlformats.org/officeDocument/2006/relationships/image" Target="../media/image3960.png"/><Relationship Id="rId1275" Type="http://schemas.openxmlformats.org/officeDocument/2006/relationships/image" Target="../media/image4167.png"/><Relationship Id="rId1482" Type="http://schemas.openxmlformats.org/officeDocument/2006/relationships/image" Target="../media/image4374.png"/><Relationship Id="rId505" Type="http://schemas.openxmlformats.org/officeDocument/2006/relationships/image" Target="../media/image3398.png"/><Relationship Id="rId712" Type="http://schemas.openxmlformats.org/officeDocument/2006/relationships/image" Target="../media/image3604.png"/><Relationship Id="rId1135" Type="http://schemas.openxmlformats.org/officeDocument/2006/relationships/image" Target="../media/image4027.png"/><Relationship Id="rId1342" Type="http://schemas.openxmlformats.org/officeDocument/2006/relationships/image" Target="../media/image4234.png"/><Relationship Id="rId79" Type="http://schemas.openxmlformats.org/officeDocument/2006/relationships/image" Target="../media/image2973.png"/><Relationship Id="rId1202" Type="http://schemas.openxmlformats.org/officeDocument/2006/relationships/image" Target="../media/image4094.png"/><Relationship Id="rId1507" Type="http://schemas.openxmlformats.org/officeDocument/2006/relationships/image" Target="../media/image4399.png"/><Relationship Id="rId295" Type="http://schemas.openxmlformats.org/officeDocument/2006/relationships/image" Target="../media/image3188.png"/><Relationship Id="rId155" Type="http://schemas.openxmlformats.org/officeDocument/2006/relationships/image" Target="../media/image3049.png"/><Relationship Id="rId362" Type="http://schemas.openxmlformats.org/officeDocument/2006/relationships/image" Target="../media/image3255.png"/><Relationship Id="rId1297" Type="http://schemas.openxmlformats.org/officeDocument/2006/relationships/image" Target="../media/image4189.png"/><Relationship Id="rId222" Type="http://schemas.openxmlformats.org/officeDocument/2006/relationships/image" Target="../media/image3116.png"/><Relationship Id="rId667" Type="http://schemas.openxmlformats.org/officeDocument/2006/relationships/image" Target="../media/image3559.png"/><Relationship Id="rId874" Type="http://schemas.openxmlformats.org/officeDocument/2006/relationships/image" Target="../media/image3766.png"/><Relationship Id="rId527" Type="http://schemas.openxmlformats.org/officeDocument/2006/relationships/image" Target="../media/image3420.png"/><Relationship Id="rId734" Type="http://schemas.openxmlformats.org/officeDocument/2006/relationships/image" Target="../media/image3626.png"/><Relationship Id="rId941" Type="http://schemas.openxmlformats.org/officeDocument/2006/relationships/image" Target="../media/image3833.png"/><Relationship Id="rId1157" Type="http://schemas.openxmlformats.org/officeDocument/2006/relationships/image" Target="../media/image4049.png"/><Relationship Id="rId1364" Type="http://schemas.openxmlformats.org/officeDocument/2006/relationships/image" Target="../media/image4256.png"/><Relationship Id="rId1571" Type="http://schemas.openxmlformats.org/officeDocument/2006/relationships/image" Target="../media/image4463.png"/><Relationship Id="rId70" Type="http://schemas.openxmlformats.org/officeDocument/2006/relationships/image" Target="../media/image2964.png"/><Relationship Id="rId801" Type="http://schemas.openxmlformats.org/officeDocument/2006/relationships/image" Target="../media/image3693.png"/><Relationship Id="rId1017" Type="http://schemas.openxmlformats.org/officeDocument/2006/relationships/image" Target="../media/image3909.png"/><Relationship Id="rId1224" Type="http://schemas.openxmlformats.org/officeDocument/2006/relationships/image" Target="../media/image4116.png"/><Relationship Id="rId1431" Type="http://schemas.openxmlformats.org/officeDocument/2006/relationships/image" Target="../media/image4323.png"/><Relationship Id="rId1529" Type="http://schemas.openxmlformats.org/officeDocument/2006/relationships/image" Target="../media/image4421.png"/><Relationship Id="rId28" Type="http://schemas.openxmlformats.org/officeDocument/2006/relationships/image" Target="../media/image2923.png"/><Relationship Id="rId177" Type="http://schemas.openxmlformats.org/officeDocument/2006/relationships/image" Target="../media/image3071.png"/><Relationship Id="rId384" Type="http://schemas.openxmlformats.org/officeDocument/2006/relationships/image" Target="../media/image3277.png"/><Relationship Id="rId591" Type="http://schemas.openxmlformats.org/officeDocument/2006/relationships/image" Target="../media/image3484.png"/><Relationship Id="rId244" Type="http://schemas.openxmlformats.org/officeDocument/2006/relationships/image" Target="../media/image3137.png"/><Relationship Id="rId689" Type="http://schemas.openxmlformats.org/officeDocument/2006/relationships/image" Target="../media/image3581.png"/><Relationship Id="rId896" Type="http://schemas.openxmlformats.org/officeDocument/2006/relationships/image" Target="../media/image3788.png"/><Relationship Id="rId1081" Type="http://schemas.openxmlformats.org/officeDocument/2006/relationships/image" Target="../media/image3973.png"/><Relationship Id="rId451" Type="http://schemas.openxmlformats.org/officeDocument/2006/relationships/image" Target="../media/image3344.png"/><Relationship Id="rId549" Type="http://schemas.openxmlformats.org/officeDocument/2006/relationships/image" Target="../media/image3442.png"/><Relationship Id="rId756" Type="http://schemas.openxmlformats.org/officeDocument/2006/relationships/image" Target="../media/image3648.png"/><Relationship Id="rId1179" Type="http://schemas.openxmlformats.org/officeDocument/2006/relationships/image" Target="../media/image4071.png"/><Relationship Id="rId1386" Type="http://schemas.openxmlformats.org/officeDocument/2006/relationships/image" Target="../media/image4278.png"/><Relationship Id="rId1593" Type="http://schemas.openxmlformats.org/officeDocument/2006/relationships/image" Target="../media/image4485.png"/><Relationship Id="rId104" Type="http://schemas.openxmlformats.org/officeDocument/2006/relationships/image" Target="../media/image2998.png"/><Relationship Id="rId311" Type="http://schemas.openxmlformats.org/officeDocument/2006/relationships/image" Target="../media/image3204.png"/><Relationship Id="rId409" Type="http://schemas.openxmlformats.org/officeDocument/2006/relationships/image" Target="../media/image3302.png"/><Relationship Id="rId963" Type="http://schemas.openxmlformats.org/officeDocument/2006/relationships/image" Target="../media/image3855.png"/><Relationship Id="rId1039" Type="http://schemas.openxmlformats.org/officeDocument/2006/relationships/image" Target="../media/image3931.png"/><Relationship Id="rId1246" Type="http://schemas.openxmlformats.org/officeDocument/2006/relationships/image" Target="../media/image4138.png"/><Relationship Id="rId92" Type="http://schemas.openxmlformats.org/officeDocument/2006/relationships/image" Target="../media/image2986.png"/><Relationship Id="rId616" Type="http://schemas.openxmlformats.org/officeDocument/2006/relationships/image" Target="../media/image3509.png"/><Relationship Id="rId823" Type="http://schemas.openxmlformats.org/officeDocument/2006/relationships/image" Target="../media/image3715.png"/><Relationship Id="rId1453" Type="http://schemas.openxmlformats.org/officeDocument/2006/relationships/image" Target="../media/image4345.png"/><Relationship Id="rId1106" Type="http://schemas.openxmlformats.org/officeDocument/2006/relationships/image" Target="../media/image3998.png"/><Relationship Id="rId1313" Type="http://schemas.openxmlformats.org/officeDocument/2006/relationships/image" Target="../media/image4205.png"/><Relationship Id="rId1520" Type="http://schemas.openxmlformats.org/officeDocument/2006/relationships/image" Target="../media/image4412.png"/><Relationship Id="rId1618" Type="http://schemas.openxmlformats.org/officeDocument/2006/relationships/image" Target="../media/image4509.png"/><Relationship Id="rId199" Type="http://schemas.openxmlformats.org/officeDocument/2006/relationships/image" Target="../media/image3093.png"/><Relationship Id="rId266" Type="http://schemas.openxmlformats.org/officeDocument/2006/relationships/image" Target="../media/image3159.png"/><Relationship Id="rId473" Type="http://schemas.openxmlformats.org/officeDocument/2006/relationships/image" Target="../media/image3366.png"/><Relationship Id="rId680" Type="http://schemas.openxmlformats.org/officeDocument/2006/relationships/image" Target="../media/image3572.png"/><Relationship Id="rId126" Type="http://schemas.openxmlformats.org/officeDocument/2006/relationships/image" Target="../media/image3020.png"/><Relationship Id="rId333" Type="http://schemas.openxmlformats.org/officeDocument/2006/relationships/image" Target="../media/image3226.png"/><Relationship Id="rId540" Type="http://schemas.openxmlformats.org/officeDocument/2006/relationships/image" Target="../media/image3433.png"/><Relationship Id="rId778" Type="http://schemas.openxmlformats.org/officeDocument/2006/relationships/image" Target="../media/image3670.png"/><Relationship Id="rId985" Type="http://schemas.openxmlformats.org/officeDocument/2006/relationships/image" Target="../media/image3877.png"/><Relationship Id="rId1170" Type="http://schemas.openxmlformats.org/officeDocument/2006/relationships/image" Target="../media/image4062.png"/><Relationship Id="rId638" Type="http://schemas.openxmlformats.org/officeDocument/2006/relationships/image" Target="../media/image3531.png"/><Relationship Id="rId845" Type="http://schemas.openxmlformats.org/officeDocument/2006/relationships/image" Target="../media/image3737.png"/><Relationship Id="rId1030" Type="http://schemas.openxmlformats.org/officeDocument/2006/relationships/image" Target="../media/image3922.png"/><Relationship Id="rId1268" Type="http://schemas.openxmlformats.org/officeDocument/2006/relationships/image" Target="../media/image4160.png"/><Relationship Id="rId1475" Type="http://schemas.openxmlformats.org/officeDocument/2006/relationships/image" Target="../media/image4367.png"/><Relationship Id="rId400" Type="http://schemas.openxmlformats.org/officeDocument/2006/relationships/image" Target="../media/image3293.png"/><Relationship Id="rId705" Type="http://schemas.openxmlformats.org/officeDocument/2006/relationships/image" Target="../media/image3597.png"/><Relationship Id="rId1128" Type="http://schemas.openxmlformats.org/officeDocument/2006/relationships/image" Target="../media/image4020.png"/><Relationship Id="rId1335" Type="http://schemas.openxmlformats.org/officeDocument/2006/relationships/image" Target="../media/image4227.png"/><Relationship Id="rId1542" Type="http://schemas.openxmlformats.org/officeDocument/2006/relationships/image" Target="../media/image4434.png"/><Relationship Id="rId912" Type="http://schemas.openxmlformats.org/officeDocument/2006/relationships/image" Target="../media/image3804.png"/><Relationship Id="rId41" Type="http://schemas.openxmlformats.org/officeDocument/2006/relationships/image" Target="../media/image2936.png"/><Relationship Id="rId1402" Type="http://schemas.openxmlformats.org/officeDocument/2006/relationships/image" Target="../media/image4294.png"/><Relationship Id="rId190" Type="http://schemas.openxmlformats.org/officeDocument/2006/relationships/image" Target="../media/image3084.png"/><Relationship Id="rId288" Type="http://schemas.openxmlformats.org/officeDocument/2006/relationships/image" Target="../media/image3181.png"/><Relationship Id="rId495" Type="http://schemas.openxmlformats.org/officeDocument/2006/relationships/image" Target="../media/image3388.png"/><Relationship Id="rId148" Type="http://schemas.openxmlformats.org/officeDocument/2006/relationships/image" Target="../media/image3042.png"/><Relationship Id="rId355" Type="http://schemas.openxmlformats.org/officeDocument/2006/relationships/image" Target="../media/image3248.png"/><Relationship Id="rId562" Type="http://schemas.openxmlformats.org/officeDocument/2006/relationships/image" Target="../media/image3455.png"/><Relationship Id="rId1192" Type="http://schemas.openxmlformats.org/officeDocument/2006/relationships/image" Target="../media/image4084.png"/><Relationship Id="rId215" Type="http://schemas.openxmlformats.org/officeDocument/2006/relationships/image" Target="../media/image3109.png"/><Relationship Id="rId422" Type="http://schemas.openxmlformats.org/officeDocument/2006/relationships/image" Target="../media/image3315.png"/><Relationship Id="rId867" Type="http://schemas.openxmlformats.org/officeDocument/2006/relationships/image" Target="../media/image3759.png"/><Relationship Id="rId1052" Type="http://schemas.openxmlformats.org/officeDocument/2006/relationships/image" Target="../media/image3944.png"/><Relationship Id="rId1497" Type="http://schemas.openxmlformats.org/officeDocument/2006/relationships/image" Target="../media/image4389.png"/><Relationship Id="rId727" Type="http://schemas.openxmlformats.org/officeDocument/2006/relationships/image" Target="../media/image3619.png"/><Relationship Id="rId934" Type="http://schemas.openxmlformats.org/officeDocument/2006/relationships/image" Target="../media/image3826.png"/><Relationship Id="rId1357" Type="http://schemas.openxmlformats.org/officeDocument/2006/relationships/image" Target="../media/image4249.png"/><Relationship Id="rId1564" Type="http://schemas.openxmlformats.org/officeDocument/2006/relationships/image" Target="../media/image4456.png"/><Relationship Id="rId63" Type="http://schemas.openxmlformats.org/officeDocument/2006/relationships/image" Target="../media/image2957.png"/><Relationship Id="rId1217" Type="http://schemas.openxmlformats.org/officeDocument/2006/relationships/image" Target="../media/image4109.png"/><Relationship Id="rId1424" Type="http://schemas.openxmlformats.org/officeDocument/2006/relationships/image" Target="../media/image4316.png"/><Relationship Id="rId1631" Type="http://schemas.openxmlformats.org/officeDocument/2006/relationships/image" Target="../media/image4521.png"/><Relationship Id="rId377" Type="http://schemas.openxmlformats.org/officeDocument/2006/relationships/image" Target="../media/image3270.png"/><Relationship Id="rId584" Type="http://schemas.openxmlformats.org/officeDocument/2006/relationships/image" Target="../media/image3477.png"/><Relationship Id="rId5" Type="http://schemas.openxmlformats.org/officeDocument/2006/relationships/image" Target="../media/image35.png"/><Relationship Id="rId237" Type="http://schemas.openxmlformats.org/officeDocument/2006/relationships/image" Target="../media/image3131.png"/><Relationship Id="rId791" Type="http://schemas.openxmlformats.org/officeDocument/2006/relationships/image" Target="../media/image3683.png"/><Relationship Id="rId889" Type="http://schemas.openxmlformats.org/officeDocument/2006/relationships/image" Target="../media/image3781.png"/><Relationship Id="rId1074" Type="http://schemas.openxmlformats.org/officeDocument/2006/relationships/image" Target="../media/image3966.png"/><Relationship Id="rId444" Type="http://schemas.openxmlformats.org/officeDocument/2006/relationships/image" Target="../media/image3337.png"/><Relationship Id="rId651" Type="http://schemas.openxmlformats.org/officeDocument/2006/relationships/image" Target="../media/image3543.png"/><Relationship Id="rId749" Type="http://schemas.openxmlformats.org/officeDocument/2006/relationships/image" Target="../media/image3641.png"/><Relationship Id="rId1281" Type="http://schemas.openxmlformats.org/officeDocument/2006/relationships/image" Target="../media/image4173.png"/><Relationship Id="rId1379" Type="http://schemas.openxmlformats.org/officeDocument/2006/relationships/image" Target="../media/image4271.png"/><Relationship Id="rId1586" Type="http://schemas.openxmlformats.org/officeDocument/2006/relationships/image" Target="../media/image4478.png"/><Relationship Id="rId304" Type="http://schemas.openxmlformats.org/officeDocument/2006/relationships/image" Target="../media/image3197.png"/><Relationship Id="rId511" Type="http://schemas.openxmlformats.org/officeDocument/2006/relationships/image" Target="../media/image3404.png"/><Relationship Id="rId609" Type="http://schemas.openxmlformats.org/officeDocument/2006/relationships/image" Target="../media/image3502.png"/><Relationship Id="rId956" Type="http://schemas.openxmlformats.org/officeDocument/2006/relationships/image" Target="../media/image3848.png"/><Relationship Id="rId1141" Type="http://schemas.openxmlformats.org/officeDocument/2006/relationships/image" Target="../media/image4033.png"/><Relationship Id="rId1239" Type="http://schemas.openxmlformats.org/officeDocument/2006/relationships/image" Target="../media/image4131.png"/><Relationship Id="rId85" Type="http://schemas.openxmlformats.org/officeDocument/2006/relationships/image" Target="../media/image2979.png"/><Relationship Id="rId816" Type="http://schemas.openxmlformats.org/officeDocument/2006/relationships/image" Target="../media/image3708.png"/><Relationship Id="rId1001" Type="http://schemas.openxmlformats.org/officeDocument/2006/relationships/image" Target="../media/image3893.png"/><Relationship Id="rId1446" Type="http://schemas.openxmlformats.org/officeDocument/2006/relationships/image" Target="../media/image4338.png"/><Relationship Id="rId1306" Type="http://schemas.openxmlformats.org/officeDocument/2006/relationships/image" Target="../media/image4198.png"/><Relationship Id="rId1513" Type="http://schemas.openxmlformats.org/officeDocument/2006/relationships/image" Target="../media/image4405.png"/><Relationship Id="rId12" Type="http://schemas.openxmlformats.org/officeDocument/2006/relationships/image" Target="../media/image2907.png"/><Relationship Id="rId161" Type="http://schemas.openxmlformats.org/officeDocument/2006/relationships/image" Target="../media/image3055.png"/><Relationship Id="rId399" Type="http://schemas.openxmlformats.org/officeDocument/2006/relationships/image" Target="../media/image3292.png"/><Relationship Id="rId259" Type="http://schemas.openxmlformats.org/officeDocument/2006/relationships/image" Target="../media/image3152.png"/><Relationship Id="rId466" Type="http://schemas.openxmlformats.org/officeDocument/2006/relationships/image" Target="../media/image3359.png"/><Relationship Id="rId673" Type="http://schemas.openxmlformats.org/officeDocument/2006/relationships/image" Target="../media/image3565.png"/><Relationship Id="rId880" Type="http://schemas.openxmlformats.org/officeDocument/2006/relationships/image" Target="../media/image3772.png"/><Relationship Id="rId1096" Type="http://schemas.openxmlformats.org/officeDocument/2006/relationships/image" Target="../media/image3988.png"/><Relationship Id="rId119" Type="http://schemas.openxmlformats.org/officeDocument/2006/relationships/image" Target="../media/image3013.png"/><Relationship Id="rId326" Type="http://schemas.openxmlformats.org/officeDocument/2006/relationships/image" Target="../media/image3219.png"/><Relationship Id="rId533" Type="http://schemas.openxmlformats.org/officeDocument/2006/relationships/image" Target="../media/image3426.png"/><Relationship Id="rId978" Type="http://schemas.openxmlformats.org/officeDocument/2006/relationships/image" Target="../media/image3870.png"/><Relationship Id="rId1163" Type="http://schemas.openxmlformats.org/officeDocument/2006/relationships/image" Target="../media/image4055.png"/><Relationship Id="rId1370" Type="http://schemas.openxmlformats.org/officeDocument/2006/relationships/image" Target="../media/image4262.png"/><Relationship Id="rId740" Type="http://schemas.openxmlformats.org/officeDocument/2006/relationships/image" Target="../media/image3632.png"/><Relationship Id="rId838" Type="http://schemas.openxmlformats.org/officeDocument/2006/relationships/image" Target="../media/image3730.png"/><Relationship Id="rId1023" Type="http://schemas.openxmlformats.org/officeDocument/2006/relationships/image" Target="../media/image3915.png"/><Relationship Id="rId1468" Type="http://schemas.openxmlformats.org/officeDocument/2006/relationships/image" Target="../media/image4360.png"/><Relationship Id="rId600" Type="http://schemas.openxmlformats.org/officeDocument/2006/relationships/image" Target="../media/image3493.png"/><Relationship Id="rId1230" Type="http://schemas.openxmlformats.org/officeDocument/2006/relationships/image" Target="../media/image4122.png"/><Relationship Id="rId1328" Type="http://schemas.openxmlformats.org/officeDocument/2006/relationships/image" Target="../media/image4220.png"/><Relationship Id="rId1535" Type="http://schemas.openxmlformats.org/officeDocument/2006/relationships/image" Target="../media/image4427.png"/><Relationship Id="rId905" Type="http://schemas.openxmlformats.org/officeDocument/2006/relationships/image" Target="../media/image3797.png"/><Relationship Id="rId34" Type="http://schemas.openxmlformats.org/officeDocument/2006/relationships/image" Target="../media/image2929.png"/><Relationship Id="rId1602" Type="http://schemas.openxmlformats.org/officeDocument/2006/relationships/image" Target="../media/image1775.png"/><Relationship Id="rId183" Type="http://schemas.openxmlformats.org/officeDocument/2006/relationships/image" Target="../media/image3077.png"/><Relationship Id="rId390" Type="http://schemas.openxmlformats.org/officeDocument/2006/relationships/image" Target="../media/image3283.png"/><Relationship Id="rId250" Type="http://schemas.openxmlformats.org/officeDocument/2006/relationships/image" Target="../media/image3143.png"/><Relationship Id="rId488" Type="http://schemas.openxmlformats.org/officeDocument/2006/relationships/image" Target="../media/image3381.png"/><Relationship Id="rId695" Type="http://schemas.openxmlformats.org/officeDocument/2006/relationships/image" Target="../media/image3587.png"/><Relationship Id="rId110" Type="http://schemas.openxmlformats.org/officeDocument/2006/relationships/image" Target="../media/image3004.png"/><Relationship Id="rId348" Type="http://schemas.openxmlformats.org/officeDocument/2006/relationships/image" Target="../media/image3241.png"/><Relationship Id="rId555" Type="http://schemas.openxmlformats.org/officeDocument/2006/relationships/image" Target="../media/image3448.png"/><Relationship Id="rId762" Type="http://schemas.openxmlformats.org/officeDocument/2006/relationships/image" Target="../media/image3654.png"/><Relationship Id="rId1185" Type="http://schemas.openxmlformats.org/officeDocument/2006/relationships/image" Target="../media/image4077.png"/><Relationship Id="rId1392" Type="http://schemas.openxmlformats.org/officeDocument/2006/relationships/image" Target="../media/image4284.png"/><Relationship Id="rId208" Type="http://schemas.openxmlformats.org/officeDocument/2006/relationships/image" Target="../media/image3102.png"/><Relationship Id="rId415" Type="http://schemas.openxmlformats.org/officeDocument/2006/relationships/image" Target="../media/image3308.png"/><Relationship Id="rId622" Type="http://schemas.openxmlformats.org/officeDocument/2006/relationships/image" Target="../media/image3515.png"/><Relationship Id="rId1045" Type="http://schemas.openxmlformats.org/officeDocument/2006/relationships/image" Target="../media/image3937.png"/><Relationship Id="rId1252" Type="http://schemas.openxmlformats.org/officeDocument/2006/relationships/image" Target="../media/image4144.png"/><Relationship Id="rId927" Type="http://schemas.openxmlformats.org/officeDocument/2006/relationships/image" Target="../media/image3819.png"/><Relationship Id="rId1112" Type="http://schemas.openxmlformats.org/officeDocument/2006/relationships/image" Target="../media/image4004.png"/><Relationship Id="rId1557" Type="http://schemas.openxmlformats.org/officeDocument/2006/relationships/image" Target="../media/image4449.png"/><Relationship Id="rId56" Type="http://schemas.openxmlformats.org/officeDocument/2006/relationships/image" Target="../media/image2951.png"/><Relationship Id="rId1417" Type="http://schemas.openxmlformats.org/officeDocument/2006/relationships/image" Target="../media/image4309.png"/><Relationship Id="rId1624" Type="http://schemas.openxmlformats.org/officeDocument/2006/relationships/image" Target="../media/image4515.png"/><Relationship Id="rId840" Type="http://schemas.openxmlformats.org/officeDocument/2006/relationships/image" Target="../media/image3732.png"/><Relationship Id="rId938" Type="http://schemas.openxmlformats.org/officeDocument/2006/relationships/image" Target="../media/image3830.png"/><Relationship Id="rId1470" Type="http://schemas.openxmlformats.org/officeDocument/2006/relationships/image" Target="../media/image4362.png"/><Relationship Id="rId1568" Type="http://schemas.openxmlformats.org/officeDocument/2006/relationships/image" Target="../media/image4460.png"/><Relationship Id="rId67" Type="http://schemas.openxmlformats.org/officeDocument/2006/relationships/image" Target="../media/image2961.png"/><Relationship Id="rId272" Type="http://schemas.openxmlformats.org/officeDocument/2006/relationships/image" Target="../media/image3165.png"/><Relationship Id="rId577" Type="http://schemas.openxmlformats.org/officeDocument/2006/relationships/image" Target="../media/image3470.png"/><Relationship Id="rId700" Type="http://schemas.openxmlformats.org/officeDocument/2006/relationships/image" Target="../media/image3592.png"/><Relationship Id="rId1123" Type="http://schemas.openxmlformats.org/officeDocument/2006/relationships/image" Target="../media/image4015.png"/><Relationship Id="rId1330" Type="http://schemas.openxmlformats.org/officeDocument/2006/relationships/image" Target="../media/image4222.png"/><Relationship Id="rId1428" Type="http://schemas.openxmlformats.org/officeDocument/2006/relationships/image" Target="../media/image4320.png"/><Relationship Id="rId132" Type="http://schemas.openxmlformats.org/officeDocument/2006/relationships/image" Target="../media/image3026.png"/><Relationship Id="rId784" Type="http://schemas.openxmlformats.org/officeDocument/2006/relationships/image" Target="../media/image3676.png"/><Relationship Id="rId991" Type="http://schemas.openxmlformats.org/officeDocument/2006/relationships/image" Target="../media/image3883.png"/><Relationship Id="rId1067" Type="http://schemas.openxmlformats.org/officeDocument/2006/relationships/image" Target="../media/image3959.png"/><Relationship Id="rId437" Type="http://schemas.openxmlformats.org/officeDocument/2006/relationships/image" Target="../media/image3330.png"/><Relationship Id="rId644" Type="http://schemas.openxmlformats.org/officeDocument/2006/relationships/image" Target="../media/image3537.png"/><Relationship Id="rId851" Type="http://schemas.openxmlformats.org/officeDocument/2006/relationships/image" Target="../media/image3743.png"/><Relationship Id="rId1274" Type="http://schemas.openxmlformats.org/officeDocument/2006/relationships/image" Target="../media/image4166.png"/><Relationship Id="rId1481" Type="http://schemas.openxmlformats.org/officeDocument/2006/relationships/image" Target="../media/image4373.png"/><Relationship Id="rId1579" Type="http://schemas.openxmlformats.org/officeDocument/2006/relationships/image" Target="../media/image4471.png"/><Relationship Id="rId283" Type="http://schemas.openxmlformats.org/officeDocument/2006/relationships/image" Target="../media/image3176.png"/><Relationship Id="rId490" Type="http://schemas.openxmlformats.org/officeDocument/2006/relationships/image" Target="../media/image3383.png"/><Relationship Id="rId504" Type="http://schemas.openxmlformats.org/officeDocument/2006/relationships/image" Target="../media/image3397.png"/><Relationship Id="rId711" Type="http://schemas.openxmlformats.org/officeDocument/2006/relationships/image" Target="../media/image3603.png"/><Relationship Id="rId949" Type="http://schemas.openxmlformats.org/officeDocument/2006/relationships/image" Target="../media/image3841.png"/><Relationship Id="rId1134" Type="http://schemas.openxmlformats.org/officeDocument/2006/relationships/image" Target="../media/image4026.png"/><Relationship Id="rId1341" Type="http://schemas.openxmlformats.org/officeDocument/2006/relationships/image" Target="../media/image4233.png"/><Relationship Id="rId78" Type="http://schemas.openxmlformats.org/officeDocument/2006/relationships/image" Target="../media/image2972.png"/><Relationship Id="rId143" Type="http://schemas.openxmlformats.org/officeDocument/2006/relationships/image" Target="../media/image3037.png"/><Relationship Id="rId350" Type="http://schemas.openxmlformats.org/officeDocument/2006/relationships/image" Target="../media/image3243.png"/><Relationship Id="rId588" Type="http://schemas.openxmlformats.org/officeDocument/2006/relationships/image" Target="../media/image3481.png"/><Relationship Id="rId795" Type="http://schemas.openxmlformats.org/officeDocument/2006/relationships/image" Target="../media/image3687.png"/><Relationship Id="rId809" Type="http://schemas.openxmlformats.org/officeDocument/2006/relationships/image" Target="../media/image3701.png"/><Relationship Id="rId1201" Type="http://schemas.openxmlformats.org/officeDocument/2006/relationships/image" Target="../media/image4093.png"/><Relationship Id="rId1439" Type="http://schemas.openxmlformats.org/officeDocument/2006/relationships/image" Target="../media/image4331.png"/><Relationship Id="rId9" Type="http://schemas.openxmlformats.org/officeDocument/2006/relationships/image" Target="../media/image32.png"/><Relationship Id="rId210" Type="http://schemas.openxmlformats.org/officeDocument/2006/relationships/image" Target="../media/image3104.png"/><Relationship Id="rId448" Type="http://schemas.openxmlformats.org/officeDocument/2006/relationships/image" Target="../media/image3341.png"/><Relationship Id="rId655" Type="http://schemas.openxmlformats.org/officeDocument/2006/relationships/image" Target="../media/image3547.png"/><Relationship Id="rId862" Type="http://schemas.openxmlformats.org/officeDocument/2006/relationships/image" Target="../media/image3754.png"/><Relationship Id="rId1078" Type="http://schemas.openxmlformats.org/officeDocument/2006/relationships/image" Target="../media/image3970.png"/><Relationship Id="rId1285" Type="http://schemas.openxmlformats.org/officeDocument/2006/relationships/image" Target="../media/image4177.png"/><Relationship Id="rId1492" Type="http://schemas.openxmlformats.org/officeDocument/2006/relationships/image" Target="../media/image4384.png"/><Relationship Id="rId1506" Type="http://schemas.openxmlformats.org/officeDocument/2006/relationships/image" Target="../media/image4398.png"/><Relationship Id="rId294" Type="http://schemas.openxmlformats.org/officeDocument/2006/relationships/image" Target="../media/image3187.png"/><Relationship Id="rId308" Type="http://schemas.openxmlformats.org/officeDocument/2006/relationships/image" Target="../media/image3201.png"/><Relationship Id="rId515" Type="http://schemas.openxmlformats.org/officeDocument/2006/relationships/image" Target="../media/image3408.png"/><Relationship Id="rId722" Type="http://schemas.openxmlformats.org/officeDocument/2006/relationships/image" Target="../media/image3614.png"/><Relationship Id="rId1145" Type="http://schemas.openxmlformats.org/officeDocument/2006/relationships/image" Target="../media/image4037.png"/><Relationship Id="rId1352" Type="http://schemas.openxmlformats.org/officeDocument/2006/relationships/image" Target="../media/image4244.png"/><Relationship Id="rId89" Type="http://schemas.openxmlformats.org/officeDocument/2006/relationships/image" Target="../media/image2983.png"/><Relationship Id="rId154" Type="http://schemas.openxmlformats.org/officeDocument/2006/relationships/image" Target="../media/image3048.png"/><Relationship Id="rId361" Type="http://schemas.openxmlformats.org/officeDocument/2006/relationships/image" Target="../media/image3254.png"/><Relationship Id="rId599" Type="http://schemas.openxmlformats.org/officeDocument/2006/relationships/image" Target="../media/image3492.png"/><Relationship Id="rId1005" Type="http://schemas.openxmlformats.org/officeDocument/2006/relationships/image" Target="../media/image3897.png"/><Relationship Id="rId1212" Type="http://schemas.openxmlformats.org/officeDocument/2006/relationships/image" Target="../media/image4104.png"/><Relationship Id="rId459" Type="http://schemas.openxmlformats.org/officeDocument/2006/relationships/image" Target="../media/image3352.png"/><Relationship Id="rId666" Type="http://schemas.openxmlformats.org/officeDocument/2006/relationships/image" Target="../media/image3558.png"/><Relationship Id="rId873" Type="http://schemas.openxmlformats.org/officeDocument/2006/relationships/image" Target="../media/image3765.png"/><Relationship Id="rId1089" Type="http://schemas.openxmlformats.org/officeDocument/2006/relationships/image" Target="../media/image3981.png"/><Relationship Id="rId1296" Type="http://schemas.openxmlformats.org/officeDocument/2006/relationships/image" Target="../media/image4188.png"/><Relationship Id="rId1517" Type="http://schemas.openxmlformats.org/officeDocument/2006/relationships/image" Target="../media/image4409.png"/><Relationship Id="rId16" Type="http://schemas.openxmlformats.org/officeDocument/2006/relationships/image" Target="../media/image2911.png"/><Relationship Id="rId221" Type="http://schemas.openxmlformats.org/officeDocument/2006/relationships/image" Target="../media/image3115.png"/><Relationship Id="rId319" Type="http://schemas.openxmlformats.org/officeDocument/2006/relationships/image" Target="../media/image3212.png"/><Relationship Id="rId526" Type="http://schemas.openxmlformats.org/officeDocument/2006/relationships/image" Target="../media/image3419.png"/><Relationship Id="rId1156" Type="http://schemas.openxmlformats.org/officeDocument/2006/relationships/image" Target="../media/image4048.png"/><Relationship Id="rId1363" Type="http://schemas.openxmlformats.org/officeDocument/2006/relationships/image" Target="../media/image4255.png"/><Relationship Id="rId733" Type="http://schemas.openxmlformats.org/officeDocument/2006/relationships/image" Target="../media/image3625.png"/><Relationship Id="rId940" Type="http://schemas.openxmlformats.org/officeDocument/2006/relationships/image" Target="../media/image3832.png"/><Relationship Id="rId1016" Type="http://schemas.openxmlformats.org/officeDocument/2006/relationships/image" Target="../media/image3908.png"/><Relationship Id="rId1570" Type="http://schemas.openxmlformats.org/officeDocument/2006/relationships/image" Target="../media/image4462.png"/><Relationship Id="rId165" Type="http://schemas.openxmlformats.org/officeDocument/2006/relationships/image" Target="../media/image3059.png"/><Relationship Id="rId372" Type="http://schemas.openxmlformats.org/officeDocument/2006/relationships/image" Target="../media/image3265.png"/><Relationship Id="rId677" Type="http://schemas.openxmlformats.org/officeDocument/2006/relationships/image" Target="../media/image3569.png"/><Relationship Id="rId800" Type="http://schemas.openxmlformats.org/officeDocument/2006/relationships/image" Target="../media/image3692.png"/><Relationship Id="rId1223" Type="http://schemas.openxmlformats.org/officeDocument/2006/relationships/image" Target="../media/image4115.png"/><Relationship Id="rId1430" Type="http://schemas.openxmlformats.org/officeDocument/2006/relationships/image" Target="../media/image4322.png"/><Relationship Id="rId1528" Type="http://schemas.openxmlformats.org/officeDocument/2006/relationships/image" Target="../media/image4420.png"/><Relationship Id="rId232" Type="http://schemas.openxmlformats.org/officeDocument/2006/relationships/image" Target="../media/image3126.png"/><Relationship Id="rId884" Type="http://schemas.openxmlformats.org/officeDocument/2006/relationships/image" Target="../media/image3776.png"/><Relationship Id="rId27" Type="http://schemas.openxmlformats.org/officeDocument/2006/relationships/image" Target="../media/image2922.png"/><Relationship Id="rId537" Type="http://schemas.openxmlformats.org/officeDocument/2006/relationships/image" Target="../media/image3430.png"/><Relationship Id="rId744" Type="http://schemas.openxmlformats.org/officeDocument/2006/relationships/image" Target="../media/image3636.png"/><Relationship Id="rId951" Type="http://schemas.openxmlformats.org/officeDocument/2006/relationships/image" Target="../media/image3843.png"/><Relationship Id="rId1167" Type="http://schemas.openxmlformats.org/officeDocument/2006/relationships/image" Target="../media/image4059.png"/><Relationship Id="rId1374" Type="http://schemas.openxmlformats.org/officeDocument/2006/relationships/image" Target="../media/image4266.png"/><Relationship Id="rId1581" Type="http://schemas.openxmlformats.org/officeDocument/2006/relationships/image" Target="../media/image4473.png"/><Relationship Id="rId80" Type="http://schemas.openxmlformats.org/officeDocument/2006/relationships/image" Target="../media/image2974.png"/><Relationship Id="rId176" Type="http://schemas.openxmlformats.org/officeDocument/2006/relationships/image" Target="../media/image3070.png"/><Relationship Id="rId383" Type="http://schemas.openxmlformats.org/officeDocument/2006/relationships/image" Target="../media/image3276.png"/><Relationship Id="rId590" Type="http://schemas.openxmlformats.org/officeDocument/2006/relationships/image" Target="../media/image3483.png"/><Relationship Id="rId604" Type="http://schemas.openxmlformats.org/officeDocument/2006/relationships/image" Target="../media/image3497.png"/><Relationship Id="rId811" Type="http://schemas.openxmlformats.org/officeDocument/2006/relationships/image" Target="../media/image3703.png"/><Relationship Id="rId1027" Type="http://schemas.openxmlformats.org/officeDocument/2006/relationships/image" Target="../media/image3919.png"/><Relationship Id="rId1234" Type="http://schemas.openxmlformats.org/officeDocument/2006/relationships/image" Target="../media/image4126.png"/><Relationship Id="rId1441" Type="http://schemas.openxmlformats.org/officeDocument/2006/relationships/image" Target="../media/image4333.png"/><Relationship Id="rId243" Type="http://schemas.openxmlformats.org/officeDocument/2006/relationships/image" Target="../media/image3136.png"/><Relationship Id="rId450" Type="http://schemas.openxmlformats.org/officeDocument/2006/relationships/image" Target="../media/image3343.png"/><Relationship Id="rId688" Type="http://schemas.openxmlformats.org/officeDocument/2006/relationships/image" Target="../media/image3580.png"/><Relationship Id="rId895" Type="http://schemas.openxmlformats.org/officeDocument/2006/relationships/image" Target="../media/image3787.png"/><Relationship Id="rId909" Type="http://schemas.openxmlformats.org/officeDocument/2006/relationships/image" Target="../media/image3801.png"/><Relationship Id="rId1080" Type="http://schemas.openxmlformats.org/officeDocument/2006/relationships/image" Target="../media/image3972.png"/><Relationship Id="rId1301" Type="http://schemas.openxmlformats.org/officeDocument/2006/relationships/image" Target="../media/image4193.png"/><Relationship Id="rId1539" Type="http://schemas.openxmlformats.org/officeDocument/2006/relationships/image" Target="../media/image4431.png"/><Relationship Id="rId38" Type="http://schemas.openxmlformats.org/officeDocument/2006/relationships/image" Target="../media/image2933.png"/><Relationship Id="rId103" Type="http://schemas.openxmlformats.org/officeDocument/2006/relationships/image" Target="../media/image2997.png"/><Relationship Id="rId310" Type="http://schemas.openxmlformats.org/officeDocument/2006/relationships/image" Target="../media/image3203.png"/><Relationship Id="rId548" Type="http://schemas.openxmlformats.org/officeDocument/2006/relationships/image" Target="../media/image3441.png"/><Relationship Id="rId755" Type="http://schemas.openxmlformats.org/officeDocument/2006/relationships/image" Target="../media/image3647.png"/><Relationship Id="rId962" Type="http://schemas.openxmlformats.org/officeDocument/2006/relationships/image" Target="../media/image3854.png"/><Relationship Id="rId1178" Type="http://schemas.openxmlformats.org/officeDocument/2006/relationships/image" Target="../media/image4070.png"/><Relationship Id="rId1385" Type="http://schemas.openxmlformats.org/officeDocument/2006/relationships/image" Target="../media/image4277.png"/><Relationship Id="rId1592" Type="http://schemas.openxmlformats.org/officeDocument/2006/relationships/image" Target="../media/image4484.png"/><Relationship Id="rId1606" Type="http://schemas.openxmlformats.org/officeDocument/2006/relationships/image" Target="../media/image4497.png"/><Relationship Id="rId91" Type="http://schemas.openxmlformats.org/officeDocument/2006/relationships/image" Target="../media/image2985.png"/><Relationship Id="rId187" Type="http://schemas.openxmlformats.org/officeDocument/2006/relationships/image" Target="../media/image3081.png"/><Relationship Id="rId394" Type="http://schemas.openxmlformats.org/officeDocument/2006/relationships/image" Target="../media/image3287.png"/><Relationship Id="rId408" Type="http://schemas.openxmlformats.org/officeDocument/2006/relationships/image" Target="../media/image3301.png"/><Relationship Id="rId615" Type="http://schemas.openxmlformats.org/officeDocument/2006/relationships/image" Target="../media/image3508.png"/><Relationship Id="rId822" Type="http://schemas.openxmlformats.org/officeDocument/2006/relationships/image" Target="../media/image3714.png"/><Relationship Id="rId1038" Type="http://schemas.openxmlformats.org/officeDocument/2006/relationships/image" Target="../media/image3930.png"/><Relationship Id="rId1245" Type="http://schemas.openxmlformats.org/officeDocument/2006/relationships/image" Target="../media/image4137.png"/><Relationship Id="rId1452" Type="http://schemas.openxmlformats.org/officeDocument/2006/relationships/image" Target="../media/image4344.png"/><Relationship Id="rId254" Type="http://schemas.openxmlformats.org/officeDocument/2006/relationships/image" Target="../media/image3147.png"/><Relationship Id="rId699" Type="http://schemas.openxmlformats.org/officeDocument/2006/relationships/image" Target="../media/image3591.png"/><Relationship Id="rId1091" Type="http://schemas.openxmlformats.org/officeDocument/2006/relationships/image" Target="../media/image3983.png"/><Relationship Id="rId1105" Type="http://schemas.openxmlformats.org/officeDocument/2006/relationships/image" Target="../media/image3997.png"/><Relationship Id="rId1312" Type="http://schemas.openxmlformats.org/officeDocument/2006/relationships/image" Target="../media/image4204.png"/><Relationship Id="rId49" Type="http://schemas.openxmlformats.org/officeDocument/2006/relationships/image" Target="../media/image2944.png"/><Relationship Id="rId114" Type="http://schemas.openxmlformats.org/officeDocument/2006/relationships/image" Target="../media/image3008.png"/><Relationship Id="rId461" Type="http://schemas.openxmlformats.org/officeDocument/2006/relationships/image" Target="../media/image3354.png"/><Relationship Id="rId559" Type="http://schemas.openxmlformats.org/officeDocument/2006/relationships/image" Target="../media/image3452.png"/><Relationship Id="rId766" Type="http://schemas.openxmlformats.org/officeDocument/2006/relationships/image" Target="../media/image3658.png"/><Relationship Id="rId1189" Type="http://schemas.openxmlformats.org/officeDocument/2006/relationships/image" Target="../media/image4081.png"/><Relationship Id="rId1396" Type="http://schemas.openxmlformats.org/officeDocument/2006/relationships/image" Target="../media/image4288.png"/><Relationship Id="rId1617" Type="http://schemas.openxmlformats.org/officeDocument/2006/relationships/image" Target="../media/image4508.png"/><Relationship Id="rId198" Type="http://schemas.openxmlformats.org/officeDocument/2006/relationships/image" Target="../media/image3092.png"/><Relationship Id="rId321" Type="http://schemas.openxmlformats.org/officeDocument/2006/relationships/image" Target="../media/image3214.png"/><Relationship Id="rId419" Type="http://schemas.openxmlformats.org/officeDocument/2006/relationships/image" Target="../media/image3312.png"/><Relationship Id="rId626" Type="http://schemas.openxmlformats.org/officeDocument/2006/relationships/image" Target="../media/image3519.png"/><Relationship Id="rId973" Type="http://schemas.openxmlformats.org/officeDocument/2006/relationships/image" Target="../media/image3865.png"/><Relationship Id="rId1049" Type="http://schemas.openxmlformats.org/officeDocument/2006/relationships/image" Target="../media/image3941.png"/><Relationship Id="rId1256" Type="http://schemas.openxmlformats.org/officeDocument/2006/relationships/image" Target="../media/image4148.png"/><Relationship Id="rId833" Type="http://schemas.openxmlformats.org/officeDocument/2006/relationships/image" Target="../media/image3725.png"/><Relationship Id="rId1116" Type="http://schemas.openxmlformats.org/officeDocument/2006/relationships/image" Target="../media/image4008.png"/><Relationship Id="rId1463" Type="http://schemas.openxmlformats.org/officeDocument/2006/relationships/image" Target="../media/image4355.png"/><Relationship Id="rId265" Type="http://schemas.openxmlformats.org/officeDocument/2006/relationships/image" Target="../media/image3158.png"/><Relationship Id="rId472" Type="http://schemas.openxmlformats.org/officeDocument/2006/relationships/image" Target="../media/image3365.png"/><Relationship Id="rId900" Type="http://schemas.openxmlformats.org/officeDocument/2006/relationships/image" Target="../media/image3792.png"/><Relationship Id="rId1323" Type="http://schemas.openxmlformats.org/officeDocument/2006/relationships/image" Target="../media/image4215.png"/><Relationship Id="rId1530" Type="http://schemas.openxmlformats.org/officeDocument/2006/relationships/image" Target="../media/image4422.png"/><Relationship Id="rId1628" Type="http://schemas.openxmlformats.org/officeDocument/2006/relationships/image" Target="../media/image4519.png"/><Relationship Id="rId125" Type="http://schemas.openxmlformats.org/officeDocument/2006/relationships/image" Target="../media/image3019.png"/><Relationship Id="rId332" Type="http://schemas.openxmlformats.org/officeDocument/2006/relationships/image" Target="../media/image3225.png"/><Relationship Id="rId777" Type="http://schemas.openxmlformats.org/officeDocument/2006/relationships/image" Target="../media/image3669.png"/><Relationship Id="rId984" Type="http://schemas.openxmlformats.org/officeDocument/2006/relationships/image" Target="../media/image3876.png"/><Relationship Id="rId637" Type="http://schemas.openxmlformats.org/officeDocument/2006/relationships/image" Target="../media/image3530.png"/><Relationship Id="rId844" Type="http://schemas.openxmlformats.org/officeDocument/2006/relationships/image" Target="../media/image3736.png"/><Relationship Id="rId1267" Type="http://schemas.openxmlformats.org/officeDocument/2006/relationships/image" Target="../media/image4159.png"/><Relationship Id="rId1474" Type="http://schemas.openxmlformats.org/officeDocument/2006/relationships/image" Target="../media/image4366.png"/><Relationship Id="rId276" Type="http://schemas.openxmlformats.org/officeDocument/2006/relationships/image" Target="../media/image3169.png"/><Relationship Id="rId483" Type="http://schemas.openxmlformats.org/officeDocument/2006/relationships/image" Target="../media/image3376.png"/><Relationship Id="rId690" Type="http://schemas.openxmlformats.org/officeDocument/2006/relationships/image" Target="../media/image3582.png"/><Relationship Id="rId704" Type="http://schemas.openxmlformats.org/officeDocument/2006/relationships/image" Target="../media/image3596.png"/><Relationship Id="rId911" Type="http://schemas.openxmlformats.org/officeDocument/2006/relationships/image" Target="../media/image3803.png"/><Relationship Id="rId1127" Type="http://schemas.openxmlformats.org/officeDocument/2006/relationships/image" Target="../media/image4019.png"/><Relationship Id="rId1334" Type="http://schemas.openxmlformats.org/officeDocument/2006/relationships/image" Target="../media/image4226.png"/><Relationship Id="rId1541" Type="http://schemas.openxmlformats.org/officeDocument/2006/relationships/image" Target="../media/image4433.png"/><Relationship Id="rId40" Type="http://schemas.openxmlformats.org/officeDocument/2006/relationships/image" Target="../media/image2935.png"/><Relationship Id="rId136" Type="http://schemas.openxmlformats.org/officeDocument/2006/relationships/image" Target="../media/image3030.png"/><Relationship Id="rId343" Type="http://schemas.openxmlformats.org/officeDocument/2006/relationships/image" Target="../media/image3236.png"/><Relationship Id="rId550" Type="http://schemas.openxmlformats.org/officeDocument/2006/relationships/image" Target="../media/image3443.png"/><Relationship Id="rId788" Type="http://schemas.openxmlformats.org/officeDocument/2006/relationships/image" Target="../media/image3680.png"/><Relationship Id="rId995" Type="http://schemas.openxmlformats.org/officeDocument/2006/relationships/image" Target="../media/image3887.png"/><Relationship Id="rId1180" Type="http://schemas.openxmlformats.org/officeDocument/2006/relationships/image" Target="../media/image4072.png"/><Relationship Id="rId1401" Type="http://schemas.openxmlformats.org/officeDocument/2006/relationships/image" Target="../media/image4293.png"/><Relationship Id="rId203" Type="http://schemas.openxmlformats.org/officeDocument/2006/relationships/image" Target="../media/image3097.png"/><Relationship Id="rId648" Type="http://schemas.openxmlformats.org/officeDocument/2006/relationships/image" Target="../media/image1462.png"/><Relationship Id="rId855" Type="http://schemas.openxmlformats.org/officeDocument/2006/relationships/image" Target="../media/image3747.png"/><Relationship Id="rId1040" Type="http://schemas.openxmlformats.org/officeDocument/2006/relationships/image" Target="../media/image3932.png"/><Relationship Id="rId1278" Type="http://schemas.openxmlformats.org/officeDocument/2006/relationships/image" Target="../media/image4170.png"/><Relationship Id="rId1485" Type="http://schemas.openxmlformats.org/officeDocument/2006/relationships/image" Target="../media/image4377.png"/><Relationship Id="rId287" Type="http://schemas.openxmlformats.org/officeDocument/2006/relationships/image" Target="../media/image3180.png"/><Relationship Id="rId410" Type="http://schemas.openxmlformats.org/officeDocument/2006/relationships/image" Target="../media/image3303.png"/><Relationship Id="rId494" Type="http://schemas.openxmlformats.org/officeDocument/2006/relationships/image" Target="../media/image3387.png"/><Relationship Id="rId508" Type="http://schemas.openxmlformats.org/officeDocument/2006/relationships/image" Target="../media/image3401.png"/><Relationship Id="rId715" Type="http://schemas.openxmlformats.org/officeDocument/2006/relationships/image" Target="../media/image3607.png"/><Relationship Id="rId922" Type="http://schemas.openxmlformats.org/officeDocument/2006/relationships/image" Target="../media/image3814.png"/><Relationship Id="rId1138" Type="http://schemas.openxmlformats.org/officeDocument/2006/relationships/image" Target="../media/image4030.png"/><Relationship Id="rId1345" Type="http://schemas.openxmlformats.org/officeDocument/2006/relationships/image" Target="../media/image4237.png"/><Relationship Id="rId1552" Type="http://schemas.openxmlformats.org/officeDocument/2006/relationships/image" Target="../media/image4444.png"/><Relationship Id="rId147" Type="http://schemas.openxmlformats.org/officeDocument/2006/relationships/image" Target="../media/image3041.png"/><Relationship Id="rId354" Type="http://schemas.openxmlformats.org/officeDocument/2006/relationships/image" Target="../media/image3247.png"/><Relationship Id="rId799" Type="http://schemas.openxmlformats.org/officeDocument/2006/relationships/image" Target="../media/image3691.png"/><Relationship Id="rId1191" Type="http://schemas.openxmlformats.org/officeDocument/2006/relationships/image" Target="../media/image4083.png"/><Relationship Id="rId1205" Type="http://schemas.openxmlformats.org/officeDocument/2006/relationships/image" Target="../media/image4097.png"/><Relationship Id="rId51" Type="http://schemas.openxmlformats.org/officeDocument/2006/relationships/image" Target="../media/image2946.png"/><Relationship Id="rId561" Type="http://schemas.openxmlformats.org/officeDocument/2006/relationships/image" Target="../media/image3454.png"/><Relationship Id="rId659" Type="http://schemas.openxmlformats.org/officeDocument/2006/relationships/image" Target="../media/image3551.png"/><Relationship Id="rId866" Type="http://schemas.openxmlformats.org/officeDocument/2006/relationships/image" Target="../media/image3758.png"/><Relationship Id="rId1289" Type="http://schemas.openxmlformats.org/officeDocument/2006/relationships/image" Target="../media/image4181.png"/><Relationship Id="rId1412" Type="http://schemas.openxmlformats.org/officeDocument/2006/relationships/image" Target="../media/image4304.png"/><Relationship Id="rId1496" Type="http://schemas.openxmlformats.org/officeDocument/2006/relationships/image" Target="../media/image4388.png"/><Relationship Id="rId214" Type="http://schemas.openxmlformats.org/officeDocument/2006/relationships/image" Target="../media/image3108.png"/><Relationship Id="rId298" Type="http://schemas.openxmlformats.org/officeDocument/2006/relationships/image" Target="../media/image3191.png"/><Relationship Id="rId421" Type="http://schemas.openxmlformats.org/officeDocument/2006/relationships/image" Target="../media/image3314.png"/><Relationship Id="rId519" Type="http://schemas.openxmlformats.org/officeDocument/2006/relationships/image" Target="../media/image3412.png"/><Relationship Id="rId1051" Type="http://schemas.openxmlformats.org/officeDocument/2006/relationships/image" Target="../media/image3943.png"/><Relationship Id="rId1149" Type="http://schemas.openxmlformats.org/officeDocument/2006/relationships/image" Target="../media/image4041.png"/><Relationship Id="rId1356" Type="http://schemas.openxmlformats.org/officeDocument/2006/relationships/image" Target="../media/image4248.png"/><Relationship Id="rId158" Type="http://schemas.openxmlformats.org/officeDocument/2006/relationships/image" Target="../media/image3052.png"/><Relationship Id="rId726" Type="http://schemas.openxmlformats.org/officeDocument/2006/relationships/image" Target="../media/image3618.png"/><Relationship Id="rId933" Type="http://schemas.openxmlformats.org/officeDocument/2006/relationships/image" Target="../media/image3825.png"/><Relationship Id="rId1009" Type="http://schemas.openxmlformats.org/officeDocument/2006/relationships/image" Target="../media/image3901.png"/><Relationship Id="rId1563" Type="http://schemas.openxmlformats.org/officeDocument/2006/relationships/image" Target="../media/image4455.png"/><Relationship Id="rId62" Type="http://schemas.openxmlformats.org/officeDocument/2006/relationships/image" Target="../media/image52.png"/><Relationship Id="rId365" Type="http://schemas.openxmlformats.org/officeDocument/2006/relationships/image" Target="../media/image3258.png"/><Relationship Id="rId572" Type="http://schemas.openxmlformats.org/officeDocument/2006/relationships/image" Target="../media/image3465.png"/><Relationship Id="rId1216" Type="http://schemas.openxmlformats.org/officeDocument/2006/relationships/image" Target="../media/image4108.png"/><Relationship Id="rId1423" Type="http://schemas.openxmlformats.org/officeDocument/2006/relationships/image" Target="../media/image4315.png"/><Relationship Id="rId1630" Type="http://schemas.openxmlformats.org/officeDocument/2006/relationships/image" Target="../media/image1488.png"/><Relationship Id="rId225" Type="http://schemas.openxmlformats.org/officeDocument/2006/relationships/image" Target="../media/image3119.png"/><Relationship Id="rId432" Type="http://schemas.openxmlformats.org/officeDocument/2006/relationships/image" Target="../media/image3325.png"/><Relationship Id="rId877" Type="http://schemas.openxmlformats.org/officeDocument/2006/relationships/image" Target="../media/image3769.png"/><Relationship Id="rId1062" Type="http://schemas.openxmlformats.org/officeDocument/2006/relationships/image" Target="../media/image3954.png"/><Relationship Id="rId737" Type="http://schemas.openxmlformats.org/officeDocument/2006/relationships/image" Target="../media/image3629.png"/><Relationship Id="rId944" Type="http://schemas.openxmlformats.org/officeDocument/2006/relationships/image" Target="../media/image3836.png"/><Relationship Id="rId1367" Type="http://schemas.openxmlformats.org/officeDocument/2006/relationships/image" Target="../media/image4259.png"/><Relationship Id="rId1574" Type="http://schemas.openxmlformats.org/officeDocument/2006/relationships/image" Target="../media/image4466.png"/><Relationship Id="rId73" Type="http://schemas.openxmlformats.org/officeDocument/2006/relationships/image" Target="../media/image2967.png"/><Relationship Id="rId169" Type="http://schemas.openxmlformats.org/officeDocument/2006/relationships/image" Target="../media/image3063.png"/><Relationship Id="rId376" Type="http://schemas.openxmlformats.org/officeDocument/2006/relationships/image" Target="../media/image3269.png"/><Relationship Id="rId583" Type="http://schemas.openxmlformats.org/officeDocument/2006/relationships/image" Target="../media/image3476.png"/><Relationship Id="rId790" Type="http://schemas.openxmlformats.org/officeDocument/2006/relationships/image" Target="../media/image3682.png"/><Relationship Id="rId804" Type="http://schemas.openxmlformats.org/officeDocument/2006/relationships/image" Target="../media/image3696.png"/><Relationship Id="rId1227" Type="http://schemas.openxmlformats.org/officeDocument/2006/relationships/image" Target="../media/image4119.png"/><Relationship Id="rId1434" Type="http://schemas.openxmlformats.org/officeDocument/2006/relationships/image" Target="../media/image4326.png"/><Relationship Id="rId4" Type="http://schemas.openxmlformats.org/officeDocument/2006/relationships/image" Target="../media/image3.png"/><Relationship Id="rId236" Type="http://schemas.openxmlformats.org/officeDocument/2006/relationships/image" Target="../media/image3130.png"/><Relationship Id="rId443" Type="http://schemas.openxmlformats.org/officeDocument/2006/relationships/image" Target="../media/image3336.png"/><Relationship Id="rId650" Type="http://schemas.openxmlformats.org/officeDocument/2006/relationships/image" Target="../media/image3542.png"/><Relationship Id="rId888" Type="http://schemas.openxmlformats.org/officeDocument/2006/relationships/image" Target="../media/image3780.png"/><Relationship Id="rId1073" Type="http://schemas.openxmlformats.org/officeDocument/2006/relationships/image" Target="../media/image3965.png"/><Relationship Id="rId1280" Type="http://schemas.openxmlformats.org/officeDocument/2006/relationships/image" Target="../media/image4172.png"/><Relationship Id="rId1501" Type="http://schemas.openxmlformats.org/officeDocument/2006/relationships/image" Target="../media/image4393.png"/><Relationship Id="rId303" Type="http://schemas.openxmlformats.org/officeDocument/2006/relationships/image" Target="../media/image3196.png"/><Relationship Id="rId748" Type="http://schemas.openxmlformats.org/officeDocument/2006/relationships/image" Target="../media/image3640.png"/><Relationship Id="rId955" Type="http://schemas.openxmlformats.org/officeDocument/2006/relationships/image" Target="../media/image3847.png"/><Relationship Id="rId1140" Type="http://schemas.openxmlformats.org/officeDocument/2006/relationships/image" Target="../media/image4032.png"/><Relationship Id="rId1378" Type="http://schemas.openxmlformats.org/officeDocument/2006/relationships/image" Target="../media/image4270.png"/><Relationship Id="rId1585" Type="http://schemas.openxmlformats.org/officeDocument/2006/relationships/image" Target="../media/image4477.png"/><Relationship Id="rId84" Type="http://schemas.openxmlformats.org/officeDocument/2006/relationships/image" Target="../media/image2978.png"/><Relationship Id="rId387" Type="http://schemas.openxmlformats.org/officeDocument/2006/relationships/image" Target="../media/image3280.png"/><Relationship Id="rId510" Type="http://schemas.openxmlformats.org/officeDocument/2006/relationships/image" Target="../media/image3403.png"/><Relationship Id="rId594" Type="http://schemas.openxmlformats.org/officeDocument/2006/relationships/image" Target="../media/image3487.png"/><Relationship Id="rId608" Type="http://schemas.openxmlformats.org/officeDocument/2006/relationships/image" Target="../media/image3501.png"/><Relationship Id="rId815" Type="http://schemas.openxmlformats.org/officeDocument/2006/relationships/image" Target="../media/image3707.png"/><Relationship Id="rId1238" Type="http://schemas.openxmlformats.org/officeDocument/2006/relationships/image" Target="../media/image4130.png"/><Relationship Id="rId1445" Type="http://schemas.openxmlformats.org/officeDocument/2006/relationships/image" Target="../media/image4337.png"/><Relationship Id="rId247" Type="http://schemas.openxmlformats.org/officeDocument/2006/relationships/image" Target="../media/image3140.png"/><Relationship Id="rId899" Type="http://schemas.openxmlformats.org/officeDocument/2006/relationships/image" Target="../media/image3791.png"/><Relationship Id="rId1000" Type="http://schemas.openxmlformats.org/officeDocument/2006/relationships/image" Target="../media/image3892.png"/><Relationship Id="rId1084" Type="http://schemas.openxmlformats.org/officeDocument/2006/relationships/image" Target="../media/image3976.png"/><Relationship Id="rId1305" Type="http://schemas.openxmlformats.org/officeDocument/2006/relationships/image" Target="../media/image4197.png"/><Relationship Id="rId107" Type="http://schemas.openxmlformats.org/officeDocument/2006/relationships/image" Target="../media/image3001.png"/><Relationship Id="rId454" Type="http://schemas.openxmlformats.org/officeDocument/2006/relationships/image" Target="../media/image3347.png"/><Relationship Id="rId661" Type="http://schemas.openxmlformats.org/officeDocument/2006/relationships/image" Target="../media/image3553.png"/><Relationship Id="rId759" Type="http://schemas.openxmlformats.org/officeDocument/2006/relationships/image" Target="../media/image3651.png"/><Relationship Id="rId966" Type="http://schemas.openxmlformats.org/officeDocument/2006/relationships/image" Target="../media/image3858.png"/><Relationship Id="rId1291" Type="http://schemas.openxmlformats.org/officeDocument/2006/relationships/image" Target="../media/image4183.png"/><Relationship Id="rId1389" Type="http://schemas.openxmlformats.org/officeDocument/2006/relationships/image" Target="../media/image4281.png"/><Relationship Id="rId1512" Type="http://schemas.openxmlformats.org/officeDocument/2006/relationships/image" Target="../media/image4404.png"/><Relationship Id="rId1596" Type="http://schemas.openxmlformats.org/officeDocument/2006/relationships/image" Target="../media/image4488.png"/><Relationship Id="rId11" Type="http://schemas.openxmlformats.org/officeDocument/2006/relationships/image" Target="../media/image2906.png"/><Relationship Id="rId314" Type="http://schemas.openxmlformats.org/officeDocument/2006/relationships/image" Target="../media/image3207.png"/><Relationship Id="rId398" Type="http://schemas.openxmlformats.org/officeDocument/2006/relationships/image" Target="../media/image3291.png"/><Relationship Id="rId521" Type="http://schemas.openxmlformats.org/officeDocument/2006/relationships/image" Target="../media/image3414.png"/><Relationship Id="rId619" Type="http://schemas.openxmlformats.org/officeDocument/2006/relationships/image" Target="../media/image3512.png"/><Relationship Id="rId1151" Type="http://schemas.openxmlformats.org/officeDocument/2006/relationships/image" Target="../media/image4043.png"/><Relationship Id="rId1249" Type="http://schemas.openxmlformats.org/officeDocument/2006/relationships/image" Target="../media/image4141.png"/><Relationship Id="rId95" Type="http://schemas.openxmlformats.org/officeDocument/2006/relationships/image" Target="../media/image2989.png"/><Relationship Id="rId160" Type="http://schemas.openxmlformats.org/officeDocument/2006/relationships/image" Target="../media/image3054.png"/><Relationship Id="rId826" Type="http://schemas.openxmlformats.org/officeDocument/2006/relationships/image" Target="../media/image3718.png"/><Relationship Id="rId1011" Type="http://schemas.openxmlformats.org/officeDocument/2006/relationships/image" Target="../media/image3903.png"/><Relationship Id="rId1109" Type="http://schemas.openxmlformats.org/officeDocument/2006/relationships/image" Target="../media/image4001.png"/><Relationship Id="rId1456" Type="http://schemas.openxmlformats.org/officeDocument/2006/relationships/image" Target="../media/image4348.png"/><Relationship Id="rId258" Type="http://schemas.openxmlformats.org/officeDocument/2006/relationships/image" Target="../media/image3151.png"/><Relationship Id="rId465" Type="http://schemas.openxmlformats.org/officeDocument/2006/relationships/image" Target="../media/image3358.png"/><Relationship Id="rId672" Type="http://schemas.openxmlformats.org/officeDocument/2006/relationships/image" Target="../media/image3564.png"/><Relationship Id="rId1095" Type="http://schemas.openxmlformats.org/officeDocument/2006/relationships/image" Target="../media/image3987.png"/><Relationship Id="rId1316" Type="http://schemas.openxmlformats.org/officeDocument/2006/relationships/image" Target="../media/image4208.png"/><Relationship Id="rId1523" Type="http://schemas.openxmlformats.org/officeDocument/2006/relationships/image" Target="../media/image4415.png"/><Relationship Id="rId22" Type="http://schemas.openxmlformats.org/officeDocument/2006/relationships/image" Target="../media/image2917.png"/><Relationship Id="rId118" Type="http://schemas.openxmlformats.org/officeDocument/2006/relationships/image" Target="../media/image3012.png"/><Relationship Id="rId325" Type="http://schemas.openxmlformats.org/officeDocument/2006/relationships/image" Target="../media/image3218.png"/><Relationship Id="rId532" Type="http://schemas.openxmlformats.org/officeDocument/2006/relationships/image" Target="../media/image3425.png"/><Relationship Id="rId977" Type="http://schemas.openxmlformats.org/officeDocument/2006/relationships/image" Target="../media/image3869.png"/><Relationship Id="rId1162" Type="http://schemas.openxmlformats.org/officeDocument/2006/relationships/image" Target="../media/image4054.png"/><Relationship Id="rId171" Type="http://schemas.openxmlformats.org/officeDocument/2006/relationships/image" Target="../media/image3065.png"/><Relationship Id="rId837" Type="http://schemas.openxmlformats.org/officeDocument/2006/relationships/image" Target="../media/image3729.png"/><Relationship Id="rId1022" Type="http://schemas.openxmlformats.org/officeDocument/2006/relationships/image" Target="../media/image3914.png"/><Relationship Id="rId1467" Type="http://schemas.openxmlformats.org/officeDocument/2006/relationships/image" Target="../media/image4359.png"/><Relationship Id="rId269" Type="http://schemas.openxmlformats.org/officeDocument/2006/relationships/image" Target="../media/image3162.png"/><Relationship Id="rId476" Type="http://schemas.openxmlformats.org/officeDocument/2006/relationships/image" Target="../media/image3369.png"/><Relationship Id="rId683" Type="http://schemas.openxmlformats.org/officeDocument/2006/relationships/image" Target="../media/image3575.png"/><Relationship Id="rId890" Type="http://schemas.openxmlformats.org/officeDocument/2006/relationships/image" Target="../media/image3782.png"/><Relationship Id="rId904" Type="http://schemas.openxmlformats.org/officeDocument/2006/relationships/image" Target="../media/image3796.png"/><Relationship Id="rId1327" Type="http://schemas.openxmlformats.org/officeDocument/2006/relationships/image" Target="../media/image4219.png"/><Relationship Id="rId1534" Type="http://schemas.openxmlformats.org/officeDocument/2006/relationships/image" Target="../media/image4426.png"/><Relationship Id="rId33" Type="http://schemas.openxmlformats.org/officeDocument/2006/relationships/image" Target="../media/image2928.png"/><Relationship Id="rId129" Type="http://schemas.openxmlformats.org/officeDocument/2006/relationships/image" Target="../media/image3023.png"/><Relationship Id="rId336" Type="http://schemas.openxmlformats.org/officeDocument/2006/relationships/image" Target="../media/image3229.png"/><Relationship Id="rId543" Type="http://schemas.openxmlformats.org/officeDocument/2006/relationships/image" Target="../media/image3436.png"/><Relationship Id="rId988" Type="http://schemas.openxmlformats.org/officeDocument/2006/relationships/image" Target="../media/image3880.png"/><Relationship Id="rId1173" Type="http://schemas.openxmlformats.org/officeDocument/2006/relationships/image" Target="../media/image4065.png"/><Relationship Id="rId1380" Type="http://schemas.openxmlformats.org/officeDocument/2006/relationships/image" Target="../media/image4272.png"/><Relationship Id="rId1601" Type="http://schemas.openxmlformats.org/officeDocument/2006/relationships/image" Target="../media/image4493.png"/><Relationship Id="rId182" Type="http://schemas.openxmlformats.org/officeDocument/2006/relationships/image" Target="../media/image3076.png"/><Relationship Id="rId403" Type="http://schemas.openxmlformats.org/officeDocument/2006/relationships/image" Target="../media/image3296.png"/><Relationship Id="rId750" Type="http://schemas.openxmlformats.org/officeDocument/2006/relationships/image" Target="../media/image3642.png"/><Relationship Id="rId848" Type="http://schemas.openxmlformats.org/officeDocument/2006/relationships/image" Target="../media/image3740.png"/><Relationship Id="rId1033" Type="http://schemas.openxmlformats.org/officeDocument/2006/relationships/image" Target="../media/image3925.png"/><Relationship Id="rId1478" Type="http://schemas.openxmlformats.org/officeDocument/2006/relationships/image" Target="../media/image4370.png"/><Relationship Id="rId487" Type="http://schemas.openxmlformats.org/officeDocument/2006/relationships/image" Target="../media/image3380.png"/><Relationship Id="rId610" Type="http://schemas.openxmlformats.org/officeDocument/2006/relationships/image" Target="../media/image3503.png"/><Relationship Id="rId694" Type="http://schemas.openxmlformats.org/officeDocument/2006/relationships/image" Target="../media/image3586.png"/><Relationship Id="rId708" Type="http://schemas.openxmlformats.org/officeDocument/2006/relationships/image" Target="../media/image3600.png"/><Relationship Id="rId915" Type="http://schemas.openxmlformats.org/officeDocument/2006/relationships/image" Target="../media/image3807.png"/><Relationship Id="rId1240" Type="http://schemas.openxmlformats.org/officeDocument/2006/relationships/image" Target="../media/image4132.png"/><Relationship Id="rId1338" Type="http://schemas.openxmlformats.org/officeDocument/2006/relationships/image" Target="../media/image4230.png"/><Relationship Id="rId1545" Type="http://schemas.openxmlformats.org/officeDocument/2006/relationships/image" Target="../media/image4437.png"/><Relationship Id="rId347" Type="http://schemas.openxmlformats.org/officeDocument/2006/relationships/image" Target="../media/image3240.png"/><Relationship Id="rId999" Type="http://schemas.openxmlformats.org/officeDocument/2006/relationships/image" Target="../media/image3891.png"/><Relationship Id="rId1100" Type="http://schemas.openxmlformats.org/officeDocument/2006/relationships/image" Target="../media/image3992.png"/><Relationship Id="rId1184" Type="http://schemas.openxmlformats.org/officeDocument/2006/relationships/image" Target="../media/image4076.png"/><Relationship Id="rId1405" Type="http://schemas.openxmlformats.org/officeDocument/2006/relationships/image" Target="../media/image4297.png"/><Relationship Id="rId44" Type="http://schemas.openxmlformats.org/officeDocument/2006/relationships/image" Target="../media/image2939.png"/><Relationship Id="rId554" Type="http://schemas.openxmlformats.org/officeDocument/2006/relationships/image" Target="../media/image3447.png"/><Relationship Id="rId761" Type="http://schemas.openxmlformats.org/officeDocument/2006/relationships/image" Target="../media/image3653.png"/><Relationship Id="rId859" Type="http://schemas.openxmlformats.org/officeDocument/2006/relationships/image" Target="../media/image3751.png"/><Relationship Id="rId1391" Type="http://schemas.openxmlformats.org/officeDocument/2006/relationships/image" Target="../media/image4283.png"/><Relationship Id="rId1489" Type="http://schemas.openxmlformats.org/officeDocument/2006/relationships/image" Target="../media/image4381.png"/><Relationship Id="rId1612" Type="http://schemas.openxmlformats.org/officeDocument/2006/relationships/image" Target="../media/image4503.png"/><Relationship Id="rId193" Type="http://schemas.openxmlformats.org/officeDocument/2006/relationships/image" Target="../media/image3087.png"/><Relationship Id="rId207" Type="http://schemas.openxmlformats.org/officeDocument/2006/relationships/image" Target="../media/image3101.png"/><Relationship Id="rId414" Type="http://schemas.openxmlformats.org/officeDocument/2006/relationships/image" Target="../media/image3307.png"/><Relationship Id="rId498" Type="http://schemas.openxmlformats.org/officeDocument/2006/relationships/image" Target="../media/image3391.png"/><Relationship Id="rId621" Type="http://schemas.openxmlformats.org/officeDocument/2006/relationships/image" Target="../media/image3514.png"/><Relationship Id="rId1044" Type="http://schemas.openxmlformats.org/officeDocument/2006/relationships/image" Target="../media/image3936.png"/><Relationship Id="rId1251" Type="http://schemas.openxmlformats.org/officeDocument/2006/relationships/image" Target="../media/image4143.png"/><Relationship Id="rId1349" Type="http://schemas.openxmlformats.org/officeDocument/2006/relationships/image" Target="../media/image4241.png"/><Relationship Id="rId260" Type="http://schemas.openxmlformats.org/officeDocument/2006/relationships/image" Target="../media/image3153.png"/><Relationship Id="rId719" Type="http://schemas.openxmlformats.org/officeDocument/2006/relationships/image" Target="../media/image3611.png"/><Relationship Id="rId926" Type="http://schemas.openxmlformats.org/officeDocument/2006/relationships/image" Target="../media/image3818.png"/><Relationship Id="rId1111" Type="http://schemas.openxmlformats.org/officeDocument/2006/relationships/image" Target="../media/image4003.png"/><Relationship Id="rId1556" Type="http://schemas.openxmlformats.org/officeDocument/2006/relationships/image" Target="../media/image4448.png"/><Relationship Id="rId55" Type="http://schemas.openxmlformats.org/officeDocument/2006/relationships/image" Target="../media/image2950.png"/><Relationship Id="rId120" Type="http://schemas.openxmlformats.org/officeDocument/2006/relationships/image" Target="../media/image3014.png"/><Relationship Id="rId358" Type="http://schemas.openxmlformats.org/officeDocument/2006/relationships/image" Target="../media/image3251.png"/><Relationship Id="rId565" Type="http://schemas.openxmlformats.org/officeDocument/2006/relationships/image" Target="../media/image3458.png"/><Relationship Id="rId772" Type="http://schemas.openxmlformats.org/officeDocument/2006/relationships/image" Target="../media/image3664.png"/><Relationship Id="rId1195" Type="http://schemas.openxmlformats.org/officeDocument/2006/relationships/image" Target="../media/image4087.png"/><Relationship Id="rId1209" Type="http://schemas.openxmlformats.org/officeDocument/2006/relationships/image" Target="../media/image4101.png"/><Relationship Id="rId1416" Type="http://schemas.openxmlformats.org/officeDocument/2006/relationships/image" Target="../media/image4308.png"/><Relationship Id="rId1623" Type="http://schemas.openxmlformats.org/officeDocument/2006/relationships/image" Target="../media/image4514.png"/><Relationship Id="rId218" Type="http://schemas.openxmlformats.org/officeDocument/2006/relationships/image" Target="../media/image3112.png"/><Relationship Id="rId425" Type="http://schemas.openxmlformats.org/officeDocument/2006/relationships/image" Target="../media/image3318.png"/><Relationship Id="rId632" Type="http://schemas.openxmlformats.org/officeDocument/2006/relationships/image" Target="../media/image3525.png"/><Relationship Id="rId1055" Type="http://schemas.openxmlformats.org/officeDocument/2006/relationships/image" Target="../media/image3947.png"/><Relationship Id="rId1262" Type="http://schemas.openxmlformats.org/officeDocument/2006/relationships/image" Target="../media/image4154.png"/><Relationship Id="rId271" Type="http://schemas.openxmlformats.org/officeDocument/2006/relationships/image" Target="../media/image3164.png"/><Relationship Id="rId937" Type="http://schemas.openxmlformats.org/officeDocument/2006/relationships/image" Target="../media/image3829.png"/><Relationship Id="rId1122" Type="http://schemas.openxmlformats.org/officeDocument/2006/relationships/image" Target="../media/image4014.png"/><Relationship Id="rId1567" Type="http://schemas.openxmlformats.org/officeDocument/2006/relationships/image" Target="../media/image4459.png"/><Relationship Id="rId66" Type="http://schemas.openxmlformats.org/officeDocument/2006/relationships/image" Target="../media/image2960.png"/><Relationship Id="rId131" Type="http://schemas.openxmlformats.org/officeDocument/2006/relationships/image" Target="../media/image3025.png"/><Relationship Id="rId369" Type="http://schemas.openxmlformats.org/officeDocument/2006/relationships/image" Target="../media/image3262.png"/><Relationship Id="rId576" Type="http://schemas.openxmlformats.org/officeDocument/2006/relationships/image" Target="../media/image3469.png"/><Relationship Id="rId783" Type="http://schemas.openxmlformats.org/officeDocument/2006/relationships/image" Target="../media/image3675.png"/><Relationship Id="rId990" Type="http://schemas.openxmlformats.org/officeDocument/2006/relationships/image" Target="../media/image3882.png"/><Relationship Id="rId1427" Type="http://schemas.openxmlformats.org/officeDocument/2006/relationships/image" Target="../media/image4319.png"/><Relationship Id="rId1634" Type="http://schemas.openxmlformats.org/officeDocument/2006/relationships/image" Target="../media/image4524.png"/><Relationship Id="rId229" Type="http://schemas.openxmlformats.org/officeDocument/2006/relationships/image" Target="../media/image3123.png"/><Relationship Id="rId436" Type="http://schemas.openxmlformats.org/officeDocument/2006/relationships/image" Target="../media/image3329.png"/><Relationship Id="rId643" Type="http://schemas.openxmlformats.org/officeDocument/2006/relationships/image" Target="../media/image3536.png"/><Relationship Id="rId1066" Type="http://schemas.openxmlformats.org/officeDocument/2006/relationships/image" Target="../media/image3958.png"/><Relationship Id="rId1273" Type="http://schemas.openxmlformats.org/officeDocument/2006/relationships/image" Target="../media/image4165.png"/><Relationship Id="rId1480" Type="http://schemas.openxmlformats.org/officeDocument/2006/relationships/image" Target="../media/image4372.png"/><Relationship Id="rId850" Type="http://schemas.openxmlformats.org/officeDocument/2006/relationships/image" Target="../media/image3742.png"/><Relationship Id="rId948" Type="http://schemas.openxmlformats.org/officeDocument/2006/relationships/image" Target="../media/image3840.png"/><Relationship Id="rId1133" Type="http://schemas.openxmlformats.org/officeDocument/2006/relationships/image" Target="../media/image4025.png"/><Relationship Id="rId1578" Type="http://schemas.openxmlformats.org/officeDocument/2006/relationships/image" Target="../media/image4470.png"/><Relationship Id="rId77" Type="http://schemas.openxmlformats.org/officeDocument/2006/relationships/image" Target="../media/image2971.png"/><Relationship Id="rId282" Type="http://schemas.openxmlformats.org/officeDocument/2006/relationships/image" Target="../media/image3175.png"/><Relationship Id="rId503" Type="http://schemas.openxmlformats.org/officeDocument/2006/relationships/image" Target="../media/image3396.png"/><Relationship Id="rId587" Type="http://schemas.openxmlformats.org/officeDocument/2006/relationships/image" Target="../media/image3480.png"/><Relationship Id="rId710" Type="http://schemas.openxmlformats.org/officeDocument/2006/relationships/image" Target="../media/image3602.png"/><Relationship Id="rId808" Type="http://schemas.openxmlformats.org/officeDocument/2006/relationships/image" Target="../media/image3700.png"/><Relationship Id="rId1340" Type="http://schemas.openxmlformats.org/officeDocument/2006/relationships/image" Target="../media/image4232.png"/><Relationship Id="rId1438" Type="http://schemas.openxmlformats.org/officeDocument/2006/relationships/image" Target="../media/image4330.png"/><Relationship Id="rId8" Type="http://schemas.openxmlformats.org/officeDocument/2006/relationships/image" Target="../media/image2904.png"/><Relationship Id="rId142" Type="http://schemas.openxmlformats.org/officeDocument/2006/relationships/image" Target="../media/image3036.png"/><Relationship Id="rId447" Type="http://schemas.openxmlformats.org/officeDocument/2006/relationships/image" Target="../media/image3340.png"/><Relationship Id="rId794" Type="http://schemas.openxmlformats.org/officeDocument/2006/relationships/image" Target="../media/image3686.png"/><Relationship Id="rId1077" Type="http://schemas.openxmlformats.org/officeDocument/2006/relationships/image" Target="../media/image3969.png"/><Relationship Id="rId1200" Type="http://schemas.openxmlformats.org/officeDocument/2006/relationships/image" Target="../media/image4092.png"/><Relationship Id="rId654" Type="http://schemas.openxmlformats.org/officeDocument/2006/relationships/image" Target="../media/image3546.png"/><Relationship Id="rId861" Type="http://schemas.openxmlformats.org/officeDocument/2006/relationships/image" Target="../media/image3753.png"/><Relationship Id="rId959" Type="http://schemas.openxmlformats.org/officeDocument/2006/relationships/image" Target="../media/image3851.png"/><Relationship Id="rId1284" Type="http://schemas.openxmlformats.org/officeDocument/2006/relationships/image" Target="../media/image4176.png"/><Relationship Id="rId1491" Type="http://schemas.openxmlformats.org/officeDocument/2006/relationships/image" Target="../media/image4383.png"/><Relationship Id="rId1505" Type="http://schemas.openxmlformats.org/officeDocument/2006/relationships/image" Target="../media/image4397.png"/><Relationship Id="rId1589" Type="http://schemas.openxmlformats.org/officeDocument/2006/relationships/image" Target="../media/image4481.png"/><Relationship Id="rId293" Type="http://schemas.openxmlformats.org/officeDocument/2006/relationships/image" Target="../media/image3186.png"/><Relationship Id="rId307" Type="http://schemas.openxmlformats.org/officeDocument/2006/relationships/image" Target="../media/image3200.png"/><Relationship Id="rId514" Type="http://schemas.openxmlformats.org/officeDocument/2006/relationships/image" Target="../media/image3407.png"/><Relationship Id="rId721" Type="http://schemas.openxmlformats.org/officeDocument/2006/relationships/image" Target="../media/image3613.png"/><Relationship Id="rId1144" Type="http://schemas.openxmlformats.org/officeDocument/2006/relationships/image" Target="../media/image4036.png"/><Relationship Id="rId1351" Type="http://schemas.openxmlformats.org/officeDocument/2006/relationships/image" Target="../media/image4243.png"/><Relationship Id="rId1449" Type="http://schemas.openxmlformats.org/officeDocument/2006/relationships/image" Target="../media/image4341.png"/><Relationship Id="rId88" Type="http://schemas.openxmlformats.org/officeDocument/2006/relationships/image" Target="../media/image2982.png"/><Relationship Id="rId153" Type="http://schemas.openxmlformats.org/officeDocument/2006/relationships/image" Target="../media/image3047.png"/><Relationship Id="rId360" Type="http://schemas.openxmlformats.org/officeDocument/2006/relationships/image" Target="../media/image3253.png"/><Relationship Id="rId598" Type="http://schemas.openxmlformats.org/officeDocument/2006/relationships/image" Target="../media/image3491.png"/><Relationship Id="rId819" Type="http://schemas.openxmlformats.org/officeDocument/2006/relationships/image" Target="../media/image3711.png"/><Relationship Id="rId1004" Type="http://schemas.openxmlformats.org/officeDocument/2006/relationships/image" Target="../media/image3896.png"/><Relationship Id="rId1211" Type="http://schemas.openxmlformats.org/officeDocument/2006/relationships/image" Target="../media/image4103.png"/><Relationship Id="rId220" Type="http://schemas.openxmlformats.org/officeDocument/2006/relationships/image" Target="../media/image3114.png"/><Relationship Id="rId458" Type="http://schemas.openxmlformats.org/officeDocument/2006/relationships/image" Target="../media/image3351.png"/><Relationship Id="rId665" Type="http://schemas.openxmlformats.org/officeDocument/2006/relationships/image" Target="../media/image3557.png"/><Relationship Id="rId872" Type="http://schemas.openxmlformats.org/officeDocument/2006/relationships/image" Target="../media/image3764.png"/><Relationship Id="rId1088" Type="http://schemas.openxmlformats.org/officeDocument/2006/relationships/image" Target="../media/image3980.png"/><Relationship Id="rId1295" Type="http://schemas.openxmlformats.org/officeDocument/2006/relationships/image" Target="../media/image4187.png"/><Relationship Id="rId1309" Type="http://schemas.openxmlformats.org/officeDocument/2006/relationships/image" Target="../media/image4201.png"/><Relationship Id="rId1516" Type="http://schemas.openxmlformats.org/officeDocument/2006/relationships/image" Target="../media/image4408.png"/><Relationship Id="rId15" Type="http://schemas.openxmlformats.org/officeDocument/2006/relationships/image" Target="../media/image2910.jpg"/><Relationship Id="rId318" Type="http://schemas.openxmlformats.org/officeDocument/2006/relationships/image" Target="../media/image3211.png"/><Relationship Id="rId525" Type="http://schemas.openxmlformats.org/officeDocument/2006/relationships/image" Target="../media/image3418.png"/><Relationship Id="rId732" Type="http://schemas.openxmlformats.org/officeDocument/2006/relationships/image" Target="../media/image3624.png"/><Relationship Id="rId1155" Type="http://schemas.openxmlformats.org/officeDocument/2006/relationships/image" Target="../media/image4047.png"/><Relationship Id="rId1362" Type="http://schemas.openxmlformats.org/officeDocument/2006/relationships/image" Target="../media/image4254.png"/><Relationship Id="rId99" Type="http://schemas.openxmlformats.org/officeDocument/2006/relationships/image" Target="../media/image2993.png"/><Relationship Id="rId164" Type="http://schemas.openxmlformats.org/officeDocument/2006/relationships/image" Target="../media/image3058.png"/><Relationship Id="rId371" Type="http://schemas.openxmlformats.org/officeDocument/2006/relationships/image" Target="../media/image3264.png"/><Relationship Id="rId1015" Type="http://schemas.openxmlformats.org/officeDocument/2006/relationships/image" Target="../media/image3907.png"/><Relationship Id="rId1222" Type="http://schemas.openxmlformats.org/officeDocument/2006/relationships/image" Target="../media/image4114.png"/><Relationship Id="rId469" Type="http://schemas.openxmlformats.org/officeDocument/2006/relationships/image" Target="../media/image3362.png"/><Relationship Id="rId676" Type="http://schemas.openxmlformats.org/officeDocument/2006/relationships/image" Target="../media/image3568.png"/><Relationship Id="rId883" Type="http://schemas.openxmlformats.org/officeDocument/2006/relationships/image" Target="../media/image3775.png"/><Relationship Id="rId1099" Type="http://schemas.openxmlformats.org/officeDocument/2006/relationships/image" Target="../media/image3991.png"/><Relationship Id="rId1527" Type="http://schemas.openxmlformats.org/officeDocument/2006/relationships/image" Target="../media/image4419.png"/><Relationship Id="rId26" Type="http://schemas.openxmlformats.org/officeDocument/2006/relationships/image" Target="../media/image2921.png"/><Relationship Id="rId231" Type="http://schemas.openxmlformats.org/officeDocument/2006/relationships/image" Target="../media/image3125.png"/><Relationship Id="rId329" Type="http://schemas.openxmlformats.org/officeDocument/2006/relationships/image" Target="../media/image3222.png"/><Relationship Id="rId536" Type="http://schemas.openxmlformats.org/officeDocument/2006/relationships/image" Target="../media/image3429.png"/><Relationship Id="rId1166" Type="http://schemas.openxmlformats.org/officeDocument/2006/relationships/image" Target="../media/image4058.png"/><Relationship Id="rId1373" Type="http://schemas.openxmlformats.org/officeDocument/2006/relationships/image" Target="../media/image4265.png"/><Relationship Id="rId175" Type="http://schemas.openxmlformats.org/officeDocument/2006/relationships/image" Target="../media/image3069.png"/><Relationship Id="rId743" Type="http://schemas.openxmlformats.org/officeDocument/2006/relationships/image" Target="../media/image3635.png"/><Relationship Id="rId950" Type="http://schemas.openxmlformats.org/officeDocument/2006/relationships/image" Target="../media/image3842.png"/><Relationship Id="rId1026" Type="http://schemas.openxmlformats.org/officeDocument/2006/relationships/image" Target="../media/image3918.png"/><Relationship Id="rId1580" Type="http://schemas.openxmlformats.org/officeDocument/2006/relationships/image" Target="../media/image4472.png"/><Relationship Id="rId382" Type="http://schemas.openxmlformats.org/officeDocument/2006/relationships/image" Target="../media/image3275.png"/><Relationship Id="rId603" Type="http://schemas.openxmlformats.org/officeDocument/2006/relationships/image" Target="../media/image3496.png"/><Relationship Id="rId687" Type="http://schemas.openxmlformats.org/officeDocument/2006/relationships/image" Target="../media/image3579.png"/><Relationship Id="rId810" Type="http://schemas.openxmlformats.org/officeDocument/2006/relationships/image" Target="../media/image3702.png"/><Relationship Id="rId908" Type="http://schemas.openxmlformats.org/officeDocument/2006/relationships/image" Target="../media/image3800.png"/><Relationship Id="rId1233" Type="http://schemas.openxmlformats.org/officeDocument/2006/relationships/image" Target="../media/image4125.png"/><Relationship Id="rId1440" Type="http://schemas.openxmlformats.org/officeDocument/2006/relationships/image" Target="../media/image4332.png"/><Relationship Id="rId1538" Type="http://schemas.openxmlformats.org/officeDocument/2006/relationships/image" Target="../media/image4430.png"/><Relationship Id="rId242" Type="http://schemas.openxmlformats.org/officeDocument/2006/relationships/image" Target="../media/image3135.png"/><Relationship Id="rId894" Type="http://schemas.openxmlformats.org/officeDocument/2006/relationships/image" Target="../media/image3786.png"/><Relationship Id="rId1177" Type="http://schemas.openxmlformats.org/officeDocument/2006/relationships/image" Target="../media/image4069.png"/><Relationship Id="rId1300" Type="http://schemas.openxmlformats.org/officeDocument/2006/relationships/image" Target="../media/image4192.png"/><Relationship Id="rId37" Type="http://schemas.openxmlformats.org/officeDocument/2006/relationships/image" Target="../media/image2932.png"/><Relationship Id="rId102" Type="http://schemas.openxmlformats.org/officeDocument/2006/relationships/image" Target="../media/image2996.png"/><Relationship Id="rId547" Type="http://schemas.openxmlformats.org/officeDocument/2006/relationships/image" Target="../media/image3440.png"/><Relationship Id="rId754" Type="http://schemas.openxmlformats.org/officeDocument/2006/relationships/image" Target="../media/image3646.png"/><Relationship Id="rId961" Type="http://schemas.openxmlformats.org/officeDocument/2006/relationships/image" Target="../media/image3853.png"/><Relationship Id="rId1384" Type="http://schemas.openxmlformats.org/officeDocument/2006/relationships/image" Target="../media/image4276.png"/><Relationship Id="rId1591" Type="http://schemas.openxmlformats.org/officeDocument/2006/relationships/image" Target="../media/image4483.png"/><Relationship Id="rId1605" Type="http://schemas.openxmlformats.org/officeDocument/2006/relationships/image" Target="../media/image4496.png"/><Relationship Id="rId90" Type="http://schemas.openxmlformats.org/officeDocument/2006/relationships/image" Target="../media/image2984.png"/><Relationship Id="rId186" Type="http://schemas.openxmlformats.org/officeDocument/2006/relationships/image" Target="../media/image3080.png"/><Relationship Id="rId393" Type="http://schemas.openxmlformats.org/officeDocument/2006/relationships/image" Target="../media/image3286.png"/><Relationship Id="rId407" Type="http://schemas.openxmlformats.org/officeDocument/2006/relationships/image" Target="../media/image3300.png"/><Relationship Id="rId614" Type="http://schemas.openxmlformats.org/officeDocument/2006/relationships/image" Target="../media/image3507.png"/><Relationship Id="rId821" Type="http://schemas.openxmlformats.org/officeDocument/2006/relationships/image" Target="../media/image3713.png"/><Relationship Id="rId1037" Type="http://schemas.openxmlformats.org/officeDocument/2006/relationships/image" Target="../media/image3929.png"/><Relationship Id="rId1244" Type="http://schemas.openxmlformats.org/officeDocument/2006/relationships/image" Target="../media/image4136.png"/><Relationship Id="rId1451" Type="http://schemas.openxmlformats.org/officeDocument/2006/relationships/image" Target="../media/image4343.png"/><Relationship Id="rId253" Type="http://schemas.openxmlformats.org/officeDocument/2006/relationships/image" Target="../media/image3146.png"/><Relationship Id="rId460" Type="http://schemas.openxmlformats.org/officeDocument/2006/relationships/image" Target="../media/image3353.png"/><Relationship Id="rId698" Type="http://schemas.openxmlformats.org/officeDocument/2006/relationships/image" Target="../media/image3590.png"/><Relationship Id="rId919" Type="http://schemas.openxmlformats.org/officeDocument/2006/relationships/image" Target="../media/image3811.png"/><Relationship Id="rId1090" Type="http://schemas.openxmlformats.org/officeDocument/2006/relationships/image" Target="../media/image3982.png"/><Relationship Id="rId1104" Type="http://schemas.openxmlformats.org/officeDocument/2006/relationships/image" Target="../media/image3996.png"/><Relationship Id="rId1311" Type="http://schemas.openxmlformats.org/officeDocument/2006/relationships/image" Target="../media/image4203.png"/><Relationship Id="rId1549" Type="http://schemas.openxmlformats.org/officeDocument/2006/relationships/image" Target="../media/image4441.png"/><Relationship Id="rId48" Type="http://schemas.openxmlformats.org/officeDocument/2006/relationships/image" Target="../media/image2943.png"/><Relationship Id="rId113" Type="http://schemas.openxmlformats.org/officeDocument/2006/relationships/image" Target="../media/image3007.png"/><Relationship Id="rId320" Type="http://schemas.openxmlformats.org/officeDocument/2006/relationships/image" Target="../media/image3213.png"/><Relationship Id="rId558" Type="http://schemas.openxmlformats.org/officeDocument/2006/relationships/image" Target="../media/image3451.png"/><Relationship Id="rId765" Type="http://schemas.openxmlformats.org/officeDocument/2006/relationships/image" Target="../media/image3657.png"/><Relationship Id="rId972" Type="http://schemas.openxmlformats.org/officeDocument/2006/relationships/image" Target="../media/image3864.png"/><Relationship Id="rId1188" Type="http://schemas.openxmlformats.org/officeDocument/2006/relationships/image" Target="../media/image4080.png"/><Relationship Id="rId1395" Type="http://schemas.openxmlformats.org/officeDocument/2006/relationships/image" Target="../media/image4287.png"/><Relationship Id="rId1409" Type="http://schemas.openxmlformats.org/officeDocument/2006/relationships/image" Target="../media/image4301.png"/><Relationship Id="rId1616" Type="http://schemas.openxmlformats.org/officeDocument/2006/relationships/image" Target="../media/image4507.png"/><Relationship Id="rId197" Type="http://schemas.openxmlformats.org/officeDocument/2006/relationships/image" Target="../media/image3091.png"/><Relationship Id="rId418" Type="http://schemas.openxmlformats.org/officeDocument/2006/relationships/image" Target="../media/image3311.png"/><Relationship Id="rId625" Type="http://schemas.openxmlformats.org/officeDocument/2006/relationships/image" Target="../media/image3518.png"/><Relationship Id="rId832" Type="http://schemas.openxmlformats.org/officeDocument/2006/relationships/image" Target="../media/image3724.png"/><Relationship Id="rId1048" Type="http://schemas.openxmlformats.org/officeDocument/2006/relationships/image" Target="../media/image3940.png"/><Relationship Id="rId1255" Type="http://schemas.openxmlformats.org/officeDocument/2006/relationships/image" Target="../media/image4147.png"/><Relationship Id="rId1462" Type="http://schemas.openxmlformats.org/officeDocument/2006/relationships/image" Target="../media/image4354.png"/><Relationship Id="rId264" Type="http://schemas.openxmlformats.org/officeDocument/2006/relationships/image" Target="../media/image3157.png"/><Relationship Id="rId471" Type="http://schemas.openxmlformats.org/officeDocument/2006/relationships/image" Target="../media/image3364.png"/><Relationship Id="rId1115" Type="http://schemas.openxmlformats.org/officeDocument/2006/relationships/image" Target="../media/image4007.png"/><Relationship Id="rId1322" Type="http://schemas.openxmlformats.org/officeDocument/2006/relationships/image" Target="../media/image4214.png"/><Relationship Id="rId59" Type="http://schemas.openxmlformats.org/officeDocument/2006/relationships/image" Target="../media/image2954.png"/><Relationship Id="rId124" Type="http://schemas.openxmlformats.org/officeDocument/2006/relationships/image" Target="../media/image3018.png"/><Relationship Id="rId569" Type="http://schemas.openxmlformats.org/officeDocument/2006/relationships/image" Target="../media/image3462.png"/><Relationship Id="rId776" Type="http://schemas.openxmlformats.org/officeDocument/2006/relationships/image" Target="../media/image3668.png"/><Relationship Id="rId983" Type="http://schemas.openxmlformats.org/officeDocument/2006/relationships/image" Target="../media/image3875.png"/><Relationship Id="rId1199" Type="http://schemas.openxmlformats.org/officeDocument/2006/relationships/image" Target="../media/image4091.png"/><Relationship Id="rId1627" Type="http://schemas.openxmlformats.org/officeDocument/2006/relationships/image" Target="../media/image4518.png"/><Relationship Id="rId331" Type="http://schemas.openxmlformats.org/officeDocument/2006/relationships/image" Target="../media/image3224.png"/><Relationship Id="rId429" Type="http://schemas.openxmlformats.org/officeDocument/2006/relationships/image" Target="../media/image3322.png"/><Relationship Id="rId636" Type="http://schemas.openxmlformats.org/officeDocument/2006/relationships/image" Target="../media/image3529.png"/><Relationship Id="rId1059" Type="http://schemas.openxmlformats.org/officeDocument/2006/relationships/image" Target="../media/image3951.png"/><Relationship Id="rId1266" Type="http://schemas.openxmlformats.org/officeDocument/2006/relationships/image" Target="../media/image4158.png"/><Relationship Id="rId1473" Type="http://schemas.openxmlformats.org/officeDocument/2006/relationships/image" Target="../media/image4365.png"/><Relationship Id="rId843" Type="http://schemas.openxmlformats.org/officeDocument/2006/relationships/image" Target="../media/image3735.png"/><Relationship Id="rId1126" Type="http://schemas.openxmlformats.org/officeDocument/2006/relationships/image" Target="../media/image4018.png"/><Relationship Id="rId275" Type="http://schemas.openxmlformats.org/officeDocument/2006/relationships/image" Target="../media/image3168.png"/><Relationship Id="rId482" Type="http://schemas.openxmlformats.org/officeDocument/2006/relationships/image" Target="../media/image3375.png"/><Relationship Id="rId703" Type="http://schemas.openxmlformats.org/officeDocument/2006/relationships/image" Target="../media/image3595.png"/><Relationship Id="rId910" Type="http://schemas.openxmlformats.org/officeDocument/2006/relationships/image" Target="../media/image3802.png"/><Relationship Id="rId1333" Type="http://schemas.openxmlformats.org/officeDocument/2006/relationships/image" Target="../media/image4225.png"/><Relationship Id="rId1540" Type="http://schemas.openxmlformats.org/officeDocument/2006/relationships/image" Target="../media/image4432.png"/><Relationship Id="rId135" Type="http://schemas.openxmlformats.org/officeDocument/2006/relationships/image" Target="../media/image3029.png"/><Relationship Id="rId342" Type="http://schemas.openxmlformats.org/officeDocument/2006/relationships/image" Target="../media/image3235.png"/><Relationship Id="rId787" Type="http://schemas.openxmlformats.org/officeDocument/2006/relationships/image" Target="../media/image3679.png"/><Relationship Id="rId994" Type="http://schemas.openxmlformats.org/officeDocument/2006/relationships/image" Target="../media/image3886.png"/><Relationship Id="rId1400" Type="http://schemas.openxmlformats.org/officeDocument/2006/relationships/image" Target="../media/image4292.png"/><Relationship Id="rId202" Type="http://schemas.openxmlformats.org/officeDocument/2006/relationships/image" Target="../media/image3096.png"/><Relationship Id="rId647" Type="http://schemas.openxmlformats.org/officeDocument/2006/relationships/image" Target="../media/image3540.png"/><Relationship Id="rId854" Type="http://schemas.openxmlformats.org/officeDocument/2006/relationships/image" Target="../media/image3746.png"/><Relationship Id="rId1277" Type="http://schemas.openxmlformats.org/officeDocument/2006/relationships/image" Target="../media/image4169.png"/><Relationship Id="rId1484" Type="http://schemas.openxmlformats.org/officeDocument/2006/relationships/image" Target="../media/image4376.png"/><Relationship Id="rId286" Type="http://schemas.openxmlformats.org/officeDocument/2006/relationships/image" Target="../media/image3179.png"/><Relationship Id="rId493" Type="http://schemas.openxmlformats.org/officeDocument/2006/relationships/image" Target="../media/image3386.png"/><Relationship Id="rId507" Type="http://schemas.openxmlformats.org/officeDocument/2006/relationships/image" Target="../media/image3400.png"/><Relationship Id="rId714" Type="http://schemas.openxmlformats.org/officeDocument/2006/relationships/image" Target="../media/image3606.png"/><Relationship Id="rId921" Type="http://schemas.openxmlformats.org/officeDocument/2006/relationships/image" Target="../media/image3813.png"/><Relationship Id="rId1137" Type="http://schemas.openxmlformats.org/officeDocument/2006/relationships/image" Target="../media/image4029.png"/><Relationship Id="rId1344" Type="http://schemas.openxmlformats.org/officeDocument/2006/relationships/image" Target="../media/image4236.png"/><Relationship Id="rId1551" Type="http://schemas.openxmlformats.org/officeDocument/2006/relationships/image" Target="../media/image4443.png"/><Relationship Id="rId50" Type="http://schemas.openxmlformats.org/officeDocument/2006/relationships/image" Target="../media/image2945.png"/><Relationship Id="rId146" Type="http://schemas.openxmlformats.org/officeDocument/2006/relationships/image" Target="../media/image3040.png"/><Relationship Id="rId353" Type="http://schemas.openxmlformats.org/officeDocument/2006/relationships/image" Target="../media/image3246.png"/><Relationship Id="rId560" Type="http://schemas.openxmlformats.org/officeDocument/2006/relationships/image" Target="../media/image3453.png"/><Relationship Id="rId798" Type="http://schemas.openxmlformats.org/officeDocument/2006/relationships/image" Target="../media/image3690.png"/><Relationship Id="rId1190" Type="http://schemas.openxmlformats.org/officeDocument/2006/relationships/image" Target="../media/image4082.png"/><Relationship Id="rId1204" Type="http://schemas.openxmlformats.org/officeDocument/2006/relationships/image" Target="../media/image4096.png"/><Relationship Id="rId1411" Type="http://schemas.openxmlformats.org/officeDocument/2006/relationships/image" Target="../media/image4303.png"/><Relationship Id="rId213" Type="http://schemas.openxmlformats.org/officeDocument/2006/relationships/image" Target="../media/image3107.png"/><Relationship Id="rId420" Type="http://schemas.openxmlformats.org/officeDocument/2006/relationships/image" Target="../media/image3313.png"/><Relationship Id="rId658" Type="http://schemas.openxmlformats.org/officeDocument/2006/relationships/image" Target="../media/image3550.png"/><Relationship Id="rId865" Type="http://schemas.openxmlformats.org/officeDocument/2006/relationships/image" Target="../media/image3757.png"/><Relationship Id="rId1050" Type="http://schemas.openxmlformats.org/officeDocument/2006/relationships/image" Target="../media/image3942.png"/><Relationship Id="rId1288" Type="http://schemas.openxmlformats.org/officeDocument/2006/relationships/image" Target="../media/image4180.png"/><Relationship Id="rId1495" Type="http://schemas.openxmlformats.org/officeDocument/2006/relationships/image" Target="../media/image4387.png"/><Relationship Id="rId1509" Type="http://schemas.openxmlformats.org/officeDocument/2006/relationships/image" Target="../media/image4401.png"/><Relationship Id="rId297" Type="http://schemas.openxmlformats.org/officeDocument/2006/relationships/image" Target="../media/image3190.png"/><Relationship Id="rId518" Type="http://schemas.openxmlformats.org/officeDocument/2006/relationships/image" Target="../media/image3411.png"/><Relationship Id="rId725" Type="http://schemas.openxmlformats.org/officeDocument/2006/relationships/image" Target="../media/image3617.png"/><Relationship Id="rId932" Type="http://schemas.openxmlformats.org/officeDocument/2006/relationships/image" Target="../media/image3824.png"/><Relationship Id="rId1148" Type="http://schemas.openxmlformats.org/officeDocument/2006/relationships/image" Target="../media/image4040.png"/><Relationship Id="rId1355" Type="http://schemas.openxmlformats.org/officeDocument/2006/relationships/image" Target="../media/image4247.png"/><Relationship Id="rId1562" Type="http://schemas.openxmlformats.org/officeDocument/2006/relationships/image" Target="../media/image4454.png"/><Relationship Id="rId157" Type="http://schemas.openxmlformats.org/officeDocument/2006/relationships/image" Target="../media/image3051.png"/><Relationship Id="rId364" Type="http://schemas.openxmlformats.org/officeDocument/2006/relationships/image" Target="../media/image3257.png"/><Relationship Id="rId1008" Type="http://schemas.openxmlformats.org/officeDocument/2006/relationships/image" Target="../media/image3900.png"/><Relationship Id="rId1215" Type="http://schemas.openxmlformats.org/officeDocument/2006/relationships/image" Target="../media/image4107.png"/><Relationship Id="rId1422" Type="http://schemas.openxmlformats.org/officeDocument/2006/relationships/image" Target="../media/image4314.png"/><Relationship Id="rId61" Type="http://schemas.openxmlformats.org/officeDocument/2006/relationships/image" Target="../media/image2956.png"/><Relationship Id="rId571" Type="http://schemas.openxmlformats.org/officeDocument/2006/relationships/image" Target="../media/image3464.png"/><Relationship Id="rId669" Type="http://schemas.openxmlformats.org/officeDocument/2006/relationships/image" Target="../media/image3561.png"/><Relationship Id="rId876" Type="http://schemas.openxmlformats.org/officeDocument/2006/relationships/image" Target="../media/image3768.png"/><Relationship Id="rId1299" Type="http://schemas.openxmlformats.org/officeDocument/2006/relationships/image" Target="../media/image4191.png"/><Relationship Id="rId19" Type="http://schemas.openxmlformats.org/officeDocument/2006/relationships/image" Target="../media/image2914.png"/><Relationship Id="rId224" Type="http://schemas.openxmlformats.org/officeDocument/2006/relationships/image" Target="../media/image3118.png"/><Relationship Id="rId431" Type="http://schemas.openxmlformats.org/officeDocument/2006/relationships/image" Target="../media/image3324.png"/><Relationship Id="rId529" Type="http://schemas.openxmlformats.org/officeDocument/2006/relationships/image" Target="../media/image3422.png"/><Relationship Id="rId736" Type="http://schemas.openxmlformats.org/officeDocument/2006/relationships/image" Target="../media/image3628.png"/><Relationship Id="rId1061" Type="http://schemas.openxmlformats.org/officeDocument/2006/relationships/image" Target="../media/image3953.png"/><Relationship Id="rId1159" Type="http://schemas.openxmlformats.org/officeDocument/2006/relationships/image" Target="../media/image4051.png"/><Relationship Id="rId1366" Type="http://schemas.openxmlformats.org/officeDocument/2006/relationships/image" Target="../media/image4258.png"/><Relationship Id="rId168" Type="http://schemas.openxmlformats.org/officeDocument/2006/relationships/image" Target="../media/image3062.png"/><Relationship Id="rId943" Type="http://schemas.openxmlformats.org/officeDocument/2006/relationships/image" Target="../media/image3835.png"/><Relationship Id="rId1019" Type="http://schemas.openxmlformats.org/officeDocument/2006/relationships/image" Target="../media/image3911.png"/><Relationship Id="rId1573" Type="http://schemas.openxmlformats.org/officeDocument/2006/relationships/image" Target="../media/image4465.png"/><Relationship Id="rId72" Type="http://schemas.openxmlformats.org/officeDocument/2006/relationships/image" Target="../media/image2966.png"/><Relationship Id="rId375" Type="http://schemas.openxmlformats.org/officeDocument/2006/relationships/image" Target="../media/image3268.png"/><Relationship Id="rId582" Type="http://schemas.openxmlformats.org/officeDocument/2006/relationships/image" Target="../media/image3475.png"/><Relationship Id="rId803" Type="http://schemas.openxmlformats.org/officeDocument/2006/relationships/image" Target="../media/image3695.png"/><Relationship Id="rId1226" Type="http://schemas.openxmlformats.org/officeDocument/2006/relationships/image" Target="../media/image4118.png"/><Relationship Id="rId1433" Type="http://schemas.openxmlformats.org/officeDocument/2006/relationships/image" Target="../media/image4325.png"/><Relationship Id="rId3" Type="http://schemas.openxmlformats.org/officeDocument/2006/relationships/image" Target="../media/image2.png"/><Relationship Id="rId235" Type="http://schemas.openxmlformats.org/officeDocument/2006/relationships/image" Target="../media/image3129.png"/><Relationship Id="rId442" Type="http://schemas.openxmlformats.org/officeDocument/2006/relationships/image" Target="../media/image3335.png"/><Relationship Id="rId887" Type="http://schemas.openxmlformats.org/officeDocument/2006/relationships/image" Target="../media/image3779.png"/><Relationship Id="rId1072" Type="http://schemas.openxmlformats.org/officeDocument/2006/relationships/image" Target="../media/image3964.png"/><Relationship Id="rId1500" Type="http://schemas.openxmlformats.org/officeDocument/2006/relationships/image" Target="../media/image4392.png"/><Relationship Id="rId302" Type="http://schemas.openxmlformats.org/officeDocument/2006/relationships/image" Target="../media/image3195.png"/><Relationship Id="rId747" Type="http://schemas.openxmlformats.org/officeDocument/2006/relationships/image" Target="../media/image3639.png"/><Relationship Id="rId954" Type="http://schemas.openxmlformats.org/officeDocument/2006/relationships/image" Target="../media/image3846.png"/><Relationship Id="rId1377" Type="http://schemas.openxmlformats.org/officeDocument/2006/relationships/image" Target="../media/image4269.png"/><Relationship Id="rId1584" Type="http://schemas.openxmlformats.org/officeDocument/2006/relationships/image" Target="../media/image4476.png"/><Relationship Id="rId83" Type="http://schemas.openxmlformats.org/officeDocument/2006/relationships/image" Target="../media/image2977.png"/><Relationship Id="rId179" Type="http://schemas.openxmlformats.org/officeDocument/2006/relationships/image" Target="../media/image3073.png"/><Relationship Id="rId386" Type="http://schemas.openxmlformats.org/officeDocument/2006/relationships/image" Target="../media/image3279.png"/><Relationship Id="rId593" Type="http://schemas.openxmlformats.org/officeDocument/2006/relationships/image" Target="../media/image3486.png"/><Relationship Id="rId607" Type="http://schemas.openxmlformats.org/officeDocument/2006/relationships/image" Target="../media/image3500.png"/><Relationship Id="rId814" Type="http://schemas.openxmlformats.org/officeDocument/2006/relationships/image" Target="../media/image3706.png"/><Relationship Id="rId1237" Type="http://schemas.openxmlformats.org/officeDocument/2006/relationships/image" Target="../media/image4129.png"/><Relationship Id="rId1444" Type="http://schemas.openxmlformats.org/officeDocument/2006/relationships/image" Target="../media/image4336.png"/><Relationship Id="rId246" Type="http://schemas.openxmlformats.org/officeDocument/2006/relationships/image" Target="../media/image3139.png"/><Relationship Id="rId453" Type="http://schemas.openxmlformats.org/officeDocument/2006/relationships/image" Target="../media/image3346.png"/><Relationship Id="rId660" Type="http://schemas.openxmlformats.org/officeDocument/2006/relationships/image" Target="../media/image3552.png"/><Relationship Id="rId898" Type="http://schemas.openxmlformats.org/officeDocument/2006/relationships/image" Target="../media/image3790.png"/><Relationship Id="rId1083" Type="http://schemas.openxmlformats.org/officeDocument/2006/relationships/image" Target="../media/image3975.png"/><Relationship Id="rId1290" Type="http://schemas.openxmlformats.org/officeDocument/2006/relationships/image" Target="../media/image4182.png"/><Relationship Id="rId1304" Type="http://schemas.openxmlformats.org/officeDocument/2006/relationships/image" Target="../media/image4196.png"/><Relationship Id="rId1511" Type="http://schemas.openxmlformats.org/officeDocument/2006/relationships/image" Target="../media/image4403.png"/><Relationship Id="rId106" Type="http://schemas.openxmlformats.org/officeDocument/2006/relationships/image" Target="../media/image3000.png"/><Relationship Id="rId313" Type="http://schemas.openxmlformats.org/officeDocument/2006/relationships/image" Target="../media/image3206.png"/><Relationship Id="rId758" Type="http://schemas.openxmlformats.org/officeDocument/2006/relationships/image" Target="../media/image3650.png"/><Relationship Id="rId965" Type="http://schemas.openxmlformats.org/officeDocument/2006/relationships/image" Target="../media/image3857.png"/><Relationship Id="rId1150" Type="http://schemas.openxmlformats.org/officeDocument/2006/relationships/image" Target="../media/image4042.png"/><Relationship Id="rId1388" Type="http://schemas.openxmlformats.org/officeDocument/2006/relationships/image" Target="../media/image4280.png"/><Relationship Id="rId1595" Type="http://schemas.openxmlformats.org/officeDocument/2006/relationships/image" Target="../media/image4487.png"/><Relationship Id="rId1609" Type="http://schemas.openxmlformats.org/officeDocument/2006/relationships/image" Target="../media/image4500.png"/><Relationship Id="rId10" Type="http://schemas.openxmlformats.org/officeDocument/2006/relationships/image" Target="../media/image2905.png"/><Relationship Id="rId94" Type="http://schemas.openxmlformats.org/officeDocument/2006/relationships/image" Target="../media/image2988.png"/><Relationship Id="rId397" Type="http://schemas.openxmlformats.org/officeDocument/2006/relationships/image" Target="../media/image3290.png"/><Relationship Id="rId520" Type="http://schemas.openxmlformats.org/officeDocument/2006/relationships/image" Target="../media/image3413.png"/><Relationship Id="rId618" Type="http://schemas.openxmlformats.org/officeDocument/2006/relationships/image" Target="../media/image3511.png"/><Relationship Id="rId825" Type="http://schemas.openxmlformats.org/officeDocument/2006/relationships/image" Target="../media/image3717.png"/><Relationship Id="rId1248" Type="http://schemas.openxmlformats.org/officeDocument/2006/relationships/image" Target="../media/image4140.png"/><Relationship Id="rId1455" Type="http://schemas.openxmlformats.org/officeDocument/2006/relationships/image" Target="../media/image4347.png"/><Relationship Id="rId257" Type="http://schemas.openxmlformats.org/officeDocument/2006/relationships/image" Target="../media/image3150.png"/><Relationship Id="rId464" Type="http://schemas.openxmlformats.org/officeDocument/2006/relationships/image" Target="../media/image3357.png"/><Relationship Id="rId1010" Type="http://schemas.openxmlformats.org/officeDocument/2006/relationships/image" Target="../media/image3902.png"/><Relationship Id="rId1094" Type="http://schemas.openxmlformats.org/officeDocument/2006/relationships/image" Target="../media/image3986.png"/><Relationship Id="rId1108" Type="http://schemas.openxmlformats.org/officeDocument/2006/relationships/image" Target="../media/image4000.png"/><Relationship Id="rId1315" Type="http://schemas.openxmlformats.org/officeDocument/2006/relationships/image" Target="../media/image4207.png"/><Relationship Id="rId117" Type="http://schemas.openxmlformats.org/officeDocument/2006/relationships/image" Target="../media/image3011.png"/><Relationship Id="rId671" Type="http://schemas.openxmlformats.org/officeDocument/2006/relationships/image" Target="../media/image3563.png"/><Relationship Id="rId769" Type="http://schemas.openxmlformats.org/officeDocument/2006/relationships/image" Target="../media/image3661.png"/><Relationship Id="rId976" Type="http://schemas.openxmlformats.org/officeDocument/2006/relationships/image" Target="../media/image3868.png"/><Relationship Id="rId1399" Type="http://schemas.openxmlformats.org/officeDocument/2006/relationships/image" Target="../media/image4291.png"/><Relationship Id="rId324" Type="http://schemas.openxmlformats.org/officeDocument/2006/relationships/image" Target="../media/image3217.png"/><Relationship Id="rId531" Type="http://schemas.openxmlformats.org/officeDocument/2006/relationships/image" Target="../media/image3424.png"/><Relationship Id="rId629" Type="http://schemas.openxmlformats.org/officeDocument/2006/relationships/image" Target="../media/image3522.png"/><Relationship Id="rId1161" Type="http://schemas.openxmlformats.org/officeDocument/2006/relationships/image" Target="../media/image4053.png"/><Relationship Id="rId1259" Type="http://schemas.openxmlformats.org/officeDocument/2006/relationships/image" Target="../media/image4151.png"/><Relationship Id="rId1466" Type="http://schemas.openxmlformats.org/officeDocument/2006/relationships/image" Target="../media/image4358.png"/><Relationship Id="rId836" Type="http://schemas.openxmlformats.org/officeDocument/2006/relationships/image" Target="../media/image3728.png"/><Relationship Id="rId1021" Type="http://schemas.openxmlformats.org/officeDocument/2006/relationships/image" Target="../media/image3913.png"/><Relationship Id="rId1119" Type="http://schemas.openxmlformats.org/officeDocument/2006/relationships/image" Target="../media/image4011.png"/><Relationship Id="rId903" Type="http://schemas.openxmlformats.org/officeDocument/2006/relationships/image" Target="../media/image3795.png"/><Relationship Id="rId1326" Type="http://schemas.openxmlformats.org/officeDocument/2006/relationships/image" Target="../media/image4218.png"/><Relationship Id="rId1533" Type="http://schemas.openxmlformats.org/officeDocument/2006/relationships/image" Target="../media/image4425.png"/><Relationship Id="rId32" Type="http://schemas.openxmlformats.org/officeDocument/2006/relationships/image" Target="../media/image2927.png"/><Relationship Id="rId1600" Type="http://schemas.openxmlformats.org/officeDocument/2006/relationships/image" Target="../media/image4492.png"/><Relationship Id="rId181" Type="http://schemas.openxmlformats.org/officeDocument/2006/relationships/image" Target="../media/image3075.png"/><Relationship Id="rId279" Type="http://schemas.openxmlformats.org/officeDocument/2006/relationships/image" Target="../media/image3172.png"/><Relationship Id="rId486" Type="http://schemas.openxmlformats.org/officeDocument/2006/relationships/image" Target="../media/image3379.png"/><Relationship Id="rId693" Type="http://schemas.openxmlformats.org/officeDocument/2006/relationships/image" Target="../media/image3585.png"/><Relationship Id="rId139" Type="http://schemas.openxmlformats.org/officeDocument/2006/relationships/image" Target="../media/image3033.png"/><Relationship Id="rId346" Type="http://schemas.openxmlformats.org/officeDocument/2006/relationships/image" Target="../media/image3239.png"/><Relationship Id="rId553" Type="http://schemas.openxmlformats.org/officeDocument/2006/relationships/image" Target="../media/image3446.png"/><Relationship Id="rId760" Type="http://schemas.openxmlformats.org/officeDocument/2006/relationships/image" Target="../media/image3652.png"/><Relationship Id="rId998" Type="http://schemas.openxmlformats.org/officeDocument/2006/relationships/image" Target="../media/image3890.png"/><Relationship Id="rId1183" Type="http://schemas.openxmlformats.org/officeDocument/2006/relationships/image" Target="../media/image4075.png"/><Relationship Id="rId1390" Type="http://schemas.openxmlformats.org/officeDocument/2006/relationships/image" Target="../media/image4282.png"/><Relationship Id="rId206" Type="http://schemas.openxmlformats.org/officeDocument/2006/relationships/image" Target="../media/image3100.png"/><Relationship Id="rId413" Type="http://schemas.openxmlformats.org/officeDocument/2006/relationships/image" Target="../media/image3306.png"/><Relationship Id="rId858" Type="http://schemas.openxmlformats.org/officeDocument/2006/relationships/image" Target="../media/image3750.png"/><Relationship Id="rId1043" Type="http://schemas.openxmlformats.org/officeDocument/2006/relationships/image" Target="../media/image3935.png"/><Relationship Id="rId1488" Type="http://schemas.openxmlformats.org/officeDocument/2006/relationships/image" Target="../media/image4380.png"/><Relationship Id="rId620" Type="http://schemas.openxmlformats.org/officeDocument/2006/relationships/image" Target="../media/image3513.png"/><Relationship Id="rId718" Type="http://schemas.openxmlformats.org/officeDocument/2006/relationships/image" Target="../media/image3610.png"/><Relationship Id="rId925" Type="http://schemas.openxmlformats.org/officeDocument/2006/relationships/image" Target="../media/image3817.png"/><Relationship Id="rId1250" Type="http://schemas.openxmlformats.org/officeDocument/2006/relationships/image" Target="../media/image4142.png"/><Relationship Id="rId1348" Type="http://schemas.openxmlformats.org/officeDocument/2006/relationships/image" Target="../media/image4240.png"/><Relationship Id="rId1555" Type="http://schemas.openxmlformats.org/officeDocument/2006/relationships/image" Target="../media/image4447.png"/><Relationship Id="rId1110" Type="http://schemas.openxmlformats.org/officeDocument/2006/relationships/image" Target="../media/image4002.png"/><Relationship Id="rId1208" Type="http://schemas.openxmlformats.org/officeDocument/2006/relationships/image" Target="../media/image4100.png"/><Relationship Id="rId1415" Type="http://schemas.openxmlformats.org/officeDocument/2006/relationships/image" Target="../media/image4307.png"/><Relationship Id="rId54" Type="http://schemas.openxmlformats.org/officeDocument/2006/relationships/image" Target="../media/image2949.png"/><Relationship Id="rId1622" Type="http://schemas.openxmlformats.org/officeDocument/2006/relationships/image" Target="../media/image4513.png"/><Relationship Id="rId270" Type="http://schemas.openxmlformats.org/officeDocument/2006/relationships/image" Target="../media/image3163.png"/><Relationship Id="rId130" Type="http://schemas.openxmlformats.org/officeDocument/2006/relationships/image" Target="../media/image3024.png"/><Relationship Id="rId368" Type="http://schemas.openxmlformats.org/officeDocument/2006/relationships/image" Target="../media/image3261.png"/><Relationship Id="rId575" Type="http://schemas.openxmlformats.org/officeDocument/2006/relationships/image" Target="../media/image3468.png"/><Relationship Id="rId782" Type="http://schemas.openxmlformats.org/officeDocument/2006/relationships/image" Target="../media/image3674.png"/><Relationship Id="rId228" Type="http://schemas.openxmlformats.org/officeDocument/2006/relationships/image" Target="../media/image3122.png"/><Relationship Id="rId435" Type="http://schemas.openxmlformats.org/officeDocument/2006/relationships/image" Target="../media/image3328.png"/><Relationship Id="rId642" Type="http://schemas.openxmlformats.org/officeDocument/2006/relationships/image" Target="../media/image3535.png"/><Relationship Id="rId1065" Type="http://schemas.openxmlformats.org/officeDocument/2006/relationships/image" Target="../media/image3957.png"/><Relationship Id="rId1272" Type="http://schemas.openxmlformats.org/officeDocument/2006/relationships/image" Target="../media/image4164.png"/><Relationship Id="rId502" Type="http://schemas.openxmlformats.org/officeDocument/2006/relationships/image" Target="../media/image3395.png"/><Relationship Id="rId947" Type="http://schemas.openxmlformats.org/officeDocument/2006/relationships/image" Target="../media/image3839.png"/><Relationship Id="rId1132" Type="http://schemas.openxmlformats.org/officeDocument/2006/relationships/image" Target="../media/image4024.png"/><Relationship Id="rId1577" Type="http://schemas.openxmlformats.org/officeDocument/2006/relationships/image" Target="../media/image4469.png"/><Relationship Id="rId76" Type="http://schemas.openxmlformats.org/officeDocument/2006/relationships/image" Target="../media/image2970.png"/><Relationship Id="rId807" Type="http://schemas.openxmlformats.org/officeDocument/2006/relationships/image" Target="../media/image3699.png"/><Relationship Id="rId1437" Type="http://schemas.openxmlformats.org/officeDocument/2006/relationships/image" Target="../media/image4329.png"/><Relationship Id="rId1504" Type="http://schemas.openxmlformats.org/officeDocument/2006/relationships/image" Target="../media/image4396.png"/><Relationship Id="rId292" Type="http://schemas.openxmlformats.org/officeDocument/2006/relationships/image" Target="../media/image3185.png"/><Relationship Id="rId597" Type="http://schemas.openxmlformats.org/officeDocument/2006/relationships/image" Target="../media/image3490.png"/><Relationship Id="rId152" Type="http://schemas.openxmlformats.org/officeDocument/2006/relationships/image" Target="../media/image3046.png"/><Relationship Id="rId457" Type="http://schemas.openxmlformats.org/officeDocument/2006/relationships/image" Target="../media/image3350.png"/><Relationship Id="rId1087" Type="http://schemas.openxmlformats.org/officeDocument/2006/relationships/image" Target="../media/image3979.png"/><Relationship Id="rId1294" Type="http://schemas.openxmlformats.org/officeDocument/2006/relationships/image" Target="../media/image4186.png"/><Relationship Id="rId664" Type="http://schemas.openxmlformats.org/officeDocument/2006/relationships/image" Target="../media/image3556.png"/><Relationship Id="rId871" Type="http://schemas.openxmlformats.org/officeDocument/2006/relationships/image" Target="../media/image3763.png"/><Relationship Id="rId969" Type="http://schemas.openxmlformats.org/officeDocument/2006/relationships/image" Target="../media/image3861.png"/><Relationship Id="rId1599" Type="http://schemas.openxmlformats.org/officeDocument/2006/relationships/image" Target="../media/image4491.png"/><Relationship Id="rId317" Type="http://schemas.openxmlformats.org/officeDocument/2006/relationships/image" Target="../media/image3210.png"/><Relationship Id="rId524" Type="http://schemas.openxmlformats.org/officeDocument/2006/relationships/image" Target="../media/image3417.png"/><Relationship Id="rId731" Type="http://schemas.openxmlformats.org/officeDocument/2006/relationships/image" Target="../media/image3623.png"/><Relationship Id="rId1154" Type="http://schemas.openxmlformats.org/officeDocument/2006/relationships/image" Target="../media/image4046.png"/><Relationship Id="rId1361" Type="http://schemas.openxmlformats.org/officeDocument/2006/relationships/image" Target="../media/image4253.png"/><Relationship Id="rId1459" Type="http://schemas.openxmlformats.org/officeDocument/2006/relationships/image" Target="../media/image4351.png"/><Relationship Id="rId98" Type="http://schemas.openxmlformats.org/officeDocument/2006/relationships/image" Target="../media/image2992.png"/><Relationship Id="rId829" Type="http://schemas.openxmlformats.org/officeDocument/2006/relationships/image" Target="../media/image3721.png"/><Relationship Id="rId1014" Type="http://schemas.openxmlformats.org/officeDocument/2006/relationships/image" Target="../media/image3906.png"/><Relationship Id="rId1221" Type="http://schemas.openxmlformats.org/officeDocument/2006/relationships/image" Target="../media/image4113.png"/><Relationship Id="rId1319" Type="http://schemas.openxmlformats.org/officeDocument/2006/relationships/image" Target="../media/image4211.png"/><Relationship Id="rId1526" Type="http://schemas.openxmlformats.org/officeDocument/2006/relationships/image" Target="../media/image4418.png"/><Relationship Id="rId25" Type="http://schemas.openxmlformats.org/officeDocument/2006/relationships/image" Target="../media/image2920.png"/><Relationship Id="rId174" Type="http://schemas.openxmlformats.org/officeDocument/2006/relationships/image" Target="../media/image3068.png"/><Relationship Id="rId381" Type="http://schemas.openxmlformats.org/officeDocument/2006/relationships/image" Target="../media/image3274.png"/><Relationship Id="rId241" Type="http://schemas.openxmlformats.org/officeDocument/2006/relationships/image" Target="../media/image436.png"/><Relationship Id="rId479" Type="http://schemas.openxmlformats.org/officeDocument/2006/relationships/image" Target="../media/image3372.png"/><Relationship Id="rId686" Type="http://schemas.openxmlformats.org/officeDocument/2006/relationships/image" Target="../media/image3578.png"/><Relationship Id="rId893" Type="http://schemas.openxmlformats.org/officeDocument/2006/relationships/image" Target="../media/image3785.png"/><Relationship Id="rId339" Type="http://schemas.openxmlformats.org/officeDocument/2006/relationships/image" Target="../media/image3232.png"/><Relationship Id="rId546" Type="http://schemas.openxmlformats.org/officeDocument/2006/relationships/image" Target="../media/image3439.png"/><Relationship Id="rId753" Type="http://schemas.openxmlformats.org/officeDocument/2006/relationships/image" Target="../media/image3645.png"/><Relationship Id="rId1176" Type="http://schemas.openxmlformats.org/officeDocument/2006/relationships/image" Target="../media/image4068.png"/><Relationship Id="rId1383" Type="http://schemas.openxmlformats.org/officeDocument/2006/relationships/image" Target="../media/image4275.png"/><Relationship Id="rId101" Type="http://schemas.openxmlformats.org/officeDocument/2006/relationships/image" Target="../media/image2995.png"/><Relationship Id="rId406" Type="http://schemas.openxmlformats.org/officeDocument/2006/relationships/image" Target="../media/image3299.png"/><Relationship Id="rId960" Type="http://schemas.openxmlformats.org/officeDocument/2006/relationships/image" Target="../media/image3852.png"/><Relationship Id="rId1036" Type="http://schemas.openxmlformats.org/officeDocument/2006/relationships/image" Target="../media/image3928.png"/><Relationship Id="rId1243" Type="http://schemas.openxmlformats.org/officeDocument/2006/relationships/image" Target="../media/image4135.png"/><Relationship Id="rId1590" Type="http://schemas.openxmlformats.org/officeDocument/2006/relationships/image" Target="../media/image4482.png"/><Relationship Id="rId613" Type="http://schemas.openxmlformats.org/officeDocument/2006/relationships/image" Target="../media/image3506.png"/><Relationship Id="rId820" Type="http://schemas.openxmlformats.org/officeDocument/2006/relationships/image" Target="../media/image3712.png"/><Relationship Id="rId918" Type="http://schemas.openxmlformats.org/officeDocument/2006/relationships/image" Target="../media/image3810.png"/><Relationship Id="rId1450" Type="http://schemas.openxmlformats.org/officeDocument/2006/relationships/image" Target="../media/image4342.png"/><Relationship Id="rId1548" Type="http://schemas.openxmlformats.org/officeDocument/2006/relationships/image" Target="../media/image4440.png"/><Relationship Id="rId1103" Type="http://schemas.openxmlformats.org/officeDocument/2006/relationships/image" Target="../media/image3995.png"/><Relationship Id="rId1310" Type="http://schemas.openxmlformats.org/officeDocument/2006/relationships/image" Target="../media/image4202.png"/><Relationship Id="rId1408" Type="http://schemas.openxmlformats.org/officeDocument/2006/relationships/image" Target="../media/image4300.png"/><Relationship Id="rId47" Type="http://schemas.openxmlformats.org/officeDocument/2006/relationships/image" Target="../media/image2942.png"/><Relationship Id="rId1615" Type="http://schemas.openxmlformats.org/officeDocument/2006/relationships/image" Target="../media/image4506.png"/><Relationship Id="rId196" Type="http://schemas.openxmlformats.org/officeDocument/2006/relationships/image" Target="../media/image3090.png"/><Relationship Id="rId263" Type="http://schemas.openxmlformats.org/officeDocument/2006/relationships/image" Target="../media/image3156.png"/><Relationship Id="rId470" Type="http://schemas.openxmlformats.org/officeDocument/2006/relationships/image" Target="../media/image3363.png"/><Relationship Id="rId123" Type="http://schemas.openxmlformats.org/officeDocument/2006/relationships/image" Target="../media/image3017.png"/><Relationship Id="rId330" Type="http://schemas.openxmlformats.org/officeDocument/2006/relationships/image" Target="../media/image3223.png"/><Relationship Id="rId568" Type="http://schemas.openxmlformats.org/officeDocument/2006/relationships/image" Target="../media/image3461.png"/><Relationship Id="rId775" Type="http://schemas.openxmlformats.org/officeDocument/2006/relationships/image" Target="../media/image3667.png"/><Relationship Id="rId982" Type="http://schemas.openxmlformats.org/officeDocument/2006/relationships/image" Target="../media/image3874.png"/><Relationship Id="rId1198" Type="http://schemas.openxmlformats.org/officeDocument/2006/relationships/image" Target="../media/image4090.png"/><Relationship Id="rId428" Type="http://schemas.openxmlformats.org/officeDocument/2006/relationships/image" Target="../media/image3321.png"/><Relationship Id="rId635" Type="http://schemas.openxmlformats.org/officeDocument/2006/relationships/image" Target="../media/image3528.png"/><Relationship Id="rId842" Type="http://schemas.openxmlformats.org/officeDocument/2006/relationships/image" Target="../media/image3734.png"/><Relationship Id="rId1058" Type="http://schemas.openxmlformats.org/officeDocument/2006/relationships/image" Target="../media/image3950.png"/><Relationship Id="rId1265" Type="http://schemas.openxmlformats.org/officeDocument/2006/relationships/image" Target="../media/image4157.png"/><Relationship Id="rId1472" Type="http://schemas.openxmlformats.org/officeDocument/2006/relationships/image" Target="../media/image4364.png"/><Relationship Id="rId702" Type="http://schemas.openxmlformats.org/officeDocument/2006/relationships/image" Target="../media/image3594.png"/><Relationship Id="rId1125" Type="http://schemas.openxmlformats.org/officeDocument/2006/relationships/image" Target="../media/image4017.png"/><Relationship Id="rId1332" Type="http://schemas.openxmlformats.org/officeDocument/2006/relationships/image" Target="../media/image4224.png"/><Relationship Id="rId69" Type="http://schemas.openxmlformats.org/officeDocument/2006/relationships/image" Target="../media/image2963.png"/><Relationship Id="rId285" Type="http://schemas.openxmlformats.org/officeDocument/2006/relationships/image" Target="../media/image3178.png"/><Relationship Id="rId492" Type="http://schemas.openxmlformats.org/officeDocument/2006/relationships/image" Target="../media/image3385.png"/><Relationship Id="rId797" Type="http://schemas.openxmlformats.org/officeDocument/2006/relationships/image" Target="../media/image3689.png"/><Relationship Id="rId145" Type="http://schemas.openxmlformats.org/officeDocument/2006/relationships/image" Target="../media/image3039.png"/><Relationship Id="rId352" Type="http://schemas.openxmlformats.org/officeDocument/2006/relationships/image" Target="../media/image3245.png"/><Relationship Id="rId1287" Type="http://schemas.openxmlformats.org/officeDocument/2006/relationships/image" Target="../media/image4179.png"/><Relationship Id="rId212" Type="http://schemas.openxmlformats.org/officeDocument/2006/relationships/image" Target="../media/image3106.png"/><Relationship Id="rId657" Type="http://schemas.openxmlformats.org/officeDocument/2006/relationships/image" Target="../media/image3549.png"/><Relationship Id="rId864" Type="http://schemas.openxmlformats.org/officeDocument/2006/relationships/image" Target="../media/image3756.png"/><Relationship Id="rId1494" Type="http://schemas.openxmlformats.org/officeDocument/2006/relationships/image" Target="../media/image4386.png"/><Relationship Id="rId517" Type="http://schemas.openxmlformats.org/officeDocument/2006/relationships/image" Target="../media/image3410.png"/><Relationship Id="rId724" Type="http://schemas.openxmlformats.org/officeDocument/2006/relationships/image" Target="../media/image3616.png"/><Relationship Id="rId931" Type="http://schemas.openxmlformats.org/officeDocument/2006/relationships/image" Target="../media/image3823.png"/><Relationship Id="rId1147" Type="http://schemas.openxmlformats.org/officeDocument/2006/relationships/image" Target="../media/image4039.png"/><Relationship Id="rId1354" Type="http://schemas.openxmlformats.org/officeDocument/2006/relationships/image" Target="../media/image4246.png"/><Relationship Id="rId1561" Type="http://schemas.openxmlformats.org/officeDocument/2006/relationships/image" Target="../media/image4453.png"/><Relationship Id="rId60" Type="http://schemas.openxmlformats.org/officeDocument/2006/relationships/image" Target="../media/image2955.png"/><Relationship Id="rId1007" Type="http://schemas.openxmlformats.org/officeDocument/2006/relationships/image" Target="../media/image3899.png"/><Relationship Id="rId1214" Type="http://schemas.openxmlformats.org/officeDocument/2006/relationships/image" Target="../media/image4106.png"/><Relationship Id="rId1421" Type="http://schemas.openxmlformats.org/officeDocument/2006/relationships/image" Target="../media/image4313.png"/><Relationship Id="rId1519" Type="http://schemas.openxmlformats.org/officeDocument/2006/relationships/image" Target="../media/image4411.png"/><Relationship Id="rId18" Type="http://schemas.openxmlformats.org/officeDocument/2006/relationships/image" Target="../media/image2913.png"/><Relationship Id="rId167" Type="http://schemas.openxmlformats.org/officeDocument/2006/relationships/image" Target="../media/image3061.png"/><Relationship Id="rId374" Type="http://schemas.openxmlformats.org/officeDocument/2006/relationships/image" Target="../media/image3267.png"/><Relationship Id="rId581" Type="http://schemas.openxmlformats.org/officeDocument/2006/relationships/image" Target="../media/image3474.png"/><Relationship Id="rId234" Type="http://schemas.openxmlformats.org/officeDocument/2006/relationships/image" Target="../media/image3128.png"/><Relationship Id="rId679" Type="http://schemas.openxmlformats.org/officeDocument/2006/relationships/image" Target="../media/image3571.png"/><Relationship Id="rId886" Type="http://schemas.openxmlformats.org/officeDocument/2006/relationships/image" Target="../media/image3778.png"/><Relationship Id="rId2" Type="http://schemas.openxmlformats.org/officeDocument/2006/relationships/image" Target="../media/image2903.png"/><Relationship Id="rId441" Type="http://schemas.openxmlformats.org/officeDocument/2006/relationships/image" Target="../media/image3334.png"/><Relationship Id="rId539" Type="http://schemas.openxmlformats.org/officeDocument/2006/relationships/image" Target="../media/image3432.png"/><Relationship Id="rId746" Type="http://schemas.openxmlformats.org/officeDocument/2006/relationships/image" Target="../media/image3638.png"/><Relationship Id="rId1071" Type="http://schemas.openxmlformats.org/officeDocument/2006/relationships/image" Target="../media/image3963.png"/><Relationship Id="rId1169" Type="http://schemas.openxmlformats.org/officeDocument/2006/relationships/image" Target="../media/image4061.png"/><Relationship Id="rId1376" Type="http://schemas.openxmlformats.org/officeDocument/2006/relationships/image" Target="../media/image4268.png"/><Relationship Id="rId1583" Type="http://schemas.openxmlformats.org/officeDocument/2006/relationships/image" Target="../media/image4475.png"/><Relationship Id="rId301" Type="http://schemas.openxmlformats.org/officeDocument/2006/relationships/image" Target="../media/image3194.png"/><Relationship Id="rId953" Type="http://schemas.openxmlformats.org/officeDocument/2006/relationships/image" Target="../media/image3845.png"/><Relationship Id="rId1029" Type="http://schemas.openxmlformats.org/officeDocument/2006/relationships/image" Target="../media/image3921.png"/><Relationship Id="rId1236" Type="http://schemas.openxmlformats.org/officeDocument/2006/relationships/image" Target="../media/image4128.png"/><Relationship Id="rId82" Type="http://schemas.openxmlformats.org/officeDocument/2006/relationships/image" Target="../media/image2976.png"/><Relationship Id="rId606" Type="http://schemas.openxmlformats.org/officeDocument/2006/relationships/image" Target="../media/image3499.png"/><Relationship Id="rId813" Type="http://schemas.openxmlformats.org/officeDocument/2006/relationships/image" Target="../media/image3705.png"/><Relationship Id="rId1443" Type="http://schemas.openxmlformats.org/officeDocument/2006/relationships/image" Target="../media/image4335.png"/><Relationship Id="rId1303" Type="http://schemas.openxmlformats.org/officeDocument/2006/relationships/image" Target="../media/image4195.png"/><Relationship Id="rId1510" Type="http://schemas.openxmlformats.org/officeDocument/2006/relationships/image" Target="../media/image4402.png"/><Relationship Id="rId1608" Type="http://schemas.openxmlformats.org/officeDocument/2006/relationships/image" Target="../media/image4499.png"/><Relationship Id="rId189" Type="http://schemas.openxmlformats.org/officeDocument/2006/relationships/image" Target="../media/image3083.png"/><Relationship Id="rId396" Type="http://schemas.openxmlformats.org/officeDocument/2006/relationships/image" Target="../media/image3289.png"/><Relationship Id="rId256" Type="http://schemas.openxmlformats.org/officeDocument/2006/relationships/image" Target="../media/image3149.png"/><Relationship Id="rId463" Type="http://schemas.openxmlformats.org/officeDocument/2006/relationships/image" Target="../media/image3356.png"/><Relationship Id="rId670" Type="http://schemas.openxmlformats.org/officeDocument/2006/relationships/image" Target="../media/image3562.png"/><Relationship Id="rId1093" Type="http://schemas.openxmlformats.org/officeDocument/2006/relationships/image" Target="../media/image3985.png"/><Relationship Id="rId116" Type="http://schemas.openxmlformats.org/officeDocument/2006/relationships/image" Target="../media/image3010.png"/><Relationship Id="rId323" Type="http://schemas.openxmlformats.org/officeDocument/2006/relationships/image" Target="../media/image3216.png"/><Relationship Id="rId530" Type="http://schemas.openxmlformats.org/officeDocument/2006/relationships/image" Target="../media/image3423.png"/><Relationship Id="rId768" Type="http://schemas.openxmlformats.org/officeDocument/2006/relationships/image" Target="../media/image3660.png"/><Relationship Id="rId975" Type="http://schemas.openxmlformats.org/officeDocument/2006/relationships/image" Target="../media/image3867.png"/><Relationship Id="rId1160" Type="http://schemas.openxmlformats.org/officeDocument/2006/relationships/image" Target="../media/image4052.png"/><Relationship Id="rId1398" Type="http://schemas.openxmlformats.org/officeDocument/2006/relationships/image" Target="../media/image4290.png"/><Relationship Id="rId628" Type="http://schemas.openxmlformats.org/officeDocument/2006/relationships/image" Target="../media/image3521.png"/><Relationship Id="rId835" Type="http://schemas.openxmlformats.org/officeDocument/2006/relationships/image" Target="../media/image3727.png"/><Relationship Id="rId1258" Type="http://schemas.openxmlformats.org/officeDocument/2006/relationships/image" Target="../media/image4150.png"/><Relationship Id="rId1465" Type="http://schemas.openxmlformats.org/officeDocument/2006/relationships/image" Target="../media/image4357.png"/><Relationship Id="rId1020" Type="http://schemas.openxmlformats.org/officeDocument/2006/relationships/image" Target="../media/image3912.png"/><Relationship Id="rId1118" Type="http://schemas.openxmlformats.org/officeDocument/2006/relationships/image" Target="../media/image4010.png"/><Relationship Id="rId1325" Type="http://schemas.openxmlformats.org/officeDocument/2006/relationships/image" Target="../media/image4217.png"/><Relationship Id="rId1532" Type="http://schemas.openxmlformats.org/officeDocument/2006/relationships/image" Target="../media/image4424.png"/><Relationship Id="rId902" Type="http://schemas.openxmlformats.org/officeDocument/2006/relationships/image" Target="../media/image3794.png"/><Relationship Id="rId31" Type="http://schemas.openxmlformats.org/officeDocument/2006/relationships/image" Target="../media/image2926.png"/><Relationship Id="rId180" Type="http://schemas.openxmlformats.org/officeDocument/2006/relationships/image" Target="../media/image3074.png"/><Relationship Id="rId278" Type="http://schemas.openxmlformats.org/officeDocument/2006/relationships/image" Target="../media/image3171.png"/><Relationship Id="rId485" Type="http://schemas.openxmlformats.org/officeDocument/2006/relationships/image" Target="../media/image3378.png"/><Relationship Id="rId692" Type="http://schemas.openxmlformats.org/officeDocument/2006/relationships/image" Target="../media/image3584.png"/><Relationship Id="rId138" Type="http://schemas.openxmlformats.org/officeDocument/2006/relationships/image" Target="../media/image3032.png"/><Relationship Id="rId345" Type="http://schemas.openxmlformats.org/officeDocument/2006/relationships/image" Target="../media/image3238.png"/><Relationship Id="rId552" Type="http://schemas.openxmlformats.org/officeDocument/2006/relationships/image" Target="../media/image3445.png"/><Relationship Id="rId997" Type="http://schemas.openxmlformats.org/officeDocument/2006/relationships/image" Target="../media/image3889.png"/><Relationship Id="rId1182" Type="http://schemas.openxmlformats.org/officeDocument/2006/relationships/image" Target="../media/image4074.png"/><Relationship Id="rId205" Type="http://schemas.openxmlformats.org/officeDocument/2006/relationships/image" Target="../media/image3099.png"/><Relationship Id="rId412" Type="http://schemas.openxmlformats.org/officeDocument/2006/relationships/image" Target="../media/image3305.png"/><Relationship Id="rId857" Type="http://schemas.openxmlformats.org/officeDocument/2006/relationships/image" Target="../media/image3749.png"/><Relationship Id="rId1042" Type="http://schemas.openxmlformats.org/officeDocument/2006/relationships/image" Target="../media/image3934.png"/><Relationship Id="rId1487" Type="http://schemas.openxmlformats.org/officeDocument/2006/relationships/image" Target="../media/image4379.png"/><Relationship Id="rId717" Type="http://schemas.openxmlformats.org/officeDocument/2006/relationships/image" Target="../media/image3609.png"/><Relationship Id="rId924" Type="http://schemas.openxmlformats.org/officeDocument/2006/relationships/image" Target="../media/image3816.png"/><Relationship Id="rId1347" Type="http://schemas.openxmlformats.org/officeDocument/2006/relationships/image" Target="../media/image4239.png"/><Relationship Id="rId1554" Type="http://schemas.openxmlformats.org/officeDocument/2006/relationships/image" Target="../media/image4446.png"/><Relationship Id="rId53" Type="http://schemas.openxmlformats.org/officeDocument/2006/relationships/image" Target="../media/image2948.png"/><Relationship Id="rId1207" Type="http://schemas.openxmlformats.org/officeDocument/2006/relationships/image" Target="../media/image4099.png"/><Relationship Id="rId1414" Type="http://schemas.openxmlformats.org/officeDocument/2006/relationships/image" Target="../media/image4306.png"/><Relationship Id="rId1621" Type="http://schemas.openxmlformats.org/officeDocument/2006/relationships/image" Target="../media/image4512.png"/><Relationship Id="rId367" Type="http://schemas.openxmlformats.org/officeDocument/2006/relationships/image" Target="../media/image3260.png"/><Relationship Id="rId574" Type="http://schemas.openxmlformats.org/officeDocument/2006/relationships/image" Target="../media/image3467.png"/><Relationship Id="rId227" Type="http://schemas.openxmlformats.org/officeDocument/2006/relationships/image" Target="../media/image3121.png"/><Relationship Id="rId781" Type="http://schemas.openxmlformats.org/officeDocument/2006/relationships/image" Target="../media/image3673.png"/><Relationship Id="rId879" Type="http://schemas.openxmlformats.org/officeDocument/2006/relationships/image" Target="../media/image3771.png"/><Relationship Id="rId434" Type="http://schemas.openxmlformats.org/officeDocument/2006/relationships/image" Target="../media/image3327.png"/><Relationship Id="rId641" Type="http://schemas.openxmlformats.org/officeDocument/2006/relationships/image" Target="../media/image3534.png"/><Relationship Id="rId739" Type="http://schemas.openxmlformats.org/officeDocument/2006/relationships/image" Target="../media/image3631.png"/><Relationship Id="rId1064" Type="http://schemas.openxmlformats.org/officeDocument/2006/relationships/image" Target="../media/image3956.png"/><Relationship Id="rId1271" Type="http://schemas.openxmlformats.org/officeDocument/2006/relationships/image" Target="../media/image4163.png"/><Relationship Id="rId1369" Type="http://schemas.openxmlformats.org/officeDocument/2006/relationships/image" Target="../media/image4261.png"/><Relationship Id="rId1576" Type="http://schemas.openxmlformats.org/officeDocument/2006/relationships/image" Target="../media/image4468.png"/><Relationship Id="rId501" Type="http://schemas.openxmlformats.org/officeDocument/2006/relationships/image" Target="../media/image3394.png"/><Relationship Id="rId946" Type="http://schemas.openxmlformats.org/officeDocument/2006/relationships/image" Target="../media/image3838.png"/><Relationship Id="rId1131" Type="http://schemas.openxmlformats.org/officeDocument/2006/relationships/image" Target="../media/image4023.png"/><Relationship Id="rId1229" Type="http://schemas.openxmlformats.org/officeDocument/2006/relationships/image" Target="../media/image4121.png"/><Relationship Id="rId75" Type="http://schemas.openxmlformats.org/officeDocument/2006/relationships/image" Target="../media/image2969.png"/><Relationship Id="rId806" Type="http://schemas.openxmlformats.org/officeDocument/2006/relationships/image" Target="../media/image3698.png"/><Relationship Id="rId1436" Type="http://schemas.openxmlformats.org/officeDocument/2006/relationships/image" Target="../media/image4328.png"/><Relationship Id="rId1503" Type="http://schemas.openxmlformats.org/officeDocument/2006/relationships/image" Target="../media/image4395.png"/><Relationship Id="rId291" Type="http://schemas.openxmlformats.org/officeDocument/2006/relationships/image" Target="../media/image3184.png"/><Relationship Id="rId151" Type="http://schemas.openxmlformats.org/officeDocument/2006/relationships/image" Target="../media/image3045.png"/><Relationship Id="rId389" Type="http://schemas.openxmlformats.org/officeDocument/2006/relationships/image" Target="../media/image3282.png"/><Relationship Id="rId596" Type="http://schemas.openxmlformats.org/officeDocument/2006/relationships/image" Target="../media/image3489.png"/><Relationship Id="rId249" Type="http://schemas.openxmlformats.org/officeDocument/2006/relationships/image" Target="../media/image3142.png"/><Relationship Id="rId456" Type="http://schemas.openxmlformats.org/officeDocument/2006/relationships/image" Target="../media/image3349.png"/><Relationship Id="rId663" Type="http://schemas.openxmlformats.org/officeDocument/2006/relationships/image" Target="../media/image3555.png"/><Relationship Id="rId870" Type="http://schemas.openxmlformats.org/officeDocument/2006/relationships/image" Target="../media/image3762.png"/><Relationship Id="rId1086" Type="http://schemas.openxmlformats.org/officeDocument/2006/relationships/image" Target="../media/image3978.png"/><Relationship Id="rId1293" Type="http://schemas.openxmlformats.org/officeDocument/2006/relationships/image" Target="../media/image4185.png"/><Relationship Id="rId109" Type="http://schemas.openxmlformats.org/officeDocument/2006/relationships/image" Target="../media/image3003.png"/><Relationship Id="rId316" Type="http://schemas.openxmlformats.org/officeDocument/2006/relationships/image" Target="../media/image3209.png"/><Relationship Id="rId523" Type="http://schemas.openxmlformats.org/officeDocument/2006/relationships/image" Target="../media/image3416.png"/><Relationship Id="rId968" Type="http://schemas.openxmlformats.org/officeDocument/2006/relationships/image" Target="../media/image3860.png"/><Relationship Id="rId1153" Type="http://schemas.openxmlformats.org/officeDocument/2006/relationships/image" Target="../media/image4045.png"/><Relationship Id="rId1598" Type="http://schemas.openxmlformats.org/officeDocument/2006/relationships/image" Target="../media/image4490.png"/><Relationship Id="rId97" Type="http://schemas.openxmlformats.org/officeDocument/2006/relationships/image" Target="../media/image2991.png"/><Relationship Id="rId730" Type="http://schemas.openxmlformats.org/officeDocument/2006/relationships/image" Target="../media/image3622.png"/><Relationship Id="rId828" Type="http://schemas.openxmlformats.org/officeDocument/2006/relationships/image" Target="../media/image3720.png"/><Relationship Id="rId1013" Type="http://schemas.openxmlformats.org/officeDocument/2006/relationships/image" Target="../media/image3905.png"/><Relationship Id="rId1360" Type="http://schemas.openxmlformats.org/officeDocument/2006/relationships/image" Target="../media/image4252.png"/><Relationship Id="rId1458" Type="http://schemas.openxmlformats.org/officeDocument/2006/relationships/image" Target="../media/image4350.png"/><Relationship Id="rId1220" Type="http://schemas.openxmlformats.org/officeDocument/2006/relationships/image" Target="../media/image4112.png"/><Relationship Id="rId1318" Type="http://schemas.openxmlformats.org/officeDocument/2006/relationships/image" Target="../media/image4210.png"/><Relationship Id="rId1525" Type="http://schemas.openxmlformats.org/officeDocument/2006/relationships/image" Target="../media/image4417.png"/><Relationship Id="rId24" Type="http://schemas.openxmlformats.org/officeDocument/2006/relationships/image" Target="../media/image2919.png"/><Relationship Id="rId173" Type="http://schemas.openxmlformats.org/officeDocument/2006/relationships/image" Target="../media/image3067.png"/><Relationship Id="rId380" Type="http://schemas.openxmlformats.org/officeDocument/2006/relationships/image" Target="../media/image3273.png"/><Relationship Id="rId240" Type="http://schemas.openxmlformats.org/officeDocument/2006/relationships/image" Target="../media/image3134.png"/><Relationship Id="rId478" Type="http://schemas.openxmlformats.org/officeDocument/2006/relationships/image" Target="../media/image3371.png"/><Relationship Id="rId685" Type="http://schemas.openxmlformats.org/officeDocument/2006/relationships/image" Target="../media/image3577.png"/><Relationship Id="rId892" Type="http://schemas.openxmlformats.org/officeDocument/2006/relationships/image" Target="../media/image3784.png"/><Relationship Id="rId100" Type="http://schemas.openxmlformats.org/officeDocument/2006/relationships/image" Target="../media/image2994.png"/><Relationship Id="rId338" Type="http://schemas.openxmlformats.org/officeDocument/2006/relationships/image" Target="../media/image3231.png"/><Relationship Id="rId545" Type="http://schemas.openxmlformats.org/officeDocument/2006/relationships/image" Target="../media/image3438.png"/><Relationship Id="rId752" Type="http://schemas.openxmlformats.org/officeDocument/2006/relationships/image" Target="../media/image3644.png"/><Relationship Id="rId1175" Type="http://schemas.openxmlformats.org/officeDocument/2006/relationships/image" Target="../media/image4067.png"/><Relationship Id="rId1382" Type="http://schemas.openxmlformats.org/officeDocument/2006/relationships/image" Target="../media/image4274.png"/><Relationship Id="rId405" Type="http://schemas.openxmlformats.org/officeDocument/2006/relationships/image" Target="../media/image3298.png"/><Relationship Id="rId612" Type="http://schemas.openxmlformats.org/officeDocument/2006/relationships/image" Target="../media/image3505.png"/><Relationship Id="rId1035" Type="http://schemas.openxmlformats.org/officeDocument/2006/relationships/image" Target="../media/image3927.png"/><Relationship Id="rId1242" Type="http://schemas.openxmlformats.org/officeDocument/2006/relationships/image" Target="../media/image4134.png"/><Relationship Id="rId917" Type="http://schemas.openxmlformats.org/officeDocument/2006/relationships/image" Target="../media/image3809.png"/><Relationship Id="rId1102" Type="http://schemas.openxmlformats.org/officeDocument/2006/relationships/image" Target="../media/image3994.png"/><Relationship Id="rId1547" Type="http://schemas.openxmlformats.org/officeDocument/2006/relationships/image" Target="../media/image4439.png"/><Relationship Id="rId46" Type="http://schemas.openxmlformats.org/officeDocument/2006/relationships/image" Target="../media/image2941.png"/><Relationship Id="rId1407" Type="http://schemas.openxmlformats.org/officeDocument/2006/relationships/image" Target="../media/image4299.png"/><Relationship Id="rId1614" Type="http://schemas.openxmlformats.org/officeDocument/2006/relationships/image" Target="../media/image4505.png"/><Relationship Id="rId195" Type="http://schemas.openxmlformats.org/officeDocument/2006/relationships/image" Target="../media/image3089.png"/><Relationship Id="rId262" Type="http://schemas.openxmlformats.org/officeDocument/2006/relationships/image" Target="../media/image3155.png"/><Relationship Id="rId567" Type="http://schemas.openxmlformats.org/officeDocument/2006/relationships/image" Target="../media/image3460.png"/><Relationship Id="rId1197" Type="http://schemas.openxmlformats.org/officeDocument/2006/relationships/image" Target="../media/image4089.png"/><Relationship Id="rId122" Type="http://schemas.openxmlformats.org/officeDocument/2006/relationships/image" Target="../media/image3016.png"/><Relationship Id="rId774" Type="http://schemas.openxmlformats.org/officeDocument/2006/relationships/image" Target="../media/image3666.png"/><Relationship Id="rId981" Type="http://schemas.openxmlformats.org/officeDocument/2006/relationships/image" Target="../media/image3873.png"/><Relationship Id="rId1057" Type="http://schemas.openxmlformats.org/officeDocument/2006/relationships/image" Target="../media/image3949.png"/><Relationship Id="rId427" Type="http://schemas.openxmlformats.org/officeDocument/2006/relationships/image" Target="../media/image3320.png"/><Relationship Id="rId634" Type="http://schemas.openxmlformats.org/officeDocument/2006/relationships/image" Target="../media/image3527.png"/><Relationship Id="rId841" Type="http://schemas.openxmlformats.org/officeDocument/2006/relationships/image" Target="../media/image3733.png"/><Relationship Id="rId1264" Type="http://schemas.openxmlformats.org/officeDocument/2006/relationships/image" Target="../media/image4156.png"/><Relationship Id="rId1471" Type="http://schemas.openxmlformats.org/officeDocument/2006/relationships/image" Target="../media/image4363.png"/><Relationship Id="rId1569" Type="http://schemas.openxmlformats.org/officeDocument/2006/relationships/image" Target="../media/image4461.png"/><Relationship Id="rId701" Type="http://schemas.openxmlformats.org/officeDocument/2006/relationships/image" Target="../media/image3593.png"/><Relationship Id="rId939" Type="http://schemas.openxmlformats.org/officeDocument/2006/relationships/image" Target="../media/image3831.png"/><Relationship Id="rId1124" Type="http://schemas.openxmlformats.org/officeDocument/2006/relationships/image" Target="../media/image4016.png"/><Relationship Id="rId1331" Type="http://schemas.openxmlformats.org/officeDocument/2006/relationships/image" Target="../media/image4223.png"/><Relationship Id="rId68" Type="http://schemas.openxmlformats.org/officeDocument/2006/relationships/image" Target="../media/image2962.png"/><Relationship Id="rId1429" Type="http://schemas.openxmlformats.org/officeDocument/2006/relationships/image" Target="../media/image4321.png"/><Relationship Id="rId284" Type="http://schemas.openxmlformats.org/officeDocument/2006/relationships/image" Target="../media/image3177.png"/><Relationship Id="rId491" Type="http://schemas.openxmlformats.org/officeDocument/2006/relationships/image" Target="../media/image3384.png"/><Relationship Id="rId144" Type="http://schemas.openxmlformats.org/officeDocument/2006/relationships/image" Target="../media/image3038.png"/><Relationship Id="rId589" Type="http://schemas.openxmlformats.org/officeDocument/2006/relationships/image" Target="../media/image3482.png"/><Relationship Id="rId796" Type="http://schemas.openxmlformats.org/officeDocument/2006/relationships/image" Target="../media/image3688.png"/><Relationship Id="rId351" Type="http://schemas.openxmlformats.org/officeDocument/2006/relationships/image" Target="../media/image3244.png"/><Relationship Id="rId449" Type="http://schemas.openxmlformats.org/officeDocument/2006/relationships/image" Target="../media/image3342.png"/><Relationship Id="rId656" Type="http://schemas.openxmlformats.org/officeDocument/2006/relationships/image" Target="../media/image3548.png"/><Relationship Id="rId863" Type="http://schemas.openxmlformats.org/officeDocument/2006/relationships/image" Target="../media/image3755.png"/><Relationship Id="rId1079" Type="http://schemas.openxmlformats.org/officeDocument/2006/relationships/image" Target="../media/image3971.png"/><Relationship Id="rId1286" Type="http://schemas.openxmlformats.org/officeDocument/2006/relationships/image" Target="../media/image4178.png"/><Relationship Id="rId1493" Type="http://schemas.openxmlformats.org/officeDocument/2006/relationships/image" Target="../media/image4385.png"/><Relationship Id="rId211" Type="http://schemas.openxmlformats.org/officeDocument/2006/relationships/image" Target="../media/image3105.png"/><Relationship Id="rId309" Type="http://schemas.openxmlformats.org/officeDocument/2006/relationships/image" Target="../media/image3202.png"/><Relationship Id="rId516" Type="http://schemas.openxmlformats.org/officeDocument/2006/relationships/image" Target="../media/image3409.png"/><Relationship Id="rId1146" Type="http://schemas.openxmlformats.org/officeDocument/2006/relationships/image" Target="../media/image4038.png"/><Relationship Id="rId723" Type="http://schemas.openxmlformats.org/officeDocument/2006/relationships/image" Target="../media/image3615.png"/><Relationship Id="rId930" Type="http://schemas.openxmlformats.org/officeDocument/2006/relationships/image" Target="../media/image3822.png"/><Relationship Id="rId1006" Type="http://schemas.openxmlformats.org/officeDocument/2006/relationships/image" Target="../media/image3898.png"/><Relationship Id="rId1353" Type="http://schemas.openxmlformats.org/officeDocument/2006/relationships/image" Target="../media/image4245.png"/><Relationship Id="rId1560" Type="http://schemas.openxmlformats.org/officeDocument/2006/relationships/image" Target="../media/image4452.png"/><Relationship Id="rId1213" Type="http://schemas.openxmlformats.org/officeDocument/2006/relationships/image" Target="../media/image4105.png"/><Relationship Id="rId1420" Type="http://schemas.openxmlformats.org/officeDocument/2006/relationships/image" Target="../media/image4312.png"/><Relationship Id="rId1518" Type="http://schemas.openxmlformats.org/officeDocument/2006/relationships/image" Target="../media/image4410.png"/><Relationship Id="rId17" Type="http://schemas.openxmlformats.org/officeDocument/2006/relationships/image" Target="../media/image2912.png"/><Relationship Id="rId166" Type="http://schemas.openxmlformats.org/officeDocument/2006/relationships/image" Target="../media/image3060.png"/><Relationship Id="rId373" Type="http://schemas.openxmlformats.org/officeDocument/2006/relationships/image" Target="../media/image3266.png"/><Relationship Id="rId580" Type="http://schemas.openxmlformats.org/officeDocument/2006/relationships/image" Target="../media/image3473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3127.png"/><Relationship Id="rId440" Type="http://schemas.openxmlformats.org/officeDocument/2006/relationships/image" Target="../media/image3333.png"/><Relationship Id="rId678" Type="http://schemas.openxmlformats.org/officeDocument/2006/relationships/image" Target="../media/image3570.png"/><Relationship Id="rId885" Type="http://schemas.openxmlformats.org/officeDocument/2006/relationships/image" Target="../media/image3777.png"/><Relationship Id="rId1070" Type="http://schemas.openxmlformats.org/officeDocument/2006/relationships/image" Target="../media/image3962.png"/><Relationship Id="rId300" Type="http://schemas.openxmlformats.org/officeDocument/2006/relationships/image" Target="../media/image3193.png"/><Relationship Id="rId538" Type="http://schemas.openxmlformats.org/officeDocument/2006/relationships/image" Target="../media/image3431.png"/><Relationship Id="rId745" Type="http://schemas.openxmlformats.org/officeDocument/2006/relationships/image" Target="../media/image3637.png"/><Relationship Id="rId952" Type="http://schemas.openxmlformats.org/officeDocument/2006/relationships/image" Target="../media/image3844.png"/><Relationship Id="rId1168" Type="http://schemas.openxmlformats.org/officeDocument/2006/relationships/image" Target="../media/image4060.png"/><Relationship Id="rId1375" Type="http://schemas.openxmlformats.org/officeDocument/2006/relationships/image" Target="../media/image4267.png"/><Relationship Id="rId1582" Type="http://schemas.openxmlformats.org/officeDocument/2006/relationships/image" Target="../media/image4474.png"/><Relationship Id="rId81" Type="http://schemas.openxmlformats.org/officeDocument/2006/relationships/image" Target="../media/image2975.png"/><Relationship Id="rId605" Type="http://schemas.openxmlformats.org/officeDocument/2006/relationships/image" Target="../media/image3498.png"/><Relationship Id="rId812" Type="http://schemas.openxmlformats.org/officeDocument/2006/relationships/image" Target="../media/image3704.png"/><Relationship Id="rId1028" Type="http://schemas.openxmlformats.org/officeDocument/2006/relationships/image" Target="../media/image3920.png"/><Relationship Id="rId1235" Type="http://schemas.openxmlformats.org/officeDocument/2006/relationships/image" Target="../media/image4127.png"/><Relationship Id="rId1442" Type="http://schemas.openxmlformats.org/officeDocument/2006/relationships/image" Target="../media/image4334.png"/><Relationship Id="rId1302" Type="http://schemas.openxmlformats.org/officeDocument/2006/relationships/image" Target="../media/image4194.png"/><Relationship Id="rId39" Type="http://schemas.openxmlformats.org/officeDocument/2006/relationships/image" Target="../media/image2934.png"/><Relationship Id="rId1607" Type="http://schemas.openxmlformats.org/officeDocument/2006/relationships/image" Target="../media/image4498.png"/><Relationship Id="rId188" Type="http://schemas.openxmlformats.org/officeDocument/2006/relationships/image" Target="../media/image3082.png"/><Relationship Id="rId395" Type="http://schemas.openxmlformats.org/officeDocument/2006/relationships/image" Target="../media/image3288.png"/><Relationship Id="rId255" Type="http://schemas.openxmlformats.org/officeDocument/2006/relationships/image" Target="../media/image3148.png"/><Relationship Id="rId462" Type="http://schemas.openxmlformats.org/officeDocument/2006/relationships/image" Target="../media/image3355.png"/><Relationship Id="rId1092" Type="http://schemas.openxmlformats.org/officeDocument/2006/relationships/image" Target="../media/image3984.png"/><Relationship Id="rId1397" Type="http://schemas.openxmlformats.org/officeDocument/2006/relationships/image" Target="../media/image4289.png"/><Relationship Id="rId115" Type="http://schemas.openxmlformats.org/officeDocument/2006/relationships/image" Target="../media/image3009.png"/><Relationship Id="rId322" Type="http://schemas.openxmlformats.org/officeDocument/2006/relationships/image" Target="../media/image3215.png"/><Relationship Id="rId767" Type="http://schemas.openxmlformats.org/officeDocument/2006/relationships/image" Target="../media/image3659.png"/><Relationship Id="rId974" Type="http://schemas.openxmlformats.org/officeDocument/2006/relationships/image" Target="../media/image3866.png"/><Relationship Id="rId627" Type="http://schemas.openxmlformats.org/officeDocument/2006/relationships/image" Target="../media/image3520.png"/><Relationship Id="rId834" Type="http://schemas.openxmlformats.org/officeDocument/2006/relationships/image" Target="../media/image3726.png"/><Relationship Id="rId1257" Type="http://schemas.openxmlformats.org/officeDocument/2006/relationships/image" Target="../media/image4149.png"/><Relationship Id="rId1464" Type="http://schemas.openxmlformats.org/officeDocument/2006/relationships/image" Target="../media/image4356.png"/><Relationship Id="rId901" Type="http://schemas.openxmlformats.org/officeDocument/2006/relationships/image" Target="../media/image3793.png"/><Relationship Id="rId1117" Type="http://schemas.openxmlformats.org/officeDocument/2006/relationships/image" Target="../media/image4009.png"/><Relationship Id="rId1324" Type="http://schemas.openxmlformats.org/officeDocument/2006/relationships/image" Target="../media/image4216.png"/><Relationship Id="rId1531" Type="http://schemas.openxmlformats.org/officeDocument/2006/relationships/image" Target="../media/image4423.png"/><Relationship Id="rId30" Type="http://schemas.openxmlformats.org/officeDocument/2006/relationships/image" Target="../media/image2925.png"/><Relationship Id="rId1629" Type="http://schemas.openxmlformats.org/officeDocument/2006/relationships/image" Target="../media/image4520.png"/><Relationship Id="rId277" Type="http://schemas.openxmlformats.org/officeDocument/2006/relationships/image" Target="../media/image3170.png"/><Relationship Id="rId484" Type="http://schemas.openxmlformats.org/officeDocument/2006/relationships/image" Target="../media/image3377.png"/><Relationship Id="rId137" Type="http://schemas.openxmlformats.org/officeDocument/2006/relationships/image" Target="../media/image3031.png"/><Relationship Id="rId344" Type="http://schemas.openxmlformats.org/officeDocument/2006/relationships/image" Target="../media/image3237.png"/><Relationship Id="rId691" Type="http://schemas.openxmlformats.org/officeDocument/2006/relationships/image" Target="../media/image3583.png"/><Relationship Id="rId789" Type="http://schemas.openxmlformats.org/officeDocument/2006/relationships/image" Target="../media/image3681.png"/><Relationship Id="rId996" Type="http://schemas.openxmlformats.org/officeDocument/2006/relationships/image" Target="../media/image3888.png"/><Relationship Id="rId551" Type="http://schemas.openxmlformats.org/officeDocument/2006/relationships/image" Target="../media/image3444.png"/><Relationship Id="rId649" Type="http://schemas.openxmlformats.org/officeDocument/2006/relationships/image" Target="../media/image3541.png"/><Relationship Id="rId856" Type="http://schemas.openxmlformats.org/officeDocument/2006/relationships/image" Target="../media/image3748.png"/><Relationship Id="rId1181" Type="http://schemas.openxmlformats.org/officeDocument/2006/relationships/image" Target="../media/image4073.png"/><Relationship Id="rId1279" Type="http://schemas.openxmlformats.org/officeDocument/2006/relationships/image" Target="../media/image4171.png"/><Relationship Id="rId1486" Type="http://schemas.openxmlformats.org/officeDocument/2006/relationships/image" Target="../media/image4378.png"/><Relationship Id="rId204" Type="http://schemas.openxmlformats.org/officeDocument/2006/relationships/image" Target="../media/image3098.png"/><Relationship Id="rId411" Type="http://schemas.openxmlformats.org/officeDocument/2006/relationships/image" Target="../media/image3304.png"/><Relationship Id="rId509" Type="http://schemas.openxmlformats.org/officeDocument/2006/relationships/image" Target="../media/image3402.png"/><Relationship Id="rId1041" Type="http://schemas.openxmlformats.org/officeDocument/2006/relationships/image" Target="../media/image3933.png"/><Relationship Id="rId1139" Type="http://schemas.openxmlformats.org/officeDocument/2006/relationships/image" Target="../media/image4031.png"/><Relationship Id="rId1346" Type="http://schemas.openxmlformats.org/officeDocument/2006/relationships/image" Target="../media/image4238.png"/><Relationship Id="rId716" Type="http://schemas.openxmlformats.org/officeDocument/2006/relationships/image" Target="../media/image3608.png"/><Relationship Id="rId923" Type="http://schemas.openxmlformats.org/officeDocument/2006/relationships/image" Target="../media/image3815.png"/><Relationship Id="rId1553" Type="http://schemas.openxmlformats.org/officeDocument/2006/relationships/image" Target="../media/image4445.png"/><Relationship Id="rId52" Type="http://schemas.openxmlformats.org/officeDocument/2006/relationships/image" Target="../media/image2947.png"/><Relationship Id="rId1206" Type="http://schemas.openxmlformats.org/officeDocument/2006/relationships/image" Target="../media/image4098.png"/><Relationship Id="rId1413" Type="http://schemas.openxmlformats.org/officeDocument/2006/relationships/image" Target="../media/image4305.png"/><Relationship Id="rId1620" Type="http://schemas.openxmlformats.org/officeDocument/2006/relationships/image" Target="../media/image4511.png"/><Relationship Id="rId299" Type="http://schemas.openxmlformats.org/officeDocument/2006/relationships/image" Target="../media/image3192.png"/><Relationship Id="rId159" Type="http://schemas.openxmlformats.org/officeDocument/2006/relationships/image" Target="../media/image3053.png"/><Relationship Id="rId366" Type="http://schemas.openxmlformats.org/officeDocument/2006/relationships/image" Target="../media/image3259.png"/><Relationship Id="rId573" Type="http://schemas.openxmlformats.org/officeDocument/2006/relationships/image" Target="../media/image3466.png"/><Relationship Id="rId780" Type="http://schemas.openxmlformats.org/officeDocument/2006/relationships/image" Target="../media/image3672.png"/><Relationship Id="rId226" Type="http://schemas.openxmlformats.org/officeDocument/2006/relationships/image" Target="../media/image3120.png"/><Relationship Id="rId433" Type="http://schemas.openxmlformats.org/officeDocument/2006/relationships/image" Target="../media/image3326.png"/><Relationship Id="rId878" Type="http://schemas.openxmlformats.org/officeDocument/2006/relationships/image" Target="../media/image3770.png"/><Relationship Id="rId1063" Type="http://schemas.openxmlformats.org/officeDocument/2006/relationships/image" Target="../media/image3955.png"/><Relationship Id="rId1270" Type="http://schemas.openxmlformats.org/officeDocument/2006/relationships/image" Target="../media/image4162.png"/><Relationship Id="rId640" Type="http://schemas.openxmlformats.org/officeDocument/2006/relationships/image" Target="../media/image3533.png"/><Relationship Id="rId738" Type="http://schemas.openxmlformats.org/officeDocument/2006/relationships/image" Target="../media/image3630.png"/><Relationship Id="rId945" Type="http://schemas.openxmlformats.org/officeDocument/2006/relationships/image" Target="../media/image3837.png"/><Relationship Id="rId1368" Type="http://schemas.openxmlformats.org/officeDocument/2006/relationships/image" Target="../media/image4260.png"/><Relationship Id="rId1575" Type="http://schemas.openxmlformats.org/officeDocument/2006/relationships/image" Target="../media/image4467.png"/><Relationship Id="rId74" Type="http://schemas.openxmlformats.org/officeDocument/2006/relationships/image" Target="../media/image2968.png"/><Relationship Id="rId500" Type="http://schemas.openxmlformats.org/officeDocument/2006/relationships/image" Target="../media/image3393.png"/><Relationship Id="rId805" Type="http://schemas.openxmlformats.org/officeDocument/2006/relationships/image" Target="../media/image3697.png"/><Relationship Id="rId1130" Type="http://schemas.openxmlformats.org/officeDocument/2006/relationships/image" Target="../media/image4022.png"/><Relationship Id="rId1228" Type="http://schemas.openxmlformats.org/officeDocument/2006/relationships/image" Target="../media/image4120.png"/><Relationship Id="rId1435" Type="http://schemas.openxmlformats.org/officeDocument/2006/relationships/image" Target="../media/image4327.png"/><Relationship Id="rId1502" Type="http://schemas.openxmlformats.org/officeDocument/2006/relationships/image" Target="../media/image4394.png"/><Relationship Id="rId290" Type="http://schemas.openxmlformats.org/officeDocument/2006/relationships/image" Target="../media/image3183.png"/><Relationship Id="rId388" Type="http://schemas.openxmlformats.org/officeDocument/2006/relationships/image" Target="../media/image3281.png"/><Relationship Id="rId150" Type="http://schemas.openxmlformats.org/officeDocument/2006/relationships/image" Target="../media/image3044.png"/><Relationship Id="rId595" Type="http://schemas.openxmlformats.org/officeDocument/2006/relationships/image" Target="../media/image3488.png"/><Relationship Id="rId248" Type="http://schemas.openxmlformats.org/officeDocument/2006/relationships/image" Target="../media/image3141.png"/><Relationship Id="rId455" Type="http://schemas.openxmlformats.org/officeDocument/2006/relationships/image" Target="../media/image3348.png"/><Relationship Id="rId662" Type="http://schemas.openxmlformats.org/officeDocument/2006/relationships/image" Target="../media/image3554.png"/><Relationship Id="rId1085" Type="http://schemas.openxmlformats.org/officeDocument/2006/relationships/image" Target="../media/image3977.png"/><Relationship Id="rId1292" Type="http://schemas.openxmlformats.org/officeDocument/2006/relationships/image" Target="../media/image4184.png"/><Relationship Id="rId108" Type="http://schemas.openxmlformats.org/officeDocument/2006/relationships/image" Target="../media/image3002.png"/><Relationship Id="rId315" Type="http://schemas.openxmlformats.org/officeDocument/2006/relationships/image" Target="../media/image3208.png"/><Relationship Id="rId522" Type="http://schemas.openxmlformats.org/officeDocument/2006/relationships/image" Target="../media/image3415.png"/><Relationship Id="rId967" Type="http://schemas.openxmlformats.org/officeDocument/2006/relationships/image" Target="../media/image3859.png"/><Relationship Id="rId1152" Type="http://schemas.openxmlformats.org/officeDocument/2006/relationships/image" Target="../media/image4044.png"/><Relationship Id="rId1597" Type="http://schemas.openxmlformats.org/officeDocument/2006/relationships/image" Target="../media/image4489.png"/><Relationship Id="rId96" Type="http://schemas.openxmlformats.org/officeDocument/2006/relationships/image" Target="../media/image2990.png"/><Relationship Id="rId827" Type="http://schemas.openxmlformats.org/officeDocument/2006/relationships/image" Target="../media/image3719.png"/><Relationship Id="rId1012" Type="http://schemas.openxmlformats.org/officeDocument/2006/relationships/image" Target="../media/image3904.png"/><Relationship Id="rId1457" Type="http://schemas.openxmlformats.org/officeDocument/2006/relationships/image" Target="../media/image4349.png"/><Relationship Id="rId1317" Type="http://schemas.openxmlformats.org/officeDocument/2006/relationships/image" Target="../media/image4209.png"/><Relationship Id="rId1524" Type="http://schemas.openxmlformats.org/officeDocument/2006/relationships/image" Target="../media/image4416.png"/><Relationship Id="rId23" Type="http://schemas.openxmlformats.org/officeDocument/2006/relationships/image" Target="../media/image2918.png"/><Relationship Id="rId172" Type="http://schemas.openxmlformats.org/officeDocument/2006/relationships/image" Target="../media/image3066.png"/><Relationship Id="rId477" Type="http://schemas.openxmlformats.org/officeDocument/2006/relationships/image" Target="../media/image3370.png"/><Relationship Id="rId684" Type="http://schemas.openxmlformats.org/officeDocument/2006/relationships/image" Target="../media/image3576.png"/><Relationship Id="rId337" Type="http://schemas.openxmlformats.org/officeDocument/2006/relationships/image" Target="../media/image3230.png"/><Relationship Id="rId891" Type="http://schemas.openxmlformats.org/officeDocument/2006/relationships/image" Target="../media/image3783.png"/><Relationship Id="rId989" Type="http://schemas.openxmlformats.org/officeDocument/2006/relationships/image" Target="../media/image3881.png"/><Relationship Id="rId544" Type="http://schemas.openxmlformats.org/officeDocument/2006/relationships/image" Target="../media/image3437.png"/><Relationship Id="rId751" Type="http://schemas.openxmlformats.org/officeDocument/2006/relationships/image" Target="../media/image3643.png"/><Relationship Id="rId849" Type="http://schemas.openxmlformats.org/officeDocument/2006/relationships/image" Target="../media/image3741.png"/><Relationship Id="rId1174" Type="http://schemas.openxmlformats.org/officeDocument/2006/relationships/image" Target="../media/image4066.png"/><Relationship Id="rId1381" Type="http://schemas.openxmlformats.org/officeDocument/2006/relationships/image" Target="../media/image4273.png"/><Relationship Id="rId1479" Type="http://schemas.openxmlformats.org/officeDocument/2006/relationships/image" Target="../media/image4371.png"/><Relationship Id="rId404" Type="http://schemas.openxmlformats.org/officeDocument/2006/relationships/image" Target="../media/image3297.png"/><Relationship Id="rId611" Type="http://schemas.openxmlformats.org/officeDocument/2006/relationships/image" Target="../media/image3504.png"/><Relationship Id="rId1034" Type="http://schemas.openxmlformats.org/officeDocument/2006/relationships/image" Target="../media/image3926.png"/><Relationship Id="rId1241" Type="http://schemas.openxmlformats.org/officeDocument/2006/relationships/image" Target="../media/image4133.png"/><Relationship Id="rId1339" Type="http://schemas.openxmlformats.org/officeDocument/2006/relationships/image" Target="../media/image4231.png"/><Relationship Id="rId709" Type="http://schemas.openxmlformats.org/officeDocument/2006/relationships/image" Target="../media/image3601.png"/><Relationship Id="rId916" Type="http://schemas.openxmlformats.org/officeDocument/2006/relationships/image" Target="../media/image3808.png"/><Relationship Id="rId1101" Type="http://schemas.openxmlformats.org/officeDocument/2006/relationships/image" Target="../media/image3993.png"/><Relationship Id="rId1546" Type="http://schemas.openxmlformats.org/officeDocument/2006/relationships/image" Target="../media/image4438.png"/><Relationship Id="rId45" Type="http://schemas.openxmlformats.org/officeDocument/2006/relationships/image" Target="../media/image2940.png"/><Relationship Id="rId1406" Type="http://schemas.openxmlformats.org/officeDocument/2006/relationships/image" Target="../media/image4298.png"/><Relationship Id="rId1613" Type="http://schemas.openxmlformats.org/officeDocument/2006/relationships/image" Target="../media/image4504.png"/><Relationship Id="rId194" Type="http://schemas.openxmlformats.org/officeDocument/2006/relationships/image" Target="../media/image3088.png"/><Relationship Id="rId261" Type="http://schemas.openxmlformats.org/officeDocument/2006/relationships/image" Target="../media/image3154.png"/><Relationship Id="rId499" Type="http://schemas.openxmlformats.org/officeDocument/2006/relationships/image" Target="../media/image3392.png"/><Relationship Id="rId359" Type="http://schemas.openxmlformats.org/officeDocument/2006/relationships/image" Target="../media/image3252.png"/><Relationship Id="rId566" Type="http://schemas.openxmlformats.org/officeDocument/2006/relationships/image" Target="../media/image3459.png"/><Relationship Id="rId773" Type="http://schemas.openxmlformats.org/officeDocument/2006/relationships/image" Target="../media/image3665.png"/><Relationship Id="rId1196" Type="http://schemas.openxmlformats.org/officeDocument/2006/relationships/image" Target="../media/image4088.png"/><Relationship Id="rId121" Type="http://schemas.openxmlformats.org/officeDocument/2006/relationships/image" Target="../media/image3015.png"/><Relationship Id="rId219" Type="http://schemas.openxmlformats.org/officeDocument/2006/relationships/image" Target="../media/image3113.png"/><Relationship Id="rId426" Type="http://schemas.openxmlformats.org/officeDocument/2006/relationships/image" Target="../media/image3319.png"/><Relationship Id="rId633" Type="http://schemas.openxmlformats.org/officeDocument/2006/relationships/image" Target="../media/image3526.png"/><Relationship Id="rId980" Type="http://schemas.openxmlformats.org/officeDocument/2006/relationships/image" Target="../media/image3872.png"/><Relationship Id="rId1056" Type="http://schemas.openxmlformats.org/officeDocument/2006/relationships/image" Target="../media/image3948.png"/><Relationship Id="rId1263" Type="http://schemas.openxmlformats.org/officeDocument/2006/relationships/image" Target="../media/image415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25.jpg"/><Relationship Id="rId13" Type="http://schemas.openxmlformats.org/officeDocument/2006/relationships/image" Target="../media/image4530.jpg"/><Relationship Id="rId3" Type="http://schemas.openxmlformats.org/officeDocument/2006/relationships/image" Target="../media/image2.png"/><Relationship Id="rId7" Type="http://schemas.openxmlformats.org/officeDocument/2006/relationships/image" Target="../media/image36.png"/><Relationship Id="rId12" Type="http://schemas.openxmlformats.org/officeDocument/2006/relationships/image" Target="../media/image4529.jpg"/><Relationship Id="rId17" Type="http://schemas.openxmlformats.org/officeDocument/2006/relationships/image" Target="../media/image4534.png"/><Relationship Id="rId2" Type="http://schemas.openxmlformats.org/officeDocument/2006/relationships/image" Target="../media/image1.png"/><Relationship Id="rId16" Type="http://schemas.openxmlformats.org/officeDocument/2006/relationships/image" Target="../media/image453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4528.jpg"/><Relationship Id="rId5" Type="http://schemas.openxmlformats.org/officeDocument/2006/relationships/image" Target="../media/image35.png"/><Relationship Id="rId15" Type="http://schemas.openxmlformats.org/officeDocument/2006/relationships/image" Target="../media/image4532.jpg"/><Relationship Id="rId10" Type="http://schemas.openxmlformats.org/officeDocument/2006/relationships/image" Target="../media/image4527.jpg"/><Relationship Id="rId4" Type="http://schemas.openxmlformats.org/officeDocument/2006/relationships/image" Target="../media/image3.png"/><Relationship Id="rId9" Type="http://schemas.openxmlformats.org/officeDocument/2006/relationships/image" Target="../media/image4526.jpg"/><Relationship Id="rId14" Type="http://schemas.openxmlformats.org/officeDocument/2006/relationships/image" Target="../media/image453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35.jpg"/><Relationship Id="rId13" Type="http://schemas.openxmlformats.org/officeDocument/2006/relationships/image" Target="../media/image4540.jpg"/><Relationship Id="rId18" Type="http://schemas.openxmlformats.org/officeDocument/2006/relationships/image" Target="../media/image4545.jpg"/><Relationship Id="rId26" Type="http://schemas.openxmlformats.org/officeDocument/2006/relationships/image" Target="../media/image4553.jpg"/><Relationship Id="rId3" Type="http://schemas.openxmlformats.org/officeDocument/2006/relationships/image" Target="../media/image2.png"/><Relationship Id="rId21" Type="http://schemas.openxmlformats.org/officeDocument/2006/relationships/image" Target="../media/image4548.jpg"/><Relationship Id="rId7" Type="http://schemas.openxmlformats.org/officeDocument/2006/relationships/image" Target="../media/image36.png"/><Relationship Id="rId12" Type="http://schemas.openxmlformats.org/officeDocument/2006/relationships/image" Target="../media/image4539.jpg"/><Relationship Id="rId17" Type="http://schemas.openxmlformats.org/officeDocument/2006/relationships/image" Target="../media/image4544.jpg"/><Relationship Id="rId25" Type="http://schemas.openxmlformats.org/officeDocument/2006/relationships/image" Target="../media/image4552.jpg"/><Relationship Id="rId2" Type="http://schemas.openxmlformats.org/officeDocument/2006/relationships/image" Target="../media/image1.png"/><Relationship Id="rId16" Type="http://schemas.openxmlformats.org/officeDocument/2006/relationships/image" Target="../media/image4543.jpg"/><Relationship Id="rId20" Type="http://schemas.openxmlformats.org/officeDocument/2006/relationships/image" Target="../media/image454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4538.jpg"/><Relationship Id="rId24" Type="http://schemas.openxmlformats.org/officeDocument/2006/relationships/image" Target="../media/image4551.jpg"/><Relationship Id="rId5" Type="http://schemas.openxmlformats.org/officeDocument/2006/relationships/image" Target="../media/image35.png"/><Relationship Id="rId15" Type="http://schemas.openxmlformats.org/officeDocument/2006/relationships/image" Target="../media/image4542.jpg"/><Relationship Id="rId23" Type="http://schemas.openxmlformats.org/officeDocument/2006/relationships/image" Target="../media/image4550.jpg"/><Relationship Id="rId10" Type="http://schemas.openxmlformats.org/officeDocument/2006/relationships/image" Target="../media/image4537.jpg"/><Relationship Id="rId19" Type="http://schemas.openxmlformats.org/officeDocument/2006/relationships/image" Target="../media/image4546.jpg"/><Relationship Id="rId4" Type="http://schemas.openxmlformats.org/officeDocument/2006/relationships/image" Target="../media/image3.png"/><Relationship Id="rId9" Type="http://schemas.openxmlformats.org/officeDocument/2006/relationships/image" Target="../media/image4536.jpg"/><Relationship Id="rId14" Type="http://schemas.openxmlformats.org/officeDocument/2006/relationships/image" Target="../media/image4541.jpg"/><Relationship Id="rId22" Type="http://schemas.openxmlformats.org/officeDocument/2006/relationships/image" Target="../media/image4549.jpg"/><Relationship Id="rId27" Type="http://schemas.openxmlformats.org/officeDocument/2006/relationships/image" Target="../media/image455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55.jpg"/><Relationship Id="rId3" Type="http://schemas.openxmlformats.org/officeDocument/2006/relationships/image" Target="../media/image2.png"/><Relationship Id="rId7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4558.jpg"/><Relationship Id="rId5" Type="http://schemas.openxmlformats.org/officeDocument/2006/relationships/image" Target="../media/image35.png"/><Relationship Id="rId10" Type="http://schemas.openxmlformats.org/officeDocument/2006/relationships/image" Target="../media/image4557.jpg"/><Relationship Id="rId4" Type="http://schemas.openxmlformats.org/officeDocument/2006/relationships/image" Target="../media/image3.png"/><Relationship Id="rId9" Type="http://schemas.openxmlformats.org/officeDocument/2006/relationships/image" Target="../media/image4556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64.png"/><Relationship Id="rId13" Type="http://schemas.openxmlformats.org/officeDocument/2006/relationships/image" Target="../media/image4569.jpg"/><Relationship Id="rId3" Type="http://schemas.openxmlformats.org/officeDocument/2006/relationships/image" Target="../media/image4559.png"/><Relationship Id="rId7" Type="http://schemas.openxmlformats.org/officeDocument/2006/relationships/image" Target="../media/image4563.png"/><Relationship Id="rId12" Type="http://schemas.openxmlformats.org/officeDocument/2006/relationships/image" Target="../media/image4568.png"/><Relationship Id="rId2" Type="http://schemas.openxmlformats.org/officeDocument/2006/relationships/hyperlink" Target="http://www.thetrainingroom.com/" TargetMode="External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62.png"/><Relationship Id="rId11" Type="http://schemas.openxmlformats.org/officeDocument/2006/relationships/image" Target="../media/image4567.jpg"/><Relationship Id="rId5" Type="http://schemas.openxmlformats.org/officeDocument/2006/relationships/image" Target="../media/image4561.jpg"/><Relationship Id="rId15" Type="http://schemas.openxmlformats.org/officeDocument/2006/relationships/image" Target="../media/image4571.png"/><Relationship Id="rId10" Type="http://schemas.openxmlformats.org/officeDocument/2006/relationships/image" Target="../media/image4566.png"/><Relationship Id="rId4" Type="http://schemas.openxmlformats.org/officeDocument/2006/relationships/image" Target="../media/image4560.png"/><Relationship Id="rId9" Type="http://schemas.openxmlformats.org/officeDocument/2006/relationships/image" Target="../media/image4565.png"/><Relationship Id="rId14" Type="http://schemas.openxmlformats.org/officeDocument/2006/relationships/image" Target="../media/image4570.png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582.jpg"/><Relationship Id="rId18" Type="http://schemas.openxmlformats.org/officeDocument/2006/relationships/image" Target="../media/image4587.png"/><Relationship Id="rId26" Type="http://schemas.openxmlformats.org/officeDocument/2006/relationships/image" Target="../media/image4595.png"/><Relationship Id="rId39" Type="http://schemas.openxmlformats.org/officeDocument/2006/relationships/image" Target="../media/image4607.png"/><Relationship Id="rId21" Type="http://schemas.openxmlformats.org/officeDocument/2006/relationships/image" Target="../media/image4590.png"/><Relationship Id="rId34" Type="http://schemas.openxmlformats.org/officeDocument/2006/relationships/image" Target="../media/image4602.jpg"/><Relationship Id="rId42" Type="http://schemas.openxmlformats.org/officeDocument/2006/relationships/image" Target="../media/image4610.png"/><Relationship Id="rId7" Type="http://schemas.openxmlformats.org/officeDocument/2006/relationships/image" Target="../media/image4577.png"/><Relationship Id="rId2" Type="http://schemas.openxmlformats.org/officeDocument/2006/relationships/image" Target="../media/image4572.png"/><Relationship Id="rId16" Type="http://schemas.openxmlformats.org/officeDocument/2006/relationships/image" Target="../media/image4585.png"/><Relationship Id="rId29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11" Type="http://schemas.openxmlformats.org/officeDocument/2006/relationships/image" Target="../media/image4580.png"/><Relationship Id="rId24" Type="http://schemas.openxmlformats.org/officeDocument/2006/relationships/image" Target="../media/image4593.png"/><Relationship Id="rId32" Type="http://schemas.openxmlformats.org/officeDocument/2006/relationships/image" Target="../media/image4600.png"/><Relationship Id="rId37" Type="http://schemas.openxmlformats.org/officeDocument/2006/relationships/image" Target="../media/image4605.jpg"/><Relationship Id="rId40" Type="http://schemas.openxmlformats.org/officeDocument/2006/relationships/image" Target="../media/image4608.png"/><Relationship Id="rId45" Type="http://schemas.openxmlformats.org/officeDocument/2006/relationships/image" Target="../media/image4613.png"/><Relationship Id="rId5" Type="http://schemas.openxmlformats.org/officeDocument/2006/relationships/image" Target="../media/image4575.png"/><Relationship Id="rId15" Type="http://schemas.openxmlformats.org/officeDocument/2006/relationships/image" Target="../media/image4584.png"/><Relationship Id="rId23" Type="http://schemas.openxmlformats.org/officeDocument/2006/relationships/image" Target="../media/image4592.png"/><Relationship Id="rId28" Type="http://schemas.openxmlformats.org/officeDocument/2006/relationships/image" Target="../media/image4597.png"/><Relationship Id="rId36" Type="http://schemas.openxmlformats.org/officeDocument/2006/relationships/image" Target="../media/image4604.png"/><Relationship Id="rId10" Type="http://schemas.openxmlformats.org/officeDocument/2006/relationships/image" Target="../media/image4579.jpg"/><Relationship Id="rId19" Type="http://schemas.openxmlformats.org/officeDocument/2006/relationships/image" Target="../media/image4588.png"/><Relationship Id="rId31" Type="http://schemas.openxmlformats.org/officeDocument/2006/relationships/image" Target="../media/image4599.png"/><Relationship Id="rId44" Type="http://schemas.openxmlformats.org/officeDocument/2006/relationships/image" Target="../media/image4612.png"/><Relationship Id="rId4" Type="http://schemas.openxmlformats.org/officeDocument/2006/relationships/image" Target="../media/image4574.png"/><Relationship Id="rId9" Type="http://schemas.openxmlformats.org/officeDocument/2006/relationships/image" Target="../media/image6.png"/><Relationship Id="rId14" Type="http://schemas.openxmlformats.org/officeDocument/2006/relationships/image" Target="../media/image4583.jpg"/><Relationship Id="rId22" Type="http://schemas.openxmlformats.org/officeDocument/2006/relationships/image" Target="../media/image4591.png"/><Relationship Id="rId27" Type="http://schemas.openxmlformats.org/officeDocument/2006/relationships/image" Target="../media/image4596.png"/><Relationship Id="rId30" Type="http://schemas.openxmlformats.org/officeDocument/2006/relationships/image" Target="../media/image4598.png"/><Relationship Id="rId35" Type="http://schemas.openxmlformats.org/officeDocument/2006/relationships/image" Target="../media/image4603.jpg"/><Relationship Id="rId43" Type="http://schemas.openxmlformats.org/officeDocument/2006/relationships/image" Target="../media/image4611.png"/><Relationship Id="rId8" Type="http://schemas.openxmlformats.org/officeDocument/2006/relationships/image" Target="../media/image4578.png"/><Relationship Id="rId3" Type="http://schemas.openxmlformats.org/officeDocument/2006/relationships/image" Target="../media/image4573.png"/><Relationship Id="rId12" Type="http://schemas.openxmlformats.org/officeDocument/2006/relationships/image" Target="../media/image4581.jpg"/><Relationship Id="rId17" Type="http://schemas.openxmlformats.org/officeDocument/2006/relationships/image" Target="../media/image4586.png"/><Relationship Id="rId25" Type="http://schemas.openxmlformats.org/officeDocument/2006/relationships/image" Target="../media/image4594.png"/><Relationship Id="rId33" Type="http://schemas.openxmlformats.org/officeDocument/2006/relationships/image" Target="../media/image4601.png"/><Relationship Id="rId38" Type="http://schemas.openxmlformats.org/officeDocument/2006/relationships/image" Target="../media/image4606.jpg"/><Relationship Id="rId20" Type="http://schemas.openxmlformats.org/officeDocument/2006/relationships/image" Target="../media/image4589.png"/><Relationship Id="rId41" Type="http://schemas.openxmlformats.org/officeDocument/2006/relationships/image" Target="../media/image460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78.png"/><Relationship Id="rId13" Type="http://schemas.openxmlformats.org/officeDocument/2006/relationships/image" Target="../media/image4619.png"/><Relationship Id="rId18" Type="http://schemas.openxmlformats.org/officeDocument/2006/relationships/image" Target="../media/image4621.png"/><Relationship Id="rId26" Type="http://schemas.openxmlformats.org/officeDocument/2006/relationships/image" Target="../media/image4629.png"/><Relationship Id="rId3" Type="http://schemas.openxmlformats.org/officeDocument/2006/relationships/image" Target="../media/image4573.png"/><Relationship Id="rId21" Type="http://schemas.openxmlformats.org/officeDocument/2006/relationships/image" Target="../media/image4624.png"/><Relationship Id="rId7" Type="http://schemas.openxmlformats.org/officeDocument/2006/relationships/image" Target="../media/image4577.png"/><Relationship Id="rId12" Type="http://schemas.openxmlformats.org/officeDocument/2006/relationships/image" Target="../media/image4618.png"/><Relationship Id="rId17" Type="http://schemas.openxmlformats.org/officeDocument/2006/relationships/image" Target="../media/image33.png"/><Relationship Id="rId25" Type="http://schemas.openxmlformats.org/officeDocument/2006/relationships/image" Target="../media/image4628.png"/><Relationship Id="rId2" Type="http://schemas.openxmlformats.org/officeDocument/2006/relationships/image" Target="../media/image4614.png"/><Relationship Id="rId16" Type="http://schemas.openxmlformats.org/officeDocument/2006/relationships/image" Target="../media/image32.png"/><Relationship Id="rId20" Type="http://schemas.openxmlformats.org/officeDocument/2006/relationships/image" Target="../media/image462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11" Type="http://schemas.openxmlformats.org/officeDocument/2006/relationships/image" Target="../media/image4617.jpg"/><Relationship Id="rId24" Type="http://schemas.openxmlformats.org/officeDocument/2006/relationships/image" Target="../media/image4627.png"/><Relationship Id="rId5" Type="http://schemas.openxmlformats.org/officeDocument/2006/relationships/image" Target="../media/image4575.png"/><Relationship Id="rId15" Type="http://schemas.openxmlformats.org/officeDocument/2006/relationships/image" Target="../media/image2904.png"/><Relationship Id="rId23" Type="http://schemas.openxmlformats.org/officeDocument/2006/relationships/image" Target="../media/image4626.png"/><Relationship Id="rId10" Type="http://schemas.openxmlformats.org/officeDocument/2006/relationships/image" Target="../media/image4616.jpg"/><Relationship Id="rId19" Type="http://schemas.openxmlformats.org/officeDocument/2006/relationships/image" Target="../media/image4622.png"/><Relationship Id="rId4" Type="http://schemas.openxmlformats.org/officeDocument/2006/relationships/image" Target="../media/image4615.png"/><Relationship Id="rId9" Type="http://schemas.openxmlformats.org/officeDocument/2006/relationships/image" Target="../media/image36.png"/><Relationship Id="rId14" Type="http://schemas.openxmlformats.org/officeDocument/2006/relationships/image" Target="../media/image4620.jpg"/><Relationship Id="rId22" Type="http://schemas.openxmlformats.org/officeDocument/2006/relationships/image" Target="../media/image4625.png"/><Relationship Id="rId27" Type="http://schemas.openxmlformats.org/officeDocument/2006/relationships/image" Target="../media/image463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78.png"/><Relationship Id="rId13" Type="http://schemas.openxmlformats.org/officeDocument/2006/relationships/image" Target="../media/image4636.jpg"/><Relationship Id="rId3" Type="http://schemas.openxmlformats.org/officeDocument/2006/relationships/image" Target="../media/image4573.png"/><Relationship Id="rId7" Type="http://schemas.openxmlformats.org/officeDocument/2006/relationships/image" Target="../media/image4632.png"/><Relationship Id="rId12" Type="http://schemas.openxmlformats.org/officeDocument/2006/relationships/image" Target="../media/image4635.png"/><Relationship Id="rId2" Type="http://schemas.openxmlformats.org/officeDocument/2006/relationships/image" Target="../media/image46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11" Type="http://schemas.openxmlformats.org/officeDocument/2006/relationships/image" Target="../media/image4634.png"/><Relationship Id="rId5" Type="http://schemas.openxmlformats.org/officeDocument/2006/relationships/image" Target="../media/image4575.png"/><Relationship Id="rId10" Type="http://schemas.openxmlformats.org/officeDocument/2006/relationships/image" Target="../media/image4633.png"/><Relationship Id="rId4" Type="http://schemas.openxmlformats.org/officeDocument/2006/relationships/image" Target="../media/image4615.png"/><Relationship Id="rId9" Type="http://schemas.openxmlformats.org/officeDocument/2006/relationships/image" Target="../media/image36.png"/><Relationship Id="rId14" Type="http://schemas.openxmlformats.org/officeDocument/2006/relationships/image" Target="../media/image4637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78.png"/><Relationship Id="rId13" Type="http://schemas.openxmlformats.org/officeDocument/2006/relationships/image" Target="../media/image4643.jpg"/><Relationship Id="rId18" Type="http://schemas.openxmlformats.org/officeDocument/2006/relationships/image" Target="../media/image4648.jpg"/><Relationship Id="rId3" Type="http://schemas.openxmlformats.org/officeDocument/2006/relationships/image" Target="../media/image4573.png"/><Relationship Id="rId7" Type="http://schemas.openxmlformats.org/officeDocument/2006/relationships/image" Target="../media/image4577.png"/><Relationship Id="rId12" Type="http://schemas.openxmlformats.org/officeDocument/2006/relationships/image" Target="../media/image4642.png"/><Relationship Id="rId17" Type="http://schemas.openxmlformats.org/officeDocument/2006/relationships/image" Target="../media/image4647.jpg"/><Relationship Id="rId2" Type="http://schemas.openxmlformats.org/officeDocument/2006/relationships/image" Target="../media/image4638.png"/><Relationship Id="rId16" Type="http://schemas.openxmlformats.org/officeDocument/2006/relationships/image" Target="../media/image464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11" Type="http://schemas.openxmlformats.org/officeDocument/2006/relationships/image" Target="../media/image4641.jpg"/><Relationship Id="rId5" Type="http://schemas.openxmlformats.org/officeDocument/2006/relationships/image" Target="../media/image4575.png"/><Relationship Id="rId15" Type="http://schemas.openxmlformats.org/officeDocument/2006/relationships/image" Target="../media/image4645.jpg"/><Relationship Id="rId10" Type="http://schemas.openxmlformats.org/officeDocument/2006/relationships/image" Target="../media/image4640.jpg"/><Relationship Id="rId4" Type="http://schemas.openxmlformats.org/officeDocument/2006/relationships/image" Target="../media/image4639.png"/><Relationship Id="rId9" Type="http://schemas.openxmlformats.org/officeDocument/2006/relationships/image" Target="../media/image36.png"/><Relationship Id="rId14" Type="http://schemas.openxmlformats.org/officeDocument/2006/relationships/image" Target="../media/image4644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78.png"/><Relationship Id="rId13" Type="http://schemas.openxmlformats.org/officeDocument/2006/relationships/image" Target="../media/image4652.jpg"/><Relationship Id="rId18" Type="http://schemas.openxmlformats.org/officeDocument/2006/relationships/image" Target="../media/image4657.jpg"/><Relationship Id="rId3" Type="http://schemas.openxmlformats.org/officeDocument/2006/relationships/image" Target="../media/image4573.png"/><Relationship Id="rId21" Type="http://schemas.openxmlformats.org/officeDocument/2006/relationships/image" Target="../media/image4660.png"/><Relationship Id="rId7" Type="http://schemas.openxmlformats.org/officeDocument/2006/relationships/image" Target="../media/image4632.png"/><Relationship Id="rId12" Type="http://schemas.openxmlformats.org/officeDocument/2006/relationships/image" Target="../media/image4651.jpg"/><Relationship Id="rId17" Type="http://schemas.openxmlformats.org/officeDocument/2006/relationships/image" Target="../media/image4656.png"/><Relationship Id="rId2" Type="http://schemas.openxmlformats.org/officeDocument/2006/relationships/image" Target="../media/image4631.png"/><Relationship Id="rId16" Type="http://schemas.openxmlformats.org/officeDocument/2006/relationships/image" Target="../media/image4655.jpg"/><Relationship Id="rId20" Type="http://schemas.openxmlformats.org/officeDocument/2006/relationships/image" Target="../media/image4659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11" Type="http://schemas.openxmlformats.org/officeDocument/2006/relationships/image" Target="../media/image4650.jpg"/><Relationship Id="rId24" Type="http://schemas.openxmlformats.org/officeDocument/2006/relationships/image" Target="../media/image4663.jpg"/><Relationship Id="rId5" Type="http://schemas.openxmlformats.org/officeDocument/2006/relationships/image" Target="../media/image4575.png"/><Relationship Id="rId15" Type="http://schemas.openxmlformats.org/officeDocument/2006/relationships/image" Target="../media/image4654.png"/><Relationship Id="rId23" Type="http://schemas.openxmlformats.org/officeDocument/2006/relationships/image" Target="../media/image4662.jpg"/><Relationship Id="rId10" Type="http://schemas.openxmlformats.org/officeDocument/2006/relationships/image" Target="../media/image4649.jpg"/><Relationship Id="rId19" Type="http://schemas.openxmlformats.org/officeDocument/2006/relationships/image" Target="../media/image4658.png"/><Relationship Id="rId4" Type="http://schemas.openxmlformats.org/officeDocument/2006/relationships/image" Target="../media/image4615.png"/><Relationship Id="rId9" Type="http://schemas.openxmlformats.org/officeDocument/2006/relationships/image" Target="../media/image36.png"/><Relationship Id="rId14" Type="http://schemas.openxmlformats.org/officeDocument/2006/relationships/image" Target="../media/image4653.jpg"/><Relationship Id="rId22" Type="http://schemas.openxmlformats.org/officeDocument/2006/relationships/image" Target="../media/image4661.jpg"/></Relationships>
</file>

<file path=ppt/slides/_rels/slide1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669.png"/><Relationship Id="rId18" Type="http://schemas.openxmlformats.org/officeDocument/2006/relationships/image" Target="../media/image4674.png"/><Relationship Id="rId26" Type="http://schemas.openxmlformats.org/officeDocument/2006/relationships/image" Target="../media/image4682.png"/><Relationship Id="rId39" Type="http://schemas.openxmlformats.org/officeDocument/2006/relationships/image" Target="../media/image4695.png"/><Relationship Id="rId21" Type="http://schemas.openxmlformats.org/officeDocument/2006/relationships/image" Target="../media/image4677.png"/><Relationship Id="rId34" Type="http://schemas.openxmlformats.org/officeDocument/2006/relationships/image" Target="../media/image4690.png"/><Relationship Id="rId42" Type="http://schemas.openxmlformats.org/officeDocument/2006/relationships/image" Target="../media/image4698.png"/><Relationship Id="rId47" Type="http://schemas.openxmlformats.org/officeDocument/2006/relationships/image" Target="../media/image4703.png"/><Relationship Id="rId50" Type="http://schemas.openxmlformats.org/officeDocument/2006/relationships/image" Target="../media/image4706.jpg"/><Relationship Id="rId55" Type="http://schemas.openxmlformats.org/officeDocument/2006/relationships/image" Target="../media/image4708.jpg"/><Relationship Id="rId7" Type="http://schemas.openxmlformats.org/officeDocument/2006/relationships/image" Target="../media/image4577.png"/><Relationship Id="rId2" Type="http://schemas.openxmlformats.org/officeDocument/2006/relationships/image" Target="../media/image4664.png"/><Relationship Id="rId16" Type="http://schemas.openxmlformats.org/officeDocument/2006/relationships/image" Target="../media/image4672.png"/><Relationship Id="rId29" Type="http://schemas.openxmlformats.org/officeDocument/2006/relationships/image" Target="../media/image4685.png"/><Relationship Id="rId11" Type="http://schemas.openxmlformats.org/officeDocument/2006/relationships/image" Target="../media/image4667.png"/><Relationship Id="rId24" Type="http://schemas.openxmlformats.org/officeDocument/2006/relationships/image" Target="../media/image4680.png"/><Relationship Id="rId32" Type="http://schemas.openxmlformats.org/officeDocument/2006/relationships/image" Target="../media/image4688.png"/><Relationship Id="rId37" Type="http://schemas.openxmlformats.org/officeDocument/2006/relationships/image" Target="../media/image4693.png"/><Relationship Id="rId40" Type="http://schemas.openxmlformats.org/officeDocument/2006/relationships/image" Target="../media/image4696.png"/><Relationship Id="rId45" Type="http://schemas.openxmlformats.org/officeDocument/2006/relationships/image" Target="../media/image4701.png"/><Relationship Id="rId53" Type="http://schemas.openxmlformats.org/officeDocument/2006/relationships/image" Target="../media/image33.png"/><Relationship Id="rId58" Type="http://schemas.openxmlformats.org/officeDocument/2006/relationships/image" Target="../media/image4711.png"/><Relationship Id="rId5" Type="http://schemas.openxmlformats.org/officeDocument/2006/relationships/image" Target="../media/image4575.png"/><Relationship Id="rId61" Type="http://schemas.openxmlformats.org/officeDocument/2006/relationships/image" Target="../media/image4612.png"/><Relationship Id="rId19" Type="http://schemas.openxmlformats.org/officeDocument/2006/relationships/image" Target="../media/image4675.png"/><Relationship Id="rId14" Type="http://schemas.openxmlformats.org/officeDocument/2006/relationships/image" Target="../media/image4670.png"/><Relationship Id="rId22" Type="http://schemas.openxmlformats.org/officeDocument/2006/relationships/image" Target="../media/image4678.png"/><Relationship Id="rId27" Type="http://schemas.openxmlformats.org/officeDocument/2006/relationships/image" Target="../media/image4683.png"/><Relationship Id="rId30" Type="http://schemas.openxmlformats.org/officeDocument/2006/relationships/image" Target="../media/image4686.png"/><Relationship Id="rId35" Type="http://schemas.openxmlformats.org/officeDocument/2006/relationships/image" Target="../media/image4691.png"/><Relationship Id="rId43" Type="http://schemas.openxmlformats.org/officeDocument/2006/relationships/image" Target="../media/image4699.png"/><Relationship Id="rId48" Type="http://schemas.openxmlformats.org/officeDocument/2006/relationships/image" Target="../media/image4704.png"/><Relationship Id="rId56" Type="http://schemas.openxmlformats.org/officeDocument/2006/relationships/image" Target="../media/image4709.png"/><Relationship Id="rId8" Type="http://schemas.openxmlformats.org/officeDocument/2006/relationships/image" Target="../media/image4578.png"/><Relationship Id="rId51" Type="http://schemas.openxmlformats.org/officeDocument/2006/relationships/image" Target="../media/image2904.png"/><Relationship Id="rId3" Type="http://schemas.openxmlformats.org/officeDocument/2006/relationships/image" Target="../media/image4573.png"/><Relationship Id="rId12" Type="http://schemas.openxmlformats.org/officeDocument/2006/relationships/image" Target="../media/image4668.png"/><Relationship Id="rId17" Type="http://schemas.openxmlformats.org/officeDocument/2006/relationships/image" Target="../media/image4673.png"/><Relationship Id="rId25" Type="http://schemas.openxmlformats.org/officeDocument/2006/relationships/image" Target="../media/image4681.png"/><Relationship Id="rId33" Type="http://schemas.openxmlformats.org/officeDocument/2006/relationships/image" Target="../media/image4689.png"/><Relationship Id="rId38" Type="http://schemas.openxmlformats.org/officeDocument/2006/relationships/image" Target="../media/image4694.png"/><Relationship Id="rId46" Type="http://schemas.openxmlformats.org/officeDocument/2006/relationships/image" Target="../media/image4702.png"/><Relationship Id="rId59" Type="http://schemas.openxmlformats.org/officeDocument/2006/relationships/image" Target="../media/image4712.png"/><Relationship Id="rId20" Type="http://schemas.openxmlformats.org/officeDocument/2006/relationships/image" Target="../media/image4676.png"/><Relationship Id="rId41" Type="http://schemas.openxmlformats.org/officeDocument/2006/relationships/image" Target="../media/image4697.png"/><Relationship Id="rId54" Type="http://schemas.openxmlformats.org/officeDocument/2006/relationships/image" Target="../media/image4707.png"/><Relationship Id="rId62" Type="http://schemas.openxmlformats.org/officeDocument/2006/relationships/image" Target="../media/image47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15" Type="http://schemas.openxmlformats.org/officeDocument/2006/relationships/image" Target="../media/image4671.png"/><Relationship Id="rId23" Type="http://schemas.openxmlformats.org/officeDocument/2006/relationships/image" Target="../media/image4679.png"/><Relationship Id="rId28" Type="http://schemas.openxmlformats.org/officeDocument/2006/relationships/image" Target="../media/image4684.png"/><Relationship Id="rId36" Type="http://schemas.openxmlformats.org/officeDocument/2006/relationships/image" Target="../media/image4692.png"/><Relationship Id="rId49" Type="http://schemas.openxmlformats.org/officeDocument/2006/relationships/image" Target="../media/image4705.png"/><Relationship Id="rId57" Type="http://schemas.openxmlformats.org/officeDocument/2006/relationships/image" Target="../media/image4710.png"/><Relationship Id="rId10" Type="http://schemas.openxmlformats.org/officeDocument/2006/relationships/image" Target="../media/image4666.png"/><Relationship Id="rId31" Type="http://schemas.openxmlformats.org/officeDocument/2006/relationships/image" Target="../media/image4687.png"/><Relationship Id="rId44" Type="http://schemas.openxmlformats.org/officeDocument/2006/relationships/image" Target="../media/image4700.png"/><Relationship Id="rId52" Type="http://schemas.openxmlformats.org/officeDocument/2006/relationships/image" Target="../media/image32.png"/><Relationship Id="rId60" Type="http://schemas.openxmlformats.org/officeDocument/2006/relationships/image" Target="../media/image4713.png"/><Relationship Id="rId4" Type="http://schemas.openxmlformats.org/officeDocument/2006/relationships/image" Target="../media/image4665.png"/><Relationship Id="rId9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21" Type="http://schemas.openxmlformats.org/officeDocument/2006/relationships/image" Target="../media/image4728.png"/><Relationship Id="rId170" Type="http://schemas.openxmlformats.org/officeDocument/2006/relationships/image" Target="../media/image4876.png"/><Relationship Id="rId268" Type="http://schemas.openxmlformats.org/officeDocument/2006/relationships/image" Target="../media/image4973.png"/><Relationship Id="rId475" Type="http://schemas.openxmlformats.org/officeDocument/2006/relationships/image" Target="../media/image5180.png"/><Relationship Id="rId682" Type="http://schemas.openxmlformats.org/officeDocument/2006/relationships/image" Target="../media/image5387.png"/><Relationship Id="rId128" Type="http://schemas.openxmlformats.org/officeDocument/2006/relationships/image" Target="../media/image4834.png"/><Relationship Id="rId335" Type="http://schemas.openxmlformats.org/officeDocument/2006/relationships/image" Target="../media/image5040.png"/><Relationship Id="rId542" Type="http://schemas.openxmlformats.org/officeDocument/2006/relationships/image" Target="../media/image5247.png"/><Relationship Id="rId987" Type="http://schemas.openxmlformats.org/officeDocument/2006/relationships/image" Target="../media/image5692.png"/><Relationship Id="rId1172" Type="http://schemas.openxmlformats.org/officeDocument/2006/relationships/image" Target="../media/image5871.png"/><Relationship Id="rId402" Type="http://schemas.openxmlformats.org/officeDocument/2006/relationships/image" Target="../media/image5107.png"/><Relationship Id="rId847" Type="http://schemas.openxmlformats.org/officeDocument/2006/relationships/image" Target="../media/image5552.png"/><Relationship Id="rId1032" Type="http://schemas.openxmlformats.org/officeDocument/2006/relationships/image" Target="../media/image5737.png"/><Relationship Id="rId707" Type="http://schemas.openxmlformats.org/officeDocument/2006/relationships/image" Target="../media/image5412.png"/><Relationship Id="rId914" Type="http://schemas.openxmlformats.org/officeDocument/2006/relationships/image" Target="../media/image5619.png"/><Relationship Id="rId43" Type="http://schemas.openxmlformats.org/officeDocument/2006/relationships/image" Target="../media/image4750.png"/><Relationship Id="rId192" Type="http://schemas.openxmlformats.org/officeDocument/2006/relationships/image" Target="../media/image4898.png"/><Relationship Id="rId497" Type="http://schemas.openxmlformats.org/officeDocument/2006/relationships/image" Target="../media/image5202.png"/><Relationship Id="rId357" Type="http://schemas.openxmlformats.org/officeDocument/2006/relationships/image" Target="../media/image5062.png"/><Relationship Id="rId217" Type="http://schemas.openxmlformats.org/officeDocument/2006/relationships/image" Target="../media/image4922.png"/><Relationship Id="rId564" Type="http://schemas.openxmlformats.org/officeDocument/2006/relationships/image" Target="../media/image5269.png"/><Relationship Id="rId771" Type="http://schemas.openxmlformats.org/officeDocument/2006/relationships/image" Target="../media/image5476.png"/><Relationship Id="rId869" Type="http://schemas.openxmlformats.org/officeDocument/2006/relationships/image" Target="../media/image5574.png"/><Relationship Id="rId424" Type="http://schemas.openxmlformats.org/officeDocument/2006/relationships/image" Target="../media/image5129.png"/><Relationship Id="rId631" Type="http://schemas.openxmlformats.org/officeDocument/2006/relationships/image" Target="../media/image5336.png"/><Relationship Id="rId729" Type="http://schemas.openxmlformats.org/officeDocument/2006/relationships/image" Target="../media/image5434.png"/><Relationship Id="rId1054" Type="http://schemas.openxmlformats.org/officeDocument/2006/relationships/image" Target="../media/image5759.png"/><Relationship Id="rId936" Type="http://schemas.openxmlformats.org/officeDocument/2006/relationships/image" Target="../media/image5641.png"/><Relationship Id="rId1121" Type="http://schemas.openxmlformats.org/officeDocument/2006/relationships/image" Target="../media/image3333.png"/><Relationship Id="rId65" Type="http://schemas.openxmlformats.org/officeDocument/2006/relationships/image" Target="../media/image4771.png"/><Relationship Id="rId281" Type="http://schemas.openxmlformats.org/officeDocument/2006/relationships/image" Target="../media/image4986.png"/><Relationship Id="rId141" Type="http://schemas.openxmlformats.org/officeDocument/2006/relationships/image" Target="../media/image4847.png"/><Relationship Id="rId379" Type="http://schemas.openxmlformats.org/officeDocument/2006/relationships/image" Target="../media/image5084.png"/><Relationship Id="rId586" Type="http://schemas.openxmlformats.org/officeDocument/2006/relationships/image" Target="../media/image5291.png"/><Relationship Id="rId793" Type="http://schemas.openxmlformats.org/officeDocument/2006/relationships/image" Target="../media/image5498.png"/><Relationship Id="rId7" Type="http://schemas.openxmlformats.org/officeDocument/2006/relationships/image" Target="../media/image4577.png"/><Relationship Id="rId239" Type="http://schemas.openxmlformats.org/officeDocument/2006/relationships/image" Target="../media/image4944.png"/><Relationship Id="rId446" Type="http://schemas.openxmlformats.org/officeDocument/2006/relationships/image" Target="../media/image5151.png"/><Relationship Id="rId653" Type="http://schemas.openxmlformats.org/officeDocument/2006/relationships/image" Target="../media/image5358.png"/><Relationship Id="rId1076" Type="http://schemas.openxmlformats.org/officeDocument/2006/relationships/image" Target="../media/image5779.png"/><Relationship Id="rId306" Type="http://schemas.openxmlformats.org/officeDocument/2006/relationships/image" Target="../media/image5011.png"/><Relationship Id="rId860" Type="http://schemas.openxmlformats.org/officeDocument/2006/relationships/image" Target="../media/image5565.png"/><Relationship Id="rId958" Type="http://schemas.openxmlformats.org/officeDocument/2006/relationships/image" Target="../media/image5663.png"/><Relationship Id="rId1143" Type="http://schemas.openxmlformats.org/officeDocument/2006/relationships/image" Target="../media/image5845.png"/><Relationship Id="rId87" Type="http://schemas.openxmlformats.org/officeDocument/2006/relationships/image" Target="../media/image4793.png"/><Relationship Id="rId513" Type="http://schemas.openxmlformats.org/officeDocument/2006/relationships/image" Target="../media/image5218.png"/><Relationship Id="rId720" Type="http://schemas.openxmlformats.org/officeDocument/2006/relationships/image" Target="../media/image5425.png"/><Relationship Id="rId818" Type="http://schemas.openxmlformats.org/officeDocument/2006/relationships/image" Target="../media/image5523.png"/><Relationship Id="rId1003" Type="http://schemas.openxmlformats.org/officeDocument/2006/relationships/image" Target="../media/image5708.png"/><Relationship Id="rId14" Type="http://schemas.openxmlformats.org/officeDocument/2006/relationships/image" Target="../media/image4721.png"/><Relationship Id="rId163" Type="http://schemas.openxmlformats.org/officeDocument/2006/relationships/image" Target="../media/image4869.png"/><Relationship Id="rId370" Type="http://schemas.openxmlformats.org/officeDocument/2006/relationships/image" Target="../media/image5075.png"/><Relationship Id="rId230" Type="http://schemas.openxmlformats.org/officeDocument/2006/relationships/image" Target="../media/image4935.png"/><Relationship Id="rId468" Type="http://schemas.openxmlformats.org/officeDocument/2006/relationships/image" Target="../media/image5173.png"/><Relationship Id="rId675" Type="http://schemas.openxmlformats.org/officeDocument/2006/relationships/image" Target="../media/image5380.png"/><Relationship Id="rId882" Type="http://schemas.openxmlformats.org/officeDocument/2006/relationships/image" Target="../media/image5587.png"/><Relationship Id="rId1098" Type="http://schemas.openxmlformats.org/officeDocument/2006/relationships/image" Target="../media/image5801.png"/><Relationship Id="rId328" Type="http://schemas.openxmlformats.org/officeDocument/2006/relationships/image" Target="../media/image5033.png"/><Relationship Id="rId535" Type="http://schemas.openxmlformats.org/officeDocument/2006/relationships/image" Target="../media/image5240.png"/><Relationship Id="rId742" Type="http://schemas.openxmlformats.org/officeDocument/2006/relationships/image" Target="../media/image5447.png"/><Relationship Id="rId1165" Type="http://schemas.openxmlformats.org/officeDocument/2006/relationships/image" Target="../media/image5865.png"/><Relationship Id="rId602" Type="http://schemas.openxmlformats.org/officeDocument/2006/relationships/image" Target="../media/image5307.png"/><Relationship Id="rId1025" Type="http://schemas.openxmlformats.org/officeDocument/2006/relationships/image" Target="../media/image5730.png"/><Relationship Id="rId907" Type="http://schemas.openxmlformats.org/officeDocument/2006/relationships/image" Target="../media/image5612.png"/><Relationship Id="rId36" Type="http://schemas.openxmlformats.org/officeDocument/2006/relationships/image" Target="../media/image4743.png"/><Relationship Id="rId185" Type="http://schemas.openxmlformats.org/officeDocument/2006/relationships/image" Target="../media/image4891.png"/><Relationship Id="rId392" Type="http://schemas.openxmlformats.org/officeDocument/2006/relationships/image" Target="../media/image5097.png"/><Relationship Id="rId697" Type="http://schemas.openxmlformats.org/officeDocument/2006/relationships/image" Target="../media/image5402.png"/><Relationship Id="rId252" Type="http://schemas.openxmlformats.org/officeDocument/2006/relationships/image" Target="../media/image4957.png"/><Relationship Id="rId112" Type="http://schemas.openxmlformats.org/officeDocument/2006/relationships/image" Target="../media/image4818.png"/><Relationship Id="rId557" Type="http://schemas.openxmlformats.org/officeDocument/2006/relationships/image" Target="../media/image5262.png"/><Relationship Id="rId764" Type="http://schemas.openxmlformats.org/officeDocument/2006/relationships/image" Target="../media/image5469.png"/><Relationship Id="rId971" Type="http://schemas.openxmlformats.org/officeDocument/2006/relationships/image" Target="../media/image5676.png"/><Relationship Id="rId417" Type="http://schemas.openxmlformats.org/officeDocument/2006/relationships/image" Target="../media/image5122.png"/><Relationship Id="rId624" Type="http://schemas.openxmlformats.org/officeDocument/2006/relationships/image" Target="../media/image5329.png"/><Relationship Id="rId831" Type="http://schemas.openxmlformats.org/officeDocument/2006/relationships/image" Target="../media/image5536.png"/><Relationship Id="rId1047" Type="http://schemas.openxmlformats.org/officeDocument/2006/relationships/image" Target="../media/image5752.png"/><Relationship Id="rId929" Type="http://schemas.openxmlformats.org/officeDocument/2006/relationships/image" Target="../media/image5634.png"/><Relationship Id="rId1114" Type="http://schemas.openxmlformats.org/officeDocument/2006/relationships/image" Target="../media/image5817.png"/><Relationship Id="rId58" Type="http://schemas.openxmlformats.org/officeDocument/2006/relationships/image" Target="../media/image4764.png"/><Relationship Id="rId274" Type="http://schemas.openxmlformats.org/officeDocument/2006/relationships/image" Target="../media/image4979.png"/><Relationship Id="rId481" Type="http://schemas.openxmlformats.org/officeDocument/2006/relationships/image" Target="../media/image5186.png"/><Relationship Id="rId702" Type="http://schemas.openxmlformats.org/officeDocument/2006/relationships/image" Target="../media/image5407.png"/><Relationship Id="rId1125" Type="http://schemas.openxmlformats.org/officeDocument/2006/relationships/image" Target="../media/image5827.png"/><Relationship Id="rId69" Type="http://schemas.openxmlformats.org/officeDocument/2006/relationships/image" Target="../media/image4775.png"/><Relationship Id="rId134" Type="http://schemas.openxmlformats.org/officeDocument/2006/relationships/image" Target="../media/image4840.png"/><Relationship Id="rId579" Type="http://schemas.openxmlformats.org/officeDocument/2006/relationships/image" Target="../media/image5284.png"/><Relationship Id="rId786" Type="http://schemas.openxmlformats.org/officeDocument/2006/relationships/image" Target="../media/image5491.png"/><Relationship Id="rId993" Type="http://schemas.openxmlformats.org/officeDocument/2006/relationships/image" Target="../media/image5698.png"/><Relationship Id="rId341" Type="http://schemas.openxmlformats.org/officeDocument/2006/relationships/image" Target="../media/image5046.png"/><Relationship Id="rId439" Type="http://schemas.openxmlformats.org/officeDocument/2006/relationships/image" Target="../media/image5144.png"/><Relationship Id="rId646" Type="http://schemas.openxmlformats.org/officeDocument/2006/relationships/image" Target="../media/image5351.png"/><Relationship Id="rId1069" Type="http://schemas.openxmlformats.org/officeDocument/2006/relationships/image" Target="../media/image1630.png"/><Relationship Id="rId201" Type="http://schemas.openxmlformats.org/officeDocument/2006/relationships/image" Target="../media/image4907.png"/><Relationship Id="rId285" Type="http://schemas.openxmlformats.org/officeDocument/2006/relationships/image" Target="../media/image4990.png"/><Relationship Id="rId506" Type="http://schemas.openxmlformats.org/officeDocument/2006/relationships/image" Target="../media/image5211.png"/><Relationship Id="rId853" Type="http://schemas.openxmlformats.org/officeDocument/2006/relationships/image" Target="../media/image5558.png"/><Relationship Id="rId1136" Type="http://schemas.openxmlformats.org/officeDocument/2006/relationships/image" Target="../media/image5838.png"/><Relationship Id="rId492" Type="http://schemas.openxmlformats.org/officeDocument/2006/relationships/image" Target="../media/image5197.png"/><Relationship Id="rId713" Type="http://schemas.openxmlformats.org/officeDocument/2006/relationships/image" Target="../media/image5418.png"/><Relationship Id="rId797" Type="http://schemas.openxmlformats.org/officeDocument/2006/relationships/image" Target="../media/image5502.png"/><Relationship Id="rId920" Type="http://schemas.openxmlformats.org/officeDocument/2006/relationships/image" Target="../media/image5625.png"/><Relationship Id="rId145" Type="http://schemas.openxmlformats.org/officeDocument/2006/relationships/image" Target="../media/image4851.png"/><Relationship Id="rId352" Type="http://schemas.openxmlformats.org/officeDocument/2006/relationships/image" Target="../media/image5057.png"/><Relationship Id="rId212" Type="http://schemas.openxmlformats.org/officeDocument/2006/relationships/image" Target="../media/image4917.png"/><Relationship Id="rId657" Type="http://schemas.openxmlformats.org/officeDocument/2006/relationships/image" Target="../media/image5362.png"/><Relationship Id="rId864" Type="http://schemas.openxmlformats.org/officeDocument/2006/relationships/image" Target="../media/image5569.png"/><Relationship Id="rId296" Type="http://schemas.openxmlformats.org/officeDocument/2006/relationships/image" Target="../media/image5001.png"/><Relationship Id="rId517" Type="http://schemas.openxmlformats.org/officeDocument/2006/relationships/image" Target="../media/image5222.png"/><Relationship Id="rId724" Type="http://schemas.openxmlformats.org/officeDocument/2006/relationships/image" Target="../media/image5429.png"/><Relationship Id="rId931" Type="http://schemas.openxmlformats.org/officeDocument/2006/relationships/image" Target="../media/image5636.png"/><Relationship Id="rId1147" Type="http://schemas.openxmlformats.org/officeDocument/2006/relationships/image" Target="../media/image5849.png"/><Relationship Id="rId60" Type="http://schemas.openxmlformats.org/officeDocument/2006/relationships/image" Target="../media/image4766.png"/><Relationship Id="rId156" Type="http://schemas.openxmlformats.org/officeDocument/2006/relationships/image" Target="../media/image4862.png"/><Relationship Id="rId363" Type="http://schemas.openxmlformats.org/officeDocument/2006/relationships/image" Target="../media/image5068.png"/><Relationship Id="rId570" Type="http://schemas.openxmlformats.org/officeDocument/2006/relationships/image" Target="../media/image5275.png"/><Relationship Id="rId1007" Type="http://schemas.openxmlformats.org/officeDocument/2006/relationships/image" Target="../media/image5712.png"/><Relationship Id="rId223" Type="http://schemas.openxmlformats.org/officeDocument/2006/relationships/image" Target="../media/image4928.png"/><Relationship Id="rId430" Type="http://schemas.openxmlformats.org/officeDocument/2006/relationships/image" Target="../media/image5135.png"/><Relationship Id="rId668" Type="http://schemas.openxmlformats.org/officeDocument/2006/relationships/image" Target="../media/image5373.png"/><Relationship Id="rId875" Type="http://schemas.openxmlformats.org/officeDocument/2006/relationships/image" Target="../media/image5580.png"/><Relationship Id="rId1060" Type="http://schemas.openxmlformats.org/officeDocument/2006/relationships/image" Target="../media/image5764.png"/><Relationship Id="rId18" Type="http://schemas.openxmlformats.org/officeDocument/2006/relationships/image" Target="../media/image4725.png"/><Relationship Id="rId528" Type="http://schemas.openxmlformats.org/officeDocument/2006/relationships/image" Target="../media/image5233.png"/><Relationship Id="rId735" Type="http://schemas.openxmlformats.org/officeDocument/2006/relationships/image" Target="../media/image5440.png"/><Relationship Id="rId942" Type="http://schemas.openxmlformats.org/officeDocument/2006/relationships/image" Target="../media/image5647.png"/><Relationship Id="rId1158" Type="http://schemas.openxmlformats.org/officeDocument/2006/relationships/image" Target="../media/image5860.png"/><Relationship Id="rId167" Type="http://schemas.openxmlformats.org/officeDocument/2006/relationships/image" Target="../media/image4873.png"/><Relationship Id="rId374" Type="http://schemas.openxmlformats.org/officeDocument/2006/relationships/image" Target="../media/image5079.png"/><Relationship Id="rId581" Type="http://schemas.openxmlformats.org/officeDocument/2006/relationships/image" Target="../media/image5286.png"/><Relationship Id="rId1018" Type="http://schemas.openxmlformats.org/officeDocument/2006/relationships/image" Target="../media/image5723.png"/><Relationship Id="rId71" Type="http://schemas.openxmlformats.org/officeDocument/2006/relationships/image" Target="../media/image4777.png"/><Relationship Id="rId234" Type="http://schemas.openxmlformats.org/officeDocument/2006/relationships/image" Target="../media/image4939.png"/><Relationship Id="rId679" Type="http://schemas.openxmlformats.org/officeDocument/2006/relationships/image" Target="../media/image5384.png"/><Relationship Id="rId802" Type="http://schemas.openxmlformats.org/officeDocument/2006/relationships/image" Target="../media/image5507.png"/><Relationship Id="rId886" Type="http://schemas.openxmlformats.org/officeDocument/2006/relationships/image" Target="../media/image5591.png"/><Relationship Id="rId2" Type="http://schemas.openxmlformats.org/officeDocument/2006/relationships/image" Target="../media/image4631.png"/><Relationship Id="rId29" Type="http://schemas.openxmlformats.org/officeDocument/2006/relationships/image" Target="../media/image4736.png"/><Relationship Id="rId441" Type="http://schemas.openxmlformats.org/officeDocument/2006/relationships/image" Target="../media/image5146.png"/><Relationship Id="rId539" Type="http://schemas.openxmlformats.org/officeDocument/2006/relationships/image" Target="../media/image5244.png"/><Relationship Id="rId746" Type="http://schemas.openxmlformats.org/officeDocument/2006/relationships/image" Target="../media/image5451.png"/><Relationship Id="rId1071" Type="http://schemas.openxmlformats.org/officeDocument/2006/relationships/image" Target="../media/image5774.png"/><Relationship Id="rId1169" Type="http://schemas.openxmlformats.org/officeDocument/2006/relationships/image" Target="../media/image4708.jpg"/><Relationship Id="rId178" Type="http://schemas.openxmlformats.org/officeDocument/2006/relationships/image" Target="../media/image4884.png"/><Relationship Id="rId301" Type="http://schemas.openxmlformats.org/officeDocument/2006/relationships/image" Target="../media/image5006.png"/><Relationship Id="rId953" Type="http://schemas.openxmlformats.org/officeDocument/2006/relationships/image" Target="../media/image5658.png"/><Relationship Id="rId1029" Type="http://schemas.openxmlformats.org/officeDocument/2006/relationships/image" Target="../media/image5734.png"/><Relationship Id="rId82" Type="http://schemas.openxmlformats.org/officeDocument/2006/relationships/image" Target="../media/image4788.png"/><Relationship Id="rId385" Type="http://schemas.openxmlformats.org/officeDocument/2006/relationships/image" Target="../media/image5090.png"/><Relationship Id="rId592" Type="http://schemas.openxmlformats.org/officeDocument/2006/relationships/image" Target="../media/image5297.png"/><Relationship Id="rId606" Type="http://schemas.openxmlformats.org/officeDocument/2006/relationships/image" Target="../media/image5311.png"/><Relationship Id="rId813" Type="http://schemas.openxmlformats.org/officeDocument/2006/relationships/image" Target="../media/image5518.png"/><Relationship Id="rId245" Type="http://schemas.openxmlformats.org/officeDocument/2006/relationships/image" Target="../media/image4950.png"/><Relationship Id="rId452" Type="http://schemas.openxmlformats.org/officeDocument/2006/relationships/image" Target="../media/image5157.png"/><Relationship Id="rId897" Type="http://schemas.openxmlformats.org/officeDocument/2006/relationships/image" Target="../media/image5602.png"/><Relationship Id="rId1082" Type="http://schemas.openxmlformats.org/officeDocument/2006/relationships/image" Target="../media/image5785.png"/><Relationship Id="rId105" Type="http://schemas.openxmlformats.org/officeDocument/2006/relationships/image" Target="../media/image4811.png"/><Relationship Id="rId312" Type="http://schemas.openxmlformats.org/officeDocument/2006/relationships/image" Target="../media/image5017.png"/><Relationship Id="rId757" Type="http://schemas.openxmlformats.org/officeDocument/2006/relationships/image" Target="../media/image5462.png"/><Relationship Id="rId964" Type="http://schemas.openxmlformats.org/officeDocument/2006/relationships/image" Target="../media/image5669.png"/><Relationship Id="rId93" Type="http://schemas.openxmlformats.org/officeDocument/2006/relationships/image" Target="../media/image4799.png"/><Relationship Id="rId189" Type="http://schemas.openxmlformats.org/officeDocument/2006/relationships/image" Target="../media/image4895.png"/><Relationship Id="rId396" Type="http://schemas.openxmlformats.org/officeDocument/2006/relationships/image" Target="../media/image5101.png"/><Relationship Id="rId617" Type="http://schemas.openxmlformats.org/officeDocument/2006/relationships/image" Target="../media/image5322.png"/><Relationship Id="rId824" Type="http://schemas.openxmlformats.org/officeDocument/2006/relationships/image" Target="../media/image5529.png"/><Relationship Id="rId256" Type="http://schemas.openxmlformats.org/officeDocument/2006/relationships/image" Target="../media/image4961.png"/><Relationship Id="rId463" Type="http://schemas.openxmlformats.org/officeDocument/2006/relationships/image" Target="../media/image5168.png"/><Relationship Id="rId670" Type="http://schemas.openxmlformats.org/officeDocument/2006/relationships/image" Target="../media/image5375.png"/><Relationship Id="rId1093" Type="http://schemas.openxmlformats.org/officeDocument/2006/relationships/image" Target="../media/image5796.png"/><Relationship Id="rId1107" Type="http://schemas.openxmlformats.org/officeDocument/2006/relationships/image" Target="../media/image5810.png"/><Relationship Id="rId116" Type="http://schemas.openxmlformats.org/officeDocument/2006/relationships/image" Target="../media/image4822.png"/><Relationship Id="rId323" Type="http://schemas.openxmlformats.org/officeDocument/2006/relationships/image" Target="../media/image5028.png"/><Relationship Id="rId530" Type="http://schemas.openxmlformats.org/officeDocument/2006/relationships/image" Target="../media/image5235.png"/><Relationship Id="rId768" Type="http://schemas.openxmlformats.org/officeDocument/2006/relationships/image" Target="../media/image5473.png"/><Relationship Id="rId975" Type="http://schemas.openxmlformats.org/officeDocument/2006/relationships/image" Target="../media/image5680.png"/><Relationship Id="rId1160" Type="http://schemas.openxmlformats.org/officeDocument/2006/relationships/image" Target="../media/image5862.png"/><Relationship Id="rId20" Type="http://schemas.openxmlformats.org/officeDocument/2006/relationships/image" Target="../media/image4727.png"/><Relationship Id="rId628" Type="http://schemas.openxmlformats.org/officeDocument/2006/relationships/image" Target="../media/image5333.png"/><Relationship Id="rId835" Type="http://schemas.openxmlformats.org/officeDocument/2006/relationships/image" Target="../media/image5540.png"/><Relationship Id="rId267" Type="http://schemas.openxmlformats.org/officeDocument/2006/relationships/image" Target="../media/image4972.png"/><Relationship Id="rId474" Type="http://schemas.openxmlformats.org/officeDocument/2006/relationships/image" Target="../media/image5179.png"/><Relationship Id="rId1020" Type="http://schemas.openxmlformats.org/officeDocument/2006/relationships/image" Target="../media/image5725.png"/><Relationship Id="rId1118" Type="http://schemas.openxmlformats.org/officeDocument/2006/relationships/image" Target="../media/image5821.png"/><Relationship Id="rId127" Type="http://schemas.openxmlformats.org/officeDocument/2006/relationships/image" Target="../media/image4833.png"/><Relationship Id="rId681" Type="http://schemas.openxmlformats.org/officeDocument/2006/relationships/image" Target="../media/image5386.png"/><Relationship Id="rId779" Type="http://schemas.openxmlformats.org/officeDocument/2006/relationships/image" Target="../media/image5484.png"/><Relationship Id="rId902" Type="http://schemas.openxmlformats.org/officeDocument/2006/relationships/image" Target="../media/image5607.png"/><Relationship Id="rId986" Type="http://schemas.openxmlformats.org/officeDocument/2006/relationships/image" Target="../media/image5691.png"/><Relationship Id="rId31" Type="http://schemas.openxmlformats.org/officeDocument/2006/relationships/image" Target="../media/image4738.png"/><Relationship Id="rId334" Type="http://schemas.openxmlformats.org/officeDocument/2006/relationships/image" Target="../media/image5039.png"/><Relationship Id="rId541" Type="http://schemas.openxmlformats.org/officeDocument/2006/relationships/image" Target="../media/image5246.png"/><Relationship Id="rId639" Type="http://schemas.openxmlformats.org/officeDocument/2006/relationships/image" Target="../media/image5344.png"/><Relationship Id="rId1171" Type="http://schemas.openxmlformats.org/officeDocument/2006/relationships/image" Target="../media/image5870.png"/><Relationship Id="rId180" Type="http://schemas.openxmlformats.org/officeDocument/2006/relationships/image" Target="../media/image4886.png"/><Relationship Id="rId278" Type="http://schemas.openxmlformats.org/officeDocument/2006/relationships/image" Target="../media/image4983.png"/><Relationship Id="rId401" Type="http://schemas.openxmlformats.org/officeDocument/2006/relationships/image" Target="../media/image5106.png"/><Relationship Id="rId846" Type="http://schemas.openxmlformats.org/officeDocument/2006/relationships/image" Target="../media/image5551.png"/><Relationship Id="rId1031" Type="http://schemas.openxmlformats.org/officeDocument/2006/relationships/image" Target="../media/image5736.png"/><Relationship Id="rId1129" Type="http://schemas.openxmlformats.org/officeDocument/2006/relationships/image" Target="../media/image5831.png"/><Relationship Id="rId485" Type="http://schemas.openxmlformats.org/officeDocument/2006/relationships/image" Target="../media/image5190.png"/><Relationship Id="rId692" Type="http://schemas.openxmlformats.org/officeDocument/2006/relationships/image" Target="../media/image5397.png"/><Relationship Id="rId706" Type="http://schemas.openxmlformats.org/officeDocument/2006/relationships/image" Target="../media/image5411.png"/><Relationship Id="rId913" Type="http://schemas.openxmlformats.org/officeDocument/2006/relationships/image" Target="../media/image5618.png"/><Relationship Id="rId42" Type="http://schemas.openxmlformats.org/officeDocument/2006/relationships/image" Target="../media/image4749.png"/><Relationship Id="rId138" Type="http://schemas.openxmlformats.org/officeDocument/2006/relationships/image" Target="../media/image4844.png"/><Relationship Id="rId345" Type="http://schemas.openxmlformats.org/officeDocument/2006/relationships/image" Target="../media/image5050.png"/><Relationship Id="rId552" Type="http://schemas.openxmlformats.org/officeDocument/2006/relationships/image" Target="../media/image5257.png"/><Relationship Id="rId997" Type="http://schemas.openxmlformats.org/officeDocument/2006/relationships/image" Target="../media/image5702.png"/><Relationship Id="rId191" Type="http://schemas.openxmlformats.org/officeDocument/2006/relationships/image" Target="../media/image4897.png"/><Relationship Id="rId205" Type="http://schemas.openxmlformats.org/officeDocument/2006/relationships/image" Target="../media/image4910.png"/><Relationship Id="rId412" Type="http://schemas.openxmlformats.org/officeDocument/2006/relationships/image" Target="../media/image5117.png"/><Relationship Id="rId857" Type="http://schemas.openxmlformats.org/officeDocument/2006/relationships/image" Target="../media/image5562.png"/><Relationship Id="rId1042" Type="http://schemas.openxmlformats.org/officeDocument/2006/relationships/image" Target="../media/image5747.png"/><Relationship Id="rId289" Type="http://schemas.openxmlformats.org/officeDocument/2006/relationships/image" Target="../media/image4994.png"/><Relationship Id="rId496" Type="http://schemas.openxmlformats.org/officeDocument/2006/relationships/image" Target="../media/image5201.png"/><Relationship Id="rId717" Type="http://schemas.openxmlformats.org/officeDocument/2006/relationships/image" Target="../media/image5422.png"/><Relationship Id="rId924" Type="http://schemas.openxmlformats.org/officeDocument/2006/relationships/image" Target="../media/image5629.png"/><Relationship Id="rId53" Type="http://schemas.openxmlformats.org/officeDocument/2006/relationships/image" Target="../media/image4760.png"/><Relationship Id="rId149" Type="http://schemas.openxmlformats.org/officeDocument/2006/relationships/image" Target="../media/image4855.png"/><Relationship Id="rId356" Type="http://schemas.openxmlformats.org/officeDocument/2006/relationships/image" Target="../media/image5061.png"/><Relationship Id="rId563" Type="http://schemas.openxmlformats.org/officeDocument/2006/relationships/image" Target="../media/image5268.png"/><Relationship Id="rId770" Type="http://schemas.openxmlformats.org/officeDocument/2006/relationships/image" Target="../media/image5475.png"/><Relationship Id="rId216" Type="http://schemas.openxmlformats.org/officeDocument/2006/relationships/image" Target="../media/image4921.png"/><Relationship Id="rId423" Type="http://schemas.openxmlformats.org/officeDocument/2006/relationships/image" Target="../media/image5128.png"/><Relationship Id="rId868" Type="http://schemas.openxmlformats.org/officeDocument/2006/relationships/image" Target="../media/image5573.png"/><Relationship Id="rId1053" Type="http://schemas.openxmlformats.org/officeDocument/2006/relationships/image" Target="../media/image5758.png"/><Relationship Id="rId630" Type="http://schemas.openxmlformats.org/officeDocument/2006/relationships/image" Target="../media/image5335.png"/><Relationship Id="rId728" Type="http://schemas.openxmlformats.org/officeDocument/2006/relationships/image" Target="../media/image5433.png"/><Relationship Id="rId935" Type="http://schemas.openxmlformats.org/officeDocument/2006/relationships/image" Target="../media/image5640.png"/><Relationship Id="rId64" Type="http://schemas.openxmlformats.org/officeDocument/2006/relationships/image" Target="../media/image4770.png"/><Relationship Id="rId367" Type="http://schemas.openxmlformats.org/officeDocument/2006/relationships/image" Target="../media/image5072.png"/><Relationship Id="rId574" Type="http://schemas.openxmlformats.org/officeDocument/2006/relationships/image" Target="../media/image5279.png"/><Relationship Id="rId1120" Type="http://schemas.openxmlformats.org/officeDocument/2006/relationships/image" Target="../media/image5823.png"/><Relationship Id="rId227" Type="http://schemas.openxmlformats.org/officeDocument/2006/relationships/image" Target="../media/image4932.png"/><Relationship Id="rId781" Type="http://schemas.openxmlformats.org/officeDocument/2006/relationships/image" Target="../media/image5486.png"/><Relationship Id="rId879" Type="http://schemas.openxmlformats.org/officeDocument/2006/relationships/image" Target="../media/image5584.png"/><Relationship Id="rId434" Type="http://schemas.openxmlformats.org/officeDocument/2006/relationships/image" Target="../media/image5139.png"/><Relationship Id="rId641" Type="http://schemas.openxmlformats.org/officeDocument/2006/relationships/image" Target="../media/image5346.png"/><Relationship Id="rId739" Type="http://schemas.openxmlformats.org/officeDocument/2006/relationships/image" Target="../media/image5444.png"/><Relationship Id="rId1064" Type="http://schemas.openxmlformats.org/officeDocument/2006/relationships/image" Target="../media/image5768.png"/><Relationship Id="rId280" Type="http://schemas.openxmlformats.org/officeDocument/2006/relationships/image" Target="../media/image4985.png"/><Relationship Id="rId501" Type="http://schemas.openxmlformats.org/officeDocument/2006/relationships/image" Target="../media/image5206.png"/><Relationship Id="rId946" Type="http://schemas.openxmlformats.org/officeDocument/2006/relationships/image" Target="../media/image5651.png"/><Relationship Id="rId1131" Type="http://schemas.openxmlformats.org/officeDocument/2006/relationships/image" Target="../media/image5833.png"/><Relationship Id="rId75" Type="http://schemas.openxmlformats.org/officeDocument/2006/relationships/image" Target="../media/image4781.png"/><Relationship Id="rId140" Type="http://schemas.openxmlformats.org/officeDocument/2006/relationships/image" Target="../media/image4846.png"/><Relationship Id="rId378" Type="http://schemas.openxmlformats.org/officeDocument/2006/relationships/image" Target="../media/image5083.png"/><Relationship Id="rId585" Type="http://schemas.openxmlformats.org/officeDocument/2006/relationships/image" Target="../media/image5290.png"/><Relationship Id="rId792" Type="http://schemas.openxmlformats.org/officeDocument/2006/relationships/image" Target="../media/image5497.png"/><Relationship Id="rId806" Type="http://schemas.openxmlformats.org/officeDocument/2006/relationships/image" Target="../media/image5511.png"/><Relationship Id="rId6" Type="http://schemas.openxmlformats.org/officeDocument/2006/relationships/image" Target="../media/image4716.png"/><Relationship Id="rId238" Type="http://schemas.openxmlformats.org/officeDocument/2006/relationships/image" Target="../media/image4943.png"/><Relationship Id="rId445" Type="http://schemas.openxmlformats.org/officeDocument/2006/relationships/image" Target="../media/image5150.png"/><Relationship Id="rId652" Type="http://schemas.openxmlformats.org/officeDocument/2006/relationships/image" Target="../media/image5357.png"/><Relationship Id="rId1075" Type="http://schemas.openxmlformats.org/officeDocument/2006/relationships/image" Target="../media/image5778.png"/><Relationship Id="rId291" Type="http://schemas.openxmlformats.org/officeDocument/2006/relationships/image" Target="../media/image4996.png"/><Relationship Id="rId305" Type="http://schemas.openxmlformats.org/officeDocument/2006/relationships/image" Target="../media/image5010.png"/><Relationship Id="rId512" Type="http://schemas.openxmlformats.org/officeDocument/2006/relationships/image" Target="../media/image5217.png"/><Relationship Id="rId957" Type="http://schemas.openxmlformats.org/officeDocument/2006/relationships/image" Target="../media/image5662.png"/><Relationship Id="rId1142" Type="http://schemas.openxmlformats.org/officeDocument/2006/relationships/image" Target="../media/image5844.png"/><Relationship Id="rId86" Type="http://schemas.openxmlformats.org/officeDocument/2006/relationships/image" Target="../media/image4792.png"/><Relationship Id="rId151" Type="http://schemas.openxmlformats.org/officeDocument/2006/relationships/image" Target="../media/image4857.png"/><Relationship Id="rId389" Type="http://schemas.openxmlformats.org/officeDocument/2006/relationships/image" Target="../media/image5094.png"/><Relationship Id="rId596" Type="http://schemas.openxmlformats.org/officeDocument/2006/relationships/image" Target="../media/image5301.png"/><Relationship Id="rId817" Type="http://schemas.openxmlformats.org/officeDocument/2006/relationships/image" Target="../media/image5522.png"/><Relationship Id="rId1002" Type="http://schemas.openxmlformats.org/officeDocument/2006/relationships/image" Target="../media/image5707.png"/><Relationship Id="rId249" Type="http://schemas.openxmlformats.org/officeDocument/2006/relationships/image" Target="../media/image4954.png"/><Relationship Id="rId456" Type="http://schemas.openxmlformats.org/officeDocument/2006/relationships/image" Target="../media/image5161.png"/><Relationship Id="rId663" Type="http://schemas.openxmlformats.org/officeDocument/2006/relationships/image" Target="../media/image5368.png"/><Relationship Id="rId870" Type="http://schemas.openxmlformats.org/officeDocument/2006/relationships/image" Target="../media/image5575.png"/><Relationship Id="rId1086" Type="http://schemas.openxmlformats.org/officeDocument/2006/relationships/image" Target="../media/image5789.png"/><Relationship Id="rId13" Type="http://schemas.openxmlformats.org/officeDocument/2006/relationships/image" Target="../media/image4720.png"/><Relationship Id="rId109" Type="http://schemas.openxmlformats.org/officeDocument/2006/relationships/image" Target="../media/image4815.png"/><Relationship Id="rId316" Type="http://schemas.openxmlformats.org/officeDocument/2006/relationships/image" Target="../media/image5021.png"/><Relationship Id="rId523" Type="http://schemas.openxmlformats.org/officeDocument/2006/relationships/image" Target="../media/image5228.png"/><Relationship Id="rId968" Type="http://schemas.openxmlformats.org/officeDocument/2006/relationships/image" Target="../media/image5673.png"/><Relationship Id="rId1153" Type="http://schemas.openxmlformats.org/officeDocument/2006/relationships/image" Target="../media/image5855.png"/><Relationship Id="rId97" Type="http://schemas.openxmlformats.org/officeDocument/2006/relationships/image" Target="../media/image4803.png"/><Relationship Id="rId730" Type="http://schemas.openxmlformats.org/officeDocument/2006/relationships/image" Target="../media/image5435.png"/><Relationship Id="rId828" Type="http://schemas.openxmlformats.org/officeDocument/2006/relationships/image" Target="../media/image5533.png"/><Relationship Id="rId1013" Type="http://schemas.openxmlformats.org/officeDocument/2006/relationships/image" Target="../media/image5718.png"/><Relationship Id="rId162" Type="http://schemas.openxmlformats.org/officeDocument/2006/relationships/image" Target="../media/image4868.png"/><Relationship Id="rId467" Type="http://schemas.openxmlformats.org/officeDocument/2006/relationships/image" Target="../media/image5172.png"/><Relationship Id="rId1097" Type="http://schemas.openxmlformats.org/officeDocument/2006/relationships/image" Target="../media/image5800.png"/><Relationship Id="rId674" Type="http://schemas.openxmlformats.org/officeDocument/2006/relationships/image" Target="../media/image5379.png"/><Relationship Id="rId881" Type="http://schemas.openxmlformats.org/officeDocument/2006/relationships/image" Target="../media/image5586.png"/><Relationship Id="rId979" Type="http://schemas.openxmlformats.org/officeDocument/2006/relationships/image" Target="../media/image5684.png"/><Relationship Id="rId24" Type="http://schemas.openxmlformats.org/officeDocument/2006/relationships/image" Target="../media/image4731.png"/><Relationship Id="rId327" Type="http://schemas.openxmlformats.org/officeDocument/2006/relationships/image" Target="../media/image5032.png"/><Relationship Id="rId534" Type="http://schemas.openxmlformats.org/officeDocument/2006/relationships/image" Target="../media/image5239.png"/><Relationship Id="rId741" Type="http://schemas.openxmlformats.org/officeDocument/2006/relationships/image" Target="../media/image5446.png"/><Relationship Id="rId839" Type="http://schemas.openxmlformats.org/officeDocument/2006/relationships/image" Target="../media/image5544.png"/><Relationship Id="rId1164" Type="http://schemas.openxmlformats.org/officeDocument/2006/relationships/image" Target="../media/image601.png"/><Relationship Id="rId173" Type="http://schemas.openxmlformats.org/officeDocument/2006/relationships/image" Target="../media/image4879.png"/><Relationship Id="rId380" Type="http://schemas.openxmlformats.org/officeDocument/2006/relationships/image" Target="../media/image5085.png"/><Relationship Id="rId601" Type="http://schemas.openxmlformats.org/officeDocument/2006/relationships/image" Target="../media/image5306.png"/><Relationship Id="rId1024" Type="http://schemas.openxmlformats.org/officeDocument/2006/relationships/image" Target="../media/image5729.png"/><Relationship Id="rId240" Type="http://schemas.openxmlformats.org/officeDocument/2006/relationships/image" Target="../media/image4945.png"/><Relationship Id="rId478" Type="http://schemas.openxmlformats.org/officeDocument/2006/relationships/image" Target="../media/image5183.png"/><Relationship Id="rId685" Type="http://schemas.openxmlformats.org/officeDocument/2006/relationships/image" Target="../media/image5390.png"/><Relationship Id="rId892" Type="http://schemas.openxmlformats.org/officeDocument/2006/relationships/image" Target="../media/image5597.png"/><Relationship Id="rId906" Type="http://schemas.openxmlformats.org/officeDocument/2006/relationships/image" Target="../media/image5611.png"/><Relationship Id="rId35" Type="http://schemas.openxmlformats.org/officeDocument/2006/relationships/image" Target="../media/image4742.png"/><Relationship Id="rId100" Type="http://schemas.openxmlformats.org/officeDocument/2006/relationships/image" Target="../media/image4806.png"/><Relationship Id="rId338" Type="http://schemas.openxmlformats.org/officeDocument/2006/relationships/image" Target="../media/image5043.png"/><Relationship Id="rId545" Type="http://schemas.openxmlformats.org/officeDocument/2006/relationships/image" Target="../media/image5250.png"/><Relationship Id="rId752" Type="http://schemas.openxmlformats.org/officeDocument/2006/relationships/image" Target="../media/image5457.png"/><Relationship Id="rId1175" Type="http://schemas.openxmlformats.org/officeDocument/2006/relationships/image" Target="../media/image5874.png"/><Relationship Id="rId184" Type="http://schemas.openxmlformats.org/officeDocument/2006/relationships/image" Target="../media/image4890.png"/><Relationship Id="rId391" Type="http://schemas.openxmlformats.org/officeDocument/2006/relationships/image" Target="../media/image5096.png"/><Relationship Id="rId405" Type="http://schemas.openxmlformats.org/officeDocument/2006/relationships/image" Target="../media/image5110.png"/><Relationship Id="rId612" Type="http://schemas.openxmlformats.org/officeDocument/2006/relationships/image" Target="../media/image5317.png"/><Relationship Id="rId1035" Type="http://schemas.openxmlformats.org/officeDocument/2006/relationships/image" Target="../media/image5740.png"/><Relationship Id="rId251" Type="http://schemas.openxmlformats.org/officeDocument/2006/relationships/image" Target="../media/image4956.png"/><Relationship Id="rId489" Type="http://schemas.openxmlformats.org/officeDocument/2006/relationships/image" Target="../media/image5194.png"/><Relationship Id="rId696" Type="http://schemas.openxmlformats.org/officeDocument/2006/relationships/image" Target="../media/image5401.png"/><Relationship Id="rId917" Type="http://schemas.openxmlformats.org/officeDocument/2006/relationships/image" Target="../media/image5622.png"/><Relationship Id="rId1102" Type="http://schemas.openxmlformats.org/officeDocument/2006/relationships/image" Target="../media/image5805.png"/><Relationship Id="rId46" Type="http://schemas.openxmlformats.org/officeDocument/2006/relationships/image" Target="../media/image4753.png"/><Relationship Id="rId349" Type="http://schemas.openxmlformats.org/officeDocument/2006/relationships/image" Target="../media/image5054.png"/><Relationship Id="rId556" Type="http://schemas.openxmlformats.org/officeDocument/2006/relationships/image" Target="../media/image5261.png"/><Relationship Id="rId763" Type="http://schemas.openxmlformats.org/officeDocument/2006/relationships/image" Target="../media/image5468.png"/><Relationship Id="rId111" Type="http://schemas.openxmlformats.org/officeDocument/2006/relationships/image" Target="../media/image4817.png"/><Relationship Id="rId195" Type="http://schemas.openxmlformats.org/officeDocument/2006/relationships/image" Target="../media/image4901.png"/><Relationship Id="rId209" Type="http://schemas.openxmlformats.org/officeDocument/2006/relationships/image" Target="../media/image4914.png"/><Relationship Id="rId416" Type="http://schemas.openxmlformats.org/officeDocument/2006/relationships/image" Target="../media/image5121.png"/><Relationship Id="rId970" Type="http://schemas.openxmlformats.org/officeDocument/2006/relationships/image" Target="../media/image5675.png"/><Relationship Id="rId1046" Type="http://schemas.openxmlformats.org/officeDocument/2006/relationships/image" Target="../media/image5751.png"/><Relationship Id="rId623" Type="http://schemas.openxmlformats.org/officeDocument/2006/relationships/image" Target="../media/image5328.png"/><Relationship Id="rId830" Type="http://schemas.openxmlformats.org/officeDocument/2006/relationships/image" Target="../media/image5535.png"/><Relationship Id="rId928" Type="http://schemas.openxmlformats.org/officeDocument/2006/relationships/image" Target="../media/image5633.png"/><Relationship Id="rId57" Type="http://schemas.openxmlformats.org/officeDocument/2006/relationships/image" Target="../media/image4763.png"/><Relationship Id="rId262" Type="http://schemas.openxmlformats.org/officeDocument/2006/relationships/image" Target="../media/image4967.png"/><Relationship Id="rId567" Type="http://schemas.openxmlformats.org/officeDocument/2006/relationships/image" Target="../media/image5272.png"/><Relationship Id="rId1113" Type="http://schemas.openxmlformats.org/officeDocument/2006/relationships/image" Target="../media/image5816.png"/><Relationship Id="rId122" Type="http://schemas.openxmlformats.org/officeDocument/2006/relationships/image" Target="../media/image4828.png"/><Relationship Id="rId774" Type="http://schemas.openxmlformats.org/officeDocument/2006/relationships/image" Target="../media/image5479.png"/><Relationship Id="rId981" Type="http://schemas.openxmlformats.org/officeDocument/2006/relationships/image" Target="../media/image5686.png"/><Relationship Id="rId1057" Type="http://schemas.openxmlformats.org/officeDocument/2006/relationships/image" Target="../media/image5762.png"/><Relationship Id="rId427" Type="http://schemas.openxmlformats.org/officeDocument/2006/relationships/image" Target="../media/image5132.png"/><Relationship Id="rId634" Type="http://schemas.openxmlformats.org/officeDocument/2006/relationships/image" Target="../media/image5339.png"/><Relationship Id="rId841" Type="http://schemas.openxmlformats.org/officeDocument/2006/relationships/image" Target="../media/image5546.png"/><Relationship Id="rId273" Type="http://schemas.openxmlformats.org/officeDocument/2006/relationships/image" Target="../media/image4978.png"/><Relationship Id="rId480" Type="http://schemas.openxmlformats.org/officeDocument/2006/relationships/image" Target="../media/image5185.png"/><Relationship Id="rId701" Type="http://schemas.openxmlformats.org/officeDocument/2006/relationships/image" Target="../media/image5406.png"/><Relationship Id="rId939" Type="http://schemas.openxmlformats.org/officeDocument/2006/relationships/image" Target="../media/image5644.png"/><Relationship Id="rId1124" Type="http://schemas.openxmlformats.org/officeDocument/2006/relationships/image" Target="../media/image5826.png"/><Relationship Id="rId68" Type="http://schemas.openxmlformats.org/officeDocument/2006/relationships/image" Target="../media/image4774.png"/><Relationship Id="rId133" Type="http://schemas.openxmlformats.org/officeDocument/2006/relationships/image" Target="../media/image4839.png"/><Relationship Id="rId340" Type="http://schemas.openxmlformats.org/officeDocument/2006/relationships/image" Target="../media/image5045.png"/><Relationship Id="rId578" Type="http://schemas.openxmlformats.org/officeDocument/2006/relationships/image" Target="../media/image5283.png"/><Relationship Id="rId785" Type="http://schemas.openxmlformats.org/officeDocument/2006/relationships/image" Target="../media/image5490.png"/><Relationship Id="rId992" Type="http://schemas.openxmlformats.org/officeDocument/2006/relationships/image" Target="../media/image5697.png"/><Relationship Id="rId200" Type="http://schemas.openxmlformats.org/officeDocument/2006/relationships/image" Target="../media/image4906.png"/><Relationship Id="rId438" Type="http://schemas.openxmlformats.org/officeDocument/2006/relationships/image" Target="../media/image5143.png"/><Relationship Id="rId645" Type="http://schemas.openxmlformats.org/officeDocument/2006/relationships/image" Target="../media/image5350.png"/><Relationship Id="rId852" Type="http://schemas.openxmlformats.org/officeDocument/2006/relationships/image" Target="../media/image5557.png"/><Relationship Id="rId1068" Type="http://schemas.openxmlformats.org/officeDocument/2006/relationships/image" Target="../media/image5772.png"/><Relationship Id="rId284" Type="http://schemas.openxmlformats.org/officeDocument/2006/relationships/image" Target="../media/image4989.png"/><Relationship Id="rId491" Type="http://schemas.openxmlformats.org/officeDocument/2006/relationships/image" Target="../media/image5196.png"/><Relationship Id="rId505" Type="http://schemas.openxmlformats.org/officeDocument/2006/relationships/image" Target="../media/image5210.png"/><Relationship Id="rId712" Type="http://schemas.openxmlformats.org/officeDocument/2006/relationships/image" Target="../media/image5417.png"/><Relationship Id="rId1135" Type="http://schemas.openxmlformats.org/officeDocument/2006/relationships/image" Target="../media/image5837.png"/><Relationship Id="rId79" Type="http://schemas.openxmlformats.org/officeDocument/2006/relationships/image" Target="../media/image4785.png"/><Relationship Id="rId144" Type="http://schemas.openxmlformats.org/officeDocument/2006/relationships/image" Target="../media/image4850.png"/><Relationship Id="rId589" Type="http://schemas.openxmlformats.org/officeDocument/2006/relationships/image" Target="../media/image5294.png"/><Relationship Id="rId796" Type="http://schemas.openxmlformats.org/officeDocument/2006/relationships/image" Target="../media/image5501.png"/><Relationship Id="rId351" Type="http://schemas.openxmlformats.org/officeDocument/2006/relationships/image" Target="../media/image5056.png"/><Relationship Id="rId449" Type="http://schemas.openxmlformats.org/officeDocument/2006/relationships/image" Target="../media/image5154.png"/><Relationship Id="rId656" Type="http://schemas.openxmlformats.org/officeDocument/2006/relationships/image" Target="../media/image5361.png"/><Relationship Id="rId863" Type="http://schemas.openxmlformats.org/officeDocument/2006/relationships/image" Target="../media/image5568.png"/><Relationship Id="rId1079" Type="http://schemas.openxmlformats.org/officeDocument/2006/relationships/image" Target="../media/image5782.png"/><Relationship Id="rId211" Type="http://schemas.openxmlformats.org/officeDocument/2006/relationships/image" Target="../media/image4916.png"/><Relationship Id="rId295" Type="http://schemas.openxmlformats.org/officeDocument/2006/relationships/image" Target="../media/image5000.png"/><Relationship Id="rId309" Type="http://schemas.openxmlformats.org/officeDocument/2006/relationships/image" Target="../media/image5014.png"/><Relationship Id="rId516" Type="http://schemas.openxmlformats.org/officeDocument/2006/relationships/image" Target="../media/image5221.png"/><Relationship Id="rId1146" Type="http://schemas.openxmlformats.org/officeDocument/2006/relationships/image" Target="../media/image5848.png"/><Relationship Id="rId723" Type="http://schemas.openxmlformats.org/officeDocument/2006/relationships/image" Target="../media/image5428.png"/><Relationship Id="rId930" Type="http://schemas.openxmlformats.org/officeDocument/2006/relationships/image" Target="../media/image5635.png"/><Relationship Id="rId1006" Type="http://schemas.openxmlformats.org/officeDocument/2006/relationships/image" Target="../media/image5711.png"/><Relationship Id="rId155" Type="http://schemas.openxmlformats.org/officeDocument/2006/relationships/image" Target="../media/image4861.png"/><Relationship Id="rId362" Type="http://schemas.openxmlformats.org/officeDocument/2006/relationships/image" Target="../media/image5067.png"/><Relationship Id="rId222" Type="http://schemas.openxmlformats.org/officeDocument/2006/relationships/image" Target="../media/image4927.png"/><Relationship Id="rId667" Type="http://schemas.openxmlformats.org/officeDocument/2006/relationships/image" Target="../media/image5372.png"/><Relationship Id="rId874" Type="http://schemas.openxmlformats.org/officeDocument/2006/relationships/image" Target="../media/image5579.png"/><Relationship Id="rId17" Type="http://schemas.openxmlformats.org/officeDocument/2006/relationships/image" Target="../media/image4724.png"/><Relationship Id="rId527" Type="http://schemas.openxmlformats.org/officeDocument/2006/relationships/image" Target="../media/image5232.png"/><Relationship Id="rId734" Type="http://schemas.openxmlformats.org/officeDocument/2006/relationships/image" Target="../media/image5439.png"/><Relationship Id="rId941" Type="http://schemas.openxmlformats.org/officeDocument/2006/relationships/image" Target="../media/image5646.png"/><Relationship Id="rId1157" Type="http://schemas.openxmlformats.org/officeDocument/2006/relationships/image" Target="../media/image5859.png"/><Relationship Id="rId70" Type="http://schemas.openxmlformats.org/officeDocument/2006/relationships/image" Target="../media/image4776.png"/><Relationship Id="rId166" Type="http://schemas.openxmlformats.org/officeDocument/2006/relationships/image" Target="../media/image4872.png"/><Relationship Id="rId373" Type="http://schemas.openxmlformats.org/officeDocument/2006/relationships/image" Target="../media/image5078.png"/><Relationship Id="rId580" Type="http://schemas.openxmlformats.org/officeDocument/2006/relationships/image" Target="../media/image5285.png"/><Relationship Id="rId801" Type="http://schemas.openxmlformats.org/officeDocument/2006/relationships/image" Target="../media/image5506.png"/><Relationship Id="rId1017" Type="http://schemas.openxmlformats.org/officeDocument/2006/relationships/image" Target="../media/image5722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4938.png"/><Relationship Id="rId440" Type="http://schemas.openxmlformats.org/officeDocument/2006/relationships/image" Target="../media/image5145.png"/><Relationship Id="rId678" Type="http://schemas.openxmlformats.org/officeDocument/2006/relationships/image" Target="../media/image5383.png"/><Relationship Id="rId885" Type="http://schemas.openxmlformats.org/officeDocument/2006/relationships/image" Target="../media/image5590.png"/><Relationship Id="rId1070" Type="http://schemas.openxmlformats.org/officeDocument/2006/relationships/image" Target="../media/image5773.png"/><Relationship Id="rId28" Type="http://schemas.openxmlformats.org/officeDocument/2006/relationships/image" Target="../media/image4735.png"/><Relationship Id="rId300" Type="http://schemas.openxmlformats.org/officeDocument/2006/relationships/image" Target="../media/image5005.png"/><Relationship Id="rId538" Type="http://schemas.openxmlformats.org/officeDocument/2006/relationships/image" Target="../media/image5243.png"/><Relationship Id="rId745" Type="http://schemas.openxmlformats.org/officeDocument/2006/relationships/image" Target="../media/image5450.png"/><Relationship Id="rId952" Type="http://schemas.openxmlformats.org/officeDocument/2006/relationships/image" Target="../media/image5657.png"/><Relationship Id="rId1168" Type="http://schemas.openxmlformats.org/officeDocument/2006/relationships/image" Target="../media/image5868.png"/><Relationship Id="rId81" Type="http://schemas.openxmlformats.org/officeDocument/2006/relationships/image" Target="../media/image4787.png"/><Relationship Id="rId177" Type="http://schemas.openxmlformats.org/officeDocument/2006/relationships/image" Target="../media/image4883.png"/><Relationship Id="rId384" Type="http://schemas.openxmlformats.org/officeDocument/2006/relationships/image" Target="../media/image5089.png"/><Relationship Id="rId591" Type="http://schemas.openxmlformats.org/officeDocument/2006/relationships/image" Target="../media/image5296.png"/><Relationship Id="rId605" Type="http://schemas.openxmlformats.org/officeDocument/2006/relationships/image" Target="../media/image5310.png"/><Relationship Id="rId812" Type="http://schemas.openxmlformats.org/officeDocument/2006/relationships/image" Target="../media/image5517.png"/><Relationship Id="rId1028" Type="http://schemas.openxmlformats.org/officeDocument/2006/relationships/image" Target="../media/image5733.png"/><Relationship Id="rId244" Type="http://schemas.openxmlformats.org/officeDocument/2006/relationships/image" Target="../media/image4949.png"/><Relationship Id="rId689" Type="http://schemas.openxmlformats.org/officeDocument/2006/relationships/image" Target="../media/image5394.png"/><Relationship Id="rId896" Type="http://schemas.openxmlformats.org/officeDocument/2006/relationships/image" Target="../media/image5601.png"/><Relationship Id="rId1081" Type="http://schemas.openxmlformats.org/officeDocument/2006/relationships/image" Target="../media/image5784.png"/><Relationship Id="rId39" Type="http://schemas.openxmlformats.org/officeDocument/2006/relationships/image" Target="../media/image4746.png"/><Relationship Id="rId451" Type="http://schemas.openxmlformats.org/officeDocument/2006/relationships/image" Target="../media/image5156.png"/><Relationship Id="rId549" Type="http://schemas.openxmlformats.org/officeDocument/2006/relationships/image" Target="../media/image5254.png"/><Relationship Id="rId756" Type="http://schemas.openxmlformats.org/officeDocument/2006/relationships/image" Target="../media/image5461.png"/><Relationship Id="rId104" Type="http://schemas.openxmlformats.org/officeDocument/2006/relationships/image" Target="../media/image4810.png"/><Relationship Id="rId188" Type="http://schemas.openxmlformats.org/officeDocument/2006/relationships/image" Target="../media/image4894.png"/><Relationship Id="rId311" Type="http://schemas.openxmlformats.org/officeDocument/2006/relationships/image" Target="../media/image5016.png"/><Relationship Id="rId395" Type="http://schemas.openxmlformats.org/officeDocument/2006/relationships/image" Target="../media/image5100.png"/><Relationship Id="rId409" Type="http://schemas.openxmlformats.org/officeDocument/2006/relationships/image" Target="../media/image5114.png"/><Relationship Id="rId963" Type="http://schemas.openxmlformats.org/officeDocument/2006/relationships/image" Target="../media/image5668.png"/><Relationship Id="rId1039" Type="http://schemas.openxmlformats.org/officeDocument/2006/relationships/image" Target="../media/image5744.png"/><Relationship Id="rId92" Type="http://schemas.openxmlformats.org/officeDocument/2006/relationships/image" Target="../media/image4798.png"/><Relationship Id="rId616" Type="http://schemas.openxmlformats.org/officeDocument/2006/relationships/image" Target="../media/image5321.png"/><Relationship Id="rId823" Type="http://schemas.openxmlformats.org/officeDocument/2006/relationships/image" Target="../media/image5528.png"/><Relationship Id="rId255" Type="http://schemas.openxmlformats.org/officeDocument/2006/relationships/image" Target="../media/image4960.png"/><Relationship Id="rId462" Type="http://schemas.openxmlformats.org/officeDocument/2006/relationships/image" Target="../media/image5167.png"/><Relationship Id="rId1092" Type="http://schemas.openxmlformats.org/officeDocument/2006/relationships/image" Target="../media/image5795.png"/><Relationship Id="rId1106" Type="http://schemas.openxmlformats.org/officeDocument/2006/relationships/image" Target="../media/image5809.png"/><Relationship Id="rId115" Type="http://schemas.openxmlformats.org/officeDocument/2006/relationships/image" Target="../media/image4821.png"/><Relationship Id="rId322" Type="http://schemas.openxmlformats.org/officeDocument/2006/relationships/image" Target="../media/image5027.png"/><Relationship Id="rId767" Type="http://schemas.openxmlformats.org/officeDocument/2006/relationships/image" Target="../media/image5472.png"/><Relationship Id="rId974" Type="http://schemas.openxmlformats.org/officeDocument/2006/relationships/image" Target="../media/image5679.png"/><Relationship Id="rId199" Type="http://schemas.openxmlformats.org/officeDocument/2006/relationships/image" Target="../media/image4905.png"/><Relationship Id="rId627" Type="http://schemas.openxmlformats.org/officeDocument/2006/relationships/image" Target="../media/image5332.png"/><Relationship Id="rId834" Type="http://schemas.openxmlformats.org/officeDocument/2006/relationships/image" Target="../media/image5539.png"/><Relationship Id="rId266" Type="http://schemas.openxmlformats.org/officeDocument/2006/relationships/image" Target="../media/image4971.png"/><Relationship Id="rId473" Type="http://schemas.openxmlformats.org/officeDocument/2006/relationships/image" Target="../media/image5178.png"/><Relationship Id="rId680" Type="http://schemas.openxmlformats.org/officeDocument/2006/relationships/image" Target="../media/image5385.png"/><Relationship Id="rId901" Type="http://schemas.openxmlformats.org/officeDocument/2006/relationships/image" Target="../media/image5606.png"/><Relationship Id="rId1117" Type="http://schemas.openxmlformats.org/officeDocument/2006/relationships/image" Target="../media/image5820.png"/><Relationship Id="rId30" Type="http://schemas.openxmlformats.org/officeDocument/2006/relationships/image" Target="../media/image4737.png"/><Relationship Id="rId126" Type="http://schemas.openxmlformats.org/officeDocument/2006/relationships/image" Target="../media/image4832.png"/><Relationship Id="rId333" Type="http://schemas.openxmlformats.org/officeDocument/2006/relationships/image" Target="../media/image5038.png"/><Relationship Id="rId540" Type="http://schemas.openxmlformats.org/officeDocument/2006/relationships/image" Target="../media/image5245.png"/><Relationship Id="rId778" Type="http://schemas.openxmlformats.org/officeDocument/2006/relationships/image" Target="../media/image5483.png"/><Relationship Id="rId985" Type="http://schemas.openxmlformats.org/officeDocument/2006/relationships/image" Target="../media/image5690.png"/><Relationship Id="rId1170" Type="http://schemas.openxmlformats.org/officeDocument/2006/relationships/image" Target="../media/image5869.png"/><Relationship Id="rId638" Type="http://schemas.openxmlformats.org/officeDocument/2006/relationships/image" Target="../media/image5343.png"/><Relationship Id="rId845" Type="http://schemas.openxmlformats.org/officeDocument/2006/relationships/image" Target="../media/image5550.png"/><Relationship Id="rId1030" Type="http://schemas.openxmlformats.org/officeDocument/2006/relationships/image" Target="../media/image5735.png"/><Relationship Id="rId277" Type="http://schemas.openxmlformats.org/officeDocument/2006/relationships/image" Target="../media/image4982.png"/><Relationship Id="rId400" Type="http://schemas.openxmlformats.org/officeDocument/2006/relationships/image" Target="../media/image5105.png"/><Relationship Id="rId484" Type="http://schemas.openxmlformats.org/officeDocument/2006/relationships/image" Target="../media/image5189.png"/><Relationship Id="rId705" Type="http://schemas.openxmlformats.org/officeDocument/2006/relationships/image" Target="../media/image5410.png"/><Relationship Id="rId1128" Type="http://schemas.openxmlformats.org/officeDocument/2006/relationships/image" Target="../media/image5830.png"/><Relationship Id="rId137" Type="http://schemas.openxmlformats.org/officeDocument/2006/relationships/image" Target="../media/image4843.png"/><Relationship Id="rId344" Type="http://schemas.openxmlformats.org/officeDocument/2006/relationships/image" Target="../media/image5049.png"/><Relationship Id="rId691" Type="http://schemas.openxmlformats.org/officeDocument/2006/relationships/image" Target="../media/image5396.png"/><Relationship Id="rId789" Type="http://schemas.openxmlformats.org/officeDocument/2006/relationships/image" Target="../media/image5494.png"/><Relationship Id="rId912" Type="http://schemas.openxmlformats.org/officeDocument/2006/relationships/image" Target="../media/image5617.png"/><Relationship Id="rId996" Type="http://schemas.openxmlformats.org/officeDocument/2006/relationships/image" Target="../media/image5701.png"/><Relationship Id="rId41" Type="http://schemas.openxmlformats.org/officeDocument/2006/relationships/image" Target="../media/image4748.png"/><Relationship Id="rId551" Type="http://schemas.openxmlformats.org/officeDocument/2006/relationships/image" Target="../media/image5256.png"/><Relationship Id="rId649" Type="http://schemas.openxmlformats.org/officeDocument/2006/relationships/image" Target="../media/image5354.png"/><Relationship Id="rId856" Type="http://schemas.openxmlformats.org/officeDocument/2006/relationships/image" Target="../media/image5561.png"/><Relationship Id="rId190" Type="http://schemas.openxmlformats.org/officeDocument/2006/relationships/image" Target="../media/image4896.png"/><Relationship Id="rId204" Type="http://schemas.openxmlformats.org/officeDocument/2006/relationships/image" Target="../media/image4909.png"/><Relationship Id="rId288" Type="http://schemas.openxmlformats.org/officeDocument/2006/relationships/image" Target="../media/image4993.png"/><Relationship Id="rId411" Type="http://schemas.openxmlformats.org/officeDocument/2006/relationships/image" Target="../media/image5116.png"/><Relationship Id="rId509" Type="http://schemas.openxmlformats.org/officeDocument/2006/relationships/image" Target="../media/image5214.png"/><Relationship Id="rId1041" Type="http://schemas.openxmlformats.org/officeDocument/2006/relationships/image" Target="../media/image5746.png"/><Relationship Id="rId1139" Type="http://schemas.openxmlformats.org/officeDocument/2006/relationships/image" Target="../media/image5841.png"/><Relationship Id="rId495" Type="http://schemas.openxmlformats.org/officeDocument/2006/relationships/image" Target="../media/image5200.png"/><Relationship Id="rId716" Type="http://schemas.openxmlformats.org/officeDocument/2006/relationships/image" Target="../media/image5421.png"/><Relationship Id="rId923" Type="http://schemas.openxmlformats.org/officeDocument/2006/relationships/image" Target="../media/image5628.png"/><Relationship Id="rId52" Type="http://schemas.openxmlformats.org/officeDocument/2006/relationships/image" Target="../media/image4759.png"/><Relationship Id="rId148" Type="http://schemas.openxmlformats.org/officeDocument/2006/relationships/image" Target="../media/image4854.png"/><Relationship Id="rId355" Type="http://schemas.openxmlformats.org/officeDocument/2006/relationships/image" Target="../media/image5060.png"/><Relationship Id="rId562" Type="http://schemas.openxmlformats.org/officeDocument/2006/relationships/image" Target="../media/image5267.png"/><Relationship Id="rId215" Type="http://schemas.openxmlformats.org/officeDocument/2006/relationships/image" Target="../media/image4920.png"/><Relationship Id="rId422" Type="http://schemas.openxmlformats.org/officeDocument/2006/relationships/image" Target="../media/image5127.png"/><Relationship Id="rId867" Type="http://schemas.openxmlformats.org/officeDocument/2006/relationships/image" Target="../media/image5572.png"/><Relationship Id="rId1052" Type="http://schemas.openxmlformats.org/officeDocument/2006/relationships/image" Target="../media/image5757.png"/><Relationship Id="rId299" Type="http://schemas.openxmlformats.org/officeDocument/2006/relationships/image" Target="../media/image5004.png"/><Relationship Id="rId727" Type="http://schemas.openxmlformats.org/officeDocument/2006/relationships/image" Target="../media/image5432.png"/><Relationship Id="rId934" Type="http://schemas.openxmlformats.org/officeDocument/2006/relationships/image" Target="../media/image5639.png"/><Relationship Id="rId63" Type="http://schemas.openxmlformats.org/officeDocument/2006/relationships/image" Target="../media/image4769.png"/><Relationship Id="rId159" Type="http://schemas.openxmlformats.org/officeDocument/2006/relationships/image" Target="../media/image4865.png"/><Relationship Id="rId366" Type="http://schemas.openxmlformats.org/officeDocument/2006/relationships/image" Target="../media/image5071.png"/><Relationship Id="rId573" Type="http://schemas.openxmlformats.org/officeDocument/2006/relationships/image" Target="../media/image5278.png"/><Relationship Id="rId780" Type="http://schemas.openxmlformats.org/officeDocument/2006/relationships/image" Target="../media/image5485.png"/><Relationship Id="rId226" Type="http://schemas.openxmlformats.org/officeDocument/2006/relationships/image" Target="../media/image4931.png"/><Relationship Id="rId433" Type="http://schemas.openxmlformats.org/officeDocument/2006/relationships/image" Target="../media/image5138.png"/><Relationship Id="rId878" Type="http://schemas.openxmlformats.org/officeDocument/2006/relationships/image" Target="../media/image5583.png"/><Relationship Id="rId1063" Type="http://schemas.openxmlformats.org/officeDocument/2006/relationships/image" Target="../media/image5767.png"/><Relationship Id="rId640" Type="http://schemas.openxmlformats.org/officeDocument/2006/relationships/image" Target="../media/image5345.png"/><Relationship Id="rId738" Type="http://schemas.openxmlformats.org/officeDocument/2006/relationships/image" Target="../media/image5443.png"/><Relationship Id="rId945" Type="http://schemas.openxmlformats.org/officeDocument/2006/relationships/image" Target="../media/image5650.png"/><Relationship Id="rId74" Type="http://schemas.openxmlformats.org/officeDocument/2006/relationships/image" Target="../media/image4780.png"/><Relationship Id="rId377" Type="http://schemas.openxmlformats.org/officeDocument/2006/relationships/image" Target="../media/image5082.png"/><Relationship Id="rId500" Type="http://schemas.openxmlformats.org/officeDocument/2006/relationships/image" Target="../media/image5205.png"/><Relationship Id="rId584" Type="http://schemas.openxmlformats.org/officeDocument/2006/relationships/image" Target="../media/image5289.png"/><Relationship Id="rId805" Type="http://schemas.openxmlformats.org/officeDocument/2006/relationships/image" Target="../media/image5510.png"/><Relationship Id="rId1130" Type="http://schemas.openxmlformats.org/officeDocument/2006/relationships/image" Target="../media/image5832.png"/><Relationship Id="rId5" Type="http://schemas.openxmlformats.org/officeDocument/2006/relationships/image" Target="../media/image4575.png"/><Relationship Id="rId237" Type="http://schemas.openxmlformats.org/officeDocument/2006/relationships/image" Target="../media/image4942.png"/><Relationship Id="rId791" Type="http://schemas.openxmlformats.org/officeDocument/2006/relationships/image" Target="../media/image5496.png"/><Relationship Id="rId889" Type="http://schemas.openxmlformats.org/officeDocument/2006/relationships/image" Target="../media/image5594.png"/><Relationship Id="rId1074" Type="http://schemas.openxmlformats.org/officeDocument/2006/relationships/image" Target="../media/image5777.png"/><Relationship Id="rId444" Type="http://schemas.openxmlformats.org/officeDocument/2006/relationships/image" Target="../media/image5149.png"/><Relationship Id="rId651" Type="http://schemas.openxmlformats.org/officeDocument/2006/relationships/image" Target="../media/image5356.png"/><Relationship Id="rId749" Type="http://schemas.openxmlformats.org/officeDocument/2006/relationships/image" Target="../media/image5454.png"/><Relationship Id="rId290" Type="http://schemas.openxmlformats.org/officeDocument/2006/relationships/image" Target="../media/image4995.png"/><Relationship Id="rId304" Type="http://schemas.openxmlformats.org/officeDocument/2006/relationships/image" Target="../media/image5009.png"/><Relationship Id="rId388" Type="http://schemas.openxmlformats.org/officeDocument/2006/relationships/image" Target="../media/image5093.png"/><Relationship Id="rId511" Type="http://schemas.openxmlformats.org/officeDocument/2006/relationships/image" Target="../media/image5216.png"/><Relationship Id="rId609" Type="http://schemas.openxmlformats.org/officeDocument/2006/relationships/image" Target="../media/image5314.png"/><Relationship Id="rId956" Type="http://schemas.openxmlformats.org/officeDocument/2006/relationships/image" Target="../media/image5661.png"/><Relationship Id="rId1141" Type="http://schemas.openxmlformats.org/officeDocument/2006/relationships/image" Target="../media/image5843.png"/><Relationship Id="rId85" Type="http://schemas.openxmlformats.org/officeDocument/2006/relationships/image" Target="../media/image4791.png"/><Relationship Id="rId150" Type="http://schemas.openxmlformats.org/officeDocument/2006/relationships/image" Target="../media/image4856.png"/><Relationship Id="rId595" Type="http://schemas.openxmlformats.org/officeDocument/2006/relationships/image" Target="../media/image5300.png"/><Relationship Id="rId816" Type="http://schemas.openxmlformats.org/officeDocument/2006/relationships/image" Target="../media/image5521.png"/><Relationship Id="rId1001" Type="http://schemas.openxmlformats.org/officeDocument/2006/relationships/image" Target="../media/image5706.png"/><Relationship Id="rId248" Type="http://schemas.openxmlformats.org/officeDocument/2006/relationships/image" Target="../media/image4953.png"/><Relationship Id="rId455" Type="http://schemas.openxmlformats.org/officeDocument/2006/relationships/image" Target="../media/image5160.png"/><Relationship Id="rId662" Type="http://schemas.openxmlformats.org/officeDocument/2006/relationships/image" Target="../media/image5367.png"/><Relationship Id="rId1085" Type="http://schemas.openxmlformats.org/officeDocument/2006/relationships/image" Target="../media/image5788.png"/><Relationship Id="rId12" Type="http://schemas.openxmlformats.org/officeDocument/2006/relationships/image" Target="../media/image4719.png"/><Relationship Id="rId108" Type="http://schemas.openxmlformats.org/officeDocument/2006/relationships/image" Target="../media/image4814.png"/><Relationship Id="rId315" Type="http://schemas.openxmlformats.org/officeDocument/2006/relationships/image" Target="../media/image5020.png"/><Relationship Id="rId522" Type="http://schemas.openxmlformats.org/officeDocument/2006/relationships/image" Target="../media/image5227.png"/><Relationship Id="rId967" Type="http://schemas.openxmlformats.org/officeDocument/2006/relationships/image" Target="../media/image5672.png"/><Relationship Id="rId1152" Type="http://schemas.openxmlformats.org/officeDocument/2006/relationships/image" Target="../media/image5854.png"/><Relationship Id="rId96" Type="http://schemas.openxmlformats.org/officeDocument/2006/relationships/image" Target="../media/image4802.png"/><Relationship Id="rId161" Type="http://schemas.openxmlformats.org/officeDocument/2006/relationships/image" Target="../media/image4867.png"/><Relationship Id="rId399" Type="http://schemas.openxmlformats.org/officeDocument/2006/relationships/image" Target="../media/image5104.png"/><Relationship Id="rId827" Type="http://schemas.openxmlformats.org/officeDocument/2006/relationships/image" Target="../media/image5532.png"/><Relationship Id="rId1012" Type="http://schemas.openxmlformats.org/officeDocument/2006/relationships/image" Target="../media/image5717.png"/><Relationship Id="rId259" Type="http://schemas.openxmlformats.org/officeDocument/2006/relationships/image" Target="../media/image4964.png"/><Relationship Id="rId466" Type="http://schemas.openxmlformats.org/officeDocument/2006/relationships/image" Target="../media/image5171.png"/><Relationship Id="rId673" Type="http://schemas.openxmlformats.org/officeDocument/2006/relationships/image" Target="../media/image5378.png"/><Relationship Id="rId880" Type="http://schemas.openxmlformats.org/officeDocument/2006/relationships/image" Target="../media/image5585.png"/><Relationship Id="rId1096" Type="http://schemas.openxmlformats.org/officeDocument/2006/relationships/image" Target="../media/image5799.png"/><Relationship Id="rId23" Type="http://schemas.openxmlformats.org/officeDocument/2006/relationships/image" Target="../media/image4730.png"/><Relationship Id="rId119" Type="http://schemas.openxmlformats.org/officeDocument/2006/relationships/image" Target="../media/image4825.png"/><Relationship Id="rId326" Type="http://schemas.openxmlformats.org/officeDocument/2006/relationships/image" Target="../media/image5031.png"/><Relationship Id="rId533" Type="http://schemas.openxmlformats.org/officeDocument/2006/relationships/image" Target="../media/image5238.png"/><Relationship Id="rId978" Type="http://schemas.openxmlformats.org/officeDocument/2006/relationships/image" Target="../media/image5683.png"/><Relationship Id="rId1163" Type="http://schemas.openxmlformats.org/officeDocument/2006/relationships/image" Target="../media/image1707.png"/><Relationship Id="rId740" Type="http://schemas.openxmlformats.org/officeDocument/2006/relationships/image" Target="../media/image5445.png"/><Relationship Id="rId838" Type="http://schemas.openxmlformats.org/officeDocument/2006/relationships/image" Target="../media/image5543.png"/><Relationship Id="rId1023" Type="http://schemas.openxmlformats.org/officeDocument/2006/relationships/image" Target="../media/image5728.png"/><Relationship Id="rId172" Type="http://schemas.openxmlformats.org/officeDocument/2006/relationships/image" Target="../media/image4878.png"/><Relationship Id="rId477" Type="http://schemas.openxmlformats.org/officeDocument/2006/relationships/image" Target="../media/image5182.png"/><Relationship Id="rId600" Type="http://schemas.openxmlformats.org/officeDocument/2006/relationships/image" Target="../media/image5305.png"/><Relationship Id="rId684" Type="http://schemas.openxmlformats.org/officeDocument/2006/relationships/image" Target="../media/image5389.png"/><Relationship Id="rId337" Type="http://schemas.openxmlformats.org/officeDocument/2006/relationships/image" Target="../media/image5042.png"/><Relationship Id="rId891" Type="http://schemas.openxmlformats.org/officeDocument/2006/relationships/image" Target="../media/image5596.png"/><Relationship Id="rId905" Type="http://schemas.openxmlformats.org/officeDocument/2006/relationships/image" Target="../media/image5610.png"/><Relationship Id="rId989" Type="http://schemas.openxmlformats.org/officeDocument/2006/relationships/image" Target="../media/image5694.png"/><Relationship Id="rId34" Type="http://schemas.openxmlformats.org/officeDocument/2006/relationships/image" Target="../media/image4741.png"/><Relationship Id="rId544" Type="http://schemas.openxmlformats.org/officeDocument/2006/relationships/image" Target="../media/image5249.png"/><Relationship Id="rId751" Type="http://schemas.openxmlformats.org/officeDocument/2006/relationships/image" Target="../media/image5456.png"/><Relationship Id="rId849" Type="http://schemas.openxmlformats.org/officeDocument/2006/relationships/image" Target="../media/image5554.png"/><Relationship Id="rId1174" Type="http://schemas.openxmlformats.org/officeDocument/2006/relationships/image" Target="../media/image5873.png"/><Relationship Id="rId183" Type="http://schemas.openxmlformats.org/officeDocument/2006/relationships/image" Target="../media/image4889.png"/><Relationship Id="rId390" Type="http://schemas.openxmlformats.org/officeDocument/2006/relationships/image" Target="../media/image5095.png"/><Relationship Id="rId404" Type="http://schemas.openxmlformats.org/officeDocument/2006/relationships/image" Target="../media/image5109.png"/><Relationship Id="rId611" Type="http://schemas.openxmlformats.org/officeDocument/2006/relationships/image" Target="../media/image5316.png"/><Relationship Id="rId1034" Type="http://schemas.openxmlformats.org/officeDocument/2006/relationships/image" Target="../media/image5739.png"/><Relationship Id="rId250" Type="http://schemas.openxmlformats.org/officeDocument/2006/relationships/image" Target="../media/image4955.png"/><Relationship Id="rId488" Type="http://schemas.openxmlformats.org/officeDocument/2006/relationships/image" Target="../media/image5193.png"/><Relationship Id="rId695" Type="http://schemas.openxmlformats.org/officeDocument/2006/relationships/image" Target="../media/image5400.png"/><Relationship Id="rId709" Type="http://schemas.openxmlformats.org/officeDocument/2006/relationships/image" Target="../media/image5414.png"/><Relationship Id="rId916" Type="http://schemas.openxmlformats.org/officeDocument/2006/relationships/image" Target="../media/image5621.png"/><Relationship Id="rId1101" Type="http://schemas.openxmlformats.org/officeDocument/2006/relationships/image" Target="../media/image5804.png"/><Relationship Id="rId45" Type="http://schemas.openxmlformats.org/officeDocument/2006/relationships/image" Target="../media/image4752.png"/><Relationship Id="rId110" Type="http://schemas.openxmlformats.org/officeDocument/2006/relationships/image" Target="../media/image4816.png"/><Relationship Id="rId348" Type="http://schemas.openxmlformats.org/officeDocument/2006/relationships/image" Target="../media/image5053.png"/><Relationship Id="rId555" Type="http://schemas.openxmlformats.org/officeDocument/2006/relationships/image" Target="../media/image5260.png"/><Relationship Id="rId762" Type="http://schemas.openxmlformats.org/officeDocument/2006/relationships/image" Target="../media/image5467.png"/><Relationship Id="rId194" Type="http://schemas.openxmlformats.org/officeDocument/2006/relationships/image" Target="../media/image4900.png"/><Relationship Id="rId208" Type="http://schemas.openxmlformats.org/officeDocument/2006/relationships/image" Target="../media/image4913.png"/><Relationship Id="rId415" Type="http://schemas.openxmlformats.org/officeDocument/2006/relationships/image" Target="../media/image5120.png"/><Relationship Id="rId622" Type="http://schemas.openxmlformats.org/officeDocument/2006/relationships/image" Target="../media/image5327.png"/><Relationship Id="rId1045" Type="http://schemas.openxmlformats.org/officeDocument/2006/relationships/image" Target="../media/image5750.png"/><Relationship Id="rId261" Type="http://schemas.openxmlformats.org/officeDocument/2006/relationships/image" Target="../media/image4966.png"/><Relationship Id="rId499" Type="http://schemas.openxmlformats.org/officeDocument/2006/relationships/image" Target="../media/image5204.png"/><Relationship Id="rId927" Type="http://schemas.openxmlformats.org/officeDocument/2006/relationships/image" Target="../media/image5632.png"/><Relationship Id="rId1112" Type="http://schemas.openxmlformats.org/officeDocument/2006/relationships/image" Target="../media/image5815.png"/><Relationship Id="rId56" Type="http://schemas.openxmlformats.org/officeDocument/2006/relationships/image" Target="../media/image52.png"/><Relationship Id="rId359" Type="http://schemas.openxmlformats.org/officeDocument/2006/relationships/image" Target="../media/image5064.png"/><Relationship Id="rId566" Type="http://schemas.openxmlformats.org/officeDocument/2006/relationships/image" Target="../media/image5271.png"/><Relationship Id="rId773" Type="http://schemas.openxmlformats.org/officeDocument/2006/relationships/image" Target="../media/image5478.png"/><Relationship Id="rId121" Type="http://schemas.openxmlformats.org/officeDocument/2006/relationships/image" Target="../media/image4827.png"/><Relationship Id="rId219" Type="http://schemas.openxmlformats.org/officeDocument/2006/relationships/image" Target="../media/image4924.png"/><Relationship Id="rId426" Type="http://schemas.openxmlformats.org/officeDocument/2006/relationships/image" Target="../media/image5131.png"/><Relationship Id="rId633" Type="http://schemas.openxmlformats.org/officeDocument/2006/relationships/image" Target="../media/image5338.png"/><Relationship Id="rId980" Type="http://schemas.openxmlformats.org/officeDocument/2006/relationships/image" Target="../media/image5685.png"/><Relationship Id="rId1056" Type="http://schemas.openxmlformats.org/officeDocument/2006/relationships/image" Target="../media/image5761.png"/><Relationship Id="rId840" Type="http://schemas.openxmlformats.org/officeDocument/2006/relationships/image" Target="../media/image5545.png"/><Relationship Id="rId938" Type="http://schemas.openxmlformats.org/officeDocument/2006/relationships/image" Target="../media/image5643.png"/><Relationship Id="rId67" Type="http://schemas.openxmlformats.org/officeDocument/2006/relationships/image" Target="../media/image4773.png"/><Relationship Id="rId272" Type="http://schemas.openxmlformats.org/officeDocument/2006/relationships/image" Target="../media/image4977.png"/><Relationship Id="rId577" Type="http://schemas.openxmlformats.org/officeDocument/2006/relationships/image" Target="../media/image5282.png"/><Relationship Id="rId700" Type="http://schemas.openxmlformats.org/officeDocument/2006/relationships/image" Target="../media/image5405.png"/><Relationship Id="rId1123" Type="http://schemas.openxmlformats.org/officeDocument/2006/relationships/image" Target="../media/image5825.png"/><Relationship Id="rId132" Type="http://schemas.openxmlformats.org/officeDocument/2006/relationships/image" Target="../media/image4838.png"/><Relationship Id="rId784" Type="http://schemas.openxmlformats.org/officeDocument/2006/relationships/image" Target="../media/image5489.png"/><Relationship Id="rId991" Type="http://schemas.openxmlformats.org/officeDocument/2006/relationships/image" Target="../media/image5696.png"/><Relationship Id="rId1067" Type="http://schemas.openxmlformats.org/officeDocument/2006/relationships/image" Target="../media/image5771.png"/><Relationship Id="rId437" Type="http://schemas.openxmlformats.org/officeDocument/2006/relationships/image" Target="../media/image5142.png"/><Relationship Id="rId644" Type="http://schemas.openxmlformats.org/officeDocument/2006/relationships/image" Target="../media/image5349.png"/><Relationship Id="rId851" Type="http://schemas.openxmlformats.org/officeDocument/2006/relationships/image" Target="../media/image5556.png"/><Relationship Id="rId283" Type="http://schemas.openxmlformats.org/officeDocument/2006/relationships/image" Target="../media/image4988.png"/><Relationship Id="rId490" Type="http://schemas.openxmlformats.org/officeDocument/2006/relationships/image" Target="../media/image5195.png"/><Relationship Id="rId504" Type="http://schemas.openxmlformats.org/officeDocument/2006/relationships/image" Target="../media/image5209.png"/><Relationship Id="rId711" Type="http://schemas.openxmlformats.org/officeDocument/2006/relationships/image" Target="../media/image5416.png"/><Relationship Id="rId949" Type="http://schemas.openxmlformats.org/officeDocument/2006/relationships/image" Target="../media/image5654.png"/><Relationship Id="rId1134" Type="http://schemas.openxmlformats.org/officeDocument/2006/relationships/image" Target="../media/image5836.png"/><Relationship Id="rId78" Type="http://schemas.openxmlformats.org/officeDocument/2006/relationships/image" Target="../media/image4784.png"/><Relationship Id="rId143" Type="http://schemas.openxmlformats.org/officeDocument/2006/relationships/image" Target="../media/image4849.png"/><Relationship Id="rId350" Type="http://schemas.openxmlformats.org/officeDocument/2006/relationships/image" Target="../media/image5055.png"/><Relationship Id="rId588" Type="http://schemas.openxmlformats.org/officeDocument/2006/relationships/image" Target="../media/image5293.png"/><Relationship Id="rId795" Type="http://schemas.openxmlformats.org/officeDocument/2006/relationships/image" Target="../media/image5500.png"/><Relationship Id="rId809" Type="http://schemas.openxmlformats.org/officeDocument/2006/relationships/image" Target="../media/image5514.png"/><Relationship Id="rId9" Type="http://schemas.openxmlformats.org/officeDocument/2006/relationships/image" Target="../media/image36.png"/><Relationship Id="rId210" Type="http://schemas.openxmlformats.org/officeDocument/2006/relationships/image" Target="../media/image4915.png"/><Relationship Id="rId448" Type="http://schemas.openxmlformats.org/officeDocument/2006/relationships/image" Target="../media/image5153.png"/><Relationship Id="rId655" Type="http://schemas.openxmlformats.org/officeDocument/2006/relationships/image" Target="../media/image5360.png"/><Relationship Id="rId862" Type="http://schemas.openxmlformats.org/officeDocument/2006/relationships/image" Target="../media/image5567.png"/><Relationship Id="rId1078" Type="http://schemas.openxmlformats.org/officeDocument/2006/relationships/image" Target="../media/image5781.png"/><Relationship Id="rId294" Type="http://schemas.openxmlformats.org/officeDocument/2006/relationships/image" Target="../media/image4999.png"/><Relationship Id="rId308" Type="http://schemas.openxmlformats.org/officeDocument/2006/relationships/image" Target="../media/image5013.png"/><Relationship Id="rId515" Type="http://schemas.openxmlformats.org/officeDocument/2006/relationships/image" Target="../media/image5220.png"/><Relationship Id="rId722" Type="http://schemas.openxmlformats.org/officeDocument/2006/relationships/image" Target="../media/image5427.png"/><Relationship Id="rId1145" Type="http://schemas.openxmlformats.org/officeDocument/2006/relationships/image" Target="../media/image5847.png"/><Relationship Id="rId89" Type="http://schemas.openxmlformats.org/officeDocument/2006/relationships/image" Target="../media/image4795.png"/><Relationship Id="rId154" Type="http://schemas.openxmlformats.org/officeDocument/2006/relationships/image" Target="../media/image4860.png"/><Relationship Id="rId361" Type="http://schemas.openxmlformats.org/officeDocument/2006/relationships/image" Target="../media/image5066.png"/><Relationship Id="rId599" Type="http://schemas.openxmlformats.org/officeDocument/2006/relationships/image" Target="../media/image5304.png"/><Relationship Id="rId1005" Type="http://schemas.openxmlformats.org/officeDocument/2006/relationships/image" Target="../media/image5710.png"/><Relationship Id="rId459" Type="http://schemas.openxmlformats.org/officeDocument/2006/relationships/image" Target="../media/image5164.png"/><Relationship Id="rId666" Type="http://schemas.openxmlformats.org/officeDocument/2006/relationships/image" Target="../media/image5371.png"/><Relationship Id="rId873" Type="http://schemas.openxmlformats.org/officeDocument/2006/relationships/image" Target="../media/image5578.png"/><Relationship Id="rId1089" Type="http://schemas.openxmlformats.org/officeDocument/2006/relationships/image" Target="../media/image5792.png"/><Relationship Id="rId16" Type="http://schemas.openxmlformats.org/officeDocument/2006/relationships/image" Target="../media/image4723.png"/><Relationship Id="rId221" Type="http://schemas.openxmlformats.org/officeDocument/2006/relationships/image" Target="../media/image4926.png"/><Relationship Id="rId319" Type="http://schemas.openxmlformats.org/officeDocument/2006/relationships/image" Target="../media/image5024.png"/><Relationship Id="rId526" Type="http://schemas.openxmlformats.org/officeDocument/2006/relationships/image" Target="../media/image5231.png"/><Relationship Id="rId1156" Type="http://schemas.openxmlformats.org/officeDocument/2006/relationships/image" Target="../media/image5858.png"/><Relationship Id="rId733" Type="http://schemas.openxmlformats.org/officeDocument/2006/relationships/image" Target="../media/image5438.png"/><Relationship Id="rId940" Type="http://schemas.openxmlformats.org/officeDocument/2006/relationships/image" Target="../media/image5645.png"/><Relationship Id="rId1016" Type="http://schemas.openxmlformats.org/officeDocument/2006/relationships/image" Target="../media/image5721.png"/><Relationship Id="rId165" Type="http://schemas.openxmlformats.org/officeDocument/2006/relationships/image" Target="../media/image4871.png"/><Relationship Id="rId372" Type="http://schemas.openxmlformats.org/officeDocument/2006/relationships/image" Target="../media/image5077.png"/><Relationship Id="rId677" Type="http://schemas.openxmlformats.org/officeDocument/2006/relationships/image" Target="../media/image5382.png"/><Relationship Id="rId800" Type="http://schemas.openxmlformats.org/officeDocument/2006/relationships/image" Target="../media/image5505.png"/><Relationship Id="rId232" Type="http://schemas.openxmlformats.org/officeDocument/2006/relationships/image" Target="../media/image4937.png"/><Relationship Id="rId884" Type="http://schemas.openxmlformats.org/officeDocument/2006/relationships/image" Target="../media/image5589.png"/><Relationship Id="rId27" Type="http://schemas.openxmlformats.org/officeDocument/2006/relationships/image" Target="../media/image4734.png"/><Relationship Id="rId537" Type="http://schemas.openxmlformats.org/officeDocument/2006/relationships/image" Target="../media/image5242.png"/><Relationship Id="rId744" Type="http://schemas.openxmlformats.org/officeDocument/2006/relationships/image" Target="../media/image5449.png"/><Relationship Id="rId951" Type="http://schemas.openxmlformats.org/officeDocument/2006/relationships/image" Target="../media/image5656.png"/><Relationship Id="rId1167" Type="http://schemas.openxmlformats.org/officeDocument/2006/relationships/image" Target="../media/image5867.png"/><Relationship Id="rId80" Type="http://schemas.openxmlformats.org/officeDocument/2006/relationships/image" Target="../media/image4786.png"/><Relationship Id="rId176" Type="http://schemas.openxmlformats.org/officeDocument/2006/relationships/image" Target="../media/image4882.png"/><Relationship Id="rId383" Type="http://schemas.openxmlformats.org/officeDocument/2006/relationships/image" Target="../media/image5088.png"/><Relationship Id="rId590" Type="http://schemas.openxmlformats.org/officeDocument/2006/relationships/image" Target="../media/image5295.png"/><Relationship Id="rId604" Type="http://schemas.openxmlformats.org/officeDocument/2006/relationships/image" Target="../media/image5309.png"/><Relationship Id="rId811" Type="http://schemas.openxmlformats.org/officeDocument/2006/relationships/image" Target="../media/image5516.png"/><Relationship Id="rId1027" Type="http://schemas.openxmlformats.org/officeDocument/2006/relationships/image" Target="../media/image5732.png"/><Relationship Id="rId243" Type="http://schemas.openxmlformats.org/officeDocument/2006/relationships/image" Target="../media/image4948.png"/><Relationship Id="rId450" Type="http://schemas.openxmlformats.org/officeDocument/2006/relationships/image" Target="../media/image5155.png"/><Relationship Id="rId688" Type="http://schemas.openxmlformats.org/officeDocument/2006/relationships/image" Target="../media/image5393.png"/><Relationship Id="rId895" Type="http://schemas.openxmlformats.org/officeDocument/2006/relationships/image" Target="../media/image5600.png"/><Relationship Id="rId909" Type="http://schemas.openxmlformats.org/officeDocument/2006/relationships/image" Target="../media/image5614.png"/><Relationship Id="rId1080" Type="http://schemas.openxmlformats.org/officeDocument/2006/relationships/image" Target="../media/image5783.png"/><Relationship Id="rId38" Type="http://schemas.openxmlformats.org/officeDocument/2006/relationships/image" Target="../media/image4745.png"/><Relationship Id="rId103" Type="http://schemas.openxmlformats.org/officeDocument/2006/relationships/image" Target="../media/image4809.png"/><Relationship Id="rId310" Type="http://schemas.openxmlformats.org/officeDocument/2006/relationships/image" Target="../media/image5015.png"/><Relationship Id="rId548" Type="http://schemas.openxmlformats.org/officeDocument/2006/relationships/image" Target="../media/image5253.png"/><Relationship Id="rId755" Type="http://schemas.openxmlformats.org/officeDocument/2006/relationships/image" Target="../media/image5460.png"/><Relationship Id="rId962" Type="http://schemas.openxmlformats.org/officeDocument/2006/relationships/image" Target="../media/image5667.png"/><Relationship Id="rId91" Type="http://schemas.openxmlformats.org/officeDocument/2006/relationships/image" Target="../media/image4797.png"/><Relationship Id="rId187" Type="http://schemas.openxmlformats.org/officeDocument/2006/relationships/image" Target="../media/image4893.png"/><Relationship Id="rId394" Type="http://schemas.openxmlformats.org/officeDocument/2006/relationships/image" Target="../media/image5099.png"/><Relationship Id="rId408" Type="http://schemas.openxmlformats.org/officeDocument/2006/relationships/image" Target="../media/image5113.png"/><Relationship Id="rId615" Type="http://schemas.openxmlformats.org/officeDocument/2006/relationships/image" Target="../media/image5320.png"/><Relationship Id="rId822" Type="http://schemas.openxmlformats.org/officeDocument/2006/relationships/image" Target="../media/image5527.png"/><Relationship Id="rId1038" Type="http://schemas.openxmlformats.org/officeDocument/2006/relationships/image" Target="../media/image5743.png"/><Relationship Id="rId254" Type="http://schemas.openxmlformats.org/officeDocument/2006/relationships/image" Target="../media/image4959.png"/><Relationship Id="rId699" Type="http://schemas.openxmlformats.org/officeDocument/2006/relationships/image" Target="../media/image5404.png"/><Relationship Id="rId1091" Type="http://schemas.openxmlformats.org/officeDocument/2006/relationships/image" Target="../media/image5794.png"/><Relationship Id="rId1105" Type="http://schemas.openxmlformats.org/officeDocument/2006/relationships/image" Target="../media/image5808.png"/><Relationship Id="rId49" Type="http://schemas.openxmlformats.org/officeDocument/2006/relationships/image" Target="../media/image4756.png"/><Relationship Id="rId114" Type="http://schemas.openxmlformats.org/officeDocument/2006/relationships/image" Target="../media/image4820.png"/><Relationship Id="rId461" Type="http://schemas.openxmlformats.org/officeDocument/2006/relationships/image" Target="../media/image5166.png"/><Relationship Id="rId559" Type="http://schemas.openxmlformats.org/officeDocument/2006/relationships/image" Target="../media/image5264.png"/><Relationship Id="rId766" Type="http://schemas.openxmlformats.org/officeDocument/2006/relationships/image" Target="../media/image5471.png"/><Relationship Id="rId198" Type="http://schemas.openxmlformats.org/officeDocument/2006/relationships/image" Target="../media/image4904.png"/><Relationship Id="rId321" Type="http://schemas.openxmlformats.org/officeDocument/2006/relationships/image" Target="../media/image5026.png"/><Relationship Id="rId419" Type="http://schemas.openxmlformats.org/officeDocument/2006/relationships/image" Target="../media/image5124.png"/><Relationship Id="rId626" Type="http://schemas.openxmlformats.org/officeDocument/2006/relationships/image" Target="../media/image5331.png"/><Relationship Id="rId973" Type="http://schemas.openxmlformats.org/officeDocument/2006/relationships/image" Target="../media/image5678.png"/><Relationship Id="rId1049" Type="http://schemas.openxmlformats.org/officeDocument/2006/relationships/image" Target="../media/image5754.png"/><Relationship Id="rId833" Type="http://schemas.openxmlformats.org/officeDocument/2006/relationships/image" Target="../media/image5538.png"/><Relationship Id="rId1116" Type="http://schemas.openxmlformats.org/officeDocument/2006/relationships/image" Target="../media/image5819.png"/><Relationship Id="rId265" Type="http://schemas.openxmlformats.org/officeDocument/2006/relationships/image" Target="../media/image4970.png"/><Relationship Id="rId472" Type="http://schemas.openxmlformats.org/officeDocument/2006/relationships/image" Target="../media/image5177.png"/><Relationship Id="rId900" Type="http://schemas.openxmlformats.org/officeDocument/2006/relationships/image" Target="../media/image5605.png"/><Relationship Id="rId125" Type="http://schemas.openxmlformats.org/officeDocument/2006/relationships/image" Target="../media/image4831.png"/><Relationship Id="rId332" Type="http://schemas.openxmlformats.org/officeDocument/2006/relationships/image" Target="../media/image5037.png"/><Relationship Id="rId777" Type="http://schemas.openxmlformats.org/officeDocument/2006/relationships/image" Target="../media/image5482.png"/><Relationship Id="rId984" Type="http://schemas.openxmlformats.org/officeDocument/2006/relationships/image" Target="../media/image5689.png"/><Relationship Id="rId637" Type="http://schemas.openxmlformats.org/officeDocument/2006/relationships/image" Target="../media/image5342.png"/><Relationship Id="rId844" Type="http://schemas.openxmlformats.org/officeDocument/2006/relationships/image" Target="../media/image5549.png"/><Relationship Id="rId276" Type="http://schemas.openxmlformats.org/officeDocument/2006/relationships/image" Target="../media/image4981.png"/><Relationship Id="rId483" Type="http://schemas.openxmlformats.org/officeDocument/2006/relationships/image" Target="../media/image5188.png"/><Relationship Id="rId690" Type="http://schemas.openxmlformats.org/officeDocument/2006/relationships/image" Target="../media/image5395.png"/><Relationship Id="rId704" Type="http://schemas.openxmlformats.org/officeDocument/2006/relationships/image" Target="../media/image5409.png"/><Relationship Id="rId911" Type="http://schemas.openxmlformats.org/officeDocument/2006/relationships/image" Target="../media/image5616.png"/><Relationship Id="rId1127" Type="http://schemas.openxmlformats.org/officeDocument/2006/relationships/image" Target="../media/image5829.png"/><Relationship Id="rId40" Type="http://schemas.openxmlformats.org/officeDocument/2006/relationships/image" Target="../media/image4747.png"/><Relationship Id="rId136" Type="http://schemas.openxmlformats.org/officeDocument/2006/relationships/image" Target="../media/image4842.png"/><Relationship Id="rId343" Type="http://schemas.openxmlformats.org/officeDocument/2006/relationships/image" Target="../media/image5048.png"/><Relationship Id="rId550" Type="http://schemas.openxmlformats.org/officeDocument/2006/relationships/image" Target="../media/image5255.png"/><Relationship Id="rId788" Type="http://schemas.openxmlformats.org/officeDocument/2006/relationships/image" Target="../media/image5493.png"/><Relationship Id="rId995" Type="http://schemas.openxmlformats.org/officeDocument/2006/relationships/image" Target="../media/image5700.png"/><Relationship Id="rId203" Type="http://schemas.openxmlformats.org/officeDocument/2006/relationships/image" Target="../media/image4908.png"/><Relationship Id="rId648" Type="http://schemas.openxmlformats.org/officeDocument/2006/relationships/image" Target="../media/image5353.png"/><Relationship Id="rId855" Type="http://schemas.openxmlformats.org/officeDocument/2006/relationships/image" Target="../media/image5560.png"/><Relationship Id="rId1040" Type="http://schemas.openxmlformats.org/officeDocument/2006/relationships/image" Target="../media/image5745.png"/><Relationship Id="rId287" Type="http://schemas.openxmlformats.org/officeDocument/2006/relationships/image" Target="../media/image4992.png"/><Relationship Id="rId410" Type="http://schemas.openxmlformats.org/officeDocument/2006/relationships/image" Target="../media/image5115.png"/><Relationship Id="rId494" Type="http://schemas.openxmlformats.org/officeDocument/2006/relationships/image" Target="../media/image5199.png"/><Relationship Id="rId508" Type="http://schemas.openxmlformats.org/officeDocument/2006/relationships/image" Target="../media/image5213.png"/><Relationship Id="rId715" Type="http://schemas.openxmlformats.org/officeDocument/2006/relationships/image" Target="../media/image5420.png"/><Relationship Id="rId922" Type="http://schemas.openxmlformats.org/officeDocument/2006/relationships/image" Target="../media/image5627.png"/><Relationship Id="rId1138" Type="http://schemas.openxmlformats.org/officeDocument/2006/relationships/image" Target="../media/image5840.png"/><Relationship Id="rId147" Type="http://schemas.openxmlformats.org/officeDocument/2006/relationships/image" Target="../media/image4853.png"/><Relationship Id="rId354" Type="http://schemas.openxmlformats.org/officeDocument/2006/relationships/image" Target="../media/image5059.png"/><Relationship Id="rId799" Type="http://schemas.openxmlformats.org/officeDocument/2006/relationships/image" Target="../media/image5504.png"/><Relationship Id="rId51" Type="http://schemas.openxmlformats.org/officeDocument/2006/relationships/image" Target="../media/image4758.png"/><Relationship Id="rId561" Type="http://schemas.openxmlformats.org/officeDocument/2006/relationships/image" Target="../media/image5266.png"/><Relationship Id="rId659" Type="http://schemas.openxmlformats.org/officeDocument/2006/relationships/image" Target="../media/image5364.png"/><Relationship Id="rId866" Type="http://schemas.openxmlformats.org/officeDocument/2006/relationships/image" Target="../media/image5571.png"/><Relationship Id="rId214" Type="http://schemas.openxmlformats.org/officeDocument/2006/relationships/image" Target="../media/image4919.png"/><Relationship Id="rId298" Type="http://schemas.openxmlformats.org/officeDocument/2006/relationships/image" Target="../media/image5003.png"/><Relationship Id="rId421" Type="http://schemas.openxmlformats.org/officeDocument/2006/relationships/image" Target="../media/image5126.png"/><Relationship Id="rId519" Type="http://schemas.openxmlformats.org/officeDocument/2006/relationships/image" Target="../media/image5224.png"/><Relationship Id="rId1051" Type="http://schemas.openxmlformats.org/officeDocument/2006/relationships/image" Target="../media/image5756.png"/><Relationship Id="rId1149" Type="http://schemas.openxmlformats.org/officeDocument/2006/relationships/image" Target="../media/image5851.png"/><Relationship Id="rId158" Type="http://schemas.openxmlformats.org/officeDocument/2006/relationships/image" Target="../media/image4864.png"/><Relationship Id="rId726" Type="http://schemas.openxmlformats.org/officeDocument/2006/relationships/image" Target="../media/image5431.png"/><Relationship Id="rId933" Type="http://schemas.openxmlformats.org/officeDocument/2006/relationships/image" Target="../media/image5638.png"/><Relationship Id="rId1009" Type="http://schemas.openxmlformats.org/officeDocument/2006/relationships/image" Target="../media/image5714.png"/><Relationship Id="rId62" Type="http://schemas.openxmlformats.org/officeDocument/2006/relationships/image" Target="../media/image4768.png"/><Relationship Id="rId365" Type="http://schemas.openxmlformats.org/officeDocument/2006/relationships/image" Target="../media/image5070.png"/><Relationship Id="rId572" Type="http://schemas.openxmlformats.org/officeDocument/2006/relationships/image" Target="../media/image5277.png"/><Relationship Id="rId225" Type="http://schemas.openxmlformats.org/officeDocument/2006/relationships/image" Target="../media/image4930.png"/><Relationship Id="rId432" Type="http://schemas.openxmlformats.org/officeDocument/2006/relationships/image" Target="../media/image5137.png"/><Relationship Id="rId877" Type="http://schemas.openxmlformats.org/officeDocument/2006/relationships/image" Target="../media/image5582.png"/><Relationship Id="rId1062" Type="http://schemas.openxmlformats.org/officeDocument/2006/relationships/image" Target="../media/image5766.png"/><Relationship Id="rId737" Type="http://schemas.openxmlformats.org/officeDocument/2006/relationships/image" Target="../media/image5442.png"/><Relationship Id="rId944" Type="http://schemas.openxmlformats.org/officeDocument/2006/relationships/image" Target="../media/image5649.png"/><Relationship Id="rId73" Type="http://schemas.openxmlformats.org/officeDocument/2006/relationships/image" Target="../media/image4779.png"/><Relationship Id="rId169" Type="http://schemas.openxmlformats.org/officeDocument/2006/relationships/image" Target="../media/image4875.png"/><Relationship Id="rId376" Type="http://schemas.openxmlformats.org/officeDocument/2006/relationships/image" Target="../media/image5081.png"/><Relationship Id="rId583" Type="http://schemas.openxmlformats.org/officeDocument/2006/relationships/image" Target="../media/image5288.png"/><Relationship Id="rId790" Type="http://schemas.openxmlformats.org/officeDocument/2006/relationships/image" Target="../media/image5495.png"/><Relationship Id="rId804" Type="http://schemas.openxmlformats.org/officeDocument/2006/relationships/image" Target="../media/image5509.png"/><Relationship Id="rId4" Type="http://schemas.openxmlformats.org/officeDocument/2006/relationships/image" Target="../media/image4715.png"/><Relationship Id="rId236" Type="http://schemas.openxmlformats.org/officeDocument/2006/relationships/image" Target="../media/image4941.png"/><Relationship Id="rId443" Type="http://schemas.openxmlformats.org/officeDocument/2006/relationships/image" Target="../media/image5148.png"/><Relationship Id="rId650" Type="http://schemas.openxmlformats.org/officeDocument/2006/relationships/image" Target="../media/image5355.png"/><Relationship Id="rId888" Type="http://schemas.openxmlformats.org/officeDocument/2006/relationships/image" Target="../media/image5593.png"/><Relationship Id="rId1073" Type="http://schemas.openxmlformats.org/officeDocument/2006/relationships/image" Target="../media/image5776.png"/><Relationship Id="rId303" Type="http://schemas.openxmlformats.org/officeDocument/2006/relationships/image" Target="../media/image5008.png"/><Relationship Id="rId748" Type="http://schemas.openxmlformats.org/officeDocument/2006/relationships/image" Target="../media/image5453.png"/><Relationship Id="rId955" Type="http://schemas.openxmlformats.org/officeDocument/2006/relationships/image" Target="../media/image5660.png"/><Relationship Id="rId1140" Type="http://schemas.openxmlformats.org/officeDocument/2006/relationships/image" Target="../media/image5842.png"/><Relationship Id="rId84" Type="http://schemas.openxmlformats.org/officeDocument/2006/relationships/image" Target="../media/image4790.png"/><Relationship Id="rId387" Type="http://schemas.openxmlformats.org/officeDocument/2006/relationships/image" Target="../media/image5092.png"/><Relationship Id="rId510" Type="http://schemas.openxmlformats.org/officeDocument/2006/relationships/image" Target="../media/image5215.png"/><Relationship Id="rId594" Type="http://schemas.openxmlformats.org/officeDocument/2006/relationships/image" Target="../media/image5299.png"/><Relationship Id="rId608" Type="http://schemas.openxmlformats.org/officeDocument/2006/relationships/image" Target="../media/image5313.png"/><Relationship Id="rId815" Type="http://schemas.openxmlformats.org/officeDocument/2006/relationships/image" Target="../media/image5520.png"/><Relationship Id="rId247" Type="http://schemas.openxmlformats.org/officeDocument/2006/relationships/image" Target="../media/image4952.png"/><Relationship Id="rId899" Type="http://schemas.openxmlformats.org/officeDocument/2006/relationships/image" Target="../media/image5604.png"/><Relationship Id="rId1000" Type="http://schemas.openxmlformats.org/officeDocument/2006/relationships/image" Target="../media/image5705.png"/><Relationship Id="rId1084" Type="http://schemas.openxmlformats.org/officeDocument/2006/relationships/image" Target="../media/image5787.png"/><Relationship Id="rId107" Type="http://schemas.openxmlformats.org/officeDocument/2006/relationships/image" Target="../media/image4813.png"/><Relationship Id="rId454" Type="http://schemas.openxmlformats.org/officeDocument/2006/relationships/image" Target="../media/image5159.png"/><Relationship Id="rId661" Type="http://schemas.openxmlformats.org/officeDocument/2006/relationships/image" Target="../media/image5366.png"/><Relationship Id="rId759" Type="http://schemas.openxmlformats.org/officeDocument/2006/relationships/image" Target="../media/image5464.png"/><Relationship Id="rId966" Type="http://schemas.openxmlformats.org/officeDocument/2006/relationships/image" Target="../media/image5671.png"/><Relationship Id="rId11" Type="http://schemas.openxmlformats.org/officeDocument/2006/relationships/image" Target="../media/image4718.png"/><Relationship Id="rId314" Type="http://schemas.openxmlformats.org/officeDocument/2006/relationships/image" Target="../media/image5019.png"/><Relationship Id="rId398" Type="http://schemas.openxmlformats.org/officeDocument/2006/relationships/image" Target="../media/image5103.png"/><Relationship Id="rId521" Type="http://schemas.openxmlformats.org/officeDocument/2006/relationships/image" Target="../media/image5226.png"/><Relationship Id="rId619" Type="http://schemas.openxmlformats.org/officeDocument/2006/relationships/image" Target="../media/image5324.png"/><Relationship Id="rId1151" Type="http://schemas.openxmlformats.org/officeDocument/2006/relationships/image" Target="../media/image5853.png"/><Relationship Id="rId95" Type="http://schemas.openxmlformats.org/officeDocument/2006/relationships/image" Target="../media/image4801.png"/><Relationship Id="rId160" Type="http://schemas.openxmlformats.org/officeDocument/2006/relationships/image" Target="../media/image4866.png"/><Relationship Id="rId826" Type="http://schemas.openxmlformats.org/officeDocument/2006/relationships/image" Target="../media/image5531.png"/><Relationship Id="rId1011" Type="http://schemas.openxmlformats.org/officeDocument/2006/relationships/image" Target="../media/image5716.png"/><Relationship Id="rId1109" Type="http://schemas.openxmlformats.org/officeDocument/2006/relationships/image" Target="../media/image5812.png"/><Relationship Id="rId258" Type="http://schemas.openxmlformats.org/officeDocument/2006/relationships/image" Target="../media/image4963.png"/><Relationship Id="rId465" Type="http://schemas.openxmlformats.org/officeDocument/2006/relationships/image" Target="../media/image5170.png"/><Relationship Id="rId672" Type="http://schemas.openxmlformats.org/officeDocument/2006/relationships/image" Target="../media/image5377.png"/><Relationship Id="rId1095" Type="http://schemas.openxmlformats.org/officeDocument/2006/relationships/image" Target="../media/image5798.png"/><Relationship Id="rId22" Type="http://schemas.openxmlformats.org/officeDocument/2006/relationships/image" Target="../media/image4729.png"/><Relationship Id="rId118" Type="http://schemas.openxmlformats.org/officeDocument/2006/relationships/image" Target="../media/image4824.png"/><Relationship Id="rId325" Type="http://schemas.openxmlformats.org/officeDocument/2006/relationships/image" Target="../media/image5030.png"/><Relationship Id="rId532" Type="http://schemas.openxmlformats.org/officeDocument/2006/relationships/image" Target="../media/image5237.png"/><Relationship Id="rId977" Type="http://schemas.openxmlformats.org/officeDocument/2006/relationships/image" Target="../media/image5682.png"/><Relationship Id="rId1162" Type="http://schemas.openxmlformats.org/officeDocument/2006/relationships/image" Target="../media/image5864.png"/><Relationship Id="rId171" Type="http://schemas.openxmlformats.org/officeDocument/2006/relationships/image" Target="../media/image4877.png"/><Relationship Id="rId837" Type="http://schemas.openxmlformats.org/officeDocument/2006/relationships/image" Target="../media/image5542.png"/><Relationship Id="rId1022" Type="http://schemas.openxmlformats.org/officeDocument/2006/relationships/image" Target="../media/image5727.png"/><Relationship Id="rId269" Type="http://schemas.openxmlformats.org/officeDocument/2006/relationships/image" Target="../media/image4974.png"/><Relationship Id="rId476" Type="http://schemas.openxmlformats.org/officeDocument/2006/relationships/image" Target="../media/image5181.png"/><Relationship Id="rId683" Type="http://schemas.openxmlformats.org/officeDocument/2006/relationships/image" Target="../media/image5388.png"/><Relationship Id="rId890" Type="http://schemas.openxmlformats.org/officeDocument/2006/relationships/image" Target="../media/image5595.png"/><Relationship Id="rId904" Type="http://schemas.openxmlformats.org/officeDocument/2006/relationships/image" Target="../media/image5609.png"/><Relationship Id="rId33" Type="http://schemas.openxmlformats.org/officeDocument/2006/relationships/image" Target="../media/image4740.png"/><Relationship Id="rId129" Type="http://schemas.openxmlformats.org/officeDocument/2006/relationships/image" Target="../media/image4835.png"/><Relationship Id="rId336" Type="http://schemas.openxmlformats.org/officeDocument/2006/relationships/image" Target="../media/image5041.png"/><Relationship Id="rId543" Type="http://schemas.openxmlformats.org/officeDocument/2006/relationships/image" Target="../media/image5248.png"/><Relationship Id="rId988" Type="http://schemas.openxmlformats.org/officeDocument/2006/relationships/image" Target="../media/image5693.png"/><Relationship Id="rId1173" Type="http://schemas.openxmlformats.org/officeDocument/2006/relationships/image" Target="../media/image5872.png"/><Relationship Id="rId182" Type="http://schemas.openxmlformats.org/officeDocument/2006/relationships/image" Target="../media/image4888.png"/><Relationship Id="rId403" Type="http://schemas.openxmlformats.org/officeDocument/2006/relationships/image" Target="../media/image5108.png"/><Relationship Id="rId750" Type="http://schemas.openxmlformats.org/officeDocument/2006/relationships/image" Target="../media/image5455.png"/><Relationship Id="rId848" Type="http://schemas.openxmlformats.org/officeDocument/2006/relationships/image" Target="../media/image5553.png"/><Relationship Id="rId1033" Type="http://schemas.openxmlformats.org/officeDocument/2006/relationships/image" Target="../media/image5738.png"/><Relationship Id="rId487" Type="http://schemas.openxmlformats.org/officeDocument/2006/relationships/image" Target="../media/image5192.png"/><Relationship Id="rId610" Type="http://schemas.openxmlformats.org/officeDocument/2006/relationships/image" Target="../media/image5315.png"/><Relationship Id="rId694" Type="http://schemas.openxmlformats.org/officeDocument/2006/relationships/image" Target="../media/image5399.png"/><Relationship Id="rId708" Type="http://schemas.openxmlformats.org/officeDocument/2006/relationships/image" Target="../media/image5413.png"/><Relationship Id="rId915" Type="http://schemas.openxmlformats.org/officeDocument/2006/relationships/image" Target="../media/image5620.png"/><Relationship Id="rId347" Type="http://schemas.openxmlformats.org/officeDocument/2006/relationships/image" Target="../media/image5052.png"/><Relationship Id="rId999" Type="http://schemas.openxmlformats.org/officeDocument/2006/relationships/image" Target="../media/image5704.png"/><Relationship Id="rId1100" Type="http://schemas.openxmlformats.org/officeDocument/2006/relationships/image" Target="../media/image5803.png"/><Relationship Id="rId44" Type="http://schemas.openxmlformats.org/officeDocument/2006/relationships/image" Target="../media/image4751.png"/><Relationship Id="rId554" Type="http://schemas.openxmlformats.org/officeDocument/2006/relationships/image" Target="../media/image5259.png"/><Relationship Id="rId761" Type="http://schemas.openxmlformats.org/officeDocument/2006/relationships/image" Target="../media/image5466.png"/><Relationship Id="rId859" Type="http://schemas.openxmlformats.org/officeDocument/2006/relationships/image" Target="../media/image5564.png"/><Relationship Id="rId193" Type="http://schemas.openxmlformats.org/officeDocument/2006/relationships/image" Target="../media/image4899.png"/><Relationship Id="rId207" Type="http://schemas.openxmlformats.org/officeDocument/2006/relationships/image" Target="../media/image4912.png"/><Relationship Id="rId414" Type="http://schemas.openxmlformats.org/officeDocument/2006/relationships/image" Target="../media/image5119.png"/><Relationship Id="rId498" Type="http://schemas.openxmlformats.org/officeDocument/2006/relationships/image" Target="../media/image5203.png"/><Relationship Id="rId621" Type="http://schemas.openxmlformats.org/officeDocument/2006/relationships/image" Target="../media/image5326.png"/><Relationship Id="rId1044" Type="http://schemas.openxmlformats.org/officeDocument/2006/relationships/image" Target="../media/image5749.png"/><Relationship Id="rId260" Type="http://schemas.openxmlformats.org/officeDocument/2006/relationships/image" Target="../media/image4965.png"/><Relationship Id="rId719" Type="http://schemas.openxmlformats.org/officeDocument/2006/relationships/image" Target="../media/image5424.png"/><Relationship Id="rId926" Type="http://schemas.openxmlformats.org/officeDocument/2006/relationships/image" Target="../media/image5631.png"/><Relationship Id="rId1111" Type="http://schemas.openxmlformats.org/officeDocument/2006/relationships/image" Target="../media/image5814.png"/><Relationship Id="rId55" Type="http://schemas.openxmlformats.org/officeDocument/2006/relationships/image" Target="../media/image4762.png"/><Relationship Id="rId120" Type="http://schemas.openxmlformats.org/officeDocument/2006/relationships/image" Target="../media/image4826.png"/><Relationship Id="rId358" Type="http://schemas.openxmlformats.org/officeDocument/2006/relationships/image" Target="../media/image5063.png"/><Relationship Id="rId565" Type="http://schemas.openxmlformats.org/officeDocument/2006/relationships/image" Target="../media/image5270.png"/><Relationship Id="rId772" Type="http://schemas.openxmlformats.org/officeDocument/2006/relationships/image" Target="../media/image5477.png"/><Relationship Id="rId218" Type="http://schemas.openxmlformats.org/officeDocument/2006/relationships/image" Target="../media/image4923.png"/><Relationship Id="rId425" Type="http://schemas.openxmlformats.org/officeDocument/2006/relationships/image" Target="../media/image5130.png"/><Relationship Id="rId632" Type="http://schemas.openxmlformats.org/officeDocument/2006/relationships/image" Target="../media/image5337.png"/><Relationship Id="rId1055" Type="http://schemas.openxmlformats.org/officeDocument/2006/relationships/image" Target="../media/image5760.png"/><Relationship Id="rId271" Type="http://schemas.openxmlformats.org/officeDocument/2006/relationships/image" Target="../media/image4976.png"/><Relationship Id="rId937" Type="http://schemas.openxmlformats.org/officeDocument/2006/relationships/image" Target="../media/image5642.png"/><Relationship Id="rId1122" Type="http://schemas.openxmlformats.org/officeDocument/2006/relationships/image" Target="../media/image5824.png"/><Relationship Id="rId66" Type="http://schemas.openxmlformats.org/officeDocument/2006/relationships/image" Target="../media/image4772.png"/><Relationship Id="rId131" Type="http://schemas.openxmlformats.org/officeDocument/2006/relationships/image" Target="../media/image4837.png"/><Relationship Id="rId369" Type="http://schemas.openxmlformats.org/officeDocument/2006/relationships/image" Target="../media/image5074.png"/><Relationship Id="rId576" Type="http://schemas.openxmlformats.org/officeDocument/2006/relationships/image" Target="../media/image5281.png"/><Relationship Id="rId783" Type="http://schemas.openxmlformats.org/officeDocument/2006/relationships/image" Target="../media/image5488.png"/><Relationship Id="rId990" Type="http://schemas.openxmlformats.org/officeDocument/2006/relationships/image" Target="../media/image5695.png"/><Relationship Id="rId229" Type="http://schemas.openxmlformats.org/officeDocument/2006/relationships/image" Target="../media/image4934.png"/><Relationship Id="rId436" Type="http://schemas.openxmlformats.org/officeDocument/2006/relationships/image" Target="../media/image5141.png"/><Relationship Id="rId643" Type="http://schemas.openxmlformats.org/officeDocument/2006/relationships/image" Target="../media/image5348.png"/><Relationship Id="rId1066" Type="http://schemas.openxmlformats.org/officeDocument/2006/relationships/image" Target="../media/image5770.png"/><Relationship Id="rId850" Type="http://schemas.openxmlformats.org/officeDocument/2006/relationships/image" Target="../media/image5555.png"/><Relationship Id="rId948" Type="http://schemas.openxmlformats.org/officeDocument/2006/relationships/image" Target="../media/image5653.png"/><Relationship Id="rId1133" Type="http://schemas.openxmlformats.org/officeDocument/2006/relationships/image" Target="../media/image5835.png"/><Relationship Id="rId77" Type="http://schemas.openxmlformats.org/officeDocument/2006/relationships/image" Target="../media/image4783.png"/><Relationship Id="rId282" Type="http://schemas.openxmlformats.org/officeDocument/2006/relationships/image" Target="../media/image4987.png"/><Relationship Id="rId503" Type="http://schemas.openxmlformats.org/officeDocument/2006/relationships/image" Target="../media/image5208.png"/><Relationship Id="rId587" Type="http://schemas.openxmlformats.org/officeDocument/2006/relationships/image" Target="../media/image5292.png"/><Relationship Id="rId710" Type="http://schemas.openxmlformats.org/officeDocument/2006/relationships/image" Target="../media/image5415.png"/><Relationship Id="rId808" Type="http://schemas.openxmlformats.org/officeDocument/2006/relationships/image" Target="../media/image5513.png"/><Relationship Id="rId8" Type="http://schemas.openxmlformats.org/officeDocument/2006/relationships/image" Target="../media/image4578.png"/><Relationship Id="rId142" Type="http://schemas.openxmlformats.org/officeDocument/2006/relationships/image" Target="../media/image4848.png"/><Relationship Id="rId447" Type="http://schemas.openxmlformats.org/officeDocument/2006/relationships/image" Target="../media/image5152.png"/><Relationship Id="rId794" Type="http://schemas.openxmlformats.org/officeDocument/2006/relationships/image" Target="../media/image5499.png"/><Relationship Id="rId1077" Type="http://schemas.openxmlformats.org/officeDocument/2006/relationships/image" Target="../media/image5780.png"/><Relationship Id="rId654" Type="http://schemas.openxmlformats.org/officeDocument/2006/relationships/image" Target="../media/image5359.png"/><Relationship Id="rId861" Type="http://schemas.openxmlformats.org/officeDocument/2006/relationships/image" Target="../media/image5566.png"/><Relationship Id="rId959" Type="http://schemas.openxmlformats.org/officeDocument/2006/relationships/image" Target="../media/image5664.png"/><Relationship Id="rId293" Type="http://schemas.openxmlformats.org/officeDocument/2006/relationships/image" Target="../media/image4998.png"/><Relationship Id="rId307" Type="http://schemas.openxmlformats.org/officeDocument/2006/relationships/image" Target="../media/image5012.png"/><Relationship Id="rId514" Type="http://schemas.openxmlformats.org/officeDocument/2006/relationships/image" Target="../media/image5219.png"/><Relationship Id="rId721" Type="http://schemas.openxmlformats.org/officeDocument/2006/relationships/image" Target="../media/image5426.png"/><Relationship Id="rId1144" Type="http://schemas.openxmlformats.org/officeDocument/2006/relationships/image" Target="../media/image5846.png"/><Relationship Id="rId88" Type="http://schemas.openxmlformats.org/officeDocument/2006/relationships/image" Target="../media/image4794.png"/><Relationship Id="rId153" Type="http://schemas.openxmlformats.org/officeDocument/2006/relationships/image" Target="../media/image4859.png"/><Relationship Id="rId360" Type="http://schemas.openxmlformats.org/officeDocument/2006/relationships/image" Target="../media/image5065.png"/><Relationship Id="rId598" Type="http://schemas.openxmlformats.org/officeDocument/2006/relationships/image" Target="../media/image5303.png"/><Relationship Id="rId819" Type="http://schemas.openxmlformats.org/officeDocument/2006/relationships/image" Target="../media/image5524.png"/><Relationship Id="rId1004" Type="http://schemas.openxmlformats.org/officeDocument/2006/relationships/image" Target="../media/image5709.png"/><Relationship Id="rId220" Type="http://schemas.openxmlformats.org/officeDocument/2006/relationships/image" Target="../media/image4925.png"/><Relationship Id="rId458" Type="http://schemas.openxmlformats.org/officeDocument/2006/relationships/image" Target="../media/image5163.png"/><Relationship Id="rId665" Type="http://schemas.openxmlformats.org/officeDocument/2006/relationships/image" Target="../media/image5370.png"/><Relationship Id="rId872" Type="http://schemas.openxmlformats.org/officeDocument/2006/relationships/image" Target="../media/image5577.png"/><Relationship Id="rId1088" Type="http://schemas.openxmlformats.org/officeDocument/2006/relationships/image" Target="../media/image5791.png"/><Relationship Id="rId15" Type="http://schemas.openxmlformats.org/officeDocument/2006/relationships/image" Target="../media/image4722.png"/><Relationship Id="rId318" Type="http://schemas.openxmlformats.org/officeDocument/2006/relationships/image" Target="../media/image5023.png"/><Relationship Id="rId525" Type="http://schemas.openxmlformats.org/officeDocument/2006/relationships/image" Target="../media/image5230.png"/><Relationship Id="rId732" Type="http://schemas.openxmlformats.org/officeDocument/2006/relationships/image" Target="../media/image5437.png"/><Relationship Id="rId1155" Type="http://schemas.openxmlformats.org/officeDocument/2006/relationships/image" Target="../media/image5857.png"/><Relationship Id="rId99" Type="http://schemas.openxmlformats.org/officeDocument/2006/relationships/image" Target="../media/image4805.png"/><Relationship Id="rId164" Type="http://schemas.openxmlformats.org/officeDocument/2006/relationships/image" Target="../media/image4870.png"/><Relationship Id="rId371" Type="http://schemas.openxmlformats.org/officeDocument/2006/relationships/image" Target="../media/image5076.png"/><Relationship Id="rId1015" Type="http://schemas.openxmlformats.org/officeDocument/2006/relationships/image" Target="../media/image5720.png"/><Relationship Id="rId469" Type="http://schemas.openxmlformats.org/officeDocument/2006/relationships/image" Target="../media/image5174.png"/><Relationship Id="rId676" Type="http://schemas.openxmlformats.org/officeDocument/2006/relationships/image" Target="../media/image5381.png"/><Relationship Id="rId883" Type="http://schemas.openxmlformats.org/officeDocument/2006/relationships/image" Target="../media/image5588.png"/><Relationship Id="rId1099" Type="http://schemas.openxmlformats.org/officeDocument/2006/relationships/image" Target="../media/image5802.png"/><Relationship Id="rId26" Type="http://schemas.openxmlformats.org/officeDocument/2006/relationships/image" Target="../media/image4733.png"/><Relationship Id="rId231" Type="http://schemas.openxmlformats.org/officeDocument/2006/relationships/image" Target="../media/image4936.png"/><Relationship Id="rId329" Type="http://schemas.openxmlformats.org/officeDocument/2006/relationships/image" Target="../media/image5034.png"/><Relationship Id="rId536" Type="http://schemas.openxmlformats.org/officeDocument/2006/relationships/image" Target="../media/image5241.png"/><Relationship Id="rId1166" Type="http://schemas.openxmlformats.org/officeDocument/2006/relationships/image" Target="../media/image5866.png"/><Relationship Id="rId175" Type="http://schemas.openxmlformats.org/officeDocument/2006/relationships/image" Target="../media/image4881.png"/><Relationship Id="rId743" Type="http://schemas.openxmlformats.org/officeDocument/2006/relationships/image" Target="../media/image5448.png"/><Relationship Id="rId950" Type="http://schemas.openxmlformats.org/officeDocument/2006/relationships/image" Target="../media/image5655.png"/><Relationship Id="rId1026" Type="http://schemas.openxmlformats.org/officeDocument/2006/relationships/image" Target="../media/image5731.png"/><Relationship Id="rId382" Type="http://schemas.openxmlformats.org/officeDocument/2006/relationships/image" Target="../media/image5087.png"/><Relationship Id="rId603" Type="http://schemas.openxmlformats.org/officeDocument/2006/relationships/image" Target="../media/image5308.png"/><Relationship Id="rId687" Type="http://schemas.openxmlformats.org/officeDocument/2006/relationships/image" Target="../media/image5392.png"/><Relationship Id="rId810" Type="http://schemas.openxmlformats.org/officeDocument/2006/relationships/image" Target="../media/image5515.png"/><Relationship Id="rId908" Type="http://schemas.openxmlformats.org/officeDocument/2006/relationships/image" Target="../media/image5613.png"/><Relationship Id="rId242" Type="http://schemas.openxmlformats.org/officeDocument/2006/relationships/image" Target="../media/image4947.png"/><Relationship Id="rId894" Type="http://schemas.openxmlformats.org/officeDocument/2006/relationships/image" Target="../media/image5599.png"/><Relationship Id="rId37" Type="http://schemas.openxmlformats.org/officeDocument/2006/relationships/image" Target="../media/image4744.png"/><Relationship Id="rId102" Type="http://schemas.openxmlformats.org/officeDocument/2006/relationships/image" Target="../media/image4808.png"/><Relationship Id="rId547" Type="http://schemas.openxmlformats.org/officeDocument/2006/relationships/image" Target="../media/image5252.png"/><Relationship Id="rId754" Type="http://schemas.openxmlformats.org/officeDocument/2006/relationships/image" Target="../media/image5459.png"/><Relationship Id="rId961" Type="http://schemas.openxmlformats.org/officeDocument/2006/relationships/image" Target="../media/image5666.png"/><Relationship Id="rId90" Type="http://schemas.openxmlformats.org/officeDocument/2006/relationships/image" Target="../media/image4796.png"/><Relationship Id="rId186" Type="http://schemas.openxmlformats.org/officeDocument/2006/relationships/image" Target="../media/image4892.png"/><Relationship Id="rId393" Type="http://schemas.openxmlformats.org/officeDocument/2006/relationships/image" Target="../media/image5098.png"/><Relationship Id="rId407" Type="http://schemas.openxmlformats.org/officeDocument/2006/relationships/image" Target="../media/image5112.png"/><Relationship Id="rId614" Type="http://schemas.openxmlformats.org/officeDocument/2006/relationships/image" Target="../media/image5319.png"/><Relationship Id="rId821" Type="http://schemas.openxmlformats.org/officeDocument/2006/relationships/image" Target="../media/image5526.png"/><Relationship Id="rId1037" Type="http://schemas.openxmlformats.org/officeDocument/2006/relationships/image" Target="../media/image5742.png"/><Relationship Id="rId253" Type="http://schemas.openxmlformats.org/officeDocument/2006/relationships/image" Target="../media/image4958.png"/><Relationship Id="rId460" Type="http://schemas.openxmlformats.org/officeDocument/2006/relationships/image" Target="../media/image5165.png"/><Relationship Id="rId698" Type="http://schemas.openxmlformats.org/officeDocument/2006/relationships/image" Target="../media/image5403.png"/><Relationship Id="rId919" Type="http://schemas.openxmlformats.org/officeDocument/2006/relationships/image" Target="../media/image5624.png"/><Relationship Id="rId1090" Type="http://schemas.openxmlformats.org/officeDocument/2006/relationships/image" Target="../media/image5793.png"/><Relationship Id="rId1104" Type="http://schemas.openxmlformats.org/officeDocument/2006/relationships/image" Target="../media/image5807.png"/><Relationship Id="rId48" Type="http://schemas.openxmlformats.org/officeDocument/2006/relationships/image" Target="../media/image4755.png"/><Relationship Id="rId113" Type="http://schemas.openxmlformats.org/officeDocument/2006/relationships/image" Target="../media/image4819.png"/><Relationship Id="rId320" Type="http://schemas.openxmlformats.org/officeDocument/2006/relationships/image" Target="../media/image5025.png"/><Relationship Id="rId558" Type="http://schemas.openxmlformats.org/officeDocument/2006/relationships/image" Target="../media/image5263.png"/><Relationship Id="rId765" Type="http://schemas.openxmlformats.org/officeDocument/2006/relationships/image" Target="../media/image5470.png"/><Relationship Id="rId972" Type="http://schemas.openxmlformats.org/officeDocument/2006/relationships/image" Target="../media/image5677.png"/><Relationship Id="rId197" Type="http://schemas.openxmlformats.org/officeDocument/2006/relationships/image" Target="../media/image4903.png"/><Relationship Id="rId418" Type="http://schemas.openxmlformats.org/officeDocument/2006/relationships/image" Target="../media/image5123.png"/><Relationship Id="rId625" Type="http://schemas.openxmlformats.org/officeDocument/2006/relationships/image" Target="../media/image5330.png"/><Relationship Id="rId832" Type="http://schemas.openxmlformats.org/officeDocument/2006/relationships/image" Target="../media/image5537.png"/><Relationship Id="rId1048" Type="http://schemas.openxmlformats.org/officeDocument/2006/relationships/image" Target="../media/image5753.png"/><Relationship Id="rId264" Type="http://schemas.openxmlformats.org/officeDocument/2006/relationships/image" Target="../media/image4969.png"/><Relationship Id="rId471" Type="http://schemas.openxmlformats.org/officeDocument/2006/relationships/image" Target="../media/image5176.png"/><Relationship Id="rId1115" Type="http://schemas.openxmlformats.org/officeDocument/2006/relationships/image" Target="../media/image5818.png"/><Relationship Id="rId59" Type="http://schemas.openxmlformats.org/officeDocument/2006/relationships/image" Target="../media/image4765.png"/><Relationship Id="rId124" Type="http://schemas.openxmlformats.org/officeDocument/2006/relationships/image" Target="../media/image4830.png"/><Relationship Id="rId569" Type="http://schemas.openxmlformats.org/officeDocument/2006/relationships/image" Target="../media/image5274.png"/><Relationship Id="rId776" Type="http://schemas.openxmlformats.org/officeDocument/2006/relationships/image" Target="../media/image5481.png"/><Relationship Id="rId983" Type="http://schemas.openxmlformats.org/officeDocument/2006/relationships/image" Target="../media/image5688.png"/><Relationship Id="rId331" Type="http://schemas.openxmlformats.org/officeDocument/2006/relationships/image" Target="../media/image5036.png"/><Relationship Id="rId429" Type="http://schemas.openxmlformats.org/officeDocument/2006/relationships/image" Target="../media/image5134.png"/><Relationship Id="rId636" Type="http://schemas.openxmlformats.org/officeDocument/2006/relationships/image" Target="../media/image5341.png"/><Relationship Id="rId1059" Type="http://schemas.openxmlformats.org/officeDocument/2006/relationships/image" Target="../media/image5763.png"/><Relationship Id="rId843" Type="http://schemas.openxmlformats.org/officeDocument/2006/relationships/image" Target="../media/image5548.png"/><Relationship Id="rId1126" Type="http://schemas.openxmlformats.org/officeDocument/2006/relationships/image" Target="../media/image5828.png"/><Relationship Id="rId275" Type="http://schemas.openxmlformats.org/officeDocument/2006/relationships/image" Target="../media/image4980.png"/><Relationship Id="rId482" Type="http://schemas.openxmlformats.org/officeDocument/2006/relationships/image" Target="../media/image5187.png"/><Relationship Id="rId703" Type="http://schemas.openxmlformats.org/officeDocument/2006/relationships/image" Target="../media/image5408.png"/><Relationship Id="rId910" Type="http://schemas.openxmlformats.org/officeDocument/2006/relationships/image" Target="../media/image5615.png"/><Relationship Id="rId135" Type="http://schemas.openxmlformats.org/officeDocument/2006/relationships/image" Target="../media/image4841.png"/><Relationship Id="rId342" Type="http://schemas.openxmlformats.org/officeDocument/2006/relationships/image" Target="../media/image5047.png"/><Relationship Id="rId787" Type="http://schemas.openxmlformats.org/officeDocument/2006/relationships/image" Target="../media/image5492.png"/><Relationship Id="rId994" Type="http://schemas.openxmlformats.org/officeDocument/2006/relationships/image" Target="../media/image5699.png"/><Relationship Id="rId202" Type="http://schemas.openxmlformats.org/officeDocument/2006/relationships/image" Target="../media/image436.png"/><Relationship Id="rId647" Type="http://schemas.openxmlformats.org/officeDocument/2006/relationships/image" Target="../media/image5352.png"/><Relationship Id="rId854" Type="http://schemas.openxmlformats.org/officeDocument/2006/relationships/image" Target="../media/image5559.png"/><Relationship Id="rId286" Type="http://schemas.openxmlformats.org/officeDocument/2006/relationships/image" Target="../media/image4991.png"/><Relationship Id="rId493" Type="http://schemas.openxmlformats.org/officeDocument/2006/relationships/image" Target="../media/image5198.png"/><Relationship Id="rId507" Type="http://schemas.openxmlformats.org/officeDocument/2006/relationships/image" Target="../media/image5212.png"/><Relationship Id="rId714" Type="http://schemas.openxmlformats.org/officeDocument/2006/relationships/image" Target="../media/image5419.png"/><Relationship Id="rId921" Type="http://schemas.openxmlformats.org/officeDocument/2006/relationships/image" Target="../media/image5626.png"/><Relationship Id="rId1137" Type="http://schemas.openxmlformats.org/officeDocument/2006/relationships/image" Target="../media/image5839.png"/><Relationship Id="rId50" Type="http://schemas.openxmlformats.org/officeDocument/2006/relationships/image" Target="../media/image4757.png"/><Relationship Id="rId146" Type="http://schemas.openxmlformats.org/officeDocument/2006/relationships/image" Target="../media/image4852.png"/><Relationship Id="rId353" Type="http://schemas.openxmlformats.org/officeDocument/2006/relationships/image" Target="../media/image5058.png"/><Relationship Id="rId560" Type="http://schemas.openxmlformats.org/officeDocument/2006/relationships/image" Target="../media/image5265.png"/><Relationship Id="rId798" Type="http://schemas.openxmlformats.org/officeDocument/2006/relationships/image" Target="../media/image5503.png"/><Relationship Id="rId213" Type="http://schemas.openxmlformats.org/officeDocument/2006/relationships/image" Target="../media/image4918.png"/><Relationship Id="rId420" Type="http://schemas.openxmlformats.org/officeDocument/2006/relationships/image" Target="../media/image5125.png"/><Relationship Id="rId658" Type="http://schemas.openxmlformats.org/officeDocument/2006/relationships/image" Target="../media/image5363.png"/><Relationship Id="rId865" Type="http://schemas.openxmlformats.org/officeDocument/2006/relationships/image" Target="../media/image5570.png"/><Relationship Id="rId1050" Type="http://schemas.openxmlformats.org/officeDocument/2006/relationships/image" Target="../media/image5755.png"/><Relationship Id="rId297" Type="http://schemas.openxmlformats.org/officeDocument/2006/relationships/image" Target="../media/image5002.png"/><Relationship Id="rId518" Type="http://schemas.openxmlformats.org/officeDocument/2006/relationships/image" Target="../media/image5223.png"/><Relationship Id="rId725" Type="http://schemas.openxmlformats.org/officeDocument/2006/relationships/image" Target="../media/image5430.png"/><Relationship Id="rId932" Type="http://schemas.openxmlformats.org/officeDocument/2006/relationships/image" Target="../media/image5637.png"/><Relationship Id="rId1148" Type="http://schemas.openxmlformats.org/officeDocument/2006/relationships/image" Target="../media/image5850.png"/><Relationship Id="rId157" Type="http://schemas.openxmlformats.org/officeDocument/2006/relationships/image" Target="../media/image4863.png"/><Relationship Id="rId364" Type="http://schemas.openxmlformats.org/officeDocument/2006/relationships/image" Target="../media/image5069.png"/><Relationship Id="rId1008" Type="http://schemas.openxmlformats.org/officeDocument/2006/relationships/image" Target="../media/image5713.png"/><Relationship Id="rId61" Type="http://schemas.openxmlformats.org/officeDocument/2006/relationships/image" Target="../media/image4767.png"/><Relationship Id="rId571" Type="http://schemas.openxmlformats.org/officeDocument/2006/relationships/image" Target="../media/image5276.png"/><Relationship Id="rId669" Type="http://schemas.openxmlformats.org/officeDocument/2006/relationships/image" Target="../media/image5374.png"/><Relationship Id="rId876" Type="http://schemas.openxmlformats.org/officeDocument/2006/relationships/image" Target="../media/image5581.png"/><Relationship Id="rId19" Type="http://schemas.openxmlformats.org/officeDocument/2006/relationships/image" Target="../media/image4726.png"/><Relationship Id="rId224" Type="http://schemas.openxmlformats.org/officeDocument/2006/relationships/image" Target="../media/image4929.png"/><Relationship Id="rId431" Type="http://schemas.openxmlformats.org/officeDocument/2006/relationships/image" Target="../media/image5136.png"/><Relationship Id="rId529" Type="http://schemas.openxmlformats.org/officeDocument/2006/relationships/image" Target="../media/image5234.png"/><Relationship Id="rId736" Type="http://schemas.openxmlformats.org/officeDocument/2006/relationships/image" Target="../media/image5441.png"/><Relationship Id="rId1061" Type="http://schemas.openxmlformats.org/officeDocument/2006/relationships/image" Target="../media/image5765.png"/><Relationship Id="rId1159" Type="http://schemas.openxmlformats.org/officeDocument/2006/relationships/image" Target="../media/image5861.png"/><Relationship Id="rId168" Type="http://schemas.openxmlformats.org/officeDocument/2006/relationships/image" Target="../media/image4874.png"/><Relationship Id="rId943" Type="http://schemas.openxmlformats.org/officeDocument/2006/relationships/image" Target="../media/image5648.png"/><Relationship Id="rId1019" Type="http://schemas.openxmlformats.org/officeDocument/2006/relationships/image" Target="../media/image5724.png"/><Relationship Id="rId72" Type="http://schemas.openxmlformats.org/officeDocument/2006/relationships/image" Target="../media/image4778.png"/><Relationship Id="rId375" Type="http://schemas.openxmlformats.org/officeDocument/2006/relationships/image" Target="../media/image5080.png"/><Relationship Id="rId582" Type="http://schemas.openxmlformats.org/officeDocument/2006/relationships/image" Target="../media/image5287.png"/><Relationship Id="rId803" Type="http://schemas.openxmlformats.org/officeDocument/2006/relationships/image" Target="../media/image5508.png"/><Relationship Id="rId3" Type="http://schemas.openxmlformats.org/officeDocument/2006/relationships/image" Target="../media/image4573.png"/><Relationship Id="rId235" Type="http://schemas.openxmlformats.org/officeDocument/2006/relationships/image" Target="../media/image4940.png"/><Relationship Id="rId442" Type="http://schemas.openxmlformats.org/officeDocument/2006/relationships/image" Target="../media/image5147.png"/><Relationship Id="rId887" Type="http://schemas.openxmlformats.org/officeDocument/2006/relationships/image" Target="../media/image5592.png"/><Relationship Id="rId1072" Type="http://schemas.openxmlformats.org/officeDocument/2006/relationships/image" Target="../media/image5775.png"/><Relationship Id="rId302" Type="http://schemas.openxmlformats.org/officeDocument/2006/relationships/image" Target="../media/image5007.png"/><Relationship Id="rId747" Type="http://schemas.openxmlformats.org/officeDocument/2006/relationships/image" Target="../media/image5452.png"/><Relationship Id="rId954" Type="http://schemas.openxmlformats.org/officeDocument/2006/relationships/image" Target="../media/image5659.png"/><Relationship Id="rId83" Type="http://schemas.openxmlformats.org/officeDocument/2006/relationships/image" Target="../media/image4789.png"/><Relationship Id="rId179" Type="http://schemas.openxmlformats.org/officeDocument/2006/relationships/image" Target="../media/image4885.png"/><Relationship Id="rId386" Type="http://schemas.openxmlformats.org/officeDocument/2006/relationships/image" Target="../media/image5091.png"/><Relationship Id="rId593" Type="http://schemas.openxmlformats.org/officeDocument/2006/relationships/image" Target="../media/image5298.png"/><Relationship Id="rId607" Type="http://schemas.openxmlformats.org/officeDocument/2006/relationships/image" Target="../media/image5312.png"/><Relationship Id="rId814" Type="http://schemas.openxmlformats.org/officeDocument/2006/relationships/image" Target="../media/image5519.png"/><Relationship Id="rId246" Type="http://schemas.openxmlformats.org/officeDocument/2006/relationships/image" Target="../media/image4951.png"/><Relationship Id="rId453" Type="http://schemas.openxmlformats.org/officeDocument/2006/relationships/image" Target="../media/image5158.png"/><Relationship Id="rId660" Type="http://schemas.openxmlformats.org/officeDocument/2006/relationships/image" Target="../media/image5365.png"/><Relationship Id="rId898" Type="http://schemas.openxmlformats.org/officeDocument/2006/relationships/image" Target="../media/image5603.png"/><Relationship Id="rId1083" Type="http://schemas.openxmlformats.org/officeDocument/2006/relationships/image" Target="../media/image5786.png"/><Relationship Id="rId106" Type="http://schemas.openxmlformats.org/officeDocument/2006/relationships/image" Target="../media/image4812.png"/><Relationship Id="rId313" Type="http://schemas.openxmlformats.org/officeDocument/2006/relationships/image" Target="../media/image5018.png"/><Relationship Id="rId758" Type="http://schemas.openxmlformats.org/officeDocument/2006/relationships/image" Target="../media/image5463.png"/><Relationship Id="rId965" Type="http://schemas.openxmlformats.org/officeDocument/2006/relationships/image" Target="../media/image5670.png"/><Relationship Id="rId1150" Type="http://schemas.openxmlformats.org/officeDocument/2006/relationships/image" Target="../media/image5852.png"/><Relationship Id="rId10" Type="http://schemas.openxmlformats.org/officeDocument/2006/relationships/image" Target="../media/image4717.png"/><Relationship Id="rId94" Type="http://schemas.openxmlformats.org/officeDocument/2006/relationships/image" Target="../media/image4800.png"/><Relationship Id="rId397" Type="http://schemas.openxmlformats.org/officeDocument/2006/relationships/image" Target="../media/image5102.png"/><Relationship Id="rId520" Type="http://schemas.openxmlformats.org/officeDocument/2006/relationships/image" Target="../media/image5225.png"/><Relationship Id="rId618" Type="http://schemas.openxmlformats.org/officeDocument/2006/relationships/image" Target="../media/image5323.png"/><Relationship Id="rId825" Type="http://schemas.openxmlformats.org/officeDocument/2006/relationships/image" Target="../media/image5530.png"/><Relationship Id="rId257" Type="http://schemas.openxmlformats.org/officeDocument/2006/relationships/image" Target="../media/image4962.png"/><Relationship Id="rId464" Type="http://schemas.openxmlformats.org/officeDocument/2006/relationships/image" Target="../media/image5169.png"/><Relationship Id="rId1010" Type="http://schemas.openxmlformats.org/officeDocument/2006/relationships/image" Target="../media/image5715.png"/><Relationship Id="rId1094" Type="http://schemas.openxmlformats.org/officeDocument/2006/relationships/image" Target="../media/image5797.png"/><Relationship Id="rId1108" Type="http://schemas.openxmlformats.org/officeDocument/2006/relationships/image" Target="../media/image5811.png"/><Relationship Id="rId117" Type="http://schemas.openxmlformats.org/officeDocument/2006/relationships/image" Target="../media/image4823.png"/><Relationship Id="rId671" Type="http://schemas.openxmlformats.org/officeDocument/2006/relationships/image" Target="../media/image5376.png"/><Relationship Id="rId769" Type="http://schemas.openxmlformats.org/officeDocument/2006/relationships/image" Target="../media/image5474.png"/><Relationship Id="rId976" Type="http://schemas.openxmlformats.org/officeDocument/2006/relationships/image" Target="../media/image5681.png"/><Relationship Id="rId324" Type="http://schemas.openxmlformats.org/officeDocument/2006/relationships/image" Target="../media/image5029.png"/><Relationship Id="rId531" Type="http://schemas.openxmlformats.org/officeDocument/2006/relationships/image" Target="../media/image5236.png"/><Relationship Id="rId629" Type="http://schemas.openxmlformats.org/officeDocument/2006/relationships/image" Target="../media/image5334.png"/><Relationship Id="rId1161" Type="http://schemas.openxmlformats.org/officeDocument/2006/relationships/image" Target="../media/image5863.png"/><Relationship Id="rId836" Type="http://schemas.openxmlformats.org/officeDocument/2006/relationships/image" Target="../media/image5541.png"/><Relationship Id="rId1021" Type="http://schemas.openxmlformats.org/officeDocument/2006/relationships/image" Target="../media/image5726.png"/><Relationship Id="rId1119" Type="http://schemas.openxmlformats.org/officeDocument/2006/relationships/image" Target="../media/image5822.png"/><Relationship Id="rId903" Type="http://schemas.openxmlformats.org/officeDocument/2006/relationships/image" Target="../media/image5608.png"/><Relationship Id="rId32" Type="http://schemas.openxmlformats.org/officeDocument/2006/relationships/image" Target="../media/image4739.png"/><Relationship Id="rId181" Type="http://schemas.openxmlformats.org/officeDocument/2006/relationships/image" Target="../media/image4887.png"/><Relationship Id="rId279" Type="http://schemas.openxmlformats.org/officeDocument/2006/relationships/image" Target="../media/image4984.png"/><Relationship Id="rId486" Type="http://schemas.openxmlformats.org/officeDocument/2006/relationships/image" Target="../media/image5191.png"/><Relationship Id="rId693" Type="http://schemas.openxmlformats.org/officeDocument/2006/relationships/image" Target="../media/image5398.png"/><Relationship Id="rId139" Type="http://schemas.openxmlformats.org/officeDocument/2006/relationships/image" Target="../media/image4845.png"/><Relationship Id="rId346" Type="http://schemas.openxmlformats.org/officeDocument/2006/relationships/image" Target="../media/image5051.png"/><Relationship Id="rId553" Type="http://schemas.openxmlformats.org/officeDocument/2006/relationships/image" Target="../media/image5258.png"/><Relationship Id="rId760" Type="http://schemas.openxmlformats.org/officeDocument/2006/relationships/image" Target="../media/image5465.png"/><Relationship Id="rId998" Type="http://schemas.openxmlformats.org/officeDocument/2006/relationships/image" Target="../media/image5703.png"/><Relationship Id="rId206" Type="http://schemas.openxmlformats.org/officeDocument/2006/relationships/image" Target="../media/image4911.png"/><Relationship Id="rId413" Type="http://schemas.openxmlformats.org/officeDocument/2006/relationships/image" Target="../media/image5118.png"/><Relationship Id="rId858" Type="http://schemas.openxmlformats.org/officeDocument/2006/relationships/image" Target="../media/image5563.png"/><Relationship Id="rId1043" Type="http://schemas.openxmlformats.org/officeDocument/2006/relationships/image" Target="../media/image5748.png"/><Relationship Id="rId620" Type="http://schemas.openxmlformats.org/officeDocument/2006/relationships/image" Target="../media/image5325.png"/><Relationship Id="rId718" Type="http://schemas.openxmlformats.org/officeDocument/2006/relationships/image" Target="../media/image5423.png"/><Relationship Id="rId925" Type="http://schemas.openxmlformats.org/officeDocument/2006/relationships/image" Target="../media/image5630.png"/><Relationship Id="rId1110" Type="http://schemas.openxmlformats.org/officeDocument/2006/relationships/image" Target="../media/image5813.png"/><Relationship Id="rId54" Type="http://schemas.openxmlformats.org/officeDocument/2006/relationships/image" Target="../media/image4761.png"/><Relationship Id="rId270" Type="http://schemas.openxmlformats.org/officeDocument/2006/relationships/image" Target="../media/image4975.png"/><Relationship Id="rId130" Type="http://schemas.openxmlformats.org/officeDocument/2006/relationships/image" Target="../media/image4836.png"/><Relationship Id="rId368" Type="http://schemas.openxmlformats.org/officeDocument/2006/relationships/image" Target="../media/image5073.png"/><Relationship Id="rId575" Type="http://schemas.openxmlformats.org/officeDocument/2006/relationships/image" Target="../media/image5280.png"/><Relationship Id="rId782" Type="http://schemas.openxmlformats.org/officeDocument/2006/relationships/image" Target="../media/image5487.png"/><Relationship Id="rId228" Type="http://schemas.openxmlformats.org/officeDocument/2006/relationships/image" Target="../media/image4933.png"/><Relationship Id="rId435" Type="http://schemas.openxmlformats.org/officeDocument/2006/relationships/image" Target="../media/image5140.png"/><Relationship Id="rId642" Type="http://schemas.openxmlformats.org/officeDocument/2006/relationships/image" Target="../media/image5347.png"/><Relationship Id="rId1065" Type="http://schemas.openxmlformats.org/officeDocument/2006/relationships/image" Target="../media/image5769.png"/><Relationship Id="rId502" Type="http://schemas.openxmlformats.org/officeDocument/2006/relationships/image" Target="../media/image5207.png"/><Relationship Id="rId947" Type="http://schemas.openxmlformats.org/officeDocument/2006/relationships/image" Target="../media/image5652.png"/><Relationship Id="rId1132" Type="http://schemas.openxmlformats.org/officeDocument/2006/relationships/image" Target="../media/image5834.png"/><Relationship Id="rId76" Type="http://schemas.openxmlformats.org/officeDocument/2006/relationships/image" Target="../media/image4782.png"/><Relationship Id="rId807" Type="http://schemas.openxmlformats.org/officeDocument/2006/relationships/image" Target="../media/image5512.png"/><Relationship Id="rId292" Type="http://schemas.openxmlformats.org/officeDocument/2006/relationships/image" Target="../media/image4997.png"/><Relationship Id="rId597" Type="http://schemas.openxmlformats.org/officeDocument/2006/relationships/image" Target="../media/image5302.png"/><Relationship Id="rId152" Type="http://schemas.openxmlformats.org/officeDocument/2006/relationships/image" Target="../media/image4858.png"/><Relationship Id="rId457" Type="http://schemas.openxmlformats.org/officeDocument/2006/relationships/image" Target="../media/image5162.png"/><Relationship Id="rId1087" Type="http://schemas.openxmlformats.org/officeDocument/2006/relationships/image" Target="../media/image5790.png"/><Relationship Id="rId664" Type="http://schemas.openxmlformats.org/officeDocument/2006/relationships/image" Target="../media/image5369.png"/><Relationship Id="rId871" Type="http://schemas.openxmlformats.org/officeDocument/2006/relationships/image" Target="../media/image5576.png"/><Relationship Id="rId969" Type="http://schemas.openxmlformats.org/officeDocument/2006/relationships/image" Target="../media/image5674.png"/><Relationship Id="rId317" Type="http://schemas.openxmlformats.org/officeDocument/2006/relationships/image" Target="../media/image5022.png"/><Relationship Id="rId524" Type="http://schemas.openxmlformats.org/officeDocument/2006/relationships/image" Target="../media/image5229.png"/><Relationship Id="rId731" Type="http://schemas.openxmlformats.org/officeDocument/2006/relationships/image" Target="../media/image5436.png"/><Relationship Id="rId1154" Type="http://schemas.openxmlformats.org/officeDocument/2006/relationships/image" Target="../media/image5856.png"/><Relationship Id="rId98" Type="http://schemas.openxmlformats.org/officeDocument/2006/relationships/image" Target="../media/image4804.png"/><Relationship Id="rId829" Type="http://schemas.openxmlformats.org/officeDocument/2006/relationships/image" Target="../media/image5534.png"/><Relationship Id="rId1014" Type="http://schemas.openxmlformats.org/officeDocument/2006/relationships/image" Target="../media/image5719.png"/><Relationship Id="rId25" Type="http://schemas.openxmlformats.org/officeDocument/2006/relationships/image" Target="../media/image4732.png"/><Relationship Id="rId174" Type="http://schemas.openxmlformats.org/officeDocument/2006/relationships/image" Target="../media/image4880.png"/><Relationship Id="rId381" Type="http://schemas.openxmlformats.org/officeDocument/2006/relationships/image" Target="../media/image5086.png"/><Relationship Id="rId241" Type="http://schemas.openxmlformats.org/officeDocument/2006/relationships/image" Target="../media/image4946.png"/><Relationship Id="rId479" Type="http://schemas.openxmlformats.org/officeDocument/2006/relationships/image" Target="../media/image5184.png"/><Relationship Id="rId686" Type="http://schemas.openxmlformats.org/officeDocument/2006/relationships/image" Target="../media/image5391.png"/><Relationship Id="rId893" Type="http://schemas.openxmlformats.org/officeDocument/2006/relationships/image" Target="../media/image5598.png"/><Relationship Id="rId339" Type="http://schemas.openxmlformats.org/officeDocument/2006/relationships/image" Target="../media/image5044.png"/><Relationship Id="rId546" Type="http://schemas.openxmlformats.org/officeDocument/2006/relationships/image" Target="../media/image5251.png"/><Relationship Id="rId753" Type="http://schemas.openxmlformats.org/officeDocument/2006/relationships/image" Target="../media/image5458.png"/><Relationship Id="rId1176" Type="http://schemas.openxmlformats.org/officeDocument/2006/relationships/image" Target="../media/image5875.png"/><Relationship Id="rId101" Type="http://schemas.openxmlformats.org/officeDocument/2006/relationships/image" Target="../media/image4807.png"/><Relationship Id="rId406" Type="http://schemas.openxmlformats.org/officeDocument/2006/relationships/image" Target="../media/image5111.png"/><Relationship Id="rId960" Type="http://schemas.openxmlformats.org/officeDocument/2006/relationships/image" Target="../media/image5665.png"/><Relationship Id="rId1036" Type="http://schemas.openxmlformats.org/officeDocument/2006/relationships/image" Target="../media/image5741.png"/><Relationship Id="rId613" Type="http://schemas.openxmlformats.org/officeDocument/2006/relationships/image" Target="../media/image5318.png"/><Relationship Id="rId820" Type="http://schemas.openxmlformats.org/officeDocument/2006/relationships/image" Target="../media/image5525.png"/><Relationship Id="rId918" Type="http://schemas.openxmlformats.org/officeDocument/2006/relationships/image" Target="../media/image5623.png"/><Relationship Id="rId1103" Type="http://schemas.openxmlformats.org/officeDocument/2006/relationships/image" Target="../media/image5806.png"/><Relationship Id="rId47" Type="http://schemas.openxmlformats.org/officeDocument/2006/relationships/image" Target="../media/image4754.png"/><Relationship Id="rId196" Type="http://schemas.openxmlformats.org/officeDocument/2006/relationships/image" Target="../media/image4902.png"/><Relationship Id="rId263" Type="http://schemas.openxmlformats.org/officeDocument/2006/relationships/image" Target="../media/image4968.png"/><Relationship Id="rId470" Type="http://schemas.openxmlformats.org/officeDocument/2006/relationships/image" Target="../media/image5175.png"/><Relationship Id="rId123" Type="http://schemas.openxmlformats.org/officeDocument/2006/relationships/image" Target="../media/image4829.png"/><Relationship Id="rId330" Type="http://schemas.openxmlformats.org/officeDocument/2006/relationships/image" Target="../media/image5035.png"/><Relationship Id="rId568" Type="http://schemas.openxmlformats.org/officeDocument/2006/relationships/image" Target="../media/image5273.png"/><Relationship Id="rId775" Type="http://schemas.openxmlformats.org/officeDocument/2006/relationships/image" Target="../media/image5480.png"/><Relationship Id="rId982" Type="http://schemas.openxmlformats.org/officeDocument/2006/relationships/image" Target="../media/image5687.png"/><Relationship Id="rId428" Type="http://schemas.openxmlformats.org/officeDocument/2006/relationships/image" Target="../media/image5133.png"/><Relationship Id="rId635" Type="http://schemas.openxmlformats.org/officeDocument/2006/relationships/image" Target="../media/image5340.png"/><Relationship Id="rId842" Type="http://schemas.openxmlformats.org/officeDocument/2006/relationships/image" Target="../media/image5547.png"/><Relationship Id="rId1058" Type="http://schemas.openxmlformats.org/officeDocument/2006/relationships/image" Target="../media/image1842.png"/></Relationships>
</file>

<file path=ppt/slides/_rels/slide19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984.png"/><Relationship Id="rId21" Type="http://schemas.openxmlformats.org/officeDocument/2006/relationships/image" Target="../media/image5889.png"/><Relationship Id="rId324" Type="http://schemas.openxmlformats.org/officeDocument/2006/relationships/image" Target="../media/image6186.png"/><Relationship Id="rId531" Type="http://schemas.openxmlformats.org/officeDocument/2006/relationships/image" Target="../media/image6393.png"/><Relationship Id="rId170" Type="http://schemas.openxmlformats.org/officeDocument/2006/relationships/image" Target="../media/image6035.png"/><Relationship Id="rId268" Type="http://schemas.openxmlformats.org/officeDocument/2006/relationships/image" Target="../media/image6130.png"/><Relationship Id="rId475" Type="http://schemas.openxmlformats.org/officeDocument/2006/relationships/image" Target="../media/image6337.png"/><Relationship Id="rId32" Type="http://schemas.openxmlformats.org/officeDocument/2006/relationships/image" Target="../media/image5899.png"/><Relationship Id="rId128" Type="http://schemas.openxmlformats.org/officeDocument/2006/relationships/image" Target="../media/image5994.png"/><Relationship Id="rId335" Type="http://schemas.openxmlformats.org/officeDocument/2006/relationships/image" Target="../media/image6197.png"/><Relationship Id="rId542" Type="http://schemas.openxmlformats.org/officeDocument/2006/relationships/image" Target="../media/image6404.png"/><Relationship Id="rId181" Type="http://schemas.openxmlformats.org/officeDocument/2006/relationships/image" Target="../media/image6046.png"/><Relationship Id="rId402" Type="http://schemas.openxmlformats.org/officeDocument/2006/relationships/image" Target="../media/image6264.png"/><Relationship Id="rId279" Type="http://schemas.openxmlformats.org/officeDocument/2006/relationships/image" Target="../media/image6141.png"/><Relationship Id="rId486" Type="http://schemas.openxmlformats.org/officeDocument/2006/relationships/image" Target="../media/image6348.png"/><Relationship Id="rId43" Type="http://schemas.openxmlformats.org/officeDocument/2006/relationships/image" Target="../media/image5910.png"/><Relationship Id="rId139" Type="http://schemas.openxmlformats.org/officeDocument/2006/relationships/image" Target="../media/image6004.png"/><Relationship Id="rId346" Type="http://schemas.openxmlformats.org/officeDocument/2006/relationships/image" Target="../media/image6208.png"/><Relationship Id="rId553" Type="http://schemas.openxmlformats.org/officeDocument/2006/relationships/image" Target="../media/image6415.png"/><Relationship Id="rId192" Type="http://schemas.openxmlformats.org/officeDocument/2006/relationships/image" Target="../media/image6056.png"/><Relationship Id="rId206" Type="http://schemas.openxmlformats.org/officeDocument/2006/relationships/image" Target="../media/image6069.png"/><Relationship Id="rId413" Type="http://schemas.openxmlformats.org/officeDocument/2006/relationships/image" Target="../media/image6275.png"/><Relationship Id="rId497" Type="http://schemas.openxmlformats.org/officeDocument/2006/relationships/image" Target="../media/image6359.png"/><Relationship Id="rId357" Type="http://schemas.openxmlformats.org/officeDocument/2006/relationships/image" Target="../media/image6219.png"/><Relationship Id="rId54" Type="http://schemas.openxmlformats.org/officeDocument/2006/relationships/image" Target="../media/image5921.png"/><Relationship Id="rId217" Type="http://schemas.openxmlformats.org/officeDocument/2006/relationships/image" Target="../media/image6080.png"/><Relationship Id="rId564" Type="http://schemas.openxmlformats.org/officeDocument/2006/relationships/image" Target="../media/image6426.png"/><Relationship Id="rId424" Type="http://schemas.openxmlformats.org/officeDocument/2006/relationships/image" Target="../media/image6286.png"/><Relationship Id="rId270" Type="http://schemas.openxmlformats.org/officeDocument/2006/relationships/image" Target="../media/image6132.png"/><Relationship Id="rId65" Type="http://schemas.openxmlformats.org/officeDocument/2006/relationships/image" Target="../media/image5932.png"/><Relationship Id="rId130" Type="http://schemas.openxmlformats.org/officeDocument/2006/relationships/image" Target="../media/image5996.png"/><Relationship Id="rId368" Type="http://schemas.openxmlformats.org/officeDocument/2006/relationships/image" Target="../media/image6230.png"/><Relationship Id="rId228" Type="http://schemas.openxmlformats.org/officeDocument/2006/relationships/image" Target="../media/image6091.png"/><Relationship Id="rId435" Type="http://schemas.openxmlformats.org/officeDocument/2006/relationships/image" Target="../media/image6297.png"/><Relationship Id="rId281" Type="http://schemas.openxmlformats.org/officeDocument/2006/relationships/image" Target="../media/image6143.png"/><Relationship Id="rId337" Type="http://schemas.openxmlformats.org/officeDocument/2006/relationships/image" Target="../media/image6199.png"/><Relationship Id="rId502" Type="http://schemas.openxmlformats.org/officeDocument/2006/relationships/image" Target="../media/image6364.png"/><Relationship Id="rId34" Type="http://schemas.openxmlformats.org/officeDocument/2006/relationships/image" Target="../media/image5901.png"/><Relationship Id="rId76" Type="http://schemas.openxmlformats.org/officeDocument/2006/relationships/image" Target="../media/image5943.png"/><Relationship Id="rId141" Type="http://schemas.openxmlformats.org/officeDocument/2006/relationships/image" Target="../media/image6006.png"/><Relationship Id="rId379" Type="http://schemas.openxmlformats.org/officeDocument/2006/relationships/image" Target="../media/image6241.png"/><Relationship Id="rId544" Type="http://schemas.openxmlformats.org/officeDocument/2006/relationships/image" Target="../media/image6406.png"/><Relationship Id="rId7" Type="http://schemas.openxmlformats.org/officeDocument/2006/relationships/image" Target="../media/image4577.png"/><Relationship Id="rId183" Type="http://schemas.openxmlformats.org/officeDocument/2006/relationships/image" Target="../media/image6048.png"/><Relationship Id="rId239" Type="http://schemas.openxmlformats.org/officeDocument/2006/relationships/image" Target="../media/image6102.png"/><Relationship Id="rId390" Type="http://schemas.openxmlformats.org/officeDocument/2006/relationships/image" Target="../media/image6252.png"/><Relationship Id="rId404" Type="http://schemas.openxmlformats.org/officeDocument/2006/relationships/image" Target="../media/image6266.png"/><Relationship Id="rId446" Type="http://schemas.openxmlformats.org/officeDocument/2006/relationships/image" Target="../media/image6308.png"/><Relationship Id="rId250" Type="http://schemas.openxmlformats.org/officeDocument/2006/relationships/image" Target="../media/image6113.png"/><Relationship Id="rId292" Type="http://schemas.openxmlformats.org/officeDocument/2006/relationships/image" Target="../media/image6154.png"/><Relationship Id="rId306" Type="http://schemas.openxmlformats.org/officeDocument/2006/relationships/image" Target="../media/image6168.png"/><Relationship Id="rId488" Type="http://schemas.openxmlformats.org/officeDocument/2006/relationships/image" Target="../media/image6350.png"/><Relationship Id="rId45" Type="http://schemas.openxmlformats.org/officeDocument/2006/relationships/image" Target="../media/image5912.png"/><Relationship Id="rId87" Type="http://schemas.openxmlformats.org/officeDocument/2006/relationships/image" Target="../media/image5954.png"/><Relationship Id="rId110" Type="http://schemas.openxmlformats.org/officeDocument/2006/relationships/image" Target="../media/image5977.png"/><Relationship Id="rId348" Type="http://schemas.openxmlformats.org/officeDocument/2006/relationships/image" Target="../media/image6210.png"/><Relationship Id="rId513" Type="http://schemas.openxmlformats.org/officeDocument/2006/relationships/image" Target="../media/image6375.png"/><Relationship Id="rId555" Type="http://schemas.openxmlformats.org/officeDocument/2006/relationships/image" Target="../media/image6417.png"/><Relationship Id="rId152" Type="http://schemas.openxmlformats.org/officeDocument/2006/relationships/image" Target="../media/image6017.png"/><Relationship Id="rId194" Type="http://schemas.openxmlformats.org/officeDocument/2006/relationships/image" Target="../media/image6058.png"/><Relationship Id="rId208" Type="http://schemas.openxmlformats.org/officeDocument/2006/relationships/image" Target="../media/image6071.png"/><Relationship Id="rId415" Type="http://schemas.openxmlformats.org/officeDocument/2006/relationships/image" Target="../media/image6277.png"/><Relationship Id="rId457" Type="http://schemas.openxmlformats.org/officeDocument/2006/relationships/image" Target="../media/image6319.png"/><Relationship Id="rId261" Type="http://schemas.openxmlformats.org/officeDocument/2006/relationships/image" Target="../media/image6124.png"/><Relationship Id="rId499" Type="http://schemas.openxmlformats.org/officeDocument/2006/relationships/image" Target="../media/image6361.png"/><Relationship Id="rId14" Type="http://schemas.openxmlformats.org/officeDocument/2006/relationships/image" Target="../media/image5882.png"/><Relationship Id="rId56" Type="http://schemas.openxmlformats.org/officeDocument/2006/relationships/image" Target="../media/image5923.png"/><Relationship Id="rId317" Type="http://schemas.openxmlformats.org/officeDocument/2006/relationships/image" Target="../media/image6179.png"/><Relationship Id="rId359" Type="http://schemas.openxmlformats.org/officeDocument/2006/relationships/image" Target="../media/image6221.png"/><Relationship Id="rId524" Type="http://schemas.openxmlformats.org/officeDocument/2006/relationships/image" Target="../media/image6386.png"/><Relationship Id="rId566" Type="http://schemas.openxmlformats.org/officeDocument/2006/relationships/image" Target="../media/image6428.png"/><Relationship Id="rId98" Type="http://schemas.openxmlformats.org/officeDocument/2006/relationships/image" Target="../media/image5965.png"/><Relationship Id="rId121" Type="http://schemas.openxmlformats.org/officeDocument/2006/relationships/image" Target="../media/image5987.png"/><Relationship Id="rId163" Type="http://schemas.openxmlformats.org/officeDocument/2006/relationships/image" Target="../media/image6028.png"/><Relationship Id="rId219" Type="http://schemas.openxmlformats.org/officeDocument/2006/relationships/image" Target="../media/image6082.png"/><Relationship Id="rId370" Type="http://schemas.openxmlformats.org/officeDocument/2006/relationships/image" Target="../media/image6232.png"/><Relationship Id="rId426" Type="http://schemas.openxmlformats.org/officeDocument/2006/relationships/image" Target="../media/image6288.png"/><Relationship Id="rId230" Type="http://schemas.openxmlformats.org/officeDocument/2006/relationships/image" Target="../media/image6093.png"/><Relationship Id="rId468" Type="http://schemas.openxmlformats.org/officeDocument/2006/relationships/image" Target="../media/image6330.png"/><Relationship Id="rId25" Type="http://schemas.openxmlformats.org/officeDocument/2006/relationships/image" Target="../media/image5893.png"/><Relationship Id="rId67" Type="http://schemas.openxmlformats.org/officeDocument/2006/relationships/image" Target="../media/image5934.png"/><Relationship Id="rId272" Type="http://schemas.openxmlformats.org/officeDocument/2006/relationships/image" Target="../media/image6134.png"/><Relationship Id="rId328" Type="http://schemas.openxmlformats.org/officeDocument/2006/relationships/image" Target="../media/image6190.png"/><Relationship Id="rId535" Type="http://schemas.openxmlformats.org/officeDocument/2006/relationships/image" Target="../media/image6397.png"/><Relationship Id="rId132" Type="http://schemas.openxmlformats.org/officeDocument/2006/relationships/image" Target="../media/image5998.png"/><Relationship Id="rId174" Type="http://schemas.openxmlformats.org/officeDocument/2006/relationships/image" Target="../media/image6039.png"/><Relationship Id="rId381" Type="http://schemas.openxmlformats.org/officeDocument/2006/relationships/image" Target="../media/image6243.png"/><Relationship Id="rId241" Type="http://schemas.openxmlformats.org/officeDocument/2006/relationships/image" Target="../media/image6104.png"/><Relationship Id="rId437" Type="http://schemas.openxmlformats.org/officeDocument/2006/relationships/image" Target="../media/image6299.png"/><Relationship Id="rId479" Type="http://schemas.openxmlformats.org/officeDocument/2006/relationships/image" Target="../media/image6341.png"/><Relationship Id="rId36" Type="http://schemas.openxmlformats.org/officeDocument/2006/relationships/image" Target="../media/image5903.png"/><Relationship Id="rId283" Type="http://schemas.openxmlformats.org/officeDocument/2006/relationships/image" Target="../media/image6145.png"/><Relationship Id="rId339" Type="http://schemas.openxmlformats.org/officeDocument/2006/relationships/image" Target="../media/image6201.png"/><Relationship Id="rId490" Type="http://schemas.openxmlformats.org/officeDocument/2006/relationships/image" Target="../media/image6352.png"/><Relationship Id="rId504" Type="http://schemas.openxmlformats.org/officeDocument/2006/relationships/image" Target="../media/image6366.png"/><Relationship Id="rId546" Type="http://schemas.openxmlformats.org/officeDocument/2006/relationships/image" Target="../media/image6408.png"/><Relationship Id="rId78" Type="http://schemas.openxmlformats.org/officeDocument/2006/relationships/image" Target="../media/image5945.png"/><Relationship Id="rId101" Type="http://schemas.openxmlformats.org/officeDocument/2006/relationships/image" Target="../media/image5968.png"/><Relationship Id="rId143" Type="http://schemas.openxmlformats.org/officeDocument/2006/relationships/image" Target="../media/image6008.png"/><Relationship Id="rId185" Type="http://schemas.openxmlformats.org/officeDocument/2006/relationships/image" Target="../media/image6050.png"/><Relationship Id="rId350" Type="http://schemas.openxmlformats.org/officeDocument/2006/relationships/image" Target="../media/image6212.png"/><Relationship Id="rId406" Type="http://schemas.openxmlformats.org/officeDocument/2006/relationships/image" Target="../media/image6268.png"/><Relationship Id="rId9" Type="http://schemas.openxmlformats.org/officeDocument/2006/relationships/image" Target="../media/image36.png"/><Relationship Id="rId210" Type="http://schemas.openxmlformats.org/officeDocument/2006/relationships/image" Target="../media/image6073.png"/><Relationship Id="rId392" Type="http://schemas.openxmlformats.org/officeDocument/2006/relationships/image" Target="../media/image6254.png"/><Relationship Id="rId448" Type="http://schemas.openxmlformats.org/officeDocument/2006/relationships/image" Target="../media/image6310.png"/><Relationship Id="rId252" Type="http://schemas.openxmlformats.org/officeDocument/2006/relationships/image" Target="../media/image6115.png"/><Relationship Id="rId294" Type="http://schemas.openxmlformats.org/officeDocument/2006/relationships/image" Target="../media/image6156.png"/><Relationship Id="rId308" Type="http://schemas.openxmlformats.org/officeDocument/2006/relationships/image" Target="../media/image6170.png"/><Relationship Id="rId515" Type="http://schemas.openxmlformats.org/officeDocument/2006/relationships/image" Target="../media/image6377.png"/><Relationship Id="rId47" Type="http://schemas.openxmlformats.org/officeDocument/2006/relationships/image" Target="../media/image5914.png"/><Relationship Id="rId89" Type="http://schemas.openxmlformats.org/officeDocument/2006/relationships/image" Target="../media/image5956.png"/><Relationship Id="rId112" Type="http://schemas.openxmlformats.org/officeDocument/2006/relationships/image" Target="../media/image5979.png"/><Relationship Id="rId154" Type="http://schemas.openxmlformats.org/officeDocument/2006/relationships/image" Target="../media/image6019.png"/><Relationship Id="rId361" Type="http://schemas.openxmlformats.org/officeDocument/2006/relationships/image" Target="../media/image6223.png"/><Relationship Id="rId557" Type="http://schemas.openxmlformats.org/officeDocument/2006/relationships/image" Target="../media/image6419.png"/><Relationship Id="rId196" Type="http://schemas.openxmlformats.org/officeDocument/2006/relationships/image" Target="../media/image6060.png"/><Relationship Id="rId417" Type="http://schemas.openxmlformats.org/officeDocument/2006/relationships/image" Target="../media/image6279.png"/><Relationship Id="rId459" Type="http://schemas.openxmlformats.org/officeDocument/2006/relationships/image" Target="../media/image6321.png"/><Relationship Id="rId16" Type="http://schemas.openxmlformats.org/officeDocument/2006/relationships/image" Target="../media/image5884.png"/><Relationship Id="rId221" Type="http://schemas.openxmlformats.org/officeDocument/2006/relationships/image" Target="../media/image6084.png"/><Relationship Id="rId263" Type="http://schemas.openxmlformats.org/officeDocument/2006/relationships/image" Target="../media/image6126.png"/><Relationship Id="rId319" Type="http://schemas.openxmlformats.org/officeDocument/2006/relationships/image" Target="../media/image6181.png"/><Relationship Id="rId470" Type="http://schemas.openxmlformats.org/officeDocument/2006/relationships/image" Target="../media/image6332.png"/><Relationship Id="rId526" Type="http://schemas.openxmlformats.org/officeDocument/2006/relationships/image" Target="../media/image6388.png"/><Relationship Id="rId58" Type="http://schemas.openxmlformats.org/officeDocument/2006/relationships/image" Target="../media/image5925.png"/><Relationship Id="rId123" Type="http://schemas.openxmlformats.org/officeDocument/2006/relationships/image" Target="../media/image5989.png"/><Relationship Id="rId330" Type="http://schemas.openxmlformats.org/officeDocument/2006/relationships/image" Target="../media/image6192.png"/><Relationship Id="rId568" Type="http://schemas.openxmlformats.org/officeDocument/2006/relationships/image" Target="../media/image6429.png"/><Relationship Id="rId165" Type="http://schemas.openxmlformats.org/officeDocument/2006/relationships/image" Target="../media/image6030.png"/><Relationship Id="rId372" Type="http://schemas.openxmlformats.org/officeDocument/2006/relationships/image" Target="../media/image6234.png"/><Relationship Id="rId428" Type="http://schemas.openxmlformats.org/officeDocument/2006/relationships/image" Target="../media/image6290.png"/><Relationship Id="rId232" Type="http://schemas.openxmlformats.org/officeDocument/2006/relationships/image" Target="../media/image6095.png"/><Relationship Id="rId274" Type="http://schemas.openxmlformats.org/officeDocument/2006/relationships/image" Target="../media/image6136.png"/><Relationship Id="rId481" Type="http://schemas.openxmlformats.org/officeDocument/2006/relationships/image" Target="../media/image6343.png"/><Relationship Id="rId27" Type="http://schemas.openxmlformats.org/officeDocument/2006/relationships/image" Target="../media/image5895.png"/><Relationship Id="rId69" Type="http://schemas.openxmlformats.org/officeDocument/2006/relationships/image" Target="../media/image5936.png"/><Relationship Id="rId134" Type="http://schemas.openxmlformats.org/officeDocument/2006/relationships/image" Target="../media/image6000.png"/><Relationship Id="rId537" Type="http://schemas.openxmlformats.org/officeDocument/2006/relationships/image" Target="../media/image6399.png"/><Relationship Id="rId80" Type="http://schemas.openxmlformats.org/officeDocument/2006/relationships/image" Target="../media/image5947.png"/><Relationship Id="rId176" Type="http://schemas.openxmlformats.org/officeDocument/2006/relationships/image" Target="../media/image6041.png"/><Relationship Id="rId341" Type="http://schemas.openxmlformats.org/officeDocument/2006/relationships/image" Target="../media/image6203.png"/><Relationship Id="rId383" Type="http://schemas.openxmlformats.org/officeDocument/2006/relationships/image" Target="../media/image6245.png"/><Relationship Id="rId439" Type="http://schemas.openxmlformats.org/officeDocument/2006/relationships/image" Target="../media/image6301.png"/><Relationship Id="rId201" Type="http://schemas.openxmlformats.org/officeDocument/2006/relationships/image" Target="../media/image6064.png"/><Relationship Id="rId243" Type="http://schemas.openxmlformats.org/officeDocument/2006/relationships/image" Target="../media/image6106.png"/><Relationship Id="rId285" Type="http://schemas.openxmlformats.org/officeDocument/2006/relationships/image" Target="../media/image6147.png"/><Relationship Id="rId450" Type="http://schemas.openxmlformats.org/officeDocument/2006/relationships/image" Target="../media/image6312.png"/><Relationship Id="rId506" Type="http://schemas.openxmlformats.org/officeDocument/2006/relationships/image" Target="../media/image6368.png"/><Relationship Id="rId38" Type="http://schemas.openxmlformats.org/officeDocument/2006/relationships/image" Target="../media/image5905.png"/><Relationship Id="rId103" Type="http://schemas.openxmlformats.org/officeDocument/2006/relationships/image" Target="../media/image5970.png"/><Relationship Id="rId310" Type="http://schemas.openxmlformats.org/officeDocument/2006/relationships/image" Target="../media/image6172.png"/><Relationship Id="rId492" Type="http://schemas.openxmlformats.org/officeDocument/2006/relationships/image" Target="../media/image6354.png"/><Relationship Id="rId548" Type="http://schemas.openxmlformats.org/officeDocument/2006/relationships/image" Target="../media/image6410.png"/><Relationship Id="rId91" Type="http://schemas.openxmlformats.org/officeDocument/2006/relationships/image" Target="../media/image5958.png"/><Relationship Id="rId145" Type="http://schemas.openxmlformats.org/officeDocument/2006/relationships/image" Target="../media/image6010.png"/><Relationship Id="rId187" Type="http://schemas.openxmlformats.org/officeDocument/2006/relationships/image" Target="../media/image6052.png"/><Relationship Id="rId352" Type="http://schemas.openxmlformats.org/officeDocument/2006/relationships/image" Target="../media/image6214.png"/><Relationship Id="rId394" Type="http://schemas.openxmlformats.org/officeDocument/2006/relationships/image" Target="../media/image6256.png"/><Relationship Id="rId408" Type="http://schemas.openxmlformats.org/officeDocument/2006/relationships/image" Target="../media/image6270.png"/><Relationship Id="rId212" Type="http://schemas.openxmlformats.org/officeDocument/2006/relationships/image" Target="../media/image6075.png"/><Relationship Id="rId254" Type="http://schemas.openxmlformats.org/officeDocument/2006/relationships/image" Target="../media/image6117.png"/><Relationship Id="rId49" Type="http://schemas.openxmlformats.org/officeDocument/2006/relationships/image" Target="../media/image5916.png"/><Relationship Id="rId114" Type="http://schemas.openxmlformats.org/officeDocument/2006/relationships/image" Target="../media/image5981.png"/><Relationship Id="rId296" Type="http://schemas.openxmlformats.org/officeDocument/2006/relationships/image" Target="../media/image6158.png"/><Relationship Id="rId461" Type="http://schemas.openxmlformats.org/officeDocument/2006/relationships/image" Target="../media/image6323.png"/><Relationship Id="rId517" Type="http://schemas.openxmlformats.org/officeDocument/2006/relationships/image" Target="../media/image6379.png"/><Relationship Id="rId559" Type="http://schemas.openxmlformats.org/officeDocument/2006/relationships/image" Target="../media/image6421.png"/><Relationship Id="rId60" Type="http://schemas.openxmlformats.org/officeDocument/2006/relationships/image" Target="../media/image5927.png"/><Relationship Id="rId156" Type="http://schemas.openxmlformats.org/officeDocument/2006/relationships/image" Target="../media/image6021.png"/><Relationship Id="rId198" Type="http://schemas.openxmlformats.org/officeDocument/2006/relationships/image" Target="../media/image6062.png"/><Relationship Id="rId321" Type="http://schemas.openxmlformats.org/officeDocument/2006/relationships/image" Target="../media/image6183.png"/><Relationship Id="rId363" Type="http://schemas.openxmlformats.org/officeDocument/2006/relationships/image" Target="../media/image6225.png"/><Relationship Id="rId419" Type="http://schemas.openxmlformats.org/officeDocument/2006/relationships/image" Target="../media/image6281.png"/><Relationship Id="rId570" Type="http://schemas.openxmlformats.org/officeDocument/2006/relationships/image" Target="../media/image6431.png"/><Relationship Id="rId223" Type="http://schemas.openxmlformats.org/officeDocument/2006/relationships/image" Target="../media/image6086.png"/><Relationship Id="rId430" Type="http://schemas.openxmlformats.org/officeDocument/2006/relationships/image" Target="../media/image6292.png"/><Relationship Id="rId18" Type="http://schemas.openxmlformats.org/officeDocument/2006/relationships/image" Target="../media/image5886.png"/><Relationship Id="rId265" Type="http://schemas.openxmlformats.org/officeDocument/2006/relationships/image" Target="../media/image6128.png"/><Relationship Id="rId472" Type="http://schemas.openxmlformats.org/officeDocument/2006/relationships/image" Target="../media/image6334.png"/><Relationship Id="rId528" Type="http://schemas.openxmlformats.org/officeDocument/2006/relationships/image" Target="../media/image6390.png"/><Relationship Id="rId125" Type="http://schemas.openxmlformats.org/officeDocument/2006/relationships/image" Target="../media/image5991.png"/><Relationship Id="rId167" Type="http://schemas.openxmlformats.org/officeDocument/2006/relationships/image" Target="../media/image6032.png"/><Relationship Id="rId332" Type="http://schemas.openxmlformats.org/officeDocument/2006/relationships/image" Target="../media/image6194.png"/><Relationship Id="rId374" Type="http://schemas.openxmlformats.org/officeDocument/2006/relationships/image" Target="../media/image6236.png"/><Relationship Id="rId71" Type="http://schemas.openxmlformats.org/officeDocument/2006/relationships/image" Target="../media/image5938.png"/><Relationship Id="rId234" Type="http://schemas.openxmlformats.org/officeDocument/2006/relationships/image" Target="../media/image6097.png"/><Relationship Id="rId2" Type="http://schemas.openxmlformats.org/officeDocument/2006/relationships/image" Target="../media/image5876.png"/><Relationship Id="rId29" Type="http://schemas.openxmlformats.org/officeDocument/2006/relationships/image" Target="../media/image52.png"/><Relationship Id="rId276" Type="http://schemas.openxmlformats.org/officeDocument/2006/relationships/image" Target="../media/image6138.png"/><Relationship Id="rId441" Type="http://schemas.openxmlformats.org/officeDocument/2006/relationships/image" Target="../media/image6303.png"/><Relationship Id="rId483" Type="http://schemas.openxmlformats.org/officeDocument/2006/relationships/image" Target="../media/image6345.png"/><Relationship Id="rId539" Type="http://schemas.openxmlformats.org/officeDocument/2006/relationships/image" Target="../media/image6401.png"/><Relationship Id="rId40" Type="http://schemas.openxmlformats.org/officeDocument/2006/relationships/image" Target="../media/image5907.png"/><Relationship Id="rId136" Type="http://schemas.openxmlformats.org/officeDocument/2006/relationships/image" Target="../media/image6002.png"/><Relationship Id="rId178" Type="http://schemas.openxmlformats.org/officeDocument/2006/relationships/image" Target="../media/image6043.png"/><Relationship Id="rId301" Type="http://schemas.openxmlformats.org/officeDocument/2006/relationships/image" Target="../media/image6163.png"/><Relationship Id="rId343" Type="http://schemas.openxmlformats.org/officeDocument/2006/relationships/image" Target="../media/image6205.png"/><Relationship Id="rId550" Type="http://schemas.openxmlformats.org/officeDocument/2006/relationships/image" Target="../media/image6412.png"/><Relationship Id="rId82" Type="http://schemas.openxmlformats.org/officeDocument/2006/relationships/image" Target="../media/image5949.png"/><Relationship Id="rId203" Type="http://schemas.openxmlformats.org/officeDocument/2006/relationships/image" Target="../media/image6066.png"/><Relationship Id="rId385" Type="http://schemas.openxmlformats.org/officeDocument/2006/relationships/image" Target="../media/image6247.png"/><Relationship Id="rId245" Type="http://schemas.openxmlformats.org/officeDocument/2006/relationships/image" Target="../media/image6108.png"/><Relationship Id="rId287" Type="http://schemas.openxmlformats.org/officeDocument/2006/relationships/image" Target="../media/image6149.png"/><Relationship Id="rId410" Type="http://schemas.openxmlformats.org/officeDocument/2006/relationships/image" Target="../media/image6272.png"/><Relationship Id="rId452" Type="http://schemas.openxmlformats.org/officeDocument/2006/relationships/image" Target="../media/image6314.png"/><Relationship Id="rId494" Type="http://schemas.openxmlformats.org/officeDocument/2006/relationships/image" Target="../media/image6356.png"/><Relationship Id="rId508" Type="http://schemas.openxmlformats.org/officeDocument/2006/relationships/image" Target="../media/image6370.png"/><Relationship Id="rId105" Type="http://schemas.openxmlformats.org/officeDocument/2006/relationships/image" Target="../media/image5972.png"/><Relationship Id="rId147" Type="http://schemas.openxmlformats.org/officeDocument/2006/relationships/image" Target="../media/image6012.png"/><Relationship Id="rId312" Type="http://schemas.openxmlformats.org/officeDocument/2006/relationships/image" Target="../media/image6174.png"/><Relationship Id="rId354" Type="http://schemas.openxmlformats.org/officeDocument/2006/relationships/image" Target="../media/image6216.png"/><Relationship Id="rId51" Type="http://schemas.openxmlformats.org/officeDocument/2006/relationships/image" Target="../media/image5918.png"/><Relationship Id="rId93" Type="http://schemas.openxmlformats.org/officeDocument/2006/relationships/image" Target="../media/image5960.png"/><Relationship Id="rId189" Type="http://schemas.openxmlformats.org/officeDocument/2006/relationships/image" Target="../media/image6054.png"/><Relationship Id="rId396" Type="http://schemas.openxmlformats.org/officeDocument/2006/relationships/image" Target="../media/image6258.png"/><Relationship Id="rId561" Type="http://schemas.openxmlformats.org/officeDocument/2006/relationships/image" Target="../media/image6423.png"/><Relationship Id="rId214" Type="http://schemas.openxmlformats.org/officeDocument/2006/relationships/image" Target="../media/image6077.png"/><Relationship Id="rId256" Type="http://schemas.openxmlformats.org/officeDocument/2006/relationships/image" Target="../media/image6119.png"/><Relationship Id="rId298" Type="http://schemas.openxmlformats.org/officeDocument/2006/relationships/image" Target="../media/image6160.png"/><Relationship Id="rId421" Type="http://schemas.openxmlformats.org/officeDocument/2006/relationships/image" Target="../media/image6283.png"/><Relationship Id="rId463" Type="http://schemas.openxmlformats.org/officeDocument/2006/relationships/image" Target="../media/image6325.png"/><Relationship Id="rId519" Type="http://schemas.openxmlformats.org/officeDocument/2006/relationships/image" Target="../media/image6381.png"/><Relationship Id="rId116" Type="http://schemas.openxmlformats.org/officeDocument/2006/relationships/image" Target="../media/image5983.png"/><Relationship Id="rId158" Type="http://schemas.openxmlformats.org/officeDocument/2006/relationships/image" Target="../media/image6023.png"/><Relationship Id="rId323" Type="http://schemas.openxmlformats.org/officeDocument/2006/relationships/image" Target="../media/image6185.png"/><Relationship Id="rId530" Type="http://schemas.openxmlformats.org/officeDocument/2006/relationships/image" Target="../media/image6392.png"/><Relationship Id="rId20" Type="http://schemas.openxmlformats.org/officeDocument/2006/relationships/image" Target="../media/image5888.png"/><Relationship Id="rId62" Type="http://schemas.openxmlformats.org/officeDocument/2006/relationships/image" Target="../media/image5929.png"/><Relationship Id="rId365" Type="http://schemas.openxmlformats.org/officeDocument/2006/relationships/image" Target="../media/image6227.png"/><Relationship Id="rId572" Type="http://schemas.openxmlformats.org/officeDocument/2006/relationships/image" Target="../media/image6433.png"/><Relationship Id="rId225" Type="http://schemas.openxmlformats.org/officeDocument/2006/relationships/image" Target="../media/image6088.png"/><Relationship Id="rId267" Type="http://schemas.openxmlformats.org/officeDocument/2006/relationships/image" Target="../media/image6129.png"/><Relationship Id="rId432" Type="http://schemas.openxmlformats.org/officeDocument/2006/relationships/image" Target="../media/image6294.png"/><Relationship Id="rId474" Type="http://schemas.openxmlformats.org/officeDocument/2006/relationships/image" Target="../media/image6336.png"/><Relationship Id="rId127" Type="http://schemas.openxmlformats.org/officeDocument/2006/relationships/image" Target="../media/image5993.png"/><Relationship Id="rId31" Type="http://schemas.openxmlformats.org/officeDocument/2006/relationships/image" Target="../media/image5898.png"/><Relationship Id="rId73" Type="http://schemas.openxmlformats.org/officeDocument/2006/relationships/image" Target="../media/image5940.png"/><Relationship Id="rId169" Type="http://schemas.openxmlformats.org/officeDocument/2006/relationships/image" Target="../media/image6034.png"/><Relationship Id="rId334" Type="http://schemas.openxmlformats.org/officeDocument/2006/relationships/image" Target="../media/image6196.png"/><Relationship Id="rId376" Type="http://schemas.openxmlformats.org/officeDocument/2006/relationships/image" Target="../media/image6238.png"/><Relationship Id="rId541" Type="http://schemas.openxmlformats.org/officeDocument/2006/relationships/image" Target="../media/image6403.png"/><Relationship Id="rId4" Type="http://schemas.openxmlformats.org/officeDocument/2006/relationships/image" Target="../media/image4715.png"/><Relationship Id="rId180" Type="http://schemas.openxmlformats.org/officeDocument/2006/relationships/image" Target="../media/image6045.png"/><Relationship Id="rId236" Type="http://schemas.openxmlformats.org/officeDocument/2006/relationships/image" Target="../media/image6099.png"/><Relationship Id="rId278" Type="http://schemas.openxmlformats.org/officeDocument/2006/relationships/image" Target="../media/image6140.png"/><Relationship Id="rId401" Type="http://schemas.openxmlformats.org/officeDocument/2006/relationships/image" Target="../media/image6263.png"/><Relationship Id="rId443" Type="http://schemas.openxmlformats.org/officeDocument/2006/relationships/image" Target="../media/image6305.png"/><Relationship Id="rId303" Type="http://schemas.openxmlformats.org/officeDocument/2006/relationships/image" Target="../media/image6165.png"/><Relationship Id="rId485" Type="http://schemas.openxmlformats.org/officeDocument/2006/relationships/image" Target="../media/image6347.png"/><Relationship Id="rId42" Type="http://schemas.openxmlformats.org/officeDocument/2006/relationships/image" Target="../media/image5909.png"/><Relationship Id="rId84" Type="http://schemas.openxmlformats.org/officeDocument/2006/relationships/image" Target="../media/image5951.png"/><Relationship Id="rId138" Type="http://schemas.openxmlformats.org/officeDocument/2006/relationships/image" Target="../media/image3138.png"/><Relationship Id="rId345" Type="http://schemas.openxmlformats.org/officeDocument/2006/relationships/image" Target="../media/image6207.png"/><Relationship Id="rId387" Type="http://schemas.openxmlformats.org/officeDocument/2006/relationships/image" Target="../media/image6249.png"/><Relationship Id="rId510" Type="http://schemas.openxmlformats.org/officeDocument/2006/relationships/image" Target="../media/image6372.png"/><Relationship Id="rId552" Type="http://schemas.openxmlformats.org/officeDocument/2006/relationships/image" Target="../media/image6414.png"/><Relationship Id="rId191" Type="http://schemas.openxmlformats.org/officeDocument/2006/relationships/image" Target="../media/image6055.png"/><Relationship Id="rId205" Type="http://schemas.openxmlformats.org/officeDocument/2006/relationships/image" Target="../media/image6068.png"/><Relationship Id="rId247" Type="http://schemas.openxmlformats.org/officeDocument/2006/relationships/image" Target="../media/image6110.png"/><Relationship Id="rId412" Type="http://schemas.openxmlformats.org/officeDocument/2006/relationships/image" Target="../media/image6274.png"/><Relationship Id="rId107" Type="http://schemas.openxmlformats.org/officeDocument/2006/relationships/image" Target="../media/image5974.png"/><Relationship Id="rId289" Type="http://schemas.openxmlformats.org/officeDocument/2006/relationships/image" Target="../media/image6151.png"/><Relationship Id="rId454" Type="http://schemas.openxmlformats.org/officeDocument/2006/relationships/image" Target="../media/image6316.png"/><Relationship Id="rId496" Type="http://schemas.openxmlformats.org/officeDocument/2006/relationships/image" Target="../media/image6358.png"/><Relationship Id="rId11" Type="http://schemas.openxmlformats.org/officeDocument/2006/relationships/image" Target="../media/image5879.png"/><Relationship Id="rId53" Type="http://schemas.openxmlformats.org/officeDocument/2006/relationships/image" Target="../media/image5920.png"/><Relationship Id="rId149" Type="http://schemas.openxmlformats.org/officeDocument/2006/relationships/image" Target="../media/image6014.png"/><Relationship Id="rId314" Type="http://schemas.openxmlformats.org/officeDocument/2006/relationships/image" Target="../media/image6176.png"/><Relationship Id="rId356" Type="http://schemas.openxmlformats.org/officeDocument/2006/relationships/image" Target="../media/image6218.png"/><Relationship Id="rId398" Type="http://schemas.openxmlformats.org/officeDocument/2006/relationships/image" Target="../media/image6260.png"/><Relationship Id="rId521" Type="http://schemas.openxmlformats.org/officeDocument/2006/relationships/image" Target="../media/image6383.png"/><Relationship Id="rId563" Type="http://schemas.openxmlformats.org/officeDocument/2006/relationships/image" Target="../media/image6425.png"/><Relationship Id="rId95" Type="http://schemas.openxmlformats.org/officeDocument/2006/relationships/image" Target="../media/image5962.png"/><Relationship Id="rId160" Type="http://schemas.openxmlformats.org/officeDocument/2006/relationships/image" Target="../media/image6025.png"/><Relationship Id="rId216" Type="http://schemas.openxmlformats.org/officeDocument/2006/relationships/image" Target="../media/image6079.png"/><Relationship Id="rId423" Type="http://schemas.openxmlformats.org/officeDocument/2006/relationships/image" Target="../media/image6285.png"/><Relationship Id="rId258" Type="http://schemas.openxmlformats.org/officeDocument/2006/relationships/image" Target="../media/image6121.png"/><Relationship Id="rId465" Type="http://schemas.openxmlformats.org/officeDocument/2006/relationships/image" Target="../media/image6327.png"/><Relationship Id="rId22" Type="http://schemas.openxmlformats.org/officeDocument/2006/relationships/image" Target="../media/image5890.png"/><Relationship Id="rId64" Type="http://schemas.openxmlformats.org/officeDocument/2006/relationships/image" Target="../media/image5931.png"/><Relationship Id="rId118" Type="http://schemas.openxmlformats.org/officeDocument/2006/relationships/image" Target="../media/image5985.png"/><Relationship Id="rId325" Type="http://schemas.openxmlformats.org/officeDocument/2006/relationships/image" Target="../media/image6187.png"/><Relationship Id="rId367" Type="http://schemas.openxmlformats.org/officeDocument/2006/relationships/image" Target="../media/image6229.png"/><Relationship Id="rId532" Type="http://schemas.openxmlformats.org/officeDocument/2006/relationships/image" Target="../media/image6394.png"/><Relationship Id="rId171" Type="http://schemas.openxmlformats.org/officeDocument/2006/relationships/image" Target="../media/image6036.png"/><Relationship Id="rId227" Type="http://schemas.openxmlformats.org/officeDocument/2006/relationships/image" Target="../media/image6090.png"/><Relationship Id="rId269" Type="http://schemas.openxmlformats.org/officeDocument/2006/relationships/image" Target="../media/image6131.png"/><Relationship Id="rId434" Type="http://schemas.openxmlformats.org/officeDocument/2006/relationships/image" Target="../media/image6296.png"/><Relationship Id="rId476" Type="http://schemas.openxmlformats.org/officeDocument/2006/relationships/image" Target="../media/image6338.png"/><Relationship Id="rId33" Type="http://schemas.openxmlformats.org/officeDocument/2006/relationships/image" Target="../media/image5900.png"/><Relationship Id="rId129" Type="http://schemas.openxmlformats.org/officeDocument/2006/relationships/image" Target="../media/image5995.png"/><Relationship Id="rId280" Type="http://schemas.openxmlformats.org/officeDocument/2006/relationships/image" Target="../media/image6142.png"/><Relationship Id="rId336" Type="http://schemas.openxmlformats.org/officeDocument/2006/relationships/image" Target="../media/image6198.png"/><Relationship Id="rId501" Type="http://schemas.openxmlformats.org/officeDocument/2006/relationships/image" Target="../media/image6363.png"/><Relationship Id="rId543" Type="http://schemas.openxmlformats.org/officeDocument/2006/relationships/image" Target="../media/image6405.png"/><Relationship Id="rId75" Type="http://schemas.openxmlformats.org/officeDocument/2006/relationships/image" Target="../media/image5942.png"/><Relationship Id="rId140" Type="http://schemas.openxmlformats.org/officeDocument/2006/relationships/image" Target="../media/image6005.png"/><Relationship Id="rId182" Type="http://schemas.openxmlformats.org/officeDocument/2006/relationships/image" Target="../media/image6047.png"/><Relationship Id="rId378" Type="http://schemas.openxmlformats.org/officeDocument/2006/relationships/image" Target="../media/image6240.png"/><Relationship Id="rId403" Type="http://schemas.openxmlformats.org/officeDocument/2006/relationships/image" Target="../media/image6265.png"/><Relationship Id="rId6" Type="http://schemas.openxmlformats.org/officeDocument/2006/relationships/image" Target="../media/image5877.png"/><Relationship Id="rId238" Type="http://schemas.openxmlformats.org/officeDocument/2006/relationships/image" Target="../media/image6101.png"/><Relationship Id="rId445" Type="http://schemas.openxmlformats.org/officeDocument/2006/relationships/image" Target="../media/image6307.png"/><Relationship Id="rId487" Type="http://schemas.openxmlformats.org/officeDocument/2006/relationships/image" Target="../media/image6349.png"/><Relationship Id="rId291" Type="http://schemas.openxmlformats.org/officeDocument/2006/relationships/image" Target="../media/image6153.png"/><Relationship Id="rId305" Type="http://schemas.openxmlformats.org/officeDocument/2006/relationships/image" Target="../media/image6167.png"/><Relationship Id="rId347" Type="http://schemas.openxmlformats.org/officeDocument/2006/relationships/image" Target="../media/image6209.png"/><Relationship Id="rId512" Type="http://schemas.openxmlformats.org/officeDocument/2006/relationships/image" Target="../media/image6374.png"/><Relationship Id="rId44" Type="http://schemas.openxmlformats.org/officeDocument/2006/relationships/image" Target="../media/image5911.png"/><Relationship Id="rId86" Type="http://schemas.openxmlformats.org/officeDocument/2006/relationships/image" Target="../media/image5953.png"/><Relationship Id="rId151" Type="http://schemas.openxmlformats.org/officeDocument/2006/relationships/image" Target="../media/image6016.png"/><Relationship Id="rId389" Type="http://schemas.openxmlformats.org/officeDocument/2006/relationships/image" Target="../media/image6251.png"/><Relationship Id="rId554" Type="http://schemas.openxmlformats.org/officeDocument/2006/relationships/image" Target="../media/image6416.png"/><Relationship Id="rId193" Type="http://schemas.openxmlformats.org/officeDocument/2006/relationships/image" Target="../media/image6057.png"/><Relationship Id="rId207" Type="http://schemas.openxmlformats.org/officeDocument/2006/relationships/image" Target="../media/image6070.png"/><Relationship Id="rId249" Type="http://schemas.openxmlformats.org/officeDocument/2006/relationships/image" Target="../media/image6112.png"/><Relationship Id="rId414" Type="http://schemas.openxmlformats.org/officeDocument/2006/relationships/image" Target="../media/image6276.png"/><Relationship Id="rId456" Type="http://schemas.openxmlformats.org/officeDocument/2006/relationships/image" Target="../media/image6318.png"/><Relationship Id="rId498" Type="http://schemas.openxmlformats.org/officeDocument/2006/relationships/image" Target="../media/image6360.png"/><Relationship Id="rId13" Type="http://schemas.openxmlformats.org/officeDocument/2006/relationships/image" Target="../media/image5881.png"/><Relationship Id="rId109" Type="http://schemas.openxmlformats.org/officeDocument/2006/relationships/image" Target="../media/image5976.png"/><Relationship Id="rId260" Type="http://schemas.openxmlformats.org/officeDocument/2006/relationships/image" Target="../media/image6123.png"/><Relationship Id="rId316" Type="http://schemas.openxmlformats.org/officeDocument/2006/relationships/image" Target="../media/image6178.png"/><Relationship Id="rId523" Type="http://schemas.openxmlformats.org/officeDocument/2006/relationships/image" Target="../media/image6385.png"/><Relationship Id="rId55" Type="http://schemas.openxmlformats.org/officeDocument/2006/relationships/image" Target="../media/image5922.png"/><Relationship Id="rId97" Type="http://schemas.openxmlformats.org/officeDocument/2006/relationships/image" Target="../media/image5964.png"/><Relationship Id="rId120" Type="http://schemas.openxmlformats.org/officeDocument/2006/relationships/image" Target="../media/image4463.png"/><Relationship Id="rId358" Type="http://schemas.openxmlformats.org/officeDocument/2006/relationships/image" Target="../media/image6220.png"/><Relationship Id="rId565" Type="http://schemas.openxmlformats.org/officeDocument/2006/relationships/image" Target="../media/image6427.png"/><Relationship Id="rId162" Type="http://schemas.openxmlformats.org/officeDocument/2006/relationships/image" Target="../media/image6027.png"/><Relationship Id="rId218" Type="http://schemas.openxmlformats.org/officeDocument/2006/relationships/image" Target="../media/image6081.png"/><Relationship Id="rId425" Type="http://schemas.openxmlformats.org/officeDocument/2006/relationships/image" Target="../media/image6287.png"/><Relationship Id="rId467" Type="http://schemas.openxmlformats.org/officeDocument/2006/relationships/image" Target="../media/image6329.png"/><Relationship Id="rId271" Type="http://schemas.openxmlformats.org/officeDocument/2006/relationships/image" Target="../media/image6133.png"/><Relationship Id="rId24" Type="http://schemas.openxmlformats.org/officeDocument/2006/relationships/image" Target="../media/image5892.png"/><Relationship Id="rId66" Type="http://schemas.openxmlformats.org/officeDocument/2006/relationships/image" Target="../media/image5933.png"/><Relationship Id="rId131" Type="http://schemas.openxmlformats.org/officeDocument/2006/relationships/image" Target="../media/image5997.png"/><Relationship Id="rId327" Type="http://schemas.openxmlformats.org/officeDocument/2006/relationships/image" Target="../media/image6189.png"/><Relationship Id="rId369" Type="http://schemas.openxmlformats.org/officeDocument/2006/relationships/image" Target="../media/image6231.png"/><Relationship Id="rId534" Type="http://schemas.openxmlformats.org/officeDocument/2006/relationships/image" Target="../media/image6396.png"/><Relationship Id="rId173" Type="http://schemas.openxmlformats.org/officeDocument/2006/relationships/image" Target="../media/image6038.png"/><Relationship Id="rId229" Type="http://schemas.openxmlformats.org/officeDocument/2006/relationships/image" Target="../media/image6092.png"/><Relationship Id="rId380" Type="http://schemas.openxmlformats.org/officeDocument/2006/relationships/image" Target="../media/image6242.png"/><Relationship Id="rId436" Type="http://schemas.openxmlformats.org/officeDocument/2006/relationships/image" Target="../media/image6298.png"/><Relationship Id="rId240" Type="http://schemas.openxmlformats.org/officeDocument/2006/relationships/image" Target="../media/image6103.png"/><Relationship Id="rId478" Type="http://schemas.openxmlformats.org/officeDocument/2006/relationships/image" Target="../media/image6340.png"/><Relationship Id="rId35" Type="http://schemas.openxmlformats.org/officeDocument/2006/relationships/image" Target="../media/image5902.png"/><Relationship Id="rId77" Type="http://schemas.openxmlformats.org/officeDocument/2006/relationships/image" Target="../media/image5944.png"/><Relationship Id="rId100" Type="http://schemas.openxmlformats.org/officeDocument/2006/relationships/image" Target="../media/image5967.png"/><Relationship Id="rId282" Type="http://schemas.openxmlformats.org/officeDocument/2006/relationships/image" Target="../media/image6144.png"/><Relationship Id="rId338" Type="http://schemas.openxmlformats.org/officeDocument/2006/relationships/image" Target="../media/image6200.png"/><Relationship Id="rId503" Type="http://schemas.openxmlformats.org/officeDocument/2006/relationships/image" Target="../media/image6365.png"/><Relationship Id="rId545" Type="http://schemas.openxmlformats.org/officeDocument/2006/relationships/image" Target="../media/image6407.png"/><Relationship Id="rId8" Type="http://schemas.openxmlformats.org/officeDocument/2006/relationships/image" Target="../media/image4578.png"/><Relationship Id="rId142" Type="http://schemas.openxmlformats.org/officeDocument/2006/relationships/image" Target="../media/image6007.png"/><Relationship Id="rId184" Type="http://schemas.openxmlformats.org/officeDocument/2006/relationships/image" Target="../media/image6049.png"/><Relationship Id="rId391" Type="http://schemas.openxmlformats.org/officeDocument/2006/relationships/image" Target="../media/image6253.png"/><Relationship Id="rId405" Type="http://schemas.openxmlformats.org/officeDocument/2006/relationships/image" Target="../media/image6267.png"/><Relationship Id="rId447" Type="http://schemas.openxmlformats.org/officeDocument/2006/relationships/image" Target="../media/image6309.png"/><Relationship Id="rId251" Type="http://schemas.openxmlformats.org/officeDocument/2006/relationships/image" Target="../media/image6114.png"/><Relationship Id="rId489" Type="http://schemas.openxmlformats.org/officeDocument/2006/relationships/image" Target="../media/image6351.png"/><Relationship Id="rId46" Type="http://schemas.openxmlformats.org/officeDocument/2006/relationships/image" Target="../media/image5913.png"/><Relationship Id="rId293" Type="http://schemas.openxmlformats.org/officeDocument/2006/relationships/image" Target="../media/image6155.png"/><Relationship Id="rId307" Type="http://schemas.openxmlformats.org/officeDocument/2006/relationships/image" Target="../media/image6169.png"/><Relationship Id="rId349" Type="http://schemas.openxmlformats.org/officeDocument/2006/relationships/image" Target="../media/image6211.png"/><Relationship Id="rId514" Type="http://schemas.openxmlformats.org/officeDocument/2006/relationships/image" Target="../media/image6376.png"/><Relationship Id="rId556" Type="http://schemas.openxmlformats.org/officeDocument/2006/relationships/image" Target="../media/image6418.png"/><Relationship Id="rId88" Type="http://schemas.openxmlformats.org/officeDocument/2006/relationships/image" Target="../media/image5955.png"/><Relationship Id="rId111" Type="http://schemas.openxmlformats.org/officeDocument/2006/relationships/image" Target="../media/image5978.png"/><Relationship Id="rId153" Type="http://schemas.openxmlformats.org/officeDocument/2006/relationships/image" Target="../media/image6018.png"/><Relationship Id="rId195" Type="http://schemas.openxmlformats.org/officeDocument/2006/relationships/image" Target="../media/image6059.png"/><Relationship Id="rId209" Type="http://schemas.openxmlformats.org/officeDocument/2006/relationships/image" Target="../media/image6072.png"/><Relationship Id="rId360" Type="http://schemas.openxmlformats.org/officeDocument/2006/relationships/image" Target="../media/image6222.png"/><Relationship Id="rId416" Type="http://schemas.openxmlformats.org/officeDocument/2006/relationships/image" Target="../media/image6278.png"/><Relationship Id="rId220" Type="http://schemas.openxmlformats.org/officeDocument/2006/relationships/image" Target="../media/image6083.png"/><Relationship Id="rId458" Type="http://schemas.openxmlformats.org/officeDocument/2006/relationships/image" Target="../media/image6320.png"/><Relationship Id="rId15" Type="http://schemas.openxmlformats.org/officeDocument/2006/relationships/image" Target="../media/image5883.png"/><Relationship Id="rId57" Type="http://schemas.openxmlformats.org/officeDocument/2006/relationships/image" Target="../media/image5924.png"/><Relationship Id="rId262" Type="http://schemas.openxmlformats.org/officeDocument/2006/relationships/image" Target="../media/image6125.png"/><Relationship Id="rId318" Type="http://schemas.openxmlformats.org/officeDocument/2006/relationships/image" Target="../media/image6180.png"/><Relationship Id="rId525" Type="http://schemas.openxmlformats.org/officeDocument/2006/relationships/image" Target="../media/image6387.png"/><Relationship Id="rId567" Type="http://schemas.openxmlformats.org/officeDocument/2006/relationships/image" Target="../media/image2889.png"/><Relationship Id="rId99" Type="http://schemas.openxmlformats.org/officeDocument/2006/relationships/image" Target="../media/image5966.png"/><Relationship Id="rId122" Type="http://schemas.openxmlformats.org/officeDocument/2006/relationships/image" Target="../media/image5988.png"/><Relationship Id="rId164" Type="http://schemas.openxmlformats.org/officeDocument/2006/relationships/image" Target="../media/image6029.png"/><Relationship Id="rId371" Type="http://schemas.openxmlformats.org/officeDocument/2006/relationships/image" Target="../media/image6233.png"/><Relationship Id="rId427" Type="http://schemas.openxmlformats.org/officeDocument/2006/relationships/image" Target="../media/image6289.png"/><Relationship Id="rId469" Type="http://schemas.openxmlformats.org/officeDocument/2006/relationships/image" Target="../media/image6331.png"/><Relationship Id="rId26" Type="http://schemas.openxmlformats.org/officeDocument/2006/relationships/image" Target="../media/image5894.png"/><Relationship Id="rId231" Type="http://schemas.openxmlformats.org/officeDocument/2006/relationships/image" Target="../media/image6094.png"/><Relationship Id="rId273" Type="http://schemas.openxmlformats.org/officeDocument/2006/relationships/image" Target="../media/image6135.png"/><Relationship Id="rId329" Type="http://schemas.openxmlformats.org/officeDocument/2006/relationships/image" Target="../media/image6191.png"/><Relationship Id="rId480" Type="http://schemas.openxmlformats.org/officeDocument/2006/relationships/image" Target="../media/image6342.png"/><Relationship Id="rId536" Type="http://schemas.openxmlformats.org/officeDocument/2006/relationships/image" Target="../media/image6398.png"/><Relationship Id="rId68" Type="http://schemas.openxmlformats.org/officeDocument/2006/relationships/image" Target="../media/image5935.png"/><Relationship Id="rId133" Type="http://schemas.openxmlformats.org/officeDocument/2006/relationships/image" Target="../media/image5999.png"/><Relationship Id="rId175" Type="http://schemas.openxmlformats.org/officeDocument/2006/relationships/image" Target="../media/image6040.png"/><Relationship Id="rId340" Type="http://schemas.openxmlformats.org/officeDocument/2006/relationships/image" Target="../media/image6202.png"/><Relationship Id="rId200" Type="http://schemas.openxmlformats.org/officeDocument/2006/relationships/image" Target="../media/image1775.png"/><Relationship Id="rId382" Type="http://schemas.openxmlformats.org/officeDocument/2006/relationships/image" Target="../media/image6244.png"/><Relationship Id="rId438" Type="http://schemas.openxmlformats.org/officeDocument/2006/relationships/image" Target="../media/image6300.png"/><Relationship Id="rId242" Type="http://schemas.openxmlformats.org/officeDocument/2006/relationships/image" Target="../media/image6105.png"/><Relationship Id="rId284" Type="http://schemas.openxmlformats.org/officeDocument/2006/relationships/image" Target="../media/image6146.png"/><Relationship Id="rId491" Type="http://schemas.openxmlformats.org/officeDocument/2006/relationships/image" Target="../media/image6353.png"/><Relationship Id="rId505" Type="http://schemas.openxmlformats.org/officeDocument/2006/relationships/image" Target="../media/image6367.png"/><Relationship Id="rId37" Type="http://schemas.openxmlformats.org/officeDocument/2006/relationships/image" Target="../media/image5904.png"/><Relationship Id="rId79" Type="http://schemas.openxmlformats.org/officeDocument/2006/relationships/image" Target="../media/image5946.png"/><Relationship Id="rId102" Type="http://schemas.openxmlformats.org/officeDocument/2006/relationships/image" Target="../media/image5969.png"/><Relationship Id="rId144" Type="http://schemas.openxmlformats.org/officeDocument/2006/relationships/image" Target="../media/image6009.png"/><Relationship Id="rId547" Type="http://schemas.openxmlformats.org/officeDocument/2006/relationships/image" Target="../media/image6409.png"/><Relationship Id="rId90" Type="http://schemas.openxmlformats.org/officeDocument/2006/relationships/image" Target="../media/image5957.png"/><Relationship Id="rId186" Type="http://schemas.openxmlformats.org/officeDocument/2006/relationships/image" Target="../media/image6051.png"/><Relationship Id="rId351" Type="http://schemas.openxmlformats.org/officeDocument/2006/relationships/image" Target="../media/image6213.png"/><Relationship Id="rId393" Type="http://schemas.openxmlformats.org/officeDocument/2006/relationships/image" Target="../media/image6255.png"/><Relationship Id="rId407" Type="http://schemas.openxmlformats.org/officeDocument/2006/relationships/image" Target="../media/image6269.png"/><Relationship Id="rId449" Type="http://schemas.openxmlformats.org/officeDocument/2006/relationships/image" Target="../media/image6311.png"/><Relationship Id="rId211" Type="http://schemas.openxmlformats.org/officeDocument/2006/relationships/image" Target="../media/image6074.png"/><Relationship Id="rId253" Type="http://schemas.openxmlformats.org/officeDocument/2006/relationships/image" Target="../media/image6116.png"/><Relationship Id="rId295" Type="http://schemas.openxmlformats.org/officeDocument/2006/relationships/image" Target="../media/image6157.png"/><Relationship Id="rId309" Type="http://schemas.openxmlformats.org/officeDocument/2006/relationships/image" Target="../media/image6171.png"/><Relationship Id="rId460" Type="http://schemas.openxmlformats.org/officeDocument/2006/relationships/image" Target="../media/image6322.png"/><Relationship Id="rId516" Type="http://schemas.openxmlformats.org/officeDocument/2006/relationships/image" Target="../media/image6378.png"/><Relationship Id="rId48" Type="http://schemas.openxmlformats.org/officeDocument/2006/relationships/image" Target="../media/image5915.png"/><Relationship Id="rId113" Type="http://schemas.openxmlformats.org/officeDocument/2006/relationships/image" Target="../media/image5980.png"/><Relationship Id="rId320" Type="http://schemas.openxmlformats.org/officeDocument/2006/relationships/image" Target="../media/image6182.png"/><Relationship Id="rId558" Type="http://schemas.openxmlformats.org/officeDocument/2006/relationships/image" Target="../media/image6420.png"/><Relationship Id="rId155" Type="http://schemas.openxmlformats.org/officeDocument/2006/relationships/image" Target="../media/image6020.png"/><Relationship Id="rId197" Type="http://schemas.openxmlformats.org/officeDocument/2006/relationships/image" Target="../media/image6061.png"/><Relationship Id="rId362" Type="http://schemas.openxmlformats.org/officeDocument/2006/relationships/image" Target="../media/image6224.png"/><Relationship Id="rId418" Type="http://schemas.openxmlformats.org/officeDocument/2006/relationships/image" Target="../media/image6280.png"/><Relationship Id="rId222" Type="http://schemas.openxmlformats.org/officeDocument/2006/relationships/image" Target="../media/image6085.png"/><Relationship Id="rId264" Type="http://schemas.openxmlformats.org/officeDocument/2006/relationships/image" Target="../media/image6127.png"/><Relationship Id="rId471" Type="http://schemas.openxmlformats.org/officeDocument/2006/relationships/image" Target="../media/image6333.png"/><Relationship Id="rId17" Type="http://schemas.openxmlformats.org/officeDocument/2006/relationships/image" Target="../media/image5885.png"/><Relationship Id="rId59" Type="http://schemas.openxmlformats.org/officeDocument/2006/relationships/image" Target="../media/image5926.png"/><Relationship Id="rId124" Type="http://schemas.openxmlformats.org/officeDocument/2006/relationships/image" Target="../media/image5990.png"/><Relationship Id="rId527" Type="http://schemas.openxmlformats.org/officeDocument/2006/relationships/image" Target="../media/image6389.png"/><Relationship Id="rId569" Type="http://schemas.openxmlformats.org/officeDocument/2006/relationships/image" Target="../media/image6430.png"/><Relationship Id="rId70" Type="http://schemas.openxmlformats.org/officeDocument/2006/relationships/image" Target="../media/image5937.png"/><Relationship Id="rId166" Type="http://schemas.openxmlformats.org/officeDocument/2006/relationships/image" Target="../media/image6031.png"/><Relationship Id="rId331" Type="http://schemas.openxmlformats.org/officeDocument/2006/relationships/image" Target="../media/image6193.png"/><Relationship Id="rId373" Type="http://schemas.openxmlformats.org/officeDocument/2006/relationships/image" Target="../media/image6235.png"/><Relationship Id="rId429" Type="http://schemas.openxmlformats.org/officeDocument/2006/relationships/image" Target="../media/image6291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6096.png"/><Relationship Id="rId440" Type="http://schemas.openxmlformats.org/officeDocument/2006/relationships/image" Target="../media/image6302.png"/><Relationship Id="rId28" Type="http://schemas.openxmlformats.org/officeDocument/2006/relationships/image" Target="../media/image5896.png"/><Relationship Id="rId275" Type="http://schemas.openxmlformats.org/officeDocument/2006/relationships/image" Target="../media/image6137.png"/><Relationship Id="rId300" Type="http://schemas.openxmlformats.org/officeDocument/2006/relationships/image" Target="../media/image6162.png"/><Relationship Id="rId482" Type="http://schemas.openxmlformats.org/officeDocument/2006/relationships/image" Target="../media/image6344.png"/><Relationship Id="rId538" Type="http://schemas.openxmlformats.org/officeDocument/2006/relationships/image" Target="../media/image6400.png"/><Relationship Id="rId81" Type="http://schemas.openxmlformats.org/officeDocument/2006/relationships/image" Target="../media/image5948.png"/><Relationship Id="rId135" Type="http://schemas.openxmlformats.org/officeDocument/2006/relationships/image" Target="../media/image6001.png"/><Relationship Id="rId177" Type="http://schemas.openxmlformats.org/officeDocument/2006/relationships/image" Target="../media/image6042.png"/><Relationship Id="rId342" Type="http://schemas.openxmlformats.org/officeDocument/2006/relationships/image" Target="../media/image6204.png"/><Relationship Id="rId384" Type="http://schemas.openxmlformats.org/officeDocument/2006/relationships/image" Target="../media/image6246.png"/><Relationship Id="rId202" Type="http://schemas.openxmlformats.org/officeDocument/2006/relationships/image" Target="../media/image6065.png"/><Relationship Id="rId244" Type="http://schemas.openxmlformats.org/officeDocument/2006/relationships/image" Target="../media/image6107.png"/><Relationship Id="rId39" Type="http://schemas.openxmlformats.org/officeDocument/2006/relationships/image" Target="../media/image5906.png"/><Relationship Id="rId286" Type="http://schemas.openxmlformats.org/officeDocument/2006/relationships/image" Target="../media/image6148.png"/><Relationship Id="rId451" Type="http://schemas.openxmlformats.org/officeDocument/2006/relationships/image" Target="../media/image6313.png"/><Relationship Id="rId493" Type="http://schemas.openxmlformats.org/officeDocument/2006/relationships/image" Target="../media/image6355.png"/><Relationship Id="rId507" Type="http://schemas.openxmlformats.org/officeDocument/2006/relationships/image" Target="../media/image6369.png"/><Relationship Id="rId549" Type="http://schemas.openxmlformats.org/officeDocument/2006/relationships/image" Target="../media/image6411.png"/><Relationship Id="rId50" Type="http://schemas.openxmlformats.org/officeDocument/2006/relationships/image" Target="../media/image5917.png"/><Relationship Id="rId104" Type="http://schemas.openxmlformats.org/officeDocument/2006/relationships/image" Target="../media/image5971.png"/><Relationship Id="rId146" Type="http://schemas.openxmlformats.org/officeDocument/2006/relationships/image" Target="../media/image6011.png"/><Relationship Id="rId188" Type="http://schemas.openxmlformats.org/officeDocument/2006/relationships/image" Target="../media/image6053.png"/><Relationship Id="rId311" Type="http://schemas.openxmlformats.org/officeDocument/2006/relationships/image" Target="../media/image6173.png"/><Relationship Id="rId353" Type="http://schemas.openxmlformats.org/officeDocument/2006/relationships/image" Target="../media/image6215.png"/><Relationship Id="rId395" Type="http://schemas.openxmlformats.org/officeDocument/2006/relationships/image" Target="../media/image6257.png"/><Relationship Id="rId409" Type="http://schemas.openxmlformats.org/officeDocument/2006/relationships/image" Target="../media/image6271.png"/><Relationship Id="rId560" Type="http://schemas.openxmlformats.org/officeDocument/2006/relationships/image" Target="../media/image6422.png"/><Relationship Id="rId92" Type="http://schemas.openxmlformats.org/officeDocument/2006/relationships/image" Target="../media/image5959.png"/><Relationship Id="rId213" Type="http://schemas.openxmlformats.org/officeDocument/2006/relationships/image" Target="../media/image6076.png"/><Relationship Id="rId420" Type="http://schemas.openxmlformats.org/officeDocument/2006/relationships/image" Target="../media/image6282.png"/><Relationship Id="rId255" Type="http://schemas.openxmlformats.org/officeDocument/2006/relationships/image" Target="../media/image6118.png"/><Relationship Id="rId297" Type="http://schemas.openxmlformats.org/officeDocument/2006/relationships/image" Target="../media/image6159.png"/><Relationship Id="rId462" Type="http://schemas.openxmlformats.org/officeDocument/2006/relationships/image" Target="../media/image6324.png"/><Relationship Id="rId518" Type="http://schemas.openxmlformats.org/officeDocument/2006/relationships/image" Target="../media/image6380.png"/><Relationship Id="rId115" Type="http://schemas.openxmlformats.org/officeDocument/2006/relationships/image" Target="../media/image5982.png"/><Relationship Id="rId157" Type="http://schemas.openxmlformats.org/officeDocument/2006/relationships/image" Target="../media/image6022.png"/><Relationship Id="rId322" Type="http://schemas.openxmlformats.org/officeDocument/2006/relationships/image" Target="../media/image6184.png"/><Relationship Id="rId364" Type="http://schemas.openxmlformats.org/officeDocument/2006/relationships/image" Target="../media/image6226.png"/><Relationship Id="rId61" Type="http://schemas.openxmlformats.org/officeDocument/2006/relationships/image" Target="../media/image5928.png"/><Relationship Id="rId199" Type="http://schemas.openxmlformats.org/officeDocument/2006/relationships/image" Target="../media/image6063.png"/><Relationship Id="rId571" Type="http://schemas.openxmlformats.org/officeDocument/2006/relationships/image" Target="../media/image6432.png"/><Relationship Id="rId19" Type="http://schemas.openxmlformats.org/officeDocument/2006/relationships/image" Target="../media/image5887.png"/><Relationship Id="rId224" Type="http://schemas.openxmlformats.org/officeDocument/2006/relationships/image" Target="../media/image6087.png"/><Relationship Id="rId266" Type="http://schemas.openxmlformats.org/officeDocument/2006/relationships/image" Target="../media/image436.png"/><Relationship Id="rId431" Type="http://schemas.openxmlformats.org/officeDocument/2006/relationships/image" Target="../media/image6293.png"/><Relationship Id="rId473" Type="http://schemas.openxmlformats.org/officeDocument/2006/relationships/image" Target="../media/image6335.png"/><Relationship Id="rId529" Type="http://schemas.openxmlformats.org/officeDocument/2006/relationships/image" Target="../media/image6391.png"/><Relationship Id="rId30" Type="http://schemas.openxmlformats.org/officeDocument/2006/relationships/image" Target="../media/image5897.png"/><Relationship Id="rId126" Type="http://schemas.openxmlformats.org/officeDocument/2006/relationships/image" Target="../media/image5992.png"/><Relationship Id="rId168" Type="http://schemas.openxmlformats.org/officeDocument/2006/relationships/image" Target="../media/image6033.png"/><Relationship Id="rId333" Type="http://schemas.openxmlformats.org/officeDocument/2006/relationships/image" Target="../media/image6195.png"/><Relationship Id="rId540" Type="http://schemas.openxmlformats.org/officeDocument/2006/relationships/image" Target="../media/image6402.png"/><Relationship Id="rId72" Type="http://schemas.openxmlformats.org/officeDocument/2006/relationships/image" Target="../media/image5939.png"/><Relationship Id="rId375" Type="http://schemas.openxmlformats.org/officeDocument/2006/relationships/image" Target="../media/image6237.png"/><Relationship Id="rId3" Type="http://schemas.openxmlformats.org/officeDocument/2006/relationships/image" Target="../media/image4573.png"/><Relationship Id="rId235" Type="http://schemas.openxmlformats.org/officeDocument/2006/relationships/image" Target="../media/image6098.png"/><Relationship Id="rId277" Type="http://schemas.openxmlformats.org/officeDocument/2006/relationships/image" Target="../media/image6139.png"/><Relationship Id="rId400" Type="http://schemas.openxmlformats.org/officeDocument/2006/relationships/image" Target="../media/image6262.png"/><Relationship Id="rId442" Type="http://schemas.openxmlformats.org/officeDocument/2006/relationships/image" Target="../media/image6304.png"/><Relationship Id="rId484" Type="http://schemas.openxmlformats.org/officeDocument/2006/relationships/image" Target="../media/image6346.png"/><Relationship Id="rId137" Type="http://schemas.openxmlformats.org/officeDocument/2006/relationships/image" Target="../media/image6003.png"/><Relationship Id="rId302" Type="http://schemas.openxmlformats.org/officeDocument/2006/relationships/image" Target="../media/image6164.png"/><Relationship Id="rId344" Type="http://schemas.openxmlformats.org/officeDocument/2006/relationships/image" Target="../media/image6206.png"/><Relationship Id="rId41" Type="http://schemas.openxmlformats.org/officeDocument/2006/relationships/image" Target="../media/image5908.png"/><Relationship Id="rId83" Type="http://schemas.openxmlformats.org/officeDocument/2006/relationships/image" Target="../media/image5950.png"/><Relationship Id="rId179" Type="http://schemas.openxmlformats.org/officeDocument/2006/relationships/image" Target="../media/image6044.png"/><Relationship Id="rId386" Type="http://schemas.openxmlformats.org/officeDocument/2006/relationships/image" Target="../media/image6248.png"/><Relationship Id="rId551" Type="http://schemas.openxmlformats.org/officeDocument/2006/relationships/image" Target="../media/image6413.png"/><Relationship Id="rId190" Type="http://schemas.openxmlformats.org/officeDocument/2006/relationships/image" Target="../media/image1266.png"/><Relationship Id="rId204" Type="http://schemas.openxmlformats.org/officeDocument/2006/relationships/image" Target="../media/image6067.png"/><Relationship Id="rId246" Type="http://schemas.openxmlformats.org/officeDocument/2006/relationships/image" Target="../media/image6109.png"/><Relationship Id="rId288" Type="http://schemas.openxmlformats.org/officeDocument/2006/relationships/image" Target="../media/image6150.png"/><Relationship Id="rId411" Type="http://schemas.openxmlformats.org/officeDocument/2006/relationships/image" Target="../media/image6273.png"/><Relationship Id="rId453" Type="http://schemas.openxmlformats.org/officeDocument/2006/relationships/image" Target="../media/image6315.png"/><Relationship Id="rId509" Type="http://schemas.openxmlformats.org/officeDocument/2006/relationships/image" Target="../media/image6371.png"/><Relationship Id="rId106" Type="http://schemas.openxmlformats.org/officeDocument/2006/relationships/image" Target="../media/image5973.png"/><Relationship Id="rId313" Type="http://schemas.openxmlformats.org/officeDocument/2006/relationships/image" Target="../media/image6175.png"/><Relationship Id="rId495" Type="http://schemas.openxmlformats.org/officeDocument/2006/relationships/image" Target="../media/image6357.png"/><Relationship Id="rId10" Type="http://schemas.openxmlformats.org/officeDocument/2006/relationships/image" Target="../media/image5878.png"/><Relationship Id="rId52" Type="http://schemas.openxmlformats.org/officeDocument/2006/relationships/image" Target="../media/image5919.png"/><Relationship Id="rId94" Type="http://schemas.openxmlformats.org/officeDocument/2006/relationships/image" Target="../media/image5961.png"/><Relationship Id="rId148" Type="http://schemas.openxmlformats.org/officeDocument/2006/relationships/image" Target="../media/image6013.png"/><Relationship Id="rId355" Type="http://schemas.openxmlformats.org/officeDocument/2006/relationships/image" Target="../media/image6217.png"/><Relationship Id="rId397" Type="http://schemas.openxmlformats.org/officeDocument/2006/relationships/image" Target="../media/image6259.png"/><Relationship Id="rId520" Type="http://schemas.openxmlformats.org/officeDocument/2006/relationships/image" Target="../media/image6382.png"/><Relationship Id="rId562" Type="http://schemas.openxmlformats.org/officeDocument/2006/relationships/image" Target="../media/image6424.png"/><Relationship Id="rId215" Type="http://schemas.openxmlformats.org/officeDocument/2006/relationships/image" Target="../media/image6078.png"/><Relationship Id="rId257" Type="http://schemas.openxmlformats.org/officeDocument/2006/relationships/image" Target="../media/image6120.png"/><Relationship Id="rId422" Type="http://schemas.openxmlformats.org/officeDocument/2006/relationships/image" Target="../media/image6284.png"/><Relationship Id="rId464" Type="http://schemas.openxmlformats.org/officeDocument/2006/relationships/image" Target="../media/image6326.png"/><Relationship Id="rId299" Type="http://schemas.openxmlformats.org/officeDocument/2006/relationships/image" Target="../media/image6161.png"/><Relationship Id="rId63" Type="http://schemas.openxmlformats.org/officeDocument/2006/relationships/image" Target="../media/image5930.png"/><Relationship Id="rId159" Type="http://schemas.openxmlformats.org/officeDocument/2006/relationships/image" Target="../media/image6024.png"/><Relationship Id="rId366" Type="http://schemas.openxmlformats.org/officeDocument/2006/relationships/image" Target="../media/image6228.png"/><Relationship Id="rId573" Type="http://schemas.openxmlformats.org/officeDocument/2006/relationships/image" Target="../media/image6434.png"/><Relationship Id="rId226" Type="http://schemas.openxmlformats.org/officeDocument/2006/relationships/image" Target="../media/image6089.png"/><Relationship Id="rId433" Type="http://schemas.openxmlformats.org/officeDocument/2006/relationships/image" Target="../media/image6295.png"/><Relationship Id="rId74" Type="http://schemas.openxmlformats.org/officeDocument/2006/relationships/image" Target="../media/image5941.png"/><Relationship Id="rId377" Type="http://schemas.openxmlformats.org/officeDocument/2006/relationships/image" Target="../media/image6239.png"/><Relationship Id="rId500" Type="http://schemas.openxmlformats.org/officeDocument/2006/relationships/image" Target="../media/image6362.png"/><Relationship Id="rId5" Type="http://schemas.openxmlformats.org/officeDocument/2006/relationships/image" Target="../media/image4575.png"/><Relationship Id="rId237" Type="http://schemas.openxmlformats.org/officeDocument/2006/relationships/image" Target="../media/image6100.png"/><Relationship Id="rId444" Type="http://schemas.openxmlformats.org/officeDocument/2006/relationships/image" Target="../media/image6306.png"/><Relationship Id="rId290" Type="http://schemas.openxmlformats.org/officeDocument/2006/relationships/image" Target="../media/image6152.png"/><Relationship Id="rId304" Type="http://schemas.openxmlformats.org/officeDocument/2006/relationships/image" Target="../media/image6166.png"/><Relationship Id="rId388" Type="http://schemas.openxmlformats.org/officeDocument/2006/relationships/image" Target="../media/image6250.png"/><Relationship Id="rId511" Type="http://schemas.openxmlformats.org/officeDocument/2006/relationships/image" Target="../media/image6373.png"/><Relationship Id="rId85" Type="http://schemas.openxmlformats.org/officeDocument/2006/relationships/image" Target="../media/image5952.png"/><Relationship Id="rId150" Type="http://schemas.openxmlformats.org/officeDocument/2006/relationships/image" Target="../media/image6015.png"/><Relationship Id="rId248" Type="http://schemas.openxmlformats.org/officeDocument/2006/relationships/image" Target="../media/image6111.png"/><Relationship Id="rId455" Type="http://schemas.openxmlformats.org/officeDocument/2006/relationships/image" Target="../media/image6317.png"/><Relationship Id="rId12" Type="http://schemas.openxmlformats.org/officeDocument/2006/relationships/image" Target="../media/image5880.png"/><Relationship Id="rId108" Type="http://schemas.openxmlformats.org/officeDocument/2006/relationships/image" Target="../media/image5975.png"/><Relationship Id="rId315" Type="http://schemas.openxmlformats.org/officeDocument/2006/relationships/image" Target="../media/image6177.png"/><Relationship Id="rId522" Type="http://schemas.openxmlformats.org/officeDocument/2006/relationships/image" Target="../media/image6384.png"/><Relationship Id="rId96" Type="http://schemas.openxmlformats.org/officeDocument/2006/relationships/image" Target="../media/image5963.png"/><Relationship Id="rId161" Type="http://schemas.openxmlformats.org/officeDocument/2006/relationships/image" Target="../media/image6026.png"/><Relationship Id="rId399" Type="http://schemas.openxmlformats.org/officeDocument/2006/relationships/image" Target="../media/image6261.png"/><Relationship Id="rId259" Type="http://schemas.openxmlformats.org/officeDocument/2006/relationships/image" Target="../media/image6122.png"/><Relationship Id="rId466" Type="http://schemas.openxmlformats.org/officeDocument/2006/relationships/image" Target="../media/image6328.png"/><Relationship Id="rId23" Type="http://schemas.openxmlformats.org/officeDocument/2006/relationships/image" Target="../media/image5891.png"/><Relationship Id="rId119" Type="http://schemas.openxmlformats.org/officeDocument/2006/relationships/image" Target="../media/image5986.png"/><Relationship Id="rId326" Type="http://schemas.openxmlformats.org/officeDocument/2006/relationships/image" Target="../media/image6188.png"/><Relationship Id="rId533" Type="http://schemas.openxmlformats.org/officeDocument/2006/relationships/image" Target="../media/image6395.png"/><Relationship Id="rId172" Type="http://schemas.openxmlformats.org/officeDocument/2006/relationships/image" Target="../media/image6037.png"/><Relationship Id="rId477" Type="http://schemas.openxmlformats.org/officeDocument/2006/relationships/image" Target="../media/image633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40.png"/><Relationship Id="rId13" Type="http://schemas.openxmlformats.org/officeDocument/2006/relationships/image" Target="../media/image6445.png"/><Relationship Id="rId18" Type="http://schemas.openxmlformats.org/officeDocument/2006/relationships/image" Target="../media/image6450.png"/><Relationship Id="rId3" Type="http://schemas.openxmlformats.org/officeDocument/2006/relationships/image" Target="../media/image6435.png"/><Relationship Id="rId7" Type="http://schemas.openxmlformats.org/officeDocument/2006/relationships/image" Target="../media/image6439.png"/><Relationship Id="rId12" Type="http://schemas.openxmlformats.org/officeDocument/2006/relationships/image" Target="../media/image6444.png"/><Relationship Id="rId17" Type="http://schemas.openxmlformats.org/officeDocument/2006/relationships/image" Target="../media/image6449.png"/><Relationship Id="rId2" Type="http://schemas.openxmlformats.org/officeDocument/2006/relationships/hyperlink" Target="http://www.thetrainingroom.com/" TargetMode="External"/><Relationship Id="rId16" Type="http://schemas.openxmlformats.org/officeDocument/2006/relationships/image" Target="../media/image64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38.png"/><Relationship Id="rId11" Type="http://schemas.openxmlformats.org/officeDocument/2006/relationships/image" Target="../media/image6443.png"/><Relationship Id="rId5" Type="http://schemas.openxmlformats.org/officeDocument/2006/relationships/image" Target="../media/image6437.jpg"/><Relationship Id="rId15" Type="http://schemas.openxmlformats.org/officeDocument/2006/relationships/image" Target="../media/image6447.png"/><Relationship Id="rId10" Type="http://schemas.openxmlformats.org/officeDocument/2006/relationships/image" Target="../media/image6442.png"/><Relationship Id="rId19" Type="http://schemas.openxmlformats.org/officeDocument/2006/relationships/image" Target="../media/image36.png"/><Relationship Id="rId4" Type="http://schemas.openxmlformats.org/officeDocument/2006/relationships/image" Target="../media/image6436.png"/><Relationship Id="rId9" Type="http://schemas.openxmlformats.org/officeDocument/2006/relationships/image" Target="../media/image6441.jpg"/><Relationship Id="rId14" Type="http://schemas.openxmlformats.org/officeDocument/2006/relationships/image" Target="../media/image6446.png"/></Relationships>
</file>

<file path=ppt/slides/_rels/slide21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6557.png"/><Relationship Id="rId671" Type="http://schemas.openxmlformats.org/officeDocument/2006/relationships/image" Target="../media/image7108.png"/><Relationship Id="rId769" Type="http://schemas.openxmlformats.org/officeDocument/2006/relationships/image" Target="../media/image7204.png"/><Relationship Id="rId976" Type="http://schemas.openxmlformats.org/officeDocument/2006/relationships/image" Target="../media/image7406.png"/><Relationship Id="rId21" Type="http://schemas.openxmlformats.org/officeDocument/2006/relationships/image" Target="../media/image6463.png"/><Relationship Id="rId324" Type="http://schemas.openxmlformats.org/officeDocument/2006/relationships/image" Target="../media/image6763.png"/><Relationship Id="rId531" Type="http://schemas.openxmlformats.org/officeDocument/2006/relationships/image" Target="../media/image6970.png"/><Relationship Id="rId629" Type="http://schemas.openxmlformats.org/officeDocument/2006/relationships/image" Target="../media/image7066.png"/><Relationship Id="rId170" Type="http://schemas.openxmlformats.org/officeDocument/2006/relationships/image" Target="../media/image6610.png"/><Relationship Id="rId836" Type="http://schemas.openxmlformats.org/officeDocument/2006/relationships/image" Target="../media/image397.png"/><Relationship Id="rId268" Type="http://schemas.openxmlformats.org/officeDocument/2006/relationships/image" Target="../media/image6707.png"/><Relationship Id="rId475" Type="http://schemas.openxmlformats.org/officeDocument/2006/relationships/image" Target="../media/image6914.png"/><Relationship Id="rId682" Type="http://schemas.openxmlformats.org/officeDocument/2006/relationships/image" Target="../media/image7119.png"/><Relationship Id="rId903" Type="http://schemas.openxmlformats.org/officeDocument/2006/relationships/image" Target="../media/image7333.png"/><Relationship Id="rId32" Type="http://schemas.openxmlformats.org/officeDocument/2006/relationships/image" Target="../media/image6473.png"/><Relationship Id="rId128" Type="http://schemas.openxmlformats.org/officeDocument/2006/relationships/image" Target="../media/image6568.png"/><Relationship Id="rId335" Type="http://schemas.openxmlformats.org/officeDocument/2006/relationships/image" Target="../media/image6774.png"/><Relationship Id="rId542" Type="http://schemas.openxmlformats.org/officeDocument/2006/relationships/image" Target="../media/image6981.png"/><Relationship Id="rId181" Type="http://schemas.openxmlformats.org/officeDocument/2006/relationships/image" Target="../media/image6621.png"/><Relationship Id="rId402" Type="http://schemas.openxmlformats.org/officeDocument/2006/relationships/image" Target="../media/image6841.png"/><Relationship Id="rId847" Type="http://schemas.openxmlformats.org/officeDocument/2006/relationships/image" Target="../media/image7277.png"/><Relationship Id="rId279" Type="http://schemas.openxmlformats.org/officeDocument/2006/relationships/image" Target="../media/image6718.png"/><Relationship Id="rId486" Type="http://schemas.openxmlformats.org/officeDocument/2006/relationships/image" Target="../media/image6925.png"/><Relationship Id="rId693" Type="http://schemas.openxmlformats.org/officeDocument/2006/relationships/image" Target="../media/image7130.png"/><Relationship Id="rId707" Type="http://schemas.openxmlformats.org/officeDocument/2006/relationships/image" Target="../media/image7143.png"/><Relationship Id="rId914" Type="http://schemas.openxmlformats.org/officeDocument/2006/relationships/image" Target="../media/image7344.png"/><Relationship Id="rId43" Type="http://schemas.openxmlformats.org/officeDocument/2006/relationships/image" Target="../media/image6484.png"/><Relationship Id="rId139" Type="http://schemas.openxmlformats.org/officeDocument/2006/relationships/image" Target="../media/image6579.png"/><Relationship Id="rId346" Type="http://schemas.openxmlformats.org/officeDocument/2006/relationships/image" Target="../media/image6785.png"/><Relationship Id="rId553" Type="http://schemas.openxmlformats.org/officeDocument/2006/relationships/image" Target="../media/image6992.png"/><Relationship Id="rId760" Type="http://schemas.openxmlformats.org/officeDocument/2006/relationships/image" Target="../media/image7195.png"/><Relationship Id="rId192" Type="http://schemas.openxmlformats.org/officeDocument/2006/relationships/image" Target="../media/image6632.png"/><Relationship Id="rId206" Type="http://schemas.openxmlformats.org/officeDocument/2006/relationships/image" Target="../media/image6646.png"/><Relationship Id="rId413" Type="http://schemas.openxmlformats.org/officeDocument/2006/relationships/image" Target="../media/image6852.png"/><Relationship Id="rId858" Type="http://schemas.openxmlformats.org/officeDocument/2006/relationships/image" Target="../media/image7288.png"/><Relationship Id="rId497" Type="http://schemas.openxmlformats.org/officeDocument/2006/relationships/image" Target="../media/image6936.png"/><Relationship Id="rId620" Type="http://schemas.openxmlformats.org/officeDocument/2006/relationships/image" Target="../media/image7057.png"/><Relationship Id="rId718" Type="http://schemas.openxmlformats.org/officeDocument/2006/relationships/image" Target="../media/image6049.png"/><Relationship Id="rId925" Type="http://schemas.openxmlformats.org/officeDocument/2006/relationships/image" Target="../media/image7355.png"/><Relationship Id="rId357" Type="http://schemas.openxmlformats.org/officeDocument/2006/relationships/image" Target="../media/image6796.png"/><Relationship Id="rId54" Type="http://schemas.openxmlformats.org/officeDocument/2006/relationships/image" Target="../media/image6495.png"/><Relationship Id="rId217" Type="http://schemas.openxmlformats.org/officeDocument/2006/relationships/image" Target="../media/image6657.png"/><Relationship Id="rId564" Type="http://schemas.openxmlformats.org/officeDocument/2006/relationships/image" Target="../media/image7003.png"/><Relationship Id="rId771" Type="http://schemas.openxmlformats.org/officeDocument/2006/relationships/image" Target="../media/image7206.png"/><Relationship Id="rId869" Type="http://schemas.openxmlformats.org/officeDocument/2006/relationships/image" Target="../media/image7299.png"/><Relationship Id="rId424" Type="http://schemas.openxmlformats.org/officeDocument/2006/relationships/image" Target="../media/image6863.png"/><Relationship Id="rId631" Type="http://schemas.openxmlformats.org/officeDocument/2006/relationships/image" Target="../media/image7068.png"/><Relationship Id="rId729" Type="http://schemas.openxmlformats.org/officeDocument/2006/relationships/image" Target="../media/image7164.png"/><Relationship Id="rId270" Type="http://schemas.openxmlformats.org/officeDocument/2006/relationships/image" Target="../media/image6709.png"/><Relationship Id="rId936" Type="http://schemas.openxmlformats.org/officeDocument/2006/relationships/image" Target="../media/image7366.png"/><Relationship Id="rId65" Type="http://schemas.openxmlformats.org/officeDocument/2006/relationships/image" Target="../media/image6506.png"/><Relationship Id="rId130" Type="http://schemas.openxmlformats.org/officeDocument/2006/relationships/image" Target="../media/image6570.png"/><Relationship Id="rId368" Type="http://schemas.openxmlformats.org/officeDocument/2006/relationships/image" Target="../media/image6807.png"/><Relationship Id="rId575" Type="http://schemas.openxmlformats.org/officeDocument/2006/relationships/image" Target="../media/image7013.png"/><Relationship Id="rId782" Type="http://schemas.openxmlformats.org/officeDocument/2006/relationships/image" Target="../media/image7217.png"/><Relationship Id="rId228" Type="http://schemas.openxmlformats.org/officeDocument/2006/relationships/image" Target="../media/image6667.png"/><Relationship Id="rId435" Type="http://schemas.openxmlformats.org/officeDocument/2006/relationships/image" Target="../media/image6874.png"/><Relationship Id="rId642" Type="http://schemas.openxmlformats.org/officeDocument/2006/relationships/image" Target="../media/image7079.png"/><Relationship Id="rId281" Type="http://schemas.openxmlformats.org/officeDocument/2006/relationships/image" Target="../media/image6720.png"/><Relationship Id="rId502" Type="http://schemas.openxmlformats.org/officeDocument/2006/relationships/image" Target="../media/image6941.png"/><Relationship Id="rId947" Type="http://schemas.openxmlformats.org/officeDocument/2006/relationships/image" Target="../media/image7377.png"/><Relationship Id="rId76" Type="http://schemas.openxmlformats.org/officeDocument/2006/relationships/image" Target="../media/image6516.png"/><Relationship Id="rId141" Type="http://schemas.openxmlformats.org/officeDocument/2006/relationships/image" Target="../media/image6581.png"/><Relationship Id="rId379" Type="http://schemas.openxmlformats.org/officeDocument/2006/relationships/image" Target="../media/image6818.png"/><Relationship Id="rId586" Type="http://schemas.openxmlformats.org/officeDocument/2006/relationships/image" Target="../media/image7024.png"/><Relationship Id="rId793" Type="http://schemas.openxmlformats.org/officeDocument/2006/relationships/image" Target="../media/image7228.png"/><Relationship Id="rId807" Type="http://schemas.openxmlformats.org/officeDocument/2006/relationships/image" Target="../media/image7241.png"/><Relationship Id="rId7" Type="http://schemas.openxmlformats.org/officeDocument/2006/relationships/image" Target="../media/image4577.png"/><Relationship Id="rId239" Type="http://schemas.openxmlformats.org/officeDocument/2006/relationships/image" Target="../media/image6678.png"/><Relationship Id="rId446" Type="http://schemas.openxmlformats.org/officeDocument/2006/relationships/image" Target="../media/image6885.png"/><Relationship Id="rId653" Type="http://schemas.openxmlformats.org/officeDocument/2006/relationships/image" Target="../media/image7090.png"/><Relationship Id="rId292" Type="http://schemas.openxmlformats.org/officeDocument/2006/relationships/image" Target="../media/image6731.png"/><Relationship Id="rId306" Type="http://schemas.openxmlformats.org/officeDocument/2006/relationships/image" Target="../media/image6745.png"/><Relationship Id="rId860" Type="http://schemas.openxmlformats.org/officeDocument/2006/relationships/image" Target="../media/image7290.png"/><Relationship Id="rId958" Type="http://schemas.openxmlformats.org/officeDocument/2006/relationships/image" Target="../media/image7388.png"/><Relationship Id="rId87" Type="http://schemas.openxmlformats.org/officeDocument/2006/relationships/image" Target="../media/image6527.png"/><Relationship Id="rId513" Type="http://schemas.openxmlformats.org/officeDocument/2006/relationships/image" Target="../media/image6952.png"/><Relationship Id="rId597" Type="http://schemas.openxmlformats.org/officeDocument/2006/relationships/image" Target="../media/image7035.png"/><Relationship Id="rId720" Type="http://schemas.openxmlformats.org/officeDocument/2006/relationships/image" Target="../media/image7155.png"/><Relationship Id="rId818" Type="http://schemas.openxmlformats.org/officeDocument/2006/relationships/image" Target="../media/image7251.png"/><Relationship Id="rId152" Type="http://schemas.openxmlformats.org/officeDocument/2006/relationships/image" Target="../media/image6592.png"/><Relationship Id="rId457" Type="http://schemas.openxmlformats.org/officeDocument/2006/relationships/image" Target="../media/image6896.png"/><Relationship Id="rId664" Type="http://schemas.openxmlformats.org/officeDocument/2006/relationships/image" Target="../media/image7101.png"/><Relationship Id="rId871" Type="http://schemas.openxmlformats.org/officeDocument/2006/relationships/image" Target="../media/image7301.png"/><Relationship Id="rId969" Type="http://schemas.openxmlformats.org/officeDocument/2006/relationships/image" Target="../media/image7399.png"/><Relationship Id="rId14" Type="http://schemas.openxmlformats.org/officeDocument/2006/relationships/image" Target="../media/image6461.png"/><Relationship Id="rId317" Type="http://schemas.openxmlformats.org/officeDocument/2006/relationships/image" Target="../media/image6756.png"/><Relationship Id="rId524" Type="http://schemas.openxmlformats.org/officeDocument/2006/relationships/image" Target="../media/image6963.png"/><Relationship Id="rId731" Type="http://schemas.openxmlformats.org/officeDocument/2006/relationships/image" Target="../media/image7166.png"/><Relationship Id="rId98" Type="http://schemas.openxmlformats.org/officeDocument/2006/relationships/image" Target="../media/image6538.png"/><Relationship Id="rId163" Type="http://schemas.openxmlformats.org/officeDocument/2006/relationships/image" Target="../media/image6603.png"/><Relationship Id="rId370" Type="http://schemas.openxmlformats.org/officeDocument/2006/relationships/image" Target="../media/image6809.png"/><Relationship Id="rId829" Type="http://schemas.openxmlformats.org/officeDocument/2006/relationships/image" Target="../media/image7261.png"/><Relationship Id="rId230" Type="http://schemas.openxmlformats.org/officeDocument/2006/relationships/image" Target="../media/image6669.png"/><Relationship Id="rId468" Type="http://schemas.openxmlformats.org/officeDocument/2006/relationships/image" Target="../media/image6907.png"/><Relationship Id="rId675" Type="http://schemas.openxmlformats.org/officeDocument/2006/relationships/image" Target="../media/image7112.png"/><Relationship Id="rId882" Type="http://schemas.openxmlformats.org/officeDocument/2006/relationships/image" Target="../media/image7312.png"/><Relationship Id="rId25" Type="http://schemas.openxmlformats.org/officeDocument/2006/relationships/image" Target="../media/image6466.png"/><Relationship Id="rId328" Type="http://schemas.openxmlformats.org/officeDocument/2006/relationships/image" Target="../media/image6767.png"/><Relationship Id="rId535" Type="http://schemas.openxmlformats.org/officeDocument/2006/relationships/image" Target="../media/image6974.png"/><Relationship Id="rId742" Type="http://schemas.openxmlformats.org/officeDocument/2006/relationships/image" Target="../media/image7177.png"/><Relationship Id="rId174" Type="http://schemas.openxmlformats.org/officeDocument/2006/relationships/image" Target="../media/image6614.png"/><Relationship Id="rId381" Type="http://schemas.openxmlformats.org/officeDocument/2006/relationships/image" Target="../media/image6820.png"/><Relationship Id="rId602" Type="http://schemas.openxmlformats.org/officeDocument/2006/relationships/image" Target="../media/image7040.png"/><Relationship Id="rId241" Type="http://schemas.openxmlformats.org/officeDocument/2006/relationships/image" Target="../media/image6680.png"/><Relationship Id="rId479" Type="http://schemas.openxmlformats.org/officeDocument/2006/relationships/image" Target="../media/image6918.png"/><Relationship Id="rId686" Type="http://schemas.openxmlformats.org/officeDocument/2006/relationships/image" Target="../media/image7123.png"/><Relationship Id="rId893" Type="http://schemas.openxmlformats.org/officeDocument/2006/relationships/image" Target="../media/image7323.png"/><Relationship Id="rId907" Type="http://schemas.openxmlformats.org/officeDocument/2006/relationships/image" Target="../media/image7337.png"/><Relationship Id="rId36" Type="http://schemas.openxmlformats.org/officeDocument/2006/relationships/image" Target="../media/image6477.png"/><Relationship Id="rId339" Type="http://schemas.openxmlformats.org/officeDocument/2006/relationships/image" Target="../media/image6778.png"/><Relationship Id="rId546" Type="http://schemas.openxmlformats.org/officeDocument/2006/relationships/image" Target="../media/image6985.png"/><Relationship Id="rId753" Type="http://schemas.openxmlformats.org/officeDocument/2006/relationships/image" Target="../media/image7188.png"/><Relationship Id="rId101" Type="http://schemas.openxmlformats.org/officeDocument/2006/relationships/image" Target="../media/image6541.png"/><Relationship Id="rId185" Type="http://schemas.openxmlformats.org/officeDocument/2006/relationships/image" Target="../media/image6625.png"/><Relationship Id="rId406" Type="http://schemas.openxmlformats.org/officeDocument/2006/relationships/image" Target="../media/image6845.png"/><Relationship Id="rId960" Type="http://schemas.openxmlformats.org/officeDocument/2006/relationships/image" Target="../media/image7390.png"/><Relationship Id="rId392" Type="http://schemas.openxmlformats.org/officeDocument/2006/relationships/image" Target="../media/image6831.png"/><Relationship Id="rId613" Type="http://schemas.openxmlformats.org/officeDocument/2006/relationships/image" Target="../media/image7050.png"/><Relationship Id="rId697" Type="http://schemas.openxmlformats.org/officeDocument/2006/relationships/image" Target="../media/image7134.png"/><Relationship Id="rId820" Type="http://schemas.openxmlformats.org/officeDocument/2006/relationships/image" Target="../media/image7253.png"/><Relationship Id="rId918" Type="http://schemas.openxmlformats.org/officeDocument/2006/relationships/image" Target="../media/image7348.png"/><Relationship Id="rId252" Type="http://schemas.openxmlformats.org/officeDocument/2006/relationships/image" Target="../media/image6691.png"/><Relationship Id="rId47" Type="http://schemas.openxmlformats.org/officeDocument/2006/relationships/image" Target="../media/image6488.png"/><Relationship Id="rId112" Type="http://schemas.openxmlformats.org/officeDocument/2006/relationships/image" Target="../media/image6552.png"/><Relationship Id="rId557" Type="http://schemas.openxmlformats.org/officeDocument/2006/relationships/image" Target="../media/image6996.png"/><Relationship Id="rId764" Type="http://schemas.openxmlformats.org/officeDocument/2006/relationships/image" Target="../media/image7199.png"/><Relationship Id="rId971" Type="http://schemas.openxmlformats.org/officeDocument/2006/relationships/image" Target="../media/image7401.png"/><Relationship Id="rId196" Type="http://schemas.openxmlformats.org/officeDocument/2006/relationships/image" Target="../media/image6636.png"/><Relationship Id="rId417" Type="http://schemas.openxmlformats.org/officeDocument/2006/relationships/image" Target="../media/image6856.png"/><Relationship Id="rId624" Type="http://schemas.openxmlformats.org/officeDocument/2006/relationships/image" Target="../media/image7061.png"/><Relationship Id="rId831" Type="http://schemas.openxmlformats.org/officeDocument/2006/relationships/image" Target="../media/image7263.png"/><Relationship Id="rId263" Type="http://schemas.openxmlformats.org/officeDocument/2006/relationships/image" Target="../media/image6702.png"/><Relationship Id="rId470" Type="http://schemas.openxmlformats.org/officeDocument/2006/relationships/image" Target="../media/image6909.png"/><Relationship Id="rId929" Type="http://schemas.openxmlformats.org/officeDocument/2006/relationships/image" Target="../media/image7359.png"/><Relationship Id="rId58" Type="http://schemas.openxmlformats.org/officeDocument/2006/relationships/image" Target="../media/image6499.png"/><Relationship Id="rId123" Type="http://schemas.openxmlformats.org/officeDocument/2006/relationships/image" Target="../media/image6563.png"/><Relationship Id="rId330" Type="http://schemas.openxmlformats.org/officeDocument/2006/relationships/image" Target="../media/image6769.png"/><Relationship Id="rId568" Type="http://schemas.openxmlformats.org/officeDocument/2006/relationships/image" Target="../media/image7007.png"/><Relationship Id="rId775" Type="http://schemas.openxmlformats.org/officeDocument/2006/relationships/image" Target="../media/image7210.png"/><Relationship Id="rId982" Type="http://schemas.openxmlformats.org/officeDocument/2006/relationships/image" Target="../media/image7412.png"/><Relationship Id="rId428" Type="http://schemas.openxmlformats.org/officeDocument/2006/relationships/image" Target="../media/image6867.png"/><Relationship Id="rId635" Type="http://schemas.openxmlformats.org/officeDocument/2006/relationships/image" Target="../media/image7072.png"/><Relationship Id="rId842" Type="http://schemas.openxmlformats.org/officeDocument/2006/relationships/image" Target="../media/image7272.png"/><Relationship Id="rId274" Type="http://schemas.openxmlformats.org/officeDocument/2006/relationships/image" Target="../media/image6713.png"/><Relationship Id="rId481" Type="http://schemas.openxmlformats.org/officeDocument/2006/relationships/image" Target="../media/image6920.png"/><Relationship Id="rId702" Type="http://schemas.openxmlformats.org/officeDocument/2006/relationships/image" Target="../media/image7139.png"/><Relationship Id="rId69" Type="http://schemas.openxmlformats.org/officeDocument/2006/relationships/image" Target="../media/image6510.png"/><Relationship Id="rId134" Type="http://schemas.openxmlformats.org/officeDocument/2006/relationships/image" Target="../media/image6574.png"/><Relationship Id="rId579" Type="http://schemas.openxmlformats.org/officeDocument/2006/relationships/image" Target="../media/image7017.png"/><Relationship Id="rId786" Type="http://schemas.openxmlformats.org/officeDocument/2006/relationships/image" Target="../media/image7221.png"/><Relationship Id="rId341" Type="http://schemas.openxmlformats.org/officeDocument/2006/relationships/image" Target="../media/image6780.png"/><Relationship Id="rId439" Type="http://schemas.openxmlformats.org/officeDocument/2006/relationships/image" Target="../media/image6878.png"/><Relationship Id="rId646" Type="http://schemas.openxmlformats.org/officeDocument/2006/relationships/image" Target="../media/image7083.png"/><Relationship Id="rId201" Type="http://schemas.openxmlformats.org/officeDocument/2006/relationships/image" Target="../media/image6641.png"/><Relationship Id="rId285" Type="http://schemas.openxmlformats.org/officeDocument/2006/relationships/image" Target="../media/image6724.png"/><Relationship Id="rId506" Type="http://schemas.openxmlformats.org/officeDocument/2006/relationships/image" Target="../media/image6945.png"/><Relationship Id="rId853" Type="http://schemas.openxmlformats.org/officeDocument/2006/relationships/image" Target="../media/image7283.png"/><Relationship Id="rId492" Type="http://schemas.openxmlformats.org/officeDocument/2006/relationships/image" Target="../media/image6931.png"/><Relationship Id="rId713" Type="http://schemas.openxmlformats.org/officeDocument/2006/relationships/image" Target="../media/image7149.png"/><Relationship Id="rId797" Type="http://schemas.openxmlformats.org/officeDocument/2006/relationships/image" Target="../media/image7232.png"/><Relationship Id="rId920" Type="http://schemas.openxmlformats.org/officeDocument/2006/relationships/image" Target="../media/image7350.png"/><Relationship Id="rId145" Type="http://schemas.openxmlformats.org/officeDocument/2006/relationships/image" Target="../media/image6585.png"/><Relationship Id="rId352" Type="http://schemas.openxmlformats.org/officeDocument/2006/relationships/image" Target="../media/image6791.png"/><Relationship Id="rId212" Type="http://schemas.openxmlformats.org/officeDocument/2006/relationships/image" Target="../media/image6652.png"/><Relationship Id="rId657" Type="http://schemas.openxmlformats.org/officeDocument/2006/relationships/image" Target="../media/image7094.png"/><Relationship Id="rId864" Type="http://schemas.openxmlformats.org/officeDocument/2006/relationships/image" Target="../media/image7294.png"/><Relationship Id="rId296" Type="http://schemas.openxmlformats.org/officeDocument/2006/relationships/image" Target="../media/image6735.png"/><Relationship Id="rId517" Type="http://schemas.openxmlformats.org/officeDocument/2006/relationships/image" Target="../media/image6956.png"/><Relationship Id="rId724" Type="http://schemas.openxmlformats.org/officeDocument/2006/relationships/image" Target="../media/image7159.png"/><Relationship Id="rId931" Type="http://schemas.openxmlformats.org/officeDocument/2006/relationships/image" Target="../media/image7361.png"/><Relationship Id="rId60" Type="http://schemas.openxmlformats.org/officeDocument/2006/relationships/image" Target="../media/image6501.png"/><Relationship Id="rId156" Type="http://schemas.openxmlformats.org/officeDocument/2006/relationships/image" Target="../media/image6596.png"/><Relationship Id="rId363" Type="http://schemas.openxmlformats.org/officeDocument/2006/relationships/image" Target="../media/image6802.png"/><Relationship Id="rId570" Type="http://schemas.openxmlformats.org/officeDocument/2006/relationships/image" Target="../media/image7009.png"/><Relationship Id="rId223" Type="http://schemas.openxmlformats.org/officeDocument/2006/relationships/image" Target="../media/image6663.png"/><Relationship Id="rId430" Type="http://schemas.openxmlformats.org/officeDocument/2006/relationships/image" Target="../media/image6869.png"/><Relationship Id="rId668" Type="http://schemas.openxmlformats.org/officeDocument/2006/relationships/image" Target="../media/image7105.png"/><Relationship Id="rId875" Type="http://schemas.openxmlformats.org/officeDocument/2006/relationships/image" Target="../media/image7305.png"/><Relationship Id="rId18" Type="http://schemas.openxmlformats.org/officeDocument/2006/relationships/image" Target="../media/image1630.png"/><Relationship Id="rId528" Type="http://schemas.openxmlformats.org/officeDocument/2006/relationships/image" Target="../media/image6967.png"/><Relationship Id="rId735" Type="http://schemas.openxmlformats.org/officeDocument/2006/relationships/image" Target="../media/image7170.png"/><Relationship Id="rId942" Type="http://schemas.openxmlformats.org/officeDocument/2006/relationships/image" Target="../media/image7372.png"/><Relationship Id="rId167" Type="http://schemas.openxmlformats.org/officeDocument/2006/relationships/image" Target="../media/image6607.png"/><Relationship Id="rId374" Type="http://schemas.openxmlformats.org/officeDocument/2006/relationships/image" Target="../media/image6813.png"/><Relationship Id="rId581" Type="http://schemas.openxmlformats.org/officeDocument/2006/relationships/image" Target="../media/image7019.png"/><Relationship Id="rId71" Type="http://schemas.openxmlformats.org/officeDocument/2006/relationships/image" Target="../media/image6512.png"/><Relationship Id="rId234" Type="http://schemas.openxmlformats.org/officeDocument/2006/relationships/image" Target="../media/image6673.png"/><Relationship Id="rId679" Type="http://schemas.openxmlformats.org/officeDocument/2006/relationships/image" Target="../media/image7116.png"/><Relationship Id="rId802" Type="http://schemas.openxmlformats.org/officeDocument/2006/relationships/image" Target="../media/image7236.png"/><Relationship Id="rId886" Type="http://schemas.openxmlformats.org/officeDocument/2006/relationships/image" Target="../media/image7316.png"/><Relationship Id="rId2" Type="http://schemas.openxmlformats.org/officeDocument/2006/relationships/image" Target="../media/image6451.png"/><Relationship Id="rId29" Type="http://schemas.openxmlformats.org/officeDocument/2006/relationships/image" Target="../media/image6470.png"/><Relationship Id="rId441" Type="http://schemas.openxmlformats.org/officeDocument/2006/relationships/image" Target="../media/image6880.png"/><Relationship Id="rId539" Type="http://schemas.openxmlformats.org/officeDocument/2006/relationships/image" Target="../media/image6978.png"/><Relationship Id="rId746" Type="http://schemas.openxmlformats.org/officeDocument/2006/relationships/image" Target="../media/image7181.png"/><Relationship Id="rId178" Type="http://schemas.openxmlformats.org/officeDocument/2006/relationships/image" Target="../media/image6618.png"/><Relationship Id="rId301" Type="http://schemas.openxmlformats.org/officeDocument/2006/relationships/image" Target="../media/image6740.png"/><Relationship Id="rId953" Type="http://schemas.openxmlformats.org/officeDocument/2006/relationships/image" Target="../media/image7383.png"/><Relationship Id="rId82" Type="http://schemas.openxmlformats.org/officeDocument/2006/relationships/image" Target="../media/image6522.png"/><Relationship Id="rId385" Type="http://schemas.openxmlformats.org/officeDocument/2006/relationships/image" Target="../media/image6824.png"/><Relationship Id="rId592" Type="http://schemas.openxmlformats.org/officeDocument/2006/relationships/image" Target="../media/image7030.png"/><Relationship Id="rId606" Type="http://schemas.openxmlformats.org/officeDocument/2006/relationships/image" Target="../media/image7044.png"/><Relationship Id="rId813" Type="http://schemas.openxmlformats.org/officeDocument/2006/relationships/image" Target="../media/image7246.png"/><Relationship Id="rId245" Type="http://schemas.openxmlformats.org/officeDocument/2006/relationships/image" Target="../media/image6684.png"/><Relationship Id="rId452" Type="http://schemas.openxmlformats.org/officeDocument/2006/relationships/image" Target="../media/image6891.png"/><Relationship Id="rId897" Type="http://schemas.openxmlformats.org/officeDocument/2006/relationships/image" Target="../media/image7327.png"/><Relationship Id="rId105" Type="http://schemas.openxmlformats.org/officeDocument/2006/relationships/image" Target="../media/image6545.png"/><Relationship Id="rId312" Type="http://schemas.openxmlformats.org/officeDocument/2006/relationships/image" Target="../media/image6751.png"/><Relationship Id="rId757" Type="http://schemas.openxmlformats.org/officeDocument/2006/relationships/image" Target="../media/image7192.png"/><Relationship Id="rId964" Type="http://schemas.openxmlformats.org/officeDocument/2006/relationships/image" Target="../media/image7394.png"/><Relationship Id="rId93" Type="http://schemas.openxmlformats.org/officeDocument/2006/relationships/image" Target="../media/image6533.png"/><Relationship Id="rId189" Type="http://schemas.openxmlformats.org/officeDocument/2006/relationships/image" Target="../media/image6629.png"/><Relationship Id="rId396" Type="http://schemas.openxmlformats.org/officeDocument/2006/relationships/image" Target="../media/image6835.png"/><Relationship Id="rId617" Type="http://schemas.openxmlformats.org/officeDocument/2006/relationships/image" Target="../media/image7054.png"/><Relationship Id="rId824" Type="http://schemas.openxmlformats.org/officeDocument/2006/relationships/image" Target="../media/image7256.png"/><Relationship Id="rId256" Type="http://schemas.openxmlformats.org/officeDocument/2006/relationships/image" Target="../media/image6695.png"/><Relationship Id="rId463" Type="http://schemas.openxmlformats.org/officeDocument/2006/relationships/image" Target="../media/image6902.png"/><Relationship Id="rId670" Type="http://schemas.openxmlformats.org/officeDocument/2006/relationships/image" Target="../media/image7107.png"/><Relationship Id="rId116" Type="http://schemas.openxmlformats.org/officeDocument/2006/relationships/image" Target="../media/image6556.png"/><Relationship Id="rId323" Type="http://schemas.openxmlformats.org/officeDocument/2006/relationships/image" Target="../media/image6762.png"/><Relationship Id="rId530" Type="http://schemas.openxmlformats.org/officeDocument/2006/relationships/image" Target="../media/image6969.png"/><Relationship Id="rId768" Type="http://schemas.openxmlformats.org/officeDocument/2006/relationships/image" Target="../media/image7203.png"/><Relationship Id="rId975" Type="http://schemas.openxmlformats.org/officeDocument/2006/relationships/image" Target="../media/image7405.png"/><Relationship Id="rId20" Type="http://schemas.openxmlformats.org/officeDocument/2006/relationships/image" Target="../media/image33.png"/><Relationship Id="rId628" Type="http://schemas.openxmlformats.org/officeDocument/2006/relationships/image" Target="../media/image7065.png"/><Relationship Id="rId835" Type="http://schemas.openxmlformats.org/officeDocument/2006/relationships/image" Target="../media/image7267.png"/><Relationship Id="rId267" Type="http://schemas.openxmlformats.org/officeDocument/2006/relationships/image" Target="../media/image6706.png"/><Relationship Id="rId474" Type="http://schemas.openxmlformats.org/officeDocument/2006/relationships/image" Target="../media/image6913.png"/><Relationship Id="rId127" Type="http://schemas.openxmlformats.org/officeDocument/2006/relationships/image" Target="../media/image6567.png"/><Relationship Id="rId681" Type="http://schemas.openxmlformats.org/officeDocument/2006/relationships/image" Target="../media/image7118.png"/><Relationship Id="rId779" Type="http://schemas.openxmlformats.org/officeDocument/2006/relationships/image" Target="../media/image7214.png"/><Relationship Id="rId902" Type="http://schemas.openxmlformats.org/officeDocument/2006/relationships/image" Target="../media/image7332.png"/><Relationship Id="rId31" Type="http://schemas.openxmlformats.org/officeDocument/2006/relationships/image" Target="../media/image6472.png"/><Relationship Id="rId334" Type="http://schemas.openxmlformats.org/officeDocument/2006/relationships/image" Target="../media/image6773.png"/><Relationship Id="rId541" Type="http://schemas.openxmlformats.org/officeDocument/2006/relationships/image" Target="../media/image6980.png"/><Relationship Id="rId639" Type="http://schemas.openxmlformats.org/officeDocument/2006/relationships/image" Target="../media/image7076.png"/><Relationship Id="rId180" Type="http://schemas.openxmlformats.org/officeDocument/2006/relationships/image" Target="../media/image6620.png"/><Relationship Id="rId278" Type="http://schemas.openxmlformats.org/officeDocument/2006/relationships/image" Target="../media/image6717.png"/><Relationship Id="rId401" Type="http://schemas.openxmlformats.org/officeDocument/2006/relationships/image" Target="../media/image6840.png"/><Relationship Id="rId846" Type="http://schemas.openxmlformats.org/officeDocument/2006/relationships/image" Target="../media/image7276.png"/><Relationship Id="rId485" Type="http://schemas.openxmlformats.org/officeDocument/2006/relationships/image" Target="../media/image6924.png"/><Relationship Id="rId692" Type="http://schemas.openxmlformats.org/officeDocument/2006/relationships/image" Target="../media/image7129.png"/><Relationship Id="rId706" Type="http://schemas.openxmlformats.org/officeDocument/2006/relationships/image" Target="../media/image5138.png"/><Relationship Id="rId913" Type="http://schemas.openxmlformats.org/officeDocument/2006/relationships/image" Target="../media/image7343.png"/><Relationship Id="rId42" Type="http://schemas.openxmlformats.org/officeDocument/2006/relationships/image" Target="../media/image6483.png"/><Relationship Id="rId138" Type="http://schemas.openxmlformats.org/officeDocument/2006/relationships/image" Target="../media/image6578.png"/><Relationship Id="rId345" Type="http://schemas.openxmlformats.org/officeDocument/2006/relationships/image" Target="../media/image6784.png"/><Relationship Id="rId552" Type="http://schemas.openxmlformats.org/officeDocument/2006/relationships/image" Target="../media/image6991.png"/><Relationship Id="rId191" Type="http://schemas.openxmlformats.org/officeDocument/2006/relationships/image" Target="../media/image6631.png"/><Relationship Id="rId205" Type="http://schemas.openxmlformats.org/officeDocument/2006/relationships/image" Target="../media/image6645.png"/><Relationship Id="rId412" Type="http://schemas.openxmlformats.org/officeDocument/2006/relationships/image" Target="../media/image6851.png"/><Relationship Id="rId857" Type="http://schemas.openxmlformats.org/officeDocument/2006/relationships/image" Target="../media/image7287.png"/><Relationship Id="rId289" Type="http://schemas.openxmlformats.org/officeDocument/2006/relationships/image" Target="../media/image6728.png"/><Relationship Id="rId496" Type="http://schemas.openxmlformats.org/officeDocument/2006/relationships/image" Target="../media/image6935.png"/><Relationship Id="rId717" Type="http://schemas.openxmlformats.org/officeDocument/2006/relationships/image" Target="../media/image7153.png"/><Relationship Id="rId924" Type="http://schemas.openxmlformats.org/officeDocument/2006/relationships/image" Target="../media/image7354.png"/><Relationship Id="rId53" Type="http://schemas.openxmlformats.org/officeDocument/2006/relationships/image" Target="../media/image6494.png"/><Relationship Id="rId149" Type="http://schemas.openxmlformats.org/officeDocument/2006/relationships/image" Target="../media/image6589.png"/><Relationship Id="rId356" Type="http://schemas.openxmlformats.org/officeDocument/2006/relationships/image" Target="../media/image6795.png"/><Relationship Id="rId563" Type="http://schemas.openxmlformats.org/officeDocument/2006/relationships/image" Target="../media/image7002.png"/><Relationship Id="rId770" Type="http://schemas.openxmlformats.org/officeDocument/2006/relationships/image" Target="../media/image7205.png"/><Relationship Id="rId216" Type="http://schemas.openxmlformats.org/officeDocument/2006/relationships/image" Target="../media/image6656.png"/><Relationship Id="rId423" Type="http://schemas.openxmlformats.org/officeDocument/2006/relationships/image" Target="../media/image6862.png"/><Relationship Id="rId868" Type="http://schemas.openxmlformats.org/officeDocument/2006/relationships/image" Target="../media/image7298.png"/><Relationship Id="rId630" Type="http://schemas.openxmlformats.org/officeDocument/2006/relationships/image" Target="../media/image7067.png"/><Relationship Id="rId728" Type="http://schemas.openxmlformats.org/officeDocument/2006/relationships/image" Target="../media/image7163.png"/><Relationship Id="rId935" Type="http://schemas.openxmlformats.org/officeDocument/2006/relationships/image" Target="../media/image7365.png"/><Relationship Id="rId64" Type="http://schemas.openxmlformats.org/officeDocument/2006/relationships/image" Target="../media/image6505.png"/><Relationship Id="rId367" Type="http://schemas.openxmlformats.org/officeDocument/2006/relationships/image" Target="../media/image6806.png"/><Relationship Id="rId574" Type="http://schemas.openxmlformats.org/officeDocument/2006/relationships/image" Target="../media/image436.png"/><Relationship Id="rId227" Type="http://schemas.openxmlformats.org/officeDocument/2006/relationships/image" Target="../media/image601.png"/><Relationship Id="rId781" Type="http://schemas.openxmlformats.org/officeDocument/2006/relationships/image" Target="../media/image7216.png"/><Relationship Id="rId879" Type="http://schemas.openxmlformats.org/officeDocument/2006/relationships/image" Target="../media/image7309.png"/><Relationship Id="rId434" Type="http://schemas.openxmlformats.org/officeDocument/2006/relationships/image" Target="../media/image6873.png"/><Relationship Id="rId641" Type="http://schemas.openxmlformats.org/officeDocument/2006/relationships/image" Target="../media/image7078.png"/><Relationship Id="rId739" Type="http://schemas.openxmlformats.org/officeDocument/2006/relationships/image" Target="../media/image7174.png"/><Relationship Id="rId280" Type="http://schemas.openxmlformats.org/officeDocument/2006/relationships/image" Target="../media/image6719.png"/><Relationship Id="rId501" Type="http://schemas.openxmlformats.org/officeDocument/2006/relationships/image" Target="../media/image6940.png"/><Relationship Id="rId946" Type="http://schemas.openxmlformats.org/officeDocument/2006/relationships/image" Target="../media/image7376.png"/><Relationship Id="rId75" Type="http://schemas.openxmlformats.org/officeDocument/2006/relationships/image" Target="../media/image6515.png"/><Relationship Id="rId140" Type="http://schemas.openxmlformats.org/officeDocument/2006/relationships/image" Target="../media/image6580.png"/><Relationship Id="rId378" Type="http://schemas.openxmlformats.org/officeDocument/2006/relationships/image" Target="../media/image6817.png"/><Relationship Id="rId585" Type="http://schemas.openxmlformats.org/officeDocument/2006/relationships/image" Target="../media/image7023.png"/><Relationship Id="rId792" Type="http://schemas.openxmlformats.org/officeDocument/2006/relationships/image" Target="../media/image7227.png"/><Relationship Id="rId806" Type="http://schemas.openxmlformats.org/officeDocument/2006/relationships/image" Target="../media/image7240.png"/><Relationship Id="rId6" Type="http://schemas.openxmlformats.org/officeDocument/2006/relationships/image" Target="../media/image6454.png"/><Relationship Id="rId238" Type="http://schemas.openxmlformats.org/officeDocument/2006/relationships/image" Target="../media/image6677.png"/><Relationship Id="rId445" Type="http://schemas.openxmlformats.org/officeDocument/2006/relationships/image" Target="../media/image6884.png"/><Relationship Id="rId652" Type="http://schemas.openxmlformats.org/officeDocument/2006/relationships/image" Target="../media/image7089.png"/><Relationship Id="rId291" Type="http://schemas.openxmlformats.org/officeDocument/2006/relationships/image" Target="../media/image6730.png"/><Relationship Id="rId305" Type="http://schemas.openxmlformats.org/officeDocument/2006/relationships/image" Target="../media/image6744.png"/><Relationship Id="rId512" Type="http://schemas.openxmlformats.org/officeDocument/2006/relationships/image" Target="../media/image6951.png"/><Relationship Id="rId957" Type="http://schemas.openxmlformats.org/officeDocument/2006/relationships/image" Target="../media/image7387.png"/><Relationship Id="rId86" Type="http://schemas.openxmlformats.org/officeDocument/2006/relationships/image" Target="../media/image6526.png"/><Relationship Id="rId151" Type="http://schemas.openxmlformats.org/officeDocument/2006/relationships/image" Target="../media/image6591.png"/><Relationship Id="rId389" Type="http://schemas.openxmlformats.org/officeDocument/2006/relationships/image" Target="../media/image6828.png"/><Relationship Id="rId596" Type="http://schemas.openxmlformats.org/officeDocument/2006/relationships/image" Target="../media/image7034.png"/><Relationship Id="rId817" Type="http://schemas.openxmlformats.org/officeDocument/2006/relationships/image" Target="../media/image7250.png"/><Relationship Id="rId249" Type="http://schemas.openxmlformats.org/officeDocument/2006/relationships/image" Target="../media/image6688.png"/><Relationship Id="rId456" Type="http://schemas.openxmlformats.org/officeDocument/2006/relationships/image" Target="../media/image6895.png"/><Relationship Id="rId663" Type="http://schemas.openxmlformats.org/officeDocument/2006/relationships/image" Target="../media/image7100.png"/><Relationship Id="rId870" Type="http://schemas.openxmlformats.org/officeDocument/2006/relationships/image" Target="../media/image7300.png"/><Relationship Id="rId13" Type="http://schemas.openxmlformats.org/officeDocument/2006/relationships/image" Target="../media/image6460.png"/><Relationship Id="rId109" Type="http://schemas.openxmlformats.org/officeDocument/2006/relationships/image" Target="../media/image6549.png"/><Relationship Id="rId316" Type="http://schemas.openxmlformats.org/officeDocument/2006/relationships/image" Target="../media/image6755.png"/><Relationship Id="rId523" Type="http://schemas.openxmlformats.org/officeDocument/2006/relationships/image" Target="../media/image6962.png"/><Relationship Id="rId968" Type="http://schemas.openxmlformats.org/officeDocument/2006/relationships/image" Target="../media/image7398.png"/><Relationship Id="rId97" Type="http://schemas.openxmlformats.org/officeDocument/2006/relationships/image" Target="../media/image6537.png"/><Relationship Id="rId730" Type="http://schemas.openxmlformats.org/officeDocument/2006/relationships/image" Target="../media/image7165.png"/><Relationship Id="rId828" Type="http://schemas.openxmlformats.org/officeDocument/2006/relationships/image" Target="../media/image7260.png"/><Relationship Id="rId162" Type="http://schemas.openxmlformats.org/officeDocument/2006/relationships/image" Target="../media/image6602.png"/><Relationship Id="rId467" Type="http://schemas.openxmlformats.org/officeDocument/2006/relationships/image" Target="../media/image6906.png"/><Relationship Id="rId674" Type="http://schemas.openxmlformats.org/officeDocument/2006/relationships/image" Target="../media/image7111.png"/><Relationship Id="rId881" Type="http://schemas.openxmlformats.org/officeDocument/2006/relationships/image" Target="../media/image7311.png"/><Relationship Id="rId979" Type="http://schemas.openxmlformats.org/officeDocument/2006/relationships/image" Target="../media/image7409.png"/><Relationship Id="rId24" Type="http://schemas.openxmlformats.org/officeDocument/2006/relationships/image" Target="../media/image6465.png"/><Relationship Id="rId327" Type="http://schemas.openxmlformats.org/officeDocument/2006/relationships/image" Target="../media/image6766.png"/><Relationship Id="rId534" Type="http://schemas.openxmlformats.org/officeDocument/2006/relationships/image" Target="../media/image6973.png"/><Relationship Id="rId741" Type="http://schemas.openxmlformats.org/officeDocument/2006/relationships/image" Target="../media/image7176.png"/><Relationship Id="rId839" Type="http://schemas.openxmlformats.org/officeDocument/2006/relationships/image" Target="../media/image7270.png"/><Relationship Id="rId173" Type="http://schemas.openxmlformats.org/officeDocument/2006/relationships/image" Target="../media/image6613.png"/><Relationship Id="rId380" Type="http://schemas.openxmlformats.org/officeDocument/2006/relationships/image" Target="../media/image6819.png"/><Relationship Id="rId601" Type="http://schemas.openxmlformats.org/officeDocument/2006/relationships/image" Target="../media/image7039.png"/><Relationship Id="rId240" Type="http://schemas.openxmlformats.org/officeDocument/2006/relationships/image" Target="../media/image6679.png"/><Relationship Id="rId478" Type="http://schemas.openxmlformats.org/officeDocument/2006/relationships/image" Target="../media/image6917.png"/><Relationship Id="rId685" Type="http://schemas.openxmlformats.org/officeDocument/2006/relationships/image" Target="../media/image7122.png"/><Relationship Id="rId892" Type="http://schemas.openxmlformats.org/officeDocument/2006/relationships/image" Target="../media/image7322.png"/><Relationship Id="rId906" Type="http://schemas.openxmlformats.org/officeDocument/2006/relationships/image" Target="../media/image7336.png"/><Relationship Id="rId35" Type="http://schemas.openxmlformats.org/officeDocument/2006/relationships/image" Target="../media/image6476.png"/><Relationship Id="rId100" Type="http://schemas.openxmlformats.org/officeDocument/2006/relationships/image" Target="../media/image6540.png"/><Relationship Id="rId338" Type="http://schemas.openxmlformats.org/officeDocument/2006/relationships/image" Target="../media/image6777.png"/><Relationship Id="rId545" Type="http://schemas.openxmlformats.org/officeDocument/2006/relationships/image" Target="../media/image6984.png"/><Relationship Id="rId752" Type="http://schemas.openxmlformats.org/officeDocument/2006/relationships/image" Target="../media/image7187.png"/><Relationship Id="rId184" Type="http://schemas.openxmlformats.org/officeDocument/2006/relationships/image" Target="../media/image6624.png"/><Relationship Id="rId391" Type="http://schemas.openxmlformats.org/officeDocument/2006/relationships/image" Target="../media/image6830.png"/><Relationship Id="rId405" Type="http://schemas.openxmlformats.org/officeDocument/2006/relationships/image" Target="../media/image6844.png"/><Relationship Id="rId612" Type="http://schemas.openxmlformats.org/officeDocument/2006/relationships/image" Target="../media/image7049.png"/><Relationship Id="rId251" Type="http://schemas.openxmlformats.org/officeDocument/2006/relationships/image" Target="../media/image6690.png"/><Relationship Id="rId489" Type="http://schemas.openxmlformats.org/officeDocument/2006/relationships/image" Target="../media/image6928.png"/><Relationship Id="rId696" Type="http://schemas.openxmlformats.org/officeDocument/2006/relationships/image" Target="../media/image7133.png"/><Relationship Id="rId917" Type="http://schemas.openxmlformats.org/officeDocument/2006/relationships/image" Target="../media/image7347.png"/><Relationship Id="rId46" Type="http://schemas.openxmlformats.org/officeDocument/2006/relationships/image" Target="../media/image6487.png"/><Relationship Id="rId349" Type="http://schemas.openxmlformats.org/officeDocument/2006/relationships/image" Target="../media/image6788.png"/><Relationship Id="rId556" Type="http://schemas.openxmlformats.org/officeDocument/2006/relationships/image" Target="../media/image6995.png"/><Relationship Id="rId763" Type="http://schemas.openxmlformats.org/officeDocument/2006/relationships/image" Target="../media/image7198.png"/><Relationship Id="rId111" Type="http://schemas.openxmlformats.org/officeDocument/2006/relationships/image" Target="../media/image6551.png"/><Relationship Id="rId195" Type="http://schemas.openxmlformats.org/officeDocument/2006/relationships/image" Target="../media/image6635.png"/><Relationship Id="rId209" Type="http://schemas.openxmlformats.org/officeDocument/2006/relationships/image" Target="../media/image6649.png"/><Relationship Id="rId416" Type="http://schemas.openxmlformats.org/officeDocument/2006/relationships/image" Target="../media/image6855.png"/><Relationship Id="rId970" Type="http://schemas.openxmlformats.org/officeDocument/2006/relationships/image" Target="../media/image7400.png"/><Relationship Id="rId623" Type="http://schemas.openxmlformats.org/officeDocument/2006/relationships/image" Target="../media/image7060.png"/><Relationship Id="rId830" Type="http://schemas.openxmlformats.org/officeDocument/2006/relationships/image" Target="../media/image7262.png"/><Relationship Id="rId928" Type="http://schemas.openxmlformats.org/officeDocument/2006/relationships/image" Target="../media/image7358.png"/><Relationship Id="rId57" Type="http://schemas.openxmlformats.org/officeDocument/2006/relationships/image" Target="../media/image6498.png"/><Relationship Id="rId262" Type="http://schemas.openxmlformats.org/officeDocument/2006/relationships/image" Target="../media/image6701.png"/><Relationship Id="rId567" Type="http://schemas.openxmlformats.org/officeDocument/2006/relationships/image" Target="../media/image7006.png"/><Relationship Id="rId122" Type="http://schemas.openxmlformats.org/officeDocument/2006/relationships/image" Target="../media/image6562.png"/><Relationship Id="rId774" Type="http://schemas.openxmlformats.org/officeDocument/2006/relationships/image" Target="../media/image7209.png"/><Relationship Id="rId981" Type="http://schemas.openxmlformats.org/officeDocument/2006/relationships/image" Target="../media/image7411.png"/><Relationship Id="rId427" Type="http://schemas.openxmlformats.org/officeDocument/2006/relationships/image" Target="../media/image6866.png"/><Relationship Id="rId634" Type="http://schemas.openxmlformats.org/officeDocument/2006/relationships/image" Target="../media/image7071.png"/><Relationship Id="rId841" Type="http://schemas.openxmlformats.org/officeDocument/2006/relationships/image" Target="../media/image2462.png"/><Relationship Id="rId273" Type="http://schemas.openxmlformats.org/officeDocument/2006/relationships/image" Target="../media/image6712.png"/><Relationship Id="rId480" Type="http://schemas.openxmlformats.org/officeDocument/2006/relationships/image" Target="../media/image6919.png"/><Relationship Id="rId701" Type="http://schemas.openxmlformats.org/officeDocument/2006/relationships/image" Target="../media/image7138.png"/><Relationship Id="rId939" Type="http://schemas.openxmlformats.org/officeDocument/2006/relationships/image" Target="../media/image7369.png"/><Relationship Id="rId68" Type="http://schemas.openxmlformats.org/officeDocument/2006/relationships/image" Target="../media/image6509.png"/><Relationship Id="rId133" Type="http://schemas.openxmlformats.org/officeDocument/2006/relationships/image" Target="../media/image6573.png"/><Relationship Id="rId340" Type="http://schemas.openxmlformats.org/officeDocument/2006/relationships/image" Target="../media/image6779.png"/><Relationship Id="rId578" Type="http://schemas.openxmlformats.org/officeDocument/2006/relationships/image" Target="../media/image7016.png"/><Relationship Id="rId785" Type="http://schemas.openxmlformats.org/officeDocument/2006/relationships/image" Target="../media/image7220.png"/><Relationship Id="rId200" Type="http://schemas.openxmlformats.org/officeDocument/2006/relationships/image" Target="../media/image6640.png"/><Relationship Id="rId438" Type="http://schemas.openxmlformats.org/officeDocument/2006/relationships/image" Target="../media/image6877.png"/><Relationship Id="rId645" Type="http://schemas.openxmlformats.org/officeDocument/2006/relationships/image" Target="../media/image7082.png"/><Relationship Id="rId852" Type="http://schemas.openxmlformats.org/officeDocument/2006/relationships/image" Target="../media/image7282.png"/><Relationship Id="rId284" Type="http://schemas.openxmlformats.org/officeDocument/2006/relationships/image" Target="../media/image6723.png"/><Relationship Id="rId491" Type="http://schemas.openxmlformats.org/officeDocument/2006/relationships/image" Target="../media/image6930.png"/><Relationship Id="rId505" Type="http://schemas.openxmlformats.org/officeDocument/2006/relationships/image" Target="../media/image6944.png"/><Relationship Id="rId712" Type="http://schemas.openxmlformats.org/officeDocument/2006/relationships/image" Target="../media/image7148.png"/><Relationship Id="rId79" Type="http://schemas.openxmlformats.org/officeDocument/2006/relationships/image" Target="../media/image6519.png"/><Relationship Id="rId144" Type="http://schemas.openxmlformats.org/officeDocument/2006/relationships/image" Target="../media/image6584.png"/><Relationship Id="rId589" Type="http://schemas.openxmlformats.org/officeDocument/2006/relationships/image" Target="../media/image7027.png"/><Relationship Id="rId796" Type="http://schemas.openxmlformats.org/officeDocument/2006/relationships/image" Target="../media/image7231.png"/><Relationship Id="rId351" Type="http://schemas.openxmlformats.org/officeDocument/2006/relationships/image" Target="../media/image6790.png"/><Relationship Id="rId449" Type="http://schemas.openxmlformats.org/officeDocument/2006/relationships/image" Target="../media/image6888.png"/><Relationship Id="rId656" Type="http://schemas.openxmlformats.org/officeDocument/2006/relationships/image" Target="../media/image7093.png"/><Relationship Id="rId863" Type="http://schemas.openxmlformats.org/officeDocument/2006/relationships/image" Target="../media/image7293.png"/><Relationship Id="rId211" Type="http://schemas.openxmlformats.org/officeDocument/2006/relationships/image" Target="../media/image6651.png"/><Relationship Id="rId295" Type="http://schemas.openxmlformats.org/officeDocument/2006/relationships/image" Target="../media/image6734.png"/><Relationship Id="rId309" Type="http://schemas.openxmlformats.org/officeDocument/2006/relationships/image" Target="../media/image6748.png"/><Relationship Id="rId516" Type="http://schemas.openxmlformats.org/officeDocument/2006/relationships/image" Target="../media/image6955.png"/><Relationship Id="rId723" Type="http://schemas.openxmlformats.org/officeDocument/2006/relationships/image" Target="../media/image7158.png"/><Relationship Id="rId930" Type="http://schemas.openxmlformats.org/officeDocument/2006/relationships/image" Target="../media/image7360.png"/><Relationship Id="rId155" Type="http://schemas.openxmlformats.org/officeDocument/2006/relationships/image" Target="../media/image6595.png"/><Relationship Id="rId362" Type="http://schemas.openxmlformats.org/officeDocument/2006/relationships/image" Target="../media/image6801.png"/><Relationship Id="rId222" Type="http://schemas.openxmlformats.org/officeDocument/2006/relationships/image" Target="../media/image6662.png"/><Relationship Id="rId667" Type="http://schemas.openxmlformats.org/officeDocument/2006/relationships/image" Target="../media/image7104.png"/><Relationship Id="rId874" Type="http://schemas.openxmlformats.org/officeDocument/2006/relationships/image" Target="../media/image7304.png"/><Relationship Id="rId17" Type="http://schemas.openxmlformats.org/officeDocument/2006/relationships/image" Target="../media/image4598.png"/><Relationship Id="rId527" Type="http://schemas.openxmlformats.org/officeDocument/2006/relationships/image" Target="../media/image6966.png"/><Relationship Id="rId734" Type="http://schemas.openxmlformats.org/officeDocument/2006/relationships/image" Target="../media/image7169.png"/><Relationship Id="rId941" Type="http://schemas.openxmlformats.org/officeDocument/2006/relationships/image" Target="../media/image7371.png"/><Relationship Id="rId70" Type="http://schemas.openxmlformats.org/officeDocument/2006/relationships/image" Target="../media/image6511.png"/><Relationship Id="rId166" Type="http://schemas.openxmlformats.org/officeDocument/2006/relationships/image" Target="../media/image6606.png"/><Relationship Id="rId373" Type="http://schemas.openxmlformats.org/officeDocument/2006/relationships/image" Target="../media/image6812.png"/><Relationship Id="rId580" Type="http://schemas.openxmlformats.org/officeDocument/2006/relationships/image" Target="../media/image7018.png"/><Relationship Id="rId801" Type="http://schemas.openxmlformats.org/officeDocument/2006/relationships/image" Target="../media/image1360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6672.png"/><Relationship Id="rId440" Type="http://schemas.openxmlformats.org/officeDocument/2006/relationships/image" Target="../media/image6879.png"/><Relationship Id="rId678" Type="http://schemas.openxmlformats.org/officeDocument/2006/relationships/image" Target="../media/image7115.png"/><Relationship Id="rId885" Type="http://schemas.openxmlformats.org/officeDocument/2006/relationships/image" Target="../media/image7315.png"/><Relationship Id="rId28" Type="http://schemas.openxmlformats.org/officeDocument/2006/relationships/image" Target="../media/image6469.png"/><Relationship Id="rId300" Type="http://schemas.openxmlformats.org/officeDocument/2006/relationships/image" Target="../media/image6739.png"/><Relationship Id="rId538" Type="http://schemas.openxmlformats.org/officeDocument/2006/relationships/image" Target="../media/image6977.png"/><Relationship Id="rId745" Type="http://schemas.openxmlformats.org/officeDocument/2006/relationships/image" Target="../media/image7180.png"/><Relationship Id="rId952" Type="http://schemas.openxmlformats.org/officeDocument/2006/relationships/image" Target="../media/image7382.png"/><Relationship Id="rId81" Type="http://schemas.openxmlformats.org/officeDocument/2006/relationships/image" Target="../media/image6521.png"/><Relationship Id="rId177" Type="http://schemas.openxmlformats.org/officeDocument/2006/relationships/image" Target="../media/image6617.png"/><Relationship Id="rId384" Type="http://schemas.openxmlformats.org/officeDocument/2006/relationships/image" Target="../media/image6823.png"/><Relationship Id="rId591" Type="http://schemas.openxmlformats.org/officeDocument/2006/relationships/image" Target="../media/image7029.png"/><Relationship Id="rId605" Type="http://schemas.openxmlformats.org/officeDocument/2006/relationships/image" Target="../media/image7043.png"/><Relationship Id="rId812" Type="http://schemas.openxmlformats.org/officeDocument/2006/relationships/image" Target="../media/image2284.png"/><Relationship Id="rId244" Type="http://schemas.openxmlformats.org/officeDocument/2006/relationships/image" Target="../media/image6683.png"/><Relationship Id="rId689" Type="http://schemas.openxmlformats.org/officeDocument/2006/relationships/image" Target="../media/image7126.png"/><Relationship Id="rId896" Type="http://schemas.openxmlformats.org/officeDocument/2006/relationships/image" Target="../media/image7326.png"/><Relationship Id="rId39" Type="http://schemas.openxmlformats.org/officeDocument/2006/relationships/image" Target="../media/image6480.png"/><Relationship Id="rId451" Type="http://schemas.openxmlformats.org/officeDocument/2006/relationships/image" Target="../media/image6890.png"/><Relationship Id="rId549" Type="http://schemas.openxmlformats.org/officeDocument/2006/relationships/image" Target="../media/image6988.png"/><Relationship Id="rId756" Type="http://schemas.openxmlformats.org/officeDocument/2006/relationships/image" Target="../media/image7191.png"/><Relationship Id="rId104" Type="http://schemas.openxmlformats.org/officeDocument/2006/relationships/image" Target="../media/image6544.png"/><Relationship Id="rId188" Type="http://schemas.openxmlformats.org/officeDocument/2006/relationships/image" Target="../media/image6628.png"/><Relationship Id="rId311" Type="http://schemas.openxmlformats.org/officeDocument/2006/relationships/image" Target="../media/image6750.png"/><Relationship Id="rId395" Type="http://schemas.openxmlformats.org/officeDocument/2006/relationships/image" Target="../media/image6834.png"/><Relationship Id="rId409" Type="http://schemas.openxmlformats.org/officeDocument/2006/relationships/image" Target="../media/image6848.png"/><Relationship Id="rId963" Type="http://schemas.openxmlformats.org/officeDocument/2006/relationships/image" Target="../media/image7393.png"/><Relationship Id="rId92" Type="http://schemas.openxmlformats.org/officeDocument/2006/relationships/image" Target="../media/image6532.png"/><Relationship Id="rId616" Type="http://schemas.openxmlformats.org/officeDocument/2006/relationships/image" Target="../media/image7053.png"/><Relationship Id="rId823" Type="http://schemas.openxmlformats.org/officeDocument/2006/relationships/image" Target="../media/image7255.png"/><Relationship Id="rId255" Type="http://schemas.openxmlformats.org/officeDocument/2006/relationships/image" Target="../media/image6694.png"/><Relationship Id="rId462" Type="http://schemas.openxmlformats.org/officeDocument/2006/relationships/image" Target="../media/image6901.png"/><Relationship Id="rId115" Type="http://schemas.openxmlformats.org/officeDocument/2006/relationships/image" Target="../media/image6555.png"/><Relationship Id="rId322" Type="http://schemas.openxmlformats.org/officeDocument/2006/relationships/image" Target="../media/image6761.png"/><Relationship Id="rId767" Type="http://schemas.openxmlformats.org/officeDocument/2006/relationships/image" Target="../media/image7202.png"/><Relationship Id="rId974" Type="http://schemas.openxmlformats.org/officeDocument/2006/relationships/image" Target="../media/image7404.png"/><Relationship Id="rId199" Type="http://schemas.openxmlformats.org/officeDocument/2006/relationships/image" Target="../media/image6639.png"/><Relationship Id="rId627" Type="http://schemas.openxmlformats.org/officeDocument/2006/relationships/image" Target="../media/image7064.png"/><Relationship Id="rId834" Type="http://schemas.openxmlformats.org/officeDocument/2006/relationships/image" Target="../media/image7266.png"/><Relationship Id="rId266" Type="http://schemas.openxmlformats.org/officeDocument/2006/relationships/image" Target="../media/image6705.png"/><Relationship Id="rId473" Type="http://schemas.openxmlformats.org/officeDocument/2006/relationships/image" Target="../media/image6912.png"/><Relationship Id="rId680" Type="http://schemas.openxmlformats.org/officeDocument/2006/relationships/image" Target="../media/image7117.png"/><Relationship Id="rId901" Type="http://schemas.openxmlformats.org/officeDocument/2006/relationships/image" Target="../media/image7331.png"/><Relationship Id="rId30" Type="http://schemas.openxmlformats.org/officeDocument/2006/relationships/image" Target="../media/image6471.png"/><Relationship Id="rId126" Type="http://schemas.openxmlformats.org/officeDocument/2006/relationships/image" Target="../media/image6566.png"/><Relationship Id="rId168" Type="http://schemas.openxmlformats.org/officeDocument/2006/relationships/image" Target="../media/image6608.png"/><Relationship Id="rId333" Type="http://schemas.openxmlformats.org/officeDocument/2006/relationships/image" Target="../media/image6772.png"/><Relationship Id="rId540" Type="http://schemas.openxmlformats.org/officeDocument/2006/relationships/image" Target="../media/image6979.png"/><Relationship Id="rId778" Type="http://schemas.openxmlformats.org/officeDocument/2006/relationships/image" Target="../media/image7213.png"/><Relationship Id="rId943" Type="http://schemas.openxmlformats.org/officeDocument/2006/relationships/image" Target="../media/image7373.png"/><Relationship Id="rId985" Type="http://schemas.openxmlformats.org/officeDocument/2006/relationships/image" Target="../media/image7415.png"/><Relationship Id="rId72" Type="http://schemas.openxmlformats.org/officeDocument/2006/relationships/image" Target="../media/image6513.png"/><Relationship Id="rId375" Type="http://schemas.openxmlformats.org/officeDocument/2006/relationships/image" Target="../media/image6814.png"/><Relationship Id="rId582" Type="http://schemas.openxmlformats.org/officeDocument/2006/relationships/image" Target="../media/image7020.png"/><Relationship Id="rId638" Type="http://schemas.openxmlformats.org/officeDocument/2006/relationships/image" Target="../media/image7075.png"/><Relationship Id="rId803" Type="http://schemas.openxmlformats.org/officeDocument/2006/relationships/image" Target="../media/image7237.png"/><Relationship Id="rId845" Type="http://schemas.openxmlformats.org/officeDocument/2006/relationships/image" Target="../media/image7275.png"/><Relationship Id="rId3" Type="http://schemas.openxmlformats.org/officeDocument/2006/relationships/image" Target="../media/image6452.png"/><Relationship Id="rId235" Type="http://schemas.openxmlformats.org/officeDocument/2006/relationships/image" Target="../media/image6674.png"/><Relationship Id="rId277" Type="http://schemas.openxmlformats.org/officeDocument/2006/relationships/image" Target="../media/image6716.png"/><Relationship Id="rId400" Type="http://schemas.openxmlformats.org/officeDocument/2006/relationships/image" Target="../media/image6839.png"/><Relationship Id="rId442" Type="http://schemas.openxmlformats.org/officeDocument/2006/relationships/image" Target="../media/image6881.png"/><Relationship Id="rId484" Type="http://schemas.openxmlformats.org/officeDocument/2006/relationships/image" Target="../media/image6923.png"/><Relationship Id="rId705" Type="http://schemas.openxmlformats.org/officeDocument/2006/relationships/image" Target="../media/image7142.png"/><Relationship Id="rId887" Type="http://schemas.openxmlformats.org/officeDocument/2006/relationships/image" Target="../media/image7317.png"/><Relationship Id="rId137" Type="http://schemas.openxmlformats.org/officeDocument/2006/relationships/image" Target="../media/image6577.png"/><Relationship Id="rId302" Type="http://schemas.openxmlformats.org/officeDocument/2006/relationships/image" Target="../media/image6741.png"/><Relationship Id="rId344" Type="http://schemas.openxmlformats.org/officeDocument/2006/relationships/image" Target="../media/image6783.png"/><Relationship Id="rId691" Type="http://schemas.openxmlformats.org/officeDocument/2006/relationships/image" Target="../media/image7128.png"/><Relationship Id="rId747" Type="http://schemas.openxmlformats.org/officeDocument/2006/relationships/image" Target="../media/image7182.png"/><Relationship Id="rId789" Type="http://schemas.openxmlformats.org/officeDocument/2006/relationships/image" Target="../media/image7224.png"/><Relationship Id="rId912" Type="http://schemas.openxmlformats.org/officeDocument/2006/relationships/image" Target="../media/image7342.png"/><Relationship Id="rId954" Type="http://schemas.openxmlformats.org/officeDocument/2006/relationships/image" Target="../media/image7384.png"/><Relationship Id="rId41" Type="http://schemas.openxmlformats.org/officeDocument/2006/relationships/image" Target="../media/image6482.png"/><Relationship Id="rId83" Type="http://schemas.openxmlformats.org/officeDocument/2006/relationships/image" Target="../media/image6523.png"/><Relationship Id="rId179" Type="http://schemas.openxmlformats.org/officeDocument/2006/relationships/image" Target="../media/image6619.png"/><Relationship Id="rId386" Type="http://schemas.openxmlformats.org/officeDocument/2006/relationships/image" Target="../media/image6825.png"/><Relationship Id="rId551" Type="http://schemas.openxmlformats.org/officeDocument/2006/relationships/image" Target="../media/image6990.png"/><Relationship Id="rId593" Type="http://schemas.openxmlformats.org/officeDocument/2006/relationships/image" Target="../media/image7031.png"/><Relationship Id="rId607" Type="http://schemas.openxmlformats.org/officeDocument/2006/relationships/image" Target="../media/image7045.png"/><Relationship Id="rId649" Type="http://schemas.openxmlformats.org/officeDocument/2006/relationships/image" Target="../media/image7086.png"/><Relationship Id="rId814" Type="http://schemas.openxmlformats.org/officeDocument/2006/relationships/image" Target="../media/image7247.png"/><Relationship Id="rId856" Type="http://schemas.openxmlformats.org/officeDocument/2006/relationships/image" Target="../media/image7286.png"/><Relationship Id="rId190" Type="http://schemas.openxmlformats.org/officeDocument/2006/relationships/image" Target="../media/image6630.png"/><Relationship Id="rId204" Type="http://schemas.openxmlformats.org/officeDocument/2006/relationships/image" Target="../media/image6644.png"/><Relationship Id="rId246" Type="http://schemas.openxmlformats.org/officeDocument/2006/relationships/image" Target="../media/image6685.png"/><Relationship Id="rId288" Type="http://schemas.openxmlformats.org/officeDocument/2006/relationships/image" Target="../media/image6727.png"/><Relationship Id="rId411" Type="http://schemas.openxmlformats.org/officeDocument/2006/relationships/image" Target="../media/image6850.png"/><Relationship Id="rId453" Type="http://schemas.openxmlformats.org/officeDocument/2006/relationships/image" Target="../media/image6892.png"/><Relationship Id="rId509" Type="http://schemas.openxmlformats.org/officeDocument/2006/relationships/image" Target="../media/image6948.png"/><Relationship Id="rId660" Type="http://schemas.openxmlformats.org/officeDocument/2006/relationships/image" Target="../media/image7097.png"/><Relationship Id="rId898" Type="http://schemas.openxmlformats.org/officeDocument/2006/relationships/image" Target="../media/image7328.png"/><Relationship Id="rId106" Type="http://schemas.openxmlformats.org/officeDocument/2006/relationships/image" Target="../media/image6546.png"/><Relationship Id="rId313" Type="http://schemas.openxmlformats.org/officeDocument/2006/relationships/image" Target="../media/image6752.png"/><Relationship Id="rId495" Type="http://schemas.openxmlformats.org/officeDocument/2006/relationships/image" Target="../media/image6934.png"/><Relationship Id="rId716" Type="http://schemas.openxmlformats.org/officeDocument/2006/relationships/image" Target="../media/image7152.png"/><Relationship Id="rId758" Type="http://schemas.openxmlformats.org/officeDocument/2006/relationships/image" Target="../media/image7193.png"/><Relationship Id="rId923" Type="http://schemas.openxmlformats.org/officeDocument/2006/relationships/image" Target="../media/image7353.png"/><Relationship Id="rId965" Type="http://schemas.openxmlformats.org/officeDocument/2006/relationships/image" Target="../media/image7395.png"/><Relationship Id="rId10" Type="http://schemas.openxmlformats.org/officeDocument/2006/relationships/image" Target="../media/image6457.jpg"/><Relationship Id="rId52" Type="http://schemas.openxmlformats.org/officeDocument/2006/relationships/image" Target="../media/image6493.png"/><Relationship Id="rId94" Type="http://schemas.openxmlformats.org/officeDocument/2006/relationships/image" Target="../media/image6534.png"/><Relationship Id="rId148" Type="http://schemas.openxmlformats.org/officeDocument/2006/relationships/image" Target="../media/image6588.png"/><Relationship Id="rId355" Type="http://schemas.openxmlformats.org/officeDocument/2006/relationships/image" Target="../media/image6794.png"/><Relationship Id="rId397" Type="http://schemas.openxmlformats.org/officeDocument/2006/relationships/image" Target="../media/image6836.png"/><Relationship Id="rId520" Type="http://schemas.openxmlformats.org/officeDocument/2006/relationships/image" Target="../media/image6959.png"/><Relationship Id="rId562" Type="http://schemas.openxmlformats.org/officeDocument/2006/relationships/image" Target="../media/image7001.png"/><Relationship Id="rId618" Type="http://schemas.openxmlformats.org/officeDocument/2006/relationships/image" Target="../media/image7055.png"/><Relationship Id="rId825" Type="http://schemas.openxmlformats.org/officeDocument/2006/relationships/image" Target="../media/image7257.png"/><Relationship Id="rId215" Type="http://schemas.openxmlformats.org/officeDocument/2006/relationships/image" Target="../media/image6655.png"/><Relationship Id="rId257" Type="http://schemas.openxmlformats.org/officeDocument/2006/relationships/image" Target="../media/image6696.png"/><Relationship Id="rId422" Type="http://schemas.openxmlformats.org/officeDocument/2006/relationships/image" Target="../media/image6861.png"/><Relationship Id="rId464" Type="http://schemas.openxmlformats.org/officeDocument/2006/relationships/image" Target="../media/image6903.png"/><Relationship Id="rId867" Type="http://schemas.openxmlformats.org/officeDocument/2006/relationships/image" Target="../media/image7297.png"/><Relationship Id="rId299" Type="http://schemas.openxmlformats.org/officeDocument/2006/relationships/image" Target="../media/image6738.png"/><Relationship Id="rId727" Type="http://schemas.openxmlformats.org/officeDocument/2006/relationships/image" Target="../media/image7162.png"/><Relationship Id="rId934" Type="http://schemas.openxmlformats.org/officeDocument/2006/relationships/image" Target="../media/image7364.png"/><Relationship Id="rId63" Type="http://schemas.openxmlformats.org/officeDocument/2006/relationships/image" Target="../media/image6504.png"/><Relationship Id="rId159" Type="http://schemas.openxmlformats.org/officeDocument/2006/relationships/image" Target="../media/image6599.png"/><Relationship Id="rId366" Type="http://schemas.openxmlformats.org/officeDocument/2006/relationships/image" Target="../media/image6805.png"/><Relationship Id="rId573" Type="http://schemas.openxmlformats.org/officeDocument/2006/relationships/image" Target="../media/image7012.png"/><Relationship Id="rId780" Type="http://schemas.openxmlformats.org/officeDocument/2006/relationships/image" Target="../media/image7215.png"/><Relationship Id="rId226" Type="http://schemas.openxmlformats.org/officeDocument/2006/relationships/image" Target="../media/image6666.png"/><Relationship Id="rId433" Type="http://schemas.openxmlformats.org/officeDocument/2006/relationships/image" Target="../media/image6872.png"/><Relationship Id="rId878" Type="http://schemas.openxmlformats.org/officeDocument/2006/relationships/image" Target="../media/image7308.png"/><Relationship Id="rId640" Type="http://schemas.openxmlformats.org/officeDocument/2006/relationships/image" Target="../media/image7077.png"/><Relationship Id="rId738" Type="http://schemas.openxmlformats.org/officeDocument/2006/relationships/image" Target="../media/image7173.png"/><Relationship Id="rId945" Type="http://schemas.openxmlformats.org/officeDocument/2006/relationships/image" Target="../media/image7375.png"/><Relationship Id="rId74" Type="http://schemas.openxmlformats.org/officeDocument/2006/relationships/image" Target="../media/image6514.png"/><Relationship Id="rId377" Type="http://schemas.openxmlformats.org/officeDocument/2006/relationships/image" Target="../media/image6816.png"/><Relationship Id="rId500" Type="http://schemas.openxmlformats.org/officeDocument/2006/relationships/image" Target="../media/image6939.png"/><Relationship Id="rId584" Type="http://schemas.openxmlformats.org/officeDocument/2006/relationships/image" Target="../media/image7022.png"/><Relationship Id="rId805" Type="http://schemas.openxmlformats.org/officeDocument/2006/relationships/image" Target="../media/image7239.png"/><Relationship Id="rId5" Type="http://schemas.openxmlformats.org/officeDocument/2006/relationships/image" Target="../media/image6453.png"/><Relationship Id="rId237" Type="http://schemas.openxmlformats.org/officeDocument/2006/relationships/image" Target="../media/image6676.png"/><Relationship Id="rId791" Type="http://schemas.openxmlformats.org/officeDocument/2006/relationships/image" Target="../media/image7226.png"/><Relationship Id="rId889" Type="http://schemas.openxmlformats.org/officeDocument/2006/relationships/image" Target="../media/image7319.png"/><Relationship Id="rId444" Type="http://schemas.openxmlformats.org/officeDocument/2006/relationships/image" Target="../media/image6883.png"/><Relationship Id="rId651" Type="http://schemas.openxmlformats.org/officeDocument/2006/relationships/image" Target="../media/image7088.png"/><Relationship Id="rId749" Type="http://schemas.openxmlformats.org/officeDocument/2006/relationships/image" Target="../media/image7184.png"/><Relationship Id="rId290" Type="http://schemas.openxmlformats.org/officeDocument/2006/relationships/image" Target="../media/image6729.png"/><Relationship Id="rId304" Type="http://schemas.openxmlformats.org/officeDocument/2006/relationships/image" Target="../media/image6743.png"/><Relationship Id="rId388" Type="http://schemas.openxmlformats.org/officeDocument/2006/relationships/image" Target="../media/image6827.png"/><Relationship Id="rId511" Type="http://schemas.openxmlformats.org/officeDocument/2006/relationships/image" Target="../media/image6950.png"/><Relationship Id="rId609" Type="http://schemas.openxmlformats.org/officeDocument/2006/relationships/image" Target="../media/image2080.png"/><Relationship Id="rId956" Type="http://schemas.openxmlformats.org/officeDocument/2006/relationships/image" Target="../media/image7386.png"/><Relationship Id="rId85" Type="http://schemas.openxmlformats.org/officeDocument/2006/relationships/image" Target="../media/image6525.png"/><Relationship Id="rId150" Type="http://schemas.openxmlformats.org/officeDocument/2006/relationships/image" Target="../media/image6590.png"/><Relationship Id="rId595" Type="http://schemas.openxmlformats.org/officeDocument/2006/relationships/image" Target="../media/image7033.png"/><Relationship Id="rId816" Type="http://schemas.openxmlformats.org/officeDocument/2006/relationships/image" Target="../media/image7249.png"/><Relationship Id="rId248" Type="http://schemas.openxmlformats.org/officeDocument/2006/relationships/image" Target="../media/image6687.png"/><Relationship Id="rId455" Type="http://schemas.openxmlformats.org/officeDocument/2006/relationships/image" Target="../media/image6894.png"/><Relationship Id="rId662" Type="http://schemas.openxmlformats.org/officeDocument/2006/relationships/image" Target="../media/image7099.png"/><Relationship Id="rId12" Type="http://schemas.openxmlformats.org/officeDocument/2006/relationships/image" Target="../media/image6459.png"/><Relationship Id="rId108" Type="http://schemas.openxmlformats.org/officeDocument/2006/relationships/image" Target="../media/image6548.png"/><Relationship Id="rId315" Type="http://schemas.openxmlformats.org/officeDocument/2006/relationships/image" Target="../media/image6754.png"/><Relationship Id="rId522" Type="http://schemas.openxmlformats.org/officeDocument/2006/relationships/image" Target="../media/image6961.png"/><Relationship Id="rId967" Type="http://schemas.openxmlformats.org/officeDocument/2006/relationships/image" Target="../media/image7397.png"/><Relationship Id="rId96" Type="http://schemas.openxmlformats.org/officeDocument/2006/relationships/image" Target="../media/image6536.png"/><Relationship Id="rId161" Type="http://schemas.openxmlformats.org/officeDocument/2006/relationships/image" Target="../media/image6601.png"/><Relationship Id="rId399" Type="http://schemas.openxmlformats.org/officeDocument/2006/relationships/image" Target="../media/image6838.png"/><Relationship Id="rId827" Type="http://schemas.openxmlformats.org/officeDocument/2006/relationships/image" Target="../media/image7259.png"/><Relationship Id="rId259" Type="http://schemas.openxmlformats.org/officeDocument/2006/relationships/image" Target="../media/image6698.png"/><Relationship Id="rId466" Type="http://schemas.openxmlformats.org/officeDocument/2006/relationships/image" Target="../media/image6905.png"/><Relationship Id="rId673" Type="http://schemas.openxmlformats.org/officeDocument/2006/relationships/image" Target="../media/image7110.png"/><Relationship Id="rId880" Type="http://schemas.openxmlformats.org/officeDocument/2006/relationships/image" Target="../media/image7310.png"/><Relationship Id="rId23" Type="http://schemas.openxmlformats.org/officeDocument/2006/relationships/image" Target="../media/image31.png"/><Relationship Id="rId119" Type="http://schemas.openxmlformats.org/officeDocument/2006/relationships/image" Target="../media/image6559.png"/><Relationship Id="rId326" Type="http://schemas.openxmlformats.org/officeDocument/2006/relationships/image" Target="../media/image6765.png"/><Relationship Id="rId533" Type="http://schemas.openxmlformats.org/officeDocument/2006/relationships/image" Target="../media/image6972.png"/><Relationship Id="rId978" Type="http://schemas.openxmlformats.org/officeDocument/2006/relationships/image" Target="../media/image7408.png"/><Relationship Id="rId740" Type="http://schemas.openxmlformats.org/officeDocument/2006/relationships/image" Target="../media/image7175.png"/><Relationship Id="rId838" Type="http://schemas.openxmlformats.org/officeDocument/2006/relationships/image" Target="../media/image7269.png"/><Relationship Id="rId172" Type="http://schemas.openxmlformats.org/officeDocument/2006/relationships/image" Target="../media/image6612.png"/><Relationship Id="rId477" Type="http://schemas.openxmlformats.org/officeDocument/2006/relationships/image" Target="../media/image6916.png"/><Relationship Id="rId600" Type="http://schemas.openxmlformats.org/officeDocument/2006/relationships/image" Target="../media/image7038.png"/><Relationship Id="rId684" Type="http://schemas.openxmlformats.org/officeDocument/2006/relationships/image" Target="../media/image7121.png"/><Relationship Id="rId337" Type="http://schemas.openxmlformats.org/officeDocument/2006/relationships/image" Target="../media/image6776.png"/><Relationship Id="rId891" Type="http://schemas.openxmlformats.org/officeDocument/2006/relationships/image" Target="../media/image7321.png"/><Relationship Id="rId905" Type="http://schemas.openxmlformats.org/officeDocument/2006/relationships/image" Target="../media/image7335.png"/><Relationship Id="rId34" Type="http://schemas.openxmlformats.org/officeDocument/2006/relationships/image" Target="../media/image6475.png"/><Relationship Id="rId544" Type="http://schemas.openxmlformats.org/officeDocument/2006/relationships/image" Target="../media/image6983.png"/><Relationship Id="rId751" Type="http://schemas.openxmlformats.org/officeDocument/2006/relationships/image" Target="../media/image7186.png"/><Relationship Id="rId849" Type="http://schemas.openxmlformats.org/officeDocument/2006/relationships/image" Target="../media/image7279.png"/><Relationship Id="rId183" Type="http://schemas.openxmlformats.org/officeDocument/2006/relationships/image" Target="../media/image6623.png"/><Relationship Id="rId390" Type="http://schemas.openxmlformats.org/officeDocument/2006/relationships/image" Target="../media/image6829.png"/><Relationship Id="rId404" Type="http://schemas.openxmlformats.org/officeDocument/2006/relationships/image" Target="../media/image6843.png"/><Relationship Id="rId611" Type="http://schemas.openxmlformats.org/officeDocument/2006/relationships/image" Target="../media/image7048.png"/><Relationship Id="rId250" Type="http://schemas.openxmlformats.org/officeDocument/2006/relationships/image" Target="../media/image6689.png"/><Relationship Id="rId488" Type="http://schemas.openxmlformats.org/officeDocument/2006/relationships/image" Target="../media/image6927.png"/><Relationship Id="rId695" Type="http://schemas.openxmlformats.org/officeDocument/2006/relationships/image" Target="../media/image7132.png"/><Relationship Id="rId709" Type="http://schemas.openxmlformats.org/officeDocument/2006/relationships/image" Target="../media/image7145.png"/><Relationship Id="rId916" Type="http://schemas.openxmlformats.org/officeDocument/2006/relationships/image" Target="../media/image7346.png"/><Relationship Id="rId45" Type="http://schemas.openxmlformats.org/officeDocument/2006/relationships/image" Target="../media/image6486.png"/><Relationship Id="rId110" Type="http://schemas.openxmlformats.org/officeDocument/2006/relationships/image" Target="../media/image6550.png"/><Relationship Id="rId348" Type="http://schemas.openxmlformats.org/officeDocument/2006/relationships/image" Target="../media/image6787.png"/><Relationship Id="rId555" Type="http://schemas.openxmlformats.org/officeDocument/2006/relationships/image" Target="../media/image6994.png"/><Relationship Id="rId762" Type="http://schemas.openxmlformats.org/officeDocument/2006/relationships/image" Target="../media/image7197.png"/><Relationship Id="rId194" Type="http://schemas.openxmlformats.org/officeDocument/2006/relationships/image" Target="../media/image6634.png"/><Relationship Id="rId208" Type="http://schemas.openxmlformats.org/officeDocument/2006/relationships/image" Target="../media/image6648.png"/><Relationship Id="rId415" Type="http://schemas.openxmlformats.org/officeDocument/2006/relationships/image" Target="../media/image6854.png"/><Relationship Id="rId622" Type="http://schemas.openxmlformats.org/officeDocument/2006/relationships/image" Target="../media/image7059.png"/><Relationship Id="rId261" Type="http://schemas.openxmlformats.org/officeDocument/2006/relationships/image" Target="../media/image6700.png"/><Relationship Id="rId499" Type="http://schemas.openxmlformats.org/officeDocument/2006/relationships/image" Target="../media/image6938.png"/><Relationship Id="rId927" Type="http://schemas.openxmlformats.org/officeDocument/2006/relationships/image" Target="../media/image7357.png"/><Relationship Id="rId56" Type="http://schemas.openxmlformats.org/officeDocument/2006/relationships/image" Target="../media/image6497.png"/><Relationship Id="rId359" Type="http://schemas.openxmlformats.org/officeDocument/2006/relationships/image" Target="../media/image6798.png"/><Relationship Id="rId566" Type="http://schemas.openxmlformats.org/officeDocument/2006/relationships/image" Target="../media/image7005.png"/><Relationship Id="rId773" Type="http://schemas.openxmlformats.org/officeDocument/2006/relationships/image" Target="../media/image7208.png"/><Relationship Id="rId121" Type="http://schemas.openxmlformats.org/officeDocument/2006/relationships/image" Target="../media/image6561.png"/><Relationship Id="rId219" Type="http://schemas.openxmlformats.org/officeDocument/2006/relationships/image" Target="../media/image6659.png"/><Relationship Id="rId426" Type="http://schemas.openxmlformats.org/officeDocument/2006/relationships/image" Target="../media/image6865.png"/><Relationship Id="rId633" Type="http://schemas.openxmlformats.org/officeDocument/2006/relationships/image" Target="../media/image7070.png"/><Relationship Id="rId980" Type="http://schemas.openxmlformats.org/officeDocument/2006/relationships/image" Target="../media/image7410.png"/><Relationship Id="rId840" Type="http://schemas.openxmlformats.org/officeDocument/2006/relationships/image" Target="../media/image7271.png"/><Relationship Id="rId938" Type="http://schemas.openxmlformats.org/officeDocument/2006/relationships/image" Target="../media/image7368.png"/><Relationship Id="rId67" Type="http://schemas.openxmlformats.org/officeDocument/2006/relationships/image" Target="../media/image6508.png"/><Relationship Id="rId272" Type="http://schemas.openxmlformats.org/officeDocument/2006/relationships/image" Target="../media/image6711.png"/><Relationship Id="rId577" Type="http://schemas.openxmlformats.org/officeDocument/2006/relationships/image" Target="../media/image7015.png"/><Relationship Id="rId700" Type="http://schemas.openxmlformats.org/officeDocument/2006/relationships/image" Target="../media/image7137.png"/><Relationship Id="rId132" Type="http://schemas.openxmlformats.org/officeDocument/2006/relationships/image" Target="../media/image6572.png"/><Relationship Id="rId784" Type="http://schemas.openxmlformats.org/officeDocument/2006/relationships/image" Target="../media/image7219.png"/><Relationship Id="rId437" Type="http://schemas.openxmlformats.org/officeDocument/2006/relationships/image" Target="../media/image6876.png"/><Relationship Id="rId644" Type="http://schemas.openxmlformats.org/officeDocument/2006/relationships/image" Target="../media/image7081.png"/><Relationship Id="rId851" Type="http://schemas.openxmlformats.org/officeDocument/2006/relationships/image" Target="../media/image7281.png"/><Relationship Id="rId283" Type="http://schemas.openxmlformats.org/officeDocument/2006/relationships/image" Target="../media/image6722.png"/><Relationship Id="rId490" Type="http://schemas.openxmlformats.org/officeDocument/2006/relationships/image" Target="../media/image6929.png"/><Relationship Id="rId504" Type="http://schemas.openxmlformats.org/officeDocument/2006/relationships/image" Target="../media/image6943.png"/><Relationship Id="rId711" Type="http://schemas.openxmlformats.org/officeDocument/2006/relationships/image" Target="../media/image7147.png"/><Relationship Id="rId949" Type="http://schemas.openxmlformats.org/officeDocument/2006/relationships/image" Target="../media/image7379.png"/><Relationship Id="rId78" Type="http://schemas.openxmlformats.org/officeDocument/2006/relationships/image" Target="../media/image6518.png"/><Relationship Id="rId143" Type="http://schemas.openxmlformats.org/officeDocument/2006/relationships/image" Target="../media/image6583.png"/><Relationship Id="rId350" Type="http://schemas.openxmlformats.org/officeDocument/2006/relationships/image" Target="../media/image6789.png"/><Relationship Id="rId588" Type="http://schemas.openxmlformats.org/officeDocument/2006/relationships/image" Target="../media/image7026.png"/><Relationship Id="rId795" Type="http://schemas.openxmlformats.org/officeDocument/2006/relationships/image" Target="../media/image7230.png"/><Relationship Id="rId809" Type="http://schemas.openxmlformats.org/officeDocument/2006/relationships/image" Target="../media/image7243.png"/><Relationship Id="rId9" Type="http://schemas.openxmlformats.org/officeDocument/2006/relationships/image" Target="../media/image6456.png"/><Relationship Id="rId210" Type="http://schemas.openxmlformats.org/officeDocument/2006/relationships/image" Target="../media/image6650.png"/><Relationship Id="rId448" Type="http://schemas.openxmlformats.org/officeDocument/2006/relationships/image" Target="../media/image6887.png"/><Relationship Id="rId655" Type="http://schemas.openxmlformats.org/officeDocument/2006/relationships/image" Target="../media/image7092.png"/><Relationship Id="rId862" Type="http://schemas.openxmlformats.org/officeDocument/2006/relationships/image" Target="../media/image7292.png"/><Relationship Id="rId294" Type="http://schemas.openxmlformats.org/officeDocument/2006/relationships/image" Target="../media/image6733.png"/><Relationship Id="rId308" Type="http://schemas.openxmlformats.org/officeDocument/2006/relationships/image" Target="../media/image6747.png"/><Relationship Id="rId515" Type="http://schemas.openxmlformats.org/officeDocument/2006/relationships/image" Target="../media/image6954.png"/><Relationship Id="rId722" Type="http://schemas.openxmlformats.org/officeDocument/2006/relationships/image" Target="../media/image7157.png"/><Relationship Id="rId89" Type="http://schemas.openxmlformats.org/officeDocument/2006/relationships/image" Target="../media/image6529.png"/><Relationship Id="rId154" Type="http://schemas.openxmlformats.org/officeDocument/2006/relationships/image" Target="../media/image6594.png"/><Relationship Id="rId361" Type="http://schemas.openxmlformats.org/officeDocument/2006/relationships/image" Target="../media/image6800.png"/><Relationship Id="rId599" Type="http://schemas.openxmlformats.org/officeDocument/2006/relationships/image" Target="../media/image7037.png"/><Relationship Id="rId459" Type="http://schemas.openxmlformats.org/officeDocument/2006/relationships/image" Target="../media/image6898.png"/><Relationship Id="rId666" Type="http://schemas.openxmlformats.org/officeDocument/2006/relationships/image" Target="../media/image7103.png"/><Relationship Id="rId873" Type="http://schemas.openxmlformats.org/officeDocument/2006/relationships/image" Target="../media/image7303.png"/><Relationship Id="rId16" Type="http://schemas.openxmlformats.org/officeDocument/2006/relationships/image" Target="../media/image32.png"/><Relationship Id="rId221" Type="http://schemas.openxmlformats.org/officeDocument/2006/relationships/image" Target="../media/image6661.png"/><Relationship Id="rId319" Type="http://schemas.openxmlformats.org/officeDocument/2006/relationships/image" Target="../media/image6758.png"/><Relationship Id="rId526" Type="http://schemas.openxmlformats.org/officeDocument/2006/relationships/image" Target="../media/image6965.png"/><Relationship Id="rId733" Type="http://schemas.openxmlformats.org/officeDocument/2006/relationships/image" Target="../media/image7168.png"/><Relationship Id="rId940" Type="http://schemas.openxmlformats.org/officeDocument/2006/relationships/image" Target="../media/image7370.png"/><Relationship Id="rId165" Type="http://schemas.openxmlformats.org/officeDocument/2006/relationships/image" Target="../media/image6605.png"/><Relationship Id="rId372" Type="http://schemas.openxmlformats.org/officeDocument/2006/relationships/image" Target="../media/image6811.png"/><Relationship Id="rId677" Type="http://schemas.openxmlformats.org/officeDocument/2006/relationships/image" Target="../media/image7114.png"/><Relationship Id="rId800" Type="http://schemas.openxmlformats.org/officeDocument/2006/relationships/image" Target="../media/image7235.png"/><Relationship Id="rId232" Type="http://schemas.openxmlformats.org/officeDocument/2006/relationships/image" Target="../media/image6671.png"/><Relationship Id="rId884" Type="http://schemas.openxmlformats.org/officeDocument/2006/relationships/image" Target="../media/image7314.png"/><Relationship Id="rId27" Type="http://schemas.openxmlformats.org/officeDocument/2006/relationships/image" Target="../media/image6468.png"/><Relationship Id="rId537" Type="http://schemas.openxmlformats.org/officeDocument/2006/relationships/image" Target="../media/image6976.png"/><Relationship Id="rId744" Type="http://schemas.openxmlformats.org/officeDocument/2006/relationships/image" Target="../media/image7179.png"/><Relationship Id="rId951" Type="http://schemas.openxmlformats.org/officeDocument/2006/relationships/image" Target="../media/image7381.png"/><Relationship Id="rId80" Type="http://schemas.openxmlformats.org/officeDocument/2006/relationships/image" Target="../media/image6520.png"/><Relationship Id="rId176" Type="http://schemas.openxmlformats.org/officeDocument/2006/relationships/image" Target="../media/image6616.png"/><Relationship Id="rId383" Type="http://schemas.openxmlformats.org/officeDocument/2006/relationships/image" Target="../media/image6822.png"/><Relationship Id="rId590" Type="http://schemas.openxmlformats.org/officeDocument/2006/relationships/image" Target="../media/image7028.png"/><Relationship Id="rId604" Type="http://schemas.openxmlformats.org/officeDocument/2006/relationships/image" Target="../media/image7042.png"/><Relationship Id="rId811" Type="http://schemas.openxmlformats.org/officeDocument/2006/relationships/image" Target="../media/image7245.png"/><Relationship Id="rId243" Type="http://schemas.openxmlformats.org/officeDocument/2006/relationships/image" Target="../media/image6682.png"/><Relationship Id="rId450" Type="http://schemas.openxmlformats.org/officeDocument/2006/relationships/image" Target="../media/image6889.png"/><Relationship Id="rId688" Type="http://schemas.openxmlformats.org/officeDocument/2006/relationships/image" Target="../media/image7125.png"/><Relationship Id="rId895" Type="http://schemas.openxmlformats.org/officeDocument/2006/relationships/image" Target="../media/image7325.png"/><Relationship Id="rId909" Type="http://schemas.openxmlformats.org/officeDocument/2006/relationships/image" Target="../media/image7339.png"/><Relationship Id="rId38" Type="http://schemas.openxmlformats.org/officeDocument/2006/relationships/image" Target="../media/image6479.png"/><Relationship Id="rId103" Type="http://schemas.openxmlformats.org/officeDocument/2006/relationships/image" Target="../media/image6543.png"/><Relationship Id="rId310" Type="http://schemas.openxmlformats.org/officeDocument/2006/relationships/image" Target="../media/image6749.png"/><Relationship Id="rId548" Type="http://schemas.openxmlformats.org/officeDocument/2006/relationships/image" Target="../media/image6987.png"/><Relationship Id="rId755" Type="http://schemas.openxmlformats.org/officeDocument/2006/relationships/image" Target="../media/image7190.png"/><Relationship Id="rId962" Type="http://schemas.openxmlformats.org/officeDocument/2006/relationships/image" Target="../media/image7392.png"/><Relationship Id="rId91" Type="http://schemas.openxmlformats.org/officeDocument/2006/relationships/image" Target="../media/image6531.png"/><Relationship Id="rId187" Type="http://schemas.openxmlformats.org/officeDocument/2006/relationships/image" Target="../media/image6627.png"/><Relationship Id="rId394" Type="http://schemas.openxmlformats.org/officeDocument/2006/relationships/image" Target="../media/image6833.png"/><Relationship Id="rId408" Type="http://schemas.openxmlformats.org/officeDocument/2006/relationships/image" Target="../media/image6847.png"/><Relationship Id="rId615" Type="http://schemas.openxmlformats.org/officeDocument/2006/relationships/image" Target="../media/image7052.png"/><Relationship Id="rId822" Type="http://schemas.openxmlformats.org/officeDocument/2006/relationships/image" Target="../media/image3138.png"/><Relationship Id="rId254" Type="http://schemas.openxmlformats.org/officeDocument/2006/relationships/image" Target="../media/image6693.png"/><Relationship Id="rId699" Type="http://schemas.openxmlformats.org/officeDocument/2006/relationships/image" Target="../media/image7136.png"/><Relationship Id="rId49" Type="http://schemas.openxmlformats.org/officeDocument/2006/relationships/image" Target="../media/image6490.png"/><Relationship Id="rId114" Type="http://schemas.openxmlformats.org/officeDocument/2006/relationships/image" Target="../media/image6554.png"/><Relationship Id="rId461" Type="http://schemas.openxmlformats.org/officeDocument/2006/relationships/image" Target="../media/image6900.png"/><Relationship Id="rId559" Type="http://schemas.openxmlformats.org/officeDocument/2006/relationships/image" Target="../media/image6998.png"/><Relationship Id="rId766" Type="http://schemas.openxmlformats.org/officeDocument/2006/relationships/image" Target="../media/image7201.png"/><Relationship Id="rId198" Type="http://schemas.openxmlformats.org/officeDocument/2006/relationships/image" Target="../media/image6638.png"/><Relationship Id="rId321" Type="http://schemas.openxmlformats.org/officeDocument/2006/relationships/image" Target="../media/image6760.png"/><Relationship Id="rId419" Type="http://schemas.openxmlformats.org/officeDocument/2006/relationships/image" Target="../media/image6858.png"/><Relationship Id="rId626" Type="http://schemas.openxmlformats.org/officeDocument/2006/relationships/image" Target="../media/image7063.png"/><Relationship Id="rId973" Type="http://schemas.openxmlformats.org/officeDocument/2006/relationships/image" Target="../media/image7403.png"/><Relationship Id="rId833" Type="http://schemas.openxmlformats.org/officeDocument/2006/relationships/image" Target="../media/image7265.png"/><Relationship Id="rId265" Type="http://schemas.openxmlformats.org/officeDocument/2006/relationships/image" Target="../media/image6704.png"/><Relationship Id="rId472" Type="http://schemas.openxmlformats.org/officeDocument/2006/relationships/image" Target="../media/image6911.png"/><Relationship Id="rId900" Type="http://schemas.openxmlformats.org/officeDocument/2006/relationships/image" Target="../media/image7330.png"/><Relationship Id="rId125" Type="http://schemas.openxmlformats.org/officeDocument/2006/relationships/image" Target="../media/image6565.png"/><Relationship Id="rId332" Type="http://schemas.openxmlformats.org/officeDocument/2006/relationships/image" Target="../media/image6771.png"/><Relationship Id="rId777" Type="http://schemas.openxmlformats.org/officeDocument/2006/relationships/image" Target="../media/image7212.png"/><Relationship Id="rId984" Type="http://schemas.openxmlformats.org/officeDocument/2006/relationships/image" Target="../media/image7414.png"/><Relationship Id="rId637" Type="http://schemas.openxmlformats.org/officeDocument/2006/relationships/image" Target="../media/image7074.png"/><Relationship Id="rId844" Type="http://schemas.openxmlformats.org/officeDocument/2006/relationships/image" Target="../media/image7274.png"/><Relationship Id="rId276" Type="http://schemas.openxmlformats.org/officeDocument/2006/relationships/image" Target="../media/image6715.png"/><Relationship Id="rId483" Type="http://schemas.openxmlformats.org/officeDocument/2006/relationships/image" Target="../media/image6922.png"/><Relationship Id="rId690" Type="http://schemas.openxmlformats.org/officeDocument/2006/relationships/image" Target="../media/image7127.png"/><Relationship Id="rId704" Type="http://schemas.openxmlformats.org/officeDocument/2006/relationships/image" Target="../media/image7141.png"/><Relationship Id="rId911" Type="http://schemas.openxmlformats.org/officeDocument/2006/relationships/image" Target="../media/image7341.png"/><Relationship Id="rId40" Type="http://schemas.openxmlformats.org/officeDocument/2006/relationships/image" Target="../media/image6481.png"/><Relationship Id="rId136" Type="http://schemas.openxmlformats.org/officeDocument/2006/relationships/image" Target="../media/image6576.png"/><Relationship Id="rId343" Type="http://schemas.openxmlformats.org/officeDocument/2006/relationships/image" Target="../media/image6782.png"/><Relationship Id="rId550" Type="http://schemas.openxmlformats.org/officeDocument/2006/relationships/image" Target="../media/image6989.png"/><Relationship Id="rId788" Type="http://schemas.openxmlformats.org/officeDocument/2006/relationships/image" Target="../media/image7223.png"/><Relationship Id="rId203" Type="http://schemas.openxmlformats.org/officeDocument/2006/relationships/image" Target="../media/image6643.png"/><Relationship Id="rId648" Type="http://schemas.openxmlformats.org/officeDocument/2006/relationships/image" Target="../media/image7085.png"/><Relationship Id="rId855" Type="http://schemas.openxmlformats.org/officeDocument/2006/relationships/image" Target="../media/image7285.png"/><Relationship Id="rId287" Type="http://schemas.openxmlformats.org/officeDocument/2006/relationships/image" Target="../media/image6726.png"/><Relationship Id="rId410" Type="http://schemas.openxmlformats.org/officeDocument/2006/relationships/image" Target="../media/image6849.png"/><Relationship Id="rId494" Type="http://schemas.openxmlformats.org/officeDocument/2006/relationships/image" Target="../media/image6933.png"/><Relationship Id="rId508" Type="http://schemas.openxmlformats.org/officeDocument/2006/relationships/image" Target="../media/image6947.png"/><Relationship Id="rId715" Type="http://schemas.openxmlformats.org/officeDocument/2006/relationships/image" Target="../media/image7151.png"/><Relationship Id="rId922" Type="http://schemas.openxmlformats.org/officeDocument/2006/relationships/image" Target="../media/image7352.png"/><Relationship Id="rId147" Type="http://schemas.openxmlformats.org/officeDocument/2006/relationships/image" Target="../media/image6587.png"/><Relationship Id="rId354" Type="http://schemas.openxmlformats.org/officeDocument/2006/relationships/image" Target="../media/image6793.png"/><Relationship Id="rId799" Type="http://schemas.openxmlformats.org/officeDocument/2006/relationships/image" Target="../media/image7234.png"/><Relationship Id="rId51" Type="http://schemas.openxmlformats.org/officeDocument/2006/relationships/image" Target="../media/image6492.png"/><Relationship Id="rId561" Type="http://schemas.openxmlformats.org/officeDocument/2006/relationships/image" Target="../media/image7000.png"/><Relationship Id="rId659" Type="http://schemas.openxmlformats.org/officeDocument/2006/relationships/image" Target="../media/image7096.png"/><Relationship Id="rId866" Type="http://schemas.openxmlformats.org/officeDocument/2006/relationships/image" Target="../media/image7296.png"/><Relationship Id="rId214" Type="http://schemas.openxmlformats.org/officeDocument/2006/relationships/image" Target="../media/image6654.png"/><Relationship Id="rId298" Type="http://schemas.openxmlformats.org/officeDocument/2006/relationships/image" Target="../media/image6737.png"/><Relationship Id="rId421" Type="http://schemas.openxmlformats.org/officeDocument/2006/relationships/image" Target="../media/image6860.png"/><Relationship Id="rId519" Type="http://schemas.openxmlformats.org/officeDocument/2006/relationships/image" Target="../media/image6958.png"/><Relationship Id="rId158" Type="http://schemas.openxmlformats.org/officeDocument/2006/relationships/image" Target="../media/image6598.png"/><Relationship Id="rId726" Type="http://schemas.openxmlformats.org/officeDocument/2006/relationships/image" Target="../media/image7161.png"/><Relationship Id="rId933" Type="http://schemas.openxmlformats.org/officeDocument/2006/relationships/image" Target="../media/image7363.png"/><Relationship Id="rId62" Type="http://schemas.openxmlformats.org/officeDocument/2006/relationships/image" Target="../media/image6503.png"/><Relationship Id="rId365" Type="http://schemas.openxmlformats.org/officeDocument/2006/relationships/image" Target="../media/image6804.png"/><Relationship Id="rId572" Type="http://schemas.openxmlformats.org/officeDocument/2006/relationships/image" Target="../media/image7011.png"/><Relationship Id="rId225" Type="http://schemas.openxmlformats.org/officeDocument/2006/relationships/image" Target="../media/image6665.png"/><Relationship Id="rId432" Type="http://schemas.openxmlformats.org/officeDocument/2006/relationships/image" Target="../media/image6871.png"/><Relationship Id="rId877" Type="http://schemas.openxmlformats.org/officeDocument/2006/relationships/image" Target="../media/image7307.png"/><Relationship Id="rId737" Type="http://schemas.openxmlformats.org/officeDocument/2006/relationships/image" Target="../media/image7172.png"/><Relationship Id="rId944" Type="http://schemas.openxmlformats.org/officeDocument/2006/relationships/image" Target="../media/image7374.png"/><Relationship Id="rId73" Type="http://schemas.openxmlformats.org/officeDocument/2006/relationships/image" Target="../media/image52.png"/><Relationship Id="rId169" Type="http://schemas.openxmlformats.org/officeDocument/2006/relationships/image" Target="../media/image6609.png"/><Relationship Id="rId376" Type="http://schemas.openxmlformats.org/officeDocument/2006/relationships/image" Target="../media/image6815.png"/><Relationship Id="rId583" Type="http://schemas.openxmlformats.org/officeDocument/2006/relationships/image" Target="../media/image7021.png"/><Relationship Id="rId790" Type="http://schemas.openxmlformats.org/officeDocument/2006/relationships/image" Target="../media/image7225.png"/><Relationship Id="rId804" Type="http://schemas.openxmlformats.org/officeDocument/2006/relationships/image" Target="../media/image7238.png"/><Relationship Id="rId4" Type="http://schemas.openxmlformats.org/officeDocument/2006/relationships/image" Target="../media/image4615.png"/><Relationship Id="rId236" Type="http://schemas.openxmlformats.org/officeDocument/2006/relationships/image" Target="../media/image6675.png"/><Relationship Id="rId443" Type="http://schemas.openxmlformats.org/officeDocument/2006/relationships/image" Target="../media/image6882.png"/><Relationship Id="rId650" Type="http://schemas.openxmlformats.org/officeDocument/2006/relationships/image" Target="../media/image7087.png"/><Relationship Id="rId888" Type="http://schemas.openxmlformats.org/officeDocument/2006/relationships/image" Target="../media/image7318.png"/><Relationship Id="rId303" Type="http://schemas.openxmlformats.org/officeDocument/2006/relationships/image" Target="../media/image6742.png"/><Relationship Id="rId748" Type="http://schemas.openxmlformats.org/officeDocument/2006/relationships/image" Target="../media/image7183.png"/><Relationship Id="rId955" Type="http://schemas.openxmlformats.org/officeDocument/2006/relationships/image" Target="../media/image7385.png"/><Relationship Id="rId84" Type="http://schemas.openxmlformats.org/officeDocument/2006/relationships/image" Target="../media/image6524.png"/><Relationship Id="rId387" Type="http://schemas.openxmlformats.org/officeDocument/2006/relationships/image" Target="../media/image6826.png"/><Relationship Id="rId510" Type="http://schemas.openxmlformats.org/officeDocument/2006/relationships/image" Target="../media/image6949.png"/><Relationship Id="rId594" Type="http://schemas.openxmlformats.org/officeDocument/2006/relationships/image" Target="../media/image7032.png"/><Relationship Id="rId608" Type="http://schemas.openxmlformats.org/officeDocument/2006/relationships/image" Target="../media/image7046.png"/><Relationship Id="rId815" Type="http://schemas.openxmlformats.org/officeDocument/2006/relationships/image" Target="../media/image7248.png"/><Relationship Id="rId247" Type="http://schemas.openxmlformats.org/officeDocument/2006/relationships/image" Target="../media/image6686.png"/><Relationship Id="rId899" Type="http://schemas.openxmlformats.org/officeDocument/2006/relationships/image" Target="../media/image7329.png"/><Relationship Id="rId107" Type="http://schemas.openxmlformats.org/officeDocument/2006/relationships/image" Target="../media/image6547.png"/><Relationship Id="rId454" Type="http://schemas.openxmlformats.org/officeDocument/2006/relationships/image" Target="../media/image6893.png"/><Relationship Id="rId661" Type="http://schemas.openxmlformats.org/officeDocument/2006/relationships/image" Target="../media/image7098.png"/><Relationship Id="rId759" Type="http://schemas.openxmlformats.org/officeDocument/2006/relationships/image" Target="../media/image7194.png"/><Relationship Id="rId966" Type="http://schemas.openxmlformats.org/officeDocument/2006/relationships/image" Target="../media/image7396.png"/><Relationship Id="rId11" Type="http://schemas.openxmlformats.org/officeDocument/2006/relationships/image" Target="../media/image6458.jpg"/><Relationship Id="rId314" Type="http://schemas.openxmlformats.org/officeDocument/2006/relationships/image" Target="../media/image6753.png"/><Relationship Id="rId398" Type="http://schemas.openxmlformats.org/officeDocument/2006/relationships/image" Target="../media/image6837.png"/><Relationship Id="rId521" Type="http://schemas.openxmlformats.org/officeDocument/2006/relationships/image" Target="../media/image6960.png"/><Relationship Id="rId619" Type="http://schemas.openxmlformats.org/officeDocument/2006/relationships/image" Target="../media/image7056.png"/><Relationship Id="rId95" Type="http://schemas.openxmlformats.org/officeDocument/2006/relationships/image" Target="../media/image6535.png"/><Relationship Id="rId160" Type="http://schemas.openxmlformats.org/officeDocument/2006/relationships/image" Target="../media/image6600.png"/><Relationship Id="rId826" Type="http://schemas.openxmlformats.org/officeDocument/2006/relationships/image" Target="../media/image7258.png"/><Relationship Id="rId258" Type="http://schemas.openxmlformats.org/officeDocument/2006/relationships/image" Target="../media/image6697.png"/><Relationship Id="rId465" Type="http://schemas.openxmlformats.org/officeDocument/2006/relationships/image" Target="../media/image6904.png"/><Relationship Id="rId672" Type="http://schemas.openxmlformats.org/officeDocument/2006/relationships/image" Target="../media/image7109.png"/><Relationship Id="rId22" Type="http://schemas.openxmlformats.org/officeDocument/2006/relationships/image" Target="../media/image6464.png"/><Relationship Id="rId118" Type="http://schemas.openxmlformats.org/officeDocument/2006/relationships/image" Target="../media/image6558.png"/><Relationship Id="rId325" Type="http://schemas.openxmlformats.org/officeDocument/2006/relationships/image" Target="../media/image6764.png"/><Relationship Id="rId532" Type="http://schemas.openxmlformats.org/officeDocument/2006/relationships/image" Target="../media/image6971.png"/><Relationship Id="rId977" Type="http://schemas.openxmlformats.org/officeDocument/2006/relationships/image" Target="../media/image7407.png"/><Relationship Id="rId171" Type="http://schemas.openxmlformats.org/officeDocument/2006/relationships/image" Target="../media/image6611.png"/><Relationship Id="rId837" Type="http://schemas.openxmlformats.org/officeDocument/2006/relationships/image" Target="../media/image7268.png"/><Relationship Id="rId269" Type="http://schemas.openxmlformats.org/officeDocument/2006/relationships/image" Target="../media/image6708.png"/><Relationship Id="rId476" Type="http://schemas.openxmlformats.org/officeDocument/2006/relationships/image" Target="../media/image6915.png"/><Relationship Id="rId683" Type="http://schemas.openxmlformats.org/officeDocument/2006/relationships/image" Target="../media/image7120.png"/><Relationship Id="rId890" Type="http://schemas.openxmlformats.org/officeDocument/2006/relationships/image" Target="../media/image7320.png"/><Relationship Id="rId904" Type="http://schemas.openxmlformats.org/officeDocument/2006/relationships/image" Target="../media/image7334.png"/><Relationship Id="rId33" Type="http://schemas.openxmlformats.org/officeDocument/2006/relationships/image" Target="../media/image6474.png"/><Relationship Id="rId129" Type="http://schemas.openxmlformats.org/officeDocument/2006/relationships/image" Target="../media/image6569.png"/><Relationship Id="rId336" Type="http://schemas.openxmlformats.org/officeDocument/2006/relationships/image" Target="../media/image6775.png"/><Relationship Id="rId543" Type="http://schemas.openxmlformats.org/officeDocument/2006/relationships/image" Target="../media/image6982.png"/><Relationship Id="rId182" Type="http://schemas.openxmlformats.org/officeDocument/2006/relationships/image" Target="../media/image6622.png"/><Relationship Id="rId403" Type="http://schemas.openxmlformats.org/officeDocument/2006/relationships/image" Target="../media/image6842.png"/><Relationship Id="rId750" Type="http://schemas.openxmlformats.org/officeDocument/2006/relationships/image" Target="../media/image7185.png"/><Relationship Id="rId848" Type="http://schemas.openxmlformats.org/officeDocument/2006/relationships/image" Target="../media/image7278.png"/><Relationship Id="rId487" Type="http://schemas.openxmlformats.org/officeDocument/2006/relationships/image" Target="../media/image6926.png"/><Relationship Id="rId610" Type="http://schemas.openxmlformats.org/officeDocument/2006/relationships/image" Target="../media/image7047.png"/><Relationship Id="rId694" Type="http://schemas.openxmlformats.org/officeDocument/2006/relationships/image" Target="../media/image7131.png"/><Relationship Id="rId708" Type="http://schemas.openxmlformats.org/officeDocument/2006/relationships/image" Target="../media/image7144.png"/><Relationship Id="rId915" Type="http://schemas.openxmlformats.org/officeDocument/2006/relationships/image" Target="../media/image7345.png"/><Relationship Id="rId347" Type="http://schemas.openxmlformats.org/officeDocument/2006/relationships/image" Target="../media/image6786.png"/><Relationship Id="rId44" Type="http://schemas.openxmlformats.org/officeDocument/2006/relationships/image" Target="../media/image6485.png"/><Relationship Id="rId554" Type="http://schemas.openxmlformats.org/officeDocument/2006/relationships/image" Target="../media/image6993.png"/><Relationship Id="rId761" Type="http://schemas.openxmlformats.org/officeDocument/2006/relationships/image" Target="../media/image7196.png"/><Relationship Id="rId859" Type="http://schemas.openxmlformats.org/officeDocument/2006/relationships/image" Target="../media/image7289.png"/><Relationship Id="rId193" Type="http://schemas.openxmlformats.org/officeDocument/2006/relationships/image" Target="../media/image6633.png"/><Relationship Id="rId207" Type="http://schemas.openxmlformats.org/officeDocument/2006/relationships/image" Target="../media/image6647.png"/><Relationship Id="rId414" Type="http://schemas.openxmlformats.org/officeDocument/2006/relationships/image" Target="../media/image6853.png"/><Relationship Id="rId498" Type="http://schemas.openxmlformats.org/officeDocument/2006/relationships/image" Target="../media/image6937.png"/><Relationship Id="rId621" Type="http://schemas.openxmlformats.org/officeDocument/2006/relationships/image" Target="../media/image7058.png"/><Relationship Id="rId260" Type="http://schemas.openxmlformats.org/officeDocument/2006/relationships/image" Target="../media/image6699.png"/><Relationship Id="rId719" Type="http://schemas.openxmlformats.org/officeDocument/2006/relationships/image" Target="../media/image7154.png"/><Relationship Id="rId926" Type="http://schemas.openxmlformats.org/officeDocument/2006/relationships/image" Target="../media/image7356.png"/><Relationship Id="rId55" Type="http://schemas.openxmlformats.org/officeDocument/2006/relationships/image" Target="../media/image6496.png"/><Relationship Id="rId120" Type="http://schemas.openxmlformats.org/officeDocument/2006/relationships/image" Target="../media/image6560.png"/><Relationship Id="rId358" Type="http://schemas.openxmlformats.org/officeDocument/2006/relationships/image" Target="../media/image6797.png"/><Relationship Id="rId565" Type="http://schemas.openxmlformats.org/officeDocument/2006/relationships/image" Target="../media/image7004.png"/><Relationship Id="rId772" Type="http://schemas.openxmlformats.org/officeDocument/2006/relationships/image" Target="../media/image7207.png"/><Relationship Id="rId218" Type="http://schemas.openxmlformats.org/officeDocument/2006/relationships/image" Target="../media/image6658.png"/><Relationship Id="rId425" Type="http://schemas.openxmlformats.org/officeDocument/2006/relationships/image" Target="../media/image6864.png"/><Relationship Id="rId632" Type="http://schemas.openxmlformats.org/officeDocument/2006/relationships/image" Target="../media/image7069.png"/><Relationship Id="rId271" Type="http://schemas.openxmlformats.org/officeDocument/2006/relationships/image" Target="../media/image6710.png"/><Relationship Id="rId937" Type="http://schemas.openxmlformats.org/officeDocument/2006/relationships/image" Target="../media/image7367.png"/><Relationship Id="rId66" Type="http://schemas.openxmlformats.org/officeDocument/2006/relationships/image" Target="../media/image6507.png"/><Relationship Id="rId131" Type="http://schemas.openxmlformats.org/officeDocument/2006/relationships/image" Target="../media/image6571.png"/><Relationship Id="rId369" Type="http://schemas.openxmlformats.org/officeDocument/2006/relationships/image" Target="../media/image6808.png"/><Relationship Id="rId576" Type="http://schemas.openxmlformats.org/officeDocument/2006/relationships/image" Target="../media/image7014.png"/><Relationship Id="rId783" Type="http://schemas.openxmlformats.org/officeDocument/2006/relationships/image" Target="../media/image7218.png"/><Relationship Id="rId229" Type="http://schemas.openxmlformats.org/officeDocument/2006/relationships/image" Target="../media/image6668.png"/><Relationship Id="rId436" Type="http://schemas.openxmlformats.org/officeDocument/2006/relationships/image" Target="../media/image6875.png"/><Relationship Id="rId643" Type="http://schemas.openxmlformats.org/officeDocument/2006/relationships/image" Target="../media/image7080.png"/><Relationship Id="rId850" Type="http://schemas.openxmlformats.org/officeDocument/2006/relationships/image" Target="../media/image7280.png"/><Relationship Id="rId948" Type="http://schemas.openxmlformats.org/officeDocument/2006/relationships/image" Target="../media/image7378.png"/><Relationship Id="rId77" Type="http://schemas.openxmlformats.org/officeDocument/2006/relationships/image" Target="../media/image6517.png"/><Relationship Id="rId282" Type="http://schemas.openxmlformats.org/officeDocument/2006/relationships/image" Target="../media/image6721.png"/><Relationship Id="rId503" Type="http://schemas.openxmlformats.org/officeDocument/2006/relationships/image" Target="../media/image6942.png"/><Relationship Id="rId587" Type="http://schemas.openxmlformats.org/officeDocument/2006/relationships/image" Target="../media/image7025.png"/><Relationship Id="rId710" Type="http://schemas.openxmlformats.org/officeDocument/2006/relationships/image" Target="../media/image7146.png"/><Relationship Id="rId808" Type="http://schemas.openxmlformats.org/officeDocument/2006/relationships/image" Target="../media/image7242.png"/><Relationship Id="rId8" Type="http://schemas.openxmlformats.org/officeDocument/2006/relationships/image" Target="../media/image6455.png"/><Relationship Id="rId142" Type="http://schemas.openxmlformats.org/officeDocument/2006/relationships/image" Target="../media/image6582.png"/><Relationship Id="rId447" Type="http://schemas.openxmlformats.org/officeDocument/2006/relationships/image" Target="../media/image6886.png"/><Relationship Id="rId794" Type="http://schemas.openxmlformats.org/officeDocument/2006/relationships/image" Target="../media/image7229.png"/><Relationship Id="rId654" Type="http://schemas.openxmlformats.org/officeDocument/2006/relationships/image" Target="../media/image7091.png"/><Relationship Id="rId861" Type="http://schemas.openxmlformats.org/officeDocument/2006/relationships/image" Target="../media/image7291.png"/><Relationship Id="rId959" Type="http://schemas.openxmlformats.org/officeDocument/2006/relationships/image" Target="../media/image7389.png"/><Relationship Id="rId293" Type="http://schemas.openxmlformats.org/officeDocument/2006/relationships/image" Target="../media/image6732.png"/><Relationship Id="rId307" Type="http://schemas.openxmlformats.org/officeDocument/2006/relationships/image" Target="../media/image6746.png"/><Relationship Id="rId514" Type="http://schemas.openxmlformats.org/officeDocument/2006/relationships/image" Target="../media/image6953.png"/><Relationship Id="rId721" Type="http://schemas.openxmlformats.org/officeDocument/2006/relationships/image" Target="../media/image7156.png"/><Relationship Id="rId88" Type="http://schemas.openxmlformats.org/officeDocument/2006/relationships/image" Target="../media/image6528.png"/><Relationship Id="rId153" Type="http://schemas.openxmlformats.org/officeDocument/2006/relationships/image" Target="../media/image6593.png"/><Relationship Id="rId360" Type="http://schemas.openxmlformats.org/officeDocument/2006/relationships/image" Target="../media/image6799.png"/><Relationship Id="rId598" Type="http://schemas.openxmlformats.org/officeDocument/2006/relationships/image" Target="../media/image7036.png"/><Relationship Id="rId819" Type="http://schemas.openxmlformats.org/officeDocument/2006/relationships/image" Target="../media/image7252.png"/><Relationship Id="rId220" Type="http://schemas.openxmlformats.org/officeDocument/2006/relationships/image" Target="../media/image6660.png"/><Relationship Id="rId458" Type="http://schemas.openxmlformats.org/officeDocument/2006/relationships/image" Target="../media/image6897.png"/><Relationship Id="rId665" Type="http://schemas.openxmlformats.org/officeDocument/2006/relationships/image" Target="../media/image7102.png"/><Relationship Id="rId872" Type="http://schemas.openxmlformats.org/officeDocument/2006/relationships/image" Target="../media/image7302.png"/><Relationship Id="rId15" Type="http://schemas.openxmlformats.org/officeDocument/2006/relationships/image" Target="../media/image4597.png"/><Relationship Id="rId318" Type="http://schemas.openxmlformats.org/officeDocument/2006/relationships/image" Target="../media/image6757.png"/><Relationship Id="rId525" Type="http://schemas.openxmlformats.org/officeDocument/2006/relationships/image" Target="../media/image6964.png"/><Relationship Id="rId732" Type="http://schemas.openxmlformats.org/officeDocument/2006/relationships/image" Target="../media/image7167.png"/><Relationship Id="rId99" Type="http://schemas.openxmlformats.org/officeDocument/2006/relationships/image" Target="../media/image6539.png"/><Relationship Id="rId164" Type="http://schemas.openxmlformats.org/officeDocument/2006/relationships/image" Target="../media/image6604.png"/><Relationship Id="rId371" Type="http://schemas.openxmlformats.org/officeDocument/2006/relationships/image" Target="../media/image6810.png"/><Relationship Id="rId469" Type="http://schemas.openxmlformats.org/officeDocument/2006/relationships/image" Target="../media/image6908.png"/><Relationship Id="rId676" Type="http://schemas.openxmlformats.org/officeDocument/2006/relationships/image" Target="../media/image7113.png"/><Relationship Id="rId883" Type="http://schemas.openxmlformats.org/officeDocument/2006/relationships/image" Target="../media/image7313.png"/><Relationship Id="rId26" Type="http://schemas.openxmlformats.org/officeDocument/2006/relationships/image" Target="../media/image6467.png"/><Relationship Id="rId231" Type="http://schemas.openxmlformats.org/officeDocument/2006/relationships/image" Target="../media/image6670.png"/><Relationship Id="rId329" Type="http://schemas.openxmlformats.org/officeDocument/2006/relationships/image" Target="../media/image6768.png"/><Relationship Id="rId536" Type="http://schemas.openxmlformats.org/officeDocument/2006/relationships/image" Target="../media/image6975.png"/><Relationship Id="rId175" Type="http://schemas.openxmlformats.org/officeDocument/2006/relationships/image" Target="../media/image6615.png"/><Relationship Id="rId743" Type="http://schemas.openxmlformats.org/officeDocument/2006/relationships/image" Target="../media/image7178.png"/><Relationship Id="rId950" Type="http://schemas.openxmlformats.org/officeDocument/2006/relationships/image" Target="../media/image7380.png"/><Relationship Id="rId382" Type="http://schemas.openxmlformats.org/officeDocument/2006/relationships/image" Target="../media/image6821.png"/><Relationship Id="rId603" Type="http://schemas.openxmlformats.org/officeDocument/2006/relationships/image" Target="../media/image7041.png"/><Relationship Id="rId687" Type="http://schemas.openxmlformats.org/officeDocument/2006/relationships/image" Target="../media/image7124.png"/><Relationship Id="rId810" Type="http://schemas.openxmlformats.org/officeDocument/2006/relationships/image" Target="../media/image7244.png"/><Relationship Id="rId908" Type="http://schemas.openxmlformats.org/officeDocument/2006/relationships/image" Target="../media/image7338.png"/><Relationship Id="rId242" Type="http://schemas.openxmlformats.org/officeDocument/2006/relationships/image" Target="../media/image6681.png"/><Relationship Id="rId894" Type="http://schemas.openxmlformats.org/officeDocument/2006/relationships/image" Target="../media/image7324.png"/><Relationship Id="rId37" Type="http://schemas.openxmlformats.org/officeDocument/2006/relationships/image" Target="../media/image6478.png"/><Relationship Id="rId102" Type="http://schemas.openxmlformats.org/officeDocument/2006/relationships/image" Target="../media/image6542.png"/><Relationship Id="rId547" Type="http://schemas.openxmlformats.org/officeDocument/2006/relationships/image" Target="../media/image6986.png"/><Relationship Id="rId754" Type="http://schemas.openxmlformats.org/officeDocument/2006/relationships/image" Target="../media/image7189.png"/><Relationship Id="rId961" Type="http://schemas.openxmlformats.org/officeDocument/2006/relationships/image" Target="../media/image7391.png"/><Relationship Id="rId90" Type="http://schemas.openxmlformats.org/officeDocument/2006/relationships/image" Target="../media/image6530.png"/><Relationship Id="rId186" Type="http://schemas.openxmlformats.org/officeDocument/2006/relationships/image" Target="../media/image6626.png"/><Relationship Id="rId393" Type="http://schemas.openxmlformats.org/officeDocument/2006/relationships/image" Target="../media/image6832.png"/><Relationship Id="rId407" Type="http://schemas.openxmlformats.org/officeDocument/2006/relationships/image" Target="../media/image6846.png"/><Relationship Id="rId614" Type="http://schemas.openxmlformats.org/officeDocument/2006/relationships/image" Target="../media/image7051.png"/><Relationship Id="rId821" Type="http://schemas.openxmlformats.org/officeDocument/2006/relationships/image" Target="../media/image7254.png"/><Relationship Id="rId253" Type="http://schemas.openxmlformats.org/officeDocument/2006/relationships/image" Target="../media/image6692.png"/><Relationship Id="rId460" Type="http://schemas.openxmlformats.org/officeDocument/2006/relationships/image" Target="../media/image6899.png"/><Relationship Id="rId698" Type="http://schemas.openxmlformats.org/officeDocument/2006/relationships/image" Target="../media/image7135.png"/><Relationship Id="rId919" Type="http://schemas.openxmlformats.org/officeDocument/2006/relationships/image" Target="../media/image7349.png"/><Relationship Id="rId48" Type="http://schemas.openxmlformats.org/officeDocument/2006/relationships/image" Target="../media/image6489.png"/><Relationship Id="rId113" Type="http://schemas.openxmlformats.org/officeDocument/2006/relationships/image" Target="../media/image6553.png"/><Relationship Id="rId320" Type="http://schemas.openxmlformats.org/officeDocument/2006/relationships/image" Target="../media/image6759.png"/><Relationship Id="rId558" Type="http://schemas.openxmlformats.org/officeDocument/2006/relationships/image" Target="../media/image6997.png"/><Relationship Id="rId765" Type="http://schemas.openxmlformats.org/officeDocument/2006/relationships/image" Target="../media/image7200.png"/><Relationship Id="rId972" Type="http://schemas.openxmlformats.org/officeDocument/2006/relationships/image" Target="../media/image7402.png"/><Relationship Id="rId197" Type="http://schemas.openxmlformats.org/officeDocument/2006/relationships/image" Target="../media/image6637.png"/><Relationship Id="rId418" Type="http://schemas.openxmlformats.org/officeDocument/2006/relationships/image" Target="../media/image6857.png"/><Relationship Id="rId625" Type="http://schemas.openxmlformats.org/officeDocument/2006/relationships/image" Target="../media/image7062.png"/><Relationship Id="rId832" Type="http://schemas.openxmlformats.org/officeDocument/2006/relationships/image" Target="../media/image7264.png"/><Relationship Id="rId264" Type="http://schemas.openxmlformats.org/officeDocument/2006/relationships/image" Target="../media/image6703.png"/><Relationship Id="rId471" Type="http://schemas.openxmlformats.org/officeDocument/2006/relationships/image" Target="../media/image6910.png"/><Relationship Id="rId59" Type="http://schemas.openxmlformats.org/officeDocument/2006/relationships/image" Target="../media/image6500.png"/><Relationship Id="rId124" Type="http://schemas.openxmlformats.org/officeDocument/2006/relationships/image" Target="../media/image6564.png"/><Relationship Id="rId569" Type="http://schemas.openxmlformats.org/officeDocument/2006/relationships/image" Target="../media/image7008.png"/><Relationship Id="rId776" Type="http://schemas.openxmlformats.org/officeDocument/2006/relationships/image" Target="../media/image7211.png"/><Relationship Id="rId983" Type="http://schemas.openxmlformats.org/officeDocument/2006/relationships/image" Target="../media/image7413.png"/><Relationship Id="rId331" Type="http://schemas.openxmlformats.org/officeDocument/2006/relationships/image" Target="../media/image6770.png"/><Relationship Id="rId429" Type="http://schemas.openxmlformats.org/officeDocument/2006/relationships/image" Target="../media/image6868.png"/><Relationship Id="rId636" Type="http://schemas.openxmlformats.org/officeDocument/2006/relationships/image" Target="../media/image7073.png"/><Relationship Id="rId843" Type="http://schemas.openxmlformats.org/officeDocument/2006/relationships/image" Target="../media/image7273.png"/><Relationship Id="rId275" Type="http://schemas.openxmlformats.org/officeDocument/2006/relationships/image" Target="../media/image6714.png"/><Relationship Id="rId482" Type="http://schemas.openxmlformats.org/officeDocument/2006/relationships/image" Target="../media/image6921.png"/><Relationship Id="rId703" Type="http://schemas.openxmlformats.org/officeDocument/2006/relationships/image" Target="../media/image7140.png"/><Relationship Id="rId910" Type="http://schemas.openxmlformats.org/officeDocument/2006/relationships/image" Target="../media/image7340.png"/><Relationship Id="rId135" Type="http://schemas.openxmlformats.org/officeDocument/2006/relationships/image" Target="../media/image6575.png"/><Relationship Id="rId342" Type="http://schemas.openxmlformats.org/officeDocument/2006/relationships/image" Target="../media/image6781.png"/><Relationship Id="rId787" Type="http://schemas.openxmlformats.org/officeDocument/2006/relationships/image" Target="../media/image7222.png"/><Relationship Id="rId202" Type="http://schemas.openxmlformats.org/officeDocument/2006/relationships/image" Target="../media/image6642.png"/><Relationship Id="rId647" Type="http://schemas.openxmlformats.org/officeDocument/2006/relationships/image" Target="../media/image7084.png"/><Relationship Id="rId854" Type="http://schemas.openxmlformats.org/officeDocument/2006/relationships/image" Target="../media/image7284.png"/><Relationship Id="rId286" Type="http://schemas.openxmlformats.org/officeDocument/2006/relationships/image" Target="../media/image6725.png"/><Relationship Id="rId493" Type="http://schemas.openxmlformats.org/officeDocument/2006/relationships/image" Target="../media/image6932.png"/><Relationship Id="rId507" Type="http://schemas.openxmlformats.org/officeDocument/2006/relationships/image" Target="../media/image6946.png"/><Relationship Id="rId714" Type="http://schemas.openxmlformats.org/officeDocument/2006/relationships/image" Target="../media/image7150.png"/><Relationship Id="rId921" Type="http://schemas.openxmlformats.org/officeDocument/2006/relationships/image" Target="../media/image7351.png"/><Relationship Id="rId50" Type="http://schemas.openxmlformats.org/officeDocument/2006/relationships/image" Target="../media/image6491.png"/><Relationship Id="rId146" Type="http://schemas.openxmlformats.org/officeDocument/2006/relationships/image" Target="../media/image6586.png"/><Relationship Id="rId353" Type="http://schemas.openxmlformats.org/officeDocument/2006/relationships/image" Target="../media/image6792.png"/><Relationship Id="rId560" Type="http://schemas.openxmlformats.org/officeDocument/2006/relationships/image" Target="../media/image6999.png"/><Relationship Id="rId798" Type="http://schemas.openxmlformats.org/officeDocument/2006/relationships/image" Target="../media/image7233.png"/><Relationship Id="rId213" Type="http://schemas.openxmlformats.org/officeDocument/2006/relationships/image" Target="../media/image6653.png"/><Relationship Id="rId420" Type="http://schemas.openxmlformats.org/officeDocument/2006/relationships/image" Target="../media/image6859.png"/><Relationship Id="rId658" Type="http://schemas.openxmlformats.org/officeDocument/2006/relationships/image" Target="../media/image7095.png"/><Relationship Id="rId865" Type="http://schemas.openxmlformats.org/officeDocument/2006/relationships/image" Target="../media/image7295.png"/><Relationship Id="rId297" Type="http://schemas.openxmlformats.org/officeDocument/2006/relationships/image" Target="../media/image6736.png"/><Relationship Id="rId518" Type="http://schemas.openxmlformats.org/officeDocument/2006/relationships/image" Target="../media/image6957.png"/><Relationship Id="rId725" Type="http://schemas.openxmlformats.org/officeDocument/2006/relationships/image" Target="../media/image7160.png"/><Relationship Id="rId932" Type="http://schemas.openxmlformats.org/officeDocument/2006/relationships/image" Target="../media/image7362.png"/><Relationship Id="rId157" Type="http://schemas.openxmlformats.org/officeDocument/2006/relationships/image" Target="../media/image6597.png"/><Relationship Id="rId364" Type="http://schemas.openxmlformats.org/officeDocument/2006/relationships/image" Target="../media/image6803.png"/><Relationship Id="rId61" Type="http://schemas.openxmlformats.org/officeDocument/2006/relationships/image" Target="../media/image6502.png"/><Relationship Id="rId571" Type="http://schemas.openxmlformats.org/officeDocument/2006/relationships/image" Target="../media/image7010.png"/><Relationship Id="rId669" Type="http://schemas.openxmlformats.org/officeDocument/2006/relationships/image" Target="../media/image7106.png"/><Relationship Id="rId876" Type="http://schemas.openxmlformats.org/officeDocument/2006/relationships/image" Target="../media/image7306.png"/><Relationship Id="rId19" Type="http://schemas.openxmlformats.org/officeDocument/2006/relationships/image" Target="../media/image6462.png"/><Relationship Id="rId224" Type="http://schemas.openxmlformats.org/officeDocument/2006/relationships/image" Target="../media/image6664.png"/><Relationship Id="rId431" Type="http://schemas.openxmlformats.org/officeDocument/2006/relationships/image" Target="../media/image6870.png"/><Relationship Id="rId529" Type="http://schemas.openxmlformats.org/officeDocument/2006/relationships/image" Target="../media/image6968.png"/><Relationship Id="rId736" Type="http://schemas.openxmlformats.org/officeDocument/2006/relationships/image" Target="../media/image7171.png"/></Relationships>
</file>

<file path=ppt/slides/_rels/slide2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7521.png"/><Relationship Id="rId671" Type="http://schemas.openxmlformats.org/officeDocument/2006/relationships/image" Target="../media/image8073.png"/><Relationship Id="rId769" Type="http://schemas.openxmlformats.org/officeDocument/2006/relationships/image" Target="../media/image8171.png"/><Relationship Id="rId21" Type="http://schemas.openxmlformats.org/officeDocument/2006/relationships/image" Target="../media/image7425.png"/><Relationship Id="rId324" Type="http://schemas.openxmlformats.org/officeDocument/2006/relationships/image" Target="../media/image7726.png"/><Relationship Id="rId531" Type="http://schemas.openxmlformats.org/officeDocument/2006/relationships/image" Target="../media/image7933.png"/><Relationship Id="rId629" Type="http://schemas.openxmlformats.org/officeDocument/2006/relationships/image" Target="../media/image8031.png"/><Relationship Id="rId170" Type="http://schemas.openxmlformats.org/officeDocument/2006/relationships/image" Target="../media/image7573.png"/><Relationship Id="rId836" Type="http://schemas.openxmlformats.org/officeDocument/2006/relationships/image" Target="../media/image8238.png"/><Relationship Id="rId268" Type="http://schemas.openxmlformats.org/officeDocument/2006/relationships/image" Target="../media/image7670.png"/><Relationship Id="rId475" Type="http://schemas.openxmlformats.org/officeDocument/2006/relationships/image" Target="../media/image7877.png"/><Relationship Id="rId682" Type="http://schemas.openxmlformats.org/officeDocument/2006/relationships/image" Target="../media/image8084.png"/><Relationship Id="rId903" Type="http://schemas.openxmlformats.org/officeDocument/2006/relationships/image" Target="../media/image8302.png"/><Relationship Id="rId32" Type="http://schemas.openxmlformats.org/officeDocument/2006/relationships/image" Target="../media/image7436.png"/><Relationship Id="rId128" Type="http://schemas.openxmlformats.org/officeDocument/2006/relationships/image" Target="../media/image7532.png"/><Relationship Id="rId335" Type="http://schemas.openxmlformats.org/officeDocument/2006/relationships/image" Target="../media/image7737.png"/><Relationship Id="rId542" Type="http://schemas.openxmlformats.org/officeDocument/2006/relationships/image" Target="../media/image7944.png"/><Relationship Id="rId181" Type="http://schemas.openxmlformats.org/officeDocument/2006/relationships/image" Target="../media/image7584.png"/><Relationship Id="rId402" Type="http://schemas.openxmlformats.org/officeDocument/2006/relationships/image" Target="../media/image7804.png"/><Relationship Id="rId847" Type="http://schemas.openxmlformats.org/officeDocument/2006/relationships/image" Target="../media/image8249.png"/><Relationship Id="rId279" Type="http://schemas.openxmlformats.org/officeDocument/2006/relationships/image" Target="../media/image7681.png"/><Relationship Id="rId486" Type="http://schemas.openxmlformats.org/officeDocument/2006/relationships/image" Target="../media/image7888.png"/><Relationship Id="rId693" Type="http://schemas.openxmlformats.org/officeDocument/2006/relationships/image" Target="../media/image8095.png"/><Relationship Id="rId707" Type="http://schemas.openxmlformats.org/officeDocument/2006/relationships/image" Target="../media/image8109.png"/><Relationship Id="rId914" Type="http://schemas.openxmlformats.org/officeDocument/2006/relationships/image" Target="../media/image4711.png"/><Relationship Id="rId43" Type="http://schemas.openxmlformats.org/officeDocument/2006/relationships/image" Target="../media/image7447.png"/><Relationship Id="rId139" Type="http://schemas.openxmlformats.org/officeDocument/2006/relationships/image" Target="../media/image7543.png"/><Relationship Id="rId346" Type="http://schemas.openxmlformats.org/officeDocument/2006/relationships/image" Target="../media/image7748.png"/><Relationship Id="rId553" Type="http://schemas.openxmlformats.org/officeDocument/2006/relationships/image" Target="../media/image7955.png"/><Relationship Id="rId760" Type="http://schemas.openxmlformats.org/officeDocument/2006/relationships/image" Target="../media/image8162.png"/><Relationship Id="rId192" Type="http://schemas.openxmlformats.org/officeDocument/2006/relationships/image" Target="../media/image7595.png"/><Relationship Id="rId206" Type="http://schemas.openxmlformats.org/officeDocument/2006/relationships/image" Target="../media/image7609.png"/><Relationship Id="rId413" Type="http://schemas.openxmlformats.org/officeDocument/2006/relationships/image" Target="../media/image7815.png"/><Relationship Id="rId858" Type="http://schemas.openxmlformats.org/officeDocument/2006/relationships/image" Target="../media/image8260.png"/><Relationship Id="rId497" Type="http://schemas.openxmlformats.org/officeDocument/2006/relationships/image" Target="../media/image7899.png"/><Relationship Id="rId620" Type="http://schemas.openxmlformats.org/officeDocument/2006/relationships/image" Target="../media/image8022.png"/><Relationship Id="rId718" Type="http://schemas.openxmlformats.org/officeDocument/2006/relationships/image" Target="../media/image8120.png"/><Relationship Id="rId357" Type="http://schemas.openxmlformats.org/officeDocument/2006/relationships/image" Target="../media/image7759.png"/><Relationship Id="rId54" Type="http://schemas.openxmlformats.org/officeDocument/2006/relationships/image" Target="../media/image7458.png"/><Relationship Id="rId217" Type="http://schemas.openxmlformats.org/officeDocument/2006/relationships/image" Target="../media/image7620.png"/><Relationship Id="rId564" Type="http://schemas.openxmlformats.org/officeDocument/2006/relationships/image" Target="../media/image7966.png"/><Relationship Id="rId771" Type="http://schemas.openxmlformats.org/officeDocument/2006/relationships/image" Target="../media/image8173.png"/><Relationship Id="rId869" Type="http://schemas.openxmlformats.org/officeDocument/2006/relationships/image" Target="../media/image8271.png"/><Relationship Id="rId424" Type="http://schemas.openxmlformats.org/officeDocument/2006/relationships/image" Target="../media/image7826.png"/><Relationship Id="rId631" Type="http://schemas.openxmlformats.org/officeDocument/2006/relationships/image" Target="../media/image8033.png"/><Relationship Id="rId729" Type="http://schemas.openxmlformats.org/officeDocument/2006/relationships/image" Target="../media/image8131.png"/><Relationship Id="rId270" Type="http://schemas.openxmlformats.org/officeDocument/2006/relationships/image" Target="../media/image7672.png"/><Relationship Id="rId65" Type="http://schemas.openxmlformats.org/officeDocument/2006/relationships/image" Target="../media/image7469.png"/><Relationship Id="rId130" Type="http://schemas.openxmlformats.org/officeDocument/2006/relationships/image" Target="../media/image7534.png"/><Relationship Id="rId368" Type="http://schemas.openxmlformats.org/officeDocument/2006/relationships/image" Target="../media/image7770.png"/><Relationship Id="rId575" Type="http://schemas.openxmlformats.org/officeDocument/2006/relationships/image" Target="../media/image7977.png"/><Relationship Id="rId782" Type="http://schemas.openxmlformats.org/officeDocument/2006/relationships/image" Target="../media/image8184.png"/><Relationship Id="rId228" Type="http://schemas.openxmlformats.org/officeDocument/2006/relationships/image" Target="../media/image7631.png"/><Relationship Id="rId435" Type="http://schemas.openxmlformats.org/officeDocument/2006/relationships/image" Target="../media/image7837.png"/><Relationship Id="rId642" Type="http://schemas.openxmlformats.org/officeDocument/2006/relationships/image" Target="../media/image8044.png"/><Relationship Id="rId281" Type="http://schemas.openxmlformats.org/officeDocument/2006/relationships/image" Target="../media/image7683.png"/><Relationship Id="rId502" Type="http://schemas.openxmlformats.org/officeDocument/2006/relationships/image" Target="../media/image7904.png"/><Relationship Id="rId76" Type="http://schemas.openxmlformats.org/officeDocument/2006/relationships/image" Target="../media/image7480.png"/><Relationship Id="rId141" Type="http://schemas.openxmlformats.org/officeDocument/2006/relationships/image" Target="../media/image7545.png"/><Relationship Id="rId379" Type="http://schemas.openxmlformats.org/officeDocument/2006/relationships/image" Target="../media/image7781.png"/><Relationship Id="rId586" Type="http://schemas.openxmlformats.org/officeDocument/2006/relationships/image" Target="../media/image7988.png"/><Relationship Id="rId793" Type="http://schemas.openxmlformats.org/officeDocument/2006/relationships/image" Target="../media/image8195.png"/><Relationship Id="rId807" Type="http://schemas.openxmlformats.org/officeDocument/2006/relationships/image" Target="../media/image8209.png"/><Relationship Id="rId7" Type="http://schemas.openxmlformats.org/officeDocument/2006/relationships/image" Target="../media/image4632.png"/><Relationship Id="rId239" Type="http://schemas.openxmlformats.org/officeDocument/2006/relationships/image" Target="../media/image7642.png"/><Relationship Id="rId446" Type="http://schemas.openxmlformats.org/officeDocument/2006/relationships/image" Target="../media/image7848.png"/><Relationship Id="rId653" Type="http://schemas.openxmlformats.org/officeDocument/2006/relationships/image" Target="../media/image8055.png"/><Relationship Id="rId292" Type="http://schemas.openxmlformats.org/officeDocument/2006/relationships/image" Target="../media/image7694.png"/><Relationship Id="rId306" Type="http://schemas.openxmlformats.org/officeDocument/2006/relationships/image" Target="../media/image7708.png"/><Relationship Id="rId860" Type="http://schemas.openxmlformats.org/officeDocument/2006/relationships/image" Target="../media/image8262.png"/><Relationship Id="rId87" Type="http://schemas.openxmlformats.org/officeDocument/2006/relationships/image" Target="../media/image7491.png"/><Relationship Id="rId513" Type="http://schemas.openxmlformats.org/officeDocument/2006/relationships/image" Target="../media/image7915.png"/><Relationship Id="rId597" Type="http://schemas.openxmlformats.org/officeDocument/2006/relationships/image" Target="../media/image7999.png"/><Relationship Id="rId720" Type="http://schemas.openxmlformats.org/officeDocument/2006/relationships/image" Target="../media/image8122.png"/><Relationship Id="rId818" Type="http://schemas.openxmlformats.org/officeDocument/2006/relationships/image" Target="../media/image8220.png"/><Relationship Id="rId152" Type="http://schemas.openxmlformats.org/officeDocument/2006/relationships/image" Target="../media/image7556.png"/><Relationship Id="rId457" Type="http://schemas.openxmlformats.org/officeDocument/2006/relationships/image" Target="../media/image7859.png"/><Relationship Id="rId664" Type="http://schemas.openxmlformats.org/officeDocument/2006/relationships/image" Target="../media/image8066.png"/><Relationship Id="rId871" Type="http://schemas.openxmlformats.org/officeDocument/2006/relationships/image" Target="../media/image8273.png"/><Relationship Id="rId14" Type="http://schemas.openxmlformats.org/officeDocument/2006/relationships/image" Target="../media/image1630.png"/><Relationship Id="rId317" Type="http://schemas.openxmlformats.org/officeDocument/2006/relationships/image" Target="../media/image7719.png"/><Relationship Id="rId524" Type="http://schemas.openxmlformats.org/officeDocument/2006/relationships/image" Target="../media/image7926.png"/><Relationship Id="rId731" Type="http://schemas.openxmlformats.org/officeDocument/2006/relationships/image" Target="../media/image8133.png"/><Relationship Id="rId98" Type="http://schemas.openxmlformats.org/officeDocument/2006/relationships/image" Target="../media/image7502.png"/><Relationship Id="rId163" Type="http://schemas.openxmlformats.org/officeDocument/2006/relationships/image" Target="../media/image7566.png"/><Relationship Id="rId370" Type="http://schemas.openxmlformats.org/officeDocument/2006/relationships/image" Target="../media/image7772.png"/><Relationship Id="rId829" Type="http://schemas.openxmlformats.org/officeDocument/2006/relationships/image" Target="../media/image8231.png"/><Relationship Id="rId230" Type="http://schemas.openxmlformats.org/officeDocument/2006/relationships/image" Target="../media/image7633.png"/><Relationship Id="rId468" Type="http://schemas.openxmlformats.org/officeDocument/2006/relationships/image" Target="../media/image7870.png"/><Relationship Id="rId675" Type="http://schemas.openxmlformats.org/officeDocument/2006/relationships/image" Target="../media/image8077.png"/><Relationship Id="rId882" Type="http://schemas.openxmlformats.org/officeDocument/2006/relationships/image" Target="../media/image8284.png"/><Relationship Id="rId25" Type="http://schemas.openxmlformats.org/officeDocument/2006/relationships/image" Target="../media/image7429.png"/><Relationship Id="rId328" Type="http://schemas.openxmlformats.org/officeDocument/2006/relationships/image" Target="../media/image7730.png"/><Relationship Id="rId535" Type="http://schemas.openxmlformats.org/officeDocument/2006/relationships/image" Target="../media/image7937.png"/><Relationship Id="rId742" Type="http://schemas.openxmlformats.org/officeDocument/2006/relationships/image" Target="../media/image8144.png"/><Relationship Id="rId174" Type="http://schemas.openxmlformats.org/officeDocument/2006/relationships/image" Target="../media/image7577.png"/><Relationship Id="rId381" Type="http://schemas.openxmlformats.org/officeDocument/2006/relationships/image" Target="../media/image7783.png"/><Relationship Id="rId602" Type="http://schemas.openxmlformats.org/officeDocument/2006/relationships/image" Target="../media/image8004.png"/><Relationship Id="rId241" Type="http://schemas.openxmlformats.org/officeDocument/2006/relationships/image" Target="../media/image7644.png"/><Relationship Id="rId479" Type="http://schemas.openxmlformats.org/officeDocument/2006/relationships/image" Target="../media/image7881.png"/><Relationship Id="rId686" Type="http://schemas.openxmlformats.org/officeDocument/2006/relationships/image" Target="../media/image8088.png"/><Relationship Id="rId893" Type="http://schemas.openxmlformats.org/officeDocument/2006/relationships/image" Target="../media/image8295.png"/><Relationship Id="rId907" Type="http://schemas.openxmlformats.org/officeDocument/2006/relationships/image" Target="../media/image8306.png"/><Relationship Id="rId36" Type="http://schemas.openxmlformats.org/officeDocument/2006/relationships/image" Target="../media/image7440.png"/><Relationship Id="rId339" Type="http://schemas.openxmlformats.org/officeDocument/2006/relationships/image" Target="../media/image7741.png"/><Relationship Id="rId546" Type="http://schemas.openxmlformats.org/officeDocument/2006/relationships/image" Target="../media/image7948.png"/><Relationship Id="rId753" Type="http://schemas.openxmlformats.org/officeDocument/2006/relationships/image" Target="../media/image8155.png"/><Relationship Id="rId101" Type="http://schemas.openxmlformats.org/officeDocument/2006/relationships/image" Target="../media/image7505.png"/><Relationship Id="rId185" Type="http://schemas.openxmlformats.org/officeDocument/2006/relationships/image" Target="../media/image7588.png"/><Relationship Id="rId406" Type="http://schemas.openxmlformats.org/officeDocument/2006/relationships/image" Target="../media/image7808.png"/><Relationship Id="rId392" Type="http://schemas.openxmlformats.org/officeDocument/2006/relationships/image" Target="../media/image7794.png"/><Relationship Id="rId613" Type="http://schemas.openxmlformats.org/officeDocument/2006/relationships/image" Target="../media/image8015.png"/><Relationship Id="rId697" Type="http://schemas.openxmlformats.org/officeDocument/2006/relationships/image" Target="../media/image8099.png"/><Relationship Id="rId820" Type="http://schemas.openxmlformats.org/officeDocument/2006/relationships/image" Target="../media/image8222.png"/><Relationship Id="rId918" Type="http://schemas.openxmlformats.org/officeDocument/2006/relationships/image" Target="../media/image8315.png"/><Relationship Id="rId252" Type="http://schemas.openxmlformats.org/officeDocument/2006/relationships/image" Target="../media/image7655.png"/><Relationship Id="rId47" Type="http://schemas.openxmlformats.org/officeDocument/2006/relationships/image" Target="../media/image7451.png"/><Relationship Id="rId112" Type="http://schemas.openxmlformats.org/officeDocument/2006/relationships/image" Target="../media/image7516.png"/><Relationship Id="rId557" Type="http://schemas.openxmlformats.org/officeDocument/2006/relationships/image" Target="../media/image7959.png"/><Relationship Id="rId764" Type="http://schemas.openxmlformats.org/officeDocument/2006/relationships/image" Target="../media/image8166.png"/><Relationship Id="rId196" Type="http://schemas.openxmlformats.org/officeDocument/2006/relationships/image" Target="../media/image7599.png"/><Relationship Id="rId417" Type="http://schemas.openxmlformats.org/officeDocument/2006/relationships/image" Target="../media/image7819.png"/><Relationship Id="rId624" Type="http://schemas.openxmlformats.org/officeDocument/2006/relationships/image" Target="../media/image8026.png"/><Relationship Id="rId831" Type="http://schemas.openxmlformats.org/officeDocument/2006/relationships/image" Target="../media/image8233.png"/><Relationship Id="rId263" Type="http://schemas.openxmlformats.org/officeDocument/2006/relationships/image" Target="../media/image7665.png"/><Relationship Id="rId470" Type="http://schemas.openxmlformats.org/officeDocument/2006/relationships/image" Target="../media/image7872.png"/><Relationship Id="rId58" Type="http://schemas.openxmlformats.org/officeDocument/2006/relationships/image" Target="../media/image7462.png"/><Relationship Id="rId123" Type="http://schemas.openxmlformats.org/officeDocument/2006/relationships/image" Target="../media/image7527.png"/><Relationship Id="rId330" Type="http://schemas.openxmlformats.org/officeDocument/2006/relationships/image" Target="../media/image7732.png"/><Relationship Id="rId568" Type="http://schemas.openxmlformats.org/officeDocument/2006/relationships/image" Target="../media/image7970.png"/><Relationship Id="rId775" Type="http://schemas.openxmlformats.org/officeDocument/2006/relationships/image" Target="../media/image8177.png"/><Relationship Id="rId428" Type="http://schemas.openxmlformats.org/officeDocument/2006/relationships/image" Target="../media/image7830.png"/><Relationship Id="rId635" Type="http://schemas.openxmlformats.org/officeDocument/2006/relationships/image" Target="../media/image8037.png"/><Relationship Id="rId842" Type="http://schemas.openxmlformats.org/officeDocument/2006/relationships/image" Target="../media/image8244.png"/><Relationship Id="rId274" Type="http://schemas.openxmlformats.org/officeDocument/2006/relationships/image" Target="../media/image7676.png"/><Relationship Id="rId481" Type="http://schemas.openxmlformats.org/officeDocument/2006/relationships/image" Target="../media/image7883.png"/><Relationship Id="rId702" Type="http://schemas.openxmlformats.org/officeDocument/2006/relationships/image" Target="../media/image8104.png"/><Relationship Id="rId69" Type="http://schemas.openxmlformats.org/officeDocument/2006/relationships/image" Target="../media/image7473.png"/><Relationship Id="rId134" Type="http://schemas.openxmlformats.org/officeDocument/2006/relationships/image" Target="../media/image7538.png"/><Relationship Id="rId579" Type="http://schemas.openxmlformats.org/officeDocument/2006/relationships/image" Target="../media/image7981.png"/><Relationship Id="rId786" Type="http://schemas.openxmlformats.org/officeDocument/2006/relationships/image" Target="../media/image8188.png"/><Relationship Id="rId341" Type="http://schemas.openxmlformats.org/officeDocument/2006/relationships/image" Target="../media/image7743.png"/><Relationship Id="rId439" Type="http://schemas.openxmlformats.org/officeDocument/2006/relationships/image" Target="../media/image7841.png"/><Relationship Id="rId646" Type="http://schemas.openxmlformats.org/officeDocument/2006/relationships/image" Target="../media/image8048.png"/><Relationship Id="rId201" Type="http://schemas.openxmlformats.org/officeDocument/2006/relationships/image" Target="../media/image7604.png"/><Relationship Id="rId285" Type="http://schemas.openxmlformats.org/officeDocument/2006/relationships/image" Target="../media/image7687.png"/><Relationship Id="rId506" Type="http://schemas.openxmlformats.org/officeDocument/2006/relationships/image" Target="../media/image7908.png"/><Relationship Id="rId853" Type="http://schemas.openxmlformats.org/officeDocument/2006/relationships/image" Target="../media/image8255.png"/><Relationship Id="rId492" Type="http://schemas.openxmlformats.org/officeDocument/2006/relationships/image" Target="../media/image7894.png"/><Relationship Id="rId713" Type="http://schemas.openxmlformats.org/officeDocument/2006/relationships/image" Target="../media/image8115.png"/><Relationship Id="rId797" Type="http://schemas.openxmlformats.org/officeDocument/2006/relationships/image" Target="../media/image8199.png"/><Relationship Id="rId145" Type="http://schemas.openxmlformats.org/officeDocument/2006/relationships/image" Target="../media/image7549.png"/><Relationship Id="rId352" Type="http://schemas.openxmlformats.org/officeDocument/2006/relationships/image" Target="../media/image7754.png"/><Relationship Id="rId212" Type="http://schemas.openxmlformats.org/officeDocument/2006/relationships/image" Target="../media/image7615.png"/><Relationship Id="rId657" Type="http://schemas.openxmlformats.org/officeDocument/2006/relationships/image" Target="../media/image8059.png"/><Relationship Id="rId864" Type="http://schemas.openxmlformats.org/officeDocument/2006/relationships/image" Target="../media/image8266.png"/><Relationship Id="rId296" Type="http://schemas.openxmlformats.org/officeDocument/2006/relationships/image" Target="../media/image7698.png"/><Relationship Id="rId517" Type="http://schemas.openxmlformats.org/officeDocument/2006/relationships/image" Target="../media/image7919.png"/><Relationship Id="rId724" Type="http://schemas.openxmlformats.org/officeDocument/2006/relationships/image" Target="../media/image8126.png"/><Relationship Id="rId60" Type="http://schemas.openxmlformats.org/officeDocument/2006/relationships/image" Target="../media/image7464.png"/><Relationship Id="rId156" Type="http://schemas.openxmlformats.org/officeDocument/2006/relationships/image" Target="../media/image7559.png"/><Relationship Id="rId363" Type="http://schemas.openxmlformats.org/officeDocument/2006/relationships/image" Target="../media/image7765.png"/><Relationship Id="rId570" Type="http://schemas.openxmlformats.org/officeDocument/2006/relationships/image" Target="../media/image7972.png"/><Relationship Id="rId223" Type="http://schemas.openxmlformats.org/officeDocument/2006/relationships/image" Target="../media/image7626.png"/><Relationship Id="rId430" Type="http://schemas.openxmlformats.org/officeDocument/2006/relationships/image" Target="../media/image7832.png"/><Relationship Id="rId668" Type="http://schemas.openxmlformats.org/officeDocument/2006/relationships/image" Target="../media/image8070.png"/><Relationship Id="rId875" Type="http://schemas.openxmlformats.org/officeDocument/2006/relationships/image" Target="../media/image8277.png"/><Relationship Id="rId18" Type="http://schemas.openxmlformats.org/officeDocument/2006/relationships/image" Target="../media/image7422.png"/><Relationship Id="rId528" Type="http://schemas.openxmlformats.org/officeDocument/2006/relationships/image" Target="../media/image7930.png"/><Relationship Id="rId735" Type="http://schemas.openxmlformats.org/officeDocument/2006/relationships/image" Target="../media/image8137.png"/><Relationship Id="rId167" Type="http://schemas.openxmlformats.org/officeDocument/2006/relationships/image" Target="../media/image7570.png"/><Relationship Id="rId374" Type="http://schemas.openxmlformats.org/officeDocument/2006/relationships/image" Target="../media/image7776.png"/><Relationship Id="rId581" Type="http://schemas.openxmlformats.org/officeDocument/2006/relationships/image" Target="../media/image7983.png"/><Relationship Id="rId71" Type="http://schemas.openxmlformats.org/officeDocument/2006/relationships/image" Target="../media/image7475.png"/><Relationship Id="rId234" Type="http://schemas.openxmlformats.org/officeDocument/2006/relationships/image" Target="../media/image7637.png"/><Relationship Id="rId679" Type="http://schemas.openxmlformats.org/officeDocument/2006/relationships/image" Target="../media/image8081.png"/><Relationship Id="rId802" Type="http://schemas.openxmlformats.org/officeDocument/2006/relationships/image" Target="../media/image8204.png"/><Relationship Id="rId886" Type="http://schemas.openxmlformats.org/officeDocument/2006/relationships/image" Target="../media/image8288.png"/><Relationship Id="rId2" Type="http://schemas.openxmlformats.org/officeDocument/2006/relationships/image" Target="../media/image7416.png"/><Relationship Id="rId29" Type="http://schemas.openxmlformats.org/officeDocument/2006/relationships/image" Target="../media/image7433.png"/><Relationship Id="rId441" Type="http://schemas.openxmlformats.org/officeDocument/2006/relationships/image" Target="../media/image7843.png"/><Relationship Id="rId539" Type="http://schemas.openxmlformats.org/officeDocument/2006/relationships/image" Target="../media/image7941.png"/><Relationship Id="rId746" Type="http://schemas.openxmlformats.org/officeDocument/2006/relationships/image" Target="../media/image8148.png"/><Relationship Id="rId178" Type="http://schemas.openxmlformats.org/officeDocument/2006/relationships/image" Target="../media/image7581.png"/><Relationship Id="rId301" Type="http://schemas.openxmlformats.org/officeDocument/2006/relationships/image" Target="../media/image7703.png"/><Relationship Id="rId82" Type="http://schemas.openxmlformats.org/officeDocument/2006/relationships/image" Target="../media/image7486.png"/><Relationship Id="rId385" Type="http://schemas.openxmlformats.org/officeDocument/2006/relationships/image" Target="../media/image7787.png"/><Relationship Id="rId592" Type="http://schemas.openxmlformats.org/officeDocument/2006/relationships/image" Target="../media/image7994.png"/><Relationship Id="rId606" Type="http://schemas.openxmlformats.org/officeDocument/2006/relationships/image" Target="../media/image8008.png"/><Relationship Id="rId813" Type="http://schemas.openxmlformats.org/officeDocument/2006/relationships/image" Target="../media/image8215.png"/><Relationship Id="rId245" Type="http://schemas.openxmlformats.org/officeDocument/2006/relationships/image" Target="../media/image7648.png"/><Relationship Id="rId452" Type="http://schemas.openxmlformats.org/officeDocument/2006/relationships/image" Target="../media/image7854.png"/><Relationship Id="rId897" Type="http://schemas.openxmlformats.org/officeDocument/2006/relationships/image" Target="../media/image8299.png"/><Relationship Id="rId105" Type="http://schemas.openxmlformats.org/officeDocument/2006/relationships/image" Target="../media/image7509.png"/><Relationship Id="rId312" Type="http://schemas.openxmlformats.org/officeDocument/2006/relationships/image" Target="../media/image7714.png"/><Relationship Id="rId757" Type="http://schemas.openxmlformats.org/officeDocument/2006/relationships/image" Target="../media/image8159.png"/><Relationship Id="rId93" Type="http://schemas.openxmlformats.org/officeDocument/2006/relationships/image" Target="../media/image7497.png"/><Relationship Id="rId189" Type="http://schemas.openxmlformats.org/officeDocument/2006/relationships/image" Target="../media/image7592.png"/><Relationship Id="rId396" Type="http://schemas.openxmlformats.org/officeDocument/2006/relationships/image" Target="../media/image7798.png"/><Relationship Id="rId617" Type="http://schemas.openxmlformats.org/officeDocument/2006/relationships/image" Target="../media/image8019.png"/><Relationship Id="rId824" Type="http://schemas.openxmlformats.org/officeDocument/2006/relationships/image" Target="../media/image8226.png"/><Relationship Id="rId256" Type="http://schemas.openxmlformats.org/officeDocument/2006/relationships/image" Target="../media/image1487.png"/><Relationship Id="rId463" Type="http://schemas.openxmlformats.org/officeDocument/2006/relationships/image" Target="../media/image7865.png"/><Relationship Id="rId670" Type="http://schemas.openxmlformats.org/officeDocument/2006/relationships/image" Target="../media/image8072.png"/><Relationship Id="rId116" Type="http://schemas.openxmlformats.org/officeDocument/2006/relationships/image" Target="../media/image7520.png"/><Relationship Id="rId323" Type="http://schemas.openxmlformats.org/officeDocument/2006/relationships/image" Target="../media/image7725.png"/><Relationship Id="rId530" Type="http://schemas.openxmlformats.org/officeDocument/2006/relationships/image" Target="../media/image7932.png"/><Relationship Id="rId768" Type="http://schemas.openxmlformats.org/officeDocument/2006/relationships/image" Target="../media/image8170.png"/><Relationship Id="rId20" Type="http://schemas.openxmlformats.org/officeDocument/2006/relationships/image" Target="../media/image7424.png"/><Relationship Id="rId628" Type="http://schemas.openxmlformats.org/officeDocument/2006/relationships/image" Target="../media/image8030.png"/><Relationship Id="rId835" Type="http://schemas.openxmlformats.org/officeDocument/2006/relationships/image" Target="../media/image8237.png"/><Relationship Id="rId267" Type="http://schemas.openxmlformats.org/officeDocument/2006/relationships/image" Target="../media/image7669.png"/><Relationship Id="rId474" Type="http://schemas.openxmlformats.org/officeDocument/2006/relationships/image" Target="../media/image7876.png"/><Relationship Id="rId127" Type="http://schemas.openxmlformats.org/officeDocument/2006/relationships/image" Target="../media/image7531.png"/><Relationship Id="rId681" Type="http://schemas.openxmlformats.org/officeDocument/2006/relationships/image" Target="../media/image8083.png"/><Relationship Id="rId779" Type="http://schemas.openxmlformats.org/officeDocument/2006/relationships/image" Target="../media/image8181.png"/><Relationship Id="rId902" Type="http://schemas.openxmlformats.org/officeDocument/2006/relationships/image" Target="../media/image8301.png"/><Relationship Id="rId31" Type="http://schemas.openxmlformats.org/officeDocument/2006/relationships/image" Target="../media/image7435.png"/><Relationship Id="rId334" Type="http://schemas.openxmlformats.org/officeDocument/2006/relationships/image" Target="../media/image7736.png"/><Relationship Id="rId541" Type="http://schemas.openxmlformats.org/officeDocument/2006/relationships/image" Target="../media/image7943.png"/><Relationship Id="rId639" Type="http://schemas.openxmlformats.org/officeDocument/2006/relationships/image" Target="../media/image8041.png"/><Relationship Id="rId180" Type="http://schemas.openxmlformats.org/officeDocument/2006/relationships/image" Target="../media/image7583.png"/><Relationship Id="rId278" Type="http://schemas.openxmlformats.org/officeDocument/2006/relationships/image" Target="../media/image7680.png"/><Relationship Id="rId401" Type="http://schemas.openxmlformats.org/officeDocument/2006/relationships/image" Target="../media/image7803.png"/><Relationship Id="rId846" Type="http://schemas.openxmlformats.org/officeDocument/2006/relationships/image" Target="../media/image8248.png"/><Relationship Id="rId485" Type="http://schemas.openxmlformats.org/officeDocument/2006/relationships/image" Target="../media/image7887.png"/><Relationship Id="rId692" Type="http://schemas.openxmlformats.org/officeDocument/2006/relationships/image" Target="../media/image8094.png"/><Relationship Id="rId706" Type="http://schemas.openxmlformats.org/officeDocument/2006/relationships/image" Target="../media/image8108.png"/><Relationship Id="rId913" Type="http://schemas.openxmlformats.org/officeDocument/2006/relationships/image" Target="../media/image8312.png"/><Relationship Id="rId42" Type="http://schemas.openxmlformats.org/officeDocument/2006/relationships/image" Target="../media/image7446.png"/><Relationship Id="rId138" Type="http://schemas.openxmlformats.org/officeDocument/2006/relationships/image" Target="../media/image7542.png"/><Relationship Id="rId345" Type="http://schemas.openxmlformats.org/officeDocument/2006/relationships/image" Target="../media/image7747.png"/><Relationship Id="rId552" Type="http://schemas.openxmlformats.org/officeDocument/2006/relationships/image" Target="../media/image7954.png"/><Relationship Id="rId191" Type="http://schemas.openxmlformats.org/officeDocument/2006/relationships/image" Target="../media/image7594.png"/><Relationship Id="rId205" Type="http://schemas.openxmlformats.org/officeDocument/2006/relationships/image" Target="../media/image7608.png"/><Relationship Id="rId412" Type="http://schemas.openxmlformats.org/officeDocument/2006/relationships/image" Target="../media/image7814.png"/><Relationship Id="rId857" Type="http://schemas.openxmlformats.org/officeDocument/2006/relationships/image" Target="../media/image8259.png"/><Relationship Id="rId289" Type="http://schemas.openxmlformats.org/officeDocument/2006/relationships/image" Target="../media/image7691.png"/><Relationship Id="rId496" Type="http://schemas.openxmlformats.org/officeDocument/2006/relationships/image" Target="../media/image7898.png"/><Relationship Id="rId717" Type="http://schemas.openxmlformats.org/officeDocument/2006/relationships/image" Target="../media/image8119.png"/><Relationship Id="rId53" Type="http://schemas.openxmlformats.org/officeDocument/2006/relationships/image" Target="../media/image7457.png"/><Relationship Id="rId149" Type="http://schemas.openxmlformats.org/officeDocument/2006/relationships/image" Target="../media/image7553.png"/><Relationship Id="rId356" Type="http://schemas.openxmlformats.org/officeDocument/2006/relationships/image" Target="../media/image7758.png"/><Relationship Id="rId563" Type="http://schemas.openxmlformats.org/officeDocument/2006/relationships/image" Target="../media/image7965.png"/><Relationship Id="rId770" Type="http://schemas.openxmlformats.org/officeDocument/2006/relationships/image" Target="../media/image8172.png"/><Relationship Id="rId216" Type="http://schemas.openxmlformats.org/officeDocument/2006/relationships/image" Target="../media/image7619.png"/><Relationship Id="rId423" Type="http://schemas.openxmlformats.org/officeDocument/2006/relationships/image" Target="../media/image7825.png"/><Relationship Id="rId868" Type="http://schemas.openxmlformats.org/officeDocument/2006/relationships/image" Target="../media/image8270.png"/><Relationship Id="rId630" Type="http://schemas.openxmlformats.org/officeDocument/2006/relationships/image" Target="../media/image8032.png"/><Relationship Id="rId728" Type="http://schemas.openxmlformats.org/officeDocument/2006/relationships/image" Target="../media/image8130.png"/><Relationship Id="rId64" Type="http://schemas.openxmlformats.org/officeDocument/2006/relationships/image" Target="../media/image7468.png"/><Relationship Id="rId367" Type="http://schemas.openxmlformats.org/officeDocument/2006/relationships/image" Target="../media/image7769.png"/><Relationship Id="rId574" Type="http://schemas.openxmlformats.org/officeDocument/2006/relationships/image" Target="../media/image7976.png"/><Relationship Id="rId227" Type="http://schemas.openxmlformats.org/officeDocument/2006/relationships/image" Target="../media/image7630.png"/><Relationship Id="rId781" Type="http://schemas.openxmlformats.org/officeDocument/2006/relationships/image" Target="../media/image8183.png"/><Relationship Id="rId879" Type="http://schemas.openxmlformats.org/officeDocument/2006/relationships/image" Target="../media/image8281.png"/><Relationship Id="rId434" Type="http://schemas.openxmlformats.org/officeDocument/2006/relationships/image" Target="../media/image7836.png"/><Relationship Id="rId641" Type="http://schemas.openxmlformats.org/officeDocument/2006/relationships/image" Target="../media/image8043.png"/><Relationship Id="rId739" Type="http://schemas.openxmlformats.org/officeDocument/2006/relationships/image" Target="../media/image8141.png"/><Relationship Id="rId280" Type="http://schemas.openxmlformats.org/officeDocument/2006/relationships/image" Target="../media/image7682.png"/><Relationship Id="rId501" Type="http://schemas.openxmlformats.org/officeDocument/2006/relationships/image" Target="../media/image7903.png"/><Relationship Id="rId75" Type="http://schemas.openxmlformats.org/officeDocument/2006/relationships/image" Target="../media/image7479.png"/><Relationship Id="rId140" Type="http://schemas.openxmlformats.org/officeDocument/2006/relationships/image" Target="../media/image7544.png"/><Relationship Id="rId378" Type="http://schemas.openxmlformats.org/officeDocument/2006/relationships/image" Target="../media/image7780.png"/><Relationship Id="rId585" Type="http://schemas.openxmlformats.org/officeDocument/2006/relationships/image" Target="../media/image7987.png"/><Relationship Id="rId792" Type="http://schemas.openxmlformats.org/officeDocument/2006/relationships/image" Target="../media/image8194.png"/><Relationship Id="rId806" Type="http://schemas.openxmlformats.org/officeDocument/2006/relationships/image" Target="../media/image8208.png"/><Relationship Id="rId6" Type="http://schemas.openxmlformats.org/officeDocument/2006/relationships/image" Target="../media/image7417.png"/><Relationship Id="rId238" Type="http://schemas.openxmlformats.org/officeDocument/2006/relationships/image" Target="../media/image7641.png"/><Relationship Id="rId445" Type="http://schemas.openxmlformats.org/officeDocument/2006/relationships/image" Target="../media/image7847.png"/><Relationship Id="rId652" Type="http://schemas.openxmlformats.org/officeDocument/2006/relationships/image" Target="../media/image8054.png"/><Relationship Id="rId291" Type="http://schemas.openxmlformats.org/officeDocument/2006/relationships/image" Target="../media/image7693.png"/><Relationship Id="rId305" Type="http://schemas.openxmlformats.org/officeDocument/2006/relationships/image" Target="../media/image7707.png"/><Relationship Id="rId512" Type="http://schemas.openxmlformats.org/officeDocument/2006/relationships/image" Target="../media/image7914.png"/><Relationship Id="rId86" Type="http://schemas.openxmlformats.org/officeDocument/2006/relationships/image" Target="../media/image7490.png"/><Relationship Id="rId151" Type="http://schemas.openxmlformats.org/officeDocument/2006/relationships/image" Target="../media/image7555.png"/><Relationship Id="rId389" Type="http://schemas.openxmlformats.org/officeDocument/2006/relationships/image" Target="../media/image7791.png"/><Relationship Id="rId596" Type="http://schemas.openxmlformats.org/officeDocument/2006/relationships/image" Target="../media/image7998.png"/><Relationship Id="rId817" Type="http://schemas.openxmlformats.org/officeDocument/2006/relationships/image" Target="../media/image8219.png"/><Relationship Id="rId249" Type="http://schemas.openxmlformats.org/officeDocument/2006/relationships/image" Target="../media/image7652.png"/><Relationship Id="rId456" Type="http://schemas.openxmlformats.org/officeDocument/2006/relationships/image" Target="../media/image7858.png"/><Relationship Id="rId663" Type="http://schemas.openxmlformats.org/officeDocument/2006/relationships/image" Target="../media/image8065.png"/><Relationship Id="rId870" Type="http://schemas.openxmlformats.org/officeDocument/2006/relationships/image" Target="../media/image8272.png"/><Relationship Id="rId13" Type="http://schemas.openxmlformats.org/officeDocument/2006/relationships/image" Target="../media/image33.png"/><Relationship Id="rId109" Type="http://schemas.openxmlformats.org/officeDocument/2006/relationships/image" Target="../media/image7513.png"/><Relationship Id="rId316" Type="http://schemas.openxmlformats.org/officeDocument/2006/relationships/image" Target="../media/image7718.png"/><Relationship Id="rId523" Type="http://schemas.openxmlformats.org/officeDocument/2006/relationships/image" Target="../media/image7925.png"/><Relationship Id="rId97" Type="http://schemas.openxmlformats.org/officeDocument/2006/relationships/image" Target="../media/image7501.png"/><Relationship Id="rId730" Type="http://schemas.openxmlformats.org/officeDocument/2006/relationships/image" Target="../media/image8132.png"/><Relationship Id="rId828" Type="http://schemas.openxmlformats.org/officeDocument/2006/relationships/image" Target="../media/image8230.png"/><Relationship Id="rId162" Type="http://schemas.openxmlformats.org/officeDocument/2006/relationships/image" Target="../media/image7565.png"/><Relationship Id="rId467" Type="http://schemas.openxmlformats.org/officeDocument/2006/relationships/image" Target="../media/image7869.png"/><Relationship Id="rId674" Type="http://schemas.openxmlformats.org/officeDocument/2006/relationships/image" Target="../media/image8076.png"/><Relationship Id="rId881" Type="http://schemas.openxmlformats.org/officeDocument/2006/relationships/image" Target="../media/image8283.png"/><Relationship Id="rId24" Type="http://schemas.openxmlformats.org/officeDocument/2006/relationships/image" Target="../media/image7428.png"/><Relationship Id="rId327" Type="http://schemas.openxmlformats.org/officeDocument/2006/relationships/image" Target="../media/image7729.png"/><Relationship Id="rId534" Type="http://schemas.openxmlformats.org/officeDocument/2006/relationships/image" Target="../media/image7936.png"/><Relationship Id="rId741" Type="http://schemas.openxmlformats.org/officeDocument/2006/relationships/image" Target="../media/image8143.png"/><Relationship Id="rId839" Type="http://schemas.openxmlformats.org/officeDocument/2006/relationships/image" Target="../media/image8241.png"/><Relationship Id="rId173" Type="http://schemas.openxmlformats.org/officeDocument/2006/relationships/image" Target="../media/image7576.png"/><Relationship Id="rId380" Type="http://schemas.openxmlformats.org/officeDocument/2006/relationships/image" Target="../media/image7782.png"/><Relationship Id="rId601" Type="http://schemas.openxmlformats.org/officeDocument/2006/relationships/image" Target="../media/image8003.png"/><Relationship Id="rId240" Type="http://schemas.openxmlformats.org/officeDocument/2006/relationships/image" Target="../media/image7643.png"/><Relationship Id="rId478" Type="http://schemas.openxmlformats.org/officeDocument/2006/relationships/image" Target="../media/image7880.png"/><Relationship Id="rId685" Type="http://schemas.openxmlformats.org/officeDocument/2006/relationships/image" Target="../media/image8087.png"/><Relationship Id="rId892" Type="http://schemas.openxmlformats.org/officeDocument/2006/relationships/image" Target="../media/image8294.png"/><Relationship Id="rId906" Type="http://schemas.openxmlformats.org/officeDocument/2006/relationships/image" Target="../media/image8305.png"/><Relationship Id="rId35" Type="http://schemas.openxmlformats.org/officeDocument/2006/relationships/image" Target="../media/image7439.png"/><Relationship Id="rId100" Type="http://schemas.openxmlformats.org/officeDocument/2006/relationships/image" Target="../media/image7504.png"/><Relationship Id="rId338" Type="http://schemas.openxmlformats.org/officeDocument/2006/relationships/image" Target="../media/image7740.png"/><Relationship Id="rId545" Type="http://schemas.openxmlformats.org/officeDocument/2006/relationships/image" Target="../media/image7947.png"/><Relationship Id="rId752" Type="http://schemas.openxmlformats.org/officeDocument/2006/relationships/image" Target="../media/image8154.png"/><Relationship Id="rId184" Type="http://schemas.openxmlformats.org/officeDocument/2006/relationships/image" Target="../media/image7587.png"/><Relationship Id="rId391" Type="http://schemas.openxmlformats.org/officeDocument/2006/relationships/image" Target="../media/image7793.png"/><Relationship Id="rId405" Type="http://schemas.openxmlformats.org/officeDocument/2006/relationships/image" Target="../media/image7807.png"/><Relationship Id="rId612" Type="http://schemas.openxmlformats.org/officeDocument/2006/relationships/image" Target="../media/image8014.png"/><Relationship Id="rId251" Type="http://schemas.openxmlformats.org/officeDocument/2006/relationships/image" Target="../media/image7654.png"/><Relationship Id="rId489" Type="http://schemas.openxmlformats.org/officeDocument/2006/relationships/image" Target="../media/image7891.png"/><Relationship Id="rId696" Type="http://schemas.openxmlformats.org/officeDocument/2006/relationships/image" Target="../media/image8098.png"/><Relationship Id="rId917" Type="http://schemas.openxmlformats.org/officeDocument/2006/relationships/image" Target="../media/image8314.png"/><Relationship Id="rId46" Type="http://schemas.openxmlformats.org/officeDocument/2006/relationships/image" Target="../media/image7450.png"/><Relationship Id="rId349" Type="http://schemas.openxmlformats.org/officeDocument/2006/relationships/image" Target="../media/image7751.png"/><Relationship Id="rId556" Type="http://schemas.openxmlformats.org/officeDocument/2006/relationships/image" Target="../media/image7958.png"/><Relationship Id="rId763" Type="http://schemas.openxmlformats.org/officeDocument/2006/relationships/image" Target="../media/image8165.png"/><Relationship Id="rId111" Type="http://schemas.openxmlformats.org/officeDocument/2006/relationships/image" Target="../media/image7515.png"/><Relationship Id="rId195" Type="http://schemas.openxmlformats.org/officeDocument/2006/relationships/image" Target="../media/image7598.png"/><Relationship Id="rId209" Type="http://schemas.openxmlformats.org/officeDocument/2006/relationships/image" Target="../media/image7612.png"/><Relationship Id="rId416" Type="http://schemas.openxmlformats.org/officeDocument/2006/relationships/image" Target="../media/image7818.png"/><Relationship Id="rId623" Type="http://schemas.openxmlformats.org/officeDocument/2006/relationships/image" Target="../media/image8025.png"/><Relationship Id="rId830" Type="http://schemas.openxmlformats.org/officeDocument/2006/relationships/image" Target="../media/image8232.png"/><Relationship Id="rId57" Type="http://schemas.openxmlformats.org/officeDocument/2006/relationships/image" Target="../media/image7461.png"/><Relationship Id="rId262" Type="http://schemas.openxmlformats.org/officeDocument/2006/relationships/image" Target="../media/image7664.png"/><Relationship Id="rId567" Type="http://schemas.openxmlformats.org/officeDocument/2006/relationships/image" Target="../media/image7969.png"/><Relationship Id="rId122" Type="http://schemas.openxmlformats.org/officeDocument/2006/relationships/image" Target="../media/image7526.png"/><Relationship Id="rId774" Type="http://schemas.openxmlformats.org/officeDocument/2006/relationships/image" Target="../media/image8176.png"/><Relationship Id="rId427" Type="http://schemas.openxmlformats.org/officeDocument/2006/relationships/image" Target="../media/image7829.png"/><Relationship Id="rId634" Type="http://schemas.openxmlformats.org/officeDocument/2006/relationships/image" Target="../media/image8036.png"/><Relationship Id="rId841" Type="http://schemas.openxmlformats.org/officeDocument/2006/relationships/image" Target="../media/image8243.png"/><Relationship Id="rId273" Type="http://schemas.openxmlformats.org/officeDocument/2006/relationships/image" Target="../media/image7675.png"/><Relationship Id="rId480" Type="http://schemas.openxmlformats.org/officeDocument/2006/relationships/image" Target="../media/image7882.png"/><Relationship Id="rId701" Type="http://schemas.openxmlformats.org/officeDocument/2006/relationships/image" Target="../media/image8103.png"/><Relationship Id="rId68" Type="http://schemas.openxmlformats.org/officeDocument/2006/relationships/image" Target="../media/image7472.png"/><Relationship Id="rId133" Type="http://schemas.openxmlformats.org/officeDocument/2006/relationships/image" Target="../media/image7537.png"/><Relationship Id="rId340" Type="http://schemas.openxmlformats.org/officeDocument/2006/relationships/image" Target="../media/image7742.png"/><Relationship Id="rId578" Type="http://schemas.openxmlformats.org/officeDocument/2006/relationships/image" Target="../media/image7980.png"/><Relationship Id="rId785" Type="http://schemas.openxmlformats.org/officeDocument/2006/relationships/image" Target="../media/image8187.png"/><Relationship Id="rId200" Type="http://schemas.openxmlformats.org/officeDocument/2006/relationships/image" Target="../media/image7603.png"/><Relationship Id="rId438" Type="http://schemas.openxmlformats.org/officeDocument/2006/relationships/image" Target="../media/image7840.png"/><Relationship Id="rId645" Type="http://schemas.openxmlformats.org/officeDocument/2006/relationships/image" Target="../media/image8047.png"/><Relationship Id="rId852" Type="http://schemas.openxmlformats.org/officeDocument/2006/relationships/image" Target="../media/image8254.png"/><Relationship Id="rId284" Type="http://schemas.openxmlformats.org/officeDocument/2006/relationships/image" Target="../media/image7686.png"/><Relationship Id="rId491" Type="http://schemas.openxmlformats.org/officeDocument/2006/relationships/image" Target="../media/image7893.png"/><Relationship Id="rId505" Type="http://schemas.openxmlformats.org/officeDocument/2006/relationships/image" Target="../media/image7907.png"/><Relationship Id="rId712" Type="http://schemas.openxmlformats.org/officeDocument/2006/relationships/image" Target="../media/image8114.png"/><Relationship Id="rId79" Type="http://schemas.openxmlformats.org/officeDocument/2006/relationships/image" Target="../media/image7483.png"/><Relationship Id="rId144" Type="http://schemas.openxmlformats.org/officeDocument/2006/relationships/image" Target="../media/image7548.png"/><Relationship Id="rId589" Type="http://schemas.openxmlformats.org/officeDocument/2006/relationships/image" Target="../media/image7991.png"/><Relationship Id="rId796" Type="http://schemas.openxmlformats.org/officeDocument/2006/relationships/image" Target="../media/image8198.png"/><Relationship Id="rId351" Type="http://schemas.openxmlformats.org/officeDocument/2006/relationships/image" Target="../media/image7753.png"/><Relationship Id="rId449" Type="http://schemas.openxmlformats.org/officeDocument/2006/relationships/image" Target="../media/image7851.png"/><Relationship Id="rId656" Type="http://schemas.openxmlformats.org/officeDocument/2006/relationships/image" Target="../media/image8058.png"/><Relationship Id="rId863" Type="http://schemas.openxmlformats.org/officeDocument/2006/relationships/image" Target="../media/image8265.png"/><Relationship Id="rId211" Type="http://schemas.openxmlformats.org/officeDocument/2006/relationships/image" Target="../media/image7614.png"/><Relationship Id="rId253" Type="http://schemas.openxmlformats.org/officeDocument/2006/relationships/image" Target="../media/image7656.png"/><Relationship Id="rId295" Type="http://schemas.openxmlformats.org/officeDocument/2006/relationships/image" Target="../media/image7697.png"/><Relationship Id="rId309" Type="http://schemas.openxmlformats.org/officeDocument/2006/relationships/image" Target="../media/image7711.png"/><Relationship Id="rId460" Type="http://schemas.openxmlformats.org/officeDocument/2006/relationships/image" Target="../media/image7862.png"/><Relationship Id="rId516" Type="http://schemas.openxmlformats.org/officeDocument/2006/relationships/image" Target="../media/image7918.png"/><Relationship Id="rId698" Type="http://schemas.openxmlformats.org/officeDocument/2006/relationships/image" Target="../media/image8100.png"/><Relationship Id="rId48" Type="http://schemas.openxmlformats.org/officeDocument/2006/relationships/image" Target="../media/image7452.png"/><Relationship Id="rId113" Type="http://schemas.openxmlformats.org/officeDocument/2006/relationships/image" Target="../media/image7517.png"/><Relationship Id="rId320" Type="http://schemas.openxmlformats.org/officeDocument/2006/relationships/image" Target="../media/image7722.png"/><Relationship Id="rId558" Type="http://schemas.openxmlformats.org/officeDocument/2006/relationships/image" Target="../media/image7960.png"/><Relationship Id="rId723" Type="http://schemas.openxmlformats.org/officeDocument/2006/relationships/image" Target="../media/image8125.png"/><Relationship Id="rId765" Type="http://schemas.openxmlformats.org/officeDocument/2006/relationships/image" Target="../media/image8167.png"/><Relationship Id="rId155" Type="http://schemas.openxmlformats.org/officeDocument/2006/relationships/image" Target="../media/image3677.png"/><Relationship Id="rId197" Type="http://schemas.openxmlformats.org/officeDocument/2006/relationships/image" Target="../media/image7600.png"/><Relationship Id="rId362" Type="http://schemas.openxmlformats.org/officeDocument/2006/relationships/image" Target="../media/image7764.png"/><Relationship Id="rId418" Type="http://schemas.openxmlformats.org/officeDocument/2006/relationships/image" Target="../media/image7820.png"/><Relationship Id="rId625" Type="http://schemas.openxmlformats.org/officeDocument/2006/relationships/image" Target="../media/image8027.png"/><Relationship Id="rId832" Type="http://schemas.openxmlformats.org/officeDocument/2006/relationships/image" Target="../media/image8234.png"/><Relationship Id="rId222" Type="http://schemas.openxmlformats.org/officeDocument/2006/relationships/image" Target="../media/image7625.png"/><Relationship Id="rId264" Type="http://schemas.openxmlformats.org/officeDocument/2006/relationships/image" Target="../media/image7666.png"/><Relationship Id="rId471" Type="http://schemas.openxmlformats.org/officeDocument/2006/relationships/image" Target="../media/image7873.png"/><Relationship Id="rId667" Type="http://schemas.openxmlformats.org/officeDocument/2006/relationships/image" Target="../media/image8069.png"/><Relationship Id="rId874" Type="http://schemas.openxmlformats.org/officeDocument/2006/relationships/image" Target="../media/image8276.png"/><Relationship Id="rId17" Type="http://schemas.openxmlformats.org/officeDocument/2006/relationships/image" Target="../media/image7421.png"/><Relationship Id="rId59" Type="http://schemas.openxmlformats.org/officeDocument/2006/relationships/image" Target="../media/image7463.png"/><Relationship Id="rId124" Type="http://schemas.openxmlformats.org/officeDocument/2006/relationships/image" Target="../media/image7528.png"/><Relationship Id="rId527" Type="http://schemas.openxmlformats.org/officeDocument/2006/relationships/image" Target="../media/image7929.png"/><Relationship Id="rId569" Type="http://schemas.openxmlformats.org/officeDocument/2006/relationships/image" Target="../media/image7971.png"/><Relationship Id="rId734" Type="http://schemas.openxmlformats.org/officeDocument/2006/relationships/image" Target="../media/image8136.png"/><Relationship Id="rId776" Type="http://schemas.openxmlformats.org/officeDocument/2006/relationships/image" Target="../media/image8178.png"/><Relationship Id="rId70" Type="http://schemas.openxmlformats.org/officeDocument/2006/relationships/image" Target="../media/image7474.png"/><Relationship Id="rId166" Type="http://schemas.openxmlformats.org/officeDocument/2006/relationships/image" Target="../media/image7569.png"/><Relationship Id="rId331" Type="http://schemas.openxmlformats.org/officeDocument/2006/relationships/image" Target="../media/image7733.png"/><Relationship Id="rId373" Type="http://schemas.openxmlformats.org/officeDocument/2006/relationships/image" Target="../media/image7775.png"/><Relationship Id="rId429" Type="http://schemas.openxmlformats.org/officeDocument/2006/relationships/image" Target="../media/image7831.png"/><Relationship Id="rId580" Type="http://schemas.openxmlformats.org/officeDocument/2006/relationships/image" Target="../media/image7982.png"/><Relationship Id="rId636" Type="http://schemas.openxmlformats.org/officeDocument/2006/relationships/image" Target="../media/image8038.png"/><Relationship Id="rId801" Type="http://schemas.openxmlformats.org/officeDocument/2006/relationships/image" Target="../media/image8203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7636.png"/><Relationship Id="rId440" Type="http://schemas.openxmlformats.org/officeDocument/2006/relationships/image" Target="../media/image7842.png"/><Relationship Id="rId678" Type="http://schemas.openxmlformats.org/officeDocument/2006/relationships/image" Target="../media/image8080.png"/><Relationship Id="rId843" Type="http://schemas.openxmlformats.org/officeDocument/2006/relationships/image" Target="../media/image8245.png"/><Relationship Id="rId885" Type="http://schemas.openxmlformats.org/officeDocument/2006/relationships/image" Target="../media/image8287.png"/><Relationship Id="rId28" Type="http://schemas.openxmlformats.org/officeDocument/2006/relationships/image" Target="../media/image7432.png"/><Relationship Id="rId275" Type="http://schemas.openxmlformats.org/officeDocument/2006/relationships/image" Target="../media/image7677.png"/><Relationship Id="rId300" Type="http://schemas.openxmlformats.org/officeDocument/2006/relationships/image" Target="../media/image7702.png"/><Relationship Id="rId482" Type="http://schemas.openxmlformats.org/officeDocument/2006/relationships/image" Target="../media/image7884.png"/><Relationship Id="rId538" Type="http://schemas.openxmlformats.org/officeDocument/2006/relationships/image" Target="../media/image7940.png"/><Relationship Id="rId703" Type="http://schemas.openxmlformats.org/officeDocument/2006/relationships/image" Target="../media/image8105.png"/><Relationship Id="rId745" Type="http://schemas.openxmlformats.org/officeDocument/2006/relationships/image" Target="../media/image8147.png"/><Relationship Id="rId910" Type="http://schemas.openxmlformats.org/officeDocument/2006/relationships/image" Target="../media/image8309.png"/><Relationship Id="rId81" Type="http://schemas.openxmlformats.org/officeDocument/2006/relationships/image" Target="../media/image7485.png"/><Relationship Id="rId135" Type="http://schemas.openxmlformats.org/officeDocument/2006/relationships/image" Target="../media/image7539.png"/><Relationship Id="rId177" Type="http://schemas.openxmlformats.org/officeDocument/2006/relationships/image" Target="../media/image7580.png"/><Relationship Id="rId342" Type="http://schemas.openxmlformats.org/officeDocument/2006/relationships/image" Target="../media/image7744.png"/><Relationship Id="rId384" Type="http://schemas.openxmlformats.org/officeDocument/2006/relationships/image" Target="../media/image7786.png"/><Relationship Id="rId591" Type="http://schemas.openxmlformats.org/officeDocument/2006/relationships/image" Target="../media/image7993.png"/><Relationship Id="rId605" Type="http://schemas.openxmlformats.org/officeDocument/2006/relationships/image" Target="../media/image8007.png"/><Relationship Id="rId787" Type="http://schemas.openxmlformats.org/officeDocument/2006/relationships/image" Target="../media/image8189.png"/><Relationship Id="rId812" Type="http://schemas.openxmlformats.org/officeDocument/2006/relationships/image" Target="../media/image8214.png"/><Relationship Id="rId202" Type="http://schemas.openxmlformats.org/officeDocument/2006/relationships/image" Target="../media/image7605.png"/><Relationship Id="rId244" Type="http://schemas.openxmlformats.org/officeDocument/2006/relationships/image" Target="../media/image7647.png"/><Relationship Id="rId647" Type="http://schemas.openxmlformats.org/officeDocument/2006/relationships/image" Target="../media/image8049.png"/><Relationship Id="rId689" Type="http://schemas.openxmlformats.org/officeDocument/2006/relationships/image" Target="../media/image8091.png"/><Relationship Id="rId854" Type="http://schemas.openxmlformats.org/officeDocument/2006/relationships/image" Target="../media/image8256.png"/><Relationship Id="rId896" Type="http://schemas.openxmlformats.org/officeDocument/2006/relationships/image" Target="../media/image8298.png"/><Relationship Id="rId39" Type="http://schemas.openxmlformats.org/officeDocument/2006/relationships/image" Target="../media/image7443.png"/><Relationship Id="rId286" Type="http://schemas.openxmlformats.org/officeDocument/2006/relationships/image" Target="../media/image7688.png"/><Relationship Id="rId451" Type="http://schemas.openxmlformats.org/officeDocument/2006/relationships/image" Target="../media/image7853.png"/><Relationship Id="rId493" Type="http://schemas.openxmlformats.org/officeDocument/2006/relationships/image" Target="../media/image7895.png"/><Relationship Id="rId507" Type="http://schemas.openxmlformats.org/officeDocument/2006/relationships/image" Target="../media/image7909.png"/><Relationship Id="rId549" Type="http://schemas.openxmlformats.org/officeDocument/2006/relationships/image" Target="../media/image7951.png"/><Relationship Id="rId714" Type="http://schemas.openxmlformats.org/officeDocument/2006/relationships/image" Target="../media/image8116.png"/><Relationship Id="rId756" Type="http://schemas.openxmlformats.org/officeDocument/2006/relationships/image" Target="../media/image8158.png"/><Relationship Id="rId50" Type="http://schemas.openxmlformats.org/officeDocument/2006/relationships/image" Target="../media/image7454.png"/><Relationship Id="rId104" Type="http://schemas.openxmlformats.org/officeDocument/2006/relationships/image" Target="../media/image7508.png"/><Relationship Id="rId146" Type="http://schemas.openxmlformats.org/officeDocument/2006/relationships/image" Target="../media/image7550.png"/><Relationship Id="rId188" Type="http://schemas.openxmlformats.org/officeDocument/2006/relationships/image" Target="../media/image7591.png"/><Relationship Id="rId311" Type="http://schemas.openxmlformats.org/officeDocument/2006/relationships/image" Target="../media/image7713.png"/><Relationship Id="rId353" Type="http://schemas.openxmlformats.org/officeDocument/2006/relationships/image" Target="../media/image7755.png"/><Relationship Id="rId395" Type="http://schemas.openxmlformats.org/officeDocument/2006/relationships/image" Target="../media/image7797.png"/><Relationship Id="rId409" Type="http://schemas.openxmlformats.org/officeDocument/2006/relationships/image" Target="../media/image7811.png"/><Relationship Id="rId560" Type="http://schemas.openxmlformats.org/officeDocument/2006/relationships/image" Target="../media/image7962.png"/><Relationship Id="rId798" Type="http://schemas.openxmlformats.org/officeDocument/2006/relationships/image" Target="../media/image8200.png"/><Relationship Id="rId92" Type="http://schemas.openxmlformats.org/officeDocument/2006/relationships/image" Target="../media/image7496.png"/><Relationship Id="rId213" Type="http://schemas.openxmlformats.org/officeDocument/2006/relationships/image" Target="../media/image7616.png"/><Relationship Id="rId420" Type="http://schemas.openxmlformats.org/officeDocument/2006/relationships/image" Target="../media/image7822.png"/><Relationship Id="rId616" Type="http://schemas.openxmlformats.org/officeDocument/2006/relationships/image" Target="../media/image8018.png"/><Relationship Id="rId658" Type="http://schemas.openxmlformats.org/officeDocument/2006/relationships/image" Target="../media/image8060.png"/><Relationship Id="rId823" Type="http://schemas.openxmlformats.org/officeDocument/2006/relationships/image" Target="../media/image8225.png"/><Relationship Id="rId865" Type="http://schemas.openxmlformats.org/officeDocument/2006/relationships/image" Target="../media/image8267.png"/><Relationship Id="rId255" Type="http://schemas.openxmlformats.org/officeDocument/2006/relationships/image" Target="../media/image7658.png"/><Relationship Id="rId297" Type="http://schemas.openxmlformats.org/officeDocument/2006/relationships/image" Target="../media/image7699.png"/><Relationship Id="rId462" Type="http://schemas.openxmlformats.org/officeDocument/2006/relationships/image" Target="../media/image7864.png"/><Relationship Id="rId518" Type="http://schemas.openxmlformats.org/officeDocument/2006/relationships/image" Target="../media/image7920.png"/><Relationship Id="rId725" Type="http://schemas.openxmlformats.org/officeDocument/2006/relationships/image" Target="../media/image8127.png"/><Relationship Id="rId115" Type="http://schemas.openxmlformats.org/officeDocument/2006/relationships/image" Target="../media/image7519.png"/><Relationship Id="rId157" Type="http://schemas.openxmlformats.org/officeDocument/2006/relationships/image" Target="../media/image7560.png"/><Relationship Id="rId322" Type="http://schemas.openxmlformats.org/officeDocument/2006/relationships/image" Target="../media/image7724.png"/><Relationship Id="rId364" Type="http://schemas.openxmlformats.org/officeDocument/2006/relationships/image" Target="../media/image7766.png"/><Relationship Id="rId767" Type="http://schemas.openxmlformats.org/officeDocument/2006/relationships/image" Target="../media/image8169.png"/><Relationship Id="rId61" Type="http://schemas.openxmlformats.org/officeDocument/2006/relationships/image" Target="../media/image7465.png"/><Relationship Id="rId199" Type="http://schemas.openxmlformats.org/officeDocument/2006/relationships/image" Target="../media/image7602.png"/><Relationship Id="rId571" Type="http://schemas.openxmlformats.org/officeDocument/2006/relationships/image" Target="../media/image7973.png"/><Relationship Id="rId627" Type="http://schemas.openxmlformats.org/officeDocument/2006/relationships/image" Target="../media/image8029.png"/><Relationship Id="rId669" Type="http://schemas.openxmlformats.org/officeDocument/2006/relationships/image" Target="../media/image8071.png"/><Relationship Id="rId834" Type="http://schemas.openxmlformats.org/officeDocument/2006/relationships/image" Target="../media/image8236.png"/><Relationship Id="rId876" Type="http://schemas.openxmlformats.org/officeDocument/2006/relationships/image" Target="../media/image8278.png"/><Relationship Id="rId19" Type="http://schemas.openxmlformats.org/officeDocument/2006/relationships/image" Target="../media/image7423.png"/><Relationship Id="rId224" Type="http://schemas.openxmlformats.org/officeDocument/2006/relationships/image" Target="../media/image7627.png"/><Relationship Id="rId266" Type="http://schemas.openxmlformats.org/officeDocument/2006/relationships/image" Target="../media/image7668.png"/><Relationship Id="rId431" Type="http://schemas.openxmlformats.org/officeDocument/2006/relationships/image" Target="../media/image7833.png"/><Relationship Id="rId473" Type="http://schemas.openxmlformats.org/officeDocument/2006/relationships/image" Target="../media/image7875.png"/><Relationship Id="rId529" Type="http://schemas.openxmlformats.org/officeDocument/2006/relationships/image" Target="../media/image7931.png"/><Relationship Id="rId680" Type="http://schemas.openxmlformats.org/officeDocument/2006/relationships/image" Target="../media/image8082.png"/><Relationship Id="rId736" Type="http://schemas.openxmlformats.org/officeDocument/2006/relationships/image" Target="../media/image8138.png"/><Relationship Id="rId901" Type="http://schemas.openxmlformats.org/officeDocument/2006/relationships/image" Target="../media/image8300.png"/><Relationship Id="rId30" Type="http://schemas.openxmlformats.org/officeDocument/2006/relationships/image" Target="../media/image7434.png"/><Relationship Id="rId126" Type="http://schemas.openxmlformats.org/officeDocument/2006/relationships/image" Target="../media/image7530.png"/><Relationship Id="rId168" Type="http://schemas.openxmlformats.org/officeDocument/2006/relationships/image" Target="../media/image7571.png"/><Relationship Id="rId333" Type="http://schemas.openxmlformats.org/officeDocument/2006/relationships/image" Target="../media/image7735.png"/><Relationship Id="rId540" Type="http://schemas.openxmlformats.org/officeDocument/2006/relationships/image" Target="../media/image7942.png"/><Relationship Id="rId778" Type="http://schemas.openxmlformats.org/officeDocument/2006/relationships/image" Target="../media/image8180.png"/><Relationship Id="rId72" Type="http://schemas.openxmlformats.org/officeDocument/2006/relationships/image" Target="../media/image7476.png"/><Relationship Id="rId375" Type="http://schemas.openxmlformats.org/officeDocument/2006/relationships/image" Target="../media/image7777.png"/><Relationship Id="rId582" Type="http://schemas.openxmlformats.org/officeDocument/2006/relationships/image" Target="../media/image7984.png"/><Relationship Id="rId638" Type="http://schemas.openxmlformats.org/officeDocument/2006/relationships/image" Target="../media/image8040.png"/><Relationship Id="rId803" Type="http://schemas.openxmlformats.org/officeDocument/2006/relationships/image" Target="../media/image8205.png"/><Relationship Id="rId845" Type="http://schemas.openxmlformats.org/officeDocument/2006/relationships/image" Target="../media/image8247.png"/><Relationship Id="rId3" Type="http://schemas.openxmlformats.org/officeDocument/2006/relationships/image" Target="../media/image6452.png"/><Relationship Id="rId235" Type="http://schemas.openxmlformats.org/officeDocument/2006/relationships/image" Target="../media/image7638.png"/><Relationship Id="rId277" Type="http://schemas.openxmlformats.org/officeDocument/2006/relationships/image" Target="../media/image7679.png"/><Relationship Id="rId400" Type="http://schemas.openxmlformats.org/officeDocument/2006/relationships/image" Target="../media/image7802.png"/><Relationship Id="rId442" Type="http://schemas.openxmlformats.org/officeDocument/2006/relationships/image" Target="../media/image7844.png"/><Relationship Id="rId484" Type="http://schemas.openxmlformats.org/officeDocument/2006/relationships/image" Target="../media/image7886.png"/><Relationship Id="rId705" Type="http://schemas.openxmlformats.org/officeDocument/2006/relationships/image" Target="../media/image8107.png"/><Relationship Id="rId887" Type="http://schemas.openxmlformats.org/officeDocument/2006/relationships/image" Target="../media/image8289.png"/><Relationship Id="rId137" Type="http://schemas.openxmlformats.org/officeDocument/2006/relationships/image" Target="../media/image7541.png"/><Relationship Id="rId302" Type="http://schemas.openxmlformats.org/officeDocument/2006/relationships/image" Target="../media/image7704.png"/><Relationship Id="rId344" Type="http://schemas.openxmlformats.org/officeDocument/2006/relationships/image" Target="../media/image7746.png"/><Relationship Id="rId691" Type="http://schemas.openxmlformats.org/officeDocument/2006/relationships/image" Target="../media/image8093.png"/><Relationship Id="rId747" Type="http://schemas.openxmlformats.org/officeDocument/2006/relationships/image" Target="../media/image8149.png"/><Relationship Id="rId789" Type="http://schemas.openxmlformats.org/officeDocument/2006/relationships/image" Target="../media/image8191.png"/><Relationship Id="rId912" Type="http://schemas.openxmlformats.org/officeDocument/2006/relationships/image" Target="../media/image8311.png"/><Relationship Id="rId41" Type="http://schemas.openxmlformats.org/officeDocument/2006/relationships/image" Target="../media/image7445.png"/><Relationship Id="rId83" Type="http://schemas.openxmlformats.org/officeDocument/2006/relationships/image" Target="../media/image7487.png"/><Relationship Id="rId179" Type="http://schemas.openxmlformats.org/officeDocument/2006/relationships/image" Target="../media/image7582.png"/><Relationship Id="rId386" Type="http://schemas.openxmlformats.org/officeDocument/2006/relationships/image" Target="../media/image7788.png"/><Relationship Id="rId551" Type="http://schemas.openxmlformats.org/officeDocument/2006/relationships/image" Target="../media/image7953.png"/><Relationship Id="rId593" Type="http://schemas.openxmlformats.org/officeDocument/2006/relationships/image" Target="../media/image7995.png"/><Relationship Id="rId607" Type="http://schemas.openxmlformats.org/officeDocument/2006/relationships/image" Target="../media/image8009.png"/><Relationship Id="rId649" Type="http://schemas.openxmlformats.org/officeDocument/2006/relationships/image" Target="../media/image8051.png"/><Relationship Id="rId814" Type="http://schemas.openxmlformats.org/officeDocument/2006/relationships/image" Target="../media/image8216.png"/><Relationship Id="rId856" Type="http://schemas.openxmlformats.org/officeDocument/2006/relationships/image" Target="../media/image8258.png"/><Relationship Id="rId190" Type="http://schemas.openxmlformats.org/officeDocument/2006/relationships/image" Target="../media/image7593.png"/><Relationship Id="rId204" Type="http://schemas.openxmlformats.org/officeDocument/2006/relationships/image" Target="../media/image7607.png"/><Relationship Id="rId246" Type="http://schemas.openxmlformats.org/officeDocument/2006/relationships/image" Target="../media/image7649.png"/><Relationship Id="rId288" Type="http://schemas.openxmlformats.org/officeDocument/2006/relationships/image" Target="../media/image7690.png"/><Relationship Id="rId411" Type="http://schemas.openxmlformats.org/officeDocument/2006/relationships/image" Target="../media/image7813.png"/><Relationship Id="rId453" Type="http://schemas.openxmlformats.org/officeDocument/2006/relationships/image" Target="../media/image7855.png"/><Relationship Id="rId509" Type="http://schemas.openxmlformats.org/officeDocument/2006/relationships/image" Target="../media/image7911.png"/><Relationship Id="rId660" Type="http://schemas.openxmlformats.org/officeDocument/2006/relationships/image" Target="../media/image8062.png"/><Relationship Id="rId898" Type="http://schemas.openxmlformats.org/officeDocument/2006/relationships/image" Target="../media/image2893.png"/><Relationship Id="rId106" Type="http://schemas.openxmlformats.org/officeDocument/2006/relationships/image" Target="../media/image7510.png"/><Relationship Id="rId313" Type="http://schemas.openxmlformats.org/officeDocument/2006/relationships/image" Target="../media/image7715.png"/><Relationship Id="rId495" Type="http://schemas.openxmlformats.org/officeDocument/2006/relationships/image" Target="../media/image7897.png"/><Relationship Id="rId716" Type="http://schemas.openxmlformats.org/officeDocument/2006/relationships/image" Target="../media/image8118.png"/><Relationship Id="rId758" Type="http://schemas.openxmlformats.org/officeDocument/2006/relationships/image" Target="../media/image8160.png"/><Relationship Id="rId10" Type="http://schemas.openxmlformats.org/officeDocument/2006/relationships/image" Target="../media/image7418.png"/><Relationship Id="rId52" Type="http://schemas.openxmlformats.org/officeDocument/2006/relationships/image" Target="../media/image7456.png"/><Relationship Id="rId94" Type="http://schemas.openxmlformats.org/officeDocument/2006/relationships/image" Target="../media/image7498.png"/><Relationship Id="rId148" Type="http://schemas.openxmlformats.org/officeDocument/2006/relationships/image" Target="../media/image7552.png"/><Relationship Id="rId355" Type="http://schemas.openxmlformats.org/officeDocument/2006/relationships/image" Target="../media/image7757.png"/><Relationship Id="rId397" Type="http://schemas.openxmlformats.org/officeDocument/2006/relationships/image" Target="../media/image7799.png"/><Relationship Id="rId520" Type="http://schemas.openxmlformats.org/officeDocument/2006/relationships/image" Target="../media/image7922.png"/><Relationship Id="rId562" Type="http://schemas.openxmlformats.org/officeDocument/2006/relationships/image" Target="../media/image7964.png"/><Relationship Id="rId618" Type="http://schemas.openxmlformats.org/officeDocument/2006/relationships/image" Target="../media/image8020.png"/><Relationship Id="rId825" Type="http://schemas.openxmlformats.org/officeDocument/2006/relationships/image" Target="../media/image8227.png"/><Relationship Id="rId215" Type="http://schemas.openxmlformats.org/officeDocument/2006/relationships/image" Target="../media/image7618.png"/><Relationship Id="rId257" Type="http://schemas.openxmlformats.org/officeDocument/2006/relationships/image" Target="../media/image7659.png"/><Relationship Id="rId422" Type="http://schemas.openxmlformats.org/officeDocument/2006/relationships/image" Target="../media/image7824.png"/><Relationship Id="rId464" Type="http://schemas.openxmlformats.org/officeDocument/2006/relationships/image" Target="../media/image7866.png"/><Relationship Id="rId867" Type="http://schemas.openxmlformats.org/officeDocument/2006/relationships/image" Target="../media/image8269.png"/><Relationship Id="rId299" Type="http://schemas.openxmlformats.org/officeDocument/2006/relationships/image" Target="../media/image7701.png"/><Relationship Id="rId727" Type="http://schemas.openxmlformats.org/officeDocument/2006/relationships/image" Target="../media/image8129.png"/><Relationship Id="rId63" Type="http://schemas.openxmlformats.org/officeDocument/2006/relationships/image" Target="../media/image7467.png"/><Relationship Id="rId159" Type="http://schemas.openxmlformats.org/officeDocument/2006/relationships/image" Target="../media/image7562.png"/><Relationship Id="rId366" Type="http://schemas.openxmlformats.org/officeDocument/2006/relationships/image" Target="../media/image7768.png"/><Relationship Id="rId573" Type="http://schemas.openxmlformats.org/officeDocument/2006/relationships/image" Target="../media/image7975.png"/><Relationship Id="rId780" Type="http://schemas.openxmlformats.org/officeDocument/2006/relationships/image" Target="../media/image8182.png"/><Relationship Id="rId226" Type="http://schemas.openxmlformats.org/officeDocument/2006/relationships/image" Target="../media/image7629.png"/><Relationship Id="rId433" Type="http://schemas.openxmlformats.org/officeDocument/2006/relationships/image" Target="../media/image7835.png"/><Relationship Id="rId878" Type="http://schemas.openxmlformats.org/officeDocument/2006/relationships/image" Target="../media/image8280.png"/><Relationship Id="rId640" Type="http://schemas.openxmlformats.org/officeDocument/2006/relationships/image" Target="../media/image8042.png"/><Relationship Id="rId738" Type="http://schemas.openxmlformats.org/officeDocument/2006/relationships/image" Target="../media/image8140.png"/><Relationship Id="rId74" Type="http://schemas.openxmlformats.org/officeDocument/2006/relationships/image" Target="../media/image7478.png"/><Relationship Id="rId377" Type="http://schemas.openxmlformats.org/officeDocument/2006/relationships/image" Target="../media/image7779.png"/><Relationship Id="rId500" Type="http://schemas.openxmlformats.org/officeDocument/2006/relationships/image" Target="../media/image7902.png"/><Relationship Id="rId584" Type="http://schemas.openxmlformats.org/officeDocument/2006/relationships/image" Target="../media/image7986.png"/><Relationship Id="rId805" Type="http://schemas.openxmlformats.org/officeDocument/2006/relationships/image" Target="../media/image8207.png"/><Relationship Id="rId5" Type="http://schemas.openxmlformats.org/officeDocument/2006/relationships/image" Target="../media/image6453.png"/><Relationship Id="rId237" Type="http://schemas.openxmlformats.org/officeDocument/2006/relationships/image" Target="../media/image7640.png"/><Relationship Id="rId791" Type="http://schemas.openxmlformats.org/officeDocument/2006/relationships/image" Target="../media/image8193.png"/><Relationship Id="rId889" Type="http://schemas.openxmlformats.org/officeDocument/2006/relationships/image" Target="../media/image8291.png"/><Relationship Id="rId444" Type="http://schemas.openxmlformats.org/officeDocument/2006/relationships/image" Target="../media/image7846.png"/><Relationship Id="rId651" Type="http://schemas.openxmlformats.org/officeDocument/2006/relationships/image" Target="../media/image8053.png"/><Relationship Id="rId749" Type="http://schemas.openxmlformats.org/officeDocument/2006/relationships/image" Target="../media/image8151.png"/><Relationship Id="rId290" Type="http://schemas.openxmlformats.org/officeDocument/2006/relationships/image" Target="../media/image7692.png"/><Relationship Id="rId304" Type="http://schemas.openxmlformats.org/officeDocument/2006/relationships/image" Target="../media/image7706.png"/><Relationship Id="rId388" Type="http://schemas.openxmlformats.org/officeDocument/2006/relationships/image" Target="../media/image7790.png"/><Relationship Id="rId511" Type="http://schemas.openxmlformats.org/officeDocument/2006/relationships/image" Target="../media/image7913.png"/><Relationship Id="rId609" Type="http://schemas.openxmlformats.org/officeDocument/2006/relationships/image" Target="../media/image8011.png"/><Relationship Id="rId85" Type="http://schemas.openxmlformats.org/officeDocument/2006/relationships/image" Target="../media/image7489.png"/><Relationship Id="rId150" Type="http://schemas.openxmlformats.org/officeDocument/2006/relationships/image" Target="../media/image7554.png"/><Relationship Id="rId595" Type="http://schemas.openxmlformats.org/officeDocument/2006/relationships/image" Target="../media/image7997.png"/><Relationship Id="rId816" Type="http://schemas.openxmlformats.org/officeDocument/2006/relationships/image" Target="../media/image8218.png"/><Relationship Id="rId248" Type="http://schemas.openxmlformats.org/officeDocument/2006/relationships/image" Target="../media/image7651.png"/><Relationship Id="rId455" Type="http://schemas.openxmlformats.org/officeDocument/2006/relationships/image" Target="../media/image7857.png"/><Relationship Id="rId662" Type="http://schemas.openxmlformats.org/officeDocument/2006/relationships/image" Target="../media/image8064.png"/><Relationship Id="rId12" Type="http://schemas.openxmlformats.org/officeDocument/2006/relationships/image" Target="../media/image32.png"/><Relationship Id="rId108" Type="http://schemas.openxmlformats.org/officeDocument/2006/relationships/image" Target="../media/image7512.png"/><Relationship Id="rId315" Type="http://schemas.openxmlformats.org/officeDocument/2006/relationships/image" Target="../media/image7717.png"/><Relationship Id="rId522" Type="http://schemas.openxmlformats.org/officeDocument/2006/relationships/image" Target="../media/image7924.png"/><Relationship Id="rId96" Type="http://schemas.openxmlformats.org/officeDocument/2006/relationships/image" Target="../media/image7500.png"/><Relationship Id="rId161" Type="http://schemas.openxmlformats.org/officeDocument/2006/relationships/image" Target="../media/image7564.png"/><Relationship Id="rId399" Type="http://schemas.openxmlformats.org/officeDocument/2006/relationships/image" Target="../media/image7801.png"/><Relationship Id="rId827" Type="http://schemas.openxmlformats.org/officeDocument/2006/relationships/image" Target="../media/image8229.png"/><Relationship Id="rId259" Type="http://schemas.openxmlformats.org/officeDocument/2006/relationships/image" Target="../media/image7661.png"/><Relationship Id="rId466" Type="http://schemas.openxmlformats.org/officeDocument/2006/relationships/image" Target="../media/image7868.png"/><Relationship Id="rId673" Type="http://schemas.openxmlformats.org/officeDocument/2006/relationships/image" Target="../media/image8075.png"/><Relationship Id="rId880" Type="http://schemas.openxmlformats.org/officeDocument/2006/relationships/image" Target="../media/image8282.png"/><Relationship Id="rId23" Type="http://schemas.openxmlformats.org/officeDocument/2006/relationships/image" Target="../media/image7427.png"/><Relationship Id="rId119" Type="http://schemas.openxmlformats.org/officeDocument/2006/relationships/image" Target="../media/image7523.png"/><Relationship Id="rId326" Type="http://schemas.openxmlformats.org/officeDocument/2006/relationships/image" Target="../media/image7728.png"/><Relationship Id="rId533" Type="http://schemas.openxmlformats.org/officeDocument/2006/relationships/image" Target="../media/image7935.png"/><Relationship Id="rId740" Type="http://schemas.openxmlformats.org/officeDocument/2006/relationships/image" Target="../media/image8142.png"/><Relationship Id="rId838" Type="http://schemas.openxmlformats.org/officeDocument/2006/relationships/image" Target="../media/image8240.png"/><Relationship Id="rId172" Type="http://schemas.openxmlformats.org/officeDocument/2006/relationships/image" Target="../media/image7575.png"/><Relationship Id="rId477" Type="http://schemas.openxmlformats.org/officeDocument/2006/relationships/image" Target="../media/image7879.png"/><Relationship Id="rId600" Type="http://schemas.openxmlformats.org/officeDocument/2006/relationships/image" Target="../media/image8002.png"/><Relationship Id="rId684" Type="http://schemas.openxmlformats.org/officeDocument/2006/relationships/image" Target="../media/image8086.png"/><Relationship Id="rId337" Type="http://schemas.openxmlformats.org/officeDocument/2006/relationships/image" Target="../media/image7739.png"/><Relationship Id="rId891" Type="http://schemas.openxmlformats.org/officeDocument/2006/relationships/image" Target="../media/image8293.png"/><Relationship Id="rId905" Type="http://schemas.openxmlformats.org/officeDocument/2006/relationships/image" Target="../media/image8304.png"/><Relationship Id="rId34" Type="http://schemas.openxmlformats.org/officeDocument/2006/relationships/image" Target="../media/image7438.png"/><Relationship Id="rId544" Type="http://schemas.openxmlformats.org/officeDocument/2006/relationships/image" Target="../media/image7946.png"/><Relationship Id="rId751" Type="http://schemas.openxmlformats.org/officeDocument/2006/relationships/image" Target="../media/image8153.png"/><Relationship Id="rId849" Type="http://schemas.openxmlformats.org/officeDocument/2006/relationships/image" Target="../media/image8251.png"/><Relationship Id="rId183" Type="http://schemas.openxmlformats.org/officeDocument/2006/relationships/image" Target="../media/image7586.png"/><Relationship Id="rId390" Type="http://schemas.openxmlformats.org/officeDocument/2006/relationships/image" Target="../media/image7792.png"/><Relationship Id="rId404" Type="http://schemas.openxmlformats.org/officeDocument/2006/relationships/image" Target="../media/image7806.png"/><Relationship Id="rId611" Type="http://schemas.openxmlformats.org/officeDocument/2006/relationships/image" Target="../media/image8013.png"/><Relationship Id="rId250" Type="http://schemas.openxmlformats.org/officeDocument/2006/relationships/image" Target="../media/image7653.png"/><Relationship Id="rId488" Type="http://schemas.openxmlformats.org/officeDocument/2006/relationships/image" Target="../media/image7890.png"/><Relationship Id="rId695" Type="http://schemas.openxmlformats.org/officeDocument/2006/relationships/image" Target="../media/image8097.png"/><Relationship Id="rId709" Type="http://schemas.openxmlformats.org/officeDocument/2006/relationships/image" Target="../media/image8111.png"/><Relationship Id="rId916" Type="http://schemas.openxmlformats.org/officeDocument/2006/relationships/image" Target="../media/image8313.png"/><Relationship Id="rId45" Type="http://schemas.openxmlformats.org/officeDocument/2006/relationships/image" Target="../media/image7449.png"/><Relationship Id="rId110" Type="http://schemas.openxmlformats.org/officeDocument/2006/relationships/image" Target="../media/image7514.png"/><Relationship Id="rId348" Type="http://schemas.openxmlformats.org/officeDocument/2006/relationships/image" Target="../media/image7750.png"/><Relationship Id="rId555" Type="http://schemas.openxmlformats.org/officeDocument/2006/relationships/image" Target="../media/image7957.png"/><Relationship Id="rId762" Type="http://schemas.openxmlformats.org/officeDocument/2006/relationships/image" Target="../media/image8164.png"/><Relationship Id="rId194" Type="http://schemas.openxmlformats.org/officeDocument/2006/relationships/image" Target="../media/image7597.png"/><Relationship Id="rId208" Type="http://schemas.openxmlformats.org/officeDocument/2006/relationships/image" Target="../media/image7611.png"/><Relationship Id="rId415" Type="http://schemas.openxmlformats.org/officeDocument/2006/relationships/image" Target="../media/image7817.png"/><Relationship Id="rId622" Type="http://schemas.openxmlformats.org/officeDocument/2006/relationships/image" Target="../media/image8024.png"/><Relationship Id="rId261" Type="http://schemas.openxmlformats.org/officeDocument/2006/relationships/image" Target="../media/image7663.png"/><Relationship Id="rId499" Type="http://schemas.openxmlformats.org/officeDocument/2006/relationships/image" Target="../media/image7901.png"/><Relationship Id="rId56" Type="http://schemas.openxmlformats.org/officeDocument/2006/relationships/image" Target="../media/image7460.png"/><Relationship Id="rId359" Type="http://schemas.openxmlformats.org/officeDocument/2006/relationships/image" Target="../media/image7761.png"/><Relationship Id="rId566" Type="http://schemas.openxmlformats.org/officeDocument/2006/relationships/image" Target="../media/image7968.png"/><Relationship Id="rId773" Type="http://schemas.openxmlformats.org/officeDocument/2006/relationships/image" Target="../media/image8175.png"/><Relationship Id="rId121" Type="http://schemas.openxmlformats.org/officeDocument/2006/relationships/image" Target="../media/image7525.png"/><Relationship Id="rId219" Type="http://schemas.openxmlformats.org/officeDocument/2006/relationships/image" Target="../media/image7622.png"/><Relationship Id="rId426" Type="http://schemas.openxmlformats.org/officeDocument/2006/relationships/image" Target="../media/image7828.png"/><Relationship Id="rId633" Type="http://schemas.openxmlformats.org/officeDocument/2006/relationships/image" Target="../media/image8035.png"/><Relationship Id="rId840" Type="http://schemas.openxmlformats.org/officeDocument/2006/relationships/image" Target="../media/image8242.png"/><Relationship Id="rId67" Type="http://schemas.openxmlformats.org/officeDocument/2006/relationships/image" Target="../media/image7471.png"/><Relationship Id="rId272" Type="http://schemas.openxmlformats.org/officeDocument/2006/relationships/image" Target="../media/image7674.png"/><Relationship Id="rId577" Type="http://schemas.openxmlformats.org/officeDocument/2006/relationships/image" Target="../media/image7979.png"/><Relationship Id="rId700" Type="http://schemas.openxmlformats.org/officeDocument/2006/relationships/image" Target="../media/image8102.png"/><Relationship Id="rId132" Type="http://schemas.openxmlformats.org/officeDocument/2006/relationships/image" Target="../media/image7536.png"/><Relationship Id="rId784" Type="http://schemas.openxmlformats.org/officeDocument/2006/relationships/image" Target="../media/image8186.png"/><Relationship Id="rId437" Type="http://schemas.openxmlformats.org/officeDocument/2006/relationships/image" Target="../media/image7839.png"/><Relationship Id="rId644" Type="http://schemas.openxmlformats.org/officeDocument/2006/relationships/image" Target="../media/image8046.png"/><Relationship Id="rId851" Type="http://schemas.openxmlformats.org/officeDocument/2006/relationships/image" Target="../media/image8253.png"/><Relationship Id="rId283" Type="http://schemas.openxmlformats.org/officeDocument/2006/relationships/image" Target="../media/image7685.png"/><Relationship Id="rId490" Type="http://schemas.openxmlformats.org/officeDocument/2006/relationships/image" Target="../media/image7892.png"/><Relationship Id="rId504" Type="http://schemas.openxmlformats.org/officeDocument/2006/relationships/image" Target="../media/image7906.png"/><Relationship Id="rId711" Type="http://schemas.openxmlformats.org/officeDocument/2006/relationships/image" Target="../media/image8113.png"/><Relationship Id="rId78" Type="http://schemas.openxmlformats.org/officeDocument/2006/relationships/image" Target="../media/image7482.png"/><Relationship Id="rId143" Type="http://schemas.openxmlformats.org/officeDocument/2006/relationships/image" Target="../media/image7547.png"/><Relationship Id="rId350" Type="http://schemas.openxmlformats.org/officeDocument/2006/relationships/image" Target="../media/image7752.png"/><Relationship Id="rId588" Type="http://schemas.openxmlformats.org/officeDocument/2006/relationships/image" Target="../media/image7990.png"/><Relationship Id="rId795" Type="http://schemas.openxmlformats.org/officeDocument/2006/relationships/image" Target="../media/image8197.png"/><Relationship Id="rId809" Type="http://schemas.openxmlformats.org/officeDocument/2006/relationships/image" Target="../media/image8211.png"/><Relationship Id="rId9" Type="http://schemas.openxmlformats.org/officeDocument/2006/relationships/image" Target="../media/image36.png"/><Relationship Id="rId210" Type="http://schemas.openxmlformats.org/officeDocument/2006/relationships/image" Target="../media/image7613.png"/><Relationship Id="rId448" Type="http://schemas.openxmlformats.org/officeDocument/2006/relationships/image" Target="../media/image7850.png"/><Relationship Id="rId655" Type="http://schemas.openxmlformats.org/officeDocument/2006/relationships/image" Target="../media/image8057.png"/><Relationship Id="rId862" Type="http://schemas.openxmlformats.org/officeDocument/2006/relationships/image" Target="../media/image8264.png"/><Relationship Id="rId294" Type="http://schemas.openxmlformats.org/officeDocument/2006/relationships/image" Target="../media/image7696.png"/><Relationship Id="rId308" Type="http://schemas.openxmlformats.org/officeDocument/2006/relationships/image" Target="../media/image7710.png"/><Relationship Id="rId515" Type="http://schemas.openxmlformats.org/officeDocument/2006/relationships/image" Target="../media/image7917.png"/><Relationship Id="rId722" Type="http://schemas.openxmlformats.org/officeDocument/2006/relationships/image" Target="../media/image8124.png"/><Relationship Id="rId89" Type="http://schemas.openxmlformats.org/officeDocument/2006/relationships/image" Target="../media/image7493.png"/><Relationship Id="rId154" Type="http://schemas.openxmlformats.org/officeDocument/2006/relationships/image" Target="../media/image7558.png"/><Relationship Id="rId361" Type="http://schemas.openxmlformats.org/officeDocument/2006/relationships/image" Target="../media/image7763.png"/><Relationship Id="rId599" Type="http://schemas.openxmlformats.org/officeDocument/2006/relationships/image" Target="../media/image8001.png"/><Relationship Id="rId459" Type="http://schemas.openxmlformats.org/officeDocument/2006/relationships/image" Target="../media/image7861.png"/><Relationship Id="rId666" Type="http://schemas.openxmlformats.org/officeDocument/2006/relationships/image" Target="../media/image8068.png"/><Relationship Id="rId873" Type="http://schemas.openxmlformats.org/officeDocument/2006/relationships/image" Target="../media/image8275.png"/><Relationship Id="rId16" Type="http://schemas.openxmlformats.org/officeDocument/2006/relationships/image" Target="../media/image7420.png"/><Relationship Id="rId221" Type="http://schemas.openxmlformats.org/officeDocument/2006/relationships/image" Target="../media/image7624.png"/><Relationship Id="rId319" Type="http://schemas.openxmlformats.org/officeDocument/2006/relationships/image" Target="../media/image7721.png"/><Relationship Id="rId526" Type="http://schemas.openxmlformats.org/officeDocument/2006/relationships/image" Target="../media/image7928.png"/><Relationship Id="rId733" Type="http://schemas.openxmlformats.org/officeDocument/2006/relationships/image" Target="../media/image8135.png"/><Relationship Id="rId165" Type="http://schemas.openxmlformats.org/officeDocument/2006/relationships/image" Target="../media/image7568.png"/><Relationship Id="rId372" Type="http://schemas.openxmlformats.org/officeDocument/2006/relationships/image" Target="../media/image7774.png"/><Relationship Id="rId677" Type="http://schemas.openxmlformats.org/officeDocument/2006/relationships/image" Target="../media/image8079.png"/><Relationship Id="rId800" Type="http://schemas.openxmlformats.org/officeDocument/2006/relationships/image" Target="../media/image8202.png"/><Relationship Id="rId232" Type="http://schemas.openxmlformats.org/officeDocument/2006/relationships/image" Target="../media/image7635.png"/><Relationship Id="rId884" Type="http://schemas.openxmlformats.org/officeDocument/2006/relationships/image" Target="../media/image8286.png"/><Relationship Id="rId27" Type="http://schemas.openxmlformats.org/officeDocument/2006/relationships/image" Target="../media/image7431.png"/><Relationship Id="rId537" Type="http://schemas.openxmlformats.org/officeDocument/2006/relationships/image" Target="../media/image7939.png"/><Relationship Id="rId744" Type="http://schemas.openxmlformats.org/officeDocument/2006/relationships/image" Target="../media/image8146.png"/><Relationship Id="rId80" Type="http://schemas.openxmlformats.org/officeDocument/2006/relationships/image" Target="../media/image7484.png"/><Relationship Id="rId176" Type="http://schemas.openxmlformats.org/officeDocument/2006/relationships/image" Target="../media/image7579.png"/><Relationship Id="rId383" Type="http://schemas.openxmlformats.org/officeDocument/2006/relationships/image" Target="../media/image7785.png"/><Relationship Id="rId590" Type="http://schemas.openxmlformats.org/officeDocument/2006/relationships/image" Target="../media/image7992.png"/><Relationship Id="rId604" Type="http://schemas.openxmlformats.org/officeDocument/2006/relationships/image" Target="../media/image8006.png"/><Relationship Id="rId811" Type="http://schemas.openxmlformats.org/officeDocument/2006/relationships/image" Target="../media/image8213.png"/><Relationship Id="rId243" Type="http://schemas.openxmlformats.org/officeDocument/2006/relationships/image" Target="../media/image7646.png"/><Relationship Id="rId450" Type="http://schemas.openxmlformats.org/officeDocument/2006/relationships/image" Target="../media/image7852.png"/><Relationship Id="rId688" Type="http://schemas.openxmlformats.org/officeDocument/2006/relationships/image" Target="../media/image8090.png"/><Relationship Id="rId895" Type="http://schemas.openxmlformats.org/officeDocument/2006/relationships/image" Target="../media/image8297.png"/><Relationship Id="rId909" Type="http://schemas.openxmlformats.org/officeDocument/2006/relationships/image" Target="../media/image8308.png"/><Relationship Id="rId38" Type="http://schemas.openxmlformats.org/officeDocument/2006/relationships/image" Target="../media/image7442.png"/><Relationship Id="rId103" Type="http://schemas.openxmlformats.org/officeDocument/2006/relationships/image" Target="../media/image7507.png"/><Relationship Id="rId310" Type="http://schemas.openxmlformats.org/officeDocument/2006/relationships/image" Target="../media/image7712.png"/><Relationship Id="rId548" Type="http://schemas.openxmlformats.org/officeDocument/2006/relationships/image" Target="../media/image7950.png"/><Relationship Id="rId755" Type="http://schemas.openxmlformats.org/officeDocument/2006/relationships/image" Target="../media/image8157.png"/><Relationship Id="rId91" Type="http://schemas.openxmlformats.org/officeDocument/2006/relationships/image" Target="../media/image7495.png"/><Relationship Id="rId187" Type="http://schemas.openxmlformats.org/officeDocument/2006/relationships/image" Target="../media/image7590.png"/><Relationship Id="rId394" Type="http://schemas.openxmlformats.org/officeDocument/2006/relationships/image" Target="../media/image7796.png"/><Relationship Id="rId408" Type="http://schemas.openxmlformats.org/officeDocument/2006/relationships/image" Target="../media/image7810.png"/><Relationship Id="rId615" Type="http://schemas.openxmlformats.org/officeDocument/2006/relationships/image" Target="../media/image8017.png"/><Relationship Id="rId822" Type="http://schemas.openxmlformats.org/officeDocument/2006/relationships/image" Target="../media/image8224.png"/><Relationship Id="rId254" Type="http://schemas.openxmlformats.org/officeDocument/2006/relationships/image" Target="../media/image7657.png"/><Relationship Id="rId699" Type="http://schemas.openxmlformats.org/officeDocument/2006/relationships/image" Target="../media/image8101.png"/><Relationship Id="rId49" Type="http://schemas.openxmlformats.org/officeDocument/2006/relationships/image" Target="../media/image7453.png"/><Relationship Id="rId114" Type="http://schemas.openxmlformats.org/officeDocument/2006/relationships/image" Target="../media/image7518.png"/><Relationship Id="rId461" Type="http://schemas.openxmlformats.org/officeDocument/2006/relationships/image" Target="../media/image7863.png"/><Relationship Id="rId559" Type="http://schemas.openxmlformats.org/officeDocument/2006/relationships/image" Target="../media/image7961.png"/><Relationship Id="rId766" Type="http://schemas.openxmlformats.org/officeDocument/2006/relationships/image" Target="../media/image8168.png"/><Relationship Id="rId198" Type="http://schemas.openxmlformats.org/officeDocument/2006/relationships/image" Target="../media/image7601.png"/><Relationship Id="rId321" Type="http://schemas.openxmlformats.org/officeDocument/2006/relationships/image" Target="../media/image7723.png"/><Relationship Id="rId419" Type="http://schemas.openxmlformats.org/officeDocument/2006/relationships/image" Target="../media/image7821.png"/><Relationship Id="rId626" Type="http://schemas.openxmlformats.org/officeDocument/2006/relationships/image" Target="../media/image8028.png"/><Relationship Id="rId833" Type="http://schemas.openxmlformats.org/officeDocument/2006/relationships/image" Target="../media/image8235.png"/><Relationship Id="rId265" Type="http://schemas.openxmlformats.org/officeDocument/2006/relationships/image" Target="../media/image7667.png"/><Relationship Id="rId472" Type="http://schemas.openxmlformats.org/officeDocument/2006/relationships/image" Target="../media/image7874.png"/><Relationship Id="rId900" Type="http://schemas.openxmlformats.org/officeDocument/2006/relationships/image" Target="../media/image2895.png"/><Relationship Id="rId125" Type="http://schemas.openxmlformats.org/officeDocument/2006/relationships/image" Target="../media/image7529.png"/><Relationship Id="rId332" Type="http://schemas.openxmlformats.org/officeDocument/2006/relationships/image" Target="../media/image7734.png"/><Relationship Id="rId777" Type="http://schemas.openxmlformats.org/officeDocument/2006/relationships/image" Target="../media/image8179.png"/><Relationship Id="rId637" Type="http://schemas.openxmlformats.org/officeDocument/2006/relationships/image" Target="../media/image8039.png"/><Relationship Id="rId844" Type="http://schemas.openxmlformats.org/officeDocument/2006/relationships/image" Target="../media/image8246.png"/><Relationship Id="rId276" Type="http://schemas.openxmlformats.org/officeDocument/2006/relationships/image" Target="../media/image7678.png"/><Relationship Id="rId483" Type="http://schemas.openxmlformats.org/officeDocument/2006/relationships/image" Target="../media/image7885.png"/><Relationship Id="rId690" Type="http://schemas.openxmlformats.org/officeDocument/2006/relationships/image" Target="../media/image8092.png"/><Relationship Id="rId704" Type="http://schemas.openxmlformats.org/officeDocument/2006/relationships/image" Target="../media/image8106.png"/><Relationship Id="rId911" Type="http://schemas.openxmlformats.org/officeDocument/2006/relationships/image" Target="../media/image8310.png"/><Relationship Id="rId40" Type="http://schemas.openxmlformats.org/officeDocument/2006/relationships/image" Target="../media/image7444.png"/><Relationship Id="rId136" Type="http://schemas.openxmlformats.org/officeDocument/2006/relationships/image" Target="../media/image7540.png"/><Relationship Id="rId343" Type="http://schemas.openxmlformats.org/officeDocument/2006/relationships/image" Target="../media/image7745.png"/><Relationship Id="rId550" Type="http://schemas.openxmlformats.org/officeDocument/2006/relationships/image" Target="../media/image7952.png"/><Relationship Id="rId788" Type="http://schemas.openxmlformats.org/officeDocument/2006/relationships/image" Target="../media/image8190.png"/><Relationship Id="rId203" Type="http://schemas.openxmlformats.org/officeDocument/2006/relationships/image" Target="../media/image7606.png"/><Relationship Id="rId648" Type="http://schemas.openxmlformats.org/officeDocument/2006/relationships/image" Target="../media/image8050.png"/><Relationship Id="rId855" Type="http://schemas.openxmlformats.org/officeDocument/2006/relationships/image" Target="../media/image8257.png"/><Relationship Id="rId287" Type="http://schemas.openxmlformats.org/officeDocument/2006/relationships/image" Target="../media/image7689.png"/><Relationship Id="rId410" Type="http://schemas.openxmlformats.org/officeDocument/2006/relationships/image" Target="../media/image7812.png"/><Relationship Id="rId494" Type="http://schemas.openxmlformats.org/officeDocument/2006/relationships/image" Target="../media/image7896.png"/><Relationship Id="rId508" Type="http://schemas.openxmlformats.org/officeDocument/2006/relationships/image" Target="../media/image7910.png"/><Relationship Id="rId715" Type="http://schemas.openxmlformats.org/officeDocument/2006/relationships/image" Target="../media/image8117.png"/><Relationship Id="rId147" Type="http://schemas.openxmlformats.org/officeDocument/2006/relationships/image" Target="../media/image7551.png"/><Relationship Id="rId354" Type="http://schemas.openxmlformats.org/officeDocument/2006/relationships/image" Target="../media/image7756.png"/><Relationship Id="rId799" Type="http://schemas.openxmlformats.org/officeDocument/2006/relationships/image" Target="../media/image8201.png"/><Relationship Id="rId51" Type="http://schemas.openxmlformats.org/officeDocument/2006/relationships/image" Target="../media/image7455.png"/><Relationship Id="rId561" Type="http://schemas.openxmlformats.org/officeDocument/2006/relationships/image" Target="../media/image7963.png"/><Relationship Id="rId659" Type="http://schemas.openxmlformats.org/officeDocument/2006/relationships/image" Target="../media/image8061.png"/><Relationship Id="rId866" Type="http://schemas.openxmlformats.org/officeDocument/2006/relationships/image" Target="../media/image8268.png"/><Relationship Id="rId214" Type="http://schemas.openxmlformats.org/officeDocument/2006/relationships/image" Target="../media/image7617.png"/><Relationship Id="rId298" Type="http://schemas.openxmlformats.org/officeDocument/2006/relationships/image" Target="../media/image7700.png"/><Relationship Id="rId421" Type="http://schemas.openxmlformats.org/officeDocument/2006/relationships/image" Target="../media/image7823.png"/><Relationship Id="rId519" Type="http://schemas.openxmlformats.org/officeDocument/2006/relationships/image" Target="../media/image7921.png"/><Relationship Id="rId158" Type="http://schemas.openxmlformats.org/officeDocument/2006/relationships/image" Target="../media/image7561.png"/><Relationship Id="rId726" Type="http://schemas.openxmlformats.org/officeDocument/2006/relationships/image" Target="../media/image8128.png"/><Relationship Id="rId62" Type="http://schemas.openxmlformats.org/officeDocument/2006/relationships/image" Target="../media/image7466.png"/><Relationship Id="rId365" Type="http://schemas.openxmlformats.org/officeDocument/2006/relationships/image" Target="../media/image7767.png"/><Relationship Id="rId572" Type="http://schemas.openxmlformats.org/officeDocument/2006/relationships/image" Target="../media/image7974.png"/><Relationship Id="rId225" Type="http://schemas.openxmlformats.org/officeDocument/2006/relationships/image" Target="../media/image7628.png"/><Relationship Id="rId432" Type="http://schemas.openxmlformats.org/officeDocument/2006/relationships/image" Target="../media/image7834.png"/><Relationship Id="rId877" Type="http://schemas.openxmlformats.org/officeDocument/2006/relationships/image" Target="../media/image8279.png"/><Relationship Id="rId737" Type="http://schemas.openxmlformats.org/officeDocument/2006/relationships/image" Target="../media/image8139.png"/><Relationship Id="rId73" Type="http://schemas.openxmlformats.org/officeDocument/2006/relationships/image" Target="../media/image7477.png"/><Relationship Id="rId169" Type="http://schemas.openxmlformats.org/officeDocument/2006/relationships/image" Target="../media/image7572.png"/><Relationship Id="rId376" Type="http://schemas.openxmlformats.org/officeDocument/2006/relationships/image" Target="../media/image7778.png"/><Relationship Id="rId583" Type="http://schemas.openxmlformats.org/officeDocument/2006/relationships/image" Target="../media/image7985.png"/><Relationship Id="rId790" Type="http://schemas.openxmlformats.org/officeDocument/2006/relationships/image" Target="../media/image8192.png"/><Relationship Id="rId804" Type="http://schemas.openxmlformats.org/officeDocument/2006/relationships/image" Target="../media/image8206.png"/><Relationship Id="rId4" Type="http://schemas.openxmlformats.org/officeDocument/2006/relationships/image" Target="../media/image4615.png"/><Relationship Id="rId236" Type="http://schemas.openxmlformats.org/officeDocument/2006/relationships/image" Target="../media/image7639.png"/><Relationship Id="rId443" Type="http://schemas.openxmlformats.org/officeDocument/2006/relationships/image" Target="../media/image7845.png"/><Relationship Id="rId650" Type="http://schemas.openxmlformats.org/officeDocument/2006/relationships/image" Target="../media/image8052.png"/><Relationship Id="rId888" Type="http://schemas.openxmlformats.org/officeDocument/2006/relationships/image" Target="../media/image8290.png"/><Relationship Id="rId303" Type="http://schemas.openxmlformats.org/officeDocument/2006/relationships/image" Target="../media/image7705.png"/><Relationship Id="rId748" Type="http://schemas.openxmlformats.org/officeDocument/2006/relationships/image" Target="../media/image8150.png"/><Relationship Id="rId84" Type="http://schemas.openxmlformats.org/officeDocument/2006/relationships/image" Target="../media/image7488.png"/><Relationship Id="rId387" Type="http://schemas.openxmlformats.org/officeDocument/2006/relationships/image" Target="../media/image7789.png"/><Relationship Id="rId510" Type="http://schemas.openxmlformats.org/officeDocument/2006/relationships/image" Target="../media/image7912.png"/><Relationship Id="rId594" Type="http://schemas.openxmlformats.org/officeDocument/2006/relationships/image" Target="../media/image7996.png"/><Relationship Id="rId608" Type="http://schemas.openxmlformats.org/officeDocument/2006/relationships/image" Target="../media/image8010.png"/><Relationship Id="rId815" Type="http://schemas.openxmlformats.org/officeDocument/2006/relationships/image" Target="../media/image8217.png"/><Relationship Id="rId247" Type="http://schemas.openxmlformats.org/officeDocument/2006/relationships/image" Target="../media/image7650.png"/><Relationship Id="rId899" Type="http://schemas.openxmlformats.org/officeDocument/2006/relationships/image" Target="../media/image1707.png"/><Relationship Id="rId107" Type="http://schemas.openxmlformats.org/officeDocument/2006/relationships/image" Target="../media/image7511.png"/><Relationship Id="rId454" Type="http://schemas.openxmlformats.org/officeDocument/2006/relationships/image" Target="../media/image7856.png"/><Relationship Id="rId661" Type="http://schemas.openxmlformats.org/officeDocument/2006/relationships/image" Target="../media/image8063.png"/><Relationship Id="rId759" Type="http://schemas.openxmlformats.org/officeDocument/2006/relationships/image" Target="../media/image8161.png"/><Relationship Id="rId11" Type="http://schemas.openxmlformats.org/officeDocument/2006/relationships/image" Target="../media/image31.png"/><Relationship Id="rId314" Type="http://schemas.openxmlformats.org/officeDocument/2006/relationships/image" Target="../media/image7716.png"/><Relationship Id="rId398" Type="http://schemas.openxmlformats.org/officeDocument/2006/relationships/image" Target="../media/image7800.png"/><Relationship Id="rId521" Type="http://schemas.openxmlformats.org/officeDocument/2006/relationships/image" Target="../media/image7923.png"/><Relationship Id="rId619" Type="http://schemas.openxmlformats.org/officeDocument/2006/relationships/image" Target="../media/image8021.png"/><Relationship Id="rId95" Type="http://schemas.openxmlformats.org/officeDocument/2006/relationships/image" Target="../media/image7499.png"/><Relationship Id="rId160" Type="http://schemas.openxmlformats.org/officeDocument/2006/relationships/image" Target="../media/image7563.png"/><Relationship Id="rId826" Type="http://schemas.openxmlformats.org/officeDocument/2006/relationships/image" Target="../media/image8228.png"/><Relationship Id="rId258" Type="http://schemas.openxmlformats.org/officeDocument/2006/relationships/image" Target="../media/image7660.png"/><Relationship Id="rId465" Type="http://schemas.openxmlformats.org/officeDocument/2006/relationships/image" Target="../media/image7867.png"/><Relationship Id="rId672" Type="http://schemas.openxmlformats.org/officeDocument/2006/relationships/image" Target="../media/image8074.png"/><Relationship Id="rId22" Type="http://schemas.openxmlformats.org/officeDocument/2006/relationships/image" Target="../media/image7426.png"/><Relationship Id="rId118" Type="http://schemas.openxmlformats.org/officeDocument/2006/relationships/image" Target="../media/image7522.png"/><Relationship Id="rId325" Type="http://schemas.openxmlformats.org/officeDocument/2006/relationships/image" Target="../media/image7727.png"/><Relationship Id="rId532" Type="http://schemas.openxmlformats.org/officeDocument/2006/relationships/image" Target="../media/image7934.png"/><Relationship Id="rId171" Type="http://schemas.openxmlformats.org/officeDocument/2006/relationships/image" Target="../media/image7574.png"/><Relationship Id="rId837" Type="http://schemas.openxmlformats.org/officeDocument/2006/relationships/image" Target="../media/image8239.png"/><Relationship Id="rId269" Type="http://schemas.openxmlformats.org/officeDocument/2006/relationships/image" Target="../media/image7671.png"/><Relationship Id="rId476" Type="http://schemas.openxmlformats.org/officeDocument/2006/relationships/image" Target="../media/image7878.png"/><Relationship Id="rId683" Type="http://schemas.openxmlformats.org/officeDocument/2006/relationships/image" Target="../media/image8085.png"/><Relationship Id="rId890" Type="http://schemas.openxmlformats.org/officeDocument/2006/relationships/image" Target="../media/image8292.png"/><Relationship Id="rId904" Type="http://schemas.openxmlformats.org/officeDocument/2006/relationships/image" Target="../media/image8303.png"/><Relationship Id="rId33" Type="http://schemas.openxmlformats.org/officeDocument/2006/relationships/image" Target="../media/image7437.png"/><Relationship Id="rId129" Type="http://schemas.openxmlformats.org/officeDocument/2006/relationships/image" Target="../media/image7533.png"/><Relationship Id="rId336" Type="http://schemas.openxmlformats.org/officeDocument/2006/relationships/image" Target="../media/image7738.png"/><Relationship Id="rId543" Type="http://schemas.openxmlformats.org/officeDocument/2006/relationships/image" Target="../media/image7945.png"/><Relationship Id="rId182" Type="http://schemas.openxmlformats.org/officeDocument/2006/relationships/image" Target="../media/image7585.png"/><Relationship Id="rId403" Type="http://schemas.openxmlformats.org/officeDocument/2006/relationships/image" Target="../media/image7805.png"/><Relationship Id="rId750" Type="http://schemas.openxmlformats.org/officeDocument/2006/relationships/image" Target="../media/image8152.png"/><Relationship Id="rId848" Type="http://schemas.openxmlformats.org/officeDocument/2006/relationships/image" Target="../media/image8250.png"/><Relationship Id="rId487" Type="http://schemas.openxmlformats.org/officeDocument/2006/relationships/image" Target="../media/image7889.png"/><Relationship Id="rId610" Type="http://schemas.openxmlformats.org/officeDocument/2006/relationships/image" Target="../media/image8012.png"/><Relationship Id="rId694" Type="http://schemas.openxmlformats.org/officeDocument/2006/relationships/image" Target="../media/image8096.png"/><Relationship Id="rId708" Type="http://schemas.openxmlformats.org/officeDocument/2006/relationships/image" Target="../media/image8110.png"/><Relationship Id="rId915" Type="http://schemas.openxmlformats.org/officeDocument/2006/relationships/image" Target="../media/image5872.png"/><Relationship Id="rId347" Type="http://schemas.openxmlformats.org/officeDocument/2006/relationships/image" Target="../media/image7749.png"/><Relationship Id="rId44" Type="http://schemas.openxmlformats.org/officeDocument/2006/relationships/image" Target="../media/image7448.png"/><Relationship Id="rId554" Type="http://schemas.openxmlformats.org/officeDocument/2006/relationships/image" Target="../media/image7956.png"/><Relationship Id="rId761" Type="http://schemas.openxmlformats.org/officeDocument/2006/relationships/image" Target="../media/image8163.png"/><Relationship Id="rId859" Type="http://schemas.openxmlformats.org/officeDocument/2006/relationships/image" Target="../media/image8261.png"/><Relationship Id="rId193" Type="http://schemas.openxmlformats.org/officeDocument/2006/relationships/image" Target="../media/image7596.png"/><Relationship Id="rId207" Type="http://schemas.openxmlformats.org/officeDocument/2006/relationships/image" Target="../media/image7610.png"/><Relationship Id="rId414" Type="http://schemas.openxmlformats.org/officeDocument/2006/relationships/image" Target="../media/image7816.png"/><Relationship Id="rId498" Type="http://schemas.openxmlformats.org/officeDocument/2006/relationships/image" Target="../media/image7900.png"/><Relationship Id="rId621" Type="http://schemas.openxmlformats.org/officeDocument/2006/relationships/image" Target="../media/image8023.png"/><Relationship Id="rId260" Type="http://schemas.openxmlformats.org/officeDocument/2006/relationships/image" Target="../media/image7662.png"/><Relationship Id="rId719" Type="http://schemas.openxmlformats.org/officeDocument/2006/relationships/image" Target="../media/image8121.png"/><Relationship Id="rId55" Type="http://schemas.openxmlformats.org/officeDocument/2006/relationships/image" Target="../media/image7459.png"/><Relationship Id="rId120" Type="http://schemas.openxmlformats.org/officeDocument/2006/relationships/image" Target="../media/image7524.png"/><Relationship Id="rId358" Type="http://schemas.openxmlformats.org/officeDocument/2006/relationships/image" Target="../media/image7760.png"/><Relationship Id="rId565" Type="http://schemas.openxmlformats.org/officeDocument/2006/relationships/image" Target="../media/image7967.png"/><Relationship Id="rId772" Type="http://schemas.openxmlformats.org/officeDocument/2006/relationships/image" Target="../media/image8174.png"/><Relationship Id="rId218" Type="http://schemas.openxmlformats.org/officeDocument/2006/relationships/image" Target="../media/image7621.png"/><Relationship Id="rId425" Type="http://schemas.openxmlformats.org/officeDocument/2006/relationships/image" Target="../media/image7827.png"/><Relationship Id="rId632" Type="http://schemas.openxmlformats.org/officeDocument/2006/relationships/image" Target="../media/image8034.png"/><Relationship Id="rId271" Type="http://schemas.openxmlformats.org/officeDocument/2006/relationships/image" Target="../media/image7673.png"/><Relationship Id="rId66" Type="http://schemas.openxmlformats.org/officeDocument/2006/relationships/image" Target="../media/image7470.png"/><Relationship Id="rId131" Type="http://schemas.openxmlformats.org/officeDocument/2006/relationships/image" Target="../media/image7535.png"/><Relationship Id="rId369" Type="http://schemas.openxmlformats.org/officeDocument/2006/relationships/image" Target="../media/image7771.png"/><Relationship Id="rId576" Type="http://schemas.openxmlformats.org/officeDocument/2006/relationships/image" Target="../media/image7978.png"/><Relationship Id="rId783" Type="http://schemas.openxmlformats.org/officeDocument/2006/relationships/image" Target="../media/image8185.png"/><Relationship Id="rId229" Type="http://schemas.openxmlformats.org/officeDocument/2006/relationships/image" Target="../media/image7632.png"/><Relationship Id="rId436" Type="http://schemas.openxmlformats.org/officeDocument/2006/relationships/image" Target="../media/image7838.png"/><Relationship Id="rId643" Type="http://schemas.openxmlformats.org/officeDocument/2006/relationships/image" Target="../media/image8045.png"/><Relationship Id="rId850" Type="http://schemas.openxmlformats.org/officeDocument/2006/relationships/image" Target="../media/image8252.png"/><Relationship Id="rId77" Type="http://schemas.openxmlformats.org/officeDocument/2006/relationships/image" Target="../media/image7481.png"/><Relationship Id="rId282" Type="http://schemas.openxmlformats.org/officeDocument/2006/relationships/image" Target="../media/image7684.png"/><Relationship Id="rId503" Type="http://schemas.openxmlformats.org/officeDocument/2006/relationships/image" Target="../media/image7905.png"/><Relationship Id="rId587" Type="http://schemas.openxmlformats.org/officeDocument/2006/relationships/image" Target="../media/image7989.png"/><Relationship Id="rId710" Type="http://schemas.openxmlformats.org/officeDocument/2006/relationships/image" Target="../media/image8112.png"/><Relationship Id="rId808" Type="http://schemas.openxmlformats.org/officeDocument/2006/relationships/image" Target="../media/image8210.png"/><Relationship Id="rId8" Type="http://schemas.openxmlformats.org/officeDocument/2006/relationships/image" Target="../media/image6455.png"/><Relationship Id="rId142" Type="http://schemas.openxmlformats.org/officeDocument/2006/relationships/image" Target="../media/image7546.png"/><Relationship Id="rId447" Type="http://schemas.openxmlformats.org/officeDocument/2006/relationships/image" Target="../media/image7849.png"/><Relationship Id="rId794" Type="http://schemas.openxmlformats.org/officeDocument/2006/relationships/image" Target="../media/image8196.png"/><Relationship Id="rId654" Type="http://schemas.openxmlformats.org/officeDocument/2006/relationships/image" Target="../media/image8056.png"/><Relationship Id="rId861" Type="http://schemas.openxmlformats.org/officeDocument/2006/relationships/image" Target="../media/image8263.png"/><Relationship Id="rId293" Type="http://schemas.openxmlformats.org/officeDocument/2006/relationships/image" Target="../media/image7695.png"/><Relationship Id="rId307" Type="http://schemas.openxmlformats.org/officeDocument/2006/relationships/image" Target="../media/image7709.png"/><Relationship Id="rId514" Type="http://schemas.openxmlformats.org/officeDocument/2006/relationships/image" Target="../media/image7916.png"/><Relationship Id="rId721" Type="http://schemas.openxmlformats.org/officeDocument/2006/relationships/image" Target="../media/image8123.png"/><Relationship Id="rId88" Type="http://schemas.openxmlformats.org/officeDocument/2006/relationships/image" Target="../media/image7492.png"/><Relationship Id="rId153" Type="http://schemas.openxmlformats.org/officeDocument/2006/relationships/image" Target="../media/image7557.png"/><Relationship Id="rId360" Type="http://schemas.openxmlformats.org/officeDocument/2006/relationships/image" Target="../media/image7762.png"/><Relationship Id="rId598" Type="http://schemas.openxmlformats.org/officeDocument/2006/relationships/image" Target="../media/image8000.png"/><Relationship Id="rId819" Type="http://schemas.openxmlformats.org/officeDocument/2006/relationships/image" Target="../media/image8221.png"/><Relationship Id="rId220" Type="http://schemas.openxmlformats.org/officeDocument/2006/relationships/image" Target="../media/image7623.png"/><Relationship Id="rId458" Type="http://schemas.openxmlformats.org/officeDocument/2006/relationships/image" Target="../media/image7860.png"/><Relationship Id="rId665" Type="http://schemas.openxmlformats.org/officeDocument/2006/relationships/image" Target="../media/image8067.png"/><Relationship Id="rId872" Type="http://schemas.openxmlformats.org/officeDocument/2006/relationships/image" Target="../media/image8274.png"/><Relationship Id="rId15" Type="http://schemas.openxmlformats.org/officeDocument/2006/relationships/image" Target="../media/image7419.png"/><Relationship Id="rId318" Type="http://schemas.openxmlformats.org/officeDocument/2006/relationships/image" Target="../media/image7720.png"/><Relationship Id="rId525" Type="http://schemas.openxmlformats.org/officeDocument/2006/relationships/image" Target="../media/image7927.png"/><Relationship Id="rId732" Type="http://schemas.openxmlformats.org/officeDocument/2006/relationships/image" Target="../media/image8134.png"/><Relationship Id="rId99" Type="http://schemas.openxmlformats.org/officeDocument/2006/relationships/image" Target="../media/image7503.png"/><Relationship Id="rId164" Type="http://schemas.openxmlformats.org/officeDocument/2006/relationships/image" Target="../media/image7567.png"/><Relationship Id="rId371" Type="http://schemas.openxmlformats.org/officeDocument/2006/relationships/image" Target="../media/image7773.png"/><Relationship Id="rId469" Type="http://schemas.openxmlformats.org/officeDocument/2006/relationships/image" Target="../media/image7871.png"/><Relationship Id="rId676" Type="http://schemas.openxmlformats.org/officeDocument/2006/relationships/image" Target="../media/image8078.png"/><Relationship Id="rId883" Type="http://schemas.openxmlformats.org/officeDocument/2006/relationships/image" Target="../media/image8285.png"/><Relationship Id="rId26" Type="http://schemas.openxmlformats.org/officeDocument/2006/relationships/image" Target="../media/image7430.png"/><Relationship Id="rId231" Type="http://schemas.openxmlformats.org/officeDocument/2006/relationships/image" Target="../media/image7634.png"/><Relationship Id="rId329" Type="http://schemas.openxmlformats.org/officeDocument/2006/relationships/image" Target="../media/image7731.png"/><Relationship Id="rId536" Type="http://schemas.openxmlformats.org/officeDocument/2006/relationships/image" Target="../media/image7938.png"/><Relationship Id="rId175" Type="http://schemas.openxmlformats.org/officeDocument/2006/relationships/image" Target="../media/image7578.png"/><Relationship Id="rId743" Type="http://schemas.openxmlformats.org/officeDocument/2006/relationships/image" Target="../media/image8145.png"/><Relationship Id="rId382" Type="http://schemas.openxmlformats.org/officeDocument/2006/relationships/image" Target="../media/image7784.png"/><Relationship Id="rId603" Type="http://schemas.openxmlformats.org/officeDocument/2006/relationships/image" Target="../media/image8005.png"/><Relationship Id="rId687" Type="http://schemas.openxmlformats.org/officeDocument/2006/relationships/image" Target="../media/image8089.png"/><Relationship Id="rId810" Type="http://schemas.openxmlformats.org/officeDocument/2006/relationships/image" Target="../media/image8212.png"/><Relationship Id="rId908" Type="http://schemas.openxmlformats.org/officeDocument/2006/relationships/image" Target="../media/image8307.png"/><Relationship Id="rId242" Type="http://schemas.openxmlformats.org/officeDocument/2006/relationships/image" Target="../media/image7645.png"/><Relationship Id="rId894" Type="http://schemas.openxmlformats.org/officeDocument/2006/relationships/image" Target="../media/image8296.png"/><Relationship Id="rId37" Type="http://schemas.openxmlformats.org/officeDocument/2006/relationships/image" Target="../media/image7441.png"/><Relationship Id="rId102" Type="http://schemas.openxmlformats.org/officeDocument/2006/relationships/image" Target="../media/image7506.png"/><Relationship Id="rId547" Type="http://schemas.openxmlformats.org/officeDocument/2006/relationships/image" Target="../media/image7949.png"/><Relationship Id="rId754" Type="http://schemas.openxmlformats.org/officeDocument/2006/relationships/image" Target="../media/image8156.png"/><Relationship Id="rId90" Type="http://schemas.openxmlformats.org/officeDocument/2006/relationships/image" Target="../media/image7494.png"/><Relationship Id="rId186" Type="http://schemas.openxmlformats.org/officeDocument/2006/relationships/image" Target="../media/image7589.png"/><Relationship Id="rId393" Type="http://schemas.openxmlformats.org/officeDocument/2006/relationships/image" Target="../media/image7795.png"/><Relationship Id="rId407" Type="http://schemas.openxmlformats.org/officeDocument/2006/relationships/image" Target="../media/image7809.png"/><Relationship Id="rId614" Type="http://schemas.openxmlformats.org/officeDocument/2006/relationships/image" Target="../media/image8016.png"/><Relationship Id="rId821" Type="http://schemas.openxmlformats.org/officeDocument/2006/relationships/image" Target="../media/image8223.png"/></Relationships>
</file>

<file path=ppt/slides/_rels/slide23.xml.rels><?xml version="1.0" encoding="UTF-8" standalone="yes"?>
<Relationships xmlns="http://schemas.openxmlformats.org/package/2006/relationships"><Relationship Id="rId21" Type="http://schemas.openxmlformats.org/officeDocument/2006/relationships/image" Target="../media/image8328.png"/><Relationship Id="rId170" Type="http://schemas.openxmlformats.org/officeDocument/2006/relationships/image" Target="../media/image8475.png"/><Relationship Id="rId268" Type="http://schemas.openxmlformats.org/officeDocument/2006/relationships/image" Target="../media/image8573.png"/><Relationship Id="rId475" Type="http://schemas.openxmlformats.org/officeDocument/2006/relationships/image" Target="../media/image8776.png"/><Relationship Id="rId682" Type="http://schemas.openxmlformats.org/officeDocument/2006/relationships/image" Target="../media/image8981.png"/><Relationship Id="rId128" Type="http://schemas.openxmlformats.org/officeDocument/2006/relationships/image" Target="../media/image8433.png"/><Relationship Id="rId335" Type="http://schemas.openxmlformats.org/officeDocument/2006/relationships/image" Target="../media/image8636.png"/><Relationship Id="rId542" Type="http://schemas.openxmlformats.org/officeDocument/2006/relationships/image" Target="../media/image8843.png"/><Relationship Id="rId987" Type="http://schemas.openxmlformats.org/officeDocument/2006/relationships/image" Target="../media/image9285.png"/><Relationship Id="rId402" Type="http://schemas.openxmlformats.org/officeDocument/2006/relationships/image" Target="../media/image8703.png"/><Relationship Id="rId847" Type="http://schemas.openxmlformats.org/officeDocument/2006/relationships/image" Target="../media/image9145.png"/><Relationship Id="rId1032" Type="http://schemas.openxmlformats.org/officeDocument/2006/relationships/image" Target="../media/image9330.png"/><Relationship Id="rId707" Type="http://schemas.openxmlformats.org/officeDocument/2006/relationships/image" Target="../media/image9006.png"/><Relationship Id="rId914" Type="http://schemas.openxmlformats.org/officeDocument/2006/relationships/image" Target="../media/image9212.png"/><Relationship Id="rId43" Type="http://schemas.openxmlformats.org/officeDocument/2006/relationships/image" Target="../media/image8349.png"/><Relationship Id="rId192" Type="http://schemas.openxmlformats.org/officeDocument/2006/relationships/image" Target="../media/image8497.png"/><Relationship Id="rId497" Type="http://schemas.openxmlformats.org/officeDocument/2006/relationships/image" Target="../media/image8798.png"/><Relationship Id="rId357" Type="http://schemas.openxmlformats.org/officeDocument/2006/relationships/image" Target="../media/image8658.png"/><Relationship Id="rId217" Type="http://schemas.openxmlformats.org/officeDocument/2006/relationships/image" Target="../media/image8522.png"/><Relationship Id="rId564" Type="http://schemas.openxmlformats.org/officeDocument/2006/relationships/image" Target="../media/image8865.png"/><Relationship Id="rId771" Type="http://schemas.openxmlformats.org/officeDocument/2006/relationships/image" Target="../media/image9069.png"/><Relationship Id="rId869" Type="http://schemas.openxmlformats.org/officeDocument/2006/relationships/image" Target="../media/image9167.png"/><Relationship Id="rId424" Type="http://schemas.openxmlformats.org/officeDocument/2006/relationships/image" Target="../media/image8725.png"/><Relationship Id="rId631" Type="http://schemas.openxmlformats.org/officeDocument/2006/relationships/image" Target="../media/image8932.png"/><Relationship Id="rId729" Type="http://schemas.openxmlformats.org/officeDocument/2006/relationships/image" Target="../media/image9028.png"/><Relationship Id="rId1054" Type="http://schemas.openxmlformats.org/officeDocument/2006/relationships/image" Target="../media/image9352.png"/><Relationship Id="rId936" Type="http://schemas.openxmlformats.org/officeDocument/2006/relationships/image" Target="../media/image9234.png"/><Relationship Id="rId65" Type="http://schemas.openxmlformats.org/officeDocument/2006/relationships/image" Target="../media/image8371.png"/><Relationship Id="rId281" Type="http://schemas.openxmlformats.org/officeDocument/2006/relationships/image" Target="../media/image8586.png"/><Relationship Id="rId502" Type="http://schemas.openxmlformats.org/officeDocument/2006/relationships/image" Target="../media/image8803.png"/><Relationship Id="rId947" Type="http://schemas.openxmlformats.org/officeDocument/2006/relationships/image" Target="../media/image9245.png"/><Relationship Id="rId76" Type="http://schemas.openxmlformats.org/officeDocument/2006/relationships/image" Target="../media/image8382.png"/><Relationship Id="rId141" Type="http://schemas.openxmlformats.org/officeDocument/2006/relationships/image" Target="../media/image8446.png"/><Relationship Id="rId379" Type="http://schemas.openxmlformats.org/officeDocument/2006/relationships/image" Target="../media/image8680.png"/><Relationship Id="rId586" Type="http://schemas.openxmlformats.org/officeDocument/2006/relationships/image" Target="../media/image8887.png"/><Relationship Id="rId793" Type="http://schemas.openxmlformats.org/officeDocument/2006/relationships/image" Target="../media/image9091.png"/><Relationship Id="rId807" Type="http://schemas.openxmlformats.org/officeDocument/2006/relationships/image" Target="../media/image9105.png"/><Relationship Id="rId7" Type="http://schemas.openxmlformats.org/officeDocument/2006/relationships/image" Target="../media/image4577.png"/><Relationship Id="rId239" Type="http://schemas.openxmlformats.org/officeDocument/2006/relationships/image" Target="../media/image8544.png"/><Relationship Id="rId446" Type="http://schemas.openxmlformats.org/officeDocument/2006/relationships/image" Target="../media/image8747.png"/><Relationship Id="rId653" Type="http://schemas.openxmlformats.org/officeDocument/2006/relationships/image" Target="../media/image397.png"/><Relationship Id="rId1076" Type="http://schemas.openxmlformats.org/officeDocument/2006/relationships/image" Target="../media/image9374.png"/><Relationship Id="rId292" Type="http://schemas.openxmlformats.org/officeDocument/2006/relationships/image" Target="../media/image8597.png"/><Relationship Id="rId306" Type="http://schemas.openxmlformats.org/officeDocument/2006/relationships/image" Target="../media/image8607.png"/><Relationship Id="rId860" Type="http://schemas.openxmlformats.org/officeDocument/2006/relationships/image" Target="../media/image9158.png"/><Relationship Id="rId958" Type="http://schemas.openxmlformats.org/officeDocument/2006/relationships/image" Target="../media/image9256.png"/><Relationship Id="rId87" Type="http://schemas.openxmlformats.org/officeDocument/2006/relationships/image" Target="../media/image8393.png"/><Relationship Id="rId513" Type="http://schemas.openxmlformats.org/officeDocument/2006/relationships/image" Target="../media/image8814.png"/><Relationship Id="rId597" Type="http://schemas.openxmlformats.org/officeDocument/2006/relationships/image" Target="../media/image8898.png"/><Relationship Id="rId720" Type="http://schemas.openxmlformats.org/officeDocument/2006/relationships/image" Target="../media/image9019.png"/><Relationship Id="rId818" Type="http://schemas.openxmlformats.org/officeDocument/2006/relationships/image" Target="../media/image9116.png"/><Relationship Id="rId152" Type="http://schemas.openxmlformats.org/officeDocument/2006/relationships/image" Target="../media/image8457.png"/><Relationship Id="rId457" Type="http://schemas.openxmlformats.org/officeDocument/2006/relationships/image" Target="../media/image8758.png"/><Relationship Id="rId1003" Type="http://schemas.openxmlformats.org/officeDocument/2006/relationships/image" Target="../media/image9301.png"/><Relationship Id="rId1087" Type="http://schemas.openxmlformats.org/officeDocument/2006/relationships/image" Target="../media/image9385.png"/><Relationship Id="rId664" Type="http://schemas.openxmlformats.org/officeDocument/2006/relationships/image" Target="../media/image8963.png"/><Relationship Id="rId871" Type="http://schemas.openxmlformats.org/officeDocument/2006/relationships/image" Target="../media/image9169.png"/><Relationship Id="rId969" Type="http://schemas.openxmlformats.org/officeDocument/2006/relationships/image" Target="../media/image9267.png"/><Relationship Id="rId14" Type="http://schemas.openxmlformats.org/officeDocument/2006/relationships/image" Target="../media/image8321.png"/><Relationship Id="rId317" Type="http://schemas.openxmlformats.org/officeDocument/2006/relationships/image" Target="../media/image8618.png"/><Relationship Id="rId524" Type="http://schemas.openxmlformats.org/officeDocument/2006/relationships/image" Target="../media/image8825.png"/><Relationship Id="rId731" Type="http://schemas.openxmlformats.org/officeDocument/2006/relationships/image" Target="../media/image9030.png"/><Relationship Id="rId98" Type="http://schemas.openxmlformats.org/officeDocument/2006/relationships/image" Target="../media/image8403.png"/><Relationship Id="rId163" Type="http://schemas.openxmlformats.org/officeDocument/2006/relationships/image" Target="../media/image8468.png"/><Relationship Id="rId370" Type="http://schemas.openxmlformats.org/officeDocument/2006/relationships/image" Target="../media/image8671.png"/><Relationship Id="rId829" Type="http://schemas.openxmlformats.org/officeDocument/2006/relationships/image" Target="../media/image9127.png"/><Relationship Id="rId1014" Type="http://schemas.openxmlformats.org/officeDocument/2006/relationships/image" Target="../media/image9312.png"/><Relationship Id="rId230" Type="http://schemas.openxmlformats.org/officeDocument/2006/relationships/image" Target="../media/image8535.png"/><Relationship Id="rId468" Type="http://schemas.openxmlformats.org/officeDocument/2006/relationships/image" Target="../media/image8769.png"/><Relationship Id="rId675" Type="http://schemas.openxmlformats.org/officeDocument/2006/relationships/image" Target="../media/image8974.png"/><Relationship Id="rId882" Type="http://schemas.openxmlformats.org/officeDocument/2006/relationships/image" Target="../media/image9180.png"/><Relationship Id="rId25" Type="http://schemas.openxmlformats.org/officeDocument/2006/relationships/image" Target="../media/image8332.png"/><Relationship Id="rId328" Type="http://schemas.openxmlformats.org/officeDocument/2006/relationships/image" Target="../media/image8629.png"/><Relationship Id="rId535" Type="http://schemas.openxmlformats.org/officeDocument/2006/relationships/image" Target="../media/image8836.png"/><Relationship Id="rId742" Type="http://schemas.openxmlformats.org/officeDocument/2006/relationships/image" Target="../media/image9041.png"/><Relationship Id="rId174" Type="http://schemas.openxmlformats.org/officeDocument/2006/relationships/image" Target="../media/image8479.png"/><Relationship Id="rId381" Type="http://schemas.openxmlformats.org/officeDocument/2006/relationships/image" Target="../media/image8682.png"/><Relationship Id="rId602" Type="http://schemas.openxmlformats.org/officeDocument/2006/relationships/image" Target="../media/image8903.png"/><Relationship Id="rId1025" Type="http://schemas.openxmlformats.org/officeDocument/2006/relationships/image" Target="../media/image9323.png"/><Relationship Id="rId241" Type="http://schemas.openxmlformats.org/officeDocument/2006/relationships/image" Target="../media/image8546.png"/><Relationship Id="rId479" Type="http://schemas.openxmlformats.org/officeDocument/2006/relationships/image" Target="../media/image8780.png"/><Relationship Id="rId686" Type="http://schemas.openxmlformats.org/officeDocument/2006/relationships/image" Target="../media/image8985.png"/><Relationship Id="rId893" Type="http://schemas.openxmlformats.org/officeDocument/2006/relationships/image" Target="../media/image9191.png"/><Relationship Id="rId907" Type="http://schemas.openxmlformats.org/officeDocument/2006/relationships/image" Target="../media/image9205.png"/><Relationship Id="rId36" Type="http://schemas.openxmlformats.org/officeDocument/2006/relationships/image" Target="../media/image8342.png"/><Relationship Id="rId339" Type="http://schemas.openxmlformats.org/officeDocument/2006/relationships/image" Target="../media/image8640.png"/><Relationship Id="rId546" Type="http://schemas.openxmlformats.org/officeDocument/2006/relationships/image" Target="../media/image8847.png"/><Relationship Id="rId753" Type="http://schemas.openxmlformats.org/officeDocument/2006/relationships/image" Target="../media/image9051.png"/><Relationship Id="rId101" Type="http://schemas.openxmlformats.org/officeDocument/2006/relationships/image" Target="../media/image8406.png"/><Relationship Id="rId185" Type="http://schemas.openxmlformats.org/officeDocument/2006/relationships/image" Target="../media/image8490.png"/><Relationship Id="rId406" Type="http://schemas.openxmlformats.org/officeDocument/2006/relationships/image" Target="../media/image8707.png"/><Relationship Id="rId960" Type="http://schemas.openxmlformats.org/officeDocument/2006/relationships/image" Target="../media/image9258.png"/><Relationship Id="rId1036" Type="http://schemas.openxmlformats.org/officeDocument/2006/relationships/image" Target="../media/image9334.png"/><Relationship Id="rId392" Type="http://schemas.openxmlformats.org/officeDocument/2006/relationships/image" Target="../media/image8693.png"/><Relationship Id="rId613" Type="http://schemas.openxmlformats.org/officeDocument/2006/relationships/image" Target="../media/image8914.png"/><Relationship Id="rId697" Type="http://schemas.openxmlformats.org/officeDocument/2006/relationships/image" Target="../media/image8996.png"/><Relationship Id="rId820" Type="http://schemas.openxmlformats.org/officeDocument/2006/relationships/image" Target="../media/image9118.png"/><Relationship Id="rId918" Type="http://schemas.openxmlformats.org/officeDocument/2006/relationships/image" Target="../media/image9216.png"/><Relationship Id="rId252" Type="http://schemas.openxmlformats.org/officeDocument/2006/relationships/image" Target="../media/image8557.png"/><Relationship Id="rId47" Type="http://schemas.openxmlformats.org/officeDocument/2006/relationships/image" Target="../media/image8353.png"/><Relationship Id="rId112" Type="http://schemas.openxmlformats.org/officeDocument/2006/relationships/image" Target="../media/image8417.png"/><Relationship Id="rId557" Type="http://schemas.openxmlformats.org/officeDocument/2006/relationships/image" Target="../media/image8858.png"/><Relationship Id="rId764" Type="http://schemas.openxmlformats.org/officeDocument/2006/relationships/image" Target="../media/image9062.png"/><Relationship Id="rId971" Type="http://schemas.openxmlformats.org/officeDocument/2006/relationships/image" Target="../media/image9269.png"/><Relationship Id="rId196" Type="http://schemas.openxmlformats.org/officeDocument/2006/relationships/image" Target="../media/image8501.png"/><Relationship Id="rId417" Type="http://schemas.openxmlformats.org/officeDocument/2006/relationships/image" Target="../media/image8718.png"/><Relationship Id="rId624" Type="http://schemas.openxmlformats.org/officeDocument/2006/relationships/image" Target="../media/image8925.png"/><Relationship Id="rId831" Type="http://schemas.openxmlformats.org/officeDocument/2006/relationships/image" Target="../media/image9129.png"/><Relationship Id="rId1047" Type="http://schemas.openxmlformats.org/officeDocument/2006/relationships/image" Target="../media/image9345.png"/><Relationship Id="rId263" Type="http://schemas.openxmlformats.org/officeDocument/2006/relationships/image" Target="../media/image8568.png"/><Relationship Id="rId470" Type="http://schemas.openxmlformats.org/officeDocument/2006/relationships/image" Target="../media/image8771.png"/><Relationship Id="rId929" Type="http://schemas.openxmlformats.org/officeDocument/2006/relationships/image" Target="../media/image9227.png"/><Relationship Id="rId58" Type="http://schemas.openxmlformats.org/officeDocument/2006/relationships/image" Target="../media/image8364.png"/><Relationship Id="rId123" Type="http://schemas.openxmlformats.org/officeDocument/2006/relationships/image" Target="../media/image8428.png"/><Relationship Id="rId330" Type="http://schemas.openxmlformats.org/officeDocument/2006/relationships/image" Target="../media/image8631.png"/><Relationship Id="rId568" Type="http://schemas.openxmlformats.org/officeDocument/2006/relationships/image" Target="../media/image8869.png"/><Relationship Id="rId775" Type="http://schemas.openxmlformats.org/officeDocument/2006/relationships/image" Target="../media/image9073.png"/><Relationship Id="rId982" Type="http://schemas.openxmlformats.org/officeDocument/2006/relationships/image" Target="../media/image9280.png"/><Relationship Id="rId428" Type="http://schemas.openxmlformats.org/officeDocument/2006/relationships/image" Target="../media/image8729.png"/><Relationship Id="rId635" Type="http://schemas.openxmlformats.org/officeDocument/2006/relationships/image" Target="../media/image8936.png"/><Relationship Id="rId842" Type="http://schemas.openxmlformats.org/officeDocument/2006/relationships/image" Target="../media/image9140.png"/><Relationship Id="rId1058" Type="http://schemas.openxmlformats.org/officeDocument/2006/relationships/image" Target="../media/image9356.png"/><Relationship Id="rId274" Type="http://schemas.openxmlformats.org/officeDocument/2006/relationships/image" Target="../media/image8579.png"/><Relationship Id="rId481" Type="http://schemas.openxmlformats.org/officeDocument/2006/relationships/image" Target="../media/image8782.png"/><Relationship Id="rId702" Type="http://schemas.openxmlformats.org/officeDocument/2006/relationships/image" Target="../media/image9001.png"/><Relationship Id="rId69" Type="http://schemas.openxmlformats.org/officeDocument/2006/relationships/image" Target="../media/image8375.png"/><Relationship Id="rId134" Type="http://schemas.openxmlformats.org/officeDocument/2006/relationships/image" Target="../media/image8439.png"/><Relationship Id="rId579" Type="http://schemas.openxmlformats.org/officeDocument/2006/relationships/image" Target="../media/image8880.png"/><Relationship Id="rId786" Type="http://schemas.openxmlformats.org/officeDocument/2006/relationships/image" Target="../media/image9084.png"/><Relationship Id="rId993" Type="http://schemas.openxmlformats.org/officeDocument/2006/relationships/image" Target="../media/image9291.png"/><Relationship Id="rId341" Type="http://schemas.openxmlformats.org/officeDocument/2006/relationships/image" Target="../media/image8642.png"/><Relationship Id="rId439" Type="http://schemas.openxmlformats.org/officeDocument/2006/relationships/image" Target="../media/image8740.png"/><Relationship Id="rId646" Type="http://schemas.openxmlformats.org/officeDocument/2006/relationships/image" Target="../media/image8947.png"/><Relationship Id="rId1069" Type="http://schemas.openxmlformats.org/officeDocument/2006/relationships/image" Target="../media/image9367.png"/><Relationship Id="rId201" Type="http://schemas.openxmlformats.org/officeDocument/2006/relationships/image" Target="../media/image8506.png"/><Relationship Id="rId285" Type="http://schemas.openxmlformats.org/officeDocument/2006/relationships/image" Target="../media/image8590.png"/><Relationship Id="rId506" Type="http://schemas.openxmlformats.org/officeDocument/2006/relationships/image" Target="../media/image8807.png"/><Relationship Id="rId853" Type="http://schemas.openxmlformats.org/officeDocument/2006/relationships/image" Target="../media/image9151.png"/><Relationship Id="rId492" Type="http://schemas.openxmlformats.org/officeDocument/2006/relationships/image" Target="../media/image8793.png"/><Relationship Id="rId713" Type="http://schemas.openxmlformats.org/officeDocument/2006/relationships/image" Target="../media/image9012.png"/><Relationship Id="rId797" Type="http://schemas.openxmlformats.org/officeDocument/2006/relationships/image" Target="../media/image9095.png"/><Relationship Id="rId920" Type="http://schemas.openxmlformats.org/officeDocument/2006/relationships/image" Target="../media/image9218.png"/><Relationship Id="rId145" Type="http://schemas.openxmlformats.org/officeDocument/2006/relationships/image" Target="../media/image8450.png"/><Relationship Id="rId352" Type="http://schemas.openxmlformats.org/officeDocument/2006/relationships/image" Target="../media/image8653.png"/><Relationship Id="rId212" Type="http://schemas.openxmlformats.org/officeDocument/2006/relationships/image" Target="../media/image8517.png"/><Relationship Id="rId657" Type="http://schemas.openxmlformats.org/officeDocument/2006/relationships/image" Target="../media/image8956.png"/><Relationship Id="rId864" Type="http://schemas.openxmlformats.org/officeDocument/2006/relationships/image" Target="../media/image9162.png"/><Relationship Id="rId296" Type="http://schemas.openxmlformats.org/officeDocument/2006/relationships/image" Target="../media/image8601.png"/><Relationship Id="rId517" Type="http://schemas.openxmlformats.org/officeDocument/2006/relationships/image" Target="../media/image8818.png"/><Relationship Id="rId724" Type="http://schemas.openxmlformats.org/officeDocument/2006/relationships/image" Target="../media/image9023.png"/><Relationship Id="rId931" Type="http://schemas.openxmlformats.org/officeDocument/2006/relationships/image" Target="../media/image9229.png"/><Relationship Id="rId60" Type="http://schemas.openxmlformats.org/officeDocument/2006/relationships/image" Target="../media/image8366.png"/><Relationship Id="rId156" Type="http://schemas.openxmlformats.org/officeDocument/2006/relationships/image" Target="../media/image8461.png"/><Relationship Id="rId363" Type="http://schemas.openxmlformats.org/officeDocument/2006/relationships/image" Target="../media/image8664.png"/><Relationship Id="rId570" Type="http://schemas.openxmlformats.org/officeDocument/2006/relationships/image" Target="../media/image8871.png"/><Relationship Id="rId1007" Type="http://schemas.openxmlformats.org/officeDocument/2006/relationships/image" Target="../media/image9305.png"/><Relationship Id="rId223" Type="http://schemas.openxmlformats.org/officeDocument/2006/relationships/image" Target="../media/image8528.png"/><Relationship Id="rId430" Type="http://schemas.openxmlformats.org/officeDocument/2006/relationships/image" Target="../media/image8731.png"/><Relationship Id="rId668" Type="http://schemas.openxmlformats.org/officeDocument/2006/relationships/image" Target="../media/image8967.png"/><Relationship Id="rId875" Type="http://schemas.openxmlformats.org/officeDocument/2006/relationships/image" Target="../media/image9173.png"/><Relationship Id="rId1060" Type="http://schemas.openxmlformats.org/officeDocument/2006/relationships/image" Target="../media/image9358.png"/><Relationship Id="rId18" Type="http://schemas.openxmlformats.org/officeDocument/2006/relationships/image" Target="../media/image8325.png"/><Relationship Id="rId528" Type="http://schemas.openxmlformats.org/officeDocument/2006/relationships/image" Target="../media/image8829.png"/><Relationship Id="rId735" Type="http://schemas.openxmlformats.org/officeDocument/2006/relationships/image" Target="../media/image9034.png"/><Relationship Id="rId942" Type="http://schemas.openxmlformats.org/officeDocument/2006/relationships/image" Target="../media/image9240.png"/><Relationship Id="rId167" Type="http://schemas.openxmlformats.org/officeDocument/2006/relationships/image" Target="../media/image8472.png"/><Relationship Id="rId374" Type="http://schemas.openxmlformats.org/officeDocument/2006/relationships/image" Target="../media/image8675.png"/><Relationship Id="rId581" Type="http://schemas.openxmlformats.org/officeDocument/2006/relationships/image" Target="../media/image8882.png"/><Relationship Id="rId1018" Type="http://schemas.openxmlformats.org/officeDocument/2006/relationships/image" Target="../media/image9316.png"/><Relationship Id="rId71" Type="http://schemas.openxmlformats.org/officeDocument/2006/relationships/image" Target="../media/image8377.png"/><Relationship Id="rId234" Type="http://schemas.openxmlformats.org/officeDocument/2006/relationships/image" Target="../media/image8539.png"/><Relationship Id="rId679" Type="http://schemas.openxmlformats.org/officeDocument/2006/relationships/image" Target="../media/image8978.png"/><Relationship Id="rId802" Type="http://schemas.openxmlformats.org/officeDocument/2006/relationships/image" Target="../media/image9100.png"/><Relationship Id="rId886" Type="http://schemas.openxmlformats.org/officeDocument/2006/relationships/image" Target="../media/image9184.png"/><Relationship Id="rId2" Type="http://schemas.openxmlformats.org/officeDocument/2006/relationships/image" Target="../media/image4638.png"/><Relationship Id="rId29" Type="http://schemas.openxmlformats.org/officeDocument/2006/relationships/image" Target="../media/image8335.png"/><Relationship Id="rId441" Type="http://schemas.openxmlformats.org/officeDocument/2006/relationships/image" Target="../media/image8742.png"/><Relationship Id="rId539" Type="http://schemas.openxmlformats.org/officeDocument/2006/relationships/image" Target="../media/image8840.png"/><Relationship Id="rId746" Type="http://schemas.openxmlformats.org/officeDocument/2006/relationships/image" Target="../media/image3031.png"/><Relationship Id="rId1071" Type="http://schemas.openxmlformats.org/officeDocument/2006/relationships/image" Target="../media/image9369.png"/><Relationship Id="rId178" Type="http://schemas.openxmlformats.org/officeDocument/2006/relationships/image" Target="../media/image8483.png"/><Relationship Id="rId301" Type="http://schemas.openxmlformats.org/officeDocument/2006/relationships/image" Target="../media/image8604.png"/><Relationship Id="rId953" Type="http://schemas.openxmlformats.org/officeDocument/2006/relationships/image" Target="../media/image9251.png"/><Relationship Id="rId1029" Type="http://schemas.openxmlformats.org/officeDocument/2006/relationships/image" Target="../media/image9327.png"/><Relationship Id="rId82" Type="http://schemas.openxmlformats.org/officeDocument/2006/relationships/image" Target="../media/image8388.png"/><Relationship Id="rId385" Type="http://schemas.openxmlformats.org/officeDocument/2006/relationships/image" Target="../media/image8686.png"/><Relationship Id="rId592" Type="http://schemas.openxmlformats.org/officeDocument/2006/relationships/image" Target="../media/image8893.png"/><Relationship Id="rId606" Type="http://schemas.openxmlformats.org/officeDocument/2006/relationships/image" Target="../media/image8907.png"/><Relationship Id="rId813" Type="http://schemas.openxmlformats.org/officeDocument/2006/relationships/image" Target="../media/image9111.png"/><Relationship Id="rId245" Type="http://schemas.openxmlformats.org/officeDocument/2006/relationships/image" Target="../media/image8550.png"/><Relationship Id="rId452" Type="http://schemas.openxmlformats.org/officeDocument/2006/relationships/image" Target="../media/image8753.png"/><Relationship Id="rId897" Type="http://schemas.openxmlformats.org/officeDocument/2006/relationships/image" Target="../media/image9195.png"/><Relationship Id="rId1082" Type="http://schemas.openxmlformats.org/officeDocument/2006/relationships/image" Target="../media/image9380.png"/><Relationship Id="rId105" Type="http://schemas.openxmlformats.org/officeDocument/2006/relationships/image" Target="../media/image8410.png"/><Relationship Id="rId312" Type="http://schemas.openxmlformats.org/officeDocument/2006/relationships/image" Target="../media/image8613.png"/><Relationship Id="rId757" Type="http://schemas.openxmlformats.org/officeDocument/2006/relationships/image" Target="../media/image9055.png"/><Relationship Id="rId964" Type="http://schemas.openxmlformats.org/officeDocument/2006/relationships/image" Target="../media/image9262.png"/><Relationship Id="rId93" Type="http://schemas.openxmlformats.org/officeDocument/2006/relationships/image" Target="../media/image8398.png"/><Relationship Id="rId189" Type="http://schemas.openxmlformats.org/officeDocument/2006/relationships/image" Target="../media/image8494.png"/><Relationship Id="rId396" Type="http://schemas.openxmlformats.org/officeDocument/2006/relationships/image" Target="../media/image8697.png"/><Relationship Id="rId617" Type="http://schemas.openxmlformats.org/officeDocument/2006/relationships/image" Target="../media/image8918.png"/><Relationship Id="rId824" Type="http://schemas.openxmlformats.org/officeDocument/2006/relationships/image" Target="../media/image9122.png"/><Relationship Id="rId256" Type="http://schemas.openxmlformats.org/officeDocument/2006/relationships/image" Target="../media/image8561.png"/><Relationship Id="rId463" Type="http://schemas.openxmlformats.org/officeDocument/2006/relationships/image" Target="../media/image8764.png"/><Relationship Id="rId670" Type="http://schemas.openxmlformats.org/officeDocument/2006/relationships/image" Target="../media/image8969.png"/><Relationship Id="rId116" Type="http://schemas.openxmlformats.org/officeDocument/2006/relationships/image" Target="../media/image8421.png"/><Relationship Id="rId323" Type="http://schemas.openxmlformats.org/officeDocument/2006/relationships/image" Target="../media/image8624.png"/><Relationship Id="rId530" Type="http://schemas.openxmlformats.org/officeDocument/2006/relationships/image" Target="../media/image8831.png"/><Relationship Id="rId768" Type="http://schemas.openxmlformats.org/officeDocument/2006/relationships/image" Target="../media/image9066.png"/><Relationship Id="rId975" Type="http://schemas.openxmlformats.org/officeDocument/2006/relationships/image" Target="../media/image9273.png"/><Relationship Id="rId20" Type="http://schemas.openxmlformats.org/officeDocument/2006/relationships/image" Target="../media/image8327.png"/><Relationship Id="rId628" Type="http://schemas.openxmlformats.org/officeDocument/2006/relationships/image" Target="../media/image8929.png"/><Relationship Id="rId835" Type="http://schemas.openxmlformats.org/officeDocument/2006/relationships/image" Target="../media/image9133.png"/><Relationship Id="rId267" Type="http://schemas.openxmlformats.org/officeDocument/2006/relationships/image" Target="../media/image8572.png"/><Relationship Id="rId474" Type="http://schemas.openxmlformats.org/officeDocument/2006/relationships/image" Target="../media/image8775.png"/><Relationship Id="rId1020" Type="http://schemas.openxmlformats.org/officeDocument/2006/relationships/image" Target="../media/image9318.png"/><Relationship Id="rId127" Type="http://schemas.openxmlformats.org/officeDocument/2006/relationships/image" Target="../media/image8432.png"/><Relationship Id="rId681" Type="http://schemas.openxmlformats.org/officeDocument/2006/relationships/image" Target="../media/image8980.png"/><Relationship Id="rId779" Type="http://schemas.openxmlformats.org/officeDocument/2006/relationships/image" Target="../media/image9077.png"/><Relationship Id="rId902" Type="http://schemas.openxmlformats.org/officeDocument/2006/relationships/image" Target="../media/image9200.png"/><Relationship Id="rId986" Type="http://schemas.openxmlformats.org/officeDocument/2006/relationships/image" Target="../media/image9284.png"/><Relationship Id="rId31" Type="http://schemas.openxmlformats.org/officeDocument/2006/relationships/image" Target="../media/image8337.png"/><Relationship Id="rId334" Type="http://schemas.openxmlformats.org/officeDocument/2006/relationships/image" Target="../media/image8635.png"/><Relationship Id="rId541" Type="http://schemas.openxmlformats.org/officeDocument/2006/relationships/image" Target="../media/image8842.png"/><Relationship Id="rId639" Type="http://schemas.openxmlformats.org/officeDocument/2006/relationships/image" Target="../media/image8940.png"/><Relationship Id="rId180" Type="http://schemas.openxmlformats.org/officeDocument/2006/relationships/image" Target="../media/image8485.png"/><Relationship Id="rId278" Type="http://schemas.openxmlformats.org/officeDocument/2006/relationships/image" Target="../media/image8583.png"/><Relationship Id="rId401" Type="http://schemas.openxmlformats.org/officeDocument/2006/relationships/image" Target="../media/image8702.png"/><Relationship Id="rId846" Type="http://schemas.openxmlformats.org/officeDocument/2006/relationships/image" Target="../media/image9144.png"/><Relationship Id="rId1031" Type="http://schemas.openxmlformats.org/officeDocument/2006/relationships/image" Target="../media/image9329.png"/><Relationship Id="rId485" Type="http://schemas.openxmlformats.org/officeDocument/2006/relationships/image" Target="../media/image8786.png"/><Relationship Id="rId692" Type="http://schemas.openxmlformats.org/officeDocument/2006/relationships/image" Target="../media/image8991.png"/><Relationship Id="rId706" Type="http://schemas.openxmlformats.org/officeDocument/2006/relationships/image" Target="../media/image9005.png"/><Relationship Id="rId913" Type="http://schemas.openxmlformats.org/officeDocument/2006/relationships/image" Target="../media/image9211.png"/><Relationship Id="rId42" Type="http://schemas.openxmlformats.org/officeDocument/2006/relationships/image" Target="../media/image8348.png"/><Relationship Id="rId138" Type="http://schemas.openxmlformats.org/officeDocument/2006/relationships/image" Target="../media/image8443.png"/><Relationship Id="rId345" Type="http://schemas.openxmlformats.org/officeDocument/2006/relationships/image" Target="../media/image8646.png"/><Relationship Id="rId552" Type="http://schemas.openxmlformats.org/officeDocument/2006/relationships/image" Target="../media/image8853.png"/><Relationship Id="rId997" Type="http://schemas.openxmlformats.org/officeDocument/2006/relationships/image" Target="../media/image9295.png"/><Relationship Id="rId191" Type="http://schemas.openxmlformats.org/officeDocument/2006/relationships/image" Target="../media/image8496.png"/><Relationship Id="rId205" Type="http://schemas.openxmlformats.org/officeDocument/2006/relationships/image" Target="../media/image8510.png"/><Relationship Id="rId412" Type="http://schemas.openxmlformats.org/officeDocument/2006/relationships/image" Target="../media/image8713.png"/><Relationship Id="rId857" Type="http://schemas.openxmlformats.org/officeDocument/2006/relationships/image" Target="../media/image9155.png"/><Relationship Id="rId1042" Type="http://schemas.openxmlformats.org/officeDocument/2006/relationships/image" Target="../media/image9340.png"/><Relationship Id="rId289" Type="http://schemas.openxmlformats.org/officeDocument/2006/relationships/image" Target="../media/image8594.png"/><Relationship Id="rId496" Type="http://schemas.openxmlformats.org/officeDocument/2006/relationships/image" Target="../media/image8797.png"/><Relationship Id="rId717" Type="http://schemas.openxmlformats.org/officeDocument/2006/relationships/image" Target="../media/image9016.png"/><Relationship Id="rId924" Type="http://schemas.openxmlformats.org/officeDocument/2006/relationships/image" Target="../media/image9222.png"/><Relationship Id="rId53" Type="http://schemas.openxmlformats.org/officeDocument/2006/relationships/image" Target="../media/image8359.png"/><Relationship Id="rId149" Type="http://schemas.openxmlformats.org/officeDocument/2006/relationships/image" Target="../media/image8454.png"/><Relationship Id="rId356" Type="http://schemas.openxmlformats.org/officeDocument/2006/relationships/image" Target="../media/image8657.png"/><Relationship Id="rId563" Type="http://schemas.openxmlformats.org/officeDocument/2006/relationships/image" Target="../media/image8864.png"/><Relationship Id="rId770" Type="http://schemas.openxmlformats.org/officeDocument/2006/relationships/image" Target="../media/image9068.png"/><Relationship Id="rId216" Type="http://schemas.openxmlformats.org/officeDocument/2006/relationships/image" Target="../media/image8521.png"/><Relationship Id="rId423" Type="http://schemas.openxmlformats.org/officeDocument/2006/relationships/image" Target="../media/image8724.png"/><Relationship Id="rId868" Type="http://schemas.openxmlformats.org/officeDocument/2006/relationships/image" Target="../media/image9166.png"/><Relationship Id="rId1053" Type="http://schemas.openxmlformats.org/officeDocument/2006/relationships/image" Target="../media/image9351.png"/><Relationship Id="rId630" Type="http://schemas.openxmlformats.org/officeDocument/2006/relationships/image" Target="../media/image8931.png"/><Relationship Id="rId728" Type="http://schemas.openxmlformats.org/officeDocument/2006/relationships/image" Target="../media/image9027.png"/><Relationship Id="rId935" Type="http://schemas.openxmlformats.org/officeDocument/2006/relationships/image" Target="../media/image9233.png"/><Relationship Id="rId64" Type="http://schemas.openxmlformats.org/officeDocument/2006/relationships/image" Target="../media/image8370.png"/><Relationship Id="rId367" Type="http://schemas.openxmlformats.org/officeDocument/2006/relationships/image" Target="../media/image8668.png"/><Relationship Id="rId574" Type="http://schemas.openxmlformats.org/officeDocument/2006/relationships/image" Target="../media/image8875.png"/><Relationship Id="rId227" Type="http://schemas.openxmlformats.org/officeDocument/2006/relationships/image" Target="../media/image8532.png"/><Relationship Id="rId781" Type="http://schemas.openxmlformats.org/officeDocument/2006/relationships/image" Target="../media/image9079.png"/><Relationship Id="rId879" Type="http://schemas.openxmlformats.org/officeDocument/2006/relationships/image" Target="../media/image9177.png"/><Relationship Id="rId434" Type="http://schemas.openxmlformats.org/officeDocument/2006/relationships/image" Target="../media/image8735.png"/><Relationship Id="rId641" Type="http://schemas.openxmlformats.org/officeDocument/2006/relationships/image" Target="../media/image8942.png"/><Relationship Id="rId739" Type="http://schemas.openxmlformats.org/officeDocument/2006/relationships/image" Target="../media/image9038.png"/><Relationship Id="rId1064" Type="http://schemas.openxmlformats.org/officeDocument/2006/relationships/image" Target="../media/image9362.png"/><Relationship Id="rId280" Type="http://schemas.openxmlformats.org/officeDocument/2006/relationships/image" Target="../media/image8585.png"/><Relationship Id="rId501" Type="http://schemas.openxmlformats.org/officeDocument/2006/relationships/image" Target="../media/image8802.png"/><Relationship Id="rId946" Type="http://schemas.openxmlformats.org/officeDocument/2006/relationships/image" Target="../media/image9244.png"/><Relationship Id="rId75" Type="http://schemas.openxmlformats.org/officeDocument/2006/relationships/image" Target="../media/image8381.png"/><Relationship Id="rId140" Type="http://schemas.openxmlformats.org/officeDocument/2006/relationships/image" Target="../media/image8445.png"/><Relationship Id="rId378" Type="http://schemas.openxmlformats.org/officeDocument/2006/relationships/image" Target="../media/image8679.png"/><Relationship Id="rId585" Type="http://schemas.openxmlformats.org/officeDocument/2006/relationships/image" Target="../media/image8886.png"/><Relationship Id="rId792" Type="http://schemas.openxmlformats.org/officeDocument/2006/relationships/image" Target="../media/image9090.png"/><Relationship Id="rId806" Type="http://schemas.openxmlformats.org/officeDocument/2006/relationships/image" Target="../media/image9104.png"/><Relationship Id="rId6" Type="http://schemas.openxmlformats.org/officeDocument/2006/relationships/image" Target="../media/image8316.png"/><Relationship Id="rId238" Type="http://schemas.openxmlformats.org/officeDocument/2006/relationships/image" Target="../media/image8543.png"/><Relationship Id="rId445" Type="http://schemas.openxmlformats.org/officeDocument/2006/relationships/image" Target="../media/image8746.png"/><Relationship Id="rId652" Type="http://schemas.openxmlformats.org/officeDocument/2006/relationships/image" Target="../media/image8952.png"/><Relationship Id="rId1075" Type="http://schemas.openxmlformats.org/officeDocument/2006/relationships/image" Target="../media/image9373.png"/><Relationship Id="rId291" Type="http://schemas.openxmlformats.org/officeDocument/2006/relationships/image" Target="../media/image8596.png"/><Relationship Id="rId305" Type="http://schemas.openxmlformats.org/officeDocument/2006/relationships/image" Target="../media/image8606.jpg"/><Relationship Id="rId512" Type="http://schemas.openxmlformats.org/officeDocument/2006/relationships/image" Target="../media/image8813.png"/><Relationship Id="rId957" Type="http://schemas.openxmlformats.org/officeDocument/2006/relationships/image" Target="../media/image9255.png"/><Relationship Id="rId86" Type="http://schemas.openxmlformats.org/officeDocument/2006/relationships/image" Target="../media/image8392.png"/><Relationship Id="rId151" Type="http://schemas.openxmlformats.org/officeDocument/2006/relationships/image" Target="../media/image8456.png"/><Relationship Id="rId389" Type="http://schemas.openxmlformats.org/officeDocument/2006/relationships/image" Target="../media/image8690.png"/><Relationship Id="rId596" Type="http://schemas.openxmlformats.org/officeDocument/2006/relationships/image" Target="../media/image8897.png"/><Relationship Id="rId817" Type="http://schemas.openxmlformats.org/officeDocument/2006/relationships/image" Target="../media/image9115.png"/><Relationship Id="rId1002" Type="http://schemas.openxmlformats.org/officeDocument/2006/relationships/image" Target="../media/image9300.png"/><Relationship Id="rId249" Type="http://schemas.openxmlformats.org/officeDocument/2006/relationships/image" Target="../media/image8554.png"/><Relationship Id="rId456" Type="http://schemas.openxmlformats.org/officeDocument/2006/relationships/image" Target="../media/image8757.png"/><Relationship Id="rId663" Type="http://schemas.openxmlformats.org/officeDocument/2006/relationships/image" Target="../media/image8962.png"/><Relationship Id="rId870" Type="http://schemas.openxmlformats.org/officeDocument/2006/relationships/image" Target="../media/image9168.png"/><Relationship Id="rId1086" Type="http://schemas.openxmlformats.org/officeDocument/2006/relationships/image" Target="../media/image9384.png"/><Relationship Id="rId13" Type="http://schemas.openxmlformats.org/officeDocument/2006/relationships/image" Target="../media/image8320.png"/><Relationship Id="rId109" Type="http://schemas.openxmlformats.org/officeDocument/2006/relationships/image" Target="../media/image8414.png"/><Relationship Id="rId316" Type="http://schemas.openxmlformats.org/officeDocument/2006/relationships/image" Target="../media/image8617.png"/><Relationship Id="rId523" Type="http://schemas.openxmlformats.org/officeDocument/2006/relationships/image" Target="../media/image8824.png"/><Relationship Id="rId968" Type="http://schemas.openxmlformats.org/officeDocument/2006/relationships/image" Target="../media/image9266.png"/><Relationship Id="rId97" Type="http://schemas.openxmlformats.org/officeDocument/2006/relationships/image" Target="../media/image8402.png"/><Relationship Id="rId730" Type="http://schemas.openxmlformats.org/officeDocument/2006/relationships/image" Target="../media/image9029.png"/><Relationship Id="rId828" Type="http://schemas.openxmlformats.org/officeDocument/2006/relationships/image" Target="../media/image9126.png"/><Relationship Id="rId1013" Type="http://schemas.openxmlformats.org/officeDocument/2006/relationships/image" Target="../media/image9311.png"/><Relationship Id="rId162" Type="http://schemas.openxmlformats.org/officeDocument/2006/relationships/image" Target="../media/image8467.png"/><Relationship Id="rId467" Type="http://schemas.openxmlformats.org/officeDocument/2006/relationships/image" Target="../media/image8768.png"/><Relationship Id="rId674" Type="http://schemas.openxmlformats.org/officeDocument/2006/relationships/image" Target="../media/image8973.png"/><Relationship Id="rId881" Type="http://schemas.openxmlformats.org/officeDocument/2006/relationships/image" Target="../media/image9179.png"/><Relationship Id="rId979" Type="http://schemas.openxmlformats.org/officeDocument/2006/relationships/image" Target="../media/image9277.png"/><Relationship Id="rId24" Type="http://schemas.openxmlformats.org/officeDocument/2006/relationships/image" Target="../media/image8331.png"/><Relationship Id="rId327" Type="http://schemas.openxmlformats.org/officeDocument/2006/relationships/image" Target="../media/image8628.png"/><Relationship Id="rId534" Type="http://schemas.openxmlformats.org/officeDocument/2006/relationships/image" Target="../media/image8835.png"/><Relationship Id="rId741" Type="http://schemas.openxmlformats.org/officeDocument/2006/relationships/image" Target="../media/image9040.png"/><Relationship Id="rId839" Type="http://schemas.openxmlformats.org/officeDocument/2006/relationships/image" Target="../media/image9137.png"/><Relationship Id="rId173" Type="http://schemas.openxmlformats.org/officeDocument/2006/relationships/image" Target="../media/image8478.png"/><Relationship Id="rId380" Type="http://schemas.openxmlformats.org/officeDocument/2006/relationships/image" Target="../media/image8681.png"/><Relationship Id="rId601" Type="http://schemas.openxmlformats.org/officeDocument/2006/relationships/image" Target="../media/image8902.png"/><Relationship Id="rId1024" Type="http://schemas.openxmlformats.org/officeDocument/2006/relationships/image" Target="../media/image9322.png"/><Relationship Id="rId240" Type="http://schemas.openxmlformats.org/officeDocument/2006/relationships/image" Target="../media/image8545.png"/><Relationship Id="rId478" Type="http://schemas.openxmlformats.org/officeDocument/2006/relationships/image" Target="../media/image8779.png"/><Relationship Id="rId685" Type="http://schemas.openxmlformats.org/officeDocument/2006/relationships/image" Target="../media/image8984.png"/><Relationship Id="rId892" Type="http://schemas.openxmlformats.org/officeDocument/2006/relationships/image" Target="../media/image9190.png"/><Relationship Id="rId906" Type="http://schemas.openxmlformats.org/officeDocument/2006/relationships/image" Target="../media/image9204.png"/><Relationship Id="rId35" Type="http://schemas.openxmlformats.org/officeDocument/2006/relationships/image" Target="../media/image8341.png"/><Relationship Id="rId100" Type="http://schemas.openxmlformats.org/officeDocument/2006/relationships/image" Target="../media/image8405.png"/><Relationship Id="rId338" Type="http://schemas.openxmlformats.org/officeDocument/2006/relationships/image" Target="../media/image8639.png"/><Relationship Id="rId545" Type="http://schemas.openxmlformats.org/officeDocument/2006/relationships/image" Target="../media/image8846.png"/><Relationship Id="rId752" Type="http://schemas.openxmlformats.org/officeDocument/2006/relationships/image" Target="../media/image9050.png"/><Relationship Id="rId184" Type="http://schemas.openxmlformats.org/officeDocument/2006/relationships/image" Target="../media/image8489.png"/><Relationship Id="rId391" Type="http://schemas.openxmlformats.org/officeDocument/2006/relationships/image" Target="../media/image8692.png"/><Relationship Id="rId405" Type="http://schemas.openxmlformats.org/officeDocument/2006/relationships/image" Target="../media/image8706.png"/><Relationship Id="rId612" Type="http://schemas.openxmlformats.org/officeDocument/2006/relationships/image" Target="../media/image8913.png"/><Relationship Id="rId1035" Type="http://schemas.openxmlformats.org/officeDocument/2006/relationships/image" Target="../media/image9333.png"/><Relationship Id="rId251" Type="http://schemas.openxmlformats.org/officeDocument/2006/relationships/image" Target="../media/image8556.png"/><Relationship Id="rId489" Type="http://schemas.openxmlformats.org/officeDocument/2006/relationships/image" Target="../media/image8790.png"/><Relationship Id="rId696" Type="http://schemas.openxmlformats.org/officeDocument/2006/relationships/image" Target="../media/image8995.png"/><Relationship Id="rId917" Type="http://schemas.openxmlformats.org/officeDocument/2006/relationships/image" Target="../media/image9215.png"/><Relationship Id="rId46" Type="http://schemas.openxmlformats.org/officeDocument/2006/relationships/image" Target="../media/image8352.png"/><Relationship Id="rId349" Type="http://schemas.openxmlformats.org/officeDocument/2006/relationships/image" Target="../media/image8650.png"/><Relationship Id="rId556" Type="http://schemas.openxmlformats.org/officeDocument/2006/relationships/image" Target="../media/image8857.png"/><Relationship Id="rId763" Type="http://schemas.openxmlformats.org/officeDocument/2006/relationships/image" Target="../media/image9061.png"/><Relationship Id="rId111" Type="http://schemas.openxmlformats.org/officeDocument/2006/relationships/image" Target="../media/image8416.png"/><Relationship Id="rId195" Type="http://schemas.openxmlformats.org/officeDocument/2006/relationships/image" Target="../media/image8500.png"/><Relationship Id="rId209" Type="http://schemas.openxmlformats.org/officeDocument/2006/relationships/image" Target="../media/image8514.png"/><Relationship Id="rId416" Type="http://schemas.openxmlformats.org/officeDocument/2006/relationships/image" Target="../media/image8717.png"/><Relationship Id="rId970" Type="http://schemas.openxmlformats.org/officeDocument/2006/relationships/image" Target="../media/image9268.png"/><Relationship Id="rId1046" Type="http://schemas.openxmlformats.org/officeDocument/2006/relationships/image" Target="../media/image9344.png"/><Relationship Id="rId623" Type="http://schemas.openxmlformats.org/officeDocument/2006/relationships/image" Target="../media/image8924.png"/><Relationship Id="rId830" Type="http://schemas.openxmlformats.org/officeDocument/2006/relationships/image" Target="../media/image9128.png"/><Relationship Id="rId928" Type="http://schemas.openxmlformats.org/officeDocument/2006/relationships/image" Target="../media/image9226.png"/><Relationship Id="rId57" Type="http://schemas.openxmlformats.org/officeDocument/2006/relationships/image" Target="../media/image8363.png"/><Relationship Id="rId262" Type="http://schemas.openxmlformats.org/officeDocument/2006/relationships/image" Target="../media/image8567.png"/><Relationship Id="rId567" Type="http://schemas.openxmlformats.org/officeDocument/2006/relationships/image" Target="../media/image8868.png"/><Relationship Id="rId122" Type="http://schemas.openxmlformats.org/officeDocument/2006/relationships/image" Target="../media/image8427.png"/><Relationship Id="rId774" Type="http://schemas.openxmlformats.org/officeDocument/2006/relationships/image" Target="../media/image9072.png"/><Relationship Id="rId981" Type="http://schemas.openxmlformats.org/officeDocument/2006/relationships/image" Target="../media/image9279.png"/><Relationship Id="rId1057" Type="http://schemas.openxmlformats.org/officeDocument/2006/relationships/image" Target="../media/image9355.png"/><Relationship Id="rId427" Type="http://schemas.openxmlformats.org/officeDocument/2006/relationships/image" Target="../media/image8728.png"/><Relationship Id="rId634" Type="http://schemas.openxmlformats.org/officeDocument/2006/relationships/image" Target="../media/image8935.png"/><Relationship Id="rId841" Type="http://schemas.openxmlformats.org/officeDocument/2006/relationships/image" Target="../media/image9139.png"/><Relationship Id="rId273" Type="http://schemas.openxmlformats.org/officeDocument/2006/relationships/image" Target="../media/image8578.png"/><Relationship Id="rId480" Type="http://schemas.openxmlformats.org/officeDocument/2006/relationships/image" Target="../media/image8781.png"/><Relationship Id="rId701" Type="http://schemas.openxmlformats.org/officeDocument/2006/relationships/image" Target="../media/image9000.png"/><Relationship Id="rId939" Type="http://schemas.openxmlformats.org/officeDocument/2006/relationships/image" Target="../media/image9237.png"/><Relationship Id="rId68" Type="http://schemas.openxmlformats.org/officeDocument/2006/relationships/image" Target="../media/image8374.png"/><Relationship Id="rId133" Type="http://schemas.openxmlformats.org/officeDocument/2006/relationships/image" Target="../media/image8438.png"/><Relationship Id="rId340" Type="http://schemas.openxmlformats.org/officeDocument/2006/relationships/image" Target="../media/image8641.png"/><Relationship Id="rId578" Type="http://schemas.openxmlformats.org/officeDocument/2006/relationships/image" Target="../media/image8879.png"/><Relationship Id="rId785" Type="http://schemas.openxmlformats.org/officeDocument/2006/relationships/image" Target="../media/image9083.png"/><Relationship Id="rId992" Type="http://schemas.openxmlformats.org/officeDocument/2006/relationships/image" Target="../media/image9290.png"/><Relationship Id="rId200" Type="http://schemas.openxmlformats.org/officeDocument/2006/relationships/image" Target="../media/image8505.png"/><Relationship Id="rId438" Type="http://schemas.openxmlformats.org/officeDocument/2006/relationships/image" Target="../media/image8739.png"/><Relationship Id="rId645" Type="http://schemas.openxmlformats.org/officeDocument/2006/relationships/image" Target="../media/image8946.png"/><Relationship Id="rId852" Type="http://schemas.openxmlformats.org/officeDocument/2006/relationships/image" Target="../media/image9150.png"/><Relationship Id="rId1068" Type="http://schemas.openxmlformats.org/officeDocument/2006/relationships/image" Target="../media/image9366.png"/><Relationship Id="rId284" Type="http://schemas.openxmlformats.org/officeDocument/2006/relationships/image" Target="../media/image8589.png"/><Relationship Id="rId491" Type="http://schemas.openxmlformats.org/officeDocument/2006/relationships/image" Target="../media/image8792.png"/><Relationship Id="rId505" Type="http://schemas.openxmlformats.org/officeDocument/2006/relationships/image" Target="../media/image8806.png"/><Relationship Id="rId712" Type="http://schemas.openxmlformats.org/officeDocument/2006/relationships/image" Target="../media/image9011.png"/><Relationship Id="rId79" Type="http://schemas.openxmlformats.org/officeDocument/2006/relationships/image" Target="../media/image8385.png"/><Relationship Id="rId144" Type="http://schemas.openxmlformats.org/officeDocument/2006/relationships/image" Target="../media/image8449.png"/><Relationship Id="rId589" Type="http://schemas.openxmlformats.org/officeDocument/2006/relationships/image" Target="../media/image8890.png"/><Relationship Id="rId796" Type="http://schemas.openxmlformats.org/officeDocument/2006/relationships/image" Target="../media/image9094.png"/><Relationship Id="rId351" Type="http://schemas.openxmlformats.org/officeDocument/2006/relationships/image" Target="../media/image8652.png"/><Relationship Id="rId449" Type="http://schemas.openxmlformats.org/officeDocument/2006/relationships/image" Target="../media/image8750.png"/><Relationship Id="rId656" Type="http://schemas.openxmlformats.org/officeDocument/2006/relationships/image" Target="../media/image8955.png"/><Relationship Id="rId863" Type="http://schemas.openxmlformats.org/officeDocument/2006/relationships/image" Target="../media/image9161.png"/><Relationship Id="rId1079" Type="http://schemas.openxmlformats.org/officeDocument/2006/relationships/image" Target="../media/image9377.png"/><Relationship Id="rId211" Type="http://schemas.openxmlformats.org/officeDocument/2006/relationships/image" Target="../media/image8516.png"/><Relationship Id="rId295" Type="http://schemas.openxmlformats.org/officeDocument/2006/relationships/image" Target="../media/image8600.png"/><Relationship Id="rId309" Type="http://schemas.openxmlformats.org/officeDocument/2006/relationships/image" Target="../media/image8610.png"/><Relationship Id="rId516" Type="http://schemas.openxmlformats.org/officeDocument/2006/relationships/image" Target="../media/image8817.png"/><Relationship Id="rId723" Type="http://schemas.openxmlformats.org/officeDocument/2006/relationships/image" Target="../media/image9022.png"/><Relationship Id="rId930" Type="http://schemas.openxmlformats.org/officeDocument/2006/relationships/image" Target="../media/image9228.png"/><Relationship Id="rId1006" Type="http://schemas.openxmlformats.org/officeDocument/2006/relationships/image" Target="../media/image9304.png"/><Relationship Id="rId155" Type="http://schemas.openxmlformats.org/officeDocument/2006/relationships/image" Target="../media/image8460.png"/><Relationship Id="rId362" Type="http://schemas.openxmlformats.org/officeDocument/2006/relationships/image" Target="../media/image8663.png"/><Relationship Id="rId222" Type="http://schemas.openxmlformats.org/officeDocument/2006/relationships/image" Target="../media/image8527.png"/><Relationship Id="rId667" Type="http://schemas.openxmlformats.org/officeDocument/2006/relationships/image" Target="../media/image8966.png"/><Relationship Id="rId874" Type="http://schemas.openxmlformats.org/officeDocument/2006/relationships/image" Target="../media/image9172.png"/><Relationship Id="rId17" Type="http://schemas.openxmlformats.org/officeDocument/2006/relationships/image" Target="../media/image8324.png"/><Relationship Id="rId527" Type="http://schemas.openxmlformats.org/officeDocument/2006/relationships/image" Target="../media/image8828.png"/><Relationship Id="rId734" Type="http://schemas.openxmlformats.org/officeDocument/2006/relationships/image" Target="../media/image9033.png"/><Relationship Id="rId941" Type="http://schemas.openxmlformats.org/officeDocument/2006/relationships/image" Target="../media/image9239.png"/><Relationship Id="rId70" Type="http://schemas.openxmlformats.org/officeDocument/2006/relationships/image" Target="../media/image8376.png"/><Relationship Id="rId166" Type="http://schemas.openxmlformats.org/officeDocument/2006/relationships/image" Target="../media/image8471.png"/><Relationship Id="rId373" Type="http://schemas.openxmlformats.org/officeDocument/2006/relationships/image" Target="../media/image8674.png"/><Relationship Id="rId580" Type="http://schemas.openxmlformats.org/officeDocument/2006/relationships/image" Target="../media/image8881.png"/><Relationship Id="rId801" Type="http://schemas.openxmlformats.org/officeDocument/2006/relationships/image" Target="../media/image9099.png"/><Relationship Id="rId1017" Type="http://schemas.openxmlformats.org/officeDocument/2006/relationships/image" Target="../media/image9315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8538.png"/><Relationship Id="rId440" Type="http://schemas.openxmlformats.org/officeDocument/2006/relationships/image" Target="../media/image8741.png"/><Relationship Id="rId678" Type="http://schemas.openxmlformats.org/officeDocument/2006/relationships/image" Target="../media/image8977.png"/><Relationship Id="rId885" Type="http://schemas.openxmlformats.org/officeDocument/2006/relationships/image" Target="../media/image9183.png"/><Relationship Id="rId1070" Type="http://schemas.openxmlformats.org/officeDocument/2006/relationships/image" Target="../media/image9368.png"/><Relationship Id="rId28" Type="http://schemas.openxmlformats.org/officeDocument/2006/relationships/image" Target="../media/image8334.png"/><Relationship Id="rId300" Type="http://schemas.openxmlformats.org/officeDocument/2006/relationships/image" Target="../media/image32.png"/><Relationship Id="rId538" Type="http://schemas.openxmlformats.org/officeDocument/2006/relationships/image" Target="../media/image8839.png"/><Relationship Id="rId745" Type="http://schemas.openxmlformats.org/officeDocument/2006/relationships/image" Target="../media/image9044.png"/><Relationship Id="rId952" Type="http://schemas.openxmlformats.org/officeDocument/2006/relationships/image" Target="../media/image9250.png"/><Relationship Id="rId81" Type="http://schemas.openxmlformats.org/officeDocument/2006/relationships/image" Target="../media/image8387.png"/><Relationship Id="rId177" Type="http://schemas.openxmlformats.org/officeDocument/2006/relationships/image" Target="../media/image8482.png"/><Relationship Id="rId384" Type="http://schemas.openxmlformats.org/officeDocument/2006/relationships/image" Target="../media/image8685.png"/><Relationship Id="rId591" Type="http://schemas.openxmlformats.org/officeDocument/2006/relationships/image" Target="../media/image8892.png"/><Relationship Id="rId605" Type="http://schemas.openxmlformats.org/officeDocument/2006/relationships/image" Target="../media/image8906.png"/><Relationship Id="rId812" Type="http://schemas.openxmlformats.org/officeDocument/2006/relationships/image" Target="../media/image9110.png"/><Relationship Id="rId1028" Type="http://schemas.openxmlformats.org/officeDocument/2006/relationships/image" Target="../media/image9326.png"/><Relationship Id="rId244" Type="http://schemas.openxmlformats.org/officeDocument/2006/relationships/image" Target="../media/image8549.png"/><Relationship Id="rId689" Type="http://schemas.openxmlformats.org/officeDocument/2006/relationships/image" Target="../media/image8988.png"/><Relationship Id="rId896" Type="http://schemas.openxmlformats.org/officeDocument/2006/relationships/image" Target="../media/image9194.png"/><Relationship Id="rId1081" Type="http://schemas.openxmlformats.org/officeDocument/2006/relationships/image" Target="../media/image9379.png"/><Relationship Id="rId39" Type="http://schemas.openxmlformats.org/officeDocument/2006/relationships/image" Target="../media/image8345.png"/><Relationship Id="rId451" Type="http://schemas.openxmlformats.org/officeDocument/2006/relationships/image" Target="../media/image8752.png"/><Relationship Id="rId549" Type="http://schemas.openxmlformats.org/officeDocument/2006/relationships/image" Target="../media/image8850.png"/><Relationship Id="rId756" Type="http://schemas.openxmlformats.org/officeDocument/2006/relationships/image" Target="../media/image9054.png"/><Relationship Id="rId104" Type="http://schemas.openxmlformats.org/officeDocument/2006/relationships/image" Target="../media/image8409.png"/><Relationship Id="rId188" Type="http://schemas.openxmlformats.org/officeDocument/2006/relationships/image" Target="../media/image8493.png"/><Relationship Id="rId311" Type="http://schemas.openxmlformats.org/officeDocument/2006/relationships/image" Target="../media/image8612.png"/><Relationship Id="rId395" Type="http://schemas.openxmlformats.org/officeDocument/2006/relationships/image" Target="../media/image8696.png"/><Relationship Id="rId409" Type="http://schemas.openxmlformats.org/officeDocument/2006/relationships/image" Target="../media/image8710.png"/><Relationship Id="rId963" Type="http://schemas.openxmlformats.org/officeDocument/2006/relationships/image" Target="../media/image9261.png"/><Relationship Id="rId1039" Type="http://schemas.openxmlformats.org/officeDocument/2006/relationships/image" Target="../media/image9337.png"/><Relationship Id="rId92" Type="http://schemas.openxmlformats.org/officeDocument/2006/relationships/image" Target="../media/image8397.png"/><Relationship Id="rId616" Type="http://schemas.openxmlformats.org/officeDocument/2006/relationships/image" Target="../media/image8917.png"/><Relationship Id="rId823" Type="http://schemas.openxmlformats.org/officeDocument/2006/relationships/image" Target="../media/image9121.png"/><Relationship Id="rId255" Type="http://schemas.openxmlformats.org/officeDocument/2006/relationships/image" Target="../media/image8560.png"/><Relationship Id="rId462" Type="http://schemas.openxmlformats.org/officeDocument/2006/relationships/image" Target="../media/image8763.png"/><Relationship Id="rId115" Type="http://schemas.openxmlformats.org/officeDocument/2006/relationships/image" Target="../media/image8420.png"/><Relationship Id="rId322" Type="http://schemas.openxmlformats.org/officeDocument/2006/relationships/image" Target="../media/image8623.png"/><Relationship Id="rId767" Type="http://schemas.openxmlformats.org/officeDocument/2006/relationships/image" Target="../media/image9065.png"/><Relationship Id="rId974" Type="http://schemas.openxmlformats.org/officeDocument/2006/relationships/image" Target="../media/image9272.png"/><Relationship Id="rId199" Type="http://schemas.openxmlformats.org/officeDocument/2006/relationships/image" Target="../media/image8504.png"/><Relationship Id="rId627" Type="http://schemas.openxmlformats.org/officeDocument/2006/relationships/image" Target="../media/image8928.png"/><Relationship Id="rId834" Type="http://schemas.openxmlformats.org/officeDocument/2006/relationships/image" Target="../media/image9132.png"/><Relationship Id="rId266" Type="http://schemas.openxmlformats.org/officeDocument/2006/relationships/image" Target="../media/image8571.png"/><Relationship Id="rId473" Type="http://schemas.openxmlformats.org/officeDocument/2006/relationships/image" Target="../media/image8774.png"/><Relationship Id="rId680" Type="http://schemas.openxmlformats.org/officeDocument/2006/relationships/image" Target="../media/image8979.png"/><Relationship Id="rId901" Type="http://schemas.openxmlformats.org/officeDocument/2006/relationships/image" Target="../media/image9199.png"/><Relationship Id="rId30" Type="http://schemas.openxmlformats.org/officeDocument/2006/relationships/image" Target="../media/image8336.png"/><Relationship Id="rId126" Type="http://schemas.openxmlformats.org/officeDocument/2006/relationships/image" Target="../media/image8431.png"/><Relationship Id="rId333" Type="http://schemas.openxmlformats.org/officeDocument/2006/relationships/image" Target="../media/image8634.png"/><Relationship Id="rId540" Type="http://schemas.openxmlformats.org/officeDocument/2006/relationships/image" Target="../media/image8841.png"/><Relationship Id="rId778" Type="http://schemas.openxmlformats.org/officeDocument/2006/relationships/image" Target="../media/image9076.png"/><Relationship Id="rId985" Type="http://schemas.openxmlformats.org/officeDocument/2006/relationships/image" Target="../media/image9283.png"/><Relationship Id="rId638" Type="http://schemas.openxmlformats.org/officeDocument/2006/relationships/image" Target="../media/image8939.png"/><Relationship Id="rId845" Type="http://schemas.openxmlformats.org/officeDocument/2006/relationships/image" Target="../media/image9143.png"/><Relationship Id="rId1030" Type="http://schemas.openxmlformats.org/officeDocument/2006/relationships/image" Target="../media/image9328.png"/><Relationship Id="rId277" Type="http://schemas.openxmlformats.org/officeDocument/2006/relationships/image" Target="../media/image8582.png"/><Relationship Id="rId400" Type="http://schemas.openxmlformats.org/officeDocument/2006/relationships/image" Target="../media/image8701.png"/><Relationship Id="rId484" Type="http://schemas.openxmlformats.org/officeDocument/2006/relationships/image" Target="../media/image8785.png"/><Relationship Id="rId705" Type="http://schemas.openxmlformats.org/officeDocument/2006/relationships/image" Target="../media/image9004.png"/><Relationship Id="rId137" Type="http://schemas.openxmlformats.org/officeDocument/2006/relationships/image" Target="../media/image8442.png"/><Relationship Id="rId344" Type="http://schemas.openxmlformats.org/officeDocument/2006/relationships/image" Target="../media/image8645.png"/><Relationship Id="rId691" Type="http://schemas.openxmlformats.org/officeDocument/2006/relationships/image" Target="../media/image8990.png"/><Relationship Id="rId789" Type="http://schemas.openxmlformats.org/officeDocument/2006/relationships/image" Target="../media/image9087.png"/><Relationship Id="rId912" Type="http://schemas.openxmlformats.org/officeDocument/2006/relationships/image" Target="../media/image9210.png"/><Relationship Id="rId996" Type="http://schemas.openxmlformats.org/officeDocument/2006/relationships/image" Target="../media/image9294.png"/><Relationship Id="rId41" Type="http://schemas.openxmlformats.org/officeDocument/2006/relationships/image" Target="../media/image8347.png"/><Relationship Id="rId551" Type="http://schemas.openxmlformats.org/officeDocument/2006/relationships/image" Target="../media/image8852.png"/><Relationship Id="rId649" Type="http://schemas.openxmlformats.org/officeDocument/2006/relationships/image" Target="../media/image8950.png"/><Relationship Id="rId856" Type="http://schemas.openxmlformats.org/officeDocument/2006/relationships/image" Target="../media/image9154.png"/><Relationship Id="rId190" Type="http://schemas.openxmlformats.org/officeDocument/2006/relationships/image" Target="../media/image8495.png"/><Relationship Id="rId204" Type="http://schemas.openxmlformats.org/officeDocument/2006/relationships/image" Target="../media/image8509.png"/><Relationship Id="rId288" Type="http://schemas.openxmlformats.org/officeDocument/2006/relationships/image" Target="../media/image8593.png"/><Relationship Id="rId411" Type="http://schemas.openxmlformats.org/officeDocument/2006/relationships/image" Target="../media/image8712.png"/><Relationship Id="rId509" Type="http://schemas.openxmlformats.org/officeDocument/2006/relationships/image" Target="../media/image8810.png"/><Relationship Id="rId1041" Type="http://schemas.openxmlformats.org/officeDocument/2006/relationships/image" Target="../media/image9339.png"/><Relationship Id="rId495" Type="http://schemas.openxmlformats.org/officeDocument/2006/relationships/image" Target="../media/image8796.png"/><Relationship Id="rId716" Type="http://schemas.openxmlformats.org/officeDocument/2006/relationships/image" Target="../media/image9015.png"/><Relationship Id="rId923" Type="http://schemas.openxmlformats.org/officeDocument/2006/relationships/image" Target="../media/image9221.png"/><Relationship Id="rId52" Type="http://schemas.openxmlformats.org/officeDocument/2006/relationships/image" Target="../media/image8358.png"/><Relationship Id="rId148" Type="http://schemas.openxmlformats.org/officeDocument/2006/relationships/image" Target="../media/image8453.png"/><Relationship Id="rId355" Type="http://schemas.openxmlformats.org/officeDocument/2006/relationships/image" Target="../media/image8656.png"/><Relationship Id="rId562" Type="http://schemas.openxmlformats.org/officeDocument/2006/relationships/image" Target="../media/image8863.png"/><Relationship Id="rId215" Type="http://schemas.openxmlformats.org/officeDocument/2006/relationships/image" Target="../media/image8520.png"/><Relationship Id="rId422" Type="http://schemas.openxmlformats.org/officeDocument/2006/relationships/image" Target="../media/image8723.png"/><Relationship Id="rId867" Type="http://schemas.openxmlformats.org/officeDocument/2006/relationships/image" Target="../media/image9165.png"/><Relationship Id="rId1052" Type="http://schemas.openxmlformats.org/officeDocument/2006/relationships/image" Target="../media/image9350.png"/><Relationship Id="rId299" Type="http://schemas.openxmlformats.org/officeDocument/2006/relationships/image" Target="../media/image31.png"/><Relationship Id="rId727" Type="http://schemas.openxmlformats.org/officeDocument/2006/relationships/image" Target="../media/image9026.png"/><Relationship Id="rId934" Type="http://schemas.openxmlformats.org/officeDocument/2006/relationships/image" Target="../media/image9232.png"/><Relationship Id="rId63" Type="http://schemas.openxmlformats.org/officeDocument/2006/relationships/image" Target="../media/image8369.png"/><Relationship Id="rId159" Type="http://schemas.openxmlformats.org/officeDocument/2006/relationships/image" Target="../media/image8464.png"/><Relationship Id="rId366" Type="http://schemas.openxmlformats.org/officeDocument/2006/relationships/image" Target="../media/image8667.png"/><Relationship Id="rId573" Type="http://schemas.openxmlformats.org/officeDocument/2006/relationships/image" Target="../media/image8874.png"/><Relationship Id="rId780" Type="http://schemas.openxmlformats.org/officeDocument/2006/relationships/image" Target="../media/image9078.png"/><Relationship Id="rId226" Type="http://schemas.openxmlformats.org/officeDocument/2006/relationships/image" Target="../media/image8531.png"/><Relationship Id="rId433" Type="http://schemas.openxmlformats.org/officeDocument/2006/relationships/image" Target="../media/image8734.png"/><Relationship Id="rId878" Type="http://schemas.openxmlformats.org/officeDocument/2006/relationships/image" Target="../media/image9176.png"/><Relationship Id="rId1063" Type="http://schemas.openxmlformats.org/officeDocument/2006/relationships/image" Target="../media/image9361.png"/><Relationship Id="rId640" Type="http://schemas.openxmlformats.org/officeDocument/2006/relationships/image" Target="../media/image8941.png"/><Relationship Id="rId738" Type="http://schemas.openxmlformats.org/officeDocument/2006/relationships/image" Target="../media/image9037.png"/><Relationship Id="rId945" Type="http://schemas.openxmlformats.org/officeDocument/2006/relationships/image" Target="../media/image9243.png"/><Relationship Id="rId74" Type="http://schemas.openxmlformats.org/officeDocument/2006/relationships/image" Target="../media/image8380.png"/><Relationship Id="rId377" Type="http://schemas.openxmlformats.org/officeDocument/2006/relationships/image" Target="../media/image8678.png"/><Relationship Id="rId500" Type="http://schemas.openxmlformats.org/officeDocument/2006/relationships/image" Target="../media/image8801.png"/><Relationship Id="rId584" Type="http://schemas.openxmlformats.org/officeDocument/2006/relationships/image" Target="../media/image8885.png"/><Relationship Id="rId805" Type="http://schemas.openxmlformats.org/officeDocument/2006/relationships/image" Target="../media/image9103.png"/><Relationship Id="rId5" Type="http://schemas.openxmlformats.org/officeDocument/2006/relationships/image" Target="../media/image6453.png"/><Relationship Id="rId237" Type="http://schemas.openxmlformats.org/officeDocument/2006/relationships/image" Target="../media/image8542.png"/><Relationship Id="rId791" Type="http://schemas.openxmlformats.org/officeDocument/2006/relationships/image" Target="../media/image9089.png"/><Relationship Id="rId889" Type="http://schemas.openxmlformats.org/officeDocument/2006/relationships/image" Target="../media/image9187.png"/><Relationship Id="rId1074" Type="http://schemas.openxmlformats.org/officeDocument/2006/relationships/image" Target="../media/image9372.png"/><Relationship Id="rId444" Type="http://schemas.openxmlformats.org/officeDocument/2006/relationships/image" Target="../media/image8745.png"/><Relationship Id="rId651" Type="http://schemas.openxmlformats.org/officeDocument/2006/relationships/image" Target="../media/image7319.png"/><Relationship Id="rId749" Type="http://schemas.openxmlformats.org/officeDocument/2006/relationships/image" Target="../media/image9047.png"/><Relationship Id="rId290" Type="http://schemas.openxmlformats.org/officeDocument/2006/relationships/image" Target="../media/image8595.png"/><Relationship Id="rId304" Type="http://schemas.openxmlformats.org/officeDocument/2006/relationships/image" Target="../media/image8605.png"/><Relationship Id="rId388" Type="http://schemas.openxmlformats.org/officeDocument/2006/relationships/image" Target="../media/image8689.png"/><Relationship Id="rId511" Type="http://schemas.openxmlformats.org/officeDocument/2006/relationships/image" Target="../media/image8812.png"/><Relationship Id="rId609" Type="http://schemas.openxmlformats.org/officeDocument/2006/relationships/image" Target="../media/image8910.png"/><Relationship Id="rId956" Type="http://schemas.openxmlformats.org/officeDocument/2006/relationships/image" Target="../media/image9254.png"/><Relationship Id="rId85" Type="http://schemas.openxmlformats.org/officeDocument/2006/relationships/image" Target="../media/image8391.png"/><Relationship Id="rId150" Type="http://schemas.openxmlformats.org/officeDocument/2006/relationships/image" Target="../media/image8455.png"/><Relationship Id="rId595" Type="http://schemas.openxmlformats.org/officeDocument/2006/relationships/image" Target="../media/image8896.png"/><Relationship Id="rId816" Type="http://schemas.openxmlformats.org/officeDocument/2006/relationships/image" Target="../media/image9114.png"/><Relationship Id="rId1001" Type="http://schemas.openxmlformats.org/officeDocument/2006/relationships/image" Target="../media/image9299.png"/><Relationship Id="rId248" Type="http://schemas.openxmlformats.org/officeDocument/2006/relationships/image" Target="../media/image8553.png"/><Relationship Id="rId455" Type="http://schemas.openxmlformats.org/officeDocument/2006/relationships/image" Target="../media/image8756.png"/><Relationship Id="rId662" Type="http://schemas.openxmlformats.org/officeDocument/2006/relationships/image" Target="../media/image8961.png"/><Relationship Id="rId1085" Type="http://schemas.openxmlformats.org/officeDocument/2006/relationships/image" Target="../media/image9383.png"/><Relationship Id="rId12" Type="http://schemas.openxmlformats.org/officeDocument/2006/relationships/image" Target="../media/image8319.png"/><Relationship Id="rId108" Type="http://schemas.openxmlformats.org/officeDocument/2006/relationships/image" Target="../media/image8413.png"/><Relationship Id="rId315" Type="http://schemas.openxmlformats.org/officeDocument/2006/relationships/image" Target="../media/image8616.png"/><Relationship Id="rId522" Type="http://schemas.openxmlformats.org/officeDocument/2006/relationships/image" Target="../media/image8823.png"/><Relationship Id="rId967" Type="http://schemas.openxmlformats.org/officeDocument/2006/relationships/image" Target="../media/image9265.png"/><Relationship Id="rId96" Type="http://schemas.openxmlformats.org/officeDocument/2006/relationships/image" Target="../media/image8401.png"/><Relationship Id="rId161" Type="http://schemas.openxmlformats.org/officeDocument/2006/relationships/image" Target="../media/image8466.png"/><Relationship Id="rId399" Type="http://schemas.openxmlformats.org/officeDocument/2006/relationships/image" Target="../media/image8700.png"/><Relationship Id="rId827" Type="http://schemas.openxmlformats.org/officeDocument/2006/relationships/image" Target="../media/image9125.png"/><Relationship Id="rId1012" Type="http://schemas.openxmlformats.org/officeDocument/2006/relationships/image" Target="../media/image9310.png"/><Relationship Id="rId259" Type="http://schemas.openxmlformats.org/officeDocument/2006/relationships/image" Target="../media/image8564.png"/><Relationship Id="rId466" Type="http://schemas.openxmlformats.org/officeDocument/2006/relationships/image" Target="../media/image8767.png"/><Relationship Id="rId673" Type="http://schemas.openxmlformats.org/officeDocument/2006/relationships/image" Target="../media/image8972.png"/><Relationship Id="rId880" Type="http://schemas.openxmlformats.org/officeDocument/2006/relationships/image" Target="../media/image9178.png"/><Relationship Id="rId23" Type="http://schemas.openxmlformats.org/officeDocument/2006/relationships/image" Target="../media/image8330.png"/><Relationship Id="rId119" Type="http://schemas.openxmlformats.org/officeDocument/2006/relationships/image" Target="../media/image8424.png"/><Relationship Id="rId326" Type="http://schemas.openxmlformats.org/officeDocument/2006/relationships/image" Target="../media/image8627.png"/><Relationship Id="rId533" Type="http://schemas.openxmlformats.org/officeDocument/2006/relationships/image" Target="../media/image8834.png"/><Relationship Id="rId978" Type="http://schemas.openxmlformats.org/officeDocument/2006/relationships/image" Target="../media/image9276.png"/><Relationship Id="rId740" Type="http://schemas.openxmlformats.org/officeDocument/2006/relationships/image" Target="../media/image9039.png"/><Relationship Id="rId838" Type="http://schemas.openxmlformats.org/officeDocument/2006/relationships/image" Target="../media/image9136.png"/><Relationship Id="rId1023" Type="http://schemas.openxmlformats.org/officeDocument/2006/relationships/image" Target="../media/image9321.png"/><Relationship Id="rId172" Type="http://schemas.openxmlformats.org/officeDocument/2006/relationships/image" Target="../media/image8477.png"/><Relationship Id="rId477" Type="http://schemas.openxmlformats.org/officeDocument/2006/relationships/image" Target="../media/image8778.png"/><Relationship Id="rId600" Type="http://schemas.openxmlformats.org/officeDocument/2006/relationships/image" Target="../media/image8901.png"/><Relationship Id="rId684" Type="http://schemas.openxmlformats.org/officeDocument/2006/relationships/image" Target="../media/image8983.png"/><Relationship Id="rId337" Type="http://schemas.openxmlformats.org/officeDocument/2006/relationships/image" Target="../media/image8638.png"/><Relationship Id="rId891" Type="http://schemas.openxmlformats.org/officeDocument/2006/relationships/image" Target="../media/image9189.png"/><Relationship Id="rId905" Type="http://schemas.openxmlformats.org/officeDocument/2006/relationships/image" Target="../media/image9203.png"/><Relationship Id="rId989" Type="http://schemas.openxmlformats.org/officeDocument/2006/relationships/image" Target="../media/image9287.png"/><Relationship Id="rId34" Type="http://schemas.openxmlformats.org/officeDocument/2006/relationships/image" Target="../media/image8340.png"/><Relationship Id="rId544" Type="http://schemas.openxmlformats.org/officeDocument/2006/relationships/image" Target="../media/image8845.png"/><Relationship Id="rId751" Type="http://schemas.openxmlformats.org/officeDocument/2006/relationships/image" Target="../media/image9049.png"/><Relationship Id="rId849" Type="http://schemas.openxmlformats.org/officeDocument/2006/relationships/image" Target="../media/image9147.png"/><Relationship Id="rId183" Type="http://schemas.openxmlformats.org/officeDocument/2006/relationships/image" Target="../media/image8488.png"/><Relationship Id="rId390" Type="http://schemas.openxmlformats.org/officeDocument/2006/relationships/image" Target="../media/image8691.png"/><Relationship Id="rId404" Type="http://schemas.openxmlformats.org/officeDocument/2006/relationships/image" Target="../media/image8705.png"/><Relationship Id="rId611" Type="http://schemas.openxmlformats.org/officeDocument/2006/relationships/image" Target="../media/image8912.png"/><Relationship Id="rId1034" Type="http://schemas.openxmlformats.org/officeDocument/2006/relationships/image" Target="../media/image9332.png"/><Relationship Id="rId250" Type="http://schemas.openxmlformats.org/officeDocument/2006/relationships/image" Target="../media/image8555.png"/><Relationship Id="rId488" Type="http://schemas.openxmlformats.org/officeDocument/2006/relationships/image" Target="../media/image8789.png"/><Relationship Id="rId695" Type="http://schemas.openxmlformats.org/officeDocument/2006/relationships/image" Target="../media/image8994.png"/><Relationship Id="rId709" Type="http://schemas.openxmlformats.org/officeDocument/2006/relationships/image" Target="../media/image9008.png"/><Relationship Id="rId916" Type="http://schemas.openxmlformats.org/officeDocument/2006/relationships/image" Target="../media/image9214.png"/><Relationship Id="rId45" Type="http://schemas.openxmlformats.org/officeDocument/2006/relationships/image" Target="../media/image8351.png"/><Relationship Id="rId110" Type="http://schemas.openxmlformats.org/officeDocument/2006/relationships/image" Target="../media/image8415.png"/><Relationship Id="rId348" Type="http://schemas.openxmlformats.org/officeDocument/2006/relationships/image" Target="../media/image8649.png"/><Relationship Id="rId555" Type="http://schemas.openxmlformats.org/officeDocument/2006/relationships/image" Target="../media/image8856.png"/><Relationship Id="rId762" Type="http://schemas.openxmlformats.org/officeDocument/2006/relationships/image" Target="../media/image9060.png"/><Relationship Id="rId194" Type="http://schemas.openxmlformats.org/officeDocument/2006/relationships/image" Target="../media/image8499.png"/><Relationship Id="rId208" Type="http://schemas.openxmlformats.org/officeDocument/2006/relationships/image" Target="../media/image8513.png"/><Relationship Id="rId415" Type="http://schemas.openxmlformats.org/officeDocument/2006/relationships/image" Target="../media/image8716.png"/><Relationship Id="rId622" Type="http://schemas.openxmlformats.org/officeDocument/2006/relationships/image" Target="../media/image8923.png"/><Relationship Id="rId1045" Type="http://schemas.openxmlformats.org/officeDocument/2006/relationships/image" Target="../media/image9343.png"/><Relationship Id="rId261" Type="http://schemas.openxmlformats.org/officeDocument/2006/relationships/image" Target="../media/image8566.png"/><Relationship Id="rId499" Type="http://schemas.openxmlformats.org/officeDocument/2006/relationships/image" Target="../media/image8800.png"/><Relationship Id="rId927" Type="http://schemas.openxmlformats.org/officeDocument/2006/relationships/image" Target="../media/image9225.png"/><Relationship Id="rId56" Type="http://schemas.openxmlformats.org/officeDocument/2006/relationships/image" Target="../media/image8362.png"/><Relationship Id="rId359" Type="http://schemas.openxmlformats.org/officeDocument/2006/relationships/image" Target="../media/image8660.png"/><Relationship Id="rId566" Type="http://schemas.openxmlformats.org/officeDocument/2006/relationships/image" Target="../media/image8867.png"/><Relationship Id="rId773" Type="http://schemas.openxmlformats.org/officeDocument/2006/relationships/image" Target="../media/image9071.png"/><Relationship Id="rId121" Type="http://schemas.openxmlformats.org/officeDocument/2006/relationships/image" Target="../media/image8426.png"/><Relationship Id="rId219" Type="http://schemas.openxmlformats.org/officeDocument/2006/relationships/image" Target="../media/image8524.png"/><Relationship Id="rId426" Type="http://schemas.openxmlformats.org/officeDocument/2006/relationships/image" Target="../media/image8727.png"/><Relationship Id="rId633" Type="http://schemas.openxmlformats.org/officeDocument/2006/relationships/image" Target="../media/image8934.png"/><Relationship Id="rId980" Type="http://schemas.openxmlformats.org/officeDocument/2006/relationships/image" Target="../media/image9278.png"/><Relationship Id="rId1056" Type="http://schemas.openxmlformats.org/officeDocument/2006/relationships/image" Target="../media/image9354.png"/><Relationship Id="rId840" Type="http://schemas.openxmlformats.org/officeDocument/2006/relationships/image" Target="../media/image9138.png"/><Relationship Id="rId938" Type="http://schemas.openxmlformats.org/officeDocument/2006/relationships/image" Target="../media/image9236.png"/><Relationship Id="rId67" Type="http://schemas.openxmlformats.org/officeDocument/2006/relationships/image" Target="../media/image8373.png"/><Relationship Id="rId272" Type="http://schemas.openxmlformats.org/officeDocument/2006/relationships/image" Target="../media/image8577.png"/><Relationship Id="rId577" Type="http://schemas.openxmlformats.org/officeDocument/2006/relationships/image" Target="../media/image8878.png"/><Relationship Id="rId700" Type="http://schemas.openxmlformats.org/officeDocument/2006/relationships/image" Target="../media/image8999.png"/><Relationship Id="rId132" Type="http://schemas.openxmlformats.org/officeDocument/2006/relationships/image" Target="../media/image8437.png"/><Relationship Id="rId784" Type="http://schemas.openxmlformats.org/officeDocument/2006/relationships/image" Target="../media/image9082.png"/><Relationship Id="rId991" Type="http://schemas.openxmlformats.org/officeDocument/2006/relationships/image" Target="../media/image9289.png"/><Relationship Id="rId1067" Type="http://schemas.openxmlformats.org/officeDocument/2006/relationships/image" Target="../media/image9365.png"/><Relationship Id="rId437" Type="http://schemas.openxmlformats.org/officeDocument/2006/relationships/image" Target="../media/image8738.png"/><Relationship Id="rId644" Type="http://schemas.openxmlformats.org/officeDocument/2006/relationships/image" Target="../media/image8945.png"/><Relationship Id="rId851" Type="http://schemas.openxmlformats.org/officeDocument/2006/relationships/image" Target="../media/image9149.png"/><Relationship Id="rId283" Type="http://schemas.openxmlformats.org/officeDocument/2006/relationships/image" Target="../media/image8588.png"/><Relationship Id="rId490" Type="http://schemas.openxmlformats.org/officeDocument/2006/relationships/image" Target="../media/image8791.png"/><Relationship Id="rId504" Type="http://schemas.openxmlformats.org/officeDocument/2006/relationships/image" Target="../media/image8805.png"/><Relationship Id="rId711" Type="http://schemas.openxmlformats.org/officeDocument/2006/relationships/image" Target="../media/image9010.png"/><Relationship Id="rId949" Type="http://schemas.openxmlformats.org/officeDocument/2006/relationships/image" Target="../media/image9247.png"/><Relationship Id="rId78" Type="http://schemas.openxmlformats.org/officeDocument/2006/relationships/image" Target="../media/image8384.png"/><Relationship Id="rId143" Type="http://schemas.openxmlformats.org/officeDocument/2006/relationships/image" Target="../media/image8448.png"/><Relationship Id="rId350" Type="http://schemas.openxmlformats.org/officeDocument/2006/relationships/image" Target="../media/image8651.png"/><Relationship Id="rId588" Type="http://schemas.openxmlformats.org/officeDocument/2006/relationships/image" Target="../media/image8889.png"/><Relationship Id="rId795" Type="http://schemas.openxmlformats.org/officeDocument/2006/relationships/image" Target="../media/image9093.png"/><Relationship Id="rId809" Type="http://schemas.openxmlformats.org/officeDocument/2006/relationships/image" Target="../media/image9107.png"/><Relationship Id="rId9" Type="http://schemas.openxmlformats.org/officeDocument/2006/relationships/image" Target="../media/image36.png"/><Relationship Id="rId210" Type="http://schemas.openxmlformats.org/officeDocument/2006/relationships/image" Target="../media/image8515.png"/><Relationship Id="rId448" Type="http://schemas.openxmlformats.org/officeDocument/2006/relationships/image" Target="../media/image8749.png"/><Relationship Id="rId655" Type="http://schemas.openxmlformats.org/officeDocument/2006/relationships/image" Target="../media/image8954.png"/><Relationship Id="rId862" Type="http://schemas.openxmlformats.org/officeDocument/2006/relationships/image" Target="../media/image9160.png"/><Relationship Id="rId1078" Type="http://schemas.openxmlformats.org/officeDocument/2006/relationships/image" Target="../media/image9376.png"/><Relationship Id="rId294" Type="http://schemas.openxmlformats.org/officeDocument/2006/relationships/image" Target="../media/image8599.png"/><Relationship Id="rId308" Type="http://schemas.openxmlformats.org/officeDocument/2006/relationships/image" Target="../media/image8609.png"/><Relationship Id="rId515" Type="http://schemas.openxmlformats.org/officeDocument/2006/relationships/image" Target="../media/image8816.png"/><Relationship Id="rId722" Type="http://schemas.openxmlformats.org/officeDocument/2006/relationships/image" Target="../media/image9021.png"/><Relationship Id="rId89" Type="http://schemas.openxmlformats.org/officeDocument/2006/relationships/image" Target="../media/image8394.png"/><Relationship Id="rId154" Type="http://schemas.openxmlformats.org/officeDocument/2006/relationships/image" Target="../media/image8459.png"/><Relationship Id="rId361" Type="http://schemas.openxmlformats.org/officeDocument/2006/relationships/image" Target="../media/image8662.png"/><Relationship Id="rId599" Type="http://schemas.openxmlformats.org/officeDocument/2006/relationships/image" Target="../media/image8900.png"/><Relationship Id="rId1005" Type="http://schemas.openxmlformats.org/officeDocument/2006/relationships/image" Target="../media/image9303.png"/><Relationship Id="rId459" Type="http://schemas.openxmlformats.org/officeDocument/2006/relationships/image" Target="../media/image8760.png"/><Relationship Id="rId666" Type="http://schemas.openxmlformats.org/officeDocument/2006/relationships/image" Target="../media/image8965.png"/><Relationship Id="rId873" Type="http://schemas.openxmlformats.org/officeDocument/2006/relationships/image" Target="../media/image9171.png"/><Relationship Id="rId16" Type="http://schemas.openxmlformats.org/officeDocument/2006/relationships/image" Target="../media/image8323.png"/><Relationship Id="rId221" Type="http://schemas.openxmlformats.org/officeDocument/2006/relationships/image" Target="../media/image8526.png"/><Relationship Id="rId319" Type="http://schemas.openxmlformats.org/officeDocument/2006/relationships/image" Target="../media/image8620.png"/><Relationship Id="rId526" Type="http://schemas.openxmlformats.org/officeDocument/2006/relationships/image" Target="../media/image8827.png"/><Relationship Id="rId733" Type="http://schemas.openxmlformats.org/officeDocument/2006/relationships/image" Target="../media/image9032.png"/><Relationship Id="rId940" Type="http://schemas.openxmlformats.org/officeDocument/2006/relationships/image" Target="../media/image9238.png"/><Relationship Id="rId1016" Type="http://schemas.openxmlformats.org/officeDocument/2006/relationships/image" Target="../media/image9314.png"/><Relationship Id="rId165" Type="http://schemas.openxmlformats.org/officeDocument/2006/relationships/image" Target="../media/image8470.png"/><Relationship Id="rId372" Type="http://schemas.openxmlformats.org/officeDocument/2006/relationships/image" Target="../media/image8673.png"/><Relationship Id="rId677" Type="http://schemas.openxmlformats.org/officeDocument/2006/relationships/image" Target="../media/image8976.png"/><Relationship Id="rId800" Type="http://schemas.openxmlformats.org/officeDocument/2006/relationships/image" Target="../media/image9098.png"/><Relationship Id="rId232" Type="http://schemas.openxmlformats.org/officeDocument/2006/relationships/image" Target="../media/image8537.png"/><Relationship Id="rId884" Type="http://schemas.openxmlformats.org/officeDocument/2006/relationships/image" Target="../media/image9182.png"/><Relationship Id="rId27" Type="http://schemas.openxmlformats.org/officeDocument/2006/relationships/image" Target="../media/image1913.png"/><Relationship Id="rId537" Type="http://schemas.openxmlformats.org/officeDocument/2006/relationships/image" Target="../media/image8838.png"/><Relationship Id="rId744" Type="http://schemas.openxmlformats.org/officeDocument/2006/relationships/image" Target="../media/image9043.png"/><Relationship Id="rId951" Type="http://schemas.openxmlformats.org/officeDocument/2006/relationships/image" Target="../media/image9249.png"/><Relationship Id="rId80" Type="http://schemas.openxmlformats.org/officeDocument/2006/relationships/image" Target="../media/image8386.png"/><Relationship Id="rId176" Type="http://schemas.openxmlformats.org/officeDocument/2006/relationships/image" Target="../media/image8481.png"/><Relationship Id="rId383" Type="http://schemas.openxmlformats.org/officeDocument/2006/relationships/image" Target="../media/image8684.png"/><Relationship Id="rId590" Type="http://schemas.openxmlformats.org/officeDocument/2006/relationships/image" Target="../media/image8891.png"/><Relationship Id="rId604" Type="http://schemas.openxmlformats.org/officeDocument/2006/relationships/image" Target="../media/image8905.png"/><Relationship Id="rId811" Type="http://schemas.openxmlformats.org/officeDocument/2006/relationships/image" Target="../media/image9109.png"/><Relationship Id="rId1027" Type="http://schemas.openxmlformats.org/officeDocument/2006/relationships/image" Target="../media/image9325.png"/><Relationship Id="rId243" Type="http://schemas.openxmlformats.org/officeDocument/2006/relationships/image" Target="../media/image8548.png"/><Relationship Id="rId450" Type="http://schemas.openxmlformats.org/officeDocument/2006/relationships/image" Target="../media/image8751.png"/><Relationship Id="rId688" Type="http://schemas.openxmlformats.org/officeDocument/2006/relationships/image" Target="../media/image8987.png"/><Relationship Id="rId895" Type="http://schemas.openxmlformats.org/officeDocument/2006/relationships/image" Target="../media/image9193.png"/><Relationship Id="rId909" Type="http://schemas.openxmlformats.org/officeDocument/2006/relationships/image" Target="../media/image9207.png"/><Relationship Id="rId1080" Type="http://schemas.openxmlformats.org/officeDocument/2006/relationships/image" Target="../media/image9378.png"/><Relationship Id="rId38" Type="http://schemas.openxmlformats.org/officeDocument/2006/relationships/image" Target="../media/image8344.png"/><Relationship Id="rId103" Type="http://schemas.openxmlformats.org/officeDocument/2006/relationships/image" Target="../media/image8408.png"/><Relationship Id="rId310" Type="http://schemas.openxmlformats.org/officeDocument/2006/relationships/image" Target="../media/image8611.png"/><Relationship Id="rId548" Type="http://schemas.openxmlformats.org/officeDocument/2006/relationships/image" Target="../media/image8849.png"/><Relationship Id="rId755" Type="http://schemas.openxmlformats.org/officeDocument/2006/relationships/image" Target="../media/image9053.png"/><Relationship Id="rId962" Type="http://schemas.openxmlformats.org/officeDocument/2006/relationships/image" Target="../media/image9260.png"/><Relationship Id="rId91" Type="http://schemas.openxmlformats.org/officeDocument/2006/relationships/image" Target="../media/image8396.png"/><Relationship Id="rId187" Type="http://schemas.openxmlformats.org/officeDocument/2006/relationships/image" Target="../media/image8492.png"/><Relationship Id="rId394" Type="http://schemas.openxmlformats.org/officeDocument/2006/relationships/image" Target="../media/image8695.png"/><Relationship Id="rId408" Type="http://schemas.openxmlformats.org/officeDocument/2006/relationships/image" Target="../media/image8709.png"/><Relationship Id="rId615" Type="http://schemas.openxmlformats.org/officeDocument/2006/relationships/image" Target="../media/image8916.png"/><Relationship Id="rId822" Type="http://schemas.openxmlformats.org/officeDocument/2006/relationships/image" Target="../media/image9120.png"/><Relationship Id="rId1038" Type="http://schemas.openxmlformats.org/officeDocument/2006/relationships/image" Target="../media/image9336.png"/><Relationship Id="rId254" Type="http://schemas.openxmlformats.org/officeDocument/2006/relationships/image" Target="../media/image8559.png"/><Relationship Id="rId699" Type="http://schemas.openxmlformats.org/officeDocument/2006/relationships/image" Target="../media/image8998.png"/><Relationship Id="rId49" Type="http://schemas.openxmlformats.org/officeDocument/2006/relationships/image" Target="../media/image8355.png"/><Relationship Id="rId114" Type="http://schemas.openxmlformats.org/officeDocument/2006/relationships/image" Target="../media/image8419.png"/><Relationship Id="rId461" Type="http://schemas.openxmlformats.org/officeDocument/2006/relationships/image" Target="../media/image8762.png"/><Relationship Id="rId559" Type="http://schemas.openxmlformats.org/officeDocument/2006/relationships/image" Target="../media/image8860.png"/><Relationship Id="rId766" Type="http://schemas.openxmlformats.org/officeDocument/2006/relationships/image" Target="../media/image9064.png"/><Relationship Id="rId198" Type="http://schemas.openxmlformats.org/officeDocument/2006/relationships/image" Target="../media/image8503.png"/><Relationship Id="rId321" Type="http://schemas.openxmlformats.org/officeDocument/2006/relationships/image" Target="../media/image8622.png"/><Relationship Id="rId419" Type="http://schemas.openxmlformats.org/officeDocument/2006/relationships/image" Target="../media/image8720.png"/><Relationship Id="rId626" Type="http://schemas.openxmlformats.org/officeDocument/2006/relationships/image" Target="../media/image8927.png"/><Relationship Id="rId973" Type="http://schemas.openxmlformats.org/officeDocument/2006/relationships/image" Target="../media/image9271.png"/><Relationship Id="rId1049" Type="http://schemas.openxmlformats.org/officeDocument/2006/relationships/image" Target="../media/image9347.png"/><Relationship Id="rId833" Type="http://schemas.openxmlformats.org/officeDocument/2006/relationships/image" Target="../media/image9131.png"/><Relationship Id="rId265" Type="http://schemas.openxmlformats.org/officeDocument/2006/relationships/image" Target="../media/image8570.png"/><Relationship Id="rId472" Type="http://schemas.openxmlformats.org/officeDocument/2006/relationships/image" Target="../media/image8773.png"/><Relationship Id="rId900" Type="http://schemas.openxmlformats.org/officeDocument/2006/relationships/image" Target="../media/image9198.png"/><Relationship Id="rId125" Type="http://schemas.openxmlformats.org/officeDocument/2006/relationships/image" Target="../media/image8430.png"/><Relationship Id="rId332" Type="http://schemas.openxmlformats.org/officeDocument/2006/relationships/image" Target="../media/image8633.png"/><Relationship Id="rId777" Type="http://schemas.openxmlformats.org/officeDocument/2006/relationships/image" Target="../media/image9075.png"/><Relationship Id="rId984" Type="http://schemas.openxmlformats.org/officeDocument/2006/relationships/image" Target="../media/image9282.png"/><Relationship Id="rId637" Type="http://schemas.openxmlformats.org/officeDocument/2006/relationships/image" Target="../media/image8938.png"/><Relationship Id="rId844" Type="http://schemas.openxmlformats.org/officeDocument/2006/relationships/image" Target="../media/image9142.png"/><Relationship Id="rId276" Type="http://schemas.openxmlformats.org/officeDocument/2006/relationships/image" Target="../media/image8581.png"/><Relationship Id="rId483" Type="http://schemas.openxmlformats.org/officeDocument/2006/relationships/image" Target="../media/image8784.png"/><Relationship Id="rId690" Type="http://schemas.openxmlformats.org/officeDocument/2006/relationships/image" Target="../media/image8989.png"/><Relationship Id="rId704" Type="http://schemas.openxmlformats.org/officeDocument/2006/relationships/image" Target="../media/image9003.png"/><Relationship Id="rId911" Type="http://schemas.openxmlformats.org/officeDocument/2006/relationships/image" Target="../media/image9209.png"/><Relationship Id="rId40" Type="http://schemas.openxmlformats.org/officeDocument/2006/relationships/image" Target="../media/image8346.png"/><Relationship Id="rId136" Type="http://schemas.openxmlformats.org/officeDocument/2006/relationships/image" Target="../media/image8441.png"/><Relationship Id="rId343" Type="http://schemas.openxmlformats.org/officeDocument/2006/relationships/image" Target="../media/image8644.png"/><Relationship Id="rId550" Type="http://schemas.openxmlformats.org/officeDocument/2006/relationships/image" Target="../media/image8851.png"/><Relationship Id="rId788" Type="http://schemas.openxmlformats.org/officeDocument/2006/relationships/image" Target="../media/image9086.png"/><Relationship Id="rId995" Type="http://schemas.openxmlformats.org/officeDocument/2006/relationships/image" Target="../media/image9293.png"/><Relationship Id="rId203" Type="http://schemas.openxmlformats.org/officeDocument/2006/relationships/image" Target="../media/image8508.png"/><Relationship Id="rId648" Type="http://schemas.openxmlformats.org/officeDocument/2006/relationships/image" Target="../media/image8949.png"/><Relationship Id="rId855" Type="http://schemas.openxmlformats.org/officeDocument/2006/relationships/image" Target="../media/image9153.png"/><Relationship Id="rId1040" Type="http://schemas.openxmlformats.org/officeDocument/2006/relationships/image" Target="../media/image9338.png"/><Relationship Id="rId287" Type="http://schemas.openxmlformats.org/officeDocument/2006/relationships/image" Target="../media/image8592.png"/><Relationship Id="rId410" Type="http://schemas.openxmlformats.org/officeDocument/2006/relationships/image" Target="../media/image8711.png"/><Relationship Id="rId494" Type="http://schemas.openxmlformats.org/officeDocument/2006/relationships/image" Target="../media/image8795.png"/><Relationship Id="rId508" Type="http://schemas.openxmlformats.org/officeDocument/2006/relationships/image" Target="../media/image8809.png"/><Relationship Id="rId715" Type="http://schemas.openxmlformats.org/officeDocument/2006/relationships/image" Target="../media/image9014.png"/><Relationship Id="rId922" Type="http://schemas.openxmlformats.org/officeDocument/2006/relationships/image" Target="../media/image9220.png"/><Relationship Id="rId147" Type="http://schemas.openxmlformats.org/officeDocument/2006/relationships/image" Target="../media/image8452.png"/><Relationship Id="rId354" Type="http://schemas.openxmlformats.org/officeDocument/2006/relationships/image" Target="../media/image8655.png"/><Relationship Id="rId799" Type="http://schemas.openxmlformats.org/officeDocument/2006/relationships/image" Target="../media/image9097.png"/><Relationship Id="rId51" Type="http://schemas.openxmlformats.org/officeDocument/2006/relationships/image" Target="../media/image8357.png"/><Relationship Id="rId561" Type="http://schemas.openxmlformats.org/officeDocument/2006/relationships/image" Target="../media/image8862.png"/><Relationship Id="rId659" Type="http://schemas.openxmlformats.org/officeDocument/2006/relationships/image" Target="../media/image8958.png"/><Relationship Id="rId866" Type="http://schemas.openxmlformats.org/officeDocument/2006/relationships/image" Target="../media/image9164.png"/><Relationship Id="rId214" Type="http://schemas.openxmlformats.org/officeDocument/2006/relationships/image" Target="../media/image8519.png"/><Relationship Id="rId298" Type="http://schemas.openxmlformats.org/officeDocument/2006/relationships/image" Target="../media/image8603.png"/><Relationship Id="rId421" Type="http://schemas.openxmlformats.org/officeDocument/2006/relationships/image" Target="../media/image8722.png"/><Relationship Id="rId519" Type="http://schemas.openxmlformats.org/officeDocument/2006/relationships/image" Target="../media/image8820.png"/><Relationship Id="rId1051" Type="http://schemas.openxmlformats.org/officeDocument/2006/relationships/image" Target="../media/image9349.png"/><Relationship Id="rId158" Type="http://schemas.openxmlformats.org/officeDocument/2006/relationships/image" Target="../media/image8463.png"/><Relationship Id="rId726" Type="http://schemas.openxmlformats.org/officeDocument/2006/relationships/image" Target="../media/image9025.png"/><Relationship Id="rId933" Type="http://schemas.openxmlformats.org/officeDocument/2006/relationships/image" Target="../media/image9231.png"/><Relationship Id="rId1009" Type="http://schemas.openxmlformats.org/officeDocument/2006/relationships/image" Target="../media/image9307.png"/><Relationship Id="rId62" Type="http://schemas.openxmlformats.org/officeDocument/2006/relationships/image" Target="../media/image8368.png"/><Relationship Id="rId365" Type="http://schemas.openxmlformats.org/officeDocument/2006/relationships/image" Target="../media/image8666.png"/><Relationship Id="rId572" Type="http://schemas.openxmlformats.org/officeDocument/2006/relationships/image" Target="../media/image8873.png"/><Relationship Id="rId225" Type="http://schemas.openxmlformats.org/officeDocument/2006/relationships/image" Target="../media/image8530.png"/><Relationship Id="rId432" Type="http://schemas.openxmlformats.org/officeDocument/2006/relationships/image" Target="../media/image8733.png"/><Relationship Id="rId877" Type="http://schemas.openxmlformats.org/officeDocument/2006/relationships/image" Target="../media/image9175.png"/><Relationship Id="rId1062" Type="http://schemas.openxmlformats.org/officeDocument/2006/relationships/image" Target="../media/image9360.png"/><Relationship Id="rId737" Type="http://schemas.openxmlformats.org/officeDocument/2006/relationships/image" Target="../media/image9036.png"/><Relationship Id="rId944" Type="http://schemas.openxmlformats.org/officeDocument/2006/relationships/image" Target="../media/image9242.png"/><Relationship Id="rId73" Type="http://schemas.openxmlformats.org/officeDocument/2006/relationships/image" Target="../media/image8379.png"/><Relationship Id="rId169" Type="http://schemas.openxmlformats.org/officeDocument/2006/relationships/image" Target="../media/image8474.png"/><Relationship Id="rId376" Type="http://schemas.openxmlformats.org/officeDocument/2006/relationships/image" Target="../media/image8677.png"/><Relationship Id="rId583" Type="http://schemas.openxmlformats.org/officeDocument/2006/relationships/image" Target="../media/image8884.png"/><Relationship Id="rId790" Type="http://schemas.openxmlformats.org/officeDocument/2006/relationships/image" Target="../media/image9088.png"/><Relationship Id="rId804" Type="http://schemas.openxmlformats.org/officeDocument/2006/relationships/image" Target="../media/image9102.png"/><Relationship Id="rId4" Type="http://schemas.openxmlformats.org/officeDocument/2006/relationships/image" Target="../media/image4639.png"/><Relationship Id="rId236" Type="http://schemas.openxmlformats.org/officeDocument/2006/relationships/image" Target="../media/image8541.png"/><Relationship Id="rId443" Type="http://schemas.openxmlformats.org/officeDocument/2006/relationships/image" Target="../media/image8744.png"/><Relationship Id="rId650" Type="http://schemas.openxmlformats.org/officeDocument/2006/relationships/image" Target="../media/image8951.png"/><Relationship Id="rId888" Type="http://schemas.openxmlformats.org/officeDocument/2006/relationships/image" Target="../media/image9186.png"/><Relationship Id="rId1073" Type="http://schemas.openxmlformats.org/officeDocument/2006/relationships/image" Target="../media/image9371.png"/><Relationship Id="rId303" Type="http://schemas.openxmlformats.org/officeDocument/2006/relationships/image" Target="../media/image1630.png"/><Relationship Id="rId748" Type="http://schemas.openxmlformats.org/officeDocument/2006/relationships/image" Target="../media/image9046.png"/><Relationship Id="rId955" Type="http://schemas.openxmlformats.org/officeDocument/2006/relationships/image" Target="../media/image9253.png"/><Relationship Id="rId84" Type="http://schemas.openxmlformats.org/officeDocument/2006/relationships/image" Target="../media/image8390.png"/><Relationship Id="rId387" Type="http://schemas.openxmlformats.org/officeDocument/2006/relationships/image" Target="../media/image8688.png"/><Relationship Id="rId510" Type="http://schemas.openxmlformats.org/officeDocument/2006/relationships/image" Target="../media/image8811.png"/><Relationship Id="rId594" Type="http://schemas.openxmlformats.org/officeDocument/2006/relationships/image" Target="../media/image8895.png"/><Relationship Id="rId608" Type="http://schemas.openxmlformats.org/officeDocument/2006/relationships/image" Target="../media/image8909.png"/><Relationship Id="rId815" Type="http://schemas.openxmlformats.org/officeDocument/2006/relationships/image" Target="../media/image9113.png"/><Relationship Id="rId247" Type="http://schemas.openxmlformats.org/officeDocument/2006/relationships/image" Target="../media/image8552.png"/><Relationship Id="rId899" Type="http://schemas.openxmlformats.org/officeDocument/2006/relationships/image" Target="../media/image9197.png"/><Relationship Id="rId1000" Type="http://schemas.openxmlformats.org/officeDocument/2006/relationships/image" Target="../media/image9298.png"/><Relationship Id="rId1084" Type="http://schemas.openxmlformats.org/officeDocument/2006/relationships/image" Target="../media/image9382.png"/><Relationship Id="rId107" Type="http://schemas.openxmlformats.org/officeDocument/2006/relationships/image" Target="../media/image8412.png"/><Relationship Id="rId454" Type="http://schemas.openxmlformats.org/officeDocument/2006/relationships/image" Target="../media/image8755.png"/><Relationship Id="rId661" Type="http://schemas.openxmlformats.org/officeDocument/2006/relationships/image" Target="../media/image8960.png"/><Relationship Id="rId759" Type="http://schemas.openxmlformats.org/officeDocument/2006/relationships/image" Target="../media/image9057.png"/><Relationship Id="rId966" Type="http://schemas.openxmlformats.org/officeDocument/2006/relationships/image" Target="../media/image9264.png"/><Relationship Id="rId11" Type="http://schemas.openxmlformats.org/officeDocument/2006/relationships/image" Target="../media/image8318.png"/><Relationship Id="rId314" Type="http://schemas.openxmlformats.org/officeDocument/2006/relationships/image" Target="../media/image8615.png"/><Relationship Id="rId398" Type="http://schemas.openxmlformats.org/officeDocument/2006/relationships/image" Target="../media/image8699.png"/><Relationship Id="rId521" Type="http://schemas.openxmlformats.org/officeDocument/2006/relationships/image" Target="../media/image8822.png"/><Relationship Id="rId619" Type="http://schemas.openxmlformats.org/officeDocument/2006/relationships/image" Target="../media/image8920.png"/><Relationship Id="rId95" Type="http://schemas.openxmlformats.org/officeDocument/2006/relationships/image" Target="../media/image8400.png"/><Relationship Id="rId160" Type="http://schemas.openxmlformats.org/officeDocument/2006/relationships/image" Target="../media/image8465.png"/><Relationship Id="rId826" Type="http://schemas.openxmlformats.org/officeDocument/2006/relationships/image" Target="../media/image9124.png"/><Relationship Id="rId1011" Type="http://schemas.openxmlformats.org/officeDocument/2006/relationships/image" Target="../media/image9309.png"/><Relationship Id="rId258" Type="http://schemas.openxmlformats.org/officeDocument/2006/relationships/image" Target="../media/image8563.png"/><Relationship Id="rId465" Type="http://schemas.openxmlformats.org/officeDocument/2006/relationships/image" Target="../media/image8766.png"/><Relationship Id="rId672" Type="http://schemas.openxmlformats.org/officeDocument/2006/relationships/image" Target="../media/image8971.png"/><Relationship Id="rId22" Type="http://schemas.openxmlformats.org/officeDocument/2006/relationships/image" Target="../media/image8329.png"/><Relationship Id="rId118" Type="http://schemas.openxmlformats.org/officeDocument/2006/relationships/image" Target="../media/image8423.png"/><Relationship Id="rId325" Type="http://schemas.openxmlformats.org/officeDocument/2006/relationships/image" Target="../media/image8626.png"/><Relationship Id="rId532" Type="http://schemas.openxmlformats.org/officeDocument/2006/relationships/image" Target="../media/image8833.png"/><Relationship Id="rId977" Type="http://schemas.openxmlformats.org/officeDocument/2006/relationships/image" Target="../media/image9275.png"/><Relationship Id="rId171" Type="http://schemas.openxmlformats.org/officeDocument/2006/relationships/image" Target="../media/image8476.png"/><Relationship Id="rId837" Type="http://schemas.openxmlformats.org/officeDocument/2006/relationships/image" Target="../media/image9135.png"/><Relationship Id="rId1022" Type="http://schemas.openxmlformats.org/officeDocument/2006/relationships/image" Target="../media/image9320.png"/><Relationship Id="rId269" Type="http://schemas.openxmlformats.org/officeDocument/2006/relationships/image" Target="../media/image8574.png"/><Relationship Id="rId476" Type="http://schemas.openxmlformats.org/officeDocument/2006/relationships/image" Target="../media/image8777.png"/><Relationship Id="rId683" Type="http://schemas.openxmlformats.org/officeDocument/2006/relationships/image" Target="../media/image8982.png"/><Relationship Id="rId890" Type="http://schemas.openxmlformats.org/officeDocument/2006/relationships/image" Target="../media/image9188.png"/><Relationship Id="rId904" Type="http://schemas.openxmlformats.org/officeDocument/2006/relationships/image" Target="../media/image9202.png"/><Relationship Id="rId33" Type="http://schemas.openxmlformats.org/officeDocument/2006/relationships/image" Target="../media/image8339.png"/><Relationship Id="rId129" Type="http://schemas.openxmlformats.org/officeDocument/2006/relationships/image" Target="../media/image8434.png"/><Relationship Id="rId336" Type="http://schemas.openxmlformats.org/officeDocument/2006/relationships/image" Target="../media/image8637.png"/><Relationship Id="rId543" Type="http://schemas.openxmlformats.org/officeDocument/2006/relationships/image" Target="../media/image8844.png"/><Relationship Id="rId988" Type="http://schemas.openxmlformats.org/officeDocument/2006/relationships/image" Target="../media/image9286.png"/><Relationship Id="rId182" Type="http://schemas.openxmlformats.org/officeDocument/2006/relationships/image" Target="../media/image8487.png"/><Relationship Id="rId403" Type="http://schemas.openxmlformats.org/officeDocument/2006/relationships/image" Target="../media/image8704.png"/><Relationship Id="rId750" Type="http://schemas.openxmlformats.org/officeDocument/2006/relationships/image" Target="../media/image9048.png"/><Relationship Id="rId848" Type="http://schemas.openxmlformats.org/officeDocument/2006/relationships/image" Target="../media/image9146.png"/><Relationship Id="rId1033" Type="http://schemas.openxmlformats.org/officeDocument/2006/relationships/image" Target="../media/image9331.png"/><Relationship Id="rId487" Type="http://schemas.openxmlformats.org/officeDocument/2006/relationships/image" Target="../media/image8788.png"/><Relationship Id="rId610" Type="http://schemas.openxmlformats.org/officeDocument/2006/relationships/image" Target="../media/image8911.png"/><Relationship Id="rId694" Type="http://schemas.openxmlformats.org/officeDocument/2006/relationships/image" Target="../media/image8993.png"/><Relationship Id="rId708" Type="http://schemas.openxmlformats.org/officeDocument/2006/relationships/image" Target="../media/image9007.png"/><Relationship Id="rId915" Type="http://schemas.openxmlformats.org/officeDocument/2006/relationships/image" Target="../media/image9213.png"/><Relationship Id="rId347" Type="http://schemas.openxmlformats.org/officeDocument/2006/relationships/image" Target="../media/image8648.png"/><Relationship Id="rId999" Type="http://schemas.openxmlformats.org/officeDocument/2006/relationships/image" Target="../media/image9297.png"/><Relationship Id="rId44" Type="http://schemas.openxmlformats.org/officeDocument/2006/relationships/image" Target="../media/image8350.png"/><Relationship Id="rId554" Type="http://schemas.openxmlformats.org/officeDocument/2006/relationships/image" Target="../media/image8855.png"/><Relationship Id="rId761" Type="http://schemas.openxmlformats.org/officeDocument/2006/relationships/image" Target="../media/image9059.png"/><Relationship Id="rId859" Type="http://schemas.openxmlformats.org/officeDocument/2006/relationships/image" Target="../media/image9157.png"/><Relationship Id="rId193" Type="http://schemas.openxmlformats.org/officeDocument/2006/relationships/image" Target="../media/image8498.png"/><Relationship Id="rId207" Type="http://schemas.openxmlformats.org/officeDocument/2006/relationships/image" Target="../media/image8512.png"/><Relationship Id="rId414" Type="http://schemas.openxmlformats.org/officeDocument/2006/relationships/image" Target="../media/image8715.png"/><Relationship Id="rId498" Type="http://schemas.openxmlformats.org/officeDocument/2006/relationships/image" Target="../media/image8799.png"/><Relationship Id="rId621" Type="http://schemas.openxmlformats.org/officeDocument/2006/relationships/image" Target="../media/image8922.png"/><Relationship Id="rId1044" Type="http://schemas.openxmlformats.org/officeDocument/2006/relationships/image" Target="../media/image9342.png"/><Relationship Id="rId260" Type="http://schemas.openxmlformats.org/officeDocument/2006/relationships/image" Target="../media/image8565.png"/><Relationship Id="rId719" Type="http://schemas.openxmlformats.org/officeDocument/2006/relationships/image" Target="../media/image9018.png"/><Relationship Id="rId926" Type="http://schemas.openxmlformats.org/officeDocument/2006/relationships/image" Target="../media/image9224.png"/><Relationship Id="rId55" Type="http://schemas.openxmlformats.org/officeDocument/2006/relationships/image" Target="../media/image8361.png"/><Relationship Id="rId120" Type="http://schemas.openxmlformats.org/officeDocument/2006/relationships/image" Target="../media/image8425.png"/><Relationship Id="rId358" Type="http://schemas.openxmlformats.org/officeDocument/2006/relationships/image" Target="../media/image8659.png"/><Relationship Id="rId565" Type="http://schemas.openxmlformats.org/officeDocument/2006/relationships/image" Target="../media/image8866.png"/><Relationship Id="rId772" Type="http://schemas.openxmlformats.org/officeDocument/2006/relationships/image" Target="../media/image9070.png"/><Relationship Id="rId218" Type="http://schemas.openxmlformats.org/officeDocument/2006/relationships/image" Target="../media/image8523.png"/><Relationship Id="rId425" Type="http://schemas.openxmlformats.org/officeDocument/2006/relationships/image" Target="../media/image8726.png"/><Relationship Id="rId632" Type="http://schemas.openxmlformats.org/officeDocument/2006/relationships/image" Target="../media/image8933.png"/><Relationship Id="rId1055" Type="http://schemas.openxmlformats.org/officeDocument/2006/relationships/image" Target="../media/image9353.png"/><Relationship Id="rId271" Type="http://schemas.openxmlformats.org/officeDocument/2006/relationships/image" Target="../media/image8576.png"/><Relationship Id="rId937" Type="http://schemas.openxmlformats.org/officeDocument/2006/relationships/image" Target="../media/image9235.png"/><Relationship Id="rId66" Type="http://schemas.openxmlformats.org/officeDocument/2006/relationships/image" Target="../media/image8372.png"/><Relationship Id="rId131" Type="http://schemas.openxmlformats.org/officeDocument/2006/relationships/image" Target="../media/image8436.png"/><Relationship Id="rId369" Type="http://schemas.openxmlformats.org/officeDocument/2006/relationships/image" Target="../media/image8670.png"/><Relationship Id="rId576" Type="http://schemas.openxmlformats.org/officeDocument/2006/relationships/image" Target="../media/image8877.png"/><Relationship Id="rId783" Type="http://schemas.openxmlformats.org/officeDocument/2006/relationships/image" Target="../media/image9081.png"/><Relationship Id="rId990" Type="http://schemas.openxmlformats.org/officeDocument/2006/relationships/image" Target="../media/image9288.png"/><Relationship Id="rId229" Type="http://schemas.openxmlformats.org/officeDocument/2006/relationships/image" Target="../media/image8534.png"/><Relationship Id="rId436" Type="http://schemas.openxmlformats.org/officeDocument/2006/relationships/image" Target="../media/image8737.png"/><Relationship Id="rId643" Type="http://schemas.openxmlformats.org/officeDocument/2006/relationships/image" Target="../media/image8944.png"/><Relationship Id="rId1066" Type="http://schemas.openxmlformats.org/officeDocument/2006/relationships/image" Target="../media/image9364.png"/><Relationship Id="rId850" Type="http://schemas.openxmlformats.org/officeDocument/2006/relationships/image" Target="../media/image9148.png"/><Relationship Id="rId948" Type="http://schemas.openxmlformats.org/officeDocument/2006/relationships/image" Target="../media/image9246.png"/><Relationship Id="rId77" Type="http://schemas.openxmlformats.org/officeDocument/2006/relationships/image" Target="../media/image8383.png"/><Relationship Id="rId282" Type="http://schemas.openxmlformats.org/officeDocument/2006/relationships/image" Target="../media/image8587.png"/><Relationship Id="rId503" Type="http://schemas.openxmlformats.org/officeDocument/2006/relationships/image" Target="../media/image8804.png"/><Relationship Id="rId587" Type="http://schemas.openxmlformats.org/officeDocument/2006/relationships/image" Target="../media/image8888.png"/><Relationship Id="rId710" Type="http://schemas.openxmlformats.org/officeDocument/2006/relationships/image" Target="../media/image9009.png"/><Relationship Id="rId808" Type="http://schemas.openxmlformats.org/officeDocument/2006/relationships/image" Target="../media/image9106.png"/><Relationship Id="rId8" Type="http://schemas.openxmlformats.org/officeDocument/2006/relationships/image" Target="../media/image6455.png"/><Relationship Id="rId142" Type="http://schemas.openxmlformats.org/officeDocument/2006/relationships/image" Target="../media/image8447.png"/><Relationship Id="rId447" Type="http://schemas.openxmlformats.org/officeDocument/2006/relationships/image" Target="../media/image8748.png"/><Relationship Id="rId794" Type="http://schemas.openxmlformats.org/officeDocument/2006/relationships/image" Target="../media/image9092.png"/><Relationship Id="rId1077" Type="http://schemas.openxmlformats.org/officeDocument/2006/relationships/image" Target="../media/image9375.png"/><Relationship Id="rId654" Type="http://schemas.openxmlformats.org/officeDocument/2006/relationships/image" Target="../media/image8953.png"/><Relationship Id="rId861" Type="http://schemas.openxmlformats.org/officeDocument/2006/relationships/image" Target="../media/image9159.png"/><Relationship Id="rId959" Type="http://schemas.openxmlformats.org/officeDocument/2006/relationships/image" Target="../media/image9257.png"/><Relationship Id="rId293" Type="http://schemas.openxmlformats.org/officeDocument/2006/relationships/image" Target="../media/image8598.png"/><Relationship Id="rId307" Type="http://schemas.openxmlformats.org/officeDocument/2006/relationships/image" Target="../media/image8608.png"/><Relationship Id="rId514" Type="http://schemas.openxmlformats.org/officeDocument/2006/relationships/image" Target="../media/image8815.png"/><Relationship Id="rId721" Type="http://schemas.openxmlformats.org/officeDocument/2006/relationships/image" Target="../media/image9020.png"/><Relationship Id="rId88" Type="http://schemas.openxmlformats.org/officeDocument/2006/relationships/image" Target="../media/image7080.png"/><Relationship Id="rId153" Type="http://schemas.openxmlformats.org/officeDocument/2006/relationships/image" Target="../media/image8458.png"/><Relationship Id="rId360" Type="http://schemas.openxmlformats.org/officeDocument/2006/relationships/image" Target="../media/image8661.png"/><Relationship Id="rId598" Type="http://schemas.openxmlformats.org/officeDocument/2006/relationships/image" Target="../media/image8899.png"/><Relationship Id="rId819" Type="http://schemas.openxmlformats.org/officeDocument/2006/relationships/image" Target="../media/image9117.png"/><Relationship Id="rId1004" Type="http://schemas.openxmlformats.org/officeDocument/2006/relationships/image" Target="../media/image9302.png"/><Relationship Id="rId220" Type="http://schemas.openxmlformats.org/officeDocument/2006/relationships/image" Target="../media/image8525.png"/><Relationship Id="rId458" Type="http://schemas.openxmlformats.org/officeDocument/2006/relationships/image" Target="../media/image8759.png"/><Relationship Id="rId665" Type="http://schemas.openxmlformats.org/officeDocument/2006/relationships/image" Target="../media/image8964.png"/><Relationship Id="rId872" Type="http://schemas.openxmlformats.org/officeDocument/2006/relationships/image" Target="../media/image9170.png"/><Relationship Id="rId1088" Type="http://schemas.openxmlformats.org/officeDocument/2006/relationships/image" Target="../media/image9386.png"/><Relationship Id="rId15" Type="http://schemas.openxmlformats.org/officeDocument/2006/relationships/image" Target="../media/image8322.png"/><Relationship Id="rId318" Type="http://schemas.openxmlformats.org/officeDocument/2006/relationships/image" Target="../media/image8619.png"/><Relationship Id="rId525" Type="http://schemas.openxmlformats.org/officeDocument/2006/relationships/image" Target="../media/image8826.png"/><Relationship Id="rId732" Type="http://schemas.openxmlformats.org/officeDocument/2006/relationships/image" Target="../media/image9031.png"/><Relationship Id="rId99" Type="http://schemas.openxmlformats.org/officeDocument/2006/relationships/image" Target="../media/image8404.png"/><Relationship Id="rId164" Type="http://schemas.openxmlformats.org/officeDocument/2006/relationships/image" Target="../media/image8469.png"/><Relationship Id="rId371" Type="http://schemas.openxmlformats.org/officeDocument/2006/relationships/image" Target="../media/image8672.png"/><Relationship Id="rId1015" Type="http://schemas.openxmlformats.org/officeDocument/2006/relationships/image" Target="../media/image9313.png"/><Relationship Id="rId469" Type="http://schemas.openxmlformats.org/officeDocument/2006/relationships/image" Target="../media/image8770.png"/><Relationship Id="rId676" Type="http://schemas.openxmlformats.org/officeDocument/2006/relationships/image" Target="../media/image8975.png"/><Relationship Id="rId883" Type="http://schemas.openxmlformats.org/officeDocument/2006/relationships/image" Target="../media/image9181.png"/><Relationship Id="rId26" Type="http://schemas.openxmlformats.org/officeDocument/2006/relationships/image" Target="../media/image8333.png"/><Relationship Id="rId231" Type="http://schemas.openxmlformats.org/officeDocument/2006/relationships/image" Target="../media/image8536.png"/><Relationship Id="rId329" Type="http://schemas.openxmlformats.org/officeDocument/2006/relationships/image" Target="../media/image8630.png"/><Relationship Id="rId536" Type="http://schemas.openxmlformats.org/officeDocument/2006/relationships/image" Target="../media/image8837.png"/><Relationship Id="rId175" Type="http://schemas.openxmlformats.org/officeDocument/2006/relationships/image" Target="../media/image8480.png"/><Relationship Id="rId743" Type="http://schemas.openxmlformats.org/officeDocument/2006/relationships/image" Target="../media/image9042.png"/><Relationship Id="rId950" Type="http://schemas.openxmlformats.org/officeDocument/2006/relationships/image" Target="../media/image9248.png"/><Relationship Id="rId1026" Type="http://schemas.openxmlformats.org/officeDocument/2006/relationships/image" Target="../media/image9324.png"/><Relationship Id="rId382" Type="http://schemas.openxmlformats.org/officeDocument/2006/relationships/image" Target="../media/image8683.png"/><Relationship Id="rId603" Type="http://schemas.openxmlformats.org/officeDocument/2006/relationships/image" Target="../media/image8904.png"/><Relationship Id="rId687" Type="http://schemas.openxmlformats.org/officeDocument/2006/relationships/image" Target="../media/image8986.png"/><Relationship Id="rId810" Type="http://schemas.openxmlformats.org/officeDocument/2006/relationships/image" Target="../media/image9108.png"/><Relationship Id="rId908" Type="http://schemas.openxmlformats.org/officeDocument/2006/relationships/image" Target="../media/image9206.png"/><Relationship Id="rId242" Type="http://schemas.openxmlformats.org/officeDocument/2006/relationships/image" Target="../media/image8547.png"/><Relationship Id="rId894" Type="http://schemas.openxmlformats.org/officeDocument/2006/relationships/image" Target="../media/image9192.png"/><Relationship Id="rId37" Type="http://schemas.openxmlformats.org/officeDocument/2006/relationships/image" Target="../media/image8343.png"/><Relationship Id="rId102" Type="http://schemas.openxmlformats.org/officeDocument/2006/relationships/image" Target="../media/image8407.png"/><Relationship Id="rId547" Type="http://schemas.openxmlformats.org/officeDocument/2006/relationships/image" Target="../media/image8848.png"/><Relationship Id="rId754" Type="http://schemas.openxmlformats.org/officeDocument/2006/relationships/image" Target="../media/image9052.png"/><Relationship Id="rId961" Type="http://schemas.openxmlformats.org/officeDocument/2006/relationships/image" Target="../media/image9259.png"/><Relationship Id="rId90" Type="http://schemas.openxmlformats.org/officeDocument/2006/relationships/image" Target="../media/image8395.png"/><Relationship Id="rId186" Type="http://schemas.openxmlformats.org/officeDocument/2006/relationships/image" Target="../media/image8491.png"/><Relationship Id="rId393" Type="http://schemas.openxmlformats.org/officeDocument/2006/relationships/image" Target="../media/image8694.png"/><Relationship Id="rId407" Type="http://schemas.openxmlformats.org/officeDocument/2006/relationships/image" Target="../media/image8708.png"/><Relationship Id="rId614" Type="http://schemas.openxmlformats.org/officeDocument/2006/relationships/image" Target="../media/image8915.png"/><Relationship Id="rId821" Type="http://schemas.openxmlformats.org/officeDocument/2006/relationships/image" Target="../media/image9119.png"/><Relationship Id="rId1037" Type="http://schemas.openxmlformats.org/officeDocument/2006/relationships/image" Target="../media/image9335.png"/><Relationship Id="rId253" Type="http://schemas.openxmlformats.org/officeDocument/2006/relationships/image" Target="../media/image8558.png"/><Relationship Id="rId460" Type="http://schemas.openxmlformats.org/officeDocument/2006/relationships/image" Target="../media/image8761.png"/><Relationship Id="rId698" Type="http://schemas.openxmlformats.org/officeDocument/2006/relationships/image" Target="../media/image8997.png"/><Relationship Id="rId919" Type="http://schemas.openxmlformats.org/officeDocument/2006/relationships/image" Target="../media/image9217.png"/><Relationship Id="rId48" Type="http://schemas.openxmlformats.org/officeDocument/2006/relationships/image" Target="../media/image8354.png"/><Relationship Id="rId113" Type="http://schemas.openxmlformats.org/officeDocument/2006/relationships/image" Target="../media/image8418.png"/><Relationship Id="rId320" Type="http://schemas.openxmlformats.org/officeDocument/2006/relationships/image" Target="../media/image8621.png"/><Relationship Id="rId558" Type="http://schemas.openxmlformats.org/officeDocument/2006/relationships/image" Target="../media/image8859.png"/><Relationship Id="rId765" Type="http://schemas.openxmlformats.org/officeDocument/2006/relationships/image" Target="../media/image9063.png"/><Relationship Id="rId972" Type="http://schemas.openxmlformats.org/officeDocument/2006/relationships/image" Target="../media/image9270.png"/><Relationship Id="rId197" Type="http://schemas.openxmlformats.org/officeDocument/2006/relationships/image" Target="../media/image8502.png"/><Relationship Id="rId418" Type="http://schemas.openxmlformats.org/officeDocument/2006/relationships/image" Target="../media/image8719.png"/><Relationship Id="rId625" Type="http://schemas.openxmlformats.org/officeDocument/2006/relationships/image" Target="../media/image8926.png"/><Relationship Id="rId832" Type="http://schemas.openxmlformats.org/officeDocument/2006/relationships/image" Target="../media/image9130.png"/><Relationship Id="rId1048" Type="http://schemas.openxmlformats.org/officeDocument/2006/relationships/image" Target="../media/image9346.png"/><Relationship Id="rId264" Type="http://schemas.openxmlformats.org/officeDocument/2006/relationships/image" Target="../media/image8569.png"/><Relationship Id="rId471" Type="http://schemas.openxmlformats.org/officeDocument/2006/relationships/image" Target="../media/image8772.png"/><Relationship Id="rId59" Type="http://schemas.openxmlformats.org/officeDocument/2006/relationships/image" Target="../media/image8365.png"/><Relationship Id="rId124" Type="http://schemas.openxmlformats.org/officeDocument/2006/relationships/image" Target="../media/image8429.png"/><Relationship Id="rId569" Type="http://schemas.openxmlformats.org/officeDocument/2006/relationships/image" Target="../media/image8870.png"/><Relationship Id="rId776" Type="http://schemas.openxmlformats.org/officeDocument/2006/relationships/image" Target="../media/image9074.png"/><Relationship Id="rId983" Type="http://schemas.openxmlformats.org/officeDocument/2006/relationships/image" Target="../media/image9281.png"/><Relationship Id="rId331" Type="http://schemas.openxmlformats.org/officeDocument/2006/relationships/image" Target="../media/image8632.png"/><Relationship Id="rId429" Type="http://schemas.openxmlformats.org/officeDocument/2006/relationships/image" Target="../media/image8730.png"/><Relationship Id="rId636" Type="http://schemas.openxmlformats.org/officeDocument/2006/relationships/image" Target="../media/image8937.png"/><Relationship Id="rId1059" Type="http://schemas.openxmlformats.org/officeDocument/2006/relationships/image" Target="../media/image9357.png"/><Relationship Id="rId843" Type="http://schemas.openxmlformats.org/officeDocument/2006/relationships/image" Target="../media/image9141.png"/><Relationship Id="rId275" Type="http://schemas.openxmlformats.org/officeDocument/2006/relationships/image" Target="../media/image8580.png"/><Relationship Id="rId482" Type="http://schemas.openxmlformats.org/officeDocument/2006/relationships/image" Target="../media/image8783.png"/><Relationship Id="rId703" Type="http://schemas.openxmlformats.org/officeDocument/2006/relationships/image" Target="../media/image9002.png"/><Relationship Id="rId910" Type="http://schemas.openxmlformats.org/officeDocument/2006/relationships/image" Target="../media/image9208.png"/><Relationship Id="rId135" Type="http://schemas.openxmlformats.org/officeDocument/2006/relationships/image" Target="../media/image8440.png"/><Relationship Id="rId342" Type="http://schemas.openxmlformats.org/officeDocument/2006/relationships/image" Target="../media/image8643.png"/><Relationship Id="rId787" Type="http://schemas.openxmlformats.org/officeDocument/2006/relationships/image" Target="../media/image9085.png"/><Relationship Id="rId994" Type="http://schemas.openxmlformats.org/officeDocument/2006/relationships/image" Target="../media/image9292.png"/><Relationship Id="rId202" Type="http://schemas.openxmlformats.org/officeDocument/2006/relationships/image" Target="../media/image8507.png"/><Relationship Id="rId647" Type="http://schemas.openxmlformats.org/officeDocument/2006/relationships/image" Target="../media/image8948.png"/><Relationship Id="rId854" Type="http://schemas.openxmlformats.org/officeDocument/2006/relationships/image" Target="../media/image9152.png"/><Relationship Id="rId286" Type="http://schemas.openxmlformats.org/officeDocument/2006/relationships/image" Target="../media/image8591.png"/><Relationship Id="rId493" Type="http://schemas.openxmlformats.org/officeDocument/2006/relationships/image" Target="../media/image8794.png"/><Relationship Id="rId507" Type="http://schemas.openxmlformats.org/officeDocument/2006/relationships/image" Target="../media/image8808.png"/><Relationship Id="rId714" Type="http://schemas.openxmlformats.org/officeDocument/2006/relationships/image" Target="../media/image9013.png"/><Relationship Id="rId921" Type="http://schemas.openxmlformats.org/officeDocument/2006/relationships/image" Target="../media/image9219.png"/><Relationship Id="rId50" Type="http://schemas.openxmlformats.org/officeDocument/2006/relationships/image" Target="../media/image8356.png"/><Relationship Id="rId146" Type="http://schemas.openxmlformats.org/officeDocument/2006/relationships/image" Target="../media/image8451.png"/><Relationship Id="rId353" Type="http://schemas.openxmlformats.org/officeDocument/2006/relationships/image" Target="../media/image8654.png"/><Relationship Id="rId560" Type="http://schemas.openxmlformats.org/officeDocument/2006/relationships/image" Target="../media/image8861.png"/><Relationship Id="rId798" Type="http://schemas.openxmlformats.org/officeDocument/2006/relationships/image" Target="../media/image9096.png"/><Relationship Id="rId213" Type="http://schemas.openxmlformats.org/officeDocument/2006/relationships/image" Target="../media/image8518.png"/><Relationship Id="rId420" Type="http://schemas.openxmlformats.org/officeDocument/2006/relationships/image" Target="../media/image8721.png"/><Relationship Id="rId658" Type="http://schemas.openxmlformats.org/officeDocument/2006/relationships/image" Target="../media/image8957.png"/><Relationship Id="rId865" Type="http://schemas.openxmlformats.org/officeDocument/2006/relationships/image" Target="../media/image9163.png"/><Relationship Id="rId1050" Type="http://schemas.openxmlformats.org/officeDocument/2006/relationships/image" Target="../media/image9348.png"/><Relationship Id="rId297" Type="http://schemas.openxmlformats.org/officeDocument/2006/relationships/image" Target="../media/image8602.png"/><Relationship Id="rId518" Type="http://schemas.openxmlformats.org/officeDocument/2006/relationships/image" Target="../media/image8819.png"/><Relationship Id="rId725" Type="http://schemas.openxmlformats.org/officeDocument/2006/relationships/image" Target="../media/image9024.png"/><Relationship Id="rId932" Type="http://schemas.openxmlformats.org/officeDocument/2006/relationships/image" Target="../media/image9230.png"/><Relationship Id="rId157" Type="http://schemas.openxmlformats.org/officeDocument/2006/relationships/image" Target="../media/image8462.png"/><Relationship Id="rId364" Type="http://schemas.openxmlformats.org/officeDocument/2006/relationships/image" Target="../media/image8665.png"/><Relationship Id="rId1008" Type="http://schemas.openxmlformats.org/officeDocument/2006/relationships/image" Target="../media/image9306.png"/><Relationship Id="rId61" Type="http://schemas.openxmlformats.org/officeDocument/2006/relationships/image" Target="../media/image8367.png"/><Relationship Id="rId571" Type="http://schemas.openxmlformats.org/officeDocument/2006/relationships/image" Target="../media/image8872.png"/><Relationship Id="rId669" Type="http://schemas.openxmlformats.org/officeDocument/2006/relationships/image" Target="../media/image8968.png"/><Relationship Id="rId876" Type="http://schemas.openxmlformats.org/officeDocument/2006/relationships/image" Target="../media/image9174.png"/><Relationship Id="rId19" Type="http://schemas.openxmlformats.org/officeDocument/2006/relationships/image" Target="../media/image8326.png"/><Relationship Id="rId224" Type="http://schemas.openxmlformats.org/officeDocument/2006/relationships/image" Target="../media/image8529.png"/><Relationship Id="rId431" Type="http://schemas.openxmlformats.org/officeDocument/2006/relationships/image" Target="../media/image8732.png"/><Relationship Id="rId529" Type="http://schemas.openxmlformats.org/officeDocument/2006/relationships/image" Target="../media/image8830.png"/><Relationship Id="rId736" Type="http://schemas.openxmlformats.org/officeDocument/2006/relationships/image" Target="../media/image9035.png"/><Relationship Id="rId1061" Type="http://schemas.openxmlformats.org/officeDocument/2006/relationships/image" Target="../media/image9359.png"/><Relationship Id="rId168" Type="http://schemas.openxmlformats.org/officeDocument/2006/relationships/image" Target="../media/image8473.png"/><Relationship Id="rId943" Type="http://schemas.openxmlformats.org/officeDocument/2006/relationships/image" Target="../media/image9241.png"/><Relationship Id="rId1019" Type="http://schemas.openxmlformats.org/officeDocument/2006/relationships/image" Target="../media/image9317.png"/><Relationship Id="rId72" Type="http://schemas.openxmlformats.org/officeDocument/2006/relationships/image" Target="../media/image8378.png"/><Relationship Id="rId375" Type="http://schemas.openxmlformats.org/officeDocument/2006/relationships/image" Target="../media/image8676.png"/><Relationship Id="rId582" Type="http://schemas.openxmlformats.org/officeDocument/2006/relationships/image" Target="../media/image8883.png"/><Relationship Id="rId803" Type="http://schemas.openxmlformats.org/officeDocument/2006/relationships/image" Target="../media/image9101.png"/><Relationship Id="rId3" Type="http://schemas.openxmlformats.org/officeDocument/2006/relationships/image" Target="../media/image6452.png"/><Relationship Id="rId235" Type="http://schemas.openxmlformats.org/officeDocument/2006/relationships/image" Target="../media/image8540.png"/><Relationship Id="rId442" Type="http://schemas.openxmlformats.org/officeDocument/2006/relationships/image" Target="../media/image8743.png"/><Relationship Id="rId887" Type="http://schemas.openxmlformats.org/officeDocument/2006/relationships/image" Target="../media/image9185.png"/><Relationship Id="rId1072" Type="http://schemas.openxmlformats.org/officeDocument/2006/relationships/image" Target="../media/image9370.png"/><Relationship Id="rId302" Type="http://schemas.openxmlformats.org/officeDocument/2006/relationships/image" Target="../media/image33.png"/><Relationship Id="rId747" Type="http://schemas.openxmlformats.org/officeDocument/2006/relationships/image" Target="../media/image9045.png"/><Relationship Id="rId954" Type="http://schemas.openxmlformats.org/officeDocument/2006/relationships/image" Target="../media/image9252.png"/><Relationship Id="rId83" Type="http://schemas.openxmlformats.org/officeDocument/2006/relationships/image" Target="../media/image8389.png"/><Relationship Id="rId179" Type="http://schemas.openxmlformats.org/officeDocument/2006/relationships/image" Target="../media/image8484.png"/><Relationship Id="rId386" Type="http://schemas.openxmlformats.org/officeDocument/2006/relationships/image" Target="../media/image8687.png"/><Relationship Id="rId593" Type="http://schemas.openxmlformats.org/officeDocument/2006/relationships/image" Target="../media/image8894.png"/><Relationship Id="rId607" Type="http://schemas.openxmlformats.org/officeDocument/2006/relationships/image" Target="../media/image8908.png"/><Relationship Id="rId814" Type="http://schemas.openxmlformats.org/officeDocument/2006/relationships/image" Target="../media/image9112.png"/><Relationship Id="rId246" Type="http://schemas.openxmlformats.org/officeDocument/2006/relationships/image" Target="../media/image8551.png"/><Relationship Id="rId453" Type="http://schemas.openxmlformats.org/officeDocument/2006/relationships/image" Target="../media/image8754.png"/><Relationship Id="rId660" Type="http://schemas.openxmlformats.org/officeDocument/2006/relationships/image" Target="../media/image8959.png"/><Relationship Id="rId898" Type="http://schemas.openxmlformats.org/officeDocument/2006/relationships/image" Target="../media/image9196.png"/><Relationship Id="rId1083" Type="http://schemas.openxmlformats.org/officeDocument/2006/relationships/image" Target="../media/image9381.png"/><Relationship Id="rId106" Type="http://schemas.openxmlformats.org/officeDocument/2006/relationships/image" Target="../media/image8411.png"/><Relationship Id="rId313" Type="http://schemas.openxmlformats.org/officeDocument/2006/relationships/image" Target="../media/image8614.png"/><Relationship Id="rId758" Type="http://schemas.openxmlformats.org/officeDocument/2006/relationships/image" Target="../media/image9056.png"/><Relationship Id="rId965" Type="http://schemas.openxmlformats.org/officeDocument/2006/relationships/image" Target="../media/image9263.png"/><Relationship Id="rId10" Type="http://schemas.openxmlformats.org/officeDocument/2006/relationships/image" Target="../media/image8317.png"/><Relationship Id="rId94" Type="http://schemas.openxmlformats.org/officeDocument/2006/relationships/image" Target="../media/image8399.png"/><Relationship Id="rId397" Type="http://schemas.openxmlformats.org/officeDocument/2006/relationships/image" Target="../media/image8698.png"/><Relationship Id="rId520" Type="http://schemas.openxmlformats.org/officeDocument/2006/relationships/image" Target="../media/image8821.png"/><Relationship Id="rId618" Type="http://schemas.openxmlformats.org/officeDocument/2006/relationships/image" Target="../media/image8919.png"/><Relationship Id="rId825" Type="http://schemas.openxmlformats.org/officeDocument/2006/relationships/image" Target="../media/image9123.png"/><Relationship Id="rId257" Type="http://schemas.openxmlformats.org/officeDocument/2006/relationships/image" Target="../media/image8562.png"/><Relationship Id="rId464" Type="http://schemas.openxmlformats.org/officeDocument/2006/relationships/image" Target="../media/image8765.png"/><Relationship Id="rId1010" Type="http://schemas.openxmlformats.org/officeDocument/2006/relationships/image" Target="../media/image9308.png"/><Relationship Id="rId117" Type="http://schemas.openxmlformats.org/officeDocument/2006/relationships/image" Target="../media/image8422.png"/><Relationship Id="rId671" Type="http://schemas.openxmlformats.org/officeDocument/2006/relationships/image" Target="../media/image8970.png"/><Relationship Id="rId769" Type="http://schemas.openxmlformats.org/officeDocument/2006/relationships/image" Target="../media/image9067.png"/><Relationship Id="rId976" Type="http://schemas.openxmlformats.org/officeDocument/2006/relationships/image" Target="../media/image9274.png"/><Relationship Id="rId324" Type="http://schemas.openxmlformats.org/officeDocument/2006/relationships/image" Target="../media/image8625.png"/><Relationship Id="rId531" Type="http://schemas.openxmlformats.org/officeDocument/2006/relationships/image" Target="../media/image8832.png"/><Relationship Id="rId629" Type="http://schemas.openxmlformats.org/officeDocument/2006/relationships/image" Target="../media/image8930.png"/><Relationship Id="rId836" Type="http://schemas.openxmlformats.org/officeDocument/2006/relationships/image" Target="../media/image9134.png"/><Relationship Id="rId1021" Type="http://schemas.openxmlformats.org/officeDocument/2006/relationships/image" Target="../media/image9319.png"/><Relationship Id="rId903" Type="http://schemas.openxmlformats.org/officeDocument/2006/relationships/image" Target="../media/image9201.png"/><Relationship Id="rId32" Type="http://schemas.openxmlformats.org/officeDocument/2006/relationships/image" Target="../media/image8338.png"/><Relationship Id="rId181" Type="http://schemas.openxmlformats.org/officeDocument/2006/relationships/image" Target="../media/image8486.png"/><Relationship Id="rId279" Type="http://schemas.openxmlformats.org/officeDocument/2006/relationships/image" Target="../media/image8584.png"/><Relationship Id="rId486" Type="http://schemas.openxmlformats.org/officeDocument/2006/relationships/image" Target="../media/image8787.png"/><Relationship Id="rId693" Type="http://schemas.openxmlformats.org/officeDocument/2006/relationships/image" Target="../media/image8992.png"/><Relationship Id="rId139" Type="http://schemas.openxmlformats.org/officeDocument/2006/relationships/image" Target="../media/image8444.png"/><Relationship Id="rId346" Type="http://schemas.openxmlformats.org/officeDocument/2006/relationships/image" Target="../media/image8647.png"/><Relationship Id="rId553" Type="http://schemas.openxmlformats.org/officeDocument/2006/relationships/image" Target="../media/image8854.png"/><Relationship Id="rId760" Type="http://schemas.openxmlformats.org/officeDocument/2006/relationships/image" Target="../media/image9058.png"/><Relationship Id="rId998" Type="http://schemas.openxmlformats.org/officeDocument/2006/relationships/image" Target="../media/image9296.png"/><Relationship Id="rId206" Type="http://schemas.openxmlformats.org/officeDocument/2006/relationships/image" Target="../media/image8511.png"/><Relationship Id="rId413" Type="http://schemas.openxmlformats.org/officeDocument/2006/relationships/image" Target="../media/image8714.png"/><Relationship Id="rId858" Type="http://schemas.openxmlformats.org/officeDocument/2006/relationships/image" Target="../media/image9156.png"/><Relationship Id="rId1043" Type="http://schemas.openxmlformats.org/officeDocument/2006/relationships/image" Target="../media/image9341.png"/><Relationship Id="rId620" Type="http://schemas.openxmlformats.org/officeDocument/2006/relationships/image" Target="../media/image8921.png"/><Relationship Id="rId718" Type="http://schemas.openxmlformats.org/officeDocument/2006/relationships/image" Target="../media/image9017.png"/><Relationship Id="rId925" Type="http://schemas.openxmlformats.org/officeDocument/2006/relationships/image" Target="../media/image9223.png"/><Relationship Id="rId54" Type="http://schemas.openxmlformats.org/officeDocument/2006/relationships/image" Target="../media/image8360.png"/><Relationship Id="rId270" Type="http://schemas.openxmlformats.org/officeDocument/2006/relationships/image" Target="../media/image8575.png"/><Relationship Id="rId130" Type="http://schemas.openxmlformats.org/officeDocument/2006/relationships/image" Target="../media/image8435.png"/><Relationship Id="rId368" Type="http://schemas.openxmlformats.org/officeDocument/2006/relationships/image" Target="../media/image8669.png"/><Relationship Id="rId575" Type="http://schemas.openxmlformats.org/officeDocument/2006/relationships/image" Target="../media/image8876.png"/><Relationship Id="rId782" Type="http://schemas.openxmlformats.org/officeDocument/2006/relationships/image" Target="../media/image9080.png"/><Relationship Id="rId228" Type="http://schemas.openxmlformats.org/officeDocument/2006/relationships/image" Target="../media/image8533.png"/><Relationship Id="rId435" Type="http://schemas.openxmlformats.org/officeDocument/2006/relationships/image" Target="../media/image8736.png"/><Relationship Id="rId642" Type="http://schemas.openxmlformats.org/officeDocument/2006/relationships/image" Target="../media/image8943.png"/><Relationship Id="rId1065" Type="http://schemas.openxmlformats.org/officeDocument/2006/relationships/image" Target="../media/image9363.png"/></Relationships>
</file>

<file path=ppt/slides/_rels/slide24.xml.rels><?xml version="1.0" encoding="UTF-8" standalone="yes"?>
<Relationships xmlns="http://schemas.openxmlformats.org/package/2006/relationships"><Relationship Id="rId26" Type="http://schemas.openxmlformats.org/officeDocument/2006/relationships/image" Target="../media/image9400.png"/><Relationship Id="rId21" Type="http://schemas.openxmlformats.org/officeDocument/2006/relationships/image" Target="../media/image9395.png"/><Relationship Id="rId42" Type="http://schemas.openxmlformats.org/officeDocument/2006/relationships/image" Target="../media/image9416.png"/><Relationship Id="rId47" Type="http://schemas.openxmlformats.org/officeDocument/2006/relationships/image" Target="../media/image9421.png"/><Relationship Id="rId63" Type="http://schemas.openxmlformats.org/officeDocument/2006/relationships/image" Target="../media/image9437.png"/><Relationship Id="rId68" Type="http://schemas.openxmlformats.org/officeDocument/2006/relationships/image" Target="../media/image9442.png"/><Relationship Id="rId84" Type="http://schemas.openxmlformats.org/officeDocument/2006/relationships/image" Target="../media/image9458.png"/><Relationship Id="rId89" Type="http://schemas.openxmlformats.org/officeDocument/2006/relationships/image" Target="../media/image9463.png"/><Relationship Id="rId16" Type="http://schemas.openxmlformats.org/officeDocument/2006/relationships/image" Target="../media/image9393.png"/><Relationship Id="rId11" Type="http://schemas.openxmlformats.org/officeDocument/2006/relationships/image" Target="../media/image2904.png"/><Relationship Id="rId32" Type="http://schemas.openxmlformats.org/officeDocument/2006/relationships/image" Target="../media/image9406.png"/><Relationship Id="rId37" Type="http://schemas.openxmlformats.org/officeDocument/2006/relationships/image" Target="../media/image9411.png"/><Relationship Id="rId53" Type="http://schemas.openxmlformats.org/officeDocument/2006/relationships/image" Target="../media/image9427.png"/><Relationship Id="rId58" Type="http://schemas.openxmlformats.org/officeDocument/2006/relationships/image" Target="../media/image9432.png"/><Relationship Id="rId74" Type="http://schemas.openxmlformats.org/officeDocument/2006/relationships/image" Target="../media/image9448.png"/><Relationship Id="rId79" Type="http://schemas.openxmlformats.org/officeDocument/2006/relationships/image" Target="../media/image9453.png"/><Relationship Id="rId5" Type="http://schemas.openxmlformats.org/officeDocument/2006/relationships/image" Target="../media/image6453.png"/><Relationship Id="rId90" Type="http://schemas.openxmlformats.org/officeDocument/2006/relationships/image" Target="../media/image9464.png"/><Relationship Id="rId95" Type="http://schemas.openxmlformats.org/officeDocument/2006/relationships/image" Target="../media/image9469.png"/><Relationship Id="rId22" Type="http://schemas.openxmlformats.org/officeDocument/2006/relationships/image" Target="../media/image9396.png"/><Relationship Id="rId27" Type="http://schemas.openxmlformats.org/officeDocument/2006/relationships/image" Target="../media/image9401.png"/><Relationship Id="rId43" Type="http://schemas.openxmlformats.org/officeDocument/2006/relationships/image" Target="../media/image9417.png"/><Relationship Id="rId48" Type="http://schemas.openxmlformats.org/officeDocument/2006/relationships/image" Target="../media/image9422.png"/><Relationship Id="rId64" Type="http://schemas.openxmlformats.org/officeDocument/2006/relationships/image" Target="../media/image9438.png"/><Relationship Id="rId69" Type="http://schemas.openxmlformats.org/officeDocument/2006/relationships/image" Target="../media/image9443.png"/><Relationship Id="rId8" Type="http://schemas.openxmlformats.org/officeDocument/2006/relationships/image" Target="../media/image6455.png"/><Relationship Id="rId51" Type="http://schemas.openxmlformats.org/officeDocument/2006/relationships/image" Target="../media/image9425.png"/><Relationship Id="rId72" Type="http://schemas.openxmlformats.org/officeDocument/2006/relationships/image" Target="../media/image9446.png"/><Relationship Id="rId80" Type="http://schemas.openxmlformats.org/officeDocument/2006/relationships/image" Target="../media/image9454.png"/><Relationship Id="rId85" Type="http://schemas.openxmlformats.org/officeDocument/2006/relationships/image" Target="../media/image9459.png"/><Relationship Id="rId93" Type="http://schemas.openxmlformats.org/officeDocument/2006/relationships/image" Target="../media/image9467.png"/><Relationship Id="rId3" Type="http://schemas.openxmlformats.org/officeDocument/2006/relationships/image" Target="../media/image6452.png"/><Relationship Id="rId12" Type="http://schemas.openxmlformats.org/officeDocument/2006/relationships/image" Target="../media/image2889.png"/><Relationship Id="rId17" Type="http://schemas.openxmlformats.org/officeDocument/2006/relationships/image" Target="../media/image31.png"/><Relationship Id="rId25" Type="http://schemas.openxmlformats.org/officeDocument/2006/relationships/image" Target="../media/image9399.png"/><Relationship Id="rId33" Type="http://schemas.openxmlformats.org/officeDocument/2006/relationships/image" Target="../media/image9407.png"/><Relationship Id="rId38" Type="http://schemas.openxmlformats.org/officeDocument/2006/relationships/image" Target="../media/image9412.png"/><Relationship Id="rId46" Type="http://schemas.openxmlformats.org/officeDocument/2006/relationships/image" Target="../media/image9420.png"/><Relationship Id="rId59" Type="http://schemas.openxmlformats.org/officeDocument/2006/relationships/image" Target="../media/image9433.png"/><Relationship Id="rId67" Type="http://schemas.openxmlformats.org/officeDocument/2006/relationships/image" Target="../media/image9441.png"/><Relationship Id="rId20" Type="http://schemas.openxmlformats.org/officeDocument/2006/relationships/image" Target="../media/image9394.png"/><Relationship Id="rId41" Type="http://schemas.openxmlformats.org/officeDocument/2006/relationships/image" Target="../media/image9415.png"/><Relationship Id="rId54" Type="http://schemas.openxmlformats.org/officeDocument/2006/relationships/image" Target="../media/image9428.png"/><Relationship Id="rId62" Type="http://schemas.openxmlformats.org/officeDocument/2006/relationships/image" Target="../media/image9436.png"/><Relationship Id="rId70" Type="http://schemas.openxmlformats.org/officeDocument/2006/relationships/image" Target="../media/image9444.png"/><Relationship Id="rId75" Type="http://schemas.openxmlformats.org/officeDocument/2006/relationships/image" Target="../media/image9449.png"/><Relationship Id="rId83" Type="http://schemas.openxmlformats.org/officeDocument/2006/relationships/image" Target="../media/image9457.png"/><Relationship Id="rId88" Type="http://schemas.openxmlformats.org/officeDocument/2006/relationships/image" Target="../media/image9462.png"/><Relationship Id="rId91" Type="http://schemas.openxmlformats.org/officeDocument/2006/relationships/image" Target="../media/image9465.png"/><Relationship Id="rId96" Type="http://schemas.openxmlformats.org/officeDocument/2006/relationships/image" Target="../media/image94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88.png"/><Relationship Id="rId15" Type="http://schemas.openxmlformats.org/officeDocument/2006/relationships/image" Target="../media/image9392.png"/><Relationship Id="rId23" Type="http://schemas.openxmlformats.org/officeDocument/2006/relationships/image" Target="../media/image9397.png"/><Relationship Id="rId28" Type="http://schemas.openxmlformats.org/officeDocument/2006/relationships/image" Target="../media/image9402.png"/><Relationship Id="rId36" Type="http://schemas.openxmlformats.org/officeDocument/2006/relationships/image" Target="../media/image9410.png"/><Relationship Id="rId49" Type="http://schemas.openxmlformats.org/officeDocument/2006/relationships/image" Target="../media/image9423.png"/><Relationship Id="rId57" Type="http://schemas.openxmlformats.org/officeDocument/2006/relationships/image" Target="../media/image9431.png"/><Relationship Id="rId10" Type="http://schemas.openxmlformats.org/officeDocument/2006/relationships/image" Target="../media/image9389.png"/><Relationship Id="rId31" Type="http://schemas.openxmlformats.org/officeDocument/2006/relationships/image" Target="../media/image9405.png"/><Relationship Id="rId44" Type="http://schemas.openxmlformats.org/officeDocument/2006/relationships/image" Target="../media/image9418.png"/><Relationship Id="rId52" Type="http://schemas.openxmlformats.org/officeDocument/2006/relationships/image" Target="../media/image9426.png"/><Relationship Id="rId60" Type="http://schemas.openxmlformats.org/officeDocument/2006/relationships/image" Target="../media/image9434.png"/><Relationship Id="rId65" Type="http://schemas.openxmlformats.org/officeDocument/2006/relationships/image" Target="../media/image9439.png"/><Relationship Id="rId73" Type="http://schemas.openxmlformats.org/officeDocument/2006/relationships/image" Target="../media/image9447.png"/><Relationship Id="rId78" Type="http://schemas.openxmlformats.org/officeDocument/2006/relationships/image" Target="../media/image9452.png"/><Relationship Id="rId81" Type="http://schemas.openxmlformats.org/officeDocument/2006/relationships/image" Target="../media/image9455.png"/><Relationship Id="rId86" Type="http://schemas.openxmlformats.org/officeDocument/2006/relationships/image" Target="../media/image9460.png"/><Relationship Id="rId94" Type="http://schemas.openxmlformats.org/officeDocument/2006/relationships/image" Target="../media/image9468.png"/><Relationship Id="rId4" Type="http://schemas.openxmlformats.org/officeDocument/2006/relationships/image" Target="../media/image4615.png"/><Relationship Id="rId9" Type="http://schemas.openxmlformats.org/officeDocument/2006/relationships/image" Target="../media/image36.png"/><Relationship Id="rId13" Type="http://schemas.openxmlformats.org/officeDocument/2006/relationships/image" Target="../media/image9390.png"/><Relationship Id="rId18" Type="http://schemas.openxmlformats.org/officeDocument/2006/relationships/image" Target="../media/image32.png"/><Relationship Id="rId39" Type="http://schemas.openxmlformats.org/officeDocument/2006/relationships/image" Target="../media/image9413.png"/><Relationship Id="rId34" Type="http://schemas.openxmlformats.org/officeDocument/2006/relationships/image" Target="../media/image9408.png"/><Relationship Id="rId50" Type="http://schemas.openxmlformats.org/officeDocument/2006/relationships/image" Target="../media/image9424.png"/><Relationship Id="rId55" Type="http://schemas.openxmlformats.org/officeDocument/2006/relationships/image" Target="../media/image9429.png"/><Relationship Id="rId76" Type="http://schemas.openxmlformats.org/officeDocument/2006/relationships/image" Target="../media/image9450.png"/><Relationship Id="rId7" Type="http://schemas.openxmlformats.org/officeDocument/2006/relationships/image" Target="../media/image4632.png"/><Relationship Id="rId71" Type="http://schemas.openxmlformats.org/officeDocument/2006/relationships/image" Target="../media/image9445.png"/><Relationship Id="rId92" Type="http://schemas.openxmlformats.org/officeDocument/2006/relationships/image" Target="../media/image9466.png"/><Relationship Id="rId2" Type="http://schemas.openxmlformats.org/officeDocument/2006/relationships/image" Target="../media/image9387.png"/><Relationship Id="rId29" Type="http://schemas.openxmlformats.org/officeDocument/2006/relationships/image" Target="../media/image9403.png"/><Relationship Id="rId24" Type="http://schemas.openxmlformats.org/officeDocument/2006/relationships/image" Target="../media/image9398.png"/><Relationship Id="rId40" Type="http://schemas.openxmlformats.org/officeDocument/2006/relationships/image" Target="../media/image9414.png"/><Relationship Id="rId45" Type="http://schemas.openxmlformats.org/officeDocument/2006/relationships/image" Target="../media/image9419.png"/><Relationship Id="rId66" Type="http://schemas.openxmlformats.org/officeDocument/2006/relationships/image" Target="../media/image9440.png"/><Relationship Id="rId87" Type="http://schemas.openxmlformats.org/officeDocument/2006/relationships/image" Target="../media/image9461.png"/><Relationship Id="rId61" Type="http://schemas.openxmlformats.org/officeDocument/2006/relationships/image" Target="../media/image9435.png"/><Relationship Id="rId82" Type="http://schemas.openxmlformats.org/officeDocument/2006/relationships/image" Target="../media/image9456.png"/><Relationship Id="rId19" Type="http://schemas.openxmlformats.org/officeDocument/2006/relationships/image" Target="../media/image33.png"/><Relationship Id="rId14" Type="http://schemas.openxmlformats.org/officeDocument/2006/relationships/image" Target="../media/image9391.png"/><Relationship Id="rId30" Type="http://schemas.openxmlformats.org/officeDocument/2006/relationships/image" Target="../media/image9404.png"/><Relationship Id="rId35" Type="http://schemas.openxmlformats.org/officeDocument/2006/relationships/image" Target="../media/image9409.png"/><Relationship Id="rId56" Type="http://schemas.openxmlformats.org/officeDocument/2006/relationships/image" Target="../media/image9430.png"/><Relationship Id="rId77" Type="http://schemas.openxmlformats.org/officeDocument/2006/relationships/image" Target="../media/image945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55.png"/><Relationship Id="rId3" Type="http://schemas.openxmlformats.org/officeDocument/2006/relationships/image" Target="../media/image6452.png"/><Relationship Id="rId7" Type="http://schemas.openxmlformats.org/officeDocument/2006/relationships/image" Target="../media/image4577.png"/><Relationship Id="rId2" Type="http://schemas.openxmlformats.org/officeDocument/2006/relationships/image" Target="../media/image94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5" Type="http://schemas.openxmlformats.org/officeDocument/2006/relationships/image" Target="../media/image6453.png"/><Relationship Id="rId4" Type="http://schemas.openxmlformats.org/officeDocument/2006/relationships/image" Target="../media/image4574.png"/><Relationship Id="rId9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77.jpg"/><Relationship Id="rId13" Type="http://schemas.openxmlformats.org/officeDocument/2006/relationships/image" Target="../media/image9482.png"/><Relationship Id="rId18" Type="http://schemas.openxmlformats.org/officeDocument/2006/relationships/image" Target="../media/image9487.png"/><Relationship Id="rId3" Type="http://schemas.openxmlformats.org/officeDocument/2006/relationships/image" Target="../media/image9472.png"/><Relationship Id="rId7" Type="http://schemas.openxmlformats.org/officeDocument/2006/relationships/image" Target="../media/image9476.png"/><Relationship Id="rId12" Type="http://schemas.openxmlformats.org/officeDocument/2006/relationships/image" Target="../media/image9481.png"/><Relationship Id="rId17" Type="http://schemas.openxmlformats.org/officeDocument/2006/relationships/image" Target="../media/image9486.png"/><Relationship Id="rId2" Type="http://schemas.openxmlformats.org/officeDocument/2006/relationships/hyperlink" Target="http://www.thetrainingroom.com/" TargetMode="External"/><Relationship Id="rId16" Type="http://schemas.openxmlformats.org/officeDocument/2006/relationships/image" Target="../media/image9485.jpg"/><Relationship Id="rId20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75.png"/><Relationship Id="rId11" Type="http://schemas.openxmlformats.org/officeDocument/2006/relationships/image" Target="../media/image9480.png"/><Relationship Id="rId5" Type="http://schemas.openxmlformats.org/officeDocument/2006/relationships/image" Target="../media/image9474.png"/><Relationship Id="rId15" Type="http://schemas.openxmlformats.org/officeDocument/2006/relationships/image" Target="../media/image9484.jpg"/><Relationship Id="rId10" Type="http://schemas.openxmlformats.org/officeDocument/2006/relationships/image" Target="../media/image9479.png"/><Relationship Id="rId19" Type="http://schemas.openxmlformats.org/officeDocument/2006/relationships/image" Target="../media/image9488.png"/><Relationship Id="rId4" Type="http://schemas.openxmlformats.org/officeDocument/2006/relationships/image" Target="../media/image9473.png"/><Relationship Id="rId9" Type="http://schemas.openxmlformats.org/officeDocument/2006/relationships/image" Target="../media/image9478.png"/><Relationship Id="rId14" Type="http://schemas.openxmlformats.org/officeDocument/2006/relationships/image" Target="../media/image9483.png"/></Relationships>
</file>

<file path=ppt/slides/_rels/slide27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9599.png"/><Relationship Id="rId21" Type="http://schemas.openxmlformats.org/officeDocument/2006/relationships/image" Target="../media/image9504.png"/><Relationship Id="rId324" Type="http://schemas.openxmlformats.org/officeDocument/2006/relationships/image" Target="../media/image9806.png"/><Relationship Id="rId531" Type="http://schemas.openxmlformats.org/officeDocument/2006/relationships/image" Target="../media/image10012.png"/><Relationship Id="rId170" Type="http://schemas.openxmlformats.org/officeDocument/2006/relationships/image" Target="../media/image9652.png"/><Relationship Id="rId268" Type="http://schemas.openxmlformats.org/officeDocument/2006/relationships/image" Target="../media/image9750.png"/><Relationship Id="rId475" Type="http://schemas.openxmlformats.org/officeDocument/2006/relationships/image" Target="../media/image9956.png"/><Relationship Id="rId32" Type="http://schemas.openxmlformats.org/officeDocument/2006/relationships/image" Target="../media/image9514.png"/><Relationship Id="rId128" Type="http://schemas.openxmlformats.org/officeDocument/2006/relationships/image" Target="../media/image9610.png"/><Relationship Id="rId335" Type="http://schemas.openxmlformats.org/officeDocument/2006/relationships/image" Target="../media/image9817.png"/><Relationship Id="rId542" Type="http://schemas.openxmlformats.org/officeDocument/2006/relationships/image" Target="../media/image10022.png"/><Relationship Id="rId181" Type="http://schemas.openxmlformats.org/officeDocument/2006/relationships/image" Target="../media/image9663.png"/><Relationship Id="rId402" Type="http://schemas.openxmlformats.org/officeDocument/2006/relationships/image" Target="../media/image9883.png"/><Relationship Id="rId279" Type="http://schemas.openxmlformats.org/officeDocument/2006/relationships/image" Target="../media/image9761.png"/><Relationship Id="rId486" Type="http://schemas.openxmlformats.org/officeDocument/2006/relationships/image" Target="../media/image9967.png"/><Relationship Id="rId43" Type="http://schemas.openxmlformats.org/officeDocument/2006/relationships/image" Target="../media/image9525.png"/><Relationship Id="rId139" Type="http://schemas.openxmlformats.org/officeDocument/2006/relationships/image" Target="../media/image9621.png"/><Relationship Id="rId346" Type="http://schemas.openxmlformats.org/officeDocument/2006/relationships/image" Target="../media/image9828.png"/><Relationship Id="rId553" Type="http://schemas.openxmlformats.org/officeDocument/2006/relationships/image" Target="../media/image10033.png"/><Relationship Id="rId192" Type="http://schemas.openxmlformats.org/officeDocument/2006/relationships/image" Target="../media/image9674.png"/><Relationship Id="rId206" Type="http://schemas.openxmlformats.org/officeDocument/2006/relationships/image" Target="../media/image9688.png"/><Relationship Id="rId413" Type="http://schemas.openxmlformats.org/officeDocument/2006/relationships/image" Target="../media/image9894.png"/><Relationship Id="rId497" Type="http://schemas.openxmlformats.org/officeDocument/2006/relationships/image" Target="../media/image9978.png"/><Relationship Id="rId357" Type="http://schemas.openxmlformats.org/officeDocument/2006/relationships/image" Target="../media/image9838.png"/><Relationship Id="rId54" Type="http://schemas.openxmlformats.org/officeDocument/2006/relationships/image" Target="../media/image9536.png"/><Relationship Id="rId217" Type="http://schemas.openxmlformats.org/officeDocument/2006/relationships/image" Target="../media/image9699.png"/><Relationship Id="rId564" Type="http://schemas.openxmlformats.org/officeDocument/2006/relationships/image" Target="../media/image10043.png"/><Relationship Id="rId424" Type="http://schemas.openxmlformats.org/officeDocument/2006/relationships/image" Target="../media/image9905.png"/><Relationship Id="rId270" Type="http://schemas.openxmlformats.org/officeDocument/2006/relationships/image" Target="../media/image9752.png"/><Relationship Id="rId65" Type="http://schemas.openxmlformats.org/officeDocument/2006/relationships/image" Target="../media/image9547.png"/><Relationship Id="rId130" Type="http://schemas.openxmlformats.org/officeDocument/2006/relationships/image" Target="../media/image9612.png"/><Relationship Id="rId368" Type="http://schemas.openxmlformats.org/officeDocument/2006/relationships/image" Target="../media/image9849.png"/><Relationship Id="rId575" Type="http://schemas.openxmlformats.org/officeDocument/2006/relationships/image" Target="../media/image10054.png"/><Relationship Id="rId228" Type="http://schemas.openxmlformats.org/officeDocument/2006/relationships/image" Target="../media/image9710.png"/><Relationship Id="rId435" Type="http://schemas.openxmlformats.org/officeDocument/2006/relationships/image" Target="../media/image9916.png"/><Relationship Id="rId281" Type="http://schemas.openxmlformats.org/officeDocument/2006/relationships/image" Target="../media/image9763.png"/><Relationship Id="rId502" Type="http://schemas.openxmlformats.org/officeDocument/2006/relationships/image" Target="../media/image9983.png"/><Relationship Id="rId76" Type="http://schemas.openxmlformats.org/officeDocument/2006/relationships/image" Target="../media/image9558.png"/><Relationship Id="rId141" Type="http://schemas.openxmlformats.org/officeDocument/2006/relationships/image" Target="../media/image9623.png"/><Relationship Id="rId379" Type="http://schemas.openxmlformats.org/officeDocument/2006/relationships/image" Target="../media/image9860.png"/><Relationship Id="rId586" Type="http://schemas.openxmlformats.org/officeDocument/2006/relationships/image" Target="../media/image10065.png"/><Relationship Id="rId7" Type="http://schemas.openxmlformats.org/officeDocument/2006/relationships/image" Target="../media/image4577.png"/><Relationship Id="rId239" Type="http://schemas.openxmlformats.org/officeDocument/2006/relationships/image" Target="../media/image9721.png"/><Relationship Id="rId446" Type="http://schemas.openxmlformats.org/officeDocument/2006/relationships/image" Target="../media/image9927.png"/><Relationship Id="rId292" Type="http://schemas.openxmlformats.org/officeDocument/2006/relationships/image" Target="../media/image9774.png"/><Relationship Id="rId306" Type="http://schemas.openxmlformats.org/officeDocument/2006/relationships/image" Target="../media/image9788.png"/><Relationship Id="rId87" Type="http://schemas.openxmlformats.org/officeDocument/2006/relationships/image" Target="../media/image9569.png"/><Relationship Id="rId513" Type="http://schemas.openxmlformats.org/officeDocument/2006/relationships/image" Target="../media/image9994.png"/><Relationship Id="rId597" Type="http://schemas.openxmlformats.org/officeDocument/2006/relationships/image" Target="../media/image10076.png"/><Relationship Id="rId152" Type="http://schemas.openxmlformats.org/officeDocument/2006/relationships/image" Target="../media/image9634.png"/><Relationship Id="rId457" Type="http://schemas.openxmlformats.org/officeDocument/2006/relationships/image" Target="../media/image9938.png"/><Relationship Id="rId14" Type="http://schemas.openxmlformats.org/officeDocument/2006/relationships/image" Target="../media/image9497.png"/><Relationship Id="rId317" Type="http://schemas.openxmlformats.org/officeDocument/2006/relationships/image" Target="../media/image9799.png"/><Relationship Id="rId524" Type="http://schemas.openxmlformats.org/officeDocument/2006/relationships/image" Target="../media/image10005.png"/><Relationship Id="rId98" Type="http://schemas.openxmlformats.org/officeDocument/2006/relationships/image" Target="../media/image9580.png"/><Relationship Id="rId121" Type="http://schemas.openxmlformats.org/officeDocument/2006/relationships/image" Target="../media/image9603.png"/><Relationship Id="rId163" Type="http://schemas.openxmlformats.org/officeDocument/2006/relationships/image" Target="../media/image9645.png"/><Relationship Id="rId219" Type="http://schemas.openxmlformats.org/officeDocument/2006/relationships/image" Target="../media/image9701.png"/><Relationship Id="rId370" Type="http://schemas.openxmlformats.org/officeDocument/2006/relationships/image" Target="../media/image9851.png"/><Relationship Id="rId426" Type="http://schemas.openxmlformats.org/officeDocument/2006/relationships/image" Target="../media/image9907.png"/><Relationship Id="rId230" Type="http://schemas.openxmlformats.org/officeDocument/2006/relationships/image" Target="../media/image9712.png"/><Relationship Id="rId468" Type="http://schemas.openxmlformats.org/officeDocument/2006/relationships/image" Target="../media/image9949.png"/><Relationship Id="rId25" Type="http://schemas.openxmlformats.org/officeDocument/2006/relationships/image" Target="../media/image9507.png"/><Relationship Id="rId67" Type="http://schemas.openxmlformats.org/officeDocument/2006/relationships/image" Target="../media/image9549.png"/><Relationship Id="rId272" Type="http://schemas.openxmlformats.org/officeDocument/2006/relationships/image" Target="../media/image9754.png"/><Relationship Id="rId328" Type="http://schemas.openxmlformats.org/officeDocument/2006/relationships/image" Target="../media/image9810.png"/><Relationship Id="rId535" Type="http://schemas.openxmlformats.org/officeDocument/2006/relationships/image" Target="../media/image52.png"/><Relationship Id="rId577" Type="http://schemas.openxmlformats.org/officeDocument/2006/relationships/image" Target="../media/image10056.png"/><Relationship Id="rId132" Type="http://schemas.openxmlformats.org/officeDocument/2006/relationships/image" Target="../media/image9614.png"/><Relationship Id="rId174" Type="http://schemas.openxmlformats.org/officeDocument/2006/relationships/image" Target="../media/image9656.png"/><Relationship Id="rId381" Type="http://schemas.openxmlformats.org/officeDocument/2006/relationships/image" Target="../media/image9862.png"/><Relationship Id="rId602" Type="http://schemas.openxmlformats.org/officeDocument/2006/relationships/image" Target="../media/image10081.png"/><Relationship Id="rId241" Type="http://schemas.openxmlformats.org/officeDocument/2006/relationships/image" Target="../media/image9723.png"/><Relationship Id="rId437" Type="http://schemas.openxmlformats.org/officeDocument/2006/relationships/image" Target="../media/image9918.png"/><Relationship Id="rId479" Type="http://schemas.openxmlformats.org/officeDocument/2006/relationships/image" Target="../media/image9960.png"/><Relationship Id="rId36" Type="http://schemas.openxmlformats.org/officeDocument/2006/relationships/image" Target="../media/image9518.png"/><Relationship Id="rId283" Type="http://schemas.openxmlformats.org/officeDocument/2006/relationships/image" Target="../media/image9765.png"/><Relationship Id="rId339" Type="http://schemas.openxmlformats.org/officeDocument/2006/relationships/image" Target="../media/image9821.png"/><Relationship Id="rId490" Type="http://schemas.openxmlformats.org/officeDocument/2006/relationships/image" Target="../media/image9971.png"/><Relationship Id="rId504" Type="http://schemas.openxmlformats.org/officeDocument/2006/relationships/image" Target="../media/image9985.png"/><Relationship Id="rId546" Type="http://schemas.openxmlformats.org/officeDocument/2006/relationships/image" Target="../media/image10026.png"/><Relationship Id="rId78" Type="http://schemas.openxmlformats.org/officeDocument/2006/relationships/image" Target="../media/image9560.png"/><Relationship Id="rId101" Type="http://schemas.openxmlformats.org/officeDocument/2006/relationships/image" Target="../media/image9583.png"/><Relationship Id="rId143" Type="http://schemas.openxmlformats.org/officeDocument/2006/relationships/image" Target="../media/image9625.png"/><Relationship Id="rId185" Type="http://schemas.openxmlformats.org/officeDocument/2006/relationships/image" Target="../media/image9667.png"/><Relationship Id="rId350" Type="http://schemas.openxmlformats.org/officeDocument/2006/relationships/image" Target="../media/image9831.png"/><Relationship Id="rId406" Type="http://schemas.openxmlformats.org/officeDocument/2006/relationships/image" Target="../media/image9887.png"/><Relationship Id="rId588" Type="http://schemas.openxmlformats.org/officeDocument/2006/relationships/image" Target="../media/image10067.png"/><Relationship Id="rId9" Type="http://schemas.openxmlformats.org/officeDocument/2006/relationships/image" Target="../media/image36.png"/><Relationship Id="rId210" Type="http://schemas.openxmlformats.org/officeDocument/2006/relationships/image" Target="../media/image9692.png"/><Relationship Id="rId392" Type="http://schemas.openxmlformats.org/officeDocument/2006/relationships/image" Target="../media/image9873.png"/><Relationship Id="rId448" Type="http://schemas.openxmlformats.org/officeDocument/2006/relationships/image" Target="../media/image9929.png"/><Relationship Id="rId252" Type="http://schemas.openxmlformats.org/officeDocument/2006/relationships/image" Target="../media/image9734.png"/><Relationship Id="rId294" Type="http://schemas.openxmlformats.org/officeDocument/2006/relationships/image" Target="../media/image9776.png"/><Relationship Id="rId308" Type="http://schemas.openxmlformats.org/officeDocument/2006/relationships/image" Target="../media/image9790.png"/><Relationship Id="rId515" Type="http://schemas.openxmlformats.org/officeDocument/2006/relationships/image" Target="../media/image9996.png"/><Relationship Id="rId47" Type="http://schemas.openxmlformats.org/officeDocument/2006/relationships/image" Target="../media/image9529.png"/><Relationship Id="rId89" Type="http://schemas.openxmlformats.org/officeDocument/2006/relationships/image" Target="../media/image9571.png"/><Relationship Id="rId112" Type="http://schemas.openxmlformats.org/officeDocument/2006/relationships/image" Target="../media/image9594.png"/><Relationship Id="rId154" Type="http://schemas.openxmlformats.org/officeDocument/2006/relationships/image" Target="../media/image9636.png"/><Relationship Id="rId361" Type="http://schemas.openxmlformats.org/officeDocument/2006/relationships/image" Target="../media/image9842.png"/><Relationship Id="rId557" Type="http://schemas.openxmlformats.org/officeDocument/2006/relationships/image" Target="../media/image10037.png"/><Relationship Id="rId599" Type="http://schemas.openxmlformats.org/officeDocument/2006/relationships/image" Target="../media/image10078.png"/><Relationship Id="rId196" Type="http://schemas.openxmlformats.org/officeDocument/2006/relationships/image" Target="../media/image9678.png"/><Relationship Id="rId417" Type="http://schemas.openxmlformats.org/officeDocument/2006/relationships/image" Target="../media/image9898.png"/><Relationship Id="rId459" Type="http://schemas.openxmlformats.org/officeDocument/2006/relationships/image" Target="../media/image9940.png"/><Relationship Id="rId16" Type="http://schemas.openxmlformats.org/officeDocument/2006/relationships/image" Target="../media/image9499.jpg"/><Relationship Id="rId221" Type="http://schemas.openxmlformats.org/officeDocument/2006/relationships/image" Target="../media/image9703.png"/><Relationship Id="rId263" Type="http://schemas.openxmlformats.org/officeDocument/2006/relationships/image" Target="../media/image9745.png"/><Relationship Id="rId319" Type="http://schemas.openxmlformats.org/officeDocument/2006/relationships/image" Target="../media/image9801.png"/><Relationship Id="rId470" Type="http://schemas.openxmlformats.org/officeDocument/2006/relationships/image" Target="../media/image9951.png"/><Relationship Id="rId526" Type="http://schemas.openxmlformats.org/officeDocument/2006/relationships/image" Target="../media/image10007.png"/><Relationship Id="rId58" Type="http://schemas.openxmlformats.org/officeDocument/2006/relationships/image" Target="../media/image9540.png"/><Relationship Id="rId123" Type="http://schemas.openxmlformats.org/officeDocument/2006/relationships/image" Target="../media/image9605.png"/><Relationship Id="rId330" Type="http://schemas.openxmlformats.org/officeDocument/2006/relationships/image" Target="../media/image9812.png"/><Relationship Id="rId568" Type="http://schemas.openxmlformats.org/officeDocument/2006/relationships/image" Target="../media/image10047.png"/><Relationship Id="rId165" Type="http://schemas.openxmlformats.org/officeDocument/2006/relationships/image" Target="../media/image9647.png"/><Relationship Id="rId372" Type="http://schemas.openxmlformats.org/officeDocument/2006/relationships/image" Target="../media/image9853.png"/><Relationship Id="rId428" Type="http://schemas.openxmlformats.org/officeDocument/2006/relationships/image" Target="../media/image9909.png"/><Relationship Id="rId232" Type="http://schemas.openxmlformats.org/officeDocument/2006/relationships/image" Target="../media/image9714.png"/><Relationship Id="rId274" Type="http://schemas.openxmlformats.org/officeDocument/2006/relationships/image" Target="../media/image9756.png"/><Relationship Id="rId481" Type="http://schemas.openxmlformats.org/officeDocument/2006/relationships/image" Target="../media/image9962.png"/><Relationship Id="rId27" Type="http://schemas.openxmlformats.org/officeDocument/2006/relationships/image" Target="../media/image9509.png"/><Relationship Id="rId69" Type="http://schemas.openxmlformats.org/officeDocument/2006/relationships/image" Target="../media/image9551.png"/><Relationship Id="rId134" Type="http://schemas.openxmlformats.org/officeDocument/2006/relationships/image" Target="../media/image9616.png"/><Relationship Id="rId537" Type="http://schemas.openxmlformats.org/officeDocument/2006/relationships/image" Target="../media/image10017.png"/><Relationship Id="rId579" Type="http://schemas.openxmlformats.org/officeDocument/2006/relationships/image" Target="../media/image10058.png"/><Relationship Id="rId80" Type="http://schemas.openxmlformats.org/officeDocument/2006/relationships/image" Target="../media/image9562.png"/><Relationship Id="rId176" Type="http://schemas.openxmlformats.org/officeDocument/2006/relationships/image" Target="../media/image9658.png"/><Relationship Id="rId341" Type="http://schemas.openxmlformats.org/officeDocument/2006/relationships/image" Target="../media/image9823.png"/><Relationship Id="rId383" Type="http://schemas.openxmlformats.org/officeDocument/2006/relationships/image" Target="../media/image9864.png"/><Relationship Id="rId439" Type="http://schemas.openxmlformats.org/officeDocument/2006/relationships/image" Target="../media/image9920.png"/><Relationship Id="rId590" Type="http://schemas.openxmlformats.org/officeDocument/2006/relationships/image" Target="../media/image10069.png"/><Relationship Id="rId604" Type="http://schemas.openxmlformats.org/officeDocument/2006/relationships/image" Target="../media/image10083.png"/><Relationship Id="rId201" Type="http://schemas.openxmlformats.org/officeDocument/2006/relationships/image" Target="../media/image9683.png"/><Relationship Id="rId243" Type="http://schemas.openxmlformats.org/officeDocument/2006/relationships/image" Target="../media/image9725.png"/><Relationship Id="rId285" Type="http://schemas.openxmlformats.org/officeDocument/2006/relationships/image" Target="../media/image9767.png"/><Relationship Id="rId450" Type="http://schemas.openxmlformats.org/officeDocument/2006/relationships/image" Target="../media/image9931.png"/><Relationship Id="rId506" Type="http://schemas.openxmlformats.org/officeDocument/2006/relationships/image" Target="../media/image9987.png"/><Relationship Id="rId38" Type="http://schemas.openxmlformats.org/officeDocument/2006/relationships/image" Target="../media/image9520.png"/><Relationship Id="rId103" Type="http://schemas.openxmlformats.org/officeDocument/2006/relationships/image" Target="../media/image9585.png"/><Relationship Id="rId310" Type="http://schemas.openxmlformats.org/officeDocument/2006/relationships/image" Target="../media/image9792.png"/><Relationship Id="rId492" Type="http://schemas.openxmlformats.org/officeDocument/2006/relationships/image" Target="../media/image9973.png"/><Relationship Id="rId548" Type="http://schemas.openxmlformats.org/officeDocument/2006/relationships/image" Target="../media/image10028.png"/><Relationship Id="rId91" Type="http://schemas.openxmlformats.org/officeDocument/2006/relationships/image" Target="../media/image9573.png"/><Relationship Id="rId145" Type="http://schemas.openxmlformats.org/officeDocument/2006/relationships/image" Target="../media/image9627.png"/><Relationship Id="rId187" Type="http://schemas.openxmlformats.org/officeDocument/2006/relationships/image" Target="../media/image9669.png"/><Relationship Id="rId352" Type="http://schemas.openxmlformats.org/officeDocument/2006/relationships/image" Target="../media/image9833.png"/><Relationship Id="rId394" Type="http://schemas.openxmlformats.org/officeDocument/2006/relationships/image" Target="../media/image9875.png"/><Relationship Id="rId408" Type="http://schemas.openxmlformats.org/officeDocument/2006/relationships/image" Target="../media/image9889.png"/><Relationship Id="rId212" Type="http://schemas.openxmlformats.org/officeDocument/2006/relationships/image" Target="../media/image9694.png"/><Relationship Id="rId254" Type="http://schemas.openxmlformats.org/officeDocument/2006/relationships/image" Target="../media/image9736.png"/><Relationship Id="rId49" Type="http://schemas.openxmlformats.org/officeDocument/2006/relationships/image" Target="../media/image9531.png"/><Relationship Id="rId114" Type="http://schemas.openxmlformats.org/officeDocument/2006/relationships/image" Target="../media/image9596.png"/><Relationship Id="rId296" Type="http://schemas.openxmlformats.org/officeDocument/2006/relationships/image" Target="../media/image9778.png"/><Relationship Id="rId461" Type="http://schemas.openxmlformats.org/officeDocument/2006/relationships/image" Target="../media/image9942.png"/><Relationship Id="rId517" Type="http://schemas.openxmlformats.org/officeDocument/2006/relationships/image" Target="../media/image9998.png"/><Relationship Id="rId559" Type="http://schemas.openxmlformats.org/officeDocument/2006/relationships/image" Target="../media/image10039.png"/><Relationship Id="rId60" Type="http://schemas.openxmlformats.org/officeDocument/2006/relationships/image" Target="../media/image9542.png"/><Relationship Id="rId156" Type="http://schemas.openxmlformats.org/officeDocument/2006/relationships/image" Target="../media/image9638.png"/><Relationship Id="rId198" Type="http://schemas.openxmlformats.org/officeDocument/2006/relationships/image" Target="../media/image9680.png"/><Relationship Id="rId321" Type="http://schemas.openxmlformats.org/officeDocument/2006/relationships/image" Target="../media/image9803.png"/><Relationship Id="rId363" Type="http://schemas.openxmlformats.org/officeDocument/2006/relationships/image" Target="../media/image9844.png"/><Relationship Id="rId419" Type="http://schemas.openxmlformats.org/officeDocument/2006/relationships/image" Target="../media/image9900.png"/><Relationship Id="rId570" Type="http://schemas.openxmlformats.org/officeDocument/2006/relationships/image" Target="../media/image10049.png"/><Relationship Id="rId223" Type="http://schemas.openxmlformats.org/officeDocument/2006/relationships/image" Target="../media/image9705.png"/><Relationship Id="rId430" Type="http://schemas.openxmlformats.org/officeDocument/2006/relationships/image" Target="../media/image9911.png"/><Relationship Id="rId18" Type="http://schemas.openxmlformats.org/officeDocument/2006/relationships/image" Target="../media/image9501.jpg"/><Relationship Id="rId265" Type="http://schemas.openxmlformats.org/officeDocument/2006/relationships/image" Target="../media/image9747.png"/><Relationship Id="rId472" Type="http://schemas.openxmlformats.org/officeDocument/2006/relationships/image" Target="../media/image9953.png"/><Relationship Id="rId528" Type="http://schemas.openxmlformats.org/officeDocument/2006/relationships/image" Target="../media/image10009.png"/><Relationship Id="rId125" Type="http://schemas.openxmlformats.org/officeDocument/2006/relationships/image" Target="../media/image9607.png"/><Relationship Id="rId167" Type="http://schemas.openxmlformats.org/officeDocument/2006/relationships/image" Target="../media/image9649.png"/><Relationship Id="rId332" Type="http://schemas.openxmlformats.org/officeDocument/2006/relationships/image" Target="../media/image9814.png"/><Relationship Id="rId374" Type="http://schemas.openxmlformats.org/officeDocument/2006/relationships/image" Target="../media/image9855.png"/><Relationship Id="rId581" Type="http://schemas.openxmlformats.org/officeDocument/2006/relationships/image" Target="../media/image10060.png"/><Relationship Id="rId71" Type="http://schemas.openxmlformats.org/officeDocument/2006/relationships/image" Target="../media/image9553.png"/><Relationship Id="rId234" Type="http://schemas.openxmlformats.org/officeDocument/2006/relationships/image" Target="../media/image9716.png"/><Relationship Id="rId2" Type="http://schemas.openxmlformats.org/officeDocument/2006/relationships/image" Target="../media/image9489.png"/><Relationship Id="rId29" Type="http://schemas.openxmlformats.org/officeDocument/2006/relationships/image" Target="../media/image9511.png"/><Relationship Id="rId276" Type="http://schemas.openxmlformats.org/officeDocument/2006/relationships/image" Target="../media/image9758.png"/><Relationship Id="rId441" Type="http://schemas.openxmlformats.org/officeDocument/2006/relationships/image" Target="../media/image9922.png"/><Relationship Id="rId483" Type="http://schemas.openxmlformats.org/officeDocument/2006/relationships/image" Target="../media/image9964.png"/><Relationship Id="rId539" Type="http://schemas.openxmlformats.org/officeDocument/2006/relationships/image" Target="../media/image10019.png"/><Relationship Id="rId40" Type="http://schemas.openxmlformats.org/officeDocument/2006/relationships/image" Target="../media/image9522.png"/><Relationship Id="rId136" Type="http://schemas.openxmlformats.org/officeDocument/2006/relationships/image" Target="../media/image9618.png"/><Relationship Id="rId178" Type="http://schemas.openxmlformats.org/officeDocument/2006/relationships/image" Target="../media/image9660.png"/><Relationship Id="rId301" Type="http://schemas.openxmlformats.org/officeDocument/2006/relationships/image" Target="../media/image9783.png"/><Relationship Id="rId343" Type="http://schemas.openxmlformats.org/officeDocument/2006/relationships/image" Target="../media/image9825.png"/><Relationship Id="rId550" Type="http://schemas.openxmlformats.org/officeDocument/2006/relationships/image" Target="../media/image10030.png"/><Relationship Id="rId82" Type="http://schemas.openxmlformats.org/officeDocument/2006/relationships/image" Target="../media/image9564.png"/><Relationship Id="rId203" Type="http://schemas.openxmlformats.org/officeDocument/2006/relationships/image" Target="../media/image9685.png"/><Relationship Id="rId385" Type="http://schemas.openxmlformats.org/officeDocument/2006/relationships/image" Target="../media/image9866.png"/><Relationship Id="rId592" Type="http://schemas.openxmlformats.org/officeDocument/2006/relationships/image" Target="../media/image10071.png"/><Relationship Id="rId606" Type="http://schemas.openxmlformats.org/officeDocument/2006/relationships/image" Target="../media/image10085.png"/><Relationship Id="rId245" Type="http://schemas.openxmlformats.org/officeDocument/2006/relationships/image" Target="../media/image9727.png"/><Relationship Id="rId287" Type="http://schemas.openxmlformats.org/officeDocument/2006/relationships/image" Target="../media/image9769.png"/><Relationship Id="rId410" Type="http://schemas.openxmlformats.org/officeDocument/2006/relationships/image" Target="../media/image9891.png"/><Relationship Id="rId452" Type="http://schemas.openxmlformats.org/officeDocument/2006/relationships/image" Target="../media/image9933.png"/><Relationship Id="rId494" Type="http://schemas.openxmlformats.org/officeDocument/2006/relationships/image" Target="../media/image9975.png"/><Relationship Id="rId508" Type="http://schemas.openxmlformats.org/officeDocument/2006/relationships/image" Target="../media/image9989.png"/><Relationship Id="rId105" Type="http://schemas.openxmlformats.org/officeDocument/2006/relationships/image" Target="../media/image9587.png"/><Relationship Id="rId147" Type="http://schemas.openxmlformats.org/officeDocument/2006/relationships/image" Target="../media/image9629.png"/><Relationship Id="rId312" Type="http://schemas.openxmlformats.org/officeDocument/2006/relationships/image" Target="../media/image9794.png"/><Relationship Id="rId354" Type="http://schemas.openxmlformats.org/officeDocument/2006/relationships/image" Target="../media/image9835.png"/><Relationship Id="rId51" Type="http://schemas.openxmlformats.org/officeDocument/2006/relationships/image" Target="../media/image9533.png"/><Relationship Id="rId93" Type="http://schemas.openxmlformats.org/officeDocument/2006/relationships/image" Target="../media/image9575.png"/><Relationship Id="rId189" Type="http://schemas.openxmlformats.org/officeDocument/2006/relationships/image" Target="../media/image9671.png"/><Relationship Id="rId396" Type="http://schemas.openxmlformats.org/officeDocument/2006/relationships/image" Target="../media/image9877.png"/><Relationship Id="rId561" Type="http://schemas.openxmlformats.org/officeDocument/2006/relationships/image" Target="../media/image10041.png"/><Relationship Id="rId214" Type="http://schemas.openxmlformats.org/officeDocument/2006/relationships/image" Target="../media/image9696.png"/><Relationship Id="rId256" Type="http://schemas.openxmlformats.org/officeDocument/2006/relationships/image" Target="../media/image9738.png"/><Relationship Id="rId298" Type="http://schemas.openxmlformats.org/officeDocument/2006/relationships/image" Target="../media/image9780.png"/><Relationship Id="rId421" Type="http://schemas.openxmlformats.org/officeDocument/2006/relationships/image" Target="../media/image9902.png"/><Relationship Id="rId463" Type="http://schemas.openxmlformats.org/officeDocument/2006/relationships/image" Target="../media/image9944.png"/><Relationship Id="rId519" Type="http://schemas.openxmlformats.org/officeDocument/2006/relationships/image" Target="../media/image10000.png"/><Relationship Id="rId116" Type="http://schemas.openxmlformats.org/officeDocument/2006/relationships/image" Target="../media/image9598.png"/><Relationship Id="rId158" Type="http://schemas.openxmlformats.org/officeDocument/2006/relationships/image" Target="../media/image9640.png"/><Relationship Id="rId323" Type="http://schemas.openxmlformats.org/officeDocument/2006/relationships/image" Target="../media/image9805.png"/><Relationship Id="rId530" Type="http://schemas.openxmlformats.org/officeDocument/2006/relationships/image" Target="../media/image10011.png"/><Relationship Id="rId20" Type="http://schemas.openxmlformats.org/officeDocument/2006/relationships/image" Target="../media/image9503.png"/><Relationship Id="rId62" Type="http://schemas.openxmlformats.org/officeDocument/2006/relationships/image" Target="../media/image9544.png"/><Relationship Id="rId365" Type="http://schemas.openxmlformats.org/officeDocument/2006/relationships/image" Target="../media/image9846.png"/><Relationship Id="rId572" Type="http://schemas.openxmlformats.org/officeDocument/2006/relationships/image" Target="../media/image10051.png"/><Relationship Id="rId225" Type="http://schemas.openxmlformats.org/officeDocument/2006/relationships/image" Target="../media/image9707.png"/><Relationship Id="rId267" Type="http://schemas.openxmlformats.org/officeDocument/2006/relationships/image" Target="../media/image9749.png"/><Relationship Id="rId432" Type="http://schemas.openxmlformats.org/officeDocument/2006/relationships/image" Target="../media/image9913.png"/><Relationship Id="rId474" Type="http://schemas.openxmlformats.org/officeDocument/2006/relationships/image" Target="../media/image9955.png"/><Relationship Id="rId127" Type="http://schemas.openxmlformats.org/officeDocument/2006/relationships/image" Target="../media/image9609.png"/><Relationship Id="rId31" Type="http://schemas.openxmlformats.org/officeDocument/2006/relationships/image" Target="../media/image9513.png"/><Relationship Id="rId73" Type="http://schemas.openxmlformats.org/officeDocument/2006/relationships/image" Target="../media/image9555.png"/><Relationship Id="rId169" Type="http://schemas.openxmlformats.org/officeDocument/2006/relationships/image" Target="../media/image9651.png"/><Relationship Id="rId334" Type="http://schemas.openxmlformats.org/officeDocument/2006/relationships/image" Target="../media/image9816.png"/><Relationship Id="rId376" Type="http://schemas.openxmlformats.org/officeDocument/2006/relationships/image" Target="../media/image9857.png"/><Relationship Id="rId541" Type="http://schemas.openxmlformats.org/officeDocument/2006/relationships/image" Target="../media/image10021.png"/><Relationship Id="rId583" Type="http://schemas.openxmlformats.org/officeDocument/2006/relationships/image" Target="../media/image10062.png"/><Relationship Id="rId4" Type="http://schemas.openxmlformats.org/officeDocument/2006/relationships/image" Target="../media/image4639.png"/><Relationship Id="rId180" Type="http://schemas.openxmlformats.org/officeDocument/2006/relationships/image" Target="../media/image9662.png"/><Relationship Id="rId236" Type="http://schemas.openxmlformats.org/officeDocument/2006/relationships/image" Target="../media/image9718.png"/><Relationship Id="rId278" Type="http://schemas.openxmlformats.org/officeDocument/2006/relationships/image" Target="../media/image9760.png"/><Relationship Id="rId401" Type="http://schemas.openxmlformats.org/officeDocument/2006/relationships/image" Target="../media/image9882.png"/><Relationship Id="rId443" Type="http://schemas.openxmlformats.org/officeDocument/2006/relationships/image" Target="../media/image9924.png"/><Relationship Id="rId303" Type="http://schemas.openxmlformats.org/officeDocument/2006/relationships/image" Target="../media/image9785.png"/><Relationship Id="rId485" Type="http://schemas.openxmlformats.org/officeDocument/2006/relationships/image" Target="../media/image9966.png"/><Relationship Id="rId42" Type="http://schemas.openxmlformats.org/officeDocument/2006/relationships/image" Target="../media/image9524.png"/><Relationship Id="rId84" Type="http://schemas.openxmlformats.org/officeDocument/2006/relationships/image" Target="../media/image9566.png"/><Relationship Id="rId138" Type="http://schemas.openxmlformats.org/officeDocument/2006/relationships/image" Target="../media/image9620.png"/><Relationship Id="rId345" Type="http://schemas.openxmlformats.org/officeDocument/2006/relationships/image" Target="../media/image9827.png"/><Relationship Id="rId387" Type="http://schemas.openxmlformats.org/officeDocument/2006/relationships/image" Target="../media/image9868.png"/><Relationship Id="rId510" Type="http://schemas.openxmlformats.org/officeDocument/2006/relationships/image" Target="../media/image9991.png"/><Relationship Id="rId552" Type="http://schemas.openxmlformats.org/officeDocument/2006/relationships/image" Target="../media/image10032.png"/><Relationship Id="rId594" Type="http://schemas.openxmlformats.org/officeDocument/2006/relationships/image" Target="../media/image10073.png"/><Relationship Id="rId608" Type="http://schemas.openxmlformats.org/officeDocument/2006/relationships/image" Target="../media/image10087.png"/><Relationship Id="rId191" Type="http://schemas.openxmlformats.org/officeDocument/2006/relationships/image" Target="../media/image9673.png"/><Relationship Id="rId205" Type="http://schemas.openxmlformats.org/officeDocument/2006/relationships/image" Target="../media/image9687.png"/><Relationship Id="rId247" Type="http://schemas.openxmlformats.org/officeDocument/2006/relationships/image" Target="../media/image9729.png"/><Relationship Id="rId412" Type="http://schemas.openxmlformats.org/officeDocument/2006/relationships/image" Target="../media/image9893.png"/><Relationship Id="rId107" Type="http://schemas.openxmlformats.org/officeDocument/2006/relationships/image" Target="../media/image9589.png"/><Relationship Id="rId289" Type="http://schemas.openxmlformats.org/officeDocument/2006/relationships/image" Target="../media/image9771.png"/><Relationship Id="rId454" Type="http://schemas.openxmlformats.org/officeDocument/2006/relationships/image" Target="../media/image9935.png"/><Relationship Id="rId496" Type="http://schemas.openxmlformats.org/officeDocument/2006/relationships/image" Target="../media/image9977.png"/><Relationship Id="rId11" Type="http://schemas.openxmlformats.org/officeDocument/2006/relationships/image" Target="../media/image9494.jpg"/><Relationship Id="rId53" Type="http://schemas.openxmlformats.org/officeDocument/2006/relationships/image" Target="../media/image9535.png"/><Relationship Id="rId149" Type="http://schemas.openxmlformats.org/officeDocument/2006/relationships/image" Target="../media/image9631.png"/><Relationship Id="rId314" Type="http://schemas.openxmlformats.org/officeDocument/2006/relationships/image" Target="../media/image9796.png"/><Relationship Id="rId356" Type="http://schemas.openxmlformats.org/officeDocument/2006/relationships/image" Target="../media/image9837.png"/><Relationship Id="rId398" Type="http://schemas.openxmlformats.org/officeDocument/2006/relationships/image" Target="../media/image9879.png"/><Relationship Id="rId521" Type="http://schemas.openxmlformats.org/officeDocument/2006/relationships/image" Target="../media/image10002.png"/><Relationship Id="rId563" Type="http://schemas.openxmlformats.org/officeDocument/2006/relationships/image" Target="../media/image10042.png"/><Relationship Id="rId95" Type="http://schemas.openxmlformats.org/officeDocument/2006/relationships/image" Target="../media/image9577.png"/><Relationship Id="rId160" Type="http://schemas.openxmlformats.org/officeDocument/2006/relationships/image" Target="../media/image9642.png"/><Relationship Id="rId216" Type="http://schemas.openxmlformats.org/officeDocument/2006/relationships/image" Target="../media/image9698.png"/><Relationship Id="rId423" Type="http://schemas.openxmlformats.org/officeDocument/2006/relationships/image" Target="../media/image9904.png"/><Relationship Id="rId258" Type="http://schemas.openxmlformats.org/officeDocument/2006/relationships/image" Target="../media/image9740.png"/><Relationship Id="rId465" Type="http://schemas.openxmlformats.org/officeDocument/2006/relationships/image" Target="../media/image9946.png"/><Relationship Id="rId22" Type="http://schemas.openxmlformats.org/officeDocument/2006/relationships/image" Target="../media/image9505.png"/><Relationship Id="rId64" Type="http://schemas.openxmlformats.org/officeDocument/2006/relationships/image" Target="../media/image9546.png"/><Relationship Id="rId118" Type="http://schemas.openxmlformats.org/officeDocument/2006/relationships/image" Target="../media/image9600.png"/><Relationship Id="rId325" Type="http://schemas.openxmlformats.org/officeDocument/2006/relationships/image" Target="../media/image9807.png"/><Relationship Id="rId367" Type="http://schemas.openxmlformats.org/officeDocument/2006/relationships/image" Target="../media/image9848.png"/><Relationship Id="rId532" Type="http://schemas.openxmlformats.org/officeDocument/2006/relationships/image" Target="../media/image10013.png"/><Relationship Id="rId574" Type="http://schemas.openxmlformats.org/officeDocument/2006/relationships/image" Target="../media/image10053.png"/><Relationship Id="rId171" Type="http://schemas.openxmlformats.org/officeDocument/2006/relationships/image" Target="../media/image9653.png"/><Relationship Id="rId227" Type="http://schemas.openxmlformats.org/officeDocument/2006/relationships/image" Target="../media/image9709.png"/><Relationship Id="rId269" Type="http://schemas.openxmlformats.org/officeDocument/2006/relationships/image" Target="../media/image9751.png"/><Relationship Id="rId434" Type="http://schemas.openxmlformats.org/officeDocument/2006/relationships/image" Target="../media/image9915.png"/><Relationship Id="rId476" Type="http://schemas.openxmlformats.org/officeDocument/2006/relationships/image" Target="../media/image9957.png"/><Relationship Id="rId33" Type="http://schemas.openxmlformats.org/officeDocument/2006/relationships/image" Target="../media/image9515.png"/><Relationship Id="rId129" Type="http://schemas.openxmlformats.org/officeDocument/2006/relationships/image" Target="../media/image9611.png"/><Relationship Id="rId280" Type="http://schemas.openxmlformats.org/officeDocument/2006/relationships/image" Target="../media/image9762.png"/><Relationship Id="rId336" Type="http://schemas.openxmlformats.org/officeDocument/2006/relationships/image" Target="../media/image9818.png"/><Relationship Id="rId501" Type="http://schemas.openxmlformats.org/officeDocument/2006/relationships/image" Target="../media/image9982.png"/><Relationship Id="rId543" Type="http://schemas.openxmlformats.org/officeDocument/2006/relationships/image" Target="../media/image10023.png"/><Relationship Id="rId75" Type="http://schemas.openxmlformats.org/officeDocument/2006/relationships/image" Target="../media/image9557.png"/><Relationship Id="rId140" Type="http://schemas.openxmlformats.org/officeDocument/2006/relationships/image" Target="../media/image9622.png"/><Relationship Id="rId182" Type="http://schemas.openxmlformats.org/officeDocument/2006/relationships/image" Target="../media/image9664.png"/><Relationship Id="rId378" Type="http://schemas.openxmlformats.org/officeDocument/2006/relationships/image" Target="../media/image9859.png"/><Relationship Id="rId403" Type="http://schemas.openxmlformats.org/officeDocument/2006/relationships/image" Target="../media/image9884.png"/><Relationship Id="rId585" Type="http://schemas.openxmlformats.org/officeDocument/2006/relationships/image" Target="../media/image10064.png"/><Relationship Id="rId6" Type="http://schemas.openxmlformats.org/officeDocument/2006/relationships/image" Target="../media/image4576.png"/><Relationship Id="rId238" Type="http://schemas.openxmlformats.org/officeDocument/2006/relationships/image" Target="../media/image9720.png"/><Relationship Id="rId445" Type="http://schemas.openxmlformats.org/officeDocument/2006/relationships/image" Target="../media/image9926.png"/><Relationship Id="rId487" Type="http://schemas.openxmlformats.org/officeDocument/2006/relationships/image" Target="../media/image9968.png"/><Relationship Id="rId291" Type="http://schemas.openxmlformats.org/officeDocument/2006/relationships/image" Target="../media/image9773.png"/><Relationship Id="rId305" Type="http://schemas.openxmlformats.org/officeDocument/2006/relationships/image" Target="../media/image9787.png"/><Relationship Id="rId347" Type="http://schemas.openxmlformats.org/officeDocument/2006/relationships/image" Target="../media/image9829.png"/><Relationship Id="rId512" Type="http://schemas.openxmlformats.org/officeDocument/2006/relationships/image" Target="../media/image9993.png"/><Relationship Id="rId44" Type="http://schemas.openxmlformats.org/officeDocument/2006/relationships/image" Target="../media/image9526.png"/><Relationship Id="rId86" Type="http://schemas.openxmlformats.org/officeDocument/2006/relationships/image" Target="../media/image9568.png"/><Relationship Id="rId151" Type="http://schemas.openxmlformats.org/officeDocument/2006/relationships/image" Target="../media/image9633.png"/><Relationship Id="rId389" Type="http://schemas.openxmlformats.org/officeDocument/2006/relationships/image" Target="../media/image9870.png"/><Relationship Id="rId554" Type="http://schemas.openxmlformats.org/officeDocument/2006/relationships/image" Target="../media/image10034.png"/><Relationship Id="rId596" Type="http://schemas.openxmlformats.org/officeDocument/2006/relationships/image" Target="../media/image10075.png"/><Relationship Id="rId193" Type="http://schemas.openxmlformats.org/officeDocument/2006/relationships/image" Target="../media/image9675.png"/><Relationship Id="rId207" Type="http://schemas.openxmlformats.org/officeDocument/2006/relationships/image" Target="../media/image9689.png"/><Relationship Id="rId249" Type="http://schemas.openxmlformats.org/officeDocument/2006/relationships/image" Target="../media/image9731.png"/><Relationship Id="rId414" Type="http://schemas.openxmlformats.org/officeDocument/2006/relationships/image" Target="../media/image9895.png"/><Relationship Id="rId456" Type="http://schemas.openxmlformats.org/officeDocument/2006/relationships/image" Target="../media/image9937.png"/><Relationship Id="rId498" Type="http://schemas.openxmlformats.org/officeDocument/2006/relationships/image" Target="../media/image9979.png"/><Relationship Id="rId13" Type="http://schemas.openxmlformats.org/officeDocument/2006/relationships/image" Target="../media/image9496.png"/><Relationship Id="rId109" Type="http://schemas.openxmlformats.org/officeDocument/2006/relationships/image" Target="../media/image9591.png"/><Relationship Id="rId260" Type="http://schemas.openxmlformats.org/officeDocument/2006/relationships/image" Target="../media/image9742.png"/><Relationship Id="rId316" Type="http://schemas.openxmlformats.org/officeDocument/2006/relationships/image" Target="../media/image9798.png"/><Relationship Id="rId523" Type="http://schemas.openxmlformats.org/officeDocument/2006/relationships/image" Target="../media/image10004.png"/><Relationship Id="rId55" Type="http://schemas.openxmlformats.org/officeDocument/2006/relationships/image" Target="../media/image9537.png"/><Relationship Id="rId97" Type="http://schemas.openxmlformats.org/officeDocument/2006/relationships/image" Target="../media/image9579.png"/><Relationship Id="rId120" Type="http://schemas.openxmlformats.org/officeDocument/2006/relationships/image" Target="../media/image9602.png"/><Relationship Id="rId358" Type="http://schemas.openxmlformats.org/officeDocument/2006/relationships/image" Target="../media/image9839.png"/><Relationship Id="rId565" Type="http://schemas.openxmlformats.org/officeDocument/2006/relationships/image" Target="../media/image10044.png"/><Relationship Id="rId162" Type="http://schemas.openxmlformats.org/officeDocument/2006/relationships/image" Target="../media/image9644.png"/><Relationship Id="rId218" Type="http://schemas.openxmlformats.org/officeDocument/2006/relationships/image" Target="../media/image9700.png"/><Relationship Id="rId425" Type="http://schemas.openxmlformats.org/officeDocument/2006/relationships/image" Target="../media/image9906.png"/><Relationship Id="rId467" Type="http://schemas.openxmlformats.org/officeDocument/2006/relationships/image" Target="../media/image9948.png"/><Relationship Id="rId271" Type="http://schemas.openxmlformats.org/officeDocument/2006/relationships/image" Target="../media/image9753.png"/><Relationship Id="rId24" Type="http://schemas.openxmlformats.org/officeDocument/2006/relationships/image" Target="../media/image9506.png"/><Relationship Id="rId66" Type="http://schemas.openxmlformats.org/officeDocument/2006/relationships/image" Target="../media/image9548.png"/><Relationship Id="rId131" Type="http://schemas.openxmlformats.org/officeDocument/2006/relationships/image" Target="../media/image9613.png"/><Relationship Id="rId327" Type="http://schemas.openxmlformats.org/officeDocument/2006/relationships/image" Target="../media/image9809.png"/><Relationship Id="rId369" Type="http://schemas.openxmlformats.org/officeDocument/2006/relationships/image" Target="../media/image9850.png"/><Relationship Id="rId534" Type="http://schemas.openxmlformats.org/officeDocument/2006/relationships/image" Target="../media/image10015.png"/><Relationship Id="rId576" Type="http://schemas.openxmlformats.org/officeDocument/2006/relationships/image" Target="../media/image10055.png"/><Relationship Id="rId173" Type="http://schemas.openxmlformats.org/officeDocument/2006/relationships/image" Target="../media/image9655.png"/><Relationship Id="rId229" Type="http://schemas.openxmlformats.org/officeDocument/2006/relationships/image" Target="../media/image9711.png"/><Relationship Id="rId380" Type="http://schemas.openxmlformats.org/officeDocument/2006/relationships/image" Target="../media/image9861.png"/><Relationship Id="rId436" Type="http://schemas.openxmlformats.org/officeDocument/2006/relationships/image" Target="../media/image9917.png"/><Relationship Id="rId601" Type="http://schemas.openxmlformats.org/officeDocument/2006/relationships/image" Target="../media/image10080.png"/><Relationship Id="rId240" Type="http://schemas.openxmlformats.org/officeDocument/2006/relationships/image" Target="../media/image9722.png"/><Relationship Id="rId478" Type="http://schemas.openxmlformats.org/officeDocument/2006/relationships/image" Target="../media/image9959.png"/><Relationship Id="rId35" Type="http://schemas.openxmlformats.org/officeDocument/2006/relationships/image" Target="../media/image9517.png"/><Relationship Id="rId77" Type="http://schemas.openxmlformats.org/officeDocument/2006/relationships/image" Target="../media/image9559.png"/><Relationship Id="rId100" Type="http://schemas.openxmlformats.org/officeDocument/2006/relationships/image" Target="../media/image9582.png"/><Relationship Id="rId282" Type="http://schemas.openxmlformats.org/officeDocument/2006/relationships/image" Target="../media/image9764.png"/><Relationship Id="rId338" Type="http://schemas.openxmlformats.org/officeDocument/2006/relationships/image" Target="../media/image9820.png"/><Relationship Id="rId503" Type="http://schemas.openxmlformats.org/officeDocument/2006/relationships/image" Target="../media/image9984.png"/><Relationship Id="rId545" Type="http://schemas.openxmlformats.org/officeDocument/2006/relationships/image" Target="../media/image10025.png"/><Relationship Id="rId587" Type="http://schemas.openxmlformats.org/officeDocument/2006/relationships/image" Target="../media/image10066.png"/><Relationship Id="rId8" Type="http://schemas.openxmlformats.org/officeDocument/2006/relationships/image" Target="../media/image9492.png"/><Relationship Id="rId142" Type="http://schemas.openxmlformats.org/officeDocument/2006/relationships/image" Target="../media/image9624.png"/><Relationship Id="rId184" Type="http://schemas.openxmlformats.org/officeDocument/2006/relationships/image" Target="../media/image9666.png"/><Relationship Id="rId391" Type="http://schemas.openxmlformats.org/officeDocument/2006/relationships/image" Target="../media/image9872.png"/><Relationship Id="rId405" Type="http://schemas.openxmlformats.org/officeDocument/2006/relationships/image" Target="../media/image9886.png"/><Relationship Id="rId447" Type="http://schemas.openxmlformats.org/officeDocument/2006/relationships/image" Target="../media/image9928.png"/><Relationship Id="rId251" Type="http://schemas.openxmlformats.org/officeDocument/2006/relationships/image" Target="../media/image9733.png"/><Relationship Id="rId489" Type="http://schemas.openxmlformats.org/officeDocument/2006/relationships/image" Target="../media/image9970.png"/><Relationship Id="rId46" Type="http://schemas.openxmlformats.org/officeDocument/2006/relationships/image" Target="../media/image9528.png"/><Relationship Id="rId293" Type="http://schemas.openxmlformats.org/officeDocument/2006/relationships/image" Target="../media/image9775.png"/><Relationship Id="rId307" Type="http://schemas.openxmlformats.org/officeDocument/2006/relationships/image" Target="../media/image9789.png"/><Relationship Id="rId349" Type="http://schemas.openxmlformats.org/officeDocument/2006/relationships/image" Target="../media/image9830.png"/><Relationship Id="rId514" Type="http://schemas.openxmlformats.org/officeDocument/2006/relationships/image" Target="../media/image9995.png"/><Relationship Id="rId556" Type="http://schemas.openxmlformats.org/officeDocument/2006/relationships/image" Target="../media/image10036.png"/><Relationship Id="rId88" Type="http://schemas.openxmlformats.org/officeDocument/2006/relationships/image" Target="../media/image9570.png"/><Relationship Id="rId111" Type="http://schemas.openxmlformats.org/officeDocument/2006/relationships/image" Target="../media/image9593.png"/><Relationship Id="rId153" Type="http://schemas.openxmlformats.org/officeDocument/2006/relationships/image" Target="../media/image9635.png"/><Relationship Id="rId195" Type="http://schemas.openxmlformats.org/officeDocument/2006/relationships/image" Target="../media/image9677.png"/><Relationship Id="rId209" Type="http://schemas.openxmlformats.org/officeDocument/2006/relationships/image" Target="../media/image9691.png"/><Relationship Id="rId360" Type="http://schemas.openxmlformats.org/officeDocument/2006/relationships/image" Target="../media/image9841.png"/><Relationship Id="rId416" Type="http://schemas.openxmlformats.org/officeDocument/2006/relationships/image" Target="../media/image9897.png"/><Relationship Id="rId598" Type="http://schemas.openxmlformats.org/officeDocument/2006/relationships/image" Target="../media/image10077.png"/><Relationship Id="rId220" Type="http://schemas.openxmlformats.org/officeDocument/2006/relationships/image" Target="../media/image9702.png"/><Relationship Id="rId458" Type="http://schemas.openxmlformats.org/officeDocument/2006/relationships/image" Target="../media/image9939.png"/><Relationship Id="rId15" Type="http://schemas.openxmlformats.org/officeDocument/2006/relationships/image" Target="../media/image9498.jpg"/><Relationship Id="rId57" Type="http://schemas.openxmlformats.org/officeDocument/2006/relationships/image" Target="../media/image9539.png"/><Relationship Id="rId262" Type="http://schemas.openxmlformats.org/officeDocument/2006/relationships/image" Target="../media/image9744.png"/><Relationship Id="rId318" Type="http://schemas.openxmlformats.org/officeDocument/2006/relationships/image" Target="../media/image9800.png"/><Relationship Id="rId525" Type="http://schemas.openxmlformats.org/officeDocument/2006/relationships/image" Target="../media/image10006.png"/><Relationship Id="rId567" Type="http://schemas.openxmlformats.org/officeDocument/2006/relationships/image" Target="../media/image10046.png"/><Relationship Id="rId99" Type="http://schemas.openxmlformats.org/officeDocument/2006/relationships/image" Target="../media/image9581.png"/><Relationship Id="rId122" Type="http://schemas.openxmlformats.org/officeDocument/2006/relationships/image" Target="../media/image9604.png"/><Relationship Id="rId164" Type="http://schemas.openxmlformats.org/officeDocument/2006/relationships/image" Target="../media/image9646.png"/><Relationship Id="rId371" Type="http://schemas.openxmlformats.org/officeDocument/2006/relationships/image" Target="../media/image9852.png"/><Relationship Id="rId427" Type="http://schemas.openxmlformats.org/officeDocument/2006/relationships/image" Target="../media/image9908.png"/><Relationship Id="rId469" Type="http://schemas.openxmlformats.org/officeDocument/2006/relationships/image" Target="../media/image9950.png"/><Relationship Id="rId26" Type="http://schemas.openxmlformats.org/officeDocument/2006/relationships/image" Target="../media/image9508.png"/><Relationship Id="rId231" Type="http://schemas.openxmlformats.org/officeDocument/2006/relationships/image" Target="../media/image9713.png"/><Relationship Id="rId273" Type="http://schemas.openxmlformats.org/officeDocument/2006/relationships/image" Target="../media/image9755.png"/><Relationship Id="rId329" Type="http://schemas.openxmlformats.org/officeDocument/2006/relationships/image" Target="../media/image9811.png"/><Relationship Id="rId480" Type="http://schemas.openxmlformats.org/officeDocument/2006/relationships/image" Target="../media/image9961.png"/><Relationship Id="rId536" Type="http://schemas.openxmlformats.org/officeDocument/2006/relationships/image" Target="../media/image10016.png"/><Relationship Id="rId68" Type="http://schemas.openxmlformats.org/officeDocument/2006/relationships/image" Target="../media/image9550.png"/><Relationship Id="rId133" Type="http://schemas.openxmlformats.org/officeDocument/2006/relationships/image" Target="../media/image9615.png"/><Relationship Id="rId175" Type="http://schemas.openxmlformats.org/officeDocument/2006/relationships/image" Target="../media/image9657.png"/><Relationship Id="rId340" Type="http://schemas.openxmlformats.org/officeDocument/2006/relationships/image" Target="../media/image9822.png"/><Relationship Id="rId578" Type="http://schemas.openxmlformats.org/officeDocument/2006/relationships/image" Target="../media/image10057.png"/><Relationship Id="rId200" Type="http://schemas.openxmlformats.org/officeDocument/2006/relationships/image" Target="../media/image9682.png"/><Relationship Id="rId382" Type="http://schemas.openxmlformats.org/officeDocument/2006/relationships/image" Target="../media/image9863.png"/><Relationship Id="rId438" Type="http://schemas.openxmlformats.org/officeDocument/2006/relationships/image" Target="../media/image9919.png"/><Relationship Id="rId603" Type="http://schemas.openxmlformats.org/officeDocument/2006/relationships/image" Target="../media/image10082.png"/><Relationship Id="rId242" Type="http://schemas.openxmlformats.org/officeDocument/2006/relationships/image" Target="../media/image9724.png"/><Relationship Id="rId284" Type="http://schemas.openxmlformats.org/officeDocument/2006/relationships/image" Target="../media/image9766.png"/><Relationship Id="rId491" Type="http://schemas.openxmlformats.org/officeDocument/2006/relationships/image" Target="../media/image9972.png"/><Relationship Id="rId505" Type="http://schemas.openxmlformats.org/officeDocument/2006/relationships/image" Target="../media/image9986.png"/><Relationship Id="rId37" Type="http://schemas.openxmlformats.org/officeDocument/2006/relationships/image" Target="../media/image9519.png"/><Relationship Id="rId79" Type="http://schemas.openxmlformats.org/officeDocument/2006/relationships/image" Target="../media/image9561.png"/><Relationship Id="rId102" Type="http://schemas.openxmlformats.org/officeDocument/2006/relationships/image" Target="../media/image9584.png"/><Relationship Id="rId144" Type="http://schemas.openxmlformats.org/officeDocument/2006/relationships/image" Target="../media/image9626.png"/><Relationship Id="rId547" Type="http://schemas.openxmlformats.org/officeDocument/2006/relationships/image" Target="../media/image10027.png"/><Relationship Id="rId589" Type="http://schemas.openxmlformats.org/officeDocument/2006/relationships/image" Target="../media/image10068.png"/><Relationship Id="rId90" Type="http://schemas.openxmlformats.org/officeDocument/2006/relationships/image" Target="../media/image9572.png"/><Relationship Id="rId186" Type="http://schemas.openxmlformats.org/officeDocument/2006/relationships/image" Target="../media/image9668.png"/><Relationship Id="rId351" Type="http://schemas.openxmlformats.org/officeDocument/2006/relationships/image" Target="../media/image9832.png"/><Relationship Id="rId393" Type="http://schemas.openxmlformats.org/officeDocument/2006/relationships/image" Target="../media/image9874.png"/><Relationship Id="rId407" Type="http://schemas.openxmlformats.org/officeDocument/2006/relationships/image" Target="../media/image9888.png"/><Relationship Id="rId449" Type="http://schemas.openxmlformats.org/officeDocument/2006/relationships/image" Target="../media/image9930.png"/><Relationship Id="rId211" Type="http://schemas.openxmlformats.org/officeDocument/2006/relationships/image" Target="../media/image9693.png"/><Relationship Id="rId253" Type="http://schemas.openxmlformats.org/officeDocument/2006/relationships/image" Target="../media/image9735.png"/><Relationship Id="rId295" Type="http://schemas.openxmlformats.org/officeDocument/2006/relationships/image" Target="../media/image9777.png"/><Relationship Id="rId309" Type="http://schemas.openxmlformats.org/officeDocument/2006/relationships/image" Target="../media/image9791.png"/><Relationship Id="rId460" Type="http://schemas.openxmlformats.org/officeDocument/2006/relationships/image" Target="../media/image9941.png"/><Relationship Id="rId516" Type="http://schemas.openxmlformats.org/officeDocument/2006/relationships/image" Target="../media/image9997.png"/><Relationship Id="rId48" Type="http://schemas.openxmlformats.org/officeDocument/2006/relationships/image" Target="../media/image9530.png"/><Relationship Id="rId113" Type="http://schemas.openxmlformats.org/officeDocument/2006/relationships/image" Target="../media/image9595.png"/><Relationship Id="rId320" Type="http://schemas.openxmlformats.org/officeDocument/2006/relationships/image" Target="../media/image9802.png"/><Relationship Id="rId558" Type="http://schemas.openxmlformats.org/officeDocument/2006/relationships/image" Target="../media/image10038.png"/><Relationship Id="rId155" Type="http://schemas.openxmlformats.org/officeDocument/2006/relationships/image" Target="../media/image9637.png"/><Relationship Id="rId197" Type="http://schemas.openxmlformats.org/officeDocument/2006/relationships/image" Target="../media/image9679.png"/><Relationship Id="rId362" Type="http://schemas.openxmlformats.org/officeDocument/2006/relationships/image" Target="../media/image9843.png"/><Relationship Id="rId418" Type="http://schemas.openxmlformats.org/officeDocument/2006/relationships/image" Target="../media/image9899.png"/><Relationship Id="rId222" Type="http://schemas.openxmlformats.org/officeDocument/2006/relationships/image" Target="../media/image9704.png"/><Relationship Id="rId264" Type="http://schemas.openxmlformats.org/officeDocument/2006/relationships/image" Target="../media/image9746.png"/><Relationship Id="rId471" Type="http://schemas.openxmlformats.org/officeDocument/2006/relationships/image" Target="../media/image9952.png"/><Relationship Id="rId17" Type="http://schemas.openxmlformats.org/officeDocument/2006/relationships/image" Target="../media/image9500.jpg"/><Relationship Id="rId59" Type="http://schemas.openxmlformats.org/officeDocument/2006/relationships/image" Target="../media/image9541.png"/><Relationship Id="rId124" Type="http://schemas.openxmlformats.org/officeDocument/2006/relationships/image" Target="../media/image9606.png"/><Relationship Id="rId527" Type="http://schemas.openxmlformats.org/officeDocument/2006/relationships/image" Target="../media/image10008.png"/><Relationship Id="rId569" Type="http://schemas.openxmlformats.org/officeDocument/2006/relationships/image" Target="../media/image10048.png"/><Relationship Id="rId70" Type="http://schemas.openxmlformats.org/officeDocument/2006/relationships/image" Target="../media/image9552.png"/><Relationship Id="rId166" Type="http://schemas.openxmlformats.org/officeDocument/2006/relationships/image" Target="../media/image9648.png"/><Relationship Id="rId331" Type="http://schemas.openxmlformats.org/officeDocument/2006/relationships/image" Target="../media/image9813.png"/><Relationship Id="rId373" Type="http://schemas.openxmlformats.org/officeDocument/2006/relationships/image" Target="../media/image9854.png"/><Relationship Id="rId429" Type="http://schemas.openxmlformats.org/officeDocument/2006/relationships/image" Target="../media/image9910.png"/><Relationship Id="rId580" Type="http://schemas.openxmlformats.org/officeDocument/2006/relationships/image" Target="../media/image10059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9715.png"/><Relationship Id="rId440" Type="http://schemas.openxmlformats.org/officeDocument/2006/relationships/image" Target="../media/image9921.png"/><Relationship Id="rId28" Type="http://schemas.openxmlformats.org/officeDocument/2006/relationships/image" Target="../media/image9510.png"/><Relationship Id="rId275" Type="http://schemas.openxmlformats.org/officeDocument/2006/relationships/image" Target="../media/image9757.png"/><Relationship Id="rId300" Type="http://schemas.openxmlformats.org/officeDocument/2006/relationships/image" Target="../media/image9782.png"/><Relationship Id="rId482" Type="http://schemas.openxmlformats.org/officeDocument/2006/relationships/image" Target="../media/image9963.png"/><Relationship Id="rId538" Type="http://schemas.openxmlformats.org/officeDocument/2006/relationships/image" Target="../media/image10018.png"/><Relationship Id="rId81" Type="http://schemas.openxmlformats.org/officeDocument/2006/relationships/image" Target="../media/image9563.png"/><Relationship Id="rId135" Type="http://schemas.openxmlformats.org/officeDocument/2006/relationships/image" Target="../media/image9617.png"/><Relationship Id="rId177" Type="http://schemas.openxmlformats.org/officeDocument/2006/relationships/image" Target="../media/image9659.png"/><Relationship Id="rId342" Type="http://schemas.openxmlformats.org/officeDocument/2006/relationships/image" Target="../media/image9824.png"/><Relationship Id="rId384" Type="http://schemas.openxmlformats.org/officeDocument/2006/relationships/image" Target="../media/image9865.png"/><Relationship Id="rId591" Type="http://schemas.openxmlformats.org/officeDocument/2006/relationships/image" Target="../media/image10070.png"/><Relationship Id="rId605" Type="http://schemas.openxmlformats.org/officeDocument/2006/relationships/image" Target="../media/image10084.png"/><Relationship Id="rId202" Type="http://schemas.openxmlformats.org/officeDocument/2006/relationships/image" Target="../media/image9684.png"/><Relationship Id="rId244" Type="http://schemas.openxmlformats.org/officeDocument/2006/relationships/image" Target="../media/image9726.png"/><Relationship Id="rId39" Type="http://schemas.openxmlformats.org/officeDocument/2006/relationships/image" Target="../media/image9521.png"/><Relationship Id="rId286" Type="http://schemas.openxmlformats.org/officeDocument/2006/relationships/image" Target="../media/image9768.png"/><Relationship Id="rId451" Type="http://schemas.openxmlformats.org/officeDocument/2006/relationships/image" Target="../media/image9932.png"/><Relationship Id="rId493" Type="http://schemas.openxmlformats.org/officeDocument/2006/relationships/image" Target="../media/image9974.png"/><Relationship Id="rId507" Type="http://schemas.openxmlformats.org/officeDocument/2006/relationships/image" Target="../media/image9988.png"/><Relationship Id="rId549" Type="http://schemas.openxmlformats.org/officeDocument/2006/relationships/image" Target="../media/image10029.png"/><Relationship Id="rId50" Type="http://schemas.openxmlformats.org/officeDocument/2006/relationships/image" Target="../media/image9532.png"/><Relationship Id="rId104" Type="http://schemas.openxmlformats.org/officeDocument/2006/relationships/image" Target="../media/image9586.png"/><Relationship Id="rId146" Type="http://schemas.openxmlformats.org/officeDocument/2006/relationships/image" Target="../media/image9628.png"/><Relationship Id="rId188" Type="http://schemas.openxmlformats.org/officeDocument/2006/relationships/image" Target="../media/image9670.png"/><Relationship Id="rId311" Type="http://schemas.openxmlformats.org/officeDocument/2006/relationships/image" Target="../media/image9793.png"/><Relationship Id="rId353" Type="http://schemas.openxmlformats.org/officeDocument/2006/relationships/image" Target="../media/image9834.png"/><Relationship Id="rId395" Type="http://schemas.openxmlformats.org/officeDocument/2006/relationships/image" Target="../media/image9876.png"/><Relationship Id="rId409" Type="http://schemas.openxmlformats.org/officeDocument/2006/relationships/image" Target="../media/image9890.png"/><Relationship Id="rId560" Type="http://schemas.openxmlformats.org/officeDocument/2006/relationships/image" Target="../media/image10040.png"/><Relationship Id="rId92" Type="http://schemas.openxmlformats.org/officeDocument/2006/relationships/image" Target="../media/image9574.png"/><Relationship Id="rId213" Type="http://schemas.openxmlformats.org/officeDocument/2006/relationships/image" Target="../media/image9695.png"/><Relationship Id="rId420" Type="http://schemas.openxmlformats.org/officeDocument/2006/relationships/image" Target="../media/image9901.png"/><Relationship Id="rId255" Type="http://schemas.openxmlformats.org/officeDocument/2006/relationships/image" Target="../media/image9737.png"/><Relationship Id="rId297" Type="http://schemas.openxmlformats.org/officeDocument/2006/relationships/image" Target="../media/image9779.png"/><Relationship Id="rId462" Type="http://schemas.openxmlformats.org/officeDocument/2006/relationships/image" Target="../media/image9943.png"/><Relationship Id="rId518" Type="http://schemas.openxmlformats.org/officeDocument/2006/relationships/image" Target="../media/image9999.png"/><Relationship Id="rId115" Type="http://schemas.openxmlformats.org/officeDocument/2006/relationships/image" Target="../media/image9597.png"/><Relationship Id="rId157" Type="http://schemas.openxmlformats.org/officeDocument/2006/relationships/image" Target="../media/image9639.png"/><Relationship Id="rId322" Type="http://schemas.openxmlformats.org/officeDocument/2006/relationships/image" Target="../media/image9804.png"/><Relationship Id="rId364" Type="http://schemas.openxmlformats.org/officeDocument/2006/relationships/image" Target="../media/image9845.png"/><Relationship Id="rId61" Type="http://schemas.openxmlformats.org/officeDocument/2006/relationships/image" Target="../media/image9543.png"/><Relationship Id="rId199" Type="http://schemas.openxmlformats.org/officeDocument/2006/relationships/image" Target="../media/image9681.png"/><Relationship Id="rId571" Type="http://schemas.openxmlformats.org/officeDocument/2006/relationships/image" Target="../media/image10050.png"/><Relationship Id="rId19" Type="http://schemas.openxmlformats.org/officeDocument/2006/relationships/image" Target="../media/image9502.jpg"/><Relationship Id="rId224" Type="http://schemas.openxmlformats.org/officeDocument/2006/relationships/image" Target="../media/image9706.png"/><Relationship Id="rId266" Type="http://schemas.openxmlformats.org/officeDocument/2006/relationships/image" Target="../media/image9748.png"/><Relationship Id="rId431" Type="http://schemas.openxmlformats.org/officeDocument/2006/relationships/image" Target="../media/image9912.png"/><Relationship Id="rId473" Type="http://schemas.openxmlformats.org/officeDocument/2006/relationships/image" Target="../media/image9954.png"/><Relationship Id="rId529" Type="http://schemas.openxmlformats.org/officeDocument/2006/relationships/image" Target="../media/image10010.png"/><Relationship Id="rId30" Type="http://schemas.openxmlformats.org/officeDocument/2006/relationships/image" Target="../media/image9512.png"/><Relationship Id="rId126" Type="http://schemas.openxmlformats.org/officeDocument/2006/relationships/image" Target="../media/image9608.png"/><Relationship Id="rId168" Type="http://schemas.openxmlformats.org/officeDocument/2006/relationships/image" Target="../media/image9650.png"/><Relationship Id="rId333" Type="http://schemas.openxmlformats.org/officeDocument/2006/relationships/image" Target="../media/image9815.png"/><Relationship Id="rId540" Type="http://schemas.openxmlformats.org/officeDocument/2006/relationships/image" Target="../media/image10020.png"/><Relationship Id="rId72" Type="http://schemas.openxmlformats.org/officeDocument/2006/relationships/image" Target="../media/image9554.png"/><Relationship Id="rId375" Type="http://schemas.openxmlformats.org/officeDocument/2006/relationships/image" Target="../media/image9856.png"/><Relationship Id="rId582" Type="http://schemas.openxmlformats.org/officeDocument/2006/relationships/image" Target="../media/image10061.png"/><Relationship Id="rId3" Type="http://schemas.openxmlformats.org/officeDocument/2006/relationships/image" Target="../media/image9490.png"/><Relationship Id="rId235" Type="http://schemas.openxmlformats.org/officeDocument/2006/relationships/image" Target="../media/image9717.png"/><Relationship Id="rId277" Type="http://schemas.openxmlformats.org/officeDocument/2006/relationships/image" Target="../media/image9759.png"/><Relationship Id="rId400" Type="http://schemas.openxmlformats.org/officeDocument/2006/relationships/image" Target="../media/image9881.png"/><Relationship Id="rId442" Type="http://schemas.openxmlformats.org/officeDocument/2006/relationships/image" Target="../media/image9923.png"/><Relationship Id="rId484" Type="http://schemas.openxmlformats.org/officeDocument/2006/relationships/image" Target="../media/image9965.png"/><Relationship Id="rId137" Type="http://schemas.openxmlformats.org/officeDocument/2006/relationships/image" Target="../media/image9619.png"/><Relationship Id="rId302" Type="http://schemas.openxmlformats.org/officeDocument/2006/relationships/image" Target="../media/image9784.png"/><Relationship Id="rId344" Type="http://schemas.openxmlformats.org/officeDocument/2006/relationships/image" Target="../media/image9826.png"/><Relationship Id="rId41" Type="http://schemas.openxmlformats.org/officeDocument/2006/relationships/image" Target="../media/image9523.png"/><Relationship Id="rId83" Type="http://schemas.openxmlformats.org/officeDocument/2006/relationships/image" Target="../media/image9565.png"/><Relationship Id="rId179" Type="http://schemas.openxmlformats.org/officeDocument/2006/relationships/image" Target="../media/image9661.png"/><Relationship Id="rId386" Type="http://schemas.openxmlformats.org/officeDocument/2006/relationships/image" Target="../media/image9867.png"/><Relationship Id="rId551" Type="http://schemas.openxmlformats.org/officeDocument/2006/relationships/image" Target="../media/image10031.png"/><Relationship Id="rId593" Type="http://schemas.openxmlformats.org/officeDocument/2006/relationships/image" Target="../media/image10072.png"/><Relationship Id="rId607" Type="http://schemas.openxmlformats.org/officeDocument/2006/relationships/image" Target="../media/image10086.png"/><Relationship Id="rId190" Type="http://schemas.openxmlformats.org/officeDocument/2006/relationships/image" Target="../media/image9672.png"/><Relationship Id="rId204" Type="http://schemas.openxmlformats.org/officeDocument/2006/relationships/image" Target="../media/image9686.png"/><Relationship Id="rId246" Type="http://schemas.openxmlformats.org/officeDocument/2006/relationships/image" Target="../media/image9728.png"/><Relationship Id="rId288" Type="http://schemas.openxmlformats.org/officeDocument/2006/relationships/image" Target="../media/image9770.png"/><Relationship Id="rId411" Type="http://schemas.openxmlformats.org/officeDocument/2006/relationships/image" Target="../media/image9892.png"/><Relationship Id="rId453" Type="http://schemas.openxmlformats.org/officeDocument/2006/relationships/image" Target="../media/image9934.png"/><Relationship Id="rId509" Type="http://schemas.openxmlformats.org/officeDocument/2006/relationships/image" Target="../media/image9990.png"/><Relationship Id="rId106" Type="http://schemas.openxmlformats.org/officeDocument/2006/relationships/image" Target="../media/image9588.png"/><Relationship Id="rId313" Type="http://schemas.openxmlformats.org/officeDocument/2006/relationships/image" Target="../media/image9795.png"/><Relationship Id="rId495" Type="http://schemas.openxmlformats.org/officeDocument/2006/relationships/image" Target="../media/image9976.png"/><Relationship Id="rId10" Type="http://schemas.openxmlformats.org/officeDocument/2006/relationships/image" Target="../media/image9493.jpg"/><Relationship Id="rId52" Type="http://schemas.openxmlformats.org/officeDocument/2006/relationships/image" Target="../media/image9534.png"/><Relationship Id="rId94" Type="http://schemas.openxmlformats.org/officeDocument/2006/relationships/image" Target="../media/image9576.png"/><Relationship Id="rId148" Type="http://schemas.openxmlformats.org/officeDocument/2006/relationships/image" Target="../media/image9630.png"/><Relationship Id="rId355" Type="http://schemas.openxmlformats.org/officeDocument/2006/relationships/image" Target="../media/image9836.png"/><Relationship Id="rId397" Type="http://schemas.openxmlformats.org/officeDocument/2006/relationships/image" Target="../media/image9878.png"/><Relationship Id="rId520" Type="http://schemas.openxmlformats.org/officeDocument/2006/relationships/image" Target="../media/image10001.png"/><Relationship Id="rId562" Type="http://schemas.openxmlformats.org/officeDocument/2006/relationships/image" Target="../media/image3247.png"/><Relationship Id="rId215" Type="http://schemas.openxmlformats.org/officeDocument/2006/relationships/image" Target="../media/image9697.png"/><Relationship Id="rId257" Type="http://schemas.openxmlformats.org/officeDocument/2006/relationships/image" Target="../media/image9739.png"/><Relationship Id="rId422" Type="http://schemas.openxmlformats.org/officeDocument/2006/relationships/image" Target="../media/image9903.png"/><Relationship Id="rId464" Type="http://schemas.openxmlformats.org/officeDocument/2006/relationships/image" Target="../media/image9945.png"/><Relationship Id="rId299" Type="http://schemas.openxmlformats.org/officeDocument/2006/relationships/image" Target="../media/image9781.png"/><Relationship Id="rId63" Type="http://schemas.openxmlformats.org/officeDocument/2006/relationships/image" Target="../media/image9545.png"/><Relationship Id="rId159" Type="http://schemas.openxmlformats.org/officeDocument/2006/relationships/image" Target="../media/image9641.png"/><Relationship Id="rId366" Type="http://schemas.openxmlformats.org/officeDocument/2006/relationships/image" Target="../media/image9847.png"/><Relationship Id="rId573" Type="http://schemas.openxmlformats.org/officeDocument/2006/relationships/image" Target="../media/image10052.png"/><Relationship Id="rId226" Type="http://schemas.openxmlformats.org/officeDocument/2006/relationships/image" Target="../media/image9708.png"/><Relationship Id="rId433" Type="http://schemas.openxmlformats.org/officeDocument/2006/relationships/image" Target="../media/image9914.png"/><Relationship Id="rId74" Type="http://schemas.openxmlformats.org/officeDocument/2006/relationships/image" Target="../media/image9556.png"/><Relationship Id="rId377" Type="http://schemas.openxmlformats.org/officeDocument/2006/relationships/image" Target="../media/image9858.png"/><Relationship Id="rId500" Type="http://schemas.openxmlformats.org/officeDocument/2006/relationships/image" Target="../media/image9981.png"/><Relationship Id="rId584" Type="http://schemas.openxmlformats.org/officeDocument/2006/relationships/image" Target="../media/image10063.png"/><Relationship Id="rId5" Type="http://schemas.openxmlformats.org/officeDocument/2006/relationships/image" Target="../media/image9491.png"/><Relationship Id="rId237" Type="http://schemas.openxmlformats.org/officeDocument/2006/relationships/image" Target="../media/image9719.png"/><Relationship Id="rId444" Type="http://schemas.openxmlformats.org/officeDocument/2006/relationships/image" Target="../media/image9925.png"/><Relationship Id="rId290" Type="http://schemas.openxmlformats.org/officeDocument/2006/relationships/image" Target="../media/image9772.png"/><Relationship Id="rId304" Type="http://schemas.openxmlformats.org/officeDocument/2006/relationships/image" Target="../media/image9786.png"/><Relationship Id="rId388" Type="http://schemas.openxmlformats.org/officeDocument/2006/relationships/image" Target="../media/image9869.png"/><Relationship Id="rId511" Type="http://schemas.openxmlformats.org/officeDocument/2006/relationships/image" Target="../media/image9992.png"/><Relationship Id="rId85" Type="http://schemas.openxmlformats.org/officeDocument/2006/relationships/image" Target="../media/image9567.png"/><Relationship Id="rId150" Type="http://schemas.openxmlformats.org/officeDocument/2006/relationships/image" Target="../media/image9632.png"/><Relationship Id="rId595" Type="http://schemas.openxmlformats.org/officeDocument/2006/relationships/image" Target="../media/image10074.png"/><Relationship Id="rId248" Type="http://schemas.openxmlformats.org/officeDocument/2006/relationships/image" Target="../media/image9730.png"/><Relationship Id="rId455" Type="http://schemas.openxmlformats.org/officeDocument/2006/relationships/image" Target="../media/image9936.png"/><Relationship Id="rId12" Type="http://schemas.openxmlformats.org/officeDocument/2006/relationships/image" Target="../media/image9495.jpg"/><Relationship Id="rId108" Type="http://schemas.openxmlformats.org/officeDocument/2006/relationships/image" Target="../media/image9590.png"/><Relationship Id="rId315" Type="http://schemas.openxmlformats.org/officeDocument/2006/relationships/image" Target="../media/image9797.png"/><Relationship Id="rId522" Type="http://schemas.openxmlformats.org/officeDocument/2006/relationships/image" Target="../media/image10003.png"/><Relationship Id="rId96" Type="http://schemas.openxmlformats.org/officeDocument/2006/relationships/image" Target="../media/image9578.png"/><Relationship Id="rId161" Type="http://schemas.openxmlformats.org/officeDocument/2006/relationships/image" Target="../media/image9643.png"/><Relationship Id="rId399" Type="http://schemas.openxmlformats.org/officeDocument/2006/relationships/image" Target="../media/image9880.png"/><Relationship Id="rId259" Type="http://schemas.openxmlformats.org/officeDocument/2006/relationships/image" Target="../media/image9741.png"/><Relationship Id="rId466" Type="http://schemas.openxmlformats.org/officeDocument/2006/relationships/image" Target="../media/image9947.png"/><Relationship Id="rId23" Type="http://schemas.openxmlformats.org/officeDocument/2006/relationships/image" Target="../media/image1630.png"/><Relationship Id="rId119" Type="http://schemas.openxmlformats.org/officeDocument/2006/relationships/image" Target="../media/image9601.png"/><Relationship Id="rId326" Type="http://schemas.openxmlformats.org/officeDocument/2006/relationships/image" Target="../media/image9808.png"/><Relationship Id="rId533" Type="http://schemas.openxmlformats.org/officeDocument/2006/relationships/image" Target="../media/image10014.png"/><Relationship Id="rId172" Type="http://schemas.openxmlformats.org/officeDocument/2006/relationships/image" Target="../media/image9654.png"/><Relationship Id="rId477" Type="http://schemas.openxmlformats.org/officeDocument/2006/relationships/image" Target="../media/image9958.png"/><Relationship Id="rId600" Type="http://schemas.openxmlformats.org/officeDocument/2006/relationships/image" Target="../media/image10079.png"/><Relationship Id="rId337" Type="http://schemas.openxmlformats.org/officeDocument/2006/relationships/image" Target="../media/image9819.png"/><Relationship Id="rId34" Type="http://schemas.openxmlformats.org/officeDocument/2006/relationships/image" Target="../media/image9516.png"/><Relationship Id="rId544" Type="http://schemas.openxmlformats.org/officeDocument/2006/relationships/image" Target="../media/image10024.png"/><Relationship Id="rId183" Type="http://schemas.openxmlformats.org/officeDocument/2006/relationships/image" Target="../media/image9665.png"/><Relationship Id="rId390" Type="http://schemas.openxmlformats.org/officeDocument/2006/relationships/image" Target="../media/image9871.png"/><Relationship Id="rId404" Type="http://schemas.openxmlformats.org/officeDocument/2006/relationships/image" Target="../media/image9885.png"/><Relationship Id="rId250" Type="http://schemas.openxmlformats.org/officeDocument/2006/relationships/image" Target="../media/image9732.png"/><Relationship Id="rId488" Type="http://schemas.openxmlformats.org/officeDocument/2006/relationships/image" Target="../media/image9969.png"/><Relationship Id="rId45" Type="http://schemas.openxmlformats.org/officeDocument/2006/relationships/image" Target="../media/image9527.png"/><Relationship Id="rId110" Type="http://schemas.openxmlformats.org/officeDocument/2006/relationships/image" Target="../media/image9592.png"/><Relationship Id="rId348" Type="http://schemas.openxmlformats.org/officeDocument/2006/relationships/image" Target="../media/image3475.png"/><Relationship Id="rId555" Type="http://schemas.openxmlformats.org/officeDocument/2006/relationships/image" Target="../media/image10035.png"/><Relationship Id="rId194" Type="http://schemas.openxmlformats.org/officeDocument/2006/relationships/image" Target="../media/image9676.png"/><Relationship Id="rId208" Type="http://schemas.openxmlformats.org/officeDocument/2006/relationships/image" Target="../media/image9690.png"/><Relationship Id="rId415" Type="http://schemas.openxmlformats.org/officeDocument/2006/relationships/image" Target="../media/image9896.png"/><Relationship Id="rId261" Type="http://schemas.openxmlformats.org/officeDocument/2006/relationships/image" Target="../media/image9743.png"/><Relationship Id="rId499" Type="http://schemas.openxmlformats.org/officeDocument/2006/relationships/image" Target="../media/image9980.png"/><Relationship Id="rId56" Type="http://schemas.openxmlformats.org/officeDocument/2006/relationships/image" Target="../media/image9538.png"/><Relationship Id="rId359" Type="http://schemas.openxmlformats.org/officeDocument/2006/relationships/image" Target="../media/image9840.png"/><Relationship Id="rId566" Type="http://schemas.openxmlformats.org/officeDocument/2006/relationships/image" Target="../media/image10045.png"/></Relationships>
</file>

<file path=ppt/slides/_rels/slide28.xml.rels><?xml version="1.0" encoding="UTF-8" standalone="yes"?>
<Relationships xmlns="http://schemas.openxmlformats.org/package/2006/relationships"><Relationship Id="rId1827" Type="http://schemas.openxmlformats.org/officeDocument/2006/relationships/image" Target="../media/image11878.png"/><Relationship Id="rId3182" Type="http://schemas.openxmlformats.org/officeDocument/2006/relationships/image" Target="../media/image13222.png"/><Relationship Id="rId3042" Type="http://schemas.openxmlformats.org/officeDocument/2006/relationships/image" Target="../media/image13084.png"/><Relationship Id="rId170" Type="http://schemas.openxmlformats.org/officeDocument/2006/relationships/image" Target="../media/image10249.png"/><Relationship Id="rId987" Type="http://schemas.openxmlformats.org/officeDocument/2006/relationships/image" Target="../media/image11051.png"/><Relationship Id="rId2668" Type="http://schemas.openxmlformats.org/officeDocument/2006/relationships/image" Target="../media/image12711.png"/><Relationship Id="rId2875" Type="http://schemas.openxmlformats.org/officeDocument/2006/relationships/image" Target="../media/image12918.png"/><Relationship Id="rId847" Type="http://schemas.openxmlformats.org/officeDocument/2006/relationships/image" Target="../media/image10913.png"/><Relationship Id="rId1477" Type="http://schemas.openxmlformats.org/officeDocument/2006/relationships/image" Target="../media/image11534.png"/><Relationship Id="rId1684" Type="http://schemas.openxmlformats.org/officeDocument/2006/relationships/image" Target="../media/image11737.png"/><Relationship Id="rId1891" Type="http://schemas.openxmlformats.org/officeDocument/2006/relationships/image" Target="../media/image11940.png"/><Relationship Id="rId2528" Type="http://schemas.openxmlformats.org/officeDocument/2006/relationships/image" Target="../media/image12573.png"/><Relationship Id="rId2735" Type="http://schemas.openxmlformats.org/officeDocument/2006/relationships/image" Target="../media/image12778.png"/><Relationship Id="rId2942" Type="http://schemas.openxmlformats.org/officeDocument/2006/relationships/image" Target="../media/image12985.png"/><Relationship Id="rId707" Type="http://schemas.openxmlformats.org/officeDocument/2006/relationships/image" Target="../media/image10776.png"/><Relationship Id="rId914" Type="http://schemas.openxmlformats.org/officeDocument/2006/relationships/image" Target="../media/image10979.png"/><Relationship Id="rId1337" Type="http://schemas.openxmlformats.org/officeDocument/2006/relationships/image" Target="../media/image11394.png"/><Relationship Id="rId1544" Type="http://schemas.openxmlformats.org/officeDocument/2006/relationships/image" Target="../media/image11601.png"/><Relationship Id="rId1751" Type="http://schemas.openxmlformats.org/officeDocument/2006/relationships/image" Target="../media/image11803.png"/><Relationship Id="rId2802" Type="http://schemas.openxmlformats.org/officeDocument/2006/relationships/image" Target="../media/image12845.png"/><Relationship Id="rId43" Type="http://schemas.openxmlformats.org/officeDocument/2006/relationships/image" Target="../media/image10122.png"/><Relationship Id="rId1404" Type="http://schemas.openxmlformats.org/officeDocument/2006/relationships/image" Target="../media/image11461.png"/><Relationship Id="rId1611" Type="http://schemas.openxmlformats.org/officeDocument/2006/relationships/image" Target="../media/image11667.png"/><Relationship Id="rId3369" Type="http://schemas.openxmlformats.org/officeDocument/2006/relationships/image" Target="../media/image13407.png"/><Relationship Id="rId497" Type="http://schemas.openxmlformats.org/officeDocument/2006/relationships/image" Target="../media/image10570.png"/><Relationship Id="rId2178" Type="http://schemas.openxmlformats.org/officeDocument/2006/relationships/image" Target="../media/image12227.png"/><Relationship Id="rId2385" Type="http://schemas.openxmlformats.org/officeDocument/2006/relationships/image" Target="../media/image12432.png"/><Relationship Id="rId3229" Type="http://schemas.openxmlformats.org/officeDocument/2006/relationships/image" Target="../media/image13269.png"/><Relationship Id="rId357" Type="http://schemas.openxmlformats.org/officeDocument/2006/relationships/image" Target="../media/image10432.png"/><Relationship Id="rId1194" Type="http://schemas.openxmlformats.org/officeDocument/2006/relationships/image" Target="../media/image11253.png"/><Relationship Id="rId2038" Type="http://schemas.openxmlformats.org/officeDocument/2006/relationships/image" Target="../media/image12087.png"/><Relationship Id="rId2592" Type="http://schemas.openxmlformats.org/officeDocument/2006/relationships/image" Target="../media/image12636.png"/><Relationship Id="rId3436" Type="http://schemas.openxmlformats.org/officeDocument/2006/relationships/image" Target="../media/image13474.png"/><Relationship Id="rId217" Type="http://schemas.openxmlformats.org/officeDocument/2006/relationships/image" Target="../media/image10294.png"/><Relationship Id="rId564" Type="http://schemas.openxmlformats.org/officeDocument/2006/relationships/image" Target="../media/image10636.png"/><Relationship Id="rId771" Type="http://schemas.openxmlformats.org/officeDocument/2006/relationships/image" Target="../media/image10839.png"/><Relationship Id="rId2245" Type="http://schemas.openxmlformats.org/officeDocument/2006/relationships/image" Target="../media/image12293.png"/><Relationship Id="rId2452" Type="http://schemas.openxmlformats.org/officeDocument/2006/relationships/image" Target="../media/image12498.png"/><Relationship Id="rId424" Type="http://schemas.openxmlformats.org/officeDocument/2006/relationships/image" Target="../media/image10498.png"/><Relationship Id="rId631" Type="http://schemas.openxmlformats.org/officeDocument/2006/relationships/image" Target="../media/image10701.png"/><Relationship Id="rId1054" Type="http://schemas.openxmlformats.org/officeDocument/2006/relationships/image" Target="../media/image11117.png"/><Relationship Id="rId1261" Type="http://schemas.openxmlformats.org/officeDocument/2006/relationships/image" Target="../media/image11319.png"/><Relationship Id="rId2105" Type="http://schemas.openxmlformats.org/officeDocument/2006/relationships/image" Target="../media/image12154.png"/><Relationship Id="rId2312" Type="http://schemas.openxmlformats.org/officeDocument/2006/relationships/image" Target="../media/image12359.png"/><Relationship Id="rId1121" Type="http://schemas.openxmlformats.org/officeDocument/2006/relationships/image" Target="../media/image11180.png"/><Relationship Id="rId3086" Type="http://schemas.openxmlformats.org/officeDocument/2006/relationships/image" Target="../media/image13128.png"/><Relationship Id="rId3293" Type="http://schemas.openxmlformats.org/officeDocument/2006/relationships/image" Target="../media/image13333.png"/><Relationship Id="rId1938" Type="http://schemas.openxmlformats.org/officeDocument/2006/relationships/image" Target="../media/image11987.png"/><Relationship Id="rId3153" Type="http://schemas.openxmlformats.org/officeDocument/2006/relationships/image" Target="../media/image13193.png"/><Relationship Id="rId3360" Type="http://schemas.openxmlformats.org/officeDocument/2006/relationships/image" Target="../media/image13398.png"/><Relationship Id="rId281" Type="http://schemas.openxmlformats.org/officeDocument/2006/relationships/image" Target="../media/image10356.png"/><Relationship Id="rId3013" Type="http://schemas.openxmlformats.org/officeDocument/2006/relationships/image" Target="../media/image13055.png"/><Relationship Id="rId141" Type="http://schemas.openxmlformats.org/officeDocument/2006/relationships/image" Target="../media/image10220.png"/><Relationship Id="rId3220" Type="http://schemas.openxmlformats.org/officeDocument/2006/relationships/image" Target="../media/image13260.png"/><Relationship Id="rId7" Type="http://schemas.openxmlformats.org/officeDocument/2006/relationships/image" Target="../media/image4632.png"/><Relationship Id="rId2779" Type="http://schemas.openxmlformats.org/officeDocument/2006/relationships/image" Target="../media/image12822.png"/><Relationship Id="rId2986" Type="http://schemas.openxmlformats.org/officeDocument/2006/relationships/image" Target="../media/image13028.png"/><Relationship Id="rId958" Type="http://schemas.openxmlformats.org/officeDocument/2006/relationships/image" Target="../media/image11023.png"/><Relationship Id="rId1588" Type="http://schemas.openxmlformats.org/officeDocument/2006/relationships/image" Target="../media/image11645.png"/><Relationship Id="rId1795" Type="http://schemas.openxmlformats.org/officeDocument/2006/relationships/image" Target="../media/image11846.png"/><Relationship Id="rId2639" Type="http://schemas.openxmlformats.org/officeDocument/2006/relationships/image" Target="../media/image12682.png"/><Relationship Id="rId2846" Type="http://schemas.openxmlformats.org/officeDocument/2006/relationships/image" Target="../media/image12889.png"/><Relationship Id="rId87" Type="http://schemas.openxmlformats.org/officeDocument/2006/relationships/image" Target="../media/image10166.png"/><Relationship Id="rId818" Type="http://schemas.openxmlformats.org/officeDocument/2006/relationships/image" Target="../media/image10884.png"/><Relationship Id="rId1448" Type="http://schemas.openxmlformats.org/officeDocument/2006/relationships/image" Target="../media/image11505.png"/><Relationship Id="rId1655" Type="http://schemas.openxmlformats.org/officeDocument/2006/relationships/image" Target="../media/image11711.png"/><Relationship Id="rId2706" Type="http://schemas.openxmlformats.org/officeDocument/2006/relationships/image" Target="../media/image12749.png"/><Relationship Id="rId1308" Type="http://schemas.openxmlformats.org/officeDocument/2006/relationships/image" Target="../media/image11365.png"/><Relationship Id="rId1862" Type="http://schemas.openxmlformats.org/officeDocument/2006/relationships/image" Target="../media/image11911.png"/><Relationship Id="rId2913" Type="http://schemas.openxmlformats.org/officeDocument/2006/relationships/image" Target="../media/image12956.png"/><Relationship Id="rId1515" Type="http://schemas.openxmlformats.org/officeDocument/2006/relationships/image" Target="../media/image11572.png"/><Relationship Id="rId1722" Type="http://schemas.openxmlformats.org/officeDocument/2006/relationships/image" Target="../media/image2284.png"/><Relationship Id="rId14" Type="http://schemas.openxmlformats.org/officeDocument/2006/relationships/image" Target="../media/image10093.png"/><Relationship Id="rId2289" Type="http://schemas.openxmlformats.org/officeDocument/2006/relationships/image" Target="../media/image12336.png"/><Relationship Id="rId2496" Type="http://schemas.openxmlformats.org/officeDocument/2006/relationships/image" Target="../media/image12541.png"/><Relationship Id="rId468" Type="http://schemas.openxmlformats.org/officeDocument/2006/relationships/image" Target="../media/image10541.png"/><Relationship Id="rId675" Type="http://schemas.openxmlformats.org/officeDocument/2006/relationships/image" Target="../media/image10744.png"/><Relationship Id="rId882" Type="http://schemas.openxmlformats.org/officeDocument/2006/relationships/image" Target="../media/image10947.png"/><Relationship Id="rId1098" Type="http://schemas.openxmlformats.org/officeDocument/2006/relationships/image" Target="../media/image11159.png"/><Relationship Id="rId2149" Type="http://schemas.openxmlformats.org/officeDocument/2006/relationships/image" Target="../media/image12198.png"/><Relationship Id="rId2356" Type="http://schemas.openxmlformats.org/officeDocument/2006/relationships/image" Target="../media/image12403.png"/><Relationship Id="rId2563" Type="http://schemas.openxmlformats.org/officeDocument/2006/relationships/image" Target="../media/image12607.png"/><Relationship Id="rId2770" Type="http://schemas.openxmlformats.org/officeDocument/2006/relationships/image" Target="../media/image12813.png"/><Relationship Id="rId3407" Type="http://schemas.openxmlformats.org/officeDocument/2006/relationships/image" Target="../media/image13445.png"/><Relationship Id="rId328" Type="http://schemas.openxmlformats.org/officeDocument/2006/relationships/image" Target="../media/image10403.png"/><Relationship Id="rId535" Type="http://schemas.openxmlformats.org/officeDocument/2006/relationships/image" Target="../media/image10607.png"/><Relationship Id="rId742" Type="http://schemas.openxmlformats.org/officeDocument/2006/relationships/image" Target="../media/image10810.png"/><Relationship Id="rId1165" Type="http://schemas.openxmlformats.org/officeDocument/2006/relationships/image" Target="../media/image11224.png"/><Relationship Id="rId1372" Type="http://schemas.openxmlformats.org/officeDocument/2006/relationships/image" Target="../media/image11429.png"/><Relationship Id="rId2009" Type="http://schemas.openxmlformats.org/officeDocument/2006/relationships/image" Target="../media/image12058.png"/><Relationship Id="rId2216" Type="http://schemas.openxmlformats.org/officeDocument/2006/relationships/image" Target="../media/image12265.png"/><Relationship Id="rId2423" Type="http://schemas.openxmlformats.org/officeDocument/2006/relationships/image" Target="../media/image12470.png"/><Relationship Id="rId2630" Type="http://schemas.openxmlformats.org/officeDocument/2006/relationships/image" Target="../media/image12673.png"/><Relationship Id="rId602" Type="http://schemas.openxmlformats.org/officeDocument/2006/relationships/image" Target="../media/image10673.png"/><Relationship Id="rId1025" Type="http://schemas.openxmlformats.org/officeDocument/2006/relationships/image" Target="../media/image11089.png"/><Relationship Id="rId1232" Type="http://schemas.openxmlformats.org/officeDocument/2006/relationships/image" Target="../media/image11291.png"/><Relationship Id="rId3197" Type="http://schemas.openxmlformats.org/officeDocument/2006/relationships/image" Target="../media/image13237.png"/><Relationship Id="rId3057" Type="http://schemas.openxmlformats.org/officeDocument/2006/relationships/image" Target="../media/image13099.png"/><Relationship Id="rId185" Type="http://schemas.openxmlformats.org/officeDocument/2006/relationships/image" Target="../media/image10263.png"/><Relationship Id="rId1909" Type="http://schemas.openxmlformats.org/officeDocument/2006/relationships/image" Target="../media/image11958.png"/><Relationship Id="rId3264" Type="http://schemas.openxmlformats.org/officeDocument/2006/relationships/image" Target="../media/image13304.png"/><Relationship Id="rId3471" Type="http://schemas.openxmlformats.org/officeDocument/2006/relationships/image" Target="../media/image13509.png"/><Relationship Id="rId392" Type="http://schemas.openxmlformats.org/officeDocument/2006/relationships/image" Target="../media/image10466.png"/><Relationship Id="rId2073" Type="http://schemas.openxmlformats.org/officeDocument/2006/relationships/image" Target="../media/image12122.png"/><Relationship Id="rId2280" Type="http://schemas.openxmlformats.org/officeDocument/2006/relationships/image" Target="../media/image12327.png"/><Relationship Id="rId3124" Type="http://schemas.openxmlformats.org/officeDocument/2006/relationships/image" Target="../media/image13165.png"/><Relationship Id="rId3331" Type="http://schemas.openxmlformats.org/officeDocument/2006/relationships/image" Target="../media/image7533.png"/><Relationship Id="rId252" Type="http://schemas.openxmlformats.org/officeDocument/2006/relationships/image" Target="../media/image10328.png"/><Relationship Id="rId2140" Type="http://schemas.openxmlformats.org/officeDocument/2006/relationships/image" Target="../media/image12189.png"/><Relationship Id="rId112" Type="http://schemas.openxmlformats.org/officeDocument/2006/relationships/image" Target="../media/image10191.png"/><Relationship Id="rId1699" Type="http://schemas.openxmlformats.org/officeDocument/2006/relationships/image" Target="../media/image11752.png"/><Relationship Id="rId2000" Type="http://schemas.openxmlformats.org/officeDocument/2006/relationships/image" Target="../media/image12049.png"/><Relationship Id="rId2957" Type="http://schemas.openxmlformats.org/officeDocument/2006/relationships/image" Target="../media/image13000.png"/><Relationship Id="rId929" Type="http://schemas.openxmlformats.org/officeDocument/2006/relationships/image" Target="../media/image10994.png"/><Relationship Id="rId1559" Type="http://schemas.openxmlformats.org/officeDocument/2006/relationships/image" Target="../media/image11616.png"/><Relationship Id="rId1766" Type="http://schemas.openxmlformats.org/officeDocument/2006/relationships/image" Target="../media/image11818.png"/><Relationship Id="rId1973" Type="http://schemas.openxmlformats.org/officeDocument/2006/relationships/image" Target="../media/image12022.png"/><Relationship Id="rId2817" Type="http://schemas.openxmlformats.org/officeDocument/2006/relationships/image" Target="../media/image12860.png"/><Relationship Id="rId58" Type="http://schemas.openxmlformats.org/officeDocument/2006/relationships/image" Target="../media/image10137.png"/><Relationship Id="rId1419" Type="http://schemas.openxmlformats.org/officeDocument/2006/relationships/image" Target="../media/image11476.png"/><Relationship Id="rId1626" Type="http://schemas.openxmlformats.org/officeDocument/2006/relationships/image" Target="../media/image11682.png"/><Relationship Id="rId1833" Type="http://schemas.openxmlformats.org/officeDocument/2006/relationships/image" Target="../media/image11883.png"/><Relationship Id="rId1900" Type="http://schemas.openxmlformats.org/officeDocument/2006/relationships/image" Target="../media/image11949.png"/><Relationship Id="rId579" Type="http://schemas.openxmlformats.org/officeDocument/2006/relationships/image" Target="../media/image10650.png"/><Relationship Id="rId786" Type="http://schemas.openxmlformats.org/officeDocument/2006/relationships/image" Target="../media/image10853.png"/><Relationship Id="rId993" Type="http://schemas.openxmlformats.org/officeDocument/2006/relationships/image" Target="../media/image11057.png"/><Relationship Id="rId2467" Type="http://schemas.openxmlformats.org/officeDocument/2006/relationships/image" Target="../media/image12513.png"/><Relationship Id="rId2674" Type="http://schemas.openxmlformats.org/officeDocument/2006/relationships/image" Target="../media/image12717.png"/><Relationship Id="rId439" Type="http://schemas.openxmlformats.org/officeDocument/2006/relationships/image" Target="../media/image10513.png"/><Relationship Id="rId646" Type="http://schemas.openxmlformats.org/officeDocument/2006/relationships/image" Target="../media/image10716.png"/><Relationship Id="rId1069" Type="http://schemas.openxmlformats.org/officeDocument/2006/relationships/image" Target="../media/image11131.png"/><Relationship Id="rId1276" Type="http://schemas.openxmlformats.org/officeDocument/2006/relationships/image" Target="../media/image11333.png"/><Relationship Id="rId1483" Type="http://schemas.openxmlformats.org/officeDocument/2006/relationships/image" Target="../media/image11540.png"/><Relationship Id="rId2327" Type="http://schemas.openxmlformats.org/officeDocument/2006/relationships/image" Target="../media/image12374.png"/><Relationship Id="rId2881" Type="http://schemas.openxmlformats.org/officeDocument/2006/relationships/image" Target="../media/image12924.png"/><Relationship Id="rId506" Type="http://schemas.openxmlformats.org/officeDocument/2006/relationships/image" Target="../media/image10578.png"/><Relationship Id="rId853" Type="http://schemas.openxmlformats.org/officeDocument/2006/relationships/image" Target="../media/image10919.png"/><Relationship Id="rId1136" Type="http://schemas.openxmlformats.org/officeDocument/2006/relationships/image" Target="../media/image11195.png"/><Relationship Id="rId1690" Type="http://schemas.openxmlformats.org/officeDocument/2006/relationships/image" Target="../media/image11743.png"/><Relationship Id="rId2534" Type="http://schemas.openxmlformats.org/officeDocument/2006/relationships/image" Target="../media/image12579.png"/><Relationship Id="rId2741" Type="http://schemas.openxmlformats.org/officeDocument/2006/relationships/image" Target="../media/image12784.png"/><Relationship Id="rId713" Type="http://schemas.openxmlformats.org/officeDocument/2006/relationships/image" Target="../media/image10781.png"/><Relationship Id="rId920" Type="http://schemas.openxmlformats.org/officeDocument/2006/relationships/image" Target="../media/image10985.png"/><Relationship Id="rId1343" Type="http://schemas.openxmlformats.org/officeDocument/2006/relationships/image" Target="../media/image11400.png"/><Relationship Id="rId1550" Type="http://schemas.openxmlformats.org/officeDocument/2006/relationships/image" Target="../media/image11607.png"/><Relationship Id="rId2601" Type="http://schemas.openxmlformats.org/officeDocument/2006/relationships/image" Target="../media/image12645.png"/><Relationship Id="rId1203" Type="http://schemas.openxmlformats.org/officeDocument/2006/relationships/image" Target="../media/image11262.png"/><Relationship Id="rId1410" Type="http://schemas.openxmlformats.org/officeDocument/2006/relationships/image" Target="../media/image11467.png"/><Relationship Id="rId3168" Type="http://schemas.openxmlformats.org/officeDocument/2006/relationships/image" Target="../media/image13208.png"/><Relationship Id="rId3375" Type="http://schemas.openxmlformats.org/officeDocument/2006/relationships/image" Target="../media/image13413.png"/><Relationship Id="rId296" Type="http://schemas.openxmlformats.org/officeDocument/2006/relationships/image" Target="../media/image10371.png"/><Relationship Id="rId2184" Type="http://schemas.openxmlformats.org/officeDocument/2006/relationships/image" Target="../media/image12233.png"/><Relationship Id="rId2391" Type="http://schemas.openxmlformats.org/officeDocument/2006/relationships/image" Target="../media/image12438.png"/><Relationship Id="rId3028" Type="http://schemas.openxmlformats.org/officeDocument/2006/relationships/image" Target="../media/image13070.png"/><Relationship Id="rId3235" Type="http://schemas.openxmlformats.org/officeDocument/2006/relationships/image" Target="../media/image13275.png"/><Relationship Id="rId3442" Type="http://schemas.openxmlformats.org/officeDocument/2006/relationships/image" Target="../media/image13480.png"/><Relationship Id="rId156" Type="http://schemas.openxmlformats.org/officeDocument/2006/relationships/image" Target="../media/image10235.png"/><Relationship Id="rId363" Type="http://schemas.openxmlformats.org/officeDocument/2006/relationships/image" Target="../media/image10438.png"/><Relationship Id="rId570" Type="http://schemas.openxmlformats.org/officeDocument/2006/relationships/image" Target="../media/image10642.png"/><Relationship Id="rId2044" Type="http://schemas.openxmlformats.org/officeDocument/2006/relationships/image" Target="../media/image12093.png"/><Relationship Id="rId2251" Type="http://schemas.openxmlformats.org/officeDocument/2006/relationships/image" Target="../media/image12299.png"/><Relationship Id="rId3302" Type="http://schemas.openxmlformats.org/officeDocument/2006/relationships/image" Target="../media/image2495.png"/><Relationship Id="rId223" Type="http://schemas.openxmlformats.org/officeDocument/2006/relationships/image" Target="../media/image10300.png"/><Relationship Id="rId430" Type="http://schemas.openxmlformats.org/officeDocument/2006/relationships/image" Target="../media/image10504.png"/><Relationship Id="rId1060" Type="http://schemas.openxmlformats.org/officeDocument/2006/relationships/image" Target="../media/image11122.png"/><Relationship Id="rId2111" Type="http://schemas.openxmlformats.org/officeDocument/2006/relationships/image" Target="../media/image12160.png"/><Relationship Id="rId1877" Type="http://schemas.openxmlformats.org/officeDocument/2006/relationships/image" Target="../media/image11926.png"/><Relationship Id="rId2928" Type="http://schemas.openxmlformats.org/officeDocument/2006/relationships/image" Target="../media/image12971.png"/><Relationship Id="rId1737" Type="http://schemas.openxmlformats.org/officeDocument/2006/relationships/image" Target="../media/image11789.png"/><Relationship Id="rId1944" Type="http://schemas.openxmlformats.org/officeDocument/2006/relationships/image" Target="../media/image11993.png"/><Relationship Id="rId3092" Type="http://schemas.openxmlformats.org/officeDocument/2006/relationships/image" Target="../media/image13134.png"/><Relationship Id="rId29" Type="http://schemas.openxmlformats.org/officeDocument/2006/relationships/image" Target="../media/image10108.png"/><Relationship Id="rId1804" Type="http://schemas.openxmlformats.org/officeDocument/2006/relationships/image" Target="../media/image11855.png"/><Relationship Id="rId897" Type="http://schemas.openxmlformats.org/officeDocument/2006/relationships/image" Target="../media/image10962.png"/><Relationship Id="rId2578" Type="http://schemas.openxmlformats.org/officeDocument/2006/relationships/image" Target="../media/image12622.png"/><Relationship Id="rId2785" Type="http://schemas.openxmlformats.org/officeDocument/2006/relationships/image" Target="../media/image12828.png"/><Relationship Id="rId2992" Type="http://schemas.openxmlformats.org/officeDocument/2006/relationships/image" Target="../media/image13034.png"/><Relationship Id="rId757" Type="http://schemas.openxmlformats.org/officeDocument/2006/relationships/image" Target="../media/image10825.png"/><Relationship Id="rId964" Type="http://schemas.openxmlformats.org/officeDocument/2006/relationships/image" Target="../media/image11028.png"/><Relationship Id="rId1387" Type="http://schemas.openxmlformats.org/officeDocument/2006/relationships/image" Target="../media/image11444.png"/><Relationship Id="rId1594" Type="http://schemas.openxmlformats.org/officeDocument/2006/relationships/image" Target="../media/image11651.png"/><Relationship Id="rId2438" Type="http://schemas.openxmlformats.org/officeDocument/2006/relationships/image" Target="../media/image12484.png"/><Relationship Id="rId2645" Type="http://schemas.openxmlformats.org/officeDocument/2006/relationships/image" Target="../media/image12688.png"/><Relationship Id="rId2852" Type="http://schemas.openxmlformats.org/officeDocument/2006/relationships/image" Target="../media/image12895.png"/><Relationship Id="rId93" Type="http://schemas.openxmlformats.org/officeDocument/2006/relationships/image" Target="../media/image10172.png"/><Relationship Id="rId617" Type="http://schemas.openxmlformats.org/officeDocument/2006/relationships/image" Target="../media/image10687.png"/><Relationship Id="rId824" Type="http://schemas.openxmlformats.org/officeDocument/2006/relationships/image" Target="../media/image10890.png"/><Relationship Id="rId1247" Type="http://schemas.openxmlformats.org/officeDocument/2006/relationships/image" Target="../media/image11306.png"/><Relationship Id="rId1454" Type="http://schemas.openxmlformats.org/officeDocument/2006/relationships/image" Target="../media/image11511.png"/><Relationship Id="rId1661" Type="http://schemas.openxmlformats.org/officeDocument/2006/relationships/image" Target="../media/image11717.png"/><Relationship Id="rId2505" Type="http://schemas.openxmlformats.org/officeDocument/2006/relationships/image" Target="../media/image12550.png"/><Relationship Id="rId2712" Type="http://schemas.openxmlformats.org/officeDocument/2006/relationships/image" Target="../media/image12755.png"/><Relationship Id="rId1107" Type="http://schemas.openxmlformats.org/officeDocument/2006/relationships/image" Target="../media/image11168.png"/><Relationship Id="rId1314" Type="http://schemas.openxmlformats.org/officeDocument/2006/relationships/image" Target="../media/image11371.png"/><Relationship Id="rId1521" Type="http://schemas.openxmlformats.org/officeDocument/2006/relationships/image" Target="../media/image11578.png"/><Relationship Id="rId3279" Type="http://schemas.openxmlformats.org/officeDocument/2006/relationships/image" Target="../media/image13319.png"/><Relationship Id="rId3486" Type="http://schemas.openxmlformats.org/officeDocument/2006/relationships/image" Target="../media/image13524.png"/><Relationship Id="rId20" Type="http://schemas.openxmlformats.org/officeDocument/2006/relationships/image" Target="../media/image10099.png"/><Relationship Id="rId2088" Type="http://schemas.openxmlformats.org/officeDocument/2006/relationships/image" Target="../media/image12137.png"/><Relationship Id="rId2295" Type="http://schemas.openxmlformats.org/officeDocument/2006/relationships/image" Target="../media/image12342.png"/><Relationship Id="rId3139" Type="http://schemas.openxmlformats.org/officeDocument/2006/relationships/image" Target="../media/image13180.png"/><Relationship Id="rId3346" Type="http://schemas.openxmlformats.org/officeDocument/2006/relationships/image" Target="../media/image13384.png"/><Relationship Id="rId267" Type="http://schemas.openxmlformats.org/officeDocument/2006/relationships/image" Target="../media/image10343.png"/><Relationship Id="rId474" Type="http://schemas.openxmlformats.org/officeDocument/2006/relationships/image" Target="../media/image10547.png"/><Relationship Id="rId2155" Type="http://schemas.openxmlformats.org/officeDocument/2006/relationships/image" Target="../media/image12204.png"/><Relationship Id="rId127" Type="http://schemas.openxmlformats.org/officeDocument/2006/relationships/image" Target="../media/image10206.png"/><Relationship Id="rId681" Type="http://schemas.openxmlformats.org/officeDocument/2006/relationships/image" Target="../media/image10750.png"/><Relationship Id="rId2362" Type="http://schemas.openxmlformats.org/officeDocument/2006/relationships/image" Target="../media/image12409.png"/><Relationship Id="rId3206" Type="http://schemas.openxmlformats.org/officeDocument/2006/relationships/image" Target="../media/image13246.png"/><Relationship Id="rId3413" Type="http://schemas.openxmlformats.org/officeDocument/2006/relationships/image" Target="../media/image13451.png"/><Relationship Id="rId334" Type="http://schemas.openxmlformats.org/officeDocument/2006/relationships/image" Target="../media/image10409.png"/><Relationship Id="rId541" Type="http://schemas.openxmlformats.org/officeDocument/2006/relationships/image" Target="../media/image10613.png"/><Relationship Id="rId1171" Type="http://schemas.openxmlformats.org/officeDocument/2006/relationships/image" Target="../media/image11230.png"/><Relationship Id="rId2015" Type="http://schemas.openxmlformats.org/officeDocument/2006/relationships/image" Target="../media/image12064.png"/><Relationship Id="rId2222" Type="http://schemas.openxmlformats.org/officeDocument/2006/relationships/image" Target="../media/image12270.png"/><Relationship Id="rId401" Type="http://schemas.openxmlformats.org/officeDocument/2006/relationships/image" Target="../media/image10475.png"/><Relationship Id="rId1031" Type="http://schemas.openxmlformats.org/officeDocument/2006/relationships/image" Target="../media/image11095.png"/><Relationship Id="rId1988" Type="http://schemas.openxmlformats.org/officeDocument/2006/relationships/image" Target="../media/image12037.png"/><Relationship Id="rId1848" Type="http://schemas.openxmlformats.org/officeDocument/2006/relationships/image" Target="../media/image11898.png"/><Relationship Id="rId3063" Type="http://schemas.openxmlformats.org/officeDocument/2006/relationships/image" Target="../media/image13105.png"/><Relationship Id="rId3270" Type="http://schemas.openxmlformats.org/officeDocument/2006/relationships/image" Target="../media/image13310.png"/><Relationship Id="rId191" Type="http://schemas.openxmlformats.org/officeDocument/2006/relationships/image" Target="../media/image10269.png"/><Relationship Id="rId1708" Type="http://schemas.openxmlformats.org/officeDocument/2006/relationships/image" Target="../media/image11761.png"/><Relationship Id="rId1915" Type="http://schemas.openxmlformats.org/officeDocument/2006/relationships/image" Target="../media/image11964.png"/><Relationship Id="rId3130" Type="http://schemas.openxmlformats.org/officeDocument/2006/relationships/image" Target="../media/image13171.png"/><Relationship Id="rId2689" Type="http://schemas.openxmlformats.org/officeDocument/2006/relationships/image" Target="../media/image12732.png"/><Relationship Id="rId2896" Type="http://schemas.openxmlformats.org/officeDocument/2006/relationships/image" Target="../media/image12939.png"/><Relationship Id="rId868" Type="http://schemas.openxmlformats.org/officeDocument/2006/relationships/image" Target="../media/image7240.png"/><Relationship Id="rId1498" Type="http://schemas.openxmlformats.org/officeDocument/2006/relationships/image" Target="../media/image11555.png"/><Relationship Id="rId2549" Type="http://schemas.openxmlformats.org/officeDocument/2006/relationships/image" Target="../media/image12593.png"/><Relationship Id="rId2756" Type="http://schemas.openxmlformats.org/officeDocument/2006/relationships/image" Target="../media/image12799.png"/><Relationship Id="rId2963" Type="http://schemas.openxmlformats.org/officeDocument/2006/relationships/image" Target="../media/image13006.png"/><Relationship Id="rId728" Type="http://schemas.openxmlformats.org/officeDocument/2006/relationships/image" Target="../media/image10796.png"/><Relationship Id="rId935" Type="http://schemas.openxmlformats.org/officeDocument/2006/relationships/image" Target="../media/image11000.png"/><Relationship Id="rId1358" Type="http://schemas.openxmlformats.org/officeDocument/2006/relationships/image" Target="../media/image11415.png"/><Relationship Id="rId1565" Type="http://schemas.openxmlformats.org/officeDocument/2006/relationships/image" Target="../media/image11622.png"/><Relationship Id="rId1772" Type="http://schemas.openxmlformats.org/officeDocument/2006/relationships/image" Target="../media/image11824.png"/><Relationship Id="rId2409" Type="http://schemas.openxmlformats.org/officeDocument/2006/relationships/image" Target="../media/image12456.png"/><Relationship Id="rId2616" Type="http://schemas.openxmlformats.org/officeDocument/2006/relationships/image" Target="../media/image12659.png"/><Relationship Id="rId64" Type="http://schemas.openxmlformats.org/officeDocument/2006/relationships/image" Target="../media/image10143.png"/><Relationship Id="rId1218" Type="http://schemas.openxmlformats.org/officeDocument/2006/relationships/image" Target="../media/image11277.png"/><Relationship Id="rId1425" Type="http://schemas.openxmlformats.org/officeDocument/2006/relationships/image" Target="../media/image11482.png"/><Relationship Id="rId2823" Type="http://schemas.openxmlformats.org/officeDocument/2006/relationships/image" Target="../media/image12866.png"/><Relationship Id="rId1632" Type="http://schemas.openxmlformats.org/officeDocument/2006/relationships/image" Target="../media/image11688.png"/><Relationship Id="rId2199" Type="http://schemas.openxmlformats.org/officeDocument/2006/relationships/image" Target="../media/image12248.png"/><Relationship Id="rId3457" Type="http://schemas.openxmlformats.org/officeDocument/2006/relationships/image" Target="../media/image13495.png"/><Relationship Id="rId378" Type="http://schemas.openxmlformats.org/officeDocument/2006/relationships/image" Target="../media/image10453.png"/><Relationship Id="rId585" Type="http://schemas.openxmlformats.org/officeDocument/2006/relationships/image" Target="../media/image10656.png"/><Relationship Id="rId792" Type="http://schemas.openxmlformats.org/officeDocument/2006/relationships/image" Target="../media/image10859.png"/><Relationship Id="rId2059" Type="http://schemas.openxmlformats.org/officeDocument/2006/relationships/image" Target="../media/image12108.png"/><Relationship Id="rId2266" Type="http://schemas.openxmlformats.org/officeDocument/2006/relationships/image" Target="../media/image12314.png"/><Relationship Id="rId2473" Type="http://schemas.openxmlformats.org/officeDocument/2006/relationships/image" Target="../media/image12519.png"/><Relationship Id="rId2680" Type="http://schemas.openxmlformats.org/officeDocument/2006/relationships/image" Target="../media/image12723.png"/><Relationship Id="rId3317" Type="http://schemas.openxmlformats.org/officeDocument/2006/relationships/image" Target="../media/image13356.png"/><Relationship Id="rId238" Type="http://schemas.openxmlformats.org/officeDocument/2006/relationships/image" Target="../media/image10315.png"/><Relationship Id="rId445" Type="http://schemas.openxmlformats.org/officeDocument/2006/relationships/image" Target="../media/image10518.png"/><Relationship Id="rId652" Type="http://schemas.openxmlformats.org/officeDocument/2006/relationships/image" Target="../media/image10722.png"/><Relationship Id="rId1075" Type="http://schemas.openxmlformats.org/officeDocument/2006/relationships/image" Target="../media/image11136.png"/><Relationship Id="rId1282" Type="http://schemas.openxmlformats.org/officeDocument/2006/relationships/image" Target="../media/image11339.png"/><Relationship Id="rId2126" Type="http://schemas.openxmlformats.org/officeDocument/2006/relationships/image" Target="../media/image12175.png"/><Relationship Id="rId2333" Type="http://schemas.openxmlformats.org/officeDocument/2006/relationships/image" Target="../media/image12380.png"/><Relationship Id="rId2540" Type="http://schemas.openxmlformats.org/officeDocument/2006/relationships/image" Target="../media/image12585.png"/><Relationship Id="rId305" Type="http://schemas.openxmlformats.org/officeDocument/2006/relationships/image" Target="../media/image10380.png"/><Relationship Id="rId512" Type="http://schemas.openxmlformats.org/officeDocument/2006/relationships/image" Target="../media/image10584.png"/><Relationship Id="rId1142" Type="http://schemas.openxmlformats.org/officeDocument/2006/relationships/image" Target="../media/image11201.png"/><Relationship Id="rId2400" Type="http://schemas.openxmlformats.org/officeDocument/2006/relationships/image" Target="../media/image12447.png"/><Relationship Id="rId1002" Type="http://schemas.openxmlformats.org/officeDocument/2006/relationships/image" Target="../media/image11066.png"/><Relationship Id="rId1959" Type="http://schemas.openxmlformats.org/officeDocument/2006/relationships/image" Target="../media/image12008.png"/><Relationship Id="rId3174" Type="http://schemas.openxmlformats.org/officeDocument/2006/relationships/image" Target="../media/image13214.png"/><Relationship Id="rId1819" Type="http://schemas.openxmlformats.org/officeDocument/2006/relationships/image" Target="../media/image11870.png"/><Relationship Id="rId3381" Type="http://schemas.openxmlformats.org/officeDocument/2006/relationships/image" Target="../media/image13419.png"/><Relationship Id="rId2190" Type="http://schemas.openxmlformats.org/officeDocument/2006/relationships/image" Target="../media/image12239.png"/><Relationship Id="rId3034" Type="http://schemas.openxmlformats.org/officeDocument/2006/relationships/image" Target="../media/image13076.png"/><Relationship Id="rId3241" Type="http://schemas.openxmlformats.org/officeDocument/2006/relationships/image" Target="../media/image13281.png"/><Relationship Id="rId162" Type="http://schemas.openxmlformats.org/officeDocument/2006/relationships/image" Target="../media/image10241.png"/><Relationship Id="rId2050" Type="http://schemas.openxmlformats.org/officeDocument/2006/relationships/image" Target="../media/image12099.png"/><Relationship Id="rId3101" Type="http://schemas.openxmlformats.org/officeDocument/2006/relationships/image" Target="../media/image13142.png"/><Relationship Id="rId979" Type="http://schemas.openxmlformats.org/officeDocument/2006/relationships/image" Target="../media/image11043.png"/><Relationship Id="rId839" Type="http://schemas.openxmlformats.org/officeDocument/2006/relationships/image" Target="../media/image10905.png"/><Relationship Id="rId1469" Type="http://schemas.openxmlformats.org/officeDocument/2006/relationships/image" Target="../media/image11526.png"/><Relationship Id="rId2867" Type="http://schemas.openxmlformats.org/officeDocument/2006/relationships/image" Target="../media/image12910.png"/><Relationship Id="rId1676" Type="http://schemas.openxmlformats.org/officeDocument/2006/relationships/image" Target="../media/image11729.png"/><Relationship Id="rId1883" Type="http://schemas.openxmlformats.org/officeDocument/2006/relationships/image" Target="../media/image11932.png"/><Relationship Id="rId2727" Type="http://schemas.openxmlformats.org/officeDocument/2006/relationships/image" Target="../media/image12770.png"/><Relationship Id="rId2934" Type="http://schemas.openxmlformats.org/officeDocument/2006/relationships/image" Target="../media/image12977.png"/><Relationship Id="rId906" Type="http://schemas.openxmlformats.org/officeDocument/2006/relationships/image" Target="../media/image10971.png"/><Relationship Id="rId1329" Type="http://schemas.openxmlformats.org/officeDocument/2006/relationships/image" Target="../media/image11386.png"/><Relationship Id="rId1536" Type="http://schemas.openxmlformats.org/officeDocument/2006/relationships/image" Target="../media/image11593.png"/><Relationship Id="rId1743" Type="http://schemas.openxmlformats.org/officeDocument/2006/relationships/image" Target="../media/image11795.png"/><Relationship Id="rId1950" Type="http://schemas.openxmlformats.org/officeDocument/2006/relationships/image" Target="../media/image11999.png"/><Relationship Id="rId35" Type="http://schemas.openxmlformats.org/officeDocument/2006/relationships/image" Target="../media/image10114.png"/><Relationship Id="rId1603" Type="http://schemas.openxmlformats.org/officeDocument/2006/relationships/image" Target="../media/image11659.png"/><Relationship Id="rId1810" Type="http://schemas.openxmlformats.org/officeDocument/2006/relationships/image" Target="../media/image11861.png"/><Relationship Id="rId489" Type="http://schemas.openxmlformats.org/officeDocument/2006/relationships/image" Target="../media/image10562.png"/><Relationship Id="rId696" Type="http://schemas.openxmlformats.org/officeDocument/2006/relationships/image" Target="../media/image10765.png"/><Relationship Id="rId2377" Type="http://schemas.openxmlformats.org/officeDocument/2006/relationships/image" Target="../media/image12424.png"/><Relationship Id="rId2584" Type="http://schemas.openxmlformats.org/officeDocument/2006/relationships/image" Target="../media/image12628.png"/><Relationship Id="rId2791" Type="http://schemas.openxmlformats.org/officeDocument/2006/relationships/image" Target="../media/image12834.png"/><Relationship Id="rId3428" Type="http://schemas.openxmlformats.org/officeDocument/2006/relationships/image" Target="../media/image13466.png"/><Relationship Id="rId349" Type="http://schemas.openxmlformats.org/officeDocument/2006/relationships/image" Target="../media/image10424.png"/><Relationship Id="rId556" Type="http://schemas.openxmlformats.org/officeDocument/2006/relationships/image" Target="../media/image10628.png"/><Relationship Id="rId763" Type="http://schemas.openxmlformats.org/officeDocument/2006/relationships/image" Target="../media/image10831.png"/><Relationship Id="rId1186" Type="http://schemas.openxmlformats.org/officeDocument/2006/relationships/image" Target="../media/image11245.png"/><Relationship Id="rId1393" Type="http://schemas.openxmlformats.org/officeDocument/2006/relationships/image" Target="../media/image11450.png"/><Relationship Id="rId2237" Type="http://schemas.openxmlformats.org/officeDocument/2006/relationships/image" Target="../media/image12285.png"/><Relationship Id="rId2444" Type="http://schemas.openxmlformats.org/officeDocument/2006/relationships/image" Target="../media/image12490.png"/><Relationship Id="rId209" Type="http://schemas.openxmlformats.org/officeDocument/2006/relationships/image" Target="../media/image10286.png"/><Relationship Id="rId416" Type="http://schemas.openxmlformats.org/officeDocument/2006/relationships/image" Target="../media/image10490.png"/><Relationship Id="rId970" Type="http://schemas.openxmlformats.org/officeDocument/2006/relationships/image" Target="../media/image11034.png"/><Relationship Id="rId1046" Type="http://schemas.openxmlformats.org/officeDocument/2006/relationships/image" Target="../media/image11109.png"/><Relationship Id="rId1253" Type="http://schemas.openxmlformats.org/officeDocument/2006/relationships/image" Target="../media/image11311.png"/><Relationship Id="rId2651" Type="http://schemas.openxmlformats.org/officeDocument/2006/relationships/image" Target="../media/image12694.png"/><Relationship Id="rId623" Type="http://schemas.openxmlformats.org/officeDocument/2006/relationships/image" Target="../media/image10693.png"/><Relationship Id="rId830" Type="http://schemas.openxmlformats.org/officeDocument/2006/relationships/image" Target="../media/image10896.png"/><Relationship Id="rId1460" Type="http://schemas.openxmlformats.org/officeDocument/2006/relationships/image" Target="../media/image11517.png"/><Relationship Id="rId2304" Type="http://schemas.openxmlformats.org/officeDocument/2006/relationships/image" Target="../media/image12351.png"/><Relationship Id="rId2511" Type="http://schemas.openxmlformats.org/officeDocument/2006/relationships/image" Target="../media/image12556.png"/><Relationship Id="rId1113" Type="http://schemas.openxmlformats.org/officeDocument/2006/relationships/image" Target="../media/image11173.png"/><Relationship Id="rId1320" Type="http://schemas.openxmlformats.org/officeDocument/2006/relationships/image" Target="../media/image11377.png"/><Relationship Id="rId3078" Type="http://schemas.openxmlformats.org/officeDocument/2006/relationships/image" Target="../media/image13120.png"/><Relationship Id="rId3285" Type="http://schemas.openxmlformats.org/officeDocument/2006/relationships/image" Target="../media/image13325.png"/><Relationship Id="rId3492" Type="http://schemas.openxmlformats.org/officeDocument/2006/relationships/image" Target="../media/image13529.png"/><Relationship Id="rId2094" Type="http://schemas.openxmlformats.org/officeDocument/2006/relationships/image" Target="../media/image12143.png"/><Relationship Id="rId3145" Type="http://schemas.openxmlformats.org/officeDocument/2006/relationships/image" Target="../media/image2984.png"/><Relationship Id="rId3352" Type="http://schemas.openxmlformats.org/officeDocument/2006/relationships/image" Target="../media/image13390.png"/><Relationship Id="rId273" Type="http://schemas.openxmlformats.org/officeDocument/2006/relationships/image" Target="../media/image10348.png"/><Relationship Id="rId480" Type="http://schemas.openxmlformats.org/officeDocument/2006/relationships/image" Target="../media/image10553.png"/><Relationship Id="rId2161" Type="http://schemas.openxmlformats.org/officeDocument/2006/relationships/image" Target="../media/image12210.png"/><Relationship Id="rId3005" Type="http://schemas.openxmlformats.org/officeDocument/2006/relationships/image" Target="../media/image13047.png"/><Relationship Id="rId3212" Type="http://schemas.openxmlformats.org/officeDocument/2006/relationships/image" Target="../media/image13252.png"/><Relationship Id="rId133" Type="http://schemas.openxmlformats.org/officeDocument/2006/relationships/image" Target="../media/image10212.png"/><Relationship Id="rId340" Type="http://schemas.openxmlformats.org/officeDocument/2006/relationships/image" Target="../media/image10415.png"/><Relationship Id="rId2021" Type="http://schemas.openxmlformats.org/officeDocument/2006/relationships/image" Target="../media/image12070.png"/><Relationship Id="rId200" Type="http://schemas.openxmlformats.org/officeDocument/2006/relationships/image" Target="../media/image10278.png"/><Relationship Id="rId2978" Type="http://schemas.openxmlformats.org/officeDocument/2006/relationships/image" Target="../media/image13020.png"/><Relationship Id="rId1787" Type="http://schemas.openxmlformats.org/officeDocument/2006/relationships/image" Target="../media/image11838.png"/><Relationship Id="rId1994" Type="http://schemas.openxmlformats.org/officeDocument/2006/relationships/image" Target="../media/image12043.png"/><Relationship Id="rId2838" Type="http://schemas.openxmlformats.org/officeDocument/2006/relationships/image" Target="../media/image12881.png"/><Relationship Id="rId79" Type="http://schemas.openxmlformats.org/officeDocument/2006/relationships/image" Target="../media/image10158.png"/><Relationship Id="rId1647" Type="http://schemas.openxmlformats.org/officeDocument/2006/relationships/image" Target="../media/image11703.png"/><Relationship Id="rId1854" Type="http://schemas.openxmlformats.org/officeDocument/2006/relationships/image" Target="../media/image11903.png"/><Relationship Id="rId2905" Type="http://schemas.openxmlformats.org/officeDocument/2006/relationships/image" Target="../media/image12948.png"/><Relationship Id="rId1507" Type="http://schemas.openxmlformats.org/officeDocument/2006/relationships/image" Target="../media/image11564.png"/><Relationship Id="rId1714" Type="http://schemas.openxmlformats.org/officeDocument/2006/relationships/image" Target="../media/image11767.png"/><Relationship Id="rId1921" Type="http://schemas.openxmlformats.org/officeDocument/2006/relationships/image" Target="../media/image11970.png"/><Relationship Id="rId2488" Type="http://schemas.openxmlformats.org/officeDocument/2006/relationships/image" Target="../media/image12534.png"/><Relationship Id="rId1297" Type="http://schemas.openxmlformats.org/officeDocument/2006/relationships/image" Target="../media/image11354.png"/><Relationship Id="rId2695" Type="http://schemas.openxmlformats.org/officeDocument/2006/relationships/image" Target="../media/image12738.png"/><Relationship Id="rId667" Type="http://schemas.openxmlformats.org/officeDocument/2006/relationships/image" Target="../media/image10737.png"/><Relationship Id="rId874" Type="http://schemas.openxmlformats.org/officeDocument/2006/relationships/image" Target="../media/image10939.png"/><Relationship Id="rId2348" Type="http://schemas.openxmlformats.org/officeDocument/2006/relationships/image" Target="../media/image12395.png"/><Relationship Id="rId2555" Type="http://schemas.openxmlformats.org/officeDocument/2006/relationships/image" Target="../media/image12599.png"/><Relationship Id="rId2762" Type="http://schemas.openxmlformats.org/officeDocument/2006/relationships/image" Target="../media/image12805.png"/><Relationship Id="rId527" Type="http://schemas.openxmlformats.org/officeDocument/2006/relationships/image" Target="../media/image10599.png"/><Relationship Id="rId734" Type="http://schemas.openxmlformats.org/officeDocument/2006/relationships/image" Target="../media/image10802.png"/><Relationship Id="rId941" Type="http://schemas.openxmlformats.org/officeDocument/2006/relationships/image" Target="../media/image11006.png"/><Relationship Id="rId1157" Type="http://schemas.openxmlformats.org/officeDocument/2006/relationships/image" Target="../media/image11216.png"/><Relationship Id="rId1364" Type="http://schemas.openxmlformats.org/officeDocument/2006/relationships/image" Target="../media/image11421.png"/><Relationship Id="rId1571" Type="http://schemas.openxmlformats.org/officeDocument/2006/relationships/image" Target="../media/image11628.png"/><Relationship Id="rId2208" Type="http://schemas.openxmlformats.org/officeDocument/2006/relationships/image" Target="../media/image12257.png"/><Relationship Id="rId2415" Type="http://schemas.openxmlformats.org/officeDocument/2006/relationships/image" Target="../media/image12462.png"/><Relationship Id="rId2622" Type="http://schemas.openxmlformats.org/officeDocument/2006/relationships/image" Target="../media/image12665.png"/><Relationship Id="rId70" Type="http://schemas.openxmlformats.org/officeDocument/2006/relationships/image" Target="../media/image10149.png"/><Relationship Id="rId801" Type="http://schemas.openxmlformats.org/officeDocument/2006/relationships/image" Target="../media/image10868.png"/><Relationship Id="rId1017" Type="http://schemas.openxmlformats.org/officeDocument/2006/relationships/image" Target="../media/image11081.png"/><Relationship Id="rId1224" Type="http://schemas.openxmlformats.org/officeDocument/2006/relationships/image" Target="../media/image11283.png"/><Relationship Id="rId1431" Type="http://schemas.openxmlformats.org/officeDocument/2006/relationships/image" Target="../media/image11488.png"/><Relationship Id="rId3189" Type="http://schemas.openxmlformats.org/officeDocument/2006/relationships/image" Target="../media/image13229.png"/><Relationship Id="rId3396" Type="http://schemas.openxmlformats.org/officeDocument/2006/relationships/image" Target="../media/image13434.png"/><Relationship Id="rId3049" Type="http://schemas.openxmlformats.org/officeDocument/2006/relationships/image" Target="../media/image13091.png"/><Relationship Id="rId3256" Type="http://schemas.openxmlformats.org/officeDocument/2006/relationships/image" Target="../media/image13296.png"/><Relationship Id="rId3463" Type="http://schemas.openxmlformats.org/officeDocument/2006/relationships/image" Target="../media/image13501.png"/><Relationship Id="rId177" Type="http://schemas.openxmlformats.org/officeDocument/2006/relationships/image" Target="../media/image10255.png"/><Relationship Id="rId384" Type="http://schemas.openxmlformats.org/officeDocument/2006/relationships/image" Target="../media/image10459.png"/><Relationship Id="rId591" Type="http://schemas.openxmlformats.org/officeDocument/2006/relationships/image" Target="../media/image10662.png"/><Relationship Id="rId2065" Type="http://schemas.openxmlformats.org/officeDocument/2006/relationships/image" Target="../media/image12114.png"/><Relationship Id="rId2272" Type="http://schemas.openxmlformats.org/officeDocument/2006/relationships/image" Target="../media/image6668.png"/><Relationship Id="rId3116" Type="http://schemas.openxmlformats.org/officeDocument/2006/relationships/image" Target="../media/image13157.png"/><Relationship Id="rId244" Type="http://schemas.openxmlformats.org/officeDocument/2006/relationships/image" Target="../media/image10320.png"/><Relationship Id="rId1081" Type="http://schemas.openxmlformats.org/officeDocument/2006/relationships/image" Target="../media/image11142.png"/><Relationship Id="rId3323" Type="http://schemas.openxmlformats.org/officeDocument/2006/relationships/image" Target="../media/image13362.png"/><Relationship Id="rId451" Type="http://schemas.openxmlformats.org/officeDocument/2006/relationships/image" Target="../media/image10524.png"/><Relationship Id="rId2132" Type="http://schemas.openxmlformats.org/officeDocument/2006/relationships/image" Target="../media/image12181.png"/><Relationship Id="rId104" Type="http://schemas.openxmlformats.org/officeDocument/2006/relationships/image" Target="../media/image10183.png"/><Relationship Id="rId311" Type="http://schemas.openxmlformats.org/officeDocument/2006/relationships/image" Target="../media/image10386.png"/><Relationship Id="rId1898" Type="http://schemas.openxmlformats.org/officeDocument/2006/relationships/image" Target="../media/image11947.png"/><Relationship Id="rId2949" Type="http://schemas.openxmlformats.org/officeDocument/2006/relationships/image" Target="../media/image12992.png"/><Relationship Id="rId1758" Type="http://schemas.openxmlformats.org/officeDocument/2006/relationships/image" Target="../media/image11810.png"/><Relationship Id="rId2809" Type="http://schemas.openxmlformats.org/officeDocument/2006/relationships/image" Target="../media/image12852.png"/><Relationship Id="rId1965" Type="http://schemas.openxmlformats.org/officeDocument/2006/relationships/image" Target="../media/image12014.png"/><Relationship Id="rId3180" Type="http://schemas.openxmlformats.org/officeDocument/2006/relationships/image" Target="../media/image13220.png"/><Relationship Id="rId1618" Type="http://schemas.openxmlformats.org/officeDocument/2006/relationships/image" Target="../media/image11674.png"/><Relationship Id="rId1825" Type="http://schemas.openxmlformats.org/officeDocument/2006/relationships/image" Target="../media/image11876.png"/><Relationship Id="rId3040" Type="http://schemas.openxmlformats.org/officeDocument/2006/relationships/image" Target="../media/image13082.png"/><Relationship Id="rId2599" Type="http://schemas.openxmlformats.org/officeDocument/2006/relationships/image" Target="../media/image12643.png"/><Relationship Id="rId778" Type="http://schemas.openxmlformats.org/officeDocument/2006/relationships/image" Target="../media/image10846.png"/><Relationship Id="rId985" Type="http://schemas.openxmlformats.org/officeDocument/2006/relationships/image" Target="../media/image11049.png"/><Relationship Id="rId2459" Type="http://schemas.openxmlformats.org/officeDocument/2006/relationships/image" Target="../media/image12505.png"/><Relationship Id="rId2666" Type="http://schemas.openxmlformats.org/officeDocument/2006/relationships/image" Target="../media/image12709.png"/><Relationship Id="rId2873" Type="http://schemas.openxmlformats.org/officeDocument/2006/relationships/image" Target="../media/image12916.png"/><Relationship Id="rId638" Type="http://schemas.openxmlformats.org/officeDocument/2006/relationships/image" Target="../media/image10708.png"/><Relationship Id="rId845" Type="http://schemas.openxmlformats.org/officeDocument/2006/relationships/image" Target="../media/image10911.png"/><Relationship Id="rId1268" Type="http://schemas.openxmlformats.org/officeDocument/2006/relationships/image" Target="../media/image11325.png"/><Relationship Id="rId1475" Type="http://schemas.openxmlformats.org/officeDocument/2006/relationships/image" Target="../media/image11532.png"/><Relationship Id="rId1682" Type="http://schemas.openxmlformats.org/officeDocument/2006/relationships/image" Target="../media/image11735.png"/><Relationship Id="rId2319" Type="http://schemas.openxmlformats.org/officeDocument/2006/relationships/image" Target="../media/image12366.png"/><Relationship Id="rId2526" Type="http://schemas.openxmlformats.org/officeDocument/2006/relationships/image" Target="../media/image12571.png"/><Relationship Id="rId2733" Type="http://schemas.openxmlformats.org/officeDocument/2006/relationships/image" Target="../media/image12776.png"/><Relationship Id="rId705" Type="http://schemas.openxmlformats.org/officeDocument/2006/relationships/image" Target="../media/image10774.png"/><Relationship Id="rId1128" Type="http://schemas.openxmlformats.org/officeDocument/2006/relationships/image" Target="../media/image11187.png"/><Relationship Id="rId1335" Type="http://schemas.openxmlformats.org/officeDocument/2006/relationships/image" Target="../media/image11392.png"/><Relationship Id="rId1542" Type="http://schemas.openxmlformats.org/officeDocument/2006/relationships/image" Target="../media/image11599.png"/><Relationship Id="rId2940" Type="http://schemas.openxmlformats.org/officeDocument/2006/relationships/image" Target="../media/image12983.png"/><Relationship Id="rId912" Type="http://schemas.openxmlformats.org/officeDocument/2006/relationships/image" Target="../media/image10977.png"/><Relationship Id="rId2800" Type="http://schemas.openxmlformats.org/officeDocument/2006/relationships/image" Target="../media/image12843.png"/><Relationship Id="rId41" Type="http://schemas.openxmlformats.org/officeDocument/2006/relationships/image" Target="../media/image10120.png"/><Relationship Id="rId1402" Type="http://schemas.openxmlformats.org/officeDocument/2006/relationships/image" Target="../media/image11459.png"/><Relationship Id="rId288" Type="http://schemas.openxmlformats.org/officeDocument/2006/relationships/image" Target="../media/image10363.png"/><Relationship Id="rId3367" Type="http://schemas.openxmlformats.org/officeDocument/2006/relationships/image" Target="../media/image13405.png"/><Relationship Id="rId495" Type="http://schemas.openxmlformats.org/officeDocument/2006/relationships/image" Target="../media/image10568.png"/><Relationship Id="rId2176" Type="http://schemas.openxmlformats.org/officeDocument/2006/relationships/image" Target="../media/image12225.png"/><Relationship Id="rId2383" Type="http://schemas.openxmlformats.org/officeDocument/2006/relationships/image" Target="../media/image12430.png"/><Relationship Id="rId2590" Type="http://schemas.openxmlformats.org/officeDocument/2006/relationships/image" Target="../media/image12634.png"/><Relationship Id="rId3227" Type="http://schemas.openxmlformats.org/officeDocument/2006/relationships/image" Target="../media/image13267.png"/><Relationship Id="rId3434" Type="http://schemas.openxmlformats.org/officeDocument/2006/relationships/image" Target="../media/image13472.png"/><Relationship Id="rId148" Type="http://schemas.openxmlformats.org/officeDocument/2006/relationships/image" Target="../media/image10227.png"/><Relationship Id="rId355" Type="http://schemas.openxmlformats.org/officeDocument/2006/relationships/image" Target="../media/image10430.png"/><Relationship Id="rId562" Type="http://schemas.openxmlformats.org/officeDocument/2006/relationships/image" Target="../media/image10634.png"/><Relationship Id="rId1192" Type="http://schemas.openxmlformats.org/officeDocument/2006/relationships/image" Target="../media/image11251.png"/><Relationship Id="rId2036" Type="http://schemas.openxmlformats.org/officeDocument/2006/relationships/image" Target="../media/image12085.png"/><Relationship Id="rId2243" Type="http://schemas.openxmlformats.org/officeDocument/2006/relationships/image" Target="../media/image12291.png"/><Relationship Id="rId2450" Type="http://schemas.openxmlformats.org/officeDocument/2006/relationships/image" Target="../media/image12496.png"/><Relationship Id="rId215" Type="http://schemas.openxmlformats.org/officeDocument/2006/relationships/image" Target="../media/image10292.png"/><Relationship Id="rId422" Type="http://schemas.openxmlformats.org/officeDocument/2006/relationships/image" Target="../media/image10496.png"/><Relationship Id="rId1052" Type="http://schemas.openxmlformats.org/officeDocument/2006/relationships/image" Target="../media/image11115.png"/><Relationship Id="rId2103" Type="http://schemas.openxmlformats.org/officeDocument/2006/relationships/image" Target="../media/image12152.png"/><Relationship Id="rId2310" Type="http://schemas.openxmlformats.org/officeDocument/2006/relationships/image" Target="../media/image12357.png"/><Relationship Id="rId1869" Type="http://schemas.openxmlformats.org/officeDocument/2006/relationships/image" Target="../media/image11918.png"/><Relationship Id="rId3084" Type="http://schemas.openxmlformats.org/officeDocument/2006/relationships/image" Target="../media/image13126.png"/><Relationship Id="rId3291" Type="http://schemas.openxmlformats.org/officeDocument/2006/relationships/image" Target="../media/image13331.png"/><Relationship Id="rId1729" Type="http://schemas.openxmlformats.org/officeDocument/2006/relationships/image" Target="../media/image11781.png"/><Relationship Id="rId1936" Type="http://schemas.openxmlformats.org/officeDocument/2006/relationships/image" Target="../media/image11985.png"/><Relationship Id="rId3151" Type="http://schemas.openxmlformats.org/officeDocument/2006/relationships/image" Target="../media/image13191.png"/><Relationship Id="rId3011" Type="http://schemas.openxmlformats.org/officeDocument/2006/relationships/image" Target="../media/image13053.png"/><Relationship Id="rId5" Type="http://schemas.openxmlformats.org/officeDocument/2006/relationships/image" Target="../media/image9491.png"/><Relationship Id="rId889" Type="http://schemas.openxmlformats.org/officeDocument/2006/relationships/image" Target="../media/image10954.png"/><Relationship Id="rId2777" Type="http://schemas.openxmlformats.org/officeDocument/2006/relationships/image" Target="../media/image12820.png"/><Relationship Id="rId749" Type="http://schemas.openxmlformats.org/officeDocument/2006/relationships/image" Target="../media/image10817.png"/><Relationship Id="rId1379" Type="http://schemas.openxmlformats.org/officeDocument/2006/relationships/image" Target="../media/image11436.png"/><Relationship Id="rId1586" Type="http://schemas.openxmlformats.org/officeDocument/2006/relationships/image" Target="../media/image11643.png"/><Relationship Id="rId2984" Type="http://schemas.openxmlformats.org/officeDocument/2006/relationships/image" Target="../media/image13026.png"/><Relationship Id="rId609" Type="http://schemas.openxmlformats.org/officeDocument/2006/relationships/image" Target="../media/image10680.png"/><Relationship Id="rId956" Type="http://schemas.openxmlformats.org/officeDocument/2006/relationships/image" Target="../media/image11021.png"/><Relationship Id="rId1239" Type="http://schemas.openxmlformats.org/officeDocument/2006/relationships/image" Target="../media/image11298.png"/><Relationship Id="rId1793" Type="http://schemas.openxmlformats.org/officeDocument/2006/relationships/image" Target="../media/image11844.png"/><Relationship Id="rId2637" Type="http://schemas.openxmlformats.org/officeDocument/2006/relationships/image" Target="../media/image12680.png"/><Relationship Id="rId2844" Type="http://schemas.openxmlformats.org/officeDocument/2006/relationships/image" Target="../media/image12887.png"/><Relationship Id="rId85" Type="http://schemas.openxmlformats.org/officeDocument/2006/relationships/image" Target="../media/image10164.png"/><Relationship Id="rId816" Type="http://schemas.openxmlformats.org/officeDocument/2006/relationships/image" Target="../media/image10882.png"/><Relationship Id="rId1446" Type="http://schemas.openxmlformats.org/officeDocument/2006/relationships/image" Target="../media/image11503.png"/><Relationship Id="rId1653" Type="http://schemas.openxmlformats.org/officeDocument/2006/relationships/image" Target="../media/image11709.png"/><Relationship Id="rId1860" Type="http://schemas.openxmlformats.org/officeDocument/2006/relationships/image" Target="../media/image11909.png"/><Relationship Id="rId2704" Type="http://schemas.openxmlformats.org/officeDocument/2006/relationships/image" Target="../media/image12747.png"/><Relationship Id="rId2911" Type="http://schemas.openxmlformats.org/officeDocument/2006/relationships/image" Target="../media/image12954.png"/><Relationship Id="rId1306" Type="http://schemas.openxmlformats.org/officeDocument/2006/relationships/image" Target="../media/image11363.png"/><Relationship Id="rId1513" Type="http://schemas.openxmlformats.org/officeDocument/2006/relationships/image" Target="../media/image11570.png"/><Relationship Id="rId1720" Type="http://schemas.openxmlformats.org/officeDocument/2006/relationships/image" Target="../media/image11773.png"/><Relationship Id="rId12" Type="http://schemas.openxmlformats.org/officeDocument/2006/relationships/image" Target="../media/image10091.png"/><Relationship Id="rId3478" Type="http://schemas.openxmlformats.org/officeDocument/2006/relationships/image" Target="../media/image13516.png"/><Relationship Id="rId399" Type="http://schemas.openxmlformats.org/officeDocument/2006/relationships/image" Target="../media/image10473.png"/><Relationship Id="rId2287" Type="http://schemas.openxmlformats.org/officeDocument/2006/relationships/image" Target="../media/image12334.png"/><Relationship Id="rId2494" Type="http://schemas.openxmlformats.org/officeDocument/2006/relationships/image" Target="../media/image12539.png"/><Relationship Id="rId3338" Type="http://schemas.openxmlformats.org/officeDocument/2006/relationships/image" Target="../media/image13376.png"/><Relationship Id="rId259" Type="http://schemas.openxmlformats.org/officeDocument/2006/relationships/image" Target="../media/image10335.png"/><Relationship Id="rId466" Type="http://schemas.openxmlformats.org/officeDocument/2006/relationships/image" Target="../media/image10539.png"/><Relationship Id="rId673" Type="http://schemas.openxmlformats.org/officeDocument/2006/relationships/image" Target="../media/image10742.png"/><Relationship Id="rId880" Type="http://schemas.openxmlformats.org/officeDocument/2006/relationships/image" Target="../media/image10945.png"/><Relationship Id="rId1096" Type="http://schemas.openxmlformats.org/officeDocument/2006/relationships/image" Target="../media/image11157.png"/><Relationship Id="rId2147" Type="http://schemas.openxmlformats.org/officeDocument/2006/relationships/image" Target="../media/image12196.png"/><Relationship Id="rId2354" Type="http://schemas.openxmlformats.org/officeDocument/2006/relationships/image" Target="../media/image12401.png"/><Relationship Id="rId2561" Type="http://schemas.openxmlformats.org/officeDocument/2006/relationships/image" Target="../media/image12605.png"/><Relationship Id="rId3405" Type="http://schemas.openxmlformats.org/officeDocument/2006/relationships/image" Target="../media/image13443.png"/><Relationship Id="rId119" Type="http://schemas.openxmlformats.org/officeDocument/2006/relationships/image" Target="../media/image10198.png"/><Relationship Id="rId326" Type="http://schemas.openxmlformats.org/officeDocument/2006/relationships/image" Target="../media/image10401.png"/><Relationship Id="rId533" Type="http://schemas.openxmlformats.org/officeDocument/2006/relationships/image" Target="../media/image10605.png"/><Relationship Id="rId1163" Type="http://schemas.openxmlformats.org/officeDocument/2006/relationships/image" Target="../media/image11222.png"/><Relationship Id="rId1370" Type="http://schemas.openxmlformats.org/officeDocument/2006/relationships/image" Target="../media/image11427.png"/><Relationship Id="rId2007" Type="http://schemas.openxmlformats.org/officeDocument/2006/relationships/image" Target="../media/image12056.png"/><Relationship Id="rId2214" Type="http://schemas.openxmlformats.org/officeDocument/2006/relationships/image" Target="../media/image12263.png"/><Relationship Id="rId740" Type="http://schemas.openxmlformats.org/officeDocument/2006/relationships/image" Target="../media/image10808.png"/><Relationship Id="rId1023" Type="http://schemas.openxmlformats.org/officeDocument/2006/relationships/image" Target="../media/image11087.png"/><Relationship Id="rId2421" Type="http://schemas.openxmlformats.org/officeDocument/2006/relationships/image" Target="../media/image12468.png"/><Relationship Id="rId600" Type="http://schemas.openxmlformats.org/officeDocument/2006/relationships/image" Target="../media/image10671.png"/><Relationship Id="rId1230" Type="http://schemas.openxmlformats.org/officeDocument/2006/relationships/image" Target="../media/image11289.png"/><Relationship Id="rId3195" Type="http://schemas.openxmlformats.org/officeDocument/2006/relationships/image" Target="../media/image13235.png"/><Relationship Id="rId3055" Type="http://schemas.openxmlformats.org/officeDocument/2006/relationships/image" Target="../media/image13097.png"/><Relationship Id="rId3262" Type="http://schemas.openxmlformats.org/officeDocument/2006/relationships/image" Target="../media/image13302.png"/><Relationship Id="rId183" Type="http://schemas.openxmlformats.org/officeDocument/2006/relationships/image" Target="../media/image10261.png"/><Relationship Id="rId390" Type="http://schemas.openxmlformats.org/officeDocument/2006/relationships/image" Target="../media/image52.png"/><Relationship Id="rId1907" Type="http://schemas.openxmlformats.org/officeDocument/2006/relationships/image" Target="../media/image11956.png"/><Relationship Id="rId2071" Type="http://schemas.openxmlformats.org/officeDocument/2006/relationships/image" Target="../media/image12120.png"/><Relationship Id="rId3122" Type="http://schemas.openxmlformats.org/officeDocument/2006/relationships/image" Target="../media/image13163.png"/><Relationship Id="rId250" Type="http://schemas.openxmlformats.org/officeDocument/2006/relationships/image" Target="../media/image10326.png"/><Relationship Id="rId110" Type="http://schemas.openxmlformats.org/officeDocument/2006/relationships/image" Target="../media/image10189.png"/><Relationship Id="rId2888" Type="http://schemas.openxmlformats.org/officeDocument/2006/relationships/image" Target="../media/image12931.png"/><Relationship Id="rId1697" Type="http://schemas.openxmlformats.org/officeDocument/2006/relationships/image" Target="../media/image11750.png"/><Relationship Id="rId2748" Type="http://schemas.openxmlformats.org/officeDocument/2006/relationships/image" Target="../media/image12791.png"/><Relationship Id="rId2955" Type="http://schemas.openxmlformats.org/officeDocument/2006/relationships/image" Target="../media/image12998.png"/><Relationship Id="rId927" Type="http://schemas.openxmlformats.org/officeDocument/2006/relationships/image" Target="../media/image10992.png"/><Relationship Id="rId1557" Type="http://schemas.openxmlformats.org/officeDocument/2006/relationships/image" Target="../media/image11614.png"/><Relationship Id="rId1764" Type="http://schemas.openxmlformats.org/officeDocument/2006/relationships/image" Target="../media/image11816.png"/><Relationship Id="rId1971" Type="http://schemas.openxmlformats.org/officeDocument/2006/relationships/image" Target="../media/image12020.png"/><Relationship Id="rId2608" Type="http://schemas.openxmlformats.org/officeDocument/2006/relationships/image" Target="../media/image12652.png"/><Relationship Id="rId2815" Type="http://schemas.openxmlformats.org/officeDocument/2006/relationships/image" Target="../media/image12858.png"/><Relationship Id="rId56" Type="http://schemas.openxmlformats.org/officeDocument/2006/relationships/image" Target="../media/image10135.png"/><Relationship Id="rId1417" Type="http://schemas.openxmlformats.org/officeDocument/2006/relationships/image" Target="../media/image11474.png"/><Relationship Id="rId1624" Type="http://schemas.openxmlformats.org/officeDocument/2006/relationships/image" Target="../media/image11680.png"/><Relationship Id="rId1831" Type="http://schemas.openxmlformats.org/officeDocument/2006/relationships/image" Target="../media/image11882.png"/><Relationship Id="rId2398" Type="http://schemas.openxmlformats.org/officeDocument/2006/relationships/image" Target="../media/image12445.png"/><Relationship Id="rId3449" Type="http://schemas.openxmlformats.org/officeDocument/2006/relationships/image" Target="../media/image13487.png"/><Relationship Id="rId577" Type="http://schemas.openxmlformats.org/officeDocument/2006/relationships/image" Target="../media/image10648.png"/><Relationship Id="rId2258" Type="http://schemas.openxmlformats.org/officeDocument/2006/relationships/image" Target="../media/image12306.png"/><Relationship Id="rId784" Type="http://schemas.openxmlformats.org/officeDocument/2006/relationships/image" Target="../media/image10851.png"/><Relationship Id="rId991" Type="http://schemas.openxmlformats.org/officeDocument/2006/relationships/image" Target="../media/image11055.png"/><Relationship Id="rId1067" Type="http://schemas.openxmlformats.org/officeDocument/2006/relationships/image" Target="../media/image11129.png"/><Relationship Id="rId2465" Type="http://schemas.openxmlformats.org/officeDocument/2006/relationships/image" Target="../media/image12511.png"/><Relationship Id="rId2672" Type="http://schemas.openxmlformats.org/officeDocument/2006/relationships/image" Target="../media/image12715.png"/><Relationship Id="rId3309" Type="http://schemas.openxmlformats.org/officeDocument/2006/relationships/image" Target="../media/image13348.png"/><Relationship Id="rId437" Type="http://schemas.openxmlformats.org/officeDocument/2006/relationships/image" Target="../media/image10511.png"/><Relationship Id="rId644" Type="http://schemas.openxmlformats.org/officeDocument/2006/relationships/image" Target="../media/image10714.png"/><Relationship Id="rId851" Type="http://schemas.openxmlformats.org/officeDocument/2006/relationships/image" Target="../media/image10917.png"/><Relationship Id="rId1274" Type="http://schemas.openxmlformats.org/officeDocument/2006/relationships/image" Target="../media/image11331.png"/><Relationship Id="rId1481" Type="http://schemas.openxmlformats.org/officeDocument/2006/relationships/image" Target="../media/image11538.png"/><Relationship Id="rId2118" Type="http://schemas.openxmlformats.org/officeDocument/2006/relationships/image" Target="../media/image12167.png"/><Relationship Id="rId2325" Type="http://schemas.openxmlformats.org/officeDocument/2006/relationships/image" Target="../media/image12372.png"/><Relationship Id="rId2532" Type="http://schemas.openxmlformats.org/officeDocument/2006/relationships/image" Target="../media/image12577.png"/><Relationship Id="rId504" Type="http://schemas.openxmlformats.org/officeDocument/2006/relationships/image" Target="../media/image10577.png"/><Relationship Id="rId711" Type="http://schemas.openxmlformats.org/officeDocument/2006/relationships/image" Target="../media/image3475.png"/><Relationship Id="rId1134" Type="http://schemas.openxmlformats.org/officeDocument/2006/relationships/image" Target="../media/image11193.png"/><Relationship Id="rId1341" Type="http://schemas.openxmlformats.org/officeDocument/2006/relationships/image" Target="../media/image11398.png"/><Relationship Id="rId1201" Type="http://schemas.openxmlformats.org/officeDocument/2006/relationships/image" Target="../media/image11260.png"/><Relationship Id="rId3099" Type="http://schemas.openxmlformats.org/officeDocument/2006/relationships/image" Target="../media/image13140.png"/><Relationship Id="rId3166" Type="http://schemas.openxmlformats.org/officeDocument/2006/relationships/image" Target="../media/image13206.png"/><Relationship Id="rId3373" Type="http://schemas.openxmlformats.org/officeDocument/2006/relationships/image" Target="../media/image13411.png"/><Relationship Id="rId294" Type="http://schemas.openxmlformats.org/officeDocument/2006/relationships/image" Target="../media/image10369.png"/><Relationship Id="rId2182" Type="http://schemas.openxmlformats.org/officeDocument/2006/relationships/image" Target="../media/image12231.png"/><Relationship Id="rId3026" Type="http://schemas.openxmlformats.org/officeDocument/2006/relationships/image" Target="../media/image13068.png"/><Relationship Id="rId3233" Type="http://schemas.openxmlformats.org/officeDocument/2006/relationships/image" Target="../media/image13273.png"/><Relationship Id="rId154" Type="http://schemas.openxmlformats.org/officeDocument/2006/relationships/image" Target="../media/image10233.png"/><Relationship Id="rId361" Type="http://schemas.openxmlformats.org/officeDocument/2006/relationships/image" Target="../media/image10436.png"/><Relationship Id="rId2042" Type="http://schemas.openxmlformats.org/officeDocument/2006/relationships/image" Target="../media/image12091.png"/><Relationship Id="rId3440" Type="http://schemas.openxmlformats.org/officeDocument/2006/relationships/image" Target="../media/image13478.png"/><Relationship Id="rId2999" Type="http://schemas.openxmlformats.org/officeDocument/2006/relationships/image" Target="../media/image13041.png"/><Relationship Id="rId3300" Type="http://schemas.openxmlformats.org/officeDocument/2006/relationships/image" Target="../media/image13340.png"/><Relationship Id="rId221" Type="http://schemas.openxmlformats.org/officeDocument/2006/relationships/image" Target="../media/image10298.png"/><Relationship Id="rId2859" Type="http://schemas.openxmlformats.org/officeDocument/2006/relationships/image" Target="../media/image12902.png"/><Relationship Id="rId1668" Type="http://schemas.openxmlformats.org/officeDocument/2006/relationships/image" Target="../media/image1360.png"/><Relationship Id="rId1875" Type="http://schemas.openxmlformats.org/officeDocument/2006/relationships/image" Target="../media/image11924.png"/><Relationship Id="rId2719" Type="http://schemas.openxmlformats.org/officeDocument/2006/relationships/image" Target="../media/image12762.png"/><Relationship Id="rId1528" Type="http://schemas.openxmlformats.org/officeDocument/2006/relationships/image" Target="../media/image11585.png"/><Relationship Id="rId2926" Type="http://schemas.openxmlformats.org/officeDocument/2006/relationships/image" Target="../media/image12969.png"/><Relationship Id="rId3090" Type="http://schemas.openxmlformats.org/officeDocument/2006/relationships/image" Target="../media/image13132.png"/><Relationship Id="rId1735" Type="http://schemas.openxmlformats.org/officeDocument/2006/relationships/image" Target="../media/image11787.png"/><Relationship Id="rId1942" Type="http://schemas.openxmlformats.org/officeDocument/2006/relationships/image" Target="../media/image11991.png"/><Relationship Id="rId27" Type="http://schemas.openxmlformats.org/officeDocument/2006/relationships/image" Target="../media/image10106.png"/><Relationship Id="rId1802" Type="http://schemas.openxmlformats.org/officeDocument/2006/relationships/image" Target="../media/image11853.png"/><Relationship Id="rId688" Type="http://schemas.openxmlformats.org/officeDocument/2006/relationships/image" Target="../media/image10757.png"/><Relationship Id="rId895" Type="http://schemas.openxmlformats.org/officeDocument/2006/relationships/image" Target="../media/image10960.png"/><Relationship Id="rId2369" Type="http://schemas.openxmlformats.org/officeDocument/2006/relationships/image" Target="../media/image12416.png"/><Relationship Id="rId2576" Type="http://schemas.openxmlformats.org/officeDocument/2006/relationships/image" Target="../media/image12620.png"/><Relationship Id="rId2783" Type="http://schemas.openxmlformats.org/officeDocument/2006/relationships/image" Target="../media/image12826.png"/><Relationship Id="rId2990" Type="http://schemas.openxmlformats.org/officeDocument/2006/relationships/image" Target="../media/image13032.png"/><Relationship Id="rId548" Type="http://schemas.openxmlformats.org/officeDocument/2006/relationships/image" Target="../media/image10620.png"/><Relationship Id="rId755" Type="http://schemas.openxmlformats.org/officeDocument/2006/relationships/image" Target="../media/image10823.png"/><Relationship Id="rId962" Type="http://schemas.openxmlformats.org/officeDocument/2006/relationships/image" Target="../media/image11026.png"/><Relationship Id="rId1178" Type="http://schemas.openxmlformats.org/officeDocument/2006/relationships/image" Target="../media/image11237.png"/><Relationship Id="rId1385" Type="http://schemas.openxmlformats.org/officeDocument/2006/relationships/image" Target="../media/image11442.png"/><Relationship Id="rId1592" Type="http://schemas.openxmlformats.org/officeDocument/2006/relationships/image" Target="../media/image11649.png"/><Relationship Id="rId2229" Type="http://schemas.openxmlformats.org/officeDocument/2006/relationships/image" Target="../media/image12277.png"/><Relationship Id="rId2436" Type="http://schemas.openxmlformats.org/officeDocument/2006/relationships/image" Target="../media/image12482.png"/><Relationship Id="rId2643" Type="http://schemas.openxmlformats.org/officeDocument/2006/relationships/image" Target="../media/image12686.png"/><Relationship Id="rId2850" Type="http://schemas.openxmlformats.org/officeDocument/2006/relationships/image" Target="../media/image12893.png"/><Relationship Id="rId91" Type="http://schemas.openxmlformats.org/officeDocument/2006/relationships/image" Target="../media/image10170.png"/><Relationship Id="rId408" Type="http://schemas.openxmlformats.org/officeDocument/2006/relationships/image" Target="../media/image10482.png"/><Relationship Id="rId615" Type="http://schemas.openxmlformats.org/officeDocument/2006/relationships/image" Target="../media/image10685.png"/><Relationship Id="rId822" Type="http://schemas.openxmlformats.org/officeDocument/2006/relationships/image" Target="../media/image10888.png"/><Relationship Id="rId1038" Type="http://schemas.openxmlformats.org/officeDocument/2006/relationships/image" Target="../media/image11102.png"/><Relationship Id="rId1245" Type="http://schemas.openxmlformats.org/officeDocument/2006/relationships/image" Target="../media/image11304.png"/><Relationship Id="rId1452" Type="http://schemas.openxmlformats.org/officeDocument/2006/relationships/image" Target="../media/image11509.png"/><Relationship Id="rId2503" Type="http://schemas.openxmlformats.org/officeDocument/2006/relationships/image" Target="../media/image12548.png"/><Relationship Id="rId1105" Type="http://schemas.openxmlformats.org/officeDocument/2006/relationships/image" Target="../media/image11166.png"/><Relationship Id="rId1312" Type="http://schemas.openxmlformats.org/officeDocument/2006/relationships/image" Target="../media/image11369.png"/><Relationship Id="rId2710" Type="http://schemas.openxmlformats.org/officeDocument/2006/relationships/image" Target="../media/image12753.png"/><Relationship Id="rId3277" Type="http://schemas.openxmlformats.org/officeDocument/2006/relationships/image" Target="../media/image13317.png"/><Relationship Id="rId198" Type="http://schemas.openxmlformats.org/officeDocument/2006/relationships/image" Target="../media/image10276.png"/><Relationship Id="rId2086" Type="http://schemas.openxmlformats.org/officeDocument/2006/relationships/image" Target="../media/image12135.png"/><Relationship Id="rId3484" Type="http://schemas.openxmlformats.org/officeDocument/2006/relationships/image" Target="../media/image13522.png"/><Relationship Id="rId2293" Type="http://schemas.openxmlformats.org/officeDocument/2006/relationships/image" Target="../media/image12340.png"/><Relationship Id="rId3137" Type="http://schemas.openxmlformats.org/officeDocument/2006/relationships/image" Target="../media/image13178.png"/><Relationship Id="rId3344" Type="http://schemas.openxmlformats.org/officeDocument/2006/relationships/image" Target="../media/image13382.png"/><Relationship Id="rId265" Type="http://schemas.openxmlformats.org/officeDocument/2006/relationships/image" Target="../media/image10341.png"/><Relationship Id="rId472" Type="http://schemas.openxmlformats.org/officeDocument/2006/relationships/image" Target="../media/image10545.png"/><Relationship Id="rId2153" Type="http://schemas.openxmlformats.org/officeDocument/2006/relationships/image" Target="../media/image12202.png"/><Relationship Id="rId2360" Type="http://schemas.openxmlformats.org/officeDocument/2006/relationships/image" Target="../media/image12407.png"/><Relationship Id="rId3204" Type="http://schemas.openxmlformats.org/officeDocument/2006/relationships/image" Target="../media/image13244.png"/><Relationship Id="rId3411" Type="http://schemas.openxmlformats.org/officeDocument/2006/relationships/image" Target="../media/image13449.png"/><Relationship Id="rId125" Type="http://schemas.openxmlformats.org/officeDocument/2006/relationships/image" Target="../media/image10204.png"/><Relationship Id="rId332" Type="http://schemas.openxmlformats.org/officeDocument/2006/relationships/image" Target="../media/image10407.png"/><Relationship Id="rId2013" Type="http://schemas.openxmlformats.org/officeDocument/2006/relationships/image" Target="../media/image12062.png"/><Relationship Id="rId2220" Type="http://schemas.openxmlformats.org/officeDocument/2006/relationships/image" Target="../media/image12269.png"/><Relationship Id="rId1779" Type="http://schemas.openxmlformats.org/officeDocument/2006/relationships/image" Target="../media/image11831.png"/><Relationship Id="rId1986" Type="http://schemas.openxmlformats.org/officeDocument/2006/relationships/image" Target="../media/image12035.png"/><Relationship Id="rId1639" Type="http://schemas.openxmlformats.org/officeDocument/2006/relationships/image" Target="../media/image11695.png"/><Relationship Id="rId1846" Type="http://schemas.openxmlformats.org/officeDocument/2006/relationships/image" Target="../media/image11896.png"/><Relationship Id="rId3061" Type="http://schemas.openxmlformats.org/officeDocument/2006/relationships/image" Target="../media/image13103.png"/><Relationship Id="rId1706" Type="http://schemas.openxmlformats.org/officeDocument/2006/relationships/image" Target="../media/image11759.png"/><Relationship Id="rId1913" Type="http://schemas.openxmlformats.org/officeDocument/2006/relationships/image" Target="../media/image11962.png"/><Relationship Id="rId799" Type="http://schemas.openxmlformats.org/officeDocument/2006/relationships/image" Target="../media/image10866.png"/><Relationship Id="rId2687" Type="http://schemas.openxmlformats.org/officeDocument/2006/relationships/image" Target="../media/image12730.png"/><Relationship Id="rId2894" Type="http://schemas.openxmlformats.org/officeDocument/2006/relationships/image" Target="../media/image12937.png"/><Relationship Id="rId659" Type="http://schemas.openxmlformats.org/officeDocument/2006/relationships/image" Target="../media/image10729.png"/><Relationship Id="rId866" Type="http://schemas.openxmlformats.org/officeDocument/2006/relationships/image" Target="../media/image10932.png"/><Relationship Id="rId1289" Type="http://schemas.openxmlformats.org/officeDocument/2006/relationships/image" Target="../media/image11346.png"/><Relationship Id="rId1496" Type="http://schemas.openxmlformats.org/officeDocument/2006/relationships/image" Target="../media/image11553.png"/><Relationship Id="rId2547" Type="http://schemas.openxmlformats.org/officeDocument/2006/relationships/image" Target="../media/image12591.png"/><Relationship Id="rId519" Type="http://schemas.openxmlformats.org/officeDocument/2006/relationships/image" Target="../media/image10591.png"/><Relationship Id="rId1149" Type="http://schemas.openxmlformats.org/officeDocument/2006/relationships/image" Target="../media/image11208.png"/><Relationship Id="rId1356" Type="http://schemas.openxmlformats.org/officeDocument/2006/relationships/image" Target="../media/image11413.png"/><Relationship Id="rId2754" Type="http://schemas.openxmlformats.org/officeDocument/2006/relationships/image" Target="../media/image12797.png"/><Relationship Id="rId2961" Type="http://schemas.openxmlformats.org/officeDocument/2006/relationships/image" Target="../media/image13004.png"/><Relationship Id="rId726" Type="http://schemas.openxmlformats.org/officeDocument/2006/relationships/image" Target="../media/image10794.png"/><Relationship Id="rId933" Type="http://schemas.openxmlformats.org/officeDocument/2006/relationships/image" Target="../media/image10998.png"/><Relationship Id="rId1009" Type="http://schemas.openxmlformats.org/officeDocument/2006/relationships/image" Target="../media/image11073.png"/><Relationship Id="rId1563" Type="http://schemas.openxmlformats.org/officeDocument/2006/relationships/image" Target="../media/image11620.png"/><Relationship Id="rId1770" Type="http://schemas.openxmlformats.org/officeDocument/2006/relationships/image" Target="../media/image11822.png"/><Relationship Id="rId2407" Type="http://schemas.openxmlformats.org/officeDocument/2006/relationships/image" Target="../media/image12454.png"/><Relationship Id="rId2614" Type="http://schemas.openxmlformats.org/officeDocument/2006/relationships/image" Target="../media/image12657.png"/><Relationship Id="rId2821" Type="http://schemas.openxmlformats.org/officeDocument/2006/relationships/image" Target="../media/image12864.png"/><Relationship Id="rId62" Type="http://schemas.openxmlformats.org/officeDocument/2006/relationships/image" Target="../media/image10141.png"/><Relationship Id="rId1216" Type="http://schemas.openxmlformats.org/officeDocument/2006/relationships/image" Target="../media/image11275.png"/><Relationship Id="rId1423" Type="http://schemas.openxmlformats.org/officeDocument/2006/relationships/image" Target="../media/image11480.png"/><Relationship Id="rId1630" Type="http://schemas.openxmlformats.org/officeDocument/2006/relationships/image" Target="../media/image11686.png"/><Relationship Id="rId3388" Type="http://schemas.openxmlformats.org/officeDocument/2006/relationships/image" Target="../media/image13426.png"/><Relationship Id="rId2197" Type="http://schemas.openxmlformats.org/officeDocument/2006/relationships/image" Target="../media/image12246.png"/><Relationship Id="rId3248" Type="http://schemas.openxmlformats.org/officeDocument/2006/relationships/image" Target="../media/image13288.png"/><Relationship Id="rId3455" Type="http://schemas.openxmlformats.org/officeDocument/2006/relationships/image" Target="../media/image13493.png"/><Relationship Id="rId169" Type="http://schemas.openxmlformats.org/officeDocument/2006/relationships/image" Target="../media/image10248.png"/><Relationship Id="rId376" Type="http://schemas.openxmlformats.org/officeDocument/2006/relationships/image" Target="../media/image10451.png"/><Relationship Id="rId583" Type="http://schemas.openxmlformats.org/officeDocument/2006/relationships/image" Target="../media/image10654.png"/><Relationship Id="rId790" Type="http://schemas.openxmlformats.org/officeDocument/2006/relationships/image" Target="../media/image10857.png"/><Relationship Id="rId2057" Type="http://schemas.openxmlformats.org/officeDocument/2006/relationships/image" Target="../media/image12106.png"/><Relationship Id="rId2264" Type="http://schemas.openxmlformats.org/officeDocument/2006/relationships/image" Target="../media/image12312.png"/><Relationship Id="rId2471" Type="http://schemas.openxmlformats.org/officeDocument/2006/relationships/image" Target="../media/image12517.png"/><Relationship Id="rId3108" Type="http://schemas.openxmlformats.org/officeDocument/2006/relationships/image" Target="../media/image13149.png"/><Relationship Id="rId3315" Type="http://schemas.openxmlformats.org/officeDocument/2006/relationships/image" Target="../media/image13354.png"/><Relationship Id="rId236" Type="http://schemas.openxmlformats.org/officeDocument/2006/relationships/image" Target="../media/image10313.png"/><Relationship Id="rId443" Type="http://schemas.openxmlformats.org/officeDocument/2006/relationships/image" Target="../media/image10516.png"/><Relationship Id="rId650" Type="http://schemas.openxmlformats.org/officeDocument/2006/relationships/image" Target="../media/image10720.png"/><Relationship Id="rId1073" Type="http://schemas.openxmlformats.org/officeDocument/2006/relationships/image" Target="../media/image11134.png"/><Relationship Id="rId1280" Type="http://schemas.openxmlformats.org/officeDocument/2006/relationships/image" Target="../media/image11337.png"/><Relationship Id="rId2124" Type="http://schemas.openxmlformats.org/officeDocument/2006/relationships/image" Target="../media/image12173.png"/><Relationship Id="rId2331" Type="http://schemas.openxmlformats.org/officeDocument/2006/relationships/image" Target="../media/image12378.png"/><Relationship Id="rId303" Type="http://schemas.openxmlformats.org/officeDocument/2006/relationships/image" Target="../media/image10378.png"/><Relationship Id="rId1140" Type="http://schemas.openxmlformats.org/officeDocument/2006/relationships/image" Target="../media/image11199.png"/><Relationship Id="rId510" Type="http://schemas.openxmlformats.org/officeDocument/2006/relationships/image" Target="../media/image10582.png"/><Relationship Id="rId1000" Type="http://schemas.openxmlformats.org/officeDocument/2006/relationships/image" Target="../media/image11064.png"/><Relationship Id="rId1957" Type="http://schemas.openxmlformats.org/officeDocument/2006/relationships/image" Target="../media/image12006.png"/><Relationship Id="rId1817" Type="http://schemas.openxmlformats.org/officeDocument/2006/relationships/image" Target="../media/image11868.png"/><Relationship Id="rId3172" Type="http://schemas.openxmlformats.org/officeDocument/2006/relationships/image" Target="../media/image13212.png"/><Relationship Id="rId3032" Type="http://schemas.openxmlformats.org/officeDocument/2006/relationships/image" Target="../media/image13074.png"/><Relationship Id="rId160" Type="http://schemas.openxmlformats.org/officeDocument/2006/relationships/image" Target="../media/image10239.png"/><Relationship Id="rId2798" Type="http://schemas.openxmlformats.org/officeDocument/2006/relationships/image" Target="../media/image12841.png"/><Relationship Id="rId977" Type="http://schemas.openxmlformats.org/officeDocument/2006/relationships/image" Target="../media/image11041.png"/><Relationship Id="rId2658" Type="http://schemas.openxmlformats.org/officeDocument/2006/relationships/image" Target="../media/image12701.png"/><Relationship Id="rId2865" Type="http://schemas.openxmlformats.org/officeDocument/2006/relationships/image" Target="../media/image12908.png"/><Relationship Id="rId837" Type="http://schemas.openxmlformats.org/officeDocument/2006/relationships/image" Target="../media/image10903.png"/><Relationship Id="rId1467" Type="http://schemas.openxmlformats.org/officeDocument/2006/relationships/image" Target="../media/image11524.png"/><Relationship Id="rId1674" Type="http://schemas.openxmlformats.org/officeDocument/2006/relationships/image" Target="../media/image11727.png"/><Relationship Id="rId1881" Type="http://schemas.openxmlformats.org/officeDocument/2006/relationships/image" Target="../media/image11930.png"/><Relationship Id="rId2518" Type="http://schemas.openxmlformats.org/officeDocument/2006/relationships/image" Target="../media/image12563.png"/><Relationship Id="rId2725" Type="http://schemas.openxmlformats.org/officeDocument/2006/relationships/image" Target="../media/image12768.png"/><Relationship Id="rId2932" Type="http://schemas.openxmlformats.org/officeDocument/2006/relationships/image" Target="../media/image12975.png"/><Relationship Id="rId904" Type="http://schemas.openxmlformats.org/officeDocument/2006/relationships/image" Target="../media/image10969.png"/><Relationship Id="rId1327" Type="http://schemas.openxmlformats.org/officeDocument/2006/relationships/image" Target="../media/image11384.png"/><Relationship Id="rId1534" Type="http://schemas.openxmlformats.org/officeDocument/2006/relationships/image" Target="../media/image11591.png"/><Relationship Id="rId1741" Type="http://schemas.openxmlformats.org/officeDocument/2006/relationships/image" Target="../media/image11793.png"/><Relationship Id="rId33" Type="http://schemas.openxmlformats.org/officeDocument/2006/relationships/image" Target="../media/image10112.png"/><Relationship Id="rId1601" Type="http://schemas.openxmlformats.org/officeDocument/2006/relationships/image" Target="../media/image1913.png"/><Relationship Id="rId3359" Type="http://schemas.openxmlformats.org/officeDocument/2006/relationships/image" Target="../media/image13397.png"/><Relationship Id="rId487" Type="http://schemas.openxmlformats.org/officeDocument/2006/relationships/image" Target="../media/image10560.png"/><Relationship Id="rId694" Type="http://schemas.openxmlformats.org/officeDocument/2006/relationships/image" Target="../media/image10763.png"/><Relationship Id="rId2168" Type="http://schemas.openxmlformats.org/officeDocument/2006/relationships/image" Target="../media/image12217.png"/><Relationship Id="rId2375" Type="http://schemas.openxmlformats.org/officeDocument/2006/relationships/image" Target="../media/image12422.png"/><Relationship Id="rId3219" Type="http://schemas.openxmlformats.org/officeDocument/2006/relationships/image" Target="../media/image13259.png"/><Relationship Id="rId347" Type="http://schemas.openxmlformats.org/officeDocument/2006/relationships/image" Target="../media/image10422.png"/><Relationship Id="rId1184" Type="http://schemas.openxmlformats.org/officeDocument/2006/relationships/image" Target="../media/image11243.png"/><Relationship Id="rId2028" Type="http://schemas.openxmlformats.org/officeDocument/2006/relationships/image" Target="../media/image12077.png"/><Relationship Id="rId2582" Type="http://schemas.openxmlformats.org/officeDocument/2006/relationships/image" Target="../media/image12626.png"/><Relationship Id="rId3426" Type="http://schemas.openxmlformats.org/officeDocument/2006/relationships/image" Target="../media/image13464.png"/><Relationship Id="rId554" Type="http://schemas.openxmlformats.org/officeDocument/2006/relationships/image" Target="../media/image10626.png"/><Relationship Id="rId761" Type="http://schemas.openxmlformats.org/officeDocument/2006/relationships/image" Target="../media/image10829.png"/><Relationship Id="rId1391" Type="http://schemas.openxmlformats.org/officeDocument/2006/relationships/image" Target="../media/image11448.png"/><Relationship Id="rId2235" Type="http://schemas.openxmlformats.org/officeDocument/2006/relationships/image" Target="../media/image12283.png"/><Relationship Id="rId2442" Type="http://schemas.openxmlformats.org/officeDocument/2006/relationships/image" Target="../media/image12488.png"/><Relationship Id="rId207" Type="http://schemas.openxmlformats.org/officeDocument/2006/relationships/image" Target="../media/image10284.png"/><Relationship Id="rId414" Type="http://schemas.openxmlformats.org/officeDocument/2006/relationships/image" Target="../media/image10488.png"/><Relationship Id="rId621" Type="http://schemas.openxmlformats.org/officeDocument/2006/relationships/image" Target="../media/image10691.png"/><Relationship Id="rId1044" Type="http://schemas.openxmlformats.org/officeDocument/2006/relationships/image" Target="../media/image4057.png"/><Relationship Id="rId1251" Type="http://schemas.openxmlformats.org/officeDocument/2006/relationships/image" Target="../media/image397.png"/><Relationship Id="rId2302" Type="http://schemas.openxmlformats.org/officeDocument/2006/relationships/image" Target="../media/image12349.png"/><Relationship Id="rId1111" Type="http://schemas.openxmlformats.org/officeDocument/2006/relationships/image" Target="../media/image11171.png"/><Relationship Id="rId3076" Type="http://schemas.openxmlformats.org/officeDocument/2006/relationships/image" Target="../media/image13118.png"/><Relationship Id="rId3283" Type="http://schemas.openxmlformats.org/officeDocument/2006/relationships/image" Target="../media/image13323.png"/><Relationship Id="rId3490" Type="http://schemas.openxmlformats.org/officeDocument/2006/relationships/image" Target="../media/image13527.png"/><Relationship Id="rId1928" Type="http://schemas.openxmlformats.org/officeDocument/2006/relationships/image" Target="../media/image11977.png"/><Relationship Id="rId2092" Type="http://schemas.openxmlformats.org/officeDocument/2006/relationships/image" Target="../media/image12141.png"/><Relationship Id="rId3143" Type="http://schemas.openxmlformats.org/officeDocument/2006/relationships/image" Target="../media/image13184.png"/><Relationship Id="rId3350" Type="http://schemas.openxmlformats.org/officeDocument/2006/relationships/image" Target="../media/image13388.png"/><Relationship Id="rId271" Type="http://schemas.openxmlformats.org/officeDocument/2006/relationships/image" Target="../media/image10346.png"/><Relationship Id="rId3003" Type="http://schemas.openxmlformats.org/officeDocument/2006/relationships/image" Target="../media/image13045.png"/><Relationship Id="rId131" Type="http://schemas.openxmlformats.org/officeDocument/2006/relationships/image" Target="../media/image10210.png"/><Relationship Id="rId3210" Type="http://schemas.openxmlformats.org/officeDocument/2006/relationships/image" Target="../media/image13250.png"/><Relationship Id="rId2769" Type="http://schemas.openxmlformats.org/officeDocument/2006/relationships/image" Target="../media/image12812.png"/><Relationship Id="rId2976" Type="http://schemas.openxmlformats.org/officeDocument/2006/relationships/image" Target="../media/image13019.png"/><Relationship Id="rId948" Type="http://schemas.openxmlformats.org/officeDocument/2006/relationships/image" Target="../media/image11013.png"/><Relationship Id="rId1578" Type="http://schemas.openxmlformats.org/officeDocument/2006/relationships/image" Target="../media/image11635.png"/><Relationship Id="rId1785" Type="http://schemas.openxmlformats.org/officeDocument/2006/relationships/image" Target="../media/image11836.png"/><Relationship Id="rId1992" Type="http://schemas.openxmlformats.org/officeDocument/2006/relationships/image" Target="../media/image12041.png"/><Relationship Id="rId2629" Type="http://schemas.openxmlformats.org/officeDocument/2006/relationships/image" Target="../media/image12672.png"/><Relationship Id="rId2836" Type="http://schemas.openxmlformats.org/officeDocument/2006/relationships/image" Target="../media/image12879.png"/><Relationship Id="rId77" Type="http://schemas.openxmlformats.org/officeDocument/2006/relationships/image" Target="../media/image10156.png"/><Relationship Id="rId808" Type="http://schemas.openxmlformats.org/officeDocument/2006/relationships/image" Target="../media/image10875.png"/><Relationship Id="rId1438" Type="http://schemas.openxmlformats.org/officeDocument/2006/relationships/image" Target="../media/image11495.png"/><Relationship Id="rId1645" Type="http://schemas.openxmlformats.org/officeDocument/2006/relationships/image" Target="../media/image11701.png"/><Relationship Id="rId1852" Type="http://schemas.openxmlformats.org/officeDocument/2006/relationships/image" Target="../media/image11902.png"/><Relationship Id="rId2903" Type="http://schemas.openxmlformats.org/officeDocument/2006/relationships/image" Target="../media/image12946.png"/><Relationship Id="rId1505" Type="http://schemas.openxmlformats.org/officeDocument/2006/relationships/image" Target="../media/image11562.png"/><Relationship Id="rId1712" Type="http://schemas.openxmlformats.org/officeDocument/2006/relationships/image" Target="../media/image11765.png"/><Relationship Id="rId598" Type="http://schemas.openxmlformats.org/officeDocument/2006/relationships/image" Target="../media/image10669.png"/><Relationship Id="rId2279" Type="http://schemas.openxmlformats.org/officeDocument/2006/relationships/image" Target="../media/image12326.png"/><Relationship Id="rId2486" Type="http://schemas.openxmlformats.org/officeDocument/2006/relationships/image" Target="../media/image12532.png"/><Relationship Id="rId2693" Type="http://schemas.openxmlformats.org/officeDocument/2006/relationships/image" Target="../media/image12736.png"/><Relationship Id="rId458" Type="http://schemas.openxmlformats.org/officeDocument/2006/relationships/image" Target="../media/image10531.png"/><Relationship Id="rId665" Type="http://schemas.openxmlformats.org/officeDocument/2006/relationships/image" Target="../media/image10735.png"/><Relationship Id="rId872" Type="http://schemas.openxmlformats.org/officeDocument/2006/relationships/image" Target="../media/image10937.png"/><Relationship Id="rId1088" Type="http://schemas.openxmlformats.org/officeDocument/2006/relationships/image" Target="../media/image11149.png"/><Relationship Id="rId1295" Type="http://schemas.openxmlformats.org/officeDocument/2006/relationships/image" Target="../media/image11352.png"/><Relationship Id="rId2139" Type="http://schemas.openxmlformats.org/officeDocument/2006/relationships/image" Target="../media/image12188.png"/><Relationship Id="rId2346" Type="http://schemas.openxmlformats.org/officeDocument/2006/relationships/image" Target="../media/image12393.png"/><Relationship Id="rId2553" Type="http://schemas.openxmlformats.org/officeDocument/2006/relationships/image" Target="../media/image12597.png"/><Relationship Id="rId2760" Type="http://schemas.openxmlformats.org/officeDocument/2006/relationships/image" Target="../media/image12803.png"/><Relationship Id="rId318" Type="http://schemas.openxmlformats.org/officeDocument/2006/relationships/image" Target="../media/image10393.png"/><Relationship Id="rId525" Type="http://schemas.openxmlformats.org/officeDocument/2006/relationships/image" Target="../media/image10597.png"/><Relationship Id="rId732" Type="http://schemas.openxmlformats.org/officeDocument/2006/relationships/image" Target="../media/image10800.png"/><Relationship Id="rId1155" Type="http://schemas.openxmlformats.org/officeDocument/2006/relationships/image" Target="../media/image11214.png"/><Relationship Id="rId1362" Type="http://schemas.openxmlformats.org/officeDocument/2006/relationships/image" Target="../media/image11419.png"/><Relationship Id="rId2206" Type="http://schemas.openxmlformats.org/officeDocument/2006/relationships/image" Target="../media/image12255.png"/><Relationship Id="rId2413" Type="http://schemas.openxmlformats.org/officeDocument/2006/relationships/image" Target="../media/image12460.png"/><Relationship Id="rId2620" Type="http://schemas.openxmlformats.org/officeDocument/2006/relationships/image" Target="../media/image12663.png"/><Relationship Id="rId1015" Type="http://schemas.openxmlformats.org/officeDocument/2006/relationships/image" Target="../media/image11079.png"/><Relationship Id="rId1222" Type="http://schemas.openxmlformats.org/officeDocument/2006/relationships/image" Target="../media/image11281.png"/><Relationship Id="rId3187" Type="http://schemas.openxmlformats.org/officeDocument/2006/relationships/image" Target="../media/image13227.png"/><Relationship Id="rId3394" Type="http://schemas.openxmlformats.org/officeDocument/2006/relationships/image" Target="../media/image13432.png"/><Relationship Id="rId3047" Type="http://schemas.openxmlformats.org/officeDocument/2006/relationships/image" Target="../media/image13089.png"/><Relationship Id="rId175" Type="http://schemas.openxmlformats.org/officeDocument/2006/relationships/image" Target="../media/image1488.png"/><Relationship Id="rId3254" Type="http://schemas.openxmlformats.org/officeDocument/2006/relationships/image" Target="../media/image13294.png"/><Relationship Id="rId3461" Type="http://schemas.openxmlformats.org/officeDocument/2006/relationships/image" Target="../media/image13499.png"/><Relationship Id="rId382" Type="http://schemas.openxmlformats.org/officeDocument/2006/relationships/image" Target="../media/image10457.png"/><Relationship Id="rId2063" Type="http://schemas.openxmlformats.org/officeDocument/2006/relationships/image" Target="../media/image12112.png"/><Relationship Id="rId2270" Type="http://schemas.openxmlformats.org/officeDocument/2006/relationships/image" Target="../media/image12318.png"/><Relationship Id="rId3114" Type="http://schemas.openxmlformats.org/officeDocument/2006/relationships/image" Target="../media/image13155.png"/><Relationship Id="rId3321" Type="http://schemas.openxmlformats.org/officeDocument/2006/relationships/image" Target="../media/image13360.png"/><Relationship Id="rId242" Type="http://schemas.openxmlformats.org/officeDocument/2006/relationships/image" Target="../media/image10319.png"/><Relationship Id="rId2130" Type="http://schemas.openxmlformats.org/officeDocument/2006/relationships/image" Target="../media/image12179.png"/><Relationship Id="rId102" Type="http://schemas.openxmlformats.org/officeDocument/2006/relationships/image" Target="../media/image10181.png"/><Relationship Id="rId1689" Type="http://schemas.openxmlformats.org/officeDocument/2006/relationships/image" Target="../media/image11742.png"/><Relationship Id="rId1896" Type="http://schemas.openxmlformats.org/officeDocument/2006/relationships/image" Target="../media/image11945.png"/><Relationship Id="rId2947" Type="http://schemas.openxmlformats.org/officeDocument/2006/relationships/image" Target="../media/image12990.png"/><Relationship Id="rId919" Type="http://schemas.openxmlformats.org/officeDocument/2006/relationships/image" Target="../media/image10984.png"/><Relationship Id="rId1549" Type="http://schemas.openxmlformats.org/officeDocument/2006/relationships/image" Target="../media/image11606.png"/><Relationship Id="rId1756" Type="http://schemas.openxmlformats.org/officeDocument/2006/relationships/image" Target="../media/image11808.png"/><Relationship Id="rId1963" Type="http://schemas.openxmlformats.org/officeDocument/2006/relationships/image" Target="../media/image12012.png"/><Relationship Id="rId2807" Type="http://schemas.openxmlformats.org/officeDocument/2006/relationships/image" Target="../media/image12850.png"/><Relationship Id="rId48" Type="http://schemas.openxmlformats.org/officeDocument/2006/relationships/image" Target="../media/image10127.png"/><Relationship Id="rId1409" Type="http://schemas.openxmlformats.org/officeDocument/2006/relationships/image" Target="../media/image11466.png"/><Relationship Id="rId1616" Type="http://schemas.openxmlformats.org/officeDocument/2006/relationships/image" Target="../media/image11672.png"/><Relationship Id="rId1823" Type="http://schemas.openxmlformats.org/officeDocument/2006/relationships/image" Target="../media/image11874.png"/><Relationship Id="rId2597" Type="http://schemas.openxmlformats.org/officeDocument/2006/relationships/image" Target="../media/image12641.png"/><Relationship Id="rId569" Type="http://schemas.openxmlformats.org/officeDocument/2006/relationships/image" Target="../media/image10641.png"/><Relationship Id="rId776" Type="http://schemas.openxmlformats.org/officeDocument/2006/relationships/image" Target="../media/image10844.png"/><Relationship Id="rId983" Type="http://schemas.openxmlformats.org/officeDocument/2006/relationships/image" Target="../media/image11047.png"/><Relationship Id="rId1199" Type="http://schemas.openxmlformats.org/officeDocument/2006/relationships/image" Target="../media/image11258.png"/><Relationship Id="rId2457" Type="http://schemas.openxmlformats.org/officeDocument/2006/relationships/image" Target="../media/image12503.png"/><Relationship Id="rId2664" Type="http://schemas.openxmlformats.org/officeDocument/2006/relationships/image" Target="../media/image12707.png"/><Relationship Id="rId429" Type="http://schemas.openxmlformats.org/officeDocument/2006/relationships/image" Target="../media/image10503.png"/><Relationship Id="rId636" Type="http://schemas.openxmlformats.org/officeDocument/2006/relationships/image" Target="../media/image10706.png"/><Relationship Id="rId1059" Type="http://schemas.openxmlformats.org/officeDocument/2006/relationships/image" Target="../media/image11121.png"/><Relationship Id="rId1266" Type="http://schemas.openxmlformats.org/officeDocument/2006/relationships/image" Target="../media/image11324.png"/><Relationship Id="rId1473" Type="http://schemas.openxmlformats.org/officeDocument/2006/relationships/image" Target="../media/image11530.png"/><Relationship Id="rId2317" Type="http://schemas.openxmlformats.org/officeDocument/2006/relationships/image" Target="../media/image12364.png"/><Relationship Id="rId2871" Type="http://schemas.openxmlformats.org/officeDocument/2006/relationships/image" Target="../media/image12914.png"/><Relationship Id="rId843" Type="http://schemas.openxmlformats.org/officeDocument/2006/relationships/image" Target="../media/image10909.png"/><Relationship Id="rId1126" Type="http://schemas.openxmlformats.org/officeDocument/2006/relationships/image" Target="../media/image11185.png"/><Relationship Id="rId1680" Type="http://schemas.openxmlformats.org/officeDocument/2006/relationships/image" Target="../media/image11733.png"/><Relationship Id="rId2524" Type="http://schemas.openxmlformats.org/officeDocument/2006/relationships/image" Target="../media/image12569.png"/><Relationship Id="rId2731" Type="http://schemas.openxmlformats.org/officeDocument/2006/relationships/image" Target="../media/image12774.png"/><Relationship Id="rId703" Type="http://schemas.openxmlformats.org/officeDocument/2006/relationships/image" Target="../media/image10772.png"/><Relationship Id="rId910" Type="http://schemas.openxmlformats.org/officeDocument/2006/relationships/image" Target="../media/image10975.png"/><Relationship Id="rId1333" Type="http://schemas.openxmlformats.org/officeDocument/2006/relationships/image" Target="../media/image11390.png"/><Relationship Id="rId1540" Type="http://schemas.openxmlformats.org/officeDocument/2006/relationships/image" Target="../media/image11597.png"/><Relationship Id="rId1400" Type="http://schemas.openxmlformats.org/officeDocument/2006/relationships/image" Target="../media/image11457.png"/><Relationship Id="rId3298" Type="http://schemas.openxmlformats.org/officeDocument/2006/relationships/image" Target="../media/image13338.png"/><Relationship Id="rId3158" Type="http://schemas.openxmlformats.org/officeDocument/2006/relationships/image" Target="../media/image13198.png"/><Relationship Id="rId3365" Type="http://schemas.openxmlformats.org/officeDocument/2006/relationships/image" Target="../media/image13403.png"/><Relationship Id="rId286" Type="http://schemas.openxmlformats.org/officeDocument/2006/relationships/image" Target="../media/image10361.png"/><Relationship Id="rId493" Type="http://schemas.openxmlformats.org/officeDocument/2006/relationships/image" Target="../media/image10566.png"/><Relationship Id="rId2174" Type="http://schemas.openxmlformats.org/officeDocument/2006/relationships/image" Target="../media/image12223.png"/><Relationship Id="rId2381" Type="http://schemas.openxmlformats.org/officeDocument/2006/relationships/image" Target="../media/image12428.png"/><Relationship Id="rId3018" Type="http://schemas.openxmlformats.org/officeDocument/2006/relationships/image" Target="../media/image13060.png"/><Relationship Id="rId3225" Type="http://schemas.openxmlformats.org/officeDocument/2006/relationships/image" Target="../media/image13265.png"/><Relationship Id="rId3432" Type="http://schemas.openxmlformats.org/officeDocument/2006/relationships/image" Target="../media/image13470.png"/><Relationship Id="rId146" Type="http://schemas.openxmlformats.org/officeDocument/2006/relationships/image" Target="../media/image10225.png"/><Relationship Id="rId353" Type="http://schemas.openxmlformats.org/officeDocument/2006/relationships/image" Target="../media/image10428.png"/><Relationship Id="rId560" Type="http://schemas.openxmlformats.org/officeDocument/2006/relationships/image" Target="../media/image10632.png"/><Relationship Id="rId1190" Type="http://schemas.openxmlformats.org/officeDocument/2006/relationships/image" Target="../media/image11249.png"/><Relationship Id="rId2034" Type="http://schemas.openxmlformats.org/officeDocument/2006/relationships/image" Target="../media/image12083.png"/><Relationship Id="rId2241" Type="http://schemas.openxmlformats.org/officeDocument/2006/relationships/image" Target="../media/image12289.png"/><Relationship Id="rId213" Type="http://schemas.openxmlformats.org/officeDocument/2006/relationships/image" Target="../media/image10290.png"/><Relationship Id="rId420" Type="http://schemas.openxmlformats.org/officeDocument/2006/relationships/image" Target="../media/image10494.png"/><Relationship Id="rId1050" Type="http://schemas.openxmlformats.org/officeDocument/2006/relationships/image" Target="../media/image11113.png"/><Relationship Id="rId2101" Type="http://schemas.openxmlformats.org/officeDocument/2006/relationships/image" Target="../media/image12150.png"/><Relationship Id="rId1867" Type="http://schemas.openxmlformats.org/officeDocument/2006/relationships/image" Target="../media/image11916.png"/><Relationship Id="rId2918" Type="http://schemas.openxmlformats.org/officeDocument/2006/relationships/image" Target="../media/image12961.png"/><Relationship Id="rId1727" Type="http://schemas.openxmlformats.org/officeDocument/2006/relationships/image" Target="../media/image11779.png"/><Relationship Id="rId1934" Type="http://schemas.openxmlformats.org/officeDocument/2006/relationships/image" Target="../media/image11983.png"/><Relationship Id="rId3082" Type="http://schemas.openxmlformats.org/officeDocument/2006/relationships/image" Target="../media/image13124.png"/><Relationship Id="rId19" Type="http://schemas.openxmlformats.org/officeDocument/2006/relationships/image" Target="../media/image10098.png"/><Relationship Id="rId3" Type="http://schemas.openxmlformats.org/officeDocument/2006/relationships/image" Target="../media/image9490.png"/><Relationship Id="rId887" Type="http://schemas.openxmlformats.org/officeDocument/2006/relationships/image" Target="../media/image10952.png"/><Relationship Id="rId2568" Type="http://schemas.openxmlformats.org/officeDocument/2006/relationships/image" Target="../media/image12612.png"/><Relationship Id="rId2775" Type="http://schemas.openxmlformats.org/officeDocument/2006/relationships/image" Target="../media/image12818.png"/><Relationship Id="rId2982" Type="http://schemas.openxmlformats.org/officeDocument/2006/relationships/image" Target="../media/image13024.png"/><Relationship Id="rId747" Type="http://schemas.openxmlformats.org/officeDocument/2006/relationships/image" Target="../media/image10815.png"/><Relationship Id="rId954" Type="http://schemas.openxmlformats.org/officeDocument/2006/relationships/image" Target="../media/image11019.png"/><Relationship Id="rId1377" Type="http://schemas.openxmlformats.org/officeDocument/2006/relationships/image" Target="../media/image11434.png"/><Relationship Id="rId1584" Type="http://schemas.openxmlformats.org/officeDocument/2006/relationships/image" Target="../media/image11641.png"/><Relationship Id="rId1791" Type="http://schemas.openxmlformats.org/officeDocument/2006/relationships/image" Target="../media/image11842.png"/><Relationship Id="rId2428" Type="http://schemas.openxmlformats.org/officeDocument/2006/relationships/image" Target="../media/image12475.png"/><Relationship Id="rId2635" Type="http://schemas.openxmlformats.org/officeDocument/2006/relationships/image" Target="../media/image12678.png"/><Relationship Id="rId2842" Type="http://schemas.openxmlformats.org/officeDocument/2006/relationships/image" Target="../media/image12885.png"/><Relationship Id="rId83" Type="http://schemas.openxmlformats.org/officeDocument/2006/relationships/image" Target="../media/image10162.png"/><Relationship Id="rId607" Type="http://schemas.openxmlformats.org/officeDocument/2006/relationships/image" Target="../media/image10678.png"/><Relationship Id="rId814" Type="http://schemas.openxmlformats.org/officeDocument/2006/relationships/image" Target="../media/image10881.png"/><Relationship Id="rId1237" Type="http://schemas.openxmlformats.org/officeDocument/2006/relationships/image" Target="../media/image11296.png"/><Relationship Id="rId1444" Type="http://schemas.openxmlformats.org/officeDocument/2006/relationships/image" Target="../media/image11501.png"/><Relationship Id="rId1651" Type="http://schemas.openxmlformats.org/officeDocument/2006/relationships/image" Target="../media/image11707.png"/><Relationship Id="rId2702" Type="http://schemas.openxmlformats.org/officeDocument/2006/relationships/image" Target="../media/image12745.png"/><Relationship Id="rId1304" Type="http://schemas.openxmlformats.org/officeDocument/2006/relationships/image" Target="../media/image11361.png"/><Relationship Id="rId1511" Type="http://schemas.openxmlformats.org/officeDocument/2006/relationships/image" Target="../media/image11568.png"/><Relationship Id="rId3269" Type="http://schemas.openxmlformats.org/officeDocument/2006/relationships/image" Target="../media/image13309.png"/><Relationship Id="rId3476" Type="http://schemas.openxmlformats.org/officeDocument/2006/relationships/image" Target="../media/image13514.png"/><Relationship Id="rId10" Type="http://schemas.openxmlformats.org/officeDocument/2006/relationships/image" Target="../media/image10089.png"/><Relationship Id="rId397" Type="http://schemas.openxmlformats.org/officeDocument/2006/relationships/image" Target="../media/image10471.png"/><Relationship Id="rId2078" Type="http://schemas.openxmlformats.org/officeDocument/2006/relationships/image" Target="../media/image12127.png"/><Relationship Id="rId2285" Type="http://schemas.openxmlformats.org/officeDocument/2006/relationships/image" Target="../media/image12332.png"/><Relationship Id="rId2492" Type="http://schemas.openxmlformats.org/officeDocument/2006/relationships/image" Target="../media/image7260.png"/><Relationship Id="rId3129" Type="http://schemas.openxmlformats.org/officeDocument/2006/relationships/image" Target="../media/image13170.png"/><Relationship Id="rId3336" Type="http://schemas.openxmlformats.org/officeDocument/2006/relationships/image" Target="../media/image13374.png"/><Relationship Id="rId257" Type="http://schemas.openxmlformats.org/officeDocument/2006/relationships/image" Target="../media/image10333.png"/><Relationship Id="rId464" Type="http://schemas.openxmlformats.org/officeDocument/2006/relationships/image" Target="../media/image10537.png"/><Relationship Id="rId1094" Type="http://schemas.openxmlformats.org/officeDocument/2006/relationships/image" Target="../media/image11155.png"/><Relationship Id="rId2145" Type="http://schemas.openxmlformats.org/officeDocument/2006/relationships/image" Target="../media/image12194.png"/><Relationship Id="rId117" Type="http://schemas.openxmlformats.org/officeDocument/2006/relationships/image" Target="../media/image10196.png"/><Relationship Id="rId671" Type="http://schemas.openxmlformats.org/officeDocument/2006/relationships/image" Target="../media/image10740.png"/><Relationship Id="rId2352" Type="http://schemas.openxmlformats.org/officeDocument/2006/relationships/image" Target="../media/image12399.png"/><Relationship Id="rId3403" Type="http://schemas.openxmlformats.org/officeDocument/2006/relationships/image" Target="../media/image13441.png"/><Relationship Id="rId324" Type="http://schemas.openxmlformats.org/officeDocument/2006/relationships/image" Target="../media/image10399.png"/><Relationship Id="rId531" Type="http://schemas.openxmlformats.org/officeDocument/2006/relationships/image" Target="../media/image10603.png"/><Relationship Id="rId1161" Type="http://schemas.openxmlformats.org/officeDocument/2006/relationships/image" Target="../media/image11220.png"/><Relationship Id="rId2005" Type="http://schemas.openxmlformats.org/officeDocument/2006/relationships/image" Target="../media/image12054.png"/><Relationship Id="rId2212" Type="http://schemas.openxmlformats.org/officeDocument/2006/relationships/image" Target="../media/image12261.png"/><Relationship Id="rId1021" Type="http://schemas.openxmlformats.org/officeDocument/2006/relationships/image" Target="../media/image11085.png"/><Relationship Id="rId1978" Type="http://schemas.openxmlformats.org/officeDocument/2006/relationships/image" Target="../media/image12027.png"/><Relationship Id="rId3193" Type="http://schemas.openxmlformats.org/officeDocument/2006/relationships/image" Target="../media/image13233.png"/><Relationship Id="rId1838" Type="http://schemas.openxmlformats.org/officeDocument/2006/relationships/image" Target="../media/image11888.png"/><Relationship Id="rId3053" Type="http://schemas.openxmlformats.org/officeDocument/2006/relationships/image" Target="../media/image13095.png"/><Relationship Id="rId3260" Type="http://schemas.openxmlformats.org/officeDocument/2006/relationships/image" Target="../media/image13300.png"/><Relationship Id="rId181" Type="http://schemas.openxmlformats.org/officeDocument/2006/relationships/image" Target="../media/image10259.png"/><Relationship Id="rId1905" Type="http://schemas.openxmlformats.org/officeDocument/2006/relationships/image" Target="../media/image11954.png"/><Relationship Id="rId3120" Type="http://schemas.openxmlformats.org/officeDocument/2006/relationships/image" Target="../media/image13161.png"/><Relationship Id="rId998" Type="http://schemas.openxmlformats.org/officeDocument/2006/relationships/image" Target="../media/image11062.png"/><Relationship Id="rId2679" Type="http://schemas.openxmlformats.org/officeDocument/2006/relationships/image" Target="../media/image12722.png"/><Relationship Id="rId2886" Type="http://schemas.openxmlformats.org/officeDocument/2006/relationships/image" Target="../media/image12929.png"/><Relationship Id="rId858" Type="http://schemas.openxmlformats.org/officeDocument/2006/relationships/image" Target="../media/image10924.png"/><Relationship Id="rId1488" Type="http://schemas.openxmlformats.org/officeDocument/2006/relationships/image" Target="../media/image11545.png"/><Relationship Id="rId1695" Type="http://schemas.openxmlformats.org/officeDocument/2006/relationships/image" Target="../media/image11748.png"/><Relationship Id="rId2539" Type="http://schemas.openxmlformats.org/officeDocument/2006/relationships/image" Target="../media/image12584.png"/><Relationship Id="rId2746" Type="http://schemas.openxmlformats.org/officeDocument/2006/relationships/image" Target="../media/image12789.png"/><Relationship Id="rId2953" Type="http://schemas.openxmlformats.org/officeDocument/2006/relationships/image" Target="../media/image12996.png"/><Relationship Id="rId718" Type="http://schemas.openxmlformats.org/officeDocument/2006/relationships/image" Target="../media/image10786.png"/><Relationship Id="rId925" Type="http://schemas.openxmlformats.org/officeDocument/2006/relationships/image" Target="../media/image10990.png"/><Relationship Id="rId1348" Type="http://schemas.openxmlformats.org/officeDocument/2006/relationships/image" Target="../media/image11405.png"/><Relationship Id="rId1555" Type="http://schemas.openxmlformats.org/officeDocument/2006/relationships/image" Target="../media/image11612.png"/><Relationship Id="rId1762" Type="http://schemas.openxmlformats.org/officeDocument/2006/relationships/image" Target="../media/image11814.png"/><Relationship Id="rId2606" Type="http://schemas.openxmlformats.org/officeDocument/2006/relationships/image" Target="../media/image12650.png"/><Relationship Id="rId1208" Type="http://schemas.openxmlformats.org/officeDocument/2006/relationships/image" Target="../media/image11267.png"/><Relationship Id="rId1415" Type="http://schemas.openxmlformats.org/officeDocument/2006/relationships/image" Target="../media/image11472.png"/><Relationship Id="rId2813" Type="http://schemas.openxmlformats.org/officeDocument/2006/relationships/image" Target="../media/image12856.png"/><Relationship Id="rId54" Type="http://schemas.openxmlformats.org/officeDocument/2006/relationships/image" Target="../media/image10133.png"/><Relationship Id="rId1622" Type="http://schemas.openxmlformats.org/officeDocument/2006/relationships/image" Target="../media/image11678.png"/><Relationship Id="rId2189" Type="http://schemas.openxmlformats.org/officeDocument/2006/relationships/image" Target="../media/image12238.png"/><Relationship Id="rId2396" Type="http://schemas.openxmlformats.org/officeDocument/2006/relationships/image" Target="../media/image12443.png"/><Relationship Id="rId3447" Type="http://schemas.openxmlformats.org/officeDocument/2006/relationships/image" Target="../media/image13485.png"/><Relationship Id="rId368" Type="http://schemas.openxmlformats.org/officeDocument/2006/relationships/image" Target="../media/image10443.png"/><Relationship Id="rId575" Type="http://schemas.openxmlformats.org/officeDocument/2006/relationships/image" Target="../media/image10646.png"/><Relationship Id="rId782" Type="http://schemas.openxmlformats.org/officeDocument/2006/relationships/image" Target="../media/image10849.png"/><Relationship Id="rId2049" Type="http://schemas.openxmlformats.org/officeDocument/2006/relationships/image" Target="../media/image12098.png"/><Relationship Id="rId2256" Type="http://schemas.openxmlformats.org/officeDocument/2006/relationships/image" Target="../media/image12304.png"/><Relationship Id="rId2463" Type="http://schemas.openxmlformats.org/officeDocument/2006/relationships/image" Target="../media/image12509.png"/><Relationship Id="rId2670" Type="http://schemas.openxmlformats.org/officeDocument/2006/relationships/image" Target="../media/image12713.png"/><Relationship Id="rId3307" Type="http://schemas.openxmlformats.org/officeDocument/2006/relationships/image" Target="../media/image13346.png"/><Relationship Id="rId228" Type="http://schemas.openxmlformats.org/officeDocument/2006/relationships/image" Target="../media/image10305.png"/><Relationship Id="rId435" Type="http://schemas.openxmlformats.org/officeDocument/2006/relationships/image" Target="../media/image10509.png"/><Relationship Id="rId642" Type="http://schemas.openxmlformats.org/officeDocument/2006/relationships/image" Target="../media/image10712.png"/><Relationship Id="rId1065" Type="http://schemas.openxmlformats.org/officeDocument/2006/relationships/image" Target="../media/image11127.png"/><Relationship Id="rId1272" Type="http://schemas.openxmlformats.org/officeDocument/2006/relationships/image" Target="../media/image11329.png"/><Relationship Id="rId2116" Type="http://schemas.openxmlformats.org/officeDocument/2006/relationships/image" Target="../media/image12165.png"/><Relationship Id="rId2323" Type="http://schemas.openxmlformats.org/officeDocument/2006/relationships/image" Target="../media/image12370.png"/><Relationship Id="rId2530" Type="http://schemas.openxmlformats.org/officeDocument/2006/relationships/image" Target="../media/image12575.png"/><Relationship Id="rId502" Type="http://schemas.openxmlformats.org/officeDocument/2006/relationships/image" Target="../media/image10575.png"/><Relationship Id="rId1132" Type="http://schemas.openxmlformats.org/officeDocument/2006/relationships/image" Target="../media/image11191.png"/><Relationship Id="rId3097" Type="http://schemas.openxmlformats.org/officeDocument/2006/relationships/image" Target="../media/image13138.png"/><Relationship Id="rId1949" Type="http://schemas.openxmlformats.org/officeDocument/2006/relationships/image" Target="../media/image11998.png"/><Relationship Id="rId3164" Type="http://schemas.openxmlformats.org/officeDocument/2006/relationships/image" Target="../media/image13204.png"/><Relationship Id="rId292" Type="http://schemas.openxmlformats.org/officeDocument/2006/relationships/image" Target="../media/image10367.png"/><Relationship Id="rId1809" Type="http://schemas.openxmlformats.org/officeDocument/2006/relationships/image" Target="../media/image11860.png"/><Relationship Id="rId3371" Type="http://schemas.openxmlformats.org/officeDocument/2006/relationships/image" Target="../media/image13409.png"/><Relationship Id="rId2180" Type="http://schemas.openxmlformats.org/officeDocument/2006/relationships/image" Target="../media/image12229.png"/><Relationship Id="rId3024" Type="http://schemas.openxmlformats.org/officeDocument/2006/relationships/image" Target="../media/image13066.png"/><Relationship Id="rId3231" Type="http://schemas.openxmlformats.org/officeDocument/2006/relationships/image" Target="../media/image13271.png"/><Relationship Id="rId152" Type="http://schemas.openxmlformats.org/officeDocument/2006/relationships/image" Target="../media/image10231.png"/><Relationship Id="rId2040" Type="http://schemas.openxmlformats.org/officeDocument/2006/relationships/image" Target="../media/image12089.png"/><Relationship Id="rId2997" Type="http://schemas.openxmlformats.org/officeDocument/2006/relationships/image" Target="../media/image13039.png"/><Relationship Id="rId969" Type="http://schemas.openxmlformats.org/officeDocument/2006/relationships/image" Target="../media/image11033.png"/><Relationship Id="rId1599" Type="http://schemas.openxmlformats.org/officeDocument/2006/relationships/image" Target="../media/image11656.png"/><Relationship Id="rId1459" Type="http://schemas.openxmlformats.org/officeDocument/2006/relationships/image" Target="../media/image11516.png"/><Relationship Id="rId2857" Type="http://schemas.openxmlformats.org/officeDocument/2006/relationships/image" Target="../media/image12900.png"/><Relationship Id="rId98" Type="http://schemas.openxmlformats.org/officeDocument/2006/relationships/image" Target="../media/image10177.png"/><Relationship Id="rId829" Type="http://schemas.openxmlformats.org/officeDocument/2006/relationships/image" Target="../media/image10895.png"/><Relationship Id="rId1666" Type="http://schemas.openxmlformats.org/officeDocument/2006/relationships/image" Target="../media/image11721.png"/><Relationship Id="rId1873" Type="http://schemas.openxmlformats.org/officeDocument/2006/relationships/image" Target="../media/image11922.png"/><Relationship Id="rId2717" Type="http://schemas.openxmlformats.org/officeDocument/2006/relationships/image" Target="../media/image12760.png"/><Relationship Id="rId2924" Type="http://schemas.openxmlformats.org/officeDocument/2006/relationships/image" Target="../media/image12967.png"/><Relationship Id="rId1319" Type="http://schemas.openxmlformats.org/officeDocument/2006/relationships/image" Target="../media/image11376.png"/><Relationship Id="rId1526" Type="http://schemas.openxmlformats.org/officeDocument/2006/relationships/image" Target="../media/image11583.png"/><Relationship Id="rId1733" Type="http://schemas.openxmlformats.org/officeDocument/2006/relationships/image" Target="../media/image11785.png"/><Relationship Id="rId1940" Type="http://schemas.openxmlformats.org/officeDocument/2006/relationships/image" Target="../media/image11989.png"/><Relationship Id="rId25" Type="http://schemas.openxmlformats.org/officeDocument/2006/relationships/image" Target="../media/image10104.png"/><Relationship Id="rId1800" Type="http://schemas.openxmlformats.org/officeDocument/2006/relationships/image" Target="../media/image11851.png"/><Relationship Id="rId479" Type="http://schemas.openxmlformats.org/officeDocument/2006/relationships/image" Target="../media/image10552.png"/><Relationship Id="rId686" Type="http://schemas.openxmlformats.org/officeDocument/2006/relationships/image" Target="../media/image10755.png"/><Relationship Id="rId893" Type="http://schemas.openxmlformats.org/officeDocument/2006/relationships/image" Target="../media/image10958.png"/><Relationship Id="rId2367" Type="http://schemas.openxmlformats.org/officeDocument/2006/relationships/image" Target="../media/image12414.png"/><Relationship Id="rId2574" Type="http://schemas.openxmlformats.org/officeDocument/2006/relationships/image" Target="../media/image12618.png"/><Relationship Id="rId2781" Type="http://schemas.openxmlformats.org/officeDocument/2006/relationships/image" Target="../media/image12824.png"/><Relationship Id="rId3418" Type="http://schemas.openxmlformats.org/officeDocument/2006/relationships/image" Target="../media/image13456.png"/><Relationship Id="rId339" Type="http://schemas.openxmlformats.org/officeDocument/2006/relationships/image" Target="../media/image10414.png"/><Relationship Id="rId546" Type="http://schemas.openxmlformats.org/officeDocument/2006/relationships/image" Target="../media/image10618.png"/><Relationship Id="rId753" Type="http://schemas.openxmlformats.org/officeDocument/2006/relationships/image" Target="../media/image10821.png"/><Relationship Id="rId1176" Type="http://schemas.openxmlformats.org/officeDocument/2006/relationships/image" Target="../media/image11235.png"/><Relationship Id="rId1383" Type="http://schemas.openxmlformats.org/officeDocument/2006/relationships/image" Target="../media/image11440.png"/><Relationship Id="rId2227" Type="http://schemas.openxmlformats.org/officeDocument/2006/relationships/image" Target="../media/image12275.png"/><Relationship Id="rId2434" Type="http://schemas.openxmlformats.org/officeDocument/2006/relationships/image" Target="../media/image12481.png"/><Relationship Id="rId406" Type="http://schemas.openxmlformats.org/officeDocument/2006/relationships/image" Target="../media/image10480.png"/><Relationship Id="rId960" Type="http://schemas.openxmlformats.org/officeDocument/2006/relationships/image" Target="../media/image1842.png"/><Relationship Id="rId1036" Type="http://schemas.openxmlformats.org/officeDocument/2006/relationships/image" Target="../media/image11100.png"/><Relationship Id="rId1243" Type="http://schemas.openxmlformats.org/officeDocument/2006/relationships/image" Target="../media/image11302.png"/><Relationship Id="rId1590" Type="http://schemas.openxmlformats.org/officeDocument/2006/relationships/image" Target="../media/image11647.png"/><Relationship Id="rId2641" Type="http://schemas.openxmlformats.org/officeDocument/2006/relationships/image" Target="../media/image12684.png"/><Relationship Id="rId613" Type="http://schemas.openxmlformats.org/officeDocument/2006/relationships/image" Target="../media/image10683.png"/><Relationship Id="rId820" Type="http://schemas.openxmlformats.org/officeDocument/2006/relationships/image" Target="../media/image10886.png"/><Relationship Id="rId1450" Type="http://schemas.openxmlformats.org/officeDocument/2006/relationships/image" Target="../media/image11507.png"/><Relationship Id="rId2501" Type="http://schemas.openxmlformats.org/officeDocument/2006/relationships/image" Target="../media/image12546.png"/><Relationship Id="rId1103" Type="http://schemas.openxmlformats.org/officeDocument/2006/relationships/image" Target="../media/image11164.png"/><Relationship Id="rId1310" Type="http://schemas.openxmlformats.org/officeDocument/2006/relationships/image" Target="../media/image11367.png"/><Relationship Id="rId3068" Type="http://schemas.openxmlformats.org/officeDocument/2006/relationships/image" Target="../media/image13110.png"/><Relationship Id="rId3275" Type="http://schemas.openxmlformats.org/officeDocument/2006/relationships/image" Target="../media/image13315.png"/><Relationship Id="rId3482" Type="http://schemas.openxmlformats.org/officeDocument/2006/relationships/image" Target="../media/image13520.png"/><Relationship Id="rId196" Type="http://schemas.openxmlformats.org/officeDocument/2006/relationships/image" Target="../media/image10274.png"/><Relationship Id="rId2084" Type="http://schemas.openxmlformats.org/officeDocument/2006/relationships/image" Target="../media/image12133.png"/><Relationship Id="rId2291" Type="http://schemas.openxmlformats.org/officeDocument/2006/relationships/image" Target="../media/image12338.png"/><Relationship Id="rId3135" Type="http://schemas.openxmlformats.org/officeDocument/2006/relationships/image" Target="../media/image13176.png"/><Relationship Id="rId3342" Type="http://schemas.openxmlformats.org/officeDocument/2006/relationships/image" Target="../media/image13380.png"/><Relationship Id="rId263" Type="http://schemas.openxmlformats.org/officeDocument/2006/relationships/image" Target="../media/image10339.png"/><Relationship Id="rId470" Type="http://schemas.openxmlformats.org/officeDocument/2006/relationships/image" Target="../media/image10543.png"/><Relationship Id="rId2151" Type="http://schemas.openxmlformats.org/officeDocument/2006/relationships/image" Target="../media/image12200.png"/><Relationship Id="rId3202" Type="http://schemas.openxmlformats.org/officeDocument/2006/relationships/image" Target="../media/image13242.png"/><Relationship Id="rId123" Type="http://schemas.openxmlformats.org/officeDocument/2006/relationships/image" Target="../media/image10202.png"/><Relationship Id="rId330" Type="http://schemas.openxmlformats.org/officeDocument/2006/relationships/image" Target="../media/image10405.png"/><Relationship Id="rId2011" Type="http://schemas.openxmlformats.org/officeDocument/2006/relationships/image" Target="../media/image12060.png"/><Relationship Id="rId2968" Type="http://schemas.openxmlformats.org/officeDocument/2006/relationships/image" Target="../media/image13011.png"/><Relationship Id="rId1777" Type="http://schemas.openxmlformats.org/officeDocument/2006/relationships/image" Target="../media/image11829.png"/><Relationship Id="rId1984" Type="http://schemas.openxmlformats.org/officeDocument/2006/relationships/image" Target="../media/image12033.png"/><Relationship Id="rId2828" Type="http://schemas.openxmlformats.org/officeDocument/2006/relationships/image" Target="../media/image12871.png"/><Relationship Id="rId69" Type="http://schemas.openxmlformats.org/officeDocument/2006/relationships/image" Target="../media/image10148.png"/><Relationship Id="rId1637" Type="http://schemas.openxmlformats.org/officeDocument/2006/relationships/image" Target="../media/image11693.png"/><Relationship Id="rId1844" Type="http://schemas.openxmlformats.org/officeDocument/2006/relationships/image" Target="../media/image11894.png"/><Relationship Id="rId1704" Type="http://schemas.openxmlformats.org/officeDocument/2006/relationships/image" Target="../media/image11757.png"/><Relationship Id="rId1911" Type="http://schemas.openxmlformats.org/officeDocument/2006/relationships/image" Target="../media/image11960.png"/><Relationship Id="rId797" Type="http://schemas.openxmlformats.org/officeDocument/2006/relationships/image" Target="../media/image10864.png"/><Relationship Id="rId2478" Type="http://schemas.openxmlformats.org/officeDocument/2006/relationships/image" Target="../media/image12524.png"/><Relationship Id="rId1287" Type="http://schemas.openxmlformats.org/officeDocument/2006/relationships/image" Target="../media/image11344.png"/><Relationship Id="rId2685" Type="http://schemas.openxmlformats.org/officeDocument/2006/relationships/image" Target="../media/image12728.png"/><Relationship Id="rId2892" Type="http://schemas.openxmlformats.org/officeDocument/2006/relationships/image" Target="../media/image12935.png"/><Relationship Id="rId657" Type="http://schemas.openxmlformats.org/officeDocument/2006/relationships/image" Target="../media/image10727.png"/><Relationship Id="rId864" Type="http://schemas.openxmlformats.org/officeDocument/2006/relationships/image" Target="../media/image10930.png"/><Relationship Id="rId1494" Type="http://schemas.openxmlformats.org/officeDocument/2006/relationships/image" Target="../media/image11551.png"/><Relationship Id="rId2338" Type="http://schemas.openxmlformats.org/officeDocument/2006/relationships/image" Target="../media/image12385.png"/><Relationship Id="rId2545" Type="http://schemas.openxmlformats.org/officeDocument/2006/relationships/image" Target="../media/image12589.png"/><Relationship Id="rId2752" Type="http://schemas.openxmlformats.org/officeDocument/2006/relationships/image" Target="../media/image12795.png"/><Relationship Id="rId517" Type="http://schemas.openxmlformats.org/officeDocument/2006/relationships/image" Target="../media/image10589.png"/><Relationship Id="rId724" Type="http://schemas.openxmlformats.org/officeDocument/2006/relationships/image" Target="../media/image10792.png"/><Relationship Id="rId931" Type="http://schemas.openxmlformats.org/officeDocument/2006/relationships/image" Target="../media/image10996.png"/><Relationship Id="rId1147" Type="http://schemas.openxmlformats.org/officeDocument/2006/relationships/image" Target="../media/image11206.png"/><Relationship Id="rId1354" Type="http://schemas.openxmlformats.org/officeDocument/2006/relationships/image" Target="../media/image11411.png"/><Relationship Id="rId1561" Type="http://schemas.openxmlformats.org/officeDocument/2006/relationships/image" Target="../media/image11618.png"/><Relationship Id="rId2405" Type="http://schemas.openxmlformats.org/officeDocument/2006/relationships/image" Target="../media/image12452.png"/><Relationship Id="rId2612" Type="http://schemas.openxmlformats.org/officeDocument/2006/relationships/image" Target="../media/image12655.png"/><Relationship Id="rId60" Type="http://schemas.openxmlformats.org/officeDocument/2006/relationships/image" Target="../media/image10139.png"/><Relationship Id="rId1007" Type="http://schemas.openxmlformats.org/officeDocument/2006/relationships/image" Target="../media/image11071.png"/><Relationship Id="rId1214" Type="http://schemas.openxmlformats.org/officeDocument/2006/relationships/image" Target="../media/image11273.png"/><Relationship Id="rId1421" Type="http://schemas.openxmlformats.org/officeDocument/2006/relationships/image" Target="../media/image11478.png"/><Relationship Id="rId3179" Type="http://schemas.openxmlformats.org/officeDocument/2006/relationships/image" Target="../media/image13219.png"/><Relationship Id="rId3386" Type="http://schemas.openxmlformats.org/officeDocument/2006/relationships/image" Target="../media/image13424.png"/><Relationship Id="rId2195" Type="http://schemas.openxmlformats.org/officeDocument/2006/relationships/image" Target="../media/image12244.png"/><Relationship Id="rId3039" Type="http://schemas.openxmlformats.org/officeDocument/2006/relationships/image" Target="../media/image13081.png"/><Relationship Id="rId3246" Type="http://schemas.openxmlformats.org/officeDocument/2006/relationships/image" Target="../media/image13286.png"/><Relationship Id="rId3453" Type="http://schemas.openxmlformats.org/officeDocument/2006/relationships/image" Target="../media/image13491.png"/><Relationship Id="rId167" Type="http://schemas.openxmlformats.org/officeDocument/2006/relationships/image" Target="../media/image10246.png"/><Relationship Id="rId374" Type="http://schemas.openxmlformats.org/officeDocument/2006/relationships/image" Target="../media/image10449.png"/><Relationship Id="rId581" Type="http://schemas.openxmlformats.org/officeDocument/2006/relationships/image" Target="../media/image10652.png"/><Relationship Id="rId2055" Type="http://schemas.openxmlformats.org/officeDocument/2006/relationships/image" Target="../media/image12104.png"/><Relationship Id="rId2262" Type="http://schemas.openxmlformats.org/officeDocument/2006/relationships/image" Target="../media/image12310.png"/><Relationship Id="rId3106" Type="http://schemas.openxmlformats.org/officeDocument/2006/relationships/image" Target="../media/image13147.png"/><Relationship Id="rId234" Type="http://schemas.openxmlformats.org/officeDocument/2006/relationships/image" Target="../media/image10311.png"/><Relationship Id="rId3313" Type="http://schemas.openxmlformats.org/officeDocument/2006/relationships/image" Target="../media/image13352.png"/><Relationship Id="rId441" Type="http://schemas.openxmlformats.org/officeDocument/2006/relationships/image" Target="../media/image10514.png"/><Relationship Id="rId1071" Type="http://schemas.openxmlformats.org/officeDocument/2006/relationships/image" Target="../media/image11132.png"/><Relationship Id="rId2122" Type="http://schemas.openxmlformats.org/officeDocument/2006/relationships/image" Target="../media/image12171.png"/><Relationship Id="rId301" Type="http://schemas.openxmlformats.org/officeDocument/2006/relationships/image" Target="../media/image10376.png"/><Relationship Id="rId1888" Type="http://schemas.openxmlformats.org/officeDocument/2006/relationships/image" Target="../media/image11937.png"/><Relationship Id="rId2939" Type="http://schemas.openxmlformats.org/officeDocument/2006/relationships/image" Target="../media/image12982.png"/><Relationship Id="rId1748" Type="http://schemas.openxmlformats.org/officeDocument/2006/relationships/image" Target="../media/image11800.png"/><Relationship Id="rId1955" Type="http://schemas.openxmlformats.org/officeDocument/2006/relationships/image" Target="../media/image12004.png"/><Relationship Id="rId3170" Type="http://schemas.openxmlformats.org/officeDocument/2006/relationships/image" Target="../media/image13210.png"/><Relationship Id="rId1608" Type="http://schemas.openxmlformats.org/officeDocument/2006/relationships/image" Target="../media/image11664.png"/><Relationship Id="rId1815" Type="http://schemas.openxmlformats.org/officeDocument/2006/relationships/image" Target="../media/image11866.png"/><Relationship Id="rId3030" Type="http://schemas.openxmlformats.org/officeDocument/2006/relationships/image" Target="../media/image13072.png"/><Relationship Id="rId2589" Type="http://schemas.openxmlformats.org/officeDocument/2006/relationships/image" Target="../media/image12633.png"/><Relationship Id="rId2796" Type="http://schemas.openxmlformats.org/officeDocument/2006/relationships/image" Target="../media/image12839.png"/><Relationship Id="rId768" Type="http://schemas.openxmlformats.org/officeDocument/2006/relationships/image" Target="../media/image10836.png"/><Relationship Id="rId975" Type="http://schemas.openxmlformats.org/officeDocument/2006/relationships/image" Target="../media/image11039.png"/><Relationship Id="rId1398" Type="http://schemas.openxmlformats.org/officeDocument/2006/relationships/image" Target="../media/image11455.png"/><Relationship Id="rId2449" Type="http://schemas.openxmlformats.org/officeDocument/2006/relationships/image" Target="../media/image12495.png"/><Relationship Id="rId2656" Type="http://schemas.openxmlformats.org/officeDocument/2006/relationships/image" Target="../media/image12699.png"/><Relationship Id="rId2863" Type="http://schemas.openxmlformats.org/officeDocument/2006/relationships/image" Target="../media/image12906.png"/><Relationship Id="rId628" Type="http://schemas.openxmlformats.org/officeDocument/2006/relationships/image" Target="../media/image10698.png"/><Relationship Id="rId835" Type="http://schemas.openxmlformats.org/officeDocument/2006/relationships/image" Target="../media/image10901.png"/><Relationship Id="rId1258" Type="http://schemas.openxmlformats.org/officeDocument/2006/relationships/image" Target="../media/image11316.png"/><Relationship Id="rId1465" Type="http://schemas.openxmlformats.org/officeDocument/2006/relationships/image" Target="../media/image11522.png"/><Relationship Id="rId1672" Type="http://schemas.openxmlformats.org/officeDocument/2006/relationships/image" Target="../media/image9972.png"/><Relationship Id="rId2309" Type="http://schemas.openxmlformats.org/officeDocument/2006/relationships/image" Target="../media/image12356.png"/><Relationship Id="rId2516" Type="http://schemas.openxmlformats.org/officeDocument/2006/relationships/image" Target="../media/image12561.png"/><Relationship Id="rId2723" Type="http://schemas.openxmlformats.org/officeDocument/2006/relationships/image" Target="../media/image12766.png"/><Relationship Id="rId1118" Type="http://schemas.openxmlformats.org/officeDocument/2006/relationships/image" Target="../media/image11178.png"/><Relationship Id="rId1325" Type="http://schemas.openxmlformats.org/officeDocument/2006/relationships/image" Target="../media/image11382.png"/><Relationship Id="rId1532" Type="http://schemas.openxmlformats.org/officeDocument/2006/relationships/image" Target="../media/image11589.png"/><Relationship Id="rId2930" Type="http://schemas.openxmlformats.org/officeDocument/2006/relationships/image" Target="../media/image12973.png"/><Relationship Id="rId902" Type="http://schemas.openxmlformats.org/officeDocument/2006/relationships/image" Target="../media/image10967.png"/><Relationship Id="rId3497" Type="http://schemas.openxmlformats.org/officeDocument/2006/relationships/image" Target="../media/image13532.png"/><Relationship Id="rId31" Type="http://schemas.openxmlformats.org/officeDocument/2006/relationships/image" Target="../media/image10110.png"/><Relationship Id="rId2099" Type="http://schemas.openxmlformats.org/officeDocument/2006/relationships/image" Target="../media/image12148.png"/><Relationship Id="rId278" Type="http://schemas.openxmlformats.org/officeDocument/2006/relationships/image" Target="../media/image10353.png"/><Relationship Id="rId3357" Type="http://schemas.openxmlformats.org/officeDocument/2006/relationships/image" Target="../media/image13395.png"/><Relationship Id="rId485" Type="http://schemas.openxmlformats.org/officeDocument/2006/relationships/image" Target="../media/image10558.png"/><Relationship Id="rId692" Type="http://schemas.openxmlformats.org/officeDocument/2006/relationships/image" Target="../media/image10761.png"/><Relationship Id="rId2166" Type="http://schemas.openxmlformats.org/officeDocument/2006/relationships/image" Target="../media/image12215.png"/><Relationship Id="rId2373" Type="http://schemas.openxmlformats.org/officeDocument/2006/relationships/image" Target="../media/image12420.png"/><Relationship Id="rId2580" Type="http://schemas.openxmlformats.org/officeDocument/2006/relationships/image" Target="../media/image12624.png"/><Relationship Id="rId3217" Type="http://schemas.openxmlformats.org/officeDocument/2006/relationships/image" Target="../media/image13257.png"/><Relationship Id="rId3424" Type="http://schemas.openxmlformats.org/officeDocument/2006/relationships/image" Target="../media/image13462.png"/><Relationship Id="rId138" Type="http://schemas.openxmlformats.org/officeDocument/2006/relationships/image" Target="../media/image10217.png"/><Relationship Id="rId345" Type="http://schemas.openxmlformats.org/officeDocument/2006/relationships/image" Target="../media/image10420.png"/><Relationship Id="rId552" Type="http://schemas.openxmlformats.org/officeDocument/2006/relationships/image" Target="../media/image10624.png"/><Relationship Id="rId1182" Type="http://schemas.openxmlformats.org/officeDocument/2006/relationships/image" Target="../media/image11241.png"/><Relationship Id="rId2026" Type="http://schemas.openxmlformats.org/officeDocument/2006/relationships/image" Target="../media/image12075.png"/><Relationship Id="rId2233" Type="http://schemas.openxmlformats.org/officeDocument/2006/relationships/image" Target="../media/image12281.png"/><Relationship Id="rId2440" Type="http://schemas.openxmlformats.org/officeDocument/2006/relationships/image" Target="../media/image12486.png"/><Relationship Id="rId205" Type="http://schemas.openxmlformats.org/officeDocument/2006/relationships/image" Target="../media/image10282.png"/><Relationship Id="rId412" Type="http://schemas.openxmlformats.org/officeDocument/2006/relationships/image" Target="../media/image10486.png"/><Relationship Id="rId1042" Type="http://schemas.openxmlformats.org/officeDocument/2006/relationships/image" Target="../media/image11106.png"/><Relationship Id="rId2300" Type="http://schemas.openxmlformats.org/officeDocument/2006/relationships/image" Target="../media/image12347.png"/><Relationship Id="rId1999" Type="http://schemas.openxmlformats.org/officeDocument/2006/relationships/image" Target="../media/image12048.png"/><Relationship Id="rId1859" Type="http://schemas.openxmlformats.org/officeDocument/2006/relationships/image" Target="../media/image11908.png"/><Relationship Id="rId3074" Type="http://schemas.openxmlformats.org/officeDocument/2006/relationships/image" Target="../media/image13116.png"/><Relationship Id="rId1719" Type="http://schemas.openxmlformats.org/officeDocument/2006/relationships/image" Target="../media/image11772.png"/><Relationship Id="rId1926" Type="http://schemas.openxmlformats.org/officeDocument/2006/relationships/image" Target="../media/image11975.png"/><Relationship Id="rId3281" Type="http://schemas.openxmlformats.org/officeDocument/2006/relationships/image" Target="../media/image13321.png"/><Relationship Id="rId2090" Type="http://schemas.openxmlformats.org/officeDocument/2006/relationships/image" Target="../media/image12139.png"/><Relationship Id="rId3141" Type="http://schemas.openxmlformats.org/officeDocument/2006/relationships/image" Target="../media/image13182.png"/><Relationship Id="rId3001" Type="http://schemas.openxmlformats.org/officeDocument/2006/relationships/image" Target="../media/image13043.png"/><Relationship Id="rId879" Type="http://schemas.openxmlformats.org/officeDocument/2006/relationships/image" Target="../media/image10944.png"/><Relationship Id="rId2767" Type="http://schemas.openxmlformats.org/officeDocument/2006/relationships/image" Target="../media/image12810.png"/><Relationship Id="rId739" Type="http://schemas.openxmlformats.org/officeDocument/2006/relationships/image" Target="../media/image10807.png"/><Relationship Id="rId1369" Type="http://schemas.openxmlformats.org/officeDocument/2006/relationships/image" Target="../media/image11426.png"/><Relationship Id="rId1576" Type="http://schemas.openxmlformats.org/officeDocument/2006/relationships/image" Target="../media/image11633.png"/><Relationship Id="rId2974" Type="http://schemas.openxmlformats.org/officeDocument/2006/relationships/image" Target="../media/image13017.png"/><Relationship Id="rId946" Type="http://schemas.openxmlformats.org/officeDocument/2006/relationships/image" Target="../media/image11011.png"/><Relationship Id="rId1229" Type="http://schemas.openxmlformats.org/officeDocument/2006/relationships/image" Target="../media/image11288.png"/><Relationship Id="rId1783" Type="http://schemas.openxmlformats.org/officeDocument/2006/relationships/image" Target="../media/image11835.png"/><Relationship Id="rId1990" Type="http://schemas.openxmlformats.org/officeDocument/2006/relationships/image" Target="../media/image12039.png"/><Relationship Id="rId2627" Type="http://schemas.openxmlformats.org/officeDocument/2006/relationships/image" Target="../media/image12670.png"/><Relationship Id="rId2834" Type="http://schemas.openxmlformats.org/officeDocument/2006/relationships/image" Target="../media/image12877.png"/><Relationship Id="rId75" Type="http://schemas.openxmlformats.org/officeDocument/2006/relationships/image" Target="../media/image10154.png"/><Relationship Id="rId806" Type="http://schemas.openxmlformats.org/officeDocument/2006/relationships/image" Target="../media/image10873.png"/><Relationship Id="rId1436" Type="http://schemas.openxmlformats.org/officeDocument/2006/relationships/image" Target="../media/image11493.png"/><Relationship Id="rId1643" Type="http://schemas.openxmlformats.org/officeDocument/2006/relationships/image" Target="../media/image11699.png"/><Relationship Id="rId1850" Type="http://schemas.openxmlformats.org/officeDocument/2006/relationships/image" Target="../media/image11900.png"/><Relationship Id="rId2901" Type="http://schemas.openxmlformats.org/officeDocument/2006/relationships/image" Target="../media/image12944.png"/><Relationship Id="rId1503" Type="http://schemas.openxmlformats.org/officeDocument/2006/relationships/image" Target="../media/image11560.png"/><Relationship Id="rId1710" Type="http://schemas.openxmlformats.org/officeDocument/2006/relationships/image" Target="../media/image11763.png"/><Relationship Id="rId3468" Type="http://schemas.openxmlformats.org/officeDocument/2006/relationships/image" Target="../media/image13506.png"/><Relationship Id="rId389" Type="http://schemas.openxmlformats.org/officeDocument/2006/relationships/image" Target="../media/image10464.png"/><Relationship Id="rId596" Type="http://schemas.openxmlformats.org/officeDocument/2006/relationships/image" Target="../media/image10667.png"/><Relationship Id="rId2277" Type="http://schemas.openxmlformats.org/officeDocument/2006/relationships/image" Target="../media/image12324.png"/><Relationship Id="rId2484" Type="http://schemas.openxmlformats.org/officeDocument/2006/relationships/image" Target="../media/image12530.png"/><Relationship Id="rId2691" Type="http://schemas.openxmlformats.org/officeDocument/2006/relationships/image" Target="../media/image12734.png"/><Relationship Id="rId3328" Type="http://schemas.openxmlformats.org/officeDocument/2006/relationships/image" Target="../media/image13367.png"/><Relationship Id="rId249" Type="http://schemas.openxmlformats.org/officeDocument/2006/relationships/image" Target="../media/image10325.png"/><Relationship Id="rId456" Type="http://schemas.openxmlformats.org/officeDocument/2006/relationships/image" Target="../media/image10529.png"/><Relationship Id="rId663" Type="http://schemas.openxmlformats.org/officeDocument/2006/relationships/image" Target="../media/image10733.png"/><Relationship Id="rId870" Type="http://schemas.openxmlformats.org/officeDocument/2006/relationships/image" Target="../media/image10935.png"/><Relationship Id="rId1086" Type="http://schemas.openxmlformats.org/officeDocument/2006/relationships/image" Target="../media/image11147.png"/><Relationship Id="rId1293" Type="http://schemas.openxmlformats.org/officeDocument/2006/relationships/image" Target="../media/image11350.png"/><Relationship Id="rId2137" Type="http://schemas.openxmlformats.org/officeDocument/2006/relationships/image" Target="../media/image12186.png"/><Relationship Id="rId2344" Type="http://schemas.openxmlformats.org/officeDocument/2006/relationships/image" Target="../media/image12391.png"/><Relationship Id="rId2551" Type="http://schemas.openxmlformats.org/officeDocument/2006/relationships/image" Target="../media/image12595.png"/><Relationship Id="rId109" Type="http://schemas.openxmlformats.org/officeDocument/2006/relationships/image" Target="../media/image10188.png"/><Relationship Id="rId316" Type="http://schemas.openxmlformats.org/officeDocument/2006/relationships/image" Target="../media/image10391.png"/><Relationship Id="rId523" Type="http://schemas.openxmlformats.org/officeDocument/2006/relationships/image" Target="../media/image10595.png"/><Relationship Id="rId1153" Type="http://schemas.openxmlformats.org/officeDocument/2006/relationships/image" Target="../media/image11212.png"/><Relationship Id="rId2204" Type="http://schemas.openxmlformats.org/officeDocument/2006/relationships/image" Target="../media/image12253.png"/><Relationship Id="rId730" Type="http://schemas.openxmlformats.org/officeDocument/2006/relationships/image" Target="../media/image10798.png"/><Relationship Id="rId1013" Type="http://schemas.openxmlformats.org/officeDocument/2006/relationships/image" Target="../media/image11077.png"/><Relationship Id="rId1360" Type="http://schemas.openxmlformats.org/officeDocument/2006/relationships/image" Target="../media/image11417.png"/><Relationship Id="rId2411" Type="http://schemas.openxmlformats.org/officeDocument/2006/relationships/image" Target="../media/image12458.png"/><Relationship Id="rId1220" Type="http://schemas.openxmlformats.org/officeDocument/2006/relationships/image" Target="../media/image11279.png"/><Relationship Id="rId3185" Type="http://schemas.openxmlformats.org/officeDocument/2006/relationships/image" Target="../media/image13225.png"/><Relationship Id="rId3392" Type="http://schemas.openxmlformats.org/officeDocument/2006/relationships/image" Target="../media/image13430.png"/><Relationship Id="rId3045" Type="http://schemas.openxmlformats.org/officeDocument/2006/relationships/image" Target="../media/image13087.png"/><Relationship Id="rId3252" Type="http://schemas.openxmlformats.org/officeDocument/2006/relationships/image" Target="../media/image13292.png"/><Relationship Id="rId173" Type="http://schemas.openxmlformats.org/officeDocument/2006/relationships/image" Target="../media/image10252.png"/><Relationship Id="rId380" Type="http://schemas.openxmlformats.org/officeDocument/2006/relationships/image" Target="../media/image10455.png"/><Relationship Id="rId2061" Type="http://schemas.openxmlformats.org/officeDocument/2006/relationships/image" Target="../media/image12110.png"/><Relationship Id="rId3112" Type="http://schemas.openxmlformats.org/officeDocument/2006/relationships/image" Target="../media/image13153.png"/><Relationship Id="rId240" Type="http://schemas.openxmlformats.org/officeDocument/2006/relationships/image" Target="../media/image10317.png"/><Relationship Id="rId100" Type="http://schemas.openxmlformats.org/officeDocument/2006/relationships/image" Target="../media/image10179.png"/><Relationship Id="rId2878" Type="http://schemas.openxmlformats.org/officeDocument/2006/relationships/image" Target="../media/image12921.png"/><Relationship Id="rId1687" Type="http://schemas.openxmlformats.org/officeDocument/2006/relationships/image" Target="../media/image11740.png"/><Relationship Id="rId1894" Type="http://schemas.openxmlformats.org/officeDocument/2006/relationships/image" Target="../media/image11943.png"/><Relationship Id="rId2738" Type="http://schemas.openxmlformats.org/officeDocument/2006/relationships/image" Target="../media/image12781.png"/><Relationship Id="rId2945" Type="http://schemas.openxmlformats.org/officeDocument/2006/relationships/image" Target="../media/image12988.png"/><Relationship Id="rId917" Type="http://schemas.openxmlformats.org/officeDocument/2006/relationships/image" Target="../media/image10982.png"/><Relationship Id="rId1547" Type="http://schemas.openxmlformats.org/officeDocument/2006/relationships/image" Target="../media/image11604.png"/><Relationship Id="rId1754" Type="http://schemas.openxmlformats.org/officeDocument/2006/relationships/image" Target="../media/image11806.png"/><Relationship Id="rId1961" Type="http://schemas.openxmlformats.org/officeDocument/2006/relationships/image" Target="../media/image12010.png"/><Relationship Id="rId2805" Type="http://schemas.openxmlformats.org/officeDocument/2006/relationships/image" Target="../media/image12848.png"/><Relationship Id="rId46" Type="http://schemas.openxmlformats.org/officeDocument/2006/relationships/image" Target="../media/image10125.png"/><Relationship Id="rId1407" Type="http://schemas.openxmlformats.org/officeDocument/2006/relationships/image" Target="../media/image11464.png"/><Relationship Id="rId1614" Type="http://schemas.openxmlformats.org/officeDocument/2006/relationships/image" Target="../media/image11670.png"/><Relationship Id="rId1821" Type="http://schemas.openxmlformats.org/officeDocument/2006/relationships/image" Target="../media/image11872.png"/><Relationship Id="rId2388" Type="http://schemas.openxmlformats.org/officeDocument/2006/relationships/image" Target="../media/image12435.png"/><Relationship Id="rId2595" Type="http://schemas.openxmlformats.org/officeDocument/2006/relationships/image" Target="../media/image12639.png"/><Relationship Id="rId3439" Type="http://schemas.openxmlformats.org/officeDocument/2006/relationships/image" Target="../media/image13477.png"/><Relationship Id="rId567" Type="http://schemas.openxmlformats.org/officeDocument/2006/relationships/image" Target="../media/image10639.png"/><Relationship Id="rId1197" Type="http://schemas.openxmlformats.org/officeDocument/2006/relationships/image" Target="../media/image11256.png"/><Relationship Id="rId2248" Type="http://schemas.openxmlformats.org/officeDocument/2006/relationships/image" Target="../media/image12296.png"/><Relationship Id="rId774" Type="http://schemas.openxmlformats.org/officeDocument/2006/relationships/image" Target="../media/image10842.png"/><Relationship Id="rId981" Type="http://schemas.openxmlformats.org/officeDocument/2006/relationships/image" Target="../media/image11045.png"/><Relationship Id="rId1057" Type="http://schemas.openxmlformats.org/officeDocument/2006/relationships/image" Target="../media/image11120.png"/><Relationship Id="rId2455" Type="http://schemas.openxmlformats.org/officeDocument/2006/relationships/image" Target="../media/image12501.png"/><Relationship Id="rId2662" Type="http://schemas.openxmlformats.org/officeDocument/2006/relationships/image" Target="../media/image12705.png"/><Relationship Id="rId427" Type="http://schemas.openxmlformats.org/officeDocument/2006/relationships/image" Target="../media/image10501.png"/><Relationship Id="rId634" Type="http://schemas.openxmlformats.org/officeDocument/2006/relationships/image" Target="../media/image10704.png"/><Relationship Id="rId841" Type="http://schemas.openxmlformats.org/officeDocument/2006/relationships/image" Target="../media/image10907.png"/><Relationship Id="rId1264" Type="http://schemas.openxmlformats.org/officeDocument/2006/relationships/image" Target="../media/image11322.png"/><Relationship Id="rId1471" Type="http://schemas.openxmlformats.org/officeDocument/2006/relationships/image" Target="../media/image11528.png"/><Relationship Id="rId2108" Type="http://schemas.openxmlformats.org/officeDocument/2006/relationships/image" Target="../media/image12157.png"/><Relationship Id="rId2315" Type="http://schemas.openxmlformats.org/officeDocument/2006/relationships/image" Target="../media/image12362.png"/><Relationship Id="rId2522" Type="http://schemas.openxmlformats.org/officeDocument/2006/relationships/image" Target="../media/image12567.png"/><Relationship Id="rId701" Type="http://schemas.openxmlformats.org/officeDocument/2006/relationships/image" Target="../media/image10770.png"/><Relationship Id="rId1124" Type="http://schemas.openxmlformats.org/officeDocument/2006/relationships/image" Target="../media/image11183.png"/><Relationship Id="rId1331" Type="http://schemas.openxmlformats.org/officeDocument/2006/relationships/image" Target="../media/image11388.png"/><Relationship Id="rId3089" Type="http://schemas.openxmlformats.org/officeDocument/2006/relationships/image" Target="../media/image13131.png"/><Relationship Id="rId3296" Type="http://schemas.openxmlformats.org/officeDocument/2006/relationships/image" Target="../media/image13336.png"/><Relationship Id="rId3156" Type="http://schemas.openxmlformats.org/officeDocument/2006/relationships/image" Target="../media/image13196.png"/><Relationship Id="rId3363" Type="http://schemas.openxmlformats.org/officeDocument/2006/relationships/image" Target="../media/image13401.png"/><Relationship Id="rId284" Type="http://schemas.openxmlformats.org/officeDocument/2006/relationships/image" Target="../media/image10359.png"/><Relationship Id="rId491" Type="http://schemas.openxmlformats.org/officeDocument/2006/relationships/image" Target="../media/image10564.png"/><Relationship Id="rId2172" Type="http://schemas.openxmlformats.org/officeDocument/2006/relationships/image" Target="../media/image12221.png"/><Relationship Id="rId3016" Type="http://schemas.openxmlformats.org/officeDocument/2006/relationships/image" Target="../media/image13058.png"/><Relationship Id="rId3223" Type="http://schemas.openxmlformats.org/officeDocument/2006/relationships/image" Target="../media/image13263.png"/><Relationship Id="rId144" Type="http://schemas.openxmlformats.org/officeDocument/2006/relationships/image" Target="../media/image10223.png"/><Relationship Id="rId3430" Type="http://schemas.openxmlformats.org/officeDocument/2006/relationships/image" Target="../media/image13468.png"/><Relationship Id="rId351" Type="http://schemas.openxmlformats.org/officeDocument/2006/relationships/image" Target="../media/image10426.png"/><Relationship Id="rId2032" Type="http://schemas.openxmlformats.org/officeDocument/2006/relationships/image" Target="../media/image12081.png"/><Relationship Id="rId2989" Type="http://schemas.openxmlformats.org/officeDocument/2006/relationships/image" Target="../media/image13031.png"/><Relationship Id="rId211" Type="http://schemas.openxmlformats.org/officeDocument/2006/relationships/image" Target="../media/image10288.png"/><Relationship Id="rId1798" Type="http://schemas.openxmlformats.org/officeDocument/2006/relationships/image" Target="../media/image11849.png"/><Relationship Id="rId2849" Type="http://schemas.openxmlformats.org/officeDocument/2006/relationships/image" Target="../media/image12892.png"/><Relationship Id="rId1658" Type="http://schemas.openxmlformats.org/officeDocument/2006/relationships/image" Target="../media/image11714.png"/><Relationship Id="rId1865" Type="http://schemas.openxmlformats.org/officeDocument/2006/relationships/image" Target="../media/image11914.png"/><Relationship Id="rId2709" Type="http://schemas.openxmlformats.org/officeDocument/2006/relationships/image" Target="../media/image12752.png"/><Relationship Id="rId1518" Type="http://schemas.openxmlformats.org/officeDocument/2006/relationships/image" Target="../media/image11575.png"/><Relationship Id="rId2916" Type="http://schemas.openxmlformats.org/officeDocument/2006/relationships/image" Target="../media/image12959.png"/><Relationship Id="rId3080" Type="http://schemas.openxmlformats.org/officeDocument/2006/relationships/image" Target="../media/image13122.png"/><Relationship Id="rId1725" Type="http://schemas.openxmlformats.org/officeDocument/2006/relationships/image" Target="../media/image11777.png"/><Relationship Id="rId1932" Type="http://schemas.openxmlformats.org/officeDocument/2006/relationships/image" Target="../media/image11981.png"/><Relationship Id="rId17" Type="http://schemas.openxmlformats.org/officeDocument/2006/relationships/image" Target="../media/image10096.png"/><Relationship Id="rId166" Type="http://schemas.openxmlformats.org/officeDocument/2006/relationships/image" Target="../media/image10245.png"/><Relationship Id="rId373" Type="http://schemas.openxmlformats.org/officeDocument/2006/relationships/image" Target="../media/image10448.png"/><Relationship Id="rId580" Type="http://schemas.openxmlformats.org/officeDocument/2006/relationships/image" Target="../media/image10651.png"/><Relationship Id="rId2054" Type="http://schemas.openxmlformats.org/officeDocument/2006/relationships/image" Target="../media/image12103.png"/><Relationship Id="rId2261" Type="http://schemas.openxmlformats.org/officeDocument/2006/relationships/image" Target="../media/image12309.png"/><Relationship Id="rId2499" Type="http://schemas.openxmlformats.org/officeDocument/2006/relationships/image" Target="../media/image12544.png"/><Relationship Id="rId3105" Type="http://schemas.openxmlformats.org/officeDocument/2006/relationships/image" Target="../media/image13146.png"/><Relationship Id="rId3312" Type="http://schemas.openxmlformats.org/officeDocument/2006/relationships/image" Target="../media/image13351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10310.png"/><Relationship Id="rId440" Type="http://schemas.openxmlformats.org/officeDocument/2006/relationships/image" Target="../media/image436.png"/><Relationship Id="rId678" Type="http://schemas.openxmlformats.org/officeDocument/2006/relationships/image" Target="../media/image10747.png"/><Relationship Id="rId885" Type="http://schemas.openxmlformats.org/officeDocument/2006/relationships/image" Target="../media/image10950.png"/><Relationship Id="rId1070" Type="http://schemas.openxmlformats.org/officeDocument/2006/relationships/image" Target="../media/image7253.png"/><Relationship Id="rId2121" Type="http://schemas.openxmlformats.org/officeDocument/2006/relationships/image" Target="../media/image12170.png"/><Relationship Id="rId2359" Type="http://schemas.openxmlformats.org/officeDocument/2006/relationships/image" Target="../media/image12406.png"/><Relationship Id="rId2566" Type="http://schemas.openxmlformats.org/officeDocument/2006/relationships/image" Target="../media/image12610.png"/><Relationship Id="rId2773" Type="http://schemas.openxmlformats.org/officeDocument/2006/relationships/image" Target="../media/image12816.png"/><Relationship Id="rId2980" Type="http://schemas.openxmlformats.org/officeDocument/2006/relationships/image" Target="../media/image13022.png"/><Relationship Id="rId300" Type="http://schemas.openxmlformats.org/officeDocument/2006/relationships/image" Target="../media/image10375.png"/><Relationship Id="rId538" Type="http://schemas.openxmlformats.org/officeDocument/2006/relationships/image" Target="../media/image10610.png"/><Relationship Id="rId745" Type="http://schemas.openxmlformats.org/officeDocument/2006/relationships/image" Target="../media/image10813.png"/><Relationship Id="rId952" Type="http://schemas.openxmlformats.org/officeDocument/2006/relationships/image" Target="../media/image11017.png"/><Relationship Id="rId1168" Type="http://schemas.openxmlformats.org/officeDocument/2006/relationships/image" Target="../media/image11227.png"/><Relationship Id="rId1375" Type="http://schemas.openxmlformats.org/officeDocument/2006/relationships/image" Target="../media/image11432.png"/><Relationship Id="rId1582" Type="http://schemas.openxmlformats.org/officeDocument/2006/relationships/image" Target="../media/image11639.png"/><Relationship Id="rId2219" Type="http://schemas.openxmlformats.org/officeDocument/2006/relationships/image" Target="../media/image12268.png"/><Relationship Id="rId2426" Type="http://schemas.openxmlformats.org/officeDocument/2006/relationships/image" Target="../media/image12473.png"/><Relationship Id="rId2633" Type="http://schemas.openxmlformats.org/officeDocument/2006/relationships/image" Target="../media/image12676.png"/><Relationship Id="rId81" Type="http://schemas.openxmlformats.org/officeDocument/2006/relationships/image" Target="../media/image10160.png"/><Relationship Id="rId605" Type="http://schemas.openxmlformats.org/officeDocument/2006/relationships/image" Target="../media/image10676.png"/><Relationship Id="rId812" Type="http://schemas.openxmlformats.org/officeDocument/2006/relationships/image" Target="../media/image10879.png"/><Relationship Id="rId1028" Type="http://schemas.openxmlformats.org/officeDocument/2006/relationships/image" Target="../media/image11092.png"/><Relationship Id="rId1235" Type="http://schemas.openxmlformats.org/officeDocument/2006/relationships/image" Target="../media/image11294.png"/><Relationship Id="rId1442" Type="http://schemas.openxmlformats.org/officeDocument/2006/relationships/image" Target="../media/image11499.png"/><Relationship Id="rId1887" Type="http://schemas.openxmlformats.org/officeDocument/2006/relationships/image" Target="../media/image11936.png"/><Relationship Id="rId2840" Type="http://schemas.openxmlformats.org/officeDocument/2006/relationships/image" Target="../media/image12883.png"/><Relationship Id="rId2938" Type="http://schemas.openxmlformats.org/officeDocument/2006/relationships/image" Target="../media/image12981.png"/><Relationship Id="rId1302" Type="http://schemas.openxmlformats.org/officeDocument/2006/relationships/image" Target="../media/image11359.png"/><Relationship Id="rId1747" Type="http://schemas.openxmlformats.org/officeDocument/2006/relationships/image" Target="../media/image11799.png"/><Relationship Id="rId1954" Type="http://schemas.openxmlformats.org/officeDocument/2006/relationships/image" Target="../media/image12003.png"/><Relationship Id="rId2700" Type="http://schemas.openxmlformats.org/officeDocument/2006/relationships/image" Target="../media/image12743.png"/><Relationship Id="rId39" Type="http://schemas.openxmlformats.org/officeDocument/2006/relationships/image" Target="../media/image10118.png"/><Relationship Id="rId1607" Type="http://schemas.openxmlformats.org/officeDocument/2006/relationships/image" Target="../media/image11663.png"/><Relationship Id="rId1814" Type="http://schemas.openxmlformats.org/officeDocument/2006/relationships/image" Target="../media/image11865.png"/><Relationship Id="rId3267" Type="http://schemas.openxmlformats.org/officeDocument/2006/relationships/image" Target="../media/image13307.png"/><Relationship Id="rId188" Type="http://schemas.openxmlformats.org/officeDocument/2006/relationships/image" Target="../media/image10266.png"/><Relationship Id="rId395" Type="http://schemas.openxmlformats.org/officeDocument/2006/relationships/image" Target="../media/image10469.png"/><Relationship Id="rId2076" Type="http://schemas.openxmlformats.org/officeDocument/2006/relationships/image" Target="../media/image12125.png"/><Relationship Id="rId3474" Type="http://schemas.openxmlformats.org/officeDocument/2006/relationships/image" Target="../media/image13512.png"/><Relationship Id="rId2283" Type="http://schemas.openxmlformats.org/officeDocument/2006/relationships/image" Target="../media/image12330.png"/><Relationship Id="rId2490" Type="http://schemas.openxmlformats.org/officeDocument/2006/relationships/image" Target="../media/image12536.png"/><Relationship Id="rId2588" Type="http://schemas.openxmlformats.org/officeDocument/2006/relationships/image" Target="../media/image12632.png"/><Relationship Id="rId3127" Type="http://schemas.openxmlformats.org/officeDocument/2006/relationships/image" Target="../media/image13168.png"/><Relationship Id="rId3334" Type="http://schemas.openxmlformats.org/officeDocument/2006/relationships/image" Target="../media/image13372.png"/><Relationship Id="rId255" Type="http://schemas.openxmlformats.org/officeDocument/2006/relationships/image" Target="../media/image10331.png"/><Relationship Id="rId462" Type="http://schemas.openxmlformats.org/officeDocument/2006/relationships/image" Target="../media/image10535.png"/><Relationship Id="rId1092" Type="http://schemas.openxmlformats.org/officeDocument/2006/relationships/image" Target="../media/image11153.png"/><Relationship Id="rId1397" Type="http://schemas.openxmlformats.org/officeDocument/2006/relationships/image" Target="../media/image11454.png"/><Relationship Id="rId2143" Type="http://schemas.openxmlformats.org/officeDocument/2006/relationships/image" Target="../media/image12192.png"/><Relationship Id="rId2350" Type="http://schemas.openxmlformats.org/officeDocument/2006/relationships/image" Target="../media/image12397.png"/><Relationship Id="rId2795" Type="http://schemas.openxmlformats.org/officeDocument/2006/relationships/image" Target="../media/image12838.png"/><Relationship Id="rId3401" Type="http://schemas.openxmlformats.org/officeDocument/2006/relationships/image" Target="../media/image13439.png"/><Relationship Id="rId115" Type="http://schemas.openxmlformats.org/officeDocument/2006/relationships/image" Target="../media/image10194.png"/><Relationship Id="rId322" Type="http://schemas.openxmlformats.org/officeDocument/2006/relationships/image" Target="../media/image10397.png"/><Relationship Id="rId767" Type="http://schemas.openxmlformats.org/officeDocument/2006/relationships/image" Target="../media/image10835.png"/><Relationship Id="rId974" Type="http://schemas.openxmlformats.org/officeDocument/2006/relationships/image" Target="../media/image11038.png"/><Relationship Id="rId2003" Type="http://schemas.openxmlformats.org/officeDocument/2006/relationships/image" Target="../media/image12052.png"/><Relationship Id="rId2210" Type="http://schemas.openxmlformats.org/officeDocument/2006/relationships/image" Target="../media/image12259.png"/><Relationship Id="rId2448" Type="http://schemas.openxmlformats.org/officeDocument/2006/relationships/image" Target="../media/image12494.png"/><Relationship Id="rId2655" Type="http://schemas.openxmlformats.org/officeDocument/2006/relationships/image" Target="../media/image12698.png"/><Relationship Id="rId2862" Type="http://schemas.openxmlformats.org/officeDocument/2006/relationships/image" Target="../media/image12905.png"/><Relationship Id="rId627" Type="http://schemas.openxmlformats.org/officeDocument/2006/relationships/image" Target="../media/image10697.png"/><Relationship Id="rId834" Type="http://schemas.openxmlformats.org/officeDocument/2006/relationships/image" Target="../media/image10900.png"/><Relationship Id="rId1257" Type="http://schemas.openxmlformats.org/officeDocument/2006/relationships/image" Target="../media/image11315.png"/><Relationship Id="rId1464" Type="http://schemas.openxmlformats.org/officeDocument/2006/relationships/image" Target="../media/image11521.png"/><Relationship Id="rId1671" Type="http://schemas.openxmlformats.org/officeDocument/2006/relationships/image" Target="../media/image11725.png"/><Relationship Id="rId2308" Type="http://schemas.openxmlformats.org/officeDocument/2006/relationships/image" Target="../media/image12355.png"/><Relationship Id="rId2515" Type="http://schemas.openxmlformats.org/officeDocument/2006/relationships/image" Target="../media/image12560.png"/><Relationship Id="rId2722" Type="http://schemas.openxmlformats.org/officeDocument/2006/relationships/image" Target="../media/image12765.png"/><Relationship Id="rId901" Type="http://schemas.openxmlformats.org/officeDocument/2006/relationships/image" Target="../media/image10966.png"/><Relationship Id="rId1117" Type="http://schemas.openxmlformats.org/officeDocument/2006/relationships/image" Target="../media/image11177.png"/><Relationship Id="rId1324" Type="http://schemas.openxmlformats.org/officeDocument/2006/relationships/image" Target="../media/image11381.png"/><Relationship Id="rId1531" Type="http://schemas.openxmlformats.org/officeDocument/2006/relationships/image" Target="../media/image11588.png"/><Relationship Id="rId1769" Type="http://schemas.openxmlformats.org/officeDocument/2006/relationships/image" Target="../media/image11821.png"/><Relationship Id="rId1976" Type="http://schemas.openxmlformats.org/officeDocument/2006/relationships/image" Target="../media/image12025.png"/><Relationship Id="rId3191" Type="http://schemas.openxmlformats.org/officeDocument/2006/relationships/image" Target="../media/image13231.png"/><Relationship Id="rId30" Type="http://schemas.openxmlformats.org/officeDocument/2006/relationships/image" Target="../media/image10109.png"/><Relationship Id="rId1629" Type="http://schemas.openxmlformats.org/officeDocument/2006/relationships/image" Target="../media/image11685.png"/><Relationship Id="rId1836" Type="http://schemas.openxmlformats.org/officeDocument/2006/relationships/image" Target="../media/image11886.png"/><Relationship Id="rId3289" Type="http://schemas.openxmlformats.org/officeDocument/2006/relationships/image" Target="../media/image13329.png"/><Relationship Id="rId3496" Type="http://schemas.openxmlformats.org/officeDocument/2006/relationships/image" Target="../media/image13531.png"/><Relationship Id="rId1903" Type="http://schemas.openxmlformats.org/officeDocument/2006/relationships/image" Target="../media/image11952.png"/><Relationship Id="rId2098" Type="http://schemas.openxmlformats.org/officeDocument/2006/relationships/image" Target="../media/image12147.png"/><Relationship Id="rId3051" Type="http://schemas.openxmlformats.org/officeDocument/2006/relationships/image" Target="../media/image13093.png"/><Relationship Id="rId3149" Type="http://schemas.openxmlformats.org/officeDocument/2006/relationships/image" Target="../media/image13189.png"/><Relationship Id="rId3356" Type="http://schemas.openxmlformats.org/officeDocument/2006/relationships/image" Target="../media/image13394.png"/><Relationship Id="rId277" Type="http://schemas.openxmlformats.org/officeDocument/2006/relationships/image" Target="../media/image10352.png"/><Relationship Id="rId484" Type="http://schemas.openxmlformats.org/officeDocument/2006/relationships/image" Target="../media/image10557.png"/><Relationship Id="rId2165" Type="http://schemas.openxmlformats.org/officeDocument/2006/relationships/image" Target="../media/image12214.png"/><Relationship Id="rId3009" Type="http://schemas.openxmlformats.org/officeDocument/2006/relationships/image" Target="../media/image13051.png"/><Relationship Id="rId3216" Type="http://schemas.openxmlformats.org/officeDocument/2006/relationships/image" Target="../media/image13256.png"/><Relationship Id="rId137" Type="http://schemas.openxmlformats.org/officeDocument/2006/relationships/image" Target="../media/image10216.png"/><Relationship Id="rId344" Type="http://schemas.openxmlformats.org/officeDocument/2006/relationships/image" Target="../media/image10419.png"/><Relationship Id="rId691" Type="http://schemas.openxmlformats.org/officeDocument/2006/relationships/image" Target="../media/image10760.png"/><Relationship Id="rId789" Type="http://schemas.openxmlformats.org/officeDocument/2006/relationships/image" Target="../media/image10856.png"/><Relationship Id="rId996" Type="http://schemas.openxmlformats.org/officeDocument/2006/relationships/image" Target="../media/image11060.png"/><Relationship Id="rId2025" Type="http://schemas.openxmlformats.org/officeDocument/2006/relationships/image" Target="../media/image12074.png"/><Relationship Id="rId2372" Type="http://schemas.openxmlformats.org/officeDocument/2006/relationships/image" Target="../media/image12419.png"/><Relationship Id="rId2677" Type="http://schemas.openxmlformats.org/officeDocument/2006/relationships/image" Target="../media/image12720.png"/><Relationship Id="rId2884" Type="http://schemas.openxmlformats.org/officeDocument/2006/relationships/image" Target="../media/image12927.png"/><Relationship Id="rId3423" Type="http://schemas.openxmlformats.org/officeDocument/2006/relationships/image" Target="../media/image13461.png"/><Relationship Id="rId551" Type="http://schemas.openxmlformats.org/officeDocument/2006/relationships/image" Target="../media/image10623.png"/><Relationship Id="rId649" Type="http://schemas.openxmlformats.org/officeDocument/2006/relationships/image" Target="../media/image10719.png"/><Relationship Id="rId856" Type="http://schemas.openxmlformats.org/officeDocument/2006/relationships/image" Target="../media/image10922.png"/><Relationship Id="rId1181" Type="http://schemas.openxmlformats.org/officeDocument/2006/relationships/image" Target="../media/image11240.png"/><Relationship Id="rId1279" Type="http://schemas.openxmlformats.org/officeDocument/2006/relationships/image" Target="../media/image11336.png"/><Relationship Id="rId1486" Type="http://schemas.openxmlformats.org/officeDocument/2006/relationships/image" Target="../media/image11543.png"/><Relationship Id="rId2232" Type="http://schemas.openxmlformats.org/officeDocument/2006/relationships/image" Target="../media/image12280.png"/><Relationship Id="rId2537" Type="http://schemas.openxmlformats.org/officeDocument/2006/relationships/image" Target="../media/image12582.png"/><Relationship Id="rId204" Type="http://schemas.openxmlformats.org/officeDocument/2006/relationships/image" Target="../media/image3054.png"/><Relationship Id="rId411" Type="http://schemas.openxmlformats.org/officeDocument/2006/relationships/image" Target="../media/image10485.png"/><Relationship Id="rId509" Type="http://schemas.openxmlformats.org/officeDocument/2006/relationships/image" Target="../media/image10581.png"/><Relationship Id="rId1041" Type="http://schemas.openxmlformats.org/officeDocument/2006/relationships/image" Target="../media/image11105.png"/><Relationship Id="rId1139" Type="http://schemas.openxmlformats.org/officeDocument/2006/relationships/image" Target="../media/image11198.png"/><Relationship Id="rId1346" Type="http://schemas.openxmlformats.org/officeDocument/2006/relationships/image" Target="../media/image11403.png"/><Relationship Id="rId1693" Type="http://schemas.openxmlformats.org/officeDocument/2006/relationships/image" Target="../media/image11746.png"/><Relationship Id="rId1998" Type="http://schemas.openxmlformats.org/officeDocument/2006/relationships/image" Target="../media/image12047.png"/><Relationship Id="rId2744" Type="http://schemas.openxmlformats.org/officeDocument/2006/relationships/image" Target="../media/image12787.png"/><Relationship Id="rId2951" Type="http://schemas.openxmlformats.org/officeDocument/2006/relationships/image" Target="../media/image12994.png"/><Relationship Id="rId716" Type="http://schemas.openxmlformats.org/officeDocument/2006/relationships/image" Target="../media/image10784.png"/><Relationship Id="rId923" Type="http://schemas.openxmlformats.org/officeDocument/2006/relationships/image" Target="../media/image10988.png"/><Relationship Id="rId1553" Type="http://schemas.openxmlformats.org/officeDocument/2006/relationships/image" Target="../media/image11610.png"/><Relationship Id="rId1760" Type="http://schemas.openxmlformats.org/officeDocument/2006/relationships/image" Target="../media/image11812.png"/><Relationship Id="rId1858" Type="http://schemas.openxmlformats.org/officeDocument/2006/relationships/image" Target="../media/image11907.png"/><Relationship Id="rId2604" Type="http://schemas.openxmlformats.org/officeDocument/2006/relationships/image" Target="../media/image12648.png"/><Relationship Id="rId2811" Type="http://schemas.openxmlformats.org/officeDocument/2006/relationships/image" Target="../media/image12854.png"/><Relationship Id="rId52" Type="http://schemas.openxmlformats.org/officeDocument/2006/relationships/image" Target="../media/image10131.png"/><Relationship Id="rId1206" Type="http://schemas.openxmlformats.org/officeDocument/2006/relationships/image" Target="../media/image11265.png"/><Relationship Id="rId1413" Type="http://schemas.openxmlformats.org/officeDocument/2006/relationships/image" Target="../media/image11470.png"/><Relationship Id="rId1620" Type="http://schemas.openxmlformats.org/officeDocument/2006/relationships/image" Target="../media/image11676.png"/><Relationship Id="rId2909" Type="http://schemas.openxmlformats.org/officeDocument/2006/relationships/image" Target="../media/image12952.png"/><Relationship Id="rId3073" Type="http://schemas.openxmlformats.org/officeDocument/2006/relationships/image" Target="../media/image13115.png"/><Relationship Id="rId3280" Type="http://schemas.openxmlformats.org/officeDocument/2006/relationships/image" Target="../media/image13320.png"/><Relationship Id="rId1718" Type="http://schemas.openxmlformats.org/officeDocument/2006/relationships/image" Target="../media/image11771.png"/><Relationship Id="rId1925" Type="http://schemas.openxmlformats.org/officeDocument/2006/relationships/image" Target="../media/image11974.png"/><Relationship Id="rId3140" Type="http://schemas.openxmlformats.org/officeDocument/2006/relationships/image" Target="../media/image13181.png"/><Relationship Id="rId3378" Type="http://schemas.openxmlformats.org/officeDocument/2006/relationships/image" Target="../media/image13416.png"/><Relationship Id="rId299" Type="http://schemas.openxmlformats.org/officeDocument/2006/relationships/image" Target="../media/image10374.png"/><Relationship Id="rId2187" Type="http://schemas.openxmlformats.org/officeDocument/2006/relationships/image" Target="../media/image12236.png"/><Relationship Id="rId2394" Type="http://schemas.openxmlformats.org/officeDocument/2006/relationships/image" Target="../media/image12441.png"/><Relationship Id="rId3238" Type="http://schemas.openxmlformats.org/officeDocument/2006/relationships/image" Target="../media/image13278.png"/><Relationship Id="rId3445" Type="http://schemas.openxmlformats.org/officeDocument/2006/relationships/image" Target="../media/image13483.png"/><Relationship Id="rId159" Type="http://schemas.openxmlformats.org/officeDocument/2006/relationships/image" Target="../media/image10238.png"/><Relationship Id="rId366" Type="http://schemas.openxmlformats.org/officeDocument/2006/relationships/image" Target="../media/image10441.png"/><Relationship Id="rId573" Type="http://schemas.openxmlformats.org/officeDocument/2006/relationships/image" Target="../media/image10645.png"/><Relationship Id="rId780" Type="http://schemas.openxmlformats.org/officeDocument/2006/relationships/image" Target="../media/image1462.png"/><Relationship Id="rId2047" Type="http://schemas.openxmlformats.org/officeDocument/2006/relationships/image" Target="../media/image12096.png"/><Relationship Id="rId2254" Type="http://schemas.openxmlformats.org/officeDocument/2006/relationships/image" Target="../media/image12302.png"/><Relationship Id="rId2461" Type="http://schemas.openxmlformats.org/officeDocument/2006/relationships/image" Target="../media/image12507.png"/><Relationship Id="rId2699" Type="http://schemas.openxmlformats.org/officeDocument/2006/relationships/image" Target="../media/image12742.png"/><Relationship Id="rId3000" Type="http://schemas.openxmlformats.org/officeDocument/2006/relationships/image" Target="../media/image13042.png"/><Relationship Id="rId3305" Type="http://schemas.openxmlformats.org/officeDocument/2006/relationships/image" Target="../media/image13344.png"/><Relationship Id="rId226" Type="http://schemas.openxmlformats.org/officeDocument/2006/relationships/image" Target="../media/image10303.png"/><Relationship Id="rId433" Type="http://schemas.openxmlformats.org/officeDocument/2006/relationships/image" Target="../media/image10507.png"/><Relationship Id="rId878" Type="http://schemas.openxmlformats.org/officeDocument/2006/relationships/image" Target="../media/image10943.png"/><Relationship Id="rId1063" Type="http://schemas.openxmlformats.org/officeDocument/2006/relationships/image" Target="../media/image11125.png"/><Relationship Id="rId1270" Type="http://schemas.openxmlformats.org/officeDocument/2006/relationships/image" Target="../media/image11327.png"/><Relationship Id="rId2114" Type="http://schemas.openxmlformats.org/officeDocument/2006/relationships/image" Target="../media/image12163.png"/><Relationship Id="rId2559" Type="http://schemas.openxmlformats.org/officeDocument/2006/relationships/image" Target="../media/image12603.png"/><Relationship Id="rId2766" Type="http://schemas.openxmlformats.org/officeDocument/2006/relationships/image" Target="../media/image12809.png"/><Relationship Id="rId2973" Type="http://schemas.openxmlformats.org/officeDocument/2006/relationships/image" Target="../media/image13016.png"/><Relationship Id="rId640" Type="http://schemas.openxmlformats.org/officeDocument/2006/relationships/image" Target="../media/image10710.png"/><Relationship Id="rId738" Type="http://schemas.openxmlformats.org/officeDocument/2006/relationships/image" Target="../media/image10806.png"/><Relationship Id="rId945" Type="http://schemas.openxmlformats.org/officeDocument/2006/relationships/image" Target="../media/image11010.png"/><Relationship Id="rId1368" Type="http://schemas.openxmlformats.org/officeDocument/2006/relationships/image" Target="../media/image11425.png"/><Relationship Id="rId1575" Type="http://schemas.openxmlformats.org/officeDocument/2006/relationships/image" Target="../media/image11632.png"/><Relationship Id="rId1782" Type="http://schemas.openxmlformats.org/officeDocument/2006/relationships/image" Target="../media/image11834.png"/><Relationship Id="rId2321" Type="http://schemas.openxmlformats.org/officeDocument/2006/relationships/image" Target="../media/image12368.png"/><Relationship Id="rId2419" Type="http://schemas.openxmlformats.org/officeDocument/2006/relationships/image" Target="../media/image12466.png"/><Relationship Id="rId2626" Type="http://schemas.openxmlformats.org/officeDocument/2006/relationships/image" Target="../media/image12669.png"/><Relationship Id="rId2833" Type="http://schemas.openxmlformats.org/officeDocument/2006/relationships/image" Target="../media/image12876.png"/><Relationship Id="rId74" Type="http://schemas.openxmlformats.org/officeDocument/2006/relationships/image" Target="../media/image10153.png"/><Relationship Id="rId500" Type="http://schemas.openxmlformats.org/officeDocument/2006/relationships/image" Target="../media/image10573.png"/><Relationship Id="rId805" Type="http://schemas.openxmlformats.org/officeDocument/2006/relationships/image" Target="../media/image10872.png"/><Relationship Id="rId1130" Type="http://schemas.openxmlformats.org/officeDocument/2006/relationships/image" Target="../media/image11189.png"/><Relationship Id="rId1228" Type="http://schemas.openxmlformats.org/officeDocument/2006/relationships/image" Target="../media/image11287.png"/><Relationship Id="rId1435" Type="http://schemas.openxmlformats.org/officeDocument/2006/relationships/image" Target="../media/image11492.png"/><Relationship Id="rId1642" Type="http://schemas.openxmlformats.org/officeDocument/2006/relationships/image" Target="../media/image11698.png"/><Relationship Id="rId1947" Type="http://schemas.openxmlformats.org/officeDocument/2006/relationships/image" Target="../media/image11996.png"/><Relationship Id="rId2900" Type="http://schemas.openxmlformats.org/officeDocument/2006/relationships/image" Target="../media/image12943.png"/><Relationship Id="rId3095" Type="http://schemas.openxmlformats.org/officeDocument/2006/relationships/image" Target="../media/image13136.png"/><Relationship Id="rId1502" Type="http://schemas.openxmlformats.org/officeDocument/2006/relationships/image" Target="../media/image11559.png"/><Relationship Id="rId1807" Type="http://schemas.openxmlformats.org/officeDocument/2006/relationships/image" Target="../media/image11858.png"/><Relationship Id="rId3162" Type="http://schemas.openxmlformats.org/officeDocument/2006/relationships/image" Target="../media/image13202.png"/><Relationship Id="rId290" Type="http://schemas.openxmlformats.org/officeDocument/2006/relationships/image" Target="../media/image10365.png"/><Relationship Id="rId388" Type="http://schemas.openxmlformats.org/officeDocument/2006/relationships/image" Target="../media/image10463.png"/><Relationship Id="rId2069" Type="http://schemas.openxmlformats.org/officeDocument/2006/relationships/image" Target="../media/image12118.png"/><Relationship Id="rId3022" Type="http://schemas.openxmlformats.org/officeDocument/2006/relationships/image" Target="../media/image13064.png"/><Relationship Id="rId3467" Type="http://schemas.openxmlformats.org/officeDocument/2006/relationships/image" Target="../media/image13505.png"/><Relationship Id="rId150" Type="http://schemas.openxmlformats.org/officeDocument/2006/relationships/image" Target="../media/image10229.png"/><Relationship Id="rId595" Type="http://schemas.openxmlformats.org/officeDocument/2006/relationships/image" Target="../media/image10666.png"/><Relationship Id="rId2276" Type="http://schemas.openxmlformats.org/officeDocument/2006/relationships/image" Target="../media/image12323.png"/><Relationship Id="rId2483" Type="http://schemas.openxmlformats.org/officeDocument/2006/relationships/image" Target="../media/image12529.png"/><Relationship Id="rId2690" Type="http://schemas.openxmlformats.org/officeDocument/2006/relationships/image" Target="../media/image12733.png"/><Relationship Id="rId3327" Type="http://schemas.openxmlformats.org/officeDocument/2006/relationships/image" Target="../media/image13366.png"/><Relationship Id="rId248" Type="http://schemas.openxmlformats.org/officeDocument/2006/relationships/image" Target="../media/image10324.png"/><Relationship Id="rId455" Type="http://schemas.openxmlformats.org/officeDocument/2006/relationships/image" Target="../media/image10528.png"/><Relationship Id="rId662" Type="http://schemas.openxmlformats.org/officeDocument/2006/relationships/image" Target="../media/image10732.png"/><Relationship Id="rId1085" Type="http://schemas.openxmlformats.org/officeDocument/2006/relationships/image" Target="../media/image11146.png"/><Relationship Id="rId1292" Type="http://schemas.openxmlformats.org/officeDocument/2006/relationships/image" Target="../media/image11349.png"/><Relationship Id="rId2136" Type="http://schemas.openxmlformats.org/officeDocument/2006/relationships/image" Target="../media/image12185.png"/><Relationship Id="rId2343" Type="http://schemas.openxmlformats.org/officeDocument/2006/relationships/image" Target="../media/image12390.png"/><Relationship Id="rId2550" Type="http://schemas.openxmlformats.org/officeDocument/2006/relationships/image" Target="../media/image12594.png"/><Relationship Id="rId2788" Type="http://schemas.openxmlformats.org/officeDocument/2006/relationships/image" Target="../media/image12831.png"/><Relationship Id="rId2995" Type="http://schemas.openxmlformats.org/officeDocument/2006/relationships/image" Target="../media/image13037.png"/><Relationship Id="rId108" Type="http://schemas.openxmlformats.org/officeDocument/2006/relationships/image" Target="../media/image10187.png"/><Relationship Id="rId315" Type="http://schemas.openxmlformats.org/officeDocument/2006/relationships/image" Target="../media/image10390.png"/><Relationship Id="rId522" Type="http://schemas.openxmlformats.org/officeDocument/2006/relationships/image" Target="../media/image10594.png"/><Relationship Id="rId967" Type="http://schemas.openxmlformats.org/officeDocument/2006/relationships/image" Target="../media/image11031.png"/><Relationship Id="rId1152" Type="http://schemas.openxmlformats.org/officeDocument/2006/relationships/image" Target="../media/image11211.png"/><Relationship Id="rId1597" Type="http://schemas.openxmlformats.org/officeDocument/2006/relationships/image" Target="../media/image11654.png"/><Relationship Id="rId2203" Type="http://schemas.openxmlformats.org/officeDocument/2006/relationships/image" Target="../media/image12252.png"/><Relationship Id="rId2410" Type="http://schemas.openxmlformats.org/officeDocument/2006/relationships/image" Target="../media/image12457.png"/><Relationship Id="rId2648" Type="http://schemas.openxmlformats.org/officeDocument/2006/relationships/image" Target="../media/image12691.png"/><Relationship Id="rId2855" Type="http://schemas.openxmlformats.org/officeDocument/2006/relationships/image" Target="../media/image12898.png"/><Relationship Id="rId96" Type="http://schemas.openxmlformats.org/officeDocument/2006/relationships/image" Target="../media/image10175.png"/><Relationship Id="rId827" Type="http://schemas.openxmlformats.org/officeDocument/2006/relationships/image" Target="../media/image10893.png"/><Relationship Id="rId1012" Type="http://schemas.openxmlformats.org/officeDocument/2006/relationships/image" Target="../media/image11076.png"/><Relationship Id="rId1457" Type="http://schemas.openxmlformats.org/officeDocument/2006/relationships/image" Target="../media/image11514.png"/><Relationship Id="rId1664" Type="http://schemas.openxmlformats.org/officeDocument/2006/relationships/image" Target="../media/image8333.png"/><Relationship Id="rId1871" Type="http://schemas.openxmlformats.org/officeDocument/2006/relationships/image" Target="../media/image11920.png"/><Relationship Id="rId2508" Type="http://schemas.openxmlformats.org/officeDocument/2006/relationships/image" Target="../media/image12553.png"/><Relationship Id="rId2715" Type="http://schemas.openxmlformats.org/officeDocument/2006/relationships/image" Target="../media/image12758.png"/><Relationship Id="rId2922" Type="http://schemas.openxmlformats.org/officeDocument/2006/relationships/image" Target="../media/image12965.png"/><Relationship Id="rId1317" Type="http://schemas.openxmlformats.org/officeDocument/2006/relationships/image" Target="../media/image11374.png"/><Relationship Id="rId1524" Type="http://schemas.openxmlformats.org/officeDocument/2006/relationships/image" Target="../media/image11581.png"/><Relationship Id="rId1731" Type="http://schemas.openxmlformats.org/officeDocument/2006/relationships/image" Target="../media/image11783.png"/><Relationship Id="rId1969" Type="http://schemas.openxmlformats.org/officeDocument/2006/relationships/image" Target="../media/image12018.png"/><Relationship Id="rId3184" Type="http://schemas.openxmlformats.org/officeDocument/2006/relationships/image" Target="../media/image13224.png"/><Relationship Id="rId23" Type="http://schemas.openxmlformats.org/officeDocument/2006/relationships/image" Target="../media/image10102.png"/><Relationship Id="rId1829" Type="http://schemas.openxmlformats.org/officeDocument/2006/relationships/image" Target="../media/image11880.png"/><Relationship Id="rId3391" Type="http://schemas.openxmlformats.org/officeDocument/2006/relationships/image" Target="../media/image13429.png"/><Relationship Id="rId3489" Type="http://schemas.openxmlformats.org/officeDocument/2006/relationships/image" Target="../media/image8633.png"/><Relationship Id="rId2298" Type="http://schemas.openxmlformats.org/officeDocument/2006/relationships/image" Target="../media/image12345.png"/><Relationship Id="rId3044" Type="http://schemas.openxmlformats.org/officeDocument/2006/relationships/image" Target="../media/image13086.png"/><Relationship Id="rId3251" Type="http://schemas.openxmlformats.org/officeDocument/2006/relationships/image" Target="../media/image13291.png"/><Relationship Id="rId3349" Type="http://schemas.openxmlformats.org/officeDocument/2006/relationships/image" Target="../media/image13387.png"/><Relationship Id="rId172" Type="http://schemas.openxmlformats.org/officeDocument/2006/relationships/image" Target="../media/image10251.png"/><Relationship Id="rId477" Type="http://schemas.openxmlformats.org/officeDocument/2006/relationships/image" Target="../media/image10550.png"/><Relationship Id="rId684" Type="http://schemas.openxmlformats.org/officeDocument/2006/relationships/image" Target="../media/image10753.png"/><Relationship Id="rId2060" Type="http://schemas.openxmlformats.org/officeDocument/2006/relationships/image" Target="../media/image12109.png"/><Relationship Id="rId2158" Type="http://schemas.openxmlformats.org/officeDocument/2006/relationships/image" Target="../media/image12207.png"/><Relationship Id="rId2365" Type="http://schemas.openxmlformats.org/officeDocument/2006/relationships/image" Target="../media/image12412.png"/><Relationship Id="rId3111" Type="http://schemas.openxmlformats.org/officeDocument/2006/relationships/image" Target="../media/image13152.png"/><Relationship Id="rId3209" Type="http://schemas.openxmlformats.org/officeDocument/2006/relationships/image" Target="../media/image13249.png"/><Relationship Id="rId337" Type="http://schemas.openxmlformats.org/officeDocument/2006/relationships/image" Target="../media/image10412.png"/><Relationship Id="rId891" Type="http://schemas.openxmlformats.org/officeDocument/2006/relationships/image" Target="../media/image10956.png"/><Relationship Id="rId989" Type="http://schemas.openxmlformats.org/officeDocument/2006/relationships/image" Target="../media/image11053.png"/><Relationship Id="rId2018" Type="http://schemas.openxmlformats.org/officeDocument/2006/relationships/image" Target="../media/image12067.png"/><Relationship Id="rId2572" Type="http://schemas.openxmlformats.org/officeDocument/2006/relationships/image" Target="../media/image12616.png"/><Relationship Id="rId2877" Type="http://schemas.openxmlformats.org/officeDocument/2006/relationships/image" Target="../media/image12920.png"/><Relationship Id="rId3416" Type="http://schemas.openxmlformats.org/officeDocument/2006/relationships/image" Target="../media/image13454.png"/><Relationship Id="rId544" Type="http://schemas.openxmlformats.org/officeDocument/2006/relationships/image" Target="../media/image10616.png"/><Relationship Id="rId751" Type="http://schemas.openxmlformats.org/officeDocument/2006/relationships/image" Target="../media/image10819.png"/><Relationship Id="rId849" Type="http://schemas.openxmlformats.org/officeDocument/2006/relationships/image" Target="../media/image10915.png"/><Relationship Id="rId1174" Type="http://schemas.openxmlformats.org/officeDocument/2006/relationships/image" Target="../media/image11233.png"/><Relationship Id="rId1381" Type="http://schemas.openxmlformats.org/officeDocument/2006/relationships/image" Target="../media/image11438.png"/><Relationship Id="rId1479" Type="http://schemas.openxmlformats.org/officeDocument/2006/relationships/image" Target="../media/image11536.png"/><Relationship Id="rId1686" Type="http://schemas.openxmlformats.org/officeDocument/2006/relationships/image" Target="../media/image11739.png"/><Relationship Id="rId2225" Type="http://schemas.openxmlformats.org/officeDocument/2006/relationships/image" Target="../media/image12273.png"/><Relationship Id="rId2432" Type="http://schemas.openxmlformats.org/officeDocument/2006/relationships/image" Target="../media/image12479.png"/><Relationship Id="rId404" Type="http://schemas.openxmlformats.org/officeDocument/2006/relationships/image" Target="../media/image10478.png"/><Relationship Id="rId611" Type="http://schemas.openxmlformats.org/officeDocument/2006/relationships/image" Target="../media/image10682.png"/><Relationship Id="rId1034" Type="http://schemas.openxmlformats.org/officeDocument/2006/relationships/image" Target="../media/image11098.png"/><Relationship Id="rId1241" Type="http://schemas.openxmlformats.org/officeDocument/2006/relationships/image" Target="../media/image11300.png"/><Relationship Id="rId1339" Type="http://schemas.openxmlformats.org/officeDocument/2006/relationships/image" Target="../media/image11396.png"/><Relationship Id="rId1893" Type="http://schemas.openxmlformats.org/officeDocument/2006/relationships/image" Target="../media/image11942.png"/><Relationship Id="rId2737" Type="http://schemas.openxmlformats.org/officeDocument/2006/relationships/image" Target="../media/image12780.png"/><Relationship Id="rId2944" Type="http://schemas.openxmlformats.org/officeDocument/2006/relationships/image" Target="../media/image12987.png"/><Relationship Id="rId709" Type="http://schemas.openxmlformats.org/officeDocument/2006/relationships/image" Target="../media/image10778.png"/><Relationship Id="rId916" Type="http://schemas.openxmlformats.org/officeDocument/2006/relationships/image" Target="../media/image10981.png"/><Relationship Id="rId1101" Type="http://schemas.openxmlformats.org/officeDocument/2006/relationships/image" Target="../media/image11162.png"/><Relationship Id="rId1546" Type="http://schemas.openxmlformats.org/officeDocument/2006/relationships/image" Target="../media/image11603.png"/><Relationship Id="rId1753" Type="http://schemas.openxmlformats.org/officeDocument/2006/relationships/image" Target="../media/image11805.png"/><Relationship Id="rId1960" Type="http://schemas.openxmlformats.org/officeDocument/2006/relationships/image" Target="../media/image12009.png"/><Relationship Id="rId2804" Type="http://schemas.openxmlformats.org/officeDocument/2006/relationships/image" Target="../media/image12847.png"/><Relationship Id="rId45" Type="http://schemas.openxmlformats.org/officeDocument/2006/relationships/image" Target="../media/image10124.png"/><Relationship Id="rId1406" Type="http://schemas.openxmlformats.org/officeDocument/2006/relationships/image" Target="../media/image11463.png"/><Relationship Id="rId1613" Type="http://schemas.openxmlformats.org/officeDocument/2006/relationships/image" Target="../media/image11669.png"/><Relationship Id="rId1820" Type="http://schemas.openxmlformats.org/officeDocument/2006/relationships/image" Target="../media/image11871.png"/><Relationship Id="rId3066" Type="http://schemas.openxmlformats.org/officeDocument/2006/relationships/image" Target="../media/image13108.png"/><Relationship Id="rId3273" Type="http://schemas.openxmlformats.org/officeDocument/2006/relationships/image" Target="../media/image13313.png"/><Relationship Id="rId3480" Type="http://schemas.openxmlformats.org/officeDocument/2006/relationships/image" Target="../media/image13518.png"/><Relationship Id="rId194" Type="http://schemas.openxmlformats.org/officeDocument/2006/relationships/image" Target="../media/image10272.png"/><Relationship Id="rId1918" Type="http://schemas.openxmlformats.org/officeDocument/2006/relationships/image" Target="../media/image11967.png"/><Relationship Id="rId2082" Type="http://schemas.openxmlformats.org/officeDocument/2006/relationships/image" Target="../media/image12131.png"/><Relationship Id="rId3133" Type="http://schemas.openxmlformats.org/officeDocument/2006/relationships/image" Target="../media/image13174.png"/><Relationship Id="rId261" Type="http://schemas.openxmlformats.org/officeDocument/2006/relationships/image" Target="../media/image10337.png"/><Relationship Id="rId499" Type="http://schemas.openxmlformats.org/officeDocument/2006/relationships/image" Target="../media/image10572.png"/><Relationship Id="rId2387" Type="http://schemas.openxmlformats.org/officeDocument/2006/relationships/image" Target="../media/image12434.png"/><Relationship Id="rId2594" Type="http://schemas.openxmlformats.org/officeDocument/2006/relationships/image" Target="../media/image12638.png"/><Relationship Id="rId3340" Type="http://schemas.openxmlformats.org/officeDocument/2006/relationships/image" Target="../media/image13378.png"/><Relationship Id="rId3438" Type="http://schemas.openxmlformats.org/officeDocument/2006/relationships/image" Target="../media/image13476.png"/><Relationship Id="rId359" Type="http://schemas.openxmlformats.org/officeDocument/2006/relationships/image" Target="../media/image10434.png"/><Relationship Id="rId566" Type="http://schemas.openxmlformats.org/officeDocument/2006/relationships/image" Target="../media/image10638.png"/><Relationship Id="rId773" Type="http://schemas.openxmlformats.org/officeDocument/2006/relationships/image" Target="../media/image10841.png"/><Relationship Id="rId1196" Type="http://schemas.openxmlformats.org/officeDocument/2006/relationships/image" Target="../media/image11255.png"/><Relationship Id="rId2247" Type="http://schemas.openxmlformats.org/officeDocument/2006/relationships/image" Target="../media/image12295.png"/><Relationship Id="rId2454" Type="http://schemas.openxmlformats.org/officeDocument/2006/relationships/image" Target="../media/image12500.png"/><Relationship Id="rId2899" Type="http://schemas.openxmlformats.org/officeDocument/2006/relationships/image" Target="../media/image12942.png"/><Relationship Id="rId3200" Type="http://schemas.openxmlformats.org/officeDocument/2006/relationships/image" Target="../media/image13240.png"/><Relationship Id="rId121" Type="http://schemas.openxmlformats.org/officeDocument/2006/relationships/image" Target="../media/image10200.png"/><Relationship Id="rId219" Type="http://schemas.openxmlformats.org/officeDocument/2006/relationships/image" Target="../media/image10296.png"/><Relationship Id="rId426" Type="http://schemas.openxmlformats.org/officeDocument/2006/relationships/image" Target="../media/image10500.png"/><Relationship Id="rId633" Type="http://schemas.openxmlformats.org/officeDocument/2006/relationships/image" Target="../media/image10703.png"/><Relationship Id="rId980" Type="http://schemas.openxmlformats.org/officeDocument/2006/relationships/image" Target="../media/image11044.png"/><Relationship Id="rId1056" Type="http://schemas.openxmlformats.org/officeDocument/2006/relationships/image" Target="../media/image11119.png"/><Relationship Id="rId1263" Type="http://schemas.openxmlformats.org/officeDocument/2006/relationships/image" Target="../media/image11321.png"/><Relationship Id="rId2107" Type="http://schemas.openxmlformats.org/officeDocument/2006/relationships/image" Target="../media/image12156.png"/><Relationship Id="rId2314" Type="http://schemas.openxmlformats.org/officeDocument/2006/relationships/image" Target="../media/image12361.png"/><Relationship Id="rId2661" Type="http://schemas.openxmlformats.org/officeDocument/2006/relationships/image" Target="../media/image12704.png"/><Relationship Id="rId2759" Type="http://schemas.openxmlformats.org/officeDocument/2006/relationships/image" Target="../media/image12802.png"/><Relationship Id="rId2966" Type="http://schemas.openxmlformats.org/officeDocument/2006/relationships/image" Target="../media/image13009.png"/><Relationship Id="rId840" Type="http://schemas.openxmlformats.org/officeDocument/2006/relationships/image" Target="../media/image10906.png"/><Relationship Id="rId938" Type="http://schemas.openxmlformats.org/officeDocument/2006/relationships/image" Target="../media/image11003.png"/><Relationship Id="rId1470" Type="http://schemas.openxmlformats.org/officeDocument/2006/relationships/image" Target="../media/image11527.png"/><Relationship Id="rId1568" Type="http://schemas.openxmlformats.org/officeDocument/2006/relationships/image" Target="../media/image11625.png"/><Relationship Id="rId1775" Type="http://schemas.openxmlformats.org/officeDocument/2006/relationships/image" Target="../media/image11827.png"/><Relationship Id="rId2521" Type="http://schemas.openxmlformats.org/officeDocument/2006/relationships/image" Target="../media/image12566.png"/><Relationship Id="rId2619" Type="http://schemas.openxmlformats.org/officeDocument/2006/relationships/image" Target="../media/image12662.png"/><Relationship Id="rId2826" Type="http://schemas.openxmlformats.org/officeDocument/2006/relationships/image" Target="../media/image12869.png"/><Relationship Id="rId67" Type="http://schemas.openxmlformats.org/officeDocument/2006/relationships/image" Target="../media/image10146.png"/><Relationship Id="rId700" Type="http://schemas.openxmlformats.org/officeDocument/2006/relationships/image" Target="../media/image10769.png"/><Relationship Id="rId1123" Type="http://schemas.openxmlformats.org/officeDocument/2006/relationships/image" Target="../media/image11182.png"/><Relationship Id="rId1330" Type="http://schemas.openxmlformats.org/officeDocument/2006/relationships/image" Target="../media/image11387.png"/><Relationship Id="rId1428" Type="http://schemas.openxmlformats.org/officeDocument/2006/relationships/image" Target="../media/image11485.png"/><Relationship Id="rId1635" Type="http://schemas.openxmlformats.org/officeDocument/2006/relationships/image" Target="../media/image11691.png"/><Relationship Id="rId1982" Type="http://schemas.openxmlformats.org/officeDocument/2006/relationships/image" Target="../media/image12031.png"/><Relationship Id="rId3088" Type="http://schemas.openxmlformats.org/officeDocument/2006/relationships/image" Target="../media/image13130.png"/><Relationship Id="rId1842" Type="http://schemas.openxmlformats.org/officeDocument/2006/relationships/image" Target="../media/image11892.png"/><Relationship Id="rId3295" Type="http://schemas.openxmlformats.org/officeDocument/2006/relationships/image" Target="../media/image13335.png"/><Relationship Id="rId1702" Type="http://schemas.openxmlformats.org/officeDocument/2006/relationships/image" Target="../media/image11755.png"/><Relationship Id="rId3155" Type="http://schemas.openxmlformats.org/officeDocument/2006/relationships/image" Target="../media/image13195.png"/><Relationship Id="rId3362" Type="http://schemas.openxmlformats.org/officeDocument/2006/relationships/image" Target="../media/image13400.png"/><Relationship Id="rId283" Type="http://schemas.openxmlformats.org/officeDocument/2006/relationships/image" Target="../media/image10358.png"/><Relationship Id="rId490" Type="http://schemas.openxmlformats.org/officeDocument/2006/relationships/image" Target="../media/image10563.png"/><Relationship Id="rId2171" Type="http://schemas.openxmlformats.org/officeDocument/2006/relationships/image" Target="../media/image12220.png"/><Relationship Id="rId3015" Type="http://schemas.openxmlformats.org/officeDocument/2006/relationships/image" Target="../media/image13057.png"/><Relationship Id="rId3222" Type="http://schemas.openxmlformats.org/officeDocument/2006/relationships/image" Target="../media/image13262.png"/><Relationship Id="rId143" Type="http://schemas.openxmlformats.org/officeDocument/2006/relationships/image" Target="../media/image10222.png"/><Relationship Id="rId350" Type="http://schemas.openxmlformats.org/officeDocument/2006/relationships/image" Target="../media/image10425.png"/><Relationship Id="rId588" Type="http://schemas.openxmlformats.org/officeDocument/2006/relationships/image" Target="../media/image10659.png"/><Relationship Id="rId795" Type="http://schemas.openxmlformats.org/officeDocument/2006/relationships/image" Target="../media/image10862.png"/><Relationship Id="rId2031" Type="http://schemas.openxmlformats.org/officeDocument/2006/relationships/image" Target="../media/image12080.png"/><Relationship Id="rId2269" Type="http://schemas.openxmlformats.org/officeDocument/2006/relationships/image" Target="../media/image12317.png"/><Relationship Id="rId2476" Type="http://schemas.openxmlformats.org/officeDocument/2006/relationships/image" Target="../media/image12522.png"/><Relationship Id="rId2683" Type="http://schemas.openxmlformats.org/officeDocument/2006/relationships/image" Target="../media/image12726.png"/><Relationship Id="rId2890" Type="http://schemas.openxmlformats.org/officeDocument/2006/relationships/image" Target="../media/image12933.png"/><Relationship Id="rId9" Type="http://schemas.openxmlformats.org/officeDocument/2006/relationships/image" Target="../media/image36.png"/><Relationship Id="rId210" Type="http://schemas.openxmlformats.org/officeDocument/2006/relationships/image" Target="../media/image10287.png"/><Relationship Id="rId448" Type="http://schemas.openxmlformats.org/officeDocument/2006/relationships/image" Target="../media/image10521.png"/><Relationship Id="rId655" Type="http://schemas.openxmlformats.org/officeDocument/2006/relationships/image" Target="../media/image10725.png"/><Relationship Id="rId862" Type="http://schemas.openxmlformats.org/officeDocument/2006/relationships/image" Target="../media/image10928.png"/><Relationship Id="rId1078" Type="http://schemas.openxmlformats.org/officeDocument/2006/relationships/image" Target="../media/image11139.png"/><Relationship Id="rId1285" Type="http://schemas.openxmlformats.org/officeDocument/2006/relationships/image" Target="../media/image11342.png"/><Relationship Id="rId1492" Type="http://schemas.openxmlformats.org/officeDocument/2006/relationships/image" Target="../media/image11549.png"/><Relationship Id="rId2129" Type="http://schemas.openxmlformats.org/officeDocument/2006/relationships/image" Target="../media/image12178.png"/><Relationship Id="rId2336" Type="http://schemas.openxmlformats.org/officeDocument/2006/relationships/image" Target="../media/image12383.png"/><Relationship Id="rId2543" Type="http://schemas.openxmlformats.org/officeDocument/2006/relationships/image" Target="../media/image12587.png"/><Relationship Id="rId2750" Type="http://schemas.openxmlformats.org/officeDocument/2006/relationships/image" Target="../media/image12793.png"/><Relationship Id="rId2988" Type="http://schemas.openxmlformats.org/officeDocument/2006/relationships/image" Target="../media/image13030.png"/><Relationship Id="rId308" Type="http://schemas.openxmlformats.org/officeDocument/2006/relationships/image" Target="../media/image10383.png"/><Relationship Id="rId515" Type="http://schemas.openxmlformats.org/officeDocument/2006/relationships/image" Target="../media/image10587.png"/><Relationship Id="rId722" Type="http://schemas.openxmlformats.org/officeDocument/2006/relationships/image" Target="../media/image10790.png"/><Relationship Id="rId1145" Type="http://schemas.openxmlformats.org/officeDocument/2006/relationships/image" Target="../media/image11204.png"/><Relationship Id="rId1352" Type="http://schemas.openxmlformats.org/officeDocument/2006/relationships/image" Target="../media/image11409.png"/><Relationship Id="rId1797" Type="http://schemas.openxmlformats.org/officeDocument/2006/relationships/image" Target="../media/image11848.png"/><Relationship Id="rId2403" Type="http://schemas.openxmlformats.org/officeDocument/2006/relationships/image" Target="../media/image12450.png"/><Relationship Id="rId2848" Type="http://schemas.openxmlformats.org/officeDocument/2006/relationships/image" Target="../media/image12891.png"/><Relationship Id="rId89" Type="http://schemas.openxmlformats.org/officeDocument/2006/relationships/image" Target="../media/image10168.png"/><Relationship Id="rId1005" Type="http://schemas.openxmlformats.org/officeDocument/2006/relationships/image" Target="../media/image11069.png"/><Relationship Id="rId1212" Type="http://schemas.openxmlformats.org/officeDocument/2006/relationships/image" Target="../media/image11271.png"/><Relationship Id="rId1657" Type="http://schemas.openxmlformats.org/officeDocument/2006/relationships/image" Target="../media/image11713.png"/><Relationship Id="rId1864" Type="http://schemas.openxmlformats.org/officeDocument/2006/relationships/image" Target="../media/image11913.png"/><Relationship Id="rId2610" Type="http://schemas.openxmlformats.org/officeDocument/2006/relationships/image" Target="../media/image12653.png"/><Relationship Id="rId2708" Type="http://schemas.openxmlformats.org/officeDocument/2006/relationships/image" Target="../media/image12751.png"/><Relationship Id="rId2915" Type="http://schemas.openxmlformats.org/officeDocument/2006/relationships/image" Target="../media/image12958.png"/><Relationship Id="rId1517" Type="http://schemas.openxmlformats.org/officeDocument/2006/relationships/image" Target="../media/image11574.png"/><Relationship Id="rId1724" Type="http://schemas.openxmlformats.org/officeDocument/2006/relationships/image" Target="../media/image11776.png"/><Relationship Id="rId3177" Type="http://schemas.openxmlformats.org/officeDocument/2006/relationships/image" Target="../media/image13217.png"/><Relationship Id="rId16" Type="http://schemas.openxmlformats.org/officeDocument/2006/relationships/image" Target="../media/image10095.png"/><Relationship Id="rId1931" Type="http://schemas.openxmlformats.org/officeDocument/2006/relationships/image" Target="../media/image11980.png"/><Relationship Id="rId3037" Type="http://schemas.openxmlformats.org/officeDocument/2006/relationships/image" Target="../media/image13079.png"/><Relationship Id="rId3384" Type="http://schemas.openxmlformats.org/officeDocument/2006/relationships/image" Target="../media/image13422.png"/><Relationship Id="rId2193" Type="http://schemas.openxmlformats.org/officeDocument/2006/relationships/image" Target="../media/image12242.png"/><Relationship Id="rId2498" Type="http://schemas.openxmlformats.org/officeDocument/2006/relationships/image" Target="../media/image12543.png"/><Relationship Id="rId3244" Type="http://schemas.openxmlformats.org/officeDocument/2006/relationships/image" Target="../media/image13284.png"/><Relationship Id="rId3451" Type="http://schemas.openxmlformats.org/officeDocument/2006/relationships/image" Target="../media/image13489.png"/><Relationship Id="rId165" Type="http://schemas.openxmlformats.org/officeDocument/2006/relationships/image" Target="../media/image10244.png"/><Relationship Id="rId372" Type="http://schemas.openxmlformats.org/officeDocument/2006/relationships/image" Target="../media/image10447.png"/><Relationship Id="rId677" Type="http://schemas.openxmlformats.org/officeDocument/2006/relationships/image" Target="../media/image10746.png"/><Relationship Id="rId2053" Type="http://schemas.openxmlformats.org/officeDocument/2006/relationships/image" Target="../media/image12102.png"/><Relationship Id="rId2260" Type="http://schemas.openxmlformats.org/officeDocument/2006/relationships/image" Target="../media/image12308.png"/><Relationship Id="rId2358" Type="http://schemas.openxmlformats.org/officeDocument/2006/relationships/image" Target="../media/image12405.png"/><Relationship Id="rId3104" Type="http://schemas.openxmlformats.org/officeDocument/2006/relationships/image" Target="../media/image13145.png"/><Relationship Id="rId3311" Type="http://schemas.openxmlformats.org/officeDocument/2006/relationships/image" Target="../media/image13350.png"/><Relationship Id="rId232" Type="http://schemas.openxmlformats.org/officeDocument/2006/relationships/image" Target="../media/image10309.png"/><Relationship Id="rId884" Type="http://schemas.openxmlformats.org/officeDocument/2006/relationships/image" Target="../media/image10949.png"/><Relationship Id="rId2120" Type="http://schemas.openxmlformats.org/officeDocument/2006/relationships/image" Target="../media/image12169.png"/><Relationship Id="rId2565" Type="http://schemas.openxmlformats.org/officeDocument/2006/relationships/image" Target="../media/image12609.png"/><Relationship Id="rId2772" Type="http://schemas.openxmlformats.org/officeDocument/2006/relationships/image" Target="../media/image12815.png"/><Relationship Id="rId3409" Type="http://schemas.openxmlformats.org/officeDocument/2006/relationships/image" Target="../media/image13447.png"/><Relationship Id="rId537" Type="http://schemas.openxmlformats.org/officeDocument/2006/relationships/image" Target="../media/image10609.png"/><Relationship Id="rId744" Type="http://schemas.openxmlformats.org/officeDocument/2006/relationships/image" Target="../media/image10812.png"/><Relationship Id="rId951" Type="http://schemas.openxmlformats.org/officeDocument/2006/relationships/image" Target="../media/image11016.png"/><Relationship Id="rId1167" Type="http://schemas.openxmlformats.org/officeDocument/2006/relationships/image" Target="../media/image11226.png"/><Relationship Id="rId1374" Type="http://schemas.openxmlformats.org/officeDocument/2006/relationships/image" Target="../media/image11431.png"/><Relationship Id="rId1581" Type="http://schemas.openxmlformats.org/officeDocument/2006/relationships/image" Target="../media/image11638.png"/><Relationship Id="rId1679" Type="http://schemas.openxmlformats.org/officeDocument/2006/relationships/image" Target="../media/image11732.png"/><Relationship Id="rId2218" Type="http://schemas.openxmlformats.org/officeDocument/2006/relationships/image" Target="../media/image12267.png"/><Relationship Id="rId2425" Type="http://schemas.openxmlformats.org/officeDocument/2006/relationships/image" Target="../media/image12472.png"/><Relationship Id="rId2632" Type="http://schemas.openxmlformats.org/officeDocument/2006/relationships/image" Target="../media/image12675.png"/><Relationship Id="rId80" Type="http://schemas.openxmlformats.org/officeDocument/2006/relationships/image" Target="../media/image10159.png"/><Relationship Id="rId604" Type="http://schemas.openxmlformats.org/officeDocument/2006/relationships/image" Target="../media/image10675.png"/><Relationship Id="rId811" Type="http://schemas.openxmlformats.org/officeDocument/2006/relationships/image" Target="../media/image10878.png"/><Relationship Id="rId1027" Type="http://schemas.openxmlformats.org/officeDocument/2006/relationships/image" Target="../media/image11091.png"/><Relationship Id="rId1234" Type="http://schemas.openxmlformats.org/officeDocument/2006/relationships/image" Target="../media/image11293.png"/><Relationship Id="rId1441" Type="http://schemas.openxmlformats.org/officeDocument/2006/relationships/image" Target="../media/image11498.png"/><Relationship Id="rId1886" Type="http://schemas.openxmlformats.org/officeDocument/2006/relationships/image" Target="../media/image11935.png"/><Relationship Id="rId2937" Type="http://schemas.openxmlformats.org/officeDocument/2006/relationships/image" Target="../media/image12980.png"/><Relationship Id="rId909" Type="http://schemas.openxmlformats.org/officeDocument/2006/relationships/image" Target="../media/image10974.png"/><Relationship Id="rId1301" Type="http://schemas.openxmlformats.org/officeDocument/2006/relationships/image" Target="../media/image11358.png"/><Relationship Id="rId1539" Type="http://schemas.openxmlformats.org/officeDocument/2006/relationships/image" Target="../media/image11596.png"/><Relationship Id="rId1746" Type="http://schemas.openxmlformats.org/officeDocument/2006/relationships/image" Target="../media/image11798.png"/><Relationship Id="rId1953" Type="http://schemas.openxmlformats.org/officeDocument/2006/relationships/image" Target="../media/image12002.png"/><Relationship Id="rId3199" Type="http://schemas.openxmlformats.org/officeDocument/2006/relationships/image" Target="../media/image13239.png"/><Relationship Id="rId38" Type="http://schemas.openxmlformats.org/officeDocument/2006/relationships/image" Target="../media/image10117.png"/><Relationship Id="rId1606" Type="http://schemas.openxmlformats.org/officeDocument/2006/relationships/image" Target="../media/image11662.png"/><Relationship Id="rId1813" Type="http://schemas.openxmlformats.org/officeDocument/2006/relationships/image" Target="../media/image11864.png"/><Relationship Id="rId3059" Type="http://schemas.openxmlformats.org/officeDocument/2006/relationships/image" Target="../media/image13101.png"/><Relationship Id="rId3266" Type="http://schemas.openxmlformats.org/officeDocument/2006/relationships/image" Target="../media/image13306.png"/><Relationship Id="rId3473" Type="http://schemas.openxmlformats.org/officeDocument/2006/relationships/image" Target="../media/image13511.png"/><Relationship Id="rId187" Type="http://schemas.openxmlformats.org/officeDocument/2006/relationships/image" Target="../media/image10265.png"/><Relationship Id="rId394" Type="http://schemas.openxmlformats.org/officeDocument/2006/relationships/image" Target="../media/image10468.png"/><Relationship Id="rId2075" Type="http://schemas.openxmlformats.org/officeDocument/2006/relationships/image" Target="../media/image12124.png"/><Relationship Id="rId2282" Type="http://schemas.openxmlformats.org/officeDocument/2006/relationships/image" Target="../media/image12329.png"/><Relationship Id="rId3126" Type="http://schemas.openxmlformats.org/officeDocument/2006/relationships/image" Target="../media/image13167.png"/><Relationship Id="rId254" Type="http://schemas.openxmlformats.org/officeDocument/2006/relationships/image" Target="../media/image10330.png"/><Relationship Id="rId699" Type="http://schemas.openxmlformats.org/officeDocument/2006/relationships/image" Target="../media/image10768.png"/><Relationship Id="rId1091" Type="http://schemas.openxmlformats.org/officeDocument/2006/relationships/image" Target="../media/image11152.png"/><Relationship Id="rId2587" Type="http://schemas.openxmlformats.org/officeDocument/2006/relationships/image" Target="../media/image12631.png"/><Relationship Id="rId2794" Type="http://schemas.openxmlformats.org/officeDocument/2006/relationships/image" Target="../media/image12837.png"/><Relationship Id="rId3333" Type="http://schemas.openxmlformats.org/officeDocument/2006/relationships/image" Target="../media/image13371.png"/><Relationship Id="rId114" Type="http://schemas.openxmlformats.org/officeDocument/2006/relationships/image" Target="../media/image10193.png"/><Relationship Id="rId461" Type="http://schemas.openxmlformats.org/officeDocument/2006/relationships/image" Target="../media/image10534.png"/><Relationship Id="rId559" Type="http://schemas.openxmlformats.org/officeDocument/2006/relationships/image" Target="../media/image10631.png"/><Relationship Id="rId766" Type="http://schemas.openxmlformats.org/officeDocument/2006/relationships/image" Target="../media/image10834.png"/><Relationship Id="rId1189" Type="http://schemas.openxmlformats.org/officeDocument/2006/relationships/image" Target="../media/image11248.png"/><Relationship Id="rId1396" Type="http://schemas.openxmlformats.org/officeDocument/2006/relationships/image" Target="../media/image11453.png"/><Relationship Id="rId2142" Type="http://schemas.openxmlformats.org/officeDocument/2006/relationships/image" Target="../media/image12191.png"/><Relationship Id="rId2447" Type="http://schemas.openxmlformats.org/officeDocument/2006/relationships/image" Target="../media/image12493.png"/><Relationship Id="rId3400" Type="http://schemas.openxmlformats.org/officeDocument/2006/relationships/image" Target="../media/image13438.png"/><Relationship Id="rId321" Type="http://schemas.openxmlformats.org/officeDocument/2006/relationships/image" Target="../media/image10396.png"/><Relationship Id="rId419" Type="http://schemas.openxmlformats.org/officeDocument/2006/relationships/image" Target="../media/image10493.png"/><Relationship Id="rId626" Type="http://schemas.openxmlformats.org/officeDocument/2006/relationships/image" Target="../media/image10696.png"/><Relationship Id="rId973" Type="http://schemas.openxmlformats.org/officeDocument/2006/relationships/image" Target="../media/image11037.png"/><Relationship Id="rId1049" Type="http://schemas.openxmlformats.org/officeDocument/2006/relationships/image" Target="../media/image11112.png"/><Relationship Id="rId1256" Type="http://schemas.openxmlformats.org/officeDocument/2006/relationships/image" Target="../media/image11314.png"/><Relationship Id="rId2002" Type="http://schemas.openxmlformats.org/officeDocument/2006/relationships/image" Target="../media/image12051.png"/><Relationship Id="rId2307" Type="http://schemas.openxmlformats.org/officeDocument/2006/relationships/image" Target="../media/image12354.png"/><Relationship Id="rId2654" Type="http://schemas.openxmlformats.org/officeDocument/2006/relationships/image" Target="../media/image12697.png"/><Relationship Id="rId2861" Type="http://schemas.openxmlformats.org/officeDocument/2006/relationships/image" Target="../media/image12904.png"/><Relationship Id="rId2959" Type="http://schemas.openxmlformats.org/officeDocument/2006/relationships/image" Target="../media/image13002.png"/><Relationship Id="rId833" Type="http://schemas.openxmlformats.org/officeDocument/2006/relationships/image" Target="../media/image10899.png"/><Relationship Id="rId1116" Type="http://schemas.openxmlformats.org/officeDocument/2006/relationships/image" Target="../media/image11176.png"/><Relationship Id="rId1463" Type="http://schemas.openxmlformats.org/officeDocument/2006/relationships/image" Target="../media/image11520.png"/><Relationship Id="rId1670" Type="http://schemas.openxmlformats.org/officeDocument/2006/relationships/image" Target="../media/image11724.png"/><Relationship Id="rId1768" Type="http://schemas.openxmlformats.org/officeDocument/2006/relationships/image" Target="../media/image11820.png"/><Relationship Id="rId2514" Type="http://schemas.openxmlformats.org/officeDocument/2006/relationships/image" Target="../media/image12559.png"/><Relationship Id="rId2721" Type="http://schemas.openxmlformats.org/officeDocument/2006/relationships/image" Target="../media/image12764.png"/><Relationship Id="rId2819" Type="http://schemas.openxmlformats.org/officeDocument/2006/relationships/image" Target="../media/image12862.png"/><Relationship Id="rId900" Type="http://schemas.openxmlformats.org/officeDocument/2006/relationships/image" Target="../media/image10965.png"/><Relationship Id="rId1323" Type="http://schemas.openxmlformats.org/officeDocument/2006/relationships/image" Target="../media/image11380.png"/><Relationship Id="rId1530" Type="http://schemas.openxmlformats.org/officeDocument/2006/relationships/image" Target="../media/image11587.png"/><Relationship Id="rId1628" Type="http://schemas.openxmlformats.org/officeDocument/2006/relationships/image" Target="../media/image11684.png"/><Relationship Id="rId1975" Type="http://schemas.openxmlformats.org/officeDocument/2006/relationships/image" Target="../media/image12024.png"/><Relationship Id="rId3190" Type="http://schemas.openxmlformats.org/officeDocument/2006/relationships/image" Target="../media/image13230.png"/><Relationship Id="rId1835" Type="http://schemas.openxmlformats.org/officeDocument/2006/relationships/image" Target="../media/image11885.png"/><Relationship Id="rId3050" Type="http://schemas.openxmlformats.org/officeDocument/2006/relationships/image" Target="../media/image13092.png"/><Relationship Id="rId3288" Type="http://schemas.openxmlformats.org/officeDocument/2006/relationships/image" Target="../media/image13328.png"/><Relationship Id="rId3495" Type="http://schemas.openxmlformats.org/officeDocument/2006/relationships/image" Target="../media/image2895.png"/><Relationship Id="rId1902" Type="http://schemas.openxmlformats.org/officeDocument/2006/relationships/image" Target="../media/image11951.png"/><Relationship Id="rId2097" Type="http://schemas.openxmlformats.org/officeDocument/2006/relationships/image" Target="../media/image12146.png"/><Relationship Id="rId3148" Type="http://schemas.openxmlformats.org/officeDocument/2006/relationships/image" Target="../media/image13188.png"/><Relationship Id="rId3355" Type="http://schemas.openxmlformats.org/officeDocument/2006/relationships/image" Target="../media/image13393.png"/><Relationship Id="rId276" Type="http://schemas.openxmlformats.org/officeDocument/2006/relationships/image" Target="../media/image10351.png"/><Relationship Id="rId483" Type="http://schemas.openxmlformats.org/officeDocument/2006/relationships/image" Target="../media/image10556.png"/><Relationship Id="rId690" Type="http://schemas.openxmlformats.org/officeDocument/2006/relationships/image" Target="../media/image10759.png"/><Relationship Id="rId2164" Type="http://schemas.openxmlformats.org/officeDocument/2006/relationships/image" Target="../media/image12213.png"/><Relationship Id="rId2371" Type="http://schemas.openxmlformats.org/officeDocument/2006/relationships/image" Target="../media/image12418.png"/><Relationship Id="rId3008" Type="http://schemas.openxmlformats.org/officeDocument/2006/relationships/image" Target="../media/image13050.png"/><Relationship Id="rId3215" Type="http://schemas.openxmlformats.org/officeDocument/2006/relationships/image" Target="../media/image13255.png"/><Relationship Id="rId3422" Type="http://schemas.openxmlformats.org/officeDocument/2006/relationships/image" Target="../media/image13460.png"/><Relationship Id="rId136" Type="http://schemas.openxmlformats.org/officeDocument/2006/relationships/image" Target="../media/image10215.png"/><Relationship Id="rId343" Type="http://schemas.openxmlformats.org/officeDocument/2006/relationships/image" Target="../media/image10418.png"/><Relationship Id="rId550" Type="http://schemas.openxmlformats.org/officeDocument/2006/relationships/image" Target="../media/image10622.png"/><Relationship Id="rId788" Type="http://schemas.openxmlformats.org/officeDocument/2006/relationships/image" Target="../media/image10855.png"/><Relationship Id="rId995" Type="http://schemas.openxmlformats.org/officeDocument/2006/relationships/image" Target="../media/image11059.png"/><Relationship Id="rId1180" Type="http://schemas.openxmlformats.org/officeDocument/2006/relationships/image" Target="../media/image11239.png"/><Relationship Id="rId2024" Type="http://schemas.openxmlformats.org/officeDocument/2006/relationships/image" Target="../media/image12073.png"/><Relationship Id="rId2231" Type="http://schemas.openxmlformats.org/officeDocument/2006/relationships/image" Target="../media/image12279.png"/><Relationship Id="rId2469" Type="http://schemas.openxmlformats.org/officeDocument/2006/relationships/image" Target="../media/image12515.png"/><Relationship Id="rId2676" Type="http://schemas.openxmlformats.org/officeDocument/2006/relationships/image" Target="../media/image12719.png"/><Relationship Id="rId2883" Type="http://schemas.openxmlformats.org/officeDocument/2006/relationships/image" Target="../media/image12926.png"/><Relationship Id="rId203" Type="http://schemas.openxmlformats.org/officeDocument/2006/relationships/image" Target="../media/image10281.png"/><Relationship Id="rId648" Type="http://schemas.openxmlformats.org/officeDocument/2006/relationships/image" Target="../media/image10718.png"/><Relationship Id="rId855" Type="http://schemas.openxmlformats.org/officeDocument/2006/relationships/image" Target="../media/image10921.png"/><Relationship Id="rId1040" Type="http://schemas.openxmlformats.org/officeDocument/2006/relationships/image" Target="../media/image11104.png"/><Relationship Id="rId1278" Type="http://schemas.openxmlformats.org/officeDocument/2006/relationships/image" Target="../media/image11335.png"/><Relationship Id="rId1485" Type="http://schemas.openxmlformats.org/officeDocument/2006/relationships/image" Target="../media/image11542.png"/><Relationship Id="rId1692" Type="http://schemas.openxmlformats.org/officeDocument/2006/relationships/image" Target="../media/image11745.png"/><Relationship Id="rId2329" Type="http://schemas.openxmlformats.org/officeDocument/2006/relationships/image" Target="../media/image12376.png"/><Relationship Id="rId2536" Type="http://schemas.openxmlformats.org/officeDocument/2006/relationships/image" Target="../media/image12581.png"/><Relationship Id="rId2743" Type="http://schemas.openxmlformats.org/officeDocument/2006/relationships/image" Target="../media/image12786.png"/><Relationship Id="rId410" Type="http://schemas.openxmlformats.org/officeDocument/2006/relationships/image" Target="../media/image10484.png"/><Relationship Id="rId508" Type="http://schemas.openxmlformats.org/officeDocument/2006/relationships/image" Target="../media/image10580.png"/><Relationship Id="rId715" Type="http://schemas.openxmlformats.org/officeDocument/2006/relationships/image" Target="../media/image10783.png"/><Relationship Id="rId922" Type="http://schemas.openxmlformats.org/officeDocument/2006/relationships/image" Target="../media/image10987.png"/><Relationship Id="rId1138" Type="http://schemas.openxmlformats.org/officeDocument/2006/relationships/image" Target="../media/image11197.png"/><Relationship Id="rId1345" Type="http://schemas.openxmlformats.org/officeDocument/2006/relationships/image" Target="../media/image11402.png"/><Relationship Id="rId1552" Type="http://schemas.openxmlformats.org/officeDocument/2006/relationships/image" Target="../media/image11609.png"/><Relationship Id="rId1997" Type="http://schemas.openxmlformats.org/officeDocument/2006/relationships/image" Target="../media/image12046.png"/><Relationship Id="rId2603" Type="http://schemas.openxmlformats.org/officeDocument/2006/relationships/image" Target="../media/image12647.png"/><Relationship Id="rId2950" Type="http://schemas.openxmlformats.org/officeDocument/2006/relationships/image" Target="../media/image12993.png"/><Relationship Id="rId1205" Type="http://schemas.openxmlformats.org/officeDocument/2006/relationships/image" Target="../media/image11264.png"/><Relationship Id="rId1857" Type="http://schemas.openxmlformats.org/officeDocument/2006/relationships/image" Target="../media/image11906.png"/><Relationship Id="rId2810" Type="http://schemas.openxmlformats.org/officeDocument/2006/relationships/image" Target="../media/image12853.png"/><Relationship Id="rId2908" Type="http://schemas.openxmlformats.org/officeDocument/2006/relationships/image" Target="../media/image12951.png"/><Relationship Id="rId51" Type="http://schemas.openxmlformats.org/officeDocument/2006/relationships/image" Target="../media/image10130.png"/><Relationship Id="rId1412" Type="http://schemas.openxmlformats.org/officeDocument/2006/relationships/image" Target="../media/image11469.png"/><Relationship Id="rId1717" Type="http://schemas.openxmlformats.org/officeDocument/2006/relationships/image" Target="../media/image11770.png"/><Relationship Id="rId1924" Type="http://schemas.openxmlformats.org/officeDocument/2006/relationships/image" Target="../media/image11973.png"/><Relationship Id="rId3072" Type="http://schemas.openxmlformats.org/officeDocument/2006/relationships/image" Target="../media/image13114.png"/><Relationship Id="rId3377" Type="http://schemas.openxmlformats.org/officeDocument/2006/relationships/image" Target="../media/image13415.png"/><Relationship Id="rId298" Type="http://schemas.openxmlformats.org/officeDocument/2006/relationships/image" Target="../media/image10373.png"/><Relationship Id="rId158" Type="http://schemas.openxmlformats.org/officeDocument/2006/relationships/image" Target="../media/image10237.png"/><Relationship Id="rId2186" Type="http://schemas.openxmlformats.org/officeDocument/2006/relationships/image" Target="../media/image12235.png"/><Relationship Id="rId2393" Type="http://schemas.openxmlformats.org/officeDocument/2006/relationships/image" Target="../media/image12440.png"/><Relationship Id="rId2698" Type="http://schemas.openxmlformats.org/officeDocument/2006/relationships/image" Target="../media/image12741.png"/><Relationship Id="rId3237" Type="http://schemas.openxmlformats.org/officeDocument/2006/relationships/image" Target="../media/image13277.png"/><Relationship Id="rId3444" Type="http://schemas.openxmlformats.org/officeDocument/2006/relationships/image" Target="../media/image13482.png"/><Relationship Id="rId365" Type="http://schemas.openxmlformats.org/officeDocument/2006/relationships/image" Target="../media/image10440.png"/><Relationship Id="rId572" Type="http://schemas.openxmlformats.org/officeDocument/2006/relationships/image" Target="../media/image10644.png"/><Relationship Id="rId2046" Type="http://schemas.openxmlformats.org/officeDocument/2006/relationships/image" Target="../media/image12095.png"/><Relationship Id="rId2253" Type="http://schemas.openxmlformats.org/officeDocument/2006/relationships/image" Target="../media/image12301.png"/><Relationship Id="rId2460" Type="http://schemas.openxmlformats.org/officeDocument/2006/relationships/image" Target="../media/image12506.png"/><Relationship Id="rId3304" Type="http://schemas.openxmlformats.org/officeDocument/2006/relationships/image" Target="../media/image13343.png"/><Relationship Id="rId225" Type="http://schemas.openxmlformats.org/officeDocument/2006/relationships/image" Target="../media/image10302.png"/><Relationship Id="rId432" Type="http://schemas.openxmlformats.org/officeDocument/2006/relationships/image" Target="../media/image10506.png"/><Relationship Id="rId877" Type="http://schemas.openxmlformats.org/officeDocument/2006/relationships/image" Target="../media/image10942.png"/><Relationship Id="rId1062" Type="http://schemas.openxmlformats.org/officeDocument/2006/relationships/image" Target="../media/image11124.png"/><Relationship Id="rId2113" Type="http://schemas.openxmlformats.org/officeDocument/2006/relationships/image" Target="../media/image12162.png"/><Relationship Id="rId2320" Type="http://schemas.openxmlformats.org/officeDocument/2006/relationships/image" Target="../media/image12367.png"/><Relationship Id="rId2558" Type="http://schemas.openxmlformats.org/officeDocument/2006/relationships/image" Target="../media/image12602.png"/><Relationship Id="rId2765" Type="http://schemas.openxmlformats.org/officeDocument/2006/relationships/image" Target="../media/image12808.png"/><Relationship Id="rId2972" Type="http://schemas.openxmlformats.org/officeDocument/2006/relationships/image" Target="../media/image13015.png"/><Relationship Id="rId737" Type="http://schemas.openxmlformats.org/officeDocument/2006/relationships/image" Target="../media/image10805.png"/><Relationship Id="rId944" Type="http://schemas.openxmlformats.org/officeDocument/2006/relationships/image" Target="../media/image11009.png"/><Relationship Id="rId1367" Type="http://schemas.openxmlformats.org/officeDocument/2006/relationships/image" Target="../media/image11424.png"/><Relationship Id="rId1574" Type="http://schemas.openxmlformats.org/officeDocument/2006/relationships/image" Target="../media/image11631.png"/><Relationship Id="rId1781" Type="http://schemas.openxmlformats.org/officeDocument/2006/relationships/image" Target="../media/image11833.png"/><Relationship Id="rId2418" Type="http://schemas.openxmlformats.org/officeDocument/2006/relationships/image" Target="../media/image12465.png"/><Relationship Id="rId2625" Type="http://schemas.openxmlformats.org/officeDocument/2006/relationships/image" Target="../media/image12668.png"/><Relationship Id="rId2832" Type="http://schemas.openxmlformats.org/officeDocument/2006/relationships/image" Target="../media/image12875.png"/><Relationship Id="rId73" Type="http://schemas.openxmlformats.org/officeDocument/2006/relationships/image" Target="../media/image10152.png"/><Relationship Id="rId804" Type="http://schemas.openxmlformats.org/officeDocument/2006/relationships/image" Target="../media/image10871.png"/><Relationship Id="rId1227" Type="http://schemas.openxmlformats.org/officeDocument/2006/relationships/image" Target="../media/image11286.png"/><Relationship Id="rId1434" Type="http://schemas.openxmlformats.org/officeDocument/2006/relationships/image" Target="../media/image11491.png"/><Relationship Id="rId1641" Type="http://schemas.openxmlformats.org/officeDocument/2006/relationships/image" Target="../media/image11697.png"/><Relationship Id="rId1879" Type="http://schemas.openxmlformats.org/officeDocument/2006/relationships/image" Target="../media/image11928.png"/><Relationship Id="rId3094" Type="http://schemas.openxmlformats.org/officeDocument/2006/relationships/image" Target="../media/image1487.png"/><Relationship Id="rId1501" Type="http://schemas.openxmlformats.org/officeDocument/2006/relationships/image" Target="../media/image11558.png"/><Relationship Id="rId1739" Type="http://schemas.openxmlformats.org/officeDocument/2006/relationships/image" Target="../media/image11791.png"/><Relationship Id="rId1946" Type="http://schemas.openxmlformats.org/officeDocument/2006/relationships/image" Target="../media/image11995.png"/><Relationship Id="rId3399" Type="http://schemas.openxmlformats.org/officeDocument/2006/relationships/image" Target="../media/image13437.png"/><Relationship Id="rId1806" Type="http://schemas.openxmlformats.org/officeDocument/2006/relationships/image" Target="../media/image11857.png"/><Relationship Id="rId3161" Type="http://schemas.openxmlformats.org/officeDocument/2006/relationships/image" Target="../media/image13201.png"/><Relationship Id="rId3259" Type="http://schemas.openxmlformats.org/officeDocument/2006/relationships/image" Target="../media/image13299.png"/><Relationship Id="rId3466" Type="http://schemas.openxmlformats.org/officeDocument/2006/relationships/image" Target="../media/image13504.png"/><Relationship Id="rId387" Type="http://schemas.openxmlformats.org/officeDocument/2006/relationships/image" Target="../media/image10462.png"/><Relationship Id="rId594" Type="http://schemas.openxmlformats.org/officeDocument/2006/relationships/image" Target="../media/image10665.png"/><Relationship Id="rId2068" Type="http://schemas.openxmlformats.org/officeDocument/2006/relationships/image" Target="../media/image12117.png"/><Relationship Id="rId2275" Type="http://schemas.openxmlformats.org/officeDocument/2006/relationships/image" Target="../media/image12322.png"/><Relationship Id="rId3021" Type="http://schemas.openxmlformats.org/officeDocument/2006/relationships/image" Target="../media/image13063.png"/><Relationship Id="rId3119" Type="http://schemas.openxmlformats.org/officeDocument/2006/relationships/image" Target="../media/image13160.png"/><Relationship Id="rId3326" Type="http://schemas.openxmlformats.org/officeDocument/2006/relationships/image" Target="../media/image13365.png"/><Relationship Id="rId247" Type="http://schemas.openxmlformats.org/officeDocument/2006/relationships/image" Target="../media/image10323.png"/><Relationship Id="rId899" Type="http://schemas.openxmlformats.org/officeDocument/2006/relationships/image" Target="../media/image10964.png"/><Relationship Id="rId1084" Type="http://schemas.openxmlformats.org/officeDocument/2006/relationships/image" Target="../media/image11145.png"/><Relationship Id="rId2482" Type="http://schemas.openxmlformats.org/officeDocument/2006/relationships/image" Target="../media/image12528.png"/><Relationship Id="rId2787" Type="http://schemas.openxmlformats.org/officeDocument/2006/relationships/image" Target="../media/image12830.png"/><Relationship Id="rId107" Type="http://schemas.openxmlformats.org/officeDocument/2006/relationships/image" Target="../media/image10186.png"/><Relationship Id="rId454" Type="http://schemas.openxmlformats.org/officeDocument/2006/relationships/image" Target="../media/image10527.png"/><Relationship Id="rId661" Type="http://schemas.openxmlformats.org/officeDocument/2006/relationships/image" Target="../media/image10731.png"/><Relationship Id="rId759" Type="http://schemas.openxmlformats.org/officeDocument/2006/relationships/image" Target="../media/image10827.png"/><Relationship Id="rId966" Type="http://schemas.openxmlformats.org/officeDocument/2006/relationships/image" Target="../media/image11030.png"/><Relationship Id="rId1291" Type="http://schemas.openxmlformats.org/officeDocument/2006/relationships/image" Target="../media/image11348.png"/><Relationship Id="rId1389" Type="http://schemas.openxmlformats.org/officeDocument/2006/relationships/image" Target="../media/image11446.png"/><Relationship Id="rId1596" Type="http://schemas.openxmlformats.org/officeDocument/2006/relationships/image" Target="../media/image11653.png"/><Relationship Id="rId2135" Type="http://schemas.openxmlformats.org/officeDocument/2006/relationships/image" Target="../media/image12184.png"/><Relationship Id="rId2342" Type="http://schemas.openxmlformats.org/officeDocument/2006/relationships/image" Target="../media/image12389.png"/><Relationship Id="rId2647" Type="http://schemas.openxmlformats.org/officeDocument/2006/relationships/image" Target="../media/image12690.png"/><Relationship Id="rId2994" Type="http://schemas.openxmlformats.org/officeDocument/2006/relationships/image" Target="../media/image13036.png"/><Relationship Id="rId314" Type="http://schemas.openxmlformats.org/officeDocument/2006/relationships/image" Target="../media/image10389.png"/><Relationship Id="rId521" Type="http://schemas.openxmlformats.org/officeDocument/2006/relationships/image" Target="../media/image10593.png"/><Relationship Id="rId619" Type="http://schemas.openxmlformats.org/officeDocument/2006/relationships/image" Target="../media/image10689.png"/><Relationship Id="rId1151" Type="http://schemas.openxmlformats.org/officeDocument/2006/relationships/image" Target="../media/image11210.png"/><Relationship Id="rId1249" Type="http://schemas.openxmlformats.org/officeDocument/2006/relationships/image" Target="../media/image11308.png"/><Relationship Id="rId2202" Type="http://schemas.openxmlformats.org/officeDocument/2006/relationships/image" Target="../media/image12251.png"/><Relationship Id="rId2854" Type="http://schemas.openxmlformats.org/officeDocument/2006/relationships/image" Target="../media/image12897.png"/><Relationship Id="rId95" Type="http://schemas.openxmlformats.org/officeDocument/2006/relationships/image" Target="../media/image10174.png"/><Relationship Id="rId826" Type="http://schemas.openxmlformats.org/officeDocument/2006/relationships/image" Target="../media/image10892.png"/><Relationship Id="rId1011" Type="http://schemas.openxmlformats.org/officeDocument/2006/relationships/image" Target="../media/image11075.png"/><Relationship Id="rId1109" Type="http://schemas.openxmlformats.org/officeDocument/2006/relationships/image" Target="../media/image6423.png"/><Relationship Id="rId1456" Type="http://schemas.openxmlformats.org/officeDocument/2006/relationships/image" Target="../media/image11513.png"/><Relationship Id="rId1663" Type="http://schemas.openxmlformats.org/officeDocument/2006/relationships/image" Target="../media/image11719.png"/><Relationship Id="rId1870" Type="http://schemas.openxmlformats.org/officeDocument/2006/relationships/image" Target="../media/image11919.png"/><Relationship Id="rId1968" Type="http://schemas.openxmlformats.org/officeDocument/2006/relationships/image" Target="../media/image12017.png"/><Relationship Id="rId2507" Type="http://schemas.openxmlformats.org/officeDocument/2006/relationships/image" Target="../media/image12552.png"/><Relationship Id="rId2714" Type="http://schemas.openxmlformats.org/officeDocument/2006/relationships/image" Target="../media/image12757.png"/><Relationship Id="rId2921" Type="http://schemas.openxmlformats.org/officeDocument/2006/relationships/image" Target="../media/image12964.png"/><Relationship Id="rId1316" Type="http://schemas.openxmlformats.org/officeDocument/2006/relationships/image" Target="../media/image11373.png"/><Relationship Id="rId1523" Type="http://schemas.openxmlformats.org/officeDocument/2006/relationships/image" Target="../media/image11580.png"/><Relationship Id="rId1730" Type="http://schemas.openxmlformats.org/officeDocument/2006/relationships/image" Target="../media/image11782.png"/><Relationship Id="rId3183" Type="http://schemas.openxmlformats.org/officeDocument/2006/relationships/image" Target="../media/image13223.png"/><Relationship Id="rId3390" Type="http://schemas.openxmlformats.org/officeDocument/2006/relationships/image" Target="../media/image13428.png"/><Relationship Id="rId22" Type="http://schemas.openxmlformats.org/officeDocument/2006/relationships/image" Target="../media/image10101.png"/><Relationship Id="rId1828" Type="http://schemas.openxmlformats.org/officeDocument/2006/relationships/image" Target="../media/image11879.png"/><Relationship Id="rId3043" Type="http://schemas.openxmlformats.org/officeDocument/2006/relationships/image" Target="../media/image13085.png"/><Relationship Id="rId3250" Type="http://schemas.openxmlformats.org/officeDocument/2006/relationships/image" Target="../media/image13290.png"/><Relationship Id="rId3488" Type="http://schemas.openxmlformats.org/officeDocument/2006/relationships/image" Target="../media/image13526.png"/><Relationship Id="rId171" Type="http://schemas.openxmlformats.org/officeDocument/2006/relationships/image" Target="../media/image10250.png"/><Relationship Id="rId2297" Type="http://schemas.openxmlformats.org/officeDocument/2006/relationships/image" Target="../media/image12344.png"/><Relationship Id="rId3348" Type="http://schemas.openxmlformats.org/officeDocument/2006/relationships/image" Target="../media/image13386.png"/><Relationship Id="rId269" Type="http://schemas.openxmlformats.org/officeDocument/2006/relationships/image" Target="../media/image10344.png"/><Relationship Id="rId476" Type="http://schemas.openxmlformats.org/officeDocument/2006/relationships/image" Target="../media/image10549.png"/><Relationship Id="rId683" Type="http://schemas.openxmlformats.org/officeDocument/2006/relationships/image" Target="../media/image10752.png"/><Relationship Id="rId890" Type="http://schemas.openxmlformats.org/officeDocument/2006/relationships/image" Target="../media/image10955.png"/><Relationship Id="rId2157" Type="http://schemas.openxmlformats.org/officeDocument/2006/relationships/image" Target="../media/image12206.png"/><Relationship Id="rId2364" Type="http://schemas.openxmlformats.org/officeDocument/2006/relationships/image" Target="../media/image12411.png"/><Relationship Id="rId2571" Type="http://schemas.openxmlformats.org/officeDocument/2006/relationships/image" Target="../media/image12615.png"/><Relationship Id="rId3110" Type="http://schemas.openxmlformats.org/officeDocument/2006/relationships/image" Target="../media/image13151.png"/><Relationship Id="rId3208" Type="http://schemas.openxmlformats.org/officeDocument/2006/relationships/image" Target="../media/image13248.png"/><Relationship Id="rId3415" Type="http://schemas.openxmlformats.org/officeDocument/2006/relationships/image" Target="../media/image13453.png"/><Relationship Id="rId129" Type="http://schemas.openxmlformats.org/officeDocument/2006/relationships/image" Target="../media/image10208.png"/><Relationship Id="rId336" Type="http://schemas.openxmlformats.org/officeDocument/2006/relationships/image" Target="../media/image10411.png"/><Relationship Id="rId543" Type="http://schemas.openxmlformats.org/officeDocument/2006/relationships/image" Target="../media/image10615.png"/><Relationship Id="rId988" Type="http://schemas.openxmlformats.org/officeDocument/2006/relationships/image" Target="../media/image11052.png"/><Relationship Id="rId1173" Type="http://schemas.openxmlformats.org/officeDocument/2006/relationships/image" Target="../media/image11232.png"/><Relationship Id="rId1380" Type="http://schemas.openxmlformats.org/officeDocument/2006/relationships/image" Target="../media/image11437.png"/><Relationship Id="rId2017" Type="http://schemas.openxmlformats.org/officeDocument/2006/relationships/image" Target="../media/image12066.png"/><Relationship Id="rId2224" Type="http://schemas.openxmlformats.org/officeDocument/2006/relationships/image" Target="../media/image12272.png"/><Relationship Id="rId2669" Type="http://schemas.openxmlformats.org/officeDocument/2006/relationships/image" Target="../media/image12712.png"/><Relationship Id="rId2876" Type="http://schemas.openxmlformats.org/officeDocument/2006/relationships/image" Target="../media/image12919.png"/><Relationship Id="rId403" Type="http://schemas.openxmlformats.org/officeDocument/2006/relationships/image" Target="../media/image10477.png"/><Relationship Id="rId750" Type="http://schemas.openxmlformats.org/officeDocument/2006/relationships/image" Target="../media/image10818.png"/><Relationship Id="rId848" Type="http://schemas.openxmlformats.org/officeDocument/2006/relationships/image" Target="../media/image10914.png"/><Relationship Id="rId1033" Type="http://schemas.openxmlformats.org/officeDocument/2006/relationships/image" Target="../media/image11097.png"/><Relationship Id="rId1478" Type="http://schemas.openxmlformats.org/officeDocument/2006/relationships/image" Target="../media/image11535.png"/><Relationship Id="rId1685" Type="http://schemas.openxmlformats.org/officeDocument/2006/relationships/image" Target="../media/image11738.png"/><Relationship Id="rId1892" Type="http://schemas.openxmlformats.org/officeDocument/2006/relationships/image" Target="../media/image11941.png"/><Relationship Id="rId2431" Type="http://schemas.openxmlformats.org/officeDocument/2006/relationships/image" Target="../media/image12478.png"/><Relationship Id="rId2529" Type="http://schemas.openxmlformats.org/officeDocument/2006/relationships/image" Target="../media/image12574.png"/><Relationship Id="rId2736" Type="http://schemas.openxmlformats.org/officeDocument/2006/relationships/image" Target="../media/image12779.png"/><Relationship Id="rId610" Type="http://schemas.openxmlformats.org/officeDocument/2006/relationships/image" Target="../media/image10681.png"/><Relationship Id="rId708" Type="http://schemas.openxmlformats.org/officeDocument/2006/relationships/image" Target="../media/image10777.png"/><Relationship Id="rId915" Type="http://schemas.openxmlformats.org/officeDocument/2006/relationships/image" Target="../media/image10980.png"/><Relationship Id="rId1240" Type="http://schemas.openxmlformats.org/officeDocument/2006/relationships/image" Target="../media/image11299.png"/><Relationship Id="rId1338" Type="http://schemas.openxmlformats.org/officeDocument/2006/relationships/image" Target="../media/image11395.png"/><Relationship Id="rId1545" Type="http://schemas.openxmlformats.org/officeDocument/2006/relationships/image" Target="../media/image11602.png"/><Relationship Id="rId2943" Type="http://schemas.openxmlformats.org/officeDocument/2006/relationships/image" Target="../media/image12986.png"/><Relationship Id="rId1100" Type="http://schemas.openxmlformats.org/officeDocument/2006/relationships/image" Target="../media/image11161.png"/><Relationship Id="rId1405" Type="http://schemas.openxmlformats.org/officeDocument/2006/relationships/image" Target="../media/image11462.png"/><Relationship Id="rId1752" Type="http://schemas.openxmlformats.org/officeDocument/2006/relationships/image" Target="../media/image11804.png"/><Relationship Id="rId2803" Type="http://schemas.openxmlformats.org/officeDocument/2006/relationships/image" Target="../media/image12846.png"/><Relationship Id="rId44" Type="http://schemas.openxmlformats.org/officeDocument/2006/relationships/image" Target="../media/image10123.png"/><Relationship Id="rId1612" Type="http://schemas.openxmlformats.org/officeDocument/2006/relationships/image" Target="../media/image11668.png"/><Relationship Id="rId1917" Type="http://schemas.openxmlformats.org/officeDocument/2006/relationships/image" Target="../media/image11966.png"/><Relationship Id="rId3065" Type="http://schemas.openxmlformats.org/officeDocument/2006/relationships/image" Target="../media/image13107.png"/><Relationship Id="rId3272" Type="http://schemas.openxmlformats.org/officeDocument/2006/relationships/image" Target="../media/image13312.png"/><Relationship Id="rId193" Type="http://schemas.openxmlformats.org/officeDocument/2006/relationships/image" Target="../media/image10271.png"/><Relationship Id="rId498" Type="http://schemas.openxmlformats.org/officeDocument/2006/relationships/image" Target="../media/image10571.png"/><Relationship Id="rId2081" Type="http://schemas.openxmlformats.org/officeDocument/2006/relationships/image" Target="../media/image12130.png"/><Relationship Id="rId2179" Type="http://schemas.openxmlformats.org/officeDocument/2006/relationships/image" Target="../media/image12228.png"/><Relationship Id="rId3132" Type="http://schemas.openxmlformats.org/officeDocument/2006/relationships/image" Target="../media/image13173.png"/><Relationship Id="rId260" Type="http://schemas.openxmlformats.org/officeDocument/2006/relationships/image" Target="../media/image10336.png"/><Relationship Id="rId2386" Type="http://schemas.openxmlformats.org/officeDocument/2006/relationships/image" Target="../media/image12433.png"/><Relationship Id="rId2593" Type="http://schemas.openxmlformats.org/officeDocument/2006/relationships/image" Target="../media/image12637.png"/><Relationship Id="rId3437" Type="http://schemas.openxmlformats.org/officeDocument/2006/relationships/image" Target="../media/image13475.png"/><Relationship Id="rId120" Type="http://schemas.openxmlformats.org/officeDocument/2006/relationships/image" Target="../media/image10199.png"/><Relationship Id="rId358" Type="http://schemas.openxmlformats.org/officeDocument/2006/relationships/image" Target="../media/image10433.png"/><Relationship Id="rId565" Type="http://schemas.openxmlformats.org/officeDocument/2006/relationships/image" Target="../media/image10637.png"/><Relationship Id="rId772" Type="http://schemas.openxmlformats.org/officeDocument/2006/relationships/image" Target="../media/image10840.png"/><Relationship Id="rId1195" Type="http://schemas.openxmlformats.org/officeDocument/2006/relationships/image" Target="../media/image11254.png"/><Relationship Id="rId2039" Type="http://schemas.openxmlformats.org/officeDocument/2006/relationships/image" Target="../media/image12088.png"/><Relationship Id="rId2246" Type="http://schemas.openxmlformats.org/officeDocument/2006/relationships/image" Target="../media/image12294.png"/><Relationship Id="rId2453" Type="http://schemas.openxmlformats.org/officeDocument/2006/relationships/image" Target="../media/image12499.png"/><Relationship Id="rId2660" Type="http://schemas.openxmlformats.org/officeDocument/2006/relationships/image" Target="../media/image12703.png"/><Relationship Id="rId2898" Type="http://schemas.openxmlformats.org/officeDocument/2006/relationships/image" Target="../media/image12941.png"/><Relationship Id="rId218" Type="http://schemas.openxmlformats.org/officeDocument/2006/relationships/image" Target="../media/image10295.png"/><Relationship Id="rId425" Type="http://schemas.openxmlformats.org/officeDocument/2006/relationships/image" Target="../media/image10499.png"/><Relationship Id="rId632" Type="http://schemas.openxmlformats.org/officeDocument/2006/relationships/image" Target="../media/image10702.png"/><Relationship Id="rId1055" Type="http://schemas.openxmlformats.org/officeDocument/2006/relationships/image" Target="../media/image11118.png"/><Relationship Id="rId1262" Type="http://schemas.openxmlformats.org/officeDocument/2006/relationships/image" Target="../media/image11320.png"/><Relationship Id="rId2106" Type="http://schemas.openxmlformats.org/officeDocument/2006/relationships/image" Target="../media/image12155.png"/><Relationship Id="rId2313" Type="http://schemas.openxmlformats.org/officeDocument/2006/relationships/image" Target="../media/image12360.png"/><Relationship Id="rId2520" Type="http://schemas.openxmlformats.org/officeDocument/2006/relationships/image" Target="../media/image12565.png"/><Relationship Id="rId2758" Type="http://schemas.openxmlformats.org/officeDocument/2006/relationships/image" Target="../media/image12801.png"/><Relationship Id="rId2965" Type="http://schemas.openxmlformats.org/officeDocument/2006/relationships/image" Target="../media/image13008.png"/><Relationship Id="rId937" Type="http://schemas.openxmlformats.org/officeDocument/2006/relationships/image" Target="../media/image11002.png"/><Relationship Id="rId1122" Type="http://schemas.openxmlformats.org/officeDocument/2006/relationships/image" Target="../media/image11181.png"/><Relationship Id="rId1567" Type="http://schemas.openxmlformats.org/officeDocument/2006/relationships/image" Target="../media/image11624.png"/><Relationship Id="rId1774" Type="http://schemas.openxmlformats.org/officeDocument/2006/relationships/image" Target="../media/image11826.png"/><Relationship Id="rId1981" Type="http://schemas.openxmlformats.org/officeDocument/2006/relationships/image" Target="../media/image12030.png"/><Relationship Id="rId2618" Type="http://schemas.openxmlformats.org/officeDocument/2006/relationships/image" Target="../media/image12661.png"/><Relationship Id="rId2825" Type="http://schemas.openxmlformats.org/officeDocument/2006/relationships/image" Target="../media/image12868.png"/><Relationship Id="rId66" Type="http://schemas.openxmlformats.org/officeDocument/2006/relationships/image" Target="../media/image10145.png"/><Relationship Id="rId1427" Type="http://schemas.openxmlformats.org/officeDocument/2006/relationships/image" Target="../media/image11484.png"/><Relationship Id="rId1634" Type="http://schemas.openxmlformats.org/officeDocument/2006/relationships/image" Target="../media/image11690.png"/><Relationship Id="rId1841" Type="http://schemas.openxmlformats.org/officeDocument/2006/relationships/image" Target="../media/image11891.png"/><Relationship Id="rId3087" Type="http://schemas.openxmlformats.org/officeDocument/2006/relationships/image" Target="../media/image13129.png"/><Relationship Id="rId3294" Type="http://schemas.openxmlformats.org/officeDocument/2006/relationships/image" Target="../media/image13334.png"/><Relationship Id="rId1939" Type="http://schemas.openxmlformats.org/officeDocument/2006/relationships/image" Target="../media/image11988.png"/><Relationship Id="rId1701" Type="http://schemas.openxmlformats.org/officeDocument/2006/relationships/image" Target="../media/image11754.png"/><Relationship Id="rId3154" Type="http://schemas.openxmlformats.org/officeDocument/2006/relationships/image" Target="../media/image13194.png"/><Relationship Id="rId3361" Type="http://schemas.openxmlformats.org/officeDocument/2006/relationships/image" Target="../media/image13399.png"/><Relationship Id="rId3459" Type="http://schemas.openxmlformats.org/officeDocument/2006/relationships/image" Target="../media/image13497.png"/><Relationship Id="rId282" Type="http://schemas.openxmlformats.org/officeDocument/2006/relationships/image" Target="../media/image10357.png"/><Relationship Id="rId587" Type="http://schemas.openxmlformats.org/officeDocument/2006/relationships/image" Target="../media/image10658.png"/><Relationship Id="rId2170" Type="http://schemas.openxmlformats.org/officeDocument/2006/relationships/image" Target="../media/image12219.png"/><Relationship Id="rId2268" Type="http://schemas.openxmlformats.org/officeDocument/2006/relationships/image" Target="../media/image12316.png"/><Relationship Id="rId3014" Type="http://schemas.openxmlformats.org/officeDocument/2006/relationships/image" Target="../media/image13056.png"/><Relationship Id="rId3221" Type="http://schemas.openxmlformats.org/officeDocument/2006/relationships/image" Target="../media/image13261.png"/><Relationship Id="rId3319" Type="http://schemas.openxmlformats.org/officeDocument/2006/relationships/image" Target="../media/image13358.png"/><Relationship Id="rId8" Type="http://schemas.openxmlformats.org/officeDocument/2006/relationships/image" Target="../media/image9492.png"/><Relationship Id="rId142" Type="http://schemas.openxmlformats.org/officeDocument/2006/relationships/image" Target="../media/image10221.png"/><Relationship Id="rId447" Type="http://schemas.openxmlformats.org/officeDocument/2006/relationships/image" Target="../media/image10520.png"/><Relationship Id="rId794" Type="http://schemas.openxmlformats.org/officeDocument/2006/relationships/image" Target="../media/image10861.png"/><Relationship Id="rId1077" Type="http://schemas.openxmlformats.org/officeDocument/2006/relationships/image" Target="../media/image11138.png"/><Relationship Id="rId2030" Type="http://schemas.openxmlformats.org/officeDocument/2006/relationships/image" Target="../media/image12079.png"/><Relationship Id="rId2128" Type="http://schemas.openxmlformats.org/officeDocument/2006/relationships/image" Target="../media/image12177.png"/><Relationship Id="rId2475" Type="http://schemas.openxmlformats.org/officeDocument/2006/relationships/image" Target="../media/image12521.png"/><Relationship Id="rId2682" Type="http://schemas.openxmlformats.org/officeDocument/2006/relationships/image" Target="../media/image12725.png"/><Relationship Id="rId2987" Type="http://schemas.openxmlformats.org/officeDocument/2006/relationships/image" Target="../media/image13029.png"/><Relationship Id="rId654" Type="http://schemas.openxmlformats.org/officeDocument/2006/relationships/image" Target="../media/image10724.png"/><Relationship Id="rId861" Type="http://schemas.openxmlformats.org/officeDocument/2006/relationships/image" Target="../media/image10927.png"/><Relationship Id="rId959" Type="http://schemas.openxmlformats.org/officeDocument/2006/relationships/image" Target="../media/image11024.png"/><Relationship Id="rId1284" Type="http://schemas.openxmlformats.org/officeDocument/2006/relationships/image" Target="../media/image11341.png"/><Relationship Id="rId1491" Type="http://schemas.openxmlformats.org/officeDocument/2006/relationships/image" Target="../media/image11548.png"/><Relationship Id="rId1589" Type="http://schemas.openxmlformats.org/officeDocument/2006/relationships/image" Target="../media/image11646.png"/><Relationship Id="rId2335" Type="http://schemas.openxmlformats.org/officeDocument/2006/relationships/image" Target="../media/image12382.png"/><Relationship Id="rId2542" Type="http://schemas.openxmlformats.org/officeDocument/2006/relationships/image" Target="../media/image12586.png"/><Relationship Id="rId307" Type="http://schemas.openxmlformats.org/officeDocument/2006/relationships/image" Target="../media/image10382.png"/><Relationship Id="rId514" Type="http://schemas.openxmlformats.org/officeDocument/2006/relationships/image" Target="../media/image10586.png"/><Relationship Id="rId721" Type="http://schemas.openxmlformats.org/officeDocument/2006/relationships/image" Target="../media/image10789.png"/><Relationship Id="rId1144" Type="http://schemas.openxmlformats.org/officeDocument/2006/relationships/image" Target="../media/image11203.png"/><Relationship Id="rId1351" Type="http://schemas.openxmlformats.org/officeDocument/2006/relationships/image" Target="../media/image11408.png"/><Relationship Id="rId1449" Type="http://schemas.openxmlformats.org/officeDocument/2006/relationships/image" Target="../media/image11506.png"/><Relationship Id="rId1796" Type="http://schemas.openxmlformats.org/officeDocument/2006/relationships/image" Target="../media/image11847.png"/><Relationship Id="rId2402" Type="http://schemas.openxmlformats.org/officeDocument/2006/relationships/image" Target="../media/image12449.png"/><Relationship Id="rId2847" Type="http://schemas.openxmlformats.org/officeDocument/2006/relationships/image" Target="../media/image12890.png"/><Relationship Id="rId88" Type="http://schemas.openxmlformats.org/officeDocument/2006/relationships/image" Target="../media/image10167.png"/><Relationship Id="rId819" Type="http://schemas.openxmlformats.org/officeDocument/2006/relationships/image" Target="../media/image10885.png"/><Relationship Id="rId1004" Type="http://schemas.openxmlformats.org/officeDocument/2006/relationships/image" Target="../media/image11068.png"/><Relationship Id="rId1211" Type="http://schemas.openxmlformats.org/officeDocument/2006/relationships/image" Target="../media/image11270.png"/><Relationship Id="rId1656" Type="http://schemas.openxmlformats.org/officeDocument/2006/relationships/image" Target="../media/image11712.png"/><Relationship Id="rId1863" Type="http://schemas.openxmlformats.org/officeDocument/2006/relationships/image" Target="../media/image11912.png"/><Relationship Id="rId2707" Type="http://schemas.openxmlformats.org/officeDocument/2006/relationships/image" Target="../media/image12750.png"/><Relationship Id="rId2914" Type="http://schemas.openxmlformats.org/officeDocument/2006/relationships/image" Target="../media/image12957.png"/><Relationship Id="rId1309" Type="http://schemas.openxmlformats.org/officeDocument/2006/relationships/image" Target="../media/image11366.png"/><Relationship Id="rId1516" Type="http://schemas.openxmlformats.org/officeDocument/2006/relationships/image" Target="../media/image11573.png"/><Relationship Id="rId1723" Type="http://schemas.openxmlformats.org/officeDocument/2006/relationships/image" Target="../media/image11775.png"/><Relationship Id="rId1930" Type="http://schemas.openxmlformats.org/officeDocument/2006/relationships/image" Target="../media/image11979.png"/><Relationship Id="rId3176" Type="http://schemas.openxmlformats.org/officeDocument/2006/relationships/image" Target="../media/image13216.png"/><Relationship Id="rId3383" Type="http://schemas.openxmlformats.org/officeDocument/2006/relationships/image" Target="../media/image13421.png"/><Relationship Id="rId15" Type="http://schemas.openxmlformats.org/officeDocument/2006/relationships/image" Target="../media/image10094.png"/><Relationship Id="rId2192" Type="http://schemas.openxmlformats.org/officeDocument/2006/relationships/image" Target="../media/image12241.png"/><Relationship Id="rId3036" Type="http://schemas.openxmlformats.org/officeDocument/2006/relationships/image" Target="../media/image13078.png"/><Relationship Id="rId3243" Type="http://schemas.openxmlformats.org/officeDocument/2006/relationships/image" Target="../media/image13283.png"/><Relationship Id="rId164" Type="http://schemas.openxmlformats.org/officeDocument/2006/relationships/image" Target="../media/image10243.png"/><Relationship Id="rId371" Type="http://schemas.openxmlformats.org/officeDocument/2006/relationships/image" Target="../media/image10446.png"/><Relationship Id="rId2052" Type="http://schemas.openxmlformats.org/officeDocument/2006/relationships/image" Target="../media/image12101.png"/><Relationship Id="rId2497" Type="http://schemas.openxmlformats.org/officeDocument/2006/relationships/image" Target="../media/image12542.png"/><Relationship Id="rId3450" Type="http://schemas.openxmlformats.org/officeDocument/2006/relationships/image" Target="../media/image13488.png"/><Relationship Id="rId469" Type="http://schemas.openxmlformats.org/officeDocument/2006/relationships/image" Target="../media/image10542.png"/><Relationship Id="rId676" Type="http://schemas.openxmlformats.org/officeDocument/2006/relationships/image" Target="../media/image10745.png"/><Relationship Id="rId883" Type="http://schemas.openxmlformats.org/officeDocument/2006/relationships/image" Target="../media/image10948.png"/><Relationship Id="rId1099" Type="http://schemas.openxmlformats.org/officeDocument/2006/relationships/image" Target="../media/image11160.png"/><Relationship Id="rId2357" Type="http://schemas.openxmlformats.org/officeDocument/2006/relationships/image" Target="../media/image12404.png"/><Relationship Id="rId2564" Type="http://schemas.openxmlformats.org/officeDocument/2006/relationships/image" Target="../media/image12608.png"/><Relationship Id="rId3103" Type="http://schemas.openxmlformats.org/officeDocument/2006/relationships/image" Target="../media/image13144.png"/><Relationship Id="rId3310" Type="http://schemas.openxmlformats.org/officeDocument/2006/relationships/image" Target="../media/image13349.png"/><Relationship Id="rId3408" Type="http://schemas.openxmlformats.org/officeDocument/2006/relationships/image" Target="../media/image13446.png"/><Relationship Id="rId231" Type="http://schemas.openxmlformats.org/officeDocument/2006/relationships/image" Target="../media/image10308.png"/><Relationship Id="rId329" Type="http://schemas.openxmlformats.org/officeDocument/2006/relationships/image" Target="../media/image10404.png"/><Relationship Id="rId536" Type="http://schemas.openxmlformats.org/officeDocument/2006/relationships/image" Target="../media/image10608.png"/><Relationship Id="rId1166" Type="http://schemas.openxmlformats.org/officeDocument/2006/relationships/image" Target="../media/image11225.png"/><Relationship Id="rId1373" Type="http://schemas.openxmlformats.org/officeDocument/2006/relationships/image" Target="../media/image11430.png"/><Relationship Id="rId2217" Type="http://schemas.openxmlformats.org/officeDocument/2006/relationships/image" Target="../media/image12266.png"/><Relationship Id="rId2771" Type="http://schemas.openxmlformats.org/officeDocument/2006/relationships/image" Target="../media/image12814.png"/><Relationship Id="rId2869" Type="http://schemas.openxmlformats.org/officeDocument/2006/relationships/image" Target="../media/image12912.png"/><Relationship Id="rId743" Type="http://schemas.openxmlformats.org/officeDocument/2006/relationships/image" Target="../media/image10811.png"/><Relationship Id="rId950" Type="http://schemas.openxmlformats.org/officeDocument/2006/relationships/image" Target="../media/image11015.png"/><Relationship Id="rId1026" Type="http://schemas.openxmlformats.org/officeDocument/2006/relationships/image" Target="../media/image11090.png"/><Relationship Id="rId1580" Type="http://schemas.openxmlformats.org/officeDocument/2006/relationships/image" Target="../media/image11637.png"/><Relationship Id="rId1678" Type="http://schemas.openxmlformats.org/officeDocument/2006/relationships/image" Target="../media/image11731.png"/><Relationship Id="rId1885" Type="http://schemas.openxmlformats.org/officeDocument/2006/relationships/image" Target="../media/image11934.png"/><Relationship Id="rId2424" Type="http://schemas.openxmlformats.org/officeDocument/2006/relationships/image" Target="../media/image12471.png"/><Relationship Id="rId2631" Type="http://schemas.openxmlformats.org/officeDocument/2006/relationships/image" Target="../media/image12674.png"/><Relationship Id="rId2729" Type="http://schemas.openxmlformats.org/officeDocument/2006/relationships/image" Target="../media/image12772.png"/><Relationship Id="rId2936" Type="http://schemas.openxmlformats.org/officeDocument/2006/relationships/image" Target="../media/image12979.png"/><Relationship Id="rId603" Type="http://schemas.openxmlformats.org/officeDocument/2006/relationships/image" Target="../media/image10674.png"/><Relationship Id="rId810" Type="http://schemas.openxmlformats.org/officeDocument/2006/relationships/image" Target="../media/image10877.png"/><Relationship Id="rId908" Type="http://schemas.openxmlformats.org/officeDocument/2006/relationships/image" Target="../media/image10973.png"/><Relationship Id="rId1233" Type="http://schemas.openxmlformats.org/officeDocument/2006/relationships/image" Target="../media/image11292.png"/><Relationship Id="rId1440" Type="http://schemas.openxmlformats.org/officeDocument/2006/relationships/image" Target="../media/image11497.png"/><Relationship Id="rId1538" Type="http://schemas.openxmlformats.org/officeDocument/2006/relationships/image" Target="../media/image11595.png"/><Relationship Id="rId1300" Type="http://schemas.openxmlformats.org/officeDocument/2006/relationships/image" Target="../media/image11357.png"/><Relationship Id="rId1745" Type="http://schemas.openxmlformats.org/officeDocument/2006/relationships/image" Target="../media/image11797.png"/><Relationship Id="rId1952" Type="http://schemas.openxmlformats.org/officeDocument/2006/relationships/image" Target="../media/image12001.png"/><Relationship Id="rId3198" Type="http://schemas.openxmlformats.org/officeDocument/2006/relationships/image" Target="../media/image13238.png"/><Relationship Id="rId37" Type="http://schemas.openxmlformats.org/officeDocument/2006/relationships/image" Target="../media/image10116.png"/><Relationship Id="rId1605" Type="http://schemas.openxmlformats.org/officeDocument/2006/relationships/image" Target="../media/image11661.png"/><Relationship Id="rId1812" Type="http://schemas.openxmlformats.org/officeDocument/2006/relationships/image" Target="../media/image11863.png"/><Relationship Id="rId3058" Type="http://schemas.openxmlformats.org/officeDocument/2006/relationships/image" Target="../media/image13100.png"/><Relationship Id="rId3265" Type="http://schemas.openxmlformats.org/officeDocument/2006/relationships/image" Target="../media/image13305.png"/><Relationship Id="rId3472" Type="http://schemas.openxmlformats.org/officeDocument/2006/relationships/image" Target="../media/image13510.png"/><Relationship Id="rId186" Type="http://schemas.openxmlformats.org/officeDocument/2006/relationships/image" Target="../media/image10264.png"/><Relationship Id="rId393" Type="http://schemas.openxmlformats.org/officeDocument/2006/relationships/image" Target="../media/image10467.png"/><Relationship Id="rId2074" Type="http://schemas.openxmlformats.org/officeDocument/2006/relationships/image" Target="../media/image12123.png"/><Relationship Id="rId2281" Type="http://schemas.openxmlformats.org/officeDocument/2006/relationships/image" Target="../media/image12328.png"/><Relationship Id="rId3125" Type="http://schemas.openxmlformats.org/officeDocument/2006/relationships/image" Target="../media/image13166.png"/><Relationship Id="rId3332" Type="http://schemas.openxmlformats.org/officeDocument/2006/relationships/image" Target="../media/image13370.png"/><Relationship Id="rId253" Type="http://schemas.openxmlformats.org/officeDocument/2006/relationships/image" Target="../media/image10329.png"/><Relationship Id="rId460" Type="http://schemas.openxmlformats.org/officeDocument/2006/relationships/image" Target="../media/image10533.png"/><Relationship Id="rId698" Type="http://schemas.openxmlformats.org/officeDocument/2006/relationships/image" Target="../media/image10767.png"/><Relationship Id="rId1090" Type="http://schemas.openxmlformats.org/officeDocument/2006/relationships/image" Target="../media/image11151.png"/><Relationship Id="rId2141" Type="http://schemas.openxmlformats.org/officeDocument/2006/relationships/image" Target="../media/image12190.png"/><Relationship Id="rId2379" Type="http://schemas.openxmlformats.org/officeDocument/2006/relationships/image" Target="../media/image12426.png"/><Relationship Id="rId2586" Type="http://schemas.openxmlformats.org/officeDocument/2006/relationships/image" Target="../media/image12630.png"/><Relationship Id="rId2793" Type="http://schemas.openxmlformats.org/officeDocument/2006/relationships/image" Target="../media/image12836.png"/><Relationship Id="rId113" Type="http://schemas.openxmlformats.org/officeDocument/2006/relationships/image" Target="../media/image10192.png"/><Relationship Id="rId320" Type="http://schemas.openxmlformats.org/officeDocument/2006/relationships/image" Target="../media/image10395.png"/><Relationship Id="rId558" Type="http://schemas.openxmlformats.org/officeDocument/2006/relationships/image" Target="../media/image10630.png"/><Relationship Id="rId765" Type="http://schemas.openxmlformats.org/officeDocument/2006/relationships/image" Target="../media/image10833.png"/><Relationship Id="rId972" Type="http://schemas.openxmlformats.org/officeDocument/2006/relationships/image" Target="../media/image11036.png"/><Relationship Id="rId1188" Type="http://schemas.openxmlformats.org/officeDocument/2006/relationships/image" Target="../media/image11247.png"/><Relationship Id="rId1395" Type="http://schemas.openxmlformats.org/officeDocument/2006/relationships/image" Target="../media/image11452.png"/><Relationship Id="rId2001" Type="http://schemas.openxmlformats.org/officeDocument/2006/relationships/image" Target="../media/image12050.png"/><Relationship Id="rId2239" Type="http://schemas.openxmlformats.org/officeDocument/2006/relationships/image" Target="../media/image12287.png"/><Relationship Id="rId2446" Type="http://schemas.openxmlformats.org/officeDocument/2006/relationships/image" Target="../media/image12492.png"/><Relationship Id="rId2653" Type="http://schemas.openxmlformats.org/officeDocument/2006/relationships/image" Target="../media/image12696.png"/><Relationship Id="rId2860" Type="http://schemas.openxmlformats.org/officeDocument/2006/relationships/image" Target="../media/image12903.png"/><Relationship Id="rId418" Type="http://schemas.openxmlformats.org/officeDocument/2006/relationships/image" Target="../media/image10492.png"/><Relationship Id="rId625" Type="http://schemas.openxmlformats.org/officeDocument/2006/relationships/image" Target="../media/image10695.png"/><Relationship Id="rId832" Type="http://schemas.openxmlformats.org/officeDocument/2006/relationships/image" Target="../media/image10898.png"/><Relationship Id="rId1048" Type="http://schemas.openxmlformats.org/officeDocument/2006/relationships/image" Target="../media/image11111.png"/><Relationship Id="rId1255" Type="http://schemas.openxmlformats.org/officeDocument/2006/relationships/image" Target="../media/image11313.png"/><Relationship Id="rId1462" Type="http://schemas.openxmlformats.org/officeDocument/2006/relationships/image" Target="../media/image11519.png"/><Relationship Id="rId2306" Type="http://schemas.openxmlformats.org/officeDocument/2006/relationships/image" Target="../media/image12353.png"/><Relationship Id="rId2513" Type="http://schemas.openxmlformats.org/officeDocument/2006/relationships/image" Target="../media/image12558.png"/><Relationship Id="rId2958" Type="http://schemas.openxmlformats.org/officeDocument/2006/relationships/image" Target="../media/image13001.png"/><Relationship Id="rId1115" Type="http://schemas.openxmlformats.org/officeDocument/2006/relationships/image" Target="../media/image11175.png"/><Relationship Id="rId1322" Type="http://schemas.openxmlformats.org/officeDocument/2006/relationships/image" Target="../media/image11379.png"/><Relationship Id="rId1767" Type="http://schemas.openxmlformats.org/officeDocument/2006/relationships/image" Target="../media/image11819.png"/><Relationship Id="rId1974" Type="http://schemas.openxmlformats.org/officeDocument/2006/relationships/image" Target="../media/image12023.png"/><Relationship Id="rId2720" Type="http://schemas.openxmlformats.org/officeDocument/2006/relationships/image" Target="../media/image12763.png"/><Relationship Id="rId2818" Type="http://schemas.openxmlformats.org/officeDocument/2006/relationships/image" Target="../media/image12861.png"/><Relationship Id="rId59" Type="http://schemas.openxmlformats.org/officeDocument/2006/relationships/image" Target="../media/image10138.png"/><Relationship Id="rId1627" Type="http://schemas.openxmlformats.org/officeDocument/2006/relationships/image" Target="../media/image11683.png"/><Relationship Id="rId1834" Type="http://schemas.openxmlformats.org/officeDocument/2006/relationships/image" Target="../media/image11884.png"/><Relationship Id="rId3287" Type="http://schemas.openxmlformats.org/officeDocument/2006/relationships/image" Target="../media/image13327.png"/><Relationship Id="rId2096" Type="http://schemas.openxmlformats.org/officeDocument/2006/relationships/image" Target="../media/image12145.png"/><Relationship Id="rId3494" Type="http://schemas.openxmlformats.org/officeDocument/2006/relationships/image" Target="../media/image2894.png"/><Relationship Id="rId1901" Type="http://schemas.openxmlformats.org/officeDocument/2006/relationships/image" Target="../media/image11950.png"/><Relationship Id="rId3147" Type="http://schemas.openxmlformats.org/officeDocument/2006/relationships/image" Target="../media/image13187.png"/><Relationship Id="rId3354" Type="http://schemas.openxmlformats.org/officeDocument/2006/relationships/image" Target="../media/image13392.png"/><Relationship Id="rId275" Type="http://schemas.openxmlformats.org/officeDocument/2006/relationships/image" Target="../media/image10350.png"/><Relationship Id="rId482" Type="http://schemas.openxmlformats.org/officeDocument/2006/relationships/image" Target="../media/image10555.png"/><Relationship Id="rId2163" Type="http://schemas.openxmlformats.org/officeDocument/2006/relationships/image" Target="../media/image12212.png"/><Relationship Id="rId2370" Type="http://schemas.openxmlformats.org/officeDocument/2006/relationships/image" Target="../media/image12417.png"/><Relationship Id="rId3007" Type="http://schemas.openxmlformats.org/officeDocument/2006/relationships/image" Target="../media/image13049.png"/><Relationship Id="rId3214" Type="http://schemas.openxmlformats.org/officeDocument/2006/relationships/image" Target="../media/image13254.png"/><Relationship Id="rId3421" Type="http://schemas.openxmlformats.org/officeDocument/2006/relationships/image" Target="../media/image13459.png"/><Relationship Id="rId135" Type="http://schemas.openxmlformats.org/officeDocument/2006/relationships/image" Target="../media/image10214.png"/><Relationship Id="rId342" Type="http://schemas.openxmlformats.org/officeDocument/2006/relationships/image" Target="../media/image10417.png"/><Relationship Id="rId787" Type="http://schemas.openxmlformats.org/officeDocument/2006/relationships/image" Target="../media/image10854.png"/><Relationship Id="rId994" Type="http://schemas.openxmlformats.org/officeDocument/2006/relationships/image" Target="../media/image11058.png"/><Relationship Id="rId2023" Type="http://schemas.openxmlformats.org/officeDocument/2006/relationships/image" Target="../media/image12072.png"/><Relationship Id="rId2230" Type="http://schemas.openxmlformats.org/officeDocument/2006/relationships/image" Target="../media/image12278.png"/><Relationship Id="rId2468" Type="http://schemas.openxmlformats.org/officeDocument/2006/relationships/image" Target="../media/image12514.png"/><Relationship Id="rId2675" Type="http://schemas.openxmlformats.org/officeDocument/2006/relationships/image" Target="../media/image12718.png"/><Relationship Id="rId2882" Type="http://schemas.openxmlformats.org/officeDocument/2006/relationships/image" Target="../media/image12925.png"/><Relationship Id="rId202" Type="http://schemas.openxmlformats.org/officeDocument/2006/relationships/image" Target="../media/image10280.png"/><Relationship Id="rId647" Type="http://schemas.openxmlformats.org/officeDocument/2006/relationships/image" Target="../media/image10717.png"/><Relationship Id="rId854" Type="http://schemas.openxmlformats.org/officeDocument/2006/relationships/image" Target="../media/image10920.png"/><Relationship Id="rId1277" Type="http://schemas.openxmlformats.org/officeDocument/2006/relationships/image" Target="../media/image11334.png"/><Relationship Id="rId1484" Type="http://schemas.openxmlformats.org/officeDocument/2006/relationships/image" Target="../media/image11541.png"/><Relationship Id="rId1691" Type="http://schemas.openxmlformats.org/officeDocument/2006/relationships/image" Target="../media/image11744.png"/><Relationship Id="rId2328" Type="http://schemas.openxmlformats.org/officeDocument/2006/relationships/image" Target="../media/image12375.png"/><Relationship Id="rId2535" Type="http://schemas.openxmlformats.org/officeDocument/2006/relationships/image" Target="../media/image12580.png"/><Relationship Id="rId2742" Type="http://schemas.openxmlformats.org/officeDocument/2006/relationships/image" Target="../media/image12785.png"/><Relationship Id="rId507" Type="http://schemas.openxmlformats.org/officeDocument/2006/relationships/image" Target="../media/image10579.png"/><Relationship Id="rId714" Type="http://schemas.openxmlformats.org/officeDocument/2006/relationships/image" Target="../media/image10782.png"/><Relationship Id="rId921" Type="http://schemas.openxmlformats.org/officeDocument/2006/relationships/image" Target="../media/image10986.png"/><Relationship Id="rId1137" Type="http://schemas.openxmlformats.org/officeDocument/2006/relationships/image" Target="../media/image11196.png"/><Relationship Id="rId1344" Type="http://schemas.openxmlformats.org/officeDocument/2006/relationships/image" Target="../media/image11401.png"/><Relationship Id="rId1551" Type="http://schemas.openxmlformats.org/officeDocument/2006/relationships/image" Target="../media/image11608.png"/><Relationship Id="rId1789" Type="http://schemas.openxmlformats.org/officeDocument/2006/relationships/image" Target="../media/image11840.png"/><Relationship Id="rId1996" Type="http://schemas.openxmlformats.org/officeDocument/2006/relationships/image" Target="../media/image12045.png"/><Relationship Id="rId2602" Type="http://schemas.openxmlformats.org/officeDocument/2006/relationships/image" Target="../media/image12646.png"/><Relationship Id="rId50" Type="http://schemas.openxmlformats.org/officeDocument/2006/relationships/image" Target="../media/image10129.png"/><Relationship Id="rId1204" Type="http://schemas.openxmlformats.org/officeDocument/2006/relationships/image" Target="../media/image11263.png"/><Relationship Id="rId1411" Type="http://schemas.openxmlformats.org/officeDocument/2006/relationships/image" Target="../media/image11468.png"/><Relationship Id="rId1649" Type="http://schemas.openxmlformats.org/officeDocument/2006/relationships/image" Target="../media/image11705.png"/><Relationship Id="rId1856" Type="http://schemas.openxmlformats.org/officeDocument/2006/relationships/image" Target="../media/image11905.png"/><Relationship Id="rId2907" Type="http://schemas.openxmlformats.org/officeDocument/2006/relationships/image" Target="../media/image12950.png"/><Relationship Id="rId3071" Type="http://schemas.openxmlformats.org/officeDocument/2006/relationships/image" Target="../media/image13113.png"/><Relationship Id="rId1509" Type="http://schemas.openxmlformats.org/officeDocument/2006/relationships/image" Target="../media/image11566.png"/><Relationship Id="rId1716" Type="http://schemas.openxmlformats.org/officeDocument/2006/relationships/image" Target="../media/image11769.png"/><Relationship Id="rId1923" Type="http://schemas.openxmlformats.org/officeDocument/2006/relationships/image" Target="../media/image11972.png"/><Relationship Id="rId3169" Type="http://schemas.openxmlformats.org/officeDocument/2006/relationships/image" Target="../media/image13209.png"/><Relationship Id="rId3376" Type="http://schemas.openxmlformats.org/officeDocument/2006/relationships/image" Target="../media/image13414.png"/><Relationship Id="rId297" Type="http://schemas.openxmlformats.org/officeDocument/2006/relationships/image" Target="../media/image10372.png"/><Relationship Id="rId2185" Type="http://schemas.openxmlformats.org/officeDocument/2006/relationships/image" Target="../media/image12234.png"/><Relationship Id="rId2392" Type="http://schemas.openxmlformats.org/officeDocument/2006/relationships/image" Target="../media/image12439.png"/><Relationship Id="rId3029" Type="http://schemas.openxmlformats.org/officeDocument/2006/relationships/image" Target="../media/image13071.png"/><Relationship Id="rId3236" Type="http://schemas.openxmlformats.org/officeDocument/2006/relationships/image" Target="../media/image13276.png"/><Relationship Id="rId157" Type="http://schemas.openxmlformats.org/officeDocument/2006/relationships/image" Target="../media/image10236.png"/><Relationship Id="rId364" Type="http://schemas.openxmlformats.org/officeDocument/2006/relationships/image" Target="../media/image10439.png"/><Relationship Id="rId2045" Type="http://schemas.openxmlformats.org/officeDocument/2006/relationships/image" Target="../media/image12094.png"/><Relationship Id="rId2697" Type="http://schemas.openxmlformats.org/officeDocument/2006/relationships/image" Target="../media/image12740.png"/><Relationship Id="rId3443" Type="http://schemas.openxmlformats.org/officeDocument/2006/relationships/image" Target="../media/image13481.png"/><Relationship Id="rId571" Type="http://schemas.openxmlformats.org/officeDocument/2006/relationships/image" Target="../media/image10643.png"/><Relationship Id="rId669" Type="http://schemas.openxmlformats.org/officeDocument/2006/relationships/image" Target="../media/image10739.png"/><Relationship Id="rId876" Type="http://schemas.openxmlformats.org/officeDocument/2006/relationships/image" Target="../media/image10941.png"/><Relationship Id="rId1299" Type="http://schemas.openxmlformats.org/officeDocument/2006/relationships/image" Target="../media/image11356.png"/><Relationship Id="rId2252" Type="http://schemas.openxmlformats.org/officeDocument/2006/relationships/image" Target="../media/image12300.png"/><Relationship Id="rId2557" Type="http://schemas.openxmlformats.org/officeDocument/2006/relationships/image" Target="../media/image12601.png"/><Relationship Id="rId3303" Type="http://schemas.openxmlformats.org/officeDocument/2006/relationships/image" Target="../media/image13342.png"/><Relationship Id="rId224" Type="http://schemas.openxmlformats.org/officeDocument/2006/relationships/image" Target="../media/image10301.png"/><Relationship Id="rId431" Type="http://schemas.openxmlformats.org/officeDocument/2006/relationships/image" Target="../media/image10505.png"/><Relationship Id="rId529" Type="http://schemas.openxmlformats.org/officeDocument/2006/relationships/image" Target="../media/image10601.png"/><Relationship Id="rId736" Type="http://schemas.openxmlformats.org/officeDocument/2006/relationships/image" Target="../media/image10804.png"/><Relationship Id="rId1061" Type="http://schemas.openxmlformats.org/officeDocument/2006/relationships/image" Target="../media/image11123.png"/><Relationship Id="rId1159" Type="http://schemas.openxmlformats.org/officeDocument/2006/relationships/image" Target="../media/image11218.png"/><Relationship Id="rId1366" Type="http://schemas.openxmlformats.org/officeDocument/2006/relationships/image" Target="../media/image11423.png"/><Relationship Id="rId2112" Type="http://schemas.openxmlformats.org/officeDocument/2006/relationships/image" Target="../media/image12161.png"/><Relationship Id="rId2417" Type="http://schemas.openxmlformats.org/officeDocument/2006/relationships/image" Target="../media/image12464.png"/><Relationship Id="rId2764" Type="http://schemas.openxmlformats.org/officeDocument/2006/relationships/image" Target="../media/image12807.png"/><Relationship Id="rId2971" Type="http://schemas.openxmlformats.org/officeDocument/2006/relationships/image" Target="../media/image13014.png"/><Relationship Id="rId943" Type="http://schemas.openxmlformats.org/officeDocument/2006/relationships/image" Target="../media/image11008.png"/><Relationship Id="rId1019" Type="http://schemas.openxmlformats.org/officeDocument/2006/relationships/image" Target="../media/image11083.png"/><Relationship Id="rId1573" Type="http://schemas.openxmlformats.org/officeDocument/2006/relationships/image" Target="../media/image11630.png"/><Relationship Id="rId1780" Type="http://schemas.openxmlformats.org/officeDocument/2006/relationships/image" Target="../media/image11832.png"/><Relationship Id="rId1878" Type="http://schemas.openxmlformats.org/officeDocument/2006/relationships/image" Target="../media/image11927.png"/><Relationship Id="rId2624" Type="http://schemas.openxmlformats.org/officeDocument/2006/relationships/image" Target="../media/image12667.png"/><Relationship Id="rId2831" Type="http://schemas.openxmlformats.org/officeDocument/2006/relationships/image" Target="../media/image12874.png"/><Relationship Id="rId2929" Type="http://schemas.openxmlformats.org/officeDocument/2006/relationships/image" Target="../media/image12972.png"/><Relationship Id="rId72" Type="http://schemas.openxmlformats.org/officeDocument/2006/relationships/image" Target="../media/image10151.png"/><Relationship Id="rId803" Type="http://schemas.openxmlformats.org/officeDocument/2006/relationships/image" Target="../media/image10870.png"/><Relationship Id="rId1226" Type="http://schemas.openxmlformats.org/officeDocument/2006/relationships/image" Target="../media/image11285.png"/><Relationship Id="rId1433" Type="http://schemas.openxmlformats.org/officeDocument/2006/relationships/image" Target="../media/image11490.png"/><Relationship Id="rId1640" Type="http://schemas.openxmlformats.org/officeDocument/2006/relationships/image" Target="../media/image11696.png"/><Relationship Id="rId1738" Type="http://schemas.openxmlformats.org/officeDocument/2006/relationships/image" Target="../media/image11790.png"/><Relationship Id="rId3093" Type="http://schemas.openxmlformats.org/officeDocument/2006/relationships/image" Target="../media/image13135.png"/><Relationship Id="rId1500" Type="http://schemas.openxmlformats.org/officeDocument/2006/relationships/image" Target="../media/image11557.png"/><Relationship Id="rId1945" Type="http://schemas.openxmlformats.org/officeDocument/2006/relationships/image" Target="../media/image11994.png"/><Relationship Id="rId3160" Type="http://schemas.openxmlformats.org/officeDocument/2006/relationships/image" Target="../media/image13200.png"/><Relationship Id="rId3398" Type="http://schemas.openxmlformats.org/officeDocument/2006/relationships/image" Target="../media/image13436.png"/><Relationship Id="rId1805" Type="http://schemas.openxmlformats.org/officeDocument/2006/relationships/image" Target="../media/image11856.png"/><Relationship Id="rId3020" Type="http://schemas.openxmlformats.org/officeDocument/2006/relationships/image" Target="../media/image13062.png"/><Relationship Id="rId3258" Type="http://schemas.openxmlformats.org/officeDocument/2006/relationships/image" Target="../media/image13298.png"/><Relationship Id="rId3465" Type="http://schemas.openxmlformats.org/officeDocument/2006/relationships/image" Target="../media/image13503.png"/><Relationship Id="rId179" Type="http://schemas.openxmlformats.org/officeDocument/2006/relationships/image" Target="../media/image10257.png"/><Relationship Id="rId386" Type="http://schemas.openxmlformats.org/officeDocument/2006/relationships/image" Target="../media/image10461.png"/><Relationship Id="rId593" Type="http://schemas.openxmlformats.org/officeDocument/2006/relationships/image" Target="../media/image10664.png"/><Relationship Id="rId2067" Type="http://schemas.openxmlformats.org/officeDocument/2006/relationships/image" Target="../media/image12116.png"/><Relationship Id="rId2274" Type="http://schemas.openxmlformats.org/officeDocument/2006/relationships/image" Target="../media/image12321.png"/><Relationship Id="rId2481" Type="http://schemas.openxmlformats.org/officeDocument/2006/relationships/image" Target="../media/image12527.png"/><Relationship Id="rId3118" Type="http://schemas.openxmlformats.org/officeDocument/2006/relationships/image" Target="../media/image13159.png"/><Relationship Id="rId3325" Type="http://schemas.openxmlformats.org/officeDocument/2006/relationships/image" Target="../media/image13364.png"/><Relationship Id="rId246" Type="http://schemas.openxmlformats.org/officeDocument/2006/relationships/image" Target="../media/image10322.png"/><Relationship Id="rId453" Type="http://schemas.openxmlformats.org/officeDocument/2006/relationships/image" Target="../media/image10526.png"/><Relationship Id="rId660" Type="http://schemas.openxmlformats.org/officeDocument/2006/relationships/image" Target="../media/image10730.png"/><Relationship Id="rId898" Type="http://schemas.openxmlformats.org/officeDocument/2006/relationships/image" Target="../media/image10963.png"/><Relationship Id="rId1083" Type="http://schemas.openxmlformats.org/officeDocument/2006/relationships/image" Target="../media/image11144.png"/><Relationship Id="rId1290" Type="http://schemas.openxmlformats.org/officeDocument/2006/relationships/image" Target="../media/image11347.png"/><Relationship Id="rId2134" Type="http://schemas.openxmlformats.org/officeDocument/2006/relationships/image" Target="../media/image12183.png"/><Relationship Id="rId2341" Type="http://schemas.openxmlformats.org/officeDocument/2006/relationships/image" Target="../media/image12388.png"/><Relationship Id="rId2579" Type="http://schemas.openxmlformats.org/officeDocument/2006/relationships/image" Target="../media/image12623.png"/><Relationship Id="rId2786" Type="http://schemas.openxmlformats.org/officeDocument/2006/relationships/image" Target="../media/image12829.png"/><Relationship Id="rId2993" Type="http://schemas.openxmlformats.org/officeDocument/2006/relationships/image" Target="../media/image13035.png"/><Relationship Id="rId106" Type="http://schemas.openxmlformats.org/officeDocument/2006/relationships/image" Target="../media/image10185.png"/><Relationship Id="rId313" Type="http://schemas.openxmlformats.org/officeDocument/2006/relationships/image" Target="../media/image10388.png"/><Relationship Id="rId758" Type="http://schemas.openxmlformats.org/officeDocument/2006/relationships/image" Target="../media/image10826.png"/><Relationship Id="rId965" Type="http://schemas.openxmlformats.org/officeDocument/2006/relationships/image" Target="../media/image11029.png"/><Relationship Id="rId1150" Type="http://schemas.openxmlformats.org/officeDocument/2006/relationships/image" Target="../media/image11209.png"/><Relationship Id="rId1388" Type="http://schemas.openxmlformats.org/officeDocument/2006/relationships/image" Target="../media/image11445.png"/><Relationship Id="rId1595" Type="http://schemas.openxmlformats.org/officeDocument/2006/relationships/image" Target="../media/image11652.png"/><Relationship Id="rId2439" Type="http://schemas.openxmlformats.org/officeDocument/2006/relationships/image" Target="../media/image12485.png"/><Relationship Id="rId2646" Type="http://schemas.openxmlformats.org/officeDocument/2006/relationships/image" Target="../media/image12689.png"/><Relationship Id="rId2853" Type="http://schemas.openxmlformats.org/officeDocument/2006/relationships/image" Target="../media/image12896.png"/><Relationship Id="rId94" Type="http://schemas.openxmlformats.org/officeDocument/2006/relationships/image" Target="../media/image10173.png"/><Relationship Id="rId520" Type="http://schemas.openxmlformats.org/officeDocument/2006/relationships/image" Target="../media/image10592.png"/><Relationship Id="rId618" Type="http://schemas.openxmlformats.org/officeDocument/2006/relationships/image" Target="../media/image10688.png"/><Relationship Id="rId825" Type="http://schemas.openxmlformats.org/officeDocument/2006/relationships/image" Target="../media/image10891.png"/><Relationship Id="rId1248" Type="http://schemas.openxmlformats.org/officeDocument/2006/relationships/image" Target="../media/image11307.png"/><Relationship Id="rId1455" Type="http://schemas.openxmlformats.org/officeDocument/2006/relationships/image" Target="../media/image11512.png"/><Relationship Id="rId1662" Type="http://schemas.openxmlformats.org/officeDocument/2006/relationships/image" Target="../media/image11718.png"/><Relationship Id="rId2201" Type="http://schemas.openxmlformats.org/officeDocument/2006/relationships/image" Target="../media/image12250.png"/><Relationship Id="rId2506" Type="http://schemas.openxmlformats.org/officeDocument/2006/relationships/image" Target="../media/image12551.png"/><Relationship Id="rId1010" Type="http://schemas.openxmlformats.org/officeDocument/2006/relationships/image" Target="../media/image11074.png"/><Relationship Id="rId1108" Type="http://schemas.openxmlformats.org/officeDocument/2006/relationships/image" Target="../media/image11169.png"/><Relationship Id="rId1315" Type="http://schemas.openxmlformats.org/officeDocument/2006/relationships/image" Target="../media/image11372.png"/><Relationship Id="rId1967" Type="http://schemas.openxmlformats.org/officeDocument/2006/relationships/image" Target="../media/image12016.png"/><Relationship Id="rId2713" Type="http://schemas.openxmlformats.org/officeDocument/2006/relationships/image" Target="../media/image12756.png"/><Relationship Id="rId2920" Type="http://schemas.openxmlformats.org/officeDocument/2006/relationships/image" Target="../media/image12963.png"/><Relationship Id="rId1522" Type="http://schemas.openxmlformats.org/officeDocument/2006/relationships/image" Target="../media/image11579.png"/><Relationship Id="rId21" Type="http://schemas.openxmlformats.org/officeDocument/2006/relationships/image" Target="../media/image10100.png"/><Relationship Id="rId2089" Type="http://schemas.openxmlformats.org/officeDocument/2006/relationships/image" Target="../media/image12138.png"/><Relationship Id="rId3487" Type="http://schemas.openxmlformats.org/officeDocument/2006/relationships/image" Target="../media/image13525.png"/><Relationship Id="rId2296" Type="http://schemas.openxmlformats.org/officeDocument/2006/relationships/image" Target="../media/image12343.png"/><Relationship Id="rId3347" Type="http://schemas.openxmlformats.org/officeDocument/2006/relationships/image" Target="../media/image13385.png"/><Relationship Id="rId268" Type="http://schemas.openxmlformats.org/officeDocument/2006/relationships/image" Target="../media/image1622.png"/><Relationship Id="rId475" Type="http://schemas.openxmlformats.org/officeDocument/2006/relationships/image" Target="../media/image10548.png"/><Relationship Id="rId682" Type="http://schemas.openxmlformats.org/officeDocument/2006/relationships/image" Target="../media/image10751.png"/><Relationship Id="rId2156" Type="http://schemas.openxmlformats.org/officeDocument/2006/relationships/image" Target="../media/image12205.png"/><Relationship Id="rId2363" Type="http://schemas.openxmlformats.org/officeDocument/2006/relationships/image" Target="../media/image12410.png"/><Relationship Id="rId2570" Type="http://schemas.openxmlformats.org/officeDocument/2006/relationships/image" Target="../media/image12614.png"/><Relationship Id="rId3207" Type="http://schemas.openxmlformats.org/officeDocument/2006/relationships/image" Target="../media/image13247.png"/><Relationship Id="rId3414" Type="http://schemas.openxmlformats.org/officeDocument/2006/relationships/image" Target="../media/image13452.png"/><Relationship Id="rId128" Type="http://schemas.openxmlformats.org/officeDocument/2006/relationships/image" Target="../media/image10207.png"/><Relationship Id="rId335" Type="http://schemas.openxmlformats.org/officeDocument/2006/relationships/image" Target="../media/image10410.png"/><Relationship Id="rId542" Type="http://schemas.openxmlformats.org/officeDocument/2006/relationships/image" Target="../media/image10614.png"/><Relationship Id="rId1172" Type="http://schemas.openxmlformats.org/officeDocument/2006/relationships/image" Target="../media/image11231.png"/><Relationship Id="rId2016" Type="http://schemas.openxmlformats.org/officeDocument/2006/relationships/image" Target="../media/image12065.png"/><Relationship Id="rId2223" Type="http://schemas.openxmlformats.org/officeDocument/2006/relationships/image" Target="../media/image12271.png"/><Relationship Id="rId2430" Type="http://schemas.openxmlformats.org/officeDocument/2006/relationships/image" Target="../media/image12477.png"/><Relationship Id="rId402" Type="http://schemas.openxmlformats.org/officeDocument/2006/relationships/image" Target="../media/image10476.png"/><Relationship Id="rId1032" Type="http://schemas.openxmlformats.org/officeDocument/2006/relationships/image" Target="../media/image11096.png"/><Relationship Id="rId1989" Type="http://schemas.openxmlformats.org/officeDocument/2006/relationships/image" Target="../media/image12038.png"/><Relationship Id="rId1849" Type="http://schemas.openxmlformats.org/officeDocument/2006/relationships/image" Target="../media/image11899.png"/><Relationship Id="rId3064" Type="http://schemas.openxmlformats.org/officeDocument/2006/relationships/image" Target="../media/image13106.png"/><Relationship Id="rId192" Type="http://schemas.openxmlformats.org/officeDocument/2006/relationships/image" Target="../media/image10270.png"/><Relationship Id="rId1709" Type="http://schemas.openxmlformats.org/officeDocument/2006/relationships/image" Target="../media/image11762.png"/><Relationship Id="rId1916" Type="http://schemas.openxmlformats.org/officeDocument/2006/relationships/image" Target="../media/image11965.png"/><Relationship Id="rId3271" Type="http://schemas.openxmlformats.org/officeDocument/2006/relationships/image" Target="../media/image13311.png"/><Relationship Id="rId2080" Type="http://schemas.openxmlformats.org/officeDocument/2006/relationships/image" Target="../media/image12129.png"/><Relationship Id="rId3131" Type="http://schemas.openxmlformats.org/officeDocument/2006/relationships/image" Target="../media/image13172.png"/><Relationship Id="rId2897" Type="http://schemas.openxmlformats.org/officeDocument/2006/relationships/image" Target="../media/image12940.png"/><Relationship Id="rId869" Type="http://schemas.openxmlformats.org/officeDocument/2006/relationships/image" Target="../media/image10934.png"/><Relationship Id="rId1499" Type="http://schemas.openxmlformats.org/officeDocument/2006/relationships/image" Target="../media/image11556.png"/><Relationship Id="rId729" Type="http://schemas.openxmlformats.org/officeDocument/2006/relationships/image" Target="../media/image10797.png"/><Relationship Id="rId1359" Type="http://schemas.openxmlformats.org/officeDocument/2006/relationships/image" Target="../media/image11416.png"/><Relationship Id="rId2757" Type="http://schemas.openxmlformats.org/officeDocument/2006/relationships/image" Target="../media/image12800.png"/><Relationship Id="rId2964" Type="http://schemas.openxmlformats.org/officeDocument/2006/relationships/image" Target="../media/image13007.png"/><Relationship Id="rId936" Type="http://schemas.openxmlformats.org/officeDocument/2006/relationships/image" Target="../media/image11001.png"/><Relationship Id="rId1219" Type="http://schemas.openxmlformats.org/officeDocument/2006/relationships/image" Target="../media/image11278.png"/><Relationship Id="rId1566" Type="http://schemas.openxmlformats.org/officeDocument/2006/relationships/image" Target="../media/image11623.png"/><Relationship Id="rId1773" Type="http://schemas.openxmlformats.org/officeDocument/2006/relationships/image" Target="../media/image11825.png"/><Relationship Id="rId1980" Type="http://schemas.openxmlformats.org/officeDocument/2006/relationships/image" Target="../media/image12029.png"/><Relationship Id="rId2617" Type="http://schemas.openxmlformats.org/officeDocument/2006/relationships/image" Target="../media/image12660.png"/><Relationship Id="rId2824" Type="http://schemas.openxmlformats.org/officeDocument/2006/relationships/image" Target="../media/image12867.png"/><Relationship Id="rId65" Type="http://schemas.openxmlformats.org/officeDocument/2006/relationships/image" Target="../media/image10144.png"/><Relationship Id="rId1426" Type="http://schemas.openxmlformats.org/officeDocument/2006/relationships/image" Target="../media/image11483.png"/><Relationship Id="rId1633" Type="http://schemas.openxmlformats.org/officeDocument/2006/relationships/image" Target="../media/image11689.png"/><Relationship Id="rId1840" Type="http://schemas.openxmlformats.org/officeDocument/2006/relationships/image" Target="../media/image11890.png"/><Relationship Id="rId1700" Type="http://schemas.openxmlformats.org/officeDocument/2006/relationships/image" Target="../media/image11753.png"/><Relationship Id="rId3458" Type="http://schemas.openxmlformats.org/officeDocument/2006/relationships/image" Target="../media/image13496.png"/><Relationship Id="rId379" Type="http://schemas.openxmlformats.org/officeDocument/2006/relationships/image" Target="../media/image10454.png"/><Relationship Id="rId586" Type="http://schemas.openxmlformats.org/officeDocument/2006/relationships/image" Target="../media/image10657.png"/><Relationship Id="rId793" Type="http://schemas.openxmlformats.org/officeDocument/2006/relationships/image" Target="../media/image10860.png"/><Relationship Id="rId2267" Type="http://schemas.openxmlformats.org/officeDocument/2006/relationships/image" Target="../media/image12315.png"/><Relationship Id="rId2474" Type="http://schemas.openxmlformats.org/officeDocument/2006/relationships/image" Target="../media/image12520.png"/><Relationship Id="rId2681" Type="http://schemas.openxmlformats.org/officeDocument/2006/relationships/image" Target="../media/image12724.png"/><Relationship Id="rId3318" Type="http://schemas.openxmlformats.org/officeDocument/2006/relationships/image" Target="../media/image13357.png"/><Relationship Id="rId239" Type="http://schemas.openxmlformats.org/officeDocument/2006/relationships/image" Target="../media/image10316.png"/><Relationship Id="rId446" Type="http://schemas.openxmlformats.org/officeDocument/2006/relationships/image" Target="../media/image10519.png"/><Relationship Id="rId653" Type="http://schemas.openxmlformats.org/officeDocument/2006/relationships/image" Target="../media/image10723.png"/><Relationship Id="rId1076" Type="http://schemas.openxmlformats.org/officeDocument/2006/relationships/image" Target="../media/image11137.png"/><Relationship Id="rId1283" Type="http://schemas.openxmlformats.org/officeDocument/2006/relationships/image" Target="../media/image11340.png"/><Relationship Id="rId1490" Type="http://schemas.openxmlformats.org/officeDocument/2006/relationships/image" Target="../media/image11547.png"/><Relationship Id="rId2127" Type="http://schemas.openxmlformats.org/officeDocument/2006/relationships/image" Target="../media/image12176.png"/><Relationship Id="rId2334" Type="http://schemas.openxmlformats.org/officeDocument/2006/relationships/image" Target="../media/image12381.png"/><Relationship Id="rId306" Type="http://schemas.openxmlformats.org/officeDocument/2006/relationships/image" Target="../media/image10381.png"/><Relationship Id="rId860" Type="http://schemas.openxmlformats.org/officeDocument/2006/relationships/image" Target="../media/image10926.png"/><Relationship Id="rId1143" Type="http://schemas.openxmlformats.org/officeDocument/2006/relationships/image" Target="../media/image11202.png"/><Relationship Id="rId2541" Type="http://schemas.openxmlformats.org/officeDocument/2006/relationships/image" Target="../media/image7259.png"/><Relationship Id="rId513" Type="http://schemas.openxmlformats.org/officeDocument/2006/relationships/image" Target="../media/image10585.png"/><Relationship Id="rId720" Type="http://schemas.openxmlformats.org/officeDocument/2006/relationships/image" Target="../media/image10788.png"/><Relationship Id="rId1350" Type="http://schemas.openxmlformats.org/officeDocument/2006/relationships/image" Target="../media/image11407.png"/><Relationship Id="rId2401" Type="http://schemas.openxmlformats.org/officeDocument/2006/relationships/image" Target="../media/image12448.png"/><Relationship Id="rId1003" Type="http://schemas.openxmlformats.org/officeDocument/2006/relationships/image" Target="../media/image11067.png"/><Relationship Id="rId1210" Type="http://schemas.openxmlformats.org/officeDocument/2006/relationships/image" Target="../media/image11269.png"/><Relationship Id="rId3175" Type="http://schemas.openxmlformats.org/officeDocument/2006/relationships/image" Target="../media/image13215.png"/><Relationship Id="rId3382" Type="http://schemas.openxmlformats.org/officeDocument/2006/relationships/image" Target="../media/image13420.png"/><Relationship Id="rId2191" Type="http://schemas.openxmlformats.org/officeDocument/2006/relationships/image" Target="../media/image12240.png"/><Relationship Id="rId3035" Type="http://schemas.openxmlformats.org/officeDocument/2006/relationships/image" Target="../media/image13077.png"/><Relationship Id="rId3242" Type="http://schemas.openxmlformats.org/officeDocument/2006/relationships/image" Target="../media/image13282.png"/><Relationship Id="rId163" Type="http://schemas.openxmlformats.org/officeDocument/2006/relationships/image" Target="../media/image10242.png"/><Relationship Id="rId370" Type="http://schemas.openxmlformats.org/officeDocument/2006/relationships/image" Target="../media/image10445.png"/><Relationship Id="rId2051" Type="http://schemas.openxmlformats.org/officeDocument/2006/relationships/image" Target="../media/image12100.png"/><Relationship Id="rId3102" Type="http://schemas.openxmlformats.org/officeDocument/2006/relationships/image" Target="../media/image13143.png"/><Relationship Id="rId230" Type="http://schemas.openxmlformats.org/officeDocument/2006/relationships/image" Target="../media/image10307.png"/><Relationship Id="rId2868" Type="http://schemas.openxmlformats.org/officeDocument/2006/relationships/image" Target="../media/image12911.png"/><Relationship Id="rId1677" Type="http://schemas.openxmlformats.org/officeDocument/2006/relationships/image" Target="../media/image11730.png"/><Relationship Id="rId1884" Type="http://schemas.openxmlformats.org/officeDocument/2006/relationships/image" Target="../media/image11933.png"/><Relationship Id="rId2728" Type="http://schemas.openxmlformats.org/officeDocument/2006/relationships/image" Target="../media/image12771.png"/><Relationship Id="rId2935" Type="http://schemas.openxmlformats.org/officeDocument/2006/relationships/image" Target="../media/image12978.png"/><Relationship Id="rId907" Type="http://schemas.openxmlformats.org/officeDocument/2006/relationships/image" Target="../media/image10972.png"/><Relationship Id="rId1537" Type="http://schemas.openxmlformats.org/officeDocument/2006/relationships/image" Target="../media/image11594.png"/><Relationship Id="rId1744" Type="http://schemas.openxmlformats.org/officeDocument/2006/relationships/image" Target="../media/image11796.png"/><Relationship Id="rId1951" Type="http://schemas.openxmlformats.org/officeDocument/2006/relationships/image" Target="../media/image12000.png"/><Relationship Id="rId36" Type="http://schemas.openxmlformats.org/officeDocument/2006/relationships/image" Target="../media/image10115.png"/><Relationship Id="rId1604" Type="http://schemas.openxmlformats.org/officeDocument/2006/relationships/image" Target="../media/image11660.png"/><Relationship Id="rId1811" Type="http://schemas.openxmlformats.org/officeDocument/2006/relationships/image" Target="../media/image11862.png"/><Relationship Id="rId697" Type="http://schemas.openxmlformats.org/officeDocument/2006/relationships/image" Target="../media/image10766.png"/><Relationship Id="rId2378" Type="http://schemas.openxmlformats.org/officeDocument/2006/relationships/image" Target="../media/image12425.png"/><Relationship Id="rId3429" Type="http://schemas.openxmlformats.org/officeDocument/2006/relationships/image" Target="../media/image13467.png"/><Relationship Id="rId1187" Type="http://schemas.openxmlformats.org/officeDocument/2006/relationships/image" Target="../media/image11246.png"/><Relationship Id="rId2585" Type="http://schemas.openxmlformats.org/officeDocument/2006/relationships/image" Target="../media/image12629.png"/><Relationship Id="rId2792" Type="http://schemas.openxmlformats.org/officeDocument/2006/relationships/image" Target="../media/image12835.png"/><Relationship Id="rId557" Type="http://schemas.openxmlformats.org/officeDocument/2006/relationships/image" Target="../media/image10629.png"/><Relationship Id="rId764" Type="http://schemas.openxmlformats.org/officeDocument/2006/relationships/image" Target="../media/image10832.png"/><Relationship Id="rId971" Type="http://schemas.openxmlformats.org/officeDocument/2006/relationships/image" Target="../media/image11035.png"/><Relationship Id="rId1394" Type="http://schemas.openxmlformats.org/officeDocument/2006/relationships/image" Target="../media/image11451.png"/><Relationship Id="rId2238" Type="http://schemas.openxmlformats.org/officeDocument/2006/relationships/image" Target="../media/image12286.png"/><Relationship Id="rId2445" Type="http://schemas.openxmlformats.org/officeDocument/2006/relationships/image" Target="../media/image12491.png"/><Relationship Id="rId2652" Type="http://schemas.openxmlformats.org/officeDocument/2006/relationships/image" Target="../media/image12695.png"/><Relationship Id="rId417" Type="http://schemas.openxmlformats.org/officeDocument/2006/relationships/image" Target="../media/image10491.png"/><Relationship Id="rId624" Type="http://schemas.openxmlformats.org/officeDocument/2006/relationships/image" Target="../media/image10694.png"/><Relationship Id="rId831" Type="http://schemas.openxmlformats.org/officeDocument/2006/relationships/image" Target="../media/image10897.png"/><Relationship Id="rId1047" Type="http://schemas.openxmlformats.org/officeDocument/2006/relationships/image" Target="../media/image11110.png"/><Relationship Id="rId1254" Type="http://schemas.openxmlformats.org/officeDocument/2006/relationships/image" Target="../media/image11312.png"/><Relationship Id="rId1461" Type="http://schemas.openxmlformats.org/officeDocument/2006/relationships/image" Target="../media/image11518.png"/><Relationship Id="rId2305" Type="http://schemas.openxmlformats.org/officeDocument/2006/relationships/image" Target="../media/image12352.png"/><Relationship Id="rId2512" Type="http://schemas.openxmlformats.org/officeDocument/2006/relationships/image" Target="../media/image12557.png"/><Relationship Id="rId1114" Type="http://schemas.openxmlformats.org/officeDocument/2006/relationships/image" Target="../media/image11174.png"/><Relationship Id="rId1321" Type="http://schemas.openxmlformats.org/officeDocument/2006/relationships/image" Target="../media/image11378.png"/><Relationship Id="rId3079" Type="http://schemas.openxmlformats.org/officeDocument/2006/relationships/image" Target="../media/image13121.png"/><Relationship Id="rId3286" Type="http://schemas.openxmlformats.org/officeDocument/2006/relationships/image" Target="../media/image13326.png"/><Relationship Id="rId3493" Type="http://schemas.openxmlformats.org/officeDocument/2006/relationships/image" Target="../media/image13530.png"/><Relationship Id="rId2095" Type="http://schemas.openxmlformats.org/officeDocument/2006/relationships/image" Target="../media/image12144.png"/><Relationship Id="rId3146" Type="http://schemas.openxmlformats.org/officeDocument/2006/relationships/image" Target="../media/image13186.png"/><Relationship Id="rId3353" Type="http://schemas.openxmlformats.org/officeDocument/2006/relationships/image" Target="../media/image13391.png"/><Relationship Id="rId274" Type="http://schemas.openxmlformats.org/officeDocument/2006/relationships/image" Target="../media/image10349.png"/><Relationship Id="rId481" Type="http://schemas.openxmlformats.org/officeDocument/2006/relationships/image" Target="../media/image10554.png"/><Relationship Id="rId2162" Type="http://schemas.openxmlformats.org/officeDocument/2006/relationships/image" Target="../media/image12211.png"/><Relationship Id="rId3006" Type="http://schemas.openxmlformats.org/officeDocument/2006/relationships/image" Target="../media/image13048.png"/><Relationship Id="rId134" Type="http://schemas.openxmlformats.org/officeDocument/2006/relationships/image" Target="../media/image10213.png"/><Relationship Id="rId3213" Type="http://schemas.openxmlformats.org/officeDocument/2006/relationships/image" Target="../media/image13253.png"/><Relationship Id="rId3420" Type="http://schemas.openxmlformats.org/officeDocument/2006/relationships/image" Target="../media/image13458.png"/><Relationship Id="rId341" Type="http://schemas.openxmlformats.org/officeDocument/2006/relationships/image" Target="../media/image10416.png"/><Relationship Id="rId2022" Type="http://schemas.openxmlformats.org/officeDocument/2006/relationships/image" Target="../media/image12071.png"/><Relationship Id="rId2979" Type="http://schemas.openxmlformats.org/officeDocument/2006/relationships/image" Target="../media/image13021.png"/><Relationship Id="rId201" Type="http://schemas.openxmlformats.org/officeDocument/2006/relationships/image" Target="../media/image10279.png"/><Relationship Id="rId1788" Type="http://schemas.openxmlformats.org/officeDocument/2006/relationships/image" Target="../media/image11839.png"/><Relationship Id="rId1995" Type="http://schemas.openxmlformats.org/officeDocument/2006/relationships/image" Target="../media/image12044.png"/><Relationship Id="rId2839" Type="http://schemas.openxmlformats.org/officeDocument/2006/relationships/image" Target="../media/image12882.png"/><Relationship Id="rId1648" Type="http://schemas.openxmlformats.org/officeDocument/2006/relationships/image" Target="../media/image11704.png"/><Relationship Id="rId1508" Type="http://schemas.openxmlformats.org/officeDocument/2006/relationships/image" Target="../media/image11565.png"/><Relationship Id="rId1855" Type="http://schemas.openxmlformats.org/officeDocument/2006/relationships/image" Target="../media/image11904.png"/><Relationship Id="rId2906" Type="http://schemas.openxmlformats.org/officeDocument/2006/relationships/image" Target="../media/image12949.png"/><Relationship Id="rId3070" Type="http://schemas.openxmlformats.org/officeDocument/2006/relationships/image" Target="../media/image13112.png"/><Relationship Id="rId1715" Type="http://schemas.openxmlformats.org/officeDocument/2006/relationships/image" Target="../media/image11768.png"/><Relationship Id="rId1922" Type="http://schemas.openxmlformats.org/officeDocument/2006/relationships/image" Target="../media/image11971.png"/><Relationship Id="rId2489" Type="http://schemas.openxmlformats.org/officeDocument/2006/relationships/image" Target="../media/image12535.png"/><Relationship Id="rId2696" Type="http://schemas.openxmlformats.org/officeDocument/2006/relationships/image" Target="../media/image12739.png"/><Relationship Id="rId668" Type="http://schemas.openxmlformats.org/officeDocument/2006/relationships/image" Target="../media/image10738.png"/><Relationship Id="rId875" Type="http://schemas.openxmlformats.org/officeDocument/2006/relationships/image" Target="../media/image10940.png"/><Relationship Id="rId1298" Type="http://schemas.openxmlformats.org/officeDocument/2006/relationships/image" Target="../media/image11355.png"/><Relationship Id="rId2349" Type="http://schemas.openxmlformats.org/officeDocument/2006/relationships/image" Target="../media/image12396.png"/><Relationship Id="rId2556" Type="http://schemas.openxmlformats.org/officeDocument/2006/relationships/image" Target="../media/image12600.png"/><Relationship Id="rId2763" Type="http://schemas.openxmlformats.org/officeDocument/2006/relationships/image" Target="../media/image12806.png"/><Relationship Id="rId2970" Type="http://schemas.openxmlformats.org/officeDocument/2006/relationships/image" Target="../media/image13013.png"/><Relationship Id="rId528" Type="http://schemas.openxmlformats.org/officeDocument/2006/relationships/image" Target="../media/image10600.png"/><Relationship Id="rId735" Type="http://schemas.openxmlformats.org/officeDocument/2006/relationships/image" Target="../media/image10803.png"/><Relationship Id="rId942" Type="http://schemas.openxmlformats.org/officeDocument/2006/relationships/image" Target="../media/image11007.png"/><Relationship Id="rId1158" Type="http://schemas.openxmlformats.org/officeDocument/2006/relationships/image" Target="../media/image11217.png"/><Relationship Id="rId1365" Type="http://schemas.openxmlformats.org/officeDocument/2006/relationships/image" Target="../media/image11422.png"/><Relationship Id="rId1572" Type="http://schemas.openxmlformats.org/officeDocument/2006/relationships/image" Target="../media/image11629.png"/><Relationship Id="rId2209" Type="http://schemas.openxmlformats.org/officeDocument/2006/relationships/image" Target="../media/image12258.png"/><Relationship Id="rId2416" Type="http://schemas.openxmlformats.org/officeDocument/2006/relationships/image" Target="../media/image12463.png"/><Relationship Id="rId2623" Type="http://schemas.openxmlformats.org/officeDocument/2006/relationships/image" Target="../media/image12666.png"/><Relationship Id="rId1018" Type="http://schemas.openxmlformats.org/officeDocument/2006/relationships/image" Target="../media/image11082.png"/><Relationship Id="rId1225" Type="http://schemas.openxmlformats.org/officeDocument/2006/relationships/image" Target="../media/image11284.png"/><Relationship Id="rId1432" Type="http://schemas.openxmlformats.org/officeDocument/2006/relationships/image" Target="../media/image11489.png"/><Relationship Id="rId2830" Type="http://schemas.openxmlformats.org/officeDocument/2006/relationships/image" Target="../media/image12873.png"/><Relationship Id="rId71" Type="http://schemas.openxmlformats.org/officeDocument/2006/relationships/image" Target="../media/image10150.png"/><Relationship Id="rId802" Type="http://schemas.openxmlformats.org/officeDocument/2006/relationships/image" Target="../media/image10869.png"/><Relationship Id="rId3397" Type="http://schemas.openxmlformats.org/officeDocument/2006/relationships/image" Target="../media/image13435.png"/><Relationship Id="rId178" Type="http://schemas.openxmlformats.org/officeDocument/2006/relationships/image" Target="../media/image10256.png"/><Relationship Id="rId3257" Type="http://schemas.openxmlformats.org/officeDocument/2006/relationships/image" Target="../media/image13297.png"/><Relationship Id="rId3464" Type="http://schemas.openxmlformats.org/officeDocument/2006/relationships/image" Target="../media/image13502.png"/><Relationship Id="rId385" Type="http://schemas.openxmlformats.org/officeDocument/2006/relationships/image" Target="../media/image10460.png"/><Relationship Id="rId592" Type="http://schemas.openxmlformats.org/officeDocument/2006/relationships/image" Target="../media/image10663.png"/><Relationship Id="rId2066" Type="http://schemas.openxmlformats.org/officeDocument/2006/relationships/image" Target="../media/image12115.png"/><Relationship Id="rId2273" Type="http://schemas.openxmlformats.org/officeDocument/2006/relationships/image" Target="../media/image12320.png"/><Relationship Id="rId2480" Type="http://schemas.openxmlformats.org/officeDocument/2006/relationships/image" Target="../media/image12526.png"/><Relationship Id="rId3117" Type="http://schemas.openxmlformats.org/officeDocument/2006/relationships/image" Target="../media/image13158.png"/><Relationship Id="rId3324" Type="http://schemas.openxmlformats.org/officeDocument/2006/relationships/image" Target="../media/image13363.png"/><Relationship Id="rId245" Type="http://schemas.openxmlformats.org/officeDocument/2006/relationships/image" Target="../media/image10321.png"/><Relationship Id="rId452" Type="http://schemas.openxmlformats.org/officeDocument/2006/relationships/image" Target="../media/image10525.png"/><Relationship Id="rId1082" Type="http://schemas.openxmlformats.org/officeDocument/2006/relationships/image" Target="../media/image11143.png"/><Relationship Id="rId2133" Type="http://schemas.openxmlformats.org/officeDocument/2006/relationships/image" Target="../media/image12182.png"/><Relationship Id="rId2340" Type="http://schemas.openxmlformats.org/officeDocument/2006/relationships/image" Target="../media/image12387.png"/><Relationship Id="rId105" Type="http://schemas.openxmlformats.org/officeDocument/2006/relationships/image" Target="../media/image10184.png"/><Relationship Id="rId312" Type="http://schemas.openxmlformats.org/officeDocument/2006/relationships/image" Target="../media/image10387.png"/><Relationship Id="rId2200" Type="http://schemas.openxmlformats.org/officeDocument/2006/relationships/image" Target="../media/image12249.png"/><Relationship Id="rId1899" Type="http://schemas.openxmlformats.org/officeDocument/2006/relationships/image" Target="../media/image11948.png"/><Relationship Id="rId1759" Type="http://schemas.openxmlformats.org/officeDocument/2006/relationships/image" Target="../media/image11811.png"/><Relationship Id="rId1966" Type="http://schemas.openxmlformats.org/officeDocument/2006/relationships/image" Target="../media/image12015.png"/><Relationship Id="rId3181" Type="http://schemas.openxmlformats.org/officeDocument/2006/relationships/image" Target="../media/image13221.png"/><Relationship Id="rId1619" Type="http://schemas.openxmlformats.org/officeDocument/2006/relationships/image" Target="../media/image11675.png"/><Relationship Id="rId1826" Type="http://schemas.openxmlformats.org/officeDocument/2006/relationships/image" Target="../media/image11877.png"/><Relationship Id="rId3041" Type="http://schemas.openxmlformats.org/officeDocument/2006/relationships/image" Target="../media/image13083.png"/><Relationship Id="rId779" Type="http://schemas.openxmlformats.org/officeDocument/2006/relationships/image" Target="../media/image10847.png"/><Relationship Id="rId986" Type="http://schemas.openxmlformats.org/officeDocument/2006/relationships/image" Target="../media/image11050.png"/><Relationship Id="rId2667" Type="http://schemas.openxmlformats.org/officeDocument/2006/relationships/image" Target="../media/image12710.png"/><Relationship Id="rId639" Type="http://schemas.openxmlformats.org/officeDocument/2006/relationships/image" Target="../media/image10709.png"/><Relationship Id="rId1269" Type="http://schemas.openxmlformats.org/officeDocument/2006/relationships/image" Target="../media/image11326.png"/><Relationship Id="rId1476" Type="http://schemas.openxmlformats.org/officeDocument/2006/relationships/image" Target="../media/image11533.png"/><Relationship Id="rId2874" Type="http://schemas.openxmlformats.org/officeDocument/2006/relationships/image" Target="../media/image12917.png"/><Relationship Id="rId846" Type="http://schemas.openxmlformats.org/officeDocument/2006/relationships/image" Target="../media/image10912.png"/><Relationship Id="rId1129" Type="http://schemas.openxmlformats.org/officeDocument/2006/relationships/image" Target="../media/image11188.png"/><Relationship Id="rId1683" Type="http://schemas.openxmlformats.org/officeDocument/2006/relationships/image" Target="../media/image11736.png"/><Relationship Id="rId1890" Type="http://schemas.openxmlformats.org/officeDocument/2006/relationships/image" Target="../media/image11939.png"/><Relationship Id="rId2527" Type="http://schemas.openxmlformats.org/officeDocument/2006/relationships/image" Target="../media/image12572.png"/><Relationship Id="rId2734" Type="http://schemas.openxmlformats.org/officeDocument/2006/relationships/image" Target="../media/image12777.png"/><Relationship Id="rId2941" Type="http://schemas.openxmlformats.org/officeDocument/2006/relationships/image" Target="../media/image12984.png"/><Relationship Id="rId706" Type="http://schemas.openxmlformats.org/officeDocument/2006/relationships/image" Target="../media/image10775.png"/><Relationship Id="rId913" Type="http://schemas.openxmlformats.org/officeDocument/2006/relationships/image" Target="../media/image10978.png"/><Relationship Id="rId1336" Type="http://schemas.openxmlformats.org/officeDocument/2006/relationships/image" Target="../media/image11393.png"/><Relationship Id="rId1543" Type="http://schemas.openxmlformats.org/officeDocument/2006/relationships/image" Target="../media/image11600.png"/><Relationship Id="rId1750" Type="http://schemas.openxmlformats.org/officeDocument/2006/relationships/image" Target="../media/image11802.png"/><Relationship Id="rId2801" Type="http://schemas.openxmlformats.org/officeDocument/2006/relationships/image" Target="../media/image12844.png"/><Relationship Id="rId42" Type="http://schemas.openxmlformats.org/officeDocument/2006/relationships/image" Target="../media/image10121.png"/><Relationship Id="rId1403" Type="http://schemas.openxmlformats.org/officeDocument/2006/relationships/image" Target="../media/image11460.png"/><Relationship Id="rId1610" Type="http://schemas.openxmlformats.org/officeDocument/2006/relationships/image" Target="../media/image11666.png"/><Relationship Id="rId3368" Type="http://schemas.openxmlformats.org/officeDocument/2006/relationships/image" Target="../media/image13406.png"/><Relationship Id="rId289" Type="http://schemas.openxmlformats.org/officeDocument/2006/relationships/image" Target="../media/image10364.png"/><Relationship Id="rId496" Type="http://schemas.openxmlformats.org/officeDocument/2006/relationships/image" Target="../media/image10569.png"/><Relationship Id="rId2177" Type="http://schemas.openxmlformats.org/officeDocument/2006/relationships/image" Target="../media/image12226.png"/><Relationship Id="rId2384" Type="http://schemas.openxmlformats.org/officeDocument/2006/relationships/image" Target="../media/image12431.png"/><Relationship Id="rId2591" Type="http://schemas.openxmlformats.org/officeDocument/2006/relationships/image" Target="../media/image12635.png"/><Relationship Id="rId3228" Type="http://schemas.openxmlformats.org/officeDocument/2006/relationships/image" Target="../media/image13268.png"/><Relationship Id="rId3435" Type="http://schemas.openxmlformats.org/officeDocument/2006/relationships/image" Target="../media/image13473.png"/><Relationship Id="rId149" Type="http://schemas.openxmlformats.org/officeDocument/2006/relationships/image" Target="../media/image10228.png"/><Relationship Id="rId356" Type="http://schemas.openxmlformats.org/officeDocument/2006/relationships/image" Target="../media/image10431.png"/><Relationship Id="rId563" Type="http://schemas.openxmlformats.org/officeDocument/2006/relationships/image" Target="../media/image10635.png"/><Relationship Id="rId770" Type="http://schemas.openxmlformats.org/officeDocument/2006/relationships/image" Target="../media/image10838.png"/><Relationship Id="rId1193" Type="http://schemas.openxmlformats.org/officeDocument/2006/relationships/image" Target="../media/image11252.png"/><Relationship Id="rId2037" Type="http://schemas.openxmlformats.org/officeDocument/2006/relationships/image" Target="../media/image12086.png"/><Relationship Id="rId2244" Type="http://schemas.openxmlformats.org/officeDocument/2006/relationships/image" Target="../media/image12292.png"/><Relationship Id="rId2451" Type="http://schemas.openxmlformats.org/officeDocument/2006/relationships/image" Target="../media/image12497.png"/><Relationship Id="rId216" Type="http://schemas.openxmlformats.org/officeDocument/2006/relationships/image" Target="../media/image10293.png"/><Relationship Id="rId423" Type="http://schemas.openxmlformats.org/officeDocument/2006/relationships/image" Target="../media/image10497.png"/><Relationship Id="rId1053" Type="http://schemas.openxmlformats.org/officeDocument/2006/relationships/image" Target="../media/image11116.png"/><Relationship Id="rId1260" Type="http://schemas.openxmlformats.org/officeDocument/2006/relationships/image" Target="../media/image11318.png"/><Relationship Id="rId2104" Type="http://schemas.openxmlformats.org/officeDocument/2006/relationships/image" Target="../media/image12153.png"/><Relationship Id="rId630" Type="http://schemas.openxmlformats.org/officeDocument/2006/relationships/image" Target="../media/image10700.png"/><Relationship Id="rId2311" Type="http://schemas.openxmlformats.org/officeDocument/2006/relationships/image" Target="../media/image12358.png"/><Relationship Id="rId1120" Type="http://schemas.openxmlformats.org/officeDocument/2006/relationships/image" Target="../media/image6386.png"/><Relationship Id="rId1937" Type="http://schemas.openxmlformats.org/officeDocument/2006/relationships/image" Target="../media/image11986.png"/><Relationship Id="rId3085" Type="http://schemas.openxmlformats.org/officeDocument/2006/relationships/image" Target="../media/image13127.png"/><Relationship Id="rId3292" Type="http://schemas.openxmlformats.org/officeDocument/2006/relationships/image" Target="../media/image13332.png"/><Relationship Id="rId3152" Type="http://schemas.openxmlformats.org/officeDocument/2006/relationships/image" Target="../media/image13192.png"/><Relationship Id="rId280" Type="http://schemas.openxmlformats.org/officeDocument/2006/relationships/image" Target="../media/image10355.png"/><Relationship Id="rId3012" Type="http://schemas.openxmlformats.org/officeDocument/2006/relationships/image" Target="../media/image13054.png"/><Relationship Id="rId140" Type="http://schemas.openxmlformats.org/officeDocument/2006/relationships/image" Target="../media/image10219.png"/><Relationship Id="rId6" Type="http://schemas.openxmlformats.org/officeDocument/2006/relationships/image" Target="../media/image4576.png"/><Relationship Id="rId2778" Type="http://schemas.openxmlformats.org/officeDocument/2006/relationships/image" Target="../media/image12821.png"/><Relationship Id="rId2985" Type="http://schemas.openxmlformats.org/officeDocument/2006/relationships/image" Target="../media/image13027.png"/><Relationship Id="rId957" Type="http://schemas.openxmlformats.org/officeDocument/2006/relationships/image" Target="../media/image11022.png"/><Relationship Id="rId1587" Type="http://schemas.openxmlformats.org/officeDocument/2006/relationships/image" Target="../media/image11644.png"/><Relationship Id="rId1794" Type="http://schemas.openxmlformats.org/officeDocument/2006/relationships/image" Target="../media/image11845.png"/><Relationship Id="rId2638" Type="http://schemas.openxmlformats.org/officeDocument/2006/relationships/image" Target="../media/image12681.png"/><Relationship Id="rId2845" Type="http://schemas.openxmlformats.org/officeDocument/2006/relationships/image" Target="../media/image12888.png"/><Relationship Id="rId86" Type="http://schemas.openxmlformats.org/officeDocument/2006/relationships/image" Target="../media/image10165.png"/><Relationship Id="rId817" Type="http://schemas.openxmlformats.org/officeDocument/2006/relationships/image" Target="../media/image10883.png"/><Relationship Id="rId1447" Type="http://schemas.openxmlformats.org/officeDocument/2006/relationships/image" Target="../media/image11504.png"/><Relationship Id="rId1654" Type="http://schemas.openxmlformats.org/officeDocument/2006/relationships/image" Target="../media/image11710.png"/><Relationship Id="rId1861" Type="http://schemas.openxmlformats.org/officeDocument/2006/relationships/image" Target="../media/image11910.png"/><Relationship Id="rId2705" Type="http://schemas.openxmlformats.org/officeDocument/2006/relationships/image" Target="../media/image12748.png"/><Relationship Id="rId2912" Type="http://schemas.openxmlformats.org/officeDocument/2006/relationships/image" Target="../media/image12955.png"/><Relationship Id="rId1307" Type="http://schemas.openxmlformats.org/officeDocument/2006/relationships/image" Target="../media/image11364.png"/><Relationship Id="rId1514" Type="http://schemas.openxmlformats.org/officeDocument/2006/relationships/image" Target="../media/image11571.png"/><Relationship Id="rId1721" Type="http://schemas.openxmlformats.org/officeDocument/2006/relationships/image" Target="../media/image11774.png"/><Relationship Id="rId13" Type="http://schemas.openxmlformats.org/officeDocument/2006/relationships/image" Target="../media/image10092.png"/><Relationship Id="rId3479" Type="http://schemas.openxmlformats.org/officeDocument/2006/relationships/image" Target="../media/image13517.png"/><Relationship Id="rId2288" Type="http://schemas.openxmlformats.org/officeDocument/2006/relationships/image" Target="../media/image12335.png"/><Relationship Id="rId2495" Type="http://schemas.openxmlformats.org/officeDocument/2006/relationships/image" Target="../media/image12540.png"/><Relationship Id="rId3339" Type="http://schemas.openxmlformats.org/officeDocument/2006/relationships/image" Target="../media/image13377.png"/><Relationship Id="rId467" Type="http://schemas.openxmlformats.org/officeDocument/2006/relationships/image" Target="../media/image10540.png"/><Relationship Id="rId1097" Type="http://schemas.openxmlformats.org/officeDocument/2006/relationships/image" Target="../media/image11158.png"/><Relationship Id="rId2148" Type="http://schemas.openxmlformats.org/officeDocument/2006/relationships/image" Target="../media/image12197.png"/><Relationship Id="rId674" Type="http://schemas.openxmlformats.org/officeDocument/2006/relationships/image" Target="../media/image10743.png"/><Relationship Id="rId881" Type="http://schemas.openxmlformats.org/officeDocument/2006/relationships/image" Target="../media/image10946.png"/><Relationship Id="rId2355" Type="http://schemas.openxmlformats.org/officeDocument/2006/relationships/image" Target="../media/image12402.png"/><Relationship Id="rId2562" Type="http://schemas.openxmlformats.org/officeDocument/2006/relationships/image" Target="../media/image12606.png"/><Relationship Id="rId3406" Type="http://schemas.openxmlformats.org/officeDocument/2006/relationships/image" Target="../media/image13444.png"/><Relationship Id="rId327" Type="http://schemas.openxmlformats.org/officeDocument/2006/relationships/image" Target="../media/image10402.png"/><Relationship Id="rId534" Type="http://schemas.openxmlformats.org/officeDocument/2006/relationships/image" Target="../media/image10606.png"/><Relationship Id="rId741" Type="http://schemas.openxmlformats.org/officeDocument/2006/relationships/image" Target="../media/image10809.png"/><Relationship Id="rId1164" Type="http://schemas.openxmlformats.org/officeDocument/2006/relationships/image" Target="../media/image11223.png"/><Relationship Id="rId1371" Type="http://schemas.openxmlformats.org/officeDocument/2006/relationships/image" Target="../media/image11428.png"/><Relationship Id="rId2008" Type="http://schemas.openxmlformats.org/officeDocument/2006/relationships/image" Target="../media/image12057.png"/><Relationship Id="rId2215" Type="http://schemas.openxmlformats.org/officeDocument/2006/relationships/image" Target="../media/image12264.png"/><Relationship Id="rId2422" Type="http://schemas.openxmlformats.org/officeDocument/2006/relationships/image" Target="../media/image12469.png"/><Relationship Id="rId601" Type="http://schemas.openxmlformats.org/officeDocument/2006/relationships/image" Target="../media/image10672.png"/><Relationship Id="rId1024" Type="http://schemas.openxmlformats.org/officeDocument/2006/relationships/image" Target="../media/image11088.png"/><Relationship Id="rId1231" Type="http://schemas.openxmlformats.org/officeDocument/2006/relationships/image" Target="../media/image11290.png"/><Relationship Id="rId3196" Type="http://schemas.openxmlformats.org/officeDocument/2006/relationships/image" Target="../media/image13236.png"/><Relationship Id="rId3056" Type="http://schemas.openxmlformats.org/officeDocument/2006/relationships/image" Target="../media/image13098.png"/><Relationship Id="rId3263" Type="http://schemas.openxmlformats.org/officeDocument/2006/relationships/image" Target="../media/image13303.png"/><Relationship Id="rId3470" Type="http://schemas.openxmlformats.org/officeDocument/2006/relationships/image" Target="../media/image13508.png"/><Relationship Id="rId184" Type="http://schemas.openxmlformats.org/officeDocument/2006/relationships/image" Target="../media/image10262.png"/><Relationship Id="rId391" Type="http://schemas.openxmlformats.org/officeDocument/2006/relationships/image" Target="../media/image10465.png"/><Relationship Id="rId1908" Type="http://schemas.openxmlformats.org/officeDocument/2006/relationships/image" Target="../media/image11957.png"/><Relationship Id="rId2072" Type="http://schemas.openxmlformats.org/officeDocument/2006/relationships/image" Target="../media/image12121.png"/><Relationship Id="rId3123" Type="http://schemas.openxmlformats.org/officeDocument/2006/relationships/image" Target="../media/image13164.png"/><Relationship Id="rId251" Type="http://schemas.openxmlformats.org/officeDocument/2006/relationships/image" Target="../media/image10327.png"/><Relationship Id="rId3330" Type="http://schemas.openxmlformats.org/officeDocument/2006/relationships/image" Target="../media/image13369.png"/><Relationship Id="rId2889" Type="http://schemas.openxmlformats.org/officeDocument/2006/relationships/image" Target="../media/image12932.png"/><Relationship Id="rId111" Type="http://schemas.openxmlformats.org/officeDocument/2006/relationships/image" Target="../media/image10190.png"/><Relationship Id="rId1698" Type="http://schemas.openxmlformats.org/officeDocument/2006/relationships/image" Target="../media/image11751.png"/><Relationship Id="rId2749" Type="http://schemas.openxmlformats.org/officeDocument/2006/relationships/image" Target="../media/image12792.png"/><Relationship Id="rId2956" Type="http://schemas.openxmlformats.org/officeDocument/2006/relationships/image" Target="../media/image12999.png"/><Relationship Id="rId928" Type="http://schemas.openxmlformats.org/officeDocument/2006/relationships/image" Target="../media/image10993.png"/><Relationship Id="rId1558" Type="http://schemas.openxmlformats.org/officeDocument/2006/relationships/image" Target="../media/image11615.png"/><Relationship Id="rId1765" Type="http://schemas.openxmlformats.org/officeDocument/2006/relationships/image" Target="../media/image11817.png"/><Relationship Id="rId2609" Type="http://schemas.openxmlformats.org/officeDocument/2006/relationships/image" Target="../media/image8438.png"/><Relationship Id="rId57" Type="http://schemas.openxmlformats.org/officeDocument/2006/relationships/image" Target="../media/image10136.png"/><Relationship Id="rId1418" Type="http://schemas.openxmlformats.org/officeDocument/2006/relationships/image" Target="../media/image11475.png"/><Relationship Id="rId1972" Type="http://schemas.openxmlformats.org/officeDocument/2006/relationships/image" Target="../media/image12021.png"/><Relationship Id="rId2816" Type="http://schemas.openxmlformats.org/officeDocument/2006/relationships/image" Target="../media/image12859.png"/><Relationship Id="rId1625" Type="http://schemas.openxmlformats.org/officeDocument/2006/relationships/image" Target="../media/image11681.png"/><Relationship Id="rId1832" Type="http://schemas.openxmlformats.org/officeDocument/2006/relationships/image" Target="../media/image6045.png"/><Relationship Id="rId2399" Type="http://schemas.openxmlformats.org/officeDocument/2006/relationships/image" Target="../media/image12446.png"/><Relationship Id="rId578" Type="http://schemas.openxmlformats.org/officeDocument/2006/relationships/image" Target="../media/image10649.png"/><Relationship Id="rId785" Type="http://schemas.openxmlformats.org/officeDocument/2006/relationships/image" Target="../media/image10852.png"/><Relationship Id="rId992" Type="http://schemas.openxmlformats.org/officeDocument/2006/relationships/image" Target="../media/image11056.png"/><Relationship Id="rId2259" Type="http://schemas.openxmlformats.org/officeDocument/2006/relationships/image" Target="../media/image12307.png"/><Relationship Id="rId2466" Type="http://schemas.openxmlformats.org/officeDocument/2006/relationships/image" Target="../media/image12512.png"/><Relationship Id="rId2673" Type="http://schemas.openxmlformats.org/officeDocument/2006/relationships/image" Target="../media/image12716.png"/><Relationship Id="rId2880" Type="http://schemas.openxmlformats.org/officeDocument/2006/relationships/image" Target="../media/image12923.png"/><Relationship Id="rId438" Type="http://schemas.openxmlformats.org/officeDocument/2006/relationships/image" Target="../media/image10512.png"/><Relationship Id="rId645" Type="http://schemas.openxmlformats.org/officeDocument/2006/relationships/image" Target="../media/image10715.png"/><Relationship Id="rId852" Type="http://schemas.openxmlformats.org/officeDocument/2006/relationships/image" Target="../media/image10918.png"/><Relationship Id="rId1068" Type="http://schemas.openxmlformats.org/officeDocument/2006/relationships/image" Target="../media/image11130.png"/><Relationship Id="rId1275" Type="http://schemas.openxmlformats.org/officeDocument/2006/relationships/image" Target="../media/image11332.png"/><Relationship Id="rId1482" Type="http://schemas.openxmlformats.org/officeDocument/2006/relationships/image" Target="../media/image11539.png"/><Relationship Id="rId2119" Type="http://schemas.openxmlformats.org/officeDocument/2006/relationships/image" Target="../media/image12168.png"/><Relationship Id="rId2326" Type="http://schemas.openxmlformats.org/officeDocument/2006/relationships/image" Target="../media/image12373.png"/><Relationship Id="rId2533" Type="http://schemas.openxmlformats.org/officeDocument/2006/relationships/image" Target="../media/image12578.png"/><Relationship Id="rId2740" Type="http://schemas.openxmlformats.org/officeDocument/2006/relationships/image" Target="../media/image12783.png"/><Relationship Id="rId505" Type="http://schemas.openxmlformats.org/officeDocument/2006/relationships/image" Target="../media/image1775.png"/><Relationship Id="rId712" Type="http://schemas.openxmlformats.org/officeDocument/2006/relationships/image" Target="../media/image10780.png"/><Relationship Id="rId1135" Type="http://schemas.openxmlformats.org/officeDocument/2006/relationships/image" Target="../media/image11194.png"/><Relationship Id="rId1342" Type="http://schemas.openxmlformats.org/officeDocument/2006/relationships/image" Target="../media/image11399.png"/><Relationship Id="rId1202" Type="http://schemas.openxmlformats.org/officeDocument/2006/relationships/image" Target="../media/image11261.png"/><Relationship Id="rId2600" Type="http://schemas.openxmlformats.org/officeDocument/2006/relationships/image" Target="../media/image12644.png"/><Relationship Id="rId3167" Type="http://schemas.openxmlformats.org/officeDocument/2006/relationships/image" Target="../media/image13207.png"/><Relationship Id="rId295" Type="http://schemas.openxmlformats.org/officeDocument/2006/relationships/image" Target="../media/image10370.png"/><Relationship Id="rId3374" Type="http://schemas.openxmlformats.org/officeDocument/2006/relationships/image" Target="../media/image13412.png"/><Relationship Id="rId2183" Type="http://schemas.openxmlformats.org/officeDocument/2006/relationships/image" Target="../media/image12232.png"/><Relationship Id="rId2390" Type="http://schemas.openxmlformats.org/officeDocument/2006/relationships/image" Target="../media/image12437.png"/><Relationship Id="rId3027" Type="http://schemas.openxmlformats.org/officeDocument/2006/relationships/image" Target="../media/image13069.png"/><Relationship Id="rId3234" Type="http://schemas.openxmlformats.org/officeDocument/2006/relationships/image" Target="../media/image13274.png"/><Relationship Id="rId3441" Type="http://schemas.openxmlformats.org/officeDocument/2006/relationships/image" Target="../media/image13479.png"/><Relationship Id="rId155" Type="http://schemas.openxmlformats.org/officeDocument/2006/relationships/image" Target="../media/image10234.png"/><Relationship Id="rId362" Type="http://schemas.openxmlformats.org/officeDocument/2006/relationships/image" Target="../media/image10437.png"/><Relationship Id="rId2043" Type="http://schemas.openxmlformats.org/officeDocument/2006/relationships/image" Target="../media/image12092.png"/><Relationship Id="rId2250" Type="http://schemas.openxmlformats.org/officeDocument/2006/relationships/image" Target="../media/image12298.png"/><Relationship Id="rId3301" Type="http://schemas.openxmlformats.org/officeDocument/2006/relationships/image" Target="../media/image13341.png"/><Relationship Id="rId222" Type="http://schemas.openxmlformats.org/officeDocument/2006/relationships/image" Target="../media/image10299.png"/><Relationship Id="rId2110" Type="http://schemas.openxmlformats.org/officeDocument/2006/relationships/image" Target="../media/image12159.png"/><Relationship Id="rId1669" Type="http://schemas.openxmlformats.org/officeDocument/2006/relationships/image" Target="../media/image11723.png"/><Relationship Id="rId1876" Type="http://schemas.openxmlformats.org/officeDocument/2006/relationships/image" Target="../media/image11925.png"/><Relationship Id="rId2927" Type="http://schemas.openxmlformats.org/officeDocument/2006/relationships/image" Target="../media/image12970.png"/><Relationship Id="rId3091" Type="http://schemas.openxmlformats.org/officeDocument/2006/relationships/image" Target="../media/image13133.png"/><Relationship Id="rId1529" Type="http://schemas.openxmlformats.org/officeDocument/2006/relationships/image" Target="../media/image11586.png"/><Relationship Id="rId1736" Type="http://schemas.openxmlformats.org/officeDocument/2006/relationships/image" Target="../media/image11788.png"/><Relationship Id="rId1943" Type="http://schemas.openxmlformats.org/officeDocument/2006/relationships/image" Target="../media/image11992.png"/><Relationship Id="rId28" Type="http://schemas.openxmlformats.org/officeDocument/2006/relationships/image" Target="../media/image10107.png"/><Relationship Id="rId1803" Type="http://schemas.openxmlformats.org/officeDocument/2006/relationships/image" Target="../media/image11854.png"/><Relationship Id="rId689" Type="http://schemas.openxmlformats.org/officeDocument/2006/relationships/image" Target="../media/image10758.png"/><Relationship Id="rId896" Type="http://schemas.openxmlformats.org/officeDocument/2006/relationships/image" Target="../media/image10961.png"/><Relationship Id="rId2577" Type="http://schemas.openxmlformats.org/officeDocument/2006/relationships/image" Target="../media/image12621.png"/><Relationship Id="rId2784" Type="http://schemas.openxmlformats.org/officeDocument/2006/relationships/image" Target="../media/image12827.png"/><Relationship Id="rId549" Type="http://schemas.openxmlformats.org/officeDocument/2006/relationships/image" Target="../media/image10621.png"/><Relationship Id="rId756" Type="http://schemas.openxmlformats.org/officeDocument/2006/relationships/image" Target="../media/image10824.png"/><Relationship Id="rId1179" Type="http://schemas.openxmlformats.org/officeDocument/2006/relationships/image" Target="../media/image11238.png"/><Relationship Id="rId1386" Type="http://schemas.openxmlformats.org/officeDocument/2006/relationships/image" Target="../media/image11443.png"/><Relationship Id="rId1593" Type="http://schemas.openxmlformats.org/officeDocument/2006/relationships/image" Target="../media/image11650.png"/><Relationship Id="rId2437" Type="http://schemas.openxmlformats.org/officeDocument/2006/relationships/image" Target="../media/image12483.png"/><Relationship Id="rId2991" Type="http://schemas.openxmlformats.org/officeDocument/2006/relationships/image" Target="../media/image13033.png"/><Relationship Id="rId409" Type="http://schemas.openxmlformats.org/officeDocument/2006/relationships/image" Target="../media/image10483.png"/><Relationship Id="rId963" Type="http://schemas.openxmlformats.org/officeDocument/2006/relationships/image" Target="../media/image11027.png"/><Relationship Id="rId1039" Type="http://schemas.openxmlformats.org/officeDocument/2006/relationships/image" Target="../media/image11103.png"/><Relationship Id="rId1246" Type="http://schemas.openxmlformats.org/officeDocument/2006/relationships/image" Target="../media/image11305.png"/><Relationship Id="rId2644" Type="http://schemas.openxmlformats.org/officeDocument/2006/relationships/image" Target="../media/image12687.png"/><Relationship Id="rId2851" Type="http://schemas.openxmlformats.org/officeDocument/2006/relationships/image" Target="../media/image12894.png"/><Relationship Id="rId92" Type="http://schemas.openxmlformats.org/officeDocument/2006/relationships/image" Target="../media/image10171.png"/><Relationship Id="rId616" Type="http://schemas.openxmlformats.org/officeDocument/2006/relationships/image" Target="../media/image10686.png"/><Relationship Id="rId823" Type="http://schemas.openxmlformats.org/officeDocument/2006/relationships/image" Target="../media/image10889.png"/><Relationship Id="rId1453" Type="http://schemas.openxmlformats.org/officeDocument/2006/relationships/image" Target="../media/image11510.png"/><Relationship Id="rId1660" Type="http://schemas.openxmlformats.org/officeDocument/2006/relationships/image" Target="../media/image11716.png"/><Relationship Id="rId2504" Type="http://schemas.openxmlformats.org/officeDocument/2006/relationships/image" Target="../media/image12549.png"/><Relationship Id="rId2711" Type="http://schemas.openxmlformats.org/officeDocument/2006/relationships/image" Target="../media/image12754.png"/><Relationship Id="rId1106" Type="http://schemas.openxmlformats.org/officeDocument/2006/relationships/image" Target="../media/image11167.png"/><Relationship Id="rId1313" Type="http://schemas.openxmlformats.org/officeDocument/2006/relationships/image" Target="../media/image11370.png"/><Relationship Id="rId1520" Type="http://schemas.openxmlformats.org/officeDocument/2006/relationships/image" Target="../media/image11577.png"/><Relationship Id="rId3278" Type="http://schemas.openxmlformats.org/officeDocument/2006/relationships/image" Target="../media/image13318.png"/><Relationship Id="rId3485" Type="http://schemas.openxmlformats.org/officeDocument/2006/relationships/image" Target="../media/image13523.png"/><Relationship Id="rId199" Type="http://schemas.openxmlformats.org/officeDocument/2006/relationships/image" Target="../media/image10277.png"/><Relationship Id="rId2087" Type="http://schemas.openxmlformats.org/officeDocument/2006/relationships/image" Target="../media/image12136.png"/><Relationship Id="rId2294" Type="http://schemas.openxmlformats.org/officeDocument/2006/relationships/image" Target="../media/image12341.png"/><Relationship Id="rId3138" Type="http://schemas.openxmlformats.org/officeDocument/2006/relationships/image" Target="../media/image13179.png"/><Relationship Id="rId3345" Type="http://schemas.openxmlformats.org/officeDocument/2006/relationships/image" Target="../media/image13383.png"/><Relationship Id="rId266" Type="http://schemas.openxmlformats.org/officeDocument/2006/relationships/image" Target="../media/image10342.png"/><Relationship Id="rId473" Type="http://schemas.openxmlformats.org/officeDocument/2006/relationships/image" Target="../media/image10546.png"/><Relationship Id="rId680" Type="http://schemas.openxmlformats.org/officeDocument/2006/relationships/image" Target="../media/image10749.png"/><Relationship Id="rId2154" Type="http://schemas.openxmlformats.org/officeDocument/2006/relationships/image" Target="../media/image12203.png"/><Relationship Id="rId2361" Type="http://schemas.openxmlformats.org/officeDocument/2006/relationships/image" Target="../media/image12408.png"/><Relationship Id="rId3205" Type="http://schemas.openxmlformats.org/officeDocument/2006/relationships/image" Target="../media/image13245.png"/><Relationship Id="rId3412" Type="http://schemas.openxmlformats.org/officeDocument/2006/relationships/image" Target="../media/image13450.png"/><Relationship Id="rId126" Type="http://schemas.openxmlformats.org/officeDocument/2006/relationships/image" Target="../media/image10205.png"/><Relationship Id="rId333" Type="http://schemas.openxmlformats.org/officeDocument/2006/relationships/image" Target="../media/image10408.png"/><Relationship Id="rId540" Type="http://schemas.openxmlformats.org/officeDocument/2006/relationships/image" Target="../media/image10612.png"/><Relationship Id="rId1170" Type="http://schemas.openxmlformats.org/officeDocument/2006/relationships/image" Target="../media/image11229.png"/><Relationship Id="rId2014" Type="http://schemas.openxmlformats.org/officeDocument/2006/relationships/image" Target="../media/image12063.png"/><Relationship Id="rId2221" Type="http://schemas.openxmlformats.org/officeDocument/2006/relationships/image" Target="../media/image6005.png"/><Relationship Id="rId1030" Type="http://schemas.openxmlformats.org/officeDocument/2006/relationships/image" Target="../media/image11094.png"/><Relationship Id="rId400" Type="http://schemas.openxmlformats.org/officeDocument/2006/relationships/image" Target="../media/image10474.png"/><Relationship Id="rId1987" Type="http://schemas.openxmlformats.org/officeDocument/2006/relationships/image" Target="../media/image12036.png"/><Relationship Id="rId1847" Type="http://schemas.openxmlformats.org/officeDocument/2006/relationships/image" Target="../media/image11897.png"/><Relationship Id="rId1707" Type="http://schemas.openxmlformats.org/officeDocument/2006/relationships/image" Target="../media/image11760.png"/><Relationship Id="rId3062" Type="http://schemas.openxmlformats.org/officeDocument/2006/relationships/image" Target="../media/image13104.png"/><Relationship Id="rId190" Type="http://schemas.openxmlformats.org/officeDocument/2006/relationships/image" Target="../media/image10268.png"/><Relationship Id="rId1914" Type="http://schemas.openxmlformats.org/officeDocument/2006/relationships/image" Target="../media/image11963.png"/><Relationship Id="rId2688" Type="http://schemas.openxmlformats.org/officeDocument/2006/relationships/image" Target="../media/image12731.png"/><Relationship Id="rId2895" Type="http://schemas.openxmlformats.org/officeDocument/2006/relationships/image" Target="../media/image12938.png"/><Relationship Id="rId867" Type="http://schemas.openxmlformats.org/officeDocument/2006/relationships/image" Target="../media/image10933.png"/><Relationship Id="rId1497" Type="http://schemas.openxmlformats.org/officeDocument/2006/relationships/image" Target="../media/image11554.png"/><Relationship Id="rId2548" Type="http://schemas.openxmlformats.org/officeDocument/2006/relationships/image" Target="../media/image12592.png"/><Relationship Id="rId2755" Type="http://schemas.openxmlformats.org/officeDocument/2006/relationships/image" Target="../media/image12798.png"/><Relationship Id="rId2962" Type="http://schemas.openxmlformats.org/officeDocument/2006/relationships/image" Target="../media/image13005.png"/><Relationship Id="rId727" Type="http://schemas.openxmlformats.org/officeDocument/2006/relationships/image" Target="../media/image10795.png"/><Relationship Id="rId934" Type="http://schemas.openxmlformats.org/officeDocument/2006/relationships/image" Target="../media/image10999.png"/><Relationship Id="rId1357" Type="http://schemas.openxmlformats.org/officeDocument/2006/relationships/image" Target="../media/image11414.png"/><Relationship Id="rId1564" Type="http://schemas.openxmlformats.org/officeDocument/2006/relationships/image" Target="../media/image11621.png"/><Relationship Id="rId1771" Type="http://schemas.openxmlformats.org/officeDocument/2006/relationships/image" Target="../media/image11823.png"/><Relationship Id="rId2408" Type="http://schemas.openxmlformats.org/officeDocument/2006/relationships/image" Target="../media/image12455.png"/><Relationship Id="rId2615" Type="http://schemas.openxmlformats.org/officeDocument/2006/relationships/image" Target="../media/image12658.png"/><Relationship Id="rId2822" Type="http://schemas.openxmlformats.org/officeDocument/2006/relationships/image" Target="../media/image12865.png"/><Relationship Id="rId63" Type="http://schemas.openxmlformats.org/officeDocument/2006/relationships/image" Target="../media/image10142.png"/><Relationship Id="rId1217" Type="http://schemas.openxmlformats.org/officeDocument/2006/relationships/image" Target="../media/image11276.png"/><Relationship Id="rId1424" Type="http://schemas.openxmlformats.org/officeDocument/2006/relationships/image" Target="../media/image11481.png"/><Relationship Id="rId1631" Type="http://schemas.openxmlformats.org/officeDocument/2006/relationships/image" Target="../media/image11687.png"/><Relationship Id="rId3389" Type="http://schemas.openxmlformats.org/officeDocument/2006/relationships/image" Target="../media/image13427.png"/><Relationship Id="rId2198" Type="http://schemas.openxmlformats.org/officeDocument/2006/relationships/image" Target="../media/image12247.png"/><Relationship Id="rId3249" Type="http://schemas.openxmlformats.org/officeDocument/2006/relationships/image" Target="../media/image13289.png"/><Relationship Id="rId3456" Type="http://schemas.openxmlformats.org/officeDocument/2006/relationships/image" Target="../media/image13494.png"/><Relationship Id="rId377" Type="http://schemas.openxmlformats.org/officeDocument/2006/relationships/image" Target="../media/image10452.png"/><Relationship Id="rId584" Type="http://schemas.openxmlformats.org/officeDocument/2006/relationships/image" Target="../media/image10655.png"/><Relationship Id="rId2058" Type="http://schemas.openxmlformats.org/officeDocument/2006/relationships/image" Target="../media/image12107.png"/><Relationship Id="rId2265" Type="http://schemas.openxmlformats.org/officeDocument/2006/relationships/image" Target="../media/image12313.png"/><Relationship Id="rId3109" Type="http://schemas.openxmlformats.org/officeDocument/2006/relationships/image" Target="../media/image13150.png"/><Relationship Id="rId237" Type="http://schemas.openxmlformats.org/officeDocument/2006/relationships/image" Target="../media/image10314.png"/><Relationship Id="rId791" Type="http://schemas.openxmlformats.org/officeDocument/2006/relationships/image" Target="../media/image10858.png"/><Relationship Id="rId1074" Type="http://schemas.openxmlformats.org/officeDocument/2006/relationships/image" Target="../media/image11135.png"/><Relationship Id="rId2472" Type="http://schemas.openxmlformats.org/officeDocument/2006/relationships/image" Target="../media/image12518.png"/><Relationship Id="rId3316" Type="http://schemas.openxmlformats.org/officeDocument/2006/relationships/image" Target="../media/image13355.png"/><Relationship Id="rId444" Type="http://schemas.openxmlformats.org/officeDocument/2006/relationships/image" Target="../media/image10517.png"/><Relationship Id="rId651" Type="http://schemas.openxmlformats.org/officeDocument/2006/relationships/image" Target="../media/image10721.png"/><Relationship Id="rId1281" Type="http://schemas.openxmlformats.org/officeDocument/2006/relationships/image" Target="../media/image11338.png"/><Relationship Id="rId2125" Type="http://schemas.openxmlformats.org/officeDocument/2006/relationships/image" Target="../media/image12174.png"/><Relationship Id="rId2332" Type="http://schemas.openxmlformats.org/officeDocument/2006/relationships/image" Target="../media/image12379.png"/><Relationship Id="rId304" Type="http://schemas.openxmlformats.org/officeDocument/2006/relationships/image" Target="../media/image10379.png"/><Relationship Id="rId511" Type="http://schemas.openxmlformats.org/officeDocument/2006/relationships/image" Target="../media/image10583.png"/><Relationship Id="rId1141" Type="http://schemas.openxmlformats.org/officeDocument/2006/relationships/image" Target="../media/image11200.png"/><Relationship Id="rId1001" Type="http://schemas.openxmlformats.org/officeDocument/2006/relationships/image" Target="../media/image11065.png"/><Relationship Id="rId1958" Type="http://schemas.openxmlformats.org/officeDocument/2006/relationships/image" Target="../media/image12007.png"/><Relationship Id="rId3173" Type="http://schemas.openxmlformats.org/officeDocument/2006/relationships/image" Target="../media/image13213.png"/><Relationship Id="rId3380" Type="http://schemas.openxmlformats.org/officeDocument/2006/relationships/image" Target="../media/image13418.png"/><Relationship Id="rId1818" Type="http://schemas.openxmlformats.org/officeDocument/2006/relationships/image" Target="../media/image11869.png"/><Relationship Id="rId3033" Type="http://schemas.openxmlformats.org/officeDocument/2006/relationships/image" Target="../media/image13075.png"/><Relationship Id="rId3240" Type="http://schemas.openxmlformats.org/officeDocument/2006/relationships/image" Target="../media/image13280.png"/><Relationship Id="rId161" Type="http://schemas.openxmlformats.org/officeDocument/2006/relationships/image" Target="../media/image10240.png"/><Relationship Id="rId2799" Type="http://schemas.openxmlformats.org/officeDocument/2006/relationships/image" Target="../media/image12842.png"/><Relationship Id="rId3100" Type="http://schemas.openxmlformats.org/officeDocument/2006/relationships/image" Target="../media/image13141.png"/><Relationship Id="rId978" Type="http://schemas.openxmlformats.org/officeDocument/2006/relationships/image" Target="../media/image11042.png"/><Relationship Id="rId2659" Type="http://schemas.openxmlformats.org/officeDocument/2006/relationships/image" Target="../media/image12702.png"/><Relationship Id="rId2866" Type="http://schemas.openxmlformats.org/officeDocument/2006/relationships/image" Target="../media/image12909.png"/><Relationship Id="rId838" Type="http://schemas.openxmlformats.org/officeDocument/2006/relationships/image" Target="../media/image10904.png"/><Relationship Id="rId1468" Type="http://schemas.openxmlformats.org/officeDocument/2006/relationships/image" Target="../media/image11525.png"/><Relationship Id="rId1675" Type="http://schemas.openxmlformats.org/officeDocument/2006/relationships/image" Target="../media/image11728.png"/><Relationship Id="rId1882" Type="http://schemas.openxmlformats.org/officeDocument/2006/relationships/image" Target="../media/image11931.png"/><Relationship Id="rId2519" Type="http://schemas.openxmlformats.org/officeDocument/2006/relationships/image" Target="../media/image12564.png"/><Relationship Id="rId2726" Type="http://schemas.openxmlformats.org/officeDocument/2006/relationships/image" Target="../media/image12769.png"/><Relationship Id="rId1328" Type="http://schemas.openxmlformats.org/officeDocument/2006/relationships/image" Target="../media/image11385.png"/><Relationship Id="rId1535" Type="http://schemas.openxmlformats.org/officeDocument/2006/relationships/image" Target="../media/image11592.png"/><Relationship Id="rId2933" Type="http://schemas.openxmlformats.org/officeDocument/2006/relationships/image" Target="../media/image12976.png"/><Relationship Id="rId905" Type="http://schemas.openxmlformats.org/officeDocument/2006/relationships/image" Target="../media/image10970.png"/><Relationship Id="rId1742" Type="http://schemas.openxmlformats.org/officeDocument/2006/relationships/image" Target="../media/image11794.png"/><Relationship Id="rId34" Type="http://schemas.openxmlformats.org/officeDocument/2006/relationships/image" Target="../media/image10113.png"/><Relationship Id="rId1602" Type="http://schemas.openxmlformats.org/officeDocument/2006/relationships/image" Target="../media/image11658.png"/><Relationship Id="rId488" Type="http://schemas.openxmlformats.org/officeDocument/2006/relationships/image" Target="../media/image10561.png"/><Relationship Id="rId695" Type="http://schemas.openxmlformats.org/officeDocument/2006/relationships/image" Target="../media/image10764.png"/><Relationship Id="rId2169" Type="http://schemas.openxmlformats.org/officeDocument/2006/relationships/image" Target="../media/image12218.png"/><Relationship Id="rId2376" Type="http://schemas.openxmlformats.org/officeDocument/2006/relationships/image" Target="../media/image12423.png"/><Relationship Id="rId2583" Type="http://schemas.openxmlformats.org/officeDocument/2006/relationships/image" Target="../media/image12627.png"/><Relationship Id="rId2790" Type="http://schemas.openxmlformats.org/officeDocument/2006/relationships/image" Target="../media/image12833.png"/><Relationship Id="rId3427" Type="http://schemas.openxmlformats.org/officeDocument/2006/relationships/image" Target="../media/image13465.png"/><Relationship Id="rId348" Type="http://schemas.openxmlformats.org/officeDocument/2006/relationships/image" Target="../media/image10423.png"/><Relationship Id="rId555" Type="http://schemas.openxmlformats.org/officeDocument/2006/relationships/image" Target="../media/image10627.png"/><Relationship Id="rId762" Type="http://schemas.openxmlformats.org/officeDocument/2006/relationships/image" Target="../media/image10830.png"/><Relationship Id="rId1185" Type="http://schemas.openxmlformats.org/officeDocument/2006/relationships/image" Target="../media/image11244.png"/><Relationship Id="rId1392" Type="http://schemas.openxmlformats.org/officeDocument/2006/relationships/image" Target="../media/image11449.png"/><Relationship Id="rId2029" Type="http://schemas.openxmlformats.org/officeDocument/2006/relationships/image" Target="../media/image12078.png"/><Relationship Id="rId2236" Type="http://schemas.openxmlformats.org/officeDocument/2006/relationships/image" Target="../media/image12284.png"/><Relationship Id="rId2443" Type="http://schemas.openxmlformats.org/officeDocument/2006/relationships/image" Target="../media/image12489.png"/><Relationship Id="rId2650" Type="http://schemas.openxmlformats.org/officeDocument/2006/relationships/image" Target="../media/image12693.png"/><Relationship Id="rId208" Type="http://schemas.openxmlformats.org/officeDocument/2006/relationships/image" Target="../media/image10285.png"/><Relationship Id="rId415" Type="http://schemas.openxmlformats.org/officeDocument/2006/relationships/image" Target="../media/image10489.png"/><Relationship Id="rId622" Type="http://schemas.openxmlformats.org/officeDocument/2006/relationships/image" Target="../media/image10692.png"/><Relationship Id="rId1045" Type="http://schemas.openxmlformats.org/officeDocument/2006/relationships/image" Target="../media/image11108.png"/><Relationship Id="rId1252" Type="http://schemas.openxmlformats.org/officeDocument/2006/relationships/image" Target="../media/image11310.png"/><Relationship Id="rId2303" Type="http://schemas.openxmlformats.org/officeDocument/2006/relationships/image" Target="../media/image12350.png"/><Relationship Id="rId2510" Type="http://schemas.openxmlformats.org/officeDocument/2006/relationships/image" Target="../media/image12555.png"/><Relationship Id="rId1112" Type="http://schemas.openxmlformats.org/officeDocument/2006/relationships/image" Target="../media/image11172.png"/><Relationship Id="rId3077" Type="http://schemas.openxmlformats.org/officeDocument/2006/relationships/image" Target="../media/image13119.png"/><Relationship Id="rId3284" Type="http://schemas.openxmlformats.org/officeDocument/2006/relationships/image" Target="../media/image13324.png"/><Relationship Id="rId1929" Type="http://schemas.openxmlformats.org/officeDocument/2006/relationships/image" Target="../media/image11978.png"/><Relationship Id="rId2093" Type="http://schemas.openxmlformats.org/officeDocument/2006/relationships/image" Target="../media/image12142.png"/><Relationship Id="rId3491" Type="http://schemas.openxmlformats.org/officeDocument/2006/relationships/image" Target="../media/image13528.png"/><Relationship Id="rId3144" Type="http://schemas.openxmlformats.org/officeDocument/2006/relationships/image" Target="../media/image13185.png"/><Relationship Id="rId3351" Type="http://schemas.openxmlformats.org/officeDocument/2006/relationships/image" Target="../media/image13389.png"/><Relationship Id="rId272" Type="http://schemas.openxmlformats.org/officeDocument/2006/relationships/image" Target="../media/image10347.png"/><Relationship Id="rId2160" Type="http://schemas.openxmlformats.org/officeDocument/2006/relationships/image" Target="../media/image12209.png"/><Relationship Id="rId3004" Type="http://schemas.openxmlformats.org/officeDocument/2006/relationships/image" Target="../media/image13046.png"/><Relationship Id="rId3211" Type="http://schemas.openxmlformats.org/officeDocument/2006/relationships/image" Target="../media/image13251.png"/><Relationship Id="rId132" Type="http://schemas.openxmlformats.org/officeDocument/2006/relationships/image" Target="../media/image10211.png"/><Relationship Id="rId2020" Type="http://schemas.openxmlformats.org/officeDocument/2006/relationships/image" Target="../media/image12069.png"/><Relationship Id="rId1579" Type="http://schemas.openxmlformats.org/officeDocument/2006/relationships/image" Target="../media/image11636.png"/><Relationship Id="rId2977" Type="http://schemas.openxmlformats.org/officeDocument/2006/relationships/image" Target="../media/image605.png"/><Relationship Id="rId949" Type="http://schemas.openxmlformats.org/officeDocument/2006/relationships/image" Target="../media/image11014.png"/><Relationship Id="rId1786" Type="http://schemas.openxmlformats.org/officeDocument/2006/relationships/image" Target="../media/image11837.png"/><Relationship Id="rId1993" Type="http://schemas.openxmlformats.org/officeDocument/2006/relationships/image" Target="../media/image12042.png"/><Relationship Id="rId2837" Type="http://schemas.openxmlformats.org/officeDocument/2006/relationships/image" Target="../media/image12880.png"/><Relationship Id="rId78" Type="http://schemas.openxmlformats.org/officeDocument/2006/relationships/image" Target="../media/image10157.png"/><Relationship Id="rId809" Type="http://schemas.openxmlformats.org/officeDocument/2006/relationships/image" Target="../media/image10876.png"/><Relationship Id="rId1439" Type="http://schemas.openxmlformats.org/officeDocument/2006/relationships/image" Target="../media/image11496.png"/><Relationship Id="rId1646" Type="http://schemas.openxmlformats.org/officeDocument/2006/relationships/image" Target="../media/image11702.png"/><Relationship Id="rId1853" Type="http://schemas.openxmlformats.org/officeDocument/2006/relationships/image" Target="../media/image2462.png"/><Relationship Id="rId2904" Type="http://schemas.openxmlformats.org/officeDocument/2006/relationships/image" Target="../media/image12947.png"/><Relationship Id="rId1506" Type="http://schemas.openxmlformats.org/officeDocument/2006/relationships/image" Target="../media/image11563.png"/><Relationship Id="rId1713" Type="http://schemas.openxmlformats.org/officeDocument/2006/relationships/image" Target="../media/image11766.png"/><Relationship Id="rId1920" Type="http://schemas.openxmlformats.org/officeDocument/2006/relationships/image" Target="../media/image11969.png"/><Relationship Id="rId599" Type="http://schemas.openxmlformats.org/officeDocument/2006/relationships/image" Target="../media/image10670.png"/><Relationship Id="rId2487" Type="http://schemas.openxmlformats.org/officeDocument/2006/relationships/image" Target="../media/image12533.png"/><Relationship Id="rId2694" Type="http://schemas.openxmlformats.org/officeDocument/2006/relationships/image" Target="../media/image12737.png"/><Relationship Id="rId459" Type="http://schemas.openxmlformats.org/officeDocument/2006/relationships/image" Target="../media/image10532.png"/><Relationship Id="rId666" Type="http://schemas.openxmlformats.org/officeDocument/2006/relationships/image" Target="../media/image10736.png"/><Relationship Id="rId873" Type="http://schemas.openxmlformats.org/officeDocument/2006/relationships/image" Target="../media/image10938.png"/><Relationship Id="rId1089" Type="http://schemas.openxmlformats.org/officeDocument/2006/relationships/image" Target="../media/image11150.png"/><Relationship Id="rId1296" Type="http://schemas.openxmlformats.org/officeDocument/2006/relationships/image" Target="../media/image11353.png"/><Relationship Id="rId2347" Type="http://schemas.openxmlformats.org/officeDocument/2006/relationships/image" Target="../media/image12394.png"/><Relationship Id="rId2554" Type="http://schemas.openxmlformats.org/officeDocument/2006/relationships/image" Target="../media/image12598.png"/><Relationship Id="rId319" Type="http://schemas.openxmlformats.org/officeDocument/2006/relationships/image" Target="../media/image10394.png"/><Relationship Id="rId526" Type="http://schemas.openxmlformats.org/officeDocument/2006/relationships/image" Target="../media/image10598.png"/><Relationship Id="rId1156" Type="http://schemas.openxmlformats.org/officeDocument/2006/relationships/image" Target="../media/image11215.png"/><Relationship Id="rId1363" Type="http://schemas.openxmlformats.org/officeDocument/2006/relationships/image" Target="../media/image11420.png"/><Relationship Id="rId2207" Type="http://schemas.openxmlformats.org/officeDocument/2006/relationships/image" Target="../media/image12256.png"/><Relationship Id="rId2761" Type="http://schemas.openxmlformats.org/officeDocument/2006/relationships/image" Target="../media/image12804.png"/><Relationship Id="rId733" Type="http://schemas.openxmlformats.org/officeDocument/2006/relationships/image" Target="../media/image10801.png"/><Relationship Id="rId940" Type="http://schemas.openxmlformats.org/officeDocument/2006/relationships/image" Target="../media/image11005.png"/><Relationship Id="rId1016" Type="http://schemas.openxmlformats.org/officeDocument/2006/relationships/image" Target="../media/image11080.png"/><Relationship Id="rId1570" Type="http://schemas.openxmlformats.org/officeDocument/2006/relationships/image" Target="../media/image11627.png"/><Relationship Id="rId2414" Type="http://schemas.openxmlformats.org/officeDocument/2006/relationships/image" Target="../media/image12461.png"/><Relationship Id="rId2621" Type="http://schemas.openxmlformats.org/officeDocument/2006/relationships/image" Target="../media/image12664.png"/><Relationship Id="rId800" Type="http://schemas.openxmlformats.org/officeDocument/2006/relationships/image" Target="../media/image10867.png"/><Relationship Id="rId1223" Type="http://schemas.openxmlformats.org/officeDocument/2006/relationships/image" Target="../media/image11282.png"/><Relationship Id="rId1430" Type="http://schemas.openxmlformats.org/officeDocument/2006/relationships/image" Target="../media/image11487.png"/><Relationship Id="rId3188" Type="http://schemas.openxmlformats.org/officeDocument/2006/relationships/image" Target="../media/image13228.png"/><Relationship Id="rId3395" Type="http://schemas.openxmlformats.org/officeDocument/2006/relationships/image" Target="../media/image13433.png"/><Relationship Id="rId3048" Type="http://schemas.openxmlformats.org/officeDocument/2006/relationships/image" Target="../media/image13090.png"/><Relationship Id="rId3255" Type="http://schemas.openxmlformats.org/officeDocument/2006/relationships/image" Target="../media/image13295.png"/><Relationship Id="rId3462" Type="http://schemas.openxmlformats.org/officeDocument/2006/relationships/image" Target="../media/image13500.png"/><Relationship Id="rId176" Type="http://schemas.openxmlformats.org/officeDocument/2006/relationships/image" Target="../media/image10254.png"/><Relationship Id="rId383" Type="http://schemas.openxmlformats.org/officeDocument/2006/relationships/image" Target="../media/image10458.png"/><Relationship Id="rId590" Type="http://schemas.openxmlformats.org/officeDocument/2006/relationships/image" Target="../media/image10661.png"/><Relationship Id="rId2064" Type="http://schemas.openxmlformats.org/officeDocument/2006/relationships/image" Target="../media/image12113.png"/><Relationship Id="rId2271" Type="http://schemas.openxmlformats.org/officeDocument/2006/relationships/image" Target="../media/image12319.png"/><Relationship Id="rId3115" Type="http://schemas.openxmlformats.org/officeDocument/2006/relationships/image" Target="../media/image13156.png"/><Relationship Id="rId3322" Type="http://schemas.openxmlformats.org/officeDocument/2006/relationships/image" Target="../media/image13361.png"/><Relationship Id="rId243" Type="http://schemas.openxmlformats.org/officeDocument/2006/relationships/image" Target="../media/image3287.png"/><Relationship Id="rId450" Type="http://schemas.openxmlformats.org/officeDocument/2006/relationships/image" Target="../media/image10523.png"/><Relationship Id="rId1080" Type="http://schemas.openxmlformats.org/officeDocument/2006/relationships/image" Target="../media/image11141.png"/><Relationship Id="rId2131" Type="http://schemas.openxmlformats.org/officeDocument/2006/relationships/image" Target="../media/image12180.png"/><Relationship Id="rId103" Type="http://schemas.openxmlformats.org/officeDocument/2006/relationships/image" Target="../media/image10182.png"/><Relationship Id="rId310" Type="http://schemas.openxmlformats.org/officeDocument/2006/relationships/image" Target="../media/image10385.png"/><Relationship Id="rId1897" Type="http://schemas.openxmlformats.org/officeDocument/2006/relationships/image" Target="../media/image11946.png"/><Relationship Id="rId2948" Type="http://schemas.openxmlformats.org/officeDocument/2006/relationships/image" Target="../media/image12991.png"/><Relationship Id="rId1757" Type="http://schemas.openxmlformats.org/officeDocument/2006/relationships/image" Target="../media/image11809.png"/><Relationship Id="rId1964" Type="http://schemas.openxmlformats.org/officeDocument/2006/relationships/image" Target="../media/image12013.png"/><Relationship Id="rId2808" Type="http://schemas.openxmlformats.org/officeDocument/2006/relationships/image" Target="../media/image12851.png"/><Relationship Id="rId49" Type="http://schemas.openxmlformats.org/officeDocument/2006/relationships/image" Target="../media/image10128.png"/><Relationship Id="rId1617" Type="http://schemas.openxmlformats.org/officeDocument/2006/relationships/image" Target="../media/image11673.png"/><Relationship Id="rId1824" Type="http://schemas.openxmlformats.org/officeDocument/2006/relationships/image" Target="../media/image11875.png"/><Relationship Id="rId2598" Type="http://schemas.openxmlformats.org/officeDocument/2006/relationships/image" Target="../media/image12642.png"/><Relationship Id="rId777" Type="http://schemas.openxmlformats.org/officeDocument/2006/relationships/image" Target="../media/image10845.png"/><Relationship Id="rId984" Type="http://schemas.openxmlformats.org/officeDocument/2006/relationships/image" Target="../media/image11048.png"/><Relationship Id="rId2458" Type="http://schemas.openxmlformats.org/officeDocument/2006/relationships/image" Target="../media/image12504.png"/><Relationship Id="rId2665" Type="http://schemas.openxmlformats.org/officeDocument/2006/relationships/image" Target="../media/image12708.png"/><Relationship Id="rId2872" Type="http://schemas.openxmlformats.org/officeDocument/2006/relationships/image" Target="../media/image12915.png"/><Relationship Id="rId637" Type="http://schemas.openxmlformats.org/officeDocument/2006/relationships/image" Target="../media/image10707.png"/><Relationship Id="rId844" Type="http://schemas.openxmlformats.org/officeDocument/2006/relationships/image" Target="../media/image10910.png"/><Relationship Id="rId1267" Type="http://schemas.openxmlformats.org/officeDocument/2006/relationships/image" Target="../media/image1630.png"/><Relationship Id="rId1474" Type="http://schemas.openxmlformats.org/officeDocument/2006/relationships/image" Target="../media/image11531.png"/><Relationship Id="rId1681" Type="http://schemas.openxmlformats.org/officeDocument/2006/relationships/image" Target="../media/image11734.png"/><Relationship Id="rId2318" Type="http://schemas.openxmlformats.org/officeDocument/2006/relationships/image" Target="../media/image12365.png"/><Relationship Id="rId2525" Type="http://schemas.openxmlformats.org/officeDocument/2006/relationships/image" Target="../media/image12570.png"/><Relationship Id="rId2732" Type="http://schemas.openxmlformats.org/officeDocument/2006/relationships/image" Target="../media/image12775.png"/><Relationship Id="rId704" Type="http://schemas.openxmlformats.org/officeDocument/2006/relationships/image" Target="../media/image10773.png"/><Relationship Id="rId911" Type="http://schemas.openxmlformats.org/officeDocument/2006/relationships/image" Target="../media/image10976.png"/><Relationship Id="rId1127" Type="http://schemas.openxmlformats.org/officeDocument/2006/relationships/image" Target="../media/image11186.png"/><Relationship Id="rId1334" Type="http://schemas.openxmlformats.org/officeDocument/2006/relationships/image" Target="../media/image11391.png"/><Relationship Id="rId1541" Type="http://schemas.openxmlformats.org/officeDocument/2006/relationships/image" Target="../media/image11598.png"/><Relationship Id="rId40" Type="http://schemas.openxmlformats.org/officeDocument/2006/relationships/image" Target="../media/image10119.png"/><Relationship Id="rId1401" Type="http://schemas.openxmlformats.org/officeDocument/2006/relationships/image" Target="../media/image11458.png"/><Relationship Id="rId3299" Type="http://schemas.openxmlformats.org/officeDocument/2006/relationships/image" Target="../media/image13339.png"/><Relationship Id="rId3159" Type="http://schemas.openxmlformats.org/officeDocument/2006/relationships/image" Target="../media/image13199.png"/><Relationship Id="rId3366" Type="http://schemas.openxmlformats.org/officeDocument/2006/relationships/image" Target="../media/image13404.png"/><Relationship Id="rId287" Type="http://schemas.openxmlformats.org/officeDocument/2006/relationships/image" Target="../media/image10362.png"/><Relationship Id="rId494" Type="http://schemas.openxmlformats.org/officeDocument/2006/relationships/image" Target="../media/image10567.png"/><Relationship Id="rId2175" Type="http://schemas.openxmlformats.org/officeDocument/2006/relationships/image" Target="../media/image12224.png"/><Relationship Id="rId2382" Type="http://schemas.openxmlformats.org/officeDocument/2006/relationships/image" Target="../media/image12429.png"/><Relationship Id="rId3019" Type="http://schemas.openxmlformats.org/officeDocument/2006/relationships/image" Target="../media/image13061.png"/><Relationship Id="rId3226" Type="http://schemas.openxmlformats.org/officeDocument/2006/relationships/image" Target="../media/image13266.png"/><Relationship Id="rId147" Type="http://schemas.openxmlformats.org/officeDocument/2006/relationships/image" Target="../media/image10226.png"/><Relationship Id="rId354" Type="http://schemas.openxmlformats.org/officeDocument/2006/relationships/image" Target="../media/image10429.png"/><Relationship Id="rId1191" Type="http://schemas.openxmlformats.org/officeDocument/2006/relationships/image" Target="../media/image11250.png"/><Relationship Id="rId2035" Type="http://schemas.openxmlformats.org/officeDocument/2006/relationships/image" Target="../media/image12084.png"/><Relationship Id="rId3433" Type="http://schemas.openxmlformats.org/officeDocument/2006/relationships/image" Target="../media/image13471.png"/><Relationship Id="rId561" Type="http://schemas.openxmlformats.org/officeDocument/2006/relationships/image" Target="../media/image10633.png"/><Relationship Id="rId2242" Type="http://schemas.openxmlformats.org/officeDocument/2006/relationships/image" Target="../media/image12290.png"/><Relationship Id="rId214" Type="http://schemas.openxmlformats.org/officeDocument/2006/relationships/image" Target="../media/image10291.png"/><Relationship Id="rId421" Type="http://schemas.openxmlformats.org/officeDocument/2006/relationships/image" Target="../media/image10495.png"/><Relationship Id="rId1051" Type="http://schemas.openxmlformats.org/officeDocument/2006/relationships/image" Target="../media/image11114.png"/><Relationship Id="rId2102" Type="http://schemas.openxmlformats.org/officeDocument/2006/relationships/image" Target="../media/image12151.png"/><Relationship Id="rId1868" Type="http://schemas.openxmlformats.org/officeDocument/2006/relationships/image" Target="../media/image11917.png"/><Relationship Id="rId2919" Type="http://schemas.openxmlformats.org/officeDocument/2006/relationships/image" Target="../media/image12962.png"/><Relationship Id="rId3083" Type="http://schemas.openxmlformats.org/officeDocument/2006/relationships/image" Target="../media/image13125.png"/><Relationship Id="rId3290" Type="http://schemas.openxmlformats.org/officeDocument/2006/relationships/image" Target="../media/image13330.png"/><Relationship Id="rId1728" Type="http://schemas.openxmlformats.org/officeDocument/2006/relationships/image" Target="../media/image11780.png"/><Relationship Id="rId1935" Type="http://schemas.openxmlformats.org/officeDocument/2006/relationships/image" Target="../media/image11984.png"/><Relationship Id="rId3150" Type="http://schemas.openxmlformats.org/officeDocument/2006/relationships/image" Target="../media/image13190.png"/><Relationship Id="rId3010" Type="http://schemas.openxmlformats.org/officeDocument/2006/relationships/image" Target="../media/image13052.png"/><Relationship Id="rId4" Type="http://schemas.openxmlformats.org/officeDocument/2006/relationships/image" Target="../media/image4715.png"/><Relationship Id="rId888" Type="http://schemas.openxmlformats.org/officeDocument/2006/relationships/image" Target="../media/image10953.png"/><Relationship Id="rId2569" Type="http://schemas.openxmlformats.org/officeDocument/2006/relationships/image" Target="../media/image12613.png"/><Relationship Id="rId2776" Type="http://schemas.openxmlformats.org/officeDocument/2006/relationships/image" Target="../media/image12819.png"/><Relationship Id="rId2983" Type="http://schemas.openxmlformats.org/officeDocument/2006/relationships/image" Target="../media/image13025.png"/><Relationship Id="rId748" Type="http://schemas.openxmlformats.org/officeDocument/2006/relationships/image" Target="../media/image10816.png"/><Relationship Id="rId955" Type="http://schemas.openxmlformats.org/officeDocument/2006/relationships/image" Target="../media/image11020.png"/><Relationship Id="rId1378" Type="http://schemas.openxmlformats.org/officeDocument/2006/relationships/image" Target="../media/image11435.png"/><Relationship Id="rId1585" Type="http://schemas.openxmlformats.org/officeDocument/2006/relationships/image" Target="../media/image11642.png"/><Relationship Id="rId1792" Type="http://schemas.openxmlformats.org/officeDocument/2006/relationships/image" Target="../media/image11843.png"/><Relationship Id="rId2429" Type="http://schemas.openxmlformats.org/officeDocument/2006/relationships/image" Target="../media/image12476.png"/><Relationship Id="rId2636" Type="http://schemas.openxmlformats.org/officeDocument/2006/relationships/image" Target="../media/image12679.png"/><Relationship Id="rId2843" Type="http://schemas.openxmlformats.org/officeDocument/2006/relationships/image" Target="../media/image12886.png"/><Relationship Id="rId84" Type="http://schemas.openxmlformats.org/officeDocument/2006/relationships/image" Target="../media/image10163.png"/><Relationship Id="rId608" Type="http://schemas.openxmlformats.org/officeDocument/2006/relationships/image" Target="../media/image10679.png"/><Relationship Id="rId815" Type="http://schemas.openxmlformats.org/officeDocument/2006/relationships/image" Target="../media/image1352.png"/><Relationship Id="rId1238" Type="http://schemas.openxmlformats.org/officeDocument/2006/relationships/image" Target="../media/image11297.png"/><Relationship Id="rId1445" Type="http://schemas.openxmlformats.org/officeDocument/2006/relationships/image" Target="../media/image11502.png"/><Relationship Id="rId1652" Type="http://schemas.openxmlformats.org/officeDocument/2006/relationships/image" Target="../media/image11708.png"/><Relationship Id="rId1305" Type="http://schemas.openxmlformats.org/officeDocument/2006/relationships/image" Target="../media/image11362.png"/><Relationship Id="rId2703" Type="http://schemas.openxmlformats.org/officeDocument/2006/relationships/image" Target="../media/image12746.png"/><Relationship Id="rId2910" Type="http://schemas.openxmlformats.org/officeDocument/2006/relationships/image" Target="../media/image12953.png"/><Relationship Id="rId1512" Type="http://schemas.openxmlformats.org/officeDocument/2006/relationships/image" Target="../media/image11569.png"/><Relationship Id="rId11" Type="http://schemas.openxmlformats.org/officeDocument/2006/relationships/image" Target="../media/image10090.png"/><Relationship Id="rId398" Type="http://schemas.openxmlformats.org/officeDocument/2006/relationships/image" Target="../media/image10472.png"/><Relationship Id="rId2079" Type="http://schemas.openxmlformats.org/officeDocument/2006/relationships/image" Target="../media/image12128.png"/><Relationship Id="rId3477" Type="http://schemas.openxmlformats.org/officeDocument/2006/relationships/image" Target="../media/image13515.png"/><Relationship Id="rId2286" Type="http://schemas.openxmlformats.org/officeDocument/2006/relationships/image" Target="../media/image12333.png"/><Relationship Id="rId2493" Type="http://schemas.openxmlformats.org/officeDocument/2006/relationships/image" Target="../media/image12538.png"/><Relationship Id="rId3337" Type="http://schemas.openxmlformats.org/officeDocument/2006/relationships/image" Target="../media/image13375.png"/><Relationship Id="rId258" Type="http://schemas.openxmlformats.org/officeDocument/2006/relationships/image" Target="../media/image10334.png"/><Relationship Id="rId465" Type="http://schemas.openxmlformats.org/officeDocument/2006/relationships/image" Target="../media/image10538.png"/><Relationship Id="rId672" Type="http://schemas.openxmlformats.org/officeDocument/2006/relationships/image" Target="../media/image10741.png"/><Relationship Id="rId1095" Type="http://schemas.openxmlformats.org/officeDocument/2006/relationships/image" Target="../media/image11156.png"/><Relationship Id="rId2146" Type="http://schemas.openxmlformats.org/officeDocument/2006/relationships/image" Target="../media/image12195.png"/><Relationship Id="rId2353" Type="http://schemas.openxmlformats.org/officeDocument/2006/relationships/image" Target="../media/image12400.png"/><Relationship Id="rId2560" Type="http://schemas.openxmlformats.org/officeDocument/2006/relationships/image" Target="../media/image12604.png"/><Relationship Id="rId3404" Type="http://schemas.openxmlformats.org/officeDocument/2006/relationships/image" Target="../media/image13442.png"/><Relationship Id="rId118" Type="http://schemas.openxmlformats.org/officeDocument/2006/relationships/image" Target="../media/image10197.png"/><Relationship Id="rId325" Type="http://schemas.openxmlformats.org/officeDocument/2006/relationships/image" Target="../media/image10400.png"/><Relationship Id="rId532" Type="http://schemas.openxmlformats.org/officeDocument/2006/relationships/image" Target="../media/image10604.png"/><Relationship Id="rId1162" Type="http://schemas.openxmlformats.org/officeDocument/2006/relationships/image" Target="../media/image11221.png"/><Relationship Id="rId2006" Type="http://schemas.openxmlformats.org/officeDocument/2006/relationships/image" Target="../media/image12055.png"/><Relationship Id="rId2213" Type="http://schemas.openxmlformats.org/officeDocument/2006/relationships/image" Target="../media/image12262.png"/><Relationship Id="rId2420" Type="http://schemas.openxmlformats.org/officeDocument/2006/relationships/image" Target="../media/image12467.png"/><Relationship Id="rId1022" Type="http://schemas.openxmlformats.org/officeDocument/2006/relationships/image" Target="../media/image11086.png"/><Relationship Id="rId1979" Type="http://schemas.openxmlformats.org/officeDocument/2006/relationships/image" Target="../media/image12028.png"/><Relationship Id="rId3194" Type="http://schemas.openxmlformats.org/officeDocument/2006/relationships/image" Target="../media/image13234.png"/><Relationship Id="rId1839" Type="http://schemas.openxmlformats.org/officeDocument/2006/relationships/image" Target="../media/image11889.png"/><Relationship Id="rId3054" Type="http://schemas.openxmlformats.org/officeDocument/2006/relationships/image" Target="../media/image13096.png"/><Relationship Id="rId182" Type="http://schemas.openxmlformats.org/officeDocument/2006/relationships/image" Target="../media/image10260.png"/><Relationship Id="rId1906" Type="http://schemas.openxmlformats.org/officeDocument/2006/relationships/image" Target="../media/image11955.png"/><Relationship Id="rId3261" Type="http://schemas.openxmlformats.org/officeDocument/2006/relationships/image" Target="../media/image13301.png"/><Relationship Id="rId2070" Type="http://schemas.openxmlformats.org/officeDocument/2006/relationships/image" Target="../media/image12119.png"/><Relationship Id="rId3121" Type="http://schemas.openxmlformats.org/officeDocument/2006/relationships/image" Target="../media/image13162.png"/><Relationship Id="rId999" Type="http://schemas.openxmlformats.org/officeDocument/2006/relationships/image" Target="../media/image11063.png"/><Relationship Id="rId2887" Type="http://schemas.openxmlformats.org/officeDocument/2006/relationships/image" Target="../media/image12930.png"/><Relationship Id="rId859" Type="http://schemas.openxmlformats.org/officeDocument/2006/relationships/image" Target="../media/image10925.png"/><Relationship Id="rId1489" Type="http://schemas.openxmlformats.org/officeDocument/2006/relationships/image" Target="../media/image11546.png"/><Relationship Id="rId1696" Type="http://schemas.openxmlformats.org/officeDocument/2006/relationships/image" Target="../media/image11749.png"/><Relationship Id="rId1349" Type="http://schemas.openxmlformats.org/officeDocument/2006/relationships/image" Target="../media/image11406.png"/><Relationship Id="rId2747" Type="http://schemas.openxmlformats.org/officeDocument/2006/relationships/image" Target="../media/image12790.png"/><Relationship Id="rId2954" Type="http://schemas.openxmlformats.org/officeDocument/2006/relationships/image" Target="../media/image12997.png"/><Relationship Id="rId719" Type="http://schemas.openxmlformats.org/officeDocument/2006/relationships/image" Target="../media/image10787.png"/><Relationship Id="rId926" Type="http://schemas.openxmlformats.org/officeDocument/2006/relationships/image" Target="../media/image10991.png"/><Relationship Id="rId1556" Type="http://schemas.openxmlformats.org/officeDocument/2006/relationships/image" Target="../media/image11613.png"/><Relationship Id="rId1763" Type="http://schemas.openxmlformats.org/officeDocument/2006/relationships/image" Target="../media/image11815.png"/><Relationship Id="rId1970" Type="http://schemas.openxmlformats.org/officeDocument/2006/relationships/image" Target="../media/image12019.png"/><Relationship Id="rId2607" Type="http://schemas.openxmlformats.org/officeDocument/2006/relationships/image" Target="../media/image12651.png"/><Relationship Id="rId2814" Type="http://schemas.openxmlformats.org/officeDocument/2006/relationships/image" Target="../media/image12857.png"/><Relationship Id="rId55" Type="http://schemas.openxmlformats.org/officeDocument/2006/relationships/image" Target="../media/image10134.png"/><Relationship Id="rId1209" Type="http://schemas.openxmlformats.org/officeDocument/2006/relationships/image" Target="../media/image11268.png"/><Relationship Id="rId1416" Type="http://schemas.openxmlformats.org/officeDocument/2006/relationships/image" Target="../media/image11473.png"/><Relationship Id="rId1623" Type="http://schemas.openxmlformats.org/officeDocument/2006/relationships/image" Target="../media/image11679.png"/><Relationship Id="rId1830" Type="http://schemas.openxmlformats.org/officeDocument/2006/relationships/image" Target="../media/image11881.png"/><Relationship Id="rId2397" Type="http://schemas.openxmlformats.org/officeDocument/2006/relationships/image" Target="../media/image12444.png"/><Relationship Id="rId3448" Type="http://schemas.openxmlformats.org/officeDocument/2006/relationships/image" Target="../media/image13486.png"/><Relationship Id="rId369" Type="http://schemas.openxmlformats.org/officeDocument/2006/relationships/image" Target="../media/image10444.png"/><Relationship Id="rId576" Type="http://schemas.openxmlformats.org/officeDocument/2006/relationships/image" Target="../media/image10647.png"/><Relationship Id="rId783" Type="http://schemas.openxmlformats.org/officeDocument/2006/relationships/image" Target="../media/image10850.png"/><Relationship Id="rId990" Type="http://schemas.openxmlformats.org/officeDocument/2006/relationships/image" Target="../media/image11054.png"/><Relationship Id="rId2257" Type="http://schemas.openxmlformats.org/officeDocument/2006/relationships/image" Target="../media/image12305.png"/><Relationship Id="rId2464" Type="http://schemas.openxmlformats.org/officeDocument/2006/relationships/image" Target="../media/image12510.png"/><Relationship Id="rId2671" Type="http://schemas.openxmlformats.org/officeDocument/2006/relationships/image" Target="../media/image12714.png"/><Relationship Id="rId3308" Type="http://schemas.openxmlformats.org/officeDocument/2006/relationships/image" Target="../media/image13347.png"/><Relationship Id="rId229" Type="http://schemas.openxmlformats.org/officeDocument/2006/relationships/image" Target="../media/image10306.png"/><Relationship Id="rId436" Type="http://schemas.openxmlformats.org/officeDocument/2006/relationships/image" Target="../media/image10510.png"/><Relationship Id="rId643" Type="http://schemas.openxmlformats.org/officeDocument/2006/relationships/image" Target="../media/image10713.png"/><Relationship Id="rId1066" Type="http://schemas.openxmlformats.org/officeDocument/2006/relationships/image" Target="../media/image11128.png"/><Relationship Id="rId1273" Type="http://schemas.openxmlformats.org/officeDocument/2006/relationships/image" Target="../media/image11330.png"/><Relationship Id="rId1480" Type="http://schemas.openxmlformats.org/officeDocument/2006/relationships/image" Target="../media/image11537.png"/><Relationship Id="rId2117" Type="http://schemas.openxmlformats.org/officeDocument/2006/relationships/image" Target="../media/image12166.png"/><Relationship Id="rId2324" Type="http://schemas.openxmlformats.org/officeDocument/2006/relationships/image" Target="../media/image12371.png"/><Relationship Id="rId850" Type="http://schemas.openxmlformats.org/officeDocument/2006/relationships/image" Target="../media/image10916.png"/><Relationship Id="rId1133" Type="http://schemas.openxmlformats.org/officeDocument/2006/relationships/image" Target="../media/image11192.png"/><Relationship Id="rId2531" Type="http://schemas.openxmlformats.org/officeDocument/2006/relationships/image" Target="../media/image12576.png"/><Relationship Id="rId503" Type="http://schemas.openxmlformats.org/officeDocument/2006/relationships/image" Target="../media/image10576.png"/><Relationship Id="rId710" Type="http://schemas.openxmlformats.org/officeDocument/2006/relationships/image" Target="../media/image10779.png"/><Relationship Id="rId1340" Type="http://schemas.openxmlformats.org/officeDocument/2006/relationships/image" Target="../media/image11397.png"/><Relationship Id="rId3098" Type="http://schemas.openxmlformats.org/officeDocument/2006/relationships/image" Target="../media/image13139.png"/><Relationship Id="rId1200" Type="http://schemas.openxmlformats.org/officeDocument/2006/relationships/image" Target="../media/image11259.png"/><Relationship Id="rId3165" Type="http://schemas.openxmlformats.org/officeDocument/2006/relationships/image" Target="../media/image13205.png"/><Relationship Id="rId3372" Type="http://schemas.openxmlformats.org/officeDocument/2006/relationships/image" Target="../media/image13410.png"/><Relationship Id="rId293" Type="http://schemas.openxmlformats.org/officeDocument/2006/relationships/image" Target="../media/image10368.png"/><Relationship Id="rId2181" Type="http://schemas.openxmlformats.org/officeDocument/2006/relationships/image" Target="../media/image12230.png"/><Relationship Id="rId3025" Type="http://schemas.openxmlformats.org/officeDocument/2006/relationships/image" Target="../media/image13067.png"/><Relationship Id="rId3232" Type="http://schemas.openxmlformats.org/officeDocument/2006/relationships/image" Target="../media/image13272.png"/><Relationship Id="rId153" Type="http://schemas.openxmlformats.org/officeDocument/2006/relationships/image" Target="../media/image10232.png"/><Relationship Id="rId360" Type="http://schemas.openxmlformats.org/officeDocument/2006/relationships/image" Target="../media/image10435.png"/><Relationship Id="rId2041" Type="http://schemas.openxmlformats.org/officeDocument/2006/relationships/image" Target="../media/image12090.png"/><Relationship Id="rId220" Type="http://schemas.openxmlformats.org/officeDocument/2006/relationships/image" Target="../media/image10297.png"/><Relationship Id="rId2998" Type="http://schemas.openxmlformats.org/officeDocument/2006/relationships/image" Target="../media/image13040.png"/><Relationship Id="rId2858" Type="http://schemas.openxmlformats.org/officeDocument/2006/relationships/image" Target="../media/image12901.png"/><Relationship Id="rId99" Type="http://schemas.openxmlformats.org/officeDocument/2006/relationships/image" Target="../media/image10178.png"/><Relationship Id="rId1667" Type="http://schemas.openxmlformats.org/officeDocument/2006/relationships/image" Target="../media/image11722.png"/><Relationship Id="rId1874" Type="http://schemas.openxmlformats.org/officeDocument/2006/relationships/image" Target="../media/image11923.png"/><Relationship Id="rId2718" Type="http://schemas.openxmlformats.org/officeDocument/2006/relationships/image" Target="../media/image12761.png"/><Relationship Id="rId2925" Type="http://schemas.openxmlformats.org/officeDocument/2006/relationships/image" Target="../media/image12968.png"/><Relationship Id="rId1527" Type="http://schemas.openxmlformats.org/officeDocument/2006/relationships/image" Target="../media/image11584.png"/><Relationship Id="rId1734" Type="http://schemas.openxmlformats.org/officeDocument/2006/relationships/image" Target="../media/image11786.png"/><Relationship Id="rId1941" Type="http://schemas.openxmlformats.org/officeDocument/2006/relationships/image" Target="../media/image11990.png"/><Relationship Id="rId26" Type="http://schemas.openxmlformats.org/officeDocument/2006/relationships/image" Target="../media/image10105.png"/><Relationship Id="rId1801" Type="http://schemas.openxmlformats.org/officeDocument/2006/relationships/image" Target="../media/image11852.png"/><Relationship Id="rId687" Type="http://schemas.openxmlformats.org/officeDocument/2006/relationships/image" Target="../media/image10756.png"/><Relationship Id="rId2368" Type="http://schemas.openxmlformats.org/officeDocument/2006/relationships/image" Target="../media/image12415.png"/><Relationship Id="rId894" Type="http://schemas.openxmlformats.org/officeDocument/2006/relationships/image" Target="../media/image10959.png"/><Relationship Id="rId1177" Type="http://schemas.openxmlformats.org/officeDocument/2006/relationships/image" Target="../media/image11236.png"/><Relationship Id="rId2575" Type="http://schemas.openxmlformats.org/officeDocument/2006/relationships/image" Target="../media/image12619.png"/><Relationship Id="rId2782" Type="http://schemas.openxmlformats.org/officeDocument/2006/relationships/image" Target="../media/image12825.png"/><Relationship Id="rId3419" Type="http://schemas.openxmlformats.org/officeDocument/2006/relationships/image" Target="../media/image13457.png"/><Relationship Id="rId547" Type="http://schemas.openxmlformats.org/officeDocument/2006/relationships/image" Target="../media/image10619.png"/><Relationship Id="rId754" Type="http://schemas.openxmlformats.org/officeDocument/2006/relationships/image" Target="../media/image10822.png"/><Relationship Id="rId961" Type="http://schemas.openxmlformats.org/officeDocument/2006/relationships/image" Target="../media/image11025.png"/><Relationship Id="rId1384" Type="http://schemas.openxmlformats.org/officeDocument/2006/relationships/image" Target="../media/image11441.png"/><Relationship Id="rId1591" Type="http://schemas.openxmlformats.org/officeDocument/2006/relationships/image" Target="../media/image11648.png"/><Relationship Id="rId2228" Type="http://schemas.openxmlformats.org/officeDocument/2006/relationships/image" Target="../media/image12276.png"/><Relationship Id="rId2435" Type="http://schemas.openxmlformats.org/officeDocument/2006/relationships/image" Target="../media/image2560.png"/><Relationship Id="rId2642" Type="http://schemas.openxmlformats.org/officeDocument/2006/relationships/image" Target="../media/image12685.png"/><Relationship Id="rId90" Type="http://schemas.openxmlformats.org/officeDocument/2006/relationships/image" Target="../media/image10169.png"/><Relationship Id="rId407" Type="http://schemas.openxmlformats.org/officeDocument/2006/relationships/image" Target="../media/image10481.png"/><Relationship Id="rId614" Type="http://schemas.openxmlformats.org/officeDocument/2006/relationships/image" Target="../media/image10684.png"/><Relationship Id="rId821" Type="http://schemas.openxmlformats.org/officeDocument/2006/relationships/image" Target="../media/image10887.png"/><Relationship Id="rId1037" Type="http://schemas.openxmlformats.org/officeDocument/2006/relationships/image" Target="../media/image11101.png"/><Relationship Id="rId1244" Type="http://schemas.openxmlformats.org/officeDocument/2006/relationships/image" Target="../media/image11303.png"/><Relationship Id="rId1451" Type="http://schemas.openxmlformats.org/officeDocument/2006/relationships/image" Target="../media/image11508.png"/><Relationship Id="rId2502" Type="http://schemas.openxmlformats.org/officeDocument/2006/relationships/image" Target="../media/image12547.png"/><Relationship Id="rId1104" Type="http://schemas.openxmlformats.org/officeDocument/2006/relationships/image" Target="../media/image11165.png"/><Relationship Id="rId1311" Type="http://schemas.openxmlformats.org/officeDocument/2006/relationships/image" Target="../media/image11368.png"/><Relationship Id="rId3069" Type="http://schemas.openxmlformats.org/officeDocument/2006/relationships/image" Target="../media/image13111.png"/><Relationship Id="rId3276" Type="http://schemas.openxmlformats.org/officeDocument/2006/relationships/image" Target="../media/image13316.png"/><Relationship Id="rId3483" Type="http://schemas.openxmlformats.org/officeDocument/2006/relationships/image" Target="../media/image13521.png"/><Relationship Id="rId197" Type="http://schemas.openxmlformats.org/officeDocument/2006/relationships/image" Target="../media/image10275.png"/><Relationship Id="rId2085" Type="http://schemas.openxmlformats.org/officeDocument/2006/relationships/image" Target="../media/image12134.png"/><Relationship Id="rId2292" Type="http://schemas.openxmlformats.org/officeDocument/2006/relationships/image" Target="../media/image12339.png"/><Relationship Id="rId3136" Type="http://schemas.openxmlformats.org/officeDocument/2006/relationships/image" Target="../media/image13177.png"/><Relationship Id="rId3343" Type="http://schemas.openxmlformats.org/officeDocument/2006/relationships/image" Target="../media/image13381.png"/><Relationship Id="rId264" Type="http://schemas.openxmlformats.org/officeDocument/2006/relationships/image" Target="../media/image10340.png"/><Relationship Id="rId471" Type="http://schemas.openxmlformats.org/officeDocument/2006/relationships/image" Target="../media/image10544.png"/><Relationship Id="rId2152" Type="http://schemas.openxmlformats.org/officeDocument/2006/relationships/image" Target="../media/image12201.png"/><Relationship Id="rId124" Type="http://schemas.openxmlformats.org/officeDocument/2006/relationships/image" Target="../media/image10203.png"/><Relationship Id="rId3203" Type="http://schemas.openxmlformats.org/officeDocument/2006/relationships/image" Target="../media/image13243.png"/><Relationship Id="rId3410" Type="http://schemas.openxmlformats.org/officeDocument/2006/relationships/image" Target="../media/image13448.png"/><Relationship Id="rId331" Type="http://schemas.openxmlformats.org/officeDocument/2006/relationships/image" Target="../media/image10406.png"/><Relationship Id="rId2012" Type="http://schemas.openxmlformats.org/officeDocument/2006/relationships/image" Target="../media/image12061.png"/><Relationship Id="rId2969" Type="http://schemas.openxmlformats.org/officeDocument/2006/relationships/image" Target="../media/image13012.png"/><Relationship Id="rId1778" Type="http://schemas.openxmlformats.org/officeDocument/2006/relationships/image" Target="../media/image11830.png"/><Relationship Id="rId1985" Type="http://schemas.openxmlformats.org/officeDocument/2006/relationships/image" Target="../media/image12034.png"/><Relationship Id="rId2829" Type="http://schemas.openxmlformats.org/officeDocument/2006/relationships/image" Target="../media/image12872.png"/><Relationship Id="rId1638" Type="http://schemas.openxmlformats.org/officeDocument/2006/relationships/image" Target="../media/image11694.png"/><Relationship Id="rId1845" Type="http://schemas.openxmlformats.org/officeDocument/2006/relationships/image" Target="../media/image11895.png"/><Relationship Id="rId3060" Type="http://schemas.openxmlformats.org/officeDocument/2006/relationships/image" Target="../media/image13102.png"/><Relationship Id="rId1705" Type="http://schemas.openxmlformats.org/officeDocument/2006/relationships/image" Target="../media/image11758.png"/><Relationship Id="rId1912" Type="http://schemas.openxmlformats.org/officeDocument/2006/relationships/image" Target="../media/image11961.png"/><Relationship Id="rId798" Type="http://schemas.openxmlformats.org/officeDocument/2006/relationships/image" Target="../media/image10865.png"/><Relationship Id="rId2479" Type="http://schemas.openxmlformats.org/officeDocument/2006/relationships/image" Target="../media/image12525.png"/><Relationship Id="rId2686" Type="http://schemas.openxmlformats.org/officeDocument/2006/relationships/image" Target="../media/image12729.png"/><Relationship Id="rId2893" Type="http://schemas.openxmlformats.org/officeDocument/2006/relationships/image" Target="../media/image12936.png"/><Relationship Id="rId658" Type="http://schemas.openxmlformats.org/officeDocument/2006/relationships/image" Target="../media/image10728.png"/><Relationship Id="rId865" Type="http://schemas.openxmlformats.org/officeDocument/2006/relationships/image" Target="../media/image10931.png"/><Relationship Id="rId1288" Type="http://schemas.openxmlformats.org/officeDocument/2006/relationships/image" Target="../media/image11345.png"/><Relationship Id="rId1495" Type="http://schemas.openxmlformats.org/officeDocument/2006/relationships/image" Target="../media/image11552.png"/><Relationship Id="rId2339" Type="http://schemas.openxmlformats.org/officeDocument/2006/relationships/image" Target="../media/image12386.png"/><Relationship Id="rId2546" Type="http://schemas.openxmlformats.org/officeDocument/2006/relationships/image" Target="../media/image12590.png"/><Relationship Id="rId2753" Type="http://schemas.openxmlformats.org/officeDocument/2006/relationships/image" Target="../media/image12796.png"/><Relationship Id="rId2960" Type="http://schemas.openxmlformats.org/officeDocument/2006/relationships/image" Target="../media/image13003.png"/><Relationship Id="rId518" Type="http://schemas.openxmlformats.org/officeDocument/2006/relationships/image" Target="../media/image10590.png"/><Relationship Id="rId725" Type="http://schemas.openxmlformats.org/officeDocument/2006/relationships/image" Target="../media/image10793.png"/><Relationship Id="rId932" Type="http://schemas.openxmlformats.org/officeDocument/2006/relationships/image" Target="../media/image10997.png"/><Relationship Id="rId1148" Type="http://schemas.openxmlformats.org/officeDocument/2006/relationships/image" Target="../media/image11207.png"/><Relationship Id="rId1355" Type="http://schemas.openxmlformats.org/officeDocument/2006/relationships/image" Target="../media/image11412.png"/><Relationship Id="rId1562" Type="http://schemas.openxmlformats.org/officeDocument/2006/relationships/image" Target="../media/image11619.png"/><Relationship Id="rId2406" Type="http://schemas.openxmlformats.org/officeDocument/2006/relationships/image" Target="../media/image12453.png"/><Relationship Id="rId2613" Type="http://schemas.openxmlformats.org/officeDocument/2006/relationships/image" Target="../media/image12656.png"/><Relationship Id="rId1008" Type="http://schemas.openxmlformats.org/officeDocument/2006/relationships/image" Target="../media/image11072.png"/><Relationship Id="rId1215" Type="http://schemas.openxmlformats.org/officeDocument/2006/relationships/image" Target="../media/image11274.png"/><Relationship Id="rId1422" Type="http://schemas.openxmlformats.org/officeDocument/2006/relationships/image" Target="../media/image11479.png"/><Relationship Id="rId2820" Type="http://schemas.openxmlformats.org/officeDocument/2006/relationships/image" Target="../media/image12863.png"/><Relationship Id="rId61" Type="http://schemas.openxmlformats.org/officeDocument/2006/relationships/image" Target="../media/image10140.png"/><Relationship Id="rId3387" Type="http://schemas.openxmlformats.org/officeDocument/2006/relationships/image" Target="../media/image13425.png"/><Relationship Id="rId2196" Type="http://schemas.openxmlformats.org/officeDocument/2006/relationships/image" Target="../media/image12245.png"/><Relationship Id="rId168" Type="http://schemas.openxmlformats.org/officeDocument/2006/relationships/image" Target="../media/image10247.png"/><Relationship Id="rId3247" Type="http://schemas.openxmlformats.org/officeDocument/2006/relationships/image" Target="../media/image13287.png"/><Relationship Id="rId3454" Type="http://schemas.openxmlformats.org/officeDocument/2006/relationships/image" Target="../media/image13492.png"/><Relationship Id="rId375" Type="http://schemas.openxmlformats.org/officeDocument/2006/relationships/image" Target="../media/image10450.png"/><Relationship Id="rId582" Type="http://schemas.openxmlformats.org/officeDocument/2006/relationships/image" Target="../media/image10653.png"/><Relationship Id="rId2056" Type="http://schemas.openxmlformats.org/officeDocument/2006/relationships/image" Target="../media/image12105.png"/><Relationship Id="rId2263" Type="http://schemas.openxmlformats.org/officeDocument/2006/relationships/image" Target="../media/image12311.png"/><Relationship Id="rId2470" Type="http://schemas.openxmlformats.org/officeDocument/2006/relationships/image" Target="../media/image12516.png"/><Relationship Id="rId3107" Type="http://schemas.openxmlformats.org/officeDocument/2006/relationships/image" Target="../media/image13148.png"/><Relationship Id="rId3314" Type="http://schemas.openxmlformats.org/officeDocument/2006/relationships/image" Target="../media/image13353.png"/><Relationship Id="rId235" Type="http://schemas.openxmlformats.org/officeDocument/2006/relationships/image" Target="../media/image10312.png"/><Relationship Id="rId442" Type="http://schemas.openxmlformats.org/officeDocument/2006/relationships/image" Target="../media/image10515.png"/><Relationship Id="rId1072" Type="http://schemas.openxmlformats.org/officeDocument/2006/relationships/image" Target="../media/image11133.png"/><Relationship Id="rId2123" Type="http://schemas.openxmlformats.org/officeDocument/2006/relationships/image" Target="../media/image12172.png"/><Relationship Id="rId2330" Type="http://schemas.openxmlformats.org/officeDocument/2006/relationships/image" Target="../media/image12377.png"/><Relationship Id="rId302" Type="http://schemas.openxmlformats.org/officeDocument/2006/relationships/image" Target="../media/image10377.png"/><Relationship Id="rId1889" Type="http://schemas.openxmlformats.org/officeDocument/2006/relationships/image" Target="../media/image11938.png"/><Relationship Id="rId1749" Type="http://schemas.openxmlformats.org/officeDocument/2006/relationships/image" Target="../media/image11801.png"/><Relationship Id="rId1956" Type="http://schemas.openxmlformats.org/officeDocument/2006/relationships/image" Target="../media/image12005.png"/><Relationship Id="rId3171" Type="http://schemas.openxmlformats.org/officeDocument/2006/relationships/image" Target="../media/image13211.png"/><Relationship Id="rId1609" Type="http://schemas.openxmlformats.org/officeDocument/2006/relationships/image" Target="../media/image11665.png"/><Relationship Id="rId1816" Type="http://schemas.openxmlformats.org/officeDocument/2006/relationships/image" Target="../media/image11867.png"/><Relationship Id="rId3031" Type="http://schemas.openxmlformats.org/officeDocument/2006/relationships/image" Target="../media/image13073.png"/><Relationship Id="rId2797" Type="http://schemas.openxmlformats.org/officeDocument/2006/relationships/image" Target="../media/image12840.png"/><Relationship Id="rId769" Type="http://schemas.openxmlformats.org/officeDocument/2006/relationships/image" Target="../media/image10837.png"/><Relationship Id="rId976" Type="http://schemas.openxmlformats.org/officeDocument/2006/relationships/image" Target="../media/image11040.png"/><Relationship Id="rId1399" Type="http://schemas.openxmlformats.org/officeDocument/2006/relationships/image" Target="../media/image11456.png"/><Relationship Id="rId2657" Type="http://schemas.openxmlformats.org/officeDocument/2006/relationships/image" Target="../media/image12700.png"/><Relationship Id="rId629" Type="http://schemas.openxmlformats.org/officeDocument/2006/relationships/image" Target="../media/image10699.png"/><Relationship Id="rId1259" Type="http://schemas.openxmlformats.org/officeDocument/2006/relationships/image" Target="../media/image11317.png"/><Relationship Id="rId1466" Type="http://schemas.openxmlformats.org/officeDocument/2006/relationships/image" Target="../media/image11523.png"/><Relationship Id="rId2864" Type="http://schemas.openxmlformats.org/officeDocument/2006/relationships/image" Target="../media/image12907.png"/><Relationship Id="rId836" Type="http://schemas.openxmlformats.org/officeDocument/2006/relationships/image" Target="../media/image10902.png"/><Relationship Id="rId1119" Type="http://schemas.openxmlformats.org/officeDocument/2006/relationships/image" Target="../media/image11179.png"/><Relationship Id="rId1673" Type="http://schemas.openxmlformats.org/officeDocument/2006/relationships/image" Target="../media/image11726.png"/><Relationship Id="rId1880" Type="http://schemas.openxmlformats.org/officeDocument/2006/relationships/image" Target="../media/image11929.png"/><Relationship Id="rId2517" Type="http://schemas.openxmlformats.org/officeDocument/2006/relationships/image" Target="../media/image12562.png"/><Relationship Id="rId2724" Type="http://schemas.openxmlformats.org/officeDocument/2006/relationships/image" Target="../media/image12767.png"/><Relationship Id="rId2931" Type="http://schemas.openxmlformats.org/officeDocument/2006/relationships/image" Target="../media/image12974.png"/><Relationship Id="rId903" Type="http://schemas.openxmlformats.org/officeDocument/2006/relationships/image" Target="../media/image10968.png"/><Relationship Id="rId1326" Type="http://schemas.openxmlformats.org/officeDocument/2006/relationships/image" Target="../media/image11383.png"/><Relationship Id="rId1533" Type="http://schemas.openxmlformats.org/officeDocument/2006/relationships/image" Target="../media/image11590.png"/><Relationship Id="rId1740" Type="http://schemas.openxmlformats.org/officeDocument/2006/relationships/image" Target="../media/image11792.png"/><Relationship Id="rId32" Type="http://schemas.openxmlformats.org/officeDocument/2006/relationships/image" Target="../media/image10111.png"/><Relationship Id="rId1600" Type="http://schemas.openxmlformats.org/officeDocument/2006/relationships/image" Target="../media/image11657.png"/><Relationship Id="rId3358" Type="http://schemas.openxmlformats.org/officeDocument/2006/relationships/image" Target="../media/image13396.png"/><Relationship Id="rId279" Type="http://schemas.openxmlformats.org/officeDocument/2006/relationships/image" Target="../media/image10354.png"/><Relationship Id="rId486" Type="http://schemas.openxmlformats.org/officeDocument/2006/relationships/image" Target="../media/image10559.png"/><Relationship Id="rId693" Type="http://schemas.openxmlformats.org/officeDocument/2006/relationships/image" Target="../media/image10762.png"/><Relationship Id="rId2167" Type="http://schemas.openxmlformats.org/officeDocument/2006/relationships/image" Target="../media/image12216.png"/><Relationship Id="rId2374" Type="http://schemas.openxmlformats.org/officeDocument/2006/relationships/image" Target="../media/image12421.png"/><Relationship Id="rId2581" Type="http://schemas.openxmlformats.org/officeDocument/2006/relationships/image" Target="../media/image12625.png"/><Relationship Id="rId3218" Type="http://schemas.openxmlformats.org/officeDocument/2006/relationships/image" Target="../media/image13258.png"/><Relationship Id="rId3425" Type="http://schemas.openxmlformats.org/officeDocument/2006/relationships/image" Target="../media/image13463.png"/><Relationship Id="rId139" Type="http://schemas.openxmlformats.org/officeDocument/2006/relationships/image" Target="../media/image10218.png"/><Relationship Id="rId346" Type="http://schemas.openxmlformats.org/officeDocument/2006/relationships/image" Target="../media/image10421.png"/><Relationship Id="rId553" Type="http://schemas.openxmlformats.org/officeDocument/2006/relationships/image" Target="../media/image10625.png"/><Relationship Id="rId760" Type="http://schemas.openxmlformats.org/officeDocument/2006/relationships/image" Target="../media/image10828.png"/><Relationship Id="rId1183" Type="http://schemas.openxmlformats.org/officeDocument/2006/relationships/image" Target="../media/image11242.png"/><Relationship Id="rId1390" Type="http://schemas.openxmlformats.org/officeDocument/2006/relationships/image" Target="../media/image11447.png"/><Relationship Id="rId2027" Type="http://schemas.openxmlformats.org/officeDocument/2006/relationships/image" Target="../media/image12076.png"/><Relationship Id="rId2234" Type="http://schemas.openxmlformats.org/officeDocument/2006/relationships/image" Target="../media/image12282.png"/><Relationship Id="rId2441" Type="http://schemas.openxmlformats.org/officeDocument/2006/relationships/image" Target="../media/image12487.png"/><Relationship Id="rId206" Type="http://schemas.openxmlformats.org/officeDocument/2006/relationships/image" Target="../media/image10283.png"/><Relationship Id="rId413" Type="http://schemas.openxmlformats.org/officeDocument/2006/relationships/image" Target="../media/image10487.png"/><Relationship Id="rId1043" Type="http://schemas.openxmlformats.org/officeDocument/2006/relationships/image" Target="../media/image11107.png"/><Relationship Id="rId620" Type="http://schemas.openxmlformats.org/officeDocument/2006/relationships/image" Target="../media/image10690.png"/><Relationship Id="rId1250" Type="http://schemas.openxmlformats.org/officeDocument/2006/relationships/image" Target="../media/image11309.png"/><Relationship Id="rId2301" Type="http://schemas.openxmlformats.org/officeDocument/2006/relationships/image" Target="../media/image12348.png"/><Relationship Id="rId1110" Type="http://schemas.openxmlformats.org/officeDocument/2006/relationships/image" Target="../media/image11170.png"/><Relationship Id="rId1927" Type="http://schemas.openxmlformats.org/officeDocument/2006/relationships/image" Target="../media/image11976.png"/><Relationship Id="rId3075" Type="http://schemas.openxmlformats.org/officeDocument/2006/relationships/image" Target="../media/image13117.png"/><Relationship Id="rId3282" Type="http://schemas.openxmlformats.org/officeDocument/2006/relationships/image" Target="../media/image13322.png"/><Relationship Id="rId2091" Type="http://schemas.openxmlformats.org/officeDocument/2006/relationships/image" Target="../media/image12140.png"/><Relationship Id="rId3142" Type="http://schemas.openxmlformats.org/officeDocument/2006/relationships/image" Target="../media/image13183.png"/><Relationship Id="rId270" Type="http://schemas.openxmlformats.org/officeDocument/2006/relationships/image" Target="../media/image10345.png"/><Relationship Id="rId3002" Type="http://schemas.openxmlformats.org/officeDocument/2006/relationships/image" Target="../media/image13044.png"/><Relationship Id="rId130" Type="http://schemas.openxmlformats.org/officeDocument/2006/relationships/image" Target="../media/image10209.png"/><Relationship Id="rId2768" Type="http://schemas.openxmlformats.org/officeDocument/2006/relationships/image" Target="../media/image12811.png"/><Relationship Id="rId2975" Type="http://schemas.openxmlformats.org/officeDocument/2006/relationships/image" Target="../media/image13018.png"/><Relationship Id="rId947" Type="http://schemas.openxmlformats.org/officeDocument/2006/relationships/image" Target="../media/image11012.png"/><Relationship Id="rId1577" Type="http://schemas.openxmlformats.org/officeDocument/2006/relationships/image" Target="../media/image11634.png"/><Relationship Id="rId1784" Type="http://schemas.openxmlformats.org/officeDocument/2006/relationships/image" Target="../media/image100.png"/><Relationship Id="rId1991" Type="http://schemas.openxmlformats.org/officeDocument/2006/relationships/image" Target="../media/image12040.png"/><Relationship Id="rId2628" Type="http://schemas.openxmlformats.org/officeDocument/2006/relationships/image" Target="../media/image12671.png"/><Relationship Id="rId2835" Type="http://schemas.openxmlformats.org/officeDocument/2006/relationships/image" Target="../media/image12878.png"/><Relationship Id="rId76" Type="http://schemas.openxmlformats.org/officeDocument/2006/relationships/image" Target="../media/image10155.png"/><Relationship Id="rId807" Type="http://schemas.openxmlformats.org/officeDocument/2006/relationships/image" Target="../media/image10874.png"/><Relationship Id="rId1437" Type="http://schemas.openxmlformats.org/officeDocument/2006/relationships/image" Target="../media/image11494.png"/><Relationship Id="rId1644" Type="http://schemas.openxmlformats.org/officeDocument/2006/relationships/image" Target="../media/image11700.png"/><Relationship Id="rId1851" Type="http://schemas.openxmlformats.org/officeDocument/2006/relationships/image" Target="../media/image11901.png"/><Relationship Id="rId2902" Type="http://schemas.openxmlformats.org/officeDocument/2006/relationships/image" Target="../media/image12945.png"/><Relationship Id="rId1504" Type="http://schemas.openxmlformats.org/officeDocument/2006/relationships/image" Target="../media/image11561.png"/><Relationship Id="rId1711" Type="http://schemas.openxmlformats.org/officeDocument/2006/relationships/image" Target="../media/image11764.png"/><Relationship Id="rId3469" Type="http://schemas.openxmlformats.org/officeDocument/2006/relationships/image" Target="../media/image13507.png"/><Relationship Id="rId597" Type="http://schemas.openxmlformats.org/officeDocument/2006/relationships/image" Target="../media/image10668.png"/><Relationship Id="rId2278" Type="http://schemas.openxmlformats.org/officeDocument/2006/relationships/image" Target="../media/image12325.png"/><Relationship Id="rId2485" Type="http://schemas.openxmlformats.org/officeDocument/2006/relationships/image" Target="../media/image12531.png"/><Relationship Id="rId3329" Type="http://schemas.openxmlformats.org/officeDocument/2006/relationships/image" Target="../media/image13368.png"/><Relationship Id="rId457" Type="http://schemas.openxmlformats.org/officeDocument/2006/relationships/image" Target="../media/image10530.png"/><Relationship Id="rId1087" Type="http://schemas.openxmlformats.org/officeDocument/2006/relationships/image" Target="../media/image11148.png"/><Relationship Id="rId1294" Type="http://schemas.openxmlformats.org/officeDocument/2006/relationships/image" Target="../media/image11351.png"/><Relationship Id="rId2138" Type="http://schemas.openxmlformats.org/officeDocument/2006/relationships/image" Target="../media/image12187.png"/><Relationship Id="rId2692" Type="http://schemas.openxmlformats.org/officeDocument/2006/relationships/image" Target="../media/image12735.png"/><Relationship Id="rId664" Type="http://schemas.openxmlformats.org/officeDocument/2006/relationships/image" Target="../media/image10734.png"/><Relationship Id="rId871" Type="http://schemas.openxmlformats.org/officeDocument/2006/relationships/image" Target="../media/image10936.png"/><Relationship Id="rId2345" Type="http://schemas.openxmlformats.org/officeDocument/2006/relationships/image" Target="../media/image12392.png"/><Relationship Id="rId2552" Type="http://schemas.openxmlformats.org/officeDocument/2006/relationships/image" Target="../media/image12596.png"/><Relationship Id="rId317" Type="http://schemas.openxmlformats.org/officeDocument/2006/relationships/image" Target="../media/image10392.png"/><Relationship Id="rId524" Type="http://schemas.openxmlformats.org/officeDocument/2006/relationships/image" Target="../media/image10596.png"/><Relationship Id="rId731" Type="http://schemas.openxmlformats.org/officeDocument/2006/relationships/image" Target="../media/image10799.png"/><Relationship Id="rId1154" Type="http://schemas.openxmlformats.org/officeDocument/2006/relationships/image" Target="../media/image11213.png"/><Relationship Id="rId1361" Type="http://schemas.openxmlformats.org/officeDocument/2006/relationships/image" Target="../media/image11418.png"/><Relationship Id="rId2205" Type="http://schemas.openxmlformats.org/officeDocument/2006/relationships/image" Target="../media/image12254.png"/><Relationship Id="rId2412" Type="http://schemas.openxmlformats.org/officeDocument/2006/relationships/image" Target="../media/image12459.png"/><Relationship Id="rId1014" Type="http://schemas.openxmlformats.org/officeDocument/2006/relationships/image" Target="../media/image11078.png"/><Relationship Id="rId1221" Type="http://schemas.openxmlformats.org/officeDocument/2006/relationships/image" Target="../media/image11280.png"/><Relationship Id="rId3186" Type="http://schemas.openxmlformats.org/officeDocument/2006/relationships/image" Target="../media/image13226.png"/><Relationship Id="rId3393" Type="http://schemas.openxmlformats.org/officeDocument/2006/relationships/image" Target="../media/image13431.png"/><Relationship Id="rId3046" Type="http://schemas.openxmlformats.org/officeDocument/2006/relationships/image" Target="../media/image13088.png"/><Relationship Id="rId3253" Type="http://schemas.openxmlformats.org/officeDocument/2006/relationships/image" Target="../media/image13293.png"/><Relationship Id="rId3460" Type="http://schemas.openxmlformats.org/officeDocument/2006/relationships/image" Target="../media/image13498.png"/><Relationship Id="rId174" Type="http://schemas.openxmlformats.org/officeDocument/2006/relationships/image" Target="../media/image10253.png"/><Relationship Id="rId381" Type="http://schemas.openxmlformats.org/officeDocument/2006/relationships/image" Target="../media/image10456.png"/><Relationship Id="rId2062" Type="http://schemas.openxmlformats.org/officeDocument/2006/relationships/image" Target="../media/image12111.png"/><Relationship Id="rId3113" Type="http://schemas.openxmlformats.org/officeDocument/2006/relationships/image" Target="../media/image13154.png"/><Relationship Id="rId241" Type="http://schemas.openxmlformats.org/officeDocument/2006/relationships/image" Target="../media/image10318.png"/><Relationship Id="rId3320" Type="http://schemas.openxmlformats.org/officeDocument/2006/relationships/image" Target="../media/image13359.png"/><Relationship Id="rId2879" Type="http://schemas.openxmlformats.org/officeDocument/2006/relationships/image" Target="../media/image12922.png"/><Relationship Id="rId101" Type="http://schemas.openxmlformats.org/officeDocument/2006/relationships/image" Target="../media/image10180.png"/><Relationship Id="rId1688" Type="http://schemas.openxmlformats.org/officeDocument/2006/relationships/image" Target="../media/image11741.png"/><Relationship Id="rId1895" Type="http://schemas.openxmlformats.org/officeDocument/2006/relationships/image" Target="../media/image11944.png"/><Relationship Id="rId2739" Type="http://schemas.openxmlformats.org/officeDocument/2006/relationships/image" Target="../media/image12782.png"/><Relationship Id="rId2946" Type="http://schemas.openxmlformats.org/officeDocument/2006/relationships/image" Target="../media/image12989.png"/><Relationship Id="rId918" Type="http://schemas.openxmlformats.org/officeDocument/2006/relationships/image" Target="../media/image10983.png"/><Relationship Id="rId1548" Type="http://schemas.openxmlformats.org/officeDocument/2006/relationships/image" Target="../media/image11605.png"/><Relationship Id="rId1755" Type="http://schemas.openxmlformats.org/officeDocument/2006/relationships/image" Target="../media/image11807.png"/><Relationship Id="rId1408" Type="http://schemas.openxmlformats.org/officeDocument/2006/relationships/image" Target="../media/image11465.png"/><Relationship Id="rId1962" Type="http://schemas.openxmlformats.org/officeDocument/2006/relationships/image" Target="../media/image12011.png"/><Relationship Id="rId2806" Type="http://schemas.openxmlformats.org/officeDocument/2006/relationships/image" Target="../media/image12849.png"/><Relationship Id="rId47" Type="http://schemas.openxmlformats.org/officeDocument/2006/relationships/image" Target="../media/image10126.png"/><Relationship Id="rId1615" Type="http://schemas.openxmlformats.org/officeDocument/2006/relationships/image" Target="../media/image11671.png"/><Relationship Id="rId1822" Type="http://schemas.openxmlformats.org/officeDocument/2006/relationships/image" Target="../media/image11873.png"/><Relationship Id="rId2389" Type="http://schemas.openxmlformats.org/officeDocument/2006/relationships/image" Target="../media/image12436.png"/><Relationship Id="rId2596" Type="http://schemas.openxmlformats.org/officeDocument/2006/relationships/image" Target="../media/image12640.png"/><Relationship Id="rId568" Type="http://schemas.openxmlformats.org/officeDocument/2006/relationships/image" Target="../media/image10640.png"/><Relationship Id="rId775" Type="http://schemas.openxmlformats.org/officeDocument/2006/relationships/image" Target="../media/image10843.png"/><Relationship Id="rId982" Type="http://schemas.openxmlformats.org/officeDocument/2006/relationships/image" Target="../media/image11046.png"/><Relationship Id="rId1198" Type="http://schemas.openxmlformats.org/officeDocument/2006/relationships/image" Target="../media/image11257.png"/><Relationship Id="rId2249" Type="http://schemas.openxmlformats.org/officeDocument/2006/relationships/image" Target="../media/image12297.png"/><Relationship Id="rId2456" Type="http://schemas.openxmlformats.org/officeDocument/2006/relationships/image" Target="../media/image12502.png"/><Relationship Id="rId2663" Type="http://schemas.openxmlformats.org/officeDocument/2006/relationships/image" Target="../media/image12706.png"/><Relationship Id="rId2870" Type="http://schemas.openxmlformats.org/officeDocument/2006/relationships/image" Target="../media/image12913.png"/><Relationship Id="rId428" Type="http://schemas.openxmlformats.org/officeDocument/2006/relationships/image" Target="../media/image10502.png"/><Relationship Id="rId635" Type="http://schemas.openxmlformats.org/officeDocument/2006/relationships/image" Target="../media/image10705.png"/><Relationship Id="rId842" Type="http://schemas.openxmlformats.org/officeDocument/2006/relationships/image" Target="../media/image10908.png"/><Relationship Id="rId1058" Type="http://schemas.openxmlformats.org/officeDocument/2006/relationships/image" Target="../media/image5095.png"/><Relationship Id="rId1265" Type="http://schemas.openxmlformats.org/officeDocument/2006/relationships/image" Target="../media/image11323.png"/><Relationship Id="rId1472" Type="http://schemas.openxmlformats.org/officeDocument/2006/relationships/image" Target="../media/image11529.png"/><Relationship Id="rId2109" Type="http://schemas.openxmlformats.org/officeDocument/2006/relationships/image" Target="../media/image12158.png"/><Relationship Id="rId2316" Type="http://schemas.openxmlformats.org/officeDocument/2006/relationships/image" Target="../media/image12363.png"/><Relationship Id="rId2523" Type="http://schemas.openxmlformats.org/officeDocument/2006/relationships/image" Target="../media/image12568.png"/><Relationship Id="rId2730" Type="http://schemas.openxmlformats.org/officeDocument/2006/relationships/image" Target="../media/image12773.png"/><Relationship Id="rId702" Type="http://schemas.openxmlformats.org/officeDocument/2006/relationships/image" Target="../media/image10771.png"/><Relationship Id="rId1125" Type="http://schemas.openxmlformats.org/officeDocument/2006/relationships/image" Target="../media/image11184.png"/><Relationship Id="rId1332" Type="http://schemas.openxmlformats.org/officeDocument/2006/relationships/image" Target="../media/image11389.png"/><Relationship Id="rId3297" Type="http://schemas.openxmlformats.org/officeDocument/2006/relationships/image" Target="../media/image13337.png"/><Relationship Id="rId3157" Type="http://schemas.openxmlformats.org/officeDocument/2006/relationships/image" Target="../media/image13197.png"/><Relationship Id="rId285" Type="http://schemas.openxmlformats.org/officeDocument/2006/relationships/image" Target="../media/image10360.png"/><Relationship Id="rId3364" Type="http://schemas.openxmlformats.org/officeDocument/2006/relationships/image" Target="../media/image13402.png"/><Relationship Id="rId492" Type="http://schemas.openxmlformats.org/officeDocument/2006/relationships/image" Target="../media/image10565.png"/><Relationship Id="rId2173" Type="http://schemas.openxmlformats.org/officeDocument/2006/relationships/image" Target="../media/image12222.png"/><Relationship Id="rId2380" Type="http://schemas.openxmlformats.org/officeDocument/2006/relationships/image" Target="../media/image12427.png"/><Relationship Id="rId3017" Type="http://schemas.openxmlformats.org/officeDocument/2006/relationships/image" Target="../media/image13059.png"/><Relationship Id="rId3224" Type="http://schemas.openxmlformats.org/officeDocument/2006/relationships/image" Target="../media/image13264.png"/><Relationship Id="rId3431" Type="http://schemas.openxmlformats.org/officeDocument/2006/relationships/image" Target="../media/image13469.png"/><Relationship Id="rId145" Type="http://schemas.openxmlformats.org/officeDocument/2006/relationships/image" Target="../media/image10224.png"/><Relationship Id="rId352" Type="http://schemas.openxmlformats.org/officeDocument/2006/relationships/image" Target="../media/image10427.png"/><Relationship Id="rId2033" Type="http://schemas.openxmlformats.org/officeDocument/2006/relationships/image" Target="../media/image12082.png"/><Relationship Id="rId2240" Type="http://schemas.openxmlformats.org/officeDocument/2006/relationships/image" Target="../media/image12288.png"/><Relationship Id="rId212" Type="http://schemas.openxmlformats.org/officeDocument/2006/relationships/image" Target="../media/image10289.png"/><Relationship Id="rId1799" Type="http://schemas.openxmlformats.org/officeDocument/2006/relationships/image" Target="../media/image11850.png"/><Relationship Id="rId2100" Type="http://schemas.openxmlformats.org/officeDocument/2006/relationships/image" Target="../media/image12149.png"/><Relationship Id="rId1659" Type="http://schemas.openxmlformats.org/officeDocument/2006/relationships/image" Target="../media/image11715.png"/><Relationship Id="rId1866" Type="http://schemas.openxmlformats.org/officeDocument/2006/relationships/image" Target="../media/image11915.png"/><Relationship Id="rId2917" Type="http://schemas.openxmlformats.org/officeDocument/2006/relationships/image" Target="../media/image12960.png"/><Relationship Id="rId3081" Type="http://schemas.openxmlformats.org/officeDocument/2006/relationships/image" Target="../media/image13123.png"/><Relationship Id="rId1519" Type="http://schemas.openxmlformats.org/officeDocument/2006/relationships/image" Target="../media/image11576.png"/><Relationship Id="rId1726" Type="http://schemas.openxmlformats.org/officeDocument/2006/relationships/image" Target="../media/image11778.png"/><Relationship Id="rId1933" Type="http://schemas.openxmlformats.org/officeDocument/2006/relationships/image" Target="../media/image11982.png"/><Relationship Id="rId18" Type="http://schemas.openxmlformats.org/officeDocument/2006/relationships/image" Target="../media/image10097.png"/><Relationship Id="rId679" Type="http://schemas.openxmlformats.org/officeDocument/2006/relationships/image" Target="../media/image10748.png"/><Relationship Id="rId886" Type="http://schemas.openxmlformats.org/officeDocument/2006/relationships/image" Target="../media/image10951.png"/><Relationship Id="rId2567" Type="http://schemas.openxmlformats.org/officeDocument/2006/relationships/image" Target="../media/image12611.png"/><Relationship Id="rId2774" Type="http://schemas.openxmlformats.org/officeDocument/2006/relationships/image" Target="../media/image12817.png"/><Relationship Id="rId2" Type="http://schemas.openxmlformats.org/officeDocument/2006/relationships/image" Target="../media/image10088.png"/><Relationship Id="rId539" Type="http://schemas.openxmlformats.org/officeDocument/2006/relationships/image" Target="../media/image10611.png"/><Relationship Id="rId746" Type="http://schemas.openxmlformats.org/officeDocument/2006/relationships/image" Target="../media/image10814.png"/><Relationship Id="rId1169" Type="http://schemas.openxmlformats.org/officeDocument/2006/relationships/image" Target="../media/image11228.png"/><Relationship Id="rId1376" Type="http://schemas.openxmlformats.org/officeDocument/2006/relationships/image" Target="../media/image11433.png"/><Relationship Id="rId1583" Type="http://schemas.openxmlformats.org/officeDocument/2006/relationships/image" Target="../media/image11640.png"/><Relationship Id="rId2427" Type="http://schemas.openxmlformats.org/officeDocument/2006/relationships/image" Target="../media/image12474.png"/><Relationship Id="rId2981" Type="http://schemas.openxmlformats.org/officeDocument/2006/relationships/image" Target="../media/image13023.png"/><Relationship Id="rId953" Type="http://schemas.openxmlformats.org/officeDocument/2006/relationships/image" Target="../media/image11018.png"/><Relationship Id="rId1029" Type="http://schemas.openxmlformats.org/officeDocument/2006/relationships/image" Target="../media/image11093.png"/><Relationship Id="rId1236" Type="http://schemas.openxmlformats.org/officeDocument/2006/relationships/image" Target="../media/image11295.png"/><Relationship Id="rId1790" Type="http://schemas.openxmlformats.org/officeDocument/2006/relationships/image" Target="../media/image11841.png"/><Relationship Id="rId2634" Type="http://schemas.openxmlformats.org/officeDocument/2006/relationships/image" Target="../media/image12677.png"/><Relationship Id="rId2841" Type="http://schemas.openxmlformats.org/officeDocument/2006/relationships/image" Target="../media/image12884.png"/><Relationship Id="rId82" Type="http://schemas.openxmlformats.org/officeDocument/2006/relationships/image" Target="../media/image10161.png"/><Relationship Id="rId606" Type="http://schemas.openxmlformats.org/officeDocument/2006/relationships/image" Target="../media/image10677.png"/><Relationship Id="rId813" Type="http://schemas.openxmlformats.org/officeDocument/2006/relationships/image" Target="../media/image10880.png"/><Relationship Id="rId1443" Type="http://schemas.openxmlformats.org/officeDocument/2006/relationships/image" Target="../media/image11500.png"/><Relationship Id="rId1650" Type="http://schemas.openxmlformats.org/officeDocument/2006/relationships/image" Target="../media/image11706.png"/><Relationship Id="rId2701" Type="http://schemas.openxmlformats.org/officeDocument/2006/relationships/image" Target="../media/image12744.png"/><Relationship Id="rId1303" Type="http://schemas.openxmlformats.org/officeDocument/2006/relationships/image" Target="../media/image11360.png"/><Relationship Id="rId1510" Type="http://schemas.openxmlformats.org/officeDocument/2006/relationships/image" Target="../media/image11567.png"/><Relationship Id="rId3268" Type="http://schemas.openxmlformats.org/officeDocument/2006/relationships/image" Target="../media/image13308.png"/><Relationship Id="rId3475" Type="http://schemas.openxmlformats.org/officeDocument/2006/relationships/image" Target="../media/image13513.png"/><Relationship Id="rId189" Type="http://schemas.openxmlformats.org/officeDocument/2006/relationships/image" Target="../media/image10267.png"/><Relationship Id="rId396" Type="http://schemas.openxmlformats.org/officeDocument/2006/relationships/image" Target="../media/image10470.png"/><Relationship Id="rId2077" Type="http://schemas.openxmlformats.org/officeDocument/2006/relationships/image" Target="../media/image12126.png"/><Relationship Id="rId2284" Type="http://schemas.openxmlformats.org/officeDocument/2006/relationships/image" Target="../media/image12331.png"/><Relationship Id="rId2491" Type="http://schemas.openxmlformats.org/officeDocument/2006/relationships/image" Target="../media/image12537.png"/><Relationship Id="rId3128" Type="http://schemas.openxmlformats.org/officeDocument/2006/relationships/image" Target="../media/image13169.png"/><Relationship Id="rId3335" Type="http://schemas.openxmlformats.org/officeDocument/2006/relationships/image" Target="../media/image13373.png"/><Relationship Id="rId256" Type="http://schemas.openxmlformats.org/officeDocument/2006/relationships/image" Target="../media/image10332.png"/><Relationship Id="rId463" Type="http://schemas.openxmlformats.org/officeDocument/2006/relationships/image" Target="../media/image10536.png"/><Relationship Id="rId670" Type="http://schemas.openxmlformats.org/officeDocument/2006/relationships/image" Target="../media/image7319.png"/><Relationship Id="rId1093" Type="http://schemas.openxmlformats.org/officeDocument/2006/relationships/image" Target="../media/image11154.png"/><Relationship Id="rId2144" Type="http://schemas.openxmlformats.org/officeDocument/2006/relationships/image" Target="../media/image12193.png"/><Relationship Id="rId2351" Type="http://schemas.openxmlformats.org/officeDocument/2006/relationships/image" Target="../media/image12398.png"/><Relationship Id="rId3402" Type="http://schemas.openxmlformats.org/officeDocument/2006/relationships/image" Target="../media/image13440.png"/><Relationship Id="rId116" Type="http://schemas.openxmlformats.org/officeDocument/2006/relationships/image" Target="../media/image10195.png"/><Relationship Id="rId323" Type="http://schemas.openxmlformats.org/officeDocument/2006/relationships/image" Target="../media/image10398.png"/><Relationship Id="rId530" Type="http://schemas.openxmlformats.org/officeDocument/2006/relationships/image" Target="../media/image10602.png"/><Relationship Id="rId1160" Type="http://schemas.openxmlformats.org/officeDocument/2006/relationships/image" Target="../media/image11219.png"/><Relationship Id="rId2004" Type="http://schemas.openxmlformats.org/officeDocument/2006/relationships/image" Target="../media/image12053.png"/><Relationship Id="rId2211" Type="http://schemas.openxmlformats.org/officeDocument/2006/relationships/image" Target="../media/image12260.png"/><Relationship Id="rId1020" Type="http://schemas.openxmlformats.org/officeDocument/2006/relationships/image" Target="../media/image11084.png"/><Relationship Id="rId1977" Type="http://schemas.openxmlformats.org/officeDocument/2006/relationships/image" Target="../media/image12026.png"/><Relationship Id="rId1837" Type="http://schemas.openxmlformats.org/officeDocument/2006/relationships/image" Target="../media/image11887.png"/><Relationship Id="rId3192" Type="http://schemas.openxmlformats.org/officeDocument/2006/relationships/image" Target="../media/image13232.png"/><Relationship Id="rId3052" Type="http://schemas.openxmlformats.org/officeDocument/2006/relationships/image" Target="../media/image13094.png"/><Relationship Id="rId180" Type="http://schemas.openxmlformats.org/officeDocument/2006/relationships/image" Target="../media/image10258.png"/><Relationship Id="rId1904" Type="http://schemas.openxmlformats.org/officeDocument/2006/relationships/image" Target="../media/image11953.png"/><Relationship Id="rId997" Type="http://schemas.openxmlformats.org/officeDocument/2006/relationships/image" Target="../media/image11061.png"/><Relationship Id="rId2678" Type="http://schemas.openxmlformats.org/officeDocument/2006/relationships/image" Target="../media/image12721.png"/><Relationship Id="rId2885" Type="http://schemas.openxmlformats.org/officeDocument/2006/relationships/image" Target="../media/image12928.png"/><Relationship Id="rId857" Type="http://schemas.openxmlformats.org/officeDocument/2006/relationships/image" Target="../media/image10923.png"/><Relationship Id="rId1487" Type="http://schemas.openxmlformats.org/officeDocument/2006/relationships/image" Target="../media/image11544.png"/><Relationship Id="rId1694" Type="http://schemas.openxmlformats.org/officeDocument/2006/relationships/image" Target="../media/image11747.png"/><Relationship Id="rId2538" Type="http://schemas.openxmlformats.org/officeDocument/2006/relationships/image" Target="../media/image12583.png"/><Relationship Id="rId2745" Type="http://schemas.openxmlformats.org/officeDocument/2006/relationships/image" Target="../media/image12788.png"/><Relationship Id="rId2952" Type="http://schemas.openxmlformats.org/officeDocument/2006/relationships/image" Target="../media/image12995.png"/><Relationship Id="rId717" Type="http://schemas.openxmlformats.org/officeDocument/2006/relationships/image" Target="../media/image10785.png"/><Relationship Id="rId924" Type="http://schemas.openxmlformats.org/officeDocument/2006/relationships/image" Target="../media/image10989.png"/><Relationship Id="rId1347" Type="http://schemas.openxmlformats.org/officeDocument/2006/relationships/image" Target="../media/image11404.png"/><Relationship Id="rId1554" Type="http://schemas.openxmlformats.org/officeDocument/2006/relationships/image" Target="../media/image11611.png"/><Relationship Id="rId1761" Type="http://schemas.openxmlformats.org/officeDocument/2006/relationships/image" Target="../media/image11813.png"/><Relationship Id="rId2605" Type="http://schemas.openxmlformats.org/officeDocument/2006/relationships/image" Target="../media/image12649.png"/><Relationship Id="rId2812" Type="http://schemas.openxmlformats.org/officeDocument/2006/relationships/image" Target="../media/image12855.png"/><Relationship Id="rId53" Type="http://schemas.openxmlformats.org/officeDocument/2006/relationships/image" Target="../media/image10132.png"/><Relationship Id="rId1207" Type="http://schemas.openxmlformats.org/officeDocument/2006/relationships/image" Target="../media/image11266.png"/><Relationship Id="rId1414" Type="http://schemas.openxmlformats.org/officeDocument/2006/relationships/image" Target="../media/image11471.png"/><Relationship Id="rId1621" Type="http://schemas.openxmlformats.org/officeDocument/2006/relationships/image" Target="../media/image11677.png"/><Relationship Id="rId3379" Type="http://schemas.openxmlformats.org/officeDocument/2006/relationships/image" Target="../media/image13417.png"/><Relationship Id="rId2188" Type="http://schemas.openxmlformats.org/officeDocument/2006/relationships/image" Target="../media/image12237.png"/><Relationship Id="rId2395" Type="http://schemas.openxmlformats.org/officeDocument/2006/relationships/image" Target="../media/image12442.png"/><Relationship Id="rId3239" Type="http://schemas.openxmlformats.org/officeDocument/2006/relationships/image" Target="../media/image13279.png"/><Relationship Id="rId3446" Type="http://schemas.openxmlformats.org/officeDocument/2006/relationships/image" Target="../media/image13484.png"/><Relationship Id="rId367" Type="http://schemas.openxmlformats.org/officeDocument/2006/relationships/image" Target="../media/image10442.png"/><Relationship Id="rId574" Type="http://schemas.openxmlformats.org/officeDocument/2006/relationships/image" Target="../media/image1924.png"/><Relationship Id="rId2048" Type="http://schemas.openxmlformats.org/officeDocument/2006/relationships/image" Target="../media/image12097.png"/><Relationship Id="rId2255" Type="http://schemas.openxmlformats.org/officeDocument/2006/relationships/image" Target="../media/image12303.png"/><Relationship Id="rId227" Type="http://schemas.openxmlformats.org/officeDocument/2006/relationships/image" Target="../media/image10304.png"/><Relationship Id="rId781" Type="http://schemas.openxmlformats.org/officeDocument/2006/relationships/image" Target="../media/image10848.png"/><Relationship Id="rId2462" Type="http://schemas.openxmlformats.org/officeDocument/2006/relationships/image" Target="../media/image12508.png"/><Relationship Id="rId3306" Type="http://schemas.openxmlformats.org/officeDocument/2006/relationships/image" Target="../media/image13345.png"/><Relationship Id="rId434" Type="http://schemas.openxmlformats.org/officeDocument/2006/relationships/image" Target="../media/image10508.png"/><Relationship Id="rId641" Type="http://schemas.openxmlformats.org/officeDocument/2006/relationships/image" Target="../media/image10711.png"/><Relationship Id="rId1064" Type="http://schemas.openxmlformats.org/officeDocument/2006/relationships/image" Target="../media/image11126.png"/><Relationship Id="rId1271" Type="http://schemas.openxmlformats.org/officeDocument/2006/relationships/image" Target="../media/image11328.png"/><Relationship Id="rId2115" Type="http://schemas.openxmlformats.org/officeDocument/2006/relationships/image" Target="../media/image12164.png"/><Relationship Id="rId2322" Type="http://schemas.openxmlformats.org/officeDocument/2006/relationships/image" Target="../media/image12369.png"/><Relationship Id="rId501" Type="http://schemas.openxmlformats.org/officeDocument/2006/relationships/image" Target="../media/image10574.png"/><Relationship Id="rId1131" Type="http://schemas.openxmlformats.org/officeDocument/2006/relationships/image" Target="../media/image11190.png"/><Relationship Id="rId3096" Type="http://schemas.openxmlformats.org/officeDocument/2006/relationships/image" Target="../media/image13137.png"/><Relationship Id="rId1948" Type="http://schemas.openxmlformats.org/officeDocument/2006/relationships/image" Target="../media/image11997.png"/><Relationship Id="rId3163" Type="http://schemas.openxmlformats.org/officeDocument/2006/relationships/image" Target="../media/image13203.png"/><Relationship Id="rId3370" Type="http://schemas.openxmlformats.org/officeDocument/2006/relationships/image" Target="../media/image13408.png"/><Relationship Id="rId291" Type="http://schemas.openxmlformats.org/officeDocument/2006/relationships/image" Target="../media/image10366.png"/><Relationship Id="rId1808" Type="http://schemas.openxmlformats.org/officeDocument/2006/relationships/image" Target="../media/image11859.png"/><Relationship Id="rId3023" Type="http://schemas.openxmlformats.org/officeDocument/2006/relationships/image" Target="../media/image13065.png"/><Relationship Id="rId151" Type="http://schemas.openxmlformats.org/officeDocument/2006/relationships/image" Target="../media/image10230.png"/><Relationship Id="rId3230" Type="http://schemas.openxmlformats.org/officeDocument/2006/relationships/image" Target="../media/image13270.png"/><Relationship Id="rId2789" Type="http://schemas.openxmlformats.org/officeDocument/2006/relationships/image" Target="../media/image12832.png"/><Relationship Id="rId2996" Type="http://schemas.openxmlformats.org/officeDocument/2006/relationships/image" Target="../media/image13038.png"/><Relationship Id="rId968" Type="http://schemas.openxmlformats.org/officeDocument/2006/relationships/image" Target="../media/image11032.png"/><Relationship Id="rId1598" Type="http://schemas.openxmlformats.org/officeDocument/2006/relationships/image" Target="../media/image11655.png"/><Relationship Id="rId2649" Type="http://schemas.openxmlformats.org/officeDocument/2006/relationships/image" Target="../media/image12692.png"/><Relationship Id="rId2856" Type="http://schemas.openxmlformats.org/officeDocument/2006/relationships/image" Target="../media/image12899.png"/><Relationship Id="rId97" Type="http://schemas.openxmlformats.org/officeDocument/2006/relationships/image" Target="../media/image10176.png"/><Relationship Id="rId828" Type="http://schemas.openxmlformats.org/officeDocument/2006/relationships/image" Target="../media/image10894.png"/><Relationship Id="rId1458" Type="http://schemas.openxmlformats.org/officeDocument/2006/relationships/image" Target="../media/image11515.png"/><Relationship Id="rId1665" Type="http://schemas.openxmlformats.org/officeDocument/2006/relationships/image" Target="../media/image11720.png"/><Relationship Id="rId1872" Type="http://schemas.openxmlformats.org/officeDocument/2006/relationships/image" Target="../media/image11921.png"/><Relationship Id="rId2509" Type="http://schemas.openxmlformats.org/officeDocument/2006/relationships/image" Target="../media/image12554.png"/><Relationship Id="rId2716" Type="http://schemas.openxmlformats.org/officeDocument/2006/relationships/image" Target="../media/image12759.png"/><Relationship Id="rId1318" Type="http://schemas.openxmlformats.org/officeDocument/2006/relationships/image" Target="../media/image11375.png"/><Relationship Id="rId1525" Type="http://schemas.openxmlformats.org/officeDocument/2006/relationships/image" Target="../media/image11582.png"/><Relationship Id="rId2923" Type="http://schemas.openxmlformats.org/officeDocument/2006/relationships/image" Target="../media/image12966.png"/><Relationship Id="rId1732" Type="http://schemas.openxmlformats.org/officeDocument/2006/relationships/image" Target="../media/image11784.png"/><Relationship Id="rId24" Type="http://schemas.openxmlformats.org/officeDocument/2006/relationships/image" Target="../media/image10103.png"/><Relationship Id="rId2299" Type="http://schemas.openxmlformats.org/officeDocument/2006/relationships/image" Target="../media/image12346.png"/><Relationship Id="rId478" Type="http://schemas.openxmlformats.org/officeDocument/2006/relationships/image" Target="../media/image10551.png"/><Relationship Id="rId685" Type="http://schemas.openxmlformats.org/officeDocument/2006/relationships/image" Target="../media/image10754.png"/><Relationship Id="rId892" Type="http://schemas.openxmlformats.org/officeDocument/2006/relationships/image" Target="../media/image10957.png"/><Relationship Id="rId2159" Type="http://schemas.openxmlformats.org/officeDocument/2006/relationships/image" Target="../media/image12208.png"/><Relationship Id="rId2366" Type="http://schemas.openxmlformats.org/officeDocument/2006/relationships/image" Target="../media/image12413.png"/><Relationship Id="rId2573" Type="http://schemas.openxmlformats.org/officeDocument/2006/relationships/image" Target="../media/image12617.png"/><Relationship Id="rId2780" Type="http://schemas.openxmlformats.org/officeDocument/2006/relationships/image" Target="../media/image12823.png"/><Relationship Id="rId3417" Type="http://schemas.openxmlformats.org/officeDocument/2006/relationships/image" Target="../media/image13455.png"/><Relationship Id="rId338" Type="http://schemas.openxmlformats.org/officeDocument/2006/relationships/image" Target="../media/image10413.png"/><Relationship Id="rId545" Type="http://schemas.openxmlformats.org/officeDocument/2006/relationships/image" Target="../media/image10617.png"/><Relationship Id="rId752" Type="http://schemas.openxmlformats.org/officeDocument/2006/relationships/image" Target="../media/image10820.png"/><Relationship Id="rId1175" Type="http://schemas.openxmlformats.org/officeDocument/2006/relationships/image" Target="../media/image11234.png"/><Relationship Id="rId1382" Type="http://schemas.openxmlformats.org/officeDocument/2006/relationships/image" Target="../media/image11439.png"/><Relationship Id="rId2019" Type="http://schemas.openxmlformats.org/officeDocument/2006/relationships/image" Target="../media/image12068.png"/><Relationship Id="rId2226" Type="http://schemas.openxmlformats.org/officeDocument/2006/relationships/image" Target="../media/image12274.png"/><Relationship Id="rId2433" Type="http://schemas.openxmlformats.org/officeDocument/2006/relationships/image" Target="../media/image12480.png"/><Relationship Id="rId2640" Type="http://schemas.openxmlformats.org/officeDocument/2006/relationships/image" Target="../media/image12683.png"/><Relationship Id="rId405" Type="http://schemas.openxmlformats.org/officeDocument/2006/relationships/image" Target="../media/image10479.png"/><Relationship Id="rId612" Type="http://schemas.openxmlformats.org/officeDocument/2006/relationships/image" Target="../media/image2459.png"/><Relationship Id="rId1035" Type="http://schemas.openxmlformats.org/officeDocument/2006/relationships/image" Target="../media/image11099.png"/><Relationship Id="rId1242" Type="http://schemas.openxmlformats.org/officeDocument/2006/relationships/image" Target="../media/image11301.png"/><Relationship Id="rId2500" Type="http://schemas.openxmlformats.org/officeDocument/2006/relationships/image" Target="../media/image12545.png"/><Relationship Id="rId1102" Type="http://schemas.openxmlformats.org/officeDocument/2006/relationships/image" Target="../media/image11163.png"/><Relationship Id="rId3067" Type="http://schemas.openxmlformats.org/officeDocument/2006/relationships/image" Target="../media/image13109.png"/><Relationship Id="rId3274" Type="http://schemas.openxmlformats.org/officeDocument/2006/relationships/image" Target="../media/image13314.png"/><Relationship Id="rId195" Type="http://schemas.openxmlformats.org/officeDocument/2006/relationships/image" Target="../media/image10273.png"/><Relationship Id="rId1919" Type="http://schemas.openxmlformats.org/officeDocument/2006/relationships/image" Target="../media/image11968.png"/><Relationship Id="rId3481" Type="http://schemas.openxmlformats.org/officeDocument/2006/relationships/image" Target="../media/image13519.png"/><Relationship Id="rId2083" Type="http://schemas.openxmlformats.org/officeDocument/2006/relationships/image" Target="../media/image12132.png"/><Relationship Id="rId2290" Type="http://schemas.openxmlformats.org/officeDocument/2006/relationships/image" Target="../media/image12337.png"/><Relationship Id="rId3134" Type="http://schemas.openxmlformats.org/officeDocument/2006/relationships/image" Target="../media/image13175.png"/><Relationship Id="rId3341" Type="http://schemas.openxmlformats.org/officeDocument/2006/relationships/image" Target="../media/image13379.png"/><Relationship Id="rId262" Type="http://schemas.openxmlformats.org/officeDocument/2006/relationships/image" Target="../media/image10338.png"/><Relationship Id="rId2150" Type="http://schemas.openxmlformats.org/officeDocument/2006/relationships/image" Target="../media/image12199.png"/><Relationship Id="rId3201" Type="http://schemas.openxmlformats.org/officeDocument/2006/relationships/image" Target="../media/image13241.png"/><Relationship Id="rId122" Type="http://schemas.openxmlformats.org/officeDocument/2006/relationships/image" Target="../media/image10201.png"/><Relationship Id="rId2010" Type="http://schemas.openxmlformats.org/officeDocument/2006/relationships/image" Target="../media/image12059.png"/><Relationship Id="rId1569" Type="http://schemas.openxmlformats.org/officeDocument/2006/relationships/image" Target="../media/image11626.png"/><Relationship Id="rId2967" Type="http://schemas.openxmlformats.org/officeDocument/2006/relationships/image" Target="../media/image13010.png"/><Relationship Id="rId939" Type="http://schemas.openxmlformats.org/officeDocument/2006/relationships/image" Target="../media/image11004.png"/><Relationship Id="rId1776" Type="http://schemas.openxmlformats.org/officeDocument/2006/relationships/image" Target="../media/image11828.png"/><Relationship Id="rId1983" Type="http://schemas.openxmlformats.org/officeDocument/2006/relationships/image" Target="../media/image12032.png"/><Relationship Id="rId2827" Type="http://schemas.openxmlformats.org/officeDocument/2006/relationships/image" Target="../media/image12870.png"/><Relationship Id="rId68" Type="http://schemas.openxmlformats.org/officeDocument/2006/relationships/image" Target="../media/image10147.png"/><Relationship Id="rId1429" Type="http://schemas.openxmlformats.org/officeDocument/2006/relationships/image" Target="../media/image11486.png"/><Relationship Id="rId1636" Type="http://schemas.openxmlformats.org/officeDocument/2006/relationships/image" Target="../media/image11692.png"/><Relationship Id="rId1843" Type="http://schemas.openxmlformats.org/officeDocument/2006/relationships/image" Target="../media/image11893.png"/><Relationship Id="rId1703" Type="http://schemas.openxmlformats.org/officeDocument/2006/relationships/image" Target="../media/image11756.png"/><Relationship Id="rId1910" Type="http://schemas.openxmlformats.org/officeDocument/2006/relationships/image" Target="../media/image11959.png"/><Relationship Id="rId589" Type="http://schemas.openxmlformats.org/officeDocument/2006/relationships/image" Target="../media/image10660.png"/><Relationship Id="rId796" Type="http://schemas.openxmlformats.org/officeDocument/2006/relationships/image" Target="../media/image10863.png"/><Relationship Id="rId2477" Type="http://schemas.openxmlformats.org/officeDocument/2006/relationships/image" Target="../media/image12523.png"/><Relationship Id="rId2684" Type="http://schemas.openxmlformats.org/officeDocument/2006/relationships/image" Target="../media/image12727.png"/><Relationship Id="rId449" Type="http://schemas.openxmlformats.org/officeDocument/2006/relationships/image" Target="../media/image10522.png"/><Relationship Id="rId656" Type="http://schemas.openxmlformats.org/officeDocument/2006/relationships/image" Target="../media/image10726.png"/><Relationship Id="rId863" Type="http://schemas.openxmlformats.org/officeDocument/2006/relationships/image" Target="../media/image10929.png"/><Relationship Id="rId1079" Type="http://schemas.openxmlformats.org/officeDocument/2006/relationships/image" Target="../media/image11140.png"/><Relationship Id="rId1286" Type="http://schemas.openxmlformats.org/officeDocument/2006/relationships/image" Target="../media/image11343.png"/><Relationship Id="rId1493" Type="http://schemas.openxmlformats.org/officeDocument/2006/relationships/image" Target="../media/image11550.png"/><Relationship Id="rId2337" Type="http://schemas.openxmlformats.org/officeDocument/2006/relationships/image" Target="../media/image12384.png"/><Relationship Id="rId2544" Type="http://schemas.openxmlformats.org/officeDocument/2006/relationships/image" Target="../media/image12588.png"/><Relationship Id="rId2891" Type="http://schemas.openxmlformats.org/officeDocument/2006/relationships/image" Target="../media/image12934.png"/><Relationship Id="rId309" Type="http://schemas.openxmlformats.org/officeDocument/2006/relationships/image" Target="../media/image10384.png"/><Relationship Id="rId516" Type="http://schemas.openxmlformats.org/officeDocument/2006/relationships/image" Target="../media/image10588.png"/><Relationship Id="rId1146" Type="http://schemas.openxmlformats.org/officeDocument/2006/relationships/image" Target="../media/image11205.png"/><Relationship Id="rId2751" Type="http://schemas.openxmlformats.org/officeDocument/2006/relationships/image" Target="../media/image12794.png"/><Relationship Id="rId723" Type="http://schemas.openxmlformats.org/officeDocument/2006/relationships/image" Target="../media/image10791.png"/><Relationship Id="rId930" Type="http://schemas.openxmlformats.org/officeDocument/2006/relationships/image" Target="../media/image10995.png"/><Relationship Id="rId1006" Type="http://schemas.openxmlformats.org/officeDocument/2006/relationships/image" Target="../media/image11070.png"/><Relationship Id="rId1353" Type="http://schemas.openxmlformats.org/officeDocument/2006/relationships/image" Target="../media/image11410.png"/><Relationship Id="rId1560" Type="http://schemas.openxmlformats.org/officeDocument/2006/relationships/image" Target="../media/image11617.png"/><Relationship Id="rId2404" Type="http://schemas.openxmlformats.org/officeDocument/2006/relationships/image" Target="../media/image12451.png"/><Relationship Id="rId2611" Type="http://schemas.openxmlformats.org/officeDocument/2006/relationships/image" Target="../media/image12654.png"/><Relationship Id="rId1213" Type="http://schemas.openxmlformats.org/officeDocument/2006/relationships/image" Target="../media/image11272.png"/><Relationship Id="rId1420" Type="http://schemas.openxmlformats.org/officeDocument/2006/relationships/image" Target="../media/image11477.png"/><Relationship Id="rId3178" Type="http://schemas.openxmlformats.org/officeDocument/2006/relationships/image" Target="../media/image13218.png"/><Relationship Id="rId3385" Type="http://schemas.openxmlformats.org/officeDocument/2006/relationships/image" Target="../media/image13423.png"/><Relationship Id="rId2194" Type="http://schemas.openxmlformats.org/officeDocument/2006/relationships/image" Target="../media/image12243.png"/><Relationship Id="rId3038" Type="http://schemas.openxmlformats.org/officeDocument/2006/relationships/image" Target="../media/image13080.png"/><Relationship Id="rId3245" Type="http://schemas.openxmlformats.org/officeDocument/2006/relationships/image" Target="../media/image13285.png"/><Relationship Id="rId3452" Type="http://schemas.openxmlformats.org/officeDocument/2006/relationships/image" Target="../media/image1349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92.png"/><Relationship Id="rId13" Type="http://schemas.openxmlformats.org/officeDocument/2006/relationships/image" Target="../media/image13539.png"/><Relationship Id="rId3" Type="http://schemas.openxmlformats.org/officeDocument/2006/relationships/image" Target="../media/image9490.png"/><Relationship Id="rId7" Type="http://schemas.openxmlformats.org/officeDocument/2006/relationships/image" Target="../media/image13535.png"/><Relationship Id="rId12" Type="http://schemas.openxmlformats.org/officeDocument/2006/relationships/image" Target="../media/image13538.png"/><Relationship Id="rId17" Type="http://schemas.openxmlformats.org/officeDocument/2006/relationships/image" Target="../media/image13543.png"/><Relationship Id="rId2" Type="http://schemas.openxmlformats.org/officeDocument/2006/relationships/image" Target="../media/image13533.png"/><Relationship Id="rId16" Type="http://schemas.openxmlformats.org/officeDocument/2006/relationships/image" Target="../media/image135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34.png"/><Relationship Id="rId11" Type="http://schemas.openxmlformats.org/officeDocument/2006/relationships/image" Target="../media/image13537.png"/><Relationship Id="rId5" Type="http://schemas.openxmlformats.org/officeDocument/2006/relationships/image" Target="../media/image9491.png"/><Relationship Id="rId15" Type="http://schemas.openxmlformats.org/officeDocument/2006/relationships/image" Target="../media/image13541.png"/><Relationship Id="rId10" Type="http://schemas.openxmlformats.org/officeDocument/2006/relationships/image" Target="../media/image13536.jpg"/><Relationship Id="rId4" Type="http://schemas.openxmlformats.org/officeDocument/2006/relationships/image" Target="../media/image4574.png"/><Relationship Id="rId9" Type="http://schemas.openxmlformats.org/officeDocument/2006/relationships/image" Target="../media/image36.png"/><Relationship Id="rId14" Type="http://schemas.openxmlformats.org/officeDocument/2006/relationships/image" Target="../media/image1354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49.png"/><Relationship Id="rId3" Type="http://schemas.openxmlformats.org/officeDocument/2006/relationships/image" Target="../media/image13544.png"/><Relationship Id="rId7" Type="http://schemas.openxmlformats.org/officeDocument/2006/relationships/image" Target="../media/image13548.png"/><Relationship Id="rId12" Type="http://schemas.openxmlformats.org/officeDocument/2006/relationships/image" Target="../media/image36.png"/><Relationship Id="rId2" Type="http://schemas.openxmlformats.org/officeDocument/2006/relationships/hyperlink" Target="http://www.thetrainingroom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47.png"/><Relationship Id="rId11" Type="http://schemas.openxmlformats.org/officeDocument/2006/relationships/image" Target="../media/image13552.png"/><Relationship Id="rId5" Type="http://schemas.openxmlformats.org/officeDocument/2006/relationships/image" Target="../media/image13546.png"/><Relationship Id="rId10" Type="http://schemas.openxmlformats.org/officeDocument/2006/relationships/image" Target="../media/image13551.png"/><Relationship Id="rId4" Type="http://schemas.openxmlformats.org/officeDocument/2006/relationships/image" Target="../media/image13545.png"/><Relationship Id="rId9" Type="http://schemas.openxmlformats.org/officeDocument/2006/relationships/image" Target="../media/image13550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58.png"/><Relationship Id="rId13" Type="http://schemas.openxmlformats.org/officeDocument/2006/relationships/image" Target="../media/image13563.jpg"/><Relationship Id="rId18" Type="http://schemas.openxmlformats.org/officeDocument/2006/relationships/image" Target="../media/image13568.png"/><Relationship Id="rId3" Type="http://schemas.openxmlformats.org/officeDocument/2006/relationships/image" Target="../media/image13553.png"/><Relationship Id="rId7" Type="http://schemas.openxmlformats.org/officeDocument/2006/relationships/image" Target="../media/image13557.png"/><Relationship Id="rId12" Type="http://schemas.openxmlformats.org/officeDocument/2006/relationships/image" Target="../media/image13562.png"/><Relationship Id="rId17" Type="http://schemas.openxmlformats.org/officeDocument/2006/relationships/image" Target="../media/image13567.jpg"/><Relationship Id="rId2" Type="http://schemas.openxmlformats.org/officeDocument/2006/relationships/hyperlink" Target="http://www.thetrainingroom.com/" TargetMode="External"/><Relationship Id="rId16" Type="http://schemas.openxmlformats.org/officeDocument/2006/relationships/image" Target="../media/image135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56.png"/><Relationship Id="rId11" Type="http://schemas.openxmlformats.org/officeDocument/2006/relationships/image" Target="../media/image13561.png"/><Relationship Id="rId5" Type="http://schemas.openxmlformats.org/officeDocument/2006/relationships/image" Target="../media/image13555.jpg"/><Relationship Id="rId15" Type="http://schemas.openxmlformats.org/officeDocument/2006/relationships/image" Target="../media/image13565.jpg"/><Relationship Id="rId10" Type="http://schemas.openxmlformats.org/officeDocument/2006/relationships/image" Target="../media/image13560.png"/><Relationship Id="rId19" Type="http://schemas.openxmlformats.org/officeDocument/2006/relationships/image" Target="../media/image36.png"/><Relationship Id="rId4" Type="http://schemas.openxmlformats.org/officeDocument/2006/relationships/image" Target="../media/image13554.png"/><Relationship Id="rId9" Type="http://schemas.openxmlformats.org/officeDocument/2006/relationships/image" Target="../media/image13559.jpg"/><Relationship Id="rId14" Type="http://schemas.openxmlformats.org/officeDocument/2006/relationships/image" Target="../media/image13564.jpg"/></Relationships>
</file>

<file path=ppt/slides/_rels/slide3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577.png"/><Relationship Id="rId18" Type="http://schemas.openxmlformats.org/officeDocument/2006/relationships/image" Target="../media/image13582.png"/><Relationship Id="rId26" Type="http://schemas.openxmlformats.org/officeDocument/2006/relationships/image" Target="../media/image13590.png"/><Relationship Id="rId39" Type="http://schemas.openxmlformats.org/officeDocument/2006/relationships/image" Target="../media/image13600.png"/><Relationship Id="rId21" Type="http://schemas.openxmlformats.org/officeDocument/2006/relationships/image" Target="../media/image13585.png"/><Relationship Id="rId34" Type="http://schemas.openxmlformats.org/officeDocument/2006/relationships/image" Target="../media/image13598.png"/><Relationship Id="rId42" Type="http://schemas.openxmlformats.org/officeDocument/2006/relationships/image" Target="../media/image13601.png"/><Relationship Id="rId7" Type="http://schemas.openxmlformats.org/officeDocument/2006/relationships/image" Target="../media/image4577.png"/><Relationship Id="rId2" Type="http://schemas.openxmlformats.org/officeDocument/2006/relationships/image" Target="../media/image13569.png"/><Relationship Id="rId16" Type="http://schemas.openxmlformats.org/officeDocument/2006/relationships/image" Target="../media/image13580.png"/><Relationship Id="rId29" Type="http://schemas.openxmlformats.org/officeDocument/2006/relationships/image" Target="../media/image135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572.png"/><Relationship Id="rId11" Type="http://schemas.openxmlformats.org/officeDocument/2006/relationships/image" Target="../media/image13575.png"/><Relationship Id="rId24" Type="http://schemas.openxmlformats.org/officeDocument/2006/relationships/image" Target="../media/image13588.png"/><Relationship Id="rId32" Type="http://schemas.openxmlformats.org/officeDocument/2006/relationships/image" Target="../media/image13596.png"/><Relationship Id="rId37" Type="http://schemas.openxmlformats.org/officeDocument/2006/relationships/image" Target="../media/image13599.png"/><Relationship Id="rId40" Type="http://schemas.openxmlformats.org/officeDocument/2006/relationships/image" Target="../media/image31.png"/><Relationship Id="rId45" Type="http://schemas.openxmlformats.org/officeDocument/2006/relationships/image" Target="../media/image13604.png"/><Relationship Id="rId5" Type="http://schemas.openxmlformats.org/officeDocument/2006/relationships/image" Target="../media/image13571.png"/><Relationship Id="rId15" Type="http://schemas.openxmlformats.org/officeDocument/2006/relationships/image" Target="../media/image13579.png"/><Relationship Id="rId23" Type="http://schemas.openxmlformats.org/officeDocument/2006/relationships/image" Target="../media/image13587.png"/><Relationship Id="rId28" Type="http://schemas.openxmlformats.org/officeDocument/2006/relationships/image" Target="../media/image13592.png"/><Relationship Id="rId36" Type="http://schemas.openxmlformats.org/officeDocument/2006/relationships/image" Target="../media/image2889.png"/><Relationship Id="rId10" Type="http://schemas.openxmlformats.org/officeDocument/2006/relationships/image" Target="../media/image13574.png"/><Relationship Id="rId19" Type="http://schemas.openxmlformats.org/officeDocument/2006/relationships/image" Target="../media/image13583.png"/><Relationship Id="rId31" Type="http://schemas.openxmlformats.org/officeDocument/2006/relationships/image" Target="../media/image13595.png"/><Relationship Id="rId44" Type="http://schemas.openxmlformats.org/officeDocument/2006/relationships/image" Target="../media/image13603.png"/><Relationship Id="rId4" Type="http://schemas.openxmlformats.org/officeDocument/2006/relationships/image" Target="../media/image4715.png"/><Relationship Id="rId9" Type="http://schemas.openxmlformats.org/officeDocument/2006/relationships/image" Target="../media/image36.png"/><Relationship Id="rId14" Type="http://schemas.openxmlformats.org/officeDocument/2006/relationships/image" Target="../media/image13578.png"/><Relationship Id="rId22" Type="http://schemas.openxmlformats.org/officeDocument/2006/relationships/image" Target="../media/image13586.png"/><Relationship Id="rId27" Type="http://schemas.openxmlformats.org/officeDocument/2006/relationships/image" Target="../media/image13591.png"/><Relationship Id="rId30" Type="http://schemas.openxmlformats.org/officeDocument/2006/relationships/image" Target="../media/image13594.png"/><Relationship Id="rId35" Type="http://schemas.openxmlformats.org/officeDocument/2006/relationships/image" Target="../media/image2904.png"/><Relationship Id="rId43" Type="http://schemas.openxmlformats.org/officeDocument/2006/relationships/image" Target="../media/image13602.jpg"/><Relationship Id="rId8" Type="http://schemas.openxmlformats.org/officeDocument/2006/relationships/image" Target="../media/image13573.png"/><Relationship Id="rId3" Type="http://schemas.openxmlformats.org/officeDocument/2006/relationships/image" Target="../media/image13570.png"/><Relationship Id="rId12" Type="http://schemas.openxmlformats.org/officeDocument/2006/relationships/image" Target="../media/image13576.png"/><Relationship Id="rId17" Type="http://schemas.openxmlformats.org/officeDocument/2006/relationships/image" Target="../media/image13581.png"/><Relationship Id="rId25" Type="http://schemas.openxmlformats.org/officeDocument/2006/relationships/image" Target="../media/image13589.png"/><Relationship Id="rId33" Type="http://schemas.openxmlformats.org/officeDocument/2006/relationships/image" Target="../media/image13597.png"/><Relationship Id="rId38" Type="http://schemas.openxmlformats.org/officeDocument/2006/relationships/image" Target="../media/image1630.png"/><Relationship Id="rId20" Type="http://schemas.openxmlformats.org/officeDocument/2006/relationships/image" Target="../media/image13584.png"/><Relationship Id="rId41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3708.png"/><Relationship Id="rId299" Type="http://schemas.openxmlformats.org/officeDocument/2006/relationships/image" Target="../media/image13890.png"/><Relationship Id="rId21" Type="http://schemas.openxmlformats.org/officeDocument/2006/relationships/image" Target="../media/image13614.png"/><Relationship Id="rId63" Type="http://schemas.openxmlformats.org/officeDocument/2006/relationships/image" Target="../media/image13655.png"/><Relationship Id="rId159" Type="http://schemas.openxmlformats.org/officeDocument/2006/relationships/image" Target="../media/image13750.png"/><Relationship Id="rId324" Type="http://schemas.openxmlformats.org/officeDocument/2006/relationships/image" Target="../media/image13915.png"/><Relationship Id="rId366" Type="http://schemas.openxmlformats.org/officeDocument/2006/relationships/image" Target="../media/image13957.png"/><Relationship Id="rId170" Type="http://schemas.openxmlformats.org/officeDocument/2006/relationships/image" Target="../media/image13761.png"/><Relationship Id="rId226" Type="http://schemas.openxmlformats.org/officeDocument/2006/relationships/image" Target="../media/image13817.png"/><Relationship Id="rId268" Type="http://schemas.openxmlformats.org/officeDocument/2006/relationships/image" Target="../media/image13859.png"/><Relationship Id="rId32" Type="http://schemas.openxmlformats.org/officeDocument/2006/relationships/image" Target="../media/image13624.png"/><Relationship Id="rId74" Type="http://schemas.openxmlformats.org/officeDocument/2006/relationships/image" Target="../media/image13665.png"/><Relationship Id="rId128" Type="http://schemas.openxmlformats.org/officeDocument/2006/relationships/image" Target="../media/image13719.png"/><Relationship Id="rId335" Type="http://schemas.openxmlformats.org/officeDocument/2006/relationships/image" Target="../media/image13926.png"/><Relationship Id="rId377" Type="http://schemas.openxmlformats.org/officeDocument/2006/relationships/image" Target="../media/image13968.png"/><Relationship Id="rId5" Type="http://schemas.openxmlformats.org/officeDocument/2006/relationships/image" Target="../media/image13571.png"/><Relationship Id="rId181" Type="http://schemas.openxmlformats.org/officeDocument/2006/relationships/image" Target="../media/image13772.png"/><Relationship Id="rId237" Type="http://schemas.openxmlformats.org/officeDocument/2006/relationships/image" Target="../media/image13828.png"/><Relationship Id="rId279" Type="http://schemas.openxmlformats.org/officeDocument/2006/relationships/image" Target="../media/image13870.png"/><Relationship Id="rId43" Type="http://schemas.openxmlformats.org/officeDocument/2006/relationships/image" Target="../media/image13635.png"/><Relationship Id="rId139" Type="http://schemas.openxmlformats.org/officeDocument/2006/relationships/image" Target="../media/image13730.png"/><Relationship Id="rId290" Type="http://schemas.openxmlformats.org/officeDocument/2006/relationships/image" Target="../media/image13881.png"/><Relationship Id="rId304" Type="http://schemas.openxmlformats.org/officeDocument/2006/relationships/image" Target="../media/image13895.png"/><Relationship Id="rId346" Type="http://schemas.openxmlformats.org/officeDocument/2006/relationships/image" Target="../media/image13937.png"/><Relationship Id="rId388" Type="http://schemas.openxmlformats.org/officeDocument/2006/relationships/image" Target="../media/image13979.png"/><Relationship Id="rId85" Type="http://schemas.openxmlformats.org/officeDocument/2006/relationships/image" Target="../media/image13676.png"/><Relationship Id="rId150" Type="http://schemas.openxmlformats.org/officeDocument/2006/relationships/image" Target="../media/image13741.png"/><Relationship Id="rId192" Type="http://schemas.openxmlformats.org/officeDocument/2006/relationships/image" Target="../media/image13783.png"/><Relationship Id="rId206" Type="http://schemas.openxmlformats.org/officeDocument/2006/relationships/image" Target="../media/image13797.png"/><Relationship Id="rId248" Type="http://schemas.openxmlformats.org/officeDocument/2006/relationships/image" Target="../media/image13839.png"/><Relationship Id="rId12" Type="http://schemas.openxmlformats.org/officeDocument/2006/relationships/image" Target="../media/image13608.png"/><Relationship Id="rId108" Type="http://schemas.openxmlformats.org/officeDocument/2006/relationships/image" Target="../media/image13699.png"/><Relationship Id="rId315" Type="http://schemas.openxmlformats.org/officeDocument/2006/relationships/image" Target="../media/image13906.png"/><Relationship Id="rId357" Type="http://schemas.openxmlformats.org/officeDocument/2006/relationships/image" Target="../media/image13948.png"/><Relationship Id="rId54" Type="http://schemas.openxmlformats.org/officeDocument/2006/relationships/image" Target="../media/image13646.png"/><Relationship Id="rId96" Type="http://schemas.openxmlformats.org/officeDocument/2006/relationships/image" Target="../media/image13687.png"/><Relationship Id="rId161" Type="http://schemas.openxmlformats.org/officeDocument/2006/relationships/image" Target="../media/image13752.png"/><Relationship Id="rId217" Type="http://schemas.openxmlformats.org/officeDocument/2006/relationships/image" Target="../media/image13808.png"/><Relationship Id="rId259" Type="http://schemas.openxmlformats.org/officeDocument/2006/relationships/image" Target="../media/image13850.png"/><Relationship Id="rId23" Type="http://schemas.openxmlformats.org/officeDocument/2006/relationships/image" Target="../media/image13616.png"/><Relationship Id="rId119" Type="http://schemas.openxmlformats.org/officeDocument/2006/relationships/image" Target="../media/image13710.png"/><Relationship Id="rId270" Type="http://schemas.openxmlformats.org/officeDocument/2006/relationships/image" Target="../media/image13861.png"/><Relationship Id="rId326" Type="http://schemas.openxmlformats.org/officeDocument/2006/relationships/image" Target="../media/image13917.png"/><Relationship Id="rId65" Type="http://schemas.openxmlformats.org/officeDocument/2006/relationships/image" Target="../media/image13657.png"/><Relationship Id="rId130" Type="http://schemas.openxmlformats.org/officeDocument/2006/relationships/image" Target="../media/image13721.png"/><Relationship Id="rId368" Type="http://schemas.openxmlformats.org/officeDocument/2006/relationships/image" Target="../media/image13959.png"/><Relationship Id="rId172" Type="http://schemas.openxmlformats.org/officeDocument/2006/relationships/image" Target="../media/image13763.png"/><Relationship Id="rId228" Type="http://schemas.openxmlformats.org/officeDocument/2006/relationships/image" Target="../media/image13819.png"/><Relationship Id="rId281" Type="http://schemas.openxmlformats.org/officeDocument/2006/relationships/image" Target="../media/image13872.png"/><Relationship Id="rId337" Type="http://schemas.openxmlformats.org/officeDocument/2006/relationships/image" Target="../media/image13928.png"/><Relationship Id="rId34" Type="http://schemas.openxmlformats.org/officeDocument/2006/relationships/image" Target="../media/image13626.png"/><Relationship Id="rId76" Type="http://schemas.openxmlformats.org/officeDocument/2006/relationships/image" Target="../media/image13667.png"/><Relationship Id="rId141" Type="http://schemas.openxmlformats.org/officeDocument/2006/relationships/image" Target="../media/image13732.png"/><Relationship Id="rId379" Type="http://schemas.openxmlformats.org/officeDocument/2006/relationships/image" Target="../media/image13970.png"/><Relationship Id="rId7" Type="http://schemas.openxmlformats.org/officeDocument/2006/relationships/image" Target="../media/image4577.png"/><Relationship Id="rId183" Type="http://schemas.openxmlformats.org/officeDocument/2006/relationships/image" Target="../media/image13774.png"/><Relationship Id="rId239" Type="http://schemas.openxmlformats.org/officeDocument/2006/relationships/image" Target="../media/image13830.png"/><Relationship Id="rId390" Type="http://schemas.openxmlformats.org/officeDocument/2006/relationships/image" Target="../media/image13981.png"/><Relationship Id="rId250" Type="http://schemas.openxmlformats.org/officeDocument/2006/relationships/image" Target="../media/image13841.png"/><Relationship Id="rId292" Type="http://schemas.openxmlformats.org/officeDocument/2006/relationships/image" Target="../media/image13883.png"/><Relationship Id="rId306" Type="http://schemas.openxmlformats.org/officeDocument/2006/relationships/image" Target="../media/image13897.png"/><Relationship Id="rId45" Type="http://schemas.openxmlformats.org/officeDocument/2006/relationships/image" Target="../media/image13637.png"/><Relationship Id="rId87" Type="http://schemas.openxmlformats.org/officeDocument/2006/relationships/image" Target="../media/image13678.png"/><Relationship Id="rId110" Type="http://schemas.openxmlformats.org/officeDocument/2006/relationships/image" Target="../media/image13701.png"/><Relationship Id="rId348" Type="http://schemas.openxmlformats.org/officeDocument/2006/relationships/image" Target="../media/image13939.png"/><Relationship Id="rId152" Type="http://schemas.openxmlformats.org/officeDocument/2006/relationships/image" Target="../media/image13743.png"/><Relationship Id="rId194" Type="http://schemas.openxmlformats.org/officeDocument/2006/relationships/image" Target="../media/image13785.png"/><Relationship Id="rId208" Type="http://schemas.openxmlformats.org/officeDocument/2006/relationships/image" Target="../media/image13799.png"/><Relationship Id="rId261" Type="http://schemas.openxmlformats.org/officeDocument/2006/relationships/image" Target="../media/image13852.png"/><Relationship Id="rId14" Type="http://schemas.openxmlformats.org/officeDocument/2006/relationships/image" Target="../media/image2904.png"/><Relationship Id="rId56" Type="http://schemas.openxmlformats.org/officeDocument/2006/relationships/image" Target="../media/image13648.png"/><Relationship Id="rId317" Type="http://schemas.openxmlformats.org/officeDocument/2006/relationships/image" Target="../media/image13908.png"/><Relationship Id="rId359" Type="http://schemas.openxmlformats.org/officeDocument/2006/relationships/image" Target="../media/image13950.png"/><Relationship Id="rId98" Type="http://schemas.openxmlformats.org/officeDocument/2006/relationships/image" Target="../media/image13689.png"/><Relationship Id="rId121" Type="http://schemas.openxmlformats.org/officeDocument/2006/relationships/image" Target="../media/image13712.png"/><Relationship Id="rId163" Type="http://schemas.openxmlformats.org/officeDocument/2006/relationships/image" Target="../media/image13754.png"/><Relationship Id="rId219" Type="http://schemas.openxmlformats.org/officeDocument/2006/relationships/image" Target="../media/image13810.png"/><Relationship Id="rId370" Type="http://schemas.openxmlformats.org/officeDocument/2006/relationships/image" Target="../media/image13961.png"/><Relationship Id="rId230" Type="http://schemas.openxmlformats.org/officeDocument/2006/relationships/image" Target="../media/image13821.png"/><Relationship Id="rId25" Type="http://schemas.openxmlformats.org/officeDocument/2006/relationships/image" Target="../media/image13618.png"/><Relationship Id="rId67" Type="http://schemas.openxmlformats.org/officeDocument/2006/relationships/image" Target="../media/image13659.png"/><Relationship Id="rId272" Type="http://schemas.openxmlformats.org/officeDocument/2006/relationships/image" Target="../media/image13863.png"/><Relationship Id="rId328" Type="http://schemas.openxmlformats.org/officeDocument/2006/relationships/image" Target="../media/image13919.png"/><Relationship Id="rId132" Type="http://schemas.openxmlformats.org/officeDocument/2006/relationships/image" Target="../media/image13723.png"/><Relationship Id="rId174" Type="http://schemas.openxmlformats.org/officeDocument/2006/relationships/image" Target="../media/image13765.png"/><Relationship Id="rId381" Type="http://schemas.openxmlformats.org/officeDocument/2006/relationships/image" Target="../media/image13972.png"/><Relationship Id="rId241" Type="http://schemas.openxmlformats.org/officeDocument/2006/relationships/image" Target="../media/image13832.png"/><Relationship Id="rId36" Type="http://schemas.openxmlformats.org/officeDocument/2006/relationships/image" Target="../media/image13628.png"/><Relationship Id="rId283" Type="http://schemas.openxmlformats.org/officeDocument/2006/relationships/image" Target="../media/image13874.png"/><Relationship Id="rId339" Type="http://schemas.openxmlformats.org/officeDocument/2006/relationships/image" Target="../media/image13930.png"/><Relationship Id="rId78" Type="http://schemas.openxmlformats.org/officeDocument/2006/relationships/image" Target="../media/image13669.png"/><Relationship Id="rId101" Type="http://schemas.openxmlformats.org/officeDocument/2006/relationships/image" Target="../media/image13692.png"/><Relationship Id="rId143" Type="http://schemas.openxmlformats.org/officeDocument/2006/relationships/image" Target="../media/image13734.png"/><Relationship Id="rId185" Type="http://schemas.openxmlformats.org/officeDocument/2006/relationships/image" Target="../media/image13776.png"/><Relationship Id="rId350" Type="http://schemas.openxmlformats.org/officeDocument/2006/relationships/image" Target="../media/image13941.png"/><Relationship Id="rId9" Type="http://schemas.openxmlformats.org/officeDocument/2006/relationships/image" Target="../media/image36.png"/><Relationship Id="rId210" Type="http://schemas.openxmlformats.org/officeDocument/2006/relationships/image" Target="../media/image13801.png"/><Relationship Id="rId392" Type="http://schemas.openxmlformats.org/officeDocument/2006/relationships/image" Target="../media/image13982.png"/><Relationship Id="rId252" Type="http://schemas.openxmlformats.org/officeDocument/2006/relationships/image" Target="../media/image13843.png"/><Relationship Id="rId294" Type="http://schemas.openxmlformats.org/officeDocument/2006/relationships/image" Target="../media/image13885.png"/><Relationship Id="rId308" Type="http://schemas.openxmlformats.org/officeDocument/2006/relationships/image" Target="../media/image13899.png"/><Relationship Id="rId47" Type="http://schemas.openxmlformats.org/officeDocument/2006/relationships/image" Target="../media/image13639.png"/><Relationship Id="rId89" Type="http://schemas.openxmlformats.org/officeDocument/2006/relationships/image" Target="../media/image13680.png"/><Relationship Id="rId112" Type="http://schemas.openxmlformats.org/officeDocument/2006/relationships/image" Target="../media/image13703.png"/><Relationship Id="rId154" Type="http://schemas.openxmlformats.org/officeDocument/2006/relationships/image" Target="../media/image13745.png"/><Relationship Id="rId361" Type="http://schemas.openxmlformats.org/officeDocument/2006/relationships/image" Target="../media/image13952.png"/><Relationship Id="rId196" Type="http://schemas.openxmlformats.org/officeDocument/2006/relationships/image" Target="../media/image13787.png"/><Relationship Id="rId16" Type="http://schemas.openxmlformats.org/officeDocument/2006/relationships/image" Target="../media/image13610.png"/><Relationship Id="rId221" Type="http://schemas.openxmlformats.org/officeDocument/2006/relationships/image" Target="../media/image13812.png"/><Relationship Id="rId263" Type="http://schemas.openxmlformats.org/officeDocument/2006/relationships/image" Target="../media/image13854.png"/><Relationship Id="rId319" Type="http://schemas.openxmlformats.org/officeDocument/2006/relationships/image" Target="../media/image13910.png"/><Relationship Id="rId37" Type="http://schemas.openxmlformats.org/officeDocument/2006/relationships/image" Target="../media/image13629.png"/><Relationship Id="rId58" Type="http://schemas.openxmlformats.org/officeDocument/2006/relationships/image" Target="../media/image13650.png"/><Relationship Id="rId79" Type="http://schemas.openxmlformats.org/officeDocument/2006/relationships/image" Target="../media/image13670.png"/><Relationship Id="rId102" Type="http://schemas.openxmlformats.org/officeDocument/2006/relationships/image" Target="../media/image13693.png"/><Relationship Id="rId123" Type="http://schemas.openxmlformats.org/officeDocument/2006/relationships/image" Target="../media/image13714.png"/><Relationship Id="rId144" Type="http://schemas.openxmlformats.org/officeDocument/2006/relationships/image" Target="../media/image13735.png"/><Relationship Id="rId330" Type="http://schemas.openxmlformats.org/officeDocument/2006/relationships/image" Target="../media/image13921.png"/><Relationship Id="rId90" Type="http://schemas.openxmlformats.org/officeDocument/2006/relationships/image" Target="../media/image13681.png"/><Relationship Id="rId165" Type="http://schemas.openxmlformats.org/officeDocument/2006/relationships/image" Target="../media/image13756.png"/><Relationship Id="rId186" Type="http://schemas.openxmlformats.org/officeDocument/2006/relationships/image" Target="../media/image13777.png"/><Relationship Id="rId351" Type="http://schemas.openxmlformats.org/officeDocument/2006/relationships/image" Target="../media/image13942.png"/><Relationship Id="rId372" Type="http://schemas.openxmlformats.org/officeDocument/2006/relationships/image" Target="../media/image13963.png"/><Relationship Id="rId393" Type="http://schemas.openxmlformats.org/officeDocument/2006/relationships/image" Target="../media/image13983.png"/><Relationship Id="rId211" Type="http://schemas.openxmlformats.org/officeDocument/2006/relationships/image" Target="../media/image13802.png"/><Relationship Id="rId232" Type="http://schemas.openxmlformats.org/officeDocument/2006/relationships/image" Target="../media/image13823.png"/><Relationship Id="rId253" Type="http://schemas.openxmlformats.org/officeDocument/2006/relationships/image" Target="../media/image13844.png"/><Relationship Id="rId274" Type="http://schemas.openxmlformats.org/officeDocument/2006/relationships/image" Target="../media/image13865.png"/><Relationship Id="rId295" Type="http://schemas.openxmlformats.org/officeDocument/2006/relationships/image" Target="../media/image13886.png"/><Relationship Id="rId309" Type="http://schemas.openxmlformats.org/officeDocument/2006/relationships/image" Target="../media/image13900.png"/><Relationship Id="rId27" Type="http://schemas.openxmlformats.org/officeDocument/2006/relationships/image" Target="../media/image13620.png"/><Relationship Id="rId48" Type="http://schemas.openxmlformats.org/officeDocument/2006/relationships/image" Target="../media/image13640.png"/><Relationship Id="rId69" Type="http://schemas.openxmlformats.org/officeDocument/2006/relationships/image" Target="../media/image13661.png"/><Relationship Id="rId113" Type="http://schemas.openxmlformats.org/officeDocument/2006/relationships/image" Target="../media/image13704.png"/><Relationship Id="rId134" Type="http://schemas.openxmlformats.org/officeDocument/2006/relationships/image" Target="../media/image13725.png"/><Relationship Id="rId320" Type="http://schemas.openxmlformats.org/officeDocument/2006/relationships/image" Target="../media/image13911.png"/><Relationship Id="rId80" Type="http://schemas.openxmlformats.org/officeDocument/2006/relationships/image" Target="../media/image13671.png"/><Relationship Id="rId155" Type="http://schemas.openxmlformats.org/officeDocument/2006/relationships/image" Target="../media/image13746.png"/><Relationship Id="rId176" Type="http://schemas.openxmlformats.org/officeDocument/2006/relationships/image" Target="../media/image13767.png"/><Relationship Id="rId197" Type="http://schemas.openxmlformats.org/officeDocument/2006/relationships/image" Target="../media/image13788.png"/><Relationship Id="rId341" Type="http://schemas.openxmlformats.org/officeDocument/2006/relationships/image" Target="../media/image13932.png"/><Relationship Id="rId362" Type="http://schemas.openxmlformats.org/officeDocument/2006/relationships/image" Target="../media/image13953.png"/><Relationship Id="rId383" Type="http://schemas.openxmlformats.org/officeDocument/2006/relationships/image" Target="../media/image13974.png"/><Relationship Id="rId201" Type="http://schemas.openxmlformats.org/officeDocument/2006/relationships/image" Target="../media/image13792.png"/><Relationship Id="rId222" Type="http://schemas.openxmlformats.org/officeDocument/2006/relationships/image" Target="../media/image13813.png"/><Relationship Id="rId243" Type="http://schemas.openxmlformats.org/officeDocument/2006/relationships/image" Target="../media/image13834.png"/><Relationship Id="rId264" Type="http://schemas.openxmlformats.org/officeDocument/2006/relationships/image" Target="../media/image13855.png"/><Relationship Id="rId285" Type="http://schemas.openxmlformats.org/officeDocument/2006/relationships/image" Target="../media/image13876.png"/><Relationship Id="rId17" Type="http://schemas.openxmlformats.org/officeDocument/2006/relationships/image" Target="../media/image1630.png"/><Relationship Id="rId38" Type="http://schemas.openxmlformats.org/officeDocument/2006/relationships/image" Target="../media/image13630.png"/><Relationship Id="rId59" Type="http://schemas.openxmlformats.org/officeDocument/2006/relationships/image" Target="../media/image13651.png"/><Relationship Id="rId103" Type="http://schemas.openxmlformats.org/officeDocument/2006/relationships/image" Target="../media/image13694.png"/><Relationship Id="rId124" Type="http://schemas.openxmlformats.org/officeDocument/2006/relationships/image" Target="../media/image13715.png"/><Relationship Id="rId310" Type="http://schemas.openxmlformats.org/officeDocument/2006/relationships/image" Target="../media/image13901.png"/><Relationship Id="rId70" Type="http://schemas.openxmlformats.org/officeDocument/2006/relationships/image" Target="../media/image13662.png"/><Relationship Id="rId91" Type="http://schemas.openxmlformats.org/officeDocument/2006/relationships/image" Target="../media/image13682.png"/><Relationship Id="rId145" Type="http://schemas.openxmlformats.org/officeDocument/2006/relationships/image" Target="../media/image13736.png"/><Relationship Id="rId166" Type="http://schemas.openxmlformats.org/officeDocument/2006/relationships/image" Target="../media/image13757.png"/><Relationship Id="rId187" Type="http://schemas.openxmlformats.org/officeDocument/2006/relationships/image" Target="../media/image13778.png"/><Relationship Id="rId331" Type="http://schemas.openxmlformats.org/officeDocument/2006/relationships/image" Target="../media/image13922.png"/><Relationship Id="rId352" Type="http://schemas.openxmlformats.org/officeDocument/2006/relationships/image" Target="../media/image13943.png"/><Relationship Id="rId373" Type="http://schemas.openxmlformats.org/officeDocument/2006/relationships/image" Target="../media/image13964.png"/><Relationship Id="rId394" Type="http://schemas.openxmlformats.org/officeDocument/2006/relationships/image" Target="../media/image9511.png"/><Relationship Id="rId1" Type="http://schemas.openxmlformats.org/officeDocument/2006/relationships/slideLayout" Target="../slideLayouts/slideLayout7.xml"/><Relationship Id="rId212" Type="http://schemas.openxmlformats.org/officeDocument/2006/relationships/image" Target="../media/image13803.png"/><Relationship Id="rId233" Type="http://schemas.openxmlformats.org/officeDocument/2006/relationships/image" Target="../media/image13824.png"/><Relationship Id="rId254" Type="http://schemas.openxmlformats.org/officeDocument/2006/relationships/image" Target="../media/image13845.png"/><Relationship Id="rId28" Type="http://schemas.openxmlformats.org/officeDocument/2006/relationships/image" Target="../media/image13621.png"/><Relationship Id="rId49" Type="http://schemas.openxmlformats.org/officeDocument/2006/relationships/image" Target="../media/image13641.png"/><Relationship Id="rId114" Type="http://schemas.openxmlformats.org/officeDocument/2006/relationships/image" Target="../media/image13705.png"/><Relationship Id="rId275" Type="http://schemas.openxmlformats.org/officeDocument/2006/relationships/image" Target="../media/image13866.png"/><Relationship Id="rId296" Type="http://schemas.openxmlformats.org/officeDocument/2006/relationships/image" Target="../media/image13887.png"/><Relationship Id="rId300" Type="http://schemas.openxmlformats.org/officeDocument/2006/relationships/image" Target="../media/image13891.png"/><Relationship Id="rId60" Type="http://schemas.openxmlformats.org/officeDocument/2006/relationships/image" Target="../media/image13652.png"/><Relationship Id="rId81" Type="http://schemas.openxmlformats.org/officeDocument/2006/relationships/image" Target="../media/image13672.png"/><Relationship Id="rId135" Type="http://schemas.openxmlformats.org/officeDocument/2006/relationships/image" Target="../media/image13726.png"/><Relationship Id="rId156" Type="http://schemas.openxmlformats.org/officeDocument/2006/relationships/image" Target="../media/image13747.png"/><Relationship Id="rId177" Type="http://schemas.openxmlformats.org/officeDocument/2006/relationships/image" Target="../media/image13768.png"/><Relationship Id="rId198" Type="http://schemas.openxmlformats.org/officeDocument/2006/relationships/image" Target="../media/image13789.png"/><Relationship Id="rId321" Type="http://schemas.openxmlformats.org/officeDocument/2006/relationships/image" Target="../media/image13912.png"/><Relationship Id="rId342" Type="http://schemas.openxmlformats.org/officeDocument/2006/relationships/image" Target="../media/image13933.png"/><Relationship Id="rId363" Type="http://schemas.openxmlformats.org/officeDocument/2006/relationships/image" Target="../media/image13954.png"/><Relationship Id="rId384" Type="http://schemas.openxmlformats.org/officeDocument/2006/relationships/image" Target="../media/image13975.png"/><Relationship Id="rId202" Type="http://schemas.openxmlformats.org/officeDocument/2006/relationships/image" Target="../media/image13793.png"/><Relationship Id="rId223" Type="http://schemas.openxmlformats.org/officeDocument/2006/relationships/image" Target="../media/image13814.png"/><Relationship Id="rId244" Type="http://schemas.openxmlformats.org/officeDocument/2006/relationships/image" Target="../media/image13835.png"/><Relationship Id="rId18" Type="http://schemas.openxmlformats.org/officeDocument/2006/relationships/image" Target="../media/image13611.png"/><Relationship Id="rId39" Type="http://schemas.openxmlformats.org/officeDocument/2006/relationships/image" Target="../media/image13631.png"/><Relationship Id="rId265" Type="http://schemas.openxmlformats.org/officeDocument/2006/relationships/image" Target="../media/image13856.png"/><Relationship Id="rId286" Type="http://schemas.openxmlformats.org/officeDocument/2006/relationships/image" Target="../media/image13877.png"/><Relationship Id="rId50" Type="http://schemas.openxmlformats.org/officeDocument/2006/relationships/image" Target="../media/image13642.png"/><Relationship Id="rId104" Type="http://schemas.openxmlformats.org/officeDocument/2006/relationships/image" Target="../media/image13695.png"/><Relationship Id="rId125" Type="http://schemas.openxmlformats.org/officeDocument/2006/relationships/image" Target="../media/image13716.png"/><Relationship Id="rId146" Type="http://schemas.openxmlformats.org/officeDocument/2006/relationships/image" Target="../media/image13737.png"/><Relationship Id="rId167" Type="http://schemas.openxmlformats.org/officeDocument/2006/relationships/image" Target="../media/image13758.png"/><Relationship Id="rId188" Type="http://schemas.openxmlformats.org/officeDocument/2006/relationships/image" Target="../media/image13779.png"/><Relationship Id="rId311" Type="http://schemas.openxmlformats.org/officeDocument/2006/relationships/image" Target="../media/image13902.png"/><Relationship Id="rId332" Type="http://schemas.openxmlformats.org/officeDocument/2006/relationships/image" Target="../media/image13923.png"/><Relationship Id="rId353" Type="http://schemas.openxmlformats.org/officeDocument/2006/relationships/image" Target="../media/image13944.png"/><Relationship Id="rId374" Type="http://schemas.openxmlformats.org/officeDocument/2006/relationships/image" Target="../media/image13965.png"/><Relationship Id="rId395" Type="http://schemas.openxmlformats.org/officeDocument/2006/relationships/image" Target="../media/image9512.png"/><Relationship Id="rId71" Type="http://schemas.openxmlformats.org/officeDocument/2006/relationships/image" Target="../media/image13663.png"/><Relationship Id="rId92" Type="http://schemas.openxmlformats.org/officeDocument/2006/relationships/image" Target="../media/image13683.png"/><Relationship Id="rId213" Type="http://schemas.openxmlformats.org/officeDocument/2006/relationships/image" Target="../media/image13804.png"/><Relationship Id="rId234" Type="http://schemas.openxmlformats.org/officeDocument/2006/relationships/image" Target="../media/image13825.png"/><Relationship Id="rId2" Type="http://schemas.openxmlformats.org/officeDocument/2006/relationships/image" Target="../media/image13605.png"/><Relationship Id="rId29" Type="http://schemas.openxmlformats.org/officeDocument/2006/relationships/image" Target="../media/image6275.png"/><Relationship Id="rId255" Type="http://schemas.openxmlformats.org/officeDocument/2006/relationships/image" Target="../media/image13846.png"/><Relationship Id="rId276" Type="http://schemas.openxmlformats.org/officeDocument/2006/relationships/image" Target="../media/image13867.png"/><Relationship Id="rId297" Type="http://schemas.openxmlformats.org/officeDocument/2006/relationships/image" Target="../media/image13888.png"/><Relationship Id="rId40" Type="http://schemas.openxmlformats.org/officeDocument/2006/relationships/image" Target="../media/image13632.png"/><Relationship Id="rId115" Type="http://schemas.openxmlformats.org/officeDocument/2006/relationships/image" Target="../media/image13706.png"/><Relationship Id="rId136" Type="http://schemas.openxmlformats.org/officeDocument/2006/relationships/image" Target="../media/image13727.png"/><Relationship Id="rId157" Type="http://schemas.openxmlformats.org/officeDocument/2006/relationships/image" Target="../media/image13748.png"/><Relationship Id="rId178" Type="http://schemas.openxmlformats.org/officeDocument/2006/relationships/image" Target="../media/image13769.png"/><Relationship Id="rId301" Type="http://schemas.openxmlformats.org/officeDocument/2006/relationships/image" Target="../media/image13892.png"/><Relationship Id="rId322" Type="http://schemas.openxmlformats.org/officeDocument/2006/relationships/image" Target="../media/image13913.png"/><Relationship Id="rId343" Type="http://schemas.openxmlformats.org/officeDocument/2006/relationships/image" Target="../media/image13934.png"/><Relationship Id="rId364" Type="http://schemas.openxmlformats.org/officeDocument/2006/relationships/image" Target="../media/image13955.png"/><Relationship Id="rId61" Type="http://schemas.openxmlformats.org/officeDocument/2006/relationships/image" Target="../media/image13653.png"/><Relationship Id="rId82" Type="http://schemas.openxmlformats.org/officeDocument/2006/relationships/image" Target="../media/image13673.png"/><Relationship Id="rId199" Type="http://schemas.openxmlformats.org/officeDocument/2006/relationships/image" Target="../media/image13790.png"/><Relationship Id="rId203" Type="http://schemas.openxmlformats.org/officeDocument/2006/relationships/image" Target="../media/image13794.png"/><Relationship Id="rId385" Type="http://schemas.openxmlformats.org/officeDocument/2006/relationships/image" Target="../media/image13976.png"/><Relationship Id="rId19" Type="http://schemas.openxmlformats.org/officeDocument/2006/relationships/image" Target="../media/image13612.png"/><Relationship Id="rId224" Type="http://schemas.openxmlformats.org/officeDocument/2006/relationships/image" Target="../media/image13815.png"/><Relationship Id="rId245" Type="http://schemas.openxmlformats.org/officeDocument/2006/relationships/image" Target="../media/image13836.png"/><Relationship Id="rId266" Type="http://schemas.openxmlformats.org/officeDocument/2006/relationships/image" Target="../media/image13857.png"/><Relationship Id="rId287" Type="http://schemas.openxmlformats.org/officeDocument/2006/relationships/image" Target="../media/image13878.png"/><Relationship Id="rId30" Type="http://schemas.openxmlformats.org/officeDocument/2006/relationships/image" Target="../media/image13622.png"/><Relationship Id="rId105" Type="http://schemas.openxmlformats.org/officeDocument/2006/relationships/image" Target="../media/image13696.png"/><Relationship Id="rId126" Type="http://schemas.openxmlformats.org/officeDocument/2006/relationships/image" Target="../media/image13717.png"/><Relationship Id="rId147" Type="http://schemas.openxmlformats.org/officeDocument/2006/relationships/image" Target="../media/image13738.png"/><Relationship Id="rId168" Type="http://schemas.openxmlformats.org/officeDocument/2006/relationships/image" Target="../media/image13759.png"/><Relationship Id="rId312" Type="http://schemas.openxmlformats.org/officeDocument/2006/relationships/image" Target="../media/image13903.png"/><Relationship Id="rId333" Type="http://schemas.openxmlformats.org/officeDocument/2006/relationships/image" Target="../media/image13924.png"/><Relationship Id="rId354" Type="http://schemas.openxmlformats.org/officeDocument/2006/relationships/image" Target="../media/image13945.png"/><Relationship Id="rId51" Type="http://schemas.openxmlformats.org/officeDocument/2006/relationships/image" Target="../media/image13643.png"/><Relationship Id="rId72" Type="http://schemas.openxmlformats.org/officeDocument/2006/relationships/image" Target="../media/image13664.png"/><Relationship Id="rId93" Type="http://schemas.openxmlformats.org/officeDocument/2006/relationships/image" Target="../media/image13684.png"/><Relationship Id="rId189" Type="http://schemas.openxmlformats.org/officeDocument/2006/relationships/image" Target="../media/image13780.png"/><Relationship Id="rId375" Type="http://schemas.openxmlformats.org/officeDocument/2006/relationships/image" Target="../media/image13966.png"/><Relationship Id="rId396" Type="http://schemas.openxmlformats.org/officeDocument/2006/relationships/image" Target="../media/image13984.png"/><Relationship Id="rId3" Type="http://schemas.openxmlformats.org/officeDocument/2006/relationships/image" Target="../media/image13570.png"/><Relationship Id="rId214" Type="http://schemas.openxmlformats.org/officeDocument/2006/relationships/image" Target="../media/image13805.png"/><Relationship Id="rId235" Type="http://schemas.openxmlformats.org/officeDocument/2006/relationships/image" Target="../media/image13826.png"/><Relationship Id="rId256" Type="http://schemas.openxmlformats.org/officeDocument/2006/relationships/image" Target="../media/image13847.png"/><Relationship Id="rId277" Type="http://schemas.openxmlformats.org/officeDocument/2006/relationships/image" Target="../media/image13868.png"/><Relationship Id="rId298" Type="http://schemas.openxmlformats.org/officeDocument/2006/relationships/image" Target="../media/image13889.png"/><Relationship Id="rId116" Type="http://schemas.openxmlformats.org/officeDocument/2006/relationships/image" Target="../media/image13707.png"/><Relationship Id="rId137" Type="http://schemas.openxmlformats.org/officeDocument/2006/relationships/image" Target="../media/image13728.png"/><Relationship Id="rId158" Type="http://schemas.openxmlformats.org/officeDocument/2006/relationships/image" Target="../media/image13749.png"/><Relationship Id="rId302" Type="http://schemas.openxmlformats.org/officeDocument/2006/relationships/image" Target="../media/image13893.png"/><Relationship Id="rId323" Type="http://schemas.openxmlformats.org/officeDocument/2006/relationships/image" Target="../media/image13914.png"/><Relationship Id="rId344" Type="http://schemas.openxmlformats.org/officeDocument/2006/relationships/image" Target="../media/image13935.png"/><Relationship Id="rId20" Type="http://schemas.openxmlformats.org/officeDocument/2006/relationships/image" Target="../media/image13613.png"/><Relationship Id="rId41" Type="http://schemas.openxmlformats.org/officeDocument/2006/relationships/image" Target="../media/image13633.png"/><Relationship Id="rId62" Type="http://schemas.openxmlformats.org/officeDocument/2006/relationships/image" Target="../media/image13654.png"/><Relationship Id="rId83" Type="http://schemas.openxmlformats.org/officeDocument/2006/relationships/image" Target="../media/image13674.png"/><Relationship Id="rId179" Type="http://schemas.openxmlformats.org/officeDocument/2006/relationships/image" Target="../media/image13770.png"/><Relationship Id="rId365" Type="http://schemas.openxmlformats.org/officeDocument/2006/relationships/image" Target="../media/image13956.png"/><Relationship Id="rId386" Type="http://schemas.openxmlformats.org/officeDocument/2006/relationships/image" Target="../media/image13977.png"/><Relationship Id="rId190" Type="http://schemas.openxmlformats.org/officeDocument/2006/relationships/image" Target="../media/image13781.png"/><Relationship Id="rId204" Type="http://schemas.openxmlformats.org/officeDocument/2006/relationships/image" Target="../media/image13795.png"/><Relationship Id="rId225" Type="http://schemas.openxmlformats.org/officeDocument/2006/relationships/image" Target="../media/image13816.png"/><Relationship Id="rId246" Type="http://schemas.openxmlformats.org/officeDocument/2006/relationships/image" Target="../media/image13837.png"/><Relationship Id="rId267" Type="http://schemas.openxmlformats.org/officeDocument/2006/relationships/image" Target="../media/image13858.png"/><Relationship Id="rId288" Type="http://schemas.openxmlformats.org/officeDocument/2006/relationships/image" Target="../media/image13879.png"/><Relationship Id="rId106" Type="http://schemas.openxmlformats.org/officeDocument/2006/relationships/image" Target="../media/image13697.png"/><Relationship Id="rId127" Type="http://schemas.openxmlformats.org/officeDocument/2006/relationships/image" Target="../media/image13718.png"/><Relationship Id="rId313" Type="http://schemas.openxmlformats.org/officeDocument/2006/relationships/image" Target="../media/image13904.png"/><Relationship Id="rId10" Type="http://schemas.openxmlformats.org/officeDocument/2006/relationships/image" Target="../media/image13606.png"/><Relationship Id="rId31" Type="http://schemas.openxmlformats.org/officeDocument/2006/relationships/image" Target="../media/image13623.png"/><Relationship Id="rId52" Type="http://schemas.openxmlformats.org/officeDocument/2006/relationships/image" Target="../media/image13644.png"/><Relationship Id="rId73" Type="http://schemas.openxmlformats.org/officeDocument/2006/relationships/image" Target="../media/image1488.png"/><Relationship Id="rId94" Type="http://schemas.openxmlformats.org/officeDocument/2006/relationships/image" Target="../media/image13685.png"/><Relationship Id="rId148" Type="http://schemas.openxmlformats.org/officeDocument/2006/relationships/image" Target="../media/image13739.png"/><Relationship Id="rId169" Type="http://schemas.openxmlformats.org/officeDocument/2006/relationships/image" Target="../media/image13760.png"/><Relationship Id="rId334" Type="http://schemas.openxmlformats.org/officeDocument/2006/relationships/image" Target="../media/image13925.png"/><Relationship Id="rId355" Type="http://schemas.openxmlformats.org/officeDocument/2006/relationships/image" Target="../media/image13946.png"/><Relationship Id="rId376" Type="http://schemas.openxmlformats.org/officeDocument/2006/relationships/image" Target="../media/image13967.png"/><Relationship Id="rId397" Type="http://schemas.openxmlformats.org/officeDocument/2006/relationships/image" Target="../media/image13985.png"/><Relationship Id="rId4" Type="http://schemas.openxmlformats.org/officeDocument/2006/relationships/image" Target="../media/image4574.png"/><Relationship Id="rId180" Type="http://schemas.openxmlformats.org/officeDocument/2006/relationships/image" Target="../media/image13771.png"/><Relationship Id="rId215" Type="http://schemas.openxmlformats.org/officeDocument/2006/relationships/image" Target="../media/image13806.png"/><Relationship Id="rId236" Type="http://schemas.openxmlformats.org/officeDocument/2006/relationships/image" Target="../media/image13827.png"/><Relationship Id="rId257" Type="http://schemas.openxmlformats.org/officeDocument/2006/relationships/image" Target="../media/image13848.png"/><Relationship Id="rId278" Type="http://schemas.openxmlformats.org/officeDocument/2006/relationships/image" Target="../media/image13869.png"/><Relationship Id="rId303" Type="http://schemas.openxmlformats.org/officeDocument/2006/relationships/image" Target="../media/image13894.png"/><Relationship Id="rId42" Type="http://schemas.openxmlformats.org/officeDocument/2006/relationships/image" Target="../media/image13634.png"/><Relationship Id="rId84" Type="http://schemas.openxmlformats.org/officeDocument/2006/relationships/image" Target="../media/image13675.png"/><Relationship Id="rId138" Type="http://schemas.openxmlformats.org/officeDocument/2006/relationships/image" Target="../media/image13729.png"/><Relationship Id="rId345" Type="http://schemas.openxmlformats.org/officeDocument/2006/relationships/image" Target="../media/image13936.png"/><Relationship Id="rId387" Type="http://schemas.openxmlformats.org/officeDocument/2006/relationships/image" Target="../media/image13978.png"/><Relationship Id="rId191" Type="http://schemas.openxmlformats.org/officeDocument/2006/relationships/image" Target="../media/image13782.png"/><Relationship Id="rId205" Type="http://schemas.openxmlformats.org/officeDocument/2006/relationships/image" Target="../media/image13796.png"/><Relationship Id="rId247" Type="http://schemas.openxmlformats.org/officeDocument/2006/relationships/image" Target="../media/image13838.png"/><Relationship Id="rId107" Type="http://schemas.openxmlformats.org/officeDocument/2006/relationships/image" Target="../media/image13698.png"/><Relationship Id="rId289" Type="http://schemas.openxmlformats.org/officeDocument/2006/relationships/image" Target="../media/image13880.png"/><Relationship Id="rId11" Type="http://schemas.openxmlformats.org/officeDocument/2006/relationships/image" Target="../media/image13607.jpg"/><Relationship Id="rId53" Type="http://schemas.openxmlformats.org/officeDocument/2006/relationships/image" Target="../media/image13645.png"/><Relationship Id="rId149" Type="http://schemas.openxmlformats.org/officeDocument/2006/relationships/image" Target="../media/image13740.png"/><Relationship Id="rId314" Type="http://schemas.openxmlformats.org/officeDocument/2006/relationships/image" Target="../media/image13905.png"/><Relationship Id="rId356" Type="http://schemas.openxmlformats.org/officeDocument/2006/relationships/image" Target="../media/image13947.png"/><Relationship Id="rId95" Type="http://schemas.openxmlformats.org/officeDocument/2006/relationships/image" Target="../media/image13686.png"/><Relationship Id="rId160" Type="http://schemas.openxmlformats.org/officeDocument/2006/relationships/image" Target="../media/image13751.png"/><Relationship Id="rId216" Type="http://schemas.openxmlformats.org/officeDocument/2006/relationships/image" Target="../media/image13807.png"/><Relationship Id="rId258" Type="http://schemas.openxmlformats.org/officeDocument/2006/relationships/image" Target="../media/image13849.png"/><Relationship Id="rId22" Type="http://schemas.openxmlformats.org/officeDocument/2006/relationships/image" Target="../media/image13615.png"/><Relationship Id="rId64" Type="http://schemas.openxmlformats.org/officeDocument/2006/relationships/image" Target="../media/image13656.png"/><Relationship Id="rId118" Type="http://schemas.openxmlformats.org/officeDocument/2006/relationships/image" Target="../media/image13709.png"/><Relationship Id="rId325" Type="http://schemas.openxmlformats.org/officeDocument/2006/relationships/image" Target="../media/image13916.png"/><Relationship Id="rId367" Type="http://schemas.openxmlformats.org/officeDocument/2006/relationships/image" Target="../media/image13958.png"/><Relationship Id="rId171" Type="http://schemas.openxmlformats.org/officeDocument/2006/relationships/image" Target="../media/image13762.png"/><Relationship Id="rId227" Type="http://schemas.openxmlformats.org/officeDocument/2006/relationships/image" Target="../media/image13818.png"/><Relationship Id="rId269" Type="http://schemas.openxmlformats.org/officeDocument/2006/relationships/image" Target="../media/image13860.png"/><Relationship Id="rId33" Type="http://schemas.openxmlformats.org/officeDocument/2006/relationships/image" Target="../media/image13625.png"/><Relationship Id="rId129" Type="http://schemas.openxmlformats.org/officeDocument/2006/relationships/image" Target="../media/image13720.png"/><Relationship Id="rId280" Type="http://schemas.openxmlformats.org/officeDocument/2006/relationships/image" Target="../media/image13871.png"/><Relationship Id="rId336" Type="http://schemas.openxmlformats.org/officeDocument/2006/relationships/image" Target="../media/image13927.png"/><Relationship Id="rId75" Type="http://schemas.openxmlformats.org/officeDocument/2006/relationships/image" Target="../media/image13666.png"/><Relationship Id="rId140" Type="http://schemas.openxmlformats.org/officeDocument/2006/relationships/image" Target="../media/image13731.png"/><Relationship Id="rId182" Type="http://schemas.openxmlformats.org/officeDocument/2006/relationships/image" Target="../media/image13773.png"/><Relationship Id="rId378" Type="http://schemas.openxmlformats.org/officeDocument/2006/relationships/image" Target="../media/image13969.png"/><Relationship Id="rId6" Type="http://schemas.openxmlformats.org/officeDocument/2006/relationships/image" Target="../media/image4576.png"/><Relationship Id="rId238" Type="http://schemas.openxmlformats.org/officeDocument/2006/relationships/image" Target="../media/image13829.png"/><Relationship Id="rId291" Type="http://schemas.openxmlformats.org/officeDocument/2006/relationships/image" Target="../media/image13882.png"/><Relationship Id="rId305" Type="http://schemas.openxmlformats.org/officeDocument/2006/relationships/image" Target="../media/image13896.png"/><Relationship Id="rId347" Type="http://schemas.openxmlformats.org/officeDocument/2006/relationships/image" Target="../media/image13938.png"/><Relationship Id="rId44" Type="http://schemas.openxmlformats.org/officeDocument/2006/relationships/image" Target="../media/image13636.png"/><Relationship Id="rId86" Type="http://schemas.openxmlformats.org/officeDocument/2006/relationships/image" Target="../media/image13677.png"/><Relationship Id="rId151" Type="http://schemas.openxmlformats.org/officeDocument/2006/relationships/image" Target="../media/image13742.png"/><Relationship Id="rId389" Type="http://schemas.openxmlformats.org/officeDocument/2006/relationships/image" Target="../media/image13980.png"/><Relationship Id="rId193" Type="http://schemas.openxmlformats.org/officeDocument/2006/relationships/image" Target="../media/image13784.png"/><Relationship Id="rId207" Type="http://schemas.openxmlformats.org/officeDocument/2006/relationships/image" Target="../media/image13798.png"/><Relationship Id="rId249" Type="http://schemas.openxmlformats.org/officeDocument/2006/relationships/image" Target="../media/image13840.png"/><Relationship Id="rId13" Type="http://schemas.openxmlformats.org/officeDocument/2006/relationships/image" Target="../media/image13609.png"/><Relationship Id="rId109" Type="http://schemas.openxmlformats.org/officeDocument/2006/relationships/image" Target="../media/image13700.png"/><Relationship Id="rId260" Type="http://schemas.openxmlformats.org/officeDocument/2006/relationships/image" Target="../media/image13851.png"/><Relationship Id="rId316" Type="http://schemas.openxmlformats.org/officeDocument/2006/relationships/image" Target="../media/image13907.png"/><Relationship Id="rId55" Type="http://schemas.openxmlformats.org/officeDocument/2006/relationships/image" Target="../media/image13647.png"/><Relationship Id="rId97" Type="http://schemas.openxmlformats.org/officeDocument/2006/relationships/image" Target="../media/image13688.png"/><Relationship Id="rId120" Type="http://schemas.openxmlformats.org/officeDocument/2006/relationships/image" Target="../media/image13711.png"/><Relationship Id="rId358" Type="http://schemas.openxmlformats.org/officeDocument/2006/relationships/image" Target="../media/image13949.png"/><Relationship Id="rId162" Type="http://schemas.openxmlformats.org/officeDocument/2006/relationships/image" Target="../media/image13753.png"/><Relationship Id="rId218" Type="http://schemas.openxmlformats.org/officeDocument/2006/relationships/image" Target="../media/image13809.png"/><Relationship Id="rId271" Type="http://schemas.openxmlformats.org/officeDocument/2006/relationships/image" Target="../media/image13862.png"/><Relationship Id="rId24" Type="http://schemas.openxmlformats.org/officeDocument/2006/relationships/image" Target="../media/image13617.png"/><Relationship Id="rId66" Type="http://schemas.openxmlformats.org/officeDocument/2006/relationships/image" Target="../media/image13658.png"/><Relationship Id="rId131" Type="http://schemas.openxmlformats.org/officeDocument/2006/relationships/image" Target="../media/image13722.png"/><Relationship Id="rId327" Type="http://schemas.openxmlformats.org/officeDocument/2006/relationships/image" Target="../media/image13918.png"/><Relationship Id="rId369" Type="http://schemas.openxmlformats.org/officeDocument/2006/relationships/image" Target="../media/image13960.png"/><Relationship Id="rId173" Type="http://schemas.openxmlformats.org/officeDocument/2006/relationships/image" Target="../media/image13764.png"/><Relationship Id="rId229" Type="http://schemas.openxmlformats.org/officeDocument/2006/relationships/image" Target="../media/image13820.png"/><Relationship Id="rId380" Type="http://schemas.openxmlformats.org/officeDocument/2006/relationships/image" Target="../media/image13971.png"/><Relationship Id="rId240" Type="http://schemas.openxmlformats.org/officeDocument/2006/relationships/image" Target="../media/image13831.png"/><Relationship Id="rId35" Type="http://schemas.openxmlformats.org/officeDocument/2006/relationships/image" Target="../media/image13627.png"/><Relationship Id="rId77" Type="http://schemas.openxmlformats.org/officeDocument/2006/relationships/image" Target="../media/image13668.png"/><Relationship Id="rId100" Type="http://schemas.openxmlformats.org/officeDocument/2006/relationships/image" Target="../media/image13691.png"/><Relationship Id="rId282" Type="http://schemas.openxmlformats.org/officeDocument/2006/relationships/image" Target="../media/image13873.png"/><Relationship Id="rId338" Type="http://schemas.openxmlformats.org/officeDocument/2006/relationships/image" Target="../media/image13929.png"/><Relationship Id="rId8" Type="http://schemas.openxmlformats.org/officeDocument/2006/relationships/image" Target="../media/image13573.png"/><Relationship Id="rId142" Type="http://schemas.openxmlformats.org/officeDocument/2006/relationships/image" Target="../media/image13733.png"/><Relationship Id="rId184" Type="http://schemas.openxmlformats.org/officeDocument/2006/relationships/image" Target="../media/image13775.png"/><Relationship Id="rId391" Type="http://schemas.openxmlformats.org/officeDocument/2006/relationships/image" Target="../media/image4624.png"/><Relationship Id="rId251" Type="http://schemas.openxmlformats.org/officeDocument/2006/relationships/image" Target="../media/image13842.png"/><Relationship Id="rId46" Type="http://schemas.openxmlformats.org/officeDocument/2006/relationships/image" Target="../media/image13638.png"/><Relationship Id="rId293" Type="http://schemas.openxmlformats.org/officeDocument/2006/relationships/image" Target="../media/image13884.png"/><Relationship Id="rId307" Type="http://schemas.openxmlformats.org/officeDocument/2006/relationships/image" Target="../media/image13898.png"/><Relationship Id="rId349" Type="http://schemas.openxmlformats.org/officeDocument/2006/relationships/image" Target="../media/image13940.png"/><Relationship Id="rId88" Type="http://schemas.openxmlformats.org/officeDocument/2006/relationships/image" Target="../media/image13679.png"/><Relationship Id="rId111" Type="http://schemas.openxmlformats.org/officeDocument/2006/relationships/image" Target="../media/image13702.png"/><Relationship Id="rId153" Type="http://schemas.openxmlformats.org/officeDocument/2006/relationships/image" Target="../media/image13744.png"/><Relationship Id="rId195" Type="http://schemas.openxmlformats.org/officeDocument/2006/relationships/image" Target="../media/image13786.png"/><Relationship Id="rId209" Type="http://schemas.openxmlformats.org/officeDocument/2006/relationships/image" Target="../media/image13800.png"/><Relationship Id="rId360" Type="http://schemas.openxmlformats.org/officeDocument/2006/relationships/image" Target="../media/image13951.png"/><Relationship Id="rId220" Type="http://schemas.openxmlformats.org/officeDocument/2006/relationships/image" Target="../media/image13811.png"/><Relationship Id="rId15" Type="http://schemas.openxmlformats.org/officeDocument/2006/relationships/image" Target="../media/image32.png"/><Relationship Id="rId57" Type="http://schemas.openxmlformats.org/officeDocument/2006/relationships/image" Target="../media/image13649.png"/><Relationship Id="rId262" Type="http://schemas.openxmlformats.org/officeDocument/2006/relationships/image" Target="../media/image13853.png"/><Relationship Id="rId318" Type="http://schemas.openxmlformats.org/officeDocument/2006/relationships/image" Target="../media/image13909.png"/><Relationship Id="rId99" Type="http://schemas.openxmlformats.org/officeDocument/2006/relationships/image" Target="../media/image13690.png"/><Relationship Id="rId122" Type="http://schemas.openxmlformats.org/officeDocument/2006/relationships/image" Target="../media/image13713.png"/><Relationship Id="rId164" Type="http://schemas.openxmlformats.org/officeDocument/2006/relationships/image" Target="../media/image13755.png"/><Relationship Id="rId371" Type="http://schemas.openxmlformats.org/officeDocument/2006/relationships/image" Target="../media/image13962.png"/><Relationship Id="rId26" Type="http://schemas.openxmlformats.org/officeDocument/2006/relationships/image" Target="../media/image13619.png"/><Relationship Id="rId231" Type="http://schemas.openxmlformats.org/officeDocument/2006/relationships/image" Target="../media/image13822.png"/><Relationship Id="rId273" Type="http://schemas.openxmlformats.org/officeDocument/2006/relationships/image" Target="../media/image13864.png"/><Relationship Id="rId329" Type="http://schemas.openxmlformats.org/officeDocument/2006/relationships/image" Target="../media/image13920.png"/><Relationship Id="rId68" Type="http://schemas.openxmlformats.org/officeDocument/2006/relationships/image" Target="../media/image13660.png"/><Relationship Id="rId133" Type="http://schemas.openxmlformats.org/officeDocument/2006/relationships/image" Target="../media/image13724.png"/><Relationship Id="rId175" Type="http://schemas.openxmlformats.org/officeDocument/2006/relationships/image" Target="../media/image13766.png"/><Relationship Id="rId340" Type="http://schemas.openxmlformats.org/officeDocument/2006/relationships/image" Target="../media/image13931.png"/><Relationship Id="rId200" Type="http://schemas.openxmlformats.org/officeDocument/2006/relationships/image" Target="../media/image13791.png"/><Relationship Id="rId382" Type="http://schemas.openxmlformats.org/officeDocument/2006/relationships/image" Target="../media/image13973.png"/><Relationship Id="rId242" Type="http://schemas.openxmlformats.org/officeDocument/2006/relationships/image" Target="../media/image13833.png"/><Relationship Id="rId284" Type="http://schemas.openxmlformats.org/officeDocument/2006/relationships/image" Target="../media/image13875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573.png"/><Relationship Id="rId3" Type="http://schemas.openxmlformats.org/officeDocument/2006/relationships/image" Target="../media/image13570.png"/><Relationship Id="rId7" Type="http://schemas.openxmlformats.org/officeDocument/2006/relationships/image" Target="../media/image4577.png"/><Relationship Id="rId2" Type="http://schemas.openxmlformats.org/officeDocument/2006/relationships/image" Target="../media/image46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5" Type="http://schemas.openxmlformats.org/officeDocument/2006/relationships/image" Target="../media/image13571.png"/><Relationship Id="rId4" Type="http://schemas.openxmlformats.org/officeDocument/2006/relationships/image" Target="../media/image4715.png"/><Relationship Id="rId9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991.png"/><Relationship Id="rId13" Type="http://schemas.openxmlformats.org/officeDocument/2006/relationships/image" Target="../media/image13996.png"/><Relationship Id="rId3" Type="http://schemas.openxmlformats.org/officeDocument/2006/relationships/image" Target="../media/image13986.png"/><Relationship Id="rId7" Type="http://schemas.openxmlformats.org/officeDocument/2006/relationships/image" Target="../media/image13990.png"/><Relationship Id="rId12" Type="http://schemas.openxmlformats.org/officeDocument/2006/relationships/image" Target="../media/image13995.png"/><Relationship Id="rId17" Type="http://schemas.openxmlformats.org/officeDocument/2006/relationships/image" Target="../media/image36.png"/><Relationship Id="rId2" Type="http://schemas.openxmlformats.org/officeDocument/2006/relationships/hyperlink" Target="http://www.thetrainingroom.com/" TargetMode="External"/><Relationship Id="rId16" Type="http://schemas.openxmlformats.org/officeDocument/2006/relationships/image" Target="../media/image139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989.png"/><Relationship Id="rId11" Type="http://schemas.openxmlformats.org/officeDocument/2006/relationships/image" Target="../media/image13994.png"/><Relationship Id="rId5" Type="http://schemas.openxmlformats.org/officeDocument/2006/relationships/image" Target="../media/image13988.png"/><Relationship Id="rId15" Type="http://schemas.openxmlformats.org/officeDocument/2006/relationships/image" Target="../media/image13998.png"/><Relationship Id="rId10" Type="http://schemas.openxmlformats.org/officeDocument/2006/relationships/image" Target="../media/image13993.png"/><Relationship Id="rId4" Type="http://schemas.openxmlformats.org/officeDocument/2006/relationships/image" Target="../media/image13987.png"/><Relationship Id="rId9" Type="http://schemas.openxmlformats.org/officeDocument/2006/relationships/image" Target="../media/image13992.png"/><Relationship Id="rId14" Type="http://schemas.openxmlformats.org/officeDocument/2006/relationships/image" Target="../media/image13997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03.png"/><Relationship Id="rId13" Type="http://schemas.openxmlformats.org/officeDocument/2006/relationships/image" Target="../media/image14007.png"/><Relationship Id="rId18" Type="http://schemas.openxmlformats.org/officeDocument/2006/relationships/image" Target="../media/image14011.png"/><Relationship Id="rId3" Type="http://schemas.openxmlformats.org/officeDocument/2006/relationships/image" Target="../media/image14001.png"/><Relationship Id="rId21" Type="http://schemas.openxmlformats.org/officeDocument/2006/relationships/image" Target="../media/image14013.png"/><Relationship Id="rId7" Type="http://schemas.openxmlformats.org/officeDocument/2006/relationships/image" Target="../media/image4632.png"/><Relationship Id="rId12" Type="http://schemas.openxmlformats.org/officeDocument/2006/relationships/image" Target="../media/image14006.png"/><Relationship Id="rId17" Type="http://schemas.openxmlformats.org/officeDocument/2006/relationships/image" Target="../media/image9503.png"/><Relationship Id="rId2" Type="http://schemas.openxmlformats.org/officeDocument/2006/relationships/image" Target="../media/image14000.png"/><Relationship Id="rId16" Type="http://schemas.openxmlformats.org/officeDocument/2006/relationships/image" Target="../media/image14010.png"/><Relationship Id="rId20" Type="http://schemas.openxmlformats.org/officeDocument/2006/relationships/image" Target="../media/image16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76.png"/><Relationship Id="rId11" Type="http://schemas.openxmlformats.org/officeDocument/2006/relationships/image" Target="../media/image14005.jpg"/><Relationship Id="rId5" Type="http://schemas.openxmlformats.org/officeDocument/2006/relationships/image" Target="../media/image14002.png"/><Relationship Id="rId15" Type="http://schemas.openxmlformats.org/officeDocument/2006/relationships/image" Target="../media/image14009.png"/><Relationship Id="rId10" Type="http://schemas.openxmlformats.org/officeDocument/2006/relationships/image" Target="../media/image14004.jpg"/><Relationship Id="rId19" Type="http://schemas.openxmlformats.org/officeDocument/2006/relationships/image" Target="../media/image14012.png"/><Relationship Id="rId4" Type="http://schemas.openxmlformats.org/officeDocument/2006/relationships/image" Target="../media/image4715.png"/><Relationship Id="rId9" Type="http://schemas.openxmlformats.org/officeDocument/2006/relationships/image" Target="../media/image36.png"/><Relationship Id="rId14" Type="http://schemas.openxmlformats.org/officeDocument/2006/relationships/image" Target="../media/image14008.png"/></Relationships>
</file>

<file path=ppt/slides/_rels/slide37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4118.png"/><Relationship Id="rId21" Type="http://schemas.openxmlformats.org/officeDocument/2006/relationships/image" Target="../media/image14029.png"/><Relationship Id="rId324" Type="http://schemas.openxmlformats.org/officeDocument/2006/relationships/image" Target="../media/image14316.png"/><Relationship Id="rId170" Type="http://schemas.openxmlformats.org/officeDocument/2006/relationships/image" Target="../media/image5095.png"/><Relationship Id="rId268" Type="http://schemas.openxmlformats.org/officeDocument/2006/relationships/image" Target="../media/image14265.png"/><Relationship Id="rId475" Type="http://schemas.openxmlformats.org/officeDocument/2006/relationships/image" Target="../media/image14466.png"/><Relationship Id="rId32" Type="http://schemas.openxmlformats.org/officeDocument/2006/relationships/image" Target="../media/image14040.png"/><Relationship Id="rId74" Type="http://schemas.openxmlformats.org/officeDocument/2006/relationships/image" Target="../media/image14080.png"/><Relationship Id="rId128" Type="http://schemas.openxmlformats.org/officeDocument/2006/relationships/image" Target="../media/image14128.png"/><Relationship Id="rId335" Type="http://schemas.openxmlformats.org/officeDocument/2006/relationships/image" Target="../media/image14327.png"/><Relationship Id="rId377" Type="http://schemas.openxmlformats.org/officeDocument/2006/relationships/image" Target="../media/image14368.png"/><Relationship Id="rId500" Type="http://schemas.openxmlformats.org/officeDocument/2006/relationships/image" Target="../media/image14491.png"/><Relationship Id="rId5" Type="http://schemas.openxmlformats.org/officeDocument/2006/relationships/image" Target="../media/image14002.png"/><Relationship Id="rId181" Type="http://schemas.openxmlformats.org/officeDocument/2006/relationships/image" Target="../media/image14179.png"/><Relationship Id="rId237" Type="http://schemas.openxmlformats.org/officeDocument/2006/relationships/image" Target="../media/image14234.png"/><Relationship Id="rId402" Type="http://schemas.openxmlformats.org/officeDocument/2006/relationships/image" Target="../media/image14393.png"/><Relationship Id="rId279" Type="http://schemas.openxmlformats.org/officeDocument/2006/relationships/image" Target="../media/image14275.png"/><Relationship Id="rId444" Type="http://schemas.openxmlformats.org/officeDocument/2006/relationships/image" Target="../media/image14435.png"/><Relationship Id="rId486" Type="http://schemas.openxmlformats.org/officeDocument/2006/relationships/image" Target="../media/image14477.png"/><Relationship Id="rId43" Type="http://schemas.openxmlformats.org/officeDocument/2006/relationships/image" Target="../media/image14051.png"/><Relationship Id="rId139" Type="http://schemas.openxmlformats.org/officeDocument/2006/relationships/image" Target="../media/image14139.png"/><Relationship Id="rId290" Type="http://schemas.openxmlformats.org/officeDocument/2006/relationships/image" Target="../media/image14283.png"/><Relationship Id="rId304" Type="http://schemas.openxmlformats.org/officeDocument/2006/relationships/image" Target="../media/image14297.png"/><Relationship Id="rId346" Type="http://schemas.openxmlformats.org/officeDocument/2006/relationships/image" Target="../media/image14338.png"/><Relationship Id="rId388" Type="http://schemas.openxmlformats.org/officeDocument/2006/relationships/image" Target="../media/image14379.png"/><Relationship Id="rId511" Type="http://schemas.openxmlformats.org/officeDocument/2006/relationships/image" Target="../media/image14502.png"/><Relationship Id="rId85" Type="http://schemas.openxmlformats.org/officeDocument/2006/relationships/image" Target="../media/image14091.png"/><Relationship Id="rId150" Type="http://schemas.openxmlformats.org/officeDocument/2006/relationships/image" Target="../media/image14150.png"/><Relationship Id="rId192" Type="http://schemas.openxmlformats.org/officeDocument/2006/relationships/image" Target="../media/image14190.png"/><Relationship Id="rId206" Type="http://schemas.openxmlformats.org/officeDocument/2006/relationships/image" Target="../media/image14203.png"/><Relationship Id="rId413" Type="http://schemas.openxmlformats.org/officeDocument/2006/relationships/image" Target="../media/image14404.png"/><Relationship Id="rId248" Type="http://schemas.openxmlformats.org/officeDocument/2006/relationships/image" Target="../media/image14245.png"/><Relationship Id="rId455" Type="http://schemas.openxmlformats.org/officeDocument/2006/relationships/image" Target="../media/image14446.png"/><Relationship Id="rId497" Type="http://schemas.openxmlformats.org/officeDocument/2006/relationships/image" Target="../media/image14488.png"/><Relationship Id="rId12" Type="http://schemas.openxmlformats.org/officeDocument/2006/relationships/image" Target="../media/image14020.png"/><Relationship Id="rId108" Type="http://schemas.openxmlformats.org/officeDocument/2006/relationships/image" Target="../media/image14110.png"/><Relationship Id="rId315" Type="http://schemas.openxmlformats.org/officeDocument/2006/relationships/image" Target="../media/image14307.png"/><Relationship Id="rId357" Type="http://schemas.openxmlformats.org/officeDocument/2006/relationships/image" Target="../media/image14349.png"/><Relationship Id="rId54" Type="http://schemas.openxmlformats.org/officeDocument/2006/relationships/image" Target="../media/image14062.png"/><Relationship Id="rId96" Type="http://schemas.openxmlformats.org/officeDocument/2006/relationships/image" Target="../media/image14098.png"/><Relationship Id="rId161" Type="http://schemas.openxmlformats.org/officeDocument/2006/relationships/image" Target="../media/image1499.png"/><Relationship Id="rId217" Type="http://schemas.openxmlformats.org/officeDocument/2006/relationships/image" Target="../media/image14214.png"/><Relationship Id="rId399" Type="http://schemas.openxmlformats.org/officeDocument/2006/relationships/image" Target="../media/image14390.png"/><Relationship Id="rId259" Type="http://schemas.openxmlformats.org/officeDocument/2006/relationships/image" Target="../media/image14256.png"/><Relationship Id="rId424" Type="http://schemas.openxmlformats.org/officeDocument/2006/relationships/image" Target="../media/image14415.png"/><Relationship Id="rId466" Type="http://schemas.openxmlformats.org/officeDocument/2006/relationships/image" Target="../media/image14457.png"/><Relationship Id="rId23" Type="http://schemas.openxmlformats.org/officeDocument/2006/relationships/image" Target="../media/image14031.png"/><Relationship Id="rId119" Type="http://schemas.openxmlformats.org/officeDocument/2006/relationships/image" Target="../media/image2214.png"/><Relationship Id="rId270" Type="http://schemas.openxmlformats.org/officeDocument/2006/relationships/image" Target="../media/image14267.png"/><Relationship Id="rId326" Type="http://schemas.openxmlformats.org/officeDocument/2006/relationships/image" Target="../media/image14318.png"/><Relationship Id="rId65" Type="http://schemas.openxmlformats.org/officeDocument/2006/relationships/image" Target="../media/image14073.png"/><Relationship Id="rId130" Type="http://schemas.openxmlformats.org/officeDocument/2006/relationships/image" Target="../media/image14130.png"/><Relationship Id="rId368" Type="http://schemas.openxmlformats.org/officeDocument/2006/relationships/image" Target="../media/image14360.png"/><Relationship Id="rId172" Type="http://schemas.openxmlformats.org/officeDocument/2006/relationships/image" Target="../media/image14170.png"/><Relationship Id="rId228" Type="http://schemas.openxmlformats.org/officeDocument/2006/relationships/image" Target="../media/image14225.png"/><Relationship Id="rId435" Type="http://schemas.openxmlformats.org/officeDocument/2006/relationships/image" Target="../media/image14426.png"/><Relationship Id="rId477" Type="http://schemas.openxmlformats.org/officeDocument/2006/relationships/image" Target="../media/image14468.png"/><Relationship Id="rId281" Type="http://schemas.openxmlformats.org/officeDocument/2006/relationships/image" Target="../media/image14277.png"/><Relationship Id="rId337" Type="http://schemas.openxmlformats.org/officeDocument/2006/relationships/image" Target="../media/image14329.png"/><Relationship Id="rId502" Type="http://schemas.openxmlformats.org/officeDocument/2006/relationships/image" Target="../media/image14493.png"/><Relationship Id="rId34" Type="http://schemas.openxmlformats.org/officeDocument/2006/relationships/image" Target="../media/image14042.png"/><Relationship Id="rId76" Type="http://schemas.openxmlformats.org/officeDocument/2006/relationships/image" Target="../media/image14082.png"/><Relationship Id="rId141" Type="http://schemas.openxmlformats.org/officeDocument/2006/relationships/image" Target="../media/image14141.png"/><Relationship Id="rId379" Type="http://schemas.openxmlformats.org/officeDocument/2006/relationships/image" Target="../media/image14370.png"/><Relationship Id="rId7" Type="http://schemas.openxmlformats.org/officeDocument/2006/relationships/image" Target="../media/image14017.png"/><Relationship Id="rId183" Type="http://schemas.openxmlformats.org/officeDocument/2006/relationships/image" Target="../media/image14181.png"/><Relationship Id="rId239" Type="http://schemas.openxmlformats.org/officeDocument/2006/relationships/image" Target="../media/image14236.png"/><Relationship Id="rId390" Type="http://schemas.openxmlformats.org/officeDocument/2006/relationships/image" Target="../media/image14381.png"/><Relationship Id="rId404" Type="http://schemas.openxmlformats.org/officeDocument/2006/relationships/image" Target="../media/image14395.png"/><Relationship Id="rId446" Type="http://schemas.openxmlformats.org/officeDocument/2006/relationships/image" Target="../media/image14437.png"/><Relationship Id="rId250" Type="http://schemas.openxmlformats.org/officeDocument/2006/relationships/image" Target="../media/image14247.png"/><Relationship Id="rId292" Type="http://schemas.openxmlformats.org/officeDocument/2006/relationships/image" Target="../media/image14285.png"/><Relationship Id="rId306" Type="http://schemas.openxmlformats.org/officeDocument/2006/relationships/image" Target="../media/image14299.png"/><Relationship Id="rId488" Type="http://schemas.openxmlformats.org/officeDocument/2006/relationships/image" Target="../media/image14479.png"/><Relationship Id="rId45" Type="http://schemas.openxmlformats.org/officeDocument/2006/relationships/image" Target="../media/image14053.png"/><Relationship Id="rId87" Type="http://schemas.openxmlformats.org/officeDocument/2006/relationships/image" Target="../media/image14093.png"/><Relationship Id="rId110" Type="http://schemas.openxmlformats.org/officeDocument/2006/relationships/image" Target="../media/image14112.png"/><Relationship Id="rId348" Type="http://schemas.openxmlformats.org/officeDocument/2006/relationships/image" Target="../media/image14340.png"/><Relationship Id="rId513" Type="http://schemas.openxmlformats.org/officeDocument/2006/relationships/image" Target="../media/image14504.png"/><Relationship Id="rId152" Type="http://schemas.openxmlformats.org/officeDocument/2006/relationships/image" Target="../media/image14152.png"/><Relationship Id="rId194" Type="http://schemas.openxmlformats.org/officeDocument/2006/relationships/image" Target="../media/image14192.png"/><Relationship Id="rId208" Type="http://schemas.openxmlformats.org/officeDocument/2006/relationships/image" Target="../media/image14205.png"/><Relationship Id="rId415" Type="http://schemas.openxmlformats.org/officeDocument/2006/relationships/image" Target="../media/image14406.png"/><Relationship Id="rId457" Type="http://schemas.openxmlformats.org/officeDocument/2006/relationships/image" Target="../media/image14448.png"/><Relationship Id="rId261" Type="http://schemas.openxmlformats.org/officeDocument/2006/relationships/image" Target="../media/image14258.png"/><Relationship Id="rId499" Type="http://schemas.openxmlformats.org/officeDocument/2006/relationships/image" Target="../media/image14490.png"/><Relationship Id="rId14" Type="http://schemas.openxmlformats.org/officeDocument/2006/relationships/image" Target="../media/image14022.png"/><Relationship Id="rId56" Type="http://schemas.openxmlformats.org/officeDocument/2006/relationships/image" Target="../media/image14064.png"/><Relationship Id="rId317" Type="http://schemas.openxmlformats.org/officeDocument/2006/relationships/image" Target="../media/image14309.png"/><Relationship Id="rId359" Type="http://schemas.openxmlformats.org/officeDocument/2006/relationships/image" Target="../media/image14351.png"/><Relationship Id="rId98" Type="http://schemas.openxmlformats.org/officeDocument/2006/relationships/image" Target="../media/image14100.png"/><Relationship Id="rId121" Type="http://schemas.openxmlformats.org/officeDocument/2006/relationships/image" Target="../media/image14121.png"/><Relationship Id="rId163" Type="http://schemas.openxmlformats.org/officeDocument/2006/relationships/image" Target="../media/image14162.png"/><Relationship Id="rId219" Type="http://schemas.openxmlformats.org/officeDocument/2006/relationships/image" Target="../media/image14216.png"/><Relationship Id="rId370" Type="http://schemas.openxmlformats.org/officeDocument/2006/relationships/image" Target="../media/image14362.png"/><Relationship Id="rId426" Type="http://schemas.openxmlformats.org/officeDocument/2006/relationships/image" Target="../media/image14417.png"/><Relationship Id="rId230" Type="http://schemas.openxmlformats.org/officeDocument/2006/relationships/image" Target="../media/image14227.png"/><Relationship Id="rId468" Type="http://schemas.openxmlformats.org/officeDocument/2006/relationships/image" Target="../media/image14459.png"/><Relationship Id="rId25" Type="http://schemas.openxmlformats.org/officeDocument/2006/relationships/image" Target="../media/image14033.png"/><Relationship Id="rId67" Type="http://schemas.openxmlformats.org/officeDocument/2006/relationships/image" Target="../media/image14074.png"/><Relationship Id="rId272" Type="http://schemas.openxmlformats.org/officeDocument/2006/relationships/image" Target="../media/image14269.png"/><Relationship Id="rId328" Type="http://schemas.openxmlformats.org/officeDocument/2006/relationships/image" Target="../media/image14320.png"/><Relationship Id="rId132" Type="http://schemas.openxmlformats.org/officeDocument/2006/relationships/image" Target="../media/image14132.png"/><Relationship Id="rId174" Type="http://schemas.openxmlformats.org/officeDocument/2006/relationships/image" Target="../media/image14172.png"/><Relationship Id="rId381" Type="http://schemas.openxmlformats.org/officeDocument/2006/relationships/image" Target="../media/image14372.png"/><Relationship Id="rId241" Type="http://schemas.openxmlformats.org/officeDocument/2006/relationships/image" Target="../media/image14238.png"/><Relationship Id="rId437" Type="http://schemas.openxmlformats.org/officeDocument/2006/relationships/image" Target="../media/image14428.png"/><Relationship Id="rId479" Type="http://schemas.openxmlformats.org/officeDocument/2006/relationships/image" Target="../media/image14470.png"/><Relationship Id="rId36" Type="http://schemas.openxmlformats.org/officeDocument/2006/relationships/image" Target="../media/image14044.png"/><Relationship Id="rId283" Type="http://schemas.openxmlformats.org/officeDocument/2006/relationships/image" Target="../media/image14278.png"/><Relationship Id="rId339" Type="http://schemas.openxmlformats.org/officeDocument/2006/relationships/image" Target="../media/image14331.png"/><Relationship Id="rId490" Type="http://schemas.openxmlformats.org/officeDocument/2006/relationships/image" Target="../media/image14481.png"/><Relationship Id="rId504" Type="http://schemas.openxmlformats.org/officeDocument/2006/relationships/image" Target="../media/image14495.png"/><Relationship Id="rId78" Type="http://schemas.openxmlformats.org/officeDocument/2006/relationships/image" Target="../media/image14084.png"/><Relationship Id="rId101" Type="http://schemas.openxmlformats.org/officeDocument/2006/relationships/image" Target="../media/image14103.png"/><Relationship Id="rId143" Type="http://schemas.openxmlformats.org/officeDocument/2006/relationships/image" Target="../media/image14143.png"/><Relationship Id="rId185" Type="http://schemas.openxmlformats.org/officeDocument/2006/relationships/image" Target="../media/image14183.png"/><Relationship Id="rId350" Type="http://schemas.openxmlformats.org/officeDocument/2006/relationships/image" Target="../media/image14342.png"/><Relationship Id="rId406" Type="http://schemas.openxmlformats.org/officeDocument/2006/relationships/image" Target="../media/image14397.png"/><Relationship Id="rId9" Type="http://schemas.openxmlformats.org/officeDocument/2006/relationships/image" Target="../media/image36.png"/><Relationship Id="rId210" Type="http://schemas.openxmlformats.org/officeDocument/2006/relationships/image" Target="../media/image14207.png"/><Relationship Id="rId392" Type="http://schemas.openxmlformats.org/officeDocument/2006/relationships/image" Target="../media/image14383.png"/><Relationship Id="rId448" Type="http://schemas.openxmlformats.org/officeDocument/2006/relationships/image" Target="../media/image14439.png"/><Relationship Id="rId252" Type="http://schemas.openxmlformats.org/officeDocument/2006/relationships/image" Target="../media/image14249.png"/><Relationship Id="rId294" Type="http://schemas.openxmlformats.org/officeDocument/2006/relationships/image" Target="../media/image14287.png"/><Relationship Id="rId308" Type="http://schemas.openxmlformats.org/officeDocument/2006/relationships/image" Target="../media/image14301.png"/><Relationship Id="rId515" Type="http://schemas.openxmlformats.org/officeDocument/2006/relationships/image" Target="../media/image14506.png"/><Relationship Id="rId47" Type="http://schemas.openxmlformats.org/officeDocument/2006/relationships/image" Target="../media/image14055.png"/><Relationship Id="rId89" Type="http://schemas.openxmlformats.org/officeDocument/2006/relationships/image" Target="../media/image5864.png"/><Relationship Id="rId112" Type="http://schemas.openxmlformats.org/officeDocument/2006/relationships/image" Target="../media/image14113.png"/><Relationship Id="rId154" Type="http://schemas.openxmlformats.org/officeDocument/2006/relationships/image" Target="../media/image14154.png"/><Relationship Id="rId361" Type="http://schemas.openxmlformats.org/officeDocument/2006/relationships/image" Target="../media/image14353.png"/><Relationship Id="rId196" Type="http://schemas.openxmlformats.org/officeDocument/2006/relationships/image" Target="../media/image14194.png"/><Relationship Id="rId417" Type="http://schemas.openxmlformats.org/officeDocument/2006/relationships/image" Target="../media/image14408.png"/><Relationship Id="rId459" Type="http://schemas.openxmlformats.org/officeDocument/2006/relationships/image" Target="../media/image14450.png"/><Relationship Id="rId16" Type="http://schemas.openxmlformats.org/officeDocument/2006/relationships/image" Target="../media/image14024.png"/><Relationship Id="rId221" Type="http://schemas.openxmlformats.org/officeDocument/2006/relationships/image" Target="../media/image14218.png"/><Relationship Id="rId263" Type="http://schemas.openxmlformats.org/officeDocument/2006/relationships/image" Target="../media/image14260.png"/><Relationship Id="rId319" Type="http://schemas.openxmlformats.org/officeDocument/2006/relationships/image" Target="../media/image14311.png"/><Relationship Id="rId470" Type="http://schemas.openxmlformats.org/officeDocument/2006/relationships/image" Target="../media/image14461.png"/><Relationship Id="rId58" Type="http://schemas.openxmlformats.org/officeDocument/2006/relationships/image" Target="../media/image14066.png"/><Relationship Id="rId123" Type="http://schemas.openxmlformats.org/officeDocument/2006/relationships/image" Target="../media/image14123.png"/><Relationship Id="rId330" Type="http://schemas.openxmlformats.org/officeDocument/2006/relationships/image" Target="../media/image14322.png"/><Relationship Id="rId165" Type="http://schemas.openxmlformats.org/officeDocument/2006/relationships/image" Target="../media/image14164.png"/><Relationship Id="rId372" Type="http://schemas.openxmlformats.org/officeDocument/2006/relationships/image" Target="../media/image14364.png"/><Relationship Id="rId428" Type="http://schemas.openxmlformats.org/officeDocument/2006/relationships/image" Target="../media/image14419.png"/><Relationship Id="rId232" Type="http://schemas.openxmlformats.org/officeDocument/2006/relationships/image" Target="../media/image14229.png"/><Relationship Id="rId274" Type="http://schemas.openxmlformats.org/officeDocument/2006/relationships/image" Target="../media/image100.png"/><Relationship Id="rId481" Type="http://schemas.openxmlformats.org/officeDocument/2006/relationships/image" Target="../media/image14472.png"/><Relationship Id="rId27" Type="http://schemas.openxmlformats.org/officeDocument/2006/relationships/image" Target="../media/image14035.png"/><Relationship Id="rId69" Type="http://schemas.openxmlformats.org/officeDocument/2006/relationships/image" Target="../media/image14076.png"/><Relationship Id="rId134" Type="http://schemas.openxmlformats.org/officeDocument/2006/relationships/image" Target="../media/image14134.png"/><Relationship Id="rId80" Type="http://schemas.openxmlformats.org/officeDocument/2006/relationships/image" Target="../media/image14086.png"/><Relationship Id="rId176" Type="http://schemas.openxmlformats.org/officeDocument/2006/relationships/image" Target="../media/image14174.png"/><Relationship Id="rId341" Type="http://schemas.openxmlformats.org/officeDocument/2006/relationships/image" Target="../media/image14333.png"/><Relationship Id="rId383" Type="http://schemas.openxmlformats.org/officeDocument/2006/relationships/image" Target="../media/image14374.png"/><Relationship Id="rId439" Type="http://schemas.openxmlformats.org/officeDocument/2006/relationships/image" Target="../media/image14430.png"/><Relationship Id="rId201" Type="http://schemas.openxmlformats.org/officeDocument/2006/relationships/image" Target="../media/image1364.png"/><Relationship Id="rId243" Type="http://schemas.openxmlformats.org/officeDocument/2006/relationships/image" Target="../media/image14240.png"/><Relationship Id="rId285" Type="http://schemas.openxmlformats.org/officeDocument/2006/relationships/image" Target="../media/image10984.png"/><Relationship Id="rId450" Type="http://schemas.openxmlformats.org/officeDocument/2006/relationships/image" Target="../media/image14441.png"/><Relationship Id="rId506" Type="http://schemas.openxmlformats.org/officeDocument/2006/relationships/image" Target="../media/image14497.png"/><Relationship Id="rId38" Type="http://schemas.openxmlformats.org/officeDocument/2006/relationships/image" Target="../media/image14046.png"/><Relationship Id="rId103" Type="http://schemas.openxmlformats.org/officeDocument/2006/relationships/image" Target="../media/image14105.png"/><Relationship Id="rId310" Type="http://schemas.openxmlformats.org/officeDocument/2006/relationships/image" Target="../media/image14303.png"/><Relationship Id="rId492" Type="http://schemas.openxmlformats.org/officeDocument/2006/relationships/image" Target="../media/image14483.png"/><Relationship Id="rId91" Type="http://schemas.openxmlformats.org/officeDocument/2006/relationships/image" Target="../media/image2895.png"/><Relationship Id="rId145" Type="http://schemas.openxmlformats.org/officeDocument/2006/relationships/image" Target="../media/image14145.png"/><Relationship Id="rId187" Type="http://schemas.openxmlformats.org/officeDocument/2006/relationships/image" Target="../media/image14185.png"/><Relationship Id="rId352" Type="http://schemas.openxmlformats.org/officeDocument/2006/relationships/image" Target="../media/image14344.png"/><Relationship Id="rId394" Type="http://schemas.openxmlformats.org/officeDocument/2006/relationships/image" Target="../media/image14385.png"/><Relationship Id="rId408" Type="http://schemas.openxmlformats.org/officeDocument/2006/relationships/image" Target="../media/image14399.png"/><Relationship Id="rId212" Type="http://schemas.openxmlformats.org/officeDocument/2006/relationships/image" Target="../media/image14209.png"/><Relationship Id="rId254" Type="http://schemas.openxmlformats.org/officeDocument/2006/relationships/image" Target="../media/image14251.png"/><Relationship Id="rId49" Type="http://schemas.openxmlformats.org/officeDocument/2006/relationships/image" Target="../media/image14057.png"/><Relationship Id="rId114" Type="http://schemas.openxmlformats.org/officeDocument/2006/relationships/image" Target="../media/image14115.png"/><Relationship Id="rId296" Type="http://schemas.openxmlformats.org/officeDocument/2006/relationships/image" Target="../media/image14289.png"/><Relationship Id="rId461" Type="http://schemas.openxmlformats.org/officeDocument/2006/relationships/image" Target="../media/image14452.png"/><Relationship Id="rId517" Type="http://schemas.openxmlformats.org/officeDocument/2006/relationships/image" Target="../media/image14508.png"/><Relationship Id="rId60" Type="http://schemas.openxmlformats.org/officeDocument/2006/relationships/image" Target="../media/image14068.png"/><Relationship Id="rId156" Type="http://schemas.openxmlformats.org/officeDocument/2006/relationships/image" Target="../media/image14156.png"/><Relationship Id="rId198" Type="http://schemas.openxmlformats.org/officeDocument/2006/relationships/image" Target="../media/image14196.png"/><Relationship Id="rId321" Type="http://schemas.openxmlformats.org/officeDocument/2006/relationships/image" Target="../media/image14313.png"/><Relationship Id="rId363" Type="http://schemas.openxmlformats.org/officeDocument/2006/relationships/image" Target="../media/image14355.png"/><Relationship Id="rId419" Type="http://schemas.openxmlformats.org/officeDocument/2006/relationships/image" Target="../media/image14410.png"/><Relationship Id="rId223" Type="http://schemas.openxmlformats.org/officeDocument/2006/relationships/image" Target="../media/image14220.png"/><Relationship Id="rId430" Type="http://schemas.openxmlformats.org/officeDocument/2006/relationships/image" Target="../media/image14421.png"/><Relationship Id="rId18" Type="http://schemas.openxmlformats.org/officeDocument/2006/relationships/image" Target="../media/image14026.png"/><Relationship Id="rId265" Type="http://schemas.openxmlformats.org/officeDocument/2006/relationships/image" Target="../media/image14262.png"/><Relationship Id="rId472" Type="http://schemas.openxmlformats.org/officeDocument/2006/relationships/image" Target="../media/image14463.png"/><Relationship Id="rId125" Type="http://schemas.openxmlformats.org/officeDocument/2006/relationships/image" Target="../media/image14125.png"/><Relationship Id="rId167" Type="http://schemas.openxmlformats.org/officeDocument/2006/relationships/image" Target="../media/image14166.png"/><Relationship Id="rId332" Type="http://schemas.openxmlformats.org/officeDocument/2006/relationships/image" Target="../media/image14324.png"/><Relationship Id="rId374" Type="http://schemas.openxmlformats.org/officeDocument/2006/relationships/image" Target="../media/image14366.png"/><Relationship Id="rId71" Type="http://schemas.openxmlformats.org/officeDocument/2006/relationships/image" Target="../media/image14077.png"/><Relationship Id="rId234" Type="http://schemas.openxmlformats.org/officeDocument/2006/relationships/image" Target="../media/image14231.png"/><Relationship Id="rId2" Type="http://schemas.openxmlformats.org/officeDocument/2006/relationships/image" Target="../media/image14014.png"/><Relationship Id="rId29" Type="http://schemas.openxmlformats.org/officeDocument/2006/relationships/image" Target="../media/image14037.png"/><Relationship Id="rId276" Type="http://schemas.openxmlformats.org/officeDocument/2006/relationships/image" Target="../media/image14272.png"/><Relationship Id="rId441" Type="http://schemas.openxmlformats.org/officeDocument/2006/relationships/image" Target="../media/image14432.png"/><Relationship Id="rId483" Type="http://schemas.openxmlformats.org/officeDocument/2006/relationships/image" Target="../media/image14474.png"/><Relationship Id="rId40" Type="http://schemas.openxmlformats.org/officeDocument/2006/relationships/image" Target="../media/image14048.png"/><Relationship Id="rId136" Type="http://schemas.openxmlformats.org/officeDocument/2006/relationships/image" Target="../media/image14136.png"/><Relationship Id="rId178" Type="http://schemas.openxmlformats.org/officeDocument/2006/relationships/image" Target="../media/image14176.png"/><Relationship Id="rId301" Type="http://schemas.openxmlformats.org/officeDocument/2006/relationships/image" Target="../media/image14294.png"/><Relationship Id="rId343" Type="http://schemas.openxmlformats.org/officeDocument/2006/relationships/image" Target="../media/image14335.png"/><Relationship Id="rId82" Type="http://schemas.openxmlformats.org/officeDocument/2006/relationships/image" Target="../media/image14088.png"/><Relationship Id="rId203" Type="http://schemas.openxmlformats.org/officeDocument/2006/relationships/image" Target="../media/image14200.png"/><Relationship Id="rId385" Type="http://schemas.openxmlformats.org/officeDocument/2006/relationships/image" Target="../media/image14376.png"/><Relationship Id="rId245" Type="http://schemas.openxmlformats.org/officeDocument/2006/relationships/image" Target="../media/image14242.png"/><Relationship Id="rId287" Type="http://schemas.openxmlformats.org/officeDocument/2006/relationships/image" Target="../media/image14281.png"/><Relationship Id="rId410" Type="http://schemas.openxmlformats.org/officeDocument/2006/relationships/image" Target="../media/image14401.png"/><Relationship Id="rId452" Type="http://schemas.openxmlformats.org/officeDocument/2006/relationships/image" Target="../media/image14443.png"/><Relationship Id="rId494" Type="http://schemas.openxmlformats.org/officeDocument/2006/relationships/image" Target="../media/image14485.png"/><Relationship Id="rId508" Type="http://schemas.openxmlformats.org/officeDocument/2006/relationships/image" Target="../media/image14499.png"/><Relationship Id="rId105" Type="http://schemas.openxmlformats.org/officeDocument/2006/relationships/image" Target="../media/image14107.png"/><Relationship Id="rId147" Type="http://schemas.openxmlformats.org/officeDocument/2006/relationships/image" Target="../media/image14147.png"/><Relationship Id="rId312" Type="http://schemas.openxmlformats.org/officeDocument/2006/relationships/image" Target="../media/image14304.png"/><Relationship Id="rId354" Type="http://schemas.openxmlformats.org/officeDocument/2006/relationships/image" Target="../media/image14346.png"/><Relationship Id="rId51" Type="http://schemas.openxmlformats.org/officeDocument/2006/relationships/image" Target="../media/image14059.png"/><Relationship Id="rId93" Type="http://schemas.openxmlformats.org/officeDocument/2006/relationships/image" Target="../media/image14095.png"/><Relationship Id="rId189" Type="http://schemas.openxmlformats.org/officeDocument/2006/relationships/image" Target="../media/image14187.png"/><Relationship Id="rId396" Type="http://schemas.openxmlformats.org/officeDocument/2006/relationships/image" Target="../media/image14387.png"/><Relationship Id="rId214" Type="http://schemas.openxmlformats.org/officeDocument/2006/relationships/image" Target="../media/image14211.png"/><Relationship Id="rId256" Type="http://schemas.openxmlformats.org/officeDocument/2006/relationships/image" Target="../media/image14253.png"/><Relationship Id="rId298" Type="http://schemas.openxmlformats.org/officeDocument/2006/relationships/image" Target="../media/image14291.png"/><Relationship Id="rId421" Type="http://schemas.openxmlformats.org/officeDocument/2006/relationships/image" Target="../media/image14412.png"/><Relationship Id="rId463" Type="http://schemas.openxmlformats.org/officeDocument/2006/relationships/image" Target="../media/image14454.png"/><Relationship Id="rId519" Type="http://schemas.openxmlformats.org/officeDocument/2006/relationships/image" Target="../media/image14510.png"/><Relationship Id="rId116" Type="http://schemas.openxmlformats.org/officeDocument/2006/relationships/image" Target="../media/image14117.png"/><Relationship Id="rId158" Type="http://schemas.openxmlformats.org/officeDocument/2006/relationships/image" Target="../media/image14158.png"/><Relationship Id="rId323" Type="http://schemas.openxmlformats.org/officeDocument/2006/relationships/image" Target="../media/image14315.png"/><Relationship Id="rId20" Type="http://schemas.openxmlformats.org/officeDocument/2006/relationships/image" Target="../media/image14028.png"/><Relationship Id="rId62" Type="http://schemas.openxmlformats.org/officeDocument/2006/relationships/image" Target="../media/image14070.png"/><Relationship Id="rId365" Type="http://schemas.openxmlformats.org/officeDocument/2006/relationships/image" Target="../media/image14357.png"/><Relationship Id="rId225" Type="http://schemas.openxmlformats.org/officeDocument/2006/relationships/image" Target="../media/image14222.png"/><Relationship Id="rId267" Type="http://schemas.openxmlformats.org/officeDocument/2006/relationships/image" Target="../media/image14264.png"/><Relationship Id="rId432" Type="http://schemas.openxmlformats.org/officeDocument/2006/relationships/image" Target="../media/image14423.png"/><Relationship Id="rId474" Type="http://schemas.openxmlformats.org/officeDocument/2006/relationships/image" Target="../media/image14465.png"/><Relationship Id="rId127" Type="http://schemas.openxmlformats.org/officeDocument/2006/relationships/image" Target="../media/image14127.png"/><Relationship Id="rId31" Type="http://schemas.openxmlformats.org/officeDocument/2006/relationships/image" Target="../media/image14039.png"/><Relationship Id="rId73" Type="http://schemas.openxmlformats.org/officeDocument/2006/relationships/image" Target="../media/image14079.png"/><Relationship Id="rId169" Type="http://schemas.openxmlformats.org/officeDocument/2006/relationships/image" Target="../media/image14168.png"/><Relationship Id="rId334" Type="http://schemas.openxmlformats.org/officeDocument/2006/relationships/image" Target="../media/image14326.png"/><Relationship Id="rId376" Type="http://schemas.openxmlformats.org/officeDocument/2006/relationships/image" Target="../media/image4520.png"/><Relationship Id="rId4" Type="http://schemas.openxmlformats.org/officeDocument/2006/relationships/image" Target="../media/image14015.png"/><Relationship Id="rId180" Type="http://schemas.openxmlformats.org/officeDocument/2006/relationships/image" Target="../media/image14178.png"/><Relationship Id="rId236" Type="http://schemas.openxmlformats.org/officeDocument/2006/relationships/image" Target="../media/image14233.png"/><Relationship Id="rId278" Type="http://schemas.openxmlformats.org/officeDocument/2006/relationships/image" Target="../media/image14274.png"/><Relationship Id="rId401" Type="http://schemas.openxmlformats.org/officeDocument/2006/relationships/image" Target="../media/image14392.png"/><Relationship Id="rId443" Type="http://schemas.openxmlformats.org/officeDocument/2006/relationships/image" Target="../media/image14434.png"/><Relationship Id="rId303" Type="http://schemas.openxmlformats.org/officeDocument/2006/relationships/image" Target="../media/image14296.png"/><Relationship Id="rId485" Type="http://schemas.openxmlformats.org/officeDocument/2006/relationships/image" Target="../media/image14476.png"/><Relationship Id="rId42" Type="http://schemas.openxmlformats.org/officeDocument/2006/relationships/image" Target="../media/image14050.png"/><Relationship Id="rId84" Type="http://schemas.openxmlformats.org/officeDocument/2006/relationships/image" Target="../media/image14090.png"/><Relationship Id="rId138" Type="http://schemas.openxmlformats.org/officeDocument/2006/relationships/image" Target="../media/image14138.png"/><Relationship Id="rId345" Type="http://schemas.openxmlformats.org/officeDocument/2006/relationships/image" Target="../media/image14337.png"/><Relationship Id="rId387" Type="http://schemas.openxmlformats.org/officeDocument/2006/relationships/image" Target="../media/image14378.png"/><Relationship Id="rId510" Type="http://schemas.openxmlformats.org/officeDocument/2006/relationships/image" Target="../media/image14501.png"/><Relationship Id="rId191" Type="http://schemas.openxmlformats.org/officeDocument/2006/relationships/image" Target="../media/image14189.png"/><Relationship Id="rId205" Type="http://schemas.openxmlformats.org/officeDocument/2006/relationships/image" Target="../media/image14202.png"/><Relationship Id="rId247" Type="http://schemas.openxmlformats.org/officeDocument/2006/relationships/image" Target="../media/image14244.png"/><Relationship Id="rId412" Type="http://schemas.openxmlformats.org/officeDocument/2006/relationships/image" Target="../media/image14403.png"/><Relationship Id="rId107" Type="http://schemas.openxmlformats.org/officeDocument/2006/relationships/image" Target="../media/image14109.png"/><Relationship Id="rId289" Type="http://schemas.openxmlformats.org/officeDocument/2006/relationships/image" Target="../media/image14282.png"/><Relationship Id="rId454" Type="http://schemas.openxmlformats.org/officeDocument/2006/relationships/image" Target="../media/image14445.png"/><Relationship Id="rId496" Type="http://schemas.openxmlformats.org/officeDocument/2006/relationships/image" Target="../media/image14487.png"/><Relationship Id="rId11" Type="http://schemas.openxmlformats.org/officeDocument/2006/relationships/image" Target="../media/image14019.png"/><Relationship Id="rId53" Type="http://schemas.openxmlformats.org/officeDocument/2006/relationships/image" Target="../media/image14061.png"/><Relationship Id="rId149" Type="http://schemas.openxmlformats.org/officeDocument/2006/relationships/image" Target="../media/image14149.png"/><Relationship Id="rId314" Type="http://schemas.openxmlformats.org/officeDocument/2006/relationships/image" Target="../media/image14306.png"/><Relationship Id="rId356" Type="http://schemas.openxmlformats.org/officeDocument/2006/relationships/image" Target="../media/image14348.png"/><Relationship Id="rId398" Type="http://schemas.openxmlformats.org/officeDocument/2006/relationships/image" Target="../media/image14389.png"/><Relationship Id="rId521" Type="http://schemas.openxmlformats.org/officeDocument/2006/relationships/image" Target="../media/image14512.png"/><Relationship Id="rId95" Type="http://schemas.openxmlformats.org/officeDocument/2006/relationships/image" Target="../media/image14097.png"/><Relationship Id="rId160" Type="http://schemas.openxmlformats.org/officeDocument/2006/relationships/image" Target="../media/image14160.png"/><Relationship Id="rId216" Type="http://schemas.openxmlformats.org/officeDocument/2006/relationships/image" Target="../media/image14213.png"/><Relationship Id="rId423" Type="http://schemas.openxmlformats.org/officeDocument/2006/relationships/image" Target="../media/image14414.png"/><Relationship Id="rId258" Type="http://schemas.openxmlformats.org/officeDocument/2006/relationships/image" Target="../media/image14255.png"/><Relationship Id="rId465" Type="http://schemas.openxmlformats.org/officeDocument/2006/relationships/image" Target="../media/image14456.png"/><Relationship Id="rId22" Type="http://schemas.openxmlformats.org/officeDocument/2006/relationships/image" Target="../media/image14030.png"/><Relationship Id="rId64" Type="http://schemas.openxmlformats.org/officeDocument/2006/relationships/image" Target="../media/image14072.png"/><Relationship Id="rId118" Type="http://schemas.openxmlformats.org/officeDocument/2006/relationships/image" Target="../media/image14119.png"/><Relationship Id="rId325" Type="http://schemas.openxmlformats.org/officeDocument/2006/relationships/image" Target="../media/image14317.png"/><Relationship Id="rId367" Type="http://schemas.openxmlformats.org/officeDocument/2006/relationships/image" Target="../media/image14359.png"/><Relationship Id="rId171" Type="http://schemas.openxmlformats.org/officeDocument/2006/relationships/image" Target="../media/image14169.png"/><Relationship Id="rId227" Type="http://schemas.openxmlformats.org/officeDocument/2006/relationships/image" Target="../media/image14224.png"/><Relationship Id="rId269" Type="http://schemas.openxmlformats.org/officeDocument/2006/relationships/image" Target="../media/image14266.png"/><Relationship Id="rId434" Type="http://schemas.openxmlformats.org/officeDocument/2006/relationships/image" Target="../media/image14425.png"/><Relationship Id="rId476" Type="http://schemas.openxmlformats.org/officeDocument/2006/relationships/image" Target="../media/image14467.png"/><Relationship Id="rId33" Type="http://schemas.openxmlformats.org/officeDocument/2006/relationships/image" Target="../media/image14041.png"/><Relationship Id="rId129" Type="http://schemas.openxmlformats.org/officeDocument/2006/relationships/image" Target="../media/image14129.png"/><Relationship Id="rId280" Type="http://schemas.openxmlformats.org/officeDocument/2006/relationships/image" Target="../media/image14276.png"/><Relationship Id="rId336" Type="http://schemas.openxmlformats.org/officeDocument/2006/relationships/image" Target="../media/image14328.png"/><Relationship Id="rId501" Type="http://schemas.openxmlformats.org/officeDocument/2006/relationships/image" Target="../media/image14492.png"/><Relationship Id="rId75" Type="http://schemas.openxmlformats.org/officeDocument/2006/relationships/image" Target="../media/image14081.png"/><Relationship Id="rId140" Type="http://schemas.openxmlformats.org/officeDocument/2006/relationships/image" Target="../media/image14140.png"/><Relationship Id="rId182" Type="http://schemas.openxmlformats.org/officeDocument/2006/relationships/image" Target="../media/image14180.png"/><Relationship Id="rId378" Type="http://schemas.openxmlformats.org/officeDocument/2006/relationships/image" Target="../media/image14369.png"/><Relationship Id="rId403" Type="http://schemas.openxmlformats.org/officeDocument/2006/relationships/image" Target="../media/image14394.png"/><Relationship Id="rId6" Type="http://schemas.openxmlformats.org/officeDocument/2006/relationships/image" Target="../media/image14016.png"/><Relationship Id="rId238" Type="http://schemas.openxmlformats.org/officeDocument/2006/relationships/image" Target="../media/image14235.png"/><Relationship Id="rId445" Type="http://schemas.openxmlformats.org/officeDocument/2006/relationships/image" Target="../media/image14436.png"/><Relationship Id="rId487" Type="http://schemas.openxmlformats.org/officeDocument/2006/relationships/image" Target="../media/image14478.png"/><Relationship Id="rId291" Type="http://schemas.openxmlformats.org/officeDocument/2006/relationships/image" Target="../media/image14284.png"/><Relationship Id="rId305" Type="http://schemas.openxmlformats.org/officeDocument/2006/relationships/image" Target="../media/image14298.png"/><Relationship Id="rId347" Type="http://schemas.openxmlformats.org/officeDocument/2006/relationships/image" Target="../media/image14339.png"/><Relationship Id="rId512" Type="http://schemas.openxmlformats.org/officeDocument/2006/relationships/image" Target="../media/image14503.png"/><Relationship Id="rId44" Type="http://schemas.openxmlformats.org/officeDocument/2006/relationships/image" Target="../media/image14052.png"/><Relationship Id="rId86" Type="http://schemas.openxmlformats.org/officeDocument/2006/relationships/image" Target="../media/image14092.png"/><Relationship Id="rId151" Type="http://schemas.openxmlformats.org/officeDocument/2006/relationships/image" Target="../media/image14151.png"/><Relationship Id="rId389" Type="http://schemas.openxmlformats.org/officeDocument/2006/relationships/image" Target="../media/image14380.png"/><Relationship Id="rId193" Type="http://schemas.openxmlformats.org/officeDocument/2006/relationships/image" Target="../media/image14191.png"/><Relationship Id="rId207" Type="http://schemas.openxmlformats.org/officeDocument/2006/relationships/image" Target="../media/image14204.png"/><Relationship Id="rId249" Type="http://schemas.openxmlformats.org/officeDocument/2006/relationships/image" Target="../media/image14246.png"/><Relationship Id="rId414" Type="http://schemas.openxmlformats.org/officeDocument/2006/relationships/image" Target="../media/image14405.png"/><Relationship Id="rId456" Type="http://schemas.openxmlformats.org/officeDocument/2006/relationships/image" Target="../media/image14447.png"/><Relationship Id="rId498" Type="http://schemas.openxmlformats.org/officeDocument/2006/relationships/image" Target="../media/image14489.png"/><Relationship Id="rId13" Type="http://schemas.openxmlformats.org/officeDocument/2006/relationships/image" Target="../media/image14021.png"/><Relationship Id="rId109" Type="http://schemas.openxmlformats.org/officeDocument/2006/relationships/image" Target="../media/image14111.png"/><Relationship Id="rId260" Type="http://schemas.openxmlformats.org/officeDocument/2006/relationships/image" Target="../media/image14257.png"/><Relationship Id="rId316" Type="http://schemas.openxmlformats.org/officeDocument/2006/relationships/image" Target="../media/image14308.png"/><Relationship Id="rId55" Type="http://schemas.openxmlformats.org/officeDocument/2006/relationships/image" Target="../media/image14063.png"/><Relationship Id="rId97" Type="http://schemas.openxmlformats.org/officeDocument/2006/relationships/image" Target="../media/image14099.png"/><Relationship Id="rId120" Type="http://schemas.openxmlformats.org/officeDocument/2006/relationships/image" Target="../media/image14120.png"/><Relationship Id="rId358" Type="http://schemas.openxmlformats.org/officeDocument/2006/relationships/image" Target="../media/image14350.png"/><Relationship Id="rId162" Type="http://schemas.openxmlformats.org/officeDocument/2006/relationships/image" Target="../media/image14161.png"/><Relationship Id="rId218" Type="http://schemas.openxmlformats.org/officeDocument/2006/relationships/image" Target="../media/image14215.png"/><Relationship Id="rId425" Type="http://schemas.openxmlformats.org/officeDocument/2006/relationships/image" Target="../media/image14416.png"/><Relationship Id="rId467" Type="http://schemas.openxmlformats.org/officeDocument/2006/relationships/image" Target="../media/image14458.png"/><Relationship Id="rId271" Type="http://schemas.openxmlformats.org/officeDocument/2006/relationships/image" Target="../media/image14268.png"/><Relationship Id="rId24" Type="http://schemas.openxmlformats.org/officeDocument/2006/relationships/image" Target="../media/image14032.png"/><Relationship Id="rId66" Type="http://schemas.openxmlformats.org/officeDocument/2006/relationships/image" Target="../media/image436.png"/><Relationship Id="rId131" Type="http://schemas.openxmlformats.org/officeDocument/2006/relationships/image" Target="../media/image14131.png"/><Relationship Id="rId327" Type="http://schemas.openxmlformats.org/officeDocument/2006/relationships/image" Target="../media/image14319.png"/><Relationship Id="rId369" Type="http://schemas.openxmlformats.org/officeDocument/2006/relationships/image" Target="../media/image14361.png"/><Relationship Id="rId173" Type="http://schemas.openxmlformats.org/officeDocument/2006/relationships/image" Target="../media/image14171.png"/><Relationship Id="rId229" Type="http://schemas.openxmlformats.org/officeDocument/2006/relationships/image" Target="../media/image14226.png"/><Relationship Id="rId380" Type="http://schemas.openxmlformats.org/officeDocument/2006/relationships/image" Target="../media/image14371.png"/><Relationship Id="rId436" Type="http://schemas.openxmlformats.org/officeDocument/2006/relationships/image" Target="../media/image14427.png"/><Relationship Id="rId240" Type="http://schemas.openxmlformats.org/officeDocument/2006/relationships/image" Target="../media/image14237.png"/><Relationship Id="rId478" Type="http://schemas.openxmlformats.org/officeDocument/2006/relationships/image" Target="../media/image14469.png"/><Relationship Id="rId35" Type="http://schemas.openxmlformats.org/officeDocument/2006/relationships/image" Target="../media/image14043.png"/><Relationship Id="rId77" Type="http://schemas.openxmlformats.org/officeDocument/2006/relationships/image" Target="../media/image14083.png"/><Relationship Id="rId100" Type="http://schemas.openxmlformats.org/officeDocument/2006/relationships/image" Target="../media/image14102.png"/><Relationship Id="rId282" Type="http://schemas.openxmlformats.org/officeDocument/2006/relationships/image" Target="../media/image52.png"/><Relationship Id="rId338" Type="http://schemas.openxmlformats.org/officeDocument/2006/relationships/image" Target="../media/image14330.png"/><Relationship Id="rId503" Type="http://schemas.openxmlformats.org/officeDocument/2006/relationships/image" Target="../media/image14494.png"/><Relationship Id="rId8" Type="http://schemas.openxmlformats.org/officeDocument/2006/relationships/image" Target="../media/image14003.png"/><Relationship Id="rId142" Type="http://schemas.openxmlformats.org/officeDocument/2006/relationships/image" Target="../media/image14142.png"/><Relationship Id="rId184" Type="http://schemas.openxmlformats.org/officeDocument/2006/relationships/image" Target="../media/image14182.png"/><Relationship Id="rId391" Type="http://schemas.openxmlformats.org/officeDocument/2006/relationships/image" Target="../media/image14382.png"/><Relationship Id="rId405" Type="http://schemas.openxmlformats.org/officeDocument/2006/relationships/image" Target="../media/image14396.png"/><Relationship Id="rId447" Type="http://schemas.openxmlformats.org/officeDocument/2006/relationships/image" Target="../media/image14438.png"/><Relationship Id="rId251" Type="http://schemas.openxmlformats.org/officeDocument/2006/relationships/image" Target="../media/image14248.png"/><Relationship Id="rId489" Type="http://schemas.openxmlformats.org/officeDocument/2006/relationships/image" Target="../media/image14480.png"/><Relationship Id="rId46" Type="http://schemas.openxmlformats.org/officeDocument/2006/relationships/image" Target="../media/image14054.png"/><Relationship Id="rId293" Type="http://schemas.openxmlformats.org/officeDocument/2006/relationships/image" Target="../media/image14286.png"/><Relationship Id="rId307" Type="http://schemas.openxmlformats.org/officeDocument/2006/relationships/image" Target="../media/image14300.png"/><Relationship Id="rId349" Type="http://schemas.openxmlformats.org/officeDocument/2006/relationships/image" Target="../media/image14341.png"/><Relationship Id="rId514" Type="http://schemas.openxmlformats.org/officeDocument/2006/relationships/image" Target="../media/image14505.png"/><Relationship Id="rId88" Type="http://schemas.openxmlformats.org/officeDocument/2006/relationships/image" Target="../media/image14094.png"/><Relationship Id="rId111" Type="http://schemas.openxmlformats.org/officeDocument/2006/relationships/image" Target="../media/image1842.png"/><Relationship Id="rId153" Type="http://schemas.openxmlformats.org/officeDocument/2006/relationships/image" Target="../media/image14153.png"/><Relationship Id="rId195" Type="http://schemas.openxmlformats.org/officeDocument/2006/relationships/image" Target="../media/image14193.png"/><Relationship Id="rId209" Type="http://schemas.openxmlformats.org/officeDocument/2006/relationships/image" Target="../media/image14206.png"/><Relationship Id="rId360" Type="http://schemas.openxmlformats.org/officeDocument/2006/relationships/image" Target="../media/image14352.png"/><Relationship Id="rId416" Type="http://schemas.openxmlformats.org/officeDocument/2006/relationships/image" Target="../media/image14407.png"/><Relationship Id="rId220" Type="http://schemas.openxmlformats.org/officeDocument/2006/relationships/image" Target="../media/image14217.png"/><Relationship Id="rId458" Type="http://schemas.openxmlformats.org/officeDocument/2006/relationships/image" Target="../media/image14449.png"/><Relationship Id="rId15" Type="http://schemas.openxmlformats.org/officeDocument/2006/relationships/image" Target="../media/image14023.png"/><Relationship Id="rId57" Type="http://schemas.openxmlformats.org/officeDocument/2006/relationships/image" Target="../media/image14065.png"/><Relationship Id="rId262" Type="http://schemas.openxmlformats.org/officeDocument/2006/relationships/image" Target="../media/image14259.png"/><Relationship Id="rId318" Type="http://schemas.openxmlformats.org/officeDocument/2006/relationships/image" Target="../media/image14310.png"/><Relationship Id="rId99" Type="http://schemas.openxmlformats.org/officeDocument/2006/relationships/image" Target="../media/image14101.png"/><Relationship Id="rId122" Type="http://schemas.openxmlformats.org/officeDocument/2006/relationships/image" Target="../media/image14122.png"/><Relationship Id="rId164" Type="http://schemas.openxmlformats.org/officeDocument/2006/relationships/image" Target="../media/image14163.png"/><Relationship Id="rId371" Type="http://schemas.openxmlformats.org/officeDocument/2006/relationships/image" Target="../media/image14363.png"/><Relationship Id="rId427" Type="http://schemas.openxmlformats.org/officeDocument/2006/relationships/image" Target="../media/image14418.png"/><Relationship Id="rId469" Type="http://schemas.openxmlformats.org/officeDocument/2006/relationships/image" Target="../media/image14460.png"/><Relationship Id="rId26" Type="http://schemas.openxmlformats.org/officeDocument/2006/relationships/image" Target="../media/image14034.png"/><Relationship Id="rId231" Type="http://schemas.openxmlformats.org/officeDocument/2006/relationships/image" Target="../media/image14228.png"/><Relationship Id="rId273" Type="http://schemas.openxmlformats.org/officeDocument/2006/relationships/image" Target="../media/image14270.png"/><Relationship Id="rId329" Type="http://schemas.openxmlformats.org/officeDocument/2006/relationships/image" Target="../media/image14321.png"/><Relationship Id="rId480" Type="http://schemas.openxmlformats.org/officeDocument/2006/relationships/image" Target="../media/image14471.png"/><Relationship Id="rId68" Type="http://schemas.openxmlformats.org/officeDocument/2006/relationships/image" Target="../media/image14075.png"/><Relationship Id="rId133" Type="http://schemas.openxmlformats.org/officeDocument/2006/relationships/image" Target="../media/image14133.png"/><Relationship Id="rId175" Type="http://schemas.openxmlformats.org/officeDocument/2006/relationships/image" Target="../media/image14173.png"/><Relationship Id="rId340" Type="http://schemas.openxmlformats.org/officeDocument/2006/relationships/image" Target="../media/image14332.png"/><Relationship Id="rId200" Type="http://schemas.openxmlformats.org/officeDocument/2006/relationships/image" Target="../media/image14198.png"/><Relationship Id="rId382" Type="http://schemas.openxmlformats.org/officeDocument/2006/relationships/image" Target="../media/image14373.png"/><Relationship Id="rId438" Type="http://schemas.openxmlformats.org/officeDocument/2006/relationships/image" Target="../media/image14429.png"/><Relationship Id="rId242" Type="http://schemas.openxmlformats.org/officeDocument/2006/relationships/image" Target="../media/image14239.png"/><Relationship Id="rId284" Type="http://schemas.openxmlformats.org/officeDocument/2006/relationships/image" Target="../media/image14279.png"/><Relationship Id="rId491" Type="http://schemas.openxmlformats.org/officeDocument/2006/relationships/image" Target="../media/image14482.png"/><Relationship Id="rId505" Type="http://schemas.openxmlformats.org/officeDocument/2006/relationships/image" Target="../media/image14496.png"/><Relationship Id="rId37" Type="http://schemas.openxmlformats.org/officeDocument/2006/relationships/image" Target="../media/image14045.png"/><Relationship Id="rId79" Type="http://schemas.openxmlformats.org/officeDocument/2006/relationships/image" Target="../media/image14085.png"/><Relationship Id="rId102" Type="http://schemas.openxmlformats.org/officeDocument/2006/relationships/image" Target="../media/image14104.png"/><Relationship Id="rId144" Type="http://schemas.openxmlformats.org/officeDocument/2006/relationships/image" Target="../media/image14144.png"/><Relationship Id="rId90" Type="http://schemas.openxmlformats.org/officeDocument/2006/relationships/image" Target="../media/image1707.png"/><Relationship Id="rId186" Type="http://schemas.openxmlformats.org/officeDocument/2006/relationships/image" Target="../media/image14184.png"/><Relationship Id="rId351" Type="http://schemas.openxmlformats.org/officeDocument/2006/relationships/image" Target="../media/image14343.png"/><Relationship Id="rId393" Type="http://schemas.openxmlformats.org/officeDocument/2006/relationships/image" Target="../media/image14384.png"/><Relationship Id="rId407" Type="http://schemas.openxmlformats.org/officeDocument/2006/relationships/image" Target="../media/image14398.png"/><Relationship Id="rId449" Type="http://schemas.openxmlformats.org/officeDocument/2006/relationships/image" Target="../media/image14440.png"/><Relationship Id="rId211" Type="http://schemas.openxmlformats.org/officeDocument/2006/relationships/image" Target="../media/image14208.png"/><Relationship Id="rId253" Type="http://schemas.openxmlformats.org/officeDocument/2006/relationships/image" Target="../media/image14250.png"/><Relationship Id="rId295" Type="http://schemas.openxmlformats.org/officeDocument/2006/relationships/image" Target="../media/image14288.png"/><Relationship Id="rId309" Type="http://schemas.openxmlformats.org/officeDocument/2006/relationships/image" Target="../media/image14302.png"/><Relationship Id="rId460" Type="http://schemas.openxmlformats.org/officeDocument/2006/relationships/image" Target="../media/image14451.png"/><Relationship Id="rId516" Type="http://schemas.openxmlformats.org/officeDocument/2006/relationships/image" Target="../media/image14507.png"/><Relationship Id="rId48" Type="http://schemas.openxmlformats.org/officeDocument/2006/relationships/image" Target="../media/image14056.png"/><Relationship Id="rId113" Type="http://schemas.openxmlformats.org/officeDocument/2006/relationships/image" Target="../media/image14114.png"/><Relationship Id="rId320" Type="http://schemas.openxmlformats.org/officeDocument/2006/relationships/image" Target="../media/image14312.png"/><Relationship Id="rId155" Type="http://schemas.openxmlformats.org/officeDocument/2006/relationships/image" Target="../media/image14155.png"/><Relationship Id="rId197" Type="http://schemas.openxmlformats.org/officeDocument/2006/relationships/image" Target="../media/image14195.png"/><Relationship Id="rId362" Type="http://schemas.openxmlformats.org/officeDocument/2006/relationships/image" Target="../media/image14354.png"/><Relationship Id="rId418" Type="http://schemas.openxmlformats.org/officeDocument/2006/relationships/image" Target="../media/image14409.png"/><Relationship Id="rId222" Type="http://schemas.openxmlformats.org/officeDocument/2006/relationships/image" Target="../media/image14219.png"/><Relationship Id="rId264" Type="http://schemas.openxmlformats.org/officeDocument/2006/relationships/image" Target="../media/image14261.png"/><Relationship Id="rId471" Type="http://schemas.openxmlformats.org/officeDocument/2006/relationships/image" Target="../media/image14462.png"/><Relationship Id="rId17" Type="http://schemas.openxmlformats.org/officeDocument/2006/relationships/image" Target="../media/image14025.png"/><Relationship Id="rId59" Type="http://schemas.openxmlformats.org/officeDocument/2006/relationships/image" Target="../media/image14067.png"/><Relationship Id="rId124" Type="http://schemas.openxmlformats.org/officeDocument/2006/relationships/image" Target="../media/image14124.png"/><Relationship Id="rId70" Type="http://schemas.openxmlformats.org/officeDocument/2006/relationships/image" Target="../media/image7319.png"/><Relationship Id="rId166" Type="http://schemas.openxmlformats.org/officeDocument/2006/relationships/image" Target="../media/image14165.png"/><Relationship Id="rId331" Type="http://schemas.openxmlformats.org/officeDocument/2006/relationships/image" Target="../media/image14323.png"/><Relationship Id="rId373" Type="http://schemas.openxmlformats.org/officeDocument/2006/relationships/image" Target="../media/image14365.png"/><Relationship Id="rId429" Type="http://schemas.openxmlformats.org/officeDocument/2006/relationships/image" Target="../media/image14420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14230.png"/><Relationship Id="rId440" Type="http://schemas.openxmlformats.org/officeDocument/2006/relationships/image" Target="../media/image14431.png"/><Relationship Id="rId28" Type="http://schemas.openxmlformats.org/officeDocument/2006/relationships/image" Target="../media/image14036.png"/><Relationship Id="rId275" Type="http://schemas.openxmlformats.org/officeDocument/2006/relationships/image" Target="../media/image14271.png"/><Relationship Id="rId300" Type="http://schemas.openxmlformats.org/officeDocument/2006/relationships/image" Target="../media/image14293.png"/><Relationship Id="rId482" Type="http://schemas.openxmlformats.org/officeDocument/2006/relationships/image" Target="../media/image14473.png"/><Relationship Id="rId81" Type="http://schemas.openxmlformats.org/officeDocument/2006/relationships/image" Target="../media/image14087.png"/><Relationship Id="rId135" Type="http://schemas.openxmlformats.org/officeDocument/2006/relationships/image" Target="../media/image14135.png"/><Relationship Id="rId177" Type="http://schemas.openxmlformats.org/officeDocument/2006/relationships/image" Target="../media/image14175.png"/><Relationship Id="rId342" Type="http://schemas.openxmlformats.org/officeDocument/2006/relationships/image" Target="../media/image14334.png"/><Relationship Id="rId384" Type="http://schemas.openxmlformats.org/officeDocument/2006/relationships/image" Target="../media/image14375.png"/><Relationship Id="rId202" Type="http://schemas.openxmlformats.org/officeDocument/2006/relationships/image" Target="../media/image14199.png"/><Relationship Id="rId244" Type="http://schemas.openxmlformats.org/officeDocument/2006/relationships/image" Target="../media/image14241.png"/><Relationship Id="rId39" Type="http://schemas.openxmlformats.org/officeDocument/2006/relationships/image" Target="../media/image14047.png"/><Relationship Id="rId286" Type="http://schemas.openxmlformats.org/officeDocument/2006/relationships/image" Target="../media/image14280.png"/><Relationship Id="rId451" Type="http://schemas.openxmlformats.org/officeDocument/2006/relationships/image" Target="../media/image14442.png"/><Relationship Id="rId493" Type="http://schemas.openxmlformats.org/officeDocument/2006/relationships/image" Target="../media/image14484.png"/><Relationship Id="rId507" Type="http://schemas.openxmlformats.org/officeDocument/2006/relationships/image" Target="../media/image14498.png"/><Relationship Id="rId50" Type="http://schemas.openxmlformats.org/officeDocument/2006/relationships/image" Target="../media/image14058.png"/><Relationship Id="rId104" Type="http://schemas.openxmlformats.org/officeDocument/2006/relationships/image" Target="../media/image14106.png"/><Relationship Id="rId146" Type="http://schemas.openxmlformats.org/officeDocument/2006/relationships/image" Target="../media/image14146.png"/><Relationship Id="rId188" Type="http://schemas.openxmlformats.org/officeDocument/2006/relationships/image" Target="../media/image14186.png"/><Relationship Id="rId311" Type="http://schemas.openxmlformats.org/officeDocument/2006/relationships/image" Target="../media/image3110.png"/><Relationship Id="rId353" Type="http://schemas.openxmlformats.org/officeDocument/2006/relationships/image" Target="../media/image14345.png"/><Relationship Id="rId395" Type="http://schemas.openxmlformats.org/officeDocument/2006/relationships/image" Target="../media/image14386.png"/><Relationship Id="rId409" Type="http://schemas.openxmlformats.org/officeDocument/2006/relationships/image" Target="../media/image14400.png"/><Relationship Id="rId92" Type="http://schemas.openxmlformats.org/officeDocument/2006/relationships/image" Target="../media/image1630.png"/><Relationship Id="rId213" Type="http://schemas.openxmlformats.org/officeDocument/2006/relationships/image" Target="../media/image14210.png"/><Relationship Id="rId420" Type="http://schemas.openxmlformats.org/officeDocument/2006/relationships/image" Target="../media/image14411.png"/><Relationship Id="rId255" Type="http://schemas.openxmlformats.org/officeDocument/2006/relationships/image" Target="../media/image14252.png"/><Relationship Id="rId297" Type="http://schemas.openxmlformats.org/officeDocument/2006/relationships/image" Target="../media/image14290.png"/><Relationship Id="rId462" Type="http://schemas.openxmlformats.org/officeDocument/2006/relationships/image" Target="../media/image14453.png"/><Relationship Id="rId518" Type="http://schemas.openxmlformats.org/officeDocument/2006/relationships/image" Target="../media/image14509.png"/><Relationship Id="rId115" Type="http://schemas.openxmlformats.org/officeDocument/2006/relationships/image" Target="../media/image14116.png"/><Relationship Id="rId157" Type="http://schemas.openxmlformats.org/officeDocument/2006/relationships/image" Target="../media/image14157.png"/><Relationship Id="rId322" Type="http://schemas.openxmlformats.org/officeDocument/2006/relationships/image" Target="../media/image14314.png"/><Relationship Id="rId364" Type="http://schemas.openxmlformats.org/officeDocument/2006/relationships/image" Target="../media/image14356.png"/><Relationship Id="rId61" Type="http://schemas.openxmlformats.org/officeDocument/2006/relationships/image" Target="../media/image14069.png"/><Relationship Id="rId199" Type="http://schemas.openxmlformats.org/officeDocument/2006/relationships/image" Target="../media/image14197.png"/><Relationship Id="rId19" Type="http://schemas.openxmlformats.org/officeDocument/2006/relationships/image" Target="../media/image14027.png"/><Relationship Id="rId224" Type="http://schemas.openxmlformats.org/officeDocument/2006/relationships/image" Target="../media/image14221.png"/><Relationship Id="rId266" Type="http://schemas.openxmlformats.org/officeDocument/2006/relationships/image" Target="../media/image14263.png"/><Relationship Id="rId431" Type="http://schemas.openxmlformats.org/officeDocument/2006/relationships/image" Target="../media/image14422.png"/><Relationship Id="rId473" Type="http://schemas.openxmlformats.org/officeDocument/2006/relationships/image" Target="../media/image14464.png"/><Relationship Id="rId30" Type="http://schemas.openxmlformats.org/officeDocument/2006/relationships/image" Target="../media/image14038.png"/><Relationship Id="rId126" Type="http://schemas.openxmlformats.org/officeDocument/2006/relationships/image" Target="../media/image14126.png"/><Relationship Id="rId168" Type="http://schemas.openxmlformats.org/officeDocument/2006/relationships/image" Target="../media/image14167.png"/><Relationship Id="rId333" Type="http://schemas.openxmlformats.org/officeDocument/2006/relationships/image" Target="../media/image14325.png"/><Relationship Id="rId72" Type="http://schemas.openxmlformats.org/officeDocument/2006/relationships/image" Target="../media/image14078.png"/><Relationship Id="rId375" Type="http://schemas.openxmlformats.org/officeDocument/2006/relationships/image" Target="../media/image14367.png"/><Relationship Id="rId3" Type="http://schemas.openxmlformats.org/officeDocument/2006/relationships/image" Target="../media/image14001.png"/><Relationship Id="rId235" Type="http://schemas.openxmlformats.org/officeDocument/2006/relationships/image" Target="../media/image14232.png"/><Relationship Id="rId277" Type="http://schemas.openxmlformats.org/officeDocument/2006/relationships/image" Target="../media/image14273.png"/><Relationship Id="rId400" Type="http://schemas.openxmlformats.org/officeDocument/2006/relationships/image" Target="../media/image14391.png"/><Relationship Id="rId442" Type="http://schemas.openxmlformats.org/officeDocument/2006/relationships/image" Target="../media/image14433.png"/><Relationship Id="rId484" Type="http://schemas.openxmlformats.org/officeDocument/2006/relationships/image" Target="../media/image14475.png"/><Relationship Id="rId137" Type="http://schemas.openxmlformats.org/officeDocument/2006/relationships/image" Target="../media/image14137.png"/><Relationship Id="rId302" Type="http://schemas.openxmlformats.org/officeDocument/2006/relationships/image" Target="../media/image14295.png"/><Relationship Id="rId344" Type="http://schemas.openxmlformats.org/officeDocument/2006/relationships/image" Target="../media/image14336.png"/><Relationship Id="rId41" Type="http://schemas.openxmlformats.org/officeDocument/2006/relationships/image" Target="../media/image14049.png"/><Relationship Id="rId83" Type="http://schemas.openxmlformats.org/officeDocument/2006/relationships/image" Target="../media/image14089.png"/><Relationship Id="rId179" Type="http://schemas.openxmlformats.org/officeDocument/2006/relationships/image" Target="../media/image14177.png"/><Relationship Id="rId386" Type="http://schemas.openxmlformats.org/officeDocument/2006/relationships/image" Target="../media/image14377.png"/><Relationship Id="rId190" Type="http://schemas.openxmlformats.org/officeDocument/2006/relationships/image" Target="../media/image14188.png"/><Relationship Id="rId204" Type="http://schemas.openxmlformats.org/officeDocument/2006/relationships/image" Target="../media/image14201.png"/><Relationship Id="rId246" Type="http://schemas.openxmlformats.org/officeDocument/2006/relationships/image" Target="../media/image14243.png"/><Relationship Id="rId288" Type="http://schemas.openxmlformats.org/officeDocument/2006/relationships/image" Target="../media/image11631.png"/><Relationship Id="rId411" Type="http://schemas.openxmlformats.org/officeDocument/2006/relationships/image" Target="../media/image14402.png"/><Relationship Id="rId453" Type="http://schemas.openxmlformats.org/officeDocument/2006/relationships/image" Target="../media/image14444.png"/><Relationship Id="rId509" Type="http://schemas.openxmlformats.org/officeDocument/2006/relationships/image" Target="../media/image14500.png"/><Relationship Id="rId106" Type="http://schemas.openxmlformats.org/officeDocument/2006/relationships/image" Target="../media/image14108.png"/><Relationship Id="rId313" Type="http://schemas.openxmlformats.org/officeDocument/2006/relationships/image" Target="../media/image14305.png"/><Relationship Id="rId495" Type="http://schemas.openxmlformats.org/officeDocument/2006/relationships/image" Target="../media/image14486.png"/><Relationship Id="rId10" Type="http://schemas.openxmlformats.org/officeDocument/2006/relationships/image" Target="../media/image14018.png"/><Relationship Id="rId52" Type="http://schemas.openxmlformats.org/officeDocument/2006/relationships/image" Target="../media/image14060.png"/><Relationship Id="rId94" Type="http://schemas.openxmlformats.org/officeDocument/2006/relationships/image" Target="../media/image14096.png"/><Relationship Id="rId148" Type="http://schemas.openxmlformats.org/officeDocument/2006/relationships/image" Target="../media/image14148.png"/><Relationship Id="rId355" Type="http://schemas.openxmlformats.org/officeDocument/2006/relationships/image" Target="../media/image14347.png"/><Relationship Id="rId397" Type="http://schemas.openxmlformats.org/officeDocument/2006/relationships/image" Target="../media/image14388.png"/><Relationship Id="rId520" Type="http://schemas.openxmlformats.org/officeDocument/2006/relationships/image" Target="../media/image14511.png"/><Relationship Id="rId215" Type="http://schemas.openxmlformats.org/officeDocument/2006/relationships/image" Target="../media/image14212.png"/><Relationship Id="rId257" Type="http://schemas.openxmlformats.org/officeDocument/2006/relationships/image" Target="../media/image14254.png"/><Relationship Id="rId422" Type="http://schemas.openxmlformats.org/officeDocument/2006/relationships/image" Target="../media/image14413.png"/><Relationship Id="rId464" Type="http://schemas.openxmlformats.org/officeDocument/2006/relationships/image" Target="../media/image14455.png"/><Relationship Id="rId299" Type="http://schemas.openxmlformats.org/officeDocument/2006/relationships/image" Target="../media/image14292.png"/><Relationship Id="rId63" Type="http://schemas.openxmlformats.org/officeDocument/2006/relationships/image" Target="../media/image14071.png"/><Relationship Id="rId159" Type="http://schemas.openxmlformats.org/officeDocument/2006/relationships/image" Target="../media/image14159.png"/><Relationship Id="rId366" Type="http://schemas.openxmlformats.org/officeDocument/2006/relationships/image" Target="../media/image14358.png"/><Relationship Id="rId226" Type="http://schemas.openxmlformats.org/officeDocument/2006/relationships/image" Target="../media/image14223.png"/><Relationship Id="rId433" Type="http://schemas.openxmlformats.org/officeDocument/2006/relationships/image" Target="../media/image14424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003.png"/><Relationship Id="rId13" Type="http://schemas.openxmlformats.org/officeDocument/2006/relationships/image" Target="../media/image14519.png"/><Relationship Id="rId18" Type="http://schemas.openxmlformats.org/officeDocument/2006/relationships/image" Target="../media/image14524.png"/><Relationship Id="rId26" Type="http://schemas.openxmlformats.org/officeDocument/2006/relationships/image" Target="../media/image14532.png"/><Relationship Id="rId3" Type="http://schemas.openxmlformats.org/officeDocument/2006/relationships/image" Target="../media/image14001.png"/><Relationship Id="rId21" Type="http://schemas.openxmlformats.org/officeDocument/2006/relationships/image" Target="../media/image14527.png"/><Relationship Id="rId7" Type="http://schemas.openxmlformats.org/officeDocument/2006/relationships/image" Target="../media/image14017.png"/><Relationship Id="rId12" Type="http://schemas.openxmlformats.org/officeDocument/2006/relationships/image" Target="../media/image14518.png"/><Relationship Id="rId17" Type="http://schemas.openxmlformats.org/officeDocument/2006/relationships/image" Target="../media/image14523.png"/><Relationship Id="rId25" Type="http://schemas.openxmlformats.org/officeDocument/2006/relationships/image" Target="../media/image14531.png"/><Relationship Id="rId2" Type="http://schemas.openxmlformats.org/officeDocument/2006/relationships/image" Target="../media/image14513.png"/><Relationship Id="rId16" Type="http://schemas.openxmlformats.org/officeDocument/2006/relationships/image" Target="../media/image14522.png"/><Relationship Id="rId20" Type="http://schemas.openxmlformats.org/officeDocument/2006/relationships/image" Target="../media/image14526.png"/><Relationship Id="rId29" Type="http://schemas.openxmlformats.org/officeDocument/2006/relationships/image" Target="../media/image145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15.png"/><Relationship Id="rId11" Type="http://schemas.openxmlformats.org/officeDocument/2006/relationships/image" Target="../media/image14517.png"/><Relationship Id="rId24" Type="http://schemas.openxmlformats.org/officeDocument/2006/relationships/image" Target="../media/image14530.png"/><Relationship Id="rId5" Type="http://schemas.openxmlformats.org/officeDocument/2006/relationships/image" Target="../media/image14002.png"/><Relationship Id="rId15" Type="http://schemas.openxmlformats.org/officeDocument/2006/relationships/image" Target="../media/image14521.png"/><Relationship Id="rId23" Type="http://schemas.openxmlformats.org/officeDocument/2006/relationships/image" Target="../media/image14529.png"/><Relationship Id="rId28" Type="http://schemas.openxmlformats.org/officeDocument/2006/relationships/image" Target="../media/image14534.png"/><Relationship Id="rId10" Type="http://schemas.openxmlformats.org/officeDocument/2006/relationships/image" Target="../media/image14516.png"/><Relationship Id="rId19" Type="http://schemas.openxmlformats.org/officeDocument/2006/relationships/image" Target="../media/image14525.png"/><Relationship Id="rId4" Type="http://schemas.openxmlformats.org/officeDocument/2006/relationships/image" Target="../media/image14514.png"/><Relationship Id="rId9" Type="http://schemas.openxmlformats.org/officeDocument/2006/relationships/image" Target="../media/image36.png"/><Relationship Id="rId14" Type="http://schemas.openxmlformats.org/officeDocument/2006/relationships/image" Target="../media/image14520.png"/><Relationship Id="rId22" Type="http://schemas.openxmlformats.org/officeDocument/2006/relationships/image" Target="../media/image14528.png"/><Relationship Id="rId27" Type="http://schemas.openxmlformats.org/officeDocument/2006/relationships/image" Target="../media/image14533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chemistry.about.com/od/chemistryfaqs/f/aircomposition.htm" TargetMode="External"/><Relationship Id="rId3" Type="http://schemas.openxmlformats.org/officeDocument/2006/relationships/image" Target="../media/image14536.png"/><Relationship Id="rId7" Type="http://schemas.openxmlformats.org/officeDocument/2006/relationships/image" Target="../media/image3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38.png"/><Relationship Id="rId5" Type="http://schemas.openxmlformats.org/officeDocument/2006/relationships/image" Target="../media/image35.png"/><Relationship Id="rId4" Type="http://schemas.openxmlformats.org/officeDocument/2006/relationships/image" Target="../media/image14537.png"/><Relationship Id="rId9" Type="http://schemas.openxmlformats.org/officeDocument/2006/relationships/hyperlink" Target="http://www.who.int/cardiovascular.../hypertension_guidelines.pdf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40.png"/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42.png"/><Relationship Id="rId2" Type="http://schemas.openxmlformats.org/officeDocument/2006/relationships/image" Target="../media/image1454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image" Target="../media/image14543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44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45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46.png"/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52.png"/><Relationship Id="rId13" Type="http://schemas.openxmlformats.org/officeDocument/2006/relationships/image" Target="../media/image14557.png"/><Relationship Id="rId18" Type="http://schemas.openxmlformats.org/officeDocument/2006/relationships/image" Target="../media/image14562.png"/><Relationship Id="rId3" Type="http://schemas.openxmlformats.org/officeDocument/2006/relationships/image" Target="../media/image14547.png"/><Relationship Id="rId21" Type="http://schemas.openxmlformats.org/officeDocument/2006/relationships/image" Target="../media/image14565.png"/><Relationship Id="rId7" Type="http://schemas.openxmlformats.org/officeDocument/2006/relationships/image" Target="../media/image14551.png"/><Relationship Id="rId12" Type="http://schemas.openxmlformats.org/officeDocument/2006/relationships/image" Target="../media/image14556.png"/><Relationship Id="rId17" Type="http://schemas.openxmlformats.org/officeDocument/2006/relationships/image" Target="../media/image14561.png"/><Relationship Id="rId2" Type="http://schemas.openxmlformats.org/officeDocument/2006/relationships/image" Target="../media/image14539.png"/><Relationship Id="rId16" Type="http://schemas.openxmlformats.org/officeDocument/2006/relationships/image" Target="../media/image14560.png"/><Relationship Id="rId20" Type="http://schemas.openxmlformats.org/officeDocument/2006/relationships/image" Target="../media/image145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50.png"/><Relationship Id="rId11" Type="http://schemas.openxmlformats.org/officeDocument/2006/relationships/image" Target="../media/image14555.png"/><Relationship Id="rId5" Type="http://schemas.openxmlformats.org/officeDocument/2006/relationships/image" Target="../media/image14549.png"/><Relationship Id="rId15" Type="http://schemas.openxmlformats.org/officeDocument/2006/relationships/image" Target="../media/image14559.png"/><Relationship Id="rId23" Type="http://schemas.openxmlformats.org/officeDocument/2006/relationships/image" Target="../media/image14567.png"/><Relationship Id="rId10" Type="http://schemas.openxmlformats.org/officeDocument/2006/relationships/image" Target="../media/image14554.png"/><Relationship Id="rId19" Type="http://schemas.openxmlformats.org/officeDocument/2006/relationships/image" Target="../media/image14563.png"/><Relationship Id="rId4" Type="http://schemas.openxmlformats.org/officeDocument/2006/relationships/image" Target="../media/image14548.png"/><Relationship Id="rId9" Type="http://schemas.openxmlformats.org/officeDocument/2006/relationships/image" Target="../media/image14553.png"/><Relationship Id="rId14" Type="http://schemas.openxmlformats.org/officeDocument/2006/relationships/image" Target="../media/image14558.png"/><Relationship Id="rId22" Type="http://schemas.openxmlformats.org/officeDocument/2006/relationships/image" Target="../media/image14566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68.jp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69.png"/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70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71.jp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72.png"/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73.png"/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hyperlink" Target="http://wordnetweb.princeton.edu/perl/webwn?s=relationship&amp;amp;sub=Search%2BWordNet" TargetMode="External"/><Relationship Id="rId3" Type="http://schemas.openxmlformats.org/officeDocument/2006/relationships/hyperlink" Target="http://www.csep.ca/English/view.asp?x=698" TargetMode="External"/><Relationship Id="rId7" Type="http://schemas.openxmlformats.org/officeDocument/2006/relationships/hyperlink" Target="http://www.legislation.gov.uk/ukpga/1995/50/contents" TargetMode="External"/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egislation.gov.uk/uksi/2002/446/regulation/2/made" TargetMode="External"/><Relationship Id="rId5" Type="http://schemas.openxmlformats.org/officeDocument/2006/relationships/hyperlink" Target="http://www.forrester.com/North+American+Technographics+Customer+Experience+" TargetMode="External"/><Relationship Id="rId10" Type="http://schemas.openxmlformats.org/officeDocument/2006/relationships/hyperlink" Target="http://www.rightnow.com/files/analyst-reports/RightNow-Customer-Experience-" TargetMode="External"/><Relationship Id="rId4" Type="http://schemas.openxmlformats.org/officeDocument/2006/relationships/hyperlink" Target="http://www.fia.org.uk/memberships/independent-operator.html" TargetMode="External"/><Relationship Id="rId9" Type="http://schemas.openxmlformats.org/officeDocument/2006/relationships/hyperlink" Target="http://www.exerciseregister.org/members/code-of-ethical-conduct.html" TargetMode="Externa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75.png"/><Relationship Id="rId2" Type="http://schemas.openxmlformats.org/officeDocument/2006/relationships/image" Target="../media/image1457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576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77.png"/><Relationship Id="rId2" Type="http://schemas.openxmlformats.org/officeDocument/2006/relationships/image" Target="../media/image14576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539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79.png"/><Relationship Id="rId2" Type="http://schemas.openxmlformats.org/officeDocument/2006/relationships/image" Target="../media/image1457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581.png"/><Relationship Id="rId4" Type="http://schemas.openxmlformats.org/officeDocument/2006/relationships/image" Target="../media/image14580.png"/></Relationships>
</file>

<file path=ppt/slides/_rels/slide7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4592.png"/><Relationship Id="rId18" Type="http://schemas.openxmlformats.org/officeDocument/2006/relationships/image" Target="../media/image14597.png"/><Relationship Id="rId26" Type="http://schemas.openxmlformats.org/officeDocument/2006/relationships/image" Target="../media/image14605.png"/><Relationship Id="rId39" Type="http://schemas.openxmlformats.org/officeDocument/2006/relationships/image" Target="../media/image14617.png"/><Relationship Id="rId21" Type="http://schemas.openxmlformats.org/officeDocument/2006/relationships/image" Target="../media/image14600.png"/><Relationship Id="rId34" Type="http://schemas.openxmlformats.org/officeDocument/2006/relationships/image" Target="../media/image14612.png"/><Relationship Id="rId42" Type="http://schemas.openxmlformats.org/officeDocument/2006/relationships/image" Target="../media/image14620.png"/><Relationship Id="rId7" Type="http://schemas.openxmlformats.org/officeDocument/2006/relationships/image" Target="../media/image14586.png"/><Relationship Id="rId2" Type="http://schemas.openxmlformats.org/officeDocument/2006/relationships/image" Target="../media/image14539.png"/><Relationship Id="rId16" Type="http://schemas.openxmlformats.org/officeDocument/2006/relationships/image" Target="../media/image14595.png"/><Relationship Id="rId20" Type="http://schemas.openxmlformats.org/officeDocument/2006/relationships/image" Target="../media/image14599.png"/><Relationship Id="rId29" Type="http://schemas.openxmlformats.org/officeDocument/2006/relationships/image" Target="../media/image14607.png"/><Relationship Id="rId41" Type="http://schemas.openxmlformats.org/officeDocument/2006/relationships/image" Target="../media/image146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85.png"/><Relationship Id="rId11" Type="http://schemas.openxmlformats.org/officeDocument/2006/relationships/image" Target="../media/image14590.png"/><Relationship Id="rId24" Type="http://schemas.openxmlformats.org/officeDocument/2006/relationships/image" Target="../media/image14603.png"/><Relationship Id="rId32" Type="http://schemas.openxmlformats.org/officeDocument/2006/relationships/image" Target="../media/image14610.png"/><Relationship Id="rId37" Type="http://schemas.openxmlformats.org/officeDocument/2006/relationships/image" Target="../media/image14615.png"/><Relationship Id="rId40" Type="http://schemas.openxmlformats.org/officeDocument/2006/relationships/image" Target="../media/image14618.png"/><Relationship Id="rId5" Type="http://schemas.openxmlformats.org/officeDocument/2006/relationships/image" Target="../media/image14584.png"/><Relationship Id="rId15" Type="http://schemas.openxmlformats.org/officeDocument/2006/relationships/image" Target="../media/image14594.png"/><Relationship Id="rId23" Type="http://schemas.openxmlformats.org/officeDocument/2006/relationships/image" Target="../media/image14602.png"/><Relationship Id="rId28" Type="http://schemas.openxmlformats.org/officeDocument/2006/relationships/image" Target="../media/image14606.png"/><Relationship Id="rId36" Type="http://schemas.openxmlformats.org/officeDocument/2006/relationships/image" Target="../media/image14614.png"/><Relationship Id="rId10" Type="http://schemas.openxmlformats.org/officeDocument/2006/relationships/image" Target="../media/image14589.png"/><Relationship Id="rId19" Type="http://schemas.openxmlformats.org/officeDocument/2006/relationships/image" Target="../media/image14598.png"/><Relationship Id="rId31" Type="http://schemas.openxmlformats.org/officeDocument/2006/relationships/image" Target="../media/image14609.png"/><Relationship Id="rId4" Type="http://schemas.openxmlformats.org/officeDocument/2006/relationships/image" Target="../media/image14583.png"/><Relationship Id="rId9" Type="http://schemas.openxmlformats.org/officeDocument/2006/relationships/image" Target="../media/image14588.png"/><Relationship Id="rId14" Type="http://schemas.openxmlformats.org/officeDocument/2006/relationships/image" Target="../media/image14593.png"/><Relationship Id="rId22" Type="http://schemas.openxmlformats.org/officeDocument/2006/relationships/image" Target="../media/image14601.png"/><Relationship Id="rId27" Type="http://schemas.openxmlformats.org/officeDocument/2006/relationships/image" Target="../media/image7259.png"/><Relationship Id="rId30" Type="http://schemas.openxmlformats.org/officeDocument/2006/relationships/image" Target="../media/image14608.png"/><Relationship Id="rId35" Type="http://schemas.openxmlformats.org/officeDocument/2006/relationships/image" Target="../media/image14613.png"/><Relationship Id="rId43" Type="http://schemas.openxmlformats.org/officeDocument/2006/relationships/image" Target="../media/image14621.png"/><Relationship Id="rId8" Type="http://schemas.openxmlformats.org/officeDocument/2006/relationships/image" Target="../media/image14587.png"/><Relationship Id="rId3" Type="http://schemas.openxmlformats.org/officeDocument/2006/relationships/image" Target="../media/image14582.png"/><Relationship Id="rId12" Type="http://schemas.openxmlformats.org/officeDocument/2006/relationships/image" Target="../media/image14591.png"/><Relationship Id="rId17" Type="http://schemas.openxmlformats.org/officeDocument/2006/relationships/image" Target="../media/image14596.png"/><Relationship Id="rId25" Type="http://schemas.openxmlformats.org/officeDocument/2006/relationships/image" Target="../media/image14604.png"/><Relationship Id="rId33" Type="http://schemas.openxmlformats.org/officeDocument/2006/relationships/image" Target="../media/image14611.png"/><Relationship Id="rId38" Type="http://schemas.openxmlformats.org/officeDocument/2006/relationships/image" Target="../media/image14616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182"/>
            <a:ext cx="15125700" cy="1069858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9151" y="501665"/>
            <a:ext cx="14358358" cy="969006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A060EE-4AB9-F747-AFBE-79900BA30D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712" y="1750053"/>
            <a:ext cx="11344275" cy="4428354"/>
          </a:xfrm>
        </p:spPr>
        <p:txBody>
          <a:bodyPr>
            <a:normAutofit/>
          </a:bodyPr>
          <a:lstStyle/>
          <a:p>
            <a:r>
              <a:rPr lang="en-US" sz="7500"/>
              <a:t>Fitness &amp; Lifestyle Management: Revision notes </a:t>
            </a:r>
            <a:br>
              <a:rPr lang="en-US" sz="7500"/>
            </a:br>
            <a:endParaRPr lang="en-US" sz="750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8D3E136-46B6-1640-A296-272CCABE3D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0712" y="6636887"/>
            <a:ext cx="11344275" cy="2496090"/>
          </a:xfrm>
        </p:spPr>
        <p:txBody>
          <a:bodyPr>
            <a:normAutofit/>
          </a:bodyPr>
          <a:lstStyle/>
          <a:p>
            <a:endParaRPr lang="en-US">
              <a:solidFill>
                <a:schemeClr val="accent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61208" y="6407646"/>
            <a:ext cx="3403283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416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2BF59-A1B4-894E-A3C0-5EB8487E8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 to consider: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C5BB6-301C-B841-A6B9-62006185E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892" y="2146300"/>
            <a:ext cx="13045916" cy="7485187"/>
          </a:xfrm>
        </p:spPr>
        <p:txBody>
          <a:bodyPr numCol="2">
            <a:normAutofit/>
          </a:bodyPr>
          <a:lstStyle/>
          <a:p>
            <a:r>
              <a:rPr lang="en-US" dirty="0"/>
              <a:t>The Skeletal system </a:t>
            </a:r>
          </a:p>
          <a:p>
            <a:r>
              <a:rPr lang="en-US" dirty="0"/>
              <a:t>The Human Heart </a:t>
            </a:r>
          </a:p>
          <a:p>
            <a:r>
              <a:rPr lang="en-US" dirty="0"/>
              <a:t>Muscle structure </a:t>
            </a:r>
          </a:p>
          <a:p>
            <a:r>
              <a:rPr lang="en-US" dirty="0"/>
              <a:t>The muscular system</a:t>
            </a:r>
          </a:p>
          <a:p>
            <a:pPr lvl="1"/>
            <a:r>
              <a:rPr lang="en-US" dirty="0"/>
              <a:t>Sliding filament theory </a:t>
            </a:r>
          </a:p>
          <a:p>
            <a:r>
              <a:rPr lang="en-US" dirty="0"/>
              <a:t>Systems in the body </a:t>
            </a:r>
          </a:p>
          <a:p>
            <a:pPr lvl="1"/>
            <a:r>
              <a:rPr lang="en-US" i="1" dirty="0"/>
              <a:t>What are they?</a:t>
            </a:r>
          </a:p>
          <a:p>
            <a:r>
              <a:rPr lang="en-US" dirty="0"/>
              <a:t>Joints classification </a:t>
            </a:r>
          </a:p>
          <a:p>
            <a:r>
              <a:rPr lang="en-US" dirty="0"/>
              <a:t>Components of fitness </a:t>
            </a:r>
          </a:p>
          <a:p>
            <a:r>
              <a:rPr lang="en-US" dirty="0"/>
              <a:t>Health &amp; safety in a fitness environment  </a:t>
            </a:r>
          </a:p>
          <a:p>
            <a:pPr lvl="1"/>
            <a:r>
              <a:rPr lang="en-US" dirty="0"/>
              <a:t>Documents </a:t>
            </a:r>
          </a:p>
          <a:p>
            <a:pPr lvl="1"/>
            <a:r>
              <a:rPr lang="en-US" dirty="0"/>
              <a:t>Hazard</a:t>
            </a:r>
          </a:p>
          <a:p>
            <a:pPr lvl="1"/>
            <a:r>
              <a:rPr lang="en-US" dirty="0"/>
              <a:t>Risk </a:t>
            </a:r>
          </a:p>
          <a:p>
            <a:pPr lvl="1"/>
            <a:r>
              <a:rPr lang="en-US" dirty="0"/>
              <a:t>Completing a Risk Assessment </a:t>
            </a:r>
          </a:p>
          <a:p>
            <a:pPr lvl="1"/>
            <a:r>
              <a:rPr lang="en-US" dirty="0"/>
              <a:t>Types/Signs of abuse </a:t>
            </a:r>
          </a:p>
          <a:p>
            <a:r>
              <a:rPr lang="en-US" dirty="0"/>
              <a:t>Clients motivation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156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25524" y="10352556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805533" y="10348476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9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40004" y="4532984"/>
            <a:ext cx="6584696" cy="176004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120635" y="4532984"/>
            <a:ext cx="439369" cy="615825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40004" y="6288951"/>
            <a:ext cx="6584696" cy="177096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40004" y="8055851"/>
            <a:ext cx="6584696" cy="1770964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363908" y="9822751"/>
            <a:ext cx="1760791" cy="868489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228750" y="10129253"/>
            <a:ext cx="69888" cy="10466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310576" y="10135311"/>
            <a:ext cx="268617" cy="10123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883371" y="10172141"/>
            <a:ext cx="33909" cy="4509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530756" y="10128263"/>
            <a:ext cx="106768" cy="10807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654848" y="10128263"/>
            <a:ext cx="106845" cy="105651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778584" y="10154399"/>
            <a:ext cx="70104" cy="79514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862277" y="10154399"/>
            <a:ext cx="74955" cy="111290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2141423" y="10170934"/>
            <a:ext cx="36982" cy="48590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982089" y="10154399"/>
            <a:ext cx="109245" cy="79514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033282" y="10153764"/>
            <a:ext cx="79362" cy="82778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120341" y="10153764"/>
            <a:ext cx="79362" cy="82778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209939" y="10154564"/>
            <a:ext cx="111417" cy="79375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809997" y="10008006"/>
            <a:ext cx="323770" cy="284251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99667" y="10064648"/>
            <a:ext cx="162636" cy="162623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279993" y="1907997"/>
            <a:ext cx="3046996" cy="2641511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1321110" y="1907997"/>
            <a:ext cx="1304594" cy="6602298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279993" y="4543628"/>
            <a:ext cx="3046996" cy="5285955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1321110" y="8504415"/>
            <a:ext cx="1304594" cy="2186825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8279993" y="9823704"/>
            <a:ext cx="3046996" cy="867537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2579293" y="1155103"/>
            <a:ext cx="3257550" cy="6206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SKELETAL SYSTEM</a:t>
            </a: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network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cartilage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1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ligaments.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2591993" y="2198497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2390">
              <a:lnSpc>
                <a:spcPct val="100000"/>
              </a:lnSpc>
              <a:spcBef>
                <a:spcPts val="30"/>
              </a:spcBef>
            </a:pPr>
            <a:r>
              <a:rPr sz="1500" spc="-409" dirty="0">
                <a:solidFill>
                  <a:srgbClr val="FFFFFF"/>
                </a:solidFill>
                <a:latin typeface="Arial"/>
                <a:cs typeface="Arial"/>
              </a:rPr>
              <a:t>FUNCTIONS                                       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SKELETON</a:t>
            </a:r>
            <a:endParaRPr sz="150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8280006" y="1210945"/>
            <a:ext cx="4248150" cy="280846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dirty="0"/>
              <a:t>BONE CLASSIFICATIONS</a:t>
            </a:r>
          </a:p>
        </p:txBody>
      </p:sp>
      <p:sp>
        <p:nvSpPr>
          <p:cNvPr id="45" name="object 45"/>
          <p:cNvSpPr txBox="1"/>
          <p:nvPr/>
        </p:nvSpPr>
        <p:spPr>
          <a:xfrm>
            <a:off x="8267306" y="1574939"/>
            <a:ext cx="38233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classified by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shape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size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following</a:t>
            </a:r>
            <a:r>
              <a:rPr sz="900" spc="1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categories:</a:t>
            </a:r>
            <a:endParaRPr sz="900">
              <a:latin typeface="Arial"/>
              <a:cs typeface="Arial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324002" y="3174187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31"/>
                </a:lnTo>
                <a:lnTo>
                  <a:pt x="216001" y="433412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24002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502192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53" y="119762"/>
                </a:moveTo>
                <a:lnTo>
                  <a:pt x="27729" y="123020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45"/>
                </a:lnTo>
                <a:lnTo>
                  <a:pt x="148439" y="303085"/>
                </a:lnTo>
                <a:lnTo>
                  <a:pt x="156738" y="300566"/>
                </a:lnTo>
                <a:lnTo>
                  <a:pt x="164393" y="296482"/>
                </a:lnTo>
                <a:lnTo>
                  <a:pt x="171173" y="290928"/>
                </a:lnTo>
                <a:lnTo>
                  <a:pt x="265465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17"/>
                </a:lnTo>
                <a:lnTo>
                  <a:pt x="44453" y="119762"/>
                </a:lnTo>
                <a:close/>
              </a:path>
              <a:path w="399415" h="304164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65" y="196630"/>
                </a:lnTo>
                <a:lnTo>
                  <a:pt x="386210" y="75879"/>
                </a:lnTo>
                <a:lnTo>
                  <a:pt x="395975" y="61171"/>
                </a:lnTo>
                <a:lnTo>
                  <a:pt x="399230" y="44440"/>
                </a:lnTo>
                <a:lnTo>
                  <a:pt x="395975" y="27709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540004" y="3390887"/>
            <a:ext cx="1512570" cy="0"/>
          </a:xfrm>
          <a:custGeom>
            <a:avLst/>
            <a:gdLst/>
            <a:ahLst/>
            <a:cxnLst/>
            <a:rect l="l" t="t" r="r" b="b"/>
            <a:pathLst>
              <a:path w="1512570">
                <a:moveTo>
                  <a:pt x="1511998" y="0"/>
                </a:moveTo>
                <a:lnTo>
                  <a:pt x="0" y="0"/>
                </a:lnTo>
                <a:lnTo>
                  <a:pt x="1511998" y="1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324002" y="1973643"/>
            <a:ext cx="1728000" cy="1417243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966569" y="1894446"/>
            <a:ext cx="85432" cy="79197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1103299" y="1402510"/>
            <a:ext cx="686838" cy="538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dirty="0"/>
              <a:t>VITAL</a:t>
            </a:r>
          </a:p>
          <a:p>
            <a:pPr marL="13335">
              <a:lnSpc>
                <a:spcPts val="2100"/>
              </a:lnSpc>
            </a:pPr>
            <a:r>
              <a:rPr dirty="0"/>
              <a:t>FACTS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509299" y="2080730"/>
            <a:ext cx="1352977" cy="9079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SESAMOID</a:t>
            </a: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dirty="0"/>
              <a:t>means</a:t>
            </a:r>
          </a:p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dirty="0"/>
              <a:t>‘SEED      LIKE’</a:t>
            </a:r>
            <a:endParaRPr sz="1400" dirty="0">
              <a:latin typeface="Arial"/>
              <a:cs typeface="Arial"/>
            </a:endParaRPr>
          </a:p>
        </p:txBody>
      </p:sp>
      <p:graphicFrame>
        <p:nvGraphicFramePr>
          <p:cNvPr id="58" name="object 58"/>
          <p:cNvGraphicFramePr>
            <a:graphicFrameLocks noGrp="1"/>
          </p:cNvGraphicFramePr>
          <p:nvPr/>
        </p:nvGraphicFramePr>
        <p:xfrm>
          <a:off x="2564993" y="2597543"/>
          <a:ext cx="4290109" cy="35946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13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55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09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823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5452">
                <a:tc>
                  <a:txBody>
                    <a:bodyPr/>
                    <a:lstStyle/>
                    <a:p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Function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Description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Example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9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Protection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Protection of 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vital internal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organs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9494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Skull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protects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brain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protect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heart/lungs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protects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spinal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cord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9871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Our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provide 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levers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14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Radius/ulna-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bicep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9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Shape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37084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Bones provide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supported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framework for the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our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shape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6954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Mandible shapes the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jaw 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9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Production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07314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some long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bones,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red marrow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produces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white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cells,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red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cells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platelets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85026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Femur 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Hum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er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Tibia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9871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8826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ta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hm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04139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Bones provide surfaces for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soft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tissue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attachment such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ligaments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89598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Scapula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9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Storage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Act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storage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reservoirs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minerals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66611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Calcium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hospho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ous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DF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9" name="object 59"/>
          <p:cNvSpPr/>
          <p:nvPr/>
        </p:nvSpPr>
        <p:spPr>
          <a:xfrm>
            <a:off x="2595168" y="6387312"/>
            <a:ext cx="508634" cy="168275"/>
          </a:xfrm>
          <a:custGeom>
            <a:avLst/>
            <a:gdLst/>
            <a:ahLst/>
            <a:cxnLst/>
            <a:rect l="l" t="t" r="r" b="b"/>
            <a:pathLst>
              <a:path w="508635" h="168275">
                <a:moveTo>
                  <a:pt x="0" y="167652"/>
                </a:moveTo>
                <a:lnTo>
                  <a:pt x="508025" y="167652"/>
                </a:lnTo>
                <a:lnTo>
                  <a:pt x="508025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103194" y="6387312"/>
            <a:ext cx="2081530" cy="168275"/>
          </a:xfrm>
          <a:custGeom>
            <a:avLst/>
            <a:gdLst/>
            <a:ahLst/>
            <a:cxnLst/>
            <a:rect l="l" t="t" r="r" b="b"/>
            <a:pathLst>
              <a:path w="2081529" h="168275">
                <a:moveTo>
                  <a:pt x="0" y="167652"/>
                </a:moveTo>
                <a:lnTo>
                  <a:pt x="2081225" y="167652"/>
                </a:lnTo>
                <a:lnTo>
                  <a:pt x="2081225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2591993" y="6387312"/>
            <a:ext cx="511809" cy="0"/>
          </a:xfrm>
          <a:custGeom>
            <a:avLst/>
            <a:gdLst/>
            <a:ahLst/>
            <a:cxnLst/>
            <a:rect l="l" t="t" r="r" b="b"/>
            <a:pathLst>
              <a:path w="511810">
                <a:moveTo>
                  <a:pt x="0" y="0"/>
                </a:moveTo>
                <a:lnTo>
                  <a:pt x="5112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2595168" y="639048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2591993" y="6554965"/>
            <a:ext cx="511809" cy="0"/>
          </a:xfrm>
          <a:custGeom>
            <a:avLst/>
            <a:gdLst/>
            <a:ahLst/>
            <a:cxnLst/>
            <a:rect l="l" t="t" r="r" b="b"/>
            <a:pathLst>
              <a:path w="511810">
                <a:moveTo>
                  <a:pt x="0" y="0"/>
                </a:moveTo>
                <a:lnTo>
                  <a:pt x="5112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3103194" y="6387312"/>
            <a:ext cx="2084705" cy="0"/>
          </a:xfrm>
          <a:custGeom>
            <a:avLst/>
            <a:gdLst/>
            <a:ahLst/>
            <a:cxnLst/>
            <a:rect l="l" t="t" r="r" b="b"/>
            <a:pathLst>
              <a:path w="2084704">
                <a:moveTo>
                  <a:pt x="0" y="0"/>
                </a:moveTo>
                <a:lnTo>
                  <a:pt x="20844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3103194" y="639048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184419" y="639048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3103194" y="6554965"/>
            <a:ext cx="2084705" cy="0"/>
          </a:xfrm>
          <a:custGeom>
            <a:avLst/>
            <a:gdLst/>
            <a:ahLst/>
            <a:cxnLst/>
            <a:rect l="l" t="t" r="r" b="b"/>
            <a:pathLst>
              <a:path w="2084704">
                <a:moveTo>
                  <a:pt x="0" y="0"/>
                </a:moveTo>
                <a:lnTo>
                  <a:pt x="20844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 txBox="1"/>
          <p:nvPr/>
        </p:nvSpPr>
        <p:spPr>
          <a:xfrm>
            <a:off x="12845668" y="1737652"/>
            <a:ext cx="1319530" cy="1050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Flat</a:t>
            </a:r>
            <a:r>
              <a:rPr sz="800" b="1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bones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4200"/>
              </a:lnSpc>
              <a:spcBef>
                <a:spcPts val="110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flat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appearance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provide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protection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vital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organs,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they also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large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surface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area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 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attachment.</a:t>
            </a:r>
            <a:endParaRPr sz="800">
              <a:latin typeface="Arial"/>
              <a:cs typeface="Arial"/>
            </a:endParaRPr>
          </a:p>
          <a:p>
            <a:pPr marL="12700" marR="71755">
              <a:lnSpc>
                <a:spcPct val="104200"/>
              </a:lnSpc>
              <a:spcBef>
                <a:spcPts val="110"/>
              </a:spcBef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Skull,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Ribs,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Sternum</a:t>
            </a:r>
            <a:r>
              <a:rPr sz="800" b="1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and  Scapula</a:t>
            </a:r>
            <a:endParaRPr sz="800">
              <a:latin typeface="Arial"/>
              <a:cs typeface="Arial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12783184" y="1684617"/>
            <a:ext cx="1614170" cy="1148080"/>
          </a:xfrm>
          <a:custGeom>
            <a:avLst/>
            <a:gdLst/>
            <a:ahLst/>
            <a:cxnLst/>
            <a:rect l="l" t="t" r="r" b="b"/>
            <a:pathLst>
              <a:path w="1614169" h="1148080">
                <a:moveTo>
                  <a:pt x="1613662" y="0"/>
                </a:moveTo>
                <a:lnTo>
                  <a:pt x="0" y="0"/>
                </a:lnTo>
                <a:lnTo>
                  <a:pt x="0" y="1147610"/>
                </a:lnTo>
                <a:lnTo>
                  <a:pt x="1613662" y="1147610"/>
                </a:lnTo>
                <a:lnTo>
                  <a:pt x="161366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 txBox="1"/>
          <p:nvPr/>
        </p:nvSpPr>
        <p:spPr>
          <a:xfrm>
            <a:off x="12845668" y="5209895"/>
            <a:ext cx="1339215" cy="669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Irregular</a:t>
            </a:r>
            <a:r>
              <a:rPr sz="800" b="1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bones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4200"/>
              </a:lnSpc>
              <a:spcBef>
                <a:spcPts val="110"/>
              </a:spcBef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no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set shape, this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determined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by their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job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within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body.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Vertebrae</a:t>
            </a:r>
            <a:endParaRPr sz="800">
              <a:latin typeface="Arial"/>
              <a:cs typeface="Arial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12783184" y="5156873"/>
            <a:ext cx="1614170" cy="767080"/>
          </a:xfrm>
          <a:custGeom>
            <a:avLst/>
            <a:gdLst/>
            <a:ahLst/>
            <a:cxnLst/>
            <a:rect l="l" t="t" r="r" b="b"/>
            <a:pathLst>
              <a:path w="1614169" h="767079">
                <a:moveTo>
                  <a:pt x="1613662" y="0"/>
                </a:moveTo>
                <a:lnTo>
                  <a:pt x="0" y="0"/>
                </a:lnTo>
                <a:lnTo>
                  <a:pt x="0" y="766597"/>
                </a:lnTo>
                <a:lnTo>
                  <a:pt x="1613662" y="766597"/>
                </a:lnTo>
                <a:lnTo>
                  <a:pt x="161366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2783184" y="6626073"/>
            <a:ext cx="1614170" cy="894080"/>
          </a:xfrm>
          <a:custGeom>
            <a:avLst/>
            <a:gdLst/>
            <a:ahLst/>
            <a:cxnLst/>
            <a:rect l="l" t="t" r="r" b="b"/>
            <a:pathLst>
              <a:path w="1614169" h="894079">
                <a:moveTo>
                  <a:pt x="1613662" y="0"/>
                </a:moveTo>
                <a:lnTo>
                  <a:pt x="0" y="0"/>
                </a:lnTo>
                <a:lnTo>
                  <a:pt x="0" y="893597"/>
                </a:lnTo>
                <a:lnTo>
                  <a:pt x="1613662" y="893597"/>
                </a:lnTo>
                <a:lnTo>
                  <a:pt x="161366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2783184" y="7692059"/>
            <a:ext cx="1614170" cy="894080"/>
          </a:xfrm>
          <a:custGeom>
            <a:avLst/>
            <a:gdLst/>
            <a:ahLst/>
            <a:cxnLst/>
            <a:rect l="l" t="t" r="r" b="b"/>
            <a:pathLst>
              <a:path w="1614169" h="894079">
                <a:moveTo>
                  <a:pt x="1613662" y="0"/>
                </a:moveTo>
                <a:lnTo>
                  <a:pt x="0" y="0"/>
                </a:lnTo>
                <a:lnTo>
                  <a:pt x="0" y="893597"/>
                </a:lnTo>
                <a:lnTo>
                  <a:pt x="1613662" y="893597"/>
                </a:lnTo>
                <a:lnTo>
                  <a:pt x="161366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 txBox="1"/>
          <p:nvPr/>
        </p:nvSpPr>
        <p:spPr>
          <a:xfrm>
            <a:off x="2622080" y="6405869"/>
            <a:ext cx="11609070" cy="3202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-25" dirty="0">
                <a:solidFill>
                  <a:srgbClr val="FFFFFF"/>
                </a:solidFill>
                <a:latin typeface="Arial"/>
                <a:cs typeface="Arial"/>
              </a:rPr>
              <a:t>1.1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functions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skeletal</a:t>
            </a:r>
            <a:r>
              <a:rPr sz="800" spc="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1000">
              <a:latin typeface="Times New Roman"/>
              <a:cs typeface="Times New Roman"/>
            </a:endParaRPr>
          </a:p>
          <a:p>
            <a:pPr marR="755015" algn="r">
              <a:lnSpc>
                <a:spcPct val="100000"/>
              </a:lnSpc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Short</a:t>
            </a:r>
            <a:r>
              <a:rPr sz="800" b="1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bones</a:t>
            </a:r>
            <a:endParaRPr sz="800">
              <a:latin typeface="Arial"/>
              <a:cs typeface="Arial"/>
            </a:endParaRPr>
          </a:p>
          <a:p>
            <a:pPr marL="10236200" marR="27305">
              <a:lnSpc>
                <a:spcPct val="107100"/>
              </a:lnSpc>
              <a:spcBef>
                <a:spcPts val="8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cuboid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shape,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being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wide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long.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These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usually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occur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groups  and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give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us fine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movements. 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Carpals and</a:t>
            </a:r>
            <a:r>
              <a:rPr sz="800" b="1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Tarsals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1"/>
              </a:spcBef>
            </a:pPr>
            <a:endParaRPr sz="1100">
              <a:latin typeface="Times New Roman"/>
              <a:cs typeface="Times New Roman"/>
            </a:endParaRPr>
          </a:p>
          <a:p>
            <a:pPr marR="779780" algn="r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Long</a:t>
            </a:r>
            <a:r>
              <a:rPr sz="800" b="1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bones</a:t>
            </a:r>
            <a:endParaRPr sz="800">
              <a:latin typeface="Arial"/>
              <a:cs typeface="Arial"/>
            </a:endParaRPr>
          </a:p>
          <a:p>
            <a:pPr marL="10236200" marR="6350" algn="just">
              <a:lnSpc>
                <a:spcPct val="107100"/>
              </a:lnSpc>
              <a:spcBef>
                <a:spcPts val="8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longer than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wide  and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act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levers 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create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movement,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produce 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store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minerals. 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Humerus and</a:t>
            </a:r>
            <a:r>
              <a:rPr sz="800" b="1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Femur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3"/>
              </a:spcBef>
            </a:pPr>
            <a:endParaRPr sz="1100">
              <a:latin typeface="Times New Roman"/>
              <a:cs typeface="Times New Roman"/>
            </a:endParaRPr>
          </a:p>
          <a:p>
            <a:pPr marR="534670" algn="r">
              <a:lnSpc>
                <a:spcPct val="1000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Sesamoid</a:t>
            </a:r>
            <a:r>
              <a:rPr sz="800" b="1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bones</a:t>
            </a:r>
            <a:endParaRPr sz="800">
              <a:latin typeface="Arial"/>
              <a:cs typeface="Arial"/>
            </a:endParaRPr>
          </a:p>
          <a:p>
            <a:pPr marL="10236200" marR="5080">
              <a:lnSpc>
                <a:spcPct val="104200"/>
              </a:lnSpc>
              <a:spcBef>
                <a:spcPts val="110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small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which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develop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within tendons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help 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protect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tendon,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along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with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ligaments.</a:t>
            </a:r>
            <a:endParaRPr sz="800">
              <a:latin typeface="Arial"/>
              <a:cs typeface="Arial"/>
            </a:endParaRPr>
          </a:p>
          <a:p>
            <a:pPr marR="1022350" algn="r">
              <a:lnSpc>
                <a:spcPct val="100000"/>
              </a:lnSpc>
              <a:spcBef>
                <a:spcPts val="150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b="1" spc="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te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ll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75" name="object 75"/>
          <p:cNvSpPr/>
          <p:nvPr/>
        </p:nvSpPr>
        <p:spPr>
          <a:xfrm>
            <a:off x="12783184" y="8758187"/>
            <a:ext cx="1614170" cy="894080"/>
          </a:xfrm>
          <a:custGeom>
            <a:avLst/>
            <a:gdLst/>
            <a:ahLst/>
            <a:cxnLst/>
            <a:rect l="l" t="t" r="r" b="b"/>
            <a:pathLst>
              <a:path w="1614169" h="894079">
                <a:moveTo>
                  <a:pt x="1613662" y="0"/>
                </a:moveTo>
                <a:lnTo>
                  <a:pt x="0" y="0"/>
                </a:lnTo>
                <a:lnTo>
                  <a:pt x="0" y="893610"/>
                </a:lnTo>
                <a:lnTo>
                  <a:pt x="1613662" y="893610"/>
                </a:lnTo>
                <a:lnTo>
                  <a:pt x="161366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0432580" y="2258428"/>
            <a:ext cx="2347595" cy="0"/>
          </a:xfrm>
          <a:custGeom>
            <a:avLst/>
            <a:gdLst/>
            <a:ahLst/>
            <a:cxnLst/>
            <a:rect l="l" t="t" r="r" b="b"/>
            <a:pathLst>
              <a:path w="2347595">
                <a:moveTo>
                  <a:pt x="0" y="0"/>
                </a:moveTo>
                <a:lnTo>
                  <a:pt x="234742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0407180" y="224572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0403776" y="5540171"/>
            <a:ext cx="2376805" cy="0"/>
          </a:xfrm>
          <a:custGeom>
            <a:avLst/>
            <a:gdLst/>
            <a:ahLst/>
            <a:cxnLst/>
            <a:rect l="l" t="t" r="r" b="b"/>
            <a:pathLst>
              <a:path w="2376804">
                <a:moveTo>
                  <a:pt x="0" y="0"/>
                </a:moveTo>
                <a:lnTo>
                  <a:pt x="237623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0378376" y="552747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9010574" y="7072871"/>
            <a:ext cx="3769995" cy="0"/>
          </a:xfrm>
          <a:custGeom>
            <a:avLst/>
            <a:gdLst/>
            <a:ahLst/>
            <a:cxnLst/>
            <a:rect l="l" t="t" r="r" b="b"/>
            <a:pathLst>
              <a:path w="3769995">
                <a:moveTo>
                  <a:pt x="0" y="0"/>
                </a:moveTo>
                <a:lnTo>
                  <a:pt x="376943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8985174" y="706017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0900574" y="8138859"/>
            <a:ext cx="1879600" cy="0"/>
          </a:xfrm>
          <a:custGeom>
            <a:avLst/>
            <a:gdLst/>
            <a:ahLst/>
            <a:cxnLst/>
            <a:rect l="l" t="t" r="r" b="b"/>
            <a:pathLst>
              <a:path w="1879600">
                <a:moveTo>
                  <a:pt x="0" y="0"/>
                </a:moveTo>
                <a:lnTo>
                  <a:pt x="187943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0875174" y="812615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0774578" y="9204845"/>
            <a:ext cx="2005964" cy="0"/>
          </a:xfrm>
          <a:custGeom>
            <a:avLst/>
            <a:gdLst/>
            <a:ahLst/>
            <a:cxnLst/>
            <a:rect l="l" t="t" r="r" b="b"/>
            <a:pathLst>
              <a:path w="2005965">
                <a:moveTo>
                  <a:pt x="0" y="0"/>
                </a:moveTo>
                <a:lnTo>
                  <a:pt x="200543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0749178" y="919214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8283181" y="9987318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4" h="167640">
                <a:moveTo>
                  <a:pt x="0" y="167652"/>
                </a:moveTo>
                <a:lnTo>
                  <a:pt x="572820" y="167652"/>
                </a:lnTo>
                <a:lnTo>
                  <a:pt x="572820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8856002" y="9987318"/>
            <a:ext cx="994410" cy="167640"/>
          </a:xfrm>
          <a:custGeom>
            <a:avLst/>
            <a:gdLst/>
            <a:ahLst/>
            <a:cxnLst/>
            <a:rect l="l" t="t" r="r" b="b"/>
            <a:pathLst>
              <a:path w="994409" h="167640">
                <a:moveTo>
                  <a:pt x="0" y="167652"/>
                </a:moveTo>
                <a:lnTo>
                  <a:pt x="994028" y="167652"/>
                </a:lnTo>
                <a:lnTo>
                  <a:pt x="99402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8280006" y="9987318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8283181" y="999049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8280006" y="10154970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8856002" y="9987318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2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8856002" y="999049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9850031" y="999049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8856002" y="10154970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2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 txBox="1"/>
          <p:nvPr/>
        </p:nvSpPr>
        <p:spPr>
          <a:xfrm>
            <a:off x="8310078" y="10004768"/>
            <a:ext cx="50482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25" dirty="0">
                <a:solidFill>
                  <a:srgbClr val="FFFFFF"/>
                </a:solidFill>
                <a:latin typeface="Arial"/>
                <a:cs typeface="Arial"/>
              </a:rPr>
              <a:t>1.1</a:t>
            </a:r>
            <a:endParaRPr sz="80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8882899" y="10005875"/>
            <a:ext cx="9017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classifications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10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11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487599" y="1070318"/>
            <a:ext cx="3050971" cy="263525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532678" y="1070318"/>
            <a:ext cx="1307325" cy="658371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487599" y="3699688"/>
            <a:ext cx="3050971" cy="5273446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532678" y="7648143"/>
            <a:ext cx="1307325" cy="2635262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487599" y="8967241"/>
            <a:ext cx="3050971" cy="1316151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855150" y="1070318"/>
            <a:ext cx="2860890" cy="2703156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1710275" y="1070318"/>
            <a:ext cx="817727" cy="900764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855150" y="3767709"/>
            <a:ext cx="2860890" cy="6310249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1775173" y="9789604"/>
            <a:ext cx="573405" cy="168275"/>
          </a:xfrm>
          <a:custGeom>
            <a:avLst/>
            <a:gdLst/>
            <a:ahLst/>
            <a:cxnLst/>
            <a:rect l="l" t="t" r="r" b="b"/>
            <a:pathLst>
              <a:path w="573404" h="168275">
                <a:moveTo>
                  <a:pt x="0" y="167652"/>
                </a:moveTo>
                <a:lnTo>
                  <a:pt x="572820" y="167652"/>
                </a:lnTo>
                <a:lnTo>
                  <a:pt x="572820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2347994" y="9789604"/>
            <a:ext cx="2049145" cy="168275"/>
          </a:xfrm>
          <a:custGeom>
            <a:avLst/>
            <a:gdLst/>
            <a:ahLst/>
            <a:cxnLst/>
            <a:rect l="l" t="t" r="r" b="b"/>
            <a:pathLst>
              <a:path w="2049144" h="168275">
                <a:moveTo>
                  <a:pt x="0" y="167652"/>
                </a:moveTo>
                <a:lnTo>
                  <a:pt x="2048852" y="167652"/>
                </a:lnTo>
                <a:lnTo>
                  <a:pt x="2048852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1771998" y="9789604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1775173" y="979277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1771998" y="9957257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347994" y="9789604"/>
            <a:ext cx="2052320" cy="0"/>
          </a:xfrm>
          <a:custGeom>
            <a:avLst/>
            <a:gdLst/>
            <a:ahLst/>
            <a:cxnLst/>
            <a:rect l="l" t="t" r="r" b="b"/>
            <a:pathLst>
              <a:path w="2052319">
                <a:moveTo>
                  <a:pt x="0" y="0"/>
                </a:moveTo>
                <a:lnTo>
                  <a:pt x="205202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2347994" y="979277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4396846" y="979277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2347994" y="9957257"/>
            <a:ext cx="2052320" cy="0"/>
          </a:xfrm>
          <a:custGeom>
            <a:avLst/>
            <a:gdLst/>
            <a:ahLst/>
            <a:cxnLst/>
            <a:rect l="l" t="t" r="r" b="b"/>
            <a:pathLst>
              <a:path w="2052319">
                <a:moveTo>
                  <a:pt x="0" y="0"/>
                </a:moveTo>
                <a:lnTo>
                  <a:pt x="205202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11802071" y="9808161"/>
            <a:ext cx="24904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1.2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axial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appendicular</a:t>
            </a:r>
            <a:r>
              <a:rPr sz="8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20001" y="1210945"/>
            <a:ext cx="2873390" cy="280846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dirty="0"/>
              <a:t>BONES OF THE SKELETON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707299" y="1574939"/>
            <a:ext cx="2167255" cy="628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skeleton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comprised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206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sub-divisions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skeleton,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axial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(80)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appendicular 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(126)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 be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1.2:</a:t>
            </a:r>
            <a:endParaRPr sz="900">
              <a:latin typeface="Arial"/>
              <a:cs typeface="Arial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8283181" y="9831997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8345651" y="9885426"/>
            <a:ext cx="4972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8283181" y="9831997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3132435" y="866496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1001649" y="0"/>
                </a:moveTo>
                <a:lnTo>
                  <a:pt x="0" y="0"/>
                </a:lnTo>
                <a:lnTo>
                  <a:pt x="0" y="230212"/>
                </a:lnTo>
                <a:lnTo>
                  <a:pt x="1001649" y="230212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3132435" y="6339040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3132435" y="5975794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13194791" y="5665978"/>
            <a:ext cx="3695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als</a:t>
            </a:r>
            <a:endParaRPr sz="800">
              <a:latin typeface="Arial"/>
              <a:cs typeface="Arial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13132435" y="5612536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8283181" y="558855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 txBox="1"/>
          <p:nvPr/>
        </p:nvSpPr>
        <p:spPr>
          <a:xfrm>
            <a:off x="8345651" y="5642000"/>
            <a:ext cx="3721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Isc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8283181" y="558855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13194791" y="3730739"/>
            <a:ext cx="7404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Spine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Vertebrae</a:t>
            </a:r>
            <a:endParaRPr sz="800">
              <a:latin typeface="Arial"/>
              <a:cs typeface="Arial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13132435" y="3677310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3132435" y="284408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5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835180" y="125319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5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 txBox="1"/>
          <p:nvPr/>
        </p:nvSpPr>
        <p:spPr>
          <a:xfrm>
            <a:off x="5897651" y="1306627"/>
            <a:ext cx="4044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Cranium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5835180" y="125319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5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5835180" y="2068944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5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 txBox="1"/>
          <p:nvPr/>
        </p:nvSpPr>
        <p:spPr>
          <a:xfrm>
            <a:off x="5897651" y="2122373"/>
            <a:ext cx="43688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Mandible</a:t>
            </a:r>
            <a:endParaRPr sz="800">
              <a:latin typeface="Arial"/>
              <a:cs typeface="Arial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5835180" y="2068944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5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5849569" y="2739174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5">
                <a:moveTo>
                  <a:pt x="0" y="230225"/>
                </a:moveTo>
                <a:lnTo>
                  <a:pt x="1001661" y="230225"/>
                </a:lnTo>
                <a:lnTo>
                  <a:pt x="1001661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 txBox="1"/>
          <p:nvPr/>
        </p:nvSpPr>
        <p:spPr>
          <a:xfrm>
            <a:off x="5912053" y="2792615"/>
            <a:ext cx="7673340" cy="238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94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Clavicle</a:t>
            </a:r>
            <a:endParaRPr sz="800">
              <a:latin typeface="Arial"/>
              <a:cs typeface="Arial"/>
            </a:endParaRPr>
          </a:p>
          <a:p>
            <a:pPr marR="5080" algn="r">
              <a:lnSpc>
                <a:spcPts val="894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Scapula</a:t>
            </a:r>
            <a:endParaRPr sz="800">
              <a:latin typeface="Arial"/>
              <a:cs typeface="Arial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5849569" y="2739174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5">
                <a:moveTo>
                  <a:pt x="1001661" y="0"/>
                </a:moveTo>
                <a:lnTo>
                  <a:pt x="0" y="0"/>
                </a:lnTo>
                <a:lnTo>
                  <a:pt x="0" y="230225"/>
                </a:lnTo>
                <a:lnTo>
                  <a:pt x="1001661" y="230225"/>
                </a:lnTo>
                <a:lnTo>
                  <a:pt x="100166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5835180" y="3546386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5835180" y="3546386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5835180" y="4812741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835180" y="4812741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5835180" y="548596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 txBox="1"/>
          <p:nvPr/>
        </p:nvSpPr>
        <p:spPr>
          <a:xfrm>
            <a:off x="5897651" y="5539409"/>
            <a:ext cx="2749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</a:t>
            </a:r>
            <a:endParaRPr sz="800">
              <a:latin typeface="Arial"/>
              <a:cs typeface="Arial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5835180" y="548596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835180" y="964921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5835180" y="9649218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 txBox="1"/>
          <p:nvPr/>
        </p:nvSpPr>
        <p:spPr>
          <a:xfrm>
            <a:off x="1127171" y="8718396"/>
            <a:ext cx="12359640" cy="425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8024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Fibula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8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Tibia</a:t>
            </a:r>
            <a:endParaRPr sz="800">
              <a:latin typeface="Arial"/>
              <a:cs typeface="Arial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1064691" y="8957195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2193531" y="9540912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 txBox="1"/>
          <p:nvPr/>
        </p:nvSpPr>
        <p:spPr>
          <a:xfrm>
            <a:off x="2256015" y="9594354"/>
            <a:ext cx="4234180" cy="241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905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Tarsals</a:t>
            </a:r>
            <a:endParaRPr sz="800">
              <a:latin typeface="Arial"/>
              <a:cs typeface="Arial"/>
            </a:endParaRPr>
          </a:p>
          <a:p>
            <a:pPr marR="5080" algn="r">
              <a:lnSpc>
                <a:spcPts val="905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Me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a-</a:t>
            </a:r>
            <a:r>
              <a:rPr sz="800" spc="-10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arsa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72" name="object 72"/>
          <p:cNvSpPr/>
          <p:nvPr/>
        </p:nvSpPr>
        <p:spPr>
          <a:xfrm>
            <a:off x="2193531" y="9540912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30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 txBox="1"/>
          <p:nvPr/>
        </p:nvSpPr>
        <p:spPr>
          <a:xfrm>
            <a:off x="1127171" y="7669986"/>
            <a:ext cx="32004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Patella</a:t>
            </a:r>
            <a:endParaRPr sz="800">
              <a:latin typeface="Arial"/>
              <a:cs typeface="Arial"/>
            </a:endParaRPr>
          </a:p>
        </p:txBody>
      </p:sp>
      <p:sp>
        <p:nvSpPr>
          <p:cNvPr id="74" name="object 74"/>
          <p:cNvSpPr/>
          <p:nvPr/>
        </p:nvSpPr>
        <p:spPr>
          <a:xfrm>
            <a:off x="1064691" y="7616558"/>
            <a:ext cx="965200" cy="230504"/>
          </a:xfrm>
          <a:custGeom>
            <a:avLst/>
            <a:gdLst/>
            <a:ahLst/>
            <a:cxnLst/>
            <a:rect l="l" t="t" r="r" b="b"/>
            <a:pathLst>
              <a:path w="965200" h="230504">
                <a:moveTo>
                  <a:pt x="965123" y="0"/>
                </a:moveTo>
                <a:lnTo>
                  <a:pt x="0" y="0"/>
                </a:lnTo>
                <a:lnTo>
                  <a:pt x="0" y="230225"/>
                </a:lnTo>
                <a:lnTo>
                  <a:pt x="965123" y="230225"/>
                </a:lnTo>
                <a:lnTo>
                  <a:pt x="96512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 txBox="1"/>
          <p:nvPr/>
        </p:nvSpPr>
        <p:spPr>
          <a:xfrm>
            <a:off x="1127171" y="6029223"/>
            <a:ext cx="12701270" cy="763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8024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Meta-Carpals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"/>
              </a:spcBef>
            </a:pPr>
            <a:endParaRPr sz="850">
              <a:latin typeface="Times New Roman"/>
              <a:cs typeface="Times New Roman"/>
            </a:endParaRPr>
          </a:p>
          <a:p>
            <a:pPr marR="144780" algn="r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g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2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Femur</a:t>
            </a:r>
            <a:endParaRPr sz="800">
              <a:latin typeface="Arial"/>
              <a:cs typeface="Arial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1064691" y="6606387"/>
            <a:ext cx="965200" cy="230504"/>
          </a:xfrm>
          <a:custGeom>
            <a:avLst/>
            <a:gdLst/>
            <a:ahLst/>
            <a:cxnLst/>
            <a:rect l="l" t="t" r="r" b="b"/>
            <a:pathLst>
              <a:path w="965200" h="230504">
                <a:moveTo>
                  <a:pt x="965123" y="0"/>
                </a:moveTo>
                <a:lnTo>
                  <a:pt x="0" y="0"/>
                </a:lnTo>
                <a:lnTo>
                  <a:pt x="0" y="230225"/>
                </a:lnTo>
                <a:lnTo>
                  <a:pt x="965123" y="230225"/>
                </a:lnTo>
                <a:lnTo>
                  <a:pt x="96512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 txBox="1"/>
          <p:nvPr/>
        </p:nvSpPr>
        <p:spPr>
          <a:xfrm>
            <a:off x="1127171" y="5429475"/>
            <a:ext cx="60515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Radius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(Thumb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side)</a:t>
            </a:r>
            <a:endParaRPr sz="800">
              <a:latin typeface="Arial"/>
              <a:cs typeface="Arial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1064691" y="5381155"/>
            <a:ext cx="965200" cy="357505"/>
          </a:xfrm>
          <a:custGeom>
            <a:avLst/>
            <a:gdLst/>
            <a:ahLst/>
            <a:cxnLst/>
            <a:rect l="l" t="t" r="r" b="b"/>
            <a:pathLst>
              <a:path w="965200" h="357504">
                <a:moveTo>
                  <a:pt x="965123" y="0"/>
                </a:moveTo>
                <a:lnTo>
                  <a:pt x="0" y="0"/>
                </a:lnTo>
                <a:lnTo>
                  <a:pt x="0" y="357225"/>
                </a:lnTo>
                <a:lnTo>
                  <a:pt x="965123" y="357225"/>
                </a:lnTo>
                <a:lnTo>
                  <a:pt x="96512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 txBox="1"/>
          <p:nvPr/>
        </p:nvSpPr>
        <p:spPr>
          <a:xfrm>
            <a:off x="1127171" y="4866168"/>
            <a:ext cx="5001895" cy="241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5080" algn="r">
              <a:lnSpc>
                <a:spcPts val="905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Ilium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ts val="905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Ulna</a:t>
            </a:r>
            <a:endParaRPr sz="800">
              <a:latin typeface="Arial"/>
              <a:cs typeface="Arial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1064691" y="4921046"/>
            <a:ext cx="965200" cy="230504"/>
          </a:xfrm>
          <a:custGeom>
            <a:avLst/>
            <a:gdLst/>
            <a:ahLst/>
            <a:cxnLst/>
            <a:rect l="l" t="t" r="r" b="b"/>
            <a:pathLst>
              <a:path w="965200" h="230504">
                <a:moveTo>
                  <a:pt x="965123" y="0"/>
                </a:moveTo>
                <a:lnTo>
                  <a:pt x="0" y="0"/>
                </a:lnTo>
                <a:lnTo>
                  <a:pt x="0" y="230225"/>
                </a:lnTo>
                <a:lnTo>
                  <a:pt x="965123" y="230225"/>
                </a:lnTo>
                <a:lnTo>
                  <a:pt x="96512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 txBox="1"/>
          <p:nvPr/>
        </p:nvSpPr>
        <p:spPr>
          <a:xfrm>
            <a:off x="1127171" y="3778046"/>
            <a:ext cx="4362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Hum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er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us</a:t>
            </a:r>
            <a:endParaRPr sz="800">
              <a:latin typeface="Arial"/>
              <a:cs typeface="Arial"/>
            </a:endParaRPr>
          </a:p>
        </p:txBody>
      </p:sp>
      <p:sp>
        <p:nvSpPr>
          <p:cNvPr id="82" name="object 82"/>
          <p:cNvSpPr/>
          <p:nvPr/>
        </p:nvSpPr>
        <p:spPr>
          <a:xfrm>
            <a:off x="1064691" y="3724618"/>
            <a:ext cx="965200" cy="230504"/>
          </a:xfrm>
          <a:custGeom>
            <a:avLst/>
            <a:gdLst/>
            <a:ahLst/>
            <a:cxnLst/>
            <a:rect l="l" t="t" r="r" b="b"/>
            <a:pathLst>
              <a:path w="965200" h="230504">
                <a:moveTo>
                  <a:pt x="965123" y="0"/>
                </a:moveTo>
                <a:lnTo>
                  <a:pt x="0" y="0"/>
                </a:lnTo>
                <a:lnTo>
                  <a:pt x="0" y="230225"/>
                </a:lnTo>
                <a:lnTo>
                  <a:pt x="965123" y="230225"/>
                </a:lnTo>
                <a:lnTo>
                  <a:pt x="96512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 txBox="1"/>
          <p:nvPr/>
        </p:nvSpPr>
        <p:spPr>
          <a:xfrm>
            <a:off x="1127171" y="3334764"/>
            <a:ext cx="4994275" cy="398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Sternum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4"/>
              </a:spcBef>
            </a:pPr>
            <a:endParaRPr sz="95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Ri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bs</a:t>
            </a:r>
            <a:endParaRPr sz="800">
              <a:latin typeface="Arial"/>
              <a:cs typeface="Arial"/>
            </a:endParaRPr>
          </a:p>
        </p:txBody>
      </p:sp>
      <p:sp>
        <p:nvSpPr>
          <p:cNvPr id="84" name="object 84"/>
          <p:cNvSpPr/>
          <p:nvPr/>
        </p:nvSpPr>
        <p:spPr>
          <a:xfrm>
            <a:off x="1064691" y="3281337"/>
            <a:ext cx="965200" cy="230504"/>
          </a:xfrm>
          <a:custGeom>
            <a:avLst/>
            <a:gdLst/>
            <a:ahLst/>
            <a:cxnLst/>
            <a:rect l="l" t="t" r="r" b="b"/>
            <a:pathLst>
              <a:path w="965200" h="230504">
                <a:moveTo>
                  <a:pt x="965123" y="0"/>
                </a:moveTo>
                <a:lnTo>
                  <a:pt x="0" y="0"/>
                </a:lnTo>
                <a:lnTo>
                  <a:pt x="0" y="230225"/>
                </a:lnTo>
                <a:lnTo>
                  <a:pt x="965123" y="230225"/>
                </a:lnTo>
                <a:lnTo>
                  <a:pt x="96512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 txBox="1"/>
          <p:nvPr/>
        </p:nvSpPr>
        <p:spPr>
          <a:xfrm>
            <a:off x="3206229" y="2233903"/>
            <a:ext cx="5676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ANTERIOR</a:t>
            </a:r>
            <a:endParaRPr sz="800">
              <a:latin typeface="Arial"/>
              <a:cs typeface="Arial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5835180" y="9965194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0" y="230225"/>
                </a:moveTo>
                <a:lnTo>
                  <a:pt x="1001649" y="230225"/>
                </a:lnTo>
                <a:lnTo>
                  <a:pt x="100164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 txBox="1"/>
          <p:nvPr/>
        </p:nvSpPr>
        <p:spPr>
          <a:xfrm>
            <a:off x="5897651" y="10018624"/>
            <a:ext cx="4933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g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88" name="object 88"/>
          <p:cNvSpPr/>
          <p:nvPr/>
        </p:nvSpPr>
        <p:spPr>
          <a:xfrm>
            <a:off x="5835180" y="9965194"/>
            <a:ext cx="1002030" cy="230504"/>
          </a:xfrm>
          <a:custGeom>
            <a:avLst/>
            <a:gdLst/>
            <a:ahLst/>
            <a:cxnLst/>
            <a:rect l="l" t="t" r="r" b="b"/>
            <a:pathLst>
              <a:path w="1002029" h="230504">
                <a:moveTo>
                  <a:pt x="1001649" y="0"/>
                </a:moveTo>
                <a:lnTo>
                  <a:pt x="0" y="0"/>
                </a:lnTo>
                <a:lnTo>
                  <a:pt x="0" y="230225"/>
                </a:lnTo>
                <a:lnTo>
                  <a:pt x="1001649" y="230225"/>
                </a:lnTo>
                <a:lnTo>
                  <a:pt x="100164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9282595" y="9947109"/>
            <a:ext cx="1285875" cy="0"/>
          </a:xfrm>
          <a:custGeom>
            <a:avLst/>
            <a:gdLst/>
            <a:ahLst/>
            <a:cxnLst/>
            <a:rect l="l" t="t" r="r" b="b"/>
            <a:pathLst>
              <a:path w="1285875">
                <a:moveTo>
                  <a:pt x="1285430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0568025" y="993440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76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1206568" y="8780068"/>
            <a:ext cx="1922780" cy="0"/>
          </a:xfrm>
          <a:custGeom>
            <a:avLst/>
            <a:gdLst/>
            <a:ahLst/>
            <a:cxnLst/>
            <a:rect l="l" t="t" r="r" b="b"/>
            <a:pathLst>
              <a:path w="1922780">
                <a:moveTo>
                  <a:pt x="0" y="0"/>
                </a:moveTo>
                <a:lnTo>
                  <a:pt x="192269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11181168" y="876736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2065177" y="6454152"/>
            <a:ext cx="1064260" cy="0"/>
          </a:xfrm>
          <a:custGeom>
            <a:avLst/>
            <a:gdLst/>
            <a:ahLst/>
            <a:cxnLst/>
            <a:rect l="l" t="t" r="r" b="b"/>
            <a:pathLst>
              <a:path w="1064259">
                <a:moveTo>
                  <a:pt x="0" y="0"/>
                </a:moveTo>
                <a:lnTo>
                  <a:pt x="106408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2039777" y="644145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2149772" y="6090907"/>
            <a:ext cx="979805" cy="0"/>
          </a:xfrm>
          <a:custGeom>
            <a:avLst/>
            <a:gdLst/>
            <a:ahLst/>
            <a:cxnLst/>
            <a:rect l="l" t="t" r="r" b="b"/>
            <a:pathLst>
              <a:path w="979805">
                <a:moveTo>
                  <a:pt x="0" y="0"/>
                </a:moveTo>
                <a:lnTo>
                  <a:pt x="97948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2124372" y="607820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12149772" y="5727649"/>
            <a:ext cx="979805" cy="0"/>
          </a:xfrm>
          <a:custGeom>
            <a:avLst/>
            <a:gdLst/>
            <a:ahLst/>
            <a:cxnLst/>
            <a:rect l="l" t="t" r="r" b="b"/>
            <a:pathLst>
              <a:path w="979805">
                <a:moveTo>
                  <a:pt x="0" y="0"/>
                </a:moveTo>
                <a:lnTo>
                  <a:pt x="97948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2124372" y="571494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9288005" y="5703671"/>
            <a:ext cx="1115695" cy="0"/>
          </a:xfrm>
          <a:custGeom>
            <a:avLst/>
            <a:gdLst/>
            <a:ahLst/>
            <a:cxnLst/>
            <a:rect l="l" t="t" r="r" b="b"/>
            <a:pathLst>
              <a:path w="1115695">
                <a:moveTo>
                  <a:pt x="1115529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0403535" y="569097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0792574" y="3792410"/>
            <a:ext cx="2336800" cy="0"/>
          </a:xfrm>
          <a:custGeom>
            <a:avLst/>
            <a:gdLst/>
            <a:ahLst/>
            <a:cxnLst/>
            <a:rect l="l" t="t" r="r" b="b"/>
            <a:pathLst>
              <a:path w="2336800">
                <a:moveTo>
                  <a:pt x="0" y="0"/>
                </a:moveTo>
                <a:lnTo>
                  <a:pt x="233668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10767174" y="377971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1458575" y="2959201"/>
            <a:ext cx="1670685" cy="0"/>
          </a:xfrm>
          <a:custGeom>
            <a:avLst/>
            <a:gdLst/>
            <a:ahLst/>
            <a:cxnLst/>
            <a:rect l="l" t="t" r="r" b="b"/>
            <a:pathLst>
              <a:path w="1670684">
                <a:moveTo>
                  <a:pt x="0" y="0"/>
                </a:moveTo>
                <a:lnTo>
                  <a:pt x="167068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1433175" y="294650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4577600" y="1368298"/>
            <a:ext cx="1254760" cy="0"/>
          </a:xfrm>
          <a:custGeom>
            <a:avLst/>
            <a:gdLst/>
            <a:ahLst/>
            <a:cxnLst/>
            <a:rect l="l" t="t" r="r" b="b"/>
            <a:pathLst>
              <a:path w="1254760">
                <a:moveTo>
                  <a:pt x="0" y="0"/>
                </a:moveTo>
                <a:lnTo>
                  <a:pt x="12544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4552200" y="135559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4629378" y="2184057"/>
            <a:ext cx="1202690" cy="0"/>
          </a:xfrm>
          <a:custGeom>
            <a:avLst/>
            <a:gdLst/>
            <a:ahLst/>
            <a:cxnLst/>
            <a:rect l="l" t="t" r="r" b="b"/>
            <a:pathLst>
              <a:path w="1202689">
                <a:moveTo>
                  <a:pt x="0" y="0"/>
                </a:moveTo>
                <a:lnTo>
                  <a:pt x="120262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4603978" y="217135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5036172" y="2763609"/>
            <a:ext cx="796290" cy="0"/>
          </a:xfrm>
          <a:custGeom>
            <a:avLst/>
            <a:gdLst/>
            <a:ahLst/>
            <a:cxnLst/>
            <a:rect l="l" t="t" r="r" b="b"/>
            <a:pathLst>
              <a:path w="796289">
                <a:moveTo>
                  <a:pt x="0" y="0"/>
                </a:moveTo>
                <a:lnTo>
                  <a:pt x="79583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5010772" y="275090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5216397" y="3661498"/>
            <a:ext cx="615950" cy="0"/>
          </a:xfrm>
          <a:custGeom>
            <a:avLst/>
            <a:gdLst/>
            <a:ahLst/>
            <a:cxnLst/>
            <a:rect l="l" t="t" r="r" b="b"/>
            <a:pathLst>
              <a:path w="615950">
                <a:moveTo>
                  <a:pt x="0" y="0"/>
                </a:moveTo>
                <a:lnTo>
                  <a:pt x="61560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5036172" y="2878785"/>
            <a:ext cx="180340" cy="1581785"/>
          </a:xfrm>
          <a:custGeom>
            <a:avLst/>
            <a:gdLst/>
            <a:ahLst/>
            <a:cxnLst/>
            <a:rect l="l" t="t" r="r" b="b"/>
            <a:pathLst>
              <a:path w="180339" h="1581785">
                <a:moveTo>
                  <a:pt x="0" y="0"/>
                </a:moveTo>
                <a:lnTo>
                  <a:pt x="180225" y="0"/>
                </a:lnTo>
                <a:lnTo>
                  <a:pt x="180225" y="158128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5010772" y="286608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5036172" y="4469079"/>
            <a:ext cx="180340" cy="0"/>
          </a:xfrm>
          <a:custGeom>
            <a:avLst/>
            <a:gdLst/>
            <a:ahLst/>
            <a:cxnLst/>
            <a:rect l="l" t="t" r="r" b="b"/>
            <a:pathLst>
              <a:path w="180339">
                <a:moveTo>
                  <a:pt x="0" y="0"/>
                </a:moveTo>
                <a:lnTo>
                  <a:pt x="18022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5010772" y="445637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5036172" y="4927854"/>
            <a:ext cx="796290" cy="0"/>
          </a:xfrm>
          <a:custGeom>
            <a:avLst/>
            <a:gdLst/>
            <a:ahLst/>
            <a:cxnLst/>
            <a:rect l="l" t="t" r="r" b="b"/>
            <a:pathLst>
              <a:path w="796289">
                <a:moveTo>
                  <a:pt x="0" y="0"/>
                </a:moveTo>
                <a:lnTo>
                  <a:pt x="79583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5010772" y="491515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4442180" y="5611241"/>
            <a:ext cx="1390015" cy="0"/>
          </a:xfrm>
          <a:custGeom>
            <a:avLst/>
            <a:gdLst/>
            <a:ahLst/>
            <a:cxnLst/>
            <a:rect l="l" t="t" r="r" b="b"/>
            <a:pathLst>
              <a:path w="1390014">
                <a:moveTo>
                  <a:pt x="0" y="0"/>
                </a:moveTo>
                <a:lnTo>
                  <a:pt x="138982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4416780" y="559854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4744580" y="9764331"/>
            <a:ext cx="1087755" cy="0"/>
          </a:xfrm>
          <a:custGeom>
            <a:avLst/>
            <a:gdLst/>
            <a:ahLst/>
            <a:cxnLst/>
            <a:rect l="l" t="t" r="r" b="b"/>
            <a:pathLst>
              <a:path w="1087754">
                <a:moveTo>
                  <a:pt x="0" y="0"/>
                </a:moveTo>
                <a:lnTo>
                  <a:pt x="108742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4719180" y="975163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76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2069515" y="9072295"/>
            <a:ext cx="2143125" cy="0"/>
          </a:xfrm>
          <a:custGeom>
            <a:avLst/>
            <a:gdLst/>
            <a:ahLst/>
            <a:cxnLst/>
            <a:rect l="l" t="t" r="r" b="b"/>
            <a:pathLst>
              <a:path w="2143125">
                <a:moveTo>
                  <a:pt x="2142705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4212221" y="905959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23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23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3198355" y="9656026"/>
            <a:ext cx="899160" cy="0"/>
          </a:xfrm>
          <a:custGeom>
            <a:avLst/>
            <a:gdLst/>
            <a:ahLst/>
            <a:cxnLst/>
            <a:rect l="l" t="t" r="r" b="b"/>
            <a:pathLst>
              <a:path w="899160">
                <a:moveTo>
                  <a:pt x="89866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4097020" y="964332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5689" y="25399"/>
                </a:lnTo>
                <a:lnTo>
                  <a:pt x="0" y="19710"/>
                </a:lnTo>
                <a:lnTo>
                  <a:pt x="0" y="12699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699"/>
                </a:lnTo>
                <a:lnTo>
                  <a:pt x="25400" y="19710"/>
                </a:lnTo>
                <a:lnTo>
                  <a:pt x="19723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2033003" y="7731671"/>
            <a:ext cx="2064385" cy="0"/>
          </a:xfrm>
          <a:custGeom>
            <a:avLst/>
            <a:gdLst/>
            <a:ahLst/>
            <a:cxnLst/>
            <a:rect l="l" t="t" r="r" b="b"/>
            <a:pathLst>
              <a:path w="2064385">
                <a:moveTo>
                  <a:pt x="2064016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4097020" y="771897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5689" y="25399"/>
                </a:lnTo>
                <a:lnTo>
                  <a:pt x="0" y="19710"/>
                </a:lnTo>
                <a:lnTo>
                  <a:pt x="0" y="12699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699"/>
                </a:lnTo>
                <a:lnTo>
                  <a:pt x="25400" y="19710"/>
                </a:lnTo>
                <a:lnTo>
                  <a:pt x="19723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2033003" y="6721500"/>
            <a:ext cx="1927225" cy="0"/>
          </a:xfrm>
          <a:custGeom>
            <a:avLst/>
            <a:gdLst/>
            <a:ahLst/>
            <a:cxnLst/>
            <a:rect l="l" t="t" r="r" b="b"/>
            <a:pathLst>
              <a:path w="1927225">
                <a:moveTo>
                  <a:pt x="1927225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3960228" y="670880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5676" y="25399"/>
                </a:lnTo>
                <a:lnTo>
                  <a:pt x="0" y="19710"/>
                </a:lnTo>
                <a:lnTo>
                  <a:pt x="0" y="12699"/>
                </a:lnTo>
                <a:lnTo>
                  <a:pt x="0" y="5689"/>
                </a:lnTo>
                <a:lnTo>
                  <a:pt x="5676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699"/>
                </a:lnTo>
                <a:lnTo>
                  <a:pt x="25400" y="19710"/>
                </a:lnTo>
                <a:lnTo>
                  <a:pt x="19710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2033003" y="5559768"/>
            <a:ext cx="1009650" cy="0"/>
          </a:xfrm>
          <a:custGeom>
            <a:avLst/>
            <a:gdLst/>
            <a:ahLst/>
            <a:cxnLst/>
            <a:rect l="l" t="t" r="r" b="b"/>
            <a:pathLst>
              <a:path w="1009650">
                <a:moveTo>
                  <a:pt x="100921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3042221" y="554706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2033003" y="5036159"/>
            <a:ext cx="1283335" cy="0"/>
          </a:xfrm>
          <a:custGeom>
            <a:avLst/>
            <a:gdLst/>
            <a:ahLst/>
            <a:cxnLst/>
            <a:rect l="l" t="t" r="r" b="b"/>
            <a:pathLst>
              <a:path w="1283335">
                <a:moveTo>
                  <a:pt x="1282827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3315830" y="502345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76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76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2033003" y="3839730"/>
            <a:ext cx="1356995" cy="0"/>
          </a:xfrm>
          <a:custGeom>
            <a:avLst/>
            <a:gdLst/>
            <a:ahLst/>
            <a:cxnLst/>
            <a:rect l="l" t="t" r="r" b="b"/>
            <a:pathLst>
              <a:path w="1356995">
                <a:moveTo>
                  <a:pt x="1356893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3389896" y="382703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76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76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76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2033003" y="3396450"/>
            <a:ext cx="2388235" cy="0"/>
          </a:xfrm>
          <a:custGeom>
            <a:avLst/>
            <a:gdLst/>
            <a:ahLst/>
            <a:cxnLst/>
            <a:rect l="l" t="t" r="r" b="b"/>
            <a:pathLst>
              <a:path w="2388235">
                <a:moveTo>
                  <a:pt x="2388019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4421022" y="338375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76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4996573" y="10080307"/>
            <a:ext cx="835660" cy="0"/>
          </a:xfrm>
          <a:custGeom>
            <a:avLst/>
            <a:gdLst/>
            <a:ahLst/>
            <a:cxnLst/>
            <a:rect l="l" t="t" r="r" b="b"/>
            <a:pathLst>
              <a:path w="835660">
                <a:moveTo>
                  <a:pt x="0" y="0"/>
                </a:moveTo>
                <a:lnTo>
                  <a:pt x="83543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4971173" y="1006760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 txBox="1"/>
          <p:nvPr/>
        </p:nvSpPr>
        <p:spPr>
          <a:xfrm>
            <a:off x="8820327" y="2233903"/>
            <a:ext cx="63881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POSTERIOR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14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15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869895" y="6002832"/>
            <a:ext cx="1445061" cy="1014209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898188" y="3500183"/>
            <a:ext cx="100965" cy="264795"/>
          </a:xfrm>
          <a:custGeom>
            <a:avLst/>
            <a:gdLst/>
            <a:ahLst/>
            <a:cxnLst/>
            <a:rect l="l" t="t" r="r" b="b"/>
            <a:pathLst>
              <a:path w="100964" h="264795">
                <a:moveTo>
                  <a:pt x="84683" y="0"/>
                </a:moveTo>
                <a:lnTo>
                  <a:pt x="87947" y="6235"/>
                </a:lnTo>
                <a:lnTo>
                  <a:pt x="91058" y="12331"/>
                </a:lnTo>
                <a:lnTo>
                  <a:pt x="92379" y="18948"/>
                </a:lnTo>
                <a:lnTo>
                  <a:pt x="95337" y="37314"/>
                </a:lnTo>
                <a:lnTo>
                  <a:pt x="93341" y="56980"/>
                </a:lnTo>
                <a:lnTo>
                  <a:pt x="88950" y="76685"/>
                </a:lnTo>
                <a:lnTo>
                  <a:pt x="84721" y="95173"/>
                </a:lnTo>
                <a:lnTo>
                  <a:pt x="82070" y="108391"/>
                </a:lnTo>
                <a:lnTo>
                  <a:pt x="68199" y="146481"/>
                </a:lnTo>
                <a:lnTo>
                  <a:pt x="53987" y="167154"/>
                </a:lnTo>
                <a:lnTo>
                  <a:pt x="47953" y="178089"/>
                </a:lnTo>
                <a:lnTo>
                  <a:pt x="44272" y="190436"/>
                </a:lnTo>
                <a:lnTo>
                  <a:pt x="41435" y="216541"/>
                </a:lnTo>
                <a:lnTo>
                  <a:pt x="37933" y="227776"/>
                </a:lnTo>
                <a:lnTo>
                  <a:pt x="8423" y="258935"/>
                </a:lnTo>
                <a:lnTo>
                  <a:pt x="241" y="261937"/>
                </a:lnTo>
                <a:lnTo>
                  <a:pt x="0" y="264782"/>
                </a:lnTo>
                <a:lnTo>
                  <a:pt x="368" y="264782"/>
                </a:lnTo>
                <a:lnTo>
                  <a:pt x="10318" y="262165"/>
                </a:lnTo>
                <a:lnTo>
                  <a:pt x="41068" y="231955"/>
                </a:lnTo>
                <a:lnTo>
                  <a:pt x="48387" y="196176"/>
                </a:lnTo>
                <a:lnTo>
                  <a:pt x="49212" y="190842"/>
                </a:lnTo>
                <a:lnTo>
                  <a:pt x="70307" y="151904"/>
                </a:lnTo>
                <a:lnTo>
                  <a:pt x="72770" y="147891"/>
                </a:lnTo>
                <a:lnTo>
                  <a:pt x="87047" y="108713"/>
                </a:lnTo>
                <a:lnTo>
                  <a:pt x="90665" y="90284"/>
                </a:lnTo>
                <a:lnTo>
                  <a:pt x="93548" y="78524"/>
                </a:lnTo>
                <a:lnTo>
                  <a:pt x="98272" y="57510"/>
                </a:lnTo>
                <a:lnTo>
                  <a:pt x="100350" y="36509"/>
                </a:lnTo>
                <a:lnTo>
                  <a:pt x="96811" y="16884"/>
                </a:lnTo>
                <a:lnTo>
                  <a:pt x="84683" y="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233757" y="3518979"/>
            <a:ext cx="121920" cy="257175"/>
          </a:xfrm>
          <a:custGeom>
            <a:avLst/>
            <a:gdLst/>
            <a:ahLst/>
            <a:cxnLst/>
            <a:rect l="l" t="t" r="r" b="b"/>
            <a:pathLst>
              <a:path w="121920" h="257175">
                <a:moveTo>
                  <a:pt x="54088" y="194015"/>
                </a:moveTo>
                <a:lnTo>
                  <a:pt x="57764" y="203885"/>
                </a:lnTo>
                <a:lnTo>
                  <a:pt x="60241" y="213029"/>
                </a:lnTo>
                <a:lnTo>
                  <a:pt x="62923" y="222362"/>
                </a:lnTo>
                <a:lnTo>
                  <a:pt x="86568" y="252349"/>
                </a:lnTo>
                <a:lnTo>
                  <a:pt x="102252" y="256616"/>
                </a:lnTo>
                <a:lnTo>
                  <a:pt x="102176" y="254076"/>
                </a:lnTo>
                <a:lnTo>
                  <a:pt x="94188" y="253847"/>
                </a:lnTo>
                <a:lnTo>
                  <a:pt x="85311" y="249770"/>
                </a:lnTo>
                <a:lnTo>
                  <a:pt x="78643" y="244767"/>
                </a:lnTo>
                <a:lnTo>
                  <a:pt x="69298" y="234904"/>
                </a:lnTo>
                <a:lnTo>
                  <a:pt x="63878" y="223580"/>
                </a:lnTo>
                <a:lnTo>
                  <a:pt x="60246" y="211241"/>
                </a:lnTo>
                <a:lnTo>
                  <a:pt x="56266" y="198335"/>
                </a:lnTo>
                <a:lnTo>
                  <a:pt x="54088" y="194015"/>
                </a:lnTo>
                <a:close/>
              </a:path>
              <a:path w="121920" h="257175">
                <a:moveTo>
                  <a:pt x="52615" y="191091"/>
                </a:moveTo>
                <a:lnTo>
                  <a:pt x="54088" y="194015"/>
                </a:lnTo>
                <a:lnTo>
                  <a:pt x="53446" y="192290"/>
                </a:lnTo>
                <a:lnTo>
                  <a:pt x="52615" y="191091"/>
                </a:lnTo>
                <a:close/>
              </a:path>
              <a:path w="121920" h="257175">
                <a:moveTo>
                  <a:pt x="1034" y="26606"/>
                </a:moveTo>
                <a:lnTo>
                  <a:pt x="2326" y="37572"/>
                </a:lnTo>
                <a:lnTo>
                  <a:pt x="8305" y="57678"/>
                </a:lnTo>
                <a:lnTo>
                  <a:pt x="15562" y="76593"/>
                </a:lnTo>
                <a:lnTo>
                  <a:pt x="21645" y="91833"/>
                </a:lnTo>
                <a:lnTo>
                  <a:pt x="23322" y="97739"/>
                </a:lnTo>
                <a:lnTo>
                  <a:pt x="25279" y="105698"/>
                </a:lnTo>
                <a:lnTo>
                  <a:pt x="26711" y="113706"/>
                </a:lnTo>
                <a:lnTo>
                  <a:pt x="27788" y="121699"/>
                </a:lnTo>
                <a:lnTo>
                  <a:pt x="29385" y="135884"/>
                </a:lnTo>
                <a:lnTo>
                  <a:pt x="30180" y="142230"/>
                </a:lnTo>
                <a:lnTo>
                  <a:pt x="45191" y="180378"/>
                </a:lnTo>
                <a:lnTo>
                  <a:pt x="52615" y="191091"/>
                </a:lnTo>
                <a:lnTo>
                  <a:pt x="50543" y="186979"/>
                </a:lnTo>
                <a:lnTo>
                  <a:pt x="43596" y="176656"/>
                </a:lnTo>
                <a:lnTo>
                  <a:pt x="37094" y="166210"/>
                </a:lnTo>
                <a:lnTo>
                  <a:pt x="32707" y="154482"/>
                </a:lnTo>
                <a:lnTo>
                  <a:pt x="30311" y="140050"/>
                </a:lnTo>
                <a:lnTo>
                  <a:pt x="28665" y="125676"/>
                </a:lnTo>
                <a:lnTo>
                  <a:pt x="26767" y="111334"/>
                </a:lnTo>
                <a:lnTo>
                  <a:pt x="23614" y="97002"/>
                </a:lnTo>
                <a:lnTo>
                  <a:pt x="15912" y="75963"/>
                </a:lnTo>
                <a:lnTo>
                  <a:pt x="6480" y="50755"/>
                </a:lnTo>
                <a:lnTo>
                  <a:pt x="1034" y="26606"/>
                </a:lnTo>
                <a:close/>
              </a:path>
              <a:path w="121920" h="257175">
                <a:moveTo>
                  <a:pt x="729" y="24022"/>
                </a:moveTo>
                <a:lnTo>
                  <a:pt x="627" y="24804"/>
                </a:lnTo>
                <a:lnTo>
                  <a:pt x="1034" y="26606"/>
                </a:lnTo>
                <a:lnTo>
                  <a:pt x="729" y="24022"/>
                </a:lnTo>
                <a:close/>
              </a:path>
              <a:path w="121920" h="257175">
                <a:moveTo>
                  <a:pt x="3700" y="0"/>
                </a:moveTo>
                <a:lnTo>
                  <a:pt x="0" y="17829"/>
                </a:lnTo>
                <a:lnTo>
                  <a:pt x="729" y="24022"/>
                </a:lnTo>
                <a:lnTo>
                  <a:pt x="3662" y="1536"/>
                </a:lnTo>
                <a:lnTo>
                  <a:pt x="3700" y="0"/>
                </a:lnTo>
                <a:close/>
              </a:path>
              <a:path w="121920" h="257175">
                <a:moveTo>
                  <a:pt x="105986" y="201333"/>
                </a:moveTo>
                <a:lnTo>
                  <a:pt x="110304" y="209334"/>
                </a:lnTo>
                <a:lnTo>
                  <a:pt x="110444" y="208241"/>
                </a:lnTo>
                <a:lnTo>
                  <a:pt x="110787" y="206057"/>
                </a:lnTo>
                <a:lnTo>
                  <a:pt x="109187" y="204546"/>
                </a:lnTo>
                <a:lnTo>
                  <a:pt x="107574" y="202958"/>
                </a:lnTo>
                <a:lnTo>
                  <a:pt x="105986" y="201333"/>
                </a:lnTo>
                <a:close/>
              </a:path>
              <a:path w="121920" h="257175">
                <a:moveTo>
                  <a:pt x="121810" y="51460"/>
                </a:moveTo>
                <a:lnTo>
                  <a:pt x="120921" y="53657"/>
                </a:lnTo>
                <a:lnTo>
                  <a:pt x="120083" y="56197"/>
                </a:lnTo>
                <a:lnTo>
                  <a:pt x="119169" y="59080"/>
                </a:lnTo>
                <a:lnTo>
                  <a:pt x="120210" y="58966"/>
                </a:lnTo>
                <a:lnTo>
                  <a:pt x="121772" y="57645"/>
                </a:lnTo>
                <a:lnTo>
                  <a:pt x="121873" y="56197"/>
                </a:lnTo>
                <a:lnTo>
                  <a:pt x="121810" y="5146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352177" y="3356203"/>
            <a:ext cx="440055" cy="224790"/>
          </a:xfrm>
          <a:custGeom>
            <a:avLst/>
            <a:gdLst/>
            <a:ahLst/>
            <a:cxnLst/>
            <a:rect l="l" t="t" r="r" b="b"/>
            <a:pathLst>
              <a:path w="440054" h="224789">
                <a:moveTo>
                  <a:pt x="3670" y="213563"/>
                </a:moveTo>
                <a:lnTo>
                  <a:pt x="3390" y="214236"/>
                </a:lnTo>
                <a:lnTo>
                  <a:pt x="3468" y="218681"/>
                </a:lnTo>
                <a:lnTo>
                  <a:pt x="3340" y="220408"/>
                </a:lnTo>
                <a:lnTo>
                  <a:pt x="1777" y="221729"/>
                </a:lnTo>
                <a:lnTo>
                  <a:pt x="736" y="221856"/>
                </a:lnTo>
                <a:lnTo>
                  <a:pt x="0" y="224231"/>
                </a:lnTo>
                <a:lnTo>
                  <a:pt x="3454" y="223202"/>
                </a:lnTo>
                <a:lnTo>
                  <a:pt x="3987" y="218681"/>
                </a:lnTo>
                <a:lnTo>
                  <a:pt x="3670" y="213563"/>
                </a:lnTo>
                <a:close/>
              </a:path>
              <a:path w="440054" h="224789">
                <a:moveTo>
                  <a:pt x="439991" y="90335"/>
                </a:moveTo>
                <a:lnTo>
                  <a:pt x="439648" y="92582"/>
                </a:lnTo>
                <a:lnTo>
                  <a:pt x="439724" y="92786"/>
                </a:lnTo>
                <a:lnTo>
                  <a:pt x="439940" y="92976"/>
                </a:lnTo>
                <a:lnTo>
                  <a:pt x="439991" y="90335"/>
                </a:lnTo>
                <a:close/>
              </a:path>
              <a:path w="440054" h="224789">
                <a:moveTo>
                  <a:pt x="243281" y="0"/>
                </a:moveTo>
                <a:lnTo>
                  <a:pt x="242214" y="1181"/>
                </a:lnTo>
                <a:lnTo>
                  <a:pt x="241033" y="2273"/>
                </a:lnTo>
                <a:lnTo>
                  <a:pt x="239725" y="3301"/>
                </a:lnTo>
                <a:lnTo>
                  <a:pt x="239699" y="4813"/>
                </a:lnTo>
                <a:lnTo>
                  <a:pt x="241007" y="3733"/>
                </a:lnTo>
                <a:lnTo>
                  <a:pt x="242227" y="2565"/>
                </a:lnTo>
                <a:lnTo>
                  <a:pt x="244119" y="355"/>
                </a:lnTo>
                <a:lnTo>
                  <a:pt x="243281" y="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339439" y="3719995"/>
            <a:ext cx="3175" cy="5715"/>
          </a:xfrm>
          <a:custGeom>
            <a:avLst/>
            <a:gdLst/>
            <a:ahLst/>
            <a:cxnLst/>
            <a:rect l="l" t="t" r="r" b="b"/>
            <a:pathLst>
              <a:path w="3175" h="5714">
                <a:moveTo>
                  <a:pt x="0" y="0"/>
                </a:moveTo>
                <a:lnTo>
                  <a:pt x="888" y="1917"/>
                </a:lnTo>
                <a:lnTo>
                  <a:pt x="1778" y="3733"/>
                </a:lnTo>
                <a:lnTo>
                  <a:pt x="2692" y="5333"/>
                </a:lnTo>
                <a:lnTo>
                  <a:pt x="1879" y="3695"/>
                </a:lnTo>
                <a:lnTo>
                  <a:pt x="304" y="304"/>
                </a:lnTo>
                <a:lnTo>
                  <a:pt x="0" y="0"/>
                </a:lnTo>
                <a:close/>
              </a:path>
            </a:pathLst>
          </a:custGeom>
          <a:solidFill>
            <a:srgbClr val="DAD8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237420" y="2981706"/>
            <a:ext cx="402590" cy="568325"/>
          </a:xfrm>
          <a:custGeom>
            <a:avLst/>
            <a:gdLst/>
            <a:ahLst/>
            <a:cxnLst/>
            <a:rect l="l" t="t" r="r" b="b"/>
            <a:pathLst>
              <a:path w="402589" h="568325">
                <a:moveTo>
                  <a:pt x="127749" y="562991"/>
                </a:moveTo>
                <a:lnTo>
                  <a:pt x="125133" y="562991"/>
                </a:lnTo>
                <a:lnTo>
                  <a:pt x="122859" y="564311"/>
                </a:lnTo>
                <a:lnTo>
                  <a:pt x="120548" y="566013"/>
                </a:lnTo>
                <a:lnTo>
                  <a:pt x="120968" y="567054"/>
                </a:lnTo>
                <a:lnTo>
                  <a:pt x="121361" y="568147"/>
                </a:lnTo>
                <a:lnTo>
                  <a:pt x="123825" y="567054"/>
                </a:lnTo>
                <a:lnTo>
                  <a:pt x="125933" y="565226"/>
                </a:lnTo>
                <a:lnTo>
                  <a:pt x="127749" y="562991"/>
                </a:lnTo>
                <a:close/>
              </a:path>
              <a:path w="402589" h="568325">
                <a:moveTo>
                  <a:pt x="140639" y="532803"/>
                </a:moveTo>
                <a:lnTo>
                  <a:pt x="136347" y="534327"/>
                </a:lnTo>
                <a:lnTo>
                  <a:pt x="135813" y="537984"/>
                </a:lnTo>
                <a:lnTo>
                  <a:pt x="135718" y="539927"/>
                </a:lnTo>
                <a:lnTo>
                  <a:pt x="136309" y="545109"/>
                </a:lnTo>
                <a:lnTo>
                  <a:pt x="138036" y="539927"/>
                </a:lnTo>
                <a:lnTo>
                  <a:pt x="139293" y="536079"/>
                </a:lnTo>
                <a:lnTo>
                  <a:pt x="140639" y="532803"/>
                </a:lnTo>
                <a:close/>
              </a:path>
              <a:path w="402589" h="568325">
                <a:moveTo>
                  <a:pt x="31402" y="465624"/>
                </a:moveTo>
                <a:lnTo>
                  <a:pt x="12420" y="506717"/>
                </a:lnTo>
                <a:lnTo>
                  <a:pt x="9575" y="512229"/>
                </a:lnTo>
                <a:lnTo>
                  <a:pt x="1460" y="527392"/>
                </a:lnTo>
                <a:lnTo>
                  <a:pt x="177" y="534149"/>
                </a:lnTo>
                <a:lnTo>
                  <a:pt x="0" y="538810"/>
                </a:lnTo>
                <a:lnTo>
                  <a:pt x="381" y="537984"/>
                </a:lnTo>
                <a:lnTo>
                  <a:pt x="473" y="536079"/>
                </a:lnTo>
                <a:lnTo>
                  <a:pt x="593" y="534327"/>
                </a:lnTo>
                <a:lnTo>
                  <a:pt x="1993" y="526846"/>
                </a:lnTo>
                <a:lnTo>
                  <a:pt x="6794" y="519049"/>
                </a:lnTo>
                <a:lnTo>
                  <a:pt x="10325" y="512203"/>
                </a:lnTo>
                <a:lnTo>
                  <a:pt x="15899" y="502469"/>
                </a:lnTo>
                <a:lnTo>
                  <a:pt x="21966" y="492505"/>
                </a:lnTo>
                <a:lnTo>
                  <a:pt x="27396" y="482257"/>
                </a:lnTo>
                <a:lnTo>
                  <a:pt x="31064" y="471665"/>
                </a:lnTo>
                <a:lnTo>
                  <a:pt x="31402" y="465624"/>
                </a:lnTo>
                <a:close/>
              </a:path>
              <a:path w="402589" h="568325">
                <a:moveTo>
                  <a:pt x="32186" y="451628"/>
                </a:moveTo>
                <a:lnTo>
                  <a:pt x="31402" y="465624"/>
                </a:lnTo>
                <a:lnTo>
                  <a:pt x="32393" y="457536"/>
                </a:lnTo>
                <a:lnTo>
                  <a:pt x="32186" y="451628"/>
                </a:lnTo>
                <a:close/>
              </a:path>
              <a:path w="402589" h="568325">
                <a:moveTo>
                  <a:pt x="369976" y="0"/>
                </a:moveTo>
                <a:lnTo>
                  <a:pt x="324180" y="5486"/>
                </a:lnTo>
                <a:lnTo>
                  <a:pt x="317811" y="7100"/>
                </a:lnTo>
                <a:lnTo>
                  <a:pt x="311481" y="8482"/>
                </a:lnTo>
                <a:lnTo>
                  <a:pt x="305211" y="9699"/>
                </a:lnTo>
                <a:lnTo>
                  <a:pt x="290168" y="12461"/>
                </a:lnTo>
                <a:lnTo>
                  <a:pt x="281197" y="14346"/>
                </a:lnTo>
                <a:lnTo>
                  <a:pt x="272139" y="16690"/>
                </a:lnTo>
                <a:lnTo>
                  <a:pt x="263029" y="19710"/>
                </a:lnTo>
                <a:lnTo>
                  <a:pt x="255659" y="22404"/>
                </a:lnTo>
                <a:lnTo>
                  <a:pt x="248161" y="24996"/>
                </a:lnTo>
                <a:lnTo>
                  <a:pt x="202923" y="40282"/>
                </a:lnTo>
                <a:lnTo>
                  <a:pt x="158772" y="62837"/>
                </a:lnTo>
                <a:lnTo>
                  <a:pt x="107619" y="107251"/>
                </a:lnTo>
                <a:lnTo>
                  <a:pt x="102908" y="111505"/>
                </a:lnTo>
                <a:lnTo>
                  <a:pt x="58518" y="169656"/>
                </a:lnTo>
                <a:lnTo>
                  <a:pt x="40768" y="207635"/>
                </a:lnTo>
                <a:lnTo>
                  <a:pt x="26606" y="250418"/>
                </a:lnTo>
                <a:lnTo>
                  <a:pt x="21799" y="277126"/>
                </a:lnTo>
                <a:lnTo>
                  <a:pt x="21934" y="289773"/>
                </a:lnTo>
                <a:lnTo>
                  <a:pt x="23660" y="303758"/>
                </a:lnTo>
                <a:lnTo>
                  <a:pt x="25336" y="319180"/>
                </a:lnTo>
                <a:lnTo>
                  <a:pt x="25427" y="335738"/>
                </a:lnTo>
                <a:lnTo>
                  <a:pt x="24511" y="350909"/>
                </a:lnTo>
                <a:lnTo>
                  <a:pt x="22809" y="368109"/>
                </a:lnTo>
                <a:lnTo>
                  <a:pt x="22614" y="373519"/>
                </a:lnTo>
                <a:lnTo>
                  <a:pt x="22490" y="381774"/>
                </a:lnTo>
                <a:lnTo>
                  <a:pt x="23317" y="392418"/>
                </a:lnTo>
                <a:lnTo>
                  <a:pt x="25166" y="404512"/>
                </a:lnTo>
                <a:lnTo>
                  <a:pt x="30021" y="430100"/>
                </a:lnTo>
                <a:lnTo>
                  <a:pt x="31913" y="443833"/>
                </a:lnTo>
                <a:lnTo>
                  <a:pt x="32186" y="451628"/>
                </a:lnTo>
                <a:lnTo>
                  <a:pt x="32505" y="445932"/>
                </a:lnTo>
                <a:lnTo>
                  <a:pt x="28594" y="420060"/>
                </a:lnTo>
                <a:lnTo>
                  <a:pt x="23949" y="394171"/>
                </a:lnTo>
                <a:lnTo>
                  <a:pt x="23243" y="370204"/>
                </a:lnTo>
                <a:lnTo>
                  <a:pt x="23218" y="368109"/>
                </a:lnTo>
                <a:lnTo>
                  <a:pt x="24833" y="351966"/>
                </a:lnTo>
                <a:lnTo>
                  <a:pt x="25852" y="335738"/>
                </a:lnTo>
                <a:lnTo>
                  <a:pt x="25749" y="319570"/>
                </a:lnTo>
                <a:lnTo>
                  <a:pt x="24028" y="303326"/>
                </a:lnTo>
                <a:lnTo>
                  <a:pt x="22337" y="289673"/>
                </a:lnTo>
                <a:lnTo>
                  <a:pt x="22221" y="277126"/>
                </a:lnTo>
                <a:lnTo>
                  <a:pt x="39112" y="213390"/>
                </a:lnTo>
                <a:lnTo>
                  <a:pt x="55575" y="176409"/>
                </a:lnTo>
                <a:lnTo>
                  <a:pt x="76581" y="142380"/>
                </a:lnTo>
                <a:lnTo>
                  <a:pt x="102412" y="113499"/>
                </a:lnTo>
                <a:lnTo>
                  <a:pt x="136245" y="82427"/>
                </a:lnTo>
                <a:lnTo>
                  <a:pt x="172897" y="55689"/>
                </a:lnTo>
                <a:lnTo>
                  <a:pt x="216681" y="37438"/>
                </a:lnTo>
                <a:lnTo>
                  <a:pt x="239398" y="29984"/>
                </a:lnTo>
                <a:lnTo>
                  <a:pt x="261683" y="22225"/>
                </a:lnTo>
                <a:lnTo>
                  <a:pt x="276838" y="17590"/>
                </a:lnTo>
                <a:lnTo>
                  <a:pt x="291923" y="14431"/>
                </a:lnTo>
                <a:lnTo>
                  <a:pt x="307115" y="11632"/>
                </a:lnTo>
                <a:lnTo>
                  <a:pt x="334360" y="5371"/>
                </a:lnTo>
                <a:lnTo>
                  <a:pt x="345624" y="3727"/>
                </a:lnTo>
                <a:lnTo>
                  <a:pt x="356639" y="2912"/>
                </a:lnTo>
                <a:lnTo>
                  <a:pt x="367665" y="2692"/>
                </a:lnTo>
                <a:lnTo>
                  <a:pt x="399922" y="2692"/>
                </a:lnTo>
                <a:lnTo>
                  <a:pt x="399922" y="533"/>
                </a:lnTo>
                <a:lnTo>
                  <a:pt x="381050" y="126"/>
                </a:lnTo>
                <a:lnTo>
                  <a:pt x="369976" y="0"/>
                </a:lnTo>
                <a:close/>
              </a:path>
              <a:path w="402589" h="568325">
                <a:moveTo>
                  <a:pt x="333578" y="386359"/>
                </a:moveTo>
                <a:lnTo>
                  <a:pt x="333425" y="386422"/>
                </a:lnTo>
                <a:lnTo>
                  <a:pt x="333582" y="387324"/>
                </a:lnTo>
                <a:lnTo>
                  <a:pt x="333629" y="390105"/>
                </a:lnTo>
                <a:lnTo>
                  <a:pt x="336156" y="389166"/>
                </a:lnTo>
                <a:lnTo>
                  <a:pt x="335191" y="388251"/>
                </a:lnTo>
                <a:lnTo>
                  <a:pt x="334314" y="387324"/>
                </a:lnTo>
                <a:lnTo>
                  <a:pt x="333578" y="386359"/>
                </a:lnTo>
                <a:close/>
              </a:path>
              <a:path w="402589" h="568325">
                <a:moveTo>
                  <a:pt x="349872" y="370204"/>
                </a:moveTo>
                <a:lnTo>
                  <a:pt x="349571" y="374040"/>
                </a:lnTo>
                <a:lnTo>
                  <a:pt x="349465" y="382866"/>
                </a:lnTo>
                <a:lnTo>
                  <a:pt x="351243" y="381774"/>
                </a:lnTo>
                <a:lnTo>
                  <a:pt x="352932" y="380593"/>
                </a:lnTo>
                <a:lnTo>
                  <a:pt x="354456" y="379323"/>
                </a:lnTo>
                <a:lnTo>
                  <a:pt x="354634" y="373367"/>
                </a:lnTo>
                <a:lnTo>
                  <a:pt x="359700" y="373367"/>
                </a:lnTo>
                <a:lnTo>
                  <a:pt x="356539" y="371728"/>
                </a:lnTo>
                <a:lnTo>
                  <a:pt x="352996" y="370509"/>
                </a:lnTo>
                <a:lnTo>
                  <a:pt x="349872" y="370204"/>
                </a:lnTo>
                <a:close/>
              </a:path>
              <a:path w="402589" h="568325">
                <a:moveTo>
                  <a:pt x="359700" y="373367"/>
                </a:moveTo>
                <a:lnTo>
                  <a:pt x="354634" y="373367"/>
                </a:lnTo>
                <a:lnTo>
                  <a:pt x="355739" y="373659"/>
                </a:lnTo>
                <a:lnTo>
                  <a:pt x="356869" y="374040"/>
                </a:lnTo>
                <a:lnTo>
                  <a:pt x="358889" y="374865"/>
                </a:lnTo>
                <a:lnTo>
                  <a:pt x="359994" y="373519"/>
                </a:lnTo>
                <a:lnTo>
                  <a:pt x="359700" y="373367"/>
                </a:lnTo>
                <a:close/>
              </a:path>
              <a:path w="402589" h="568325">
                <a:moveTo>
                  <a:pt x="399922" y="2692"/>
                </a:moveTo>
                <a:lnTo>
                  <a:pt x="367665" y="2692"/>
                </a:lnTo>
                <a:lnTo>
                  <a:pt x="374817" y="2755"/>
                </a:lnTo>
                <a:lnTo>
                  <a:pt x="397611" y="3213"/>
                </a:lnTo>
                <a:lnTo>
                  <a:pt x="397332" y="3213"/>
                </a:lnTo>
                <a:lnTo>
                  <a:pt x="397433" y="4711"/>
                </a:lnTo>
                <a:lnTo>
                  <a:pt x="397586" y="5702"/>
                </a:lnTo>
                <a:lnTo>
                  <a:pt x="402437" y="4711"/>
                </a:lnTo>
                <a:lnTo>
                  <a:pt x="402374" y="3835"/>
                </a:lnTo>
                <a:lnTo>
                  <a:pt x="399922" y="3225"/>
                </a:lnTo>
                <a:lnTo>
                  <a:pt x="399922" y="2692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630333" y="2982696"/>
            <a:ext cx="360680" cy="574675"/>
          </a:xfrm>
          <a:custGeom>
            <a:avLst/>
            <a:gdLst/>
            <a:ahLst/>
            <a:cxnLst/>
            <a:rect l="l" t="t" r="r" b="b"/>
            <a:pathLst>
              <a:path w="360679" h="574675">
                <a:moveTo>
                  <a:pt x="258406" y="571042"/>
                </a:moveTo>
                <a:lnTo>
                  <a:pt x="259067" y="572871"/>
                </a:lnTo>
                <a:lnTo>
                  <a:pt x="259473" y="573798"/>
                </a:lnTo>
                <a:lnTo>
                  <a:pt x="259549" y="574027"/>
                </a:lnTo>
                <a:lnTo>
                  <a:pt x="259753" y="574459"/>
                </a:lnTo>
                <a:lnTo>
                  <a:pt x="260210" y="574014"/>
                </a:lnTo>
                <a:lnTo>
                  <a:pt x="259016" y="571995"/>
                </a:lnTo>
                <a:lnTo>
                  <a:pt x="258406" y="571042"/>
                </a:lnTo>
                <a:close/>
              </a:path>
              <a:path w="360679" h="574675">
                <a:moveTo>
                  <a:pt x="60988" y="2679"/>
                </a:moveTo>
                <a:lnTo>
                  <a:pt x="29438" y="2679"/>
                </a:lnTo>
                <a:lnTo>
                  <a:pt x="53776" y="4462"/>
                </a:lnTo>
                <a:lnTo>
                  <a:pt x="77489" y="8932"/>
                </a:lnTo>
                <a:lnTo>
                  <a:pt x="124625" y="20662"/>
                </a:lnTo>
                <a:lnTo>
                  <a:pt x="168987" y="35173"/>
                </a:lnTo>
                <a:lnTo>
                  <a:pt x="209978" y="57176"/>
                </a:lnTo>
                <a:lnTo>
                  <a:pt x="246808" y="85798"/>
                </a:lnTo>
                <a:lnTo>
                  <a:pt x="278689" y="120163"/>
                </a:lnTo>
                <a:lnTo>
                  <a:pt x="304833" y="159397"/>
                </a:lnTo>
                <a:lnTo>
                  <a:pt x="324450" y="202624"/>
                </a:lnTo>
                <a:lnTo>
                  <a:pt x="336753" y="248970"/>
                </a:lnTo>
                <a:lnTo>
                  <a:pt x="339258" y="297807"/>
                </a:lnTo>
                <a:lnTo>
                  <a:pt x="339094" y="312780"/>
                </a:lnTo>
                <a:lnTo>
                  <a:pt x="339097" y="323910"/>
                </a:lnTo>
                <a:lnTo>
                  <a:pt x="340448" y="346557"/>
                </a:lnTo>
                <a:lnTo>
                  <a:pt x="341856" y="363159"/>
                </a:lnTo>
                <a:lnTo>
                  <a:pt x="342118" y="379534"/>
                </a:lnTo>
                <a:lnTo>
                  <a:pt x="341609" y="396026"/>
                </a:lnTo>
                <a:lnTo>
                  <a:pt x="340690" y="413131"/>
                </a:lnTo>
                <a:lnTo>
                  <a:pt x="338707" y="437146"/>
                </a:lnTo>
                <a:lnTo>
                  <a:pt x="337107" y="462038"/>
                </a:lnTo>
                <a:lnTo>
                  <a:pt x="344804" y="512775"/>
                </a:lnTo>
                <a:lnTo>
                  <a:pt x="354063" y="524230"/>
                </a:lnTo>
                <a:lnTo>
                  <a:pt x="357911" y="530072"/>
                </a:lnTo>
                <a:lnTo>
                  <a:pt x="360235" y="536448"/>
                </a:lnTo>
                <a:lnTo>
                  <a:pt x="358914" y="529818"/>
                </a:lnTo>
                <a:lnTo>
                  <a:pt x="355815" y="523722"/>
                </a:lnTo>
                <a:lnTo>
                  <a:pt x="349478" y="511581"/>
                </a:lnTo>
                <a:lnTo>
                  <a:pt x="343842" y="493866"/>
                </a:lnTo>
                <a:lnTo>
                  <a:pt x="341960" y="473583"/>
                </a:lnTo>
                <a:lnTo>
                  <a:pt x="342506" y="452384"/>
                </a:lnTo>
                <a:lnTo>
                  <a:pt x="344157" y="431926"/>
                </a:lnTo>
                <a:lnTo>
                  <a:pt x="345338" y="418934"/>
                </a:lnTo>
                <a:lnTo>
                  <a:pt x="345689" y="412978"/>
                </a:lnTo>
                <a:lnTo>
                  <a:pt x="346609" y="395540"/>
                </a:lnTo>
                <a:lnTo>
                  <a:pt x="347092" y="379174"/>
                </a:lnTo>
                <a:lnTo>
                  <a:pt x="346816" y="362812"/>
                </a:lnTo>
                <a:lnTo>
                  <a:pt x="345414" y="346227"/>
                </a:lnTo>
                <a:lnTo>
                  <a:pt x="344412" y="335083"/>
                </a:lnTo>
                <a:lnTo>
                  <a:pt x="343998" y="323910"/>
                </a:lnTo>
                <a:lnTo>
                  <a:pt x="343975" y="312780"/>
                </a:lnTo>
                <a:lnTo>
                  <a:pt x="344347" y="288641"/>
                </a:lnTo>
                <a:lnTo>
                  <a:pt x="344222" y="275353"/>
                </a:lnTo>
                <a:lnTo>
                  <a:pt x="329229" y="201436"/>
                </a:lnTo>
                <a:lnTo>
                  <a:pt x="309445" y="157695"/>
                </a:lnTo>
                <a:lnTo>
                  <a:pt x="283101" y="118118"/>
                </a:lnTo>
                <a:lnTo>
                  <a:pt x="250966" y="83534"/>
                </a:lnTo>
                <a:lnTo>
                  <a:pt x="213810" y="54773"/>
                </a:lnTo>
                <a:lnTo>
                  <a:pt x="172405" y="32663"/>
                </a:lnTo>
                <a:lnTo>
                  <a:pt x="127520" y="18034"/>
                </a:lnTo>
                <a:lnTo>
                  <a:pt x="119608" y="16230"/>
                </a:lnTo>
                <a:lnTo>
                  <a:pt x="86491" y="7758"/>
                </a:lnTo>
                <a:lnTo>
                  <a:pt x="68632" y="3848"/>
                </a:lnTo>
                <a:lnTo>
                  <a:pt x="60988" y="2679"/>
                </a:lnTo>
                <a:close/>
              </a:path>
              <a:path w="360679" h="574675">
                <a:moveTo>
                  <a:pt x="201142" y="497687"/>
                </a:moveTo>
                <a:lnTo>
                  <a:pt x="199466" y="497713"/>
                </a:lnTo>
                <a:lnTo>
                  <a:pt x="197802" y="497865"/>
                </a:lnTo>
                <a:lnTo>
                  <a:pt x="196138" y="498094"/>
                </a:lnTo>
                <a:lnTo>
                  <a:pt x="198881" y="500608"/>
                </a:lnTo>
                <a:lnTo>
                  <a:pt x="199745" y="499656"/>
                </a:lnTo>
                <a:lnTo>
                  <a:pt x="200507" y="498690"/>
                </a:lnTo>
                <a:lnTo>
                  <a:pt x="201142" y="497687"/>
                </a:lnTo>
                <a:close/>
              </a:path>
              <a:path w="360679" h="574675">
                <a:moveTo>
                  <a:pt x="162313" y="463854"/>
                </a:moveTo>
                <a:lnTo>
                  <a:pt x="161836" y="463854"/>
                </a:lnTo>
                <a:lnTo>
                  <a:pt x="161912" y="466610"/>
                </a:lnTo>
                <a:lnTo>
                  <a:pt x="162178" y="466851"/>
                </a:lnTo>
                <a:lnTo>
                  <a:pt x="162313" y="463854"/>
                </a:lnTo>
                <a:close/>
              </a:path>
              <a:path w="360679" h="574675">
                <a:moveTo>
                  <a:pt x="160477" y="452069"/>
                </a:moveTo>
                <a:lnTo>
                  <a:pt x="158673" y="454977"/>
                </a:lnTo>
                <a:lnTo>
                  <a:pt x="157784" y="458482"/>
                </a:lnTo>
                <a:lnTo>
                  <a:pt x="157137" y="462114"/>
                </a:lnTo>
                <a:lnTo>
                  <a:pt x="161480" y="466204"/>
                </a:lnTo>
                <a:lnTo>
                  <a:pt x="161836" y="463854"/>
                </a:lnTo>
                <a:lnTo>
                  <a:pt x="162313" y="463854"/>
                </a:lnTo>
                <a:lnTo>
                  <a:pt x="162394" y="462038"/>
                </a:lnTo>
                <a:lnTo>
                  <a:pt x="162153" y="457161"/>
                </a:lnTo>
                <a:lnTo>
                  <a:pt x="160477" y="452069"/>
                </a:lnTo>
                <a:close/>
              </a:path>
              <a:path w="360679" h="574675">
                <a:moveTo>
                  <a:pt x="144513" y="440575"/>
                </a:moveTo>
                <a:lnTo>
                  <a:pt x="143865" y="442696"/>
                </a:lnTo>
                <a:lnTo>
                  <a:pt x="142608" y="444677"/>
                </a:lnTo>
                <a:lnTo>
                  <a:pt x="141008" y="446570"/>
                </a:lnTo>
                <a:lnTo>
                  <a:pt x="141846" y="447382"/>
                </a:lnTo>
                <a:lnTo>
                  <a:pt x="143014" y="444982"/>
                </a:lnTo>
                <a:lnTo>
                  <a:pt x="143954" y="442696"/>
                </a:lnTo>
                <a:lnTo>
                  <a:pt x="144513" y="440575"/>
                </a:lnTo>
                <a:close/>
              </a:path>
              <a:path w="360679" h="574675">
                <a:moveTo>
                  <a:pt x="31775" y="0"/>
                </a:moveTo>
                <a:lnTo>
                  <a:pt x="27673" y="12"/>
                </a:lnTo>
                <a:lnTo>
                  <a:pt x="4673" y="4711"/>
                </a:lnTo>
                <a:lnTo>
                  <a:pt x="5079" y="6908"/>
                </a:lnTo>
                <a:lnTo>
                  <a:pt x="15062" y="4876"/>
                </a:lnTo>
                <a:lnTo>
                  <a:pt x="25057" y="2705"/>
                </a:lnTo>
                <a:lnTo>
                  <a:pt x="60988" y="2679"/>
                </a:lnTo>
                <a:lnTo>
                  <a:pt x="50404" y="1062"/>
                </a:lnTo>
                <a:lnTo>
                  <a:pt x="31775" y="0"/>
                </a:lnTo>
                <a:close/>
              </a:path>
              <a:path w="360679" h="574675">
                <a:moveTo>
                  <a:pt x="533" y="338315"/>
                </a:moveTo>
                <a:lnTo>
                  <a:pt x="0" y="341464"/>
                </a:lnTo>
                <a:lnTo>
                  <a:pt x="1015" y="340271"/>
                </a:lnTo>
                <a:lnTo>
                  <a:pt x="2019" y="339178"/>
                </a:lnTo>
                <a:lnTo>
                  <a:pt x="2962" y="338455"/>
                </a:lnTo>
                <a:lnTo>
                  <a:pt x="1219" y="338455"/>
                </a:lnTo>
                <a:lnTo>
                  <a:pt x="533" y="338315"/>
                </a:lnTo>
                <a:close/>
              </a:path>
              <a:path w="360679" h="574675">
                <a:moveTo>
                  <a:pt x="3111" y="338340"/>
                </a:moveTo>
                <a:lnTo>
                  <a:pt x="1219" y="338455"/>
                </a:lnTo>
                <a:lnTo>
                  <a:pt x="2962" y="338455"/>
                </a:lnTo>
                <a:lnTo>
                  <a:pt x="3111" y="33834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591168" y="4110329"/>
            <a:ext cx="947153" cy="1537512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706431" y="4114139"/>
            <a:ext cx="896162" cy="154391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867378" y="3522421"/>
            <a:ext cx="125568" cy="237172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898430" y="3519132"/>
            <a:ext cx="95103" cy="242989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902671" y="3551529"/>
            <a:ext cx="82702" cy="18528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875811" y="3617506"/>
            <a:ext cx="1524" cy="104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861218" y="3558298"/>
            <a:ext cx="51193" cy="94564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871607" y="3648545"/>
            <a:ext cx="13004" cy="633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890086" y="3501872"/>
            <a:ext cx="101574" cy="73964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902544" y="3551529"/>
            <a:ext cx="80543" cy="185280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927271" y="3696855"/>
            <a:ext cx="2324" cy="4318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902608" y="3556012"/>
            <a:ext cx="80416" cy="161810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239007" y="3530777"/>
            <a:ext cx="130937" cy="239395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234385" y="3520516"/>
            <a:ext cx="121183" cy="25252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245002" y="3541407"/>
            <a:ext cx="14732" cy="45288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322383" y="3556381"/>
            <a:ext cx="44767" cy="103047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339071" y="3657346"/>
            <a:ext cx="27546" cy="72643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3323564" y="3696906"/>
            <a:ext cx="20421" cy="32613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350069" y="3655288"/>
            <a:ext cx="5626" cy="2222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3237382" y="3519690"/>
            <a:ext cx="115061" cy="37960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353790" y="3547719"/>
            <a:ext cx="4991" cy="3238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3241967" y="3541407"/>
            <a:ext cx="15493" cy="45288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3244662" y="3543833"/>
            <a:ext cx="12189" cy="37782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331286" y="3340913"/>
            <a:ext cx="574789" cy="318770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323856" y="3356572"/>
            <a:ext cx="583958" cy="303110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408095" y="3585362"/>
            <a:ext cx="450748" cy="72669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623233" y="3576282"/>
            <a:ext cx="36957" cy="26835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389947" y="3644874"/>
            <a:ext cx="13665" cy="6400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367151" y="3659428"/>
            <a:ext cx="5067" cy="26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3428860" y="3641306"/>
            <a:ext cx="6451" cy="3187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3351390" y="3338398"/>
            <a:ext cx="283387" cy="217982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3754094" y="342296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0"/>
                </a:moveTo>
                <a:lnTo>
                  <a:pt x="177" y="507"/>
                </a:lnTo>
                <a:lnTo>
                  <a:pt x="177" y="317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628796" y="3337318"/>
            <a:ext cx="269290" cy="231622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3674490" y="3585362"/>
            <a:ext cx="142430" cy="35445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3676777" y="3586289"/>
            <a:ext cx="179959" cy="83680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3734473" y="3611435"/>
            <a:ext cx="71983" cy="56045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3777945" y="3659619"/>
            <a:ext cx="14554" cy="7327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435312" y="3623614"/>
            <a:ext cx="245135" cy="20878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3435693" y="3623653"/>
            <a:ext cx="240995" cy="32270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3559949" y="3633584"/>
            <a:ext cx="6108" cy="12115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433508" y="3644125"/>
            <a:ext cx="2057" cy="69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3433775" y="3635768"/>
            <a:ext cx="84023" cy="12661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3530358" y="3643846"/>
            <a:ext cx="13550" cy="3530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403612" y="3647071"/>
            <a:ext cx="4483" cy="4203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3405883" y="3648291"/>
            <a:ext cx="4536" cy="2997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3403612" y="3651174"/>
            <a:ext cx="2235" cy="11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3619627" y="3576282"/>
            <a:ext cx="38277" cy="26835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3621913" y="3583140"/>
            <a:ext cx="30962" cy="18923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557663" y="3633584"/>
            <a:ext cx="2743" cy="11683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3560013" y="3639502"/>
            <a:ext cx="3581" cy="5956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3336010" y="3775595"/>
            <a:ext cx="9169" cy="4038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3335934" y="3773004"/>
            <a:ext cx="2374" cy="2730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3338309" y="3699167"/>
            <a:ext cx="513016" cy="95643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3418116" y="3698671"/>
            <a:ext cx="427062" cy="97269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3843045" y="3701008"/>
            <a:ext cx="8089" cy="15684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3338220" y="3694506"/>
            <a:ext cx="80378" cy="81229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3663188" y="3758565"/>
            <a:ext cx="27266" cy="10223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3335921" y="3765448"/>
            <a:ext cx="8293" cy="7607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3730116" y="3648545"/>
            <a:ext cx="152209" cy="142138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3864076" y="365358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11" y="0"/>
                </a:lnTo>
              </a:path>
            </a:pathLst>
          </a:custGeom>
          <a:ln w="3175">
            <a:solidFill>
              <a:srgbClr val="D6D2D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3323501" y="3611422"/>
            <a:ext cx="544957" cy="188188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3242957" y="2987332"/>
            <a:ext cx="394817" cy="563879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3237708" y="2985528"/>
            <a:ext cx="397298" cy="568959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3245637" y="3343364"/>
            <a:ext cx="54737" cy="187566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3275571" y="3155112"/>
            <a:ext cx="35217" cy="104495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3598570" y="2987408"/>
            <a:ext cx="45415" cy="350989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3242669" y="3343364"/>
            <a:ext cx="37267" cy="187566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3241337" y="3480016"/>
            <a:ext cx="19972" cy="50888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3243573" y="3348571"/>
            <a:ext cx="54515" cy="182194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3271382" y="3155112"/>
            <a:ext cx="37119" cy="104495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3274198" y="3155835"/>
            <a:ext cx="34050" cy="97040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3598164" y="2992959"/>
            <a:ext cx="19342" cy="239457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3605136" y="2988716"/>
            <a:ext cx="380730" cy="579120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3599243" y="2986354"/>
            <a:ext cx="386735" cy="585470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3672738" y="2991281"/>
            <a:ext cx="295401" cy="538975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3946487" y="3303994"/>
            <a:ext cx="14681" cy="174028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3642893" y="2991281"/>
            <a:ext cx="294913" cy="539000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3645179" y="2991294"/>
            <a:ext cx="320581" cy="538962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3940708" y="3254680"/>
            <a:ext cx="21513" cy="243204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3910675" y="3254680"/>
            <a:ext cx="47330" cy="243204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3912959" y="3258210"/>
            <a:ext cx="46964" cy="235788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3432962" y="4379684"/>
            <a:ext cx="88658" cy="37566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3426739" y="4379429"/>
            <a:ext cx="95669" cy="38836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3487051" y="4400384"/>
            <a:ext cx="7277" cy="1625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3424161" y="4376635"/>
            <a:ext cx="13779" cy="3200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3458781" y="4413682"/>
            <a:ext cx="46215" cy="6629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3338880" y="4318876"/>
            <a:ext cx="17792" cy="6642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3341204" y="4324426"/>
            <a:ext cx="3683" cy="1422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3333115" y="4317796"/>
            <a:ext cx="8737" cy="8623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3336658" y="4324248"/>
            <a:ext cx="24739" cy="4051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3248393" y="4309338"/>
            <a:ext cx="6045" cy="2247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3241497" y="4311269"/>
            <a:ext cx="13881" cy="3289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3253714" y="4309097"/>
            <a:ext cx="2362" cy="5511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3232708" y="4307687"/>
            <a:ext cx="21653" cy="6121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2747479" y="4170210"/>
            <a:ext cx="505079" cy="125717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2739707" y="4167416"/>
            <a:ext cx="518464" cy="130911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2800794" y="4217720"/>
            <a:ext cx="444169" cy="40601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3101162" y="4244213"/>
            <a:ext cx="159080" cy="54610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2752178" y="4184878"/>
            <a:ext cx="51092" cy="72364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2772765" y="4207535"/>
            <a:ext cx="10807" cy="16497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3383648" y="4279989"/>
            <a:ext cx="41922" cy="10159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3397593" y="4279328"/>
            <a:ext cx="36042" cy="12217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3382060" y="4281652"/>
            <a:ext cx="53124" cy="10579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3372929" y="4277131"/>
            <a:ext cx="29222" cy="4673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3437940" y="4379836"/>
            <a:ext cx="19138" cy="14427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3434829" y="4377055"/>
            <a:ext cx="4305" cy="2819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3332226" y="4281805"/>
            <a:ext cx="177139" cy="48145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3356902" y="4283875"/>
            <a:ext cx="152501" cy="48260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3327120" y="4285970"/>
            <a:ext cx="6159" cy="12928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3327171" y="4279684"/>
            <a:ext cx="54889" cy="6819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3411550" y="4315041"/>
            <a:ext cx="35458" cy="4889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3338703" y="4318393"/>
            <a:ext cx="9283" cy="2387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3338283" y="4317301"/>
            <a:ext cx="6515" cy="2286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3332251" y="4315333"/>
            <a:ext cx="6629" cy="3543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3247834" y="4305732"/>
            <a:ext cx="6210" cy="2387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2794492" y="4218825"/>
            <a:ext cx="378309" cy="73736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2796772" y="4219308"/>
            <a:ext cx="447099" cy="72885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3099257" y="4283964"/>
            <a:ext cx="19964" cy="5435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3112173" y="4247540"/>
            <a:ext cx="136753" cy="45643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3051289" y="4217720"/>
            <a:ext cx="77457" cy="13715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3054578" y="4217720"/>
            <a:ext cx="41198" cy="5105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3439134" y="4379874"/>
            <a:ext cx="17614" cy="14020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3440290" y="4313085"/>
            <a:ext cx="16725" cy="78155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3441458" y="4313097"/>
            <a:ext cx="70040" cy="77482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3436124" y="4314926"/>
            <a:ext cx="68618" cy="64985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3344798" y="4319587"/>
            <a:ext cx="13690" cy="4660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3333292" y="4285526"/>
            <a:ext cx="16992" cy="35255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3333292" y="4283964"/>
            <a:ext cx="80645" cy="40081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3328136" y="4298746"/>
            <a:ext cx="10147" cy="18554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3333381" y="4283481"/>
            <a:ext cx="23520" cy="2235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3356673" y="4317581"/>
            <a:ext cx="56565" cy="8686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3096958" y="4283964"/>
            <a:ext cx="20154" cy="6388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3101162" y="4284992"/>
            <a:ext cx="17310" cy="5079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3116567" y="4289399"/>
            <a:ext cx="4622" cy="1346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3749637" y="4384814"/>
            <a:ext cx="67055" cy="17424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3731933" y="4322241"/>
            <a:ext cx="87756" cy="85102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3807180" y="4382414"/>
            <a:ext cx="17233" cy="2908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4012222" y="4320006"/>
            <a:ext cx="4749" cy="1993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4006862" y="4318127"/>
            <a:ext cx="5537" cy="4381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4007256" y="4316069"/>
            <a:ext cx="14706" cy="5613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3785082" y="4289615"/>
            <a:ext cx="105219" cy="21196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3777805" y="4288548"/>
            <a:ext cx="90322" cy="21132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3776954" y="4308157"/>
            <a:ext cx="12191" cy="2933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3860419" y="4286770"/>
            <a:ext cx="40779" cy="5118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4148747" y="4248645"/>
            <a:ext cx="258876" cy="57226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4157624" y="4259275"/>
            <a:ext cx="250113" cy="48221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4148163" y="4248493"/>
            <a:ext cx="231330" cy="52768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4397883" y="4250753"/>
            <a:ext cx="6311" cy="52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4141800" y="4300969"/>
            <a:ext cx="18859" cy="7861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4407573" y="4251922"/>
            <a:ext cx="482" cy="14503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4018851" y="4189666"/>
            <a:ext cx="461441" cy="76276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4010520" y="4186872"/>
            <a:ext cx="471220" cy="70002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4365523" y="4204043"/>
            <a:ext cx="50342" cy="24587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4444352" y="4206062"/>
            <a:ext cx="9855" cy="130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4001490" y="4254906"/>
            <a:ext cx="53047" cy="11861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4453674" y="4199471"/>
            <a:ext cx="29463" cy="8343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4383100" y="4246638"/>
            <a:ext cx="19189" cy="3810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4382376" y="4246384"/>
            <a:ext cx="4394" cy="1333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4380865" y="4247273"/>
            <a:ext cx="22491" cy="3467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3808628" y="4382351"/>
            <a:ext cx="1638" cy="63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3789146" y="4291888"/>
            <a:ext cx="102628" cy="19202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3790099" y="4292015"/>
            <a:ext cx="136613" cy="24041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3787812" y="4310913"/>
            <a:ext cx="29984" cy="5156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3925468" y="4294809"/>
            <a:ext cx="1828" cy="7340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3890302" y="4290174"/>
            <a:ext cx="37185" cy="4686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4054538" y="4204043"/>
            <a:ext cx="310984" cy="62039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4055071" y="4204055"/>
            <a:ext cx="358762" cy="96913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4044721" y="4265942"/>
            <a:ext cx="103441" cy="36067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4379938" y="4245698"/>
            <a:ext cx="5334" cy="1574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4377410" y="4245508"/>
            <a:ext cx="4965" cy="2209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3739476" y="4307649"/>
            <a:ext cx="30772" cy="10299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3731780" y="4315828"/>
            <a:ext cx="13119" cy="11404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3817797" y="4302150"/>
            <a:ext cx="107670" cy="13919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3731780" y="4302277"/>
            <a:ext cx="193675" cy="36931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3914571" y="4302125"/>
            <a:ext cx="11569" cy="28536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3759631" y="4320337"/>
            <a:ext cx="155905" cy="15303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4383747" y="4206062"/>
            <a:ext cx="60604" cy="45808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4372393" y="4227449"/>
            <a:ext cx="43726" cy="19189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4374692" y="4206062"/>
            <a:ext cx="80302" cy="45212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4407585" y="4207370"/>
            <a:ext cx="49377" cy="44576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4379493" y="4248493"/>
            <a:ext cx="4254" cy="52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4360189" y="4245419"/>
            <a:ext cx="19913" cy="3225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4362475" y="4245508"/>
            <a:ext cx="20624" cy="3251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3290442" y="4380217"/>
            <a:ext cx="143129" cy="60718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3284728" y="4380090"/>
            <a:ext cx="149936" cy="62052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3282391" y="4377397"/>
            <a:ext cx="107213" cy="8242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3344938" y="4421581"/>
            <a:ext cx="90982" cy="22402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3259099" y="4286567"/>
            <a:ext cx="76809" cy="45783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3254362" y="4286504"/>
            <a:ext cx="82295" cy="49949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3253257" y="4283468"/>
            <a:ext cx="74028" cy="25628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3260064" y="4326509"/>
            <a:ext cx="77724" cy="12319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3269259" y="4116044"/>
            <a:ext cx="222148" cy="125641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3261258" y="4113174"/>
            <a:ext cx="228180" cy="130327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3258680" y="4222026"/>
            <a:ext cx="87706" cy="24384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3897922" y="4389132"/>
            <a:ext cx="81330" cy="54622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3907980" y="4391139"/>
            <a:ext cx="72593" cy="53098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3896004" y="4389005"/>
            <a:ext cx="54622" cy="52831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3948455" y="4386516"/>
            <a:ext cx="34036" cy="4737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3893235" y="4441469"/>
            <a:ext cx="17348" cy="5270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3813936" y="4408157"/>
            <a:ext cx="25831" cy="17589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3810292" y="4424997"/>
            <a:ext cx="7467" cy="3530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3976509" y="4308005"/>
            <a:ext cx="30289" cy="33870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4002887" y="4317974"/>
            <a:ext cx="4368" cy="23990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3974261" y="4307166"/>
            <a:ext cx="4471" cy="30810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3991038" y="4318393"/>
            <a:ext cx="3810" cy="21996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3976293" y="4305008"/>
            <a:ext cx="31089" cy="13119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3973715" y="4337685"/>
            <a:ext cx="29743" cy="7315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3920642" y="4295368"/>
            <a:ext cx="12458" cy="35966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3915536" y="4294860"/>
            <a:ext cx="16840" cy="36360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3927297" y="4292320"/>
            <a:ext cx="6007" cy="3111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3914063" y="4330662"/>
            <a:ext cx="7581" cy="3517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3767645" y="4119829"/>
            <a:ext cx="221957" cy="130289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3771709" y="4116984"/>
            <a:ext cx="219265" cy="133451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3781564" y="4143248"/>
            <a:ext cx="176275" cy="99656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3911803" y="4229976"/>
            <a:ext cx="81572" cy="24358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3846944" y="4385398"/>
            <a:ext cx="26644" cy="17856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3819487" y="4425188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130" y="0"/>
                </a:moveTo>
                <a:lnTo>
                  <a:pt x="0" y="888"/>
                </a:lnTo>
                <a:lnTo>
                  <a:pt x="177" y="927"/>
                </a:lnTo>
                <a:lnTo>
                  <a:pt x="113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3817759" y="4400677"/>
            <a:ext cx="35178" cy="25400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3819664" y="4385513"/>
            <a:ext cx="128790" cy="55956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3871442" y="4382909"/>
            <a:ext cx="79362" cy="6096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3814978" y="4425746"/>
            <a:ext cx="81025" cy="18503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3921645" y="4295432"/>
            <a:ext cx="13728" cy="36131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3923804" y="4295686"/>
            <a:ext cx="52662" cy="41998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3933101" y="4292930"/>
            <a:ext cx="43294" cy="14236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3920007" y="4331335"/>
            <a:ext cx="54254" cy="9359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3773055" y="4143248"/>
            <a:ext cx="148564" cy="89890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3774859" y="4143273"/>
            <a:ext cx="180314" cy="99009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3918902" y="4232262"/>
            <a:ext cx="38620" cy="13931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3980002" y="4318406"/>
            <a:ext cx="12560" cy="20358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3982123" y="4322521"/>
            <a:ext cx="10274" cy="17538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3978465" y="4338459"/>
            <a:ext cx="12573" cy="4648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4022483" y="5482221"/>
            <a:ext cx="30213" cy="19685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4025481" y="5482971"/>
            <a:ext cx="27546" cy="18808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4045597" y="5488279"/>
            <a:ext cx="6870" cy="6235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4019524" y="5479186"/>
            <a:ext cx="28321" cy="9715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3857675" y="5244681"/>
            <a:ext cx="99237" cy="152908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3860304" y="5245633"/>
            <a:ext cx="238968" cy="169354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3856863" y="5242344"/>
            <a:ext cx="168084" cy="78879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3991254" y="5382806"/>
            <a:ext cx="49631" cy="33743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3953954" y="5396636"/>
            <a:ext cx="88607" cy="21196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3782479" y="5104053"/>
            <a:ext cx="55486" cy="73050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3784155" y="5080533"/>
            <a:ext cx="193459" cy="150075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3784917" y="5077714"/>
            <a:ext cx="146075" cy="44462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3835196" y="5176279"/>
            <a:ext cx="147281" cy="60871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3733419" y="5010112"/>
            <a:ext cx="7861" cy="23672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3734942" y="4974183"/>
            <a:ext cx="229285" cy="101117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3786301" y="4971618"/>
            <a:ext cx="84251" cy="23952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3740480" y="5020729"/>
            <a:ext cx="224218" cy="56451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3718890" y="4797336"/>
            <a:ext cx="159804" cy="115544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3874173" y="4874260"/>
            <a:ext cx="15481" cy="3314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3846931" y="4867668"/>
            <a:ext cx="35775" cy="9715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3725545" y="4800333"/>
            <a:ext cx="172097" cy="77317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3718636" y="4895088"/>
            <a:ext cx="87414" cy="22148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3752050" y="4743704"/>
            <a:ext cx="6809" cy="42887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3754335" y="4711484"/>
            <a:ext cx="132994" cy="75476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3856863" y="4749241"/>
            <a:ext cx="30607" cy="9207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3847998" y="4751438"/>
            <a:ext cx="11595" cy="7454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3799522" y="4708728"/>
            <a:ext cx="75349" cy="17246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3752050" y="4786591"/>
            <a:ext cx="18770" cy="3238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3723690" y="4639411"/>
            <a:ext cx="22529" cy="14922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3724833" y="4647120"/>
            <a:ext cx="26250" cy="8953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3932288" y="4418431"/>
            <a:ext cx="50291" cy="29845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3926547" y="4413643"/>
            <a:ext cx="57492" cy="34543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3981450" y="441866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520" y="1930"/>
                </a:moveTo>
                <a:lnTo>
                  <a:pt x="177" y="990"/>
                </a:lnTo>
                <a:lnTo>
                  <a:pt x="0" y="596"/>
                </a:lnTo>
                <a:lnTo>
                  <a:pt x="1066" y="0"/>
                </a:lnTo>
                <a:lnTo>
                  <a:pt x="520" y="193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3922674" y="4447159"/>
            <a:ext cx="10109" cy="3695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3981970" y="4413440"/>
            <a:ext cx="2590" cy="7823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3812921" y="4219283"/>
            <a:ext cx="416166" cy="158788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3811384" y="4216514"/>
            <a:ext cx="418261" cy="161721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3819690" y="4250690"/>
            <a:ext cx="315645" cy="65709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4038714" y="4315904"/>
            <a:ext cx="191884" cy="65963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4018191" y="4277969"/>
            <a:ext cx="114858" cy="38125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4023512" y="4277969"/>
            <a:ext cx="109410" cy="37934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4058716" y="4311434"/>
            <a:ext cx="50825" cy="6781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3817404" y="4250690"/>
            <a:ext cx="200786" cy="52374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3820007" y="4254246"/>
            <a:ext cx="194462" cy="47637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3932783" y="4419092"/>
            <a:ext cx="48666" cy="29514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3954576" y="4418304"/>
            <a:ext cx="26809" cy="16078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3934561" y="4419257"/>
            <a:ext cx="47409" cy="37337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3928821" y="4448276"/>
            <a:ext cx="47701" cy="11696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3976471" y="4420590"/>
            <a:ext cx="5740" cy="39433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4215003" y="4472876"/>
            <a:ext cx="1701" cy="97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4216603" y="4454423"/>
            <a:ext cx="29616" cy="18643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3750030" y="4625009"/>
            <a:ext cx="206667" cy="27533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3744683" y="4624184"/>
            <a:ext cx="219011" cy="30480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3862755" y="4640122"/>
            <a:ext cx="77800" cy="4787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3781247" y="4643209"/>
            <a:ext cx="41198" cy="1181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3940175" y="4639754"/>
            <a:ext cx="29540" cy="6972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3761460" y="4646549"/>
            <a:ext cx="66979" cy="8775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3971544" y="4567720"/>
            <a:ext cx="62826" cy="12064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3964597" y="4564773"/>
            <a:ext cx="67703" cy="13639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3956202" y="4576407"/>
            <a:ext cx="20040" cy="4368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4031284" y="4564684"/>
            <a:ext cx="3505" cy="9334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3768077" y="4325874"/>
            <a:ext cx="249135" cy="61112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3760774" y="4323105"/>
            <a:ext cx="258127" cy="66801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3882644" y="4349165"/>
            <a:ext cx="121462" cy="20446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3993197" y="4347781"/>
            <a:ext cx="26657" cy="42176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3822446" y="4643209"/>
            <a:ext cx="40309" cy="1701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3824414" y="4639259"/>
            <a:ext cx="115760" cy="5651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3822128" y="4639107"/>
            <a:ext cx="114960" cy="4127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3936555" y="4638573"/>
            <a:ext cx="10528" cy="1549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3865092" y="4619815"/>
            <a:ext cx="39763" cy="10617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3861942" y="4618977"/>
            <a:ext cx="43091" cy="11506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3859568" y="4616018"/>
            <a:ext cx="53759" cy="14490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3787343" y="4599025"/>
            <a:ext cx="5867" cy="2755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3787825" y="4596828"/>
            <a:ext cx="10718" cy="3606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3976242" y="4574019"/>
            <a:ext cx="58229" cy="5943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3976839" y="4574362"/>
            <a:ext cx="65138" cy="25717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3967264" y="4579785"/>
            <a:ext cx="75793" cy="24358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4034370" y="4573956"/>
            <a:ext cx="9131" cy="30327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3841622" y="4349165"/>
            <a:ext cx="153873" cy="36271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3843909" y="4349165"/>
            <a:ext cx="159867" cy="35839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3995280" y="4369613"/>
            <a:ext cx="9144" cy="15938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3758169" y="4627130"/>
            <a:ext cx="23078" cy="17259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3787216" y="4600435"/>
            <a:ext cx="6934" cy="2070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3760517" y="4600702"/>
            <a:ext cx="176037" cy="43675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3793210" y="4599609"/>
            <a:ext cx="149656" cy="39497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3886898" y="4763236"/>
            <a:ext cx="155841" cy="48450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3897490" y="4765586"/>
            <a:ext cx="148666" cy="47167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3885615" y="4762944"/>
            <a:ext cx="147916" cy="45974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4032427" y="4761788"/>
            <a:ext cx="17386" cy="4699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3879380" y="4808601"/>
            <a:ext cx="22212" cy="6032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3840416" y="4740872"/>
            <a:ext cx="107607" cy="46685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3853218" y="4739271"/>
            <a:ext cx="79768" cy="23279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3864038" y="4762792"/>
            <a:ext cx="19151" cy="1473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3837508" y="4758448"/>
            <a:ext cx="19354" cy="31457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3926636" y="4737925"/>
            <a:ext cx="25222" cy="6629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4032910" y="4690732"/>
            <a:ext cx="30213" cy="19634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4026966" y="4686909"/>
            <a:ext cx="33502" cy="15328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4048683" y="4705248"/>
            <a:ext cx="8978" cy="21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4021772" y="4700676"/>
            <a:ext cx="41846" cy="13398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4059910" y="4686757"/>
            <a:ext cx="4041" cy="27406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3731475" y="4424210"/>
            <a:ext cx="281076" cy="95973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3726065" y="4421390"/>
            <a:ext cx="288429" cy="102654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3769817" y="4428642"/>
            <a:ext cx="219113" cy="62687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3976761" y="4460024"/>
            <a:ext cx="38431" cy="64198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3843744" y="4744554"/>
            <a:ext cx="105714" cy="45351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3845890" y="4744885"/>
            <a:ext cx="115455" cy="47625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3844226" y="4787557"/>
            <a:ext cx="11341" cy="5003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3948023" y="4743081"/>
            <a:ext cx="18237" cy="4533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4044518" y="4695698"/>
            <a:ext cx="17995" cy="9969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4046715" y="4696993"/>
            <a:ext cx="15748" cy="8458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4061155" y="4695495"/>
            <a:ext cx="1701" cy="10236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3738536" y="4428642"/>
            <a:ext cx="266471" cy="80835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3741165" y="4428655"/>
            <a:ext cx="263258" cy="80124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3988930" y="4491329"/>
            <a:ext cx="17437" cy="18491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3770820" y="4751438"/>
            <a:ext cx="77177" cy="35648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3855567" y="4747615"/>
            <a:ext cx="107086" cy="44945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3773017" y="4747895"/>
            <a:ext cx="259410" cy="60706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3961345" y="4746269"/>
            <a:ext cx="75793" cy="16675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3768877" y="4786960"/>
            <a:ext cx="116738" cy="23533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3904437" y="4918976"/>
            <a:ext cx="166344" cy="19443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3905630" y="4920196"/>
            <a:ext cx="169379" cy="20320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3903522" y="4918913"/>
            <a:ext cx="162128" cy="19202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3936085" y="4918697"/>
            <a:ext cx="129286" cy="15811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4064444" y="4917402"/>
            <a:ext cx="14795" cy="3848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3894797" y="4937887"/>
            <a:ext cx="19075" cy="3403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3882707" y="4877384"/>
            <a:ext cx="16725" cy="3035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3880180" y="4877308"/>
            <a:ext cx="19469" cy="3162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3889654" y="4877574"/>
            <a:ext cx="17767" cy="2921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4065155" y="4843526"/>
            <a:ext cx="19507" cy="11531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4058653" y="4839754"/>
            <a:ext cx="23698" cy="10528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4052595" y="4848758"/>
            <a:ext cx="32613" cy="9372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4081640" y="4839601"/>
            <a:ext cx="3911" cy="17983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3715267" y="4527943"/>
            <a:ext cx="341823" cy="140576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3712679" y="4525086"/>
            <a:ext cx="345033" cy="147320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3737406" y="4537252"/>
            <a:ext cx="315302" cy="107670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4043057" y="4604143"/>
            <a:ext cx="15036" cy="68376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3809428" y="4593983"/>
            <a:ext cx="4152" cy="2095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3812946" y="4595672"/>
            <a:ext cx="1701" cy="93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3804107" y="4591317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0"/>
                </a:moveTo>
                <a:lnTo>
                  <a:pt x="1168" y="584"/>
                </a:lnTo>
                <a:lnTo>
                  <a:pt x="584" y="165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3791318" y="4584903"/>
            <a:ext cx="13373" cy="6578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3719982" y="4537252"/>
            <a:ext cx="335572" cy="122326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3722052" y="4537303"/>
            <a:ext cx="333375" cy="121615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4052709" y="4644923"/>
            <a:ext cx="3225" cy="14757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3897503" y="4934255"/>
            <a:ext cx="38277" cy="3632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3896537" y="4934217"/>
            <a:ext cx="19265" cy="2146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3888562" y="4936121"/>
            <a:ext cx="14960" cy="3098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4059593" y="4918608"/>
            <a:ext cx="4851" cy="1320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4064088" y="4857584"/>
            <a:ext cx="21361" cy="61112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4085285" y="4857534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152" y="0"/>
                </a:moveTo>
                <a:lnTo>
                  <a:pt x="0" y="431"/>
                </a:lnTo>
                <a:lnTo>
                  <a:pt x="165" y="1193"/>
                </a:lnTo>
                <a:lnTo>
                  <a:pt x="558" y="1295"/>
                </a:lnTo>
                <a:lnTo>
                  <a:pt x="368" y="406"/>
                </a:lnTo>
                <a:lnTo>
                  <a:pt x="15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3798227" y="4867681"/>
            <a:ext cx="48704" cy="45897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3915803" y="4934229"/>
            <a:ext cx="19977" cy="279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3800449" y="4867681"/>
            <a:ext cx="263639" cy="68440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3899649" y="4880394"/>
            <a:ext cx="168744" cy="38214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3802824" y="4912880"/>
            <a:ext cx="93713" cy="24777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3943210" y="5024907"/>
            <a:ext cx="40005" cy="4013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3932529" y="5026711"/>
            <a:ext cx="57340" cy="5029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3939514" y="5024729"/>
            <a:ext cx="34798" cy="2044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3973741" y="5024120"/>
            <a:ext cx="22047" cy="5372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4104513" y="4976228"/>
            <a:ext cx="93141" cy="28422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4124807" y="4975987"/>
            <a:ext cx="78320" cy="29794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4103687" y="4976279"/>
            <a:ext cx="88252" cy="21640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4096308" y="4997653"/>
            <a:ext cx="31851" cy="10007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4189704" y="4972405"/>
            <a:ext cx="21285" cy="3886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4025976" y="4952555"/>
            <a:ext cx="105892" cy="29972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4018876" y="4949621"/>
            <a:ext cx="100241" cy="22872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4052354" y="4967173"/>
            <a:ext cx="65519" cy="14490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4010062" y="4970221"/>
            <a:ext cx="47117" cy="13030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4116730" y="4949342"/>
            <a:ext cx="16865" cy="14147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3725583" y="4652226"/>
            <a:ext cx="345186" cy="115252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3725049" y="4649444"/>
            <a:ext cx="346214" cy="121780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3732695" y="4658423"/>
            <a:ext cx="334962" cy="94818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4063644" y="4714176"/>
            <a:ext cx="7975" cy="57150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4117873" y="4963490"/>
            <a:ext cx="14922" cy="4521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4099483" y="4964061"/>
            <a:ext cx="90220" cy="33591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4097909" y="4967846"/>
            <a:ext cx="22758" cy="28422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4094226" y="4995748"/>
            <a:ext cx="9461" cy="3263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4131868" y="4962766"/>
            <a:ext cx="64909" cy="13512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4057180" y="4977752"/>
            <a:ext cx="23723" cy="5003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4057878" y="4978311"/>
            <a:ext cx="23025" cy="10363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4051871" y="4982616"/>
            <a:ext cx="24333" cy="8636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3959707" y="4721682"/>
            <a:ext cx="110324" cy="40195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3963606" y="4723371"/>
            <a:ext cx="106337" cy="37807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4068889" y="4752975"/>
            <a:ext cx="1498" cy="8991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4060266" y="4741100"/>
            <a:ext cx="7746" cy="5486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4066819" y="4743691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304" y="215"/>
                </a:lnTo>
                <a:lnTo>
                  <a:pt x="888" y="685"/>
                </a:lnTo>
                <a:lnTo>
                  <a:pt x="850" y="444"/>
                </a:lnTo>
                <a:lnTo>
                  <a:pt x="558" y="215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4067670" y="4744136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723" y="2794"/>
                </a:moveTo>
                <a:lnTo>
                  <a:pt x="342" y="2451"/>
                </a:lnTo>
                <a:lnTo>
                  <a:pt x="0" y="0"/>
                </a:lnTo>
                <a:lnTo>
                  <a:pt x="355" y="25"/>
                </a:lnTo>
                <a:lnTo>
                  <a:pt x="723" y="279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3831323" y="4702137"/>
            <a:ext cx="134353" cy="30670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3833825" y="4702187"/>
            <a:ext cx="131851" cy="30556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3948328" y="4715954"/>
            <a:ext cx="11379" cy="5727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3953167" y="4717465"/>
            <a:ext cx="2895" cy="1485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3725671" y="4658398"/>
            <a:ext cx="105651" cy="43738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3722230" y="4658423"/>
            <a:ext cx="108864" cy="43675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3919575" y="5025707"/>
            <a:ext cx="9144" cy="850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3870553" y="4995570"/>
            <a:ext cx="49784" cy="30302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3928503" y="5026418"/>
            <a:ext cx="11010" cy="35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3873068" y="4996243"/>
            <a:ext cx="100672" cy="30530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3869842" y="4993005"/>
            <a:ext cx="109740" cy="31724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4079506" y="4967173"/>
            <a:ext cx="28828" cy="11137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4076204" y="4977752"/>
            <a:ext cx="7061" cy="11468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4077880" y="4967173"/>
            <a:ext cx="40500" cy="28575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4072534" y="4988674"/>
            <a:ext cx="25374" cy="9639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4040352" y="4971364"/>
            <a:ext cx="16891" cy="6070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4041368" y="4973193"/>
            <a:ext cx="14630" cy="7772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4033837" y="4977104"/>
            <a:ext cx="18516" cy="7467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3167672" y="5362397"/>
            <a:ext cx="21374" cy="50469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3169145" y="5241150"/>
            <a:ext cx="204863" cy="171069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3166846" y="5315280"/>
            <a:ext cx="45778" cy="47612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3209645" y="5236832"/>
            <a:ext cx="166090" cy="79667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3242157" y="5377777"/>
            <a:ext cx="14770" cy="16713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3175977" y="5386806"/>
            <a:ext cx="97675" cy="28625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3217367" y="5119116"/>
            <a:ext cx="128299" cy="127558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3218688" y="5083429"/>
            <a:ext cx="225933" cy="162407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3216389" y="5208041"/>
            <a:ext cx="29438" cy="38760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3275076" y="5079695"/>
            <a:ext cx="167906" cy="50139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3217113" y="5172964"/>
            <a:ext cx="177761" cy="75272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3316414" y="5005070"/>
            <a:ext cx="56007" cy="51904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3318611" y="4971084"/>
            <a:ext cx="182245" cy="84175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3318128" y="4991227"/>
            <a:ext cx="30213" cy="20586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3345510" y="4932502"/>
            <a:ext cx="161518" cy="59461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3314433" y="5020272"/>
            <a:ext cx="179450" cy="43395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3509568" y="4774666"/>
            <a:ext cx="6070" cy="10274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3340112" y="4781105"/>
            <a:ext cx="186474" cy="93637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3337331" y="4872291"/>
            <a:ext cx="176466" cy="36283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3321989" y="4784115"/>
            <a:ext cx="195402" cy="89509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3506774" y="4906124"/>
            <a:ext cx="4889" cy="8559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3349652" y="4727448"/>
            <a:ext cx="36319" cy="14820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3351733" y="4712297"/>
            <a:ext cx="133921" cy="73075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3352533" y="4737100"/>
            <a:ext cx="23596" cy="4737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3424453" y="4736960"/>
            <a:ext cx="34383" cy="49275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3350869" y="4709274"/>
            <a:ext cx="89331" cy="18745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3403587" y="4780978"/>
            <a:ext cx="79400" cy="11633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3488245" y="4629226"/>
            <a:ext cx="28689" cy="24371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3477183" y="4629213"/>
            <a:ext cx="37350" cy="20142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3435489" y="4648758"/>
            <a:ext cx="70180" cy="7937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3235083" y="4458868"/>
            <a:ext cx="19951" cy="8534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3234804" y="4462132"/>
            <a:ext cx="26212" cy="7658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3229571" y="4458005"/>
            <a:ext cx="6007" cy="13157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3227362" y="4398454"/>
            <a:ext cx="93916" cy="49618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3226904" y="4395863"/>
            <a:ext cx="96418" cy="51295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3229305" y="4410735"/>
            <a:ext cx="87541" cy="37211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3316935" y="4446740"/>
            <a:ext cx="9004" cy="3428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3221761" y="4395292"/>
            <a:ext cx="7569" cy="15595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3040672" y="4210202"/>
            <a:ext cx="400354" cy="142760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3033026" y="4207433"/>
            <a:ext cx="409244" cy="149136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3126346" y="4241596"/>
            <a:ext cx="298767" cy="79959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3031578" y="4308399"/>
            <a:ext cx="161836" cy="50800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3235579" y="4458474"/>
            <a:ext cx="20307" cy="3657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3229330" y="4410888"/>
            <a:ext cx="44043" cy="51015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3255035" y="4458525"/>
            <a:ext cx="17754" cy="4444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3224250" y="4410583"/>
            <a:ext cx="11364" cy="48285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3293262" y="4425086"/>
            <a:ext cx="20447" cy="19164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3124047" y="4268851"/>
            <a:ext cx="114719" cy="42189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3126460" y="4268851"/>
            <a:ext cx="109258" cy="51917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3152622" y="4310265"/>
            <a:ext cx="27305" cy="13195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3238766" y="4241596"/>
            <a:ext cx="186791" cy="52425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3244773" y="4245165"/>
            <a:ext cx="180670" cy="47663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3273526" y="4409198"/>
            <a:ext cx="4051" cy="8077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3254844" y="4416704"/>
            <a:ext cx="20802" cy="41821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3269602" y="4458170"/>
            <a:ext cx="4775" cy="1981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3302749" y="4629239"/>
            <a:ext cx="205054" cy="18313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3294354" y="4629213"/>
            <a:ext cx="214617" cy="20815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3397808" y="4637824"/>
            <a:ext cx="40170" cy="1676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3479253" y="4629505"/>
            <a:ext cx="22771" cy="9474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3284702" y="4634179"/>
            <a:ext cx="34442" cy="7137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3445509" y="4648758"/>
            <a:ext cx="31673" cy="1562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3196386" y="4555261"/>
            <a:ext cx="92100" cy="18935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3199320" y="4553369"/>
            <a:ext cx="94805" cy="19240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3196107" y="4561522"/>
            <a:ext cx="86499" cy="12852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3282010" y="4571072"/>
            <a:ext cx="17780" cy="3949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3191535" y="4552200"/>
            <a:ext cx="8686" cy="9931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3212160" y="4320463"/>
            <a:ext cx="286963" cy="66941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3210356" y="4317695"/>
            <a:ext cx="289269" cy="72123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3225012" y="4343755"/>
            <a:ext cx="193903" cy="43002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3205530" y="4348162"/>
            <a:ext cx="20205" cy="42506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3319145" y="4634674"/>
            <a:ext cx="78663" cy="4825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3319538" y="4633823"/>
            <a:ext cx="116471" cy="5676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3308019" y="4632947"/>
            <a:ext cx="14808" cy="1828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3357283" y="4615802"/>
            <a:ext cx="36525" cy="9182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3343503" y="4611166"/>
            <a:ext cx="54838" cy="13931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3181908" y="4562132"/>
            <a:ext cx="100101" cy="37579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3181604" y="4594428"/>
            <a:ext cx="14363" cy="5676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3194710" y="4574375"/>
            <a:ext cx="93408" cy="26962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3177120" y="4560709"/>
            <a:ext cx="18986" cy="34455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3221926" y="4343755"/>
            <a:ext cx="155968" cy="31419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3222142" y="4343755"/>
            <a:ext cx="194487" cy="42710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3217316" y="4374438"/>
            <a:ext cx="7696" cy="12687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3437978" y="4637824"/>
            <a:ext cx="41275" cy="1168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3322828" y="4614964"/>
            <a:ext cx="115468" cy="22885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3323374" y="4599063"/>
            <a:ext cx="176326" cy="39916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3312705" y="4595647"/>
            <a:ext cx="146672" cy="38176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3177501" y="4595164"/>
            <a:ext cx="17208" cy="10147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3176485" y="4600105"/>
            <a:ext cx="21501" cy="7785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3170694" y="4593526"/>
            <a:ext cx="10909" cy="16040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3196628" y="4759541"/>
            <a:ext cx="139661" cy="43268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3190239" y="4760900"/>
            <a:ext cx="146888" cy="44767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3328009" y="4795037"/>
            <a:ext cx="7035" cy="1574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3297529" y="4782756"/>
            <a:ext cx="4622" cy="48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3184537" y="4757305"/>
            <a:ext cx="17970" cy="5118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3297313" y="4736630"/>
            <a:ext cx="76428" cy="17056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3314534" y="4735677"/>
            <a:ext cx="60998" cy="11277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3296018" y="4740719"/>
            <a:ext cx="66662" cy="13995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3289312" y="4733696"/>
            <a:ext cx="29260" cy="7226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3162566" y="4679048"/>
            <a:ext cx="45097" cy="21259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3162452" y="4678159"/>
            <a:ext cx="48679" cy="19608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3160928" y="4678972"/>
            <a:ext cx="36283" cy="21729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3156940" y="4675962"/>
            <a:ext cx="8191" cy="3479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3195612" y="4696942"/>
            <a:ext cx="19316" cy="5397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3211702" y="4419346"/>
            <a:ext cx="307187" cy="110566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3210369" y="4416514"/>
            <a:ext cx="308521" cy="116077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3217087" y="4423829"/>
            <a:ext cx="292036" cy="95504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3204095" y="4469790"/>
            <a:ext cx="30708" cy="64731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3302152" y="4782756"/>
            <a:ext cx="25857" cy="13855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3303968" y="4780013"/>
            <a:ext cx="30962" cy="16560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3301682" y="4779975"/>
            <a:ext cx="17170" cy="3048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3338182" y="4750574"/>
            <a:ext cx="15100" cy="1473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3242081" y="4740923"/>
            <a:ext cx="118948" cy="23266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3240862" y="4745228"/>
            <a:ext cx="96278" cy="18986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3232988" y="4739005"/>
            <a:ext cx="63030" cy="12611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3146475" y="4679442"/>
            <a:ext cx="49136" cy="33693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3154845" y="4681296"/>
            <a:ext cx="8166" cy="3568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3152838" y="4677003"/>
            <a:ext cx="8089" cy="4940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3146044" y="4700701"/>
            <a:ext cx="52476" cy="14884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3140760" y="4677969"/>
            <a:ext cx="13055" cy="39014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3226142" y="4423829"/>
            <a:ext cx="253085" cy="76619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3217519" y="4423841"/>
            <a:ext cx="289305" cy="94653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3211156" y="4499800"/>
            <a:ext cx="15252" cy="20688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3379965" y="4742269"/>
            <a:ext cx="7823" cy="2412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3385972" y="4736960"/>
            <a:ext cx="38480" cy="5308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3202508" y="4746955"/>
            <a:ext cx="172415" cy="55689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3336290" y="4744085"/>
            <a:ext cx="44450" cy="61061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3255873" y="4745228"/>
            <a:ext cx="107441" cy="50495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3203955" y="4736960"/>
            <a:ext cx="252588" cy="67703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3197199" y="4749787"/>
            <a:ext cx="43662" cy="9753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3337191" y="4786236"/>
            <a:ext cx="87934" cy="20993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3153486" y="4681740"/>
            <a:ext cx="7226" cy="3124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3152965" y="4681448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520" y="292"/>
                </a:moveTo>
                <a:lnTo>
                  <a:pt x="165" y="139"/>
                </a:lnTo>
                <a:lnTo>
                  <a:pt x="0" y="0"/>
                </a:lnTo>
                <a:lnTo>
                  <a:pt x="381" y="190"/>
                </a:lnTo>
                <a:lnTo>
                  <a:pt x="520" y="29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3148672" y="4679442"/>
            <a:ext cx="4292" cy="2070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3157004" y="4909401"/>
            <a:ext cx="159435" cy="25184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3150527" y="4910213"/>
            <a:ext cx="160108" cy="26835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3144837" y="4907203"/>
            <a:ext cx="15760" cy="4533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3300679" y="4933175"/>
            <a:ext cx="22948" cy="4267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3309797" y="4876330"/>
            <a:ext cx="204025" cy="28841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3373323" y="4877384"/>
            <a:ext cx="140500" cy="28740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3309061" y="4879809"/>
            <a:ext cx="8407" cy="106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3299205" y="4873383"/>
            <a:ext cx="24701" cy="6603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3495166" y="4894491"/>
            <a:ext cx="15125" cy="15303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3117621" y="4820628"/>
            <a:ext cx="48412" cy="26111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3121748" y="4818646"/>
            <a:ext cx="47574" cy="21386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3117456" y="4839817"/>
            <a:ext cx="19608" cy="7238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3120275" y="4826216"/>
            <a:ext cx="27165" cy="14935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3135769" y="4839309"/>
            <a:ext cx="37388" cy="9067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3112770" y="4816881"/>
            <a:ext cx="9436" cy="23761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3154438" y="4528070"/>
            <a:ext cx="380149" cy="147447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3153816" y="4525238"/>
            <a:ext cx="381101" cy="152730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3157181" y="4537354"/>
            <a:ext cx="371856" cy="127914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3148329" y="4607890"/>
            <a:ext cx="28155" cy="71780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3430422" y="4584255"/>
            <a:ext cx="23583" cy="11404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3160610" y="4537354"/>
            <a:ext cx="350113" cy="116128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3157397" y="4537418"/>
            <a:ext cx="369277" cy="127038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3151822" y="4652479"/>
            <a:ext cx="9093" cy="13754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3160598" y="4909070"/>
            <a:ext cx="156489" cy="24104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3162033" y="4879987"/>
            <a:ext cx="163385" cy="53022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3155048" y="4878844"/>
            <a:ext cx="154012" cy="30556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3316439" y="4929911"/>
            <a:ext cx="23444" cy="3911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3115271" y="4840643"/>
            <a:ext cx="20497" cy="11684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3114852" y="4847056"/>
            <a:ext cx="25133" cy="7696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3109569" y="4838789"/>
            <a:ext cx="7886" cy="17386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3119196" y="4831296"/>
            <a:ext cx="25958" cy="9855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3119386" y="4827219"/>
            <a:ext cx="25222" cy="13576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3114548" y="4825009"/>
            <a:ext cx="5727" cy="7200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3248494" y="5018189"/>
            <a:ext cx="8597" cy="29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3238245" y="5017427"/>
            <a:ext cx="47891" cy="3987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3261055" y="5017160"/>
            <a:ext cx="26212" cy="1041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3226206" y="5017947"/>
            <a:ext cx="23596" cy="3467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3047060" y="4974717"/>
            <a:ext cx="67792" cy="21336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3043796" y="4977155"/>
            <a:ext cx="56680" cy="20802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3094608" y="4991430"/>
            <a:ext cx="24587" cy="7619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3039503" y="4973142"/>
            <a:ext cx="10439" cy="6705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3077641" y="4933416"/>
            <a:ext cx="126199" cy="43357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3090570" y="4931600"/>
            <a:ext cx="119087" cy="31889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3076905" y="4949228"/>
            <a:ext cx="84264" cy="27851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3118459" y="4962182"/>
            <a:ext cx="65100" cy="11734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3160242" y="4961725"/>
            <a:ext cx="54889" cy="16243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3072803" y="4930063"/>
            <a:ext cx="18999" cy="19926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3133598" y="4654334"/>
            <a:ext cx="388708" cy="117754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3133001" y="4651502"/>
            <a:ext cx="389807" cy="122986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3135299" y="4660951"/>
            <a:ext cx="381787" cy="104190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3127489" y="4715586"/>
            <a:ext cx="18554" cy="60604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3049943" y="4974171"/>
            <a:ext cx="65811" cy="17259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3050590" y="4949990"/>
            <a:ext cx="73596" cy="41148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3114852" y="4988445"/>
            <a:ext cx="11315" cy="3873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3045320" y="4947958"/>
            <a:ext cx="31584" cy="26758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3146818" y="4973916"/>
            <a:ext cx="13423" cy="6832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3144453" y="4973307"/>
            <a:ext cx="4079" cy="8051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3146602" y="4977079"/>
            <a:ext cx="18148" cy="6146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3138830" y="4719777"/>
            <a:ext cx="132321" cy="30556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3135464" y="4721364"/>
            <a:ext cx="134099" cy="43078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3130003" y="4749279"/>
            <a:ext cx="9067" cy="16725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3170123" y="4702784"/>
            <a:ext cx="226745" cy="34391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3265055" y="4702797"/>
            <a:ext cx="134924" cy="27939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3271151" y="4714252"/>
            <a:ext cx="11493" cy="5524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3276739" y="4715523"/>
            <a:ext cx="3721" cy="1816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3400006" y="4660976"/>
            <a:ext cx="101587" cy="41871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3402266" y="4660976"/>
            <a:ext cx="112775" cy="41871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3257359" y="5018176"/>
            <a:ext cx="3695" cy="2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3249904" y="4991963"/>
            <a:ext cx="95605" cy="26238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3237598" y="4987633"/>
            <a:ext cx="110807" cy="30492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3110204" y="4962195"/>
            <a:ext cx="8255" cy="64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3107321" y="4962626"/>
            <a:ext cx="18554" cy="25819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3109607" y="4962195"/>
            <a:ext cx="36995" cy="25717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3124187" y="4981359"/>
            <a:ext cx="23774" cy="8750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3168319" y="4967363"/>
            <a:ext cx="5461" cy="6108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3170834" y="4967694"/>
            <a:ext cx="11671" cy="5156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3171774" y="4970132"/>
            <a:ext cx="14516" cy="5384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2978454" y="5114125"/>
            <a:ext cx="141909" cy="23469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2976613" y="5116068"/>
            <a:ext cx="130670" cy="24079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2971990" y="5112283"/>
            <a:ext cx="7683" cy="7150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3101797" y="5131562"/>
            <a:ext cx="23583" cy="8915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3020098" y="5074653"/>
            <a:ext cx="160718" cy="30099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3045066" y="5073180"/>
            <a:ext cx="138988" cy="9474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3019031" y="5083733"/>
            <a:ext cx="119926" cy="21031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3014116" y="5071719"/>
            <a:ext cx="35839" cy="12484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2889605" y="4948402"/>
            <a:ext cx="58470" cy="134658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2884487" y="4944504"/>
            <a:ext cx="36360" cy="142214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2918269" y="5071999"/>
            <a:ext cx="12014" cy="15392"/>
          </a:xfrm>
          <a:prstGeom prst="rect">
            <a:avLst/>
          </a:prstGeom>
          <a:blipFill>
            <a:blip r:embed="rId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2918802" y="4944008"/>
            <a:ext cx="30162" cy="56324"/>
          </a:xfrm>
          <a:prstGeom prst="rect">
            <a:avLst/>
          </a:prstGeom>
          <a:blipFill>
            <a:blip r:embed="rId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2955327" y="5007165"/>
            <a:ext cx="13195" cy="37337"/>
          </a:xfrm>
          <a:prstGeom prst="rect">
            <a:avLst/>
          </a:prstGeom>
          <a:blipFill>
            <a:blip r:embed="rId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2957749" y="5006467"/>
            <a:ext cx="11853" cy="34963"/>
          </a:xfrm>
          <a:prstGeom prst="rect">
            <a:avLst/>
          </a:prstGeom>
          <a:blipFill>
            <a:blip r:embed="rId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2953988" y="5013058"/>
            <a:ext cx="9074" cy="32385"/>
          </a:xfrm>
          <a:prstGeom prst="rect">
            <a:avLst/>
          </a:prstGeom>
          <a:blipFill>
            <a:blip r:embed="rId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2953048" y="5005705"/>
            <a:ext cx="8426" cy="39776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2961436" y="5040846"/>
            <a:ext cx="9588" cy="6019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2957169" y="5003901"/>
            <a:ext cx="3162" cy="2743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3098444" y="4786642"/>
            <a:ext cx="414566" cy="133286"/>
          </a:xfrm>
          <a:prstGeom prst="rect">
            <a:avLst/>
          </a:prstGeom>
          <a:blipFill>
            <a:blip r:embed="rId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3097098" y="4783810"/>
            <a:ext cx="416344" cy="138772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3104248" y="4796980"/>
            <a:ext cx="390969" cy="108419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3090519" y="4854752"/>
            <a:ext cx="24333" cy="69900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2979673" y="5102415"/>
            <a:ext cx="179133" cy="29324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2980156" y="5084204"/>
            <a:ext cx="177927" cy="47536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2975165" y="5082260"/>
            <a:ext cx="43865" cy="31864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2925225" y="5000333"/>
            <a:ext cx="247729" cy="88023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2927213" y="5013642"/>
            <a:ext cx="12899" cy="56629"/>
          </a:xfrm>
          <a:prstGeom prst="rect">
            <a:avLst/>
          </a:prstGeom>
          <a:blipFill>
            <a:blip r:embed="rId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2928137" y="5000612"/>
            <a:ext cx="21120" cy="49225"/>
          </a:xfrm>
          <a:prstGeom prst="rect">
            <a:avLst/>
          </a:prstGeom>
          <a:blipFill>
            <a:blip r:embed="rId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2929737" y="5067490"/>
            <a:ext cx="4673" cy="5740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2948076" y="4999278"/>
            <a:ext cx="2095" cy="1981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2951675" y="5013045"/>
            <a:ext cx="9761" cy="33400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2959849" y="5045481"/>
            <a:ext cx="2590" cy="2349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3110166" y="4867745"/>
            <a:ext cx="86779" cy="13792"/>
          </a:xfrm>
          <a:prstGeom prst="rect">
            <a:avLst/>
          </a:prstGeom>
          <a:blipFill>
            <a:blip r:embed="rId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3104667" y="4868138"/>
            <a:ext cx="90906" cy="35940"/>
          </a:xfrm>
          <a:prstGeom prst="rect">
            <a:avLst/>
          </a:prstGeom>
          <a:blipFill>
            <a:blip r:embed="rId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3098482" y="4881041"/>
            <a:ext cx="11772" cy="26035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3221278" y="4796980"/>
            <a:ext cx="248780" cy="73469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3221113" y="4796980"/>
            <a:ext cx="271746" cy="73456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3196945" y="4863287"/>
            <a:ext cx="22440" cy="4457"/>
          </a:xfrm>
          <a:prstGeom prst="rect">
            <a:avLst/>
          </a:prstGeom>
          <a:blipFill>
            <a:blip r:embed="rId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3200628" y="4863515"/>
            <a:ext cx="20396" cy="3835"/>
          </a:xfrm>
          <a:prstGeom prst="rect">
            <a:avLst/>
          </a:prstGeom>
          <a:blipFill>
            <a:blip r:embed="rId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2930067" y="5049837"/>
            <a:ext cx="5587" cy="17652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2932379" y="5003825"/>
            <a:ext cx="27470" cy="61912"/>
          </a:xfrm>
          <a:prstGeom prst="rect">
            <a:avLst/>
          </a:prstGeom>
          <a:blipFill>
            <a:blip r:embed="rId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2929991" y="5003508"/>
            <a:ext cx="23241" cy="47167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2933941" y="5046446"/>
            <a:ext cx="26873" cy="22402"/>
          </a:xfrm>
          <a:prstGeom prst="rect">
            <a:avLst/>
          </a:prstGeom>
          <a:blipFill>
            <a:blip r:embed="rId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2952673" y="5002022"/>
            <a:ext cx="5219" cy="3682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2930525" y="5020208"/>
            <a:ext cx="6451" cy="19240"/>
          </a:xfrm>
          <a:prstGeom prst="rect">
            <a:avLst/>
          </a:prstGeom>
          <a:blipFill>
            <a:blip r:embed="rId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2930067" y="5012740"/>
            <a:ext cx="11531" cy="31343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3188144" y="5064455"/>
            <a:ext cx="61582" cy="7785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3115716" y="5077777"/>
            <a:ext cx="67424" cy="53898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3180816" y="5072164"/>
            <a:ext cx="9499" cy="5638"/>
          </a:xfrm>
          <a:prstGeom prst="rect">
            <a:avLst/>
          </a:prstGeom>
          <a:blipFill>
            <a:blip r:embed="rId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3080981" y="5086197"/>
            <a:ext cx="94272" cy="45453"/>
          </a:xfrm>
          <a:prstGeom prst="rect">
            <a:avLst/>
          </a:prstGeom>
          <a:blipFill>
            <a:blip r:embed="rId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3083255" y="5064455"/>
            <a:ext cx="203288" cy="67221"/>
          </a:xfrm>
          <a:prstGeom prst="rect">
            <a:avLst/>
          </a:prstGeom>
          <a:blipFill>
            <a:blip r:embed="rId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3120389" y="5070233"/>
            <a:ext cx="174955" cy="61429"/>
          </a:xfrm>
          <a:prstGeom prst="rect">
            <a:avLst/>
          </a:prstGeom>
          <a:blipFill>
            <a:blip r:embed="rId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2940164" y="5007242"/>
            <a:ext cx="10591" cy="20548"/>
          </a:xfrm>
          <a:prstGeom prst="rect">
            <a:avLst/>
          </a:prstGeom>
          <a:blipFill>
            <a:blip r:embed="rId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2928797" y="5001260"/>
            <a:ext cx="23875" cy="48336"/>
          </a:xfrm>
          <a:prstGeom prst="rect">
            <a:avLst/>
          </a:prstGeom>
          <a:blipFill>
            <a:blip r:embed="rId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2949257" y="5000117"/>
            <a:ext cx="4191" cy="3390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4145432" y="5135448"/>
            <a:ext cx="98082" cy="15138"/>
          </a:xfrm>
          <a:prstGeom prst="rect">
            <a:avLst/>
          </a:prstGeom>
          <a:blipFill>
            <a:blip r:embed="rId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4153649" y="5138318"/>
            <a:ext cx="90296" cy="14643"/>
          </a:xfrm>
          <a:prstGeom prst="rect">
            <a:avLst/>
          </a:prstGeom>
          <a:blipFill>
            <a:blip r:embed="rId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4145432" y="5134826"/>
            <a:ext cx="97383" cy="11798"/>
          </a:xfrm>
          <a:prstGeom prst="rect">
            <a:avLst/>
          </a:prstGeom>
          <a:blipFill>
            <a:blip r:embed="rId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4242650" y="5134623"/>
            <a:ext cx="1904" cy="5968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4136631" y="5146586"/>
            <a:ext cx="21869" cy="6857"/>
          </a:xfrm>
          <a:prstGeom prst="rect">
            <a:avLst/>
          </a:prstGeom>
          <a:blipFill>
            <a:blip r:embed="rId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4053966" y="5090122"/>
            <a:ext cx="160997" cy="28536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4050868" y="5087696"/>
            <a:ext cx="145072" cy="9461"/>
          </a:xfrm>
          <a:prstGeom prst="rect">
            <a:avLst/>
          </a:prstGeom>
          <a:blipFill>
            <a:blip r:embed="rId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4061688" y="5099227"/>
            <a:ext cx="37287" cy="19443"/>
          </a:xfrm>
          <a:prstGeom prst="rect">
            <a:avLst/>
          </a:prstGeom>
          <a:blipFill>
            <a:blip r:embed="rId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4048531" y="5087658"/>
            <a:ext cx="27635" cy="28981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4190428" y="5087112"/>
            <a:ext cx="26339" cy="13233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4073016" y="5115674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1041" y="406"/>
                </a:moveTo>
                <a:lnTo>
                  <a:pt x="406" y="215"/>
                </a:lnTo>
                <a:lnTo>
                  <a:pt x="63" y="76"/>
                </a:lnTo>
                <a:lnTo>
                  <a:pt x="1041" y="40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4230014" y="4939271"/>
            <a:ext cx="118745" cy="169951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4224426" y="4938179"/>
            <a:ext cx="124866" cy="172567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4264520" y="4989004"/>
            <a:ext cx="46103" cy="109575"/>
          </a:xfrm>
          <a:prstGeom prst="rect">
            <a:avLst/>
          </a:prstGeom>
          <a:blipFill>
            <a:blip r:embed="rId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4277017" y="5005222"/>
            <a:ext cx="32715" cy="63449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4260824" y="5058537"/>
            <a:ext cx="46609" cy="55067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4220248" y="4935791"/>
            <a:ext cx="65951" cy="37299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3730878" y="4792218"/>
            <a:ext cx="372237" cy="130479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3726164" y="4789385"/>
            <a:ext cx="378412" cy="137274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3770541" y="4802898"/>
            <a:ext cx="322224" cy="85699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4085450" y="4858728"/>
            <a:ext cx="19710" cy="68097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4098975" y="5100345"/>
            <a:ext cx="116801" cy="18326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4076166" y="5100878"/>
            <a:ext cx="166484" cy="45732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4074058" y="5116080"/>
            <a:ext cx="78562" cy="27622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4214964" y="5099685"/>
            <a:ext cx="28321" cy="35140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4073118" y="5115788"/>
            <a:ext cx="72313" cy="30835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4059389" y="5099227"/>
            <a:ext cx="2120" cy="2184"/>
          </a:xfrm>
          <a:prstGeom prst="rect">
            <a:avLst/>
          </a:prstGeom>
          <a:blipFill>
            <a:blip r:embed="rId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4268901" y="4999571"/>
            <a:ext cx="7150" cy="13360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4268317" y="5002923"/>
            <a:ext cx="6832" cy="9702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4271035" y="5003533"/>
            <a:ext cx="37287" cy="93205"/>
          </a:xfrm>
          <a:prstGeom prst="rect">
            <a:avLst/>
          </a:prstGeom>
          <a:blipFill>
            <a:blip r:embed="rId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4274642" y="5010505"/>
            <a:ext cx="30772" cy="83324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4275023" y="5007318"/>
            <a:ext cx="33299" cy="62179"/>
          </a:xfrm>
          <a:prstGeom prst="rect">
            <a:avLst/>
          </a:prstGeom>
          <a:blipFill>
            <a:blip r:embed="rId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4293882" y="5091887"/>
            <a:ext cx="5829" cy="9309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4271416" y="5032387"/>
            <a:ext cx="10985" cy="33083"/>
          </a:xfrm>
          <a:prstGeom prst="rect">
            <a:avLst/>
          </a:prstGeom>
          <a:blipFill>
            <a:blip r:embed="rId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4280649" y="5031206"/>
            <a:ext cx="635" cy="5080"/>
          </a:xfrm>
          <a:custGeom>
            <a:avLst/>
            <a:gdLst/>
            <a:ahLst/>
            <a:cxnLst/>
            <a:rect l="l" t="t" r="r" b="b"/>
            <a:pathLst>
              <a:path w="635" h="5079">
                <a:moveTo>
                  <a:pt x="0" y="0"/>
                </a:moveTo>
                <a:lnTo>
                  <a:pt x="215" y="1549"/>
                </a:lnTo>
                <a:lnTo>
                  <a:pt x="355" y="3086"/>
                </a:lnTo>
                <a:lnTo>
                  <a:pt x="406" y="4597"/>
                </a:lnTo>
                <a:lnTo>
                  <a:pt x="431" y="1181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4272788" y="5063528"/>
            <a:ext cx="1485" cy="1993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4268635" y="5064302"/>
            <a:ext cx="4216" cy="4686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4262234" y="4989004"/>
            <a:ext cx="8267" cy="10566"/>
          </a:xfrm>
          <a:prstGeom prst="rect">
            <a:avLst/>
          </a:prstGeom>
          <a:blipFill>
            <a:blip r:embed="rId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4041431" y="4880242"/>
            <a:ext cx="55308" cy="22186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4045381" y="4880762"/>
            <a:ext cx="51041" cy="20599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/>
          <p:nvPr/>
        </p:nvSpPr>
        <p:spPr>
          <a:xfrm>
            <a:off x="4092765" y="4888598"/>
            <a:ext cx="4457" cy="14020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object 764"/>
          <p:cNvSpPr/>
          <p:nvPr/>
        </p:nvSpPr>
        <p:spPr>
          <a:xfrm>
            <a:off x="3747211" y="4802898"/>
            <a:ext cx="251447" cy="78943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object 765"/>
          <p:cNvSpPr/>
          <p:nvPr/>
        </p:nvSpPr>
        <p:spPr>
          <a:xfrm>
            <a:off x="3749497" y="4802911"/>
            <a:ext cx="267931" cy="78930"/>
          </a:xfrm>
          <a:prstGeom prst="rect">
            <a:avLst/>
          </a:prstGeom>
          <a:blipFill>
            <a:blip r:embed="rId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object 766"/>
          <p:cNvSpPr/>
          <p:nvPr/>
        </p:nvSpPr>
        <p:spPr>
          <a:xfrm>
            <a:off x="4017746" y="4875225"/>
            <a:ext cx="23685" cy="5016"/>
          </a:xfrm>
          <a:prstGeom prst="rect">
            <a:avLst/>
          </a:prstGeom>
          <a:blipFill>
            <a:blip r:embed="rId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object 767"/>
          <p:cNvSpPr/>
          <p:nvPr/>
        </p:nvSpPr>
        <p:spPr>
          <a:xfrm>
            <a:off x="4017543" y="4875491"/>
            <a:ext cx="22186" cy="4216"/>
          </a:xfrm>
          <a:prstGeom prst="rect">
            <a:avLst/>
          </a:prstGeom>
          <a:blipFill>
            <a:blip r:embed="rId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object 768"/>
          <p:cNvSpPr/>
          <p:nvPr/>
        </p:nvSpPr>
        <p:spPr>
          <a:xfrm>
            <a:off x="4274273" y="5012626"/>
            <a:ext cx="8999" cy="50901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object 769"/>
          <p:cNvSpPr/>
          <p:nvPr/>
        </p:nvSpPr>
        <p:spPr>
          <a:xfrm>
            <a:off x="4272356" y="5010505"/>
            <a:ext cx="8724" cy="21882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object 770"/>
          <p:cNvSpPr/>
          <p:nvPr/>
        </p:nvSpPr>
        <p:spPr>
          <a:xfrm>
            <a:off x="4272851" y="5031206"/>
            <a:ext cx="11838" cy="35534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/>
          <p:nvPr/>
        </p:nvSpPr>
        <p:spPr>
          <a:xfrm>
            <a:off x="4274223" y="5012931"/>
            <a:ext cx="29108" cy="78955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object 772"/>
          <p:cNvSpPr/>
          <p:nvPr/>
        </p:nvSpPr>
        <p:spPr>
          <a:xfrm>
            <a:off x="4270095" y="5065522"/>
            <a:ext cx="26403" cy="31153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4292600" y="5031206"/>
            <a:ext cx="10744" cy="31610"/>
          </a:xfrm>
          <a:prstGeom prst="rect">
            <a:avLst/>
          </a:prstGeom>
          <a:blipFill>
            <a:blip r:embed="rId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/>
          <p:nvPr/>
        </p:nvSpPr>
        <p:spPr>
          <a:xfrm>
            <a:off x="4116539" y="5133187"/>
            <a:ext cx="33794" cy="10096"/>
          </a:xfrm>
          <a:prstGeom prst="rect">
            <a:avLst/>
          </a:prstGeom>
          <a:blipFill>
            <a:blip r:embed="rId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object 775"/>
          <p:cNvSpPr/>
          <p:nvPr/>
        </p:nvSpPr>
        <p:spPr>
          <a:xfrm>
            <a:off x="4105351" y="5132387"/>
            <a:ext cx="33108" cy="12318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3930993" y="5122176"/>
            <a:ext cx="20624" cy="14097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/>
          <p:nvPr/>
        </p:nvSpPr>
        <p:spPr>
          <a:xfrm>
            <a:off x="3933558" y="5122875"/>
            <a:ext cx="37960" cy="13373"/>
          </a:xfrm>
          <a:prstGeom prst="rect">
            <a:avLst/>
          </a:prstGeom>
          <a:blipFill>
            <a:blip r:embed="rId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object 778"/>
          <p:cNvSpPr/>
          <p:nvPr/>
        </p:nvSpPr>
        <p:spPr>
          <a:xfrm>
            <a:off x="3930091" y="5119675"/>
            <a:ext cx="46812" cy="14401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3966908" y="5075606"/>
            <a:ext cx="14185" cy="736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/>
          <p:nvPr/>
        </p:nvSpPr>
        <p:spPr>
          <a:xfrm>
            <a:off x="3967264" y="5075606"/>
            <a:ext cx="105752" cy="40068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object 781"/>
          <p:cNvSpPr/>
          <p:nvPr/>
        </p:nvSpPr>
        <p:spPr>
          <a:xfrm>
            <a:off x="3958894" y="5076240"/>
            <a:ext cx="120129" cy="45580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4274832" y="5007203"/>
            <a:ext cx="5079" cy="7442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4277448" y="5012626"/>
            <a:ext cx="26009" cy="53962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4275556" y="5008359"/>
            <a:ext cx="29032" cy="60591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3008972" y="5267363"/>
            <a:ext cx="109537" cy="11239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3006699" y="5268976"/>
            <a:ext cx="111671" cy="12496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3089567" y="5273319"/>
            <a:ext cx="21031" cy="2108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3075787" y="5275160"/>
            <a:ext cx="15468" cy="1498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3002127" y="5265902"/>
            <a:ext cx="8166" cy="6096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2902915" y="4899736"/>
            <a:ext cx="605459" cy="337591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2897758" y="4897945"/>
            <a:ext cx="611035" cy="342493"/>
          </a:xfrm>
          <a:prstGeom prst="rect">
            <a:avLst/>
          </a:prstGeom>
          <a:blipFill>
            <a:blip r:embed="rId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2959704" y="5118367"/>
            <a:ext cx="17670" cy="95199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3022752" y="4911737"/>
            <a:ext cx="474294" cy="161162"/>
          </a:xfrm>
          <a:prstGeom prst="rect">
            <a:avLst/>
          </a:prstGeom>
          <a:blipFill>
            <a:blip r:embed="rId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2957448" y="5098516"/>
            <a:ext cx="22478" cy="105613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2965399" y="5110022"/>
            <a:ext cx="7289" cy="7213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2948139" y="5198897"/>
            <a:ext cx="48374" cy="42163"/>
          </a:xfrm>
          <a:prstGeom prst="rect">
            <a:avLst/>
          </a:prstGeom>
          <a:blipFill>
            <a:blip r:embed="rId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3058020" y="5206162"/>
            <a:ext cx="128752" cy="29044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3060738" y="5203278"/>
            <a:ext cx="133769" cy="24079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3056597" y="5228450"/>
            <a:ext cx="22491" cy="6769"/>
          </a:xfrm>
          <a:prstGeom prst="rect">
            <a:avLst/>
          </a:prstGeom>
          <a:blipFill>
            <a:blip r:embed="rId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3041078" y="5223649"/>
            <a:ext cx="23228" cy="11811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3010293" y="5226266"/>
            <a:ext cx="131864" cy="49644"/>
          </a:xfrm>
          <a:prstGeom prst="rect">
            <a:avLst/>
          </a:prstGeom>
          <a:blipFill>
            <a:blip r:embed="rId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3010763" y="5226507"/>
            <a:ext cx="135512" cy="49352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3005607" y="5227802"/>
            <a:ext cx="50990" cy="39560"/>
          </a:xfrm>
          <a:prstGeom prst="rect">
            <a:avLst/>
          </a:prstGeom>
          <a:blipFill>
            <a:blip r:embed="rId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3091256" y="5273319"/>
            <a:ext cx="17906" cy="1841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/>
          <p:nvPr/>
        </p:nvSpPr>
        <p:spPr>
          <a:xfrm>
            <a:off x="3087268" y="5273243"/>
            <a:ext cx="20192" cy="2184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object 806"/>
          <p:cNvSpPr/>
          <p:nvPr/>
        </p:nvSpPr>
        <p:spPr>
          <a:xfrm>
            <a:off x="2929432" y="5104104"/>
            <a:ext cx="40652" cy="131787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object 807"/>
          <p:cNvSpPr/>
          <p:nvPr/>
        </p:nvSpPr>
        <p:spPr>
          <a:xfrm>
            <a:off x="2933039" y="5105349"/>
            <a:ext cx="42925" cy="129374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2942437" y="5169128"/>
            <a:ext cx="8636" cy="18034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2930491" y="5114709"/>
            <a:ext cx="29065" cy="87490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2952178" y="5213566"/>
            <a:ext cx="24612" cy="23063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2957220" y="5127345"/>
            <a:ext cx="4318" cy="21297"/>
          </a:xfrm>
          <a:prstGeom prst="rect">
            <a:avLst/>
          </a:prstGeom>
          <a:blipFill>
            <a:blip r:embed="rId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3020466" y="5054168"/>
            <a:ext cx="37261" cy="18732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3026016" y="5054168"/>
            <a:ext cx="31711" cy="16979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3030067" y="4999063"/>
            <a:ext cx="214515" cy="61201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3032353" y="4999418"/>
            <a:ext cx="210946" cy="60807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3244583" y="4920767"/>
            <a:ext cx="229247" cy="78295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3248355" y="4912144"/>
            <a:ext cx="246405" cy="86499"/>
          </a:xfrm>
          <a:prstGeom prst="rect">
            <a:avLst/>
          </a:prstGeom>
          <a:blipFill>
            <a:blip r:embed="rId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3118929" y="5192154"/>
            <a:ext cx="117538" cy="91833"/>
          </a:xfrm>
          <a:prstGeom prst="rect">
            <a:avLst/>
          </a:prstGeom>
          <a:blipFill>
            <a:blip r:embed="rId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3066872" y="5206149"/>
            <a:ext cx="122250" cy="70599"/>
          </a:xfrm>
          <a:prstGeom prst="rect">
            <a:avLst/>
          </a:prstGeom>
          <a:blipFill>
            <a:blip r:embed="rId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3118027" y="5201107"/>
            <a:ext cx="84467" cy="81356"/>
          </a:xfrm>
          <a:prstGeom prst="rect">
            <a:avLst/>
          </a:prstGeom>
          <a:blipFill>
            <a:blip r:embed="rId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3058058" y="5226266"/>
            <a:ext cx="90448" cy="49644"/>
          </a:xfrm>
          <a:prstGeom prst="rect">
            <a:avLst/>
          </a:prstGeom>
          <a:blipFill>
            <a:blip r:embed="rId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3060344" y="5192179"/>
            <a:ext cx="188379" cy="91795"/>
          </a:xfrm>
          <a:prstGeom prst="rect">
            <a:avLst/>
          </a:prstGeom>
          <a:blipFill>
            <a:blip r:embed="rId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3162846" y="5249494"/>
            <a:ext cx="49263" cy="26860"/>
          </a:xfrm>
          <a:prstGeom prst="rect">
            <a:avLst/>
          </a:prstGeom>
          <a:blipFill>
            <a:blip r:embed="rId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2964268" y="5184178"/>
            <a:ext cx="13373" cy="19951"/>
          </a:xfrm>
          <a:prstGeom prst="rect">
            <a:avLst/>
          </a:prstGeom>
          <a:blipFill>
            <a:blip r:embed="rId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2939732" y="5169128"/>
            <a:ext cx="25793" cy="19113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2940557" y="5137556"/>
            <a:ext cx="28028" cy="51562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object 827"/>
          <p:cNvSpPr/>
          <p:nvPr/>
        </p:nvSpPr>
        <p:spPr>
          <a:xfrm>
            <a:off x="2968713" y="5098516"/>
            <a:ext cx="8369" cy="6832"/>
          </a:xfrm>
          <a:prstGeom prst="rect">
            <a:avLst/>
          </a:prstGeom>
          <a:blipFill>
            <a:blip r:embed="rId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object 828"/>
          <p:cNvSpPr/>
          <p:nvPr/>
        </p:nvSpPr>
        <p:spPr>
          <a:xfrm>
            <a:off x="2959557" y="5104104"/>
            <a:ext cx="12814" cy="10604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object 829"/>
          <p:cNvSpPr/>
          <p:nvPr/>
        </p:nvSpPr>
        <p:spPr>
          <a:xfrm>
            <a:off x="2969526" y="5100955"/>
            <a:ext cx="6591" cy="9067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object 830"/>
          <p:cNvSpPr/>
          <p:nvPr/>
        </p:nvSpPr>
        <p:spPr>
          <a:xfrm>
            <a:off x="2934842" y="5106301"/>
            <a:ext cx="37071" cy="53619"/>
          </a:xfrm>
          <a:prstGeom prst="rect">
            <a:avLst/>
          </a:prstGeom>
          <a:blipFill>
            <a:blip r:embed="rId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object 831"/>
          <p:cNvSpPr/>
          <p:nvPr/>
        </p:nvSpPr>
        <p:spPr>
          <a:xfrm>
            <a:off x="2935960" y="5173510"/>
            <a:ext cx="4597" cy="18884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object 832"/>
          <p:cNvSpPr/>
          <p:nvPr/>
        </p:nvSpPr>
        <p:spPr>
          <a:xfrm>
            <a:off x="2937141" y="5117236"/>
            <a:ext cx="28257" cy="65049"/>
          </a:xfrm>
          <a:prstGeom prst="rect">
            <a:avLst/>
          </a:prstGeom>
          <a:blipFill>
            <a:blip r:embed="rId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object 833"/>
          <p:cNvSpPr/>
          <p:nvPr/>
        </p:nvSpPr>
        <p:spPr>
          <a:xfrm>
            <a:off x="2931061" y="5108689"/>
            <a:ext cx="37601" cy="92646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object 834"/>
          <p:cNvSpPr/>
          <p:nvPr/>
        </p:nvSpPr>
        <p:spPr>
          <a:xfrm>
            <a:off x="4093933" y="5265826"/>
            <a:ext cx="132067" cy="18757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object 835"/>
          <p:cNvSpPr/>
          <p:nvPr/>
        </p:nvSpPr>
        <p:spPr>
          <a:xfrm>
            <a:off x="4094022" y="5267299"/>
            <a:ext cx="133311" cy="20154"/>
          </a:xfrm>
          <a:prstGeom prst="rect">
            <a:avLst/>
          </a:prstGeom>
          <a:blipFill>
            <a:blip r:embed="rId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object 836"/>
          <p:cNvSpPr/>
          <p:nvPr/>
        </p:nvSpPr>
        <p:spPr>
          <a:xfrm>
            <a:off x="4145369" y="5265140"/>
            <a:ext cx="79146" cy="16827"/>
          </a:xfrm>
          <a:prstGeom prst="rect">
            <a:avLst/>
          </a:prstGeom>
          <a:blipFill>
            <a:blip r:embed="rId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object 837"/>
          <p:cNvSpPr/>
          <p:nvPr/>
        </p:nvSpPr>
        <p:spPr>
          <a:xfrm>
            <a:off x="4091635" y="5279047"/>
            <a:ext cx="53733" cy="6223"/>
          </a:xfrm>
          <a:prstGeom prst="rect">
            <a:avLst/>
          </a:prstGeom>
          <a:blipFill>
            <a:blip r:embed="rId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object 838"/>
          <p:cNvSpPr/>
          <p:nvPr/>
        </p:nvSpPr>
        <p:spPr>
          <a:xfrm>
            <a:off x="4223791" y="5264607"/>
            <a:ext cx="4533" cy="4089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object 839"/>
          <p:cNvSpPr/>
          <p:nvPr/>
        </p:nvSpPr>
        <p:spPr>
          <a:xfrm>
            <a:off x="4026153" y="5211241"/>
            <a:ext cx="168211" cy="31381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object 840"/>
          <p:cNvSpPr/>
          <p:nvPr/>
        </p:nvSpPr>
        <p:spPr>
          <a:xfrm>
            <a:off x="4018153" y="5208359"/>
            <a:ext cx="158280" cy="25019"/>
          </a:xfrm>
          <a:prstGeom prst="rect">
            <a:avLst/>
          </a:prstGeom>
          <a:blipFill>
            <a:blip r:embed="rId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object 841"/>
          <p:cNvSpPr/>
          <p:nvPr/>
        </p:nvSpPr>
        <p:spPr>
          <a:xfrm>
            <a:off x="4070616" y="5231714"/>
            <a:ext cx="109474" cy="10909"/>
          </a:xfrm>
          <a:prstGeom prst="rect">
            <a:avLst/>
          </a:prstGeom>
          <a:blipFill>
            <a:blip r:embed="rId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object 842"/>
          <p:cNvSpPr/>
          <p:nvPr/>
        </p:nvSpPr>
        <p:spPr>
          <a:xfrm>
            <a:off x="4016171" y="5208473"/>
            <a:ext cx="55143" cy="23507"/>
          </a:xfrm>
          <a:prstGeom prst="rect">
            <a:avLst/>
          </a:prstGeom>
          <a:blipFill>
            <a:blip r:embed="rId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object 843"/>
          <p:cNvSpPr/>
          <p:nvPr/>
        </p:nvSpPr>
        <p:spPr>
          <a:xfrm>
            <a:off x="4172559" y="5225186"/>
            <a:ext cx="23634" cy="15786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object 844"/>
          <p:cNvSpPr/>
          <p:nvPr/>
        </p:nvSpPr>
        <p:spPr>
          <a:xfrm>
            <a:off x="3718407" y="4900841"/>
            <a:ext cx="594271" cy="330733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object 845"/>
          <p:cNvSpPr/>
          <p:nvPr/>
        </p:nvSpPr>
        <p:spPr>
          <a:xfrm>
            <a:off x="3716731" y="4897958"/>
            <a:ext cx="596717" cy="334454"/>
          </a:xfrm>
          <a:prstGeom prst="rect">
            <a:avLst/>
          </a:prstGeom>
          <a:blipFill>
            <a:blip r:embed="rId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object 846"/>
          <p:cNvSpPr/>
          <p:nvPr/>
        </p:nvSpPr>
        <p:spPr>
          <a:xfrm>
            <a:off x="4243717" y="5110962"/>
            <a:ext cx="38519" cy="115760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object 847"/>
          <p:cNvSpPr/>
          <p:nvPr/>
        </p:nvSpPr>
        <p:spPr>
          <a:xfrm>
            <a:off x="3733596" y="4914290"/>
            <a:ext cx="459930" cy="165049"/>
          </a:xfrm>
          <a:prstGeom prst="rect">
            <a:avLst/>
          </a:prstGeom>
          <a:blipFill>
            <a:blip r:embed="rId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object 848"/>
          <p:cNvSpPr/>
          <p:nvPr/>
        </p:nvSpPr>
        <p:spPr>
          <a:xfrm>
            <a:off x="4236720" y="5105298"/>
            <a:ext cx="8381" cy="6946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object 849"/>
          <p:cNvSpPr/>
          <p:nvPr/>
        </p:nvSpPr>
        <p:spPr>
          <a:xfrm>
            <a:off x="4271784" y="5142877"/>
            <a:ext cx="13169" cy="66497"/>
          </a:xfrm>
          <a:prstGeom prst="rect">
            <a:avLst/>
          </a:prstGeom>
          <a:blipFill>
            <a:blip r:embed="rId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object 850"/>
          <p:cNvSpPr/>
          <p:nvPr/>
        </p:nvSpPr>
        <p:spPr>
          <a:xfrm>
            <a:off x="4226864" y="5192560"/>
            <a:ext cx="53505" cy="42837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object 851"/>
          <p:cNvSpPr/>
          <p:nvPr/>
        </p:nvSpPr>
        <p:spPr>
          <a:xfrm>
            <a:off x="4240936" y="5195100"/>
            <a:ext cx="6654" cy="7708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object 852"/>
          <p:cNvSpPr/>
          <p:nvPr/>
        </p:nvSpPr>
        <p:spPr>
          <a:xfrm>
            <a:off x="4241914" y="5191074"/>
            <a:ext cx="6959" cy="10096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object 853"/>
          <p:cNvSpPr/>
          <p:nvPr/>
        </p:nvSpPr>
        <p:spPr>
          <a:xfrm>
            <a:off x="4238345" y="5200155"/>
            <a:ext cx="6337" cy="6489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object 854"/>
          <p:cNvSpPr/>
          <p:nvPr/>
        </p:nvSpPr>
        <p:spPr>
          <a:xfrm>
            <a:off x="4134281" y="5233949"/>
            <a:ext cx="60553" cy="8674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object 855"/>
          <p:cNvSpPr/>
          <p:nvPr/>
        </p:nvSpPr>
        <p:spPr>
          <a:xfrm>
            <a:off x="4066494" y="5231981"/>
            <a:ext cx="157297" cy="49936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object 856"/>
          <p:cNvSpPr/>
          <p:nvPr/>
        </p:nvSpPr>
        <p:spPr>
          <a:xfrm>
            <a:off x="4064274" y="5231714"/>
            <a:ext cx="90137" cy="50253"/>
          </a:xfrm>
          <a:prstGeom prst="rect">
            <a:avLst/>
          </a:prstGeom>
          <a:blipFill>
            <a:blip r:embed="rId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object 857"/>
          <p:cNvSpPr/>
          <p:nvPr/>
        </p:nvSpPr>
        <p:spPr>
          <a:xfrm>
            <a:off x="4194365" y="5240591"/>
            <a:ext cx="30581" cy="24549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object 858"/>
          <p:cNvSpPr/>
          <p:nvPr/>
        </p:nvSpPr>
        <p:spPr>
          <a:xfrm>
            <a:off x="4101756" y="5279047"/>
            <a:ext cx="21120" cy="2273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object 859"/>
          <p:cNvSpPr/>
          <p:nvPr/>
        </p:nvSpPr>
        <p:spPr>
          <a:xfrm>
            <a:off x="4103280" y="5279047"/>
            <a:ext cx="17691" cy="1955"/>
          </a:xfrm>
          <a:prstGeom prst="rect">
            <a:avLst/>
          </a:prstGeom>
          <a:blipFill>
            <a:blip r:embed="rId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object 860"/>
          <p:cNvSpPr/>
          <p:nvPr/>
        </p:nvSpPr>
        <p:spPr>
          <a:xfrm>
            <a:off x="4100995" y="5278996"/>
            <a:ext cx="3594" cy="15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object 861"/>
          <p:cNvSpPr/>
          <p:nvPr/>
        </p:nvSpPr>
        <p:spPr>
          <a:xfrm>
            <a:off x="4244682" y="5191074"/>
            <a:ext cx="6477" cy="12979"/>
          </a:xfrm>
          <a:prstGeom prst="rect">
            <a:avLst/>
          </a:prstGeom>
          <a:blipFill>
            <a:blip r:embed="rId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object 862"/>
          <p:cNvSpPr/>
          <p:nvPr/>
        </p:nvSpPr>
        <p:spPr>
          <a:xfrm>
            <a:off x="4245102" y="5112245"/>
            <a:ext cx="35013" cy="113157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object 863"/>
          <p:cNvSpPr/>
          <p:nvPr/>
        </p:nvSpPr>
        <p:spPr>
          <a:xfrm>
            <a:off x="4241431" y="5110962"/>
            <a:ext cx="30378" cy="84137"/>
          </a:xfrm>
          <a:prstGeom prst="rect">
            <a:avLst/>
          </a:prstGeom>
          <a:blipFill>
            <a:blip r:embed="rId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object 864"/>
          <p:cNvSpPr/>
          <p:nvPr/>
        </p:nvSpPr>
        <p:spPr>
          <a:xfrm>
            <a:off x="4245546" y="5113172"/>
            <a:ext cx="35907" cy="95440"/>
          </a:xfrm>
          <a:prstGeom prst="rect">
            <a:avLst/>
          </a:prstGeom>
          <a:blipFill>
            <a:blip r:embed="rId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object 865"/>
          <p:cNvSpPr/>
          <p:nvPr/>
        </p:nvSpPr>
        <p:spPr>
          <a:xfrm>
            <a:off x="4242968" y="5202809"/>
            <a:ext cx="29984" cy="26238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object 866"/>
          <p:cNvSpPr/>
          <p:nvPr/>
        </p:nvSpPr>
        <p:spPr>
          <a:xfrm>
            <a:off x="4249801" y="5134445"/>
            <a:ext cx="4114" cy="21031"/>
          </a:xfrm>
          <a:prstGeom prst="rect">
            <a:avLst/>
          </a:prstGeom>
          <a:blipFill>
            <a:blip r:embed="rId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object 867"/>
          <p:cNvSpPr/>
          <p:nvPr/>
        </p:nvSpPr>
        <p:spPr>
          <a:xfrm>
            <a:off x="4154093" y="5060226"/>
            <a:ext cx="37147" cy="19113"/>
          </a:xfrm>
          <a:prstGeom prst="rect">
            <a:avLst/>
          </a:prstGeom>
          <a:blipFill>
            <a:blip r:embed="rId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object 868"/>
          <p:cNvSpPr/>
          <p:nvPr/>
        </p:nvSpPr>
        <p:spPr>
          <a:xfrm>
            <a:off x="4156671" y="5060505"/>
            <a:ext cx="31127" cy="16941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object 869"/>
          <p:cNvSpPr/>
          <p:nvPr/>
        </p:nvSpPr>
        <p:spPr>
          <a:xfrm>
            <a:off x="3967607" y="5003673"/>
            <a:ext cx="214172" cy="62915"/>
          </a:xfrm>
          <a:prstGeom prst="rect">
            <a:avLst/>
          </a:prstGeom>
          <a:blipFill>
            <a:blip r:embed="rId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object 870"/>
          <p:cNvSpPr/>
          <p:nvPr/>
        </p:nvSpPr>
        <p:spPr>
          <a:xfrm>
            <a:off x="3971277" y="5004079"/>
            <a:ext cx="210502" cy="62471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object 871"/>
          <p:cNvSpPr/>
          <p:nvPr/>
        </p:nvSpPr>
        <p:spPr>
          <a:xfrm>
            <a:off x="3720769" y="4914290"/>
            <a:ext cx="246837" cy="89382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object 872"/>
          <p:cNvSpPr/>
          <p:nvPr/>
        </p:nvSpPr>
        <p:spPr>
          <a:xfrm>
            <a:off x="3721760" y="4914328"/>
            <a:ext cx="244259" cy="88887"/>
          </a:xfrm>
          <a:prstGeom prst="rect">
            <a:avLst/>
          </a:prstGeom>
          <a:blipFill>
            <a:blip r:embed="rId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object 873"/>
          <p:cNvSpPr/>
          <p:nvPr/>
        </p:nvSpPr>
        <p:spPr>
          <a:xfrm>
            <a:off x="3973677" y="5196878"/>
            <a:ext cx="2692" cy="22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object 874"/>
          <p:cNvSpPr/>
          <p:nvPr/>
        </p:nvSpPr>
        <p:spPr>
          <a:xfrm>
            <a:off x="3965105" y="5196954"/>
            <a:ext cx="16065" cy="35420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object 875"/>
          <p:cNvSpPr/>
          <p:nvPr/>
        </p:nvSpPr>
        <p:spPr>
          <a:xfrm>
            <a:off x="4120972" y="5281003"/>
            <a:ext cx="16052" cy="1650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object 876"/>
          <p:cNvSpPr/>
          <p:nvPr/>
        </p:nvSpPr>
        <p:spPr>
          <a:xfrm>
            <a:off x="4104589" y="5278983"/>
            <a:ext cx="20586" cy="2336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object 877"/>
          <p:cNvSpPr/>
          <p:nvPr/>
        </p:nvSpPr>
        <p:spPr>
          <a:xfrm>
            <a:off x="3967397" y="5196878"/>
            <a:ext cx="184727" cy="92519"/>
          </a:xfrm>
          <a:prstGeom prst="rect">
            <a:avLst/>
          </a:prstGeom>
          <a:blipFill>
            <a:blip r:embed="rId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object 878"/>
          <p:cNvSpPr/>
          <p:nvPr/>
        </p:nvSpPr>
        <p:spPr>
          <a:xfrm>
            <a:off x="3977614" y="5230609"/>
            <a:ext cx="109982" cy="58940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object 879"/>
          <p:cNvSpPr/>
          <p:nvPr/>
        </p:nvSpPr>
        <p:spPr>
          <a:xfrm>
            <a:off x="4240263" y="5144516"/>
            <a:ext cx="15697" cy="55638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object 880"/>
          <p:cNvSpPr/>
          <p:nvPr/>
        </p:nvSpPr>
        <p:spPr>
          <a:xfrm>
            <a:off x="4254804" y="5147843"/>
            <a:ext cx="15938" cy="46354"/>
          </a:xfrm>
          <a:prstGeom prst="rect">
            <a:avLst/>
          </a:prstGeom>
          <a:blipFill>
            <a:blip r:embed="rId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object 881"/>
          <p:cNvSpPr/>
          <p:nvPr/>
        </p:nvSpPr>
        <p:spPr>
          <a:xfrm>
            <a:off x="4244428" y="5151386"/>
            <a:ext cx="26670" cy="44691"/>
          </a:xfrm>
          <a:prstGeom prst="rect">
            <a:avLst/>
          </a:prstGeom>
          <a:blipFill>
            <a:blip r:embed="rId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object 882"/>
          <p:cNvSpPr/>
          <p:nvPr/>
        </p:nvSpPr>
        <p:spPr>
          <a:xfrm>
            <a:off x="4238218" y="5199684"/>
            <a:ext cx="2717" cy="3657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object 883"/>
          <p:cNvSpPr/>
          <p:nvPr/>
        </p:nvSpPr>
        <p:spPr>
          <a:xfrm>
            <a:off x="4234434" y="5105298"/>
            <a:ext cx="10871" cy="17106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object 884"/>
          <p:cNvSpPr/>
          <p:nvPr/>
        </p:nvSpPr>
        <p:spPr>
          <a:xfrm>
            <a:off x="4237075" y="5112143"/>
            <a:ext cx="4635" cy="6476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object 885"/>
          <p:cNvSpPr/>
          <p:nvPr/>
        </p:nvSpPr>
        <p:spPr>
          <a:xfrm>
            <a:off x="4237672" y="5107749"/>
            <a:ext cx="7874" cy="10744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object 886"/>
          <p:cNvSpPr/>
          <p:nvPr/>
        </p:nvSpPr>
        <p:spPr>
          <a:xfrm>
            <a:off x="4243285" y="5114874"/>
            <a:ext cx="32956" cy="52362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object 887"/>
          <p:cNvSpPr/>
          <p:nvPr/>
        </p:nvSpPr>
        <p:spPr>
          <a:xfrm>
            <a:off x="4243857" y="5118493"/>
            <a:ext cx="10947" cy="29349"/>
          </a:xfrm>
          <a:prstGeom prst="rect">
            <a:avLst/>
          </a:prstGeom>
          <a:blipFill>
            <a:blip r:embed="rId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object 888"/>
          <p:cNvSpPr/>
          <p:nvPr/>
        </p:nvSpPr>
        <p:spPr>
          <a:xfrm>
            <a:off x="4249686" y="5125288"/>
            <a:ext cx="29389" cy="83185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object 889"/>
          <p:cNvSpPr/>
          <p:nvPr/>
        </p:nvSpPr>
        <p:spPr>
          <a:xfrm>
            <a:off x="4242752" y="5115547"/>
            <a:ext cx="35623" cy="77889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object 890"/>
          <p:cNvSpPr/>
          <p:nvPr/>
        </p:nvSpPr>
        <p:spPr>
          <a:xfrm>
            <a:off x="4243527" y="5116665"/>
            <a:ext cx="36256" cy="91160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object 891"/>
          <p:cNvSpPr/>
          <p:nvPr/>
        </p:nvSpPr>
        <p:spPr>
          <a:xfrm>
            <a:off x="2924487" y="5025834"/>
            <a:ext cx="572977" cy="360527"/>
          </a:xfrm>
          <a:prstGeom prst="rect">
            <a:avLst/>
          </a:prstGeom>
          <a:blipFill>
            <a:blip r:embed="rId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object 892"/>
          <p:cNvSpPr/>
          <p:nvPr/>
        </p:nvSpPr>
        <p:spPr>
          <a:xfrm>
            <a:off x="2919840" y="5023053"/>
            <a:ext cx="578488" cy="366115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object 893"/>
          <p:cNvSpPr/>
          <p:nvPr/>
        </p:nvSpPr>
        <p:spPr>
          <a:xfrm>
            <a:off x="2988784" y="5246979"/>
            <a:ext cx="35936" cy="84594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object 894"/>
          <p:cNvSpPr/>
          <p:nvPr/>
        </p:nvSpPr>
        <p:spPr>
          <a:xfrm>
            <a:off x="3057270" y="5065344"/>
            <a:ext cx="391998" cy="148793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object 895"/>
          <p:cNvSpPr/>
          <p:nvPr/>
        </p:nvSpPr>
        <p:spPr>
          <a:xfrm>
            <a:off x="2997593" y="5262956"/>
            <a:ext cx="3289" cy="3682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object 896"/>
          <p:cNvSpPr/>
          <p:nvPr/>
        </p:nvSpPr>
        <p:spPr>
          <a:xfrm>
            <a:off x="2956636" y="5281663"/>
            <a:ext cx="20204" cy="62776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object 897"/>
          <p:cNvSpPr/>
          <p:nvPr/>
        </p:nvSpPr>
        <p:spPr>
          <a:xfrm>
            <a:off x="3015830" y="5308981"/>
            <a:ext cx="91719" cy="80225"/>
          </a:xfrm>
          <a:prstGeom prst="rect">
            <a:avLst/>
          </a:prstGeom>
          <a:blipFill>
            <a:blip r:embed="rId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object 898"/>
          <p:cNvSpPr/>
          <p:nvPr/>
        </p:nvSpPr>
        <p:spPr>
          <a:xfrm>
            <a:off x="3041269" y="5344922"/>
            <a:ext cx="14490" cy="13563"/>
          </a:xfrm>
          <a:prstGeom prst="rect">
            <a:avLst/>
          </a:prstGeom>
          <a:blipFill>
            <a:blip r:embed="rId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object 899"/>
          <p:cNvSpPr/>
          <p:nvPr/>
        </p:nvSpPr>
        <p:spPr>
          <a:xfrm>
            <a:off x="3038665" y="5342255"/>
            <a:ext cx="20193" cy="18872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object 900"/>
          <p:cNvSpPr/>
          <p:nvPr/>
        </p:nvSpPr>
        <p:spPr>
          <a:xfrm>
            <a:off x="3038360" y="5339372"/>
            <a:ext cx="25819" cy="23494"/>
          </a:xfrm>
          <a:prstGeom prst="rect">
            <a:avLst/>
          </a:prstGeom>
          <a:blipFill>
            <a:blip r:embed="rId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object 901"/>
          <p:cNvSpPr/>
          <p:nvPr/>
        </p:nvSpPr>
        <p:spPr>
          <a:xfrm>
            <a:off x="2961106" y="5247881"/>
            <a:ext cx="129222" cy="132740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object 902"/>
          <p:cNvSpPr/>
          <p:nvPr/>
        </p:nvSpPr>
        <p:spPr>
          <a:xfrm>
            <a:off x="2967672" y="5260200"/>
            <a:ext cx="122212" cy="120396"/>
          </a:xfrm>
          <a:prstGeom prst="rect">
            <a:avLst/>
          </a:prstGeom>
          <a:blipFill>
            <a:blip r:embed="rId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object 903"/>
          <p:cNvSpPr/>
          <p:nvPr/>
        </p:nvSpPr>
        <p:spPr>
          <a:xfrm>
            <a:off x="2974263" y="5265686"/>
            <a:ext cx="23876" cy="95478"/>
          </a:xfrm>
          <a:prstGeom prst="rect">
            <a:avLst/>
          </a:prstGeom>
          <a:blipFill>
            <a:blip r:embed="rId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object 904"/>
          <p:cNvSpPr/>
          <p:nvPr/>
        </p:nvSpPr>
        <p:spPr>
          <a:xfrm>
            <a:off x="2960598" y="5340375"/>
            <a:ext cx="1422" cy="3530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object 905"/>
          <p:cNvSpPr/>
          <p:nvPr/>
        </p:nvSpPr>
        <p:spPr>
          <a:xfrm>
            <a:off x="3021939" y="5318950"/>
            <a:ext cx="67602" cy="61645"/>
          </a:xfrm>
          <a:prstGeom prst="rect">
            <a:avLst/>
          </a:prstGeom>
          <a:blipFill>
            <a:blip r:embed="rId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object 906"/>
          <p:cNvSpPr/>
          <p:nvPr/>
        </p:nvSpPr>
        <p:spPr>
          <a:xfrm>
            <a:off x="3018104" y="5246979"/>
            <a:ext cx="4330" cy="90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object 907"/>
          <p:cNvSpPr/>
          <p:nvPr/>
        </p:nvSpPr>
        <p:spPr>
          <a:xfrm>
            <a:off x="3054972" y="5189829"/>
            <a:ext cx="37249" cy="24307"/>
          </a:xfrm>
          <a:prstGeom prst="rect">
            <a:avLst/>
          </a:prstGeom>
          <a:blipFill>
            <a:blip r:embed="rId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object 908"/>
          <p:cNvSpPr/>
          <p:nvPr/>
        </p:nvSpPr>
        <p:spPr>
          <a:xfrm>
            <a:off x="3063011" y="5192560"/>
            <a:ext cx="24206" cy="15455"/>
          </a:xfrm>
          <a:prstGeom prst="rect">
            <a:avLst/>
          </a:prstGeom>
          <a:blipFill>
            <a:blip r:embed="rId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object 909"/>
          <p:cNvSpPr/>
          <p:nvPr/>
        </p:nvSpPr>
        <p:spPr>
          <a:xfrm>
            <a:off x="3092221" y="5056175"/>
            <a:ext cx="364870" cy="133654"/>
          </a:xfrm>
          <a:prstGeom prst="rect">
            <a:avLst/>
          </a:prstGeom>
          <a:blipFill>
            <a:blip r:embed="rId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object 910"/>
          <p:cNvSpPr/>
          <p:nvPr/>
        </p:nvSpPr>
        <p:spPr>
          <a:xfrm>
            <a:off x="3098330" y="5056352"/>
            <a:ext cx="358571" cy="131406"/>
          </a:xfrm>
          <a:prstGeom prst="rect">
            <a:avLst/>
          </a:prstGeom>
          <a:blipFill>
            <a:blip r:embed="rId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object 911"/>
          <p:cNvSpPr/>
          <p:nvPr/>
        </p:nvSpPr>
        <p:spPr>
          <a:xfrm>
            <a:off x="2962020" y="5262918"/>
            <a:ext cx="36626" cy="91147"/>
          </a:xfrm>
          <a:prstGeom prst="rect">
            <a:avLst/>
          </a:prstGeom>
          <a:blipFill>
            <a:blip r:embed="rId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object 912"/>
          <p:cNvSpPr/>
          <p:nvPr/>
        </p:nvSpPr>
        <p:spPr>
          <a:xfrm>
            <a:off x="2963189" y="5265216"/>
            <a:ext cx="33312" cy="95948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object 913"/>
          <p:cNvSpPr/>
          <p:nvPr/>
        </p:nvSpPr>
        <p:spPr>
          <a:xfrm>
            <a:off x="2962910" y="5268442"/>
            <a:ext cx="31026" cy="90550"/>
          </a:xfrm>
          <a:prstGeom prst="rect">
            <a:avLst/>
          </a:prstGeom>
          <a:blipFill>
            <a:blip r:embed="rId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object 914"/>
          <p:cNvSpPr/>
          <p:nvPr/>
        </p:nvSpPr>
        <p:spPr>
          <a:xfrm>
            <a:off x="2960992" y="5281815"/>
            <a:ext cx="19938" cy="61747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object 915"/>
          <p:cNvSpPr/>
          <p:nvPr/>
        </p:nvSpPr>
        <p:spPr>
          <a:xfrm>
            <a:off x="3133534" y="5366563"/>
            <a:ext cx="9613" cy="203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object 916"/>
          <p:cNvSpPr/>
          <p:nvPr/>
        </p:nvSpPr>
        <p:spPr>
          <a:xfrm>
            <a:off x="3133534" y="5316499"/>
            <a:ext cx="76949" cy="50253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object 917"/>
          <p:cNvSpPr/>
          <p:nvPr/>
        </p:nvSpPr>
        <p:spPr>
          <a:xfrm>
            <a:off x="3126574" y="5312549"/>
            <a:ext cx="83908" cy="54051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object 918"/>
          <p:cNvSpPr/>
          <p:nvPr/>
        </p:nvSpPr>
        <p:spPr>
          <a:xfrm>
            <a:off x="3089884" y="5314010"/>
            <a:ext cx="7048" cy="4622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object 919"/>
          <p:cNvSpPr/>
          <p:nvPr/>
        </p:nvSpPr>
        <p:spPr>
          <a:xfrm>
            <a:off x="3089541" y="531860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508" y="0"/>
                </a:moveTo>
                <a:lnTo>
                  <a:pt x="228" y="126"/>
                </a:lnTo>
                <a:lnTo>
                  <a:pt x="0" y="342"/>
                </a:lnTo>
                <a:lnTo>
                  <a:pt x="50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object 920"/>
          <p:cNvSpPr/>
          <p:nvPr/>
        </p:nvSpPr>
        <p:spPr>
          <a:xfrm>
            <a:off x="3086265" y="5311508"/>
            <a:ext cx="17195" cy="11341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object 921"/>
          <p:cNvSpPr/>
          <p:nvPr/>
        </p:nvSpPr>
        <p:spPr>
          <a:xfrm>
            <a:off x="2962646" y="5294833"/>
            <a:ext cx="10829" cy="38544"/>
          </a:xfrm>
          <a:prstGeom prst="rect">
            <a:avLst/>
          </a:prstGeom>
          <a:blipFill>
            <a:blip r:embed="rId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object 922"/>
          <p:cNvSpPr/>
          <p:nvPr/>
        </p:nvSpPr>
        <p:spPr>
          <a:xfrm>
            <a:off x="2957317" y="5283720"/>
            <a:ext cx="19194" cy="59677"/>
          </a:xfrm>
          <a:prstGeom prst="rect">
            <a:avLst/>
          </a:prstGeom>
          <a:blipFill>
            <a:blip r:embed="rId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object 923"/>
          <p:cNvSpPr/>
          <p:nvPr/>
        </p:nvSpPr>
        <p:spPr>
          <a:xfrm>
            <a:off x="3745319" y="5026330"/>
            <a:ext cx="570250" cy="364769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object 924"/>
          <p:cNvSpPr/>
          <p:nvPr/>
        </p:nvSpPr>
        <p:spPr>
          <a:xfrm>
            <a:off x="3740746" y="5023498"/>
            <a:ext cx="575228" cy="370217"/>
          </a:xfrm>
          <a:prstGeom prst="rect">
            <a:avLst/>
          </a:prstGeom>
          <a:blipFill>
            <a:blip r:embed="rId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object 925"/>
          <p:cNvSpPr/>
          <p:nvPr/>
        </p:nvSpPr>
        <p:spPr>
          <a:xfrm>
            <a:off x="4147426" y="5251564"/>
            <a:ext cx="129133" cy="133603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object 926"/>
          <p:cNvSpPr/>
          <p:nvPr/>
        </p:nvSpPr>
        <p:spPr>
          <a:xfrm>
            <a:off x="3774262" y="5056594"/>
            <a:ext cx="409562" cy="161810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object 927"/>
          <p:cNvSpPr/>
          <p:nvPr/>
        </p:nvSpPr>
        <p:spPr>
          <a:xfrm>
            <a:off x="4239717" y="5267782"/>
            <a:ext cx="36004" cy="91211"/>
          </a:xfrm>
          <a:prstGeom prst="rect">
            <a:avLst/>
          </a:prstGeom>
          <a:blipFill>
            <a:blip r:embed="rId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object 928"/>
          <p:cNvSpPr/>
          <p:nvPr/>
        </p:nvSpPr>
        <p:spPr>
          <a:xfrm>
            <a:off x="4132008" y="5314632"/>
            <a:ext cx="15887" cy="8000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object 929"/>
          <p:cNvSpPr/>
          <p:nvPr/>
        </p:nvSpPr>
        <p:spPr>
          <a:xfrm>
            <a:off x="4260926" y="5286667"/>
            <a:ext cx="22371" cy="62928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object 930"/>
          <p:cNvSpPr/>
          <p:nvPr/>
        </p:nvSpPr>
        <p:spPr>
          <a:xfrm>
            <a:off x="4121759" y="5312816"/>
            <a:ext cx="97866" cy="81114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object 931"/>
          <p:cNvSpPr/>
          <p:nvPr/>
        </p:nvSpPr>
        <p:spPr>
          <a:xfrm>
            <a:off x="4175378" y="5345976"/>
            <a:ext cx="20955" cy="19392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object 932"/>
          <p:cNvSpPr/>
          <p:nvPr/>
        </p:nvSpPr>
        <p:spPr>
          <a:xfrm>
            <a:off x="4153217" y="5333784"/>
            <a:ext cx="49110" cy="41579"/>
          </a:xfrm>
          <a:prstGeom prst="rect">
            <a:avLst/>
          </a:prstGeom>
          <a:blipFill>
            <a:blip r:embed="rId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object 933"/>
          <p:cNvSpPr/>
          <p:nvPr/>
        </p:nvSpPr>
        <p:spPr>
          <a:xfrm>
            <a:off x="4169816" y="5252440"/>
            <a:ext cx="79324" cy="132740"/>
          </a:xfrm>
          <a:prstGeom prst="rect">
            <a:avLst/>
          </a:prstGeom>
          <a:blipFill>
            <a:blip r:embed="rId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object 934"/>
          <p:cNvSpPr/>
          <p:nvPr/>
        </p:nvSpPr>
        <p:spPr>
          <a:xfrm>
            <a:off x="4242308" y="5280012"/>
            <a:ext cx="5649" cy="33350"/>
          </a:xfrm>
          <a:prstGeom prst="rect">
            <a:avLst/>
          </a:prstGeom>
          <a:blipFill>
            <a:blip r:embed="rId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object 935"/>
          <p:cNvSpPr/>
          <p:nvPr/>
        </p:nvSpPr>
        <p:spPr>
          <a:xfrm>
            <a:off x="4147896" y="5264950"/>
            <a:ext cx="121881" cy="120218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object 936"/>
          <p:cNvSpPr/>
          <p:nvPr/>
        </p:nvSpPr>
        <p:spPr>
          <a:xfrm>
            <a:off x="4241723" y="5269979"/>
            <a:ext cx="32880" cy="96189"/>
          </a:xfrm>
          <a:prstGeom prst="rect">
            <a:avLst/>
          </a:prstGeom>
          <a:blipFill>
            <a:blip r:embed="rId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object 937"/>
          <p:cNvSpPr/>
          <p:nvPr/>
        </p:nvSpPr>
        <p:spPr>
          <a:xfrm>
            <a:off x="4145140" y="5322201"/>
            <a:ext cx="7023" cy="5892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object 938"/>
          <p:cNvSpPr/>
          <p:nvPr/>
        </p:nvSpPr>
        <p:spPr>
          <a:xfrm>
            <a:off x="4147870" y="5325097"/>
            <a:ext cx="65608" cy="60071"/>
          </a:xfrm>
          <a:prstGeom prst="rect">
            <a:avLst/>
          </a:prstGeom>
          <a:blipFill>
            <a:blip r:embed="rId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object 939"/>
          <p:cNvSpPr/>
          <p:nvPr/>
        </p:nvSpPr>
        <p:spPr>
          <a:xfrm>
            <a:off x="4213733" y="5251564"/>
            <a:ext cx="3911" cy="82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object 940"/>
          <p:cNvSpPr/>
          <p:nvPr/>
        </p:nvSpPr>
        <p:spPr>
          <a:xfrm>
            <a:off x="4144454" y="5193741"/>
            <a:ext cx="37084" cy="24663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object 941"/>
          <p:cNvSpPr/>
          <p:nvPr/>
        </p:nvSpPr>
        <p:spPr>
          <a:xfrm>
            <a:off x="4151858" y="5196611"/>
            <a:ext cx="24053" cy="15709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object 942"/>
          <p:cNvSpPr/>
          <p:nvPr/>
        </p:nvSpPr>
        <p:spPr>
          <a:xfrm>
            <a:off x="3764470" y="5056594"/>
            <a:ext cx="379983" cy="137147"/>
          </a:xfrm>
          <a:prstGeom prst="rect">
            <a:avLst/>
          </a:prstGeom>
          <a:blipFill>
            <a:blip r:embed="rId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object 943"/>
          <p:cNvSpPr/>
          <p:nvPr/>
        </p:nvSpPr>
        <p:spPr>
          <a:xfrm>
            <a:off x="3766756" y="5056606"/>
            <a:ext cx="373811" cy="134988"/>
          </a:xfrm>
          <a:prstGeom prst="rect">
            <a:avLst/>
          </a:prstGeom>
          <a:blipFill>
            <a:blip r:embed="rId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object 944"/>
          <p:cNvSpPr/>
          <p:nvPr/>
        </p:nvSpPr>
        <p:spPr>
          <a:xfrm>
            <a:off x="4237393" y="5267744"/>
            <a:ext cx="3327" cy="3810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object 945"/>
          <p:cNvSpPr/>
          <p:nvPr/>
        </p:nvSpPr>
        <p:spPr>
          <a:xfrm>
            <a:off x="4240161" y="5270563"/>
            <a:ext cx="22885" cy="95605"/>
          </a:xfrm>
          <a:prstGeom prst="rect">
            <a:avLst/>
          </a:prstGeom>
          <a:blipFill>
            <a:blip r:embed="rId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object 946"/>
          <p:cNvSpPr/>
          <p:nvPr/>
        </p:nvSpPr>
        <p:spPr>
          <a:xfrm>
            <a:off x="4244327" y="5273319"/>
            <a:ext cx="29895" cy="90677"/>
          </a:xfrm>
          <a:prstGeom prst="rect">
            <a:avLst/>
          </a:prstGeom>
          <a:blipFill>
            <a:blip r:embed="rId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object 947"/>
          <p:cNvSpPr/>
          <p:nvPr/>
        </p:nvSpPr>
        <p:spPr>
          <a:xfrm>
            <a:off x="4259440" y="5289296"/>
            <a:ext cx="6057" cy="6794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object 948"/>
          <p:cNvSpPr/>
          <p:nvPr/>
        </p:nvSpPr>
        <p:spPr>
          <a:xfrm>
            <a:off x="4024769" y="5321224"/>
            <a:ext cx="70764" cy="49022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object 949"/>
          <p:cNvSpPr/>
          <p:nvPr/>
        </p:nvSpPr>
        <p:spPr>
          <a:xfrm>
            <a:off x="4026979" y="5322506"/>
            <a:ext cx="73202" cy="47739"/>
          </a:xfrm>
          <a:prstGeom prst="rect">
            <a:avLst/>
          </a:prstGeom>
          <a:blipFill>
            <a:blip r:embed="rId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object 950"/>
          <p:cNvSpPr/>
          <p:nvPr/>
        </p:nvSpPr>
        <p:spPr>
          <a:xfrm>
            <a:off x="4024769" y="5319560"/>
            <a:ext cx="77762" cy="50622"/>
          </a:xfrm>
          <a:prstGeom prst="rect">
            <a:avLst/>
          </a:prstGeom>
          <a:blipFill>
            <a:blip r:embed="rId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object 951"/>
          <p:cNvSpPr/>
          <p:nvPr/>
        </p:nvSpPr>
        <p:spPr>
          <a:xfrm>
            <a:off x="4134307" y="5316080"/>
            <a:ext cx="13563" cy="9016"/>
          </a:xfrm>
          <a:prstGeom prst="rect">
            <a:avLst/>
          </a:prstGeom>
          <a:blipFill>
            <a:blip r:embed="rId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object 952"/>
          <p:cNvSpPr/>
          <p:nvPr/>
        </p:nvSpPr>
        <p:spPr>
          <a:xfrm>
            <a:off x="4121708" y="5312816"/>
            <a:ext cx="30073" cy="19913"/>
          </a:xfrm>
          <a:prstGeom prst="rect">
            <a:avLst/>
          </a:prstGeom>
          <a:blipFill>
            <a:blip r:embed="rId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object 953"/>
          <p:cNvSpPr/>
          <p:nvPr/>
        </p:nvSpPr>
        <p:spPr>
          <a:xfrm>
            <a:off x="4259275" y="5288686"/>
            <a:ext cx="18214" cy="59842"/>
          </a:xfrm>
          <a:prstGeom prst="rect">
            <a:avLst/>
          </a:prstGeom>
          <a:blipFill>
            <a:blip r:embed="rId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object 954"/>
          <p:cNvSpPr/>
          <p:nvPr/>
        </p:nvSpPr>
        <p:spPr>
          <a:xfrm>
            <a:off x="4259732" y="5289829"/>
            <a:ext cx="18333" cy="57937"/>
          </a:xfrm>
          <a:prstGeom prst="rect">
            <a:avLst/>
          </a:prstGeom>
          <a:blipFill>
            <a:blip r:embed="rId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object 955"/>
          <p:cNvSpPr/>
          <p:nvPr/>
        </p:nvSpPr>
        <p:spPr>
          <a:xfrm>
            <a:off x="2694802" y="4314113"/>
            <a:ext cx="535345" cy="689610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object 956"/>
          <p:cNvSpPr/>
          <p:nvPr/>
        </p:nvSpPr>
        <p:spPr>
          <a:xfrm>
            <a:off x="2689794" y="4311751"/>
            <a:ext cx="540767" cy="694689"/>
          </a:xfrm>
          <a:prstGeom prst="rect">
            <a:avLst/>
          </a:prstGeom>
          <a:blipFill>
            <a:blip r:embed="rId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object 957"/>
          <p:cNvSpPr/>
          <p:nvPr/>
        </p:nvSpPr>
        <p:spPr>
          <a:xfrm>
            <a:off x="2731693" y="4322305"/>
            <a:ext cx="472365" cy="635406"/>
          </a:xfrm>
          <a:prstGeom prst="rect">
            <a:avLst/>
          </a:prstGeom>
          <a:blipFill>
            <a:blip r:embed="rId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object 958"/>
          <p:cNvSpPr/>
          <p:nvPr/>
        </p:nvSpPr>
        <p:spPr>
          <a:xfrm>
            <a:off x="2757411" y="4406176"/>
            <a:ext cx="61417" cy="58750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object 959"/>
          <p:cNvSpPr/>
          <p:nvPr/>
        </p:nvSpPr>
        <p:spPr>
          <a:xfrm>
            <a:off x="2964141" y="4378121"/>
            <a:ext cx="12966" cy="10045"/>
          </a:xfrm>
          <a:prstGeom prst="rect">
            <a:avLst/>
          </a:prstGeom>
          <a:blipFill>
            <a:blip r:embed="rId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object 960"/>
          <p:cNvSpPr/>
          <p:nvPr/>
        </p:nvSpPr>
        <p:spPr>
          <a:xfrm>
            <a:off x="2750121" y="4399419"/>
            <a:ext cx="6223" cy="5245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object 961"/>
          <p:cNvSpPr/>
          <p:nvPr/>
        </p:nvSpPr>
        <p:spPr>
          <a:xfrm>
            <a:off x="2596515" y="4189806"/>
            <a:ext cx="581037" cy="375234"/>
          </a:xfrm>
          <a:prstGeom prst="rect">
            <a:avLst/>
          </a:prstGeom>
          <a:blipFill>
            <a:blip r:embed="rId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object 962"/>
          <p:cNvSpPr/>
          <p:nvPr/>
        </p:nvSpPr>
        <p:spPr>
          <a:xfrm>
            <a:off x="2591508" y="4187088"/>
            <a:ext cx="219077" cy="231228"/>
          </a:xfrm>
          <a:prstGeom prst="rect">
            <a:avLst/>
          </a:prstGeom>
          <a:blipFill>
            <a:blip r:embed="rId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object 963"/>
          <p:cNvSpPr/>
          <p:nvPr/>
        </p:nvSpPr>
        <p:spPr>
          <a:xfrm>
            <a:off x="2621216" y="4199026"/>
            <a:ext cx="510324" cy="366052"/>
          </a:xfrm>
          <a:prstGeom prst="rect">
            <a:avLst/>
          </a:prstGeom>
          <a:blipFill>
            <a:blip r:embed="rId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object 964"/>
          <p:cNvSpPr/>
          <p:nvPr/>
        </p:nvSpPr>
        <p:spPr>
          <a:xfrm>
            <a:off x="2761373" y="4204119"/>
            <a:ext cx="88074" cy="145719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object 965"/>
          <p:cNvSpPr/>
          <p:nvPr/>
        </p:nvSpPr>
        <p:spPr>
          <a:xfrm>
            <a:off x="3148190" y="4497362"/>
            <a:ext cx="26657" cy="5854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object 966"/>
          <p:cNvSpPr/>
          <p:nvPr/>
        </p:nvSpPr>
        <p:spPr>
          <a:xfrm>
            <a:off x="2749156" y="4329176"/>
            <a:ext cx="294119" cy="165341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object 967"/>
          <p:cNvSpPr/>
          <p:nvPr/>
        </p:nvSpPr>
        <p:spPr>
          <a:xfrm>
            <a:off x="2810014" y="4287050"/>
            <a:ext cx="214426" cy="164376"/>
          </a:xfrm>
          <a:prstGeom prst="rect">
            <a:avLst/>
          </a:prstGeom>
          <a:blipFill>
            <a:blip r:embed="rId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object 968"/>
          <p:cNvSpPr/>
          <p:nvPr/>
        </p:nvSpPr>
        <p:spPr>
          <a:xfrm>
            <a:off x="2632671" y="4301845"/>
            <a:ext cx="311632" cy="157162"/>
          </a:xfrm>
          <a:prstGeom prst="rect">
            <a:avLst/>
          </a:prstGeom>
          <a:blipFill>
            <a:blip r:embed="rId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object 969"/>
          <p:cNvSpPr/>
          <p:nvPr/>
        </p:nvSpPr>
        <p:spPr>
          <a:xfrm>
            <a:off x="2824149" y="4468533"/>
            <a:ext cx="10147" cy="6248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object 970"/>
          <p:cNvSpPr/>
          <p:nvPr/>
        </p:nvSpPr>
        <p:spPr>
          <a:xfrm>
            <a:off x="2822346" y="4466297"/>
            <a:ext cx="3505" cy="3403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object 971"/>
          <p:cNvSpPr/>
          <p:nvPr/>
        </p:nvSpPr>
        <p:spPr>
          <a:xfrm>
            <a:off x="2824962" y="4471771"/>
            <a:ext cx="10649" cy="3462"/>
          </a:xfrm>
          <a:prstGeom prst="rect">
            <a:avLst/>
          </a:prstGeom>
          <a:blipFill>
            <a:blip r:embed="rId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object 972"/>
          <p:cNvSpPr/>
          <p:nvPr/>
        </p:nvSpPr>
        <p:spPr>
          <a:xfrm>
            <a:off x="2818828" y="4463110"/>
            <a:ext cx="8661" cy="9893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object 973"/>
          <p:cNvSpPr/>
          <p:nvPr/>
        </p:nvSpPr>
        <p:spPr>
          <a:xfrm>
            <a:off x="2776410" y="4405465"/>
            <a:ext cx="5321" cy="5181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object 974"/>
          <p:cNvSpPr/>
          <p:nvPr/>
        </p:nvSpPr>
        <p:spPr>
          <a:xfrm>
            <a:off x="2773426" y="4399673"/>
            <a:ext cx="6197" cy="7848"/>
          </a:xfrm>
          <a:prstGeom prst="rect">
            <a:avLst/>
          </a:prstGeom>
          <a:blipFill>
            <a:blip r:embed="rId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object 975"/>
          <p:cNvSpPr/>
          <p:nvPr/>
        </p:nvSpPr>
        <p:spPr>
          <a:xfrm>
            <a:off x="2665933" y="4322750"/>
            <a:ext cx="10515" cy="1727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object 976"/>
          <p:cNvSpPr/>
          <p:nvPr/>
        </p:nvSpPr>
        <p:spPr>
          <a:xfrm>
            <a:off x="2661920" y="4322254"/>
            <a:ext cx="15252" cy="2578"/>
          </a:xfrm>
          <a:prstGeom prst="rect">
            <a:avLst/>
          </a:prstGeom>
          <a:blipFill>
            <a:blip r:embed="rId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object 977"/>
          <p:cNvSpPr/>
          <p:nvPr/>
        </p:nvSpPr>
        <p:spPr>
          <a:xfrm>
            <a:off x="2649766" y="4317250"/>
            <a:ext cx="24345" cy="6070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object 978"/>
          <p:cNvSpPr/>
          <p:nvPr/>
        </p:nvSpPr>
        <p:spPr>
          <a:xfrm>
            <a:off x="2863989" y="4302163"/>
            <a:ext cx="117627" cy="22263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object 979"/>
          <p:cNvSpPr/>
          <p:nvPr/>
        </p:nvSpPr>
        <p:spPr>
          <a:xfrm>
            <a:off x="2860078" y="4299445"/>
            <a:ext cx="121805" cy="23291"/>
          </a:xfrm>
          <a:prstGeom prst="rect">
            <a:avLst/>
          </a:prstGeom>
          <a:blipFill>
            <a:blip r:embed="rId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object 980"/>
          <p:cNvSpPr/>
          <p:nvPr/>
        </p:nvSpPr>
        <p:spPr>
          <a:xfrm>
            <a:off x="2941916" y="4306278"/>
            <a:ext cx="38760" cy="13830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object 981"/>
          <p:cNvSpPr/>
          <p:nvPr/>
        </p:nvSpPr>
        <p:spPr>
          <a:xfrm>
            <a:off x="2977248" y="4318292"/>
            <a:ext cx="3301" cy="3327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object 982"/>
          <p:cNvSpPr/>
          <p:nvPr/>
        </p:nvSpPr>
        <p:spPr>
          <a:xfrm>
            <a:off x="2983420" y="4315917"/>
            <a:ext cx="2628" cy="4584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object 983"/>
          <p:cNvSpPr/>
          <p:nvPr/>
        </p:nvSpPr>
        <p:spPr>
          <a:xfrm>
            <a:off x="2702690" y="4397146"/>
            <a:ext cx="437041" cy="560565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object 984"/>
          <p:cNvSpPr/>
          <p:nvPr/>
        </p:nvSpPr>
        <p:spPr>
          <a:xfrm>
            <a:off x="2778760" y="4405591"/>
            <a:ext cx="48272" cy="62941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object 985"/>
          <p:cNvSpPr/>
          <p:nvPr/>
        </p:nvSpPr>
        <p:spPr>
          <a:xfrm>
            <a:off x="2705074" y="4370438"/>
            <a:ext cx="437689" cy="586346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object 986"/>
          <p:cNvSpPr/>
          <p:nvPr/>
        </p:nvSpPr>
        <p:spPr>
          <a:xfrm>
            <a:off x="2746038" y="4369295"/>
            <a:ext cx="307454" cy="464019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object 987"/>
          <p:cNvSpPr/>
          <p:nvPr/>
        </p:nvSpPr>
        <p:spPr>
          <a:xfrm>
            <a:off x="2730309" y="4401782"/>
            <a:ext cx="20967" cy="99098"/>
          </a:xfrm>
          <a:prstGeom prst="rect">
            <a:avLst/>
          </a:prstGeom>
          <a:blipFill>
            <a:blip r:embed="rId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object 988"/>
          <p:cNvSpPr/>
          <p:nvPr/>
        </p:nvSpPr>
        <p:spPr>
          <a:xfrm>
            <a:off x="3139732" y="4512221"/>
            <a:ext cx="32283" cy="12522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object 989"/>
          <p:cNvSpPr/>
          <p:nvPr/>
        </p:nvSpPr>
        <p:spPr>
          <a:xfrm>
            <a:off x="3142538" y="4512945"/>
            <a:ext cx="28714" cy="11303"/>
          </a:xfrm>
          <a:prstGeom prst="rect">
            <a:avLst/>
          </a:prstGeom>
          <a:blipFill>
            <a:blip r:embed="rId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object 990"/>
          <p:cNvSpPr/>
          <p:nvPr/>
        </p:nvSpPr>
        <p:spPr>
          <a:xfrm>
            <a:off x="2961182" y="4322305"/>
            <a:ext cx="218567" cy="189915"/>
          </a:xfrm>
          <a:prstGeom prst="rect">
            <a:avLst/>
          </a:prstGeom>
          <a:blipFill>
            <a:blip r:embed="rId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object 991"/>
          <p:cNvSpPr/>
          <p:nvPr/>
        </p:nvSpPr>
        <p:spPr>
          <a:xfrm>
            <a:off x="3018675" y="4349813"/>
            <a:ext cx="40106" cy="18910"/>
          </a:xfrm>
          <a:prstGeom prst="rect">
            <a:avLst/>
          </a:prstGeom>
          <a:blipFill>
            <a:blip r:embed="rId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object 992"/>
          <p:cNvSpPr/>
          <p:nvPr/>
        </p:nvSpPr>
        <p:spPr>
          <a:xfrm>
            <a:off x="2961182" y="4323219"/>
            <a:ext cx="240517" cy="188125"/>
          </a:xfrm>
          <a:prstGeom prst="rect">
            <a:avLst/>
          </a:prstGeom>
          <a:blipFill>
            <a:blip r:embed="rId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object 993"/>
          <p:cNvSpPr/>
          <p:nvPr/>
        </p:nvSpPr>
        <p:spPr>
          <a:xfrm>
            <a:off x="2987700" y="4347667"/>
            <a:ext cx="117754" cy="130962"/>
          </a:xfrm>
          <a:prstGeom prst="rect">
            <a:avLst/>
          </a:prstGeom>
          <a:blipFill>
            <a:blip r:embed="rId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object 994"/>
          <p:cNvSpPr/>
          <p:nvPr/>
        </p:nvSpPr>
        <p:spPr>
          <a:xfrm>
            <a:off x="3115030" y="4431919"/>
            <a:ext cx="82683" cy="68364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object 995"/>
          <p:cNvSpPr/>
          <p:nvPr/>
        </p:nvSpPr>
        <p:spPr>
          <a:xfrm>
            <a:off x="2925241" y="4407560"/>
            <a:ext cx="167055" cy="70497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object 996"/>
          <p:cNvSpPr/>
          <p:nvPr/>
        </p:nvSpPr>
        <p:spPr>
          <a:xfrm>
            <a:off x="2965056" y="4387748"/>
            <a:ext cx="3086" cy="2552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object 997"/>
          <p:cNvSpPr/>
          <p:nvPr/>
        </p:nvSpPr>
        <p:spPr>
          <a:xfrm>
            <a:off x="2754502" y="4404664"/>
            <a:ext cx="2908" cy="1511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object 998"/>
          <p:cNvSpPr/>
          <p:nvPr/>
        </p:nvSpPr>
        <p:spPr>
          <a:xfrm>
            <a:off x="2753956" y="4405287"/>
            <a:ext cx="6261" cy="2984"/>
          </a:xfrm>
          <a:prstGeom prst="rect">
            <a:avLst/>
          </a:prstGeom>
          <a:blipFill>
            <a:blip r:embed="rId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object 999"/>
          <p:cNvSpPr/>
          <p:nvPr/>
        </p:nvSpPr>
        <p:spPr>
          <a:xfrm>
            <a:off x="2751505" y="4402759"/>
            <a:ext cx="3670" cy="3035"/>
          </a:xfrm>
          <a:prstGeom prst="rect">
            <a:avLst/>
          </a:prstGeom>
          <a:blipFill>
            <a:blip r:embed="rId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object 1000"/>
          <p:cNvSpPr/>
          <p:nvPr/>
        </p:nvSpPr>
        <p:spPr>
          <a:xfrm>
            <a:off x="2881020" y="4306278"/>
            <a:ext cx="60896" cy="14401"/>
          </a:xfrm>
          <a:prstGeom prst="rect">
            <a:avLst/>
          </a:prstGeom>
          <a:blipFill>
            <a:blip r:embed="rId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object 1001"/>
          <p:cNvSpPr/>
          <p:nvPr/>
        </p:nvSpPr>
        <p:spPr>
          <a:xfrm>
            <a:off x="2883611" y="4311269"/>
            <a:ext cx="24358" cy="8204"/>
          </a:xfrm>
          <a:prstGeom prst="rect">
            <a:avLst/>
          </a:prstGeom>
          <a:blipFill>
            <a:blip r:embed="rId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object 1002"/>
          <p:cNvSpPr/>
          <p:nvPr/>
        </p:nvSpPr>
        <p:spPr>
          <a:xfrm>
            <a:off x="2883533" y="4306278"/>
            <a:ext cx="93715" cy="76974"/>
          </a:xfrm>
          <a:prstGeom prst="rect">
            <a:avLst/>
          </a:prstGeom>
          <a:blipFill>
            <a:blip r:embed="rId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object 1003"/>
          <p:cNvSpPr/>
          <p:nvPr/>
        </p:nvSpPr>
        <p:spPr>
          <a:xfrm>
            <a:off x="2881702" y="4319117"/>
            <a:ext cx="55667" cy="46443"/>
          </a:xfrm>
          <a:prstGeom prst="rect">
            <a:avLst/>
          </a:prstGeom>
          <a:blipFill>
            <a:blip r:embed="rId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object 1004"/>
          <p:cNvSpPr/>
          <p:nvPr/>
        </p:nvSpPr>
        <p:spPr>
          <a:xfrm>
            <a:off x="2955442" y="4316285"/>
            <a:ext cx="24282" cy="58546"/>
          </a:xfrm>
          <a:prstGeom prst="rect">
            <a:avLst/>
          </a:prstGeom>
          <a:blipFill>
            <a:blip r:embed="rId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object 1005"/>
          <p:cNvSpPr/>
          <p:nvPr/>
        </p:nvSpPr>
        <p:spPr>
          <a:xfrm>
            <a:off x="2617995" y="4199026"/>
            <a:ext cx="124416" cy="107187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object 1006"/>
          <p:cNvSpPr/>
          <p:nvPr/>
        </p:nvSpPr>
        <p:spPr>
          <a:xfrm>
            <a:off x="2620283" y="4199928"/>
            <a:ext cx="121926" cy="113347"/>
          </a:xfrm>
          <a:prstGeom prst="rect">
            <a:avLst/>
          </a:prstGeom>
          <a:blipFill>
            <a:blip r:embed="rId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object 1007"/>
          <p:cNvSpPr/>
          <p:nvPr/>
        </p:nvSpPr>
        <p:spPr>
          <a:xfrm>
            <a:off x="2624150" y="4303115"/>
            <a:ext cx="39052" cy="19532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object 1008"/>
          <p:cNvSpPr/>
          <p:nvPr/>
        </p:nvSpPr>
        <p:spPr>
          <a:xfrm>
            <a:off x="2633510" y="4305770"/>
            <a:ext cx="28409" cy="16484"/>
          </a:xfrm>
          <a:prstGeom prst="rect">
            <a:avLst/>
          </a:prstGeom>
          <a:blipFill>
            <a:blip r:embed="rId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object 1009"/>
          <p:cNvSpPr/>
          <p:nvPr/>
        </p:nvSpPr>
        <p:spPr>
          <a:xfrm>
            <a:off x="2749321" y="4204119"/>
            <a:ext cx="97840" cy="145719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object 1010"/>
          <p:cNvSpPr/>
          <p:nvPr/>
        </p:nvSpPr>
        <p:spPr>
          <a:xfrm>
            <a:off x="2751620" y="4204157"/>
            <a:ext cx="92392" cy="142239"/>
          </a:xfrm>
          <a:prstGeom prst="rect">
            <a:avLst/>
          </a:prstGeom>
          <a:blipFill>
            <a:blip r:embed="rId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object 1011"/>
          <p:cNvSpPr/>
          <p:nvPr/>
        </p:nvSpPr>
        <p:spPr>
          <a:xfrm>
            <a:off x="3092297" y="4473752"/>
            <a:ext cx="10871" cy="4876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object 1012"/>
          <p:cNvSpPr/>
          <p:nvPr/>
        </p:nvSpPr>
        <p:spPr>
          <a:xfrm>
            <a:off x="3060369" y="4455782"/>
            <a:ext cx="39408" cy="20700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object 1013"/>
          <p:cNvSpPr/>
          <p:nvPr/>
        </p:nvSpPr>
        <p:spPr>
          <a:xfrm>
            <a:off x="3072447" y="4463961"/>
            <a:ext cx="20548" cy="10540"/>
          </a:xfrm>
          <a:prstGeom prst="rect">
            <a:avLst/>
          </a:prstGeom>
          <a:blipFill>
            <a:blip r:embed="rId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object 1014"/>
          <p:cNvSpPr/>
          <p:nvPr/>
        </p:nvSpPr>
        <p:spPr>
          <a:xfrm>
            <a:off x="2968828" y="4347667"/>
            <a:ext cx="120510" cy="46405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object 1015"/>
          <p:cNvSpPr/>
          <p:nvPr/>
        </p:nvSpPr>
        <p:spPr>
          <a:xfrm>
            <a:off x="2969285" y="4353204"/>
            <a:ext cx="114109" cy="53339"/>
          </a:xfrm>
          <a:prstGeom prst="rect">
            <a:avLst/>
          </a:prstGeom>
          <a:blipFill>
            <a:blip r:embed="rId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object 1016"/>
          <p:cNvSpPr/>
          <p:nvPr/>
        </p:nvSpPr>
        <p:spPr>
          <a:xfrm>
            <a:off x="2923984" y="4361993"/>
            <a:ext cx="9131" cy="3568"/>
          </a:xfrm>
          <a:prstGeom prst="rect">
            <a:avLst/>
          </a:prstGeom>
          <a:blipFill>
            <a:blip r:embed="rId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object 1017"/>
          <p:cNvSpPr/>
          <p:nvPr/>
        </p:nvSpPr>
        <p:spPr>
          <a:xfrm>
            <a:off x="2922930" y="4362653"/>
            <a:ext cx="8737" cy="2324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object 1018"/>
          <p:cNvSpPr/>
          <p:nvPr/>
        </p:nvSpPr>
        <p:spPr>
          <a:xfrm>
            <a:off x="2933115" y="4360811"/>
            <a:ext cx="1968" cy="118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object 1019"/>
          <p:cNvSpPr/>
          <p:nvPr/>
        </p:nvSpPr>
        <p:spPr>
          <a:xfrm>
            <a:off x="2866478" y="4319892"/>
            <a:ext cx="18478" cy="4940"/>
          </a:xfrm>
          <a:prstGeom prst="rect">
            <a:avLst/>
          </a:prstGeom>
          <a:blipFill>
            <a:blip r:embed="rId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object 1020"/>
          <p:cNvSpPr/>
          <p:nvPr/>
        </p:nvSpPr>
        <p:spPr>
          <a:xfrm>
            <a:off x="2883306" y="4319314"/>
            <a:ext cx="5381" cy="1365"/>
          </a:xfrm>
          <a:prstGeom prst="rect">
            <a:avLst/>
          </a:prstGeom>
          <a:blipFill>
            <a:blip r:embed="rId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object 1021"/>
          <p:cNvSpPr/>
          <p:nvPr/>
        </p:nvSpPr>
        <p:spPr>
          <a:xfrm>
            <a:off x="2867101" y="4320527"/>
            <a:ext cx="48653" cy="37274"/>
          </a:xfrm>
          <a:prstGeom prst="rect">
            <a:avLst/>
          </a:prstGeom>
          <a:blipFill>
            <a:blip r:embed="rId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object 1022"/>
          <p:cNvSpPr/>
          <p:nvPr/>
        </p:nvSpPr>
        <p:spPr>
          <a:xfrm>
            <a:off x="2941218" y="4316310"/>
            <a:ext cx="36309" cy="58521"/>
          </a:xfrm>
          <a:prstGeom prst="rect">
            <a:avLst/>
          </a:prstGeom>
          <a:blipFill>
            <a:blip r:embed="rId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object 1023"/>
          <p:cNvSpPr/>
          <p:nvPr/>
        </p:nvSpPr>
        <p:spPr>
          <a:xfrm>
            <a:off x="2943504" y="4316310"/>
            <a:ext cx="36703" cy="58496"/>
          </a:xfrm>
          <a:prstGeom prst="rect">
            <a:avLst/>
          </a:prstGeom>
          <a:blipFill>
            <a:blip r:embed="rId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object 1024"/>
          <p:cNvSpPr/>
          <p:nvPr/>
        </p:nvSpPr>
        <p:spPr>
          <a:xfrm>
            <a:off x="3131540" y="4501413"/>
            <a:ext cx="16649" cy="1803"/>
          </a:xfrm>
          <a:prstGeom prst="rect">
            <a:avLst/>
          </a:prstGeom>
          <a:blipFill>
            <a:blip r:embed="rId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object 1025"/>
          <p:cNvSpPr/>
          <p:nvPr/>
        </p:nvSpPr>
        <p:spPr>
          <a:xfrm>
            <a:off x="3126232" y="4431919"/>
            <a:ext cx="67678" cy="69621"/>
          </a:xfrm>
          <a:prstGeom prst="rect">
            <a:avLst/>
          </a:prstGeom>
          <a:blipFill>
            <a:blip r:embed="rId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object 1026"/>
          <p:cNvSpPr/>
          <p:nvPr/>
        </p:nvSpPr>
        <p:spPr>
          <a:xfrm>
            <a:off x="3128866" y="4437303"/>
            <a:ext cx="66377" cy="65900"/>
          </a:xfrm>
          <a:prstGeom prst="rect">
            <a:avLst/>
          </a:prstGeom>
          <a:blipFill>
            <a:blip r:embed="rId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object 1027"/>
          <p:cNvSpPr/>
          <p:nvPr/>
        </p:nvSpPr>
        <p:spPr>
          <a:xfrm>
            <a:off x="3112744" y="4494720"/>
            <a:ext cx="13487" cy="5461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object 1028"/>
          <p:cNvSpPr/>
          <p:nvPr/>
        </p:nvSpPr>
        <p:spPr>
          <a:xfrm>
            <a:off x="3115030" y="4495889"/>
            <a:ext cx="10388" cy="4063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object 1029"/>
          <p:cNvSpPr/>
          <p:nvPr/>
        </p:nvSpPr>
        <p:spPr>
          <a:xfrm>
            <a:off x="2721616" y="4404055"/>
            <a:ext cx="193236" cy="429259"/>
          </a:xfrm>
          <a:prstGeom prst="rect">
            <a:avLst/>
          </a:prstGeom>
          <a:blipFill>
            <a:blip r:embed="rId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object 1030"/>
          <p:cNvSpPr/>
          <p:nvPr/>
        </p:nvSpPr>
        <p:spPr>
          <a:xfrm>
            <a:off x="2724277" y="4404080"/>
            <a:ext cx="182790" cy="416496"/>
          </a:xfrm>
          <a:prstGeom prst="rect">
            <a:avLst/>
          </a:prstGeom>
          <a:blipFill>
            <a:blip r:embed="rId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object 1031"/>
          <p:cNvSpPr/>
          <p:nvPr/>
        </p:nvSpPr>
        <p:spPr>
          <a:xfrm>
            <a:off x="2726683" y="4404334"/>
            <a:ext cx="27273" cy="96392"/>
          </a:xfrm>
          <a:prstGeom prst="rect">
            <a:avLst/>
          </a:prstGeom>
          <a:blipFill>
            <a:blip r:embed="rId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object 1032"/>
          <p:cNvSpPr/>
          <p:nvPr/>
        </p:nvSpPr>
        <p:spPr>
          <a:xfrm>
            <a:off x="2837688" y="4404791"/>
            <a:ext cx="217284" cy="102514"/>
          </a:xfrm>
          <a:prstGeom prst="rect">
            <a:avLst/>
          </a:prstGeom>
          <a:blipFill>
            <a:blip r:embed="rId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3" name="object 1033"/>
          <p:cNvSpPr/>
          <p:nvPr/>
        </p:nvSpPr>
        <p:spPr>
          <a:xfrm>
            <a:off x="2840710" y="4406290"/>
            <a:ext cx="204000" cy="91376"/>
          </a:xfrm>
          <a:prstGeom prst="rect">
            <a:avLst/>
          </a:prstGeom>
          <a:blipFill>
            <a:blip r:embed="rId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4" name="object 1034"/>
          <p:cNvSpPr/>
          <p:nvPr/>
        </p:nvSpPr>
        <p:spPr>
          <a:xfrm>
            <a:off x="2884449" y="4428083"/>
            <a:ext cx="8724" cy="7099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object 1035"/>
          <p:cNvSpPr/>
          <p:nvPr/>
        </p:nvSpPr>
        <p:spPr>
          <a:xfrm>
            <a:off x="2823933" y="4469701"/>
            <a:ext cx="1269" cy="2019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object 1036"/>
          <p:cNvSpPr/>
          <p:nvPr/>
        </p:nvSpPr>
        <p:spPr>
          <a:xfrm>
            <a:off x="2777718" y="4407789"/>
            <a:ext cx="46431" cy="62052"/>
          </a:xfrm>
          <a:prstGeom prst="rect">
            <a:avLst/>
          </a:prstGeom>
          <a:blipFill>
            <a:blip r:embed="rId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object 1037"/>
          <p:cNvSpPr/>
          <p:nvPr/>
        </p:nvSpPr>
        <p:spPr>
          <a:xfrm>
            <a:off x="2781731" y="4410646"/>
            <a:ext cx="42900" cy="60502"/>
          </a:xfrm>
          <a:prstGeom prst="rect">
            <a:avLst/>
          </a:prstGeom>
          <a:blipFill>
            <a:blip r:embed="rId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object 1038"/>
          <p:cNvSpPr/>
          <p:nvPr/>
        </p:nvSpPr>
        <p:spPr>
          <a:xfrm>
            <a:off x="2862948" y="4403814"/>
            <a:ext cx="23304" cy="24091"/>
          </a:xfrm>
          <a:prstGeom prst="rect">
            <a:avLst/>
          </a:prstGeom>
          <a:blipFill>
            <a:blip r:embed="rId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object 1039"/>
          <p:cNvSpPr/>
          <p:nvPr/>
        </p:nvSpPr>
        <p:spPr>
          <a:xfrm>
            <a:off x="2621864" y="4303115"/>
            <a:ext cx="128333" cy="88582"/>
          </a:xfrm>
          <a:prstGeom prst="rect">
            <a:avLst/>
          </a:prstGeom>
          <a:blipFill>
            <a:blip r:embed="rId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object 1040"/>
          <p:cNvSpPr/>
          <p:nvPr/>
        </p:nvSpPr>
        <p:spPr>
          <a:xfrm>
            <a:off x="2703410" y="4348950"/>
            <a:ext cx="74307" cy="58839"/>
          </a:xfrm>
          <a:prstGeom prst="rect">
            <a:avLst/>
          </a:prstGeom>
          <a:blipFill>
            <a:blip r:embed="rId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object 1041"/>
          <p:cNvSpPr/>
          <p:nvPr/>
        </p:nvSpPr>
        <p:spPr>
          <a:xfrm>
            <a:off x="2624150" y="4304957"/>
            <a:ext cx="152260" cy="100507"/>
          </a:xfrm>
          <a:prstGeom prst="rect">
            <a:avLst/>
          </a:prstGeom>
          <a:blipFill>
            <a:blip r:embed="rId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object 1042"/>
          <p:cNvSpPr/>
          <p:nvPr/>
        </p:nvSpPr>
        <p:spPr>
          <a:xfrm>
            <a:off x="2643758" y="4316603"/>
            <a:ext cx="16548" cy="5397"/>
          </a:xfrm>
          <a:prstGeom prst="rect">
            <a:avLst/>
          </a:prstGeom>
          <a:blipFill>
            <a:blip r:embed="rId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object 1043"/>
          <p:cNvSpPr/>
          <p:nvPr/>
        </p:nvSpPr>
        <p:spPr>
          <a:xfrm>
            <a:off x="2751480" y="4329950"/>
            <a:ext cx="33553" cy="11430"/>
          </a:xfrm>
          <a:prstGeom prst="rect">
            <a:avLst/>
          </a:prstGeom>
          <a:blipFill>
            <a:blip r:embed="rId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object 1044"/>
          <p:cNvSpPr/>
          <p:nvPr/>
        </p:nvSpPr>
        <p:spPr>
          <a:xfrm>
            <a:off x="2732404" y="4327588"/>
            <a:ext cx="70815" cy="24269"/>
          </a:xfrm>
          <a:prstGeom prst="rect">
            <a:avLst/>
          </a:prstGeom>
          <a:blipFill>
            <a:blip r:embed="rId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object 1045"/>
          <p:cNvSpPr/>
          <p:nvPr/>
        </p:nvSpPr>
        <p:spPr>
          <a:xfrm>
            <a:off x="2819361" y="4292498"/>
            <a:ext cx="36423" cy="24676"/>
          </a:xfrm>
          <a:prstGeom prst="rect">
            <a:avLst/>
          </a:prstGeom>
          <a:blipFill>
            <a:blip r:embed="rId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6" name="object 1046"/>
          <p:cNvSpPr/>
          <p:nvPr/>
        </p:nvSpPr>
        <p:spPr>
          <a:xfrm>
            <a:off x="2830614" y="4313377"/>
            <a:ext cx="130454" cy="75209"/>
          </a:xfrm>
          <a:prstGeom prst="rect">
            <a:avLst/>
          </a:prstGeom>
          <a:blipFill>
            <a:blip r:embed="rId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object 1047"/>
          <p:cNvSpPr/>
          <p:nvPr/>
        </p:nvSpPr>
        <p:spPr>
          <a:xfrm>
            <a:off x="2810382" y="4286402"/>
            <a:ext cx="53606" cy="36410"/>
          </a:xfrm>
          <a:prstGeom prst="rect">
            <a:avLst/>
          </a:prstGeom>
          <a:blipFill>
            <a:blip r:embed="rId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8" name="object 1048"/>
          <p:cNvSpPr/>
          <p:nvPr/>
        </p:nvSpPr>
        <p:spPr>
          <a:xfrm>
            <a:off x="2907017" y="4363351"/>
            <a:ext cx="148907" cy="89408"/>
          </a:xfrm>
          <a:prstGeom prst="rect">
            <a:avLst/>
          </a:prstGeom>
          <a:blipFill>
            <a:blip r:embed="rId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object 1049"/>
          <p:cNvSpPr/>
          <p:nvPr/>
        </p:nvSpPr>
        <p:spPr>
          <a:xfrm>
            <a:off x="2840735" y="4324832"/>
            <a:ext cx="231711" cy="139128"/>
          </a:xfrm>
          <a:prstGeom prst="rect">
            <a:avLst/>
          </a:prstGeom>
          <a:blipFill>
            <a:blip r:embed="rId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object 1050"/>
          <p:cNvSpPr/>
          <p:nvPr/>
        </p:nvSpPr>
        <p:spPr>
          <a:xfrm>
            <a:off x="2810586" y="4286898"/>
            <a:ext cx="278942" cy="188633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1" name="object 1051"/>
          <p:cNvSpPr/>
          <p:nvPr/>
        </p:nvSpPr>
        <p:spPr>
          <a:xfrm>
            <a:off x="2968028" y="4364393"/>
            <a:ext cx="12306" cy="12357"/>
          </a:xfrm>
          <a:prstGeom prst="rect">
            <a:avLst/>
          </a:prstGeom>
          <a:blipFill>
            <a:blip r:embed="rId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object 1052"/>
          <p:cNvSpPr/>
          <p:nvPr/>
        </p:nvSpPr>
        <p:spPr>
          <a:xfrm>
            <a:off x="2980677" y="4315269"/>
            <a:ext cx="6540" cy="12547"/>
          </a:xfrm>
          <a:prstGeom prst="rect">
            <a:avLst/>
          </a:prstGeom>
          <a:blipFill>
            <a:blip r:embed="rId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object 1053"/>
          <p:cNvSpPr/>
          <p:nvPr/>
        </p:nvSpPr>
        <p:spPr>
          <a:xfrm>
            <a:off x="2967875" y="4313796"/>
            <a:ext cx="21386" cy="64922"/>
          </a:xfrm>
          <a:prstGeom prst="rect">
            <a:avLst/>
          </a:prstGeom>
          <a:blipFill>
            <a:blip r:embed="rId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4" name="object 1054"/>
          <p:cNvSpPr/>
          <p:nvPr/>
        </p:nvSpPr>
        <p:spPr>
          <a:xfrm>
            <a:off x="2968040" y="4319536"/>
            <a:ext cx="13957" cy="57137"/>
          </a:xfrm>
          <a:prstGeom prst="rect">
            <a:avLst/>
          </a:prstGeom>
          <a:blipFill>
            <a:blip r:embed="rId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object 1055"/>
          <p:cNvSpPr/>
          <p:nvPr/>
        </p:nvSpPr>
        <p:spPr>
          <a:xfrm>
            <a:off x="2968980" y="4320108"/>
            <a:ext cx="20271" cy="52324"/>
          </a:xfrm>
          <a:prstGeom prst="rect">
            <a:avLst/>
          </a:prstGeom>
          <a:blipFill>
            <a:blip r:embed="rId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object 1056"/>
          <p:cNvSpPr/>
          <p:nvPr/>
        </p:nvSpPr>
        <p:spPr>
          <a:xfrm>
            <a:off x="2964319" y="4314914"/>
            <a:ext cx="25612" cy="69938"/>
          </a:xfrm>
          <a:prstGeom prst="rect">
            <a:avLst/>
          </a:prstGeom>
          <a:blipFill>
            <a:blip r:embed="rId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/>
          <p:nvPr/>
        </p:nvSpPr>
        <p:spPr>
          <a:xfrm>
            <a:off x="2731825" y="4409109"/>
            <a:ext cx="18841" cy="78917"/>
          </a:xfrm>
          <a:prstGeom prst="rect">
            <a:avLst/>
          </a:prstGeom>
          <a:blipFill>
            <a:blip r:embed="rId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object 1058"/>
          <p:cNvSpPr/>
          <p:nvPr/>
        </p:nvSpPr>
        <p:spPr>
          <a:xfrm>
            <a:off x="2727446" y="4401540"/>
            <a:ext cx="24795" cy="98666"/>
          </a:xfrm>
          <a:prstGeom prst="rect">
            <a:avLst/>
          </a:prstGeom>
          <a:blipFill>
            <a:blip r:embed="rId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object 1059"/>
          <p:cNvSpPr/>
          <p:nvPr/>
        </p:nvSpPr>
        <p:spPr>
          <a:xfrm>
            <a:off x="2889605" y="4430649"/>
            <a:ext cx="51612" cy="25704"/>
          </a:xfrm>
          <a:prstGeom prst="rect">
            <a:avLst/>
          </a:prstGeom>
          <a:blipFill>
            <a:blip r:embed="rId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object 1060"/>
          <p:cNvSpPr/>
          <p:nvPr/>
        </p:nvSpPr>
        <p:spPr>
          <a:xfrm>
            <a:off x="2674111" y="4323321"/>
            <a:ext cx="178473" cy="69011"/>
          </a:xfrm>
          <a:prstGeom prst="rect">
            <a:avLst/>
          </a:prstGeom>
          <a:blipFill>
            <a:blip r:embed="rId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object 1061"/>
          <p:cNvSpPr/>
          <p:nvPr/>
        </p:nvSpPr>
        <p:spPr>
          <a:xfrm>
            <a:off x="2768714" y="4360710"/>
            <a:ext cx="71996" cy="45580"/>
          </a:xfrm>
          <a:prstGeom prst="rect">
            <a:avLst/>
          </a:prstGeom>
          <a:blipFill>
            <a:blip r:embed="rId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object 1062"/>
          <p:cNvSpPr/>
          <p:nvPr/>
        </p:nvSpPr>
        <p:spPr>
          <a:xfrm>
            <a:off x="2676448" y="4324477"/>
            <a:ext cx="208000" cy="103606"/>
          </a:xfrm>
          <a:prstGeom prst="rect">
            <a:avLst/>
          </a:prstGeom>
          <a:blipFill>
            <a:blip r:embed="rId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object 1063"/>
          <p:cNvSpPr/>
          <p:nvPr/>
        </p:nvSpPr>
        <p:spPr>
          <a:xfrm>
            <a:off x="2668142" y="4320337"/>
            <a:ext cx="221462" cy="110312"/>
          </a:xfrm>
          <a:prstGeom prst="rect">
            <a:avLst/>
          </a:prstGeom>
          <a:blipFill>
            <a:blip r:embed="rId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4" name="object 1064"/>
          <p:cNvSpPr/>
          <p:nvPr/>
        </p:nvSpPr>
        <p:spPr>
          <a:xfrm>
            <a:off x="2633687" y="4303179"/>
            <a:ext cx="26543" cy="13233"/>
          </a:xfrm>
          <a:prstGeom prst="rect">
            <a:avLst/>
          </a:prstGeom>
          <a:blipFill>
            <a:blip r:embed="rId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object 1065"/>
          <p:cNvSpPr/>
          <p:nvPr/>
        </p:nvSpPr>
        <p:spPr>
          <a:xfrm>
            <a:off x="2632989" y="4302836"/>
            <a:ext cx="850" cy="76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object 1066"/>
          <p:cNvSpPr/>
          <p:nvPr/>
        </p:nvSpPr>
        <p:spPr>
          <a:xfrm>
            <a:off x="2633294" y="4303331"/>
            <a:ext cx="34848" cy="17005"/>
          </a:xfrm>
          <a:prstGeom prst="rect">
            <a:avLst/>
          </a:prstGeom>
          <a:blipFill>
            <a:blip r:embed="rId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object 1067"/>
          <p:cNvSpPr/>
          <p:nvPr/>
        </p:nvSpPr>
        <p:spPr>
          <a:xfrm>
            <a:off x="3981968" y="4205275"/>
            <a:ext cx="615384" cy="765810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object 1068"/>
          <p:cNvSpPr/>
          <p:nvPr/>
        </p:nvSpPr>
        <p:spPr>
          <a:xfrm>
            <a:off x="3976890" y="4202798"/>
            <a:ext cx="620847" cy="770889"/>
          </a:xfrm>
          <a:prstGeom prst="rect">
            <a:avLst/>
          </a:prstGeom>
          <a:blipFill>
            <a:blip r:embed="rId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object 1069"/>
          <p:cNvSpPr/>
          <p:nvPr/>
        </p:nvSpPr>
        <p:spPr>
          <a:xfrm>
            <a:off x="4092537" y="4377144"/>
            <a:ext cx="396976" cy="575462"/>
          </a:xfrm>
          <a:prstGeom prst="rect">
            <a:avLst/>
          </a:prstGeom>
          <a:blipFill>
            <a:blip r:embed="rId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object 1070"/>
          <p:cNvSpPr/>
          <p:nvPr/>
        </p:nvSpPr>
        <p:spPr>
          <a:xfrm>
            <a:off x="4088485" y="4320819"/>
            <a:ext cx="273862" cy="166154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object 1071"/>
          <p:cNvSpPr/>
          <p:nvPr/>
        </p:nvSpPr>
        <p:spPr>
          <a:xfrm>
            <a:off x="4441228" y="4250067"/>
            <a:ext cx="144433" cy="115036"/>
          </a:xfrm>
          <a:prstGeom prst="rect">
            <a:avLst/>
          </a:prstGeom>
          <a:blipFill>
            <a:blip r:embed="rId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object 1072"/>
          <p:cNvSpPr/>
          <p:nvPr/>
        </p:nvSpPr>
        <p:spPr>
          <a:xfrm>
            <a:off x="4088663" y="4535856"/>
            <a:ext cx="31762" cy="29629"/>
          </a:xfrm>
          <a:prstGeom prst="rect">
            <a:avLst/>
          </a:prstGeom>
          <a:blipFill>
            <a:blip r:embed="rId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object 1073"/>
          <p:cNvSpPr/>
          <p:nvPr/>
        </p:nvSpPr>
        <p:spPr>
          <a:xfrm>
            <a:off x="4212323" y="4389831"/>
            <a:ext cx="107937" cy="74053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4" name="object 1074"/>
          <p:cNvSpPr/>
          <p:nvPr/>
        </p:nvSpPr>
        <p:spPr>
          <a:xfrm>
            <a:off x="4480001" y="4387278"/>
            <a:ext cx="25223" cy="83108"/>
          </a:xfrm>
          <a:prstGeom prst="rect">
            <a:avLst/>
          </a:prstGeom>
          <a:blipFill>
            <a:blip r:embed="rId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5" name="object 1075"/>
          <p:cNvSpPr/>
          <p:nvPr/>
        </p:nvSpPr>
        <p:spPr>
          <a:xfrm>
            <a:off x="4077873" y="4377144"/>
            <a:ext cx="378747" cy="575462"/>
          </a:xfrm>
          <a:prstGeom prst="rect">
            <a:avLst/>
          </a:prstGeom>
          <a:blipFill>
            <a:blip r:embed="rId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object 1076"/>
          <p:cNvSpPr/>
          <p:nvPr/>
        </p:nvSpPr>
        <p:spPr>
          <a:xfrm>
            <a:off x="4397095" y="4485221"/>
            <a:ext cx="4317" cy="9372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object 1077"/>
          <p:cNvSpPr/>
          <p:nvPr/>
        </p:nvSpPr>
        <p:spPr>
          <a:xfrm>
            <a:off x="4080192" y="4380560"/>
            <a:ext cx="407708" cy="570153"/>
          </a:xfrm>
          <a:prstGeom prst="rect">
            <a:avLst/>
          </a:prstGeom>
          <a:blipFill>
            <a:blip r:embed="rId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object 1078"/>
          <p:cNvSpPr/>
          <p:nvPr/>
        </p:nvSpPr>
        <p:spPr>
          <a:xfrm>
            <a:off x="4115815" y="4388459"/>
            <a:ext cx="321881" cy="150799"/>
          </a:xfrm>
          <a:prstGeom prst="rect">
            <a:avLst/>
          </a:prstGeom>
          <a:blipFill>
            <a:blip r:embed="rId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object 1079"/>
          <p:cNvSpPr/>
          <p:nvPr/>
        </p:nvSpPr>
        <p:spPr>
          <a:xfrm>
            <a:off x="4400219" y="4435437"/>
            <a:ext cx="80251" cy="53466"/>
          </a:xfrm>
          <a:prstGeom prst="rect">
            <a:avLst/>
          </a:prstGeom>
          <a:blipFill>
            <a:blip r:embed="rId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object 1080"/>
          <p:cNvSpPr/>
          <p:nvPr/>
        </p:nvSpPr>
        <p:spPr>
          <a:xfrm>
            <a:off x="4156468" y="4466145"/>
            <a:ext cx="184696" cy="49517"/>
          </a:xfrm>
          <a:prstGeom prst="rect">
            <a:avLst/>
          </a:prstGeom>
          <a:blipFill>
            <a:blip r:embed="rId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object 1081"/>
          <p:cNvSpPr/>
          <p:nvPr/>
        </p:nvSpPr>
        <p:spPr>
          <a:xfrm>
            <a:off x="4165003" y="4466958"/>
            <a:ext cx="174853" cy="45910"/>
          </a:xfrm>
          <a:prstGeom prst="rect">
            <a:avLst/>
          </a:prstGeom>
          <a:blipFill>
            <a:blip r:embed="rId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object 1082"/>
          <p:cNvSpPr/>
          <p:nvPr/>
        </p:nvSpPr>
        <p:spPr>
          <a:xfrm>
            <a:off x="4022570" y="4320819"/>
            <a:ext cx="337453" cy="166154"/>
          </a:xfrm>
          <a:prstGeom prst="rect">
            <a:avLst/>
          </a:prstGeom>
          <a:blipFill>
            <a:blip r:embed="rId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object 1083"/>
          <p:cNvSpPr/>
          <p:nvPr/>
        </p:nvSpPr>
        <p:spPr>
          <a:xfrm>
            <a:off x="4024858" y="4320845"/>
            <a:ext cx="335165" cy="166115"/>
          </a:xfrm>
          <a:prstGeom prst="rect">
            <a:avLst/>
          </a:prstGeom>
          <a:blipFill>
            <a:blip r:embed="rId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object 1084"/>
          <p:cNvSpPr/>
          <p:nvPr/>
        </p:nvSpPr>
        <p:spPr>
          <a:xfrm>
            <a:off x="4173728" y="4357547"/>
            <a:ext cx="177965" cy="114007"/>
          </a:xfrm>
          <a:prstGeom prst="rect">
            <a:avLst/>
          </a:prstGeom>
          <a:blipFill>
            <a:blip r:embed="rId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object 1085"/>
          <p:cNvSpPr/>
          <p:nvPr/>
        </p:nvSpPr>
        <p:spPr>
          <a:xfrm>
            <a:off x="4446244" y="4250067"/>
            <a:ext cx="122948" cy="115036"/>
          </a:xfrm>
          <a:prstGeom prst="rect">
            <a:avLst/>
          </a:prstGeom>
          <a:blipFill>
            <a:blip r:embed="rId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object 1086"/>
          <p:cNvSpPr/>
          <p:nvPr/>
        </p:nvSpPr>
        <p:spPr>
          <a:xfrm>
            <a:off x="4445165" y="4251858"/>
            <a:ext cx="138142" cy="113233"/>
          </a:xfrm>
          <a:prstGeom prst="rect">
            <a:avLst/>
          </a:prstGeom>
          <a:blipFill>
            <a:blip r:embed="rId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object 1087"/>
          <p:cNvSpPr/>
          <p:nvPr/>
        </p:nvSpPr>
        <p:spPr>
          <a:xfrm>
            <a:off x="4438942" y="4346829"/>
            <a:ext cx="5562" cy="10096"/>
          </a:xfrm>
          <a:prstGeom prst="rect">
            <a:avLst/>
          </a:prstGeom>
          <a:blipFill>
            <a:blip r:embed="rId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8" name="object 1088"/>
          <p:cNvSpPr/>
          <p:nvPr/>
        </p:nvSpPr>
        <p:spPr>
          <a:xfrm>
            <a:off x="4443590" y="4348454"/>
            <a:ext cx="1574" cy="2362"/>
          </a:xfrm>
          <a:prstGeom prst="rect">
            <a:avLst/>
          </a:prstGeom>
          <a:blipFill>
            <a:blip r:embed="rId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9" name="object 1089"/>
          <p:cNvSpPr/>
          <p:nvPr/>
        </p:nvSpPr>
        <p:spPr>
          <a:xfrm>
            <a:off x="4086377" y="4421987"/>
            <a:ext cx="304241" cy="143446"/>
          </a:xfrm>
          <a:prstGeom prst="rect">
            <a:avLst/>
          </a:prstGeom>
          <a:blipFill>
            <a:blip r:embed="rId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object 1090"/>
          <p:cNvSpPr/>
          <p:nvPr/>
        </p:nvSpPr>
        <p:spPr>
          <a:xfrm>
            <a:off x="4158767" y="4388459"/>
            <a:ext cx="276644" cy="127190"/>
          </a:xfrm>
          <a:prstGeom prst="rect">
            <a:avLst/>
          </a:prstGeom>
          <a:blipFill>
            <a:blip r:embed="rId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object 1091"/>
          <p:cNvSpPr/>
          <p:nvPr/>
        </p:nvSpPr>
        <p:spPr>
          <a:xfrm>
            <a:off x="4101871" y="4389932"/>
            <a:ext cx="332917" cy="156387"/>
          </a:xfrm>
          <a:prstGeom prst="rect">
            <a:avLst/>
          </a:prstGeom>
          <a:blipFill>
            <a:blip r:embed="rId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object 1092"/>
          <p:cNvSpPr/>
          <p:nvPr/>
        </p:nvSpPr>
        <p:spPr>
          <a:xfrm>
            <a:off x="4171454" y="4467745"/>
            <a:ext cx="25400" cy="3810"/>
          </a:xfrm>
          <a:prstGeom prst="rect">
            <a:avLst/>
          </a:prstGeom>
          <a:blipFill>
            <a:blip r:embed="rId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object 1093"/>
          <p:cNvSpPr/>
          <p:nvPr/>
        </p:nvSpPr>
        <p:spPr>
          <a:xfrm>
            <a:off x="4174109" y="4468736"/>
            <a:ext cx="19253" cy="2768"/>
          </a:xfrm>
          <a:prstGeom prst="rect">
            <a:avLst/>
          </a:prstGeom>
          <a:blipFill>
            <a:blip r:embed="rId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object 1094"/>
          <p:cNvSpPr/>
          <p:nvPr/>
        </p:nvSpPr>
        <p:spPr>
          <a:xfrm>
            <a:off x="4196854" y="4357547"/>
            <a:ext cx="152552" cy="110197"/>
          </a:xfrm>
          <a:prstGeom prst="rect">
            <a:avLst/>
          </a:prstGeom>
          <a:blipFill>
            <a:blip r:embed="rId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object 1095"/>
          <p:cNvSpPr/>
          <p:nvPr/>
        </p:nvSpPr>
        <p:spPr>
          <a:xfrm>
            <a:off x="4207002" y="4357801"/>
            <a:ext cx="142176" cy="107099"/>
          </a:xfrm>
          <a:prstGeom prst="rect">
            <a:avLst/>
          </a:prstGeom>
          <a:blipFill>
            <a:blip r:embed="rId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object 1096"/>
          <p:cNvSpPr/>
          <p:nvPr/>
        </p:nvSpPr>
        <p:spPr>
          <a:xfrm>
            <a:off x="4397933" y="4387278"/>
            <a:ext cx="96443" cy="101625"/>
          </a:xfrm>
          <a:prstGeom prst="rect">
            <a:avLst/>
          </a:prstGeom>
          <a:blipFill>
            <a:blip r:embed="rId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object 1097"/>
          <p:cNvSpPr/>
          <p:nvPr/>
        </p:nvSpPr>
        <p:spPr>
          <a:xfrm>
            <a:off x="4398213" y="4423295"/>
            <a:ext cx="35090" cy="65316"/>
          </a:xfrm>
          <a:prstGeom prst="rect">
            <a:avLst/>
          </a:prstGeom>
          <a:blipFill>
            <a:blip r:embed="rId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object 1098"/>
          <p:cNvSpPr/>
          <p:nvPr/>
        </p:nvSpPr>
        <p:spPr>
          <a:xfrm>
            <a:off x="4463110" y="4435437"/>
            <a:ext cx="27076" cy="19151"/>
          </a:xfrm>
          <a:prstGeom prst="rect">
            <a:avLst/>
          </a:prstGeom>
          <a:blipFill>
            <a:blip r:embed="rId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object 1099"/>
          <p:cNvSpPr/>
          <p:nvPr/>
        </p:nvSpPr>
        <p:spPr>
          <a:xfrm>
            <a:off x="4401235" y="4387926"/>
            <a:ext cx="101603" cy="97294"/>
          </a:xfrm>
          <a:prstGeom prst="rect">
            <a:avLst/>
          </a:prstGeom>
          <a:blipFill>
            <a:blip r:embed="rId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object 1100"/>
          <p:cNvSpPr/>
          <p:nvPr/>
        </p:nvSpPr>
        <p:spPr>
          <a:xfrm>
            <a:off x="3068497" y="5481828"/>
            <a:ext cx="115430" cy="42786"/>
          </a:xfrm>
          <a:prstGeom prst="rect">
            <a:avLst/>
          </a:prstGeom>
          <a:blipFill>
            <a:blip r:embed="rId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object 1101"/>
          <p:cNvSpPr/>
          <p:nvPr/>
        </p:nvSpPr>
        <p:spPr>
          <a:xfrm>
            <a:off x="3064027" y="5481282"/>
            <a:ext cx="122085" cy="46024"/>
          </a:xfrm>
          <a:prstGeom prst="rect">
            <a:avLst/>
          </a:prstGeom>
          <a:blipFill>
            <a:blip r:embed="rId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object 1102"/>
          <p:cNvSpPr/>
          <p:nvPr/>
        </p:nvSpPr>
        <p:spPr>
          <a:xfrm>
            <a:off x="3082798" y="5488508"/>
            <a:ext cx="76593" cy="33515"/>
          </a:xfrm>
          <a:prstGeom prst="rect">
            <a:avLst/>
          </a:prstGeom>
          <a:blipFill>
            <a:blip r:embed="rId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object 1103"/>
          <p:cNvSpPr/>
          <p:nvPr/>
        </p:nvSpPr>
        <p:spPr>
          <a:xfrm>
            <a:off x="3057131" y="5476773"/>
            <a:ext cx="133248" cy="50457"/>
          </a:xfrm>
          <a:prstGeom prst="rect">
            <a:avLst/>
          </a:prstGeom>
          <a:blipFill>
            <a:blip r:embed="rId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object 1104"/>
          <p:cNvSpPr/>
          <p:nvPr/>
        </p:nvSpPr>
        <p:spPr>
          <a:xfrm>
            <a:off x="2999701" y="5157381"/>
            <a:ext cx="502615" cy="343230"/>
          </a:xfrm>
          <a:prstGeom prst="rect">
            <a:avLst/>
          </a:prstGeom>
          <a:blipFill>
            <a:blip r:embed="rId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object 1105"/>
          <p:cNvSpPr/>
          <p:nvPr/>
        </p:nvSpPr>
        <p:spPr>
          <a:xfrm>
            <a:off x="2994688" y="5154714"/>
            <a:ext cx="507628" cy="348576"/>
          </a:xfrm>
          <a:prstGeom prst="rect">
            <a:avLst/>
          </a:prstGeom>
          <a:blipFill>
            <a:blip r:embed="rId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object 1106"/>
          <p:cNvSpPr/>
          <p:nvPr/>
        </p:nvSpPr>
        <p:spPr>
          <a:xfrm>
            <a:off x="3053588" y="5415572"/>
            <a:ext cx="17767" cy="53848"/>
          </a:xfrm>
          <a:prstGeom prst="rect">
            <a:avLst/>
          </a:prstGeom>
          <a:blipFill>
            <a:blip r:embed="rId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7" name="object 1107"/>
          <p:cNvSpPr/>
          <p:nvPr/>
        </p:nvSpPr>
        <p:spPr>
          <a:xfrm>
            <a:off x="3093466" y="5197068"/>
            <a:ext cx="334962" cy="182372"/>
          </a:xfrm>
          <a:prstGeom prst="rect">
            <a:avLst/>
          </a:prstGeom>
          <a:blipFill>
            <a:blip r:embed="rId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8" name="object 1108"/>
          <p:cNvSpPr/>
          <p:nvPr/>
        </p:nvSpPr>
        <p:spPr>
          <a:xfrm>
            <a:off x="3057728" y="5427027"/>
            <a:ext cx="8000" cy="8737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9" name="object 1109"/>
          <p:cNvSpPr/>
          <p:nvPr/>
        </p:nvSpPr>
        <p:spPr>
          <a:xfrm>
            <a:off x="3035261" y="5424627"/>
            <a:ext cx="26504" cy="47117"/>
          </a:xfrm>
          <a:prstGeom prst="rect">
            <a:avLst/>
          </a:prstGeom>
          <a:blipFill>
            <a:blip r:embed="rId1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0" name="object 1110"/>
          <p:cNvSpPr/>
          <p:nvPr/>
        </p:nvSpPr>
        <p:spPr>
          <a:xfrm>
            <a:off x="3008642" y="5464823"/>
            <a:ext cx="58216" cy="39547"/>
          </a:xfrm>
          <a:prstGeom prst="rect">
            <a:avLst/>
          </a:prstGeom>
          <a:blipFill>
            <a:blip r:embed="rId1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1" name="object 1111"/>
          <p:cNvSpPr/>
          <p:nvPr/>
        </p:nvSpPr>
        <p:spPr>
          <a:xfrm>
            <a:off x="3073907" y="5521325"/>
            <a:ext cx="8890" cy="69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2" name="object 1112"/>
          <p:cNvSpPr/>
          <p:nvPr/>
        </p:nvSpPr>
        <p:spPr>
          <a:xfrm>
            <a:off x="3074352" y="5489613"/>
            <a:ext cx="81267" cy="32397"/>
          </a:xfrm>
          <a:prstGeom prst="rect">
            <a:avLst/>
          </a:prstGeom>
          <a:blipFill>
            <a:blip r:embed="rId1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3" name="object 1113"/>
          <p:cNvSpPr/>
          <p:nvPr/>
        </p:nvSpPr>
        <p:spPr>
          <a:xfrm>
            <a:off x="3067710" y="5483847"/>
            <a:ext cx="95592" cy="37731"/>
          </a:xfrm>
          <a:prstGeom prst="rect">
            <a:avLst/>
          </a:prstGeom>
          <a:blipFill>
            <a:blip r:embed="rId1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4" name="object 1114"/>
          <p:cNvSpPr/>
          <p:nvPr/>
        </p:nvSpPr>
        <p:spPr>
          <a:xfrm>
            <a:off x="3033661" y="5471744"/>
            <a:ext cx="1600" cy="13144"/>
          </a:xfrm>
          <a:prstGeom prst="rect">
            <a:avLst/>
          </a:prstGeom>
          <a:blipFill>
            <a:blip r:embed="rId1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5" name="object 1115"/>
          <p:cNvSpPr/>
          <p:nvPr/>
        </p:nvSpPr>
        <p:spPr>
          <a:xfrm>
            <a:off x="3034550" y="5465140"/>
            <a:ext cx="2565" cy="18542"/>
          </a:xfrm>
          <a:prstGeom prst="rect">
            <a:avLst/>
          </a:prstGeom>
          <a:blipFill>
            <a:blip r:embed="rId1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6" name="object 1116"/>
          <p:cNvSpPr/>
          <p:nvPr/>
        </p:nvSpPr>
        <p:spPr>
          <a:xfrm>
            <a:off x="3033661" y="5484304"/>
            <a:ext cx="1270" cy="2540"/>
          </a:xfrm>
          <a:custGeom>
            <a:avLst/>
            <a:gdLst/>
            <a:ahLst/>
            <a:cxnLst/>
            <a:rect l="l" t="t" r="r" b="b"/>
            <a:pathLst>
              <a:path w="1269" h="2539">
                <a:moveTo>
                  <a:pt x="50" y="2362"/>
                </a:moveTo>
                <a:lnTo>
                  <a:pt x="0" y="584"/>
                </a:lnTo>
                <a:lnTo>
                  <a:pt x="863" y="0"/>
                </a:lnTo>
                <a:lnTo>
                  <a:pt x="838" y="1828"/>
                </a:lnTo>
                <a:lnTo>
                  <a:pt x="50" y="236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7" name="object 1117"/>
          <p:cNvSpPr/>
          <p:nvPr/>
        </p:nvSpPr>
        <p:spPr>
          <a:xfrm>
            <a:off x="3050933" y="5434114"/>
            <a:ext cx="6794" cy="37058"/>
          </a:xfrm>
          <a:prstGeom prst="rect">
            <a:avLst/>
          </a:prstGeom>
          <a:blipFill>
            <a:blip r:embed="rId1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8" name="object 1118"/>
          <p:cNvSpPr/>
          <p:nvPr/>
        </p:nvSpPr>
        <p:spPr>
          <a:xfrm>
            <a:off x="3049587" y="5430570"/>
            <a:ext cx="10655" cy="41668"/>
          </a:xfrm>
          <a:prstGeom prst="rect">
            <a:avLst/>
          </a:prstGeom>
          <a:blipFill>
            <a:blip r:embed="rId1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9" name="object 1119"/>
          <p:cNvSpPr/>
          <p:nvPr/>
        </p:nvSpPr>
        <p:spPr>
          <a:xfrm>
            <a:off x="3055607" y="5429034"/>
            <a:ext cx="5511" cy="6642"/>
          </a:xfrm>
          <a:prstGeom prst="rect">
            <a:avLst/>
          </a:prstGeom>
          <a:blipFill>
            <a:blip r:embed="rId1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0" name="object 1120"/>
          <p:cNvSpPr/>
          <p:nvPr/>
        </p:nvSpPr>
        <p:spPr>
          <a:xfrm>
            <a:off x="3053054" y="5469420"/>
            <a:ext cx="5600" cy="4203"/>
          </a:xfrm>
          <a:prstGeom prst="rect">
            <a:avLst/>
          </a:prstGeom>
          <a:blipFill>
            <a:blip r:embed="rId1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1" name="object 1121"/>
          <p:cNvSpPr/>
          <p:nvPr/>
        </p:nvSpPr>
        <p:spPr>
          <a:xfrm>
            <a:off x="3058985" y="5415572"/>
            <a:ext cx="9359" cy="11595"/>
          </a:xfrm>
          <a:prstGeom prst="rect">
            <a:avLst/>
          </a:prstGeom>
          <a:blipFill>
            <a:blip r:embed="rId1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2" name="object 1122"/>
          <p:cNvSpPr/>
          <p:nvPr/>
        </p:nvSpPr>
        <p:spPr>
          <a:xfrm>
            <a:off x="3060128" y="5417172"/>
            <a:ext cx="9347" cy="10744"/>
          </a:xfrm>
          <a:prstGeom prst="rect">
            <a:avLst/>
          </a:prstGeom>
          <a:blipFill>
            <a:blip r:embed="rId1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3" name="object 1123"/>
          <p:cNvSpPr/>
          <p:nvPr/>
        </p:nvSpPr>
        <p:spPr>
          <a:xfrm>
            <a:off x="3056928" y="5425668"/>
            <a:ext cx="3771" cy="4508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4" name="object 1124"/>
          <p:cNvSpPr/>
          <p:nvPr/>
        </p:nvSpPr>
        <p:spPr>
          <a:xfrm>
            <a:off x="3091179" y="5278335"/>
            <a:ext cx="148666" cy="101104"/>
          </a:xfrm>
          <a:prstGeom prst="rect">
            <a:avLst/>
          </a:prstGeom>
          <a:blipFill>
            <a:blip r:embed="rId1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5" name="object 1125"/>
          <p:cNvSpPr/>
          <p:nvPr/>
        </p:nvSpPr>
        <p:spPr>
          <a:xfrm>
            <a:off x="3123272" y="5280101"/>
            <a:ext cx="113144" cy="73672"/>
          </a:xfrm>
          <a:prstGeom prst="rect">
            <a:avLst/>
          </a:prstGeom>
          <a:blipFill>
            <a:blip r:embed="rId1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6" name="object 1126"/>
          <p:cNvSpPr/>
          <p:nvPr/>
        </p:nvSpPr>
        <p:spPr>
          <a:xfrm>
            <a:off x="3239846" y="5228323"/>
            <a:ext cx="112128" cy="50012"/>
          </a:xfrm>
          <a:prstGeom prst="rect">
            <a:avLst/>
          </a:prstGeom>
          <a:blipFill>
            <a:blip r:embed="rId1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7" name="object 1127"/>
          <p:cNvSpPr/>
          <p:nvPr/>
        </p:nvSpPr>
        <p:spPr>
          <a:xfrm>
            <a:off x="3245281" y="5228387"/>
            <a:ext cx="108762" cy="48336"/>
          </a:xfrm>
          <a:prstGeom prst="rect">
            <a:avLst/>
          </a:prstGeom>
          <a:blipFill>
            <a:blip r:embed="rId1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8" name="object 1128"/>
          <p:cNvSpPr/>
          <p:nvPr/>
        </p:nvSpPr>
        <p:spPr>
          <a:xfrm>
            <a:off x="3354146" y="5197068"/>
            <a:ext cx="75869" cy="31546"/>
          </a:xfrm>
          <a:prstGeom prst="rect">
            <a:avLst/>
          </a:prstGeom>
          <a:blipFill>
            <a:blip r:embed="rId1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9" name="object 1129"/>
          <p:cNvSpPr/>
          <p:nvPr/>
        </p:nvSpPr>
        <p:spPr>
          <a:xfrm>
            <a:off x="3356343" y="5197856"/>
            <a:ext cx="73469" cy="30746"/>
          </a:xfrm>
          <a:prstGeom prst="rect">
            <a:avLst/>
          </a:prstGeom>
          <a:blipFill>
            <a:blip r:embed="rId1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0" name="object 1130"/>
          <p:cNvSpPr/>
          <p:nvPr/>
        </p:nvSpPr>
        <p:spPr>
          <a:xfrm>
            <a:off x="3197186" y="5377815"/>
            <a:ext cx="44970" cy="30518"/>
          </a:xfrm>
          <a:prstGeom prst="rect">
            <a:avLst/>
          </a:prstGeom>
          <a:blipFill>
            <a:blip r:embed="rId1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1" name="object 1131"/>
          <p:cNvSpPr/>
          <p:nvPr/>
        </p:nvSpPr>
        <p:spPr>
          <a:xfrm>
            <a:off x="3200692" y="5377815"/>
            <a:ext cx="54025" cy="29819"/>
          </a:xfrm>
          <a:prstGeom prst="rect">
            <a:avLst/>
          </a:prstGeom>
          <a:blipFill>
            <a:blip r:embed="rId1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2" name="object 1132"/>
          <p:cNvSpPr/>
          <p:nvPr/>
        </p:nvSpPr>
        <p:spPr>
          <a:xfrm>
            <a:off x="3189795" y="5394490"/>
            <a:ext cx="64846" cy="17767"/>
          </a:xfrm>
          <a:prstGeom prst="rect">
            <a:avLst/>
          </a:prstGeom>
          <a:blipFill>
            <a:blip r:embed="rId1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3" name="object 1133"/>
          <p:cNvSpPr/>
          <p:nvPr/>
        </p:nvSpPr>
        <p:spPr>
          <a:xfrm>
            <a:off x="3034563" y="5477954"/>
            <a:ext cx="635" cy="6350"/>
          </a:xfrm>
          <a:custGeom>
            <a:avLst/>
            <a:gdLst/>
            <a:ahLst/>
            <a:cxnLst/>
            <a:rect l="l" t="t" r="r" b="b"/>
            <a:pathLst>
              <a:path w="635" h="6350">
                <a:moveTo>
                  <a:pt x="634" y="0"/>
                </a:moveTo>
                <a:lnTo>
                  <a:pt x="304" y="1930"/>
                </a:lnTo>
                <a:lnTo>
                  <a:pt x="76" y="3835"/>
                </a:lnTo>
                <a:lnTo>
                  <a:pt x="0" y="6311"/>
                </a:lnTo>
                <a:lnTo>
                  <a:pt x="546" y="5943"/>
                </a:lnTo>
                <a:lnTo>
                  <a:pt x="63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4" name="object 1134"/>
          <p:cNvSpPr/>
          <p:nvPr/>
        </p:nvSpPr>
        <p:spPr>
          <a:xfrm>
            <a:off x="3034499" y="5483898"/>
            <a:ext cx="1270" cy="2540"/>
          </a:xfrm>
          <a:custGeom>
            <a:avLst/>
            <a:gdLst/>
            <a:ahLst/>
            <a:cxnLst/>
            <a:rect l="l" t="t" r="r" b="b"/>
            <a:pathLst>
              <a:path w="1269" h="2539">
                <a:moveTo>
                  <a:pt x="0" y="2235"/>
                </a:moveTo>
                <a:lnTo>
                  <a:pt x="63" y="368"/>
                </a:lnTo>
                <a:lnTo>
                  <a:pt x="609" y="0"/>
                </a:lnTo>
                <a:lnTo>
                  <a:pt x="698" y="1752"/>
                </a:lnTo>
                <a:lnTo>
                  <a:pt x="0" y="2235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5" name="object 1135"/>
          <p:cNvSpPr/>
          <p:nvPr/>
        </p:nvSpPr>
        <p:spPr>
          <a:xfrm>
            <a:off x="3045764" y="5460873"/>
            <a:ext cx="7289" cy="15976"/>
          </a:xfrm>
          <a:prstGeom prst="rect">
            <a:avLst/>
          </a:prstGeom>
          <a:blipFill>
            <a:blip r:embed="rId1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6" name="object 1136"/>
          <p:cNvSpPr/>
          <p:nvPr/>
        </p:nvSpPr>
        <p:spPr>
          <a:xfrm>
            <a:off x="3045244" y="5472239"/>
            <a:ext cx="8572" cy="6781"/>
          </a:xfrm>
          <a:prstGeom prst="rect">
            <a:avLst/>
          </a:prstGeom>
          <a:blipFill>
            <a:blip r:embed="rId1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7" name="object 1137"/>
          <p:cNvSpPr/>
          <p:nvPr/>
        </p:nvSpPr>
        <p:spPr>
          <a:xfrm>
            <a:off x="3060700" y="5426976"/>
            <a:ext cx="2908" cy="1524"/>
          </a:xfrm>
          <a:prstGeom prst="rect">
            <a:avLst/>
          </a:prstGeom>
          <a:blipFill>
            <a:blip r:embed="rId1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8" name="object 1138"/>
          <p:cNvSpPr/>
          <p:nvPr/>
        </p:nvSpPr>
        <p:spPr>
          <a:xfrm>
            <a:off x="3061157" y="5428208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5">
                <a:moveTo>
                  <a:pt x="901" y="0"/>
                </a:moveTo>
                <a:lnTo>
                  <a:pt x="0" y="292"/>
                </a:lnTo>
                <a:lnTo>
                  <a:pt x="228" y="596"/>
                </a:lnTo>
                <a:lnTo>
                  <a:pt x="90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9" name="object 1139"/>
          <p:cNvSpPr/>
          <p:nvPr/>
        </p:nvSpPr>
        <p:spPr>
          <a:xfrm>
            <a:off x="3055670" y="5427916"/>
            <a:ext cx="5714" cy="7505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0" name="object 1140"/>
          <p:cNvSpPr/>
          <p:nvPr/>
        </p:nvSpPr>
        <p:spPr>
          <a:xfrm>
            <a:off x="3046196" y="5435676"/>
            <a:ext cx="9410" cy="17576"/>
          </a:xfrm>
          <a:prstGeom prst="rect">
            <a:avLst/>
          </a:prstGeom>
          <a:blipFill>
            <a:blip r:embed="rId1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1" name="object 1141"/>
          <p:cNvSpPr/>
          <p:nvPr/>
        </p:nvSpPr>
        <p:spPr>
          <a:xfrm>
            <a:off x="3040430" y="5436565"/>
            <a:ext cx="14960" cy="43764"/>
          </a:xfrm>
          <a:prstGeom prst="rect">
            <a:avLst/>
          </a:prstGeom>
          <a:blipFill>
            <a:blip r:embed="rId1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2" name="object 1142"/>
          <p:cNvSpPr/>
          <p:nvPr/>
        </p:nvSpPr>
        <p:spPr>
          <a:xfrm>
            <a:off x="3035109" y="5426976"/>
            <a:ext cx="22580" cy="56921"/>
          </a:xfrm>
          <a:prstGeom prst="rect">
            <a:avLst/>
          </a:prstGeom>
          <a:blipFill>
            <a:blip r:embed="rId1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3" name="object 1143"/>
          <p:cNvSpPr/>
          <p:nvPr/>
        </p:nvSpPr>
        <p:spPr>
          <a:xfrm>
            <a:off x="3035109" y="5476849"/>
            <a:ext cx="10655" cy="8801"/>
          </a:xfrm>
          <a:prstGeom prst="rect">
            <a:avLst/>
          </a:prstGeom>
          <a:blipFill>
            <a:blip r:embed="rId1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4" name="object 1144"/>
          <p:cNvSpPr/>
          <p:nvPr/>
        </p:nvSpPr>
        <p:spPr>
          <a:xfrm>
            <a:off x="4057522" y="5491696"/>
            <a:ext cx="87845" cy="36525"/>
          </a:xfrm>
          <a:prstGeom prst="rect">
            <a:avLst/>
          </a:prstGeom>
          <a:blipFill>
            <a:blip r:embed="rId1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5" name="object 1145"/>
          <p:cNvSpPr/>
          <p:nvPr/>
        </p:nvSpPr>
        <p:spPr>
          <a:xfrm>
            <a:off x="4047845" y="5488902"/>
            <a:ext cx="103200" cy="42862"/>
          </a:xfrm>
          <a:prstGeom prst="rect">
            <a:avLst/>
          </a:prstGeom>
          <a:blipFill>
            <a:blip r:embed="rId1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6" name="object 1146"/>
          <p:cNvSpPr/>
          <p:nvPr/>
        </p:nvSpPr>
        <p:spPr>
          <a:xfrm>
            <a:off x="4044531" y="5485701"/>
            <a:ext cx="109715" cy="46291"/>
          </a:xfrm>
          <a:prstGeom prst="rect">
            <a:avLst/>
          </a:prstGeom>
          <a:blipFill>
            <a:blip r:embed="rId1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7" name="object 1147"/>
          <p:cNvSpPr/>
          <p:nvPr/>
        </p:nvSpPr>
        <p:spPr>
          <a:xfrm>
            <a:off x="3733520" y="5162397"/>
            <a:ext cx="502538" cy="352831"/>
          </a:xfrm>
          <a:prstGeom prst="rect">
            <a:avLst/>
          </a:prstGeom>
          <a:blipFill>
            <a:blip r:embed="rId1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8" name="object 1148"/>
          <p:cNvSpPr/>
          <p:nvPr/>
        </p:nvSpPr>
        <p:spPr>
          <a:xfrm>
            <a:off x="3728885" y="5159705"/>
            <a:ext cx="507595" cy="356247"/>
          </a:xfrm>
          <a:prstGeom prst="rect">
            <a:avLst/>
          </a:prstGeom>
          <a:blipFill>
            <a:blip r:embed="rId1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9" name="object 1149"/>
          <p:cNvSpPr/>
          <p:nvPr/>
        </p:nvSpPr>
        <p:spPr>
          <a:xfrm>
            <a:off x="4165079" y="5420538"/>
            <a:ext cx="10528" cy="12585"/>
          </a:xfrm>
          <a:prstGeom prst="rect">
            <a:avLst/>
          </a:prstGeom>
          <a:blipFill>
            <a:blip r:embed="rId1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0" name="object 1150"/>
          <p:cNvSpPr/>
          <p:nvPr/>
        </p:nvSpPr>
        <p:spPr>
          <a:xfrm>
            <a:off x="3787089" y="5202047"/>
            <a:ext cx="355206" cy="182359"/>
          </a:xfrm>
          <a:prstGeom prst="rect">
            <a:avLst/>
          </a:prstGeom>
          <a:blipFill>
            <a:blip r:embed="rId1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1" name="object 1151"/>
          <p:cNvSpPr/>
          <p:nvPr/>
        </p:nvSpPr>
        <p:spPr>
          <a:xfrm>
            <a:off x="4174883" y="5429605"/>
            <a:ext cx="26271" cy="73190"/>
          </a:xfrm>
          <a:prstGeom prst="rect">
            <a:avLst/>
          </a:prstGeom>
          <a:blipFill>
            <a:blip r:embed="rId1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2" name="object 1152"/>
          <p:cNvSpPr/>
          <p:nvPr/>
        </p:nvSpPr>
        <p:spPr>
          <a:xfrm>
            <a:off x="4045483" y="5419268"/>
            <a:ext cx="169659" cy="99352"/>
          </a:xfrm>
          <a:prstGeom prst="rect">
            <a:avLst/>
          </a:prstGeom>
          <a:blipFill>
            <a:blip r:embed="rId1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3" name="object 1153"/>
          <p:cNvSpPr/>
          <p:nvPr/>
        </p:nvSpPr>
        <p:spPr>
          <a:xfrm>
            <a:off x="4082656" y="5499786"/>
            <a:ext cx="60134" cy="26885"/>
          </a:xfrm>
          <a:prstGeom prst="rect">
            <a:avLst/>
          </a:prstGeom>
          <a:blipFill>
            <a:blip r:embed="rId1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4" name="object 1154"/>
          <p:cNvSpPr/>
          <p:nvPr/>
        </p:nvSpPr>
        <p:spPr>
          <a:xfrm>
            <a:off x="4087240" y="5501411"/>
            <a:ext cx="54991" cy="24942"/>
          </a:xfrm>
          <a:prstGeom prst="rect">
            <a:avLst/>
          </a:prstGeom>
          <a:blipFill>
            <a:blip r:embed="rId1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5" name="object 1155"/>
          <p:cNvSpPr/>
          <p:nvPr/>
        </p:nvSpPr>
        <p:spPr>
          <a:xfrm>
            <a:off x="4076979" y="5495671"/>
            <a:ext cx="69329" cy="31254"/>
          </a:xfrm>
          <a:prstGeom prst="rect">
            <a:avLst/>
          </a:prstGeom>
          <a:blipFill>
            <a:blip r:embed="rId1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6" name="object 1156"/>
          <p:cNvSpPr/>
          <p:nvPr/>
        </p:nvSpPr>
        <p:spPr>
          <a:xfrm>
            <a:off x="4193997" y="5470004"/>
            <a:ext cx="3360" cy="30784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7" name="object 1157"/>
          <p:cNvSpPr/>
          <p:nvPr/>
        </p:nvSpPr>
        <p:spPr>
          <a:xfrm>
            <a:off x="4193730" y="5500344"/>
            <a:ext cx="2159" cy="4470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8" name="object 1158"/>
          <p:cNvSpPr/>
          <p:nvPr/>
        </p:nvSpPr>
        <p:spPr>
          <a:xfrm>
            <a:off x="4166514" y="5435549"/>
            <a:ext cx="13309" cy="45034"/>
          </a:xfrm>
          <a:prstGeom prst="rect">
            <a:avLst/>
          </a:prstGeom>
          <a:blipFill>
            <a:blip r:embed="rId1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9" name="object 1159"/>
          <p:cNvSpPr/>
          <p:nvPr/>
        </p:nvSpPr>
        <p:spPr>
          <a:xfrm>
            <a:off x="4169943" y="5433923"/>
            <a:ext cx="5575" cy="12814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0" name="object 1160"/>
          <p:cNvSpPr/>
          <p:nvPr/>
        </p:nvSpPr>
        <p:spPr>
          <a:xfrm>
            <a:off x="4167403" y="5458473"/>
            <a:ext cx="14173" cy="25806"/>
          </a:xfrm>
          <a:prstGeom prst="rect">
            <a:avLst/>
          </a:prstGeom>
          <a:blipFill>
            <a:blip r:embed="rId1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1" name="object 1161"/>
          <p:cNvSpPr/>
          <p:nvPr/>
        </p:nvSpPr>
        <p:spPr>
          <a:xfrm>
            <a:off x="4161548" y="5480012"/>
            <a:ext cx="19710" cy="15049"/>
          </a:xfrm>
          <a:prstGeom prst="rect">
            <a:avLst/>
          </a:prstGeom>
          <a:blipFill>
            <a:blip r:embed="rId1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2" name="object 1162"/>
          <p:cNvSpPr/>
          <p:nvPr/>
        </p:nvSpPr>
        <p:spPr>
          <a:xfrm>
            <a:off x="4163479" y="5420538"/>
            <a:ext cx="7924" cy="12661"/>
          </a:xfrm>
          <a:prstGeom prst="rect">
            <a:avLst/>
          </a:prstGeom>
          <a:blipFill>
            <a:blip r:embed="rId1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3" name="object 1163"/>
          <p:cNvSpPr/>
          <p:nvPr/>
        </p:nvSpPr>
        <p:spPr>
          <a:xfrm>
            <a:off x="4161637" y="5420791"/>
            <a:ext cx="8750" cy="12077"/>
          </a:xfrm>
          <a:prstGeom prst="rect">
            <a:avLst/>
          </a:prstGeom>
          <a:blipFill>
            <a:blip r:embed="rId1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4" name="object 1164"/>
          <p:cNvSpPr/>
          <p:nvPr/>
        </p:nvSpPr>
        <p:spPr>
          <a:xfrm>
            <a:off x="4163936" y="5422150"/>
            <a:ext cx="9842" cy="11074"/>
          </a:xfrm>
          <a:prstGeom prst="rect">
            <a:avLst/>
          </a:prstGeom>
          <a:blipFill>
            <a:blip r:embed="rId1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5" name="object 1165"/>
          <p:cNvSpPr/>
          <p:nvPr/>
        </p:nvSpPr>
        <p:spPr>
          <a:xfrm>
            <a:off x="4169955" y="5431993"/>
            <a:ext cx="4267" cy="3111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6" name="object 1166"/>
          <p:cNvSpPr/>
          <p:nvPr/>
        </p:nvSpPr>
        <p:spPr>
          <a:xfrm>
            <a:off x="3991254" y="5283289"/>
            <a:ext cx="148755" cy="101117"/>
          </a:xfrm>
          <a:prstGeom prst="rect">
            <a:avLst/>
          </a:prstGeom>
          <a:blipFill>
            <a:blip r:embed="rId1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7" name="object 1167"/>
          <p:cNvSpPr/>
          <p:nvPr/>
        </p:nvSpPr>
        <p:spPr>
          <a:xfrm>
            <a:off x="3996956" y="5285054"/>
            <a:ext cx="113195" cy="73685"/>
          </a:xfrm>
          <a:prstGeom prst="rect">
            <a:avLst/>
          </a:prstGeom>
          <a:blipFill>
            <a:blip r:embed="rId1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8" name="object 1168"/>
          <p:cNvSpPr/>
          <p:nvPr/>
        </p:nvSpPr>
        <p:spPr>
          <a:xfrm>
            <a:off x="3877246" y="5233378"/>
            <a:ext cx="114007" cy="49911"/>
          </a:xfrm>
          <a:prstGeom prst="rect">
            <a:avLst/>
          </a:prstGeom>
          <a:blipFill>
            <a:blip r:embed="rId1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9" name="object 1169"/>
          <p:cNvSpPr/>
          <p:nvPr/>
        </p:nvSpPr>
        <p:spPr>
          <a:xfrm>
            <a:off x="3877106" y="5233378"/>
            <a:ext cx="110972" cy="48298"/>
          </a:xfrm>
          <a:prstGeom prst="rect">
            <a:avLst/>
          </a:prstGeom>
          <a:blipFill>
            <a:blip r:embed="rId1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0" name="object 1170"/>
          <p:cNvSpPr/>
          <p:nvPr/>
        </p:nvSpPr>
        <p:spPr>
          <a:xfrm>
            <a:off x="3792220" y="5202047"/>
            <a:ext cx="78676" cy="31546"/>
          </a:xfrm>
          <a:prstGeom prst="rect">
            <a:avLst/>
          </a:prstGeom>
          <a:blipFill>
            <a:blip r:embed="rId1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1" name="object 1171"/>
          <p:cNvSpPr/>
          <p:nvPr/>
        </p:nvSpPr>
        <p:spPr>
          <a:xfrm>
            <a:off x="3787902" y="5202847"/>
            <a:ext cx="89204" cy="30733"/>
          </a:xfrm>
          <a:prstGeom prst="rect">
            <a:avLst/>
          </a:prstGeom>
          <a:blipFill>
            <a:blip r:embed="rId1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2" name="object 1172"/>
          <p:cNvSpPr/>
          <p:nvPr/>
        </p:nvSpPr>
        <p:spPr>
          <a:xfrm>
            <a:off x="3975671" y="5382780"/>
            <a:ext cx="15582" cy="20523"/>
          </a:xfrm>
          <a:prstGeom prst="rect">
            <a:avLst/>
          </a:prstGeom>
          <a:blipFill>
            <a:blip r:embed="rId1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3" name="object 1173"/>
          <p:cNvSpPr/>
          <p:nvPr/>
        </p:nvSpPr>
        <p:spPr>
          <a:xfrm>
            <a:off x="3977909" y="5382806"/>
            <a:ext cx="60868" cy="33108"/>
          </a:xfrm>
          <a:prstGeom prst="rect">
            <a:avLst/>
          </a:prstGeom>
          <a:blipFill>
            <a:blip r:embed="rId1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4" name="object 1174"/>
          <p:cNvSpPr/>
          <p:nvPr/>
        </p:nvSpPr>
        <p:spPr>
          <a:xfrm>
            <a:off x="3976687" y="5402821"/>
            <a:ext cx="87502" cy="26733"/>
          </a:xfrm>
          <a:prstGeom prst="rect">
            <a:avLst/>
          </a:prstGeom>
          <a:blipFill>
            <a:blip r:embed="rId1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5" name="object 1175"/>
          <p:cNvSpPr/>
          <p:nvPr/>
        </p:nvSpPr>
        <p:spPr>
          <a:xfrm>
            <a:off x="4194327" y="5482755"/>
            <a:ext cx="2679" cy="17589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6" name="object 1176"/>
          <p:cNvSpPr/>
          <p:nvPr/>
        </p:nvSpPr>
        <p:spPr>
          <a:xfrm>
            <a:off x="4192714" y="5499582"/>
            <a:ext cx="2603" cy="4787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7" name="object 1177"/>
          <p:cNvSpPr/>
          <p:nvPr/>
        </p:nvSpPr>
        <p:spPr>
          <a:xfrm>
            <a:off x="4172965" y="5465838"/>
            <a:ext cx="9867" cy="19354"/>
          </a:xfrm>
          <a:prstGeom prst="rect">
            <a:avLst/>
          </a:prstGeom>
          <a:blipFill>
            <a:blip r:embed="rId1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8" name="object 1178"/>
          <p:cNvSpPr/>
          <p:nvPr/>
        </p:nvSpPr>
        <p:spPr>
          <a:xfrm>
            <a:off x="4174312" y="5471071"/>
            <a:ext cx="14312" cy="24231"/>
          </a:xfrm>
          <a:prstGeom prst="rect">
            <a:avLst/>
          </a:prstGeom>
          <a:blipFill>
            <a:blip r:embed="rId1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9" name="object 1179"/>
          <p:cNvSpPr/>
          <p:nvPr/>
        </p:nvSpPr>
        <p:spPr>
          <a:xfrm>
            <a:off x="4170222" y="5484279"/>
            <a:ext cx="19926" cy="17373"/>
          </a:xfrm>
          <a:prstGeom prst="rect">
            <a:avLst/>
          </a:prstGeom>
          <a:blipFill>
            <a:blip r:embed="rId1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0" name="object 1180"/>
          <p:cNvSpPr/>
          <p:nvPr/>
        </p:nvSpPr>
        <p:spPr>
          <a:xfrm>
            <a:off x="4170388" y="5432869"/>
            <a:ext cx="5105" cy="7518"/>
          </a:xfrm>
          <a:prstGeom prst="rect">
            <a:avLst/>
          </a:prstGeom>
          <a:blipFill>
            <a:blip r:embed="rId1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1" name="object 1181"/>
          <p:cNvSpPr/>
          <p:nvPr/>
        </p:nvSpPr>
        <p:spPr>
          <a:xfrm>
            <a:off x="4167568" y="5431968"/>
            <a:ext cx="4051" cy="3581"/>
          </a:xfrm>
          <a:prstGeom prst="rect">
            <a:avLst/>
          </a:prstGeom>
          <a:blipFill>
            <a:blip r:embed="rId1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2" name="object 1182"/>
          <p:cNvSpPr/>
          <p:nvPr/>
        </p:nvSpPr>
        <p:spPr>
          <a:xfrm>
            <a:off x="4172229" y="5433923"/>
            <a:ext cx="3225" cy="6286"/>
          </a:xfrm>
          <a:prstGeom prst="rect">
            <a:avLst/>
          </a:prstGeom>
          <a:blipFill>
            <a:blip r:embed="rId1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3" name="object 1183"/>
          <p:cNvSpPr/>
          <p:nvPr/>
        </p:nvSpPr>
        <p:spPr>
          <a:xfrm>
            <a:off x="4171403" y="5433199"/>
            <a:ext cx="3086" cy="2959"/>
          </a:xfrm>
          <a:prstGeom prst="rect">
            <a:avLst/>
          </a:prstGeom>
          <a:blipFill>
            <a:blip r:embed="rId1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4" name="object 1184"/>
          <p:cNvSpPr/>
          <p:nvPr/>
        </p:nvSpPr>
        <p:spPr>
          <a:xfrm>
            <a:off x="4175455" y="5440210"/>
            <a:ext cx="4368" cy="18262"/>
          </a:xfrm>
          <a:prstGeom prst="rect">
            <a:avLst/>
          </a:prstGeom>
          <a:blipFill>
            <a:blip r:embed="rId1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5" name="object 1185"/>
          <p:cNvSpPr/>
          <p:nvPr/>
        </p:nvSpPr>
        <p:spPr>
          <a:xfrm>
            <a:off x="4173473" y="5431980"/>
            <a:ext cx="16001" cy="39090"/>
          </a:xfrm>
          <a:prstGeom prst="rect">
            <a:avLst/>
          </a:prstGeom>
          <a:blipFill>
            <a:blip r:embed="rId1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6" name="object 1186"/>
          <p:cNvSpPr/>
          <p:nvPr/>
        </p:nvSpPr>
        <p:spPr>
          <a:xfrm>
            <a:off x="4173778" y="5433225"/>
            <a:ext cx="21460" cy="65862"/>
          </a:xfrm>
          <a:prstGeom prst="rect">
            <a:avLst/>
          </a:prstGeom>
          <a:blipFill>
            <a:blip r:embed="rId1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7" name="object 1187"/>
          <p:cNvSpPr/>
          <p:nvPr/>
        </p:nvSpPr>
        <p:spPr>
          <a:xfrm>
            <a:off x="4174020" y="5433123"/>
            <a:ext cx="22313" cy="66459"/>
          </a:xfrm>
          <a:prstGeom prst="rect">
            <a:avLst/>
          </a:prstGeom>
          <a:blipFill>
            <a:blip r:embed="rId1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8" name="object 1188"/>
          <p:cNvSpPr/>
          <p:nvPr/>
        </p:nvSpPr>
        <p:spPr>
          <a:xfrm>
            <a:off x="4188624" y="5495302"/>
            <a:ext cx="5702" cy="8280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9" name="object 1189"/>
          <p:cNvSpPr/>
          <p:nvPr/>
        </p:nvSpPr>
        <p:spPr>
          <a:xfrm>
            <a:off x="3164167" y="5388191"/>
            <a:ext cx="338035" cy="254076"/>
          </a:xfrm>
          <a:prstGeom prst="rect">
            <a:avLst/>
          </a:prstGeom>
          <a:blipFill>
            <a:blip r:embed="rId1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0" name="object 1190"/>
          <p:cNvSpPr/>
          <p:nvPr/>
        </p:nvSpPr>
        <p:spPr>
          <a:xfrm>
            <a:off x="3159082" y="5385422"/>
            <a:ext cx="343615" cy="259626"/>
          </a:xfrm>
          <a:prstGeom prst="rect">
            <a:avLst/>
          </a:prstGeom>
          <a:blipFill>
            <a:blip r:embed="rId1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1" name="object 1191"/>
          <p:cNvSpPr/>
          <p:nvPr/>
        </p:nvSpPr>
        <p:spPr>
          <a:xfrm>
            <a:off x="3225469" y="5399557"/>
            <a:ext cx="270700" cy="186131"/>
          </a:xfrm>
          <a:prstGeom prst="rect">
            <a:avLst/>
          </a:prstGeom>
          <a:blipFill>
            <a:blip r:embed="rId1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2" name="object 1192"/>
          <p:cNvSpPr/>
          <p:nvPr/>
        </p:nvSpPr>
        <p:spPr>
          <a:xfrm>
            <a:off x="3223183" y="5399557"/>
            <a:ext cx="267728" cy="186131"/>
          </a:xfrm>
          <a:prstGeom prst="rect">
            <a:avLst/>
          </a:prstGeom>
          <a:blipFill>
            <a:blip r:embed="rId1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3" name="object 1193"/>
          <p:cNvSpPr/>
          <p:nvPr/>
        </p:nvSpPr>
        <p:spPr>
          <a:xfrm>
            <a:off x="3229660" y="5400852"/>
            <a:ext cx="264414" cy="182879"/>
          </a:xfrm>
          <a:prstGeom prst="rect">
            <a:avLst/>
          </a:prstGeom>
          <a:blipFill>
            <a:blip r:embed="rId1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4" name="object 1194"/>
          <p:cNvSpPr/>
          <p:nvPr/>
        </p:nvSpPr>
        <p:spPr>
          <a:xfrm>
            <a:off x="2954934" y="5264582"/>
            <a:ext cx="540575" cy="323583"/>
          </a:xfrm>
          <a:prstGeom prst="rect">
            <a:avLst/>
          </a:prstGeom>
          <a:blipFill>
            <a:blip r:embed="rId1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5" name="object 1195"/>
          <p:cNvSpPr/>
          <p:nvPr/>
        </p:nvSpPr>
        <p:spPr>
          <a:xfrm>
            <a:off x="2950206" y="5261788"/>
            <a:ext cx="545837" cy="329171"/>
          </a:xfrm>
          <a:prstGeom prst="rect">
            <a:avLst/>
          </a:prstGeom>
          <a:blipFill>
            <a:blip r:embed="rId1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6" name="object 1196"/>
          <p:cNvSpPr/>
          <p:nvPr/>
        </p:nvSpPr>
        <p:spPr>
          <a:xfrm>
            <a:off x="3042373" y="5270677"/>
            <a:ext cx="446176" cy="244436"/>
          </a:xfrm>
          <a:prstGeom prst="rect">
            <a:avLst/>
          </a:prstGeom>
          <a:blipFill>
            <a:blip r:embed="rId1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7" name="object 1197"/>
          <p:cNvSpPr/>
          <p:nvPr/>
        </p:nvSpPr>
        <p:spPr>
          <a:xfrm>
            <a:off x="3040075" y="5270677"/>
            <a:ext cx="440588" cy="244436"/>
          </a:xfrm>
          <a:prstGeom prst="rect">
            <a:avLst/>
          </a:prstGeom>
          <a:blipFill>
            <a:blip r:embed="rId1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8" name="object 1198"/>
          <p:cNvSpPr/>
          <p:nvPr/>
        </p:nvSpPr>
        <p:spPr>
          <a:xfrm>
            <a:off x="3043212" y="5270703"/>
            <a:ext cx="443052" cy="243382"/>
          </a:xfrm>
          <a:prstGeom prst="rect">
            <a:avLst/>
          </a:prstGeom>
          <a:blipFill>
            <a:blip r:embed="rId1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9" name="object 1199"/>
          <p:cNvSpPr/>
          <p:nvPr/>
        </p:nvSpPr>
        <p:spPr>
          <a:xfrm>
            <a:off x="3711486" y="5390896"/>
            <a:ext cx="327542" cy="261581"/>
          </a:xfrm>
          <a:prstGeom prst="rect">
            <a:avLst/>
          </a:prstGeom>
          <a:blipFill>
            <a:blip r:embed="rId1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0" name="object 1200"/>
          <p:cNvSpPr/>
          <p:nvPr/>
        </p:nvSpPr>
        <p:spPr>
          <a:xfrm>
            <a:off x="3708031" y="5388114"/>
            <a:ext cx="331464" cy="267131"/>
          </a:xfrm>
          <a:prstGeom prst="rect">
            <a:avLst/>
          </a:prstGeom>
          <a:blipFill>
            <a:blip r:embed="rId1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1" name="object 1201"/>
          <p:cNvSpPr/>
          <p:nvPr/>
        </p:nvSpPr>
        <p:spPr>
          <a:xfrm>
            <a:off x="3721176" y="5406847"/>
            <a:ext cx="257467" cy="187871"/>
          </a:xfrm>
          <a:prstGeom prst="rect">
            <a:avLst/>
          </a:prstGeom>
          <a:blipFill>
            <a:blip r:embed="rId1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2" name="object 1202"/>
          <p:cNvSpPr/>
          <p:nvPr/>
        </p:nvSpPr>
        <p:spPr>
          <a:xfrm>
            <a:off x="3729063" y="5445722"/>
            <a:ext cx="247294" cy="148996"/>
          </a:xfrm>
          <a:prstGeom prst="rect">
            <a:avLst/>
          </a:prstGeom>
          <a:blipFill>
            <a:blip r:embed="rId1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3" name="object 1203"/>
          <p:cNvSpPr/>
          <p:nvPr/>
        </p:nvSpPr>
        <p:spPr>
          <a:xfrm>
            <a:off x="3723284" y="5410974"/>
            <a:ext cx="248602" cy="181521"/>
          </a:xfrm>
          <a:prstGeom prst="rect">
            <a:avLst/>
          </a:prstGeom>
          <a:blipFill>
            <a:blip r:embed="rId1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4" name="object 1204"/>
          <p:cNvSpPr/>
          <p:nvPr/>
        </p:nvSpPr>
        <p:spPr>
          <a:xfrm>
            <a:off x="3710749" y="5267579"/>
            <a:ext cx="541020" cy="318770"/>
          </a:xfrm>
          <a:prstGeom prst="rect">
            <a:avLst/>
          </a:prstGeom>
          <a:blipFill>
            <a:blip r:embed="rId1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5" name="object 1205"/>
          <p:cNvSpPr/>
          <p:nvPr/>
        </p:nvSpPr>
        <p:spPr>
          <a:xfrm>
            <a:off x="3718090" y="5264798"/>
            <a:ext cx="534168" cy="324345"/>
          </a:xfrm>
          <a:prstGeom prst="rect">
            <a:avLst/>
          </a:prstGeom>
          <a:blipFill>
            <a:blip r:embed="rId1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6" name="object 1206"/>
          <p:cNvSpPr/>
          <p:nvPr/>
        </p:nvSpPr>
        <p:spPr>
          <a:xfrm>
            <a:off x="3721011" y="5273700"/>
            <a:ext cx="442709" cy="240334"/>
          </a:xfrm>
          <a:prstGeom prst="rect">
            <a:avLst/>
          </a:prstGeom>
          <a:blipFill>
            <a:blip r:embed="rId1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7" name="object 1207"/>
          <p:cNvSpPr/>
          <p:nvPr/>
        </p:nvSpPr>
        <p:spPr>
          <a:xfrm>
            <a:off x="3713073" y="5273713"/>
            <a:ext cx="448360" cy="240322"/>
          </a:xfrm>
          <a:prstGeom prst="rect">
            <a:avLst/>
          </a:prstGeom>
          <a:blipFill>
            <a:blip r:embed="rId1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8" name="object 1208"/>
          <p:cNvSpPr/>
          <p:nvPr/>
        </p:nvSpPr>
        <p:spPr>
          <a:xfrm>
            <a:off x="3715321" y="5273713"/>
            <a:ext cx="445287" cy="239331"/>
          </a:xfrm>
          <a:prstGeom prst="rect">
            <a:avLst/>
          </a:prstGeom>
          <a:blipFill>
            <a:blip r:embed="rId1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9" name="object 1209"/>
          <p:cNvSpPr/>
          <p:nvPr/>
        </p:nvSpPr>
        <p:spPr>
          <a:xfrm>
            <a:off x="3571303" y="6709016"/>
            <a:ext cx="36753" cy="124536"/>
          </a:xfrm>
          <a:prstGeom prst="rect">
            <a:avLst/>
          </a:prstGeom>
          <a:blipFill>
            <a:blip r:embed="rId1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0" name="object 1210"/>
          <p:cNvSpPr/>
          <p:nvPr/>
        </p:nvSpPr>
        <p:spPr>
          <a:xfrm>
            <a:off x="3569665" y="6706349"/>
            <a:ext cx="41465" cy="130644"/>
          </a:xfrm>
          <a:prstGeom prst="rect">
            <a:avLst/>
          </a:prstGeom>
          <a:blipFill>
            <a:blip r:embed="rId1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1" name="object 1211"/>
          <p:cNvSpPr/>
          <p:nvPr/>
        </p:nvSpPr>
        <p:spPr>
          <a:xfrm>
            <a:off x="3564445" y="6707276"/>
            <a:ext cx="11501" cy="133184"/>
          </a:xfrm>
          <a:prstGeom prst="rect">
            <a:avLst/>
          </a:prstGeom>
          <a:blipFill>
            <a:blip r:embed="rId1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2" name="object 1212"/>
          <p:cNvSpPr/>
          <p:nvPr/>
        </p:nvSpPr>
        <p:spPr>
          <a:xfrm>
            <a:off x="3598187" y="6707530"/>
            <a:ext cx="14377" cy="130213"/>
          </a:xfrm>
          <a:prstGeom prst="rect">
            <a:avLst/>
          </a:prstGeom>
          <a:blipFill>
            <a:blip r:embed="rId1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3" name="object 1213"/>
          <p:cNvSpPr/>
          <p:nvPr/>
        </p:nvSpPr>
        <p:spPr>
          <a:xfrm>
            <a:off x="3568839" y="6798157"/>
            <a:ext cx="635" cy="5080"/>
          </a:xfrm>
          <a:custGeom>
            <a:avLst/>
            <a:gdLst/>
            <a:ahLst/>
            <a:cxnLst/>
            <a:rect l="l" t="t" r="r" b="b"/>
            <a:pathLst>
              <a:path w="635" h="5079">
                <a:moveTo>
                  <a:pt x="0" y="0"/>
                </a:moveTo>
                <a:lnTo>
                  <a:pt x="622" y="4965"/>
                </a:lnTo>
                <a:lnTo>
                  <a:pt x="546" y="3276"/>
                </a:lnTo>
                <a:lnTo>
                  <a:pt x="342" y="1625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4" name="object 1214"/>
          <p:cNvSpPr/>
          <p:nvPr/>
        </p:nvSpPr>
        <p:spPr>
          <a:xfrm>
            <a:off x="3335439" y="6631394"/>
            <a:ext cx="12115" cy="31851"/>
          </a:xfrm>
          <a:prstGeom prst="rect">
            <a:avLst/>
          </a:prstGeom>
          <a:blipFill>
            <a:blip r:embed="rId10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5" name="object 1215"/>
          <p:cNvSpPr/>
          <p:nvPr/>
        </p:nvSpPr>
        <p:spPr>
          <a:xfrm>
            <a:off x="3332543" y="6628879"/>
            <a:ext cx="15011" cy="37541"/>
          </a:xfrm>
          <a:prstGeom prst="rect">
            <a:avLst/>
          </a:prstGeom>
          <a:blipFill>
            <a:blip r:embed="rId10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6" name="object 1216"/>
          <p:cNvSpPr/>
          <p:nvPr/>
        </p:nvSpPr>
        <p:spPr>
          <a:xfrm>
            <a:off x="3369551" y="6948068"/>
            <a:ext cx="12306" cy="12395"/>
          </a:xfrm>
          <a:prstGeom prst="rect">
            <a:avLst/>
          </a:prstGeom>
          <a:blipFill>
            <a:blip r:embed="rId10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7" name="object 1217"/>
          <p:cNvSpPr/>
          <p:nvPr/>
        </p:nvSpPr>
        <p:spPr>
          <a:xfrm>
            <a:off x="3361372" y="6942049"/>
            <a:ext cx="21920" cy="22047"/>
          </a:xfrm>
          <a:prstGeom prst="rect">
            <a:avLst/>
          </a:prstGeom>
          <a:blipFill>
            <a:blip r:embed="rId10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8" name="object 1218"/>
          <p:cNvSpPr/>
          <p:nvPr/>
        </p:nvSpPr>
        <p:spPr>
          <a:xfrm>
            <a:off x="3347554" y="6928180"/>
            <a:ext cx="30632" cy="25857"/>
          </a:xfrm>
          <a:prstGeom prst="rect">
            <a:avLst/>
          </a:prstGeom>
          <a:blipFill>
            <a:blip r:embed="rId10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9" name="object 1219"/>
          <p:cNvSpPr/>
          <p:nvPr/>
        </p:nvSpPr>
        <p:spPr>
          <a:xfrm>
            <a:off x="3255936" y="6955079"/>
            <a:ext cx="6045" cy="4660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0" name="object 1220"/>
          <p:cNvSpPr/>
          <p:nvPr/>
        </p:nvSpPr>
        <p:spPr>
          <a:xfrm>
            <a:off x="3249041" y="6949427"/>
            <a:ext cx="26733" cy="19951"/>
          </a:xfrm>
          <a:prstGeom prst="rect">
            <a:avLst/>
          </a:prstGeom>
          <a:blipFill>
            <a:blip r:embed="rId1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1" name="object 1221"/>
          <p:cNvSpPr/>
          <p:nvPr/>
        </p:nvSpPr>
        <p:spPr>
          <a:xfrm>
            <a:off x="3317519" y="6979996"/>
            <a:ext cx="9525" cy="4978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2" name="object 1222"/>
          <p:cNvSpPr/>
          <p:nvPr/>
        </p:nvSpPr>
        <p:spPr>
          <a:xfrm>
            <a:off x="3316516" y="6976161"/>
            <a:ext cx="10795" cy="8267"/>
          </a:xfrm>
          <a:prstGeom prst="rect">
            <a:avLst/>
          </a:prstGeom>
          <a:blipFill>
            <a:blip r:embed="rId10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3" name="object 1223"/>
          <p:cNvSpPr/>
          <p:nvPr/>
        </p:nvSpPr>
        <p:spPr>
          <a:xfrm>
            <a:off x="3315220" y="6984263"/>
            <a:ext cx="7912" cy="73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4" name="object 1224"/>
          <p:cNvSpPr/>
          <p:nvPr/>
        </p:nvSpPr>
        <p:spPr>
          <a:xfrm>
            <a:off x="3284067" y="6690842"/>
            <a:ext cx="286557" cy="320865"/>
          </a:xfrm>
          <a:prstGeom prst="rect">
            <a:avLst/>
          </a:prstGeom>
          <a:blipFill>
            <a:blip r:embed="rId10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5" name="object 1225"/>
          <p:cNvSpPr/>
          <p:nvPr/>
        </p:nvSpPr>
        <p:spPr>
          <a:xfrm>
            <a:off x="3266440" y="6685102"/>
            <a:ext cx="304582" cy="329272"/>
          </a:xfrm>
          <a:prstGeom prst="rect">
            <a:avLst/>
          </a:prstGeom>
          <a:blipFill>
            <a:blip r:embed="rId10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6" name="object 1226"/>
          <p:cNvSpPr/>
          <p:nvPr/>
        </p:nvSpPr>
        <p:spPr>
          <a:xfrm>
            <a:off x="3480777" y="6683273"/>
            <a:ext cx="70574" cy="191668"/>
          </a:xfrm>
          <a:prstGeom prst="rect">
            <a:avLst/>
          </a:prstGeom>
          <a:blipFill>
            <a:blip r:embed="rId10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7" name="object 1227"/>
          <p:cNvSpPr/>
          <p:nvPr/>
        </p:nvSpPr>
        <p:spPr>
          <a:xfrm>
            <a:off x="3317265" y="6783984"/>
            <a:ext cx="252196" cy="223532"/>
          </a:xfrm>
          <a:prstGeom prst="rect">
            <a:avLst/>
          </a:prstGeom>
          <a:blipFill>
            <a:blip r:embed="rId10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8" name="object 1228"/>
          <p:cNvSpPr/>
          <p:nvPr/>
        </p:nvSpPr>
        <p:spPr>
          <a:xfrm>
            <a:off x="3422332" y="6964274"/>
            <a:ext cx="19456" cy="10172"/>
          </a:xfrm>
          <a:prstGeom prst="rect">
            <a:avLst/>
          </a:prstGeom>
          <a:blipFill>
            <a:blip r:embed="rId1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9" name="object 1229"/>
          <p:cNvSpPr/>
          <p:nvPr/>
        </p:nvSpPr>
        <p:spPr>
          <a:xfrm>
            <a:off x="2875229" y="6035383"/>
            <a:ext cx="613879" cy="908050"/>
          </a:xfrm>
          <a:prstGeom prst="rect">
            <a:avLst/>
          </a:prstGeom>
          <a:blipFill>
            <a:blip r:embed="rId1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0" name="object 1230"/>
          <p:cNvSpPr/>
          <p:nvPr/>
        </p:nvSpPr>
        <p:spPr>
          <a:xfrm>
            <a:off x="2870276" y="6032182"/>
            <a:ext cx="601662" cy="923289"/>
          </a:xfrm>
          <a:prstGeom prst="rect">
            <a:avLst/>
          </a:prstGeom>
          <a:blipFill>
            <a:blip r:embed="rId1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1" name="object 1231"/>
          <p:cNvSpPr/>
          <p:nvPr/>
        </p:nvSpPr>
        <p:spPr>
          <a:xfrm>
            <a:off x="3206902" y="6055309"/>
            <a:ext cx="160058" cy="359790"/>
          </a:xfrm>
          <a:prstGeom prst="rect">
            <a:avLst/>
          </a:prstGeom>
          <a:blipFill>
            <a:blip r:embed="rId1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2" name="object 1232"/>
          <p:cNvSpPr/>
          <p:nvPr/>
        </p:nvSpPr>
        <p:spPr>
          <a:xfrm>
            <a:off x="2969056" y="6369088"/>
            <a:ext cx="152498" cy="264426"/>
          </a:xfrm>
          <a:prstGeom prst="rect">
            <a:avLst/>
          </a:prstGeom>
          <a:blipFill>
            <a:blip r:embed="rId1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3" name="object 1233"/>
          <p:cNvSpPr/>
          <p:nvPr/>
        </p:nvSpPr>
        <p:spPr>
          <a:xfrm>
            <a:off x="3184004" y="6696240"/>
            <a:ext cx="115849" cy="190868"/>
          </a:xfrm>
          <a:prstGeom prst="rect">
            <a:avLst/>
          </a:prstGeom>
          <a:blipFill>
            <a:blip r:embed="rId1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4" name="object 1234"/>
          <p:cNvSpPr/>
          <p:nvPr/>
        </p:nvSpPr>
        <p:spPr>
          <a:xfrm>
            <a:off x="3360140" y="6603124"/>
            <a:ext cx="84836" cy="60858"/>
          </a:xfrm>
          <a:prstGeom prst="rect">
            <a:avLst/>
          </a:prstGeom>
          <a:blipFill>
            <a:blip r:embed="rId1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5" name="object 1235"/>
          <p:cNvSpPr/>
          <p:nvPr/>
        </p:nvSpPr>
        <p:spPr>
          <a:xfrm>
            <a:off x="3222523" y="6426086"/>
            <a:ext cx="137883" cy="264274"/>
          </a:xfrm>
          <a:prstGeom prst="rect">
            <a:avLst/>
          </a:prstGeom>
          <a:blipFill>
            <a:blip r:embed="rId1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6" name="object 1236"/>
          <p:cNvSpPr/>
          <p:nvPr/>
        </p:nvSpPr>
        <p:spPr>
          <a:xfrm>
            <a:off x="3208743" y="6671398"/>
            <a:ext cx="281206" cy="254952"/>
          </a:xfrm>
          <a:prstGeom prst="rect">
            <a:avLst/>
          </a:prstGeom>
          <a:blipFill>
            <a:blip r:embed="rId1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7" name="object 1237"/>
          <p:cNvSpPr/>
          <p:nvPr/>
        </p:nvSpPr>
        <p:spPr>
          <a:xfrm>
            <a:off x="3226282" y="6423368"/>
            <a:ext cx="49885" cy="31940"/>
          </a:xfrm>
          <a:prstGeom prst="rect">
            <a:avLst/>
          </a:prstGeom>
          <a:blipFill>
            <a:blip r:embed="rId1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8" name="object 1238"/>
          <p:cNvSpPr/>
          <p:nvPr/>
        </p:nvSpPr>
        <p:spPr>
          <a:xfrm>
            <a:off x="2960789" y="6393205"/>
            <a:ext cx="46253" cy="95529"/>
          </a:xfrm>
          <a:prstGeom prst="rect">
            <a:avLst/>
          </a:prstGeom>
          <a:blipFill>
            <a:blip r:embed="rId1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9" name="object 1239"/>
          <p:cNvSpPr/>
          <p:nvPr/>
        </p:nvSpPr>
        <p:spPr>
          <a:xfrm>
            <a:off x="3227623" y="6421082"/>
            <a:ext cx="89578" cy="461010"/>
          </a:xfrm>
          <a:prstGeom prst="rect">
            <a:avLst/>
          </a:prstGeom>
          <a:blipFill>
            <a:blip r:embed="rId1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0" name="object 1240"/>
          <p:cNvSpPr/>
          <p:nvPr/>
        </p:nvSpPr>
        <p:spPr>
          <a:xfrm>
            <a:off x="3848785" y="6127369"/>
            <a:ext cx="15100" cy="20218"/>
          </a:xfrm>
          <a:prstGeom prst="rect">
            <a:avLst/>
          </a:prstGeom>
          <a:blipFill>
            <a:blip r:embed="rId1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1" name="object 1241"/>
          <p:cNvSpPr/>
          <p:nvPr/>
        </p:nvSpPr>
        <p:spPr>
          <a:xfrm>
            <a:off x="4198467" y="6415557"/>
            <a:ext cx="76314" cy="40208"/>
          </a:xfrm>
          <a:prstGeom prst="rect">
            <a:avLst/>
          </a:prstGeom>
          <a:blipFill>
            <a:blip r:embed="rId1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2" name="object 1242"/>
          <p:cNvSpPr/>
          <p:nvPr/>
        </p:nvSpPr>
        <p:spPr>
          <a:xfrm>
            <a:off x="4196346" y="6410922"/>
            <a:ext cx="80479" cy="44818"/>
          </a:xfrm>
          <a:prstGeom prst="rect">
            <a:avLst/>
          </a:prstGeom>
          <a:blipFill>
            <a:blip r:embed="rId1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3" name="object 1243"/>
          <p:cNvSpPr/>
          <p:nvPr/>
        </p:nvSpPr>
        <p:spPr>
          <a:xfrm>
            <a:off x="4196346" y="6455676"/>
            <a:ext cx="3009" cy="10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4" name="object 1244"/>
          <p:cNvSpPr/>
          <p:nvPr/>
        </p:nvSpPr>
        <p:spPr>
          <a:xfrm>
            <a:off x="3918826" y="6870027"/>
            <a:ext cx="9728" cy="14668"/>
          </a:xfrm>
          <a:prstGeom prst="rect">
            <a:avLst/>
          </a:prstGeom>
          <a:blipFill>
            <a:blip r:embed="rId1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5" name="object 1245"/>
          <p:cNvSpPr/>
          <p:nvPr/>
        </p:nvSpPr>
        <p:spPr>
          <a:xfrm>
            <a:off x="3603506" y="6007658"/>
            <a:ext cx="706125" cy="986789"/>
          </a:xfrm>
          <a:prstGeom prst="rect">
            <a:avLst/>
          </a:prstGeom>
          <a:blipFill>
            <a:blip r:embed="rId1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6" name="object 1246"/>
          <p:cNvSpPr/>
          <p:nvPr/>
        </p:nvSpPr>
        <p:spPr>
          <a:xfrm>
            <a:off x="3598410" y="6005258"/>
            <a:ext cx="711602" cy="991869"/>
          </a:xfrm>
          <a:prstGeom prst="rect">
            <a:avLst/>
          </a:prstGeom>
          <a:blipFill>
            <a:blip r:embed="rId1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7" name="object 1247"/>
          <p:cNvSpPr/>
          <p:nvPr/>
        </p:nvSpPr>
        <p:spPr>
          <a:xfrm>
            <a:off x="3860787" y="6057925"/>
            <a:ext cx="213906" cy="351663"/>
          </a:xfrm>
          <a:prstGeom prst="rect">
            <a:avLst/>
          </a:prstGeom>
          <a:blipFill>
            <a:blip r:embed="rId1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8" name="object 1248"/>
          <p:cNvSpPr/>
          <p:nvPr/>
        </p:nvSpPr>
        <p:spPr>
          <a:xfrm>
            <a:off x="4136999" y="6153873"/>
            <a:ext cx="161812" cy="257340"/>
          </a:xfrm>
          <a:prstGeom prst="rect">
            <a:avLst/>
          </a:prstGeom>
          <a:blipFill>
            <a:blip r:embed="rId1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9" name="object 1249"/>
          <p:cNvSpPr/>
          <p:nvPr/>
        </p:nvSpPr>
        <p:spPr>
          <a:xfrm>
            <a:off x="3677830" y="6502603"/>
            <a:ext cx="210859" cy="446595"/>
          </a:xfrm>
          <a:prstGeom prst="rect">
            <a:avLst/>
          </a:prstGeom>
          <a:blipFill>
            <a:blip r:embed="rId1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0" name="object 1250"/>
          <p:cNvSpPr/>
          <p:nvPr/>
        </p:nvSpPr>
        <p:spPr>
          <a:xfrm>
            <a:off x="3936936" y="6915899"/>
            <a:ext cx="3987" cy="5892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1" name="object 1251"/>
          <p:cNvSpPr/>
          <p:nvPr/>
        </p:nvSpPr>
        <p:spPr>
          <a:xfrm>
            <a:off x="3835463" y="6669989"/>
            <a:ext cx="155054" cy="314159"/>
          </a:xfrm>
          <a:prstGeom prst="rect">
            <a:avLst/>
          </a:prstGeom>
          <a:blipFill>
            <a:blip r:embed="rId1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2" name="object 1252"/>
          <p:cNvSpPr/>
          <p:nvPr/>
        </p:nvSpPr>
        <p:spPr>
          <a:xfrm>
            <a:off x="4060787" y="6407582"/>
            <a:ext cx="219595" cy="258343"/>
          </a:xfrm>
          <a:prstGeom prst="rect">
            <a:avLst/>
          </a:prstGeom>
          <a:blipFill>
            <a:blip r:embed="rId1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3" name="object 1253"/>
          <p:cNvSpPr/>
          <p:nvPr/>
        </p:nvSpPr>
        <p:spPr>
          <a:xfrm>
            <a:off x="3958945" y="6058027"/>
            <a:ext cx="6908" cy="330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4" name="object 1254"/>
          <p:cNvSpPr/>
          <p:nvPr/>
        </p:nvSpPr>
        <p:spPr>
          <a:xfrm>
            <a:off x="3732238" y="6440449"/>
            <a:ext cx="210270" cy="523024"/>
          </a:xfrm>
          <a:prstGeom prst="rect">
            <a:avLst/>
          </a:prstGeom>
          <a:blipFill>
            <a:blip r:embed="rId1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5" name="object 1255"/>
          <p:cNvSpPr/>
          <p:nvPr/>
        </p:nvSpPr>
        <p:spPr>
          <a:xfrm>
            <a:off x="3919664" y="6925691"/>
            <a:ext cx="21437" cy="11811"/>
          </a:xfrm>
          <a:prstGeom prst="rect">
            <a:avLst/>
          </a:prstGeom>
          <a:blipFill>
            <a:blip r:embed="rId1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6" name="object 1256"/>
          <p:cNvSpPr/>
          <p:nvPr/>
        </p:nvSpPr>
        <p:spPr>
          <a:xfrm>
            <a:off x="3847033" y="6057925"/>
            <a:ext cx="225374" cy="351663"/>
          </a:xfrm>
          <a:prstGeom prst="rect">
            <a:avLst/>
          </a:prstGeom>
          <a:blipFill>
            <a:blip r:embed="rId1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7" name="object 1257"/>
          <p:cNvSpPr/>
          <p:nvPr/>
        </p:nvSpPr>
        <p:spPr>
          <a:xfrm>
            <a:off x="3837622" y="6057925"/>
            <a:ext cx="234137" cy="348043"/>
          </a:xfrm>
          <a:prstGeom prst="rect">
            <a:avLst/>
          </a:prstGeom>
          <a:blipFill>
            <a:blip r:embed="rId1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8" name="object 1258"/>
          <p:cNvSpPr/>
          <p:nvPr/>
        </p:nvSpPr>
        <p:spPr>
          <a:xfrm>
            <a:off x="3836454" y="6058357"/>
            <a:ext cx="147954" cy="116293"/>
          </a:xfrm>
          <a:prstGeom prst="rect">
            <a:avLst/>
          </a:prstGeom>
          <a:blipFill>
            <a:blip r:embed="rId1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9" name="object 1259"/>
          <p:cNvSpPr/>
          <p:nvPr/>
        </p:nvSpPr>
        <p:spPr>
          <a:xfrm>
            <a:off x="3986961" y="6128944"/>
            <a:ext cx="6591" cy="36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0" name="object 1260"/>
          <p:cNvSpPr/>
          <p:nvPr/>
        </p:nvSpPr>
        <p:spPr>
          <a:xfrm>
            <a:off x="3986098" y="6128956"/>
            <a:ext cx="9855" cy="34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1" name="object 1261"/>
          <p:cNvSpPr/>
          <p:nvPr/>
        </p:nvSpPr>
        <p:spPr>
          <a:xfrm>
            <a:off x="3879926" y="6066053"/>
            <a:ext cx="42418" cy="27266"/>
          </a:xfrm>
          <a:prstGeom prst="rect">
            <a:avLst/>
          </a:prstGeom>
          <a:blipFill>
            <a:blip r:embed="rId1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2" name="object 1262"/>
          <p:cNvSpPr/>
          <p:nvPr/>
        </p:nvSpPr>
        <p:spPr>
          <a:xfrm>
            <a:off x="3882897" y="6068961"/>
            <a:ext cx="33134" cy="21844"/>
          </a:xfrm>
          <a:prstGeom prst="rect">
            <a:avLst/>
          </a:prstGeom>
          <a:blipFill>
            <a:blip r:embed="rId1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3" name="object 1263"/>
          <p:cNvSpPr/>
          <p:nvPr/>
        </p:nvSpPr>
        <p:spPr>
          <a:xfrm>
            <a:off x="3196983" y="6055309"/>
            <a:ext cx="120243" cy="359790"/>
          </a:xfrm>
          <a:prstGeom prst="rect">
            <a:avLst/>
          </a:prstGeom>
          <a:blipFill>
            <a:blip r:embed="rId1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4" name="object 1264"/>
          <p:cNvSpPr/>
          <p:nvPr/>
        </p:nvSpPr>
        <p:spPr>
          <a:xfrm>
            <a:off x="3199112" y="6055360"/>
            <a:ext cx="165956" cy="358190"/>
          </a:xfrm>
          <a:prstGeom prst="rect">
            <a:avLst/>
          </a:prstGeom>
          <a:blipFill>
            <a:blip r:embed="rId1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5" name="object 1265"/>
          <p:cNvSpPr/>
          <p:nvPr/>
        </p:nvSpPr>
        <p:spPr>
          <a:xfrm>
            <a:off x="3242487" y="6290856"/>
            <a:ext cx="11277" cy="15151"/>
          </a:xfrm>
          <a:prstGeom prst="rect">
            <a:avLst/>
          </a:prstGeom>
          <a:blipFill>
            <a:blip r:embed="rId1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6" name="object 1266"/>
          <p:cNvSpPr/>
          <p:nvPr/>
        </p:nvSpPr>
        <p:spPr>
          <a:xfrm>
            <a:off x="2966758" y="6369088"/>
            <a:ext cx="145935" cy="264426"/>
          </a:xfrm>
          <a:prstGeom prst="rect">
            <a:avLst/>
          </a:prstGeom>
          <a:blipFill>
            <a:blip r:embed="rId1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7" name="object 1267"/>
          <p:cNvSpPr/>
          <p:nvPr/>
        </p:nvSpPr>
        <p:spPr>
          <a:xfrm>
            <a:off x="2969234" y="6370840"/>
            <a:ext cx="150034" cy="262521"/>
          </a:xfrm>
          <a:prstGeom prst="rect">
            <a:avLst/>
          </a:prstGeom>
          <a:blipFill>
            <a:blip r:embed="rId1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8" name="object 1268"/>
          <p:cNvSpPr/>
          <p:nvPr/>
        </p:nvSpPr>
        <p:spPr>
          <a:xfrm>
            <a:off x="3024695" y="6490919"/>
            <a:ext cx="3632" cy="24815"/>
          </a:xfrm>
          <a:prstGeom prst="rect">
            <a:avLst/>
          </a:prstGeom>
          <a:blipFill>
            <a:blip r:embed="rId1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9" name="object 1269"/>
          <p:cNvSpPr/>
          <p:nvPr/>
        </p:nvSpPr>
        <p:spPr>
          <a:xfrm>
            <a:off x="3002914" y="6424904"/>
            <a:ext cx="22098" cy="91376"/>
          </a:xfrm>
          <a:prstGeom prst="rect">
            <a:avLst/>
          </a:prstGeom>
          <a:blipFill>
            <a:blip r:embed="rId1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0" name="object 1270"/>
          <p:cNvSpPr/>
          <p:nvPr/>
        </p:nvSpPr>
        <p:spPr>
          <a:xfrm>
            <a:off x="4132338" y="6153899"/>
            <a:ext cx="66649" cy="279107"/>
          </a:xfrm>
          <a:prstGeom prst="rect">
            <a:avLst/>
          </a:prstGeom>
          <a:blipFill>
            <a:blip r:embed="rId1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1" name="object 1271"/>
          <p:cNvSpPr/>
          <p:nvPr/>
        </p:nvSpPr>
        <p:spPr>
          <a:xfrm>
            <a:off x="4134624" y="6153899"/>
            <a:ext cx="161896" cy="301777"/>
          </a:xfrm>
          <a:prstGeom prst="rect">
            <a:avLst/>
          </a:prstGeom>
          <a:blipFill>
            <a:blip r:embed="rId1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2" name="object 1272"/>
          <p:cNvSpPr/>
          <p:nvPr/>
        </p:nvSpPr>
        <p:spPr>
          <a:xfrm>
            <a:off x="4147985" y="6406272"/>
            <a:ext cx="131521" cy="49468"/>
          </a:xfrm>
          <a:prstGeom prst="rect">
            <a:avLst/>
          </a:prstGeom>
          <a:blipFill>
            <a:blip r:embed="rId1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3" name="object 1273"/>
          <p:cNvSpPr/>
          <p:nvPr/>
        </p:nvSpPr>
        <p:spPr>
          <a:xfrm>
            <a:off x="3181718" y="6696240"/>
            <a:ext cx="96354" cy="273151"/>
          </a:xfrm>
          <a:prstGeom prst="rect">
            <a:avLst/>
          </a:prstGeom>
          <a:blipFill>
            <a:blip r:embed="rId1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4" name="object 1274"/>
          <p:cNvSpPr/>
          <p:nvPr/>
        </p:nvSpPr>
        <p:spPr>
          <a:xfrm>
            <a:off x="3186557" y="6704939"/>
            <a:ext cx="197104" cy="279323"/>
          </a:xfrm>
          <a:prstGeom prst="rect">
            <a:avLst/>
          </a:prstGeom>
          <a:blipFill>
            <a:blip r:embed="rId1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5" name="object 1275"/>
          <p:cNvSpPr/>
          <p:nvPr/>
        </p:nvSpPr>
        <p:spPr>
          <a:xfrm>
            <a:off x="3222244" y="6924217"/>
            <a:ext cx="130263" cy="60210"/>
          </a:xfrm>
          <a:prstGeom prst="rect">
            <a:avLst/>
          </a:prstGeom>
          <a:blipFill>
            <a:blip r:embed="rId1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6" name="object 1276"/>
          <p:cNvSpPr/>
          <p:nvPr/>
        </p:nvSpPr>
        <p:spPr>
          <a:xfrm>
            <a:off x="3335324" y="6920725"/>
            <a:ext cx="26047" cy="21323"/>
          </a:xfrm>
          <a:prstGeom prst="rect">
            <a:avLst/>
          </a:prstGeom>
          <a:blipFill>
            <a:blip r:embed="rId1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7" name="object 1277"/>
          <p:cNvSpPr/>
          <p:nvPr/>
        </p:nvSpPr>
        <p:spPr>
          <a:xfrm>
            <a:off x="3262934" y="6808330"/>
            <a:ext cx="5575" cy="22453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8" name="object 1278"/>
          <p:cNvSpPr/>
          <p:nvPr/>
        </p:nvSpPr>
        <p:spPr>
          <a:xfrm>
            <a:off x="3329800" y="6628892"/>
            <a:ext cx="161347" cy="210413"/>
          </a:xfrm>
          <a:prstGeom prst="rect">
            <a:avLst/>
          </a:prstGeom>
          <a:blipFill>
            <a:blip r:embed="rId1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9" name="object 1279"/>
          <p:cNvSpPr/>
          <p:nvPr/>
        </p:nvSpPr>
        <p:spPr>
          <a:xfrm>
            <a:off x="3329863" y="6603428"/>
            <a:ext cx="219396" cy="296545"/>
          </a:xfrm>
          <a:prstGeom prst="rect">
            <a:avLst/>
          </a:prstGeom>
          <a:blipFill>
            <a:blip r:embed="rId1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0" name="object 1280"/>
          <p:cNvSpPr/>
          <p:nvPr/>
        </p:nvSpPr>
        <p:spPr>
          <a:xfrm>
            <a:off x="3329901" y="6603124"/>
            <a:ext cx="39014" cy="86182"/>
          </a:xfrm>
          <a:prstGeom prst="rect">
            <a:avLst/>
          </a:prstGeom>
          <a:blipFill>
            <a:blip r:embed="rId1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1" name="object 1281"/>
          <p:cNvSpPr/>
          <p:nvPr/>
        </p:nvSpPr>
        <p:spPr>
          <a:xfrm>
            <a:off x="3463096" y="6808508"/>
            <a:ext cx="28051" cy="91668"/>
          </a:xfrm>
          <a:prstGeom prst="rect">
            <a:avLst/>
          </a:prstGeom>
          <a:blipFill>
            <a:blip r:embed="rId1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2" name="object 1282"/>
          <p:cNvSpPr/>
          <p:nvPr/>
        </p:nvSpPr>
        <p:spPr>
          <a:xfrm>
            <a:off x="3314115" y="6676796"/>
            <a:ext cx="14008" cy="11112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3" name="object 1283"/>
          <p:cNvSpPr/>
          <p:nvPr/>
        </p:nvSpPr>
        <p:spPr>
          <a:xfrm>
            <a:off x="3316401" y="6677939"/>
            <a:ext cx="10998" cy="8826"/>
          </a:xfrm>
          <a:prstGeom prst="rect">
            <a:avLst/>
          </a:prstGeom>
          <a:blipFill>
            <a:blip r:embed="rId1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4" name="object 1284"/>
          <p:cNvSpPr/>
          <p:nvPr/>
        </p:nvSpPr>
        <p:spPr>
          <a:xfrm>
            <a:off x="3607612" y="6495275"/>
            <a:ext cx="279044" cy="453923"/>
          </a:xfrm>
          <a:prstGeom prst="rect">
            <a:avLst/>
          </a:prstGeom>
          <a:blipFill>
            <a:blip r:embed="rId1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5" name="object 1285"/>
          <p:cNvSpPr/>
          <p:nvPr/>
        </p:nvSpPr>
        <p:spPr>
          <a:xfrm>
            <a:off x="3735374" y="6621995"/>
            <a:ext cx="62953" cy="51638"/>
          </a:xfrm>
          <a:prstGeom prst="rect">
            <a:avLst/>
          </a:prstGeom>
          <a:blipFill>
            <a:blip r:embed="rId1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6" name="object 1286"/>
          <p:cNvSpPr/>
          <p:nvPr/>
        </p:nvSpPr>
        <p:spPr>
          <a:xfrm>
            <a:off x="3609898" y="6498996"/>
            <a:ext cx="276644" cy="447205"/>
          </a:xfrm>
          <a:prstGeom prst="rect">
            <a:avLst/>
          </a:prstGeom>
          <a:blipFill>
            <a:blip r:embed="rId1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7" name="object 1287"/>
          <p:cNvSpPr/>
          <p:nvPr/>
        </p:nvSpPr>
        <p:spPr>
          <a:xfrm>
            <a:off x="3781869" y="6845058"/>
            <a:ext cx="115341" cy="128777"/>
          </a:xfrm>
          <a:prstGeom prst="rect">
            <a:avLst/>
          </a:prstGeom>
          <a:blipFill>
            <a:blip r:embed="rId1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8" name="object 1288"/>
          <p:cNvSpPr/>
          <p:nvPr/>
        </p:nvSpPr>
        <p:spPr>
          <a:xfrm>
            <a:off x="3784637" y="6848361"/>
            <a:ext cx="143916" cy="124739"/>
          </a:xfrm>
          <a:prstGeom prst="rect">
            <a:avLst/>
          </a:prstGeom>
          <a:blipFill>
            <a:blip r:embed="rId1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9" name="object 1289"/>
          <p:cNvSpPr/>
          <p:nvPr/>
        </p:nvSpPr>
        <p:spPr>
          <a:xfrm>
            <a:off x="3781869" y="6842036"/>
            <a:ext cx="121856" cy="113703"/>
          </a:xfrm>
          <a:prstGeom prst="rect">
            <a:avLst/>
          </a:prstGeom>
          <a:blipFill>
            <a:blip r:embed="rId1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0" name="object 1290"/>
          <p:cNvSpPr/>
          <p:nvPr/>
        </p:nvSpPr>
        <p:spPr>
          <a:xfrm>
            <a:off x="3935907" y="6921246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838" y="546"/>
                </a:moveTo>
                <a:lnTo>
                  <a:pt x="0" y="355"/>
                </a:lnTo>
                <a:lnTo>
                  <a:pt x="304" y="0"/>
                </a:lnTo>
                <a:lnTo>
                  <a:pt x="1028" y="114"/>
                </a:lnTo>
                <a:lnTo>
                  <a:pt x="838" y="54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1" name="object 1291"/>
          <p:cNvSpPr/>
          <p:nvPr/>
        </p:nvSpPr>
        <p:spPr>
          <a:xfrm>
            <a:off x="3936212" y="6919697"/>
            <a:ext cx="1371" cy="1663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2" name="object 1292"/>
          <p:cNvSpPr/>
          <p:nvPr/>
        </p:nvSpPr>
        <p:spPr>
          <a:xfrm>
            <a:off x="3933926" y="6915911"/>
            <a:ext cx="4711" cy="5689"/>
          </a:xfrm>
          <a:prstGeom prst="rect">
            <a:avLst/>
          </a:prstGeom>
          <a:blipFill>
            <a:blip r:embed="rId1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3" name="object 1293"/>
          <p:cNvSpPr/>
          <p:nvPr/>
        </p:nvSpPr>
        <p:spPr>
          <a:xfrm>
            <a:off x="3232797" y="6426086"/>
            <a:ext cx="97066" cy="264274"/>
          </a:xfrm>
          <a:prstGeom prst="rect">
            <a:avLst/>
          </a:prstGeom>
          <a:blipFill>
            <a:blip r:embed="rId1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4" name="object 1294"/>
          <p:cNvSpPr/>
          <p:nvPr/>
        </p:nvSpPr>
        <p:spPr>
          <a:xfrm>
            <a:off x="3321672" y="6676796"/>
            <a:ext cx="8213" cy="10922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5" name="object 1295"/>
          <p:cNvSpPr/>
          <p:nvPr/>
        </p:nvSpPr>
        <p:spPr>
          <a:xfrm>
            <a:off x="3235515" y="6427178"/>
            <a:ext cx="131102" cy="259943"/>
          </a:xfrm>
          <a:prstGeom prst="rect">
            <a:avLst/>
          </a:prstGeom>
          <a:blipFill>
            <a:blip r:embed="rId1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6" name="object 1296"/>
          <p:cNvSpPr/>
          <p:nvPr/>
        </p:nvSpPr>
        <p:spPr>
          <a:xfrm>
            <a:off x="3264763" y="6428041"/>
            <a:ext cx="10020" cy="21234"/>
          </a:xfrm>
          <a:prstGeom prst="rect">
            <a:avLst/>
          </a:prstGeom>
          <a:blipFill>
            <a:blip r:embed="rId1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7" name="object 1297"/>
          <p:cNvSpPr/>
          <p:nvPr/>
        </p:nvSpPr>
        <p:spPr>
          <a:xfrm>
            <a:off x="3232657" y="6476453"/>
            <a:ext cx="95453" cy="186575"/>
          </a:xfrm>
          <a:prstGeom prst="rect">
            <a:avLst/>
          </a:prstGeom>
          <a:blipFill>
            <a:blip r:embed="rId1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8" name="object 1298"/>
          <p:cNvSpPr/>
          <p:nvPr/>
        </p:nvSpPr>
        <p:spPr>
          <a:xfrm>
            <a:off x="3220237" y="6435115"/>
            <a:ext cx="19519" cy="15493"/>
          </a:xfrm>
          <a:prstGeom prst="rect">
            <a:avLst/>
          </a:prstGeom>
          <a:blipFill>
            <a:blip r:embed="rId1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9" name="object 1299"/>
          <p:cNvSpPr/>
          <p:nvPr/>
        </p:nvSpPr>
        <p:spPr>
          <a:xfrm>
            <a:off x="3223983" y="6438125"/>
            <a:ext cx="13068" cy="10934"/>
          </a:xfrm>
          <a:prstGeom prst="rect">
            <a:avLst/>
          </a:prstGeom>
          <a:blipFill>
            <a:blip r:embed="rId1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0" name="object 1300"/>
          <p:cNvSpPr/>
          <p:nvPr/>
        </p:nvSpPr>
        <p:spPr>
          <a:xfrm>
            <a:off x="3234131" y="6430492"/>
            <a:ext cx="17056" cy="11633"/>
          </a:xfrm>
          <a:prstGeom prst="rect">
            <a:avLst/>
          </a:prstGeom>
          <a:blipFill>
            <a:blip r:embed="rId1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1" name="object 1301"/>
          <p:cNvSpPr/>
          <p:nvPr/>
        </p:nvSpPr>
        <p:spPr>
          <a:xfrm>
            <a:off x="3239642" y="6821017"/>
            <a:ext cx="223113" cy="159766"/>
          </a:xfrm>
          <a:prstGeom prst="rect">
            <a:avLst/>
          </a:prstGeom>
          <a:blipFill>
            <a:blip r:embed="rId1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2" name="object 1302"/>
          <p:cNvSpPr/>
          <p:nvPr/>
        </p:nvSpPr>
        <p:spPr>
          <a:xfrm>
            <a:off x="3206445" y="6692316"/>
            <a:ext cx="354685" cy="315201"/>
          </a:xfrm>
          <a:prstGeom prst="rect">
            <a:avLst/>
          </a:prstGeom>
          <a:blipFill>
            <a:blip r:embed="rId1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3" name="object 1303"/>
          <p:cNvSpPr/>
          <p:nvPr/>
        </p:nvSpPr>
        <p:spPr>
          <a:xfrm>
            <a:off x="3224326" y="6812737"/>
            <a:ext cx="247142" cy="183794"/>
          </a:xfrm>
          <a:prstGeom prst="rect">
            <a:avLst/>
          </a:prstGeom>
          <a:blipFill>
            <a:blip r:embed="rId1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4" name="object 1304"/>
          <p:cNvSpPr/>
          <p:nvPr/>
        </p:nvSpPr>
        <p:spPr>
          <a:xfrm>
            <a:off x="3269360" y="6808330"/>
            <a:ext cx="116573" cy="171665"/>
          </a:xfrm>
          <a:prstGeom prst="rect">
            <a:avLst/>
          </a:prstGeom>
          <a:blipFill>
            <a:blip r:embed="rId1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5" name="object 1305"/>
          <p:cNvSpPr/>
          <p:nvPr/>
        </p:nvSpPr>
        <p:spPr>
          <a:xfrm>
            <a:off x="3466084" y="6866699"/>
            <a:ext cx="51358" cy="33477"/>
          </a:xfrm>
          <a:prstGeom prst="rect">
            <a:avLst/>
          </a:prstGeom>
          <a:blipFill>
            <a:blip r:embed="rId1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6" name="object 1306"/>
          <p:cNvSpPr/>
          <p:nvPr/>
        </p:nvSpPr>
        <p:spPr>
          <a:xfrm>
            <a:off x="3209696" y="6695744"/>
            <a:ext cx="356860" cy="311759"/>
          </a:xfrm>
          <a:prstGeom prst="rect">
            <a:avLst/>
          </a:prstGeom>
          <a:blipFill>
            <a:blip r:embed="rId1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7" name="object 1307"/>
          <p:cNvSpPr/>
          <p:nvPr/>
        </p:nvSpPr>
        <p:spPr>
          <a:xfrm>
            <a:off x="3272028" y="6686232"/>
            <a:ext cx="155256" cy="287959"/>
          </a:xfrm>
          <a:prstGeom prst="rect">
            <a:avLst/>
          </a:prstGeom>
          <a:blipFill>
            <a:blip r:embed="rId1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8" name="object 1308"/>
          <p:cNvSpPr/>
          <p:nvPr/>
        </p:nvSpPr>
        <p:spPr>
          <a:xfrm>
            <a:off x="3285058" y="6671398"/>
            <a:ext cx="8572" cy="13055"/>
          </a:xfrm>
          <a:prstGeom prst="rect">
            <a:avLst/>
          </a:prstGeom>
          <a:blipFill>
            <a:blip r:embed="rId1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9" name="object 1309"/>
          <p:cNvSpPr/>
          <p:nvPr/>
        </p:nvSpPr>
        <p:spPr>
          <a:xfrm>
            <a:off x="3284029" y="6682029"/>
            <a:ext cx="1270" cy="4445"/>
          </a:xfrm>
          <a:custGeom>
            <a:avLst/>
            <a:gdLst/>
            <a:ahLst/>
            <a:cxnLst/>
            <a:rect l="l" t="t" r="r" b="b"/>
            <a:pathLst>
              <a:path w="1270" h="4445">
                <a:moveTo>
                  <a:pt x="1028" y="0"/>
                </a:moveTo>
                <a:lnTo>
                  <a:pt x="482" y="1409"/>
                </a:lnTo>
                <a:lnTo>
                  <a:pt x="152" y="2806"/>
                </a:lnTo>
                <a:lnTo>
                  <a:pt x="0" y="4203"/>
                </a:lnTo>
                <a:lnTo>
                  <a:pt x="1143" y="2425"/>
                </a:lnTo>
                <a:lnTo>
                  <a:pt x="102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0" name="object 1310"/>
          <p:cNvSpPr/>
          <p:nvPr/>
        </p:nvSpPr>
        <p:spPr>
          <a:xfrm>
            <a:off x="3799763" y="6669989"/>
            <a:ext cx="188467" cy="314172"/>
          </a:xfrm>
          <a:prstGeom prst="rect">
            <a:avLst/>
          </a:prstGeom>
          <a:blipFill>
            <a:blip r:embed="rId1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1" name="object 1311"/>
          <p:cNvSpPr/>
          <p:nvPr/>
        </p:nvSpPr>
        <p:spPr>
          <a:xfrm>
            <a:off x="3800195" y="6848119"/>
            <a:ext cx="130632" cy="125730"/>
          </a:xfrm>
          <a:prstGeom prst="rect">
            <a:avLst/>
          </a:prstGeom>
          <a:blipFill>
            <a:blip r:embed="rId1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2" name="object 1312"/>
          <p:cNvSpPr/>
          <p:nvPr/>
        </p:nvSpPr>
        <p:spPr>
          <a:xfrm>
            <a:off x="3802062" y="6675361"/>
            <a:ext cx="184581" cy="308787"/>
          </a:xfrm>
          <a:prstGeom prst="rect">
            <a:avLst/>
          </a:prstGeom>
          <a:blipFill>
            <a:blip r:embed="rId1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3" name="object 1313"/>
          <p:cNvSpPr/>
          <p:nvPr/>
        </p:nvSpPr>
        <p:spPr>
          <a:xfrm>
            <a:off x="3898607" y="6743192"/>
            <a:ext cx="38862" cy="106400"/>
          </a:xfrm>
          <a:prstGeom prst="rect">
            <a:avLst/>
          </a:prstGeom>
          <a:blipFill>
            <a:blip r:embed="rId1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4" name="object 1314"/>
          <p:cNvSpPr/>
          <p:nvPr/>
        </p:nvSpPr>
        <p:spPr>
          <a:xfrm>
            <a:off x="3853091" y="6931062"/>
            <a:ext cx="72339" cy="39725"/>
          </a:xfrm>
          <a:prstGeom prst="rect">
            <a:avLst/>
          </a:prstGeom>
          <a:blipFill>
            <a:blip r:embed="rId1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5" name="object 1315"/>
          <p:cNvSpPr/>
          <p:nvPr/>
        </p:nvSpPr>
        <p:spPr>
          <a:xfrm>
            <a:off x="4058500" y="6411214"/>
            <a:ext cx="220472" cy="254711"/>
          </a:xfrm>
          <a:prstGeom prst="rect">
            <a:avLst/>
          </a:prstGeom>
          <a:blipFill>
            <a:blip r:embed="rId1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6" name="object 1316"/>
          <p:cNvSpPr/>
          <p:nvPr/>
        </p:nvSpPr>
        <p:spPr>
          <a:xfrm>
            <a:off x="4127284" y="6520891"/>
            <a:ext cx="6426" cy="7200"/>
          </a:xfrm>
          <a:prstGeom prst="rect">
            <a:avLst/>
          </a:prstGeom>
          <a:blipFill>
            <a:blip r:embed="rId1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7" name="object 1317"/>
          <p:cNvSpPr/>
          <p:nvPr/>
        </p:nvSpPr>
        <p:spPr>
          <a:xfrm>
            <a:off x="4274781" y="6406843"/>
            <a:ext cx="4076" cy="8714"/>
          </a:xfrm>
          <a:prstGeom prst="rect">
            <a:avLst/>
          </a:prstGeom>
          <a:blipFill>
            <a:blip r:embed="rId1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8" name="object 1318"/>
          <p:cNvSpPr/>
          <p:nvPr/>
        </p:nvSpPr>
        <p:spPr>
          <a:xfrm>
            <a:off x="4080230" y="6411480"/>
            <a:ext cx="198742" cy="225336"/>
          </a:xfrm>
          <a:prstGeom prst="rect">
            <a:avLst/>
          </a:prstGeom>
          <a:blipFill>
            <a:blip r:embed="rId1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9" name="object 1319"/>
          <p:cNvSpPr/>
          <p:nvPr/>
        </p:nvSpPr>
        <p:spPr>
          <a:xfrm>
            <a:off x="3223996" y="6425705"/>
            <a:ext cx="46647" cy="29603"/>
          </a:xfrm>
          <a:prstGeom prst="rect">
            <a:avLst/>
          </a:prstGeom>
          <a:blipFill>
            <a:blip r:embed="rId1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0" name="object 1320"/>
          <p:cNvSpPr/>
          <p:nvPr/>
        </p:nvSpPr>
        <p:spPr>
          <a:xfrm>
            <a:off x="3228517" y="6442126"/>
            <a:ext cx="36245" cy="7150"/>
          </a:xfrm>
          <a:prstGeom prst="rect">
            <a:avLst/>
          </a:prstGeom>
          <a:blipFill>
            <a:blip r:embed="rId1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1" name="object 1321"/>
          <p:cNvSpPr/>
          <p:nvPr/>
        </p:nvSpPr>
        <p:spPr>
          <a:xfrm>
            <a:off x="3239477" y="6425730"/>
            <a:ext cx="33769" cy="19380"/>
          </a:xfrm>
          <a:prstGeom prst="rect">
            <a:avLst/>
          </a:prstGeom>
          <a:blipFill>
            <a:blip r:embed="rId1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2" name="object 1322"/>
          <p:cNvSpPr/>
          <p:nvPr/>
        </p:nvSpPr>
        <p:spPr>
          <a:xfrm>
            <a:off x="3230994" y="6426771"/>
            <a:ext cx="30352" cy="21209"/>
          </a:xfrm>
          <a:prstGeom prst="rect">
            <a:avLst/>
          </a:prstGeom>
          <a:blipFill>
            <a:blip r:embed="rId1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3" name="object 1323"/>
          <p:cNvSpPr/>
          <p:nvPr/>
        </p:nvSpPr>
        <p:spPr>
          <a:xfrm>
            <a:off x="3273323" y="6423964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546" y="1828"/>
                </a:moveTo>
                <a:lnTo>
                  <a:pt x="0" y="1777"/>
                </a:lnTo>
                <a:lnTo>
                  <a:pt x="203" y="1130"/>
                </a:lnTo>
                <a:lnTo>
                  <a:pt x="495" y="0"/>
                </a:lnTo>
                <a:lnTo>
                  <a:pt x="546" y="1828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4" name="object 1324"/>
          <p:cNvSpPr/>
          <p:nvPr/>
        </p:nvSpPr>
        <p:spPr>
          <a:xfrm>
            <a:off x="3273272" y="642574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596" y="342"/>
                </a:moveTo>
                <a:lnTo>
                  <a:pt x="0" y="152"/>
                </a:lnTo>
                <a:lnTo>
                  <a:pt x="50" y="0"/>
                </a:lnTo>
                <a:lnTo>
                  <a:pt x="596" y="50"/>
                </a:lnTo>
                <a:lnTo>
                  <a:pt x="596" y="34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5" name="object 1325"/>
          <p:cNvSpPr/>
          <p:nvPr/>
        </p:nvSpPr>
        <p:spPr>
          <a:xfrm>
            <a:off x="3024822" y="6514820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253" y="914"/>
                </a:moveTo>
                <a:lnTo>
                  <a:pt x="0" y="825"/>
                </a:lnTo>
                <a:lnTo>
                  <a:pt x="139" y="0"/>
                </a:lnTo>
                <a:lnTo>
                  <a:pt x="381" y="88"/>
                </a:lnTo>
                <a:lnTo>
                  <a:pt x="253" y="91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6" name="object 1326"/>
          <p:cNvSpPr/>
          <p:nvPr/>
        </p:nvSpPr>
        <p:spPr>
          <a:xfrm>
            <a:off x="3024847" y="6504685"/>
            <a:ext cx="1270" cy="10795"/>
          </a:xfrm>
          <a:custGeom>
            <a:avLst/>
            <a:gdLst/>
            <a:ahLst/>
            <a:cxnLst/>
            <a:rect l="l" t="t" r="r" b="b"/>
            <a:pathLst>
              <a:path w="1269" h="10795">
                <a:moveTo>
                  <a:pt x="165" y="0"/>
                </a:moveTo>
                <a:lnTo>
                  <a:pt x="65" y="7467"/>
                </a:lnTo>
                <a:lnTo>
                  <a:pt x="0" y="10083"/>
                </a:lnTo>
                <a:lnTo>
                  <a:pt x="355" y="10223"/>
                </a:lnTo>
                <a:lnTo>
                  <a:pt x="711" y="7467"/>
                </a:lnTo>
                <a:lnTo>
                  <a:pt x="635" y="4013"/>
                </a:lnTo>
                <a:lnTo>
                  <a:pt x="16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7" name="object 1327"/>
          <p:cNvSpPr/>
          <p:nvPr/>
        </p:nvSpPr>
        <p:spPr>
          <a:xfrm>
            <a:off x="3018663" y="6477787"/>
            <a:ext cx="6350" cy="37858"/>
          </a:xfrm>
          <a:prstGeom prst="rect">
            <a:avLst/>
          </a:prstGeom>
          <a:blipFill>
            <a:blip r:embed="rId1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8" name="object 1328"/>
          <p:cNvSpPr/>
          <p:nvPr/>
        </p:nvSpPr>
        <p:spPr>
          <a:xfrm>
            <a:off x="2958503" y="6393218"/>
            <a:ext cx="53962" cy="116662"/>
          </a:xfrm>
          <a:prstGeom prst="rect">
            <a:avLst/>
          </a:prstGeom>
          <a:blipFill>
            <a:blip r:embed="rId1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9" name="object 1329"/>
          <p:cNvSpPr/>
          <p:nvPr/>
        </p:nvSpPr>
        <p:spPr>
          <a:xfrm>
            <a:off x="3010890" y="6507683"/>
            <a:ext cx="8420" cy="5664"/>
          </a:xfrm>
          <a:prstGeom prst="rect">
            <a:avLst/>
          </a:prstGeom>
          <a:blipFill>
            <a:blip r:embed="rId1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0" name="object 1330"/>
          <p:cNvSpPr/>
          <p:nvPr/>
        </p:nvSpPr>
        <p:spPr>
          <a:xfrm>
            <a:off x="2961093" y="6393345"/>
            <a:ext cx="57988" cy="118795"/>
          </a:xfrm>
          <a:prstGeom prst="rect">
            <a:avLst/>
          </a:prstGeom>
          <a:blipFill>
            <a:blip r:embed="rId1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1" name="object 1331"/>
          <p:cNvSpPr/>
          <p:nvPr/>
        </p:nvSpPr>
        <p:spPr>
          <a:xfrm>
            <a:off x="3830078" y="6058014"/>
            <a:ext cx="128866" cy="102603"/>
          </a:xfrm>
          <a:prstGeom prst="rect">
            <a:avLst/>
          </a:prstGeom>
          <a:blipFill>
            <a:blip r:embed="rId1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2" name="object 1332"/>
          <p:cNvSpPr/>
          <p:nvPr/>
        </p:nvSpPr>
        <p:spPr>
          <a:xfrm>
            <a:off x="3882212" y="6066053"/>
            <a:ext cx="42430" cy="27266"/>
          </a:xfrm>
          <a:prstGeom prst="rect">
            <a:avLst/>
          </a:prstGeom>
          <a:blipFill>
            <a:blip r:embed="rId1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3" name="object 1333"/>
          <p:cNvSpPr/>
          <p:nvPr/>
        </p:nvSpPr>
        <p:spPr>
          <a:xfrm>
            <a:off x="3831361" y="6058027"/>
            <a:ext cx="150749" cy="113614"/>
          </a:xfrm>
          <a:prstGeom prst="rect">
            <a:avLst/>
          </a:prstGeom>
          <a:blipFill>
            <a:blip r:embed="rId1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4" name="object 1334"/>
          <p:cNvSpPr/>
          <p:nvPr/>
        </p:nvSpPr>
        <p:spPr>
          <a:xfrm>
            <a:off x="3852455" y="6938048"/>
            <a:ext cx="63373" cy="30645"/>
          </a:xfrm>
          <a:prstGeom prst="rect">
            <a:avLst/>
          </a:prstGeom>
          <a:blipFill>
            <a:blip r:embed="rId1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5" name="object 1335"/>
          <p:cNvSpPr/>
          <p:nvPr/>
        </p:nvSpPr>
        <p:spPr>
          <a:xfrm>
            <a:off x="3853865" y="6927748"/>
            <a:ext cx="83273" cy="40144"/>
          </a:xfrm>
          <a:prstGeom prst="rect">
            <a:avLst/>
          </a:prstGeom>
          <a:blipFill>
            <a:blip r:embed="rId1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6" name="object 1336"/>
          <p:cNvSpPr/>
          <p:nvPr/>
        </p:nvSpPr>
        <p:spPr>
          <a:xfrm>
            <a:off x="3003930" y="6431584"/>
            <a:ext cx="11277" cy="30238"/>
          </a:xfrm>
          <a:prstGeom prst="rect">
            <a:avLst/>
          </a:prstGeom>
          <a:blipFill>
            <a:blip r:embed="rId1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7" name="object 1337"/>
          <p:cNvSpPr/>
          <p:nvPr/>
        </p:nvSpPr>
        <p:spPr>
          <a:xfrm>
            <a:off x="3002927" y="6426276"/>
            <a:ext cx="16649" cy="88201"/>
          </a:xfrm>
          <a:prstGeom prst="rect">
            <a:avLst/>
          </a:prstGeom>
          <a:blipFill>
            <a:blip r:embed="rId1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8" name="object 1338"/>
          <p:cNvSpPr/>
          <p:nvPr/>
        </p:nvSpPr>
        <p:spPr>
          <a:xfrm>
            <a:off x="3005582" y="6440360"/>
            <a:ext cx="14087" cy="72034"/>
          </a:xfrm>
          <a:prstGeom prst="rect">
            <a:avLst/>
          </a:prstGeom>
          <a:blipFill>
            <a:blip r:embed="rId1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9" name="object 1339"/>
          <p:cNvSpPr/>
          <p:nvPr/>
        </p:nvSpPr>
        <p:spPr>
          <a:xfrm>
            <a:off x="3003156" y="6427279"/>
            <a:ext cx="16759" cy="88836"/>
          </a:xfrm>
          <a:prstGeom prst="rect">
            <a:avLst/>
          </a:prstGeom>
          <a:blipFill>
            <a:blip r:embed="rId1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0" name="object 1340"/>
          <p:cNvSpPr/>
          <p:nvPr/>
        </p:nvSpPr>
        <p:spPr>
          <a:xfrm>
            <a:off x="3520516" y="6510350"/>
            <a:ext cx="152695" cy="184048"/>
          </a:xfrm>
          <a:prstGeom prst="rect">
            <a:avLst/>
          </a:prstGeom>
          <a:blipFill>
            <a:blip r:embed="rId1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1" name="object 1341"/>
          <p:cNvSpPr/>
          <p:nvPr/>
        </p:nvSpPr>
        <p:spPr>
          <a:xfrm>
            <a:off x="3413214" y="3643846"/>
            <a:ext cx="429895" cy="100330"/>
          </a:xfrm>
          <a:custGeom>
            <a:avLst/>
            <a:gdLst/>
            <a:ahLst/>
            <a:cxnLst/>
            <a:rect l="l" t="t" r="r" b="b"/>
            <a:pathLst>
              <a:path w="429895" h="100329">
                <a:moveTo>
                  <a:pt x="290165" y="94183"/>
                </a:moveTo>
                <a:lnTo>
                  <a:pt x="158914" y="94183"/>
                </a:lnTo>
                <a:lnTo>
                  <a:pt x="174423" y="94455"/>
                </a:lnTo>
                <a:lnTo>
                  <a:pt x="189734" y="95178"/>
                </a:lnTo>
                <a:lnTo>
                  <a:pt x="252856" y="99758"/>
                </a:lnTo>
                <a:lnTo>
                  <a:pt x="257301" y="99821"/>
                </a:lnTo>
                <a:lnTo>
                  <a:pt x="276062" y="98137"/>
                </a:lnTo>
                <a:lnTo>
                  <a:pt x="290165" y="94183"/>
                </a:lnTo>
                <a:close/>
              </a:path>
              <a:path w="429895" h="100329">
                <a:moveTo>
                  <a:pt x="88453" y="40970"/>
                </a:moveTo>
                <a:lnTo>
                  <a:pt x="64909" y="40970"/>
                </a:lnTo>
                <a:lnTo>
                  <a:pt x="85203" y="41059"/>
                </a:lnTo>
                <a:lnTo>
                  <a:pt x="86524" y="61912"/>
                </a:lnTo>
                <a:lnTo>
                  <a:pt x="115459" y="89723"/>
                </a:lnTo>
                <a:lnTo>
                  <a:pt x="151307" y="94233"/>
                </a:lnTo>
                <a:lnTo>
                  <a:pt x="290165" y="94183"/>
                </a:lnTo>
                <a:lnTo>
                  <a:pt x="290437" y="94106"/>
                </a:lnTo>
                <a:lnTo>
                  <a:pt x="250926" y="94106"/>
                </a:lnTo>
                <a:lnTo>
                  <a:pt x="189988" y="89661"/>
                </a:lnTo>
                <a:lnTo>
                  <a:pt x="174565" y="88932"/>
                </a:lnTo>
                <a:lnTo>
                  <a:pt x="161813" y="88709"/>
                </a:lnTo>
                <a:lnTo>
                  <a:pt x="151307" y="88709"/>
                </a:lnTo>
                <a:lnTo>
                  <a:pt x="134909" y="87981"/>
                </a:lnTo>
                <a:lnTo>
                  <a:pt x="93623" y="64604"/>
                </a:lnTo>
                <a:lnTo>
                  <a:pt x="91490" y="52831"/>
                </a:lnTo>
                <a:lnTo>
                  <a:pt x="90814" y="46554"/>
                </a:lnTo>
                <a:lnTo>
                  <a:pt x="88504" y="41006"/>
                </a:lnTo>
                <a:close/>
              </a:path>
              <a:path w="429895" h="100329">
                <a:moveTo>
                  <a:pt x="352125" y="42465"/>
                </a:moveTo>
                <a:lnTo>
                  <a:pt x="346188" y="43446"/>
                </a:lnTo>
                <a:lnTo>
                  <a:pt x="341337" y="45631"/>
                </a:lnTo>
                <a:lnTo>
                  <a:pt x="339368" y="56159"/>
                </a:lnTo>
                <a:lnTo>
                  <a:pt x="338924" y="56705"/>
                </a:lnTo>
                <a:lnTo>
                  <a:pt x="335927" y="60198"/>
                </a:lnTo>
                <a:lnTo>
                  <a:pt x="333134" y="62369"/>
                </a:lnTo>
                <a:lnTo>
                  <a:pt x="327087" y="67005"/>
                </a:lnTo>
                <a:lnTo>
                  <a:pt x="325614" y="68199"/>
                </a:lnTo>
                <a:lnTo>
                  <a:pt x="307747" y="80544"/>
                </a:lnTo>
                <a:lnTo>
                  <a:pt x="289508" y="88963"/>
                </a:lnTo>
                <a:lnTo>
                  <a:pt x="270650" y="93477"/>
                </a:lnTo>
                <a:lnTo>
                  <a:pt x="250926" y="94106"/>
                </a:lnTo>
                <a:lnTo>
                  <a:pt x="290437" y="94106"/>
                </a:lnTo>
                <a:lnTo>
                  <a:pt x="294196" y="93052"/>
                </a:lnTo>
                <a:lnTo>
                  <a:pt x="311827" y="84520"/>
                </a:lnTo>
                <a:lnTo>
                  <a:pt x="329081" y="72491"/>
                </a:lnTo>
                <a:lnTo>
                  <a:pt x="330516" y="71335"/>
                </a:lnTo>
                <a:lnTo>
                  <a:pt x="339762" y="64223"/>
                </a:lnTo>
                <a:lnTo>
                  <a:pt x="344525" y="58648"/>
                </a:lnTo>
                <a:lnTo>
                  <a:pt x="345883" y="51346"/>
                </a:lnTo>
                <a:lnTo>
                  <a:pt x="346353" y="49428"/>
                </a:lnTo>
                <a:lnTo>
                  <a:pt x="348462" y="48475"/>
                </a:lnTo>
                <a:lnTo>
                  <a:pt x="353249" y="46227"/>
                </a:lnTo>
                <a:lnTo>
                  <a:pt x="365592" y="46227"/>
                </a:lnTo>
                <a:lnTo>
                  <a:pt x="359099" y="43780"/>
                </a:lnTo>
                <a:lnTo>
                  <a:pt x="352125" y="42465"/>
                </a:lnTo>
                <a:close/>
              </a:path>
              <a:path w="429895" h="100329">
                <a:moveTo>
                  <a:pt x="158914" y="88658"/>
                </a:moveTo>
                <a:lnTo>
                  <a:pt x="151307" y="88709"/>
                </a:lnTo>
                <a:lnTo>
                  <a:pt x="161813" y="88709"/>
                </a:lnTo>
                <a:lnTo>
                  <a:pt x="158914" y="88658"/>
                </a:lnTo>
                <a:close/>
              </a:path>
              <a:path w="429895" h="100329">
                <a:moveTo>
                  <a:pt x="133457" y="5511"/>
                </a:moveTo>
                <a:lnTo>
                  <a:pt x="126300" y="5511"/>
                </a:lnTo>
                <a:lnTo>
                  <a:pt x="139218" y="17246"/>
                </a:lnTo>
                <a:lnTo>
                  <a:pt x="144835" y="22176"/>
                </a:lnTo>
                <a:lnTo>
                  <a:pt x="151196" y="26741"/>
                </a:lnTo>
                <a:lnTo>
                  <a:pt x="158685" y="30251"/>
                </a:lnTo>
                <a:lnTo>
                  <a:pt x="167702" y="32029"/>
                </a:lnTo>
                <a:lnTo>
                  <a:pt x="167354" y="33934"/>
                </a:lnTo>
                <a:lnTo>
                  <a:pt x="167250" y="34264"/>
                </a:lnTo>
                <a:lnTo>
                  <a:pt x="166102" y="36728"/>
                </a:lnTo>
                <a:lnTo>
                  <a:pt x="164045" y="39839"/>
                </a:lnTo>
                <a:lnTo>
                  <a:pt x="158304" y="44538"/>
                </a:lnTo>
                <a:lnTo>
                  <a:pt x="147827" y="59423"/>
                </a:lnTo>
                <a:lnTo>
                  <a:pt x="146534" y="61010"/>
                </a:lnTo>
                <a:lnTo>
                  <a:pt x="145503" y="62369"/>
                </a:lnTo>
                <a:lnTo>
                  <a:pt x="144665" y="63677"/>
                </a:lnTo>
                <a:lnTo>
                  <a:pt x="149148" y="66878"/>
                </a:lnTo>
                <a:lnTo>
                  <a:pt x="150164" y="65595"/>
                </a:lnTo>
                <a:lnTo>
                  <a:pt x="151180" y="64223"/>
                </a:lnTo>
                <a:lnTo>
                  <a:pt x="152094" y="62915"/>
                </a:lnTo>
                <a:lnTo>
                  <a:pt x="154074" y="60537"/>
                </a:lnTo>
                <a:lnTo>
                  <a:pt x="165130" y="47993"/>
                </a:lnTo>
                <a:lnTo>
                  <a:pt x="168147" y="43611"/>
                </a:lnTo>
                <a:lnTo>
                  <a:pt x="171144" y="41275"/>
                </a:lnTo>
                <a:lnTo>
                  <a:pt x="174154" y="39776"/>
                </a:lnTo>
                <a:lnTo>
                  <a:pt x="182587" y="37871"/>
                </a:lnTo>
                <a:lnTo>
                  <a:pt x="229633" y="37871"/>
                </a:lnTo>
                <a:lnTo>
                  <a:pt x="238680" y="35509"/>
                </a:lnTo>
                <a:lnTo>
                  <a:pt x="207136" y="35509"/>
                </a:lnTo>
                <a:lnTo>
                  <a:pt x="201264" y="34683"/>
                </a:lnTo>
                <a:lnTo>
                  <a:pt x="172744" y="34683"/>
                </a:lnTo>
                <a:lnTo>
                  <a:pt x="173244" y="32931"/>
                </a:lnTo>
                <a:lnTo>
                  <a:pt x="173366" y="32283"/>
                </a:lnTo>
                <a:lnTo>
                  <a:pt x="173489" y="30746"/>
                </a:lnTo>
                <a:lnTo>
                  <a:pt x="172808" y="26606"/>
                </a:lnTo>
                <a:lnTo>
                  <a:pt x="170484" y="26606"/>
                </a:lnTo>
                <a:lnTo>
                  <a:pt x="161868" y="25471"/>
                </a:lnTo>
                <a:lnTo>
                  <a:pt x="154737" y="22440"/>
                </a:lnTo>
                <a:lnTo>
                  <a:pt x="148647" y="18171"/>
                </a:lnTo>
                <a:lnTo>
                  <a:pt x="137472" y="8368"/>
                </a:lnTo>
                <a:lnTo>
                  <a:pt x="133457" y="5511"/>
                </a:lnTo>
                <a:close/>
              </a:path>
              <a:path w="429895" h="100329">
                <a:moveTo>
                  <a:pt x="365592" y="46227"/>
                </a:moveTo>
                <a:lnTo>
                  <a:pt x="353249" y="46227"/>
                </a:lnTo>
                <a:lnTo>
                  <a:pt x="363181" y="50876"/>
                </a:lnTo>
                <a:lnTo>
                  <a:pt x="378827" y="58788"/>
                </a:lnTo>
                <a:lnTo>
                  <a:pt x="381710" y="59639"/>
                </a:lnTo>
                <a:lnTo>
                  <a:pt x="396200" y="60537"/>
                </a:lnTo>
                <a:lnTo>
                  <a:pt x="410982" y="55821"/>
                </a:lnTo>
                <a:lnTo>
                  <a:pt x="411850" y="55115"/>
                </a:lnTo>
                <a:lnTo>
                  <a:pt x="394833" y="55115"/>
                </a:lnTo>
                <a:lnTo>
                  <a:pt x="383260" y="54330"/>
                </a:lnTo>
                <a:lnTo>
                  <a:pt x="380847" y="53632"/>
                </a:lnTo>
                <a:lnTo>
                  <a:pt x="373773" y="50037"/>
                </a:lnTo>
                <a:lnTo>
                  <a:pt x="366458" y="46554"/>
                </a:lnTo>
                <a:lnTo>
                  <a:pt x="365592" y="46227"/>
                </a:lnTo>
                <a:close/>
              </a:path>
              <a:path w="429895" h="100329">
                <a:moveTo>
                  <a:pt x="267461" y="32931"/>
                </a:moveTo>
                <a:lnTo>
                  <a:pt x="249148" y="32931"/>
                </a:lnTo>
                <a:lnTo>
                  <a:pt x="257453" y="34747"/>
                </a:lnTo>
                <a:lnTo>
                  <a:pt x="259600" y="36207"/>
                </a:lnTo>
                <a:lnTo>
                  <a:pt x="261327" y="38912"/>
                </a:lnTo>
                <a:lnTo>
                  <a:pt x="261860" y="41948"/>
                </a:lnTo>
                <a:lnTo>
                  <a:pt x="264845" y="47320"/>
                </a:lnTo>
                <a:lnTo>
                  <a:pt x="265162" y="47777"/>
                </a:lnTo>
                <a:lnTo>
                  <a:pt x="266089" y="50291"/>
                </a:lnTo>
                <a:lnTo>
                  <a:pt x="267156" y="52958"/>
                </a:lnTo>
                <a:lnTo>
                  <a:pt x="268667" y="55524"/>
                </a:lnTo>
                <a:lnTo>
                  <a:pt x="273671" y="53301"/>
                </a:lnTo>
                <a:lnTo>
                  <a:pt x="272758" y="50291"/>
                </a:lnTo>
                <a:lnTo>
                  <a:pt x="272642" y="50037"/>
                </a:lnTo>
                <a:lnTo>
                  <a:pt x="271347" y="47637"/>
                </a:lnTo>
                <a:lnTo>
                  <a:pt x="270331" y="45846"/>
                </a:lnTo>
                <a:lnTo>
                  <a:pt x="267917" y="39344"/>
                </a:lnTo>
                <a:lnTo>
                  <a:pt x="266674" y="37083"/>
                </a:lnTo>
                <a:lnTo>
                  <a:pt x="266788" y="34670"/>
                </a:lnTo>
                <a:lnTo>
                  <a:pt x="267461" y="32931"/>
                </a:lnTo>
                <a:close/>
              </a:path>
              <a:path w="429895" h="100329">
                <a:moveTo>
                  <a:pt x="345969" y="6546"/>
                </a:moveTo>
                <a:lnTo>
                  <a:pt x="320958" y="6546"/>
                </a:lnTo>
                <a:lnTo>
                  <a:pt x="334288" y="8420"/>
                </a:lnTo>
                <a:lnTo>
                  <a:pt x="341095" y="10487"/>
                </a:lnTo>
                <a:lnTo>
                  <a:pt x="347609" y="13215"/>
                </a:lnTo>
                <a:lnTo>
                  <a:pt x="353901" y="16370"/>
                </a:lnTo>
                <a:lnTo>
                  <a:pt x="365021" y="22467"/>
                </a:lnTo>
                <a:lnTo>
                  <a:pt x="374192" y="27533"/>
                </a:lnTo>
                <a:lnTo>
                  <a:pt x="382028" y="29997"/>
                </a:lnTo>
                <a:lnTo>
                  <a:pt x="388126" y="31450"/>
                </a:lnTo>
                <a:lnTo>
                  <a:pt x="394458" y="32208"/>
                </a:lnTo>
                <a:lnTo>
                  <a:pt x="400909" y="32503"/>
                </a:lnTo>
                <a:lnTo>
                  <a:pt x="418591" y="32613"/>
                </a:lnTo>
                <a:lnTo>
                  <a:pt x="423430" y="33375"/>
                </a:lnTo>
                <a:lnTo>
                  <a:pt x="417242" y="44227"/>
                </a:lnTo>
                <a:lnTo>
                  <a:pt x="406936" y="51611"/>
                </a:lnTo>
                <a:lnTo>
                  <a:pt x="394833" y="55115"/>
                </a:lnTo>
                <a:lnTo>
                  <a:pt x="411850" y="55115"/>
                </a:lnTo>
                <a:lnTo>
                  <a:pt x="423056" y="46007"/>
                </a:lnTo>
                <a:lnTo>
                  <a:pt x="429424" y="31610"/>
                </a:lnTo>
                <a:lnTo>
                  <a:pt x="429805" y="29082"/>
                </a:lnTo>
                <a:lnTo>
                  <a:pt x="421271" y="27089"/>
                </a:lnTo>
                <a:lnTo>
                  <a:pt x="390803" y="26987"/>
                </a:lnTo>
                <a:lnTo>
                  <a:pt x="376376" y="22440"/>
                </a:lnTo>
                <a:lnTo>
                  <a:pt x="365378" y="16365"/>
                </a:lnTo>
                <a:lnTo>
                  <a:pt x="356306" y="11399"/>
                </a:lnTo>
                <a:lnTo>
                  <a:pt x="349732" y="8112"/>
                </a:lnTo>
                <a:lnTo>
                  <a:pt x="345969" y="6546"/>
                </a:lnTo>
                <a:close/>
              </a:path>
              <a:path w="429895" h="100329">
                <a:moveTo>
                  <a:pt x="27113" y="23494"/>
                </a:moveTo>
                <a:lnTo>
                  <a:pt x="16865" y="23494"/>
                </a:lnTo>
                <a:lnTo>
                  <a:pt x="12356" y="24358"/>
                </a:lnTo>
                <a:lnTo>
                  <a:pt x="50" y="30975"/>
                </a:lnTo>
                <a:lnTo>
                  <a:pt x="0" y="36728"/>
                </a:lnTo>
                <a:lnTo>
                  <a:pt x="675" y="39369"/>
                </a:lnTo>
                <a:lnTo>
                  <a:pt x="4487" y="45378"/>
                </a:lnTo>
                <a:lnTo>
                  <a:pt x="11586" y="50153"/>
                </a:lnTo>
                <a:lnTo>
                  <a:pt x="20264" y="53169"/>
                </a:lnTo>
                <a:lnTo>
                  <a:pt x="28828" y="53924"/>
                </a:lnTo>
                <a:lnTo>
                  <a:pt x="36537" y="53428"/>
                </a:lnTo>
                <a:lnTo>
                  <a:pt x="46746" y="48945"/>
                </a:lnTo>
                <a:lnTo>
                  <a:pt x="19532" y="48945"/>
                </a:lnTo>
                <a:lnTo>
                  <a:pt x="7314" y="43218"/>
                </a:lnTo>
                <a:lnTo>
                  <a:pt x="5282" y="35102"/>
                </a:lnTo>
                <a:lnTo>
                  <a:pt x="8597" y="32638"/>
                </a:lnTo>
                <a:lnTo>
                  <a:pt x="14134" y="29667"/>
                </a:lnTo>
                <a:lnTo>
                  <a:pt x="17817" y="29019"/>
                </a:lnTo>
                <a:lnTo>
                  <a:pt x="58790" y="29019"/>
                </a:lnTo>
                <a:lnTo>
                  <a:pt x="64954" y="27163"/>
                </a:lnTo>
                <a:lnTo>
                  <a:pt x="69647" y="25222"/>
                </a:lnTo>
                <a:lnTo>
                  <a:pt x="51243" y="25222"/>
                </a:lnTo>
                <a:lnTo>
                  <a:pt x="43281" y="24815"/>
                </a:lnTo>
                <a:lnTo>
                  <a:pt x="27113" y="23494"/>
                </a:lnTo>
                <a:close/>
              </a:path>
              <a:path w="429895" h="100329">
                <a:moveTo>
                  <a:pt x="72478" y="35458"/>
                </a:moveTo>
                <a:lnTo>
                  <a:pt x="63753" y="35458"/>
                </a:lnTo>
                <a:lnTo>
                  <a:pt x="35216" y="47993"/>
                </a:lnTo>
                <a:lnTo>
                  <a:pt x="19532" y="48945"/>
                </a:lnTo>
                <a:lnTo>
                  <a:pt x="46746" y="48945"/>
                </a:lnTo>
                <a:lnTo>
                  <a:pt x="64909" y="40970"/>
                </a:lnTo>
                <a:lnTo>
                  <a:pt x="88453" y="40970"/>
                </a:lnTo>
                <a:lnTo>
                  <a:pt x="82933" y="37028"/>
                </a:lnTo>
                <a:lnTo>
                  <a:pt x="72478" y="35458"/>
                </a:lnTo>
                <a:close/>
              </a:path>
              <a:path w="429895" h="100329">
                <a:moveTo>
                  <a:pt x="229633" y="37871"/>
                </a:moveTo>
                <a:lnTo>
                  <a:pt x="182587" y="37871"/>
                </a:lnTo>
                <a:lnTo>
                  <a:pt x="190143" y="38709"/>
                </a:lnTo>
                <a:lnTo>
                  <a:pt x="206755" y="41033"/>
                </a:lnTo>
                <a:lnTo>
                  <a:pt x="212925" y="41006"/>
                </a:lnTo>
                <a:lnTo>
                  <a:pt x="218299" y="40830"/>
                </a:lnTo>
                <a:lnTo>
                  <a:pt x="229633" y="37871"/>
                </a:lnTo>
                <a:close/>
              </a:path>
              <a:path w="429895" h="100329">
                <a:moveTo>
                  <a:pt x="250112" y="28273"/>
                </a:moveTo>
                <a:lnTo>
                  <a:pt x="243879" y="28932"/>
                </a:lnTo>
                <a:lnTo>
                  <a:pt x="237105" y="30298"/>
                </a:lnTo>
                <a:lnTo>
                  <a:pt x="230161" y="32029"/>
                </a:lnTo>
                <a:lnTo>
                  <a:pt x="217512" y="35331"/>
                </a:lnTo>
                <a:lnTo>
                  <a:pt x="212673" y="35483"/>
                </a:lnTo>
                <a:lnTo>
                  <a:pt x="207136" y="35509"/>
                </a:lnTo>
                <a:lnTo>
                  <a:pt x="238680" y="35509"/>
                </a:lnTo>
                <a:lnTo>
                  <a:pt x="240042" y="35153"/>
                </a:lnTo>
                <a:lnTo>
                  <a:pt x="249148" y="32931"/>
                </a:lnTo>
                <a:lnTo>
                  <a:pt x="267461" y="32931"/>
                </a:lnTo>
                <a:lnTo>
                  <a:pt x="267977" y="31597"/>
                </a:lnTo>
                <a:lnTo>
                  <a:pt x="262063" y="31597"/>
                </a:lnTo>
                <a:lnTo>
                  <a:pt x="260197" y="30175"/>
                </a:lnTo>
                <a:lnTo>
                  <a:pt x="258025" y="29209"/>
                </a:lnTo>
                <a:lnTo>
                  <a:pt x="255434" y="28663"/>
                </a:lnTo>
                <a:lnTo>
                  <a:pt x="250112" y="28273"/>
                </a:lnTo>
                <a:close/>
              </a:path>
              <a:path w="429895" h="100329">
                <a:moveTo>
                  <a:pt x="182180" y="32283"/>
                </a:moveTo>
                <a:lnTo>
                  <a:pt x="176110" y="33693"/>
                </a:lnTo>
                <a:lnTo>
                  <a:pt x="174967" y="33934"/>
                </a:lnTo>
                <a:lnTo>
                  <a:pt x="173849" y="34264"/>
                </a:lnTo>
                <a:lnTo>
                  <a:pt x="172744" y="34683"/>
                </a:lnTo>
                <a:lnTo>
                  <a:pt x="201264" y="34683"/>
                </a:lnTo>
                <a:lnTo>
                  <a:pt x="190423" y="33159"/>
                </a:lnTo>
                <a:lnTo>
                  <a:pt x="182180" y="32283"/>
                </a:lnTo>
                <a:close/>
              </a:path>
              <a:path w="429895" h="100329">
                <a:moveTo>
                  <a:pt x="324801" y="1041"/>
                </a:moveTo>
                <a:lnTo>
                  <a:pt x="320052" y="1041"/>
                </a:lnTo>
                <a:lnTo>
                  <a:pt x="309749" y="2175"/>
                </a:lnTo>
                <a:lnTo>
                  <a:pt x="300406" y="5259"/>
                </a:lnTo>
                <a:lnTo>
                  <a:pt x="291600" y="9812"/>
                </a:lnTo>
                <a:lnTo>
                  <a:pt x="282904" y="15354"/>
                </a:lnTo>
                <a:lnTo>
                  <a:pt x="281367" y="16370"/>
                </a:lnTo>
                <a:lnTo>
                  <a:pt x="279424" y="17399"/>
                </a:lnTo>
                <a:lnTo>
                  <a:pt x="264426" y="25488"/>
                </a:lnTo>
                <a:lnTo>
                  <a:pt x="262063" y="31597"/>
                </a:lnTo>
                <a:lnTo>
                  <a:pt x="267977" y="31597"/>
                </a:lnTo>
                <a:lnTo>
                  <a:pt x="268833" y="29387"/>
                </a:lnTo>
                <a:lnTo>
                  <a:pt x="284301" y="21056"/>
                </a:lnTo>
                <a:lnTo>
                  <a:pt x="285965" y="19938"/>
                </a:lnTo>
                <a:lnTo>
                  <a:pt x="298380" y="12375"/>
                </a:lnTo>
                <a:lnTo>
                  <a:pt x="309517" y="7888"/>
                </a:lnTo>
                <a:lnTo>
                  <a:pt x="320958" y="6546"/>
                </a:lnTo>
                <a:lnTo>
                  <a:pt x="345969" y="6546"/>
                </a:lnTo>
                <a:lnTo>
                  <a:pt x="342853" y="5249"/>
                </a:lnTo>
                <a:lnTo>
                  <a:pt x="335571" y="3048"/>
                </a:lnTo>
                <a:lnTo>
                  <a:pt x="329894" y="1701"/>
                </a:lnTo>
                <a:lnTo>
                  <a:pt x="324801" y="1041"/>
                </a:lnTo>
                <a:close/>
              </a:path>
              <a:path w="429895" h="100329">
                <a:moveTo>
                  <a:pt x="58790" y="29019"/>
                </a:moveTo>
                <a:lnTo>
                  <a:pt x="26885" y="29019"/>
                </a:lnTo>
                <a:lnTo>
                  <a:pt x="43255" y="30340"/>
                </a:lnTo>
                <a:lnTo>
                  <a:pt x="51790" y="30746"/>
                </a:lnTo>
                <a:lnTo>
                  <a:pt x="57314" y="29463"/>
                </a:lnTo>
                <a:lnTo>
                  <a:pt x="58790" y="29019"/>
                </a:lnTo>
                <a:close/>
              </a:path>
              <a:path w="429895" h="100329">
                <a:moveTo>
                  <a:pt x="116712" y="0"/>
                </a:moveTo>
                <a:lnTo>
                  <a:pt x="111416" y="0"/>
                </a:lnTo>
                <a:lnTo>
                  <a:pt x="105701" y="1358"/>
                </a:lnTo>
                <a:lnTo>
                  <a:pt x="93446" y="6591"/>
                </a:lnTo>
                <a:lnTo>
                  <a:pt x="82879" y="12407"/>
                </a:lnTo>
                <a:lnTo>
                  <a:pt x="76370" y="15928"/>
                </a:lnTo>
                <a:lnTo>
                  <a:pt x="69855" y="19167"/>
                </a:lnTo>
                <a:lnTo>
                  <a:pt x="63141" y="21944"/>
                </a:lnTo>
                <a:lnTo>
                  <a:pt x="56031" y="24079"/>
                </a:lnTo>
                <a:lnTo>
                  <a:pt x="51243" y="25222"/>
                </a:lnTo>
                <a:lnTo>
                  <a:pt x="69647" y="25222"/>
                </a:lnTo>
                <a:lnTo>
                  <a:pt x="72122" y="24198"/>
                </a:lnTo>
                <a:lnTo>
                  <a:pt x="78938" y="20811"/>
                </a:lnTo>
                <a:lnTo>
                  <a:pt x="87123" y="16365"/>
                </a:lnTo>
                <a:lnTo>
                  <a:pt x="95871" y="11556"/>
                </a:lnTo>
                <a:lnTo>
                  <a:pt x="107162" y="6718"/>
                </a:lnTo>
                <a:lnTo>
                  <a:pt x="112178" y="5511"/>
                </a:lnTo>
                <a:lnTo>
                  <a:pt x="133457" y="5511"/>
                </a:lnTo>
                <a:lnTo>
                  <a:pt x="131542" y="4149"/>
                </a:lnTo>
                <a:lnTo>
                  <a:pt x="124751" y="1144"/>
                </a:lnTo>
                <a:lnTo>
                  <a:pt x="116712" y="0"/>
                </a:lnTo>
                <a:close/>
              </a:path>
            </a:pathLst>
          </a:custGeom>
          <a:solidFill>
            <a:srgbClr val="02030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2" name="object 1342"/>
          <p:cNvSpPr/>
          <p:nvPr/>
        </p:nvSpPr>
        <p:spPr>
          <a:xfrm>
            <a:off x="3526946" y="6543230"/>
            <a:ext cx="141245" cy="146786"/>
          </a:xfrm>
          <a:prstGeom prst="rect">
            <a:avLst/>
          </a:prstGeom>
          <a:blipFill>
            <a:blip r:embed="rId1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3" name="object 1343"/>
          <p:cNvSpPr/>
          <p:nvPr/>
        </p:nvSpPr>
        <p:spPr>
          <a:xfrm>
            <a:off x="3523893" y="6560273"/>
            <a:ext cx="145231" cy="131940"/>
          </a:xfrm>
          <a:prstGeom prst="rect">
            <a:avLst/>
          </a:prstGeom>
          <a:blipFill>
            <a:blip r:embed="rId1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4" name="object 1344"/>
          <p:cNvSpPr/>
          <p:nvPr/>
        </p:nvSpPr>
        <p:spPr>
          <a:xfrm>
            <a:off x="3568458" y="6568871"/>
            <a:ext cx="81255" cy="113423"/>
          </a:xfrm>
          <a:prstGeom prst="rect">
            <a:avLst/>
          </a:prstGeom>
          <a:blipFill>
            <a:blip r:embed="rId1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5" name="object 1345"/>
          <p:cNvSpPr/>
          <p:nvPr/>
        </p:nvSpPr>
        <p:spPr>
          <a:xfrm>
            <a:off x="3577107" y="6667449"/>
            <a:ext cx="11226" cy="14846"/>
          </a:xfrm>
          <a:prstGeom prst="rect">
            <a:avLst/>
          </a:prstGeom>
          <a:blipFill>
            <a:blip r:embed="rId1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6" name="object 1346"/>
          <p:cNvSpPr/>
          <p:nvPr/>
        </p:nvSpPr>
        <p:spPr>
          <a:xfrm>
            <a:off x="3578034" y="6667690"/>
            <a:ext cx="19519" cy="14566"/>
          </a:xfrm>
          <a:prstGeom prst="rect">
            <a:avLst/>
          </a:prstGeom>
          <a:blipFill>
            <a:blip r:embed="rId1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7" name="object 1347"/>
          <p:cNvSpPr/>
          <p:nvPr/>
        </p:nvSpPr>
        <p:spPr>
          <a:xfrm>
            <a:off x="3594582" y="6660197"/>
            <a:ext cx="4483" cy="3378"/>
          </a:xfrm>
          <a:prstGeom prst="rect">
            <a:avLst/>
          </a:prstGeom>
          <a:blipFill>
            <a:blip r:embed="rId1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8" name="object 1348"/>
          <p:cNvSpPr/>
          <p:nvPr/>
        </p:nvSpPr>
        <p:spPr>
          <a:xfrm>
            <a:off x="3594608" y="6660769"/>
            <a:ext cx="4292" cy="3175"/>
          </a:xfrm>
          <a:prstGeom prst="rect">
            <a:avLst/>
          </a:prstGeom>
          <a:blipFill>
            <a:blip r:embed="rId1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9" name="object 1349"/>
          <p:cNvSpPr/>
          <p:nvPr/>
        </p:nvSpPr>
        <p:spPr>
          <a:xfrm>
            <a:off x="3528872" y="6561467"/>
            <a:ext cx="75628" cy="98818"/>
          </a:xfrm>
          <a:prstGeom prst="rect">
            <a:avLst/>
          </a:prstGeom>
          <a:blipFill>
            <a:blip r:embed="rId1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0" name="object 1350"/>
          <p:cNvSpPr/>
          <p:nvPr/>
        </p:nvSpPr>
        <p:spPr>
          <a:xfrm>
            <a:off x="3527590" y="6570497"/>
            <a:ext cx="12534" cy="13868"/>
          </a:xfrm>
          <a:prstGeom prst="rect">
            <a:avLst/>
          </a:prstGeom>
          <a:blipFill>
            <a:blip r:embed="rId1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1" name="object 1351"/>
          <p:cNvSpPr/>
          <p:nvPr/>
        </p:nvSpPr>
        <p:spPr>
          <a:xfrm>
            <a:off x="3528872" y="6550507"/>
            <a:ext cx="119824" cy="109778"/>
          </a:xfrm>
          <a:prstGeom prst="rect">
            <a:avLst/>
          </a:prstGeom>
          <a:blipFill>
            <a:blip r:embed="rId1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2" name="object 1352"/>
          <p:cNvSpPr/>
          <p:nvPr/>
        </p:nvSpPr>
        <p:spPr>
          <a:xfrm>
            <a:off x="3314750" y="3645941"/>
            <a:ext cx="590729" cy="336550"/>
          </a:xfrm>
          <a:prstGeom prst="rect">
            <a:avLst/>
          </a:prstGeom>
          <a:blipFill>
            <a:blip r:embed="rId1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3" name="object 1353"/>
          <p:cNvSpPr/>
          <p:nvPr/>
        </p:nvSpPr>
        <p:spPr>
          <a:xfrm>
            <a:off x="3260725" y="3983151"/>
            <a:ext cx="612533" cy="336550"/>
          </a:xfrm>
          <a:prstGeom prst="rect">
            <a:avLst/>
          </a:prstGeom>
          <a:blipFill>
            <a:blip r:embed="rId1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4" name="object 1354"/>
          <p:cNvSpPr/>
          <p:nvPr/>
        </p:nvSpPr>
        <p:spPr>
          <a:xfrm>
            <a:off x="3444063" y="4320260"/>
            <a:ext cx="376541" cy="336550"/>
          </a:xfrm>
          <a:prstGeom prst="rect">
            <a:avLst/>
          </a:prstGeom>
          <a:blipFill>
            <a:blip r:embed="rId1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5" name="object 1355"/>
          <p:cNvSpPr/>
          <p:nvPr/>
        </p:nvSpPr>
        <p:spPr>
          <a:xfrm>
            <a:off x="3257169" y="4319701"/>
            <a:ext cx="169457" cy="148945"/>
          </a:xfrm>
          <a:prstGeom prst="rect">
            <a:avLst/>
          </a:prstGeom>
          <a:blipFill>
            <a:blip r:embed="rId1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6" name="object 1356"/>
          <p:cNvSpPr/>
          <p:nvPr/>
        </p:nvSpPr>
        <p:spPr>
          <a:xfrm>
            <a:off x="3283165" y="4657471"/>
            <a:ext cx="525799" cy="336550"/>
          </a:xfrm>
          <a:prstGeom prst="rect">
            <a:avLst/>
          </a:prstGeom>
          <a:blipFill>
            <a:blip r:embed="rId1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7" name="object 1357"/>
          <p:cNvSpPr/>
          <p:nvPr/>
        </p:nvSpPr>
        <p:spPr>
          <a:xfrm>
            <a:off x="3414128" y="4994681"/>
            <a:ext cx="380390" cy="336550"/>
          </a:xfrm>
          <a:prstGeom prst="rect">
            <a:avLst/>
          </a:prstGeom>
          <a:blipFill>
            <a:blip r:embed="rId1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8" name="object 1358"/>
          <p:cNvSpPr/>
          <p:nvPr/>
        </p:nvSpPr>
        <p:spPr>
          <a:xfrm>
            <a:off x="3371354" y="5331231"/>
            <a:ext cx="459803" cy="337197"/>
          </a:xfrm>
          <a:prstGeom prst="rect">
            <a:avLst/>
          </a:prstGeom>
          <a:blipFill>
            <a:blip r:embed="rId1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9" name="object 1359"/>
          <p:cNvSpPr/>
          <p:nvPr/>
        </p:nvSpPr>
        <p:spPr>
          <a:xfrm>
            <a:off x="3346381" y="5669089"/>
            <a:ext cx="500918" cy="336550"/>
          </a:xfrm>
          <a:prstGeom prst="rect">
            <a:avLst/>
          </a:prstGeom>
          <a:blipFill>
            <a:blip r:embed="rId1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0" name="object 1360"/>
          <p:cNvSpPr/>
          <p:nvPr/>
        </p:nvSpPr>
        <p:spPr>
          <a:xfrm>
            <a:off x="3311118" y="6005639"/>
            <a:ext cx="544791" cy="337197"/>
          </a:xfrm>
          <a:prstGeom prst="rect">
            <a:avLst/>
          </a:prstGeom>
          <a:blipFill>
            <a:blip r:embed="rId1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1" name="object 1361"/>
          <p:cNvSpPr/>
          <p:nvPr/>
        </p:nvSpPr>
        <p:spPr>
          <a:xfrm>
            <a:off x="3577881" y="6659994"/>
            <a:ext cx="19680" cy="9575"/>
          </a:xfrm>
          <a:prstGeom prst="rect">
            <a:avLst/>
          </a:prstGeom>
          <a:blipFill>
            <a:blip r:embed="rId1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2" name="object 1362"/>
          <p:cNvSpPr/>
          <p:nvPr/>
        </p:nvSpPr>
        <p:spPr>
          <a:xfrm>
            <a:off x="3308003" y="6343967"/>
            <a:ext cx="609259" cy="314960"/>
          </a:xfrm>
          <a:prstGeom prst="rect">
            <a:avLst/>
          </a:prstGeom>
          <a:blipFill>
            <a:blip r:embed="rId1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3" name="object 1363"/>
          <p:cNvSpPr/>
          <p:nvPr/>
        </p:nvSpPr>
        <p:spPr>
          <a:xfrm>
            <a:off x="324002" y="3169920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6293"/>
                </a:lnTo>
                <a:lnTo>
                  <a:pt x="216001" y="433425"/>
                </a:lnTo>
                <a:lnTo>
                  <a:pt x="216001" y="0"/>
                </a:lnTo>
                <a:close/>
              </a:path>
            </a:pathLst>
          </a:custGeom>
          <a:solidFill>
            <a:srgbClr val="8B00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4" name="object 1364"/>
          <p:cNvSpPr/>
          <p:nvPr/>
        </p:nvSpPr>
        <p:spPr>
          <a:xfrm>
            <a:off x="5387630" y="4184408"/>
            <a:ext cx="1004230" cy="1243977"/>
          </a:xfrm>
          <a:prstGeom prst="rect">
            <a:avLst/>
          </a:prstGeom>
          <a:blipFill>
            <a:blip r:embed="rId1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5" name="object 1365"/>
          <p:cNvSpPr/>
          <p:nvPr/>
        </p:nvSpPr>
        <p:spPr>
          <a:xfrm>
            <a:off x="5518088" y="6016701"/>
            <a:ext cx="607695" cy="984250"/>
          </a:xfrm>
          <a:custGeom>
            <a:avLst/>
            <a:gdLst/>
            <a:ahLst/>
            <a:cxnLst/>
            <a:rect l="l" t="t" r="r" b="b"/>
            <a:pathLst>
              <a:path w="607695" h="984250">
                <a:moveTo>
                  <a:pt x="263191" y="980799"/>
                </a:moveTo>
                <a:lnTo>
                  <a:pt x="264246" y="981697"/>
                </a:lnTo>
                <a:lnTo>
                  <a:pt x="267243" y="984110"/>
                </a:lnTo>
                <a:lnTo>
                  <a:pt x="263191" y="980799"/>
                </a:lnTo>
                <a:close/>
              </a:path>
              <a:path w="607695" h="984250">
                <a:moveTo>
                  <a:pt x="260860" y="978816"/>
                </a:moveTo>
                <a:lnTo>
                  <a:pt x="261694" y="979576"/>
                </a:lnTo>
                <a:lnTo>
                  <a:pt x="263191" y="980799"/>
                </a:lnTo>
                <a:lnTo>
                  <a:pt x="260860" y="978816"/>
                </a:lnTo>
                <a:close/>
              </a:path>
              <a:path w="607695" h="984250">
                <a:moveTo>
                  <a:pt x="252486" y="971613"/>
                </a:moveTo>
                <a:lnTo>
                  <a:pt x="253921" y="972820"/>
                </a:lnTo>
                <a:lnTo>
                  <a:pt x="260860" y="978816"/>
                </a:lnTo>
                <a:lnTo>
                  <a:pt x="256055" y="974432"/>
                </a:lnTo>
                <a:lnTo>
                  <a:pt x="252486" y="971613"/>
                </a:lnTo>
                <a:close/>
              </a:path>
              <a:path w="607695" h="984250">
                <a:moveTo>
                  <a:pt x="565109" y="717588"/>
                </a:moveTo>
                <a:lnTo>
                  <a:pt x="555737" y="758736"/>
                </a:lnTo>
                <a:lnTo>
                  <a:pt x="560124" y="775375"/>
                </a:lnTo>
                <a:lnTo>
                  <a:pt x="569776" y="799204"/>
                </a:lnTo>
                <a:lnTo>
                  <a:pt x="579429" y="820575"/>
                </a:lnTo>
                <a:lnTo>
                  <a:pt x="583816" y="829843"/>
                </a:lnTo>
                <a:lnTo>
                  <a:pt x="590862" y="858042"/>
                </a:lnTo>
                <a:lnTo>
                  <a:pt x="589665" y="881326"/>
                </a:lnTo>
                <a:lnTo>
                  <a:pt x="584609" y="900395"/>
                </a:lnTo>
                <a:lnTo>
                  <a:pt x="580083" y="915949"/>
                </a:lnTo>
                <a:lnTo>
                  <a:pt x="579219" y="920229"/>
                </a:lnTo>
                <a:lnTo>
                  <a:pt x="575625" y="925296"/>
                </a:lnTo>
                <a:lnTo>
                  <a:pt x="570583" y="930554"/>
                </a:lnTo>
                <a:lnTo>
                  <a:pt x="576730" y="924394"/>
                </a:lnTo>
                <a:lnTo>
                  <a:pt x="581238" y="918362"/>
                </a:lnTo>
                <a:lnTo>
                  <a:pt x="583029" y="909320"/>
                </a:lnTo>
                <a:lnTo>
                  <a:pt x="584477" y="904900"/>
                </a:lnTo>
                <a:lnTo>
                  <a:pt x="585988" y="900188"/>
                </a:lnTo>
                <a:lnTo>
                  <a:pt x="590259" y="885843"/>
                </a:lnTo>
                <a:lnTo>
                  <a:pt x="593114" y="868811"/>
                </a:lnTo>
                <a:lnTo>
                  <a:pt x="592362" y="848834"/>
                </a:lnTo>
                <a:lnTo>
                  <a:pt x="585810" y="825652"/>
                </a:lnTo>
                <a:lnTo>
                  <a:pt x="578190" y="809396"/>
                </a:lnTo>
                <a:lnTo>
                  <a:pt x="568980" y="788465"/>
                </a:lnTo>
                <a:lnTo>
                  <a:pt x="561221" y="768607"/>
                </a:lnTo>
                <a:lnTo>
                  <a:pt x="557959" y="755573"/>
                </a:lnTo>
                <a:lnTo>
                  <a:pt x="558394" y="743848"/>
                </a:lnTo>
                <a:lnTo>
                  <a:pt x="559686" y="732674"/>
                </a:lnTo>
                <a:lnTo>
                  <a:pt x="561817" y="723535"/>
                </a:lnTo>
                <a:lnTo>
                  <a:pt x="564766" y="717918"/>
                </a:lnTo>
                <a:lnTo>
                  <a:pt x="565109" y="717588"/>
                </a:lnTo>
                <a:close/>
              </a:path>
              <a:path w="607695" h="984250">
                <a:moveTo>
                  <a:pt x="174648" y="916939"/>
                </a:moveTo>
                <a:lnTo>
                  <a:pt x="177213" y="919048"/>
                </a:lnTo>
                <a:lnTo>
                  <a:pt x="178534" y="920102"/>
                </a:lnTo>
                <a:lnTo>
                  <a:pt x="175422" y="917536"/>
                </a:lnTo>
                <a:lnTo>
                  <a:pt x="174648" y="916939"/>
                </a:lnTo>
                <a:close/>
              </a:path>
              <a:path w="607695" h="984250">
                <a:moveTo>
                  <a:pt x="37450" y="819276"/>
                </a:moveTo>
                <a:lnTo>
                  <a:pt x="38059" y="819797"/>
                </a:lnTo>
                <a:lnTo>
                  <a:pt x="38631" y="820331"/>
                </a:lnTo>
                <a:lnTo>
                  <a:pt x="41564" y="823264"/>
                </a:lnTo>
                <a:lnTo>
                  <a:pt x="46492" y="827824"/>
                </a:lnTo>
                <a:lnTo>
                  <a:pt x="52766" y="833462"/>
                </a:lnTo>
                <a:lnTo>
                  <a:pt x="52512" y="833081"/>
                </a:lnTo>
                <a:lnTo>
                  <a:pt x="47229" y="828306"/>
                </a:lnTo>
                <a:lnTo>
                  <a:pt x="43127" y="824484"/>
                </a:lnTo>
                <a:lnTo>
                  <a:pt x="39939" y="821309"/>
                </a:lnTo>
                <a:lnTo>
                  <a:pt x="38745" y="820280"/>
                </a:lnTo>
                <a:lnTo>
                  <a:pt x="37450" y="819276"/>
                </a:lnTo>
                <a:close/>
              </a:path>
              <a:path w="607695" h="984250">
                <a:moveTo>
                  <a:pt x="126045" y="430644"/>
                </a:moveTo>
                <a:lnTo>
                  <a:pt x="134195" y="437921"/>
                </a:lnTo>
                <a:lnTo>
                  <a:pt x="140870" y="445181"/>
                </a:lnTo>
                <a:lnTo>
                  <a:pt x="145381" y="451995"/>
                </a:lnTo>
                <a:lnTo>
                  <a:pt x="147038" y="457936"/>
                </a:lnTo>
                <a:lnTo>
                  <a:pt x="147038" y="462368"/>
                </a:lnTo>
                <a:lnTo>
                  <a:pt x="147863" y="470750"/>
                </a:lnTo>
                <a:lnTo>
                  <a:pt x="148434" y="477068"/>
                </a:lnTo>
                <a:lnTo>
                  <a:pt x="148700" y="483690"/>
                </a:lnTo>
                <a:lnTo>
                  <a:pt x="148355" y="490805"/>
                </a:lnTo>
                <a:lnTo>
                  <a:pt x="147089" y="498601"/>
                </a:lnTo>
                <a:lnTo>
                  <a:pt x="146261" y="502297"/>
                </a:lnTo>
                <a:lnTo>
                  <a:pt x="143526" y="515070"/>
                </a:lnTo>
                <a:lnTo>
                  <a:pt x="141426" y="528400"/>
                </a:lnTo>
                <a:lnTo>
                  <a:pt x="141081" y="540710"/>
                </a:lnTo>
                <a:lnTo>
                  <a:pt x="143545" y="550722"/>
                </a:lnTo>
                <a:lnTo>
                  <a:pt x="145539" y="554697"/>
                </a:lnTo>
                <a:lnTo>
                  <a:pt x="153502" y="564870"/>
                </a:lnTo>
                <a:lnTo>
                  <a:pt x="158180" y="570918"/>
                </a:lnTo>
                <a:lnTo>
                  <a:pt x="162618" y="577148"/>
                </a:lnTo>
                <a:lnTo>
                  <a:pt x="166107" y="583144"/>
                </a:lnTo>
                <a:lnTo>
                  <a:pt x="167942" y="588492"/>
                </a:lnTo>
                <a:lnTo>
                  <a:pt x="168133" y="589762"/>
                </a:lnTo>
                <a:lnTo>
                  <a:pt x="168095" y="590931"/>
                </a:lnTo>
                <a:lnTo>
                  <a:pt x="137919" y="637063"/>
                </a:lnTo>
                <a:lnTo>
                  <a:pt x="131149" y="647138"/>
                </a:lnTo>
                <a:lnTo>
                  <a:pt x="126653" y="654654"/>
                </a:lnTo>
                <a:lnTo>
                  <a:pt x="124622" y="659638"/>
                </a:lnTo>
                <a:lnTo>
                  <a:pt x="119424" y="671818"/>
                </a:lnTo>
                <a:lnTo>
                  <a:pt x="98216" y="707079"/>
                </a:lnTo>
                <a:lnTo>
                  <a:pt x="36768" y="740090"/>
                </a:lnTo>
                <a:lnTo>
                  <a:pt x="31417" y="742645"/>
                </a:lnTo>
                <a:lnTo>
                  <a:pt x="0" y="772101"/>
                </a:lnTo>
                <a:lnTo>
                  <a:pt x="570" y="781467"/>
                </a:lnTo>
                <a:lnTo>
                  <a:pt x="3515" y="791936"/>
                </a:lnTo>
                <a:lnTo>
                  <a:pt x="8824" y="803478"/>
                </a:lnTo>
                <a:lnTo>
                  <a:pt x="9243" y="804252"/>
                </a:lnTo>
                <a:lnTo>
                  <a:pt x="10678" y="804786"/>
                </a:lnTo>
                <a:lnTo>
                  <a:pt x="3912" y="788152"/>
                </a:lnTo>
                <a:lnTo>
                  <a:pt x="2536" y="775273"/>
                </a:lnTo>
                <a:lnTo>
                  <a:pt x="5243" y="765615"/>
                </a:lnTo>
                <a:lnTo>
                  <a:pt x="10729" y="758647"/>
                </a:lnTo>
                <a:lnTo>
                  <a:pt x="16279" y="752779"/>
                </a:lnTo>
                <a:lnTo>
                  <a:pt x="33424" y="746975"/>
                </a:lnTo>
                <a:lnTo>
                  <a:pt x="34440" y="746455"/>
                </a:lnTo>
                <a:lnTo>
                  <a:pt x="38829" y="744381"/>
                </a:lnTo>
                <a:lnTo>
                  <a:pt x="88199" y="722259"/>
                </a:lnTo>
                <a:lnTo>
                  <a:pt x="92466" y="720255"/>
                </a:lnTo>
                <a:lnTo>
                  <a:pt x="122745" y="673895"/>
                </a:lnTo>
                <a:lnTo>
                  <a:pt x="127099" y="663270"/>
                </a:lnTo>
                <a:lnTo>
                  <a:pt x="132678" y="652569"/>
                </a:lnTo>
                <a:lnTo>
                  <a:pt x="144090" y="635736"/>
                </a:lnTo>
                <a:lnTo>
                  <a:pt x="157033" y="617303"/>
                </a:lnTo>
                <a:lnTo>
                  <a:pt x="167206" y="601802"/>
                </a:lnTo>
                <a:lnTo>
                  <a:pt x="167726" y="596519"/>
                </a:lnTo>
                <a:lnTo>
                  <a:pt x="168210" y="590931"/>
                </a:lnTo>
                <a:lnTo>
                  <a:pt x="168310" y="585977"/>
                </a:lnTo>
                <a:lnTo>
                  <a:pt x="168120" y="584733"/>
                </a:lnTo>
                <a:lnTo>
                  <a:pt x="162919" y="576323"/>
                </a:lnTo>
                <a:lnTo>
                  <a:pt x="156460" y="567761"/>
                </a:lnTo>
                <a:lnTo>
                  <a:pt x="150255" y="559707"/>
                </a:lnTo>
                <a:lnTo>
                  <a:pt x="145819" y="552818"/>
                </a:lnTo>
                <a:lnTo>
                  <a:pt x="143509" y="542556"/>
                </a:lnTo>
                <a:lnTo>
                  <a:pt x="144182" y="529663"/>
                </a:lnTo>
                <a:lnTo>
                  <a:pt x="146610" y="515717"/>
                </a:lnTo>
                <a:lnTo>
                  <a:pt x="149565" y="502297"/>
                </a:lnTo>
                <a:lnTo>
                  <a:pt x="151113" y="490805"/>
                </a:lnTo>
                <a:lnTo>
                  <a:pt x="150965" y="480306"/>
                </a:lnTo>
                <a:lnTo>
                  <a:pt x="150090" y="470713"/>
                </a:lnTo>
                <a:lnTo>
                  <a:pt x="149565" y="461124"/>
                </a:lnTo>
                <a:lnTo>
                  <a:pt x="147460" y="453675"/>
                </a:lnTo>
                <a:lnTo>
                  <a:pt x="141991" y="445731"/>
                </a:lnTo>
                <a:lnTo>
                  <a:pt x="134429" y="437864"/>
                </a:lnTo>
                <a:lnTo>
                  <a:pt x="126045" y="430644"/>
                </a:lnTo>
                <a:close/>
              </a:path>
              <a:path w="607695" h="984250">
                <a:moveTo>
                  <a:pt x="592656" y="683704"/>
                </a:moveTo>
                <a:lnTo>
                  <a:pt x="588134" y="687374"/>
                </a:lnTo>
                <a:lnTo>
                  <a:pt x="589392" y="690587"/>
                </a:lnTo>
                <a:lnTo>
                  <a:pt x="591906" y="692924"/>
                </a:lnTo>
                <a:lnTo>
                  <a:pt x="593849" y="694664"/>
                </a:lnTo>
                <a:lnTo>
                  <a:pt x="596199" y="695845"/>
                </a:lnTo>
                <a:lnTo>
                  <a:pt x="597596" y="696468"/>
                </a:lnTo>
                <a:lnTo>
                  <a:pt x="598510" y="696239"/>
                </a:lnTo>
                <a:lnTo>
                  <a:pt x="607413" y="694461"/>
                </a:lnTo>
                <a:lnTo>
                  <a:pt x="596440" y="690460"/>
                </a:lnTo>
                <a:lnTo>
                  <a:pt x="591944" y="687793"/>
                </a:lnTo>
                <a:lnTo>
                  <a:pt x="591932" y="684606"/>
                </a:lnTo>
                <a:lnTo>
                  <a:pt x="592656" y="683704"/>
                </a:lnTo>
                <a:close/>
              </a:path>
              <a:path w="607695" h="984250">
                <a:moveTo>
                  <a:pt x="488808" y="452869"/>
                </a:moveTo>
                <a:lnTo>
                  <a:pt x="481150" y="459879"/>
                </a:lnTo>
                <a:lnTo>
                  <a:pt x="477111" y="468604"/>
                </a:lnTo>
                <a:lnTo>
                  <a:pt x="470979" y="494194"/>
                </a:lnTo>
                <a:lnTo>
                  <a:pt x="474315" y="520315"/>
                </a:lnTo>
                <a:lnTo>
                  <a:pt x="488350" y="556577"/>
                </a:lnTo>
                <a:lnTo>
                  <a:pt x="527670" y="605256"/>
                </a:lnTo>
                <a:lnTo>
                  <a:pt x="549180" y="627940"/>
                </a:lnTo>
                <a:lnTo>
                  <a:pt x="561345" y="640780"/>
                </a:lnTo>
                <a:lnTo>
                  <a:pt x="578174" y="661030"/>
                </a:lnTo>
                <a:lnTo>
                  <a:pt x="586561" y="669421"/>
                </a:lnTo>
                <a:lnTo>
                  <a:pt x="593922" y="676048"/>
                </a:lnTo>
                <a:lnTo>
                  <a:pt x="598307" y="679742"/>
                </a:lnTo>
                <a:lnTo>
                  <a:pt x="598713" y="679526"/>
                </a:lnTo>
                <a:lnTo>
                  <a:pt x="603146" y="677494"/>
                </a:lnTo>
                <a:lnTo>
                  <a:pt x="572501" y="647484"/>
                </a:lnTo>
                <a:lnTo>
                  <a:pt x="567355" y="640984"/>
                </a:lnTo>
                <a:lnTo>
                  <a:pt x="560813" y="633666"/>
                </a:lnTo>
                <a:lnTo>
                  <a:pt x="553505" y="625967"/>
                </a:lnTo>
                <a:lnTo>
                  <a:pt x="533080" y="605066"/>
                </a:lnTo>
                <a:lnTo>
                  <a:pt x="526997" y="597750"/>
                </a:lnTo>
                <a:lnTo>
                  <a:pt x="495186" y="559902"/>
                </a:lnTo>
                <a:lnTo>
                  <a:pt x="477927" y="521734"/>
                </a:lnTo>
                <a:lnTo>
                  <a:pt x="473385" y="497652"/>
                </a:lnTo>
                <a:lnTo>
                  <a:pt x="474523" y="479442"/>
                </a:lnTo>
                <a:lnTo>
                  <a:pt x="479194" y="466305"/>
                </a:lnTo>
                <a:lnTo>
                  <a:pt x="482572" y="459168"/>
                </a:lnTo>
                <a:lnTo>
                  <a:pt x="488808" y="452869"/>
                </a:lnTo>
                <a:close/>
              </a:path>
              <a:path w="607695" h="984250">
                <a:moveTo>
                  <a:pt x="598599" y="438708"/>
                </a:moveTo>
                <a:lnTo>
                  <a:pt x="595513" y="438708"/>
                </a:lnTo>
                <a:lnTo>
                  <a:pt x="598282" y="443458"/>
                </a:lnTo>
                <a:lnTo>
                  <a:pt x="598599" y="443458"/>
                </a:lnTo>
                <a:lnTo>
                  <a:pt x="598599" y="438708"/>
                </a:lnTo>
                <a:close/>
              </a:path>
              <a:path w="607695" h="984250">
                <a:moveTo>
                  <a:pt x="307807" y="0"/>
                </a:moveTo>
                <a:lnTo>
                  <a:pt x="301711" y="1930"/>
                </a:lnTo>
                <a:lnTo>
                  <a:pt x="294015" y="4483"/>
                </a:lnTo>
                <a:lnTo>
                  <a:pt x="288922" y="6527"/>
                </a:lnTo>
                <a:lnTo>
                  <a:pt x="285074" y="8026"/>
                </a:lnTo>
                <a:lnTo>
                  <a:pt x="250571" y="29124"/>
                </a:lnTo>
                <a:lnTo>
                  <a:pt x="245549" y="35329"/>
                </a:lnTo>
                <a:lnTo>
                  <a:pt x="239740" y="41989"/>
                </a:lnTo>
                <a:lnTo>
                  <a:pt x="233830" y="48221"/>
                </a:lnTo>
                <a:lnTo>
                  <a:pt x="229740" y="52311"/>
                </a:lnTo>
                <a:lnTo>
                  <a:pt x="206309" y="67233"/>
                </a:lnTo>
                <a:lnTo>
                  <a:pt x="199083" y="72999"/>
                </a:lnTo>
                <a:lnTo>
                  <a:pt x="167498" y="99390"/>
                </a:lnTo>
                <a:lnTo>
                  <a:pt x="163624" y="119697"/>
                </a:lnTo>
                <a:lnTo>
                  <a:pt x="157706" y="122643"/>
                </a:lnTo>
                <a:lnTo>
                  <a:pt x="125562" y="143446"/>
                </a:lnTo>
                <a:lnTo>
                  <a:pt x="104556" y="170624"/>
                </a:lnTo>
                <a:lnTo>
                  <a:pt x="102334" y="172872"/>
                </a:lnTo>
                <a:lnTo>
                  <a:pt x="89380" y="185800"/>
                </a:lnTo>
                <a:lnTo>
                  <a:pt x="82878" y="201028"/>
                </a:lnTo>
                <a:lnTo>
                  <a:pt x="73530" y="230035"/>
                </a:lnTo>
                <a:lnTo>
                  <a:pt x="68222" y="240664"/>
                </a:lnTo>
                <a:lnTo>
                  <a:pt x="52080" y="263245"/>
                </a:lnTo>
                <a:lnTo>
                  <a:pt x="49845" y="270014"/>
                </a:lnTo>
                <a:lnTo>
                  <a:pt x="48130" y="275120"/>
                </a:lnTo>
                <a:lnTo>
                  <a:pt x="32103" y="298678"/>
                </a:lnTo>
                <a:lnTo>
                  <a:pt x="30414" y="307124"/>
                </a:lnTo>
                <a:lnTo>
                  <a:pt x="24775" y="317487"/>
                </a:lnTo>
                <a:lnTo>
                  <a:pt x="21625" y="323227"/>
                </a:lnTo>
                <a:lnTo>
                  <a:pt x="21625" y="340207"/>
                </a:lnTo>
                <a:lnTo>
                  <a:pt x="20482" y="343293"/>
                </a:lnTo>
                <a:lnTo>
                  <a:pt x="17358" y="351561"/>
                </a:lnTo>
                <a:lnTo>
                  <a:pt x="16545" y="355269"/>
                </a:lnTo>
                <a:lnTo>
                  <a:pt x="23848" y="367461"/>
                </a:lnTo>
                <a:lnTo>
                  <a:pt x="29000" y="375708"/>
                </a:lnTo>
                <a:lnTo>
                  <a:pt x="33530" y="382146"/>
                </a:lnTo>
                <a:lnTo>
                  <a:pt x="37676" y="387007"/>
                </a:lnTo>
                <a:lnTo>
                  <a:pt x="41679" y="390525"/>
                </a:lnTo>
                <a:lnTo>
                  <a:pt x="38229" y="387110"/>
                </a:lnTo>
                <a:lnTo>
                  <a:pt x="34586" y="382563"/>
                </a:lnTo>
                <a:lnTo>
                  <a:pt x="30581" y="376714"/>
                </a:lnTo>
                <a:lnTo>
                  <a:pt x="26045" y="369392"/>
                </a:lnTo>
                <a:lnTo>
                  <a:pt x="21010" y="358899"/>
                </a:lnTo>
                <a:lnTo>
                  <a:pt x="20890" y="352791"/>
                </a:lnTo>
                <a:lnTo>
                  <a:pt x="22879" y="347034"/>
                </a:lnTo>
                <a:lnTo>
                  <a:pt x="24165" y="337591"/>
                </a:lnTo>
                <a:lnTo>
                  <a:pt x="25362" y="327116"/>
                </a:lnTo>
                <a:lnTo>
                  <a:pt x="28134" y="319801"/>
                </a:lnTo>
                <a:lnTo>
                  <a:pt x="31259" y="313892"/>
                </a:lnTo>
                <a:lnTo>
                  <a:pt x="33513" y="307632"/>
                </a:lnTo>
                <a:lnTo>
                  <a:pt x="36698" y="299999"/>
                </a:lnTo>
                <a:lnTo>
                  <a:pt x="42168" y="291491"/>
                </a:lnTo>
                <a:lnTo>
                  <a:pt x="47989" y="282634"/>
                </a:lnTo>
                <a:lnTo>
                  <a:pt x="52232" y="273951"/>
                </a:lnTo>
                <a:lnTo>
                  <a:pt x="56235" y="265522"/>
                </a:lnTo>
                <a:lnTo>
                  <a:pt x="61819" y="257095"/>
                </a:lnTo>
                <a:lnTo>
                  <a:pt x="67754" y="248673"/>
                </a:lnTo>
                <a:lnTo>
                  <a:pt x="72806" y="240258"/>
                </a:lnTo>
                <a:lnTo>
                  <a:pt x="76734" y="230924"/>
                </a:lnTo>
                <a:lnTo>
                  <a:pt x="80309" y="220365"/>
                </a:lnTo>
                <a:lnTo>
                  <a:pt x="83879" y="209456"/>
                </a:lnTo>
                <a:lnTo>
                  <a:pt x="87792" y="199072"/>
                </a:lnTo>
                <a:lnTo>
                  <a:pt x="92593" y="190504"/>
                </a:lnTo>
                <a:lnTo>
                  <a:pt x="98091" y="183872"/>
                </a:lnTo>
                <a:lnTo>
                  <a:pt x="103585" y="178289"/>
                </a:lnTo>
                <a:lnTo>
                  <a:pt x="108389" y="172859"/>
                </a:lnTo>
                <a:lnTo>
                  <a:pt x="113678" y="165914"/>
                </a:lnTo>
                <a:lnTo>
                  <a:pt x="127099" y="148539"/>
                </a:lnTo>
                <a:lnTo>
                  <a:pt x="128026" y="147866"/>
                </a:lnTo>
                <a:lnTo>
                  <a:pt x="128636" y="147078"/>
                </a:lnTo>
                <a:lnTo>
                  <a:pt x="161211" y="126212"/>
                </a:lnTo>
                <a:lnTo>
                  <a:pt x="162405" y="125399"/>
                </a:lnTo>
                <a:lnTo>
                  <a:pt x="163434" y="124536"/>
                </a:lnTo>
                <a:lnTo>
                  <a:pt x="166536" y="119039"/>
                </a:lnTo>
                <a:lnTo>
                  <a:pt x="168128" y="112688"/>
                </a:lnTo>
                <a:lnTo>
                  <a:pt x="169522" y="106092"/>
                </a:lnTo>
                <a:lnTo>
                  <a:pt x="172032" y="99860"/>
                </a:lnTo>
                <a:lnTo>
                  <a:pt x="173175" y="97955"/>
                </a:lnTo>
                <a:lnTo>
                  <a:pt x="174800" y="96113"/>
                </a:lnTo>
                <a:lnTo>
                  <a:pt x="176718" y="94348"/>
                </a:lnTo>
                <a:lnTo>
                  <a:pt x="180795" y="90068"/>
                </a:lnTo>
                <a:lnTo>
                  <a:pt x="201851" y="76885"/>
                </a:lnTo>
                <a:lnTo>
                  <a:pt x="209090" y="71094"/>
                </a:lnTo>
                <a:lnTo>
                  <a:pt x="231620" y="56769"/>
                </a:lnTo>
                <a:lnTo>
                  <a:pt x="256690" y="28092"/>
                </a:lnTo>
                <a:lnTo>
                  <a:pt x="257350" y="27406"/>
                </a:lnTo>
                <a:lnTo>
                  <a:pt x="295463" y="9042"/>
                </a:lnTo>
                <a:lnTo>
                  <a:pt x="308709" y="4711"/>
                </a:lnTo>
                <a:lnTo>
                  <a:pt x="308353" y="3187"/>
                </a:lnTo>
                <a:lnTo>
                  <a:pt x="308049" y="1625"/>
                </a:lnTo>
                <a:lnTo>
                  <a:pt x="307807" y="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6" name="object 1366"/>
          <p:cNvSpPr/>
          <p:nvPr/>
        </p:nvSpPr>
        <p:spPr>
          <a:xfrm>
            <a:off x="5570651" y="5343411"/>
            <a:ext cx="114185" cy="80251"/>
          </a:xfrm>
          <a:prstGeom prst="rect">
            <a:avLst/>
          </a:prstGeom>
          <a:blipFill>
            <a:blip r:embed="rId1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7" name="object 1367"/>
          <p:cNvSpPr/>
          <p:nvPr/>
        </p:nvSpPr>
        <p:spPr>
          <a:xfrm>
            <a:off x="5741060" y="5410733"/>
            <a:ext cx="39268" cy="10604"/>
          </a:xfrm>
          <a:prstGeom prst="rect">
            <a:avLst/>
          </a:prstGeom>
          <a:blipFill>
            <a:blip r:embed="rId1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8" name="object 1368"/>
          <p:cNvSpPr/>
          <p:nvPr/>
        </p:nvSpPr>
        <p:spPr>
          <a:xfrm>
            <a:off x="5586069" y="5334165"/>
            <a:ext cx="330669" cy="89471"/>
          </a:xfrm>
          <a:prstGeom prst="rect">
            <a:avLst/>
          </a:prstGeom>
          <a:blipFill>
            <a:blip r:embed="rId1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9" name="object 1369"/>
          <p:cNvSpPr/>
          <p:nvPr/>
        </p:nvSpPr>
        <p:spPr>
          <a:xfrm>
            <a:off x="5522239" y="5305107"/>
            <a:ext cx="36385" cy="21551"/>
          </a:xfrm>
          <a:prstGeom prst="rect">
            <a:avLst/>
          </a:prstGeom>
          <a:blipFill>
            <a:blip r:embed="rId1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0" name="object 1370"/>
          <p:cNvSpPr/>
          <p:nvPr/>
        </p:nvSpPr>
        <p:spPr>
          <a:xfrm>
            <a:off x="5516168" y="5297792"/>
            <a:ext cx="51193" cy="32550"/>
          </a:xfrm>
          <a:prstGeom prst="rect">
            <a:avLst/>
          </a:prstGeom>
          <a:blipFill>
            <a:blip r:embed="rId1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1" name="object 1371"/>
          <p:cNvSpPr/>
          <p:nvPr/>
        </p:nvSpPr>
        <p:spPr>
          <a:xfrm>
            <a:off x="5557901" y="5323890"/>
            <a:ext cx="18605" cy="7810"/>
          </a:xfrm>
          <a:prstGeom prst="rect">
            <a:avLst/>
          </a:prstGeom>
          <a:blipFill>
            <a:blip r:embed="rId1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2" name="object 1372"/>
          <p:cNvSpPr/>
          <p:nvPr/>
        </p:nvSpPr>
        <p:spPr>
          <a:xfrm>
            <a:off x="5551716" y="5288521"/>
            <a:ext cx="276479" cy="27660"/>
          </a:xfrm>
          <a:prstGeom prst="rect">
            <a:avLst/>
          </a:prstGeom>
          <a:blipFill>
            <a:blip r:embed="rId1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3" name="object 1373"/>
          <p:cNvSpPr/>
          <p:nvPr/>
        </p:nvSpPr>
        <p:spPr>
          <a:xfrm>
            <a:off x="5520283" y="5261623"/>
            <a:ext cx="5664" cy="9055"/>
          </a:xfrm>
          <a:prstGeom prst="rect">
            <a:avLst/>
          </a:prstGeom>
          <a:blipFill>
            <a:blip r:embed="rId1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4" name="object 1374"/>
          <p:cNvSpPr/>
          <p:nvPr/>
        </p:nvSpPr>
        <p:spPr>
          <a:xfrm>
            <a:off x="5519826" y="5260225"/>
            <a:ext cx="1206" cy="1485"/>
          </a:xfrm>
          <a:prstGeom prst="rect">
            <a:avLst/>
          </a:prstGeom>
          <a:blipFill>
            <a:blip r:embed="rId1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5" name="object 1375"/>
          <p:cNvSpPr/>
          <p:nvPr/>
        </p:nvSpPr>
        <p:spPr>
          <a:xfrm>
            <a:off x="5517388" y="5215216"/>
            <a:ext cx="402577" cy="70637"/>
          </a:xfrm>
          <a:prstGeom prst="rect">
            <a:avLst/>
          </a:prstGeom>
          <a:blipFill>
            <a:blip r:embed="rId1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6" name="object 1376"/>
          <p:cNvSpPr/>
          <p:nvPr/>
        </p:nvSpPr>
        <p:spPr>
          <a:xfrm>
            <a:off x="5519381" y="5259120"/>
            <a:ext cx="4305" cy="1320"/>
          </a:xfrm>
          <a:prstGeom prst="rect">
            <a:avLst/>
          </a:prstGeom>
          <a:blipFill>
            <a:blip r:embed="rId1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7" name="object 1377"/>
          <p:cNvSpPr/>
          <p:nvPr/>
        </p:nvSpPr>
        <p:spPr>
          <a:xfrm>
            <a:off x="5516841" y="5258816"/>
            <a:ext cx="2984" cy="1879"/>
          </a:xfrm>
          <a:prstGeom prst="rect">
            <a:avLst/>
          </a:prstGeom>
          <a:blipFill>
            <a:blip r:embed="rId1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8" name="object 1378"/>
          <p:cNvSpPr/>
          <p:nvPr/>
        </p:nvSpPr>
        <p:spPr>
          <a:xfrm>
            <a:off x="5603684" y="5245506"/>
            <a:ext cx="66789" cy="15163"/>
          </a:xfrm>
          <a:prstGeom prst="rect">
            <a:avLst/>
          </a:prstGeom>
          <a:blipFill>
            <a:blip r:embed="rId1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9" name="object 1379"/>
          <p:cNvSpPr/>
          <p:nvPr/>
        </p:nvSpPr>
        <p:spPr>
          <a:xfrm>
            <a:off x="5442470" y="5124018"/>
            <a:ext cx="27863" cy="14808"/>
          </a:xfrm>
          <a:prstGeom prst="rect">
            <a:avLst/>
          </a:prstGeom>
          <a:blipFill>
            <a:blip r:embed="rId1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0" name="object 1380"/>
          <p:cNvSpPr/>
          <p:nvPr/>
        </p:nvSpPr>
        <p:spPr>
          <a:xfrm>
            <a:off x="5429580" y="4831232"/>
            <a:ext cx="23914" cy="4635"/>
          </a:xfrm>
          <a:prstGeom prst="rect">
            <a:avLst/>
          </a:prstGeom>
          <a:blipFill>
            <a:blip r:embed="rId1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1" name="object 1381"/>
          <p:cNvSpPr/>
          <p:nvPr/>
        </p:nvSpPr>
        <p:spPr>
          <a:xfrm>
            <a:off x="5430177" y="4832223"/>
            <a:ext cx="21272" cy="4356"/>
          </a:xfrm>
          <a:prstGeom prst="rect">
            <a:avLst/>
          </a:prstGeom>
          <a:blipFill>
            <a:blip r:embed="rId1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2" name="object 1382"/>
          <p:cNvSpPr/>
          <p:nvPr/>
        </p:nvSpPr>
        <p:spPr>
          <a:xfrm>
            <a:off x="5410733" y="5085283"/>
            <a:ext cx="4876" cy="17881"/>
          </a:xfrm>
          <a:prstGeom prst="rect">
            <a:avLst/>
          </a:prstGeom>
          <a:blipFill>
            <a:blip r:embed="rId1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3" name="object 1383"/>
          <p:cNvSpPr/>
          <p:nvPr/>
        </p:nvSpPr>
        <p:spPr>
          <a:xfrm>
            <a:off x="5428297" y="5001222"/>
            <a:ext cx="3797" cy="37807"/>
          </a:xfrm>
          <a:prstGeom prst="rect">
            <a:avLst/>
          </a:prstGeom>
          <a:blipFill>
            <a:blip r:embed="rId1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4" name="object 1384"/>
          <p:cNvSpPr/>
          <p:nvPr/>
        </p:nvSpPr>
        <p:spPr>
          <a:xfrm>
            <a:off x="5400840" y="4832070"/>
            <a:ext cx="29451" cy="213347"/>
          </a:xfrm>
          <a:prstGeom prst="rect">
            <a:avLst/>
          </a:prstGeom>
          <a:blipFill>
            <a:blip r:embed="rId1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5" name="object 1385"/>
          <p:cNvSpPr/>
          <p:nvPr/>
        </p:nvSpPr>
        <p:spPr>
          <a:xfrm>
            <a:off x="5424741" y="4549724"/>
            <a:ext cx="76923" cy="285597"/>
          </a:xfrm>
          <a:prstGeom prst="rect">
            <a:avLst/>
          </a:prstGeom>
          <a:blipFill>
            <a:blip r:embed="rId1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6" name="object 1386"/>
          <p:cNvSpPr/>
          <p:nvPr/>
        </p:nvSpPr>
        <p:spPr>
          <a:xfrm>
            <a:off x="5486311" y="4508512"/>
            <a:ext cx="11036" cy="18440"/>
          </a:xfrm>
          <a:prstGeom prst="rect">
            <a:avLst/>
          </a:prstGeom>
          <a:blipFill>
            <a:blip r:embed="rId1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7" name="object 1387"/>
          <p:cNvSpPr/>
          <p:nvPr/>
        </p:nvSpPr>
        <p:spPr>
          <a:xfrm>
            <a:off x="5484812" y="4499368"/>
            <a:ext cx="19989" cy="34937"/>
          </a:xfrm>
          <a:prstGeom prst="rect">
            <a:avLst/>
          </a:prstGeom>
          <a:blipFill>
            <a:blip r:embed="rId1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8" name="object 1388"/>
          <p:cNvSpPr/>
          <p:nvPr/>
        </p:nvSpPr>
        <p:spPr>
          <a:xfrm>
            <a:off x="5656453" y="4189222"/>
            <a:ext cx="335330" cy="111594"/>
          </a:xfrm>
          <a:prstGeom prst="rect">
            <a:avLst/>
          </a:prstGeom>
          <a:blipFill>
            <a:blip r:embed="rId1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9" name="object 1389"/>
          <p:cNvSpPr/>
          <p:nvPr/>
        </p:nvSpPr>
        <p:spPr>
          <a:xfrm>
            <a:off x="5655792" y="4186847"/>
            <a:ext cx="336054" cy="116344"/>
          </a:xfrm>
          <a:prstGeom prst="rect">
            <a:avLst/>
          </a:prstGeom>
          <a:blipFill>
            <a:blip r:embed="rId1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0" name="object 1390"/>
          <p:cNvSpPr/>
          <p:nvPr/>
        </p:nvSpPr>
        <p:spPr>
          <a:xfrm>
            <a:off x="5654092" y="4249674"/>
            <a:ext cx="43635" cy="53517"/>
          </a:xfrm>
          <a:prstGeom prst="rect">
            <a:avLst/>
          </a:prstGeom>
          <a:blipFill>
            <a:blip r:embed="rId1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1" name="object 1391"/>
          <p:cNvSpPr/>
          <p:nvPr/>
        </p:nvSpPr>
        <p:spPr>
          <a:xfrm>
            <a:off x="5566664" y="4304449"/>
            <a:ext cx="454748" cy="158241"/>
          </a:xfrm>
          <a:prstGeom prst="rect">
            <a:avLst/>
          </a:prstGeom>
          <a:blipFill>
            <a:blip r:embed="rId1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2" name="object 1392"/>
          <p:cNvSpPr/>
          <p:nvPr/>
        </p:nvSpPr>
        <p:spPr>
          <a:xfrm>
            <a:off x="5574544" y="4330496"/>
            <a:ext cx="380561" cy="120027"/>
          </a:xfrm>
          <a:prstGeom prst="rect">
            <a:avLst/>
          </a:prstGeom>
          <a:blipFill>
            <a:blip r:embed="rId1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3" name="object 1393"/>
          <p:cNvSpPr/>
          <p:nvPr/>
        </p:nvSpPr>
        <p:spPr>
          <a:xfrm>
            <a:off x="5566664" y="4302061"/>
            <a:ext cx="456438" cy="163004"/>
          </a:xfrm>
          <a:prstGeom prst="rect">
            <a:avLst/>
          </a:prstGeom>
          <a:blipFill>
            <a:blip r:embed="rId1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4" name="object 1394"/>
          <p:cNvSpPr/>
          <p:nvPr/>
        </p:nvSpPr>
        <p:spPr>
          <a:xfrm>
            <a:off x="5564339" y="4414939"/>
            <a:ext cx="23736" cy="50177"/>
          </a:xfrm>
          <a:prstGeom prst="rect">
            <a:avLst/>
          </a:prstGeom>
          <a:blipFill>
            <a:blip r:embed="rId1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5" name="object 1395"/>
          <p:cNvSpPr/>
          <p:nvPr/>
        </p:nvSpPr>
        <p:spPr>
          <a:xfrm>
            <a:off x="5494820" y="4405909"/>
            <a:ext cx="558838" cy="184569"/>
          </a:xfrm>
          <a:prstGeom prst="rect">
            <a:avLst/>
          </a:prstGeom>
          <a:blipFill>
            <a:blip r:embed="rId1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6" name="object 1396"/>
          <p:cNvSpPr/>
          <p:nvPr/>
        </p:nvSpPr>
        <p:spPr>
          <a:xfrm>
            <a:off x="5493511" y="4437443"/>
            <a:ext cx="483412" cy="150202"/>
          </a:xfrm>
          <a:prstGeom prst="rect">
            <a:avLst/>
          </a:prstGeom>
          <a:blipFill>
            <a:blip r:embed="rId1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7" name="object 1397"/>
          <p:cNvSpPr/>
          <p:nvPr/>
        </p:nvSpPr>
        <p:spPr>
          <a:xfrm>
            <a:off x="5494007" y="4403369"/>
            <a:ext cx="559955" cy="189509"/>
          </a:xfrm>
          <a:prstGeom prst="rect">
            <a:avLst/>
          </a:prstGeom>
          <a:blipFill>
            <a:blip r:embed="rId1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8" name="object 1398"/>
          <p:cNvSpPr/>
          <p:nvPr/>
        </p:nvSpPr>
        <p:spPr>
          <a:xfrm>
            <a:off x="5490502" y="4538332"/>
            <a:ext cx="26492" cy="52222"/>
          </a:xfrm>
          <a:prstGeom prst="rect">
            <a:avLst/>
          </a:prstGeom>
          <a:blipFill>
            <a:blip r:embed="rId1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9" name="object 1399"/>
          <p:cNvSpPr/>
          <p:nvPr/>
        </p:nvSpPr>
        <p:spPr>
          <a:xfrm>
            <a:off x="6216002" y="4256786"/>
            <a:ext cx="762" cy="55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0" name="object 1400"/>
          <p:cNvSpPr/>
          <p:nvPr/>
        </p:nvSpPr>
        <p:spPr>
          <a:xfrm>
            <a:off x="5448922" y="4430865"/>
            <a:ext cx="871359" cy="309664"/>
          </a:xfrm>
          <a:prstGeom prst="rect">
            <a:avLst/>
          </a:prstGeom>
          <a:blipFill>
            <a:blip r:embed="rId1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1" name="object 1401"/>
          <p:cNvSpPr/>
          <p:nvPr/>
        </p:nvSpPr>
        <p:spPr>
          <a:xfrm>
            <a:off x="5455456" y="4574921"/>
            <a:ext cx="508183" cy="163690"/>
          </a:xfrm>
          <a:prstGeom prst="rect">
            <a:avLst/>
          </a:prstGeom>
          <a:blipFill>
            <a:blip r:embed="rId1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2" name="object 1402"/>
          <p:cNvSpPr/>
          <p:nvPr/>
        </p:nvSpPr>
        <p:spPr>
          <a:xfrm>
            <a:off x="5450700" y="4436783"/>
            <a:ext cx="871004" cy="306133"/>
          </a:xfrm>
          <a:prstGeom prst="rect">
            <a:avLst/>
          </a:prstGeom>
          <a:blipFill>
            <a:blip r:embed="rId1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3" name="object 1403"/>
          <p:cNvSpPr/>
          <p:nvPr/>
        </p:nvSpPr>
        <p:spPr>
          <a:xfrm>
            <a:off x="6303949" y="4438116"/>
            <a:ext cx="18338" cy="20535"/>
          </a:xfrm>
          <a:prstGeom prst="rect">
            <a:avLst/>
          </a:prstGeom>
          <a:blipFill>
            <a:blip r:embed="rId1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4" name="object 1404"/>
          <p:cNvSpPr/>
          <p:nvPr/>
        </p:nvSpPr>
        <p:spPr>
          <a:xfrm>
            <a:off x="5446560" y="4679455"/>
            <a:ext cx="34785" cy="53962"/>
          </a:xfrm>
          <a:prstGeom prst="rect">
            <a:avLst/>
          </a:prstGeom>
          <a:blipFill>
            <a:blip r:embed="rId1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5" name="object 1405"/>
          <p:cNvSpPr/>
          <p:nvPr/>
        </p:nvSpPr>
        <p:spPr>
          <a:xfrm>
            <a:off x="6264960" y="4330814"/>
            <a:ext cx="54875" cy="62407"/>
          </a:xfrm>
          <a:prstGeom prst="rect">
            <a:avLst/>
          </a:prstGeom>
          <a:blipFill>
            <a:blip r:embed="rId1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6" name="object 1406"/>
          <p:cNvSpPr/>
          <p:nvPr/>
        </p:nvSpPr>
        <p:spPr>
          <a:xfrm>
            <a:off x="6263246" y="4346371"/>
            <a:ext cx="58996" cy="47929"/>
          </a:xfrm>
          <a:prstGeom prst="rect">
            <a:avLst/>
          </a:prstGeom>
          <a:blipFill>
            <a:blip r:embed="rId1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7" name="object 1407"/>
          <p:cNvSpPr/>
          <p:nvPr/>
        </p:nvSpPr>
        <p:spPr>
          <a:xfrm>
            <a:off x="5424968" y="4541291"/>
            <a:ext cx="920434" cy="312927"/>
          </a:xfrm>
          <a:prstGeom prst="rect">
            <a:avLst/>
          </a:prstGeom>
          <a:blipFill>
            <a:blip r:embed="rId1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8" name="object 1408"/>
          <p:cNvSpPr/>
          <p:nvPr/>
        </p:nvSpPr>
        <p:spPr>
          <a:xfrm>
            <a:off x="5427316" y="4662233"/>
            <a:ext cx="589334" cy="192379"/>
          </a:xfrm>
          <a:prstGeom prst="rect">
            <a:avLst/>
          </a:prstGeom>
          <a:blipFill>
            <a:blip r:embed="rId1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9" name="object 1409"/>
          <p:cNvSpPr/>
          <p:nvPr/>
        </p:nvSpPr>
        <p:spPr>
          <a:xfrm>
            <a:off x="5426455" y="4551172"/>
            <a:ext cx="921969" cy="305815"/>
          </a:xfrm>
          <a:prstGeom prst="rect">
            <a:avLst/>
          </a:prstGeom>
          <a:blipFill>
            <a:blip r:embed="rId1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0" name="object 1410"/>
          <p:cNvSpPr/>
          <p:nvPr/>
        </p:nvSpPr>
        <p:spPr>
          <a:xfrm>
            <a:off x="6317818" y="4554105"/>
            <a:ext cx="28841" cy="24587"/>
          </a:xfrm>
          <a:prstGeom prst="rect">
            <a:avLst/>
          </a:prstGeom>
          <a:blipFill>
            <a:blip r:embed="rId1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1" name="object 1411"/>
          <p:cNvSpPr/>
          <p:nvPr/>
        </p:nvSpPr>
        <p:spPr>
          <a:xfrm>
            <a:off x="5423317" y="4783010"/>
            <a:ext cx="36171" cy="52209"/>
          </a:xfrm>
          <a:prstGeom prst="rect">
            <a:avLst/>
          </a:prstGeom>
          <a:blipFill>
            <a:blip r:embed="rId1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2" name="object 1412"/>
          <p:cNvSpPr/>
          <p:nvPr/>
        </p:nvSpPr>
        <p:spPr>
          <a:xfrm>
            <a:off x="6307086" y="4446968"/>
            <a:ext cx="49795" cy="69149"/>
          </a:xfrm>
          <a:prstGeom prst="rect">
            <a:avLst/>
          </a:prstGeom>
          <a:blipFill>
            <a:blip r:embed="rId1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3" name="object 1413"/>
          <p:cNvSpPr/>
          <p:nvPr/>
        </p:nvSpPr>
        <p:spPr>
          <a:xfrm>
            <a:off x="6312141" y="4445800"/>
            <a:ext cx="9728" cy="10261"/>
          </a:xfrm>
          <a:prstGeom prst="rect">
            <a:avLst/>
          </a:prstGeom>
          <a:blipFill>
            <a:blip r:embed="rId1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4" name="object 1414"/>
          <p:cNvSpPr/>
          <p:nvPr/>
        </p:nvSpPr>
        <p:spPr>
          <a:xfrm>
            <a:off x="6304254" y="4441723"/>
            <a:ext cx="54837" cy="80251"/>
          </a:xfrm>
          <a:prstGeom prst="rect">
            <a:avLst/>
          </a:prstGeom>
          <a:blipFill>
            <a:blip r:embed="rId1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5" name="object 1415"/>
          <p:cNvSpPr/>
          <p:nvPr/>
        </p:nvSpPr>
        <p:spPr>
          <a:xfrm>
            <a:off x="5411056" y="4770793"/>
            <a:ext cx="656597" cy="240741"/>
          </a:xfrm>
          <a:prstGeom prst="rect">
            <a:avLst/>
          </a:prstGeom>
          <a:blipFill>
            <a:blip r:embed="rId1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6" name="object 1416"/>
          <p:cNvSpPr/>
          <p:nvPr/>
        </p:nvSpPr>
        <p:spPr>
          <a:xfrm>
            <a:off x="5421157" y="4828082"/>
            <a:ext cx="542673" cy="183083"/>
          </a:xfrm>
          <a:prstGeom prst="rect">
            <a:avLst/>
          </a:prstGeom>
          <a:blipFill>
            <a:blip r:embed="rId1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7" name="object 1417"/>
          <p:cNvSpPr/>
          <p:nvPr/>
        </p:nvSpPr>
        <p:spPr>
          <a:xfrm>
            <a:off x="5410733" y="4768240"/>
            <a:ext cx="656907" cy="245668"/>
          </a:xfrm>
          <a:prstGeom prst="rect">
            <a:avLst/>
          </a:prstGeom>
          <a:blipFill>
            <a:blip r:embed="rId1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8" name="object 1418"/>
          <p:cNvSpPr/>
          <p:nvPr/>
        </p:nvSpPr>
        <p:spPr>
          <a:xfrm>
            <a:off x="5408643" y="4926241"/>
            <a:ext cx="24810" cy="53708"/>
          </a:xfrm>
          <a:prstGeom prst="rect">
            <a:avLst/>
          </a:prstGeom>
          <a:blipFill>
            <a:blip r:embed="rId1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9" name="object 1419"/>
          <p:cNvSpPr/>
          <p:nvPr/>
        </p:nvSpPr>
        <p:spPr>
          <a:xfrm>
            <a:off x="6304140" y="4561408"/>
            <a:ext cx="67441" cy="146278"/>
          </a:xfrm>
          <a:prstGeom prst="rect">
            <a:avLst/>
          </a:prstGeom>
          <a:blipFill>
            <a:blip r:embed="rId1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0" name="object 1420"/>
          <p:cNvSpPr/>
          <p:nvPr/>
        </p:nvSpPr>
        <p:spPr>
          <a:xfrm>
            <a:off x="6322453" y="4560684"/>
            <a:ext cx="23736" cy="18122"/>
          </a:xfrm>
          <a:prstGeom prst="rect">
            <a:avLst/>
          </a:prstGeom>
          <a:blipFill>
            <a:blip r:embed="rId1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1" name="object 1421"/>
          <p:cNvSpPr/>
          <p:nvPr/>
        </p:nvSpPr>
        <p:spPr>
          <a:xfrm>
            <a:off x="6317272" y="4557395"/>
            <a:ext cx="57008" cy="152234"/>
          </a:xfrm>
          <a:prstGeom prst="rect">
            <a:avLst/>
          </a:prstGeom>
          <a:blipFill>
            <a:blip r:embed="rId1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2" name="object 1422"/>
          <p:cNvSpPr/>
          <p:nvPr/>
        </p:nvSpPr>
        <p:spPr>
          <a:xfrm>
            <a:off x="6329197" y="4681766"/>
            <a:ext cx="22415" cy="21069"/>
          </a:xfrm>
          <a:prstGeom prst="rect">
            <a:avLst/>
          </a:prstGeom>
          <a:blipFill>
            <a:blip r:embed="rId1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3" name="object 1423"/>
          <p:cNvSpPr/>
          <p:nvPr/>
        </p:nvSpPr>
        <p:spPr>
          <a:xfrm>
            <a:off x="5414149" y="4921084"/>
            <a:ext cx="616407" cy="238556"/>
          </a:xfrm>
          <a:prstGeom prst="rect">
            <a:avLst/>
          </a:prstGeom>
          <a:blipFill>
            <a:blip r:embed="rId1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4" name="object 1424"/>
          <p:cNvSpPr/>
          <p:nvPr/>
        </p:nvSpPr>
        <p:spPr>
          <a:xfrm>
            <a:off x="5421401" y="4985232"/>
            <a:ext cx="498779" cy="173735"/>
          </a:xfrm>
          <a:prstGeom prst="rect">
            <a:avLst/>
          </a:prstGeom>
          <a:blipFill>
            <a:blip r:embed="rId1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5" name="object 1425"/>
          <p:cNvSpPr/>
          <p:nvPr/>
        </p:nvSpPr>
        <p:spPr>
          <a:xfrm>
            <a:off x="5413438" y="4917871"/>
            <a:ext cx="618566" cy="244144"/>
          </a:xfrm>
          <a:prstGeom prst="rect">
            <a:avLst/>
          </a:prstGeom>
          <a:blipFill>
            <a:blip r:embed="rId1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6" name="object 1426"/>
          <p:cNvSpPr/>
          <p:nvPr/>
        </p:nvSpPr>
        <p:spPr>
          <a:xfrm>
            <a:off x="5411761" y="5061547"/>
            <a:ext cx="18211" cy="54775"/>
          </a:xfrm>
          <a:prstGeom prst="rect">
            <a:avLst/>
          </a:prstGeom>
          <a:blipFill>
            <a:blip r:embed="rId1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7" name="object 1427"/>
          <p:cNvSpPr/>
          <p:nvPr/>
        </p:nvSpPr>
        <p:spPr>
          <a:xfrm>
            <a:off x="6301727" y="4808690"/>
            <a:ext cx="24803" cy="30111"/>
          </a:xfrm>
          <a:prstGeom prst="rect">
            <a:avLst/>
          </a:prstGeom>
          <a:blipFill>
            <a:blip r:embed="rId1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8" name="object 1428"/>
          <p:cNvSpPr/>
          <p:nvPr/>
        </p:nvSpPr>
        <p:spPr>
          <a:xfrm>
            <a:off x="6309029" y="4822025"/>
            <a:ext cx="18884" cy="19253"/>
          </a:xfrm>
          <a:prstGeom prst="rect">
            <a:avLst/>
          </a:prstGeom>
          <a:blipFill>
            <a:blip r:embed="rId1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9" name="object 1429"/>
          <p:cNvSpPr/>
          <p:nvPr/>
        </p:nvSpPr>
        <p:spPr>
          <a:xfrm>
            <a:off x="6336131" y="4680394"/>
            <a:ext cx="33913" cy="97802"/>
          </a:xfrm>
          <a:prstGeom prst="rect">
            <a:avLst/>
          </a:prstGeom>
          <a:blipFill>
            <a:blip r:embed="rId1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0" name="object 1430"/>
          <p:cNvSpPr/>
          <p:nvPr/>
        </p:nvSpPr>
        <p:spPr>
          <a:xfrm>
            <a:off x="6335915" y="4679353"/>
            <a:ext cx="22618" cy="22415"/>
          </a:xfrm>
          <a:prstGeom prst="rect">
            <a:avLst/>
          </a:prstGeom>
          <a:blipFill>
            <a:blip r:embed="rId1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1" name="object 1431"/>
          <p:cNvSpPr/>
          <p:nvPr/>
        </p:nvSpPr>
        <p:spPr>
          <a:xfrm>
            <a:off x="6332613" y="4676940"/>
            <a:ext cx="39800" cy="103377"/>
          </a:xfrm>
          <a:prstGeom prst="rect">
            <a:avLst/>
          </a:prstGeom>
          <a:blipFill>
            <a:blip r:embed="rId1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2" name="object 1432"/>
          <p:cNvSpPr/>
          <p:nvPr/>
        </p:nvSpPr>
        <p:spPr>
          <a:xfrm>
            <a:off x="5459221" y="4781423"/>
            <a:ext cx="927903" cy="478434"/>
          </a:xfrm>
          <a:prstGeom prst="rect">
            <a:avLst/>
          </a:prstGeom>
          <a:blipFill>
            <a:blip r:embed="rId1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3" name="object 1433"/>
          <p:cNvSpPr/>
          <p:nvPr/>
        </p:nvSpPr>
        <p:spPr>
          <a:xfrm>
            <a:off x="5466402" y="5087810"/>
            <a:ext cx="473425" cy="171932"/>
          </a:xfrm>
          <a:prstGeom prst="rect">
            <a:avLst/>
          </a:prstGeom>
          <a:blipFill>
            <a:blip r:embed="rId1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4" name="object 1434"/>
          <p:cNvSpPr/>
          <p:nvPr/>
        </p:nvSpPr>
        <p:spPr>
          <a:xfrm>
            <a:off x="5458993" y="4778248"/>
            <a:ext cx="930497" cy="483971"/>
          </a:xfrm>
          <a:prstGeom prst="rect">
            <a:avLst/>
          </a:prstGeom>
          <a:blipFill>
            <a:blip r:embed="rId1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5" name="object 1435"/>
          <p:cNvSpPr/>
          <p:nvPr/>
        </p:nvSpPr>
        <p:spPr>
          <a:xfrm>
            <a:off x="5475274" y="4910188"/>
            <a:ext cx="870635" cy="348932"/>
          </a:xfrm>
          <a:prstGeom prst="rect">
            <a:avLst/>
          </a:prstGeom>
          <a:blipFill>
            <a:blip r:embed="rId1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6" name="object 1436"/>
          <p:cNvSpPr/>
          <p:nvPr/>
        </p:nvSpPr>
        <p:spPr>
          <a:xfrm>
            <a:off x="5456708" y="5201234"/>
            <a:ext cx="18210" cy="37998"/>
          </a:xfrm>
          <a:prstGeom prst="rect">
            <a:avLst/>
          </a:prstGeom>
          <a:blipFill>
            <a:blip r:embed="rId1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7" name="object 1437"/>
          <p:cNvSpPr/>
          <p:nvPr/>
        </p:nvSpPr>
        <p:spPr>
          <a:xfrm>
            <a:off x="5483593" y="4901311"/>
            <a:ext cx="879106" cy="445046"/>
          </a:xfrm>
          <a:prstGeom prst="rect">
            <a:avLst/>
          </a:prstGeom>
          <a:blipFill>
            <a:blip r:embed="rId1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8" name="object 1438"/>
          <p:cNvSpPr/>
          <p:nvPr/>
        </p:nvSpPr>
        <p:spPr>
          <a:xfrm>
            <a:off x="5496788" y="5205933"/>
            <a:ext cx="449516" cy="149453"/>
          </a:xfrm>
          <a:prstGeom prst="rect">
            <a:avLst/>
          </a:prstGeom>
          <a:blipFill>
            <a:blip r:embed="rId1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9" name="object 1439"/>
          <p:cNvSpPr/>
          <p:nvPr/>
        </p:nvSpPr>
        <p:spPr>
          <a:xfrm>
            <a:off x="5492203" y="5257787"/>
            <a:ext cx="22758" cy="3200"/>
          </a:xfrm>
          <a:prstGeom prst="rect">
            <a:avLst/>
          </a:prstGeom>
          <a:blipFill>
            <a:blip r:embed="rId1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0" name="object 1440"/>
          <p:cNvSpPr/>
          <p:nvPr/>
        </p:nvSpPr>
        <p:spPr>
          <a:xfrm>
            <a:off x="5479275" y="4895672"/>
            <a:ext cx="886066" cy="462102"/>
          </a:xfrm>
          <a:prstGeom prst="rect">
            <a:avLst/>
          </a:prstGeom>
          <a:blipFill>
            <a:blip r:embed="rId1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1" name="object 1441"/>
          <p:cNvSpPr/>
          <p:nvPr/>
        </p:nvSpPr>
        <p:spPr>
          <a:xfrm>
            <a:off x="5560095" y="5323256"/>
            <a:ext cx="67388" cy="31521"/>
          </a:xfrm>
          <a:prstGeom prst="rect">
            <a:avLst/>
          </a:prstGeom>
          <a:blipFill>
            <a:blip r:embed="rId1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2" name="object 1442"/>
          <p:cNvSpPr/>
          <p:nvPr/>
        </p:nvSpPr>
        <p:spPr>
          <a:xfrm>
            <a:off x="5566892" y="5072850"/>
            <a:ext cx="730034" cy="296367"/>
          </a:xfrm>
          <a:prstGeom prst="rect">
            <a:avLst/>
          </a:prstGeom>
          <a:blipFill>
            <a:blip r:embed="rId1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3" name="object 1443"/>
          <p:cNvSpPr/>
          <p:nvPr/>
        </p:nvSpPr>
        <p:spPr>
          <a:xfrm>
            <a:off x="5569000" y="5317668"/>
            <a:ext cx="351552" cy="105968"/>
          </a:xfrm>
          <a:prstGeom prst="rect">
            <a:avLst/>
          </a:prstGeom>
          <a:blipFill>
            <a:blip r:embed="rId1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4" name="object 1444"/>
          <p:cNvSpPr/>
          <p:nvPr/>
        </p:nvSpPr>
        <p:spPr>
          <a:xfrm>
            <a:off x="5575693" y="5333822"/>
            <a:ext cx="41960" cy="19278"/>
          </a:xfrm>
          <a:prstGeom prst="rect">
            <a:avLst/>
          </a:prstGeom>
          <a:blipFill>
            <a:blip r:embed="rId1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5" name="object 1445"/>
          <p:cNvSpPr/>
          <p:nvPr/>
        </p:nvSpPr>
        <p:spPr>
          <a:xfrm>
            <a:off x="5555069" y="5070742"/>
            <a:ext cx="744385" cy="355269"/>
          </a:xfrm>
          <a:prstGeom prst="rect">
            <a:avLst/>
          </a:prstGeom>
          <a:blipFill>
            <a:blip r:embed="rId1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6" name="object 1446"/>
          <p:cNvSpPr/>
          <p:nvPr/>
        </p:nvSpPr>
        <p:spPr>
          <a:xfrm>
            <a:off x="5392470" y="4244924"/>
            <a:ext cx="295160" cy="977125"/>
          </a:xfrm>
          <a:prstGeom prst="rect">
            <a:avLst/>
          </a:prstGeom>
          <a:blipFill>
            <a:blip r:embed="rId1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7" name="object 1447"/>
          <p:cNvSpPr/>
          <p:nvPr/>
        </p:nvSpPr>
        <p:spPr>
          <a:xfrm>
            <a:off x="5415851" y="5108689"/>
            <a:ext cx="46024" cy="97091"/>
          </a:xfrm>
          <a:prstGeom prst="rect">
            <a:avLst/>
          </a:prstGeom>
          <a:blipFill>
            <a:blip r:embed="rId1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8" name="object 1448"/>
          <p:cNvSpPr/>
          <p:nvPr/>
        </p:nvSpPr>
        <p:spPr>
          <a:xfrm>
            <a:off x="5391556" y="4249750"/>
            <a:ext cx="255828" cy="828382"/>
          </a:xfrm>
          <a:prstGeom prst="rect">
            <a:avLst/>
          </a:prstGeom>
          <a:blipFill>
            <a:blip r:embed="rId1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9" name="object 1449"/>
          <p:cNvSpPr/>
          <p:nvPr/>
        </p:nvSpPr>
        <p:spPr>
          <a:xfrm>
            <a:off x="5651715" y="4260850"/>
            <a:ext cx="20421" cy="42240"/>
          </a:xfrm>
          <a:prstGeom prst="rect">
            <a:avLst/>
          </a:prstGeom>
          <a:blipFill>
            <a:blip r:embed="rId1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0" name="object 1450"/>
          <p:cNvSpPr/>
          <p:nvPr/>
        </p:nvSpPr>
        <p:spPr>
          <a:xfrm>
            <a:off x="5557075" y="4424654"/>
            <a:ext cx="11557" cy="42049"/>
          </a:xfrm>
          <a:prstGeom prst="rect">
            <a:avLst/>
          </a:prstGeom>
          <a:blipFill>
            <a:blip r:embed="rId1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1" name="object 1451"/>
          <p:cNvSpPr/>
          <p:nvPr/>
        </p:nvSpPr>
        <p:spPr>
          <a:xfrm>
            <a:off x="5488051" y="4570590"/>
            <a:ext cx="8318" cy="19773"/>
          </a:xfrm>
          <a:prstGeom prst="rect">
            <a:avLst/>
          </a:prstGeom>
          <a:blipFill>
            <a:blip r:embed="rId1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2" name="object 1452"/>
          <p:cNvSpPr/>
          <p:nvPr/>
        </p:nvSpPr>
        <p:spPr>
          <a:xfrm>
            <a:off x="5443059" y="4700879"/>
            <a:ext cx="9012" cy="24739"/>
          </a:xfrm>
          <a:prstGeom prst="rect">
            <a:avLst/>
          </a:prstGeom>
          <a:blipFill>
            <a:blip r:embed="rId1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3" name="object 1453"/>
          <p:cNvSpPr/>
          <p:nvPr/>
        </p:nvSpPr>
        <p:spPr>
          <a:xfrm>
            <a:off x="5416765" y="4780597"/>
            <a:ext cx="24028" cy="51587"/>
          </a:xfrm>
          <a:prstGeom prst="rect">
            <a:avLst/>
          </a:prstGeom>
          <a:blipFill>
            <a:blip r:embed="rId1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4" name="object 1454"/>
          <p:cNvSpPr/>
          <p:nvPr/>
        </p:nvSpPr>
        <p:spPr>
          <a:xfrm>
            <a:off x="5406478" y="4924082"/>
            <a:ext cx="22771" cy="55854"/>
          </a:xfrm>
          <a:prstGeom prst="rect">
            <a:avLst/>
          </a:prstGeom>
          <a:blipFill>
            <a:blip r:embed="rId1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5" name="object 1455"/>
          <p:cNvSpPr/>
          <p:nvPr/>
        </p:nvSpPr>
        <p:spPr>
          <a:xfrm>
            <a:off x="5409260" y="5059654"/>
            <a:ext cx="13195" cy="52946"/>
          </a:xfrm>
          <a:prstGeom prst="rect">
            <a:avLst/>
          </a:prstGeom>
          <a:blipFill>
            <a:blip r:embed="rId1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6" name="object 1456"/>
          <p:cNvSpPr/>
          <p:nvPr/>
        </p:nvSpPr>
        <p:spPr>
          <a:xfrm>
            <a:off x="5452274" y="5206974"/>
            <a:ext cx="4825" cy="18249"/>
          </a:xfrm>
          <a:prstGeom prst="rect">
            <a:avLst/>
          </a:prstGeom>
          <a:blipFill>
            <a:blip r:embed="rId1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7" name="object 1457"/>
          <p:cNvSpPr/>
          <p:nvPr/>
        </p:nvSpPr>
        <p:spPr>
          <a:xfrm>
            <a:off x="5389911" y="4242638"/>
            <a:ext cx="307625" cy="995679"/>
          </a:xfrm>
          <a:prstGeom prst="rect">
            <a:avLst/>
          </a:prstGeom>
          <a:blipFill>
            <a:blip r:embed="rId1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8" name="object 1458"/>
          <p:cNvSpPr/>
          <p:nvPr/>
        </p:nvSpPr>
        <p:spPr>
          <a:xfrm>
            <a:off x="5459463" y="2982785"/>
            <a:ext cx="986878" cy="977900"/>
          </a:xfrm>
          <a:prstGeom prst="rect">
            <a:avLst/>
          </a:prstGeom>
          <a:blipFill>
            <a:blip r:embed="rId1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9" name="object 1459"/>
          <p:cNvSpPr/>
          <p:nvPr/>
        </p:nvSpPr>
        <p:spPr>
          <a:xfrm>
            <a:off x="6070003" y="3710228"/>
            <a:ext cx="120319" cy="15900"/>
          </a:xfrm>
          <a:prstGeom prst="rect">
            <a:avLst/>
          </a:prstGeom>
          <a:blipFill>
            <a:blip r:embed="rId1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0" name="object 1460"/>
          <p:cNvSpPr/>
          <p:nvPr/>
        </p:nvSpPr>
        <p:spPr>
          <a:xfrm>
            <a:off x="6011430" y="3667023"/>
            <a:ext cx="4584" cy="22733"/>
          </a:xfrm>
          <a:prstGeom prst="rect">
            <a:avLst/>
          </a:prstGeom>
          <a:blipFill>
            <a:blip r:embed="rId1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1" name="object 1461"/>
          <p:cNvSpPr/>
          <p:nvPr/>
        </p:nvSpPr>
        <p:spPr>
          <a:xfrm>
            <a:off x="6010618" y="3662172"/>
            <a:ext cx="7785" cy="31394"/>
          </a:xfrm>
          <a:prstGeom prst="rect">
            <a:avLst/>
          </a:prstGeom>
          <a:blipFill>
            <a:blip r:embed="rId1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2" name="object 1462"/>
          <p:cNvSpPr/>
          <p:nvPr/>
        </p:nvSpPr>
        <p:spPr>
          <a:xfrm>
            <a:off x="6290208" y="3620160"/>
            <a:ext cx="62230" cy="67411"/>
          </a:xfrm>
          <a:prstGeom prst="rect">
            <a:avLst/>
          </a:prstGeom>
          <a:blipFill>
            <a:blip r:embed="rId1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3" name="object 1463"/>
          <p:cNvSpPr/>
          <p:nvPr/>
        </p:nvSpPr>
        <p:spPr>
          <a:xfrm>
            <a:off x="6279692" y="3612451"/>
            <a:ext cx="76898" cy="79743"/>
          </a:xfrm>
          <a:prstGeom prst="rect">
            <a:avLst/>
          </a:prstGeom>
          <a:blipFill>
            <a:blip r:embed="rId1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4" name="object 1464"/>
          <p:cNvSpPr/>
          <p:nvPr/>
        </p:nvSpPr>
        <p:spPr>
          <a:xfrm>
            <a:off x="5629909" y="3708146"/>
            <a:ext cx="36969" cy="2476"/>
          </a:xfrm>
          <a:prstGeom prst="rect">
            <a:avLst/>
          </a:prstGeom>
          <a:blipFill>
            <a:blip r:embed="rId1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5" name="object 1465"/>
          <p:cNvSpPr/>
          <p:nvPr/>
        </p:nvSpPr>
        <p:spPr>
          <a:xfrm>
            <a:off x="5703023" y="3708222"/>
            <a:ext cx="10134" cy="2082"/>
          </a:xfrm>
          <a:prstGeom prst="rect">
            <a:avLst/>
          </a:prstGeom>
          <a:blipFill>
            <a:blip r:embed="rId1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6" name="object 1466"/>
          <p:cNvSpPr/>
          <p:nvPr/>
        </p:nvSpPr>
        <p:spPr>
          <a:xfrm>
            <a:off x="5480177" y="3674795"/>
            <a:ext cx="236359" cy="35813"/>
          </a:xfrm>
          <a:prstGeom prst="rect">
            <a:avLst/>
          </a:prstGeom>
          <a:blipFill>
            <a:blip r:embed="rId1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7" name="object 1467"/>
          <p:cNvSpPr/>
          <p:nvPr/>
        </p:nvSpPr>
        <p:spPr>
          <a:xfrm>
            <a:off x="5474525" y="2988183"/>
            <a:ext cx="967092" cy="967740"/>
          </a:xfrm>
          <a:prstGeom prst="rect">
            <a:avLst/>
          </a:prstGeom>
          <a:blipFill>
            <a:blip r:embed="rId1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8" name="object 1468"/>
          <p:cNvSpPr/>
          <p:nvPr/>
        </p:nvSpPr>
        <p:spPr>
          <a:xfrm>
            <a:off x="5649328" y="3365182"/>
            <a:ext cx="7277" cy="14363"/>
          </a:xfrm>
          <a:prstGeom prst="rect">
            <a:avLst/>
          </a:prstGeom>
          <a:blipFill>
            <a:blip r:embed="rId1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9" name="object 1469"/>
          <p:cNvSpPr/>
          <p:nvPr/>
        </p:nvSpPr>
        <p:spPr>
          <a:xfrm>
            <a:off x="5653125" y="3233140"/>
            <a:ext cx="103708" cy="106337"/>
          </a:xfrm>
          <a:prstGeom prst="rect">
            <a:avLst/>
          </a:prstGeom>
          <a:blipFill>
            <a:blip r:embed="rId1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0" name="object 1470"/>
          <p:cNvSpPr/>
          <p:nvPr/>
        </p:nvSpPr>
        <p:spPr>
          <a:xfrm>
            <a:off x="5988087" y="3444430"/>
            <a:ext cx="434047" cy="277875"/>
          </a:xfrm>
          <a:prstGeom prst="rect">
            <a:avLst/>
          </a:prstGeom>
          <a:blipFill>
            <a:blip r:embed="rId1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1" name="object 1471"/>
          <p:cNvSpPr/>
          <p:nvPr/>
        </p:nvSpPr>
        <p:spPr>
          <a:xfrm>
            <a:off x="5853557" y="3628085"/>
            <a:ext cx="8737" cy="3060"/>
          </a:xfrm>
          <a:prstGeom prst="rect">
            <a:avLst/>
          </a:prstGeom>
          <a:blipFill>
            <a:blip r:embed="rId1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2" name="object 1472"/>
          <p:cNvSpPr/>
          <p:nvPr/>
        </p:nvSpPr>
        <p:spPr>
          <a:xfrm>
            <a:off x="5741123" y="3518167"/>
            <a:ext cx="148513" cy="45351"/>
          </a:xfrm>
          <a:prstGeom prst="rect">
            <a:avLst/>
          </a:prstGeom>
          <a:blipFill>
            <a:blip r:embed="rId1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3" name="object 1473"/>
          <p:cNvSpPr/>
          <p:nvPr/>
        </p:nvSpPr>
        <p:spPr>
          <a:xfrm>
            <a:off x="5547207" y="3384194"/>
            <a:ext cx="85267" cy="114465"/>
          </a:xfrm>
          <a:prstGeom prst="rect">
            <a:avLst/>
          </a:prstGeom>
          <a:blipFill>
            <a:blip r:embed="rId1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4" name="object 1474"/>
          <p:cNvSpPr/>
          <p:nvPr/>
        </p:nvSpPr>
        <p:spPr>
          <a:xfrm>
            <a:off x="5554700" y="3338449"/>
            <a:ext cx="4648" cy="1206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5" name="object 1475"/>
          <p:cNvSpPr/>
          <p:nvPr/>
        </p:nvSpPr>
        <p:spPr>
          <a:xfrm>
            <a:off x="5479453" y="3534562"/>
            <a:ext cx="246303" cy="176110"/>
          </a:xfrm>
          <a:prstGeom prst="rect">
            <a:avLst/>
          </a:prstGeom>
          <a:blipFill>
            <a:blip r:embed="rId1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6" name="object 1476"/>
          <p:cNvSpPr/>
          <p:nvPr/>
        </p:nvSpPr>
        <p:spPr>
          <a:xfrm>
            <a:off x="5472522" y="2985490"/>
            <a:ext cx="971470" cy="972820"/>
          </a:xfrm>
          <a:prstGeom prst="rect">
            <a:avLst/>
          </a:prstGeom>
          <a:blipFill>
            <a:blip r:embed="rId1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7" name="object 1477"/>
          <p:cNvSpPr/>
          <p:nvPr/>
        </p:nvSpPr>
        <p:spPr>
          <a:xfrm>
            <a:off x="5481523" y="3730193"/>
            <a:ext cx="245910" cy="83248"/>
          </a:xfrm>
          <a:prstGeom prst="rect">
            <a:avLst/>
          </a:prstGeom>
          <a:blipFill>
            <a:blip r:embed="rId1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8" name="object 1478"/>
          <p:cNvSpPr/>
          <p:nvPr/>
        </p:nvSpPr>
        <p:spPr>
          <a:xfrm>
            <a:off x="5485891" y="3388182"/>
            <a:ext cx="66675" cy="120599"/>
          </a:xfrm>
          <a:prstGeom prst="rect">
            <a:avLst/>
          </a:prstGeom>
          <a:blipFill>
            <a:blip r:embed="rId1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9" name="object 1479"/>
          <p:cNvSpPr/>
          <p:nvPr/>
        </p:nvSpPr>
        <p:spPr>
          <a:xfrm>
            <a:off x="5552224" y="3529749"/>
            <a:ext cx="350541" cy="101549"/>
          </a:xfrm>
          <a:prstGeom prst="rect">
            <a:avLst/>
          </a:prstGeom>
          <a:blipFill>
            <a:blip r:embed="rId1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0" name="object 1480"/>
          <p:cNvSpPr/>
          <p:nvPr/>
        </p:nvSpPr>
        <p:spPr>
          <a:xfrm>
            <a:off x="5721387" y="3597199"/>
            <a:ext cx="9118" cy="91668"/>
          </a:xfrm>
          <a:prstGeom prst="rect">
            <a:avLst/>
          </a:prstGeom>
          <a:blipFill>
            <a:blip r:embed="rId1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1" name="object 1481"/>
          <p:cNvSpPr/>
          <p:nvPr/>
        </p:nvSpPr>
        <p:spPr>
          <a:xfrm>
            <a:off x="5635159" y="3269031"/>
            <a:ext cx="261501" cy="269392"/>
          </a:xfrm>
          <a:prstGeom prst="rect">
            <a:avLst/>
          </a:prstGeom>
          <a:blipFill>
            <a:blip r:embed="rId1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2" name="object 1482"/>
          <p:cNvSpPr/>
          <p:nvPr/>
        </p:nvSpPr>
        <p:spPr>
          <a:xfrm>
            <a:off x="5714060" y="3244761"/>
            <a:ext cx="714743" cy="316229"/>
          </a:xfrm>
          <a:prstGeom prst="rect">
            <a:avLst/>
          </a:prstGeom>
          <a:blipFill>
            <a:blip r:embed="rId1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3" name="object 1483"/>
          <p:cNvSpPr/>
          <p:nvPr/>
        </p:nvSpPr>
        <p:spPr>
          <a:xfrm>
            <a:off x="6081877" y="3561384"/>
            <a:ext cx="151511" cy="146253"/>
          </a:xfrm>
          <a:prstGeom prst="rect">
            <a:avLst/>
          </a:prstGeom>
          <a:blipFill>
            <a:blip r:embed="rId1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4" name="object 1484"/>
          <p:cNvSpPr/>
          <p:nvPr/>
        </p:nvSpPr>
        <p:spPr>
          <a:xfrm>
            <a:off x="5779287" y="3070352"/>
            <a:ext cx="90716" cy="214604"/>
          </a:xfrm>
          <a:prstGeom prst="rect">
            <a:avLst/>
          </a:prstGeom>
          <a:blipFill>
            <a:blip r:embed="rId1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5" name="object 1485"/>
          <p:cNvSpPr/>
          <p:nvPr/>
        </p:nvSpPr>
        <p:spPr>
          <a:xfrm>
            <a:off x="5896686" y="3556609"/>
            <a:ext cx="65125" cy="84188"/>
          </a:xfrm>
          <a:prstGeom prst="rect">
            <a:avLst/>
          </a:prstGeom>
          <a:blipFill>
            <a:blip r:embed="rId1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6" name="object 1486"/>
          <p:cNvSpPr/>
          <p:nvPr/>
        </p:nvSpPr>
        <p:spPr>
          <a:xfrm>
            <a:off x="5543373" y="3337166"/>
            <a:ext cx="91627" cy="186258"/>
          </a:xfrm>
          <a:prstGeom prst="rect">
            <a:avLst/>
          </a:prstGeom>
          <a:blipFill>
            <a:blip r:embed="rId1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7" name="object 1487"/>
          <p:cNvSpPr/>
          <p:nvPr/>
        </p:nvSpPr>
        <p:spPr>
          <a:xfrm>
            <a:off x="5954903" y="3564267"/>
            <a:ext cx="72451" cy="95732"/>
          </a:xfrm>
          <a:prstGeom prst="rect">
            <a:avLst/>
          </a:prstGeom>
          <a:blipFill>
            <a:blip r:embed="rId1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8" name="object 1488"/>
          <p:cNvSpPr/>
          <p:nvPr/>
        </p:nvSpPr>
        <p:spPr>
          <a:xfrm>
            <a:off x="5763933" y="3393325"/>
            <a:ext cx="20739" cy="15735"/>
          </a:xfrm>
          <a:prstGeom prst="rect">
            <a:avLst/>
          </a:prstGeom>
          <a:blipFill>
            <a:blip r:embed="rId1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9" name="object 1489"/>
          <p:cNvSpPr/>
          <p:nvPr/>
        </p:nvSpPr>
        <p:spPr>
          <a:xfrm>
            <a:off x="5778525" y="3394710"/>
            <a:ext cx="8521" cy="16192"/>
          </a:xfrm>
          <a:prstGeom prst="rect">
            <a:avLst/>
          </a:prstGeom>
          <a:blipFill>
            <a:blip r:embed="rId1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0" name="object 1490"/>
          <p:cNvSpPr/>
          <p:nvPr/>
        </p:nvSpPr>
        <p:spPr>
          <a:xfrm>
            <a:off x="5464383" y="3738600"/>
            <a:ext cx="255200" cy="69494"/>
          </a:xfrm>
          <a:prstGeom prst="rect">
            <a:avLst/>
          </a:prstGeom>
          <a:blipFill>
            <a:blip r:embed="rId1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1" name="object 1491"/>
          <p:cNvSpPr/>
          <p:nvPr/>
        </p:nvSpPr>
        <p:spPr>
          <a:xfrm>
            <a:off x="5478255" y="3743502"/>
            <a:ext cx="239551" cy="65265"/>
          </a:xfrm>
          <a:prstGeom prst="rect">
            <a:avLst/>
          </a:prstGeom>
          <a:blipFill>
            <a:blip r:embed="rId1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2" name="object 1492"/>
          <p:cNvSpPr/>
          <p:nvPr/>
        </p:nvSpPr>
        <p:spPr>
          <a:xfrm>
            <a:off x="5461935" y="3715131"/>
            <a:ext cx="261839" cy="96011"/>
          </a:xfrm>
          <a:prstGeom prst="rect">
            <a:avLst/>
          </a:prstGeom>
          <a:blipFill>
            <a:blip r:embed="rId1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3" name="object 1493"/>
          <p:cNvSpPr/>
          <p:nvPr/>
        </p:nvSpPr>
        <p:spPr>
          <a:xfrm>
            <a:off x="5464251" y="3711499"/>
            <a:ext cx="20916" cy="41871"/>
          </a:xfrm>
          <a:prstGeom prst="rect">
            <a:avLst/>
          </a:prstGeom>
          <a:blipFill>
            <a:blip r:embed="rId1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4" name="object 1494"/>
          <p:cNvSpPr/>
          <p:nvPr/>
        </p:nvSpPr>
        <p:spPr>
          <a:xfrm>
            <a:off x="5461876" y="3708501"/>
            <a:ext cx="174586" cy="47282"/>
          </a:xfrm>
          <a:prstGeom prst="rect">
            <a:avLst/>
          </a:prstGeom>
          <a:blipFill>
            <a:blip r:embed="rId1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5" name="object 1495"/>
          <p:cNvSpPr/>
          <p:nvPr/>
        </p:nvSpPr>
        <p:spPr>
          <a:xfrm>
            <a:off x="5489727" y="3480232"/>
            <a:ext cx="12382" cy="24371"/>
          </a:xfrm>
          <a:prstGeom prst="rect">
            <a:avLst/>
          </a:prstGeom>
          <a:blipFill>
            <a:blip r:embed="rId1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6" name="object 1496"/>
          <p:cNvSpPr/>
          <p:nvPr/>
        </p:nvSpPr>
        <p:spPr>
          <a:xfrm>
            <a:off x="5485898" y="3476714"/>
            <a:ext cx="17443" cy="31013"/>
          </a:xfrm>
          <a:prstGeom prst="rect">
            <a:avLst/>
          </a:prstGeom>
          <a:blipFill>
            <a:blip r:embed="rId1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7" name="object 1497"/>
          <p:cNvSpPr/>
          <p:nvPr/>
        </p:nvSpPr>
        <p:spPr>
          <a:xfrm>
            <a:off x="5504573" y="3395167"/>
            <a:ext cx="42824" cy="78041"/>
          </a:xfrm>
          <a:prstGeom prst="rect">
            <a:avLst/>
          </a:prstGeom>
          <a:blipFill>
            <a:blip r:embed="rId1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8" name="object 1498"/>
          <p:cNvSpPr/>
          <p:nvPr/>
        </p:nvSpPr>
        <p:spPr>
          <a:xfrm>
            <a:off x="5525084" y="3392347"/>
            <a:ext cx="10756" cy="22593"/>
          </a:xfrm>
          <a:prstGeom prst="rect">
            <a:avLst/>
          </a:prstGeom>
          <a:blipFill>
            <a:blip r:embed="rId1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9" name="object 1499"/>
          <p:cNvSpPr/>
          <p:nvPr/>
        </p:nvSpPr>
        <p:spPr>
          <a:xfrm>
            <a:off x="5503341" y="3389858"/>
            <a:ext cx="48005" cy="86855"/>
          </a:xfrm>
          <a:prstGeom prst="rect">
            <a:avLst/>
          </a:prstGeom>
          <a:blipFill>
            <a:blip r:embed="rId1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0" name="object 1500"/>
          <p:cNvSpPr/>
          <p:nvPr/>
        </p:nvSpPr>
        <p:spPr>
          <a:xfrm>
            <a:off x="5775197" y="3559086"/>
            <a:ext cx="123863" cy="67462"/>
          </a:xfrm>
          <a:prstGeom prst="rect">
            <a:avLst/>
          </a:prstGeom>
          <a:blipFill>
            <a:blip r:embed="rId1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1" name="object 1501"/>
          <p:cNvSpPr/>
          <p:nvPr/>
        </p:nvSpPr>
        <p:spPr>
          <a:xfrm>
            <a:off x="5770536" y="3556711"/>
            <a:ext cx="132143" cy="72212"/>
          </a:xfrm>
          <a:prstGeom prst="rect">
            <a:avLst/>
          </a:prstGeom>
          <a:blipFill>
            <a:blip r:embed="rId1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2" name="object 1502"/>
          <p:cNvSpPr/>
          <p:nvPr/>
        </p:nvSpPr>
        <p:spPr>
          <a:xfrm>
            <a:off x="5559488" y="3532835"/>
            <a:ext cx="206552" cy="84709"/>
          </a:xfrm>
          <a:prstGeom prst="rect">
            <a:avLst/>
          </a:prstGeom>
          <a:blipFill>
            <a:blip r:embed="rId1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3" name="object 1503"/>
          <p:cNvSpPr/>
          <p:nvPr/>
        </p:nvSpPr>
        <p:spPr>
          <a:xfrm>
            <a:off x="5637733" y="3612946"/>
            <a:ext cx="4889" cy="182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4" name="object 1504"/>
          <p:cNvSpPr/>
          <p:nvPr/>
        </p:nvSpPr>
        <p:spPr>
          <a:xfrm>
            <a:off x="5553532" y="3531730"/>
            <a:ext cx="217004" cy="88201"/>
          </a:xfrm>
          <a:prstGeom prst="rect">
            <a:avLst/>
          </a:prstGeom>
          <a:blipFill>
            <a:blip r:embed="rId1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5" name="object 1505"/>
          <p:cNvSpPr/>
          <p:nvPr/>
        </p:nvSpPr>
        <p:spPr>
          <a:xfrm>
            <a:off x="5721387" y="3597199"/>
            <a:ext cx="762" cy="507"/>
          </a:xfrm>
          <a:prstGeom prst="rect">
            <a:avLst/>
          </a:prstGeom>
          <a:blipFill>
            <a:blip r:embed="rId1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6" name="object 1506"/>
          <p:cNvSpPr/>
          <p:nvPr/>
        </p:nvSpPr>
        <p:spPr>
          <a:xfrm>
            <a:off x="5723775" y="3597199"/>
            <a:ext cx="4356" cy="91668"/>
          </a:xfrm>
          <a:prstGeom prst="rect">
            <a:avLst/>
          </a:prstGeom>
          <a:blipFill>
            <a:blip r:embed="rId1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7" name="object 1507"/>
          <p:cNvSpPr/>
          <p:nvPr/>
        </p:nvSpPr>
        <p:spPr>
          <a:xfrm>
            <a:off x="5639660" y="3271812"/>
            <a:ext cx="253723" cy="261264"/>
          </a:xfrm>
          <a:prstGeom prst="rect">
            <a:avLst/>
          </a:prstGeom>
          <a:blipFill>
            <a:blip r:embed="rId1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8" name="object 1508"/>
          <p:cNvSpPr/>
          <p:nvPr/>
        </p:nvSpPr>
        <p:spPr>
          <a:xfrm>
            <a:off x="5637589" y="3269843"/>
            <a:ext cx="258588" cy="266242"/>
          </a:xfrm>
          <a:prstGeom prst="rect">
            <a:avLst/>
          </a:prstGeom>
          <a:blipFill>
            <a:blip r:embed="rId1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9" name="object 1509"/>
          <p:cNvSpPr/>
          <p:nvPr/>
        </p:nvSpPr>
        <p:spPr>
          <a:xfrm>
            <a:off x="5678258" y="3339477"/>
            <a:ext cx="37998" cy="49695"/>
          </a:xfrm>
          <a:prstGeom prst="rect">
            <a:avLst/>
          </a:prstGeom>
          <a:blipFill>
            <a:blip r:embed="rId1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0" name="object 1510"/>
          <p:cNvSpPr/>
          <p:nvPr/>
        </p:nvSpPr>
        <p:spPr>
          <a:xfrm>
            <a:off x="5761609" y="3409061"/>
            <a:ext cx="28371" cy="105206"/>
          </a:xfrm>
          <a:prstGeom prst="rect">
            <a:avLst/>
          </a:prstGeom>
          <a:blipFill>
            <a:blip r:embed="rId1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1" name="object 1511"/>
          <p:cNvSpPr/>
          <p:nvPr/>
        </p:nvSpPr>
        <p:spPr>
          <a:xfrm>
            <a:off x="6167539" y="3420694"/>
            <a:ext cx="215125" cy="130670"/>
          </a:xfrm>
          <a:prstGeom prst="rect">
            <a:avLst/>
          </a:prstGeom>
          <a:blipFill>
            <a:blip r:embed="rId1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2" name="object 1512"/>
          <p:cNvSpPr/>
          <p:nvPr/>
        </p:nvSpPr>
        <p:spPr>
          <a:xfrm>
            <a:off x="6231661" y="3445395"/>
            <a:ext cx="150228" cy="109448"/>
          </a:xfrm>
          <a:prstGeom prst="rect">
            <a:avLst/>
          </a:prstGeom>
          <a:blipFill>
            <a:blip r:embed="rId1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3" name="object 1513"/>
          <p:cNvSpPr/>
          <p:nvPr/>
        </p:nvSpPr>
        <p:spPr>
          <a:xfrm>
            <a:off x="6160261" y="3420414"/>
            <a:ext cx="225564" cy="137502"/>
          </a:xfrm>
          <a:prstGeom prst="rect">
            <a:avLst/>
          </a:prstGeom>
          <a:blipFill>
            <a:blip r:embed="rId1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4" name="object 1514"/>
          <p:cNvSpPr/>
          <p:nvPr/>
        </p:nvSpPr>
        <p:spPr>
          <a:xfrm>
            <a:off x="6389560" y="3427234"/>
            <a:ext cx="34442" cy="10477"/>
          </a:xfrm>
          <a:prstGeom prst="rect">
            <a:avLst/>
          </a:prstGeom>
          <a:blipFill>
            <a:blip r:embed="rId1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5" name="object 1515"/>
          <p:cNvSpPr/>
          <p:nvPr/>
        </p:nvSpPr>
        <p:spPr>
          <a:xfrm>
            <a:off x="6385826" y="3420427"/>
            <a:ext cx="40678" cy="17449"/>
          </a:xfrm>
          <a:prstGeom prst="rect">
            <a:avLst/>
          </a:prstGeom>
          <a:blipFill>
            <a:blip r:embed="rId1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6" name="object 1516"/>
          <p:cNvSpPr/>
          <p:nvPr/>
        </p:nvSpPr>
        <p:spPr>
          <a:xfrm>
            <a:off x="5751538" y="3260242"/>
            <a:ext cx="426872" cy="159981"/>
          </a:xfrm>
          <a:prstGeom prst="rect">
            <a:avLst/>
          </a:prstGeom>
          <a:blipFill>
            <a:blip r:embed="rId1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7" name="object 1517"/>
          <p:cNvSpPr/>
          <p:nvPr/>
        </p:nvSpPr>
        <p:spPr>
          <a:xfrm>
            <a:off x="5683008" y="3308451"/>
            <a:ext cx="76447" cy="84035"/>
          </a:xfrm>
          <a:prstGeom prst="rect">
            <a:avLst/>
          </a:prstGeom>
          <a:blipFill>
            <a:blip r:embed="rId1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8" name="object 1518"/>
          <p:cNvSpPr/>
          <p:nvPr/>
        </p:nvSpPr>
        <p:spPr>
          <a:xfrm>
            <a:off x="5680112" y="3252368"/>
            <a:ext cx="500492" cy="168046"/>
          </a:xfrm>
          <a:prstGeom prst="rect">
            <a:avLst/>
          </a:prstGeom>
          <a:blipFill>
            <a:blip r:embed="rId1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9" name="object 1519"/>
          <p:cNvSpPr/>
          <p:nvPr/>
        </p:nvSpPr>
        <p:spPr>
          <a:xfrm>
            <a:off x="5782309" y="3311804"/>
            <a:ext cx="26060" cy="83070"/>
          </a:xfrm>
          <a:prstGeom prst="rect">
            <a:avLst/>
          </a:prstGeom>
          <a:blipFill>
            <a:blip r:embed="rId1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0" name="object 1520"/>
          <p:cNvSpPr/>
          <p:nvPr/>
        </p:nvSpPr>
        <p:spPr>
          <a:xfrm>
            <a:off x="6083871" y="3696017"/>
            <a:ext cx="9994" cy="10299"/>
          </a:xfrm>
          <a:prstGeom prst="rect">
            <a:avLst/>
          </a:prstGeom>
          <a:blipFill>
            <a:blip r:embed="rId1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1" name="object 1521"/>
          <p:cNvSpPr/>
          <p:nvPr/>
        </p:nvSpPr>
        <p:spPr>
          <a:xfrm>
            <a:off x="6100432" y="3564153"/>
            <a:ext cx="126492" cy="125095"/>
          </a:xfrm>
          <a:prstGeom prst="rect">
            <a:avLst/>
          </a:prstGeom>
          <a:blipFill>
            <a:blip r:embed="rId1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2" name="object 1522"/>
          <p:cNvSpPr/>
          <p:nvPr/>
        </p:nvSpPr>
        <p:spPr>
          <a:xfrm>
            <a:off x="6093866" y="3562286"/>
            <a:ext cx="136220" cy="133730"/>
          </a:xfrm>
          <a:prstGeom prst="rect">
            <a:avLst/>
          </a:prstGeom>
          <a:blipFill>
            <a:blip r:embed="rId1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3" name="object 1523"/>
          <p:cNvSpPr/>
          <p:nvPr/>
        </p:nvSpPr>
        <p:spPr>
          <a:xfrm>
            <a:off x="5782005" y="3268027"/>
            <a:ext cx="6680" cy="11226"/>
          </a:xfrm>
          <a:prstGeom prst="rect">
            <a:avLst/>
          </a:prstGeom>
          <a:blipFill>
            <a:blip r:embed="rId1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4" name="object 1524"/>
          <p:cNvSpPr/>
          <p:nvPr/>
        </p:nvSpPr>
        <p:spPr>
          <a:xfrm>
            <a:off x="5780494" y="3265385"/>
            <a:ext cx="10922" cy="17525"/>
          </a:xfrm>
          <a:prstGeom prst="rect">
            <a:avLst/>
          </a:prstGeom>
          <a:blipFill>
            <a:blip r:embed="rId1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5" name="object 1525"/>
          <p:cNvSpPr/>
          <p:nvPr/>
        </p:nvSpPr>
        <p:spPr>
          <a:xfrm>
            <a:off x="5788101" y="3260382"/>
            <a:ext cx="1689" cy="2387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6" name="object 1526"/>
          <p:cNvSpPr/>
          <p:nvPr/>
        </p:nvSpPr>
        <p:spPr>
          <a:xfrm>
            <a:off x="5784875" y="3252889"/>
            <a:ext cx="8712" cy="12496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7" name="object 1527"/>
          <p:cNvSpPr/>
          <p:nvPr/>
        </p:nvSpPr>
        <p:spPr>
          <a:xfrm>
            <a:off x="5790222" y="3237204"/>
            <a:ext cx="9118" cy="12598"/>
          </a:xfrm>
          <a:prstGeom prst="rect">
            <a:avLst/>
          </a:prstGeom>
          <a:blipFill>
            <a:blip r:embed="rId1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8" name="object 1528"/>
          <p:cNvSpPr/>
          <p:nvPr/>
        </p:nvSpPr>
        <p:spPr>
          <a:xfrm>
            <a:off x="5787047" y="3229445"/>
            <a:ext cx="17475" cy="23444"/>
          </a:xfrm>
          <a:prstGeom prst="rect">
            <a:avLst/>
          </a:prstGeom>
          <a:blipFill>
            <a:blip r:embed="rId1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9" name="object 1529"/>
          <p:cNvSpPr/>
          <p:nvPr/>
        </p:nvSpPr>
        <p:spPr>
          <a:xfrm>
            <a:off x="5801652" y="3222396"/>
            <a:ext cx="3797" cy="4318"/>
          </a:xfrm>
          <a:prstGeom prst="rect">
            <a:avLst/>
          </a:prstGeom>
          <a:blipFill>
            <a:blip r:embed="rId1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0" name="object 1530"/>
          <p:cNvSpPr/>
          <p:nvPr/>
        </p:nvSpPr>
        <p:spPr>
          <a:xfrm>
            <a:off x="5797968" y="3219666"/>
            <a:ext cx="8610" cy="9779"/>
          </a:xfrm>
          <a:prstGeom prst="rect">
            <a:avLst/>
          </a:prstGeom>
          <a:blipFill>
            <a:blip r:embed="rId1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1" name="object 1531"/>
          <p:cNvSpPr/>
          <p:nvPr/>
        </p:nvSpPr>
        <p:spPr>
          <a:xfrm>
            <a:off x="5807405" y="3212071"/>
            <a:ext cx="2298" cy="3695"/>
          </a:xfrm>
          <a:prstGeom prst="rect">
            <a:avLst/>
          </a:prstGeom>
          <a:blipFill>
            <a:blip r:embed="rId1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2" name="object 1532"/>
          <p:cNvSpPr/>
          <p:nvPr/>
        </p:nvSpPr>
        <p:spPr>
          <a:xfrm>
            <a:off x="5804522" y="3209328"/>
            <a:ext cx="6324" cy="10172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3" name="object 1533"/>
          <p:cNvSpPr/>
          <p:nvPr/>
        </p:nvSpPr>
        <p:spPr>
          <a:xfrm>
            <a:off x="5811977" y="3196285"/>
            <a:ext cx="7607" cy="10299"/>
          </a:xfrm>
          <a:prstGeom prst="rect">
            <a:avLst/>
          </a:prstGeom>
          <a:blipFill>
            <a:blip r:embed="rId1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4" name="object 1534"/>
          <p:cNvSpPr/>
          <p:nvPr/>
        </p:nvSpPr>
        <p:spPr>
          <a:xfrm>
            <a:off x="5810846" y="3193732"/>
            <a:ext cx="11112" cy="15595"/>
          </a:xfrm>
          <a:prstGeom prst="rect">
            <a:avLst/>
          </a:prstGeom>
          <a:blipFill>
            <a:blip r:embed="rId1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5" name="object 1535"/>
          <p:cNvSpPr/>
          <p:nvPr/>
        </p:nvSpPr>
        <p:spPr>
          <a:xfrm>
            <a:off x="5818213" y="3188881"/>
            <a:ext cx="1066" cy="2298"/>
          </a:xfrm>
          <a:prstGeom prst="rect">
            <a:avLst/>
          </a:prstGeom>
          <a:blipFill>
            <a:blip r:embed="rId1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6" name="object 1536"/>
          <p:cNvSpPr/>
          <p:nvPr/>
        </p:nvSpPr>
        <p:spPr>
          <a:xfrm>
            <a:off x="5815431" y="3181947"/>
            <a:ext cx="6705" cy="11785"/>
          </a:xfrm>
          <a:prstGeom prst="rect">
            <a:avLst/>
          </a:prstGeom>
          <a:blipFill>
            <a:blip r:embed="rId1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7" name="object 1537"/>
          <p:cNvSpPr/>
          <p:nvPr/>
        </p:nvSpPr>
        <p:spPr>
          <a:xfrm>
            <a:off x="5823267" y="3170961"/>
            <a:ext cx="9334" cy="8254"/>
          </a:xfrm>
          <a:prstGeom prst="rect">
            <a:avLst/>
          </a:prstGeom>
          <a:blipFill>
            <a:blip r:embed="rId1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8" name="object 1538"/>
          <p:cNvSpPr/>
          <p:nvPr/>
        </p:nvSpPr>
        <p:spPr>
          <a:xfrm>
            <a:off x="5822137" y="3168574"/>
            <a:ext cx="15125" cy="13373"/>
          </a:xfrm>
          <a:prstGeom prst="rect">
            <a:avLst/>
          </a:prstGeom>
          <a:blipFill>
            <a:blip r:embed="rId1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9" name="object 1539"/>
          <p:cNvSpPr/>
          <p:nvPr/>
        </p:nvSpPr>
        <p:spPr>
          <a:xfrm>
            <a:off x="5827509" y="3162401"/>
            <a:ext cx="2692" cy="3797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0" name="object 1540"/>
          <p:cNvSpPr/>
          <p:nvPr/>
        </p:nvSpPr>
        <p:spPr>
          <a:xfrm>
            <a:off x="5824156" y="3152559"/>
            <a:ext cx="10909" cy="16014"/>
          </a:xfrm>
          <a:prstGeom prst="rect">
            <a:avLst/>
          </a:prstGeom>
          <a:blipFill>
            <a:blip r:embed="rId1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1" name="object 1541"/>
          <p:cNvSpPr/>
          <p:nvPr/>
        </p:nvSpPr>
        <p:spPr>
          <a:xfrm>
            <a:off x="5833668" y="3141700"/>
            <a:ext cx="5067" cy="7937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2" name="object 1542"/>
          <p:cNvSpPr/>
          <p:nvPr/>
        </p:nvSpPr>
        <p:spPr>
          <a:xfrm>
            <a:off x="5830709" y="3136227"/>
            <a:ext cx="10274" cy="16332"/>
          </a:xfrm>
          <a:prstGeom prst="rect">
            <a:avLst/>
          </a:prstGeom>
          <a:blipFill>
            <a:blip r:embed="rId1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3" name="object 1543"/>
          <p:cNvSpPr/>
          <p:nvPr/>
        </p:nvSpPr>
        <p:spPr>
          <a:xfrm>
            <a:off x="5843536" y="3127972"/>
            <a:ext cx="1473" cy="2082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4" name="object 1544"/>
          <p:cNvSpPr/>
          <p:nvPr/>
        </p:nvSpPr>
        <p:spPr>
          <a:xfrm>
            <a:off x="5840984" y="3125749"/>
            <a:ext cx="9537" cy="10477"/>
          </a:xfrm>
          <a:prstGeom prst="rect">
            <a:avLst/>
          </a:prstGeom>
          <a:blipFill>
            <a:blip r:embed="rId1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5" name="object 1545"/>
          <p:cNvSpPr/>
          <p:nvPr/>
        </p:nvSpPr>
        <p:spPr>
          <a:xfrm>
            <a:off x="5832322" y="3086608"/>
            <a:ext cx="29133" cy="36804"/>
          </a:xfrm>
          <a:prstGeom prst="rect">
            <a:avLst/>
          </a:prstGeom>
          <a:blipFill>
            <a:blip r:embed="rId1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6" name="object 1546"/>
          <p:cNvSpPr/>
          <p:nvPr/>
        </p:nvSpPr>
        <p:spPr>
          <a:xfrm>
            <a:off x="5828525" y="3071228"/>
            <a:ext cx="39268" cy="54521"/>
          </a:xfrm>
          <a:prstGeom prst="rect">
            <a:avLst/>
          </a:prstGeom>
          <a:blipFill>
            <a:blip r:embed="rId1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7" name="object 1547"/>
          <p:cNvSpPr/>
          <p:nvPr/>
        </p:nvSpPr>
        <p:spPr>
          <a:xfrm>
            <a:off x="5778665" y="3489439"/>
            <a:ext cx="3162" cy="13563"/>
          </a:xfrm>
          <a:prstGeom prst="rect">
            <a:avLst/>
          </a:prstGeom>
          <a:blipFill>
            <a:blip r:embed="rId1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8" name="object 1548"/>
          <p:cNvSpPr/>
          <p:nvPr/>
        </p:nvSpPr>
        <p:spPr>
          <a:xfrm>
            <a:off x="5776137" y="3476345"/>
            <a:ext cx="10718" cy="37922"/>
          </a:xfrm>
          <a:prstGeom prst="rect">
            <a:avLst/>
          </a:prstGeom>
          <a:blipFill>
            <a:blip r:embed="rId1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9" name="object 1549"/>
          <p:cNvSpPr/>
          <p:nvPr/>
        </p:nvSpPr>
        <p:spPr>
          <a:xfrm>
            <a:off x="5772581" y="3317405"/>
            <a:ext cx="33553" cy="157721"/>
          </a:xfrm>
          <a:prstGeom prst="rect">
            <a:avLst/>
          </a:prstGeom>
          <a:blipFill>
            <a:blip r:embed="rId1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0" name="object 1550"/>
          <p:cNvSpPr/>
          <p:nvPr/>
        </p:nvSpPr>
        <p:spPr>
          <a:xfrm>
            <a:off x="5764168" y="3313481"/>
            <a:ext cx="42512" cy="164147"/>
          </a:xfrm>
          <a:prstGeom prst="rect">
            <a:avLst/>
          </a:prstGeom>
          <a:blipFill>
            <a:blip r:embed="rId1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1" name="object 1551"/>
          <p:cNvSpPr/>
          <p:nvPr/>
        </p:nvSpPr>
        <p:spPr>
          <a:xfrm>
            <a:off x="5901105" y="3561283"/>
            <a:ext cx="56007" cy="77381"/>
          </a:xfrm>
          <a:prstGeom prst="rect">
            <a:avLst/>
          </a:prstGeom>
          <a:blipFill>
            <a:blip r:embed="rId1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2" name="object 1552"/>
          <p:cNvSpPr/>
          <p:nvPr/>
        </p:nvSpPr>
        <p:spPr>
          <a:xfrm>
            <a:off x="5898375" y="3577564"/>
            <a:ext cx="4203" cy="7848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3" name="object 1553"/>
          <p:cNvSpPr/>
          <p:nvPr/>
        </p:nvSpPr>
        <p:spPr>
          <a:xfrm>
            <a:off x="5898375" y="3558959"/>
            <a:ext cx="61099" cy="79705"/>
          </a:xfrm>
          <a:prstGeom prst="rect">
            <a:avLst/>
          </a:prstGeom>
          <a:blipFill>
            <a:blip r:embed="rId1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4" name="object 1554"/>
          <p:cNvSpPr/>
          <p:nvPr/>
        </p:nvSpPr>
        <p:spPr>
          <a:xfrm>
            <a:off x="5547961" y="3342233"/>
            <a:ext cx="82288" cy="176441"/>
          </a:xfrm>
          <a:prstGeom prst="rect">
            <a:avLst/>
          </a:prstGeom>
          <a:blipFill>
            <a:blip r:embed="rId1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5" name="object 1555"/>
          <p:cNvSpPr/>
          <p:nvPr/>
        </p:nvSpPr>
        <p:spPr>
          <a:xfrm>
            <a:off x="5545587" y="3339668"/>
            <a:ext cx="86616" cy="181381"/>
          </a:xfrm>
          <a:prstGeom prst="rect">
            <a:avLst/>
          </a:prstGeom>
          <a:blipFill>
            <a:blip r:embed="rId1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6" name="object 1556"/>
          <p:cNvSpPr/>
          <p:nvPr/>
        </p:nvSpPr>
        <p:spPr>
          <a:xfrm>
            <a:off x="5966180" y="3596475"/>
            <a:ext cx="56576" cy="58750"/>
          </a:xfrm>
          <a:prstGeom prst="rect">
            <a:avLst/>
          </a:prstGeom>
          <a:blipFill>
            <a:blip r:embed="rId1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7" name="object 1557"/>
          <p:cNvSpPr/>
          <p:nvPr/>
        </p:nvSpPr>
        <p:spPr>
          <a:xfrm>
            <a:off x="5964809" y="3594341"/>
            <a:ext cx="60111" cy="63284"/>
          </a:xfrm>
          <a:prstGeom prst="rect">
            <a:avLst/>
          </a:prstGeom>
          <a:blipFill>
            <a:blip r:embed="rId1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8" name="object 1558"/>
          <p:cNvSpPr/>
          <p:nvPr/>
        </p:nvSpPr>
        <p:spPr>
          <a:xfrm>
            <a:off x="5959665" y="3627945"/>
            <a:ext cx="3784" cy="6565"/>
          </a:xfrm>
          <a:prstGeom prst="rect">
            <a:avLst/>
          </a:prstGeom>
          <a:blipFill>
            <a:blip r:embed="rId1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9" name="object 1559"/>
          <p:cNvSpPr/>
          <p:nvPr/>
        </p:nvSpPr>
        <p:spPr>
          <a:xfrm>
            <a:off x="5957277" y="3625570"/>
            <a:ext cx="7531" cy="13093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0" name="object 1560"/>
          <p:cNvSpPr/>
          <p:nvPr/>
        </p:nvSpPr>
        <p:spPr>
          <a:xfrm>
            <a:off x="5981471" y="3569030"/>
            <a:ext cx="9194" cy="23190"/>
          </a:xfrm>
          <a:prstGeom prst="rect">
            <a:avLst/>
          </a:prstGeom>
          <a:blipFill>
            <a:blip r:embed="rId1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1" name="object 1561"/>
          <p:cNvSpPr/>
          <p:nvPr/>
        </p:nvSpPr>
        <p:spPr>
          <a:xfrm>
            <a:off x="5985014" y="3569030"/>
            <a:ext cx="12369" cy="16128"/>
          </a:xfrm>
          <a:prstGeom prst="rect">
            <a:avLst/>
          </a:prstGeom>
          <a:blipFill>
            <a:blip r:embed="rId1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2" name="object 1562"/>
          <p:cNvSpPr/>
          <p:nvPr/>
        </p:nvSpPr>
        <p:spPr>
          <a:xfrm>
            <a:off x="5979096" y="3566642"/>
            <a:ext cx="19646" cy="27698"/>
          </a:xfrm>
          <a:prstGeom prst="rect">
            <a:avLst/>
          </a:prstGeom>
          <a:blipFill>
            <a:blip r:embed="rId1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3" name="object 1563"/>
          <p:cNvSpPr/>
          <p:nvPr/>
        </p:nvSpPr>
        <p:spPr>
          <a:xfrm>
            <a:off x="5570854" y="6850164"/>
            <a:ext cx="150977" cy="105117"/>
          </a:xfrm>
          <a:prstGeom prst="rect">
            <a:avLst/>
          </a:prstGeom>
          <a:blipFill>
            <a:blip r:embed="rId1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4" name="object 1564"/>
          <p:cNvSpPr/>
          <p:nvPr/>
        </p:nvSpPr>
        <p:spPr>
          <a:xfrm>
            <a:off x="5575706" y="6854494"/>
            <a:ext cx="29210" cy="25209"/>
          </a:xfrm>
          <a:prstGeom prst="rect">
            <a:avLst/>
          </a:prstGeom>
          <a:blipFill>
            <a:blip r:embed="rId1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5" name="object 1565"/>
          <p:cNvSpPr/>
          <p:nvPr/>
        </p:nvSpPr>
        <p:spPr>
          <a:xfrm>
            <a:off x="5570613" y="6849783"/>
            <a:ext cx="43840" cy="37769"/>
          </a:xfrm>
          <a:prstGeom prst="rect">
            <a:avLst/>
          </a:prstGeom>
          <a:blipFill>
            <a:blip r:embed="rId1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6" name="object 1566"/>
          <p:cNvSpPr/>
          <p:nvPr/>
        </p:nvSpPr>
        <p:spPr>
          <a:xfrm>
            <a:off x="5685294" y="6601421"/>
            <a:ext cx="4000" cy="17081"/>
          </a:xfrm>
          <a:prstGeom prst="rect">
            <a:avLst/>
          </a:prstGeom>
          <a:blipFill>
            <a:blip r:embed="rId1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7" name="object 1567"/>
          <p:cNvSpPr/>
          <p:nvPr/>
        </p:nvSpPr>
        <p:spPr>
          <a:xfrm>
            <a:off x="5522823" y="6022137"/>
            <a:ext cx="594068" cy="1013460"/>
          </a:xfrm>
          <a:prstGeom prst="rect">
            <a:avLst/>
          </a:prstGeom>
          <a:blipFill>
            <a:blip r:embed="rId1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8" name="object 1568"/>
          <p:cNvSpPr/>
          <p:nvPr/>
        </p:nvSpPr>
        <p:spPr>
          <a:xfrm>
            <a:off x="5836361" y="6480340"/>
            <a:ext cx="170930" cy="320065"/>
          </a:xfrm>
          <a:prstGeom prst="rect">
            <a:avLst/>
          </a:prstGeom>
          <a:blipFill>
            <a:blip r:embed="rId1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9" name="object 1569"/>
          <p:cNvSpPr/>
          <p:nvPr/>
        </p:nvSpPr>
        <p:spPr>
          <a:xfrm>
            <a:off x="5580955" y="6044870"/>
            <a:ext cx="369587" cy="419150"/>
          </a:xfrm>
          <a:prstGeom prst="rect">
            <a:avLst/>
          </a:prstGeom>
          <a:blipFill>
            <a:blip r:embed="rId1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0" name="object 1570"/>
          <p:cNvSpPr/>
          <p:nvPr/>
        </p:nvSpPr>
        <p:spPr>
          <a:xfrm>
            <a:off x="5835840" y="6788746"/>
            <a:ext cx="69608" cy="26162"/>
          </a:xfrm>
          <a:prstGeom prst="rect">
            <a:avLst/>
          </a:prstGeom>
          <a:blipFill>
            <a:blip r:embed="rId1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1" name="object 1571"/>
          <p:cNvSpPr/>
          <p:nvPr/>
        </p:nvSpPr>
        <p:spPr>
          <a:xfrm>
            <a:off x="5778030" y="6591020"/>
            <a:ext cx="135724" cy="66433"/>
          </a:xfrm>
          <a:prstGeom prst="rect">
            <a:avLst/>
          </a:prstGeom>
          <a:blipFill>
            <a:blip r:embed="rId1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2" name="object 1572"/>
          <p:cNvSpPr/>
          <p:nvPr/>
        </p:nvSpPr>
        <p:spPr>
          <a:xfrm>
            <a:off x="5553367" y="6774891"/>
            <a:ext cx="190919" cy="180403"/>
          </a:xfrm>
          <a:prstGeom prst="rect">
            <a:avLst/>
          </a:prstGeom>
          <a:blipFill>
            <a:blip r:embed="rId1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3" name="object 1573"/>
          <p:cNvSpPr/>
          <p:nvPr/>
        </p:nvSpPr>
        <p:spPr>
          <a:xfrm>
            <a:off x="5774234" y="6648970"/>
            <a:ext cx="186396" cy="190474"/>
          </a:xfrm>
          <a:prstGeom prst="rect">
            <a:avLst/>
          </a:prstGeom>
          <a:blipFill>
            <a:blip r:embed="rId1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4" name="object 1574"/>
          <p:cNvSpPr/>
          <p:nvPr/>
        </p:nvSpPr>
        <p:spPr>
          <a:xfrm>
            <a:off x="5633745" y="6679844"/>
            <a:ext cx="196888" cy="115608"/>
          </a:xfrm>
          <a:prstGeom prst="rect">
            <a:avLst/>
          </a:prstGeom>
          <a:blipFill>
            <a:blip r:embed="rId1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5" name="object 1575"/>
          <p:cNvSpPr/>
          <p:nvPr/>
        </p:nvSpPr>
        <p:spPr>
          <a:xfrm>
            <a:off x="5978342" y="6787845"/>
            <a:ext cx="115968" cy="168224"/>
          </a:xfrm>
          <a:prstGeom prst="rect">
            <a:avLst/>
          </a:prstGeom>
          <a:blipFill>
            <a:blip r:embed="rId1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6" name="object 1576"/>
          <p:cNvSpPr/>
          <p:nvPr/>
        </p:nvSpPr>
        <p:spPr>
          <a:xfrm>
            <a:off x="5658180" y="6512166"/>
            <a:ext cx="213398" cy="173659"/>
          </a:xfrm>
          <a:prstGeom prst="rect">
            <a:avLst/>
          </a:prstGeom>
          <a:blipFill>
            <a:blip r:embed="rId1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7" name="object 1577"/>
          <p:cNvSpPr/>
          <p:nvPr/>
        </p:nvSpPr>
        <p:spPr>
          <a:xfrm>
            <a:off x="5520625" y="6043409"/>
            <a:ext cx="595771" cy="991400"/>
          </a:xfrm>
          <a:prstGeom prst="rect">
            <a:avLst/>
          </a:prstGeom>
          <a:blipFill>
            <a:blip r:embed="rId1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8" name="object 1578"/>
          <p:cNvSpPr/>
          <p:nvPr/>
        </p:nvSpPr>
        <p:spPr>
          <a:xfrm>
            <a:off x="5677422" y="6780936"/>
            <a:ext cx="186955" cy="80124"/>
          </a:xfrm>
          <a:prstGeom prst="rect">
            <a:avLst/>
          </a:prstGeom>
          <a:blipFill>
            <a:blip r:embed="rId1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9" name="object 1579"/>
          <p:cNvSpPr/>
          <p:nvPr/>
        </p:nvSpPr>
        <p:spPr>
          <a:xfrm>
            <a:off x="5707721" y="6586270"/>
            <a:ext cx="224153" cy="225463"/>
          </a:xfrm>
          <a:prstGeom prst="rect">
            <a:avLst/>
          </a:prstGeom>
          <a:blipFill>
            <a:blip r:embed="rId1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0" name="object 1580"/>
          <p:cNvSpPr/>
          <p:nvPr/>
        </p:nvSpPr>
        <p:spPr>
          <a:xfrm>
            <a:off x="5543981" y="6769875"/>
            <a:ext cx="139446" cy="47802"/>
          </a:xfrm>
          <a:prstGeom prst="rect">
            <a:avLst/>
          </a:prstGeom>
          <a:blipFill>
            <a:blip r:embed="rId1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1" name="object 1581"/>
          <p:cNvSpPr/>
          <p:nvPr/>
        </p:nvSpPr>
        <p:spPr>
          <a:xfrm>
            <a:off x="5726353" y="6807378"/>
            <a:ext cx="260819" cy="158064"/>
          </a:xfrm>
          <a:prstGeom prst="rect">
            <a:avLst/>
          </a:prstGeom>
          <a:blipFill>
            <a:blip r:embed="rId1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2" name="object 1582"/>
          <p:cNvSpPr/>
          <p:nvPr/>
        </p:nvSpPr>
        <p:spPr>
          <a:xfrm>
            <a:off x="5682136" y="6787845"/>
            <a:ext cx="176233" cy="88049"/>
          </a:xfrm>
          <a:prstGeom prst="rect">
            <a:avLst/>
          </a:prstGeom>
          <a:blipFill>
            <a:blip r:embed="rId1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3" name="object 1583"/>
          <p:cNvSpPr/>
          <p:nvPr/>
        </p:nvSpPr>
        <p:spPr>
          <a:xfrm>
            <a:off x="5684545" y="6786498"/>
            <a:ext cx="16357" cy="4546"/>
          </a:xfrm>
          <a:prstGeom prst="rect">
            <a:avLst/>
          </a:prstGeom>
          <a:blipFill>
            <a:blip r:embed="rId1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4" name="object 1584"/>
          <p:cNvSpPr/>
          <p:nvPr/>
        </p:nvSpPr>
        <p:spPr>
          <a:xfrm>
            <a:off x="5679817" y="6787896"/>
            <a:ext cx="60226" cy="87896"/>
          </a:xfrm>
          <a:prstGeom prst="rect">
            <a:avLst/>
          </a:prstGeom>
          <a:blipFill>
            <a:blip r:embed="rId1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5" name="object 1585"/>
          <p:cNvSpPr/>
          <p:nvPr/>
        </p:nvSpPr>
        <p:spPr>
          <a:xfrm>
            <a:off x="5728436" y="6873062"/>
            <a:ext cx="5486" cy="2895"/>
          </a:xfrm>
          <a:prstGeom prst="rect">
            <a:avLst/>
          </a:prstGeom>
          <a:blipFill>
            <a:blip r:embed="rId1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6" name="object 1586"/>
          <p:cNvSpPr/>
          <p:nvPr/>
        </p:nvSpPr>
        <p:spPr>
          <a:xfrm>
            <a:off x="5712556" y="6591820"/>
            <a:ext cx="215447" cy="224091"/>
          </a:xfrm>
          <a:prstGeom prst="rect">
            <a:avLst/>
          </a:prstGeom>
          <a:blipFill>
            <a:blip r:embed="rId1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7" name="object 1587"/>
          <p:cNvSpPr/>
          <p:nvPr/>
        </p:nvSpPr>
        <p:spPr>
          <a:xfrm>
            <a:off x="5840348" y="6811733"/>
            <a:ext cx="7531" cy="3492"/>
          </a:xfrm>
          <a:prstGeom prst="rect">
            <a:avLst/>
          </a:prstGeom>
          <a:blipFill>
            <a:blip r:embed="rId1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8" name="object 1588"/>
          <p:cNvSpPr/>
          <p:nvPr/>
        </p:nvSpPr>
        <p:spPr>
          <a:xfrm>
            <a:off x="5711587" y="6613956"/>
            <a:ext cx="218118" cy="201167"/>
          </a:xfrm>
          <a:prstGeom prst="rect">
            <a:avLst/>
          </a:prstGeom>
          <a:blipFill>
            <a:blip r:embed="rId1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9" name="object 1589"/>
          <p:cNvSpPr/>
          <p:nvPr/>
        </p:nvSpPr>
        <p:spPr>
          <a:xfrm>
            <a:off x="5544134" y="6775475"/>
            <a:ext cx="135077" cy="43002"/>
          </a:xfrm>
          <a:prstGeom prst="rect">
            <a:avLst/>
          </a:prstGeom>
          <a:blipFill>
            <a:blip r:embed="rId1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0" name="object 1590"/>
          <p:cNvSpPr/>
          <p:nvPr/>
        </p:nvSpPr>
        <p:spPr>
          <a:xfrm>
            <a:off x="5678563" y="6788937"/>
            <a:ext cx="4064" cy="2285"/>
          </a:xfrm>
          <a:prstGeom prst="rect">
            <a:avLst/>
          </a:prstGeom>
          <a:blipFill>
            <a:blip r:embed="rId1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1" name="object 1591"/>
          <p:cNvSpPr/>
          <p:nvPr/>
        </p:nvSpPr>
        <p:spPr>
          <a:xfrm>
            <a:off x="5553760" y="6809067"/>
            <a:ext cx="5016" cy="5372"/>
          </a:xfrm>
          <a:prstGeom prst="rect">
            <a:avLst/>
          </a:prstGeom>
          <a:blipFill>
            <a:blip r:embed="rId1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2" name="object 1592"/>
          <p:cNvSpPr/>
          <p:nvPr/>
        </p:nvSpPr>
        <p:spPr>
          <a:xfrm>
            <a:off x="5727560" y="6812851"/>
            <a:ext cx="254468" cy="175298"/>
          </a:xfrm>
          <a:prstGeom prst="rect">
            <a:avLst/>
          </a:prstGeom>
          <a:blipFill>
            <a:blip r:embed="rId1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3" name="object 1593"/>
          <p:cNvSpPr/>
          <p:nvPr/>
        </p:nvSpPr>
        <p:spPr>
          <a:xfrm>
            <a:off x="5734215" y="6825069"/>
            <a:ext cx="175211" cy="91808"/>
          </a:xfrm>
          <a:prstGeom prst="rect">
            <a:avLst/>
          </a:prstGeom>
          <a:blipFill>
            <a:blip r:embed="rId1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4" name="object 1594"/>
          <p:cNvSpPr/>
          <p:nvPr/>
        </p:nvSpPr>
        <p:spPr>
          <a:xfrm>
            <a:off x="5728055" y="6839534"/>
            <a:ext cx="256396" cy="147827"/>
          </a:xfrm>
          <a:prstGeom prst="rect">
            <a:avLst/>
          </a:prstGeom>
          <a:blipFill>
            <a:blip r:embed="rId1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5" name="object 1595"/>
          <p:cNvSpPr/>
          <p:nvPr/>
        </p:nvSpPr>
        <p:spPr>
          <a:xfrm>
            <a:off x="5801842" y="3652139"/>
            <a:ext cx="564770" cy="3049346"/>
          </a:xfrm>
          <a:prstGeom prst="rect">
            <a:avLst/>
          </a:prstGeom>
          <a:blipFill>
            <a:blip r:embed="rId1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6" name="object 1596"/>
          <p:cNvSpPr/>
          <p:nvPr/>
        </p:nvSpPr>
        <p:spPr>
          <a:xfrm>
            <a:off x="5810299" y="4825111"/>
            <a:ext cx="497155" cy="1872843"/>
          </a:xfrm>
          <a:prstGeom prst="rect">
            <a:avLst/>
          </a:prstGeom>
          <a:blipFill>
            <a:blip r:embed="rId1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7" name="object 1597"/>
          <p:cNvSpPr/>
          <p:nvPr/>
        </p:nvSpPr>
        <p:spPr>
          <a:xfrm>
            <a:off x="5922924" y="3652469"/>
            <a:ext cx="423163" cy="1248448"/>
          </a:xfrm>
          <a:prstGeom prst="rect">
            <a:avLst/>
          </a:prstGeom>
          <a:blipFill>
            <a:blip r:embed="rId1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8" name="object 1598"/>
          <p:cNvSpPr/>
          <p:nvPr/>
        </p:nvSpPr>
        <p:spPr>
          <a:xfrm>
            <a:off x="6005105" y="4087228"/>
            <a:ext cx="81457" cy="81749"/>
          </a:xfrm>
          <a:prstGeom prst="rect">
            <a:avLst/>
          </a:prstGeom>
          <a:blipFill>
            <a:blip r:embed="rId1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9" name="object 1599"/>
          <p:cNvSpPr/>
          <p:nvPr/>
        </p:nvSpPr>
        <p:spPr>
          <a:xfrm>
            <a:off x="6102591" y="4186707"/>
            <a:ext cx="56756" cy="99440"/>
          </a:xfrm>
          <a:prstGeom prst="rect">
            <a:avLst/>
          </a:prstGeom>
          <a:blipFill>
            <a:blip r:embed="rId1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0" name="object 1600"/>
          <p:cNvSpPr/>
          <p:nvPr/>
        </p:nvSpPr>
        <p:spPr>
          <a:xfrm>
            <a:off x="6045098" y="4257345"/>
            <a:ext cx="174396" cy="180632"/>
          </a:xfrm>
          <a:prstGeom prst="rect">
            <a:avLst/>
          </a:prstGeom>
          <a:blipFill>
            <a:blip r:embed="rId1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1" name="object 1601"/>
          <p:cNvSpPr/>
          <p:nvPr/>
        </p:nvSpPr>
        <p:spPr>
          <a:xfrm>
            <a:off x="6076467" y="4394301"/>
            <a:ext cx="248818" cy="169799"/>
          </a:xfrm>
          <a:prstGeom prst="rect">
            <a:avLst/>
          </a:prstGeom>
          <a:blipFill>
            <a:blip r:embed="rId1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2" name="object 1602"/>
          <p:cNvSpPr/>
          <p:nvPr/>
        </p:nvSpPr>
        <p:spPr>
          <a:xfrm>
            <a:off x="6079032" y="4438116"/>
            <a:ext cx="244144" cy="236080"/>
          </a:xfrm>
          <a:prstGeom prst="rect">
            <a:avLst/>
          </a:prstGeom>
          <a:blipFill>
            <a:blip r:embed="rId1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3" name="object 1603"/>
          <p:cNvSpPr/>
          <p:nvPr/>
        </p:nvSpPr>
        <p:spPr>
          <a:xfrm>
            <a:off x="6058789" y="4739398"/>
            <a:ext cx="195478" cy="85940"/>
          </a:xfrm>
          <a:prstGeom prst="rect">
            <a:avLst/>
          </a:prstGeom>
          <a:blipFill>
            <a:blip r:embed="rId1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4" name="object 1604"/>
          <p:cNvSpPr/>
          <p:nvPr/>
        </p:nvSpPr>
        <p:spPr>
          <a:xfrm>
            <a:off x="6032004" y="4822876"/>
            <a:ext cx="298348" cy="149999"/>
          </a:xfrm>
          <a:prstGeom prst="rect">
            <a:avLst/>
          </a:prstGeom>
          <a:blipFill>
            <a:blip r:embed="rId1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5" name="object 1605"/>
          <p:cNvSpPr/>
          <p:nvPr/>
        </p:nvSpPr>
        <p:spPr>
          <a:xfrm>
            <a:off x="5993091" y="4946091"/>
            <a:ext cx="313944" cy="133781"/>
          </a:xfrm>
          <a:prstGeom prst="rect">
            <a:avLst/>
          </a:prstGeom>
          <a:blipFill>
            <a:blip r:embed="rId1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6" name="object 1606"/>
          <p:cNvSpPr/>
          <p:nvPr/>
        </p:nvSpPr>
        <p:spPr>
          <a:xfrm>
            <a:off x="5964059" y="4953508"/>
            <a:ext cx="344157" cy="253873"/>
          </a:xfrm>
          <a:prstGeom prst="rect">
            <a:avLst/>
          </a:prstGeom>
          <a:blipFill>
            <a:blip r:embed="rId1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7" name="object 1607"/>
          <p:cNvSpPr/>
          <p:nvPr/>
        </p:nvSpPr>
        <p:spPr>
          <a:xfrm>
            <a:off x="5924435" y="5066652"/>
            <a:ext cx="360222" cy="260667"/>
          </a:xfrm>
          <a:prstGeom prst="rect">
            <a:avLst/>
          </a:prstGeom>
          <a:blipFill>
            <a:blip r:embed="rId1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8" name="object 1608"/>
          <p:cNvSpPr/>
          <p:nvPr/>
        </p:nvSpPr>
        <p:spPr>
          <a:xfrm>
            <a:off x="6057188" y="4427258"/>
            <a:ext cx="17386" cy="6769"/>
          </a:xfrm>
          <a:prstGeom prst="rect">
            <a:avLst/>
          </a:prstGeom>
          <a:blipFill>
            <a:blip r:embed="rId1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9" name="object 1609"/>
          <p:cNvSpPr/>
          <p:nvPr/>
        </p:nvSpPr>
        <p:spPr>
          <a:xfrm>
            <a:off x="6183591" y="4363098"/>
            <a:ext cx="20802" cy="14071"/>
          </a:xfrm>
          <a:prstGeom prst="rect">
            <a:avLst/>
          </a:prstGeom>
          <a:blipFill>
            <a:blip r:embed="rId1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0" name="object 1610"/>
          <p:cNvSpPr/>
          <p:nvPr/>
        </p:nvSpPr>
        <p:spPr>
          <a:xfrm>
            <a:off x="6009868" y="4088562"/>
            <a:ext cx="170789" cy="200418"/>
          </a:xfrm>
          <a:prstGeom prst="rect">
            <a:avLst/>
          </a:prstGeom>
          <a:blipFill>
            <a:blip r:embed="rId1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1" name="object 1611"/>
          <p:cNvSpPr/>
          <p:nvPr/>
        </p:nvSpPr>
        <p:spPr>
          <a:xfrm>
            <a:off x="6269380" y="4330319"/>
            <a:ext cx="21628" cy="12661"/>
          </a:xfrm>
          <a:prstGeom prst="rect">
            <a:avLst/>
          </a:prstGeom>
          <a:blipFill>
            <a:blip r:embed="rId1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2" name="object 1612"/>
          <p:cNvSpPr/>
          <p:nvPr/>
        </p:nvSpPr>
        <p:spPr>
          <a:xfrm>
            <a:off x="6009347" y="4917643"/>
            <a:ext cx="67017" cy="64858"/>
          </a:xfrm>
          <a:prstGeom prst="rect">
            <a:avLst/>
          </a:prstGeom>
          <a:blipFill>
            <a:blip r:embed="rId1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3" name="object 1613"/>
          <p:cNvSpPr/>
          <p:nvPr/>
        </p:nvSpPr>
        <p:spPr>
          <a:xfrm>
            <a:off x="6059436" y="4384268"/>
            <a:ext cx="289280" cy="492366"/>
          </a:xfrm>
          <a:prstGeom prst="rect">
            <a:avLst/>
          </a:prstGeom>
          <a:blipFill>
            <a:blip r:embed="rId1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4" name="object 1614"/>
          <p:cNvSpPr/>
          <p:nvPr/>
        </p:nvSpPr>
        <p:spPr>
          <a:xfrm>
            <a:off x="5983287" y="5022253"/>
            <a:ext cx="93141" cy="56870"/>
          </a:xfrm>
          <a:prstGeom prst="rect">
            <a:avLst/>
          </a:prstGeom>
          <a:blipFill>
            <a:blip r:embed="rId1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5" name="object 1615"/>
          <p:cNvSpPr/>
          <p:nvPr/>
        </p:nvSpPr>
        <p:spPr>
          <a:xfrm>
            <a:off x="6155118" y="4948910"/>
            <a:ext cx="69900" cy="34721"/>
          </a:xfrm>
          <a:prstGeom prst="rect">
            <a:avLst/>
          </a:prstGeom>
          <a:blipFill>
            <a:blip r:embed="rId1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6" name="object 1616"/>
          <p:cNvSpPr/>
          <p:nvPr/>
        </p:nvSpPr>
        <p:spPr>
          <a:xfrm>
            <a:off x="5964682" y="5177459"/>
            <a:ext cx="90233" cy="29235"/>
          </a:xfrm>
          <a:prstGeom prst="rect">
            <a:avLst/>
          </a:prstGeom>
          <a:blipFill>
            <a:blip r:embed="rId1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7" name="object 1617"/>
          <p:cNvSpPr/>
          <p:nvPr/>
        </p:nvSpPr>
        <p:spPr>
          <a:xfrm>
            <a:off x="6302425" y="4939296"/>
            <a:ext cx="14897" cy="35991"/>
          </a:xfrm>
          <a:prstGeom prst="rect">
            <a:avLst/>
          </a:prstGeom>
          <a:blipFill>
            <a:blip r:embed="rId1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8" name="object 1618"/>
          <p:cNvSpPr/>
          <p:nvPr/>
        </p:nvSpPr>
        <p:spPr>
          <a:xfrm>
            <a:off x="5932068" y="5296573"/>
            <a:ext cx="89877" cy="29933"/>
          </a:xfrm>
          <a:prstGeom prst="rect">
            <a:avLst/>
          </a:prstGeom>
          <a:blipFill>
            <a:blip r:embed="rId1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9" name="object 1619"/>
          <p:cNvSpPr/>
          <p:nvPr/>
        </p:nvSpPr>
        <p:spPr>
          <a:xfrm>
            <a:off x="6118593" y="5073307"/>
            <a:ext cx="113334" cy="151650"/>
          </a:xfrm>
          <a:prstGeom prst="rect">
            <a:avLst/>
          </a:prstGeom>
          <a:blipFill>
            <a:blip r:embed="rId1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0" name="object 1620"/>
          <p:cNvSpPr/>
          <p:nvPr/>
        </p:nvSpPr>
        <p:spPr>
          <a:xfrm>
            <a:off x="6275425" y="5050777"/>
            <a:ext cx="15963" cy="25958"/>
          </a:xfrm>
          <a:prstGeom prst="rect">
            <a:avLst/>
          </a:prstGeom>
          <a:blipFill>
            <a:blip r:embed="rId1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1" name="object 1621"/>
          <p:cNvSpPr/>
          <p:nvPr/>
        </p:nvSpPr>
        <p:spPr>
          <a:xfrm>
            <a:off x="5942241" y="3650805"/>
            <a:ext cx="123494" cy="52933"/>
          </a:xfrm>
          <a:prstGeom prst="rect">
            <a:avLst/>
          </a:prstGeom>
          <a:blipFill>
            <a:blip r:embed="rId1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2" name="object 1622"/>
          <p:cNvSpPr/>
          <p:nvPr/>
        </p:nvSpPr>
        <p:spPr>
          <a:xfrm>
            <a:off x="5884553" y="6152273"/>
            <a:ext cx="161611" cy="187147"/>
          </a:xfrm>
          <a:prstGeom prst="rect">
            <a:avLst/>
          </a:prstGeom>
          <a:blipFill>
            <a:blip r:embed="rId1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3" name="object 1623"/>
          <p:cNvSpPr/>
          <p:nvPr/>
        </p:nvSpPr>
        <p:spPr>
          <a:xfrm>
            <a:off x="5829706" y="6008154"/>
            <a:ext cx="36741" cy="25590"/>
          </a:xfrm>
          <a:prstGeom prst="rect">
            <a:avLst/>
          </a:prstGeom>
          <a:blipFill>
            <a:blip r:embed="rId1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4" name="object 1624"/>
          <p:cNvSpPr/>
          <p:nvPr/>
        </p:nvSpPr>
        <p:spPr>
          <a:xfrm>
            <a:off x="5927166" y="3655187"/>
            <a:ext cx="135610" cy="70332"/>
          </a:xfrm>
          <a:prstGeom prst="rect">
            <a:avLst/>
          </a:prstGeom>
          <a:blipFill>
            <a:blip r:embed="rId1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5" name="object 1625"/>
          <p:cNvSpPr/>
          <p:nvPr/>
        </p:nvSpPr>
        <p:spPr>
          <a:xfrm>
            <a:off x="5955042" y="3682974"/>
            <a:ext cx="23012" cy="22783"/>
          </a:xfrm>
          <a:prstGeom prst="rect">
            <a:avLst/>
          </a:prstGeom>
          <a:blipFill>
            <a:blip r:embed="rId1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6" name="object 1626"/>
          <p:cNvSpPr/>
          <p:nvPr/>
        </p:nvSpPr>
        <p:spPr>
          <a:xfrm>
            <a:off x="5922924" y="3727336"/>
            <a:ext cx="178993" cy="68325"/>
          </a:xfrm>
          <a:prstGeom prst="rect">
            <a:avLst/>
          </a:prstGeom>
          <a:blipFill>
            <a:blip r:embed="rId1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7" name="object 1627"/>
          <p:cNvSpPr/>
          <p:nvPr/>
        </p:nvSpPr>
        <p:spPr>
          <a:xfrm>
            <a:off x="5970879" y="3727336"/>
            <a:ext cx="14439" cy="10782"/>
          </a:xfrm>
          <a:prstGeom prst="rect">
            <a:avLst/>
          </a:prstGeom>
          <a:blipFill>
            <a:blip r:embed="rId1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8" name="object 1628"/>
          <p:cNvSpPr/>
          <p:nvPr/>
        </p:nvSpPr>
        <p:spPr>
          <a:xfrm>
            <a:off x="5968365" y="3745928"/>
            <a:ext cx="21678" cy="14427"/>
          </a:xfrm>
          <a:prstGeom prst="rect">
            <a:avLst/>
          </a:prstGeom>
          <a:blipFill>
            <a:blip r:embed="rId1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9" name="object 1629"/>
          <p:cNvSpPr/>
          <p:nvPr/>
        </p:nvSpPr>
        <p:spPr>
          <a:xfrm>
            <a:off x="5921412" y="3768090"/>
            <a:ext cx="101003" cy="68326"/>
          </a:xfrm>
          <a:prstGeom prst="rect">
            <a:avLst/>
          </a:prstGeom>
          <a:blipFill>
            <a:blip r:embed="rId1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0" name="object 1630"/>
          <p:cNvSpPr/>
          <p:nvPr/>
        </p:nvSpPr>
        <p:spPr>
          <a:xfrm>
            <a:off x="5922746" y="3774084"/>
            <a:ext cx="8585" cy="10782"/>
          </a:xfrm>
          <a:prstGeom prst="rect">
            <a:avLst/>
          </a:prstGeom>
          <a:blipFill>
            <a:blip r:embed="rId1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1" name="object 1631"/>
          <p:cNvSpPr/>
          <p:nvPr/>
        </p:nvSpPr>
        <p:spPr>
          <a:xfrm>
            <a:off x="5953429" y="3796652"/>
            <a:ext cx="21031" cy="12560"/>
          </a:xfrm>
          <a:prstGeom prst="rect">
            <a:avLst/>
          </a:prstGeom>
          <a:blipFill>
            <a:blip r:embed="rId1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2" name="object 1632"/>
          <p:cNvSpPr/>
          <p:nvPr/>
        </p:nvSpPr>
        <p:spPr>
          <a:xfrm>
            <a:off x="6023483" y="3801643"/>
            <a:ext cx="69672" cy="51854"/>
          </a:xfrm>
          <a:prstGeom prst="rect">
            <a:avLst/>
          </a:prstGeom>
          <a:blipFill>
            <a:blip r:embed="rId1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3" name="object 1633"/>
          <p:cNvSpPr/>
          <p:nvPr/>
        </p:nvSpPr>
        <p:spPr>
          <a:xfrm>
            <a:off x="5988773" y="3819639"/>
            <a:ext cx="9664" cy="13182"/>
          </a:xfrm>
          <a:prstGeom prst="rect">
            <a:avLst/>
          </a:prstGeom>
          <a:blipFill>
            <a:blip r:embed="rId1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4" name="object 1634"/>
          <p:cNvSpPr/>
          <p:nvPr/>
        </p:nvSpPr>
        <p:spPr>
          <a:xfrm>
            <a:off x="5955449" y="3851961"/>
            <a:ext cx="25019" cy="15786"/>
          </a:xfrm>
          <a:prstGeom prst="rect">
            <a:avLst/>
          </a:prstGeom>
          <a:blipFill>
            <a:blip r:embed="rId1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5" name="object 1635"/>
          <p:cNvSpPr/>
          <p:nvPr/>
        </p:nvSpPr>
        <p:spPr>
          <a:xfrm>
            <a:off x="6035611" y="3856710"/>
            <a:ext cx="75552" cy="57632"/>
          </a:xfrm>
          <a:prstGeom prst="rect">
            <a:avLst/>
          </a:prstGeom>
          <a:blipFill>
            <a:blip r:embed="rId1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6" name="object 1636"/>
          <p:cNvSpPr/>
          <p:nvPr/>
        </p:nvSpPr>
        <p:spPr>
          <a:xfrm>
            <a:off x="5985268" y="3879570"/>
            <a:ext cx="9575" cy="7912"/>
          </a:xfrm>
          <a:prstGeom prst="rect">
            <a:avLst/>
          </a:prstGeom>
          <a:blipFill>
            <a:blip r:embed="rId1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7" name="object 1637"/>
          <p:cNvSpPr/>
          <p:nvPr/>
        </p:nvSpPr>
        <p:spPr>
          <a:xfrm>
            <a:off x="5993650" y="3886771"/>
            <a:ext cx="4864" cy="4800"/>
          </a:xfrm>
          <a:prstGeom prst="rect">
            <a:avLst/>
          </a:prstGeom>
          <a:blipFill>
            <a:blip r:embed="rId1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8" name="object 1638"/>
          <p:cNvSpPr/>
          <p:nvPr/>
        </p:nvSpPr>
        <p:spPr>
          <a:xfrm>
            <a:off x="5926518" y="3886771"/>
            <a:ext cx="134264" cy="71920"/>
          </a:xfrm>
          <a:prstGeom prst="rect">
            <a:avLst/>
          </a:prstGeom>
          <a:blipFill>
            <a:blip r:embed="rId1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9" name="object 1639"/>
          <p:cNvSpPr/>
          <p:nvPr/>
        </p:nvSpPr>
        <p:spPr>
          <a:xfrm>
            <a:off x="6052388" y="3913822"/>
            <a:ext cx="87528" cy="62852"/>
          </a:xfrm>
          <a:prstGeom prst="rect">
            <a:avLst/>
          </a:prstGeom>
          <a:blipFill>
            <a:blip r:embed="rId1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0" name="object 1640"/>
          <p:cNvSpPr/>
          <p:nvPr/>
        </p:nvSpPr>
        <p:spPr>
          <a:xfrm>
            <a:off x="5962484" y="3916476"/>
            <a:ext cx="25501" cy="21755"/>
          </a:xfrm>
          <a:prstGeom prst="rect">
            <a:avLst/>
          </a:prstGeom>
          <a:blipFill>
            <a:blip r:embed="rId1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1" name="object 1641"/>
          <p:cNvSpPr/>
          <p:nvPr/>
        </p:nvSpPr>
        <p:spPr>
          <a:xfrm>
            <a:off x="5930112" y="3933520"/>
            <a:ext cx="39560" cy="40258"/>
          </a:xfrm>
          <a:prstGeom prst="rect">
            <a:avLst/>
          </a:prstGeom>
          <a:blipFill>
            <a:blip r:embed="rId1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2" name="object 1642"/>
          <p:cNvSpPr/>
          <p:nvPr/>
        </p:nvSpPr>
        <p:spPr>
          <a:xfrm>
            <a:off x="6079934" y="3980269"/>
            <a:ext cx="109118" cy="68110"/>
          </a:xfrm>
          <a:prstGeom prst="rect">
            <a:avLst/>
          </a:prstGeom>
          <a:blipFill>
            <a:blip r:embed="rId1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3" name="object 1643"/>
          <p:cNvSpPr/>
          <p:nvPr/>
        </p:nvSpPr>
        <p:spPr>
          <a:xfrm>
            <a:off x="5986462" y="4000538"/>
            <a:ext cx="29959" cy="20497"/>
          </a:xfrm>
          <a:prstGeom prst="rect">
            <a:avLst/>
          </a:prstGeom>
          <a:blipFill>
            <a:blip r:embed="rId1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4" name="object 1644"/>
          <p:cNvSpPr/>
          <p:nvPr/>
        </p:nvSpPr>
        <p:spPr>
          <a:xfrm>
            <a:off x="5961151" y="4017429"/>
            <a:ext cx="159550" cy="137452"/>
          </a:xfrm>
          <a:prstGeom prst="rect">
            <a:avLst/>
          </a:prstGeom>
          <a:blipFill>
            <a:blip r:embed="rId1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5" name="object 1645"/>
          <p:cNvSpPr/>
          <p:nvPr/>
        </p:nvSpPr>
        <p:spPr>
          <a:xfrm>
            <a:off x="6003239" y="4018635"/>
            <a:ext cx="47967" cy="26365"/>
          </a:xfrm>
          <a:prstGeom prst="rect">
            <a:avLst/>
          </a:prstGeom>
          <a:blipFill>
            <a:blip r:embed="rId1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6" name="object 1646"/>
          <p:cNvSpPr/>
          <p:nvPr/>
        </p:nvSpPr>
        <p:spPr>
          <a:xfrm>
            <a:off x="5970879" y="4096550"/>
            <a:ext cx="9588" cy="46761"/>
          </a:xfrm>
          <a:prstGeom prst="rect">
            <a:avLst/>
          </a:prstGeom>
          <a:blipFill>
            <a:blip r:embed="rId1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7" name="object 1647"/>
          <p:cNvSpPr/>
          <p:nvPr/>
        </p:nvSpPr>
        <p:spPr>
          <a:xfrm>
            <a:off x="5981662" y="4108539"/>
            <a:ext cx="5994" cy="39560"/>
          </a:xfrm>
          <a:prstGeom prst="rect">
            <a:avLst/>
          </a:prstGeom>
          <a:blipFill>
            <a:blip r:embed="rId1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8" name="object 1648"/>
          <p:cNvSpPr/>
          <p:nvPr/>
        </p:nvSpPr>
        <p:spPr>
          <a:xfrm>
            <a:off x="6150686" y="4152887"/>
            <a:ext cx="133126" cy="71932"/>
          </a:xfrm>
          <a:prstGeom prst="rect">
            <a:avLst/>
          </a:prstGeom>
          <a:blipFill>
            <a:blip r:embed="rId1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9" name="object 1649"/>
          <p:cNvSpPr/>
          <p:nvPr/>
        </p:nvSpPr>
        <p:spPr>
          <a:xfrm>
            <a:off x="6129108" y="4172077"/>
            <a:ext cx="29959" cy="47942"/>
          </a:xfrm>
          <a:prstGeom prst="rect">
            <a:avLst/>
          </a:prstGeom>
          <a:blipFill>
            <a:blip r:embed="rId1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0" name="object 1650"/>
          <p:cNvSpPr/>
          <p:nvPr/>
        </p:nvSpPr>
        <p:spPr>
          <a:xfrm>
            <a:off x="6162712" y="4209084"/>
            <a:ext cx="16751" cy="10693"/>
          </a:xfrm>
          <a:prstGeom prst="rect">
            <a:avLst/>
          </a:prstGeom>
          <a:blipFill>
            <a:blip r:embed="rId1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1" name="object 1651"/>
          <p:cNvSpPr/>
          <p:nvPr/>
        </p:nvSpPr>
        <p:spPr>
          <a:xfrm>
            <a:off x="6075159" y="4212094"/>
            <a:ext cx="25171" cy="11531"/>
          </a:xfrm>
          <a:prstGeom prst="rect">
            <a:avLst/>
          </a:prstGeom>
          <a:blipFill>
            <a:blip r:embed="rId1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2" name="object 1652"/>
          <p:cNvSpPr/>
          <p:nvPr/>
        </p:nvSpPr>
        <p:spPr>
          <a:xfrm>
            <a:off x="6203429" y="4257561"/>
            <a:ext cx="109880" cy="85928"/>
          </a:xfrm>
          <a:prstGeom prst="rect">
            <a:avLst/>
          </a:prstGeom>
          <a:blipFill>
            <a:blip r:embed="rId1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3" name="object 1653"/>
          <p:cNvSpPr/>
          <p:nvPr/>
        </p:nvSpPr>
        <p:spPr>
          <a:xfrm>
            <a:off x="6035611" y="4285322"/>
            <a:ext cx="230060" cy="139700"/>
          </a:xfrm>
          <a:prstGeom prst="rect">
            <a:avLst/>
          </a:prstGeom>
          <a:blipFill>
            <a:blip r:embed="rId1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4" name="object 1654"/>
          <p:cNvSpPr/>
          <p:nvPr/>
        </p:nvSpPr>
        <p:spPr>
          <a:xfrm>
            <a:off x="6211608" y="4314723"/>
            <a:ext cx="11087" cy="5918"/>
          </a:xfrm>
          <a:prstGeom prst="rect">
            <a:avLst/>
          </a:prstGeom>
          <a:blipFill>
            <a:blip r:embed="rId1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5" name="object 1655"/>
          <p:cNvSpPr/>
          <p:nvPr/>
        </p:nvSpPr>
        <p:spPr>
          <a:xfrm>
            <a:off x="6124219" y="4323969"/>
            <a:ext cx="43256" cy="24434"/>
          </a:xfrm>
          <a:prstGeom prst="rect">
            <a:avLst/>
          </a:prstGeom>
          <a:blipFill>
            <a:blip r:embed="rId1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6" name="object 1656"/>
          <p:cNvSpPr/>
          <p:nvPr/>
        </p:nvSpPr>
        <p:spPr>
          <a:xfrm>
            <a:off x="6241884" y="4359084"/>
            <a:ext cx="104990" cy="83908"/>
          </a:xfrm>
          <a:prstGeom prst="rect">
            <a:avLst/>
          </a:prstGeom>
          <a:blipFill>
            <a:blip r:embed="rId1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7" name="object 1657"/>
          <p:cNvSpPr/>
          <p:nvPr/>
        </p:nvSpPr>
        <p:spPr>
          <a:xfrm>
            <a:off x="6052388" y="4365078"/>
            <a:ext cx="10020" cy="33566"/>
          </a:xfrm>
          <a:prstGeom prst="rect">
            <a:avLst/>
          </a:prstGeom>
          <a:blipFill>
            <a:blip r:embed="rId1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8" name="object 1658"/>
          <p:cNvSpPr/>
          <p:nvPr/>
        </p:nvSpPr>
        <p:spPr>
          <a:xfrm>
            <a:off x="6049988" y="4377055"/>
            <a:ext cx="9499" cy="47815"/>
          </a:xfrm>
          <a:prstGeom prst="rect">
            <a:avLst/>
          </a:prstGeom>
          <a:blipFill>
            <a:blip r:embed="rId1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9" name="object 1659"/>
          <p:cNvSpPr/>
          <p:nvPr/>
        </p:nvSpPr>
        <p:spPr>
          <a:xfrm>
            <a:off x="6150406" y="4396384"/>
            <a:ext cx="32651" cy="17843"/>
          </a:xfrm>
          <a:prstGeom prst="rect">
            <a:avLst/>
          </a:prstGeom>
          <a:blipFill>
            <a:blip r:embed="rId1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0" name="object 1660"/>
          <p:cNvSpPr/>
          <p:nvPr/>
        </p:nvSpPr>
        <p:spPr>
          <a:xfrm>
            <a:off x="6251321" y="4420222"/>
            <a:ext cx="13068" cy="7353"/>
          </a:xfrm>
          <a:prstGeom prst="rect">
            <a:avLst/>
          </a:prstGeom>
          <a:blipFill>
            <a:blip r:embed="rId1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1" name="object 1661"/>
          <p:cNvSpPr/>
          <p:nvPr/>
        </p:nvSpPr>
        <p:spPr>
          <a:xfrm>
            <a:off x="6269240" y="4465485"/>
            <a:ext cx="85356" cy="82181"/>
          </a:xfrm>
          <a:prstGeom prst="rect">
            <a:avLst/>
          </a:prstGeom>
          <a:blipFill>
            <a:blip r:embed="rId1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2" name="object 1662"/>
          <p:cNvSpPr/>
          <p:nvPr/>
        </p:nvSpPr>
        <p:spPr>
          <a:xfrm>
            <a:off x="6245364" y="4478959"/>
            <a:ext cx="6019" cy="13195"/>
          </a:xfrm>
          <a:prstGeom prst="rect">
            <a:avLst/>
          </a:prstGeom>
          <a:blipFill>
            <a:blip r:embed="rId1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3" name="object 1663"/>
          <p:cNvSpPr/>
          <p:nvPr/>
        </p:nvSpPr>
        <p:spPr>
          <a:xfrm>
            <a:off x="6275374" y="4523321"/>
            <a:ext cx="13169" cy="7188"/>
          </a:xfrm>
          <a:prstGeom prst="rect">
            <a:avLst/>
          </a:prstGeom>
          <a:blipFill>
            <a:blip r:embed="rId1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4" name="object 1664"/>
          <p:cNvSpPr/>
          <p:nvPr/>
        </p:nvSpPr>
        <p:spPr>
          <a:xfrm>
            <a:off x="6286144" y="4568837"/>
            <a:ext cx="76581" cy="109105"/>
          </a:xfrm>
          <a:prstGeom prst="rect">
            <a:avLst/>
          </a:prstGeom>
          <a:blipFill>
            <a:blip r:embed="rId1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5" name="object 1665"/>
          <p:cNvSpPr/>
          <p:nvPr/>
        </p:nvSpPr>
        <p:spPr>
          <a:xfrm>
            <a:off x="6266967" y="4616818"/>
            <a:ext cx="12039" cy="21589"/>
          </a:xfrm>
          <a:prstGeom prst="rect">
            <a:avLst/>
          </a:prstGeom>
          <a:blipFill>
            <a:blip r:embed="rId1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6" name="object 1666"/>
          <p:cNvSpPr/>
          <p:nvPr/>
        </p:nvSpPr>
        <p:spPr>
          <a:xfrm>
            <a:off x="6284950" y="4681525"/>
            <a:ext cx="75514" cy="153479"/>
          </a:xfrm>
          <a:prstGeom prst="rect">
            <a:avLst/>
          </a:prstGeom>
          <a:blipFill>
            <a:blip r:embed="rId1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7" name="object 1667"/>
          <p:cNvSpPr/>
          <p:nvPr/>
        </p:nvSpPr>
        <p:spPr>
          <a:xfrm>
            <a:off x="6061214" y="4734306"/>
            <a:ext cx="252247" cy="152234"/>
          </a:xfrm>
          <a:prstGeom prst="rect">
            <a:avLst/>
          </a:prstGeom>
          <a:blipFill>
            <a:blip r:embed="rId1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8" name="object 1668"/>
          <p:cNvSpPr/>
          <p:nvPr/>
        </p:nvSpPr>
        <p:spPr>
          <a:xfrm>
            <a:off x="6192634" y="4758271"/>
            <a:ext cx="45667" cy="26416"/>
          </a:xfrm>
          <a:prstGeom prst="rect">
            <a:avLst/>
          </a:prstGeom>
          <a:blipFill>
            <a:blip r:embed="rId1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9" name="object 1669"/>
          <p:cNvSpPr/>
          <p:nvPr/>
        </p:nvSpPr>
        <p:spPr>
          <a:xfrm>
            <a:off x="6079972" y="4779860"/>
            <a:ext cx="8623" cy="44335"/>
          </a:xfrm>
          <a:prstGeom prst="rect">
            <a:avLst/>
          </a:prstGeom>
          <a:blipFill>
            <a:blip r:embed="rId1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0" name="object 1670"/>
          <p:cNvSpPr/>
          <p:nvPr/>
        </p:nvSpPr>
        <p:spPr>
          <a:xfrm>
            <a:off x="6101672" y="4793031"/>
            <a:ext cx="12158" cy="14655"/>
          </a:xfrm>
          <a:prstGeom prst="rect">
            <a:avLst/>
          </a:prstGeom>
          <a:blipFill>
            <a:blip r:embed="rId1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1" name="object 1671"/>
          <p:cNvSpPr/>
          <p:nvPr/>
        </p:nvSpPr>
        <p:spPr>
          <a:xfrm>
            <a:off x="6272961" y="4817008"/>
            <a:ext cx="62953" cy="155854"/>
          </a:xfrm>
          <a:prstGeom prst="rect">
            <a:avLst/>
          </a:prstGeom>
          <a:blipFill>
            <a:blip r:embed="rId1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2" name="object 1672"/>
          <p:cNvSpPr/>
          <p:nvPr/>
        </p:nvSpPr>
        <p:spPr>
          <a:xfrm>
            <a:off x="6252959" y="4945253"/>
            <a:ext cx="58750" cy="129552"/>
          </a:xfrm>
          <a:prstGeom prst="rect">
            <a:avLst/>
          </a:prstGeom>
          <a:blipFill>
            <a:blip r:embed="rId1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3" name="object 1673"/>
          <p:cNvSpPr/>
          <p:nvPr/>
        </p:nvSpPr>
        <p:spPr>
          <a:xfrm>
            <a:off x="5998438" y="4962068"/>
            <a:ext cx="277634" cy="154647"/>
          </a:xfrm>
          <a:prstGeom prst="rect">
            <a:avLst/>
          </a:prstGeom>
          <a:blipFill>
            <a:blip r:embed="rId1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4" name="object 1674"/>
          <p:cNvSpPr/>
          <p:nvPr/>
        </p:nvSpPr>
        <p:spPr>
          <a:xfrm>
            <a:off x="6023483" y="4989639"/>
            <a:ext cx="6299" cy="34772"/>
          </a:xfrm>
          <a:prstGeom prst="rect">
            <a:avLst/>
          </a:prstGeom>
          <a:blipFill>
            <a:blip r:embed="rId1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5" name="object 1675"/>
          <p:cNvSpPr/>
          <p:nvPr/>
        </p:nvSpPr>
        <p:spPr>
          <a:xfrm>
            <a:off x="6240627" y="4998999"/>
            <a:ext cx="15544" cy="8674"/>
          </a:xfrm>
          <a:prstGeom prst="rect">
            <a:avLst/>
          </a:prstGeom>
          <a:blipFill>
            <a:blip r:embed="rId1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6" name="object 1676"/>
          <p:cNvSpPr/>
          <p:nvPr/>
        </p:nvSpPr>
        <p:spPr>
          <a:xfrm>
            <a:off x="6225921" y="5054270"/>
            <a:ext cx="71691" cy="110388"/>
          </a:xfrm>
          <a:prstGeom prst="rect">
            <a:avLst/>
          </a:prstGeom>
          <a:blipFill>
            <a:blip r:embed="rId1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7" name="object 1677"/>
          <p:cNvSpPr/>
          <p:nvPr/>
        </p:nvSpPr>
        <p:spPr>
          <a:xfrm>
            <a:off x="6225019" y="5111915"/>
            <a:ext cx="9575" cy="7429"/>
          </a:xfrm>
          <a:prstGeom prst="rect">
            <a:avLst/>
          </a:prstGeom>
          <a:blipFill>
            <a:blip r:embed="rId1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8" name="object 1678"/>
          <p:cNvSpPr/>
          <p:nvPr/>
        </p:nvSpPr>
        <p:spPr>
          <a:xfrm>
            <a:off x="6210630" y="5167884"/>
            <a:ext cx="64084" cy="74714"/>
          </a:xfrm>
          <a:prstGeom prst="rect">
            <a:avLst/>
          </a:prstGeom>
          <a:blipFill>
            <a:blip r:embed="rId1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9" name="object 1679"/>
          <p:cNvSpPr/>
          <p:nvPr/>
        </p:nvSpPr>
        <p:spPr>
          <a:xfrm>
            <a:off x="5936107" y="5198211"/>
            <a:ext cx="289741" cy="170243"/>
          </a:xfrm>
          <a:prstGeom prst="rect">
            <a:avLst/>
          </a:prstGeom>
          <a:blipFill>
            <a:blip r:embed="rId1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0" name="object 1680"/>
          <p:cNvSpPr/>
          <p:nvPr/>
        </p:nvSpPr>
        <p:spPr>
          <a:xfrm>
            <a:off x="5967031" y="5206619"/>
            <a:ext cx="6235" cy="38354"/>
          </a:xfrm>
          <a:prstGeom prst="rect">
            <a:avLst/>
          </a:prstGeom>
          <a:blipFill>
            <a:blip r:embed="rId1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1" name="object 1681"/>
          <p:cNvSpPr/>
          <p:nvPr/>
        </p:nvSpPr>
        <p:spPr>
          <a:xfrm>
            <a:off x="5957506" y="5212600"/>
            <a:ext cx="7238" cy="41973"/>
          </a:xfrm>
          <a:prstGeom prst="rect">
            <a:avLst/>
          </a:prstGeom>
          <a:blipFill>
            <a:blip r:embed="rId1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2" name="object 1682"/>
          <p:cNvSpPr/>
          <p:nvPr/>
        </p:nvSpPr>
        <p:spPr>
          <a:xfrm>
            <a:off x="6095239" y="5229479"/>
            <a:ext cx="47065" cy="34823"/>
          </a:xfrm>
          <a:prstGeom prst="rect">
            <a:avLst/>
          </a:prstGeom>
          <a:blipFill>
            <a:blip r:embed="rId1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3" name="object 1683"/>
          <p:cNvSpPr/>
          <p:nvPr/>
        </p:nvSpPr>
        <p:spPr>
          <a:xfrm>
            <a:off x="6002032" y="5239728"/>
            <a:ext cx="12063" cy="14998"/>
          </a:xfrm>
          <a:prstGeom prst="rect">
            <a:avLst/>
          </a:prstGeom>
          <a:blipFill>
            <a:blip r:embed="rId1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4" name="object 1684"/>
          <p:cNvSpPr/>
          <p:nvPr/>
        </p:nvSpPr>
        <p:spPr>
          <a:xfrm>
            <a:off x="6194450" y="5289334"/>
            <a:ext cx="60794" cy="82219"/>
          </a:xfrm>
          <a:prstGeom prst="rect">
            <a:avLst/>
          </a:prstGeom>
          <a:blipFill>
            <a:blip r:embed="rId1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5" name="object 1685"/>
          <p:cNvSpPr/>
          <p:nvPr/>
        </p:nvSpPr>
        <p:spPr>
          <a:xfrm>
            <a:off x="6160153" y="5405615"/>
            <a:ext cx="68840" cy="112915"/>
          </a:xfrm>
          <a:prstGeom prst="rect">
            <a:avLst/>
          </a:prstGeom>
          <a:blipFill>
            <a:blip r:embed="rId1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6" name="object 1686"/>
          <p:cNvSpPr/>
          <p:nvPr/>
        </p:nvSpPr>
        <p:spPr>
          <a:xfrm>
            <a:off x="6151879" y="5502592"/>
            <a:ext cx="14681" cy="14516"/>
          </a:xfrm>
          <a:prstGeom prst="rect">
            <a:avLst/>
          </a:prstGeom>
          <a:blipFill>
            <a:blip r:embed="rId1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7" name="object 1687"/>
          <p:cNvSpPr/>
          <p:nvPr/>
        </p:nvSpPr>
        <p:spPr>
          <a:xfrm>
            <a:off x="6121171" y="5527891"/>
            <a:ext cx="81991" cy="99669"/>
          </a:xfrm>
          <a:prstGeom prst="rect">
            <a:avLst/>
          </a:prstGeom>
          <a:blipFill>
            <a:blip r:embed="rId1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8" name="object 1688"/>
          <p:cNvSpPr/>
          <p:nvPr/>
        </p:nvSpPr>
        <p:spPr>
          <a:xfrm>
            <a:off x="6111138" y="5562638"/>
            <a:ext cx="10794" cy="63563"/>
          </a:xfrm>
          <a:prstGeom prst="rect">
            <a:avLst/>
          </a:prstGeom>
          <a:blipFill>
            <a:blip r:embed="rId1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9" name="object 1689"/>
          <p:cNvSpPr/>
          <p:nvPr/>
        </p:nvSpPr>
        <p:spPr>
          <a:xfrm>
            <a:off x="5823432" y="5591251"/>
            <a:ext cx="294663" cy="129108"/>
          </a:xfrm>
          <a:prstGeom prst="rect">
            <a:avLst/>
          </a:prstGeom>
          <a:blipFill>
            <a:blip r:embed="rId1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0" name="object 1690"/>
          <p:cNvSpPr/>
          <p:nvPr/>
        </p:nvSpPr>
        <p:spPr>
          <a:xfrm>
            <a:off x="5833008" y="5634583"/>
            <a:ext cx="15582" cy="43154"/>
          </a:xfrm>
          <a:prstGeom prst="rect">
            <a:avLst/>
          </a:prstGeom>
          <a:blipFill>
            <a:blip r:embed="rId1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1" name="object 1691"/>
          <p:cNvSpPr/>
          <p:nvPr/>
        </p:nvSpPr>
        <p:spPr>
          <a:xfrm>
            <a:off x="5836615" y="5650115"/>
            <a:ext cx="20383" cy="40805"/>
          </a:xfrm>
          <a:prstGeom prst="rect">
            <a:avLst/>
          </a:prstGeom>
          <a:blipFill>
            <a:blip r:embed="rId1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2" name="object 1692"/>
          <p:cNvSpPr/>
          <p:nvPr/>
        </p:nvSpPr>
        <p:spPr>
          <a:xfrm>
            <a:off x="6084760" y="5653494"/>
            <a:ext cx="14401" cy="8661"/>
          </a:xfrm>
          <a:prstGeom prst="rect">
            <a:avLst/>
          </a:prstGeom>
          <a:blipFill>
            <a:blip r:embed="rId1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3" name="object 1693"/>
          <p:cNvSpPr/>
          <p:nvPr/>
        </p:nvSpPr>
        <p:spPr>
          <a:xfrm>
            <a:off x="6083046" y="5657342"/>
            <a:ext cx="88315" cy="83642"/>
          </a:xfrm>
          <a:prstGeom prst="rect">
            <a:avLst/>
          </a:prstGeom>
          <a:blipFill>
            <a:blip r:embed="rId1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4" name="object 1694"/>
          <p:cNvSpPr/>
          <p:nvPr/>
        </p:nvSpPr>
        <p:spPr>
          <a:xfrm>
            <a:off x="5896546" y="5664555"/>
            <a:ext cx="11480" cy="15570"/>
          </a:xfrm>
          <a:prstGeom prst="rect">
            <a:avLst/>
          </a:prstGeom>
          <a:blipFill>
            <a:blip r:embed="rId1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5" name="object 1695"/>
          <p:cNvSpPr/>
          <p:nvPr/>
        </p:nvSpPr>
        <p:spPr>
          <a:xfrm>
            <a:off x="6023609" y="5676417"/>
            <a:ext cx="60159" cy="42062"/>
          </a:xfrm>
          <a:prstGeom prst="rect">
            <a:avLst/>
          </a:prstGeom>
          <a:blipFill>
            <a:blip r:embed="rId1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6" name="object 1696"/>
          <p:cNvSpPr/>
          <p:nvPr/>
        </p:nvSpPr>
        <p:spPr>
          <a:xfrm>
            <a:off x="5806643" y="5715813"/>
            <a:ext cx="289417" cy="136169"/>
          </a:xfrm>
          <a:prstGeom prst="rect">
            <a:avLst/>
          </a:prstGeom>
          <a:blipFill>
            <a:blip r:embed="rId1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7" name="object 1697"/>
          <p:cNvSpPr/>
          <p:nvPr/>
        </p:nvSpPr>
        <p:spPr>
          <a:xfrm>
            <a:off x="5822022" y="5748464"/>
            <a:ext cx="11645" cy="64744"/>
          </a:xfrm>
          <a:prstGeom prst="rect">
            <a:avLst/>
          </a:prstGeom>
          <a:blipFill>
            <a:blip r:embed="rId1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8" name="object 1698"/>
          <p:cNvSpPr/>
          <p:nvPr/>
        </p:nvSpPr>
        <p:spPr>
          <a:xfrm>
            <a:off x="6076429" y="5760440"/>
            <a:ext cx="93852" cy="102628"/>
          </a:xfrm>
          <a:prstGeom prst="rect">
            <a:avLst/>
          </a:prstGeom>
          <a:blipFill>
            <a:blip r:embed="rId1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9" name="object 1699"/>
          <p:cNvSpPr/>
          <p:nvPr/>
        </p:nvSpPr>
        <p:spPr>
          <a:xfrm>
            <a:off x="5824626" y="5778424"/>
            <a:ext cx="11988" cy="43154"/>
          </a:xfrm>
          <a:prstGeom prst="rect">
            <a:avLst/>
          </a:prstGeom>
          <a:blipFill>
            <a:blip r:embed="rId1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0" name="object 1700"/>
          <p:cNvSpPr/>
          <p:nvPr/>
        </p:nvSpPr>
        <p:spPr>
          <a:xfrm>
            <a:off x="5876683" y="5811901"/>
            <a:ext cx="15430" cy="12458"/>
          </a:xfrm>
          <a:prstGeom prst="rect">
            <a:avLst/>
          </a:prstGeom>
          <a:blipFill>
            <a:blip r:embed="rId1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1" name="object 1701"/>
          <p:cNvSpPr/>
          <p:nvPr/>
        </p:nvSpPr>
        <p:spPr>
          <a:xfrm>
            <a:off x="6070384" y="5821578"/>
            <a:ext cx="10769" cy="15773"/>
          </a:xfrm>
          <a:prstGeom prst="rect">
            <a:avLst/>
          </a:prstGeom>
          <a:blipFill>
            <a:blip r:embed="rId1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2" name="object 1702"/>
          <p:cNvSpPr/>
          <p:nvPr/>
        </p:nvSpPr>
        <p:spPr>
          <a:xfrm>
            <a:off x="6101537" y="5881522"/>
            <a:ext cx="97370" cy="97637"/>
          </a:xfrm>
          <a:prstGeom prst="rect">
            <a:avLst/>
          </a:prstGeom>
          <a:blipFill>
            <a:blip r:embed="rId1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3" name="object 1703"/>
          <p:cNvSpPr/>
          <p:nvPr/>
        </p:nvSpPr>
        <p:spPr>
          <a:xfrm>
            <a:off x="6127927" y="5947638"/>
            <a:ext cx="30479" cy="11798"/>
          </a:xfrm>
          <a:prstGeom prst="rect">
            <a:avLst/>
          </a:prstGeom>
          <a:blipFill>
            <a:blip r:embed="rId1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4" name="object 1704"/>
          <p:cNvSpPr/>
          <p:nvPr/>
        </p:nvSpPr>
        <p:spPr>
          <a:xfrm>
            <a:off x="5837809" y="5956020"/>
            <a:ext cx="384096" cy="200380"/>
          </a:xfrm>
          <a:prstGeom prst="rect">
            <a:avLst/>
          </a:prstGeom>
          <a:blipFill>
            <a:blip r:embed="rId1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5" name="object 1705"/>
          <p:cNvSpPr/>
          <p:nvPr/>
        </p:nvSpPr>
        <p:spPr>
          <a:xfrm>
            <a:off x="6149644" y="6030188"/>
            <a:ext cx="52730" cy="64706"/>
          </a:xfrm>
          <a:prstGeom prst="rect">
            <a:avLst/>
          </a:prstGeom>
          <a:blipFill>
            <a:blip r:embed="rId1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6" name="object 1706"/>
          <p:cNvSpPr/>
          <p:nvPr/>
        </p:nvSpPr>
        <p:spPr>
          <a:xfrm>
            <a:off x="5864174" y="6046952"/>
            <a:ext cx="21602" cy="31178"/>
          </a:xfrm>
          <a:prstGeom prst="rect">
            <a:avLst/>
          </a:prstGeom>
          <a:blipFill>
            <a:blip r:embed="rId1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7" name="object 1707"/>
          <p:cNvSpPr/>
          <p:nvPr/>
        </p:nvSpPr>
        <p:spPr>
          <a:xfrm>
            <a:off x="5853404" y="6049353"/>
            <a:ext cx="27558" cy="57543"/>
          </a:xfrm>
          <a:prstGeom prst="rect">
            <a:avLst/>
          </a:prstGeom>
          <a:blipFill>
            <a:blip r:embed="rId1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8" name="object 1708"/>
          <p:cNvSpPr/>
          <p:nvPr/>
        </p:nvSpPr>
        <p:spPr>
          <a:xfrm>
            <a:off x="5937172" y="6090056"/>
            <a:ext cx="13120" cy="20688"/>
          </a:xfrm>
          <a:prstGeom prst="rect">
            <a:avLst/>
          </a:prstGeom>
          <a:blipFill>
            <a:blip r:embed="rId1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9" name="object 1709"/>
          <p:cNvSpPr/>
          <p:nvPr/>
        </p:nvSpPr>
        <p:spPr>
          <a:xfrm>
            <a:off x="5940755" y="6093714"/>
            <a:ext cx="9347" cy="12166"/>
          </a:xfrm>
          <a:prstGeom prst="rect">
            <a:avLst/>
          </a:prstGeom>
          <a:blipFill>
            <a:blip r:embed="rId1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0" name="object 1710"/>
          <p:cNvSpPr/>
          <p:nvPr/>
        </p:nvSpPr>
        <p:spPr>
          <a:xfrm>
            <a:off x="5910554" y="6106528"/>
            <a:ext cx="13207" cy="16116"/>
          </a:xfrm>
          <a:prstGeom prst="rect">
            <a:avLst/>
          </a:prstGeom>
          <a:blipFill>
            <a:blip r:embed="rId1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1" name="object 1711"/>
          <p:cNvSpPr/>
          <p:nvPr/>
        </p:nvSpPr>
        <p:spPr>
          <a:xfrm>
            <a:off x="5914453" y="6110490"/>
            <a:ext cx="4889" cy="8382"/>
          </a:xfrm>
          <a:prstGeom prst="rect">
            <a:avLst/>
          </a:prstGeom>
          <a:blipFill>
            <a:blip r:embed="rId1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2" name="object 1712"/>
          <p:cNvSpPr/>
          <p:nvPr/>
        </p:nvSpPr>
        <p:spPr>
          <a:xfrm>
            <a:off x="5993650" y="6140450"/>
            <a:ext cx="80314" cy="59956"/>
          </a:xfrm>
          <a:prstGeom prst="rect">
            <a:avLst/>
          </a:prstGeom>
          <a:blipFill>
            <a:blip r:embed="rId1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3" name="object 1713"/>
          <p:cNvSpPr/>
          <p:nvPr/>
        </p:nvSpPr>
        <p:spPr>
          <a:xfrm>
            <a:off x="6123114" y="6158446"/>
            <a:ext cx="27571" cy="83921"/>
          </a:xfrm>
          <a:prstGeom prst="rect">
            <a:avLst/>
          </a:prstGeom>
          <a:blipFill>
            <a:blip r:embed="rId1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4" name="object 1714"/>
          <p:cNvSpPr/>
          <p:nvPr/>
        </p:nvSpPr>
        <p:spPr>
          <a:xfrm>
            <a:off x="6081782" y="6178042"/>
            <a:ext cx="13773" cy="40322"/>
          </a:xfrm>
          <a:prstGeom prst="rect">
            <a:avLst/>
          </a:prstGeom>
          <a:blipFill>
            <a:blip r:embed="rId1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5" name="object 1715"/>
          <p:cNvSpPr/>
          <p:nvPr/>
        </p:nvSpPr>
        <p:spPr>
          <a:xfrm>
            <a:off x="6113526" y="6181230"/>
            <a:ext cx="22771" cy="82702"/>
          </a:xfrm>
          <a:prstGeom prst="rect">
            <a:avLst/>
          </a:prstGeom>
          <a:blipFill>
            <a:blip r:embed="rId1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6" name="object 1716"/>
          <p:cNvSpPr/>
          <p:nvPr/>
        </p:nvSpPr>
        <p:spPr>
          <a:xfrm>
            <a:off x="5987656" y="6185052"/>
            <a:ext cx="207150" cy="202374"/>
          </a:xfrm>
          <a:prstGeom prst="rect">
            <a:avLst/>
          </a:prstGeom>
          <a:blipFill>
            <a:blip r:embed="rId1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7" name="object 1717"/>
          <p:cNvSpPr/>
          <p:nvPr/>
        </p:nvSpPr>
        <p:spPr>
          <a:xfrm>
            <a:off x="6092862" y="6187224"/>
            <a:ext cx="23460" cy="38341"/>
          </a:xfrm>
          <a:prstGeom prst="rect">
            <a:avLst/>
          </a:prstGeom>
          <a:blipFill>
            <a:blip r:embed="rId1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8" name="object 1718"/>
          <p:cNvSpPr/>
          <p:nvPr/>
        </p:nvSpPr>
        <p:spPr>
          <a:xfrm>
            <a:off x="5999594" y="6213348"/>
            <a:ext cx="93560" cy="67373"/>
          </a:xfrm>
          <a:prstGeom prst="rect">
            <a:avLst/>
          </a:prstGeom>
          <a:blipFill>
            <a:blip r:embed="rId1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9" name="object 1719"/>
          <p:cNvSpPr/>
          <p:nvPr/>
        </p:nvSpPr>
        <p:spPr>
          <a:xfrm>
            <a:off x="5955741" y="6217145"/>
            <a:ext cx="60680" cy="110782"/>
          </a:xfrm>
          <a:prstGeom prst="rect">
            <a:avLst/>
          </a:prstGeom>
          <a:blipFill>
            <a:blip r:embed="rId1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0" name="object 1720"/>
          <p:cNvSpPr/>
          <p:nvPr/>
        </p:nvSpPr>
        <p:spPr>
          <a:xfrm>
            <a:off x="6097955" y="6233261"/>
            <a:ext cx="23215" cy="17487"/>
          </a:xfrm>
          <a:prstGeom prst="rect">
            <a:avLst/>
          </a:prstGeom>
          <a:blipFill>
            <a:blip r:embed="rId1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1" name="object 1721"/>
          <p:cNvSpPr/>
          <p:nvPr/>
        </p:nvSpPr>
        <p:spPr>
          <a:xfrm>
            <a:off x="6156680" y="6248336"/>
            <a:ext cx="51549" cy="75526"/>
          </a:xfrm>
          <a:prstGeom prst="rect">
            <a:avLst/>
          </a:prstGeom>
          <a:blipFill>
            <a:blip r:embed="rId1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2" name="object 1722"/>
          <p:cNvSpPr/>
          <p:nvPr/>
        </p:nvSpPr>
        <p:spPr>
          <a:xfrm>
            <a:off x="6235685" y="6275933"/>
            <a:ext cx="10910" cy="49136"/>
          </a:xfrm>
          <a:prstGeom prst="rect">
            <a:avLst/>
          </a:prstGeom>
          <a:blipFill>
            <a:blip r:embed="rId1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3" name="object 1723"/>
          <p:cNvSpPr/>
          <p:nvPr/>
        </p:nvSpPr>
        <p:spPr>
          <a:xfrm>
            <a:off x="6196683" y="6305880"/>
            <a:ext cx="6932" cy="38353"/>
          </a:xfrm>
          <a:prstGeom prst="rect">
            <a:avLst/>
          </a:prstGeom>
          <a:blipFill>
            <a:blip r:embed="rId1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4" name="object 1724"/>
          <p:cNvSpPr/>
          <p:nvPr/>
        </p:nvSpPr>
        <p:spPr>
          <a:xfrm>
            <a:off x="6024778" y="6331064"/>
            <a:ext cx="65976" cy="19189"/>
          </a:xfrm>
          <a:prstGeom prst="rect">
            <a:avLst/>
          </a:prstGeom>
          <a:blipFill>
            <a:blip r:embed="rId1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5" name="object 1725"/>
          <p:cNvSpPr/>
          <p:nvPr/>
        </p:nvSpPr>
        <p:spPr>
          <a:xfrm>
            <a:off x="6211823" y="6344234"/>
            <a:ext cx="21355" cy="68351"/>
          </a:xfrm>
          <a:prstGeom prst="rect">
            <a:avLst/>
          </a:prstGeom>
          <a:blipFill>
            <a:blip r:embed="rId1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6" name="object 1726"/>
          <p:cNvSpPr/>
          <p:nvPr/>
        </p:nvSpPr>
        <p:spPr>
          <a:xfrm>
            <a:off x="6250314" y="6365837"/>
            <a:ext cx="11572" cy="39547"/>
          </a:xfrm>
          <a:prstGeom prst="rect">
            <a:avLst/>
          </a:prstGeom>
          <a:blipFill>
            <a:blip r:embed="rId1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7" name="object 1727"/>
          <p:cNvSpPr/>
          <p:nvPr/>
        </p:nvSpPr>
        <p:spPr>
          <a:xfrm>
            <a:off x="6200762" y="6395745"/>
            <a:ext cx="13461" cy="28816"/>
          </a:xfrm>
          <a:prstGeom prst="rect">
            <a:avLst/>
          </a:prstGeom>
          <a:blipFill>
            <a:blip r:embed="rId1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8" name="object 1728"/>
          <p:cNvSpPr/>
          <p:nvPr/>
        </p:nvSpPr>
        <p:spPr>
          <a:xfrm>
            <a:off x="6216624" y="6426962"/>
            <a:ext cx="29650" cy="80327"/>
          </a:xfrm>
          <a:prstGeom prst="rect">
            <a:avLst/>
          </a:prstGeom>
          <a:blipFill>
            <a:blip r:embed="rId1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9" name="object 1729"/>
          <p:cNvSpPr/>
          <p:nvPr/>
        </p:nvSpPr>
        <p:spPr>
          <a:xfrm>
            <a:off x="6201041" y="6489306"/>
            <a:ext cx="26352" cy="43141"/>
          </a:xfrm>
          <a:prstGeom prst="rect">
            <a:avLst/>
          </a:prstGeom>
          <a:blipFill>
            <a:blip r:embed="rId1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0" name="object 1730"/>
          <p:cNvSpPr/>
          <p:nvPr/>
        </p:nvSpPr>
        <p:spPr>
          <a:xfrm>
            <a:off x="6138697" y="6673634"/>
            <a:ext cx="23977" cy="15392"/>
          </a:xfrm>
          <a:prstGeom prst="rect">
            <a:avLst/>
          </a:prstGeom>
          <a:blipFill>
            <a:blip r:embed="rId1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1" name="object 1731"/>
          <p:cNvSpPr/>
          <p:nvPr/>
        </p:nvSpPr>
        <p:spPr>
          <a:xfrm>
            <a:off x="6126708" y="6687794"/>
            <a:ext cx="21577" cy="10147"/>
          </a:xfrm>
          <a:prstGeom prst="rect">
            <a:avLst/>
          </a:prstGeom>
          <a:blipFill>
            <a:blip r:embed="rId1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2" name="object 1732"/>
          <p:cNvSpPr/>
          <p:nvPr/>
        </p:nvSpPr>
        <p:spPr>
          <a:xfrm>
            <a:off x="5933338" y="3718941"/>
            <a:ext cx="49529" cy="16586"/>
          </a:xfrm>
          <a:prstGeom prst="rect">
            <a:avLst/>
          </a:prstGeom>
          <a:blipFill>
            <a:blip r:embed="rId1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3" name="object 1733"/>
          <p:cNvSpPr/>
          <p:nvPr/>
        </p:nvSpPr>
        <p:spPr>
          <a:xfrm>
            <a:off x="5803709" y="3657371"/>
            <a:ext cx="559724" cy="3043186"/>
          </a:xfrm>
          <a:prstGeom prst="rect">
            <a:avLst/>
          </a:prstGeom>
          <a:blipFill>
            <a:blip r:embed="rId1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4" name="object 1734"/>
          <p:cNvSpPr/>
          <p:nvPr/>
        </p:nvSpPr>
        <p:spPr>
          <a:xfrm>
            <a:off x="5823521" y="3665232"/>
            <a:ext cx="539800" cy="2438057"/>
          </a:xfrm>
          <a:prstGeom prst="rect">
            <a:avLst/>
          </a:prstGeom>
          <a:blipFill>
            <a:blip r:embed="rId1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5" name="object 1735"/>
          <p:cNvSpPr/>
          <p:nvPr/>
        </p:nvSpPr>
        <p:spPr>
          <a:xfrm>
            <a:off x="5986462" y="5129860"/>
            <a:ext cx="15570" cy="26403"/>
          </a:xfrm>
          <a:prstGeom prst="rect">
            <a:avLst/>
          </a:prstGeom>
          <a:blipFill>
            <a:blip r:embed="rId1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6" name="object 1736"/>
          <p:cNvSpPr/>
          <p:nvPr/>
        </p:nvSpPr>
        <p:spPr>
          <a:xfrm>
            <a:off x="6041478" y="5127498"/>
            <a:ext cx="11696" cy="15684"/>
          </a:xfrm>
          <a:prstGeom prst="rect">
            <a:avLst/>
          </a:prstGeom>
          <a:blipFill>
            <a:blip r:embed="rId1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7" name="object 1737"/>
          <p:cNvSpPr/>
          <p:nvPr/>
        </p:nvSpPr>
        <p:spPr>
          <a:xfrm>
            <a:off x="5987656" y="5084343"/>
            <a:ext cx="10058" cy="47955"/>
          </a:xfrm>
          <a:prstGeom prst="rect">
            <a:avLst/>
          </a:prstGeom>
          <a:blipFill>
            <a:blip r:embed="rId1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8" name="object 1738"/>
          <p:cNvSpPr/>
          <p:nvPr/>
        </p:nvSpPr>
        <p:spPr>
          <a:xfrm>
            <a:off x="6035584" y="4897323"/>
            <a:ext cx="17095" cy="50507"/>
          </a:xfrm>
          <a:prstGeom prst="rect">
            <a:avLst/>
          </a:prstGeom>
          <a:blipFill>
            <a:blip r:embed="rId1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9" name="object 1739"/>
          <p:cNvSpPr/>
          <p:nvPr/>
        </p:nvSpPr>
        <p:spPr>
          <a:xfrm>
            <a:off x="6051194" y="4908105"/>
            <a:ext cx="10782" cy="25196"/>
          </a:xfrm>
          <a:prstGeom prst="rect">
            <a:avLst/>
          </a:prstGeom>
          <a:blipFill>
            <a:blip r:embed="rId1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0" name="object 1740"/>
          <p:cNvSpPr/>
          <p:nvPr/>
        </p:nvSpPr>
        <p:spPr>
          <a:xfrm>
            <a:off x="6180645" y="4880546"/>
            <a:ext cx="48681" cy="29133"/>
          </a:xfrm>
          <a:prstGeom prst="rect">
            <a:avLst/>
          </a:prstGeom>
          <a:blipFill>
            <a:blip r:embed="rId1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1" name="object 1741"/>
          <p:cNvSpPr/>
          <p:nvPr/>
        </p:nvSpPr>
        <p:spPr>
          <a:xfrm>
            <a:off x="6091453" y="4685144"/>
            <a:ext cx="7823" cy="46393"/>
          </a:xfrm>
          <a:prstGeom prst="rect">
            <a:avLst/>
          </a:prstGeom>
          <a:blipFill>
            <a:blip r:embed="rId1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2" name="object 1742"/>
          <p:cNvSpPr/>
          <p:nvPr/>
        </p:nvSpPr>
        <p:spPr>
          <a:xfrm>
            <a:off x="6099137" y="4674362"/>
            <a:ext cx="7569" cy="35966"/>
          </a:xfrm>
          <a:prstGeom prst="rect">
            <a:avLst/>
          </a:prstGeom>
          <a:blipFill>
            <a:blip r:embed="rId1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3" name="object 1743"/>
          <p:cNvSpPr/>
          <p:nvPr/>
        </p:nvSpPr>
        <p:spPr>
          <a:xfrm>
            <a:off x="6220459" y="4628553"/>
            <a:ext cx="16700" cy="21856"/>
          </a:xfrm>
          <a:prstGeom prst="rect">
            <a:avLst/>
          </a:prstGeom>
          <a:blipFill>
            <a:blip r:embed="rId1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4" name="object 1744"/>
          <p:cNvSpPr/>
          <p:nvPr/>
        </p:nvSpPr>
        <p:spPr>
          <a:xfrm>
            <a:off x="6199822" y="4627600"/>
            <a:ext cx="41332" cy="26797"/>
          </a:xfrm>
          <a:prstGeom prst="rect">
            <a:avLst/>
          </a:prstGeom>
          <a:blipFill>
            <a:blip r:embed="rId1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5" name="object 1745"/>
          <p:cNvSpPr/>
          <p:nvPr/>
        </p:nvSpPr>
        <p:spPr>
          <a:xfrm>
            <a:off x="6096749" y="4560481"/>
            <a:ext cx="9131" cy="35953"/>
          </a:xfrm>
          <a:prstGeom prst="rect">
            <a:avLst/>
          </a:prstGeom>
          <a:blipFill>
            <a:blip r:embed="rId1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6" name="object 1746"/>
          <p:cNvSpPr/>
          <p:nvPr/>
        </p:nvSpPr>
        <p:spPr>
          <a:xfrm>
            <a:off x="6189052" y="4526902"/>
            <a:ext cx="39601" cy="22847"/>
          </a:xfrm>
          <a:prstGeom prst="rect">
            <a:avLst/>
          </a:prstGeom>
          <a:blipFill>
            <a:blip r:embed="rId1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7" name="object 1747"/>
          <p:cNvSpPr/>
          <p:nvPr/>
        </p:nvSpPr>
        <p:spPr>
          <a:xfrm>
            <a:off x="6070853" y="4458423"/>
            <a:ext cx="711" cy="15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8" name="object 1748"/>
          <p:cNvSpPr/>
          <p:nvPr/>
        </p:nvSpPr>
        <p:spPr>
          <a:xfrm>
            <a:off x="6067983" y="4457344"/>
            <a:ext cx="11823" cy="39598"/>
          </a:xfrm>
          <a:prstGeom prst="rect">
            <a:avLst/>
          </a:prstGeom>
          <a:blipFill>
            <a:blip r:embed="rId1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9" name="object 1749"/>
          <p:cNvSpPr/>
          <p:nvPr/>
        </p:nvSpPr>
        <p:spPr>
          <a:xfrm>
            <a:off x="6071565" y="4447794"/>
            <a:ext cx="12903" cy="32372"/>
          </a:xfrm>
          <a:prstGeom prst="rect">
            <a:avLst/>
          </a:prstGeom>
          <a:blipFill>
            <a:blip r:embed="rId1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0" name="object 1750"/>
          <p:cNvSpPr/>
          <p:nvPr/>
        </p:nvSpPr>
        <p:spPr>
          <a:xfrm>
            <a:off x="6207328" y="4428375"/>
            <a:ext cx="863" cy="24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1" name="object 1751"/>
          <p:cNvSpPr/>
          <p:nvPr/>
        </p:nvSpPr>
        <p:spPr>
          <a:xfrm>
            <a:off x="6168263" y="4427372"/>
            <a:ext cx="40004" cy="21869"/>
          </a:xfrm>
          <a:prstGeom prst="rect">
            <a:avLst/>
          </a:prstGeom>
          <a:blipFill>
            <a:blip r:embed="rId1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2" name="object 1752"/>
          <p:cNvSpPr/>
          <p:nvPr/>
        </p:nvSpPr>
        <p:spPr>
          <a:xfrm>
            <a:off x="6141167" y="4245584"/>
            <a:ext cx="56279" cy="13588"/>
          </a:xfrm>
          <a:prstGeom prst="rect">
            <a:avLst/>
          </a:prstGeom>
          <a:blipFill>
            <a:blip r:embed="rId1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3" name="object 1753"/>
          <p:cNvSpPr/>
          <p:nvPr/>
        </p:nvSpPr>
        <p:spPr>
          <a:xfrm>
            <a:off x="6108890" y="4234002"/>
            <a:ext cx="13062" cy="19685"/>
          </a:xfrm>
          <a:prstGeom prst="rect">
            <a:avLst/>
          </a:prstGeom>
          <a:blipFill>
            <a:blip r:embed="rId1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4" name="object 1754"/>
          <p:cNvSpPr/>
          <p:nvPr/>
        </p:nvSpPr>
        <p:spPr>
          <a:xfrm>
            <a:off x="6084760" y="4231970"/>
            <a:ext cx="37192" cy="23761"/>
          </a:xfrm>
          <a:prstGeom prst="rect">
            <a:avLst/>
          </a:prstGeom>
          <a:blipFill>
            <a:blip r:embed="rId1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5" name="object 1755"/>
          <p:cNvSpPr/>
          <p:nvPr/>
        </p:nvSpPr>
        <p:spPr>
          <a:xfrm>
            <a:off x="6190424" y="4211497"/>
            <a:ext cx="24333" cy="36614"/>
          </a:xfrm>
          <a:prstGeom prst="rect">
            <a:avLst/>
          </a:prstGeom>
          <a:blipFill>
            <a:blip r:embed="rId1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6" name="object 1756"/>
          <p:cNvSpPr/>
          <p:nvPr/>
        </p:nvSpPr>
        <p:spPr>
          <a:xfrm>
            <a:off x="6064656" y="4146105"/>
            <a:ext cx="18719" cy="31927"/>
          </a:xfrm>
          <a:prstGeom prst="rect">
            <a:avLst/>
          </a:prstGeom>
          <a:blipFill>
            <a:blip r:embed="rId1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7" name="object 1757"/>
          <p:cNvSpPr/>
          <p:nvPr/>
        </p:nvSpPr>
        <p:spPr>
          <a:xfrm>
            <a:off x="6046393" y="4143311"/>
            <a:ext cx="41503" cy="37973"/>
          </a:xfrm>
          <a:prstGeom prst="rect">
            <a:avLst/>
          </a:prstGeom>
          <a:blipFill>
            <a:blip r:embed="rId1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8" name="object 1758"/>
          <p:cNvSpPr/>
          <p:nvPr/>
        </p:nvSpPr>
        <p:spPr>
          <a:xfrm>
            <a:off x="6140183" y="4152011"/>
            <a:ext cx="14605" cy="12268"/>
          </a:xfrm>
          <a:prstGeom prst="rect">
            <a:avLst/>
          </a:prstGeom>
          <a:blipFill>
            <a:blip r:embed="rId1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9" name="object 1759"/>
          <p:cNvSpPr/>
          <p:nvPr/>
        </p:nvSpPr>
        <p:spPr>
          <a:xfrm>
            <a:off x="6129121" y="4125163"/>
            <a:ext cx="26305" cy="39115"/>
          </a:xfrm>
          <a:prstGeom prst="rect">
            <a:avLst/>
          </a:prstGeom>
          <a:blipFill>
            <a:blip r:embed="rId1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0" name="object 1760"/>
          <p:cNvSpPr/>
          <p:nvPr/>
        </p:nvSpPr>
        <p:spPr>
          <a:xfrm>
            <a:off x="5979347" y="3812451"/>
            <a:ext cx="7191" cy="10782"/>
          </a:xfrm>
          <a:prstGeom prst="rect">
            <a:avLst/>
          </a:prstGeom>
          <a:blipFill>
            <a:blip r:embed="rId1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1" name="object 1761"/>
          <p:cNvSpPr/>
          <p:nvPr/>
        </p:nvSpPr>
        <p:spPr>
          <a:xfrm>
            <a:off x="5922924" y="3829113"/>
            <a:ext cx="116281" cy="68440"/>
          </a:xfrm>
          <a:prstGeom prst="rect">
            <a:avLst/>
          </a:prstGeom>
          <a:blipFill>
            <a:blip r:embed="rId1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2" name="object 1762"/>
          <p:cNvSpPr/>
          <p:nvPr/>
        </p:nvSpPr>
        <p:spPr>
          <a:xfrm>
            <a:off x="5923944" y="3835222"/>
            <a:ext cx="10359" cy="9588"/>
          </a:xfrm>
          <a:prstGeom prst="rect">
            <a:avLst/>
          </a:prstGeom>
          <a:blipFill>
            <a:blip r:embed="rId1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3" name="object 1763"/>
          <p:cNvSpPr/>
          <p:nvPr/>
        </p:nvSpPr>
        <p:spPr>
          <a:xfrm>
            <a:off x="5926599" y="3897630"/>
            <a:ext cx="14320" cy="17906"/>
          </a:xfrm>
          <a:prstGeom prst="rect">
            <a:avLst/>
          </a:prstGeom>
          <a:blipFill>
            <a:blip r:embed="rId1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4" name="object 1764"/>
          <p:cNvSpPr/>
          <p:nvPr/>
        </p:nvSpPr>
        <p:spPr>
          <a:xfrm>
            <a:off x="5939701" y="3944315"/>
            <a:ext cx="152260" cy="102527"/>
          </a:xfrm>
          <a:prstGeom prst="rect">
            <a:avLst/>
          </a:prstGeom>
          <a:blipFill>
            <a:blip r:embed="rId1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5" name="object 1765"/>
          <p:cNvSpPr/>
          <p:nvPr/>
        </p:nvSpPr>
        <p:spPr>
          <a:xfrm>
            <a:off x="5949302" y="4040213"/>
            <a:ext cx="49174" cy="26581"/>
          </a:xfrm>
          <a:prstGeom prst="rect">
            <a:avLst/>
          </a:prstGeom>
          <a:blipFill>
            <a:blip r:embed="rId1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6" name="object 1766"/>
          <p:cNvSpPr/>
          <p:nvPr/>
        </p:nvSpPr>
        <p:spPr>
          <a:xfrm>
            <a:off x="6106337" y="4049801"/>
            <a:ext cx="155054" cy="90652"/>
          </a:xfrm>
          <a:prstGeom prst="rect">
            <a:avLst/>
          </a:prstGeom>
          <a:blipFill>
            <a:blip r:embed="rId1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7" name="object 1767"/>
          <p:cNvSpPr/>
          <p:nvPr/>
        </p:nvSpPr>
        <p:spPr>
          <a:xfrm>
            <a:off x="5987656" y="4097744"/>
            <a:ext cx="179247" cy="146900"/>
          </a:xfrm>
          <a:prstGeom prst="rect">
            <a:avLst/>
          </a:prstGeom>
          <a:blipFill>
            <a:blip r:embed="rId1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8" name="object 1768"/>
          <p:cNvSpPr/>
          <p:nvPr/>
        </p:nvSpPr>
        <p:spPr>
          <a:xfrm>
            <a:off x="6009297" y="4200842"/>
            <a:ext cx="215353" cy="130873"/>
          </a:xfrm>
          <a:prstGeom prst="rect">
            <a:avLst/>
          </a:prstGeom>
          <a:blipFill>
            <a:blip r:embed="rId1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9" name="object 1769"/>
          <p:cNvSpPr/>
          <p:nvPr/>
        </p:nvSpPr>
        <p:spPr>
          <a:xfrm>
            <a:off x="6061976" y="4395038"/>
            <a:ext cx="243522" cy="127076"/>
          </a:xfrm>
          <a:prstGeom prst="rect">
            <a:avLst/>
          </a:prstGeom>
          <a:blipFill>
            <a:blip r:embed="rId1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0" name="object 1770"/>
          <p:cNvSpPr/>
          <p:nvPr/>
        </p:nvSpPr>
        <p:spPr>
          <a:xfrm>
            <a:off x="6241796" y="4464482"/>
            <a:ext cx="22771" cy="33654"/>
          </a:xfrm>
          <a:prstGeom prst="rect">
            <a:avLst/>
          </a:prstGeom>
          <a:blipFill>
            <a:blip r:embed="rId1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1" name="object 1771"/>
          <p:cNvSpPr/>
          <p:nvPr/>
        </p:nvSpPr>
        <p:spPr>
          <a:xfrm>
            <a:off x="6253784" y="4498784"/>
            <a:ext cx="17983" cy="26923"/>
          </a:xfrm>
          <a:prstGeom prst="rect">
            <a:avLst/>
          </a:prstGeom>
          <a:blipFill>
            <a:blip r:embed="rId1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2" name="object 1772"/>
          <p:cNvSpPr/>
          <p:nvPr/>
        </p:nvSpPr>
        <p:spPr>
          <a:xfrm>
            <a:off x="6075227" y="4499343"/>
            <a:ext cx="246895" cy="123888"/>
          </a:xfrm>
          <a:prstGeom prst="rect">
            <a:avLst/>
          </a:prstGeom>
          <a:blipFill>
            <a:blip r:embed="rId1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3" name="object 1773"/>
          <p:cNvSpPr/>
          <p:nvPr/>
        </p:nvSpPr>
        <p:spPr>
          <a:xfrm>
            <a:off x="6079972" y="4597641"/>
            <a:ext cx="246430" cy="165417"/>
          </a:xfrm>
          <a:prstGeom prst="rect">
            <a:avLst/>
          </a:prstGeom>
          <a:blipFill>
            <a:blip r:embed="rId1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4" name="object 1774"/>
          <p:cNvSpPr/>
          <p:nvPr/>
        </p:nvSpPr>
        <p:spPr>
          <a:xfrm>
            <a:off x="6267123" y="4761903"/>
            <a:ext cx="6956" cy="9804"/>
          </a:xfrm>
          <a:prstGeom prst="rect">
            <a:avLst/>
          </a:prstGeom>
          <a:blipFill>
            <a:blip r:embed="rId1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5" name="object 1775"/>
          <p:cNvSpPr/>
          <p:nvPr/>
        </p:nvSpPr>
        <p:spPr>
          <a:xfrm>
            <a:off x="6028410" y="4854181"/>
            <a:ext cx="272478" cy="146253"/>
          </a:xfrm>
          <a:prstGeom prst="rect">
            <a:avLst/>
          </a:prstGeom>
          <a:blipFill>
            <a:blip r:embed="rId1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6" name="object 1776"/>
          <p:cNvSpPr/>
          <p:nvPr/>
        </p:nvSpPr>
        <p:spPr>
          <a:xfrm>
            <a:off x="5968479" y="5066360"/>
            <a:ext cx="288899" cy="122936"/>
          </a:xfrm>
          <a:prstGeom prst="rect">
            <a:avLst/>
          </a:prstGeom>
          <a:blipFill>
            <a:blip r:embed="rId1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7" name="object 1777"/>
          <p:cNvSpPr/>
          <p:nvPr/>
        </p:nvSpPr>
        <p:spPr>
          <a:xfrm>
            <a:off x="5822683" y="5900699"/>
            <a:ext cx="19506" cy="65938"/>
          </a:xfrm>
          <a:prstGeom prst="rect">
            <a:avLst/>
          </a:prstGeom>
          <a:blipFill>
            <a:blip r:embed="rId1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8" name="object 1778"/>
          <p:cNvSpPr/>
          <p:nvPr/>
        </p:nvSpPr>
        <p:spPr>
          <a:xfrm>
            <a:off x="5871895" y="5934164"/>
            <a:ext cx="13995" cy="15519"/>
          </a:xfrm>
          <a:prstGeom prst="rect">
            <a:avLst/>
          </a:prstGeom>
          <a:blipFill>
            <a:blip r:embed="rId1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9" name="object 1779"/>
          <p:cNvSpPr/>
          <p:nvPr/>
        </p:nvSpPr>
        <p:spPr>
          <a:xfrm>
            <a:off x="6066777" y="5898870"/>
            <a:ext cx="6769" cy="1828"/>
          </a:xfrm>
          <a:prstGeom prst="rect">
            <a:avLst/>
          </a:prstGeom>
          <a:blipFill>
            <a:blip r:embed="rId1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0" name="object 1780"/>
          <p:cNvSpPr/>
          <p:nvPr/>
        </p:nvSpPr>
        <p:spPr>
          <a:xfrm>
            <a:off x="5998438" y="5898870"/>
            <a:ext cx="88742" cy="49783"/>
          </a:xfrm>
          <a:prstGeom prst="rect">
            <a:avLst/>
          </a:prstGeom>
          <a:blipFill>
            <a:blip r:embed="rId1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1" name="object 1781"/>
          <p:cNvSpPr/>
          <p:nvPr/>
        </p:nvSpPr>
        <p:spPr>
          <a:xfrm>
            <a:off x="5836615" y="5903099"/>
            <a:ext cx="13195" cy="28765"/>
          </a:xfrm>
          <a:prstGeom prst="rect">
            <a:avLst/>
          </a:prstGeom>
          <a:blipFill>
            <a:blip r:embed="rId1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2" name="object 1782"/>
          <p:cNvSpPr/>
          <p:nvPr/>
        </p:nvSpPr>
        <p:spPr>
          <a:xfrm>
            <a:off x="5866269" y="5557126"/>
            <a:ext cx="1574" cy="1905"/>
          </a:xfrm>
          <a:prstGeom prst="rect">
            <a:avLst/>
          </a:prstGeom>
          <a:blipFill>
            <a:blip r:embed="rId1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3" name="object 1783"/>
          <p:cNvSpPr/>
          <p:nvPr/>
        </p:nvSpPr>
        <p:spPr>
          <a:xfrm>
            <a:off x="5866168" y="5527891"/>
            <a:ext cx="17056" cy="30060"/>
          </a:xfrm>
          <a:prstGeom prst="rect">
            <a:avLst/>
          </a:prstGeom>
          <a:blipFill>
            <a:blip r:embed="rId1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4" name="object 1784"/>
          <p:cNvSpPr/>
          <p:nvPr/>
        </p:nvSpPr>
        <p:spPr>
          <a:xfrm>
            <a:off x="5883363" y="5463146"/>
            <a:ext cx="9207" cy="34772"/>
          </a:xfrm>
          <a:prstGeom prst="rect">
            <a:avLst/>
          </a:prstGeom>
          <a:blipFill>
            <a:blip r:embed="rId1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5" name="object 1785"/>
          <p:cNvSpPr/>
          <p:nvPr/>
        </p:nvSpPr>
        <p:spPr>
          <a:xfrm>
            <a:off x="5925010" y="5477446"/>
            <a:ext cx="13243" cy="12344"/>
          </a:xfrm>
          <a:prstGeom prst="rect">
            <a:avLst/>
          </a:prstGeom>
          <a:blipFill>
            <a:blip r:embed="rId1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6" name="object 1786"/>
          <p:cNvSpPr/>
          <p:nvPr/>
        </p:nvSpPr>
        <p:spPr>
          <a:xfrm>
            <a:off x="5929172" y="5479897"/>
            <a:ext cx="4749" cy="7213"/>
          </a:xfrm>
          <a:prstGeom prst="rect">
            <a:avLst/>
          </a:prstGeom>
          <a:blipFill>
            <a:blip r:embed="rId1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7" name="object 1787"/>
          <p:cNvSpPr/>
          <p:nvPr/>
        </p:nvSpPr>
        <p:spPr>
          <a:xfrm>
            <a:off x="5897359" y="5461965"/>
            <a:ext cx="5295" cy="25146"/>
          </a:xfrm>
          <a:prstGeom prst="rect">
            <a:avLst/>
          </a:prstGeom>
          <a:blipFill>
            <a:blip r:embed="rId1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8" name="object 1788"/>
          <p:cNvSpPr/>
          <p:nvPr/>
        </p:nvSpPr>
        <p:spPr>
          <a:xfrm>
            <a:off x="5992710" y="5410187"/>
            <a:ext cx="1079" cy="13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9" name="object 1789"/>
          <p:cNvSpPr/>
          <p:nvPr/>
        </p:nvSpPr>
        <p:spPr>
          <a:xfrm>
            <a:off x="5992253" y="5405615"/>
            <a:ext cx="9931" cy="10871"/>
          </a:xfrm>
          <a:prstGeom prst="rect">
            <a:avLst/>
          </a:prstGeom>
          <a:blipFill>
            <a:blip r:embed="rId1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0" name="object 1790"/>
          <p:cNvSpPr/>
          <p:nvPr/>
        </p:nvSpPr>
        <p:spPr>
          <a:xfrm>
            <a:off x="5950394" y="5343271"/>
            <a:ext cx="8458" cy="55143"/>
          </a:xfrm>
          <a:prstGeom prst="rect">
            <a:avLst/>
          </a:prstGeom>
          <a:blipFill>
            <a:blip r:embed="rId1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1" name="object 1791"/>
          <p:cNvSpPr/>
          <p:nvPr/>
        </p:nvSpPr>
        <p:spPr>
          <a:xfrm>
            <a:off x="5987072" y="5375529"/>
            <a:ext cx="8826" cy="9702"/>
          </a:xfrm>
          <a:prstGeom prst="rect">
            <a:avLst/>
          </a:prstGeom>
          <a:blipFill>
            <a:blip r:embed="rId1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2" name="object 1792"/>
          <p:cNvSpPr/>
          <p:nvPr/>
        </p:nvSpPr>
        <p:spPr>
          <a:xfrm>
            <a:off x="5936843" y="5348059"/>
            <a:ext cx="6375" cy="35966"/>
          </a:xfrm>
          <a:prstGeom prst="rect">
            <a:avLst/>
          </a:prstGeom>
          <a:blipFill>
            <a:blip r:embed="rId1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3" name="object 1793"/>
          <p:cNvSpPr/>
          <p:nvPr/>
        </p:nvSpPr>
        <p:spPr>
          <a:xfrm>
            <a:off x="5935598" y="5321655"/>
            <a:ext cx="14820" cy="59982"/>
          </a:xfrm>
          <a:prstGeom prst="rect">
            <a:avLst/>
          </a:prstGeom>
          <a:blipFill>
            <a:blip r:embed="rId1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4" name="object 1794"/>
          <p:cNvSpPr/>
          <p:nvPr/>
        </p:nvSpPr>
        <p:spPr>
          <a:xfrm>
            <a:off x="6177167" y="5159756"/>
            <a:ext cx="44257" cy="83642"/>
          </a:xfrm>
          <a:prstGeom prst="rect">
            <a:avLst/>
          </a:prstGeom>
          <a:blipFill>
            <a:blip r:embed="rId1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5" name="object 1795"/>
          <p:cNvSpPr/>
          <p:nvPr/>
        </p:nvSpPr>
        <p:spPr>
          <a:xfrm>
            <a:off x="5899869" y="5314505"/>
            <a:ext cx="296549" cy="177419"/>
          </a:xfrm>
          <a:prstGeom prst="rect">
            <a:avLst/>
          </a:prstGeom>
          <a:blipFill>
            <a:blip r:embed="rId1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6" name="object 1796"/>
          <p:cNvSpPr/>
          <p:nvPr/>
        </p:nvSpPr>
        <p:spPr>
          <a:xfrm>
            <a:off x="5856998" y="5449963"/>
            <a:ext cx="301980" cy="137350"/>
          </a:xfrm>
          <a:prstGeom prst="rect">
            <a:avLst/>
          </a:prstGeom>
          <a:blipFill>
            <a:blip r:embed="rId1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7" name="object 1797"/>
          <p:cNvSpPr/>
          <p:nvPr/>
        </p:nvSpPr>
        <p:spPr>
          <a:xfrm>
            <a:off x="6063183" y="5547741"/>
            <a:ext cx="51549" cy="55676"/>
          </a:xfrm>
          <a:prstGeom prst="rect">
            <a:avLst/>
          </a:prstGeom>
          <a:blipFill>
            <a:blip r:embed="rId1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8" name="object 1798"/>
          <p:cNvSpPr/>
          <p:nvPr/>
        </p:nvSpPr>
        <p:spPr>
          <a:xfrm>
            <a:off x="6064377" y="5556669"/>
            <a:ext cx="15595" cy="31153"/>
          </a:xfrm>
          <a:prstGeom prst="rect">
            <a:avLst/>
          </a:prstGeom>
          <a:blipFill>
            <a:blip r:embed="rId1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9" name="object 1799"/>
          <p:cNvSpPr/>
          <p:nvPr/>
        </p:nvSpPr>
        <p:spPr>
          <a:xfrm>
            <a:off x="6027216" y="5685917"/>
            <a:ext cx="17983" cy="13385"/>
          </a:xfrm>
          <a:prstGeom prst="rect">
            <a:avLst/>
          </a:prstGeom>
          <a:blipFill>
            <a:blip r:embed="rId1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0" name="object 1800"/>
          <p:cNvSpPr/>
          <p:nvPr/>
        </p:nvSpPr>
        <p:spPr>
          <a:xfrm>
            <a:off x="5991262" y="5800953"/>
            <a:ext cx="77927" cy="36423"/>
          </a:xfrm>
          <a:prstGeom prst="rect">
            <a:avLst/>
          </a:prstGeom>
          <a:blipFill>
            <a:blip r:embed="rId1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1" name="object 1801"/>
          <p:cNvSpPr/>
          <p:nvPr/>
        </p:nvSpPr>
        <p:spPr>
          <a:xfrm>
            <a:off x="6046419" y="5837948"/>
            <a:ext cx="11874" cy="6476"/>
          </a:xfrm>
          <a:prstGeom prst="rect">
            <a:avLst/>
          </a:prstGeom>
          <a:blipFill>
            <a:blip r:embed="rId1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2" name="object 1802"/>
          <p:cNvSpPr/>
          <p:nvPr/>
        </p:nvSpPr>
        <p:spPr>
          <a:xfrm>
            <a:off x="5890552" y="5905677"/>
            <a:ext cx="12928" cy="10617"/>
          </a:xfrm>
          <a:prstGeom prst="rect">
            <a:avLst/>
          </a:prstGeom>
          <a:blipFill>
            <a:blip r:embed="rId1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3" name="object 1803"/>
          <p:cNvSpPr/>
          <p:nvPr/>
        </p:nvSpPr>
        <p:spPr>
          <a:xfrm>
            <a:off x="5815761" y="5839663"/>
            <a:ext cx="301370" cy="158661"/>
          </a:xfrm>
          <a:prstGeom prst="rect">
            <a:avLst/>
          </a:prstGeom>
          <a:blipFill>
            <a:blip r:embed="rId1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4" name="object 1804"/>
          <p:cNvSpPr/>
          <p:nvPr/>
        </p:nvSpPr>
        <p:spPr>
          <a:xfrm>
            <a:off x="6164975" y="6559905"/>
            <a:ext cx="73226" cy="82842"/>
          </a:xfrm>
          <a:prstGeom prst="rect">
            <a:avLst/>
          </a:prstGeom>
          <a:blipFill>
            <a:blip r:embed="rId1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5" name="object 1805"/>
          <p:cNvSpPr/>
          <p:nvPr/>
        </p:nvSpPr>
        <p:spPr>
          <a:xfrm>
            <a:off x="6150686" y="6643840"/>
            <a:ext cx="46761" cy="36080"/>
          </a:xfrm>
          <a:prstGeom prst="rect">
            <a:avLst/>
          </a:prstGeom>
          <a:blipFill>
            <a:blip r:embed="rId1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6" name="object 1806"/>
          <p:cNvSpPr/>
          <p:nvPr/>
        </p:nvSpPr>
        <p:spPr>
          <a:xfrm>
            <a:off x="6127153" y="4813363"/>
            <a:ext cx="13525" cy="10236"/>
          </a:xfrm>
          <a:prstGeom prst="rect">
            <a:avLst/>
          </a:prstGeom>
          <a:blipFill>
            <a:blip r:embed="rId1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7" name="object 1807"/>
          <p:cNvSpPr/>
          <p:nvPr/>
        </p:nvSpPr>
        <p:spPr>
          <a:xfrm>
            <a:off x="6064961" y="5022253"/>
            <a:ext cx="16332" cy="14122"/>
          </a:xfrm>
          <a:prstGeom prst="rect">
            <a:avLst/>
          </a:prstGeom>
          <a:blipFill>
            <a:blip r:embed="rId1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8" name="object 1808"/>
          <p:cNvSpPr/>
          <p:nvPr/>
        </p:nvSpPr>
        <p:spPr>
          <a:xfrm>
            <a:off x="5888774" y="5512092"/>
            <a:ext cx="8978" cy="12192"/>
          </a:xfrm>
          <a:prstGeom prst="rect">
            <a:avLst/>
          </a:prstGeom>
          <a:blipFill>
            <a:blip r:embed="rId1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9" name="object 1809"/>
          <p:cNvSpPr/>
          <p:nvPr/>
        </p:nvSpPr>
        <p:spPr>
          <a:xfrm>
            <a:off x="5870041" y="5648909"/>
            <a:ext cx="9956" cy="14427"/>
          </a:xfrm>
          <a:prstGeom prst="rect">
            <a:avLst/>
          </a:prstGeom>
          <a:blipFill>
            <a:blip r:embed="rId1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0" name="object 1810"/>
          <p:cNvSpPr/>
          <p:nvPr/>
        </p:nvSpPr>
        <p:spPr>
          <a:xfrm>
            <a:off x="5868835" y="5766435"/>
            <a:ext cx="9728" cy="10883"/>
          </a:xfrm>
          <a:prstGeom prst="rect">
            <a:avLst/>
          </a:prstGeom>
          <a:blipFill>
            <a:blip r:embed="rId1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1" name="object 1811"/>
          <p:cNvSpPr/>
          <p:nvPr/>
        </p:nvSpPr>
        <p:spPr>
          <a:xfrm>
            <a:off x="5936475" y="3954951"/>
            <a:ext cx="93141" cy="44507"/>
          </a:xfrm>
          <a:prstGeom prst="rect">
            <a:avLst/>
          </a:prstGeom>
          <a:blipFill>
            <a:blip r:embed="rId1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2" name="object 1812"/>
          <p:cNvSpPr/>
          <p:nvPr/>
        </p:nvSpPr>
        <p:spPr>
          <a:xfrm>
            <a:off x="5958890" y="4052201"/>
            <a:ext cx="37147" cy="29972"/>
          </a:xfrm>
          <a:prstGeom prst="rect">
            <a:avLst/>
          </a:prstGeom>
          <a:blipFill>
            <a:blip r:embed="rId1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3" name="object 1813"/>
          <p:cNvSpPr/>
          <p:nvPr/>
        </p:nvSpPr>
        <p:spPr>
          <a:xfrm>
            <a:off x="5981471" y="4127728"/>
            <a:ext cx="87718" cy="45542"/>
          </a:xfrm>
          <a:prstGeom prst="rect">
            <a:avLst/>
          </a:prstGeom>
          <a:blipFill>
            <a:blip r:embed="rId1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4" name="object 1814"/>
          <p:cNvSpPr/>
          <p:nvPr/>
        </p:nvSpPr>
        <p:spPr>
          <a:xfrm>
            <a:off x="6005550" y="4216425"/>
            <a:ext cx="103187" cy="43167"/>
          </a:xfrm>
          <a:prstGeom prst="rect">
            <a:avLst/>
          </a:prstGeom>
          <a:blipFill>
            <a:blip r:embed="rId1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5" name="object 1815"/>
          <p:cNvSpPr/>
          <p:nvPr/>
        </p:nvSpPr>
        <p:spPr>
          <a:xfrm>
            <a:off x="6030823" y="4308742"/>
            <a:ext cx="120383" cy="36872"/>
          </a:xfrm>
          <a:prstGeom prst="rect">
            <a:avLst/>
          </a:prstGeom>
          <a:blipFill>
            <a:blip r:embed="rId1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6" name="object 1816"/>
          <p:cNvSpPr/>
          <p:nvPr/>
        </p:nvSpPr>
        <p:spPr>
          <a:xfrm>
            <a:off x="6057176" y="4407027"/>
            <a:ext cx="134378" cy="37172"/>
          </a:xfrm>
          <a:prstGeom prst="rect">
            <a:avLst/>
          </a:prstGeom>
          <a:blipFill>
            <a:blip r:embed="rId1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7" name="object 1817"/>
          <p:cNvSpPr/>
          <p:nvPr/>
        </p:nvSpPr>
        <p:spPr>
          <a:xfrm>
            <a:off x="6074587" y="4507446"/>
            <a:ext cx="141998" cy="29678"/>
          </a:xfrm>
          <a:prstGeom prst="rect">
            <a:avLst/>
          </a:prstGeom>
          <a:blipFill>
            <a:blip r:embed="rId1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8" name="object 1818"/>
          <p:cNvSpPr/>
          <p:nvPr/>
        </p:nvSpPr>
        <p:spPr>
          <a:xfrm>
            <a:off x="6086157" y="4603636"/>
            <a:ext cx="147530" cy="34885"/>
          </a:xfrm>
          <a:prstGeom prst="rect">
            <a:avLst/>
          </a:prstGeom>
          <a:blipFill>
            <a:blip r:embed="rId1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9" name="object 1819"/>
          <p:cNvSpPr/>
          <p:nvPr/>
        </p:nvSpPr>
        <p:spPr>
          <a:xfrm>
            <a:off x="6079045" y="4729505"/>
            <a:ext cx="154990" cy="28522"/>
          </a:xfrm>
          <a:prstGeom prst="rect">
            <a:avLst/>
          </a:prstGeom>
          <a:blipFill>
            <a:blip r:embed="rId1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0" name="object 1820"/>
          <p:cNvSpPr/>
          <p:nvPr/>
        </p:nvSpPr>
        <p:spPr>
          <a:xfrm>
            <a:off x="6055859" y="4844580"/>
            <a:ext cx="159617" cy="31737"/>
          </a:xfrm>
          <a:prstGeom prst="rect">
            <a:avLst/>
          </a:prstGeom>
          <a:blipFill>
            <a:blip r:embed="rId1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1" name="object 1821"/>
          <p:cNvSpPr/>
          <p:nvPr/>
        </p:nvSpPr>
        <p:spPr>
          <a:xfrm>
            <a:off x="6022466" y="4948669"/>
            <a:ext cx="174472" cy="34424"/>
          </a:xfrm>
          <a:prstGeom prst="rect">
            <a:avLst/>
          </a:prstGeom>
          <a:blipFill>
            <a:blip r:embed="rId1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2" name="object 1822"/>
          <p:cNvSpPr/>
          <p:nvPr/>
        </p:nvSpPr>
        <p:spPr>
          <a:xfrm>
            <a:off x="5993396" y="5053177"/>
            <a:ext cx="167627" cy="38008"/>
          </a:xfrm>
          <a:prstGeom prst="rect">
            <a:avLst/>
          </a:prstGeom>
          <a:blipFill>
            <a:blip r:embed="rId1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3" name="object 1823"/>
          <p:cNvSpPr/>
          <p:nvPr/>
        </p:nvSpPr>
        <p:spPr>
          <a:xfrm>
            <a:off x="5963692" y="5170640"/>
            <a:ext cx="169200" cy="43029"/>
          </a:xfrm>
          <a:prstGeom prst="rect">
            <a:avLst/>
          </a:prstGeom>
          <a:blipFill>
            <a:blip r:embed="rId1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4" name="object 1824"/>
          <p:cNvSpPr/>
          <p:nvPr/>
        </p:nvSpPr>
        <p:spPr>
          <a:xfrm>
            <a:off x="5930545" y="5289321"/>
            <a:ext cx="169645" cy="47942"/>
          </a:xfrm>
          <a:prstGeom prst="rect">
            <a:avLst/>
          </a:prstGeom>
          <a:blipFill>
            <a:blip r:embed="rId1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5" name="object 1825"/>
          <p:cNvSpPr/>
          <p:nvPr/>
        </p:nvSpPr>
        <p:spPr>
          <a:xfrm>
            <a:off x="5892952" y="5424792"/>
            <a:ext cx="173088" cy="53936"/>
          </a:xfrm>
          <a:prstGeom prst="rect">
            <a:avLst/>
          </a:prstGeom>
          <a:blipFill>
            <a:blip r:embed="rId1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6" name="object 1826"/>
          <p:cNvSpPr/>
          <p:nvPr/>
        </p:nvSpPr>
        <p:spPr>
          <a:xfrm>
            <a:off x="5850969" y="5559044"/>
            <a:ext cx="173339" cy="52576"/>
          </a:xfrm>
          <a:prstGeom prst="rect">
            <a:avLst/>
          </a:prstGeom>
          <a:blipFill>
            <a:blip r:embed="rId1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7" name="object 1827"/>
          <p:cNvSpPr/>
          <p:nvPr/>
        </p:nvSpPr>
        <p:spPr>
          <a:xfrm>
            <a:off x="5823818" y="5702897"/>
            <a:ext cx="176499" cy="39891"/>
          </a:xfrm>
          <a:prstGeom prst="rect">
            <a:avLst/>
          </a:prstGeom>
          <a:blipFill>
            <a:blip r:embed="rId1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8" name="object 1828"/>
          <p:cNvSpPr/>
          <p:nvPr/>
        </p:nvSpPr>
        <p:spPr>
          <a:xfrm>
            <a:off x="5810253" y="5844349"/>
            <a:ext cx="196592" cy="38601"/>
          </a:xfrm>
          <a:prstGeom prst="rect">
            <a:avLst/>
          </a:prstGeom>
          <a:blipFill>
            <a:blip r:embed="rId1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9" name="object 1829"/>
          <p:cNvSpPr/>
          <p:nvPr/>
        </p:nvSpPr>
        <p:spPr>
          <a:xfrm>
            <a:off x="5829405" y="5978626"/>
            <a:ext cx="203805" cy="55118"/>
          </a:xfrm>
          <a:prstGeom prst="rect">
            <a:avLst/>
          </a:prstGeom>
          <a:blipFill>
            <a:blip r:embed="rId1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0" name="object 1830"/>
          <p:cNvSpPr/>
          <p:nvPr/>
        </p:nvSpPr>
        <p:spPr>
          <a:xfrm>
            <a:off x="5884553" y="6105690"/>
            <a:ext cx="194211" cy="91097"/>
          </a:xfrm>
          <a:prstGeom prst="rect">
            <a:avLst/>
          </a:prstGeom>
          <a:blipFill>
            <a:blip r:embed="rId1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1" name="object 1831"/>
          <p:cNvSpPr/>
          <p:nvPr/>
        </p:nvSpPr>
        <p:spPr>
          <a:xfrm>
            <a:off x="6053127" y="4009047"/>
            <a:ext cx="11430" cy="32384"/>
          </a:xfrm>
          <a:custGeom>
            <a:avLst/>
            <a:gdLst/>
            <a:ahLst/>
            <a:cxnLst/>
            <a:rect l="l" t="t" r="r" b="b"/>
            <a:pathLst>
              <a:path w="11429" h="32385">
                <a:moveTo>
                  <a:pt x="4060" y="0"/>
                </a:moveTo>
                <a:lnTo>
                  <a:pt x="208" y="4629"/>
                </a:lnTo>
                <a:lnTo>
                  <a:pt x="0" y="10509"/>
                </a:lnTo>
                <a:lnTo>
                  <a:pt x="1224" y="17427"/>
                </a:lnTo>
                <a:lnTo>
                  <a:pt x="1673" y="25171"/>
                </a:lnTo>
                <a:lnTo>
                  <a:pt x="5026" y="25488"/>
                </a:lnTo>
                <a:lnTo>
                  <a:pt x="8416" y="31915"/>
                </a:lnTo>
                <a:lnTo>
                  <a:pt x="11249" y="28778"/>
                </a:lnTo>
                <a:lnTo>
                  <a:pt x="9266" y="21768"/>
                </a:lnTo>
                <a:lnTo>
                  <a:pt x="8240" y="13803"/>
                </a:lnTo>
                <a:lnTo>
                  <a:pt x="6921" y="6130"/>
                </a:lnTo>
                <a:lnTo>
                  <a:pt x="406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2" name="object 1832"/>
          <p:cNvSpPr/>
          <p:nvPr/>
        </p:nvSpPr>
        <p:spPr>
          <a:xfrm>
            <a:off x="6063759" y="4086973"/>
            <a:ext cx="26034" cy="46990"/>
          </a:xfrm>
          <a:custGeom>
            <a:avLst/>
            <a:gdLst/>
            <a:ahLst/>
            <a:cxnLst/>
            <a:rect l="l" t="t" r="r" b="b"/>
            <a:pathLst>
              <a:path w="26035" h="46989">
                <a:moveTo>
                  <a:pt x="12931" y="0"/>
                </a:moveTo>
                <a:lnTo>
                  <a:pt x="6173" y="256"/>
                </a:lnTo>
                <a:lnTo>
                  <a:pt x="617" y="2376"/>
                </a:lnTo>
                <a:lnTo>
                  <a:pt x="0" y="14650"/>
                </a:lnTo>
                <a:lnTo>
                  <a:pt x="3230" y="25265"/>
                </a:lnTo>
                <a:lnTo>
                  <a:pt x="7847" y="35227"/>
                </a:lnTo>
                <a:lnTo>
                  <a:pt x="11387" y="45543"/>
                </a:lnTo>
                <a:lnTo>
                  <a:pt x="18956" y="46699"/>
                </a:lnTo>
                <a:lnTo>
                  <a:pt x="19908" y="41251"/>
                </a:lnTo>
                <a:lnTo>
                  <a:pt x="24595" y="39536"/>
                </a:lnTo>
                <a:lnTo>
                  <a:pt x="24340" y="29285"/>
                </a:lnTo>
                <a:lnTo>
                  <a:pt x="24863" y="19180"/>
                </a:lnTo>
                <a:lnTo>
                  <a:pt x="25550" y="9963"/>
                </a:lnTo>
                <a:lnTo>
                  <a:pt x="25788" y="2376"/>
                </a:lnTo>
                <a:lnTo>
                  <a:pt x="19825" y="931"/>
                </a:lnTo>
                <a:lnTo>
                  <a:pt x="1293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3" name="object 1833"/>
          <p:cNvSpPr/>
          <p:nvPr/>
        </p:nvSpPr>
        <p:spPr>
          <a:xfrm>
            <a:off x="6103162" y="4176865"/>
            <a:ext cx="29209" cy="45720"/>
          </a:xfrm>
          <a:custGeom>
            <a:avLst/>
            <a:gdLst/>
            <a:ahLst/>
            <a:cxnLst/>
            <a:rect l="l" t="t" r="r" b="b"/>
            <a:pathLst>
              <a:path w="29210" h="45720">
                <a:moveTo>
                  <a:pt x="19951" y="0"/>
                </a:moveTo>
                <a:lnTo>
                  <a:pt x="3696" y="1947"/>
                </a:lnTo>
                <a:lnTo>
                  <a:pt x="0" y="14809"/>
                </a:lnTo>
                <a:lnTo>
                  <a:pt x="3285" y="31655"/>
                </a:lnTo>
                <a:lnTo>
                  <a:pt x="7975" y="45554"/>
                </a:lnTo>
                <a:lnTo>
                  <a:pt x="7632" y="40017"/>
                </a:lnTo>
                <a:lnTo>
                  <a:pt x="10477" y="37668"/>
                </a:lnTo>
                <a:lnTo>
                  <a:pt x="13969" y="35979"/>
                </a:lnTo>
                <a:lnTo>
                  <a:pt x="19900" y="34417"/>
                </a:lnTo>
                <a:lnTo>
                  <a:pt x="26294" y="34417"/>
                </a:lnTo>
                <a:lnTo>
                  <a:pt x="28474" y="28787"/>
                </a:lnTo>
                <a:lnTo>
                  <a:pt x="28863" y="17483"/>
                </a:lnTo>
                <a:lnTo>
                  <a:pt x="26000" y="7028"/>
                </a:lnTo>
                <a:lnTo>
                  <a:pt x="19951" y="0"/>
                </a:lnTo>
                <a:close/>
              </a:path>
              <a:path w="29210" h="45720">
                <a:moveTo>
                  <a:pt x="26294" y="34417"/>
                </a:moveTo>
                <a:lnTo>
                  <a:pt x="19900" y="34417"/>
                </a:lnTo>
                <a:lnTo>
                  <a:pt x="19837" y="38874"/>
                </a:lnTo>
                <a:lnTo>
                  <a:pt x="24764" y="38366"/>
                </a:lnTo>
                <a:lnTo>
                  <a:pt x="26294" y="344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4" name="object 1834"/>
          <p:cNvSpPr/>
          <p:nvPr/>
        </p:nvSpPr>
        <p:spPr>
          <a:xfrm>
            <a:off x="6142291" y="4265349"/>
            <a:ext cx="38735" cy="53340"/>
          </a:xfrm>
          <a:custGeom>
            <a:avLst/>
            <a:gdLst/>
            <a:ahLst/>
            <a:cxnLst/>
            <a:rect l="l" t="t" r="r" b="b"/>
            <a:pathLst>
              <a:path w="38735" h="53339">
                <a:moveTo>
                  <a:pt x="7053" y="0"/>
                </a:moveTo>
                <a:lnTo>
                  <a:pt x="0" y="8619"/>
                </a:lnTo>
                <a:lnTo>
                  <a:pt x="85" y="19666"/>
                </a:lnTo>
                <a:lnTo>
                  <a:pt x="3836" y="31067"/>
                </a:lnTo>
                <a:lnTo>
                  <a:pt x="8667" y="42334"/>
                </a:lnTo>
                <a:lnTo>
                  <a:pt x="11988" y="52981"/>
                </a:lnTo>
                <a:lnTo>
                  <a:pt x="11671" y="47075"/>
                </a:lnTo>
                <a:lnTo>
                  <a:pt x="13068" y="42846"/>
                </a:lnTo>
                <a:lnTo>
                  <a:pt x="17983" y="42173"/>
                </a:lnTo>
                <a:lnTo>
                  <a:pt x="33621" y="42173"/>
                </a:lnTo>
                <a:lnTo>
                  <a:pt x="35762" y="38077"/>
                </a:lnTo>
                <a:lnTo>
                  <a:pt x="36534" y="30028"/>
                </a:lnTo>
                <a:lnTo>
                  <a:pt x="36720" y="21765"/>
                </a:lnTo>
                <a:lnTo>
                  <a:pt x="38366" y="14614"/>
                </a:lnTo>
                <a:lnTo>
                  <a:pt x="30334" y="6324"/>
                </a:lnTo>
                <a:lnTo>
                  <a:pt x="18530" y="344"/>
                </a:lnTo>
                <a:lnTo>
                  <a:pt x="7053" y="0"/>
                </a:lnTo>
                <a:close/>
              </a:path>
              <a:path w="38735" h="53339">
                <a:moveTo>
                  <a:pt x="33621" y="42173"/>
                </a:moveTo>
                <a:lnTo>
                  <a:pt x="17983" y="42173"/>
                </a:lnTo>
                <a:lnTo>
                  <a:pt x="22542" y="43202"/>
                </a:lnTo>
                <a:lnTo>
                  <a:pt x="25933" y="45437"/>
                </a:lnTo>
                <a:lnTo>
                  <a:pt x="32359" y="44586"/>
                </a:lnTo>
                <a:lnTo>
                  <a:pt x="33621" y="4217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5" name="object 1835"/>
          <p:cNvSpPr/>
          <p:nvPr/>
        </p:nvSpPr>
        <p:spPr>
          <a:xfrm>
            <a:off x="6183555" y="4364916"/>
            <a:ext cx="40640" cy="57785"/>
          </a:xfrm>
          <a:custGeom>
            <a:avLst/>
            <a:gdLst/>
            <a:ahLst/>
            <a:cxnLst/>
            <a:rect l="l" t="t" r="r" b="b"/>
            <a:pathLst>
              <a:path w="40639" h="57785">
                <a:moveTo>
                  <a:pt x="21555" y="0"/>
                </a:moveTo>
                <a:lnTo>
                  <a:pt x="1903" y="162"/>
                </a:lnTo>
                <a:lnTo>
                  <a:pt x="0" y="16442"/>
                </a:lnTo>
                <a:lnTo>
                  <a:pt x="2184" y="31539"/>
                </a:lnTo>
                <a:lnTo>
                  <a:pt x="6923" y="45334"/>
                </a:lnTo>
                <a:lnTo>
                  <a:pt x="12685" y="57706"/>
                </a:lnTo>
                <a:lnTo>
                  <a:pt x="15974" y="54188"/>
                </a:lnTo>
                <a:lnTo>
                  <a:pt x="14476" y="45907"/>
                </a:lnTo>
                <a:lnTo>
                  <a:pt x="19873" y="44510"/>
                </a:lnTo>
                <a:lnTo>
                  <a:pt x="25931" y="43660"/>
                </a:lnTo>
                <a:lnTo>
                  <a:pt x="34488" y="43660"/>
                </a:lnTo>
                <a:lnTo>
                  <a:pt x="40599" y="29664"/>
                </a:lnTo>
                <a:lnTo>
                  <a:pt x="35607" y="11930"/>
                </a:lnTo>
                <a:lnTo>
                  <a:pt x="21555" y="0"/>
                </a:lnTo>
                <a:close/>
              </a:path>
              <a:path w="40639" h="57785">
                <a:moveTo>
                  <a:pt x="34488" y="43660"/>
                </a:moveTo>
                <a:lnTo>
                  <a:pt x="25931" y="43660"/>
                </a:lnTo>
                <a:lnTo>
                  <a:pt x="28624" y="46161"/>
                </a:lnTo>
                <a:lnTo>
                  <a:pt x="33069" y="46911"/>
                </a:lnTo>
                <a:lnTo>
                  <a:pt x="34488" y="4366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6" name="object 1836"/>
          <p:cNvSpPr/>
          <p:nvPr/>
        </p:nvSpPr>
        <p:spPr>
          <a:xfrm>
            <a:off x="6214224" y="4467961"/>
            <a:ext cx="31115" cy="55880"/>
          </a:xfrm>
          <a:custGeom>
            <a:avLst/>
            <a:gdLst/>
            <a:ahLst/>
            <a:cxnLst/>
            <a:rect l="l" t="t" r="r" b="b"/>
            <a:pathLst>
              <a:path w="31114" h="55879">
                <a:moveTo>
                  <a:pt x="15461" y="0"/>
                </a:moveTo>
                <a:lnTo>
                  <a:pt x="0" y="2603"/>
                </a:lnTo>
                <a:lnTo>
                  <a:pt x="900" y="18160"/>
                </a:lnTo>
                <a:lnTo>
                  <a:pt x="720" y="31080"/>
                </a:lnTo>
                <a:lnTo>
                  <a:pt x="1678" y="42948"/>
                </a:lnTo>
                <a:lnTo>
                  <a:pt x="5994" y="55346"/>
                </a:lnTo>
                <a:lnTo>
                  <a:pt x="11099" y="48857"/>
                </a:lnTo>
                <a:lnTo>
                  <a:pt x="19075" y="45250"/>
                </a:lnTo>
                <a:lnTo>
                  <a:pt x="27571" y="42164"/>
                </a:lnTo>
                <a:lnTo>
                  <a:pt x="30705" y="26187"/>
                </a:lnTo>
                <a:lnTo>
                  <a:pt x="26182" y="9996"/>
                </a:lnTo>
                <a:lnTo>
                  <a:pt x="1546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7" name="object 1837"/>
          <p:cNvSpPr/>
          <p:nvPr/>
        </p:nvSpPr>
        <p:spPr>
          <a:xfrm>
            <a:off x="6233588" y="4566844"/>
            <a:ext cx="28575" cy="52705"/>
          </a:xfrm>
          <a:custGeom>
            <a:avLst/>
            <a:gdLst/>
            <a:ahLst/>
            <a:cxnLst/>
            <a:rect l="l" t="t" r="r" b="b"/>
            <a:pathLst>
              <a:path w="28575" h="52704">
                <a:moveTo>
                  <a:pt x="6251" y="0"/>
                </a:moveTo>
                <a:lnTo>
                  <a:pt x="1006" y="4419"/>
                </a:lnTo>
                <a:lnTo>
                  <a:pt x="0" y="17208"/>
                </a:lnTo>
                <a:lnTo>
                  <a:pt x="740" y="28987"/>
                </a:lnTo>
                <a:lnTo>
                  <a:pt x="2518" y="40525"/>
                </a:lnTo>
                <a:lnTo>
                  <a:pt x="4600" y="52374"/>
                </a:lnTo>
                <a:lnTo>
                  <a:pt x="12702" y="52698"/>
                </a:lnTo>
                <a:lnTo>
                  <a:pt x="16957" y="47886"/>
                </a:lnTo>
                <a:lnTo>
                  <a:pt x="19236" y="40506"/>
                </a:lnTo>
                <a:lnTo>
                  <a:pt x="21389" y="33197"/>
                </a:lnTo>
                <a:lnTo>
                  <a:pt x="23154" y="28968"/>
                </a:lnTo>
                <a:lnTo>
                  <a:pt x="26850" y="27851"/>
                </a:lnTo>
                <a:lnTo>
                  <a:pt x="28171" y="17208"/>
                </a:lnTo>
                <a:lnTo>
                  <a:pt x="24843" y="10083"/>
                </a:lnTo>
                <a:lnTo>
                  <a:pt x="22583" y="5626"/>
                </a:lnTo>
                <a:lnTo>
                  <a:pt x="18100" y="2171"/>
                </a:lnTo>
                <a:lnTo>
                  <a:pt x="625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8" name="object 1838"/>
          <p:cNvSpPr/>
          <p:nvPr/>
        </p:nvSpPr>
        <p:spPr>
          <a:xfrm>
            <a:off x="6280175" y="4622720"/>
            <a:ext cx="16510" cy="18415"/>
          </a:xfrm>
          <a:custGeom>
            <a:avLst/>
            <a:gdLst/>
            <a:ahLst/>
            <a:cxnLst/>
            <a:rect l="l" t="t" r="r" b="b"/>
            <a:pathLst>
              <a:path w="16510" h="18414">
                <a:moveTo>
                  <a:pt x="9476" y="0"/>
                </a:moveTo>
                <a:lnTo>
                  <a:pt x="0" y="104"/>
                </a:lnTo>
                <a:lnTo>
                  <a:pt x="1231" y="6823"/>
                </a:lnTo>
                <a:lnTo>
                  <a:pt x="2832" y="13224"/>
                </a:lnTo>
                <a:lnTo>
                  <a:pt x="5968" y="18075"/>
                </a:lnTo>
                <a:lnTo>
                  <a:pt x="15909" y="14115"/>
                </a:lnTo>
                <a:lnTo>
                  <a:pt x="15928" y="6380"/>
                </a:lnTo>
                <a:lnTo>
                  <a:pt x="94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9" name="object 1839"/>
          <p:cNvSpPr/>
          <p:nvPr/>
        </p:nvSpPr>
        <p:spPr>
          <a:xfrm>
            <a:off x="6233401" y="4694745"/>
            <a:ext cx="26670" cy="60325"/>
          </a:xfrm>
          <a:custGeom>
            <a:avLst/>
            <a:gdLst/>
            <a:ahLst/>
            <a:cxnLst/>
            <a:rect l="l" t="t" r="r" b="b"/>
            <a:pathLst>
              <a:path w="26670" h="60325">
                <a:moveTo>
                  <a:pt x="7188" y="0"/>
                </a:moveTo>
                <a:lnTo>
                  <a:pt x="5170" y="6744"/>
                </a:lnTo>
                <a:lnTo>
                  <a:pt x="2493" y="13496"/>
                </a:lnTo>
                <a:lnTo>
                  <a:pt x="367" y="21291"/>
                </a:lnTo>
                <a:lnTo>
                  <a:pt x="0" y="31165"/>
                </a:lnTo>
                <a:lnTo>
                  <a:pt x="215" y="33731"/>
                </a:lnTo>
                <a:lnTo>
                  <a:pt x="2793" y="36563"/>
                </a:lnTo>
                <a:lnTo>
                  <a:pt x="5359" y="49987"/>
                </a:lnTo>
                <a:lnTo>
                  <a:pt x="2311" y="59588"/>
                </a:lnTo>
                <a:lnTo>
                  <a:pt x="9601" y="59944"/>
                </a:lnTo>
                <a:lnTo>
                  <a:pt x="13097" y="56925"/>
                </a:lnTo>
                <a:lnTo>
                  <a:pt x="18464" y="49518"/>
                </a:lnTo>
                <a:lnTo>
                  <a:pt x="23590" y="40429"/>
                </a:lnTo>
                <a:lnTo>
                  <a:pt x="26365" y="32359"/>
                </a:lnTo>
                <a:lnTo>
                  <a:pt x="26331" y="19991"/>
                </a:lnTo>
                <a:lnTo>
                  <a:pt x="22991" y="8902"/>
                </a:lnTo>
                <a:lnTo>
                  <a:pt x="16544" y="1452"/>
                </a:lnTo>
                <a:lnTo>
                  <a:pt x="71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0" name="object 1840"/>
          <p:cNvSpPr/>
          <p:nvPr/>
        </p:nvSpPr>
        <p:spPr>
          <a:xfrm>
            <a:off x="6275781" y="4764278"/>
            <a:ext cx="13970" cy="12065"/>
          </a:xfrm>
          <a:custGeom>
            <a:avLst/>
            <a:gdLst/>
            <a:ahLst/>
            <a:cxnLst/>
            <a:rect l="l" t="t" r="r" b="b"/>
            <a:pathLst>
              <a:path w="13970" h="12064">
                <a:moveTo>
                  <a:pt x="4394" y="0"/>
                </a:moveTo>
                <a:lnTo>
                  <a:pt x="0" y="1777"/>
                </a:lnTo>
                <a:lnTo>
                  <a:pt x="2793" y="8026"/>
                </a:lnTo>
                <a:lnTo>
                  <a:pt x="3187" y="11976"/>
                </a:lnTo>
                <a:lnTo>
                  <a:pt x="7543" y="11557"/>
                </a:lnTo>
                <a:lnTo>
                  <a:pt x="10337" y="9563"/>
                </a:lnTo>
                <a:lnTo>
                  <a:pt x="13969" y="8382"/>
                </a:lnTo>
                <a:lnTo>
                  <a:pt x="12928" y="3441"/>
                </a:lnTo>
                <a:lnTo>
                  <a:pt x="8674" y="1676"/>
                </a:lnTo>
                <a:lnTo>
                  <a:pt x="439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1" name="object 1841"/>
          <p:cNvSpPr/>
          <p:nvPr/>
        </p:nvSpPr>
        <p:spPr>
          <a:xfrm>
            <a:off x="6218213" y="4818773"/>
            <a:ext cx="29845" cy="54610"/>
          </a:xfrm>
          <a:custGeom>
            <a:avLst/>
            <a:gdLst/>
            <a:ahLst/>
            <a:cxnLst/>
            <a:rect l="l" t="t" r="r" b="b"/>
            <a:pathLst>
              <a:path w="29845" h="54610">
                <a:moveTo>
                  <a:pt x="18603" y="0"/>
                </a:moveTo>
                <a:lnTo>
                  <a:pt x="10387" y="647"/>
                </a:lnTo>
                <a:lnTo>
                  <a:pt x="6983" y="13406"/>
                </a:lnTo>
                <a:lnTo>
                  <a:pt x="2789" y="24668"/>
                </a:lnTo>
                <a:lnTo>
                  <a:pt x="0" y="36203"/>
                </a:lnTo>
                <a:lnTo>
                  <a:pt x="811" y="49784"/>
                </a:lnTo>
                <a:lnTo>
                  <a:pt x="3744" y="52057"/>
                </a:lnTo>
                <a:lnTo>
                  <a:pt x="7135" y="53860"/>
                </a:lnTo>
                <a:lnTo>
                  <a:pt x="11580" y="54584"/>
                </a:lnTo>
                <a:lnTo>
                  <a:pt x="17080" y="49280"/>
                </a:lnTo>
                <a:lnTo>
                  <a:pt x="20812" y="42219"/>
                </a:lnTo>
                <a:lnTo>
                  <a:pt x="24427" y="35051"/>
                </a:lnTo>
                <a:lnTo>
                  <a:pt x="29576" y="29425"/>
                </a:lnTo>
                <a:lnTo>
                  <a:pt x="29729" y="20866"/>
                </a:lnTo>
                <a:lnTo>
                  <a:pt x="27722" y="14490"/>
                </a:lnTo>
                <a:lnTo>
                  <a:pt x="27176" y="6642"/>
                </a:lnTo>
                <a:lnTo>
                  <a:pt x="22807" y="3416"/>
                </a:lnTo>
                <a:lnTo>
                  <a:pt x="1860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2" name="object 1842"/>
          <p:cNvSpPr/>
          <p:nvPr/>
        </p:nvSpPr>
        <p:spPr>
          <a:xfrm>
            <a:off x="6260972" y="4885480"/>
            <a:ext cx="22860" cy="17145"/>
          </a:xfrm>
          <a:custGeom>
            <a:avLst/>
            <a:gdLst/>
            <a:ahLst/>
            <a:cxnLst/>
            <a:rect l="l" t="t" r="r" b="b"/>
            <a:pathLst>
              <a:path w="22860" h="17145">
                <a:moveTo>
                  <a:pt x="12220" y="0"/>
                </a:moveTo>
                <a:lnTo>
                  <a:pt x="6070" y="352"/>
                </a:lnTo>
                <a:lnTo>
                  <a:pt x="0" y="7054"/>
                </a:lnTo>
                <a:lnTo>
                  <a:pt x="0" y="11842"/>
                </a:lnTo>
                <a:lnTo>
                  <a:pt x="4597" y="16198"/>
                </a:lnTo>
                <a:lnTo>
                  <a:pt x="18249" y="17062"/>
                </a:lnTo>
                <a:lnTo>
                  <a:pt x="22783" y="11842"/>
                </a:lnTo>
                <a:lnTo>
                  <a:pt x="17955" y="4372"/>
                </a:lnTo>
                <a:lnTo>
                  <a:pt x="122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3" name="object 1843"/>
          <p:cNvSpPr/>
          <p:nvPr/>
        </p:nvSpPr>
        <p:spPr>
          <a:xfrm>
            <a:off x="6198641" y="4941170"/>
            <a:ext cx="26670" cy="42545"/>
          </a:xfrm>
          <a:custGeom>
            <a:avLst/>
            <a:gdLst/>
            <a:ahLst/>
            <a:cxnLst/>
            <a:rect l="l" t="t" r="r" b="b"/>
            <a:pathLst>
              <a:path w="26670" h="42545">
                <a:moveTo>
                  <a:pt x="10290" y="0"/>
                </a:moveTo>
                <a:lnTo>
                  <a:pt x="3105" y="11382"/>
                </a:lnTo>
                <a:lnTo>
                  <a:pt x="663" y="27817"/>
                </a:lnTo>
                <a:lnTo>
                  <a:pt x="0" y="42462"/>
                </a:lnTo>
                <a:lnTo>
                  <a:pt x="8745" y="38028"/>
                </a:lnTo>
                <a:lnTo>
                  <a:pt x="15032" y="31127"/>
                </a:lnTo>
                <a:lnTo>
                  <a:pt x="20397" y="23302"/>
                </a:lnTo>
                <a:lnTo>
                  <a:pt x="26377" y="16097"/>
                </a:lnTo>
                <a:lnTo>
                  <a:pt x="23634" y="13265"/>
                </a:lnTo>
                <a:lnTo>
                  <a:pt x="25946" y="5340"/>
                </a:lnTo>
                <a:lnTo>
                  <a:pt x="25184" y="514"/>
                </a:lnTo>
                <a:lnTo>
                  <a:pt x="1029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4" name="object 1844"/>
          <p:cNvSpPr/>
          <p:nvPr/>
        </p:nvSpPr>
        <p:spPr>
          <a:xfrm>
            <a:off x="6161468" y="5047170"/>
            <a:ext cx="34925" cy="50800"/>
          </a:xfrm>
          <a:custGeom>
            <a:avLst/>
            <a:gdLst/>
            <a:ahLst/>
            <a:cxnLst/>
            <a:rect l="l" t="t" r="r" b="b"/>
            <a:pathLst>
              <a:path w="34925" h="50800">
                <a:moveTo>
                  <a:pt x="28778" y="0"/>
                </a:moveTo>
                <a:lnTo>
                  <a:pt x="13437" y="4042"/>
                </a:lnTo>
                <a:lnTo>
                  <a:pt x="5988" y="15433"/>
                </a:lnTo>
                <a:lnTo>
                  <a:pt x="2739" y="30496"/>
                </a:lnTo>
                <a:lnTo>
                  <a:pt x="0" y="45554"/>
                </a:lnTo>
                <a:lnTo>
                  <a:pt x="3251" y="46304"/>
                </a:lnTo>
                <a:lnTo>
                  <a:pt x="2984" y="50571"/>
                </a:lnTo>
                <a:lnTo>
                  <a:pt x="7213" y="50355"/>
                </a:lnTo>
                <a:lnTo>
                  <a:pt x="14207" y="41476"/>
                </a:lnTo>
                <a:lnTo>
                  <a:pt x="18407" y="29795"/>
                </a:lnTo>
                <a:lnTo>
                  <a:pt x="23899" y="19403"/>
                </a:lnTo>
                <a:lnTo>
                  <a:pt x="34772" y="14389"/>
                </a:lnTo>
                <a:lnTo>
                  <a:pt x="33578" y="8788"/>
                </a:lnTo>
                <a:lnTo>
                  <a:pt x="32334" y="3225"/>
                </a:lnTo>
                <a:lnTo>
                  <a:pt x="2877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5" name="object 1845"/>
          <p:cNvSpPr/>
          <p:nvPr/>
        </p:nvSpPr>
        <p:spPr>
          <a:xfrm>
            <a:off x="6132715" y="5163445"/>
            <a:ext cx="46990" cy="57785"/>
          </a:xfrm>
          <a:custGeom>
            <a:avLst/>
            <a:gdLst/>
            <a:ahLst/>
            <a:cxnLst/>
            <a:rect l="l" t="t" r="r" b="b"/>
            <a:pathLst>
              <a:path w="46989" h="57785">
                <a:moveTo>
                  <a:pt x="28975" y="0"/>
                </a:moveTo>
                <a:lnTo>
                  <a:pt x="20571" y="1479"/>
                </a:lnTo>
                <a:lnTo>
                  <a:pt x="14389" y="4819"/>
                </a:lnTo>
                <a:lnTo>
                  <a:pt x="12446" y="12461"/>
                </a:lnTo>
                <a:lnTo>
                  <a:pt x="10218" y="19821"/>
                </a:lnTo>
                <a:lnTo>
                  <a:pt x="6479" y="25672"/>
                </a:lnTo>
                <a:lnTo>
                  <a:pt x="0" y="28784"/>
                </a:lnTo>
                <a:lnTo>
                  <a:pt x="4381" y="33077"/>
                </a:lnTo>
                <a:lnTo>
                  <a:pt x="1917" y="43033"/>
                </a:lnTo>
                <a:lnTo>
                  <a:pt x="0" y="47961"/>
                </a:lnTo>
                <a:lnTo>
                  <a:pt x="11788" y="57557"/>
                </a:lnTo>
                <a:lnTo>
                  <a:pt x="22931" y="52322"/>
                </a:lnTo>
                <a:lnTo>
                  <a:pt x="33095" y="40112"/>
                </a:lnTo>
                <a:lnTo>
                  <a:pt x="41948" y="28784"/>
                </a:lnTo>
                <a:lnTo>
                  <a:pt x="43245" y="22136"/>
                </a:lnTo>
                <a:lnTo>
                  <a:pt x="45231" y="15649"/>
                </a:lnTo>
                <a:lnTo>
                  <a:pt x="46473" y="9139"/>
                </a:lnTo>
                <a:lnTo>
                  <a:pt x="45542" y="2419"/>
                </a:lnTo>
                <a:lnTo>
                  <a:pt x="37874" y="329"/>
                </a:lnTo>
                <a:lnTo>
                  <a:pt x="2897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6" name="object 1846"/>
          <p:cNvSpPr/>
          <p:nvPr/>
        </p:nvSpPr>
        <p:spPr>
          <a:xfrm>
            <a:off x="6100471" y="5286452"/>
            <a:ext cx="59055" cy="66675"/>
          </a:xfrm>
          <a:custGeom>
            <a:avLst/>
            <a:gdLst/>
            <a:ahLst/>
            <a:cxnLst/>
            <a:rect l="l" t="t" r="r" b="b"/>
            <a:pathLst>
              <a:path w="59054" h="66675">
                <a:moveTo>
                  <a:pt x="31960" y="0"/>
                </a:moveTo>
                <a:lnTo>
                  <a:pt x="15454" y="5294"/>
                </a:lnTo>
                <a:lnTo>
                  <a:pt x="12587" y="12617"/>
                </a:lnTo>
                <a:lnTo>
                  <a:pt x="10110" y="20327"/>
                </a:lnTo>
                <a:lnTo>
                  <a:pt x="7010" y="27414"/>
                </a:lnTo>
                <a:lnTo>
                  <a:pt x="2271" y="32866"/>
                </a:lnTo>
                <a:lnTo>
                  <a:pt x="2793" y="42325"/>
                </a:lnTo>
                <a:lnTo>
                  <a:pt x="906" y="50420"/>
                </a:lnTo>
                <a:lnTo>
                  <a:pt x="0" y="58129"/>
                </a:lnTo>
                <a:lnTo>
                  <a:pt x="3465" y="66432"/>
                </a:lnTo>
                <a:lnTo>
                  <a:pt x="22066" y="63752"/>
                </a:lnTo>
                <a:lnTo>
                  <a:pt x="32850" y="53254"/>
                </a:lnTo>
                <a:lnTo>
                  <a:pt x="42723" y="41848"/>
                </a:lnTo>
                <a:lnTo>
                  <a:pt x="58596" y="36447"/>
                </a:lnTo>
                <a:lnTo>
                  <a:pt x="53676" y="20139"/>
                </a:lnTo>
                <a:lnTo>
                  <a:pt x="44750" y="6469"/>
                </a:lnTo>
                <a:lnTo>
                  <a:pt x="3196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7" name="object 1847"/>
          <p:cNvSpPr/>
          <p:nvPr/>
        </p:nvSpPr>
        <p:spPr>
          <a:xfrm>
            <a:off x="6060795" y="5416821"/>
            <a:ext cx="56515" cy="78740"/>
          </a:xfrm>
          <a:custGeom>
            <a:avLst/>
            <a:gdLst/>
            <a:ahLst/>
            <a:cxnLst/>
            <a:rect l="l" t="t" r="r" b="b"/>
            <a:pathLst>
              <a:path w="56514" h="78739">
                <a:moveTo>
                  <a:pt x="23755" y="0"/>
                </a:moveTo>
                <a:lnTo>
                  <a:pt x="16819" y="6561"/>
                </a:lnTo>
                <a:lnTo>
                  <a:pt x="14052" y="18018"/>
                </a:lnTo>
                <a:lnTo>
                  <a:pt x="14363" y="31936"/>
                </a:lnTo>
                <a:lnTo>
                  <a:pt x="8713" y="38343"/>
                </a:lnTo>
                <a:lnTo>
                  <a:pt x="6491" y="47466"/>
                </a:lnTo>
                <a:lnTo>
                  <a:pt x="4614" y="57216"/>
                </a:lnTo>
                <a:lnTo>
                  <a:pt x="0" y="65502"/>
                </a:lnTo>
                <a:lnTo>
                  <a:pt x="14844" y="78339"/>
                </a:lnTo>
                <a:lnTo>
                  <a:pt x="28784" y="68632"/>
                </a:lnTo>
                <a:lnTo>
                  <a:pt x="42419" y="51068"/>
                </a:lnTo>
                <a:lnTo>
                  <a:pt x="56349" y="40330"/>
                </a:lnTo>
                <a:lnTo>
                  <a:pt x="53891" y="27793"/>
                </a:lnTo>
                <a:lnTo>
                  <a:pt x="48190" y="18507"/>
                </a:lnTo>
                <a:lnTo>
                  <a:pt x="41469" y="10243"/>
                </a:lnTo>
                <a:lnTo>
                  <a:pt x="35953" y="770"/>
                </a:lnTo>
                <a:lnTo>
                  <a:pt x="2375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8" name="object 1848"/>
          <p:cNvSpPr/>
          <p:nvPr/>
        </p:nvSpPr>
        <p:spPr>
          <a:xfrm>
            <a:off x="6023609" y="5553750"/>
            <a:ext cx="50800" cy="73660"/>
          </a:xfrm>
          <a:custGeom>
            <a:avLst/>
            <a:gdLst/>
            <a:ahLst/>
            <a:cxnLst/>
            <a:rect l="l" t="t" r="r" b="b"/>
            <a:pathLst>
              <a:path w="50800" h="73660">
                <a:moveTo>
                  <a:pt x="27754" y="0"/>
                </a:moveTo>
                <a:lnTo>
                  <a:pt x="12001" y="1712"/>
                </a:lnTo>
                <a:lnTo>
                  <a:pt x="10049" y="10247"/>
                </a:lnTo>
                <a:lnTo>
                  <a:pt x="9032" y="19782"/>
                </a:lnTo>
                <a:lnTo>
                  <a:pt x="7116" y="28294"/>
                </a:lnTo>
                <a:lnTo>
                  <a:pt x="2400" y="34072"/>
                </a:lnTo>
                <a:lnTo>
                  <a:pt x="4486" y="40079"/>
                </a:lnTo>
                <a:lnTo>
                  <a:pt x="4276" y="46557"/>
                </a:lnTo>
                <a:lnTo>
                  <a:pt x="2528" y="52790"/>
                </a:lnTo>
                <a:lnTo>
                  <a:pt x="0" y="58062"/>
                </a:lnTo>
                <a:lnTo>
                  <a:pt x="4514" y="64611"/>
                </a:lnTo>
                <a:lnTo>
                  <a:pt x="10026" y="70367"/>
                </a:lnTo>
                <a:lnTo>
                  <a:pt x="17119" y="73262"/>
                </a:lnTo>
                <a:lnTo>
                  <a:pt x="26377" y="71232"/>
                </a:lnTo>
                <a:lnTo>
                  <a:pt x="30856" y="60425"/>
                </a:lnTo>
                <a:lnTo>
                  <a:pt x="34890" y="49175"/>
                </a:lnTo>
                <a:lnTo>
                  <a:pt x="40661" y="39664"/>
                </a:lnTo>
                <a:lnTo>
                  <a:pt x="50355" y="34072"/>
                </a:lnTo>
                <a:lnTo>
                  <a:pt x="46196" y="19782"/>
                </a:lnTo>
                <a:lnTo>
                  <a:pt x="38908" y="7224"/>
                </a:lnTo>
                <a:lnTo>
                  <a:pt x="2775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9" name="object 1849"/>
          <p:cNvSpPr/>
          <p:nvPr/>
        </p:nvSpPr>
        <p:spPr>
          <a:xfrm>
            <a:off x="5999645" y="5687786"/>
            <a:ext cx="45720" cy="65405"/>
          </a:xfrm>
          <a:custGeom>
            <a:avLst/>
            <a:gdLst/>
            <a:ahLst/>
            <a:cxnLst/>
            <a:rect l="l" t="t" r="r" b="b"/>
            <a:pathLst>
              <a:path w="45720" h="65404">
                <a:moveTo>
                  <a:pt x="16251" y="0"/>
                </a:moveTo>
                <a:lnTo>
                  <a:pt x="3606" y="5534"/>
                </a:lnTo>
                <a:lnTo>
                  <a:pt x="3436" y="10829"/>
                </a:lnTo>
                <a:lnTo>
                  <a:pt x="3398" y="18945"/>
                </a:lnTo>
                <a:lnTo>
                  <a:pt x="2579" y="26447"/>
                </a:lnTo>
                <a:lnTo>
                  <a:pt x="0" y="31899"/>
                </a:lnTo>
                <a:lnTo>
                  <a:pt x="4165" y="36153"/>
                </a:lnTo>
                <a:lnTo>
                  <a:pt x="5372" y="45539"/>
                </a:lnTo>
                <a:lnTo>
                  <a:pt x="3606" y="52282"/>
                </a:lnTo>
                <a:lnTo>
                  <a:pt x="9106" y="57829"/>
                </a:lnTo>
                <a:lnTo>
                  <a:pt x="15416" y="62928"/>
                </a:lnTo>
                <a:lnTo>
                  <a:pt x="22714" y="65098"/>
                </a:lnTo>
                <a:lnTo>
                  <a:pt x="31178" y="61858"/>
                </a:lnTo>
                <a:lnTo>
                  <a:pt x="34578" y="51722"/>
                </a:lnTo>
                <a:lnTo>
                  <a:pt x="40262" y="41929"/>
                </a:lnTo>
                <a:lnTo>
                  <a:pt x="44998" y="31899"/>
                </a:lnTo>
                <a:lnTo>
                  <a:pt x="45554" y="21104"/>
                </a:lnTo>
                <a:lnTo>
                  <a:pt x="39839" y="10829"/>
                </a:lnTo>
                <a:lnTo>
                  <a:pt x="29200" y="2779"/>
                </a:lnTo>
                <a:lnTo>
                  <a:pt x="1625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0" name="object 1850"/>
          <p:cNvSpPr/>
          <p:nvPr/>
        </p:nvSpPr>
        <p:spPr>
          <a:xfrm>
            <a:off x="5996038" y="5816512"/>
            <a:ext cx="53975" cy="68580"/>
          </a:xfrm>
          <a:custGeom>
            <a:avLst/>
            <a:gdLst/>
            <a:ahLst/>
            <a:cxnLst/>
            <a:rect l="l" t="t" r="r" b="b"/>
            <a:pathLst>
              <a:path w="53975" h="68579">
                <a:moveTo>
                  <a:pt x="19354" y="0"/>
                </a:moveTo>
                <a:lnTo>
                  <a:pt x="0" y="1484"/>
                </a:lnTo>
                <a:lnTo>
                  <a:pt x="1273" y="10053"/>
                </a:lnTo>
                <a:lnTo>
                  <a:pt x="5662" y="16712"/>
                </a:lnTo>
                <a:lnTo>
                  <a:pt x="9020" y="22951"/>
                </a:lnTo>
                <a:lnTo>
                  <a:pt x="7200" y="30263"/>
                </a:lnTo>
                <a:lnTo>
                  <a:pt x="11559" y="37889"/>
                </a:lnTo>
                <a:lnTo>
                  <a:pt x="14368" y="47065"/>
                </a:lnTo>
                <a:lnTo>
                  <a:pt x="16889" y="56527"/>
                </a:lnTo>
                <a:lnTo>
                  <a:pt x="20383" y="65010"/>
                </a:lnTo>
                <a:lnTo>
                  <a:pt x="34763" y="68085"/>
                </a:lnTo>
                <a:lnTo>
                  <a:pt x="43524" y="59501"/>
                </a:lnTo>
                <a:lnTo>
                  <a:pt x="49106" y="45579"/>
                </a:lnTo>
                <a:lnTo>
                  <a:pt x="53949" y="32638"/>
                </a:lnTo>
                <a:lnTo>
                  <a:pt x="45046" y="19385"/>
                </a:lnTo>
                <a:lnTo>
                  <a:pt x="33942" y="7236"/>
                </a:lnTo>
                <a:lnTo>
                  <a:pt x="1935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1" name="object 1851"/>
          <p:cNvSpPr/>
          <p:nvPr/>
        </p:nvSpPr>
        <p:spPr>
          <a:xfrm>
            <a:off x="6020015" y="5947545"/>
            <a:ext cx="48260" cy="52069"/>
          </a:xfrm>
          <a:custGeom>
            <a:avLst/>
            <a:gdLst/>
            <a:ahLst/>
            <a:cxnLst/>
            <a:rect l="l" t="t" r="r" b="b"/>
            <a:pathLst>
              <a:path w="48260" h="52070">
                <a:moveTo>
                  <a:pt x="15131" y="0"/>
                </a:moveTo>
                <a:lnTo>
                  <a:pt x="0" y="2315"/>
                </a:lnTo>
                <a:lnTo>
                  <a:pt x="7814" y="13740"/>
                </a:lnTo>
                <a:lnTo>
                  <a:pt x="12506" y="26931"/>
                </a:lnTo>
                <a:lnTo>
                  <a:pt x="17241" y="40099"/>
                </a:lnTo>
                <a:lnTo>
                  <a:pt x="25184" y="51452"/>
                </a:lnTo>
                <a:lnTo>
                  <a:pt x="35496" y="48270"/>
                </a:lnTo>
                <a:lnTo>
                  <a:pt x="41295" y="40579"/>
                </a:lnTo>
                <a:lnTo>
                  <a:pt x="44734" y="30533"/>
                </a:lnTo>
                <a:lnTo>
                  <a:pt x="47967" y="20286"/>
                </a:lnTo>
                <a:lnTo>
                  <a:pt x="39308" y="11708"/>
                </a:lnTo>
                <a:lnTo>
                  <a:pt x="28298" y="4038"/>
                </a:lnTo>
                <a:lnTo>
                  <a:pt x="1513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2" name="object 1852"/>
          <p:cNvSpPr/>
          <p:nvPr/>
        </p:nvSpPr>
        <p:spPr>
          <a:xfrm>
            <a:off x="6059589" y="6070917"/>
            <a:ext cx="36195" cy="60325"/>
          </a:xfrm>
          <a:custGeom>
            <a:avLst/>
            <a:gdLst/>
            <a:ahLst/>
            <a:cxnLst/>
            <a:rect l="l" t="t" r="r" b="b"/>
            <a:pathLst>
              <a:path w="36195" h="60325">
                <a:moveTo>
                  <a:pt x="29595" y="56349"/>
                </a:moveTo>
                <a:lnTo>
                  <a:pt x="23964" y="56349"/>
                </a:lnTo>
                <a:lnTo>
                  <a:pt x="27152" y="59842"/>
                </a:lnTo>
                <a:lnTo>
                  <a:pt x="29595" y="56349"/>
                </a:lnTo>
                <a:close/>
              </a:path>
              <a:path w="36195" h="60325">
                <a:moveTo>
                  <a:pt x="0" y="0"/>
                </a:moveTo>
                <a:lnTo>
                  <a:pt x="3949" y="13432"/>
                </a:lnTo>
                <a:lnTo>
                  <a:pt x="10039" y="24722"/>
                </a:lnTo>
                <a:lnTo>
                  <a:pt x="16805" y="35338"/>
                </a:lnTo>
                <a:lnTo>
                  <a:pt x="22783" y="46748"/>
                </a:lnTo>
                <a:lnTo>
                  <a:pt x="24549" y="50787"/>
                </a:lnTo>
                <a:lnTo>
                  <a:pt x="19443" y="57150"/>
                </a:lnTo>
                <a:lnTo>
                  <a:pt x="23964" y="56349"/>
                </a:lnTo>
                <a:lnTo>
                  <a:pt x="29595" y="56349"/>
                </a:lnTo>
                <a:lnTo>
                  <a:pt x="31203" y="54051"/>
                </a:lnTo>
                <a:lnTo>
                  <a:pt x="34759" y="53962"/>
                </a:lnTo>
                <a:lnTo>
                  <a:pt x="34610" y="43847"/>
                </a:lnTo>
                <a:lnTo>
                  <a:pt x="33024" y="34269"/>
                </a:lnTo>
                <a:lnTo>
                  <a:pt x="32607" y="25546"/>
                </a:lnTo>
                <a:lnTo>
                  <a:pt x="35966" y="17995"/>
                </a:lnTo>
                <a:lnTo>
                  <a:pt x="31689" y="8777"/>
                </a:lnTo>
                <a:lnTo>
                  <a:pt x="24012" y="2963"/>
                </a:lnTo>
                <a:lnTo>
                  <a:pt x="13320" y="16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3" name="object 1853"/>
          <p:cNvSpPr/>
          <p:nvPr/>
        </p:nvSpPr>
        <p:spPr>
          <a:xfrm>
            <a:off x="6160274" y="5145590"/>
            <a:ext cx="56515" cy="15875"/>
          </a:xfrm>
          <a:custGeom>
            <a:avLst/>
            <a:gdLst/>
            <a:ahLst/>
            <a:cxnLst/>
            <a:rect l="l" t="t" r="r" b="b"/>
            <a:pathLst>
              <a:path w="56514" h="15875">
                <a:moveTo>
                  <a:pt x="51402" y="10049"/>
                </a:moveTo>
                <a:lnTo>
                  <a:pt x="35331" y="10049"/>
                </a:lnTo>
                <a:lnTo>
                  <a:pt x="43149" y="10737"/>
                </a:lnTo>
                <a:lnTo>
                  <a:pt x="50675" y="13495"/>
                </a:lnTo>
                <a:lnTo>
                  <a:pt x="56349" y="15473"/>
                </a:lnTo>
                <a:lnTo>
                  <a:pt x="51402" y="10049"/>
                </a:lnTo>
                <a:close/>
              </a:path>
              <a:path w="56514" h="15875">
                <a:moveTo>
                  <a:pt x="48506" y="6875"/>
                </a:moveTo>
                <a:lnTo>
                  <a:pt x="29768" y="6875"/>
                </a:lnTo>
                <a:lnTo>
                  <a:pt x="25387" y="14482"/>
                </a:lnTo>
                <a:lnTo>
                  <a:pt x="28778" y="14279"/>
                </a:lnTo>
                <a:lnTo>
                  <a:pt x="35331" y="10049"/>
                </a:lnTo>
                <a:lnTo>
                  <a:pt x="51402" y="10049"/>
                </a:lnTo>
                <a:lnTo>
                  <a:pt x="48506" y="6875"/>
                </a:lnTo>
                <a:close/>
              </a:path>
              <a:path w="56514" h="15875">
                <a:moveTo>
                  <a:pt x="14174" y="0"/>
                </a:moveTo>
                <a:lnTo>
                  <a:pt x="0" y="5884"/>
                </a:lnTo>
                <a:lnTo>
                  <a:pt x="7338" y="6650"/>
                </a:lnTo>
                <a:lnTo>
                  <a:pt x="13774" y="8310"/>
                </a:lnTo>
                <a:lnTo>
                  <a:pt x="19318" y="10856"/>
                </a:lnTo>
                <a:lnTo>
                  <a:pt x="23977" y="14279"/>
                </a:lnTo>
                <a:lnTo>
                  <a:pt x="24701" y="11803"/>
                </a:lnTo>
                <a:lnTo>
                  <a:pt x="22047" y="5935"/>
                </a:lnTo>
                <a:lnTo>
                  <a:pt x="47649" y="5935"/>
                </a:lnTo>
                <a:lnTo>
                  <a:pt x="47368" y="5627"/>
                </a:lnTo>
                <a:lnTo>
                  <a:pt x="31637" y="192"/>
                </a:lnTo>
                <a:lnTo>
                  <a:pt x="14174" y="0"/>
                </a:lnTo>
                <a:close/>
              </a:path>
              <a:path w="56514" h="15875">
                <a:moveTo>
                  <a:pt x="47649" y="5935"/>
                </a:moveTo>
                <a:lnTo>
                  <a:pt x="22047" y="5935"/>
                </a:lnTo>
                <a:lnTo>
                  <a:pt x="26365" y="7091"/>
                </a:lnTo>
                <a:lnTo>
                  <a:pt x="29768" y="6875"/>
                </a:lnTo>
                <a:lnTo>
                  <a:pt x="48506" y="6875"/>
                </a:lnTo>
                <a:lnTo>
                  <a:pt x="47649" y="59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5" name="object 1855"/>
          <p:cNvSpPr txBox="1"/>
          <p:nvPr/>
        </p:nvSpPr>
        <p:spPr>
          <a:xfrm>
            <a:off x="8267306" y="1568216"/>
            <a:ext cx="4218305" cy="909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‘S’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shaped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spine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1.5 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often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referred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‘normal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curvature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neutral spine’.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when the curvatures 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spine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maintained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minimal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effort.</a:t>
            </a:r>
            <a:endParaRPr sz="900">
              <a:latin typeface="Arial"/>
              <a:cs typeface="Arial"/>
            </a:endParaRPr>
          </a:p>
          <a:p>
            <a:pPr marL="12700" marR="4064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normal curvature of the spine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become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exaggerated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excessive.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Genetic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lifestyle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factors contribute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include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sports,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injuries,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fashion,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age,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pregnancy,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obesity,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work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disabilities.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lead</a:t>
            </a:r>
            <a:r>
              <a:rPr sz="900" spc="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to:</a:t>
            </a:r>
            <a:endParaRPr sz="900">
              <a:latin typeface="Arial"/>
              <a:cs typeface="Arial"/>
            </a:endParaRPr>
          </a:p>
        </p:txBody>
      </p:sp>
      <p:sp>
        <p:nvSpPr>
          <p:cNvPr id="1857" name="object 1857"/>
          <p:cNvSpPr/>
          <p:nvPr/>
        </p:nvSpPr>
        <p:spPr>
          <a:xfrm>
            <a:off x="324002" y="1890191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9" name="object 1859"/>
          <p:cNvSpPr/>
          <p:nvPr/>
        </p:nvSpPr>
        <p:spPr>
          <a:xfrm>
            <a:off x="324002" y="1890191"/>
            <a:ext cx="1713547" cy="79197"/>
          </a:xfrm>
          <a:prstGeom prst="rect">
            <a:avLst/>
          </a:prstGeom>
          <a:blipFill>
            <a:blip r:embed="rId1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0" name="object 1860"/>
          <p:cNvSpPr/>
          <p:nvPr/>
        </p:nvSpPr>
        <p:spPr>
          <a:xfrm>
            <a:off x="408901" y="1340650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1" name="object 1861"/>
          <p:cNvSpPr/>
          <p:nvPr/>
        </p:nvSpPr>
        <p:spPr>
          <a:xfrm>
            <a:off x="656462" y="1685925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76"/>
                </a:lnTo>
                <a:lnTo>
                  <a:pt x="91833" y="105676"/>
                </a:lnTo>
                <a:lnTo>
                  <a:pt x="91833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2" name="object 1862"/>
          <p:cNvSpPr/>
          <p:nvPr/>
        </p:nvSpPr>
        <p:spPr>
          <a:xfrm>
            <a:off x="550798" y="1594104"/>
            <a:ext cx="303530" cy="92075"/>
          </a:xfrm>
          <a:custGeom>
            <a:avLst/>
            <a:gdLst/>
            <a:ahLst/>
            <a:cxnLst/>
            <a:rect l="l" t="t" r="r" b="b"/>
            <a:pathLst>
              <a:path w="303530" h="92075">
                <a:moveTo>
                  <a:pt x="303161" y="0"/>
                </a:moveTo>
                <a:lnTo>
                  <a:pt x="0" y="0"/>
                </a:lnTo>
                <a:lnTo>
                  <a:pt x="0" y="91821"/>
                </a:lnTo>
                <a:lnTo>
                  <a:pt x="303161" y="91821"/>
                </a:lnTo>
                <a:lnTo>
                  <a:pt x="303161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3" name="object 1863"/>
          <p:cNvSpPr/>
          <p:nvPr/>
        </p:nvSpPr>
        <p:spPr>
          <a:xfrm>
            <a:off x="656462" y="1488427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76"/>
                </a:lnTo>
                <a:lnTo>
                  <a:pt x="91833" y="105676"/>
                </a:lnTo>
                <a:lnTo>
                  <a:pt x="91833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6" name="object 1866"/>
          <p:cNvSpPr/>
          <p:nvPr/>
        </p:nvSpPr>
        <p:spPr>
          <a:xfrm>
            <a:off x="2037549" y="1872970"/>
            <a:ext cx="14452" cy="17221"/>
          </a:xfrm>
          <a:prstGeom prst="rect">
            <a:avLst/>
          </a:prstGeom>
          <a:blipFill>
            <a:blip r:embed="rId1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7" name="object 1867"/>
          <p:cNvSpPr/>
          <p:nvPr/>
        </p:nvSpPr>
        <p:spPr>
          <a:xfrm>
            <a:off x="1966569" y="1890191"/>
            <a:ext cx="85432" cy="79197"/>
          </a:xfrm>
          <a:prstGeom prst="rect">
            <a:avLst/>
          </a:prstGeom>
          <a:blipFill>
            <a:blip r:embed="rId1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0" name="object 1870"/>
          <p:cNvSpPr/>
          <p:nvPr/>
        </p:nvSpPr>
        <p:spPr>
          <a:xfrm>
            <a:off x="2595168" y="6893573"/>
            <a:ext cx="580390" cy="168275"/>
          </a:xfrm>
          <a:custGeom>
            <a:avLst/>
            <a:gdLst/>
            <a:ahLst/>
            <a:cxnLst/>
            <a:rect l="l" t="t" r="r" b="b"/>
            <a:pathLst>
              <a:path w="580389" h="168275">
                <a:moveTo>
                  <a:pt x="0" y="167652"/>
                </a:moveTo>
                <a:lnTo>
                  <a:pt x="580034" y="167652"/>
                </a:lnTo>
                <a:lnTo>
                  <a:pt x="580034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1" name="object 1871"/>
          <p:cNvSpPr/>
          <p:nvPr/>
        </p:nvSpPr>
        <p:spPr>
          <a:xfrm>
            <a:off x="3175203" y="6893573"/>
            <a:ext cx="1480185" cy="168275"/>
          </a:xfrm>
          <a:custGeom>
            <a:avLst/>
            <a:gdLst/>
            <a:ahLst/>
            <a:cxnLst/>
            <a:rect l="l" t="t" r="r" b="b"/>
            <a:pathLst>
              <a:path w="1480185" h="168275">
                <a:moveTo>
                  <a:pt x="0" y="167652"/>
                </a:moveTo>
                <a:lnTo>
                  <a:pt x="1480019" y="167652"/>
                </a:lnTo>
                <a:lnTo>
                  <a:pt x="1480019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2" name="object 1872"/>
          <p:cNvSpPr/>
          <p:nvPr/>
        </p:nvSpPr>
        <p:spPr>
          <a:xfrm>
            <a:off x="2591993" y="6893573"/>
            <a:ext cx="583565" cy="0"/>
          </a:xfrm>
          <a:custGeom>
            <a:avLst/>
            <a:gdLst/>
            <a:ahLst/>
            <a:cxnLst/>
            <a:rect l="l" t="t" r="r" b="b"/>
            <a:pathLst>
              <a:path w="583564">
                <a:moveTo>
                  <a:pt x="0" y="0"/>
                </a:moveTo>
                <a:lnTo>
                  <a:pt x="58320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3" name="object 1873"/>
          <p:cNvSpPr/>
          <p:nvPr/>
        </p:nvSpPr>
        <p:spPr>
          <a:xfrm>
            <a:off x="2595168" y="689674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4" name="object 1874"/>
          <p:cNvSpPr/>
          <p:nvPr/>
        </p:nvSpPr>
        <p:spPr>
          <a:xfrm>
            <a:off x="2591993" y="7061225"/>
            <a:ext cx="583565" cy="0"/>
          </a:xfrm>
          <a:custGeom>
            <a:avLst/>
            <a:gdLst/>
            <a:ahLst/>
            <a:cxnLst/>
            <a:rect l="l" t="t" r="r" b="b"/>
            <a:pathLst>
              <a:path w="583564">
                <a:moveTo>
                  <a:pt x="0" y="0"/>
                </a:moveTo>
                <a:lnTo>
                  <a:pt x="58320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5" name="object 1875"/>
          <p:cNvSpPr/>
          <p:nvPr/>
        </p:nvSpPr>
        <p:spPr>
          <a:xfrm>
            <a:off x="3175203" y="6893573"/>
            <a:ext cx="1483360" cy="0"/>
          </a:xfrm>
          <a:custGeom>
            <a:avLst/>
            <a:gdLst/>
            <a:ahLst/>
            <a:cxnLst/>
            <a:rect l="l" t="t" r="r" b="b"/>
            <a:pathLst>
              <a:path w="1483360">
                <a:moveTo>
                  <a:pt x="0" y="0"/>
                </a:moveTo>
                <a:lnTo>
                  <a:pt x="14831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6" name="object 1876"/>
          <p:cNvSpPr/>
          <p:nvPr/>
        </p:nvSpPr>
        <p:spPr>
          <a:xfrm>
            <a:off x="3175203" y="689674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7" name="object 1877"/>
          <p:cNvSpPr/>
          <p:nvPr/>
        </p:nvSpPr>
        <p:spPr>
          <a:xfrm>
            <a:off x="4655223" y="689674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8" name="object 1878"/>
          <p:cNvSpPr/>
          <p:nvPr/>
        </p:nvSpPr>
        <p:spPr>
          <a:xfrm>
            <a:off x="3175203" y="7061225"/>
            <a:ext cx="1483360" cy="0"/>
          </a:xfrm>
          <a:custGeom>
            <a:avLst/>
            <a:gdLst/>
            <a:ahLst/>
            <a:cxnLst/>
            <a:rect l="l" t="t" r="r" b="b"/>
            <a:pathLst>
              <a:path w="1483360">
                <a:moveTo>
                  <a:pt x="0" y="0"/>
                </a:moveTo>
                <a:lnTo>
                  <a:pt x="14831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9" name="object 1879"/>
          <p:cNvSpPr txBox="1"/>
          <p:nvPr/>
        </p:nvSpPr>
        <p:spPr>
          <a:xfrm>
            <a:off x="2622080" y="6911021"/>
            <a:ext cx="5137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1.5</a:t>
            </a:r>
            <a:endParaRPr sz="800">
              <a:latin typeface="Arial"/>
              <a:cs typeface="Arial"/>
            </a:endParaRPr>
          </a:p>
        </p:txBody>
      </p:sp>
      <p:sp>
        <p:nvSpPr>
          <p:cNvPr id="1880" name="object 1880"/>
          <p:cNvSpPr txBox="1"/>
          <p:nvPr/>
        </p:nvSpPr>
        <p:spPr>
          <a:xfrm>
            <a:off x="3202104" y="6912128"/>
            <a:ext cx="13843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regions of the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spine</a:t>
            </a:r>
            <a:endParaRPr sz="800">
              <a:latin typeface="Arial"/>
              <a:cs typeface="Arial"/>
            </a:endParaRPr>
          </a:p>
        </p:txBody>
      </p:sp>
      <p:sp>
        <p:nvSpPr>
          <p:cNvPr id="1881" name="object 1881"/>
          <p:cNvSpPr/>
          <p:nvPr/>
        </p:nvSpPr>
        <p:spPr>
          <a:xfrm>
            <a:off x="8283181" y="9802380"/>
            <a:ext cx="558800" cy="307340"/>
          </a:xfrm>
          <a:custGeom>
            <a:avLst/>
            <a:gdLst/>
            <a:ahLst/>
            <a:cxnLst/>
            <a:rect l="l" t="t" r="r" b="b"/>
            <a:pathLst>
              <a:path w="558800" h="307340">
                <a:moveTo>
                  <a:pt x="0" y="307339"/>
                </a:moveTo>
                <a:lnTo>
                  <a:pt x="558419" y="307339"/>
                </a:lnTo>
                <a:lnTo>
                  <a:pt x="558419" y="0"/>
                </a:lnTo>
                <a:lnTo>
                  <a:pt x="0" y="0"/>
                </a:lnTo>
                <a:lnTo>
                  <a:pt x="0" y="307339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2" name="object 1882"/>
          <p:cNvSpPr/>
          <p:nvPr/>
        </p:nvSpPr>
        <p:spPr>
          <a:xfrm>
            <a:off x="8280006" y="9802380"/>
            <a:ext cx="561975" cy="0"/>
          </a:xfrm>
          <a:custGeom>
            <a:avLst/>
            <a:gdLst/>
            <a:ahLst/>
            <a:cxnLst/>
            <a:rect l="l" t="t" r="r" b="b"/>
            <a:pathLst>
              <a:path w="561975">
                <a:moveTo>
                  <a:pt x="0" y="0"/>
                </a:moveTo>
                <a:lnTo>
                  <a:pt x="5615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3" name="object 1883"/>
          <p:cNvSpPr/>
          <p:nvPr/>
        </p:nvSpPr>
        <p:spPr>
          <a:xfrm>
            <a:off x="8283181" y="9805555"/>
            <a:ext cx="0" cy="300990"/>
          </a:xfrm>
          <a:custGeom>
            <a:avLst/>
            <a:gdLst/>
            <a:ahLst/>
            <a:cxnLst/>
            <a:rect l="l" t="t" r="r" b="b"/>
            <a:pathLst>
              <a:path h="300990">
                <a:moveTo>
                  <a:pt x="0" y="3009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4" name="object 1884"/>
          <p:cNvSpPr/>
          <p:nvPr/>
        </p:nvSpPr>
        <p:spPr>
          <a:xfrm>
            <a:off x="8280006" y="10109720"/>
            <a:ext cx="561975" cy="0"/>
          </a:xfrm>
          <a:custGeom>
            <a:avLst/>
            <a:gdLst/>
            <a:ahLst/>
            <a:cxnLst/>
            <a:rect l="l" t="t" r="r" b="b"/>
            <a:pathLst>
              <a:path w="561975">
                <a:moveTo>
                  <a:pt x="0" y="0"/>
                </a:moveTo>
                <a:lnTo>
                  <a:pt x="5615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5" name="object 1885"/>
          <p:cNvSpPr/>
          <p:nvPr/>
        </p:nvSpPr>
        <p:spPr>
          <a:xfrm>
            <a:off x="8841600" y="9802380"/>
            <a:ext cx="2678430" cy="0"/>
          </a:xfrm>
          <a:custGeom>
            <a:avLst/>
            <a:gdLst/>
            <a:ahLst/>
            <a:cxnLst/>
            <a:rect l="l" t="t" r="r" b="b"/>
            <a:pathLst>
              <a:path w="2678429">
                <a:moveTo>
                  <a:pt x="0" y="0"/>
                </a:moveTo>
                <a:lnTo>
                  <a:pt x="26784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6" name="object 1886"/>
          <p:cNvSpPr/>
          <p:nvPr/>
        </p:nvSpPr>
        <p:spPr>
          <a:xfrm>
            <a:off x="8841600" y="9805555"/>
            <a:ext cx="0" cy="300990"/>
          </a:xfrm>
          <a:custGeom>
            <a:avLst/>
            <a:gdLst/>
            <a:ahLst/>
            <a:cxnLst/>
            <a:rect l="l" t="t" r="r" b="b"/>
            <a:pathLst>
              <a:path h="300990">
                <a:moveTo>
                  <a:pt x="0" y="3009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7" name="object 1887"/>
          <p:cNvSpPr/>
          <p:nvPr/>
        </p:nvSpPr>
        <p:spPr>
          <a:xfrm>
            <a:off x="11516829" y="9805555"/>
            <a:ext cx="0" cy="300990"/>
          </a:xfrm>
          <a:custGeom>
            <a:avLst/>
            <a:gdLst/>
            <a:ahLst/>
            <a:cxnLst/>
            <a:rect l="l" t="t" r="r" b="b"/>
            <a:pathLst>
              <a:path h="300990">
                <a:moveTo>
                  <a:pt x="0" y="3009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8" name="object 1888"/>
          <p:cNvSpPr/>
          <p:nvPr/>
        </p:nvSpPr>
        <p:spPr>
          <a:xfrm>
            <a:off x="8841600" y="10109720"/>
            <a:ext cx="2678430" cy="0"/>
          </a:xfrm>
          <a:custGeom>
            <a:avLst/>
            <a:gdLst/>
            <a:ahLst/>
            <a:cxnLst/>
            <a:rect l="l" t="t" r="r" b="b"/>
            <a:pathLst>
              <a:path w="2678429">
                <a:moveTo>
                  <a:pt x="0" y="0"/>
                </a:moveTo>
                <a:lnTo>
                  <a:pt x="26784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9" name="object 1889"/>
          <p:cNvSpPr txBox="1"/>
          <p:nvPr/>
        </p:nvSpPr>
        <p:spPr>
          <a:xfrm>
            <a:off x="8310078" y="9802030"/>
            <a:ext cx="343535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Fi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re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1.6</a:t>
            </a:r>
            <a:endParaRPr sz="800">
              <a:latin typeface="Arial"/>
              <a:cs typeface="Arial"/>
            </a:endParaRPr>
          </a:p>
        </p:txBody>
      </p:sp>
      <p:sp>
        <p:nvSpPr>
          <p:cNvPr id="1890" name="object 1890"/>
          <p:cNvSpPr txBox="1"/>
          <p:nvPr/>
        </p:nvSpPr>
        <p:spPr>
          <a:xfrm>
            <a:off x="8868502" y="9890788"/>
            <a:ext cx="25590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different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spinal abnormalities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800" spc="10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descriptions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892" name="object 1892"/>
          <p:cNvSpPr txBox="1"/>
          <p:nvPr/>
        </p:nvSpPr>
        <p:spPr>
          <a:xfrm>
            <a:off x="2579293" y="1572333"/>
            <a:ext cx="4270375" cy="1250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spine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arrangement of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irregular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vertebrae,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divided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five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sections according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size.</a:t>
            </a:r>
            <a:endParaRPr sz="900">
              <a:latin typeface="Arial"/>
              <a:cs typeface="Arial"/>
            </a:endParaRPr>
          </a:p>
          <a:p>
            <a:pPr marL="12700" marR="102235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five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sections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Cervical,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Thoracic,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Lumbar,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fused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sections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Sacrum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Coccyx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(see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1.5)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regions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give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spine its distinctive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‘S’</a:t>
            </a:r>
            <a:r>
              <a:rPr sz="900" spc="25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shape.</a:t>
            </a:r>
            <a:endParaRPr sz="900">
              <a:latin typeface="Arial"/>
              <a:cs typeface="Arial"/>
            </a:endParaRPr>
          </a:p>
          <a:p>
            <a:pPr marL="12700" marR="39370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‘S’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shape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important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absorbs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shock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impact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support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intervertebral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discs.</a:t>
            </a:r>
            <a:endParaRPr sz="900">
              <a:latin typeface="Arial"/>
              <a:cs typeface="Arial"/>
            </a:endParaRPr>
          </a:p>
          <a:p>
            <a:pPr marL="12700" marR="417195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33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vertebrae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total,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9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fused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(no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movement)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24 are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moveable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separated by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intervertebral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discs.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893" name="object 1893"/>
          <p:cNvSpPr txBox="1"/>
          <p:nvPr/>
        </p:nvSpPr>
        <p:spPr>
          <a:xfrm>
            <a:off x="4454245" y="3866095"/>
            <a:ext cx="52387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Cervical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(7)</a:t>
            </a:r>
            <a:endParaRPr sz="800">
              <a:latin typeface="Arial"/>
              <a:cs typeface="Arial"/>
            </a:endParaRPr>
          </a:p>
        </p:txBody>
      </p:sp>
      <p:sp>
        <p:nvSpPr>
          <p:cNvPr id="1894" name="object 1894"/>
          <p:cNvSpPr/>
          <p:nvPr/>
        </p:nvSpPr>
        <p:spPr>
          <a:xfrm>
            <a:off x="4391774" y="3812654"/>
            <a:ext cx="951865" cy="230504"/>
          </a:xfrm>
          <a:custGeom>
            <a:avLst/>
            <a:gdLst/>
            <a:ahLst/>
            <a:cxnLst/>
            <a:rect l="l" t="t" r="r" b="b"/>
            <a:pathLst>
              <a:path w="951864" h="230504">
                <a:moveTo>
                  <a:pt x="951255" y="0"/>
                </a:moveTo>
                <a:lnTo>
                  <a:pt x="0" y="0"/>
                </a:lnTo>
                <a:lnTo>
                  <a:pt x="0" y="230225"/>
                </a:lnTo>
                <a:lnTo>
                  <a:pt x="951255" y="230225"/>
                </a:lnTo>
                <a:lnTo>
                  <a:pt x="95125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5" name="object 1895"/>
          <p:cNvSpPr txBox="1"/>
          <p:nvPr/>
        </p:nvSpPr>
        <p:spPr>
          <a:xfrm>
            <a:off x="2367851" y="3622408"/>
            <a:ext cx="4406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Atlas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(C1)</a:t>
            </a:r>
            <a:endParaRPr sz="800">
              <a:latin typeface="Arial"/>
              <a:cs typeface="Arial"/>
            </a:endParaRPr>
          </a:p>
        </p:txBody>
      </p:sp>
      <p:sp>
        <p:nvSpPr>
          <p:cNvPr id="1896" name="object 1896"/>
          <p:cNvSpPr/>
          <p:nvPr/>
        </p:nvSpPr>
        <p:spPr>
          <a:xfrm>
            <a:off x="2305380" y="3568967"/>
            <a:ext cx="759460" cy="230504"/>
          </a:xfrm>
          <a:custGeom>
            <a:avLst/>
            <a:gdLst/>
            <a:ahLst/>
            <a:cxnLst/>
            <a:rect l="l" t="t" r="r" b="b"/>
            <a:pathLst>
              <a:path w="759460" h="230504">
                <a:moveTo>
                  <a:pt x="759155" y="0"/>
                </a:moveTo>
                <a:lnTo>
                  <a:pt x="0" y="0"/>
                </a:lnTo>
                <a:lnTo>
                  <a:pt x="0" y="230225"/>
                </a:lnTo>
                <a:lnTo>
                  <a:pt x="759155" y="230225"/>
                </a:lnTo>
                <a:lnTo>
                  <a:pt x="75915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7" name="object 1897"/>
          <p:cNvSpPr/>
          <p:nvPr/>
        </p:nvSpPr>
        <p:spPr>
          <a:xfrm>
            <a:off x="6347663" y="3568967"/>
            <a:ext cx="759460" cy="230504"/>
          </a:xfrm>
          <a:custGeom>
            <a:avLst/>
            <a:gdLst/>
            <a:ahLst/>
            <a:cxnLst/>
            <a:rect l="l" t="t" r="r" b="b"/>
            <a:pathLst>
              <a:path w="759459" h="230504">
                <a:moveTo>
                  <a:pt x="0" y="230225"/>
                </a:moveTo>
                <a:lnTo>
                  <a:pt x="759167" y="230225"/>
                </a:lnTo>
                <a:lnTo>
                  <a:pt x="759167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8" name="object 1898"/>
          <p:cNvSpPr txBox="1"/>
          <p:nvPr/>
        </p:nvSpPr>
        <p:spPr>
          <a:xfrm>
            <a:off x="6410134" y="3622408"/>
            <a:ext cx="4406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Atlas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(C1)</a:t>
            </a:r>
            <a:endParaRPr sz="800">
              <a:latin typeface="Arial"/>
              <a:cs typeface="Arial"/>
            </a:endParaRPr>
          </a:p>
        </p:txBody>
      </p:sp>
      <p:sp>
        <p:nvSpPr>
          <p:cNvPr id="1899" name="object 1899"/>
          <p:cNvSpPr/>
          <p:nvPr/>
        </p:nvSpPr>
        <p:spPr>
          <a:xfrm>
            <a:off x="6347663" y="3568967"/>
            <a:ext cx="759460" cy="230504"/>
          </a:xfrm>
          <a:custGeom>
            <a:avLst/>
            <a:gdLst/>
            <a:ahLst/>
            <a:cxnLst/>
            <a:rect l="l" t="t" r="r" b="b"/>
            <a:pathLst>
              <a:path w="759459" h="230504">
                <a:moveTo>
                  <a:pt x="759167" y="0"/>
                </a:moveTo>
                <a:lnTo>
                  <a:pt x="0" y="0"/>
                </a:lnTo>
                <a:lnTo>
                  <a:pt x="0" y="230225"/>
                </a:lnTo>
                <a:lnTo>
                  <a:pt x="759167" y="230225"/>
                </a:lnTo>
                <a:lnTo>
                  <a:pt x="75916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0" name="object 1900"/>
          <p:cNvSpPr txBox="1"/>
          <p:nvPr/>
        </p:nvSpPr>
        <p:spPr>
          <a:xfrm>
            <a:off x="2367851" y="3894214"/>
            <a:ext cx="4178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Axis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(C2)</a:t>
            </a:r>
            <a:endParaRPr sz="800">
              <a:latin typeface="Arial"/>
              <a:cs typeface="Arial"/>
            </a:endParaRPr>
          </a:p>
        </p:txBody>
      </p:sp>
      <p:sp>
        <p:nvSpPr>
          <p:cNvPr id="1901" name="object 1901"/>
          <p:cNvSpPr/>
          <p:nvPr/>
        </p:nvSpPr>
        <p:spPr>
          <a:xfrm>
            <a:off x="2305380" y="3840772"/>
            <a:ext cx="759460" cy="230504"/>
          </a:xfrm>
          <a:custGeom>
            <a:avLst/>
            <a:gdLst/>
            <a:ahLst/>
            <a:cxnLst/>
            <a:rect l="l" t="t" r="r" b="b"/>
            <a:pathLst>
              <a:path w="759460" h="230504">
                <a:moveTo>
                  <a:pt x="759155" y="0"/>
                </a:moveTo>
                <a:lnTo>
                  <a:pt x="0" y="0"/>
                </a:lnTo>
                <a:lnTo>
                  <a:pt x="0" y="230225"/>
                </a:lnTo>
                <a:lnTo>
                  <a:pt x="759155" y="230225"/>
                </a:lnTo>
                <a:lnTo>
                  <a:pt x="75915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2" name="object 1902"/>
          <p:cNvSpPr/>
          <p:nvPr/>
        </p:nvSpPr>
        <p:spPr>
          <a:xfrm>
            <a:off x="6347663" y="3840772"/>
            <a:ext cx="759460" cy="230504"/>
          </a:xfrm>
          <a:custGeom>
            <a:avLst/>
            <a:gdLst/>
            <a:ahLst/>
            <a:cxnLst/>
            <a:rect l="l" t="t" r="r" b="b"/>
            <a:pathLst>
              <a:path w="759459" h="230504">
                <a:moveTo>
                  <a:pt x="0" y="230225"/>
                </a:moveTo>
                <a:lnTo>
                  <a:pt x="759167" y="230225"/>
                </a:lnTo>
                <a:lnTo>
                  <a:pt x="759167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3" name="object 1903"/>
          <p:cNvSpPr txBox="1"/>
          <p:nvPr/>
        </p:nvSpPr>
        <p:spPr>
          <a:xfrm>
            <a:off x="6410134" y="3894214"/>
            <a:ext cx="4178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Axis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(C2)</a:t>
            </a:r>
            <a:endParaRPr sz="800">
              <a:latin typeface="Arial"/>
              <a:cs typeface="Arial"/>
            </a:endParaRPr>
          </a:p>
        </p:txBody>
      </p:sp>
      <p:sp>
        <p:nvSpPr>
          <p:cNvPr id="1904" name="object 1904"/>
          <p:cNvSpPr/>
          <p:nvPr/>
        </p:nvSpPr>
        <p:spPr>
          <a:xfrm>
            <a:off x="6347663" y="3840772"/>
            <a:ext cx="759460" cy="230504"/>
          </a:xfrm>
          <a:custGeom>
            <a:avLst/>
            <a:gdLst/>
            <a:ahLst/>
            <a:cxnLst/>
            <a:rect l="l" t="t" r="r" b="b"/>
            <a:pathLst>
              <a:path w="759459" h="230504">
                <a:moveTo>
                  <a:pt x="759167" y="0"/>
                </a:moveTo>
                <a:lnTo>
                  <a:pt x="0" y="0"/>
                </a:lnTo>
                <a:lnTo>
                  <a:pt x="0" y="230225"/>
                </a:lnTo>
                <a:lnTo>
                  <a:pt x="759167" y="230225"/>
                </a:lnTo>
                <a:lnTo>
                  <a:pt x="75916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5" name="object 1905"/>
          <p:cNvSpPr/>
          <p:nvPr/>
        </p:nvSpPr>
        <p:spPr>
          <a:xfrm>
            <a:off x="4391774" y="4697717"/>
            <a:ext cx="951865" cy="230504"/>
          </a:xfrm>
          <a:custGeom>
            <a:avLst/>
            <a:gdLst/>
            <a:ahLst/>
            <a:cxnLst/>
            <a:rect l="l" t="t" r="r" b="b"/>
            <a:pathLst>
              <a:path w="951864" h="230504">
                <a:moveTo>
                  <a:pt x="0" y="230225"/>
                </a:moveTo>
                <a:lnTo>
                  <a:pt x="951255" y="230225"/>
                </a:lnTo>
                <a:lnTo>
                  <a:pt x="951255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6" name="object 1906"/>
          <p:cNvSpPr txBox="1"/>
          <p:nvPr/>
        </p:nvSpPr>
        <p:spPr>
          <a:xfrm>
            <a:off x="4454245" y="4751146"/>
            <a:ext cx="59182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Thoracic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(12)</a:t>
            </a:r>
            <a:endParaRPr sz="800">
              <a:latin typeface="Arial"/>
              <a:cs typeface="Arial"/>
            </a:endParaRPr>
          </a:p>
        </p:txBody>
      </p:sp>
      <p:sp>
        <p:nvSpPr>
          <p:cNvPr id="1907" name="object 1907"/>
          <p:cNvSpPr/>
          <p:nvPr/>
        </p:nvSpPr>
        <p:spPr>
          <a:xfrm>
            <a:off x="4391774" y="4697717"/>
            <a:ext cx="951865" cy="230504"/>
          </a:xfrm>
          <a:custGeom>
            <a:avLst/>
            <a:gdLst/>
            <a:ahLst/>
            <a:cxnLst/>
            <a:rect l="l" t="t" r="r" b="b"/>
            <a:pathLst>
              <a:path w="951864" h="230504">
                <a:moveTo>
                  <a:pt x="951255" y="0"/>
                </a:moveTo>
                <a:lnTo>
                  <a:pt x="0" y="0"/>
                </a:lnTo>
                <a:lnTo>
                  <a:pt x="0" y="230225"/>
                </a:lnTo>
                <a:lnTo>
                  <a:pt x="951255" y="230225"/>
                </a:lnTo>
                <a:lnTo>
                  <a:pt x="95125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8" name="object 1908"/>
          <p:cNvSpPr txBox="1"/>
          <p:nvPr/>
        </p:nvSpPr>
        <p:spPr>
          <a:xfrm>
            <a:off x="4454245" y="5751449"/>
            <a:ext cx="50292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Lumbar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(5)</a:t>
            </a:r>
            <a:endParaRPr sz="800">
              <a:latin typeface="Arial"/>
              <a:cs typeface="Arial"/>
            </a:endParaRPr>
          </a:p>
        </p:txBody>
      </p:sp>
      <p:sp>
        <p:nvSpPr>
          <p:cNvPr id="1909" name="object 1909"/>
          <p:cNvSpPr/>
          <p:nvPr/>
        </p:nvSpPr>
        <p:spPr>
          <a:xfrm>
            <a:off x="4391774" y="5698020"/>
            <a:ext cx="951865" cy="230504"/>
          </a:xfrm>
          <a:custGeom>
            <a:avLst/>
            <a:gdLst/>
            <a:ahLst/>
            <a:cxnLst/>
            <a:rect l="l" t="t" r="r" b="b"/>
            <a:pathLst>
              <a:path w="951864" h="230504">
                <a:moveTo>
                  <a:pt x="951255" y="0"/>
                </a:moveTo>
                <a:lnTo>
                  <a:pt x="0" y="0"/>
                </a:lnTo>
                <a:lnTo>
                  <a:pt x="0" y="230225"/>
                </a:lnTo>
                <a:lnTo>
                  <a:pt x="951255" y="230225"/>
                </a:lnTo>
                <a:lnTo>
                  <a:pt x="95125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0" name="object 1910"/>
          <p:cNvSpPr/>
          <p:nvPr/>
        </p:nvSpPr>
        <p:spPr>
          <a:xfrm>
            <a:off x="4391774" y="6212878"/>
            <a:ext cx="951865" cy="230504"/>
          </a:xfrm>
          <a:custGeom>
            <a:avLst/>
            <a:gdLst/>
            <a:ahLst/>
            <a:cxnLst/>
            <a:rect l="l" t="t" r="r" b="b"/>
            <a:pathLst>
              <a:path w="951864" h="230504">
                <a:moveTo>
                  <a:pt x="951255" y="0"/>
                </a:moveTo>
                <a:lnTo>
                  <a:pt x="0" y="0"/>
                </a:lnTo>
                <a:lnTo>
                  <a:pt x="0" y="230225"/>
                </a:lnTo>
                <a:lnTo>
                  <a:pt x="951255" y="230225"/>
                </a:lnTo>
                <a:lnTo>
                  <a:pt x="95125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1" name="object 1911"/>
          <p:cNvSpPr txBox="1"/>
          <p:nvPr/>
        </p:nvSpPr>
        <p:spPr>
          <a:xfrm>
            <a:off x="4454245" y="6266307"/>
            <a:ext cx="810895" cy="421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Sacrum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(5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Fused)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Coccyx 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(4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Fused)</a:t>
            </a:r>
            <a:endParaRPr sz="800">
              <a:latin typeface="Arial"/>
              <a:cs typeface="Arial"/>
            </a:endParaRPr>
          </a:p>
        </p:txBody>
      </p:sp>
      <p:sp>
        <p:nvSpPr>
          <p:cNvPr id="1912" name="object 1912"/>
          <p:cNvSpPr/>
          <p:nvPr/>
        </p:nvSpPr>
        <p:spPr>
          <a:xfrm>
            <a:off x="4391774" y="6500825"/>
            <a:ext cx="951865" cy="230504"/>
          </a:xfrm>
          <a:custGeom>
            <a:avLst/>
            <a:gdLst/>
            <a:ahLst/>
            <a:cxnLst/>
            <a:rect l="l" t="t" r="r" b="b"/>
            <a:pathLst>
              <a:path w="951864" h="230504">
                <a:moveTo>
                  <a:pt x="951255" y="0"/>
                </a:moveTo>
                <a:lnTo>
                  <a:pt x="0" y="0"/>
                </a:lnTo>
                <a:lnTo>
                  <a:pt x="0" y="230225"/>
                </a:lnTo>
                <a:lnTo>
                  <a:pt x="951255" y="230225"/>
                </a:lnTo>
                <a:lnTo>
                  <a:pt x="95125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3" name="object 1913"/>
          <p:cNvSpPr/>
          <p:nvPr/>
        </p:nvSpPr>
        <p:spPr>
          <a:xfrm>
            <a:off x="3880802" y="3723665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0" y="0"/>
                </a:moveTo>
                <a:lnTo>
                  <a:pt x="1583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4" name="object 1914"/>
          <p:cNvSpPr/>
          <p:nvPr/>
        </p:nvSpPr>
        <p:spPr>
          <a:xfrm>
            <a:off x="3855402" y="371096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5" name="object 1915"/>
          <p:cNvSpPr/>
          <p:nvPr/>
        </p:nvSpPr>
        <p:spPr>
          <a:xfrm>
            <a:off x="5642393" y="3723665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15839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6" name="object 1916"/>
          <p:cNvSpPr/>
          <p:nvPr/>
        </p:nvSpPr>
        <p:spPr>
          <a:xfrm>
            <a:off x="5800788" y="371096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23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23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7" name="object 1917"/>
          <p:cNvSpPr/>
          <p:nvPr/>
        </p:nvSpPr>
        <p:spPr>
          <a:xfrm>
            <a:off x="3067710" y="3674097"/>
            <a:ext cx="452120" cy="0"/>
          </a:xfrm>
          <a:custGeom>
            <a:avLst/>
            <a:gdLst/>
            <a:ahLst/>
            <a:cxnLst/>
            <a:rect l="l" t="t" r="r" b="b"/>
            <a:pathLst>
              <a:path w="452120">
                <a:moveTo>
                  <a:pt x="451510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8" name="object 1918"/>
          <p:cNvSpPr/>
          <p:nvPr/>
        </p:nvSpPr>
        <p:spPr>
          <a:xfrm>
            <a:off x="3519220" y="366139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9" name="object 1919"/>
          <p:cNvSpPr/>
          <p:nvPr/>
        </p:nvSpPr>
        <p:spPr>
          <a:xfrm>
            <a:off x="5975768" y="3674097"/>
            <a:ext cx="368935" cy="0"/>
          </a:xfrm>
          <a:custGeom>
            <a:avLst/>
            <a:gdLst/>
            <a:ahLst/>
            <a:cxnLst/>
            <a:rect l="l" t="t" r="r" b="b"/>
            <a:pathLst>
              <a:path w="368935">
                <a:moveTo>
                  <a:pt x="0" y="0"/>
                </a:moveTo>
                <a:lnTo>
                  <a:pt x="36871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0" name="object 1920"/>
          <p:cNvSpPr/>
          <p:nvPr/>
        </p:nvSpPr>
        <p:spPr>
          <a:xfrm>
            <a:off x="5950368" y="366139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1" name="object 1921"/>
          <p:cNvSpPr/>
          <p:nvPr/>
        </p:nvSpPr>
        <p:spPr>
          <a:xfrm>
            <a:off x="5972454" y="3785552"/>
            <a:ext cx="372110" cy="161290"/>
          </a:xfrm>
          <a:custGeom>
            <a:avLst/>
            <a:gdLst/>
            <a:ahLst/>
            <a:cxnLst/>
            <a:rect l="l" t="t" r="r" b="b"/>
            <a:pathLst>
              <a:path w="372110" h="161289">
                <a:moveTo>
                  <a:pt x="0" y="0"/>
                </a:moveTo>
                <a:lnTo>
                  <a:pt x="372033" y="161264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2" name="object 1922"/>
          <p:cNvSpPr/>
          <p:nvPr/>
        </p:nvSpPr>
        <p:spPr>
          <a:xfrm>
            <a:off x="5948108" y="376779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3" name="object 1923"/>
          <p:cNvSpPr/>
          <p:nvPr/>
        </p:nvSpPr>
        <p:spPr>
          <a:xfrm>
            <a:off x="3067710" y="3780561"/>
            <a:ext cx="454025" cy="166370"/>
          </a:xfrm>
          <a:custGeom>
            <a:avLst/>
            <a:gdLst/>
            <a:ahLst/>
            <a:cxnLst/>
            <a:rect l="l" t="t" r="r" b="b"/>
            <a:pathLst>
              <a:path w="454025" h="166370">
                <a:moveTo>
                  <a:pt x="453986" y="0"/>
                </a:moveTo>
                <a:lnTo>
                  <a:pt x="0" y="166255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4" name="object 1924"/>
          <p:cNvSpPr/>
          <p:nvPr/>
        </p:nvSpPr>
        <p:spPr>
          <a:xfrm>
            <a:off x="3520922" y="376349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5" name="object 1925"/>
          <p:cNvSpPr/>
          <p:nvPr/>
        </p:nvSpPr>
        <p:spPr>
          <a:xfrm>
            <a:off x="3880802" y="4138219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0" y="0"/>
                </a:moveTo>
                <a:lnTo>
                  <a:pt x="1583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6" name="object 1926"/>
          <p:cNvSpPr/>
          <p:nvPr/>
        </p:nvSpPr>
        <p:spPr>
          <a:xfrm>
            <a:off x="3855402" y="412551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7" name="object 1927"/>
          <p:cNvSpPr/>
          <p:nvPr/>
        </p:nvSpPr>
        <p:spPr>
          <a:xfrm>
            <a:off x="5642393" y="4138219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15839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8" name="object 1928"/>
          <p:cNvSpPr/>
          <p:nvPr/>
        </p:nvSpPr>
        <p:spPr>
          <a:xfrm>
            <a:off x="5800788" y="412551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9" name="object 1929"/>
          <p:cNvSpPr/>
          <p:nvPr/>
        </p:nvSpPr>
        <p:spPr>
          <a:xfrm>
            <a:off x="3880802" y="5487429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0" y="0"/>
                </a:moveTo>
                <a:lnTo>
                  <a:pt x="1583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0" name="object 1930"/>
          <p:cNvSpPr/>
          <p:nvPr/>
        </p:nvSpPr>
        <p:spPr>
          <a:xfrm>
            <a:off x="3855402" y="547472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1" name="object 1931"/>
          <p:cNvSpPr/>
          <p:nvPr/>
        </p:nvSpPr>
        <p:spPr>
          <a:xfrm>
            <a:off x="5642393" y="5487429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15839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2" name="object 1932"/>
          <p:cNvSpPr/>
          <p:nvPr/>
        </p:nvSpPr>
        <p:spPr>
          <a:xfrm>
            <a:off x="5800788" y="547472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23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23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3" name="object 1933"/>
          <p:cNvSpPr/>
          <p:nvPr/>
        </p:nvSpPr>
        <p:spPr>
          <a:xfrm>
            <a:off x="3880802" y="6138824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0" y="0"/>
                </a:moveTo>
                <a:lnTo>
                  <a:pt x="1583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4" name="object 1934"/>
          <p:cNvSpPr/>
          <p:nvPr/>
        </p:nvSpPr>
        <p:spPr>
          <a:xfrm>
            <a:off x="3855402" y="612612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5" name="object 1935"/>
          <p:cNvSpPr/>
          <p:nvPr/>
        </p:nvSpPr>
        <p:spPr>
          <a:xfrm>
            <a:off x="5642393" y="6138824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15839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6" name="object 1936"/>
          <p:cNvSpPr/>
          <p:nvPr/>
        </p:nvSpPr>
        <p:spPr>
          <a:xfrm>
            <a:off x="5800788" y="612612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76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7" name="object 1937"/>
          <p:cNvSpPr/>
          <p:nvPr/>
        </p:nvSpPr>
        <p:spPr>
          <a:xfrm>
            <a:off x="3880802" y="6531051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0" y="0"/>
                </a:moveTo>
                <a:lnTo>
                  <a:pt x="1583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8" name="object 1938"/>
          <p:cNvSpPr/>
          <p:nvPr/>
        </p:nvSpPr>
        <p:spPr>
          <a:xfrm>
            <a:off x="3855402" y="651835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9" name="object 1939"/>
          <p:cNvSpPr/>
          <p:nvPr/>
        </p:nvSpPr>
        <p:spPr>
          <a:xfrm>
            <a:off x="5642393" y="6531051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15839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0" name="object 1940"/>
          <p:cNvSpPr/>
          <p:nvPr/>
        </p:nvSpPr>
        <p:spPr>
          <a:xfrm>
            <a:off x="5800788" y="651835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1" name="object 1941"/>
          <p:cNvSpPr/>
          <p:nvPr/>
        </p:nvSpPr>
        <p:spPr>
          <a:xfrm>
            <a:off x="3880802" y="6700825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0" y="0"/>
                </a:moveTo>
                <a:lnTo>
                  <a:pt x="15839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2" name="object 1942"/>
          <p:cNvSpPr/>
          <p:nvPr/>
        </p:nvSpPr>
        <p:spPr>
          <a:xfrm>
            <a:off x="3855402" y="668812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3" name="object 1943"/>
          <p:cNvSpPr/>
          <p:nvPr/>
        </p:nvSpPr>
        <p:spPr>
          <a:xfrm>
            <a:off x="5642393" y="6700825"/>
            <a:ext cx="158750" cy="0"/>
          </a:xfrm>
          <a:custGeom>
            <a:avLst/>
            <a:gdLst/>
            <a:ahLst/>
            <a:cxnLst/>
            <a:rect l="l" t="t" r="r" b="b"/>
            <a:pathLst>
              <a:path w="158750">
                <a:moveTo>
                  <a:pt x="15839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4" name="object 1944"/>
          <p:cNvSpPr/>
          <p:nvPr/>
        </p:nvSpPr>
        <p:spPr>
          <a:xfrm>
            <a:off x="5800788" y="668812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76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5" name="object 1945"/>
          <p:cNvSpPr/>
          <p:nvPr/>
        </p:nvSpPr>
        <p:spPr>
          <a:xfrm>
            <a:off x="4036021" y="3723678"/>
            <a:ext cx="0" cy="2977515"/>
          </a:xfrm>
          <a:custGeom>
            <a:avLst/>
            <a:gdLst/>
            <a:ahLst/>
            <a:cxnLst/>
            <a:rect l="l" t="t" r="r" b="b"/>
            <a:pathLst>
              <a:path h="2977515">
                <a:moveTo>
                  <a:pt x="0" y="0"/>
                </a:moveTo>
                <a:lnTo>
                  <a:pt x="0" y="297715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6" name="object 1946"/>
          <p:cNvSpPr/>
          <p:nvPr/>
        </p:nvSpPr>
        <p:spPr>
          <a:xfrm>
            <a:off x="5645568" y="3723678"/>
            <a:ext cx="0" cy="2977515"/>
          </a:xfrm>
          <a:custGeom>
            <a:avLst/>
            <a:gdLst/>
            <a:ahLst/>
            <a:cxnLst/>
            <a:rect l="l" t="t" r="r" b="b"/>
            <a:pathLst>
              <a:path h="2977515">
                <a:moveTo>
                  <a:pt x="0" y="0"/>
                </a:moveTo>
                <a:lnTo>
                  <a:pt x="0" y="297715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7" name="object 1947"/>
          <p:cNvSpPr/>
          <p:nvPr/>
        </p:nvSpPr>
        <p:spPr>
          <a:xfrm>
            <a:off x="4039196" y="6615925"/>
            <a:ext cx="349885" cy="0"/>
          </a:xfrm>
          <a:custGeom>
            <a:avLst/>
            <a:gdLst/>
            <a:ahLst/>
            <a:cxnLst/>
            <a:rect l="l" t="t" r="r" b="b"/>
            <a:pathLst>
              <a:path w="349885">
                <a:moveTo>
                  <a:pt x="349402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8" name="object 1948"/>
          <p:cNvSpPr/>
          <p:nvPr/>
        </p:nvSpPr>
        <p:spPr>
          <a:xfrm>
            <a:off x="5346204" y="6615925"/>
            <a:ext cx="299720" cy="0"/>
          </a:xfrm>
          <a:custGeom>
            <a:avLst/>
            <a:gdLst/>
            <a:ahLst/>
            <a:cxnLst/>
            <a:rect l="l" t="t" r="r" b="b"/>
            <a:pathLst>
              <a:path w="299720">
                <a:moveTo>
                  <a:pt x="29936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9" name="object 1949"/>
          <p:cNvSpPr/>
          <p:nvPr/>
        </p:nvSpPr>
        <p:spPr>
          <a:xfrm>
            <a:off x="4039196" y="6331178"/>
            <a:ext cx="349885" cy="0"/>
          </a:xfrm>
          <a:custGeom>
            <a:avLst/>
            <a:gdLst/>
            <a:ahLst/>
            <a:cxnLst/>
            <a:rect l="l" t="t" r="r" b="b"/>
            <a:pathLst>
              <a:path w="349885">
                <a:moveTo>
                  <a:pt x="349402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0" name="object 1950"/>
          <p:cNvSpPr/>
          <p:nvPr/>
        </p:nvSpPr>
        <p:spPr>
          <a:xfrm>
            <a:off x="5346204" y="6331178"/>
            <a:ext cx="299720" cy="0"/>
          </a:xfrm>
          <a:custGeom>
            <a:avLst/>
            <a:gdLst/>
            <a:ahLst/>
            <a:cxnLst/>
            <a:rect l="l" t="t" r="r" b="b"/>
            <a:pathLst>
              <a:path w="299720">
                <a:moveTo>
                  <a:pt x="29936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1" name="object 1951"/>
          <p:cNvSpPr/>
          <p:nvPr/>
        </p:nvSpPr>
        <p:spPr>
          <a:xfrm>
            <a:off x="4039196" y="5813133"/>
            <a:ext cx="349885" cy="0"/>
          </a:xfrm>
          <a:custGeom>
            <a:avLst/>
            <a:gdLst/>
            <a:ahLst/>
            <a:cxnLst/>
            <a:rect l="l" t="t" r="r" b="b"/>
            <a:pathLst>
              <a:path w="349885">
                <a:moveTo>
                  <a:pt x="349402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2" name="object 1952"/>
          <p:cNvSpPr/>
          <p:nvPr/>
        </p:nvSpPr>
        <p:spPr>
          <a:xfrm>
            <a:off x="5346204" y="5813133"/>
            <a:ext cx="299720" cy="0"/>
          </a:xfrm>
          <a:custGeom>
            <a:avLst/>
            <a:gdLst/>
            <a:ahLst/>
            <a:cxnLst/>
            <a:rect l="l" t="t" r="r" b="b"/>
            <a:pathLst>
              <a:path w="299720">
                <a:moveTo>
                  <a:pt x="29936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3" name="object 1953"/>
          <p:cNvSpPr/>
          <p:nvPr/>
        </p:nvSpPr>
        <p:spPr>
          <a:xfrm>
            <a:off x="4039196" y="4812830"/>
            <a:ext cx="349885" cy="0"/>
          </a:xfrm>
          <a:custGeom>
            <a:avLst/>
            <a:gdLst/>
            <a:ahLst/>
            <a:cxnLst/>
            <a:rect l="l" t="t" r="r" b="b"/>
            <a:pathLst>
              <a:path w="349885">
                <a:moveTo>
                  <a:pt x="349402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4" name="object 1954"/>
          <p:cNvSpPr/>
          <p:nvPr/>
        </p:nvSpPr>
        <p:spPr>
          <a:xfrm>
            <a:off x="5346204" y="4812830"/>
            <a:ext cx="299720" cy="0"/>
          </a:xfrm>
          <a:custGeom>
            <a:avLst/>
            <a:gdLst/>
            <a:ahLst/>
            <a:cxnLst/>
            <a:rect l="l" t="t" r="r" b="b"/>
            <a:pathLst>
              <a:path w="299720">
                <a:moveTo>
                  <a:pt x="29936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5" name="object 1955"/>
          <p:cNvSpPr/>
          <p:nvPr/>
        </p:nvSpPr>
        <p:spPr>
          <a:xfrm>
            <a:off x="5346204" y="3926154"/>
            <a:ext cx="297180" cy="0"/>
          </a:xfrm>
          <a:custGeom>
            <a:avLst/>
            <a:gdLst/>
            <a:ahLst/>
            <a:cxnLst/>
            <a:rect l="l" t="t" r="r" b="b"/>
            <a:pathLst>
              <a:path w="297179">
                <a:moveTo>
                  <a:pt x="297040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6" name="object 1956"/>
          <p:cNvSpPr/>
          <p:nvPr/>
        </p:nvSpPr>
        <p:spPr>
          <a:xfrm>
            <a:off x="4039196" y="3930942"/>
            <a:ext cx="346710" cy="0"/>
          </a:xfrm>
          <a:custGeom>
            <a:avLst/>
            <a:gdLst/>
            <a:ahLst/>
            <a:cxnLst/>
            <a:rect l="l" t="t" r="r" b="b"/>
            <a:pathLst>
              <a:path w="346710">
                <a:moveTo>
                  <a:pt x="346646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7" name="object 1957"/>
          <p:cNvSpPr txBox="1"/>
          <p:nvPr/>
        </p:nvSpPr>
        <p:spPr>
          <a:xfrm>
            <a:off x="5192217" y="3044747"/>
            <a:ext cx="144018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Lateral 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(Side)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Spinal</a:t>
            </a:r>
            <a:r>
              <a:rPr sz="800" b="1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Column</a:t>
            </a:r>
            <a:endParaRPr sz="800">
              <a:latin typeface="Arial"/>
              <a:cs typeface="Arial"/>
            </a:endParaRPr>
          </a:p>
        </p:txBody>
      </p:sp>
      <p:sp>
        <p:nvSpPr>
          <p:cNvPr id="1958" name="object 1958"/>
          <p:cNvSpPr txBox="1"/>
          <p:nvPr/>
        </p:nvSpPr>
        <p:spPr>
          <a:xfrm>
            <a:off x="2859755" y="3044747"/>
            <a:ext cx="158686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Posterior 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(Back)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Spinal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Column</a:t>
            </a:r>
            <a:endParaRPr sz="800">
              <a:latin typeface="Arial"/>
              <a:cs typeface="Arial"/>
            </a:endParaRPr>
          </a:p>
        </p:txBody>
      </p:sp>
      <p:graphicFrame>
        <p:nvGraphicFramePr>
          <p:cNvPr id="1959" name="object 1959"/>
          <p:cNvGraphicFramePr>
            <a:graphicFrameLocks noGrp="1"/>
          </p:cNvGraphicFramePr>
          <p:nvPr/>
        </p:nvGraphicFramePr>
        <p:xfrm>
          <a:off x="2565425" y="7222959"/>
          <a:ext cx="4269586" cy="27406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87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0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987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5452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Cervical</a:t>
                      </a:r>
                      <a:r>
                        <a:rPr sz="800" b="1" spc="-6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Thoracic</a:t>
                      </a:r>
                      <a:r>
                        <a:rPr sz="800" b="1" spc="-7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6255"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Consists of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7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0922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first and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second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called  the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atlas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axis,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these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support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allow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 of the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skull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Creates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forward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97396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2085" marR="182880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Consists of </a:t>
                      </a: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12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making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up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middle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8542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These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join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create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  cage 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(12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pairs of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Creates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backward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97396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450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Lumbar</a:t>
                      </a:r>
                      <a:r>
                        <a:rPr sz="8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97396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Sacrum and</a:t>
                      </a:r>
                      <a:r>
                        <a:rPr sz="800" b="1" spc="-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coccyx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97396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7462"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Consists of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29464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These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contain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biggest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vertebrae,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located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lower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back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9748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These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largest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they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bear the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most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weight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Creates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forward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72085" marR="102235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These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fused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sections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makes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them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immovable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6192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sacrum consists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5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passes through the</a:t>
                      </a:r>
                      <a:r>
                        <a:rPr sz="800" spc="-5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pelvis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coccyx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consist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22987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Creates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backward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curve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completing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‘S’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shape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960" name="object 1960"/>
          <p:cNvSpPr/>
          <p:nvPr/>
        </p:nvSpPr>
        <p:spPr>
          <a:xfrm>
            <a:off x="8805770" y="5296052"/>
            <a:ext cx="449580" cy="645160"/>
          </a:xfrm>
          <a:custGeom>
            <a:avLst/>
            <a:gdLst/>
            <a:ahLst/>
            <a:cxnLst/>
            <a:rect l="l" t="t" r="r" b="b"/>
            <a:pathLst>
              <a:path w="449579" h="645160">
                <a:moveTo>
                  <a:pt x="232576" y="642401"/>
                </a:moveTo>
                <a:lnTo>
                  <a:pt x="229263" y="644664"/>
                </a:lnTo>
                <a:lnTo>
                  <a:pt x="231663" y="643064"/>
                </a:lnTo>
                <a:lnTo>
                  <a:pt x="232576" y="642401"/>
                </a:lnTo>
                <a:close/>
              </a:path>
              <a:path w="449579" h="645160">
                <a:moveTo>
                  <a:pt x="234566" y="640954"/>
                </a:moveTo>
                <a:lnTo>
                  <a:pt x="232576" y="642401"/>
                </a:lnTo>
                <a:lnTo>
                  <a:pt x="233594" y="641705"/>
                </a:lnTo>
                <a:lnTo>
                  <a:pt x="234566" y="640954"/>
                </a:lnTo>
                <a:close/>
              </a:path>
              <a:path w="449579" h="645160">
                <a:moveTo>
                  <a:pt x="240896" y="636384"/>
                </a:moveTo>
                <a:lnTo>
                  <a:pt x="238064" y="638251"/>
                </a:lnTo>
                <a:lnTo>
                  <a:pt x="234566" y="640954"/>
                </a:lnTo>
                <a:lnTo>
                  <a:pt x="239804" y="637146"/>
                </a:lnTo>
                <a:lnTo>
                  <a:pt x="240896" y="636384"/>
                </a:lnTo>
                <a:close/>
              </a:path>
              <a:path w="449579" h="645160">
                <a:moveTo>
                  <a:pt x="300929" y="601243"/>
                </a:moveTo>
                <a:lnTo>
                  <a:pt x="296789" y="604075"/>
                </a:lnTo>
                <a:lnTo>
                  <a:pt x="299583" y="602195"/>
                </a:lnTo>
                <a:lnTo>
                  <a:pt x="300929" y="601243"/>
                </a:lnTo>
                <a:close/>
              </a:path>
              <a:path w="449579" h="645160">
                <a:moveTo>
                  <a:pt x="29365" y="432930"/>
                </a:moveTo>
                <a:lnTo>
                  <a:pt x="29708" y="433336"/>
                </a:lnTo>
                <a:lnTo>
                  <a:pt x="31507" y="437577"/>
                </a:lnTo>
                <a:lnTo>
                  <a:pt x="32496" y="444338"/>
                </a:lnTo>
                <a:lnTo>
                  <a:pt x="32751" y="452531"/>
                </a:lnTo>
                <a:lnTo>
                  <a:pt x="32350" y="461073"/>
                </a:lnTo>
                <a:lnTo>
                  <a:pt x="29201" y="470321"/>
                </a:lnTo>
                <a:lnTo>
                  <a:pt x="22375" y="484257"/>
                </a:lnTo>
                <a:lnTo>
                  <a:pt x="14428" y="498888"/>
                </a:lnTo>
                <a:lnTo>
                  <a:pt x="7915" y="510222"/>
                </a:lnTo>
                <a:lnTo>
                  <a:pt x="1756" y="526653"/>
                </a:lnTo>
                <a:lnTo>
                  <a:pt x="0" y="541105"/>
                </a:lnTo>
                <a:lnTo>
                  <a:pt x="1039" y="553638"/>
                </a:lnTo>
                <a:lnTo>
                  <a:pt x="3320" y="564541"/>
                </a:lnTo>
                <a:lnTo>
                  <a:pt x="4867" y="571118"/>
                </a:lnTo>
                <a:lnTo>
                  <a:pt x="5629" y="577786"/>
                </a:lnTo>
                <a:lnTo>
                  <a:pt x="8537" y="582447"/>
                </a:lnTo>
                <a:lnTo>
                  <a:pt x="12614" y="587286"/>
                </a:lnTo>
                <a:lnTo>
                  <a:pt x="9274" y="583158"/>
                </a:lnTo>
                <a:lnTo>
                  <a:pt x="6975" y="579259"/>
                </a:lnTo>
                <a:lnTo>
                  <a:pt x="6619" y="576097"/>
                </a:lnTo>
                <a:lnTo>
                  <a:pt x="4217" y="564311"/>
                </a:lnTo>
                <a:lnTo>
                  <a:pt x="1738" y="550398"/>
                </a:lnTo>
                <a:lnTo>
                  <a:pt x="2278" y="533427"/>
                </a:lnTo>
                <a:lnTo>
                  <a:pt x="9096" y="513384"/>
                </a:lnTo>
                <a:lnTo>
                  <a:pt x="12843" y="506922"/>
                </a:lnTo>
                <a:lnTo>
                  <a:pt x="21145" y="491993"/>
                </a:lnTo>
                <a:lnTo>
                  <a:pt x="29595" y="475285"/>
                </a:lnTo>
                <a:lnTo>
                  <a:pt x="33785" y="463486"/>
                </a:lnTo>
                <a:lnTo>
                  <a:pt x="34164" y="455562"/>
                </a:lnTo>
                <a:lnTo>
                  <a:pt x="33950" y="447073"/>
                </a:lnTo>
                <a:lnTo>
                  <a:pt x="32888" y="439538"/>
                </a:lnTo>
                <a:lnTo>
                  <a:pt x="30724" y="434479"/>
                </a:lnTo>
                <a:lnTo>
                  <a:pt x="29365" y="432930"/>
                </a:lnTo>
                <a:close/>
              </a:path>
              <a:path w="449579" h="645160">
                <a:moveTo>
                  <a:pt x="406161" y="538835"/>
                </a:moveTo>
                <a:lnTo>
                  <a:pt x="405196" y="539470"/>
                </a:lnTo>
                <a:lnTo>
                  <a:pt x="404294" y="540130"/>
                </a:lnTo>
                <a:lnTo>
                  <a:pt x="401831" y="542213"/>
                </a:lnTo>
                <a:lnTo>
                  <a:pt x="398605" y="544741"/>
                </a:lnTo>
                <a:lnTo>
                  <a:pt x="394465" y="547903"/>
                </a:lnTo>
                <a:lnTo>
                  <a:pt x="394274" y="548144"/>
                </a:lnTo>
                <a:lnTo>
                  <a:pt x="399176" y="544423"/>
                </a:lnTo>
                <a:lnTo>
                  <a:pt x="403024" y="541413"/>
                </a:lnTo>
                <a:lnTo>
                  <a:pt x="405717" y="539153"/>
                </a:lnTo>
                <a:lnTo>
                  <a:pt x="406161" y="538835"/>
                </a:lnTo>
                <a:close/>
              </a:path>
              <a:path w="449579" h="645160">
                <a:moveTo>
                  <a:pt x="326473" y="359487"/>
                </a:moveTo>
                <a:lnTo>
                  <a:pt x="325618" y="360641"/>
                </a:lnTo>
                <a:lnTo>
                  <a:pt x="325364" y="362000"/>
                </a:lnTo>
                <a:lnTo>
                  <a:pt x="325250" y="373100"/>
                </a:lnTo>
                <a:lnTo>
                  <a:pt x="331695" y="384958"/>
                </a:lnTo>
                <a:lnTo>
                  <a:pt x="339972" y="399114"/>
                </a:lnTo>
                <a:lnTo>
                  <a:pt x="347235" y="412021"/>
                </a:lnTo>
                <a:lnTo>
                  <a:pt x="350637" y="420128"/>
                </a:lnTo>
                <a:lnTo>
                  <a:pt x="353157" y="428106"/>
                </a:lnTo>
                <a:lnTo>
                  <a:pt x="358513" y="440318"/>
                </a:lnTo>
                <a:lnTo>
                  <a:pt x="410251" y="484504"/>
                </a:lnTo>
                <a:lnTo>
                  <a:pt x="412842" y="486117"/>
                </a:lnTo>
                <a:lnTo>
                  <a:pt x="413565" y="486537"/>
                </a:lnTo>
                <a:lnTo>
                  <a:pt x="425618" y="491782"/>
                </a:lnTo>
                <a:lnTo>
                  <a:pt x="429288" y="496354"/>
                </a:lnTo>
                <a:lnTo>
                  <a:pt x="432862" y="501744"/>
                </a:lnTo>
                <a:lnTo>
                  <a:pt x="434259" y="508922"/>
                </a:lnTo>
                <a:lnTo>
                  <a:pt x="432490" y="518197"/>
                </a:lnTo>
                <a:lnTo>
                  <a:pt x="426570" y="529882"/>
                </a:lnTo>
                <a:lnTo>
                  <a:pt x="427650" y="529577"/>
                </a:lnTo>
                <a:lnTo>
                  <a:pt x="427993" y="529018"/>
                </a:lnTo>
                <a:lnTo>
                  <a:pt x="432537" y="520977"/>
                </a:lnTo>
                <a:lnTo>
                  <a:pt x="435303" y="513561"/>
                </a:lnTo>
                <a:lnTo>
                  <a:pt x="436281" y="506799"/>
                </a:lnTo>
                <a:lnTo>
                  <a:pt x="435460" y="500722"/>
                </a:lnTo>
                <a:lnTo>
                  <a:pt x="432552" y="491020"/>
                </a:lnTo>
                <a:lnTo>
                  <a:pt x="417439" y="484454"/>
                </a:lnTo>
                <a:lnTo>
                  <a:pt x="416232" y="483908"/>
                </a:lnTo>
                <a:lnTo>
                  <a:pt x="415267" y="483514"/>
                </a:lnTo>
                <a:lnTo>
                  <a:pt x="411978" y="481520"/>
                </a:lnTo>
                <a:lnTo>
                  <a:pt x="376672" y="462178"/>
                </a:lnTo>
                <a:lnTo>
                  <a:pt x="355683" y="426796"/>
                </a:lnTo>
                <a:lnTo>
                  <a:pt x="351476" y="413906"/>
                </a:lnTo>
                <a:lnTo>
                  <a:pt x="348673" y="408171"/>
                </a:lnTo>
                <a:lnTo>
                  <a:pt x="344373" y="400446"/>
                </a:lnTo>
                <a:lnTo>
                  <a:pt x="334299" y="383188"/>
                </a:lnTo>
                <a:lnTo>
                  <a:pt x="330303" y="376156"/>
                </a:lnTo>
                <a:lnTo>
                  <a:pt x="327208" y="370270"/>
                </a:lnTo>
                <a:lnTo>
                  <a:pt x="325504" y="366166"/>
                </a:lnTo>
                <a:lnTo>
                  <a:pt x="325262" y="365150"/>
                </a:lnTo>
                <a:lnTo>
                  <a:pt x="325300" y="364299"/>
                </a:lnTo>
                <a:lnTo>
                  <a:pt x="326473" y="359487"/>
                </a:lnTo>
                <a:close/>
              </a:path>
              <a:path w="449579" h="645160">
                <a:moveTo>
                  <a:pt x="328527" y="356715"/>
                </a:moveTo>
                <a:lnTo>
                  <a:pt x="326659" y="358724"/>
                </a:lnTo>
                <a:lnTo>
                  <a:pt x="326473" y="359487"/>
                </a:lnTo>
                <a:lnTo>
                  <a:pt x="328527" y="356715"/>
                </a:lnTo>
                <a:close/>
              </a:path>
              <a:path w="449579" h="645160">
                <a:moveTo>
                  <a:pt x="348873" y="266369"/>
                </a:moveTo>
                <a:lnTo>
                  <a:pt x="348542" y="266772"/>
                </a:lnTo>
                <a:lnTo>
                  <a:pt x="346560" y="272059"/>
                </a:lnTo>
                <a:lnTo>
                  <a:pt x="345596" y="278991"/>
                </a:lnTo>
                <a:lnTo>
                  <a:pt x="344382" y="285902"/>
                </a:lnTo>
                <a:lnTo>
                  <a:pt x="343635" y="293365"/>
                </a:lnTo>
                <a:lnTo>
                  <a:pt x="344071" y="301955"/>
                </a:lnTo>
                <a:lnTo>
                  <a:pt x="345398" y="311870"/>
                </a:lnTo>
                <a:lnTo>
                  <a:pt x="346314" y="322133"/>
                </a:lnTo>
                <a:lnTo>
                  <a:pt x="346023" y="331528"/>
                </a:lnTo>
                <a:lnTo>
                  <a:pt x="343728" y="338836"/>
                </a:lnTo>
                <a:lnTo>
                  <a:pt x="340079" y="343585"/>
                </a:lnTo>
                <a:lnTo>
                  <a:pt x="335111" y="349034"/>
                </a:lnTo>
                <a:lnTo>
                  <a:pt x="329905" y="354855"/>
                </a:lnTo>
                <a:lnTo>
                  <a:pt x="328527" y="356715"/>
                </a:lnTo>
                <a:lnTo>
                  <a:pt x="337416" y="347116"/>
                </a:lnTo>
                <a:lnTo>
                  <a:pt x="340738" y="343564"/>
                </a:lnTo>
                <a:lnTo>
                  <a:pt x="343817" y="340207"/>
                </a:lnTo>
                <a:lnTo>
                  <a:pt x="345506" y="337438"/>
                </a:lnTo>
                <a:lnTo>
                  <a:pt x="347899" y="330336"/>
                </a:lnTo>
                <a:lnTo>
                  <a:pt x="348392" y="321387"/>
                </a:lnTo>
                <a:lnTo>
                  <a:pt x="347671" y="311583"/>
                </a:lnTo>
                <a:lnTo>
                  <a:pt x="346421" y="301917"/>
                </a:lnTo>
                <a:lnTo>
                  <a:pt x="344973" y="291325"/>
                </a:lnTo>
                <a:lnTo>
                  <a:pt x="348313" y="273113"/>
                </a:lnTo>
                <a:lnTo>
                  <a:pt x="348873" y="266369"/>
                </a:lnTo>
                <a:close/>
              </a:path>
              <a:path w="449579" h="645160">
                <a:moveTo>
                  <a:pt x="365521" y="251332"/>
                </a:moveTo>
                <a:lnTo>
                  <a:pt x="356542" y="257543"/>
                </a:lnTo>
                <a:lnTo>
                  <a:pt x="349011" y="264706"/>
                </a:lnTo>
                <a:lnTo>
                  <a:pt x="348873" y="266369"/>
                </a:lnTo>
                <a:lnTo>
                  <a:pt x="353007" y="261329"/>
                </a:lnTo>
                <a:lnTo>
                  <a:pt x="358989" y="256069"/>
                </a:lnTo>
                <a:lnTo>
                  <a:pt x="365521" y="251332"/>
                </a:lnTo>
                <a:close/>
              </a:path>
              <a:path w="449579" h="645160">
                <a:moveTo>
                  <a:pt x="11522" y="406793"/>
                </a:moveTo>
                <a:lnTo>
                  <a:pt x="11991" y="407504"/>
                </a:lnTo>
                <a:lnTo>
                  <a:pt x="11991" y="408177"/>
                </a:lnTo>
                <a:lnTo>
                  <a:pt x="11788" y="409803"/>
                </a:lnTo>
                <a:lnTo>
                  <a:pt x="8372" y="411479"/>
                </a:lnTo>
                <a:lnTo>
                  <a:pt x="168" y="413715"/>
                </a:lnTo>
                <a:lnTo>
                  <a:pt x="6111" y="415416"/>
                </a:lnTo>
                <a:lnTo>
                  <a:pt x="14582" y="409727"/>
                </a:lnTo>
                <a:lnTo>
                  <a:pt x="11522" y="406793"/>
                </a:lnTo>
                <a:close/>
              </a:path>
              <a:path w="449579" h="645160">
                <a:moveTo>
                  <a:pt x="100942" y="245656"/>
                </a:moveTo>
                <a:lnTo>
                  <a:pt x="105032" y="250558"/>
                </a:lnTo>
                <a:lnTo>
                  <a:pt x="107013" y="255879"/>
                </a:lnTo>
                <a:lnTo>
                  <a:pt x="109609" y="265704"/>
                </a:lnTo>
                <a:lnTo>
                  <a:pt x="109335" y="278988"/>
                </a:lnTo>
                <a:lnTo>
                  <a:pt x="93716" y="317652"/>
                </a:lnTo>
                <a:lnTo>
                  <a:pt x="64379" y="348386"/>
                </a:lnTo>
                <a:lnTo>
                  <a:pt x="59515" y="353326"/>
                </a:lnTo>
                <a:lnTo>
                  <a:pt x="43433" y="367259"/>
                </a:lnTo>
                <a:lnTo>
                  <a:pt x="37668" y="372410"/>
                </a:lnTo>
                <a:lnTo>
                  <a:pt x="32479" y="377324"/>
                </a:lnTo>
                <a:lnTo>
                  <a:pt x="28349" y="381723"/>
                </a:lnTo>
                <a:lnTo>
                  <a:pt x="21873" y="388240"/>
                </a:lnTo>
                <a:lnTo>
                  <a:pt x="14785" y="394127"/>
                </a:lnTo>
                <a:lnTo>
                  <a:pt x="9050" y="398406"/>
                </a:lnTo>
                <a:lnTo>
                  <a:pt x="6632" y="400100"/>
                </a:lnTo>
                <a:lnTo>
                  <a:pt x="4295" y="401675"/>
                </a:lnTo>
                <a:lnTo>
                  <a:pt x="6746" y="403034"/>
                </a:lnTo>
                <a:lnTo>
                  <a:pt x="36838" y="377542"/>
                </a:lnTo>
                <a:lnTo>
                  <a:pt x="46445" y="368958"/>
                </a:lnTo>
                <a:lnTo>
                  <a:pt x="80194" y="337397"/>
                </a:lnTo>
                <a:lnTo>
                  <a:pt x="107295" y="295371"/>
                </a:lnTo>
                <a:lnTo>
                  <a:pt x="111294" y="276618"/>
                </a:lnTo>
                <a:lnTo>
                  <a:pt x="108384" y="257682"/>
                </a:lnTo>
                <a:lnTo>
                  <a:pt x="106010" y="251180"/>
                </a:lnTo>
                <a:lnTo>
                  <a:pt x="100942" y="245656"/>
                </a:lnTo>
                <a:close/>
              </a:path>
              <a:path w="449579" h="645160">
                <a:moveTo>
                  <a:pt x="349875" y="0"/>
                </a:moveTo>
                <a:lnTo>
                  <a:pt x="349265" y="1028"/>
                </a:lnTo>
                <a:lnTo>
                  <a:pt x="348567" y="1968"/>
                </a:lnTo>
                <a:lnTo>
                  <a:pt x="347767" y="2793"/>
                </a:lnTo>
                <a:lnTo>
                  <a:pt x="348224" y="3276"/>
                </a:lnTo>
                <a:lnTo>
                  <a:pt x="349037" y="4241"/>
                </a:lnTo>
                <a:lnTo>
                  <a:pt x="350319" y="5638"/>
                </a:lnTo>
                <a:lnTo>
                  <a:pt x="351386" y="7061"/>
                </a:lnTo>
                <a:lnTo>
                  <a:pt x="355031" y="14465"/>
                </a:lnTo>
                <a:lnTo>
                  <a:pt x="353088" y="21894"/>
                </a:lnTo>
                <a:lnTo>
                  <a:pt x="356847" y="26949"/>
                </a:lnTo>
                <a:lnTo>
                  <a:pt x="357533" y="27635"/>
                </a:lnTo>
                <a:lnTo>
                  <a:pt x="358359" y="28295"/>
                </a:lnTo>
                <a:lnTo>
                  <a:pt x="359311" y="28879"/>
                </a:lnTo>
                <a:lnTo>
                  <a:pt x="365431" y="33090"/>
                </a:lnTo>
                <a:lnTo>
                  <a:pt x="372073" y="38239"/>
                </a:lnTo>
                <a:lnTo>
                  <a:pt x="377694" y="42845"/>
                </a:lnTo>
                <a:lnTo>
                  <a:pt x="380749" y="45427"/>
                </a:lnTo>
                <a:lnTo>
                  <a:pt x="381130" y="46012"/>
                </a:lnTo>
                <a:lnTo>
                  <a:pt x="381777" y="46570"/>
                </a:lnTo>
                <a:lnTo>
                  <a:pt x="390261" y="59575"/>
                </a:lnTo>
                <a:lnTo>
                  <a:pt x="397500" y="71119"/>
                </a:lnTo>
                <a:lnTo>
                  <a:pt x="403952" y="75768"/>
                </a:lnTo>
                <a:lnTo>
                  <a:pt x="407241" y="85610"/>
                </a:lnTo>
                <a:lnTo>
                  <a:pt x="409454" y="93385"/>
                </a:lnTo>
                <a:lnTo>
                  <a:pt x="411384" y="101519"/>
                </a:lnTo>
                <a:lnTo>
                  <a:pt x="413338" y="109397"/>
                </a:lnTo>
                <a:lnTo>
                  <a:pt x="415623" y="116408"/>
                </a:lnTo>
                <a:lnTo>
                  <a:pt x="418782" y="122825"/>
                </a:lnTo>
                <a:lnTo>
                  <a:pt x="422578" y="129300"/>
                </a:lnTo>
                <a:lnTo>
                  <a:pt x="426119" y="135758"/>
                </a:lnTo>
                <a:lnTo>
                  <a:pt x="428513" y="142125"/>
                </a:lnTo>
                <a:lnTo>
                  <a:pt x="431064" y="148676"/>
                </a:lnTo>
                <a:lnTo>
                  <a:pt x="434752" y="155457"/>
                </a:lnTo>
                <a:lnTo>
                  <a:pt x="438207" y="161967"/>
                </a:lnTo>
                <a:lnTo>
                  <a:pt x="440058" y="167703"/>
                </a:lnTo>
                <a:lnTo>
                  <a:pt x="440858" y="174586"/>
                </a:lnTo>
                <a:lnTo>
                  <a:pt x="446052" y="177749"/>
                </a:lnTo>
                <a:lnTo>
                  <a:pt x="445036" y="189979"/>
                </a:lnTo>
                <a:lnTo>
                  <a:pt x="445399" y="196917"/>
                </a:lnTo>
                <a:lnTo>
                  <a:pt x="446493" y="201225"/>
                </a:lnTo>
                <a:lnTo>
                  <a:pt x="446040" y="205656"/>
                </a:lnTo>
                <a:lnTo>
                  <a:pt x="441759" y="212966"/>
                </a:lnTo>
                <a:lnTo>
                  <a:pt x="436349" y="220484"/>
                </a:lnTo>
                <a:lnTo>
                  <a:pt x="432554" y="224916"/>
                </a:lnTo>
                <a:lnTo>
                  <a:pt x="429034" y="227406"/>
                </a:lnTo>
                <a:lnTo>
                  <a:pt x="433197" y="224891"/>
                </a:lnTo>
                <a:lnTo>
                  <a:pt x="437314" y="220243"/>
                </a:lnTo>
                <a:lnTo>
                  <a:pt x="449506" y="203288"/>
                </a:lnTo>
                <a:lnTo>
                  <a:pt x="449138" y="200558"/>
                </a:lnTo>
                <a:lnTo>
                  <a:pt x="446712" y="192062"/>
                </a:lnTo>
                <a:lnTo>
                  <a:pt x="447741" y="179730"/>
                </a:lnTo>
                <a:lnTo>
                  <a:pt x="442356" y="167512"/>
                </a:lnTo>
                <a:lnTo>
                  <a:pt x="441620" y="161289"/>
                </a:lnTo>
                <a:lnTo>
                  <a:pt x="439042" y="156679"/>
                </a:lnTo>
                <a:lnTo>
                  <a:pt x="431422" y="143217"/>
                </a:lnTo>
                <a:lnTo>
                  <a:pt x="429288" y="134365"/>
                </a:lnTo>
                <a:lnTo>
                  <a:pt x="426227" y="129209"/>
                </a:lnTo>
                <a:lnTo>
                  <a:pt x="423256" y="124269"/>
                </a:lnTo>
                <a:lnTo>
                  <a:pt x="418925" y="116979"/>
                </a:lnTo>
                <a:lnTo>
                  <a:pt x="415724" y="108953"/>
                </a:lnTo>
                <a:lnTo>
                  <a:pt x="410695" y="87337"/>
                </a:lnTo>
                <a:lnTo>
                  <a:pt x="406898" y="75895"/>
                </a:lnTo>
                <a:lnTo>
                  <a:pt x="396776" y="63969"/>
                </a:lnTo>
                <a:lnTo>
                  <a:pt x="392014" y="56375"/>
                </a:lnTo>
                <a:lnTo>
                  <a:pt x="383517" y="43319"/>
                </a:lnTo>
                <a:lnTo>
                  <a:pt x="357000" y="23431"/>
                </a:lnTo>
                <a:lnTo>
                  <a:pt x="355438" y="8445"/>
                </a:lnTo>
                <a:lnTo>
                  <a:pt x="353025" y="3568"/>
                </a:lnTo>
                <a:lnTo>
                  <a:pt x="351602" y="1752"/>
                </a:lnTo>
                <a:lnTo>
                  <a:pt x="349875" y="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961" name="object 1961"/>
          <p:cNvGraphicFramePr>
            <a:graphicFrameLocks noGrp="1"/>
          </p:cNvGraphicFramePr>
          <p:nvPr/>
        </p:nvGraphicFramePr>
        <p:xfrm>
          <a:off x="8254796" y="6143752"/>
          <a:ext cx="6119949" cy="35191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840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399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40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399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18744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1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L="95250">
                        <a:lnSpc>
                          <a:spcPct val="100000"/>
                        </a:lnSpc>
                      </a:pP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Kyphosis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1"/>
                        </a:spcBef>
                      </a:pPr>
                      <a:endParaRPr sz="650">
                        <a:latin typeface="Times New Roman"/>
                        <a:cs typeface="Times New Roman"/>
                      </a:endParaRPr>
                    </a:p>
                    <a:p>
                      <a:pPr marL="95250">
                        <a:lnSpc>
                          <a:spcPct val="100000"/>
                        </a:lnSpc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Scoliosis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59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9779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When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kyphotic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curve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(upper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back)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excessive,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refer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someone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having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kyphosis.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Usually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seen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hunchback,  rounded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shoulders,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forward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head,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sunken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chest  posture.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It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can affect  people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who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often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sat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97155">
                        <a:lnSpc>
                          <a:spcPct val="104200"/>
                        </a:lnSpc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driving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position or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at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desk, it can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also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be caused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osteoporosis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the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increases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risk  of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falls 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older</a:t>
                      </a:r>
                      <a:r>
                        <a:rPr sz="800" spc="-5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adults.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8796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a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lateral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deviation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the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causing 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look 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‘S’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shaped from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front or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back.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Usually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seen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shoulder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115570">
                        <a:lnSpc>
                          <a:spcPct val="104200"/>
                        </a:lnSpc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lower than the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other,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or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one  hip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higher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than the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other.  Can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affect people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who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play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single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sided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sports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259715">
                        <a:lnSpc>
                          <a:spcPct val="104200"/>
                        </a:lnSpc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i.e.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tennis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squash,  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but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more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commonly it</a:t>
                      </a:r>
                      <a:r>
                        <a:rPr sz="800" spc="-1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caused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by genetic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factors.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962" name="object 1962"/>
          <p:cNvSpPr/>
          <p:nvPr/>
        </p:nvSpPr>
        <p:spPr>
          <a:xfrm>
            <a:off x="8962491" y="3918763"/>
            <a:ext cx="538191" cy="920889"/>
          </a:xfrm>
          <a:prstGeom prst="rect">
            <a:avLst/>
          </a:prstGeom>
          <a:blipFill>
            <a:blip r:embed="rId1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3" name="object 1963"/>
          <p:cNvSpPr/>
          <p:nvPr/>
        </p:nvSpPr>
        <p:spPr>
          <a:xfrm>
            <a:off x="9369780" y="4744529"/>
            <a:ext cx="37312" cy="23749"/>
          </a:xfrm>
          <a:prstGeom prst="rect">
            <a:avLst/>
          </a:prstGeom>
          <a:blipFill>
            <a:blip r:embed="rId1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4" name="object 1964"/>
          <p:cNvSpPr/>
          <p:nvPr/>
        </p:nvSpPr>
        <p:spPr>
          <a:xfrm>
            <a:off x="9363087" y="4763566"/>
            <a:ext cx="13576" cy="5689"/>
          </a:xfrm>
          <a:prstGeom prst="rect">
            <a:avLst/>
          </a:prstGeom>
          <a:blipFill>
            <a:blip r:embed="rId1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5" name="object 1965"/>
          <p:cNvSpPr/>
          <p:nvPr/>
        </p:nvSpPr>
        <p:spPr>
          <a:xfrm>
            <a:off x="9179864" y="4737938"/>
            <a:ext cx="201041" cy="20027"/>
          </a:xfrm>
          <a:prstGeom prst="rect">
            <a:avLst/>
          </a:prstGeom>
          <a:blipFill>
            <a:blip r:embed="rId1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6" name="object 1966"/>
          <p:cNvSpPr/>
          <p:nvPr/>
        </p:nvSpPr>
        <p:spPr>
          <a:xfrm>
            <a:off x="9399866" y="4718215"/>
            <a:ext cx="4216" cy="669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7" name="object 1967"/>
          <p:cNvSpPr/>
          <p:nvPr/>
        </p:nvSpPr>
        <p:spPr>
          <a:xfrm>
            <a:off x="9403524" y="4717212"/>
            <a:ext cx="876" cy="1066"/>
          </a:xfrm>
          <a:prstGeom prst="rect">
            <a:avLst/>
          </a:prstGeom>
          <a:blipFill>
            <a:blip r:embed="rId1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8" name="object 1968"/>
          <p:cNvSpPr/>
          <p:nvPr/>
        </p:nvSpPr>
        <p:spPr>
          <a:xfrm>
            <a:off x="9112961" y="4684407"/>
            <a:ext cx="293217" cy="51295"/>
          </a:xfrm>
          <a:prstGeom prst="rect">
            <a:avLst/>
          </a:prstGeom>
          <a:blipFill>
            <a:blip r:embed="rId1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9" name="object 1969"/>
          <p:cNvSpPr/>
          <p:nvPr/>
        </p:nvSpPr>
        <p:spPr>
          <a:xfrm>
            <a:off x="9401543" y="4716399"/>
            <a:ext cx="3187" cy="977"/>
          </a:xfrm>
          <a:prstGeom prst="rect">
            <a:avLst/>
          </a:prstGeom>
          <a:blipFill>
            <a:blip r:embed="rId1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0" name="object 1970"/>
          <p:cNvSpPr/>
          <p:nvPr/>
        </p:nvSpPr>
        <p:spPr>
          <a:xfrm>
            <a:off x="9404401" y="4716170"/>
            <a:ext cx="2171" cy="1371"/>
          </a:xfrm>
          <a:prstGeom prst="rect">
            <a:avLst/>
          </a:prstGeom>
          <a:blipFill>
            <a:blip r:embed="rId1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1" name="object 1971"/>
          <p:cNvSpPr/>
          <p:nvPr/>
        </p:nvSpPr>
        <p:spPr>
          <a:xfrm>
            <a:off x="9294659" y="4706480"/>
            <a:ext cx="48666" cy="11049"/>
          </a:xfrm>
          <a:prstGeom prst="rect">
            <a:avLst/>
          </a:prstGeom>
          <a:blipFill>
            <a:blip r:embed="rId1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2" name="object 1972"/>
          <p:cNvSpPr/>
          <p:nvPr/>
        </p:nvSpPr>
        <p:spPr>
          <a:xfrm>
            <a:off x="9440405" y="4617986"/>
            <a:ext cx="20370" cy="10820"/>
          </a:xfrm>
          <a:prstGeom prst="rect">
            <a:avLst/>
          </a:prstGeom>
          <a:blipFill>
            <a:blip r:embed="rId1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3" name="object 1973"/>
          <p:cNvSpPr/>
          <p:nvPr/>
        </p:nvSpPr>
        <p:spPr>
          <a:xfrm>
            <a:off x="9452698" y="4404791"/>
            <a:ext cx="17424" cy="3365"/>
          </a:xfrm>
          <a:prstGeom prst="rect">
            <a:avLst/>
          </a:prstGeom>
          <a:blipFill>
            <a:blip r:embed="rId1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4" name="object 1974"/>
          <p:cNvSpPr/>
          <p:nvPr/>
        </p:nvSpPr>
        <p:spPr>
          <a:xfrm>
            <a:off x="9454184" y="4405490"/>
            <a:ext cx="15506" cy="3187"/>
          </a:xfrm>
          <a:prstGeom prst="rect">
            <a:avLst/>
          </a:prstGeom>
          <a:blipFill>
            <a:blip r:embed="rId1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5" name="object 1975"/>
          <p:cNvSpPr/>
          <p:nvPr/>
        </p:nvSpPr>
        <p:spPr>
          <a:xfrm>
            <a:off x="9480308" y="4589792"/>
            <a:ext cx="3543" cy="13017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6" name="object 1976"/>
          <p:cNvSpPr/>
          <p:nvPr/>
        </p:nvSpPr>
        <p:spPr>
          <a:xfrm>
            <a:off x="9468294" y="4528579"/>
            <a:ext cx="2755" cy="27546"/>
          </a:xfrm>
          <a:prstGeom prst="rect">
            <a:avLst/>
          </a:prstGeom>
          <a:blipFill>
            <a:blip r:embed="rId1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7" name="object 1977"/>
          <p:cNvSpPr/>
          <p:nvPr/>
        </p:nvSpPr>
        <p:spPr>
          <a:xfrm>
            <a:off x="9469602" y="4405376"/>
            <a:ext cx="21450" cy="155409"/>
          </a:xfrm>
          <a:prstGeom prst="rect">
            <a:avLst/>
          </a:prstGeom>
          <a:blipFill>
            <a:blip r:embed="rId1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8" name="object 1978"/>
          <p:cNvSpPr/>
          <p:nvPr/>
        </p:nvSpPr>
        <p:spPr>
          <a:xfrm>
            <a:off x="9417634" y="4199801"/>
            <a:ext cx="56019" cy="207962"/>
          </a:xfrm>
          <a:prstGeom prst="rect">
            <a:avLst/>
          </a:prstGeom>
          <a:blipFill>
            <a:blip r:embed="rId1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9" name="object 1979"/>
          <p:cNvSpPr/>
          <p:nvPr/>
        </p:nvSpPr>
        <p:spPr>
          <a:xfrm>
            <a:off x="9420796" y="4169816"/>
            <a:ext cx="7988" cy="13360"/>
          </a:xfrm>
          <a:prstGeom prst="rect">
            <a:avLst/>
          </a:prstGeom>
          <a:blipFill>
            <a:blip r:embed="rId1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0" name="object 1980"/>
          <p:cNvSpPr/>
          <p:nvPr/>
        </p:nvSpPr>
        <p:spPr>
          <a:xfrm>
            <a:off x="9415348" y="4163111"/>
            <a:ext cx="14554" cy="25450"/>
          </a:xfrm>
          <a:prstGeom prst="rect">
            <a:avLst/>
          </a:prstGeom>
          <a:blipFill>
            <a:blip r:embed="rId1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1" name="object 1981"/>
          <p:cNvSpPr/>
          <p:nvPr/>
        </p:nvSpPr>
        <p:spPr>
          <a:xfrm>
            <a:off x="9044596" y="3924008"/>
            <a:ext cx="260299" cy="94500"/>
          </a:xfrm>
          <a:prstGeom prst="rect">
            <a:avLst/>
          </a:prstGeom>
          <a:blipFill>
            <a:blip r:embed="rId1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2" name="object 1982"/>
          <p:cNvSpPr/>
          <p:nvPr/>
        </p:nvSpPr>
        <p:spPr>
          <a:xfrm>
            <a:off x="9043796" y="3921353"/>
            <a:ext cx="261594" cy="98894"/>
          </a:xfrm>
          <a:prstGeom prst="rect">
            <a:avLst/>
          </a:prstGeom>
          <a:blipFill>
            <a:blip r:embed="rId1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3" name="object 1983"/>
          <p:cNvSpPr/>
          <p:nvPr/>
        </p:nvSpPr>
        <p:spPr>
          <a:xfrm>
            <a:off x="9274835" y="3981259"/>
            <a:ext cx="31788" cy="38988"/>
          </a:xfrm>
          <a:prstGeom prst="rect">
            <a:avLst/>
          </a:prstGeom>
          <a:blipFill>
            <a:blip r:embed="rId1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4" name="object 1984"/>
          <p:cNvSpPr/>
          <p:nvPr/>
        </p:nvSpPr>
        <p:spPr>
          <a:xfrm>
            <a:off x="9012199" y="4014114"/>
            <a:ext cx="358101" cy="122275"/>
          </a:xfrm>
          <a:prstGeom prst="rect">
            <a:avLst/>
          </a:prstGeom>
          <a:blipFill>
            <a:blip r:embed="rId1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5" name="object 1985"/>
          <p:cNvSpPr/>
          <p:nvPr/>
        </p:nvSpPr>
        <p:spPr>
          <a:xfrm>
            <a:off x="9087421" y="4040136"/>
            <a:ext cx="277128" cy="87401"/>
          </a:xfrm>
          <a:prstGeom prst="rect">
            <a:avLst/>
          </a:prstGeom>
          <a:blipFill>
            <a:blip r:embed="rId1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6" name="object 1986"/>
          <p:cNvSpPr/>
          <p:nvPr/>
        </p:nvSpPr>
        <p:spPr>
          <a:xfrm>
            <a:off x="9011411" y="4012565"/>
            <a:ext cx="358889" cy="125564"/>
          </a:xfrm>
          <a:prstGeom prst="rect">
            <a:avLst/>
          </a:prstGeom>
          <a:blipFill>
            <a:blip r:embed="rId1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7" name="object 1987"/>
          <p:cNvSpPr/>
          <p:nvPr/>
        </p:nvSpPr>
        <p:spPr>
          <a:xfrm>
            <a:off x="9354705" y="4101630"/>
            <a:ext cx="17284" cy="36537"/>
          </a:xfrm>
          <a:prstGeom prst="rect">
            <a:avLst/>
          </a:prstGeom>
          <a:blipFill>
            <a:blip r:embed="rId1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8" name="object 1988"/>
          <p:cNvSpPr/>
          <p:nvPr/>
        </p:nvSpPr>
        <p:spPr>
          <a:xfrm>
            <a:off x="8986913" y="4079926"/>
            <a:ext cx="435686" cy="149542"/>
          </a:xfrm>
          <a:prstGeom prst="rect">
            <a:avLst/>
          </a:prstGeom>
          <a:blipFill>
            <a:blip r:embed="rId1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9" name="object 1989"/>
          <p:cNvSpPr/>
          <p:nvPr/>
        </p:nvSpPr>
        <p:spPr>
          <a:xfrm>
            <a:off x="9071508" y="4118000"/>
            <a:ext cx="352056" cy="109410"/>
          </a:xfrm>
          <a:prstGeom prst="rect">
            <a:avLst/>
          </a:prstGeom>
          <a:blipFill>
            <a:blip r:embed="rId1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0" name="object 1990"/>
          <p:cNvSpPr/>
          <p:nvPr/>
        </p:nvSpPr>
        <p:spPr>
          <a:xfrm>
            <a:off x="8986684" y="4078351"/>
            <a:ext cx="436524" cy="152857"/>
          </a:xfrm>
          <a:prstGeom prst="rect">
            <a:avLst/>
          </a:prstGeom>
          <a:blipFill>
            <a:blip r:embed="rId1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1" name="object 1991"/>
          <p:cNvSpPr/>
          <p:nvPr/>
        </p:nvSpPr>
        <p:spPr>
          <a:xfrm>
            <a:off x="9406470" y="4191495"/>
            <a:ext cx="19291" cy="37998"/>
          </a:xfrm>
          <a:prstGeom prst="rect">
            <a:avLst/>
          </a:prstGeom>
          <a:blipFill>
            <a:blip r:embed="rId1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2" name="object 1992"/>
          <p:cNvSpPr/>
          <p:nvPr/>
        </p:nvSpPr>
        <p:spPr>
          <a:xfrm>
            <a:off x="8964752" y="4166476"/>
            <a:ext cx="491286" cy="172262"/>
          </a:xfrm>
          <a:prstGeom prst="rect">
            <a:avLst/>
          </a:prstGeom>
          <a:blipFill>
            <a:blip r:embed="rId1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3" name="object 1993"/>
          <p:cNvSpPr/>
          <p:nvPr/>
        </p:nvSpPr>
        <p:spPr>
          <a:xfrm>
            <a:off x="9081191" y="4218140"/>
            <a:ext cx="370084" cy="119202"/>
          </a:xfrm>
          <a:prstGeom prst="rect">
            <a:avLst/>
          </a:prstGeom>
          <a:blipFill>
            <a:blip r:embed="rId1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4" name="object 1994"/>
          <p:cNvSpPr/>
          <p:nvPr/>
        </p:nvSpPr>
        <p:spPr>
          <a:xfrm>
            <a:off x="8964434" y="4164825"/>
            <a:ext cx="490321" cy="175641"/>
          </a:xfrm>
          <a:prstGeom prst="rect">
            <a:avLst/>
          </a:prstGeom>
          <a:blipFill>
            <a:blip r:embed="rId1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5" name="object 1995"/>
          <p:cNvSpPr/>
          <p:nvPr/>
        </p:nvSpPr>
        <p:spPr>
          <a:xfrm>
            <a:off x="9432429" y="4294327"/>
            <a:ext cx="25336" cy="39230"/>
          </a:xfrm>
          <a:prstGeom prst="rect">
            <a:avLst/>
          </a:prstGeom>
          <a:blipFill>
            <a:blip r:embed="rId1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6" name="object 1996"/>
          <p:cNvSpPr/>
          <p:nvPr/>
        </p:nvSpPr>
        <p:spPr>
          <a:xfrm>
            <a:off x="8962504" y="4246207"/>
            <a:ext cx="510936" cy="175310"/>
          </a:xfrm>
          <a:prstGeom prst="rect">
            <a:avLst/>
          </a:prstGeom>
          <a:blipFill>
            <a:blip r:embed="rId1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7" name="object 1997"/>
          <p:cNvSpPr/>
          <p:nvPr/>
        </p:nvSpPr>
        <p:spPr>
          <a:xfrm>
            <a:off x="9039732" y="4281716"/>
            <a:ext cx="432083" cy="140093"/>
          </a:xfrm>
          <a:prstGeom prst="rect">
            <a:avLst/>
          </a:prstGeom>
          <a:blipFill>
            <a:blip r:embed="rId1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8" name="object 1998"/>
          <p:cNvSpPr/>
          <p:nvPr/>
        </p:nvSpPr>
        <p:spPr>
          <a:xfrm>
            <a:off x="8962491" y="4244378"/>
            <a:ext cx="509904" cy="179171"/>
          </a:xfrm>
          <a:prstGeom prst="rect">
            <a:avLst/>
          </a:prstGeom>
          <a:blipFill>
            <a:blip r:embed="rId1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9" name="object 1999"/>
          <p:cNvSpPr/>
          <p:nvPr/>
        </p:nvSpPr>
        <p:spPr>
          <a:xfrm>
            <a:off x="9448342" y="4369663"/>
            <a:ext cx="27343" cy="38023"/>
          </a:xfrm>
          <a:prstGeom prst="rect">
            <a:avLst/>
          </a:prstGeom>
          <a:blipFill>
            <a:blip r:embed="rId1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0" name="object 2000"/>
          <p:cNvSpPr/>
          <p:nvPr/>
        </p:nvSpPr>
        <p:spPr>
          <a:xfrm>
            <a:off x="8972867" y="4345190"/>
            <a:ext cx="510774" cy="190906"/>
          </a:xfrm>
          <a:prstGeom prst="rect">
            <a:avLst/>
          </a:prstGeom>
          <a:blipFill>
            <a:blip r:embed="rId1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1" name="object 2001"/>
          <p:cNvSpPr/>
          <p:nvPr/>
        </p:nvSpPr>
        <p:spPr>
          <a:xfrm>
            <a:off x="9081058" y="4402506"/>
            <a:ext cx="395199" cy="133324"/>
          </a:xfrm>
          <a:prstGeom prst="rect">
            <a:avLst/>
          </a:prstGeom>
          <a:blipFill>
            <a:blip r:embed="rId1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2" name="object 2002"/>
          <p:cNvSpPr/>
          <p:nvPr/>
        </p:nvSpPr>
        <p:spPr>
          <a:xfrm>
            <a:off x="8972092" y="4342917"/>
            <a:ext cx="511835" cy="194906"/>
          </a:xfrm>
          <a:prstGeom prst="rect">
            <a:avLst/>
          </a:prstGeom>
          <a:blipFill>
            <a:blip r:embed="rId1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3" name="object 2003"/>
          <p:cNvSpPr/>
          <p:nvPr/>
        </p:nvSpPr>
        <p:spPr>
          <a:xfrm>
            <a:off x="9467303" y="4473981"/>
            <a:ext cx="18057" cy="39115"/>
          </a:xfrm>
          <a:prstGeom prst="rect">
            <a:avLst/>
          </a:prstGeom>
          <a:blipFill>
            <a:blip r:embed="rId1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4" name="object 2004"/>
          <p:cNvSpPr/>
          <p:nvPr/>
        </p:nvSpPr>
        <p:spPr>
          <a:xfrm>
            <a:off x="9004719" y="4458601"/>
            <a:ext cx="476615" cy="185343"/>
          </a:xfrm>
          <a:prstGeom prst="rect">
            <a:avLst/>
          </a:prstGeom>
          <a:blipFill>
            <a:blip r:embed="rId1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5" name="object 2005"/>
          <p:cNvSpPr/>
          <p:nvPr/>
        </p:nvSpPr>
        <p:spPr>
          <a:xfrm>
            <a:off x="9112846" y="4516945"/>
            <a:ext cx="363231" cy="126530"/>
          </a:xfrm>
          <a:prstGeom prst="rect">
            <a:avLst/>
          </a:prstGeom>
          <a:blipFill>
            <a:blip r:embed="rId1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6" name="object 2006"/>
          <p:cNvSpPr/>
          <p:nvPr/>
        </p:nvSpPr>
        <p:spPr>
          <a:xfrm>
            <a:off x="9004109" y="4456468"/>
            <a:ext cx="477761" cy="189204"/>
          </a:xfrm>
          <a:prstGeom prst="rect">
            <a:avLst/>
          </a:prstGeom>
          <a:blipFill>
            <a:blip r:embed="rId1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7" name="object 2007"/>
          <p:cNvSpPr/>
          <p:nvPr/>
        </p:nvSpPr>
        <p:spPr>
          <a:xfrm>
            <a:off x="9469831" y="4572533"/>
            <a:ext cx="13271" cy="39865"/>
          </a:xfrm>
          <a:prstGeom prst="rect">
            <a:avLst/>
          </a:prstGeom>
          <a:blipFill>
            <a:blip r:embed="rId1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8" name="object 2008"/>
          <p:cNvSpPr/>
          <p:nvPr/>
        </p:nvSpPr>
        <p:spPr>
          <a:xfrm>
            <a:off x="9040203" y="4561065"/>
            <a:ext cx="410019" cy="155867"/>
          </a:xfrm>
          <a:prstGeom prst="rect">
            <a:avLst/>
          </a:prstGeom>
          <a:blipFill>
            <a:blip r:embed="rId1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9" name="object 2009"/>
          <p:cNvSpPr/>
          <p:nvPr/>
        </p:nvSpPr>
        <p:spPr>
          <a:xfrm>
            <a:off x="9039377" y="4558830"/>
            <a:ext cx="409321" cy="159842"/>
          </a:xfrm>
          <a:prstGeom prst="rect">
            <a:avLst/>
          </a:prstGeom>
          <a:blipFill>
            <a:blip r:embed="rId1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0" name="object 2010"/>
          <p:cNvSpPr/>
          <p:nvPr/>
        </p:nvSpPr>
        <p:spPr>
          <a:xfrm>
            <a:off x="9404731" y="4710226"/>
            <a:ext cx="32118" cy="6172"/>
          </a:xfrm>
          <a:prstGeom prst="rect">
            <a:avLst/>
          </a:prstGeom>
          <a:blipFill>
            <a:blip r:embed="rId1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1" name="object 2011"/>
          <p:cNvSpPr/>
          <p:nvPr/>
        </p:nvSpPr>
        <p:spPr>
          <a:xfrm>
            <a:off x="9437090" y="4674235"/>
            <a:ext cx="15798" cy="27685"/>
          </a:xfrm>
          <a:prstGeom prst="rect">
            <a:avLst/>
          </a:prstGeom>
          <a:blipFill>
            <a:blip r:embed="rId1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2" name="object 2012"/>
          <p:cNvSpPr/>
          <p:nvPr/>
        </p:nvSpPr>
        <p:spPr>
          <a:xfrm>
            <a:off x="9090190" y="4675949"/>
            <a:ext cx="340588" cy="110553"/>
          </a:xfrm>
          <a:prstGeom prst="rect">
            <a:avLst/>
          </a:prstGeom>
          <a:blipFill>
            <a:blip r:embed="rId1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3" name="object 2013"/>
          <p:cNvSpPr/>
          <p:nvPr/>
        </p:nvSpPr>
        <p:spPr>
          <a:xfrm>
            <a:off x="9407944" y="4715332"/>
            <a:ext cx="17246" cy="2412"/>
          </a:xfrm>
          <a:prstGeom prst="rect">
            <a:avLst/>
          </a:prstGeom>
          <a:blipFill>
            <a:blip r:embed="rId1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4" name="object 2014"/>
          <p:cNvSpPr/>
          <p:nvPr/>
        </p:nvSpPr>
        <p:spPr>
          <a:xfrm>
            <a:off x="9087522" y="4672723"/>
            <a:ext cx="346405" cy="115519"/>
          </a:xfrm>
          <a:prstGeom prst="rect">
            <a:avLst/>
          </a:prstGeom>
          <a:blipFill>
            <a:blip r:embed="rId1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5" name="object 2015"/>
          <p:cNvSpPr/>
          <p:nvPr/>
        </p:nvSpPr>
        <p:spPr>
          <a:xfrm>
            <a:off x="9325991" y="4763109"/>
            <a:ext cx="49072" cy="22948"/>
          </a:xfrm>
          <a:prstGeom prst="rect">
            <a:avLst/>
          </a:prstGeom>
          <a:blipFill>
            <a:blip r:embed="rId1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6" name="object 2016"/>
          <p:cNvSpPr/>
          <p:nvPr/>
        </p:nvSpPr>
        <p:spPr>
          <a:xfrm>
            <a:off x="9319983" y="4770590"/>
            <a:ext cx="50139" cy="25946"/>
          </a:xfrm>
          <a:prstGeom prst="rect">
            <a:avLst/>
          </a:prstGeom>
          <a:blipFill>
            <a:blip r:embed="rId1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7" name="object 2017"/>
          <p:cNvSpPr/>
          <p:nvPr/>
        </p:nvSpPr>
        <p:spPr>
          <a:xfrm>
            <a:off x="9333065" y="4782248"/>
            <a:ext cx="4292" cy="2654"/>
          </a:xfrm>
          <a:prstGeom prst="rect">
            <a:avLst/>
          </a:prstGeom>
          <a:blipFill>
            <a:blip r:embed="rId1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8" name="object 2018"/>
          <p:cNvSpPr/>
          <p:nvPr/>
        </p:nvSpPr>
        <p:spPr>
          <a:xfrm>
            <a:off x="9126778" y="4763414"/>
            <a:ext cx="251955" cy="74523"/>
          </a:xfrm>
          <a:prstGeom prst="rect">
            <a:avLst/>
          </a:prstGeom>
          <a:blipFill>
            <a:blip r:embed="rId1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9" name="object 2019"/>
          <p:cNvSpPr/>
          <p:nvPr/>
        </p:nvSpPr>
        <p:spPr>
          <a:xfrm>
            <a:off x="9282201" y="3977805"/>
            <a:ext cx="214947" cy="711606"/>
          </a:xfrm>
          <a:prstGeom prst="rect">
            <a:avLst/>
          </a:prstGeom>
          <a:blipFill>
            <a:blip r:embed="rId1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0" name="object 2020"/>
          <p:cNvSpPr/>
          <p:nvPr/>
        </p:nvSpPr>
        <p:spPr>
          <a:xfrm>
            <a:off x="9446603" y="4606861"/>
            <a:ext cx="33515" cy="70688"/>
          </a:xfrm>
          <a:prstGeom prst="rect">
            <a:avLst/>
          </a:prstGeom>
          <a:blipFill>
            <a:blip r:embed="rId1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1" name="object 2021"/>
          <p:cNvSpPr/>
          <p:nvPr/>
        </p:nvSpPr>
        <p:spPr>
          <a:xfrm>
            <a:off x="9311513" y="3981323"/>
            <a:ext cx="186296" cy="603300"/>
          </a:xfrm>
          <a:prstGeom prst="rect">
            <a:avLst/>
          </a:prstGeom>
          <a:blipFill>
            <a:blip r:embed="rId1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2" name="object 2022"/>
          <p:cNvSpPr/>
          <p:nvPr/>
        </p:nvSpPr>
        <p:spPr>
          <a:xfrm>
            <a:off x="9293517" y="3989451"/>
            <a:ext cx="14820" cy="30733"/>
          </a:xfrm>
          <a:prstGeom prst="rect">
            <a:avLst/>
          </a:prstGeom>
          <a:blipFill>
            <a:blip r:embed="rId1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3" name="object 2023"/>
          <p:cNvSpPr/>
          <p:nvPr/>
        </p:nvSpPr>
        <p:spPr>
          <a:xfrm>
            <a:off x="9368853" y="4108691"/>
            <a:ext cx="8420" cy="30632"/>
          </a:xfrm>
          <a:prstGeom prst="rect">
            <a:avLst/>
          </a:prstGeom>
          <a:blipFill>
            <a:blip r:embed="rId1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4" name="object 2024"/>
          <p:cNvSpPr/>
          <p:nvPr/>
        </p:nvSpPr>
        <p:spPr>
          <a:xfrm>
            <a:off x="9421494" y="4215003"/>
            <a:ext cx="6045" cy="14363"/>
          </a:xfrm>
          <a:prstGeom prst="rect">
            <a:avLst/>
          </a:prstGeom>
          <a:blipFill>
            <a:blip r:embed="rId1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5" name="object 2025"/>
          <p:cNvSpPr/>
          <p:nvPr/>
        </p:nvSpPr>
        <p:spPr>
          <a:xfrm>
            <a:off x="9453740" y="4309795"/>
            <a:ext cx="8610" cy="18084"/>
          </a:xfrm>
          <a:prstGeom prst="rect">
            <a:avLst/>
          </a:prstGeom>
          <a:blipFill>
            <a:blip r:embed="rId1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6" name="object 2026"/>
          <p:cNvSpPr/>
          <p:nvPr/>
        </p:nvSpPr>
        <p:spPr>
          <a:xfrm>
            <a:off x="9461982" y="4367911"/>
            <a:ext cx="17462" cy="37579"/>
          </a:xfrm>
          <a:prstGeom prst="rect">
            <a:avLst/>
          </a:prstGeom>
          <a:blipFill>
            <a:blip r:embed="rId1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7" name="object 2027"/>
          <p:cNvSpPr/>
          <p:nvPr/>
        </p:nvSpPr>
        <p:spPr>
          <a:xfrm>
            <a:off x="9470364" y="4472406"/>
            <a:ext cx="16573" cy="40678"/>
          </a:xfrm>
          <a:prstGeom prst="rect">
            <a:avLst/>
          </a:prstGeom>
          <a:blipFill>
            <a:blip r:embed="rId1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8" name="object 2028"/>
          <p:cNvSpPr/>
          <p:nvPr/>
        </p:nvSpPr>
        <p:spPr>
          <a:xfrm>
            <a:off x="9475304" y="4571123"/>
            <a:ext cx="9601" cy="38582"/>
          </a:xfrm>
          <a:prstGeom prst="rect">
            <a:avLst/>
          </a:prstGeom>
          <a:blipFill>
            <a:blip r:embed="rId1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9" name="object 2029"/>
          <p:cNvSpPr/>
          <p:nvPr/>
        </p:nvSpPr>
        <p:spPr>
          <a:xfrm>
            <a:off x="9450082" y="4678438"/>
            <a:ext cx="3505" cy="13271"/>
          </a:xfrm>
          <a:prstGeom prst="rect">
            <a:avLst/>
          </a:prstGeom>
          <a:blipFill>
            <a:blip r:embed="rId1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0" name="object 2030"/>
          <p:cNvSpPr/>
          <p:nvPr/>
        </p:nvSpPr>
        <p:spPr>
          <a:xfrm>
            <a:off x="9274988" y="3977347"/>
            <a:ext cx="224022" cy="723899"/>
          </a:xfrm>
          <a:prstGeom prst="rect">
            <a:avLst/>
          </a:prstGeom>
          <a:blipFill>
            <a:blip r:embed="rId1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1" name="object 2031"/>
          <p:cNvSpPr/>
          <p:nvPr/>
        </p:nvSpPr>
        <p:spPr>
          <a:xfrm>
            <a:off x="8729674" y="3059620"/>
            <a:ext cx="718693" cy="711200"/>
          </a:xfrm>
          <a:prstGeom prst="rect">
            <a:avLst/>
          </a:prstGeom>
          <a:blipFill>
            <a:blip r:embed="rId1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2" name="object 2032"/>
          <p:cNvSpPr/>
          <p:nvPr/>
        </p:nvSpPr>
        <p:spPr>
          <a:xfrm>
            <a:off x="8916098" y="3578961"/>
            <a:ext cx="131584" cy="21031"/>
          </a:xfrm>
          <a:prstGeom prst="rect">
            <a:avLst/>
          </a:prstGeom>
          <a:blipFill>
            <a:blip r:embed="rId1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3" name="object 2033"/>
          <p:cNvSpPr/>
          <p:nvPr/>
        </p:nvSpPr>
        <p:spPr>
          <a:xfrm>
            <a:off x="9043048" y="3556939"/>
            <a:ext cx="3352" cy="16573"/>
          </a:xfrm>
          <a:prstGeom prst="rect">
            <a:avLst/>
          </a:prstGeom>
          <a:blipFill>
            <a:blip r:embed="rId1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4" name="object 2034"/>
          <p:cNvSpPr/>
          <p:nvPr/>
        </p:nvSpPr>
        <p:spPr>
          <a:xfrm>
            <a:off x="9041307" y="3553409"/>
            <a:ext cx="5676" cy="22885"/>
          </a:xfrm>
          <a:prstGeom prst="rect">
            <a:avLst/>
          </a:prstGeom>
          <a:blipFill>
            <a:blip r:embed="rId1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5" name="object 2035"/>
          <p:cNvSpPr/>
          <p:nvPr/>
        </p:nvSpPr>
        <p:spPr>
          <a:xfrm>
            <a:off x="8798038" y="3522815"/>
            <a:ext cx="45338" cy="49110"/>
          </a:xfrm>
          <a:prstGeom prst="rect">
            <a:avLst/>
          </a:prstGeom>
          <a:blipFill>
            <a:blip r:embed="rId1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6" name="object 2036"/>
          <p:cNvSpPr/>
          <p:nvPr/>
        </p:nvSpPr>
        <p:spPr>
          <a:xfrm>
            <a:off x="8795016" y="3517201"/>
            <a:ext cx="56019" cy="58089"/>
          </a:xfrm>
          <a:prstGeom prst="rect">
            <a:avLst/>
          </a:prstGeom>
          <a:blipFill>
            <a:blip r:embed="rId1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7" name="object 2037"/>
          <p:cNvSpPr/>
          <p:nvPr/>
        </p:nvSpPr>
        <p:spPr>
          <a:xfrm>
            <a:off x="9263621" y="3586899"/>
            <a:ext cx="60604" cy="1803"/>
          </a:xfrm>
          <a:prstGeom prst="rect">
            <a:avLst/>
          </a:prstGeom>
          <a:blipFill>
            <a:blip r:embed="rId1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8" name="object 2038"/>
          <p:cNvSpPr/>
          <p:nvPr/>
        </p:nvSpPr>
        <p:spPr>
          <a:xfrm>
            <a:off x="9261144" y="3562604"/>
            <a:ext cx="172123" cy="26098"/>
          </a:xfrm>
          <a:prstGeom prst="rect">
            <a:avLst/>
          </a:prstGeom>
          <a:blipFill>
            <a:blip r:embed="rId1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9" name="object 2039"/>
          <p:cNvSpPr/>
          <p:nvPr/>
        </p:nvSpPr>
        <p:spPr>
          <a:xfrm>
            <a:off x="8733116" y="3062490"/>
            <a:ext cx="704255" cy="704850"/>
          </a:xfrm>
          <a:prstGeom prst="rect">
            <a:avLst/>
          </a:prstGeom>
          <a:blipFill>
            <a:blip r:embed="rId1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0" name="object 2040"/>
          <p:cNvSpPr/>
          <p:nvPr/>
        </p:nvSpPr>
        <p:spPr>
          <a:xfrm>
            <a:off x="9304794" y="3337141"/>
            <a:ext cx="5295" cy="10452"/>
          </a:xfrm>
          <a:prstGeom prst="rect">
            <a:avLst/>
          </a:prstGeom>
          <a:blipFill>
            <a:blip r:embed="rId1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1" name="object 2041"/>
          <p:cNvSpPr/>
          <p:nvPr/>
        </p:nvSpPr>
        <p:spPr>
          <a:xfrm>
            <a:off x="8747290" y="3394849"/>
            <a:ext cx="316102" cy="202361"/>
          </a:xfrm>
          <a:prstGeom prst="rect">
            <a:avLst/>
          </a:prstGeom>
          <a:blipFill>
            <a:blip r:embed="rId1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2" name="object 2042"/>
          <p:cNvSpPr/>
          <p:nvPr/>
        </p:nvSpPr>
        <p:spPr>
          <a:xfrm>
            <a:off x="9154985" y="3528593"/>
            <a:ext cx="6375" cy="2235"/>
          </a:xfrm>
          <a:prstGeom prst="rect">
            <a:avLst/>
          </a:prstGeom>
          <a:blipFill>
            <a:blip r:embed="rId1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3" name="object 2043"/>
          <p:cNvSpPr/>
          <p:nvPr/>
        </p:nvSpPr>
        <p:spPr>
          <a:xfrm>
            <a:off x="9135084" y="3448545"/>
            <a:ext cx="108165" cy="33032"/>
          </a:xfrm>
          <a:prstGeom prst="rect">
            <a:avLst/>
          </a:prstGeom>
          <a:blipFill>
            <a:blip r:embed="rId1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4" name="object 2044"/>
          <p:cNvSpPr/>
          <p:nvPr/>
        </p:nvSpPr>
        <p:spPr>
          <a:xfrm>
            <a:off x="9231795" y="3240976"/>
            <a:ext cx="152653" cy="193370"/>
          </a:xfrm>
          <a:prstGeom prst="rect">
            <a:avLst/>
          </a:prstGeom>
          <a:blipFill>
            <a:blip r:embed="rId1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5" name="object 2045"/>
          <p:cNvSpPr/>
          <p:nvPr/>
        </p:nvSpPr>
        <p:spPr>
          <a:xfrm>
            <a:off x="9254438" y="3460496"/>
            <a:ext cx="179362" cy="128244"/>
          </a:xfrm>
          <a:prstGeom prst="rect">
            <a:avLst/>
          </a:prstGeom>
          <a:blipFill>
            <a:blip r:embed="rId1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6" name="object 2046"/>
          <p:cNvSpPr/>
          <p:nvPr/>
        </p:nvSpPr>
        <p:spPr>
          <a:xfrm>
            <a:off x="8731389" y="3060420"/>
            <a:ext cx="708837" cy="708659"/>
          </a:xfrm>
          <a:prstGeom prst="rect">
            <a:avLst/>
          </a:prstGeom>
          <a:blipFill>
            <a:blip r:embed="rId1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7" name="object 2047"/>
          <p:cNvSpPr/>
          <p:nvPr/>
        </p:nvSpPr>
        <p:spPr>
          <a:xfrm>
            <a:off x="9253219" y="3602964"/>
            <a:ext cx="179070" cy="60629"/>
          </a:xfrm>
          <a:prstGeom prst="rect">
            <a:avLst/>
          </a:prstGeom>
          <a:blipFill>
            <a:blip r:embed="rId1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8" name="object 2048"/>
          <p:cNvSpPr/>
          <p:nvPr/>
        </p:nvSpPr>
        <p:spPr>
          <a:xfrm>
            <a:off x="9380549" y="3353892"/>
            <a:ext cx="48564" cy="87820"/>
          </a:xfrm>
          <a:prstGeom prst="rect">
            <a:avLst/>
          </a:prstGeom>
          <a:blipFill>
            <a:blip r:embed="rId1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9" name="object 2049"/>
          <p:cNvSpPr/>
          <p:nvPr/>
        </p:nvSpPr>
        <p:spPr>
          <a:xfrm>
            <a:off x="9125432" y="3456978"/>
            <a:ext cx="255384" cy="73952"/>
          </a:xfrm>
          <a:prstGeom prst="rect">
            <a:avLst/>
          </a:prstGeom>
          <a:blipFill>
            <a:blip r:embed="rId1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0" name="object 2050"/>
          <p:cNvSpPr/>
          <p:nvPr/>
        </p:nvSpPr>
        <p:spPr>
          <a:xfrm>
            <a:off x="9250984" y="3506101"/>
            <a:ext cx="6629" cy="66763"/>
          </a:xfrm>
          <a:prstGeom prst="rect">
            <a:avLst/>
          </a:prstGeom>
          <a:blipFill>
            <a:blip r:embed="rId1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1" name="object 2051"/>
          <p:cNvSpPr/>
          <p:nvPr/>
        </p:nvSpPr>
        <p:spPr>
          <a:xfrm>
            <a:off x="9129966" y="3267113"/>
            <a:ext cx="190439" cy="196176"/>
          </a:xfrm>
          <a:prstGeom prst="rect">
            <a:avLst/>
          </a:prstGeom>
          <a:blipFill>
            <a:blip r:embed="rId1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2" name="object 2052"/>
          <p:cNvSpPr/>
          <p:nvPr/>
        </p:nvSpPr>
        <p:spPr>
          <a:xfrm>
            <a:off x="8742438" y="3249879"/>
            <a:ext cx="520509" cy="229870"/>
          </a:xfrm>
          <a:prstGeom prst="rect">
            <a:avLst/>
          </a:prstGeom>
          <a:blipFill>
            <a:blip r:embed="rId1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3" name="object 2053"/>
          <p:cNvSpPr/>
          <p:nvPr/>
        </p:nvSpPr>
        <p:spPr>
          <a:xfrm>
            <a:off x="8884742" y="3480028"/>
            <a:ext cx="110337" cy="106502"/>
          </a:xfrm>
          <a:prstGeom prst="rect">
            <a:avLst/>
          </a:prstGeom>
          <a:blipFill>
            <a:blip r:embed="rId1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4" name="object 2054"/>
          <p:cNvSpPr/>
          <p:nvPr/>
        </p:nvSpPr>
        <p:spPr>
          <a:xfrm>
            <a:off x="9149371" y="3122434"/>
            <a:ext cx="66078" cy="156273"/>
          </a:xfrm>
          <a:prstGeom prst="rect">
            <a:avLst/>
          </a:prstGeom>
          <a:blipFill>
            <a:blip r:embed="rId1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5" name="object 2055"/>
          <p:cNvSpPr/>
          <p:nvPr/>
        </p:nvSpPr>
        <p:spPr>
          <a:xfrm>
            <a:off x="9081160" y="3476549"/>
            <a:ext cx="48793" cy="61302"/>
          </a:xfrm>
          <a:prstGeom prst="rect">
            <a:avLst/>
          </a:prstGeom>
          <a:blipFill>
            <a:blip r:embed="rId1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6" name="object 2056"/>
          <p:cNvSpPr/>
          <p:nvPr/>
        </p:nvSpPr>
        <p:spPr>
          <a:xfrm>
            <a:off x="9320520" y="3316732"/>
            <a:ext cx="66618" cy="135661"/>
          </a:xfrm>
          <a:prstGeom prst="rect">
            <a:avLst/>
          </a:prstGeom>
          <a:blipFill>
            <a:blip r:embed="rId1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7" name="object 2057"/>
          <p:cNvSpPr/>
          <p:nvPr/>
        </p:nvSpPr>
        <p:spPr>
          <a:xfrm>
            <a:off x="9034791" y="3482124"/>
            <a:ext cx="52770" cy="69697"/>
          </a:xfrm>
          <a:prstGeom prst="rect">
            <a:avLst/>
          </a:prstGeom>
          <a:blipFill>
            <a:blip r:embed="rId1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8" name="object 2058"/>
          <p:cNvSpPr/>
          <p:nvPr/>
        </p:nvSpPr>
        <p:spPr>
          <a:xfrm>
            <a:off x="9400578" y="3373386"/>
            <a:ext cx="29654" cy="56286"/>
          </a:xfrm>
          <a:prstGeom prst="rect">
            <a:avLst/>
          </a:prstGeom>
          <a:blipFill>
            <a:blip r:embed="rId1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9" name="object 2059"/>
          <p:cNvSpPr/>
          <p:nvPr/>
        </p:nvSpPr>
        <p:spPr>
          <a:xfrm>
            <a:off x="9398799" y="3368332"/>
            <a:ext cx="33489" cy="61341"/>
          </a:xfrm>
          <a:prstGeom prst="rect">
            <a:avLst/>
          </a:prstGeom>
          <a:blipFill>
            <a:blip r:embed="rId1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0" name="object 2060"/>
          <p:cNvSpPr/>
          <p:nvPr/>
        </p:nvSpPr>
        <p:spPr>
          <a:xfrm>
            <a:off x="9415500" y="3415805"/>
            <a:ext cx="13614" cy="15608"/>
          </a:xfrm>
          <a:prstGeom prst="rect">
            <a:avLst/>
          </a:prstGeom>
          <a:blipFill>
            <a:blip r:embed="rId1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1" name="object 2061"/>
          <p:cNvSpPr/>
          <p:nvPr/>
        </p:nvSpPr>
        <p:spPr>
          <a:xfrm>
            <a:off x="9211526" y="3357626"/>
            <a:ext cx="15112" cy="11468"/>
          </a:xfrm>
          <a:prstGeom prst="rect">
            <a:avLst/>
          </a:prstGeom>
          <a:blipFill>
            <a:blip r:embed="rId1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2" name="object 2062"/>
          <p:cNvSpPr/>
          <p:nvPr/>
        </p:nvSpPr>
        <p:spPr>
          <a:xfrm>
            <a:off x="9209799" y="3358642"/>
            <a:ext cx="6210" cy="11798"/>
          </a:xfrm>
          <a:prstGeom prst="rect">
            <a:avLst/>
          </a:prstGeom>
          <a:blipFill>
            <a:blip r:embed="rId1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3" name="object 2063"/>
          <p:cNvSpPr/>
          <p:nvPr/>
        </p:nvSpPr>
        <p:spPr>
          <a:xfrm>
            <a:off x="9258922" y="3609086"/>
            <a:ext cx="185847" cy="50380"/>
          </a:xfrm>
          <a:prstGeom prst="rect">
            <a:avLst/>
          </a:prstGeom>
          <a:blipFill>
            <a:blip r:embed="rId1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4" name="object 2064"/>
          <p:cNvSpPr/>
          <p:nvPr/>
        </p:nvSpPr>
        <p:spPr>
          <a:xfrm>
            <a:off x="9260205" y="3612629"/>
            <a:ext cx="174485" cy="47523"/>
          </a:xfrm>
          <a:prstGeom prst="rect">
            <a:avLst/>
          </a:prstGeom>
          <a:blipFill>
            <a:blip r:embed="rId1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5" name="object 2065"/>
          <p:cNvSpPr/>
          <p:nvPr/>
        </p:nvSpPr>
        <p:spPr>
          <a:xfrm>
            <a:off x="9255874" y="3592055"/>
            <a:ext cx="190624" cy="69850"/>
          </a:xfrm>
          <a:prstGeom prst="rect">
            <a:avLst/>
          </a:prstGeom>
          <a:blipFill>
            <a:blip r:embed="rId1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6" name="object 2066"/>
          <p:cNvSpPr/>
          <p:nvPr/>
        </p:nvSpPr>
        <p:spPr>
          <a:xfrm>
            <a:off x="9429648" y="3589325"/>
            <a:ext cx="15214" cy="30518"/>
          </a:xfrm>
          <a:prstGeom prst="rect">
            <a:avLst/>
          </a:prstGeom>
          <a:blipFill>
            <a:blip r:embed="rId1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7" name="object 2067"/>
          <p:cNvSpPr/>
          <p:nvPr/>
        </p:nvSpPr>
        <p:spPr>
          <a:xfrm>
            <a:off x="9319450" y="3587165"/>
            <a:ext cx="127152" cy="34429"/>
          </a:xfrm>
          <a:prstGeom prst="rect">
            <a:avLst/>
          </a:prstGeom>
          <a:blipFill>
            <a:blip r:embed="rId1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8" name="object 2068"/>
          <p:cNvSpPr/>
          <p:nvPr/>
        </p:nvSpPr>
        <p:spPr>
          <a:xfrm>
            <a:off x="9417304" y="3420922"/>
            <a:ext cx="9004" cy="17754"/>
          </a:xfrm>
          <a:prstGeom prst="rect">
            <a:avLst/>
          </a:prstGeom>
          <a:blipFill>
            <a:blip r:embed="rId1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9" name="object 2069"/>
          <p:cNvSpPr/>
          <p:nvPr/>
        </p:nvSpPr>
        <p:spPr>
          <a:xfrm>
            <a:off x="9416401" y="3418370"/>
            <a:ext cx="12706" cy="22567"/>
          </a:xfrm>
          <a:prstGeom prst="rect">
            <a:avLst/>
          </a:prstGeom>
          <a:blipFill>
            <a:blip r:embed="rId1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0" name="object 2070"/>
          <p:cNvSpPr/>
          <p:nvPr/>
        </p:nvSpPr>
        <p:spPr>
          <a:xfrm>
            <a:off x="9384321" y="3358972"/>
            <a:ext cx="31178" cy="56832"/>
          </a:xfrm>
          <a:prstGeom prst="rect">
            <a:avLst/>
          </a:prstGeom>
          <a:blipFill>
            <a:blip r:embed="rId1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1" name="object 2071"/>
          <p:cNvSpPr/>
          <p:nvPr/>
        </p:nvSpPr>
        <p:spPr>
          <a:xfrm>
            <a:off x="9392742" y="3356927"/>
            <a:ext cx="7835" cy="16459"/>
          </a:xfrm>
          <a:prstGeom prst="rect">
            <a:avLst/>
          </a:prstGeom>
          <a:blipFill>
            <a:blip r:embed="rId1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2" name="object 2072"/>
          <p:cNvSpPr/>
          <p:nvPr/>
        </p:nvSpPr>
        <p:spPr>
          <a:xfrm>
            <a:off x="9381452" y="3355111"/>
            <a:ext cx="34950" cy="63258"/>
          </a:xfrm>
          <a:prstGeom prst="rect">
            <a:avLst/>
          </a:prstGeom>
          <a:blipFill>
            <a:blip r:embed="rId1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3" name="object 2073"/>
          <p:cNvSpPr/>
          <p:nvPr/>
        </p:nvSpPr>
        <p:spPr>
          <a:xfrm>
            <a:off x="9128238" y="3478352"/>
            <a:ext cx="90195" cy="49136"/>
          </a:xfrm>
          <a:prstGeom prst="rect">
            <a:avLst/>
          </a:prstGeom>
          <a:blipFill>
            <a:blip r:embed="rId1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4" name="object 2074"/>
          <p:cNvSpPr/>
          <p:nvPr/>
        </p:nvSpPr>
        <p:spPr>
          <a:xfrm>
            <a:off x="9125584" y="3476625"/>
            <a:ext cx="96253" cy="52590"/>
          </a:xfrm>
          <a:prstGeom prst="rect">
            <a:avLst/>
          </a:prstGeom>
          <a:blipFill>
            <a:blip r:embed="rId1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5" name="object 2075"/>
          <p:cNvSpPr/>
          <p:nvPr/>
        </p:nvSpPr>
        <p:spPr>
          <a:xfrm>
            <a:off x="9225102" y="3459238"/>
            <a:ext cx="150406" cy="61683"/>
          </a:xfrm>
          <a:prstGeom prst="rect">
            <a:avLst/>
          </a:prstGeom>
          <a:blipFill>
            <a:blip r:embed="rId1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6" name="object 2076"/>
          <p:cNvSpPr/>
          <p:nvPr/>
        </p:nvSpPr>
        <p:spPr>
          <a:xfrm>
            <a:off x="9314967" y="3517582"/>
            <a:ext cx="3555" cy="132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7" name="object 2077"/>
          <p:cNvSpPr/>
          <p:nvPr/>
        </p:nvSpPr>
        <p:spPr>
          <a:xfrm>
            <a:off x="9221838" y="3458426"/>
            <a:ext cx="158013" cy="64236"/>
          </a:xfrm>
          <a:prstGeom prst="rect">
            <a:avLst/>
          </a:prstGeom>
          <a:blipFill>
            <a:blip r:embed="rId1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8" name="object 2078"/>
          <p:cNvSpPr/>
          <p:nvPr/>
        </p:nvSpPr>
        <p:spPr>
          <a:xfrm>
            <a:off x="9257055" y="3506101"/>
            <a:ext cx="558" cy="368"/>
          </a:xfrm>
          <a:prstGeom prst="rect">
            <a:avLst/>
          </a:prstGeom>
          <a:blipFill>
            <a:blip r:embed="rId1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9" name="object 2079"/>
          <p:cNvSpPr/>
          <p:nvPr/>
        </p:nvSpPr>
        <p:spPr>
          <a:xfrm>
            <a:off x="9252699" y="3506101"/>
            <a:ext cx="3175" cy="66763"/>
          </a:xfrm>
          <a:prstGeom prst="rect">
            <a:avLst/>
          </a:prstGeom>
          <a:blipFill>
            <a:blip r:embed="rId1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0" name="object 2080"/>
          <p:cNvSpPr/>
          <p:nvPr/>
        </p:nvSpPr>
        <p:spPr>
          <a:xfrm>
            <a:off x="9132366" y="3269145"/>
            <a:ext cx="185750" cy="190258"/>
          </a:xfrm>
          <a:prstGeom prst="rect">
            <a:avLst/>
          </a:prstGeom>
          <a:blipFill>
            <a:blip r:embed="rId1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1" name="object 2081"/>
          <p:cNvSpPr/>
          <p:nvPr/>
        </p:nvSpPr>
        <p:spPr>
          <a:xfrm>
            <a:off x="9130334" y="3267710"/>
            <a:ext cx="188297" cy="193890"/>
          </a:xfrm>
          <a:prstGeom prst="rect">
            <a:avLst/>
          </a:prstGeom>
          <a:blipFill>
            <a:blip r:embed="rId1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2" name="object 2082"/>
          <p:cNvSpPr/>
          <p:nvPr/>
        </p:nvSpPr>
        <p:spPr>
          <a:xfrm>
            <a:off x="9261347" y="3318421"/>
            <a:ext cx="27673" cy="36182"/>
          </a:xfrm>
          <a:prstGeom prst="rect">
            <a:avLst/>
          </a:prstGeom>
          <a:blipFill>
            <a:blip r:embed="rId1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3" name="object 2083"/>
          <p:cNvSpPr/>
          <p:nvPr/>
        </p:nvSpPr>
        <p:spPr>
          <a:xfrm>
            <a:off x="9207652" y="3369094"/>
            <a:ext cx="20675" cy="76619"/>
          </a:xfrm>
          <a:prstGeom prst="rect">
            <a:avLst/>
          </a:prstGeom>
          <a:blipFill>
            <a:blip r:embed="rId1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4" name="object 2084"/>
          <p:cNvSpPr/>
          <p:nvPr/>
        </p:nvSpPr>
        <p:spPr>
          <a:xfrm>
            <a:off x="8776042" y="3377565"/>
            <a:ext cx="156667" cy="97701"/>
          </a:xfrm>
          <a:prstGeom prst="rect">
            <a:avLst/>
          </a:prstGeom>
          <a:blipFill>
            <a:blip r:embed="rId1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5" name="object 2085"/>
          <p:cNvSpPr/>
          <p:nvPr/>
        </p:nvSpPr>
        <p:spPr>
          <a:xfrm>
            <a:off x="8773731" y="3377362"/>
            <a:ext cx="164287" cy="100139"/>
          </a:xfrm>
          <a:prstGeom prst="rect">
            <a:avLst/>
          </a:prstGeom>
          <a:blipFill>
            <a:blip r:embed="rId1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6" name="object 2086"/>
          <p:cNvSpPr/>
          <p:nvPr/>
        </p:nvSpPr>
        <p:spPr>
          <a:xfrm>
            <a:off x="8745931" y="3382327"/>
            <a:ext cx="25095" cy="7632"/>
          </a:xfrm>
          <a:prstGeom prst="rect">
            <a:avLst/>
          </a:prstGeom>
          <a:blipFill>
            <a:blip r:embed="rId1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7" name="object 2087"/>
          <p:cNvSpPr/>
          <p:nvPr/>
        </p:nvSpPr>
        <p:spPr>
          <a:xfrm>
            <a:off x="8744127" y="3377374"/>
            <a:ext cx="29603" cy="12712"/>
          </a:xfrm>
          <a:prstGeom prst="rect">
            <a:avLst/>
          </a:prstGeom>
          <a:blipFill>
            <a:blip r:embed="rId1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8" name="object 2088"/>
          <p:cNvSpPr/>
          <p:nvPr/>
        </p:nvSpPr>
        <p:spPr>
          <a:xfrm>
            <a:off x="8924785" y="3260712"/>
            <a:ext cx="310870" cy="116509"/>
          </a:xfrm>
          <a:prstGeom prst="rect">
            <a:avLst/>
          </a:prstGeom>
          <a:blipFill>
            <a:blip r:embed="rId1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9" name="object 2089"/>
          <p:cNvSpPr/>
          <p:nvPr/>
        </p:nvSpPr>
        <p:spPr>
          <a:xfrm>
            <a:off x="9229890" y="3295827"/>
            <a:ext cx="55676" cy="61188"/>
          </a:xfrm>
          <a:prstGeom prst="rect">
            <a:avLst/>
          </a:prstGeom>
          <a:blipFill>
            <a:blip r:embed="rId1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0" name="object 2090"/>
          <p:cNvSpPr/>
          <p:nvPr/>
        </p:nvSpPr>
        <p:spPr>
          <a:xfrm>
            <a:off x="8917355" y="3254984"/>
            <a:ext cx="370306" cy="122377"/>
          </a:xfrm>
          <a:prstGeom prst="rect">
            <a:avLst/>
          </a:prstGeom>
          <a:blipFill>
            <a:blip r:embed="rId1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1" name="object 2091"/>
          <p:cNvSpPr/>
          <p:nvPr/>
        </p:nvSpPr>
        <p:spPr>
          <a:xfrm>
            <a:off x="9194279" y="3298266"/>
            <a:ext cx="18973" cy="60490"/>
          </a:xfrm>
          <a:prstGeom prst="rect">
            <a:avLst/>
          </a:prstGeom>
          <a:blipFill>
            <a:blip r:embed="rId1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2" name="object 2092"/>
          <p:cNvSpPr/>
          <p:nvPr/>
        </p:nvSpPr>
        <p:spPr>
          <a:xfrm>
            <a:off x="8986342" y="3578059"/>
            <a:ext cx="7289" cy="7505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3" name="object 2093"/>
          <p:cNvSpPr/>
          <p:nvPr/>
        </p:nvSpPr>
        <p:spPr>
          <a:xfrm>
            <a:off x="8889453" y="3482047"/>
            <a:ext cx="92113" cy="91084"/>
          </a:xfrm>
          <a:prstGeom prst="rect">
            <a:avLst/>
          </a:prstGeom>
          <a:blipFill>
            <a:blip r:embed="rId1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4" name="object 2094"/>
          <p:cNvSpPr/>
          <p:nvPr/>
        </p:nvSpPr>
        <p:spPr>
          <a:xfrm>
            <a:off x="8887155" y="3480676"/>
            <a:ext cx="99187" cy="97383"/>
          </a:xfrm>
          <a:prstGeom prst="rect">
            <a:avLst/>
          </a:prstGeom>
          <a:blipFill>
            <a:blip r:embed="rId1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5" name="object 2095"/>
          <p:cNvSpPr/>
          <p:nvPr/>
        </p:nvSpPr>
        <p:spPr>
          <a:xfrm>
            <a:off x="9208604" y="3266376"/>
            <a:ext cx="4876" cy="8191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6" name="object 2096"/>
          <p:cNvSpPr/>
          <p:nvPr/>
        </p:nvSpPr>
        <p:spPr>
          <a:xfrm>
            <a:off x="9206610" y="3264458"/>
            <a:ext cx="7962" cy="12763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7" name="object 2097"/>
          <p:cNvSpPr/>
          <p:nvPr/>
        </p:nvSpPr>
        <p:spPr>
          <a:xfrm>
            <a:off x="9207817" y="3260826"/>
            <a:ext cx="1219" cy="1714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8" name="object 2098"/>
          <p:cNvSpPr/>
          <p:nvPr/>
        </p:nvSpPr>
        <p:spPr>
          <a:xfrm>
            <a:off x="9205023" y="3255353"/>
            <a:ext cx="6362" cy="9105"/>
          </a:xfrm>
          <a:prstGeom prst="rect">
            <a:avLst/>
          </a:prstGeom>
          <a:blipFill>
            <a:blip r:embed="rId1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9" name="object 2099"/>
          <p:cNvSpPr/>
          <p:nvPr/>
        </p:nvSpPr>
        <p:spPr>
          <a:xfrm>
            <a:off x="9200857" y="3243948"/>
            <a:ext cx="6629" cy="9156"/>
          </a:xfrm>
          <a:prstGeom prst="rect">
            <a:avLst/>
          </a:prstGeom>
          <a:blipFill>
            <a:blip r:embed="rId1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0" name="object 2100"/>
          <p:cNvSpPr/>
          <p:nvPr/>
        </p:nvSpPr>
        <p:spPr>
          <a:xfrm>
            <a:off x="9197073" y="3238284"/>
            <a:ext cx="12725" cy="17068"/>
          </a:xfrm>
          <a:prstGeom prst="rect">
            <a:avLst/>
          </a:prstGeom>
          <a:blipFill>
            <a:blip r:embed="rId1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1" name="object 2101"/>
          <p:cNvSpPr/>
          <p:nvPr/>
        </p:nvSpPr>
        <p:spPr>
          <a:xfrm>
            <a:off x="9196399" y="3233153"/>
            <a:ext cx="2755" cy="3136"/>
          </a:xfrm>
          <a:prstGeom prst="rect">
            <a:avLst/>
          </a:prstGeom>
          <a:blipFill>
            <a:blip r:embed="rId1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2" name="object 2102"/>
          <p:cNvSpPr/>
          <p:nvPr/>
        </p:nvSpPr>
        <p:spPr>
          <a:xfrm>
            <a:off x="9195574" y="3231159"/>
            <a:ext cx="6273" cy="7124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3" name="object 2103"/>
          <p:cNvSpPr/>
          <p:nvPr/>
        </p:nvSpPr>
        <p:spPr>
          <a:xfrm>
            <a:off x="9193301" y="3225635"/>
            <a:ext cx="1663" cy="2679"/>
          </a:xfrm>
          <a:prstGeom prst="rect">
            <a:avLst/>
          </a:prstGeom>
          <a:blipFill>
            <a:blip r:embed="rId1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4" name="object 2104"/>
          <p:cNvSpPr/>
          <p:nvPr/>
        </p:nvSpPr>
        <p:spPr>
          <a:xfrm>
            <a:off x="9192476" y="3223641"/>
            <a:ext cx="4597" cy="7391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5" name="object 2105"/>
          <p:cNvSpPr/>
          <p:nvPr/>
        </p:nvSpPr>
        <p:spPr>
          <a:xfrm>
            <a:off x="9186088" y="3214141"/>
            <a:ext cx="5562" cy="7505"/>
          </a:xfrm>
          <a:prstGeom prst="rect">
            <a:avLst/>
          </a:prstGeom>
          <a:blipFill>
            <a:blip r:embed="rId1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6" name="object 2106"/>
          <p:cNvSpPr/>
          <p:nvPr/>
        </p:nvSpPr>
        <p:spPr>
          <a:xfrm>
            <a:off x="9184385" y="3212274"/>
            <a:ext cx="8089" cy="11366"/>
          </a:xfrm>
          <a:prstGeom prst="rect">
            <a:avLst/>
          </a:prstGeom>
          <a:blipFill>
            <a:blip r:embed="rId1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7" name="object 2107"/>
          <p:cNvSpPr/>
          <p:nvPr/>
        </p:nvSpPr>
        <p:spPr>
          <a:xfrm>
            <a:off x="9186418" y="3208947"/>
            <a:ext cx="673" cy="1460"/>
          </a:xfrm>
          <a:prstGeom prst="rect">
            <a:avLst/>
          </a:prstGeom>
          <a:blipFill>
            <a:blip r:embed="rId1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8" name="object 2108"/>
          <p:cNvSpPr/>
          <p:nvPr/>
        </p:nvSpPr>
        <p:spPr>
          <a:xfrm>
            <a:off x="9184246" y="3203702"/>
            <a:ext cx="4876" cy="8572"/>
          </a:xfrm>
          <a:prstGeom prst="rect">
            <a:avLst/>
          </a:prstGeom>
          <a:blipFill>
            <a:blip r:embed="rId1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9" name="object 2109"/>
          <p:cNvSpPr/>
          <p:nvPr/>
        </p:nvSpPr>
        <p:spPr>
          <a:xfrm>
            <a:off x="9176625" y="3195688"/>
            <a:ext cx="6807" cy="6019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0" name="object 2110"/>
          <p:cNvSpPr/>
          <p:nvPr/>
        </p:nvSpPr>
        <p:spPr>
          <a:xfrm>
            <a:off x="9173223" y="3193948"/>
            <a:ext cx="11023" cy="9753"/>
          </a:xfrm>
          <a:prstGeom prst="rect">
            <a:avLst/>
          </a:prstGeom>
          <a:blipFill>
            <a:blip r:embed="rId1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1" name="object 2111"/>
          <p:cNvSpPr/>
          <p:nvPr/>
        </p:nvSpPr>
        <p:spPr>
          <a:xfrm>
            <a:off x="9178378" y="3189478"/>
            <a:ext cx="1943" cy="2743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2" name="object 2112"/>
          <p:cNvSpPr/>
          <p:nvPr/>
        </p:nvSpPr>
        <p:spPr>
          <a:xfrm>
            <a:off x="9174822" y="3182277"/>
            <a:ext cx="7950" cy="11671"/>
          </a:xfrm>
          <a:prstGeom prst="rect">
            <a:avLst/>
          </a:prstGeom>
          <a:blipFill>
            <a:blip r:embed="rId1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3" name="object 2113"/>
          <p:cNvSpPr/>
          <p:nvPr/>
        </p:nvSpPr>
        <p:spPr>
          <a:xfrm>
            <a:off x="9172155" y="3174377"/>
            <a:ext cx="3695" cy="5778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4" name="object 2114"/>
          <p:cNvSpPr/>
          <p:nvPr/>
        </p:nvSpPr>
        <p:spPr>
          <a:xfrm>
            <a:off x="9170530" y="3170415"/>
            <a:ext cx="7467" cy="11861"/>
          </a:xfrm>
          <a:prstGeom prst="rect">
            <a:avLst/>
          </a:prstGeom>
          <a:blipFill>
            <a:blip r:embed="rId1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5" name="object 2115"/>
          <p:cNvSpPr/>
          <p:nvPr/>
        </p:nvSpPr>
        <p:spPr>
          <a:xfrm>
            <a:off x="9167583" y="3164395"/>
            <a:ext cx="1092" cy="1536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6" name="object 2116"/>
          <p:cNvSpPr/>
          <p:nvPr/>
        </p:nvSpPr>
        <p:spPr>
          <a:xfrm>
            <a:off x="9163557" y="3162770"/>
            <a:ext cx="6972" cy="7645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7" name="object 2117"/>
          <p:cNvSpPr/>
          <p:nvPr/>
        </p:nvSpPr>
        <p:spPr>
          <a:xfrm>
            <a:off x="9155620" y="3134284"/>
            <a:ext cx="21209" cy="26784"/>
          </a:xfrm>
          <a:prstGeom prst="rect">
            <a:avLst/>
          </a:prstGeom>
          <a:blipFill>
            <a:blip r:embed="rId1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8" name="object 2118"/>
          <p:cNvSpPr/>
          <p:nvPr/>
        </p:nvSpPr>
        <p:spPr>
          <a:xfrm>
            <a:off x="9154324" y="3131147"/>
            <a:ext cx="25273" cy="31623"/>
          </a:xfrm>
          <a:prstGeom prst="rect">
            <a:avLst/>
          </a:prstGeom>
          <a:blipFill>
            <a:blip r:embed="rId1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9" name="object 2119"/>
          <p:cNvSpPr/>
          <p:nvPr/>
        </p:nvSpPr>
        <p:spPr>
          <a:xfrm>
            <a:off x="9150998" y="3123069"/>
            <a:ext cx="3327" cy="8077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0" name="object 2120"/>
          <p:cNvSpPr/>
          <p:nvPr/>
        </p:nvSpPr>
        <p:spPr>
          <a:xfrm>
            <a:off x="9213583" y="3427603"/>
            <a:ext cx="2311" cy="9918"/>
          </a:xfrm>
          <a:prstGeom prst="rect">
            <a:avLst/>
          </a:prstGeom>
          <a:blipFill>
            <a:blip r:embed="rId1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1" name="object 2121"/>
          <p:cNvSpPr/>
          <p:nvPr/>
        </p:nvSpPr>
        <p:spPr>
          <a:xfrm>
            <a:off x="9209925" y="3418090"/>
            <a:ext cx="7810" cy="27622"/>
          </a:xfrm>
          <a:prstGeom prst="rect">
            <a:avLst/>
          </a:prstGeom>
          <a:blipFill>
            <a:blip r:embed="rId1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2" name="object 2122"/>
          <p:cNvSpPr/>
          <p:nvPr/>
        </p:nvSpPr>
        <p:spPr>
          <a:xfrm>
            <a:off x="9195904" y="3302343"/>
            <a:ext cx="24422" cy="114871"/>
          </a:xfrm>
          <a:prstGeom prst="rect">
            <a:avLst/>
          </a:prstGeom>
          <a:blipFill>
            <a:blip r:embed="rId1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3" name="object 2123"/>
          <p:cNvSpPr/>
          <p:nvPr/>
        </p:nvSpPr>
        <p:spPr>
          <a:xfrm>
            <a:off x="9195498" y="3299485"/>
            <a:ext cx="30965" cy="119545"/>
          </a:xfrm>
          <a:prstGeom prst="rect">
            <a:avLst/>
          </a:prstGeom>
          <a:blipFill>
            <a:blip r:embed="rId1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4" name="object 2124"/>
          <p:cNvSpPr/>
          <p:nvPr/>
        </p:nvSpPr>
        <p:spPr>
          <a:xfrm>
            <a:off x="9084983" y="3479952"/>
            <a:ext cx="41744" cy="56337"/>
          </a:xfrm>
          <a:prstGeom prst="rect">
            <a:avLst/>
          </a:prstGeom>
          <a:blipFill>
            <a:blip r:embed="rId1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5" name="object 2125"/>
          <p:cNvSpPr/>
          <p:nvPr/>
        </p:nvSpPr>
        <p:spPr>
          <a:xfrm>
            <a:off x="9125661" y="3491801"/>
            <a:ext cx="3060" cy="5740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6" name="object 2126"/>
          <p:cNvSpPr/>
          <p:nvPr/>
        </p:nvSpPr>
        <p:spPr>
          <a:xfrm>
            <a:off x="9084233" y="3478250"/>
            <a:ext cx="44500" cy="58038"/>
          </a:xfrm>
          <a:prstGeom prst="rect">
            <a:avLst/>
          </a:prstGeom>
          <a:blipFill>
            <a:blip r:embed="rId1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7" name="object 2127"/>
          <p:cNvSpPr/>
          <p:nvPr/>
        </p:nvSpPr>
        <p:spPr>
          <a:xfrm>
            <a:off x="9323984" y="3320427"/>
            <a:ext cx="59922" cy="128498"/>
          </a:xfrm>
          <a:prstGeom prst="rect">
            <a:avLst/>
          </a:prstGeom>
          <a:blipFill>
            <a:blip r:embed="rId1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8" name="object 2128"/>
          <p:cNvSpPr/>
          <p:nvPr/>
        </p:nvSpPr>
        <p:spPr>
          <a:xfrm>
            <a:off x="9322502" y="3318561"/>
            <a:ext cx="63134" cy="132092"/>
          </a:xfrm>
          <a:prstGeom prst="rect">
            <a:avLst/>
          </a:prstGeom>
          <a:blipFill>
            <a:blip r:embed="rId1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9" name="object 2129"/>
          <p:cNvSpPr/>
          <p:nvPr/>
        </p:nvSpPr>
        <p:spPr>
          <a:xfrm>
            <a:off x="9038147" y="3505581"/>
            <a:ext cx="41196" cy="42773"/>
          </a:xfrm>
          <a:prstGeom prst="rect">
            <a:avLst/>
          </a:prstGeom>
          <a:blipFill>
            <a:blip r:embed="rId1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0" name="object 2130"/>
          <p:cNvSpPr/>
          <p:nvPr/>
        </p:nvSpPr>
        <p:spPr>
          <a:xfrm>
            <a:off x="9041586" y="3509759"/>
            <a:ext cx="8153" cy="4889"/>
          </a:xfrm>
          <a:prstGeom prst="rect">
            <a:avLst/>
          </a:prstGeom>
          <a:blipFill>
            <a:blip r:embed="rId1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1" name="object 2131"/>
          <p:cNvSpPr/>
          <p:nvPr/>
        </p:nvSpPr>
        <p:spPr>
          <a:xfrm>
            <a:off x="9036562" y="3485578"/>
            <a:ext cx="49271" cy="64528"/>
          </a:xfrm>
          <a:prstGeom prst="rect">
            <a:avLst/>
          </a:prstGeom>
          <a:blipFill>
            <a:blip r:embed="rId1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2" name="object 2132"/>
          <p:cNvSpPr/>
          <p:nvPr/>
        </p:nvSpPr>
        <p:spPr>
          <a:xfrm>
            <a:off x="9055620" y="3483851"/>
            <a:ext cx="14325" cy="20180"/>
          </a:xfrm>
          <a:prstGeom prst="rect">
            <a:avLst/>
          </a:prstGeom>
          <a:blipFill>
            <a:blip r:embed="rId1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3" name="object 2133"/>
          <p:cNvSpPr/>
          <p:nvPr/>
        </p:nvSpPr>
        <p:spPr>
          <a:xfrm>
            <a:off x="9084144" y="5844197"/>
            <a:ext cx="115900" cy="67132"/>
          </a:xfrm>
          <a:prstGeom prst="rect">
            <a:avLst/>
          </a:prstGeom>
          <a:blipFill>
            <a:blip r:embed="rId1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4" name="object 2134"/>
          <p:cNvSpPr/>
          <p:nvPr/>
        </p:nvSpPr>
        <p:spPr>
          <a:xfrm>
            <a:off x="9173616" y="5847054"/>
            <a:ext cx="22631" cy="16471"/>
          </a:xfrm>
          <a:prstGeom prst="rect">
            <a:avLst/>
          </a:prstGeom>
          <a:blipFill>
            <a:blip r:embed="rId1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5" name="object 2135"/>
          <p:cNvSpPr/>
          <p:nvPr/>
        </p:nvSpPr>
        <p:spPr>
          <a:xfrm>
            <a:off x="9167253" y="5843956"/>
            <a:ext cx="32981" cy="23990"/>
          </a:xfrm>
          <a:prstGeom prst="rect">
            <a:avLst/>
          </a:prstGeom>
          <a:blipFill>
            <a:blip r:embed="rId1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6" name="object 2136"/>
          <p:cNvSpPr/>
          <p:nvPr/>
        </p:nvSpPr>
        <p:spPr>
          <a:xfrm>
            <a:off x="9128658" y="5656694"/>
            <a:ext cx="2730" cy="12446"/>
          </a:xfrm>
          <a:prstGeom prst="rect">
            <a:avLst/>
          </a:prstGeom>
          <a:blipFill>
            <a:blip r:embed="rId1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7" name="object 2137"/>
          <p:cNvSpPr/>
          <p:nvPr/>
        </p:nvSpPr>
        <p:spPr>
          <a:xfrm>
            <a:off x="8809196" y="5299913"/>
            <a:ext cx="442575" cy="660400"/>
          </a:xfrm>
          <a:prstGeom prst="rect">
            <a:avLst/>
          </a:prstGeom>
          <a:blipFill>
            <a:blip r:embed="rId1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8" name="object 2138"/>
          <p:cNvSpPr/>
          <p:nvPr/>
        </p:nvSpPr>
        <p:spPr>
          <a:xfrm>
            <a:off x="8897732" y="5554040"/>
            <a:ext cx="127979" cy="231876"/>
          </a:xfrm>
          <a:prstGeom prst="rect">
            <a:avLst/>
          </a:prstGeom>
          <a:blipFill>
            <a:blip r:embed="rId1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9" name="object 2139"/>
          <p:cNvSpPr/>
          <p:nvPr/>
        </p:nvSpPr>
        <p:spPr>
          <a:xfrm>
            <a:off x="8959697" y="5326253"/>
            <a:ext cx="266153" cy="221424"/>
          </a:xfrm>
          <a:prstGeom prst="rect">
            <a:avLst/>
          </a:prstGeom>
          <a:blipFill>
            <a:blip r:embed="rId1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0" name="object 2140"/>
          <p:cNvSpPr/>
          <p:nvPr/>
        </p:nvSpPr>
        <p:spPr>
          <a:xfrm>
            <a:off x="8960904" y="5779274"/>
            <a:ext cx="26771" cy="21450"/>
          </a:xfrm>
          <a:prstGeom prst="rect">
            <a:avLst/>
          </a:prstGeom>
          <a:blipFill>
            <a:blip r:embed="rId1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1" name="object 2141"/>
          <p:cNvSpPr/>
          <p:nvPr/>
        </p:nvSpPr>
        <p:spPr>
          <a:xfrm>
            <a:off x="8964294" y="5641492"/>
            <a:ext cx="100761" cy="45516"/>
          </a:xfrm>
          <a:prstGeom prst="rect">
            <a:avLst/>
          </a:prstGeom>
          <a:blipFill>
            <a:blip r:embed="rId1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2" name="object 2142"/>
          <p:cNvSpPr/>
          <p:nvPr/>
        </p:nvSpPr>
        <p:spPr>
          <a:xfrm>
            <a:off x="8995803" y="5682996"/>
            <a:ext cx="66257" cy="110617"/>
          </a:xfrm>
          <a:prstGeom prst="rect">
            <a:avLst/>
          </a:prstGeom>
          <a:blipFill>
            <a:blip r:embed="rId1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3" name="object 2143"/>
          <p:cNvSpPr/>
          <p:nvPr/>
        </p:nvSpPr>
        <p:spPr>
          <a:xfrm>
            <a:off x="9068142" y="5785408"/>
            <a:ext cx="146583" cy="125310"/>
          </a:xfrm>
          <a:prstGeom prst="rect">
            <a:avLst/>
          </a:prstGeom>
          <a:blipFill>
            <a:blip r:embed="rId1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4" name="object 2144"/>
          <p:cNvSpPr/>
          <p:nvPr/>
        </p:nvSpPr>
        <p:spPr>
          <a:xfrm>
            <a:off x="8917876" y="5800953"/>
            <a:ext cx="58737" cy="11861"/>
          </a:xfrm>
          <a:prstGeom prst="rect">
            <a:avLst/>
          </a:prstGeom>
          <a:blipFill>
            <a:blip r:embed="rId1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5" name="object 2145"/>
          <p:cNvSpPr/>
          <p:nvPr/>
        </p:nvSpPr>
        <p:spPr>
          <a:xfrm>
            <a:off x="9015895" y="5715165"/>
            <a:ext cx="145567" cy="76936"/>
          </a:xfrm>
          <a:prstGeom prst="rect">
            <a:avLst/>
          </a:prstGeom>
          <a:blipFill>
            <a:blip r:embed="rId1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6" name="object 2146"/>
          <p:cNvSpPr/>
          <p:nvPr/>
        </p:nvSpPr>
        <p:spPr>
          <a:xfrm>
            <a:off x="8816962" y="5770079"/>
            <a:ext cx="86121" cy="124244"/>
          </a:xfrm>
          <a:prstGeom prst="rect">
            <a:avLst/>
          </a:prstGeom>
          <a:blipFill>
            <a:blip r:embed="rId1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7" name="object 2147"/>
          <p:cNvSpPr/>
          <p:nvPr/>
        </p:nvSpPr>
        <p:spPr>
          <a:xfrm>
            <a:off x="8998705" y="5591708"/>
            <a:ext cx="152029" cy="126352"/>
          </a:xfrm>
          <a:prstGeom prst="rect">
            <a:avLst/>
          </a:prstGeom>
          <a:blipFill>
            <a:blip r:embed="rId1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8" name="object 2148"/>
          <p:cNvSpPr/>
          <p:nvPr/>
        </p:nvSpPr>
        <p:spPr>
          <a:xfrm>
            <a:off x="8807513" y="5300281"/>
            <a:ext cx="444750" cy="659460"/>
          </a:xfrm>
          <a:prstGeom prst="rect">
            <a:avLst/>
          </a:prstGeom>
          <a:blipFill>
            <a:blip r:embed="rId1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9" name="object 2149"/>
          <p:cNvSpPr/>
          <p:nvPr/>
        </p:nvSpPr>
        <p:spPr>
          <a:xfrm>
            <a:off x="8988564" y="5786640"/>
            <a:ext cx="137794" cy="57315"/>
          </a:xfrm>
          <a:prstGeom prst="rect">
            <a:avLst/>
          </a:prstGeom>
          <a:blipFill>
            <a:blip r:embed="rId1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0" name="object 2150"/>
          <p:cNvSpPr/>
          <p:nvPr/>
        </p:nvSpPr>
        <p:spPr>
          <a:xfrm>
            <a:off x="8946337" y="5638025"/>
            <a:ext cx="162990" cy="161912"/>
          </a:xfrm>
          <a:prstGeom prst="rect">
            <a:avLst/>
          </a:prstGeom>
          <a:blipFill>
            <a:blip r:embed="rId1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1" name="object 2151"/>
          <p:cNvSpPr/>
          <p:nvPr/>
        </p:nvSpPr>
        <p:spPr>
          <a:xfrm>
            <a:off x="9122308" y="5781954"/>
            <a:ext cx="99517" cy="40284"/>
          </a:xfrm>
          <a:prstGeom prst="rect">
            <a:avLst/>
          </a:prstGeom>
          <a:blipFill>
            <a:blip r:embed="rId1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2" name="object 2152"/>
          <p:cNvSpPr/>
          <p:nvPr/>
        </p:nvSpPr>
        <p:spPr>
          <a:xfrm>
            <a:off x="8892082" y="5792889"/>
            <a:ext cx="193471" cy="110439"/>
          </a:xfrm>
          <a:prstGeom prst="rect">
            <a:avLst/>
          </a:prstGeom>
          <a:blipFill>
            <a:blip r:embed="rId1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3" name="object 2153"/>
          <p:cNvSpPr/>
          <p:nvPr/>
        </p:nvSpPr>
        <p:spPr>
          <a:xfrm>
            <a:off x="8992768" y="5791086"/>
            <a:ext cx="130505" cy="61912"/>
          </a:xfrm>
          <a:prstGeom prst="rect">
            <a:avLst/>
          </a:prstGeom>
          <a:blipFill>
            <a:blip r:embed="rId1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4" name="object 2154"/>
          <p:cNvSpPr/>
          <p:nvPr/>
        </p:nvSpPr>
        <p:spPr>
          <a:xfrm>
            <a:off x="9109430" y="5790679"/>
            <a:ext cx="11849" cy="3327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5" name="object 2155"/>
          <p:cNvSpPr/>
          <p:nvPr/>
        </p:nvSpPr>
        <p:spPr>
          <a:xfrm>
            <a:off x="9075851" y="5792101"/>
            <a:ext cx="48971" cy="60794"/>
          </a:xfrm>
          <a:prstGeom prst="rect">
            <a:avLst/>
          </a:prstGeom>
          <a:blipFill>
            <a:blip r:embed="rId1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6" name="object 2156"/>
          <p:cNvSpPr/>
          <p:nvPr/>
        </p:nvSpPr>
        <p:spPr>
          <a:xfrm>
            <a:off x="9080131" y="5851258"/>
            <a:ext cx="4178" cy="1803"/>
          </a:xfrm>
          <a:prstGeom prst="rect">
            <a:avLst/>
          </a:prstGeom>
          <a:blipFill>
            <a:blip r:embed="rId1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7" name="object 2157"/>
          <p:cNvSpPr/>
          <p:nvPr/>
        </p:nvSpPr>
        <p:spPr>
          <a:xfrm>
            <a:off x="8949664" y="5642051"/>
            <a:ext cx="156265" cy="160185"/>
          </a:xfrm>
          <a:prstGeom prst="rect">
            <a:avLst/>
          </a:prstGeom>
          <a:blipFill>
            <a:blip r:embed="rId1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8" name="object 2158"/>
          <p:cNvSpPr/>
          <p:nvPr/>
        </p:nvSpPr>
        <p:spPr>
          <a:xfrm>
            <a:off x="9001125" y="5799937"/>
            <a:ext cx="5753" cy="2146"/>
          </a:xfrm>
          <a:prstGeom prst="rect">
            <a:avLst/>
          </a:prstGeom>
          <a:blipFill>
            <a:blip r:embed="rId1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9" name="object 2159"/>
          <p:cNvSpPr/>
          <p:nvPr/>
        </p:nvSpPr>
        <p:spPr>
          <a:xfrm>
            <a:off x="8948218" y="5653951"/>
            <a:ext cx="159628" cy="147726"/>
          </a:xfrm>
          <a:prstGeom prst="rect">
            <a:avLst/>
          </a:prstGeom>
          <a:blipFill>
            <a:blip r:embed="rId1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0" name="object 2160"/>
          <p:cNvSpPr/>
          <p:nvPr/>
        </p:nvSpPr>
        <p:spPr>
          <a:xfrm>
            <a:off x="9125115" y="5785980"/>
            <a:ext cx="96265" cy="36817"/>
          </a:xfrm>
          <a:prstGeom prst="rect">
            <a:avLst/>
          </a:prstGeom>
          <a:blipFill>
            <a:blip r:embed="rId1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1" name="object 2161"/>
          <p:cNvSpPr/>
          <p:nvPr/>
        </p:nvSpPr>
        <p:spPr>
          <a:xfrm>
            <a:off x="9122549" y="5793219"/>
            <a:ext cx="2908" cy="1689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2" name="object 2162"/>
          <p:cNvSpPr/>
          <p:nvPr/>
        </p:nvSpPr>
        <p:spPr>
          <a:xfrm>
            <a:off x="9211323" y="5815126"/>
            <a:ext cx="3301" cy="4152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3" name="object 2163"/>
          <p:cNvSpPr/>
          <p:nvPr/>
        </p:nvSpPr>
        <p:spPr>
          <a:xfrm>
            <a:off x="8895168" y="5796877"/>
            <a:ext cx="189445" cy="128117"/>
          </a:xfrm>
          <a:prstGeom prst="rect">
            <a:avLst/>
          </a:prstGeom>
          <a:blipFill>
            <a:blip r:embed="rId1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4" name="object 2164"/>
          <p:cNvSpPr/>
          <p:nvPr/>
        </p:nvSpPr>
        <p:spPr>
          <a:xfrm>
            <a:off x="8952065" y="5808230"/>
            <a:ext cx="127889" cy="67944"/>
          </a:xfrm>
          <a:prstGeom prst="rect">
            <a:avLst/>
          </a:prstGeom>
          <a:blipFill>
            <a:blip r:embed="rId1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5" name="object 2165"/>
          <p:cNvSpPr/>
          <p:nvPr/>
        </p:nvSpPr>
        <p:spPr>
          <a:xfrm>
            <a:off x="8893965" y="5812891"/>
            <a:ext cx="190293" cy="111518"/>
          </a:xfrm>
          <a:prstGeom prst="rect">
            <a:avLst/>
          </a:prstGeom>
          <a:blipFill>
            <a:blip r:embed="rId1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6" name="object 2166"/>
          <p:cNvSpPr/>
          <p:nvPr/>
        </p:nvSpPr>
        <p:spPr>
          <a:xfrm>
            <a:off x="8835275" y="5225427"/>
            <a:ext cx="71755" cy="125730"/>
          </a:xfrm>
          <a:custGeom>
            <a:avLst/>
            <a:gdLst/>
            <a:ahLst/>
            <a:cxnLst/>
            <a:rect l="l" t="t" r="r" b="b"/>
            <a:pathLst>
              <a:path w="71754" h="125729">
                <a:moveTo>
                  <a:pt x="68884" y="0"/>
                </a:moveTo>
                <a:lnTo>
                  <a:pt x="61353" y="4800"/>
                </a:lnTo>
                <a:lnTo>
                  <a:pt x="53378" y="9245"/>
                </a:lnTo>
                <a:lnTo>
                  <a:pt x="42316" y="16040"/>
                </a:lnTo>
                <a:lnTo>
                  <a:pt x="31343" y="24650"/>
                </a:lnTo>
                <a:lnTo>
                  <a:pt x="30454" y="25527"/>
                </a:lnTo>
                <a:lnTo>
                  <a:pt x="29984" y="27343"/>
                </a:lnTo>
                <a:lnTo>
                  <a:pt x="29629" y="28409"/>
                </a:lnTo>
                <a:lnTo>
                  <a:pt x="27000" y="34264"/>
                </a:lnTo>
                <a:lnTo>
                  <a:pt x="22288" y="43243"/>
                </a:lnTo>
                <a:lnTo>
                  <a:pt x="13754" y="59994"/>
                </a:lnTo>
                <a:lnTo>
                  <a:pt x="10502" y="66916"/>
                </a:lnTo>
                <a:lnTo>
                  <a:pt x="9347" y="69481"/>
                </a:lnTo>
                <a:lnTo>
                  <a:pt x="8877" y="71513"/>
                </a:lnTo>
                <a:lnTo>
                  <a:pt x="8407" y="73748"/>
                </a:lnTo>
                <a:lnTo>
                  <a:pt x="6172" y="79413"/>
                </a:lnTo>
                <a:lnTo>
                  <a:pt x="4076" y="85877"/>
                </a:lnTo>
                <a:lnTo>
                  <a:pt x="1993" y="92417"/>
                </a:lnTo>
                <a:lnTo>
                  <a:pt x="0" y="99961"/>
                </a:lnTo>
                <a:lnTo>
                  <a:pt x="63" y="110058"/>
                </a:lnTo>
                <a:lnTo>
                  <a:pt x="1104" y="117360"/>
                </a:lnTo>
                <a:lnTo>
                  <a:pt x="2006" y="121856"/>
                </a:lnTo>
                <a:lnTo>
                  <a:pt x="3073" y="125539"/>
                </a:lnTo>
                <a:lnTo>
                  <a:pt x="4178" y="122389"/>
                </a:lnTo>
                <a:lnTo>
                  <a:pt x="5676" y="119024"/>
                </a:lnTo>
                <a:lnTo>
                  <a:pt x="7645" y="115430"/>
                </a:lnTo>
                <a:lnTo>
                  <a:pt x="7391" y="113957"/>
                </a:lnTo>
                <a:lnTo>
                  <a:pt x="6718" y="109474"/>
                </a:lnTo>
                <a:lnTo>
                  <a:pt x="6629" y="101231"/>
                </a:lnTo>
                <a:lnTo>
                  <a:pt x="8420" y="94157"/>
                </a:lnTo>
                <a:lnTo>
                  <a:pt x="12446" y="81610"/>
                </a:lnTo>
                <a:lnTo>
                  <a:pt x="14604" y="76352"/>
                </a:lnTo>
                <a:lnTo>
                  <a:pt x="15379" y="72961"/>
                </a:lnTo>
                <a:lnTo>
                  <a:pt x="15519" y="72161"/>
                </a:lnTo>
                <a:lnTo>
                  <a:pt x="16929" y="68757"/>
                </a:lnTo>
                <a:lnTo>
                  <a:pt x="21767" y="58788"/>
                </a:lnTo>
                <a:lnTo>
                  <a:pt x="25920" y="50838"/>
                </a:lnTo>
                <a:lnTo>
                  <a:pt x="31203" y="40512"/>
                </a:lnTo>
                <a:lnTo>
                  <a:pt x="32804" y="37337"/>
                </a:lnTo>
                <a:lnTo>
                  <a:pt x="34035" y="34772"/>
                </a:lnTo>
                <a:lnTo>
                  <a:pt x="36017" y="30568"/>
                </a:lnTo>
                <a:lnTo>
                  <a:pt x="36436" y="29006"/>
                </a:lnTo>
                <a:lnTo>
                  <a:pt x="37414" y="27774"/>
                </a:lnTo>
                <a:lnTo>
                  <a:pt x="63032" y="11461"/>
                </a:lnTo>
                <a:lnTo>
                  <a:pt x="67576" y="8750"/>
                </a:lnTo>
                <a:lnTo>
                  <a:pt x="71767" y="6070"/>
                </a:lnTo>
                <a:lnTo>
                  <a:pt x="70611" y="4495"/>
                </a:lnTo>
                <a:lnTo>
                  <a:pt x="69481" y="2463"/>
                </a:lnTo>
                <a:lnTo>
                  <a:pt x="68884" y="0"/>
                </a:lnTo>
                <a:close/>
              </a:path>
            </a:pathLst>
          </a:custGeom>
          <a:solidFill>
            <a:srgbClr val="E6E7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7" name="object 2167"/>
          <p:cNvSpPr/>
          <p:nvPr/>
        </p:nvSpPr>
        <p:spPr>
          <a:xfrm>
            <a:off x="9011653" y="5456694"/>
            <a:ext cx="3644" cy="105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8" name="object 2168"/>
          <p:cNvSpPr/>
          <p:nvPr/>
        </p:nvSpPr>
        <p:spPr>
          <a:xfrm>
            <a:off x="8757843" y="4465980"/>
            <a:ext cx="2158" cy="5003"/>
          </a:xfrm>
          <a:prstGeom prst="rect">
            <a:avLst/>
          </a:prstGeom>
          <a:blipFill>
            <a:blip r:embed="rId1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9" name="object 2169"/>
          <p:cNvSpPr/>
          <p:nvPr/>
        </p:nvSpPr>
        <p:spPr>
          <a:xfrm>
            <a:off x="8744794" y="3578301"/>
            <a:ext cx="441610" cy="2086902"/>
          </a:xfrm>
          <a:prstGeom prst="rect">
            <a:avLst/>
          </a:prstGeom>
          <a:blipFill>
            <a:blip r:embed="rId1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0" name="object 2170"/>
          <p:cNvSpPr/>
          <p:nvPr/>
        </p:nvSpPr>
        <p:spPr>
          <a:xfrm>
            <a:off x="8921000" y="3581933"/>
            <a:ext cx="118490" cy="78054"/>
          </a:xfrm>
          <a:prstGeom prst="rect">
            <a:avLst/>
          </a:prstGeom>
          <a:blipFill>
            <a:blip r:embed="rId1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1" name="object 2171"/>
          <p:cNvSpPr/>
          <p:nvPr/>
        </p:nvSpPr>
        <p:spPr>
          <a:xfrm>
            <a:off x="8920048" y="3580168"/>
            <a:ext cx="125679" cy="81394"/>
          </a:xfrm>
          <a:prstGeom prst="rect">
            <a:avLst/>
          </a:prstGeom>
          <a:blipFill>
            <a:blip r:embed="rId1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2" name="object 2172"/>
          <p:cNvSpPr/>
          <p:nvPr/>
        </p:nvSpPr>
        <p:spPr>
          <a:xfrm>
            <a:off x="8975229" y="3639337"/>
            <a:ext cx="54203" cy="13017"/>
          </a:xfrm>
          <a:prstGeom prst="rect">
            <a:avLst/>
          </a:prstGeom>
          <a:blipFill>
            <a:blip r:embed="rId1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3" name="object 2173"/>
          <p:cNvSpPr/>
          <p:nvPr/>
        </p:nvSpPr>
        <p:spPr>
          <a:xfrm>
            <a:off x="8885478" y="3644138"/>
            <a:ext cx="162763" cy="84734"/>
          </a:xfrm>
          <a:prstGeom prst="rect">
            <a:avLst/>
          </a:prstGeom>
          <a:blipFill>
            <a:blip r:embed="rId1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4" name="object 2174"/>
          <p:cNvSpPr/>
          <p:nvPr/>
        </p:nvSpPr>
        <p:spPr>
          <a:xfrm>
            <a:off x="9004503" y="3643719"/>
            <a:ext cx="22301" cy="6984"/>
          </a:xfrm>
          <a:prstGeom prst="rect">
            <a:avLst/>
          </a:prstGeom>
          <a:blipFill>
            <a:blip r:embed="rId1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5" name="object 2175"/>
          <p:cNvSpPr/>
          <p:nvPr/>
        </p:nvSpPr>
        <p:spPr>
          <a:xfrm>
            <a:off x="8885478" y="3641433"/>
            <a:ext cx="167703" cy="88988"/>
          </a:xfrm>
          <a:prstGeom prst="rect">
            <a:avLst/>
          </a:prstGeom>
          <a:blipFill>
            <a:blip r:embed="rId1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6" name="object 2176"/>
          <p:cNvSpPr/>
          <p:nvPr/>
        </p:nvSpPr>
        <p:spPr>
          <a:xfrm>
            <a:off x="8950426" y="3689007"/>
            <a:ext cx="95859" cy="22847"/>
          </a:xfrm>
          <a:prstGeom prst="rect">
            <a:avLst/>
          </a:prstGeom>
          <a:blipFill>
            <a:blip r:embed="rId1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7" name="object 2177"/>
          <p:cNvSpPr/>
          <p:nvPr/>
        </p:nvSpPr>
        <p:spPr>
          <a:xfrm>
            <a:off x="8766352" y="5546052"/>
            <a:ext cx="68097" cy="115582"/>
          </a:xfrm>
          <a:prstGeom prst="rect">
            <a:avLst/>
          </a:prstGeom>
          <a:blipFill>
            <a:blip r:embed="rId1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8" name="object 2178"/>
          <p:cNvSpPr/>
          <p:nvPr/>
        </p:nvSpPr>
        <p:spPr>
          <a:xfrm>
            <a:off x="8765502" y="5567769"/>
            <a:ext cx="72847" cy="95643"/>
          </a:xfrm>
          <a:prstGeom prst="rect">
            <a:avLst/>
          </a:prstGeom>
          <a:blipFill>
            <a:blip r:embed="rId1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9" name="object 2179"/>
          <p:cNvSpPr/>
          <p:nvPr/>
        </p:nvSpPr>
        <p:spPr>
          <a:xfrm>
            <a:off x="8772626" y="4516399"/>
            <a:ext cx="411822" cy="1064260"/>
          </a:xfrm>
          <a:prstGeom prst="rect">
            <a:avLst/>
          </a:prstGeom>
          <a:blipFill>
            <a:blip r:embed="rId1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0" name="object 2180"/>
          <p:cNvSpPr/>
          <p:nvPr/>
        </p:nvSpPr>
        <p:spPr>
          <a:xfrm>
            <a:off x="8958224" y="4522673"/>
            <a:ext cx="76619" cy="55892"/>
          </a:xfrm>
          <a:prstGeom prst="rect">
            <a:avLst/>
          </a:prstGeom>
          <a:blipFill>
            <a:blip r:embed="rId1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1" name="object 2181"/>
          <p:cNvSpPr/>
          <p:nvPr/>
        </p:nvSpPr>
        <p:spPr>
          <a:xfrm>
            <a:off x="8821305" y="4532045"/>
            <a:ext cx="241833" cy="134010"/>
          </a:xfrm>
          <a:prstGeom prst="rect">
            <a:avLst/>
          </a:prstGeom>
          <a:blipFill>
            <a:blip r:embed="rId1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2" name="object 2182"/>
          <p:cNvSpPr/>
          <p:nvPr/>
        </p:nvSpPr>
        <p:spPr>
          <a:xfrm>
            <a:off x="8829967" y="4567593"/>
            <a:ext cx="308508" cy="235216"/>
          </a:xfrm>
          <a:prstGeom prst="rect">
            <a:avLst/>
          </a:prstGeom>
          <a:blipFill>
            <a:blip r:embed="rId1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3" name="object 2183"/>
          <p:cNvSpPr/>
          <p:nvPr/>
        </p:nvSpPr>
        <p:spPr>
          <a:xfrm>
            <a:off x="8827528" y="5215877"/>
            <a:ext cx="326402" cy="312280"/>
          </a:xfrm>
          <a:prstGeom prst="rect">
            <a:avLst/>
          </a:prstGeom>
          <a:blipFill>
            <a:blip r:embed="rId1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4" name="object 2184"/>
          <p:cNvSpPr/>
          <p:nvPr/>
        </p:nvSpPr>
        <p:spPr>
          <a:xfrm>
            <a:off x="8823197" y="4523028"/>
            <a:ext cx="266865" cy="188798"/>
          </a:xfrm>
          <a:prstGeom prst="rect">
            <a:avLst/>
          </a:prstGeom>
          <a:blipFill>
            <a:blip r:embed="rId1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5" name="object 2185"/>
          <p:cNvSpPr/>
          <p:nvPr/>
        </p:nvSpPr>
        <p:spPr>
          <a:xfrm>
            <a:off x="9067660" y="4741989"/>
            <a:ext cx="55537" cy="32321"/>
          </a:xfrm>
          <a:prstGeom prst="rect">
            <a:avLst/>
          </a:prstGeom>
          <a:blipFill>
            <a:blip r:embed="rId1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6" name="object 2186"/>
          <p:cNvSpPr/>
          <p:nvPr/>
        </p:nvSpPr>
        <p:spPr>
          <a:xfrm>
            <a:off x="8834463" y="4571072"/>
            <a:ext cx="162102" cy="141986"/>
          </a:xfrm>
          <a:prstGeom prst="rect">
            <a:avLst/>
          </a:prstGeom>
          <a:blipFill>
            <a:blip r:embed="rId1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7" name="object 2187"/>
          <p:cNvSpPr/>
          <p:nvPr/>
        </p:nvSpPr>
        <p:spPr>
          <a:xfrm>
            <a:off x="8827351" y="5528157"/>
            <a:ext cx="28524" cy="2895"/>
          </a:xfrm>
          <a:prstGeom prst="rect">
            <a:avLst/>
          </a:prstGeom>
          <a:blipFill>
            <a:blip r:embed="rId1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8" name="object 2188"/>
          <p:cNvSpPr/>
          <p:nvPr/>
        </p:nvSpPr>
        <p:spPr>
          <a:xfrm>
            <a:off x="8830043" y="5219776"/>
            <a:ext cx="321335" cy="307555"/>
          </a:xfrm>
          <a:prstGeom prst="rect">
            <a:avLst/>
          </a:prstGeom>
          <a:blipFill>
            <a:blip r:embed="rId1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9" name="object 2189"/>
          <p:cNvSpPr/>
          <p:nvPr/>
        </p:nvSpPr>
        <p:spPr>
          <a:xfrm>
            <a:off x="8964904" y="5252123"/>
            <a:ext cx="172402" cy="179959"/>
          </a:xfrm>
          <a:prstGeom prst="rect">
            <a:avLst/>
          </a:prstGeom>
          <a:blipFill>
            <a:blip r:embed="rId1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0" name="object 2190"/>
          <p:cNvSpPr/>
          <p:nvPr/>
        </p:nvSpPr>
        <p:spPr>
          <a:xfrm>
            <a:off x="8827757" y="5524868"/>
            <a:ext cx="31635" cy="5626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1" name="object 2191"/>
          <p:cNvSpPr/>
          <p:nvPr/>
        </p:nvSpPr>
        <p:spPr>
          <a:xfrm>
            <a:off x="8841651" y="5221313"/>
            <a:ext cx="72567" cy="162737"/>
          </a:xfrm>
          <a:prstGeom prst="rect">
            <a:avLst/>
          </a:prstGeom>
          <a:blipFill>
            <a:blip r:embed="rId1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2" name="object 2192"/>
          <p:cNvSpPr/>
          <p:nvPr/>
        </p:nvSpPr>
        <p:spPr>
          <a:xfrm>
            <a:off x="8913990" y="5004104"/>
            <a:ext cx="83947" cy="139560"/>
          </a:xfrm>
          <a:prstGeom prst="rect">
            <a:avLst/>
          </a:prstGeom>
          <a:blipFill>
            <a:blip r:embed="rId1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3" name="object 2193"/>
          <p:cNvSpPr/>
          <p:nvPr/>
        </p:nvSpPr>
        <p:spPr>
          <a:xfrm>
            <a:off x="8854973" y="5255514"/>
            <a:ext cx="182651" cy="267855"/>
          </a:xfrm>
          <a:prstGeom prst="rect">
            <a:avLst/>
          </a:prstGeom>
          <a:blipFill>
            <a:blip r:embed="rId1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4" name="object 2194"/>
          <p:cNvSpPr/>
          <p:nvPr/>
        </p:nvSpPr>
        <p:spPr>
          <a:xfrm>
            <a:off x="8786114" y="4526584"/>
            <a:ext cx="249199" cy="430377"/>
          </a:xfrm>
          <a:prstGeom prst="rect">
            <a:avLst/>
          </a:prstGeom>
          <a:blipFill>
            <a:blip r:embed="rId1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5" name="object 2195"/>
          <p:cNvSpPr/>
          <p:nvPr/>
        </p:nvSpPr>
        <p:spPr>
          <a:xfrm>
            <a:off x="8770619" y="4514405"/>
            <a:ext cx="414731" cy="1057097"/>
          </a:xfrm>
          <a:prstGeom prst="rect">
            <a:avLst/>
          </a:prstGeom>
          <a:blipFill>
            <a:blip r:embed="rId1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6" name="object 2196"/>
          <p:cNvSpPr/>
          <p:nvPr/>
        </p:nvSpPr>
        <p:spPr>
          <a:xfrm>
            <a:off x="8975013" y="5341442"/>
            <a:ext cx="78435" cy="63106"/>
          </a:xfrm>
          <a:prstGeom prst="rect">
            <a:avLst/>
          </a:prstGeom>
          <a:blipFill>
            <a:blip r:embed="rId1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7" name="object 2197"/>
          <p:cNvSpPr/>
          <p:nvPr/>
        </p:nvSpPr>
        <p:spPr>
          <a:xfrm>
            <a:off x="8904516" y="4863007"/>
            <a:ext cx="9029" cy="6794"/>
          </a:xfrm>
          <a:prstGeom prst="rect">
            <a:avLst/>
          </a:prstGeom>
          <a:blipFill>
            <a:blip r:embed="rId1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8" name="object 2198"/>
          <p:cNvSpPr/>
          <p:nvPr/>
        </p:nvSpPr>
        <p:spPr>
          <a:xfrm>
            <a:off x="8904160" y="4663338"/>
            <a:ext cx="14770" cy="14376"/>
          </a:xfrm>
          <a:prstGeom prst="rect">
            <a:avLst/>
          </a:prstGeom>
          <a:blipFill>
            <a:blip r:embed="rId1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9" name="object 2199"/>
          <p:cNvSpPr/>
          <p:nvPr/>
        </p:nvSpPr>
        <p:spPr>
          <a:xfrm>
            <a:off x="8888577" y="4581030"/>
            <a:ext cx="22478" cy="8026"/>
          </a:xfrm>
          <a:prstGeom prst="rect">
            <a:avLst/>
          </a:prstGeom>
          <a:blipFill>
            <a:blip r:embed="rId1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0" name="object 2200"/>
          <p:cNvSpPr/>
          <p:nvPr/>
        </p:nvSpPr>
        <p:spPr>
          <a:xfrm>
            <a:off x="8747662" y="3693312"/>
            <a:ext cx="314664" cy="880516"/>
          </a:xfrm>
          <a:prstGeom prst="rect">
            <a:avLst/>
          </a:prstGeom>
          <a:blipFill>
            <a:blip r:embed="rId1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1" name="object 2201"/>
          <p:cNvSpPr/>
          <p:nvPr/>
        </p:nvSpPr>
        <p:spPr>
          <a:xfrm>
            <a:off x="8968726" y="3861943"/>
            <a:ext cx="75514" cy="100850"/>
          </a:xfrm>
          <a:prstGeom prst="rect">
            <a:avLst/>
          </a:prstGeom>
          <a:blipFill>
            <a:blip r:embed="rId1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2" name="object 2202"/>
          <p:cNvSpPr/>
          <p:nvPr/>
        </p:nvSpPr>
        <p:spPr>
          <a:xfrm>
            <a:off x="8923987" y="3901745"/>
            <a:ext cx="93533" cy="130314"/>
          </a:xfrm>
          <a:prstGeom prst="rect">
            <a:avLst/>
          </a:prstGeom>
          <a:blipFill>
            <a:blip r:embed="rId1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3" name="object 2203"/>
          <p:cNvSpPr/>
          <p:nvPr/>
        </p:nvSpPr>
        <p:spPr>
          <a:xfrm>
            <a:off x="8874747" y="3962273"/>
            <a:ext cx="111823" cy="140360"/>
          </a:xfrm>
          <a:prstGeom prst="rect">
            <a:avLst/>
          </a:prstGeom>
          <a:blipFill>
            <a:blip r:embed="rId1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4" name="object 2204"/>
          <p:cNvSpPr/>
          <p:nvPr/>
        </p:nvSpPr>
        <p:spPr>
          <a:xfrm>
            <a:off x="8815146" y="4021188"/>
            <a:ext cx="154381" cy="175717"/>
          </a:xfrm>
          <a:prstGeom prst="rect">
            <a:avLst/>
          </a:prstGeom>
          <a:blipFill>
            <a:blip r:embed="rId1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5" name="object 2205"/>
          <p:cNvSpPr/>
          <p:nvPr/>
        </p:nvSpPr>
        <p:spPr>
          <a:xfrm>
            <a:off x="8791320" y="4123385"/>
            <a:ext cx="169659" cy="152730"/>
          </a:xfrm>
          <a:prstGeom prst="rect">
            <a:avLst/>
          </a:prstGeom>
          <a:blipFill>
            <a:blip r:embed="rId1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6" name="object 2206"/>
          <p:cNvSpPr/>
          <p:nvPr/>
        </p:nvSpPr>
        <p:spPr>
          <a:xfrm>
            <a:off x="8780398" y="4203598"/>
            <a:ext cx="198996" cy="183159"/>
          </a:xfrm>
          <a:prstGeom prst="rect">
            <a:avLst/>
          </a:prstGeom>
          <a:blipFill>
            <a:blip r:embed="rId1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7" name="object 2207"/>
          <p:cNvSpPr/>
          <p:nvPr/>
        </p:nvSpPr>
        <p:spPr>
          <a:xfrm>
            <a:off x="8781737" y="4290022"/>
            <a:ext cx="220530" cy="209880"/>
          </a:xfrm>
          <a:prstGeom prst="rect">
            <a:avLst/>
          </a:prstGeom>
          <a:blipFill>
            <a:blip r:embed="rId1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8" name="object 2208"/>
          <p:cNvSpPr/>
          <p:nvPr/>
        </p:nvSpPr>
        <p:spPr>
          <a:xfrm>
            <a:off x="8768715" y="4364469"/>
            <a:ext cx="162255" cy="144335"/>
          </a:xfrm>
          <a:prstGeom prst="rect">
            <a:avLst/>
          </a:prstGeom>
          <a:blipFill>
            <a:blip r:embed="rId1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9" name="object 2209"/>
          <p:cNvSpPr/>
          <p:nvPr/>
        </p:nvSpPr>
        <p:spPr>
          <a:xfrm>
            <a:off x="8786926" y="4447781"/>
            <a:ext cx="66484" cy="85077"/>
          </a:xfrm>
          <a:prstGeom prst="rect">
            <a:avLst/>
          </a:prstGeom>
          <a:blipFill>
            <a:blip r:embed="rId1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0" name="object 2210"/>
          <p:cNvSpPr/>
          <p:nvPr/>
        </p:nvSpPr>
        <p:spPr>
          <a:xfrm>
            <a:off x="9017622" y="3945572"/>
            <a:ext cx="24663" cy="14160"/>
          </a:xfrm>
          <a:prstGeom prst="rect">
            <a:avLst/>
          </a:prstGeom>
          <a:blipFill>
            <a:blip r:embed="rId1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1" name="object 2211"/>
          <p:cNvSpPr/>
          <p:nvPr/>
        </p:nvSpPr>
        <p:spPr>
          <a:xfrm>
            <a:off x="8925750" y="3863670"/>
            <a:ext cx="117969" cy="166827"/>
          </a:xfrm>
          <a:prstGeom prst="rect">
            <a:avLst/>
          </a:prstGeom>
          <a:blipFill>
            <a:blip r:embed="rId1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2" name="object 2212"/>
          <p:cNvSpPr/>
          <p:nvPr/>
        </p:nvSpPr>
        <p:spPr>
          <a:xfrm>
            <a:off x="8967799" y="4076751"/>
            <a:ext cx="17246" cy="25184"/>
          </a:xfrm>
          <a:prstGeom prst="rect">
            <a:avLst/>
          </a:prstGeom>
          <a:blipFill>
            <a:blip r:embed="rId1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3" name="object 2213"/>
          <p:cNvSpPr/>
          <p:nvPr/>
        </p:nvSpPr>
        <p:spPr>
          <a:xfrm>
            <a:off x="8816911" y="3964013"/>
            <a:ext cx="168846" cy="231114"/>
          </a:xfrm>
          <a:prstGeom prst="rect">
            <a:avLst/>
          </a:prstGeom>
          <a:blipFill>
            <a:blip r:embed="rId1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4" name="object 2214"/>
          <p:cNvSpPr/>
          <p:nvPr/>
        </p:nvSpPr>
        <p:spPr>
          <a:xfrm>
            <a:off x="8792781" y="4125290"/>
            <a:ext cx="168033" cy="149504"/>
          </a:xfrm>
          <a:prstGeom prst="rect">
            <a:avLst/>
          </a:prstGeom>
          <a:blipFill>
            <a:blip r:embed="rId1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5" name="object 2215"/>
          <p:cNvSpPr/>
          <p:nvPr/>
        </p:nvSpPr>
        <p:spPr>
          <a:xfrm>
            <a:off x="8920962" y="4353852"/>
            <a:ext cx="57276" cy="28676"/>
          </a:xfrm>
          <a:prstGeom prst="rect">
            <a:avLst/>
          </a:prstGeom>
          <a:blipFill>
            <a:blip r:embed="rId1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6" name="object 2216"/>
          <p:cNvSpPr/>
          <p:nvPr/>
        </p:nvSpPr>
        <p:spPr>
          <a:xfrm>
            <a:off x="8782050" y="4205363"/>
            <a:ext cx="233387" cy="306641"/>
          </a:xfrm>
          <a:prstGeom prst="rect">
            <a:avLst/>
          </a:prstGeom>
          <a:blipFill>
            <a:blip r:embed="rId1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7" name="object 2217"/>
          <p:cNvSpPr/>
          <p:nvPr/>
        </p:nvSpPr>
        <p:spPr>
          <a:xfrm>
            <a:off x="8772359" y="4368520"/>
            <a:ext cx="155435" cy="140665"/>
          </a:xfrm>
          <a:prstGeom prst="rect">
            <a:avLst/>
          </a:prstGeom>
          <a:blipFill>
            <a:blip r:embed="rId1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8" name="object 2218"/>
          <p:cNvSpPr/>
          <p:nvPr/>
        </p:nvSpPr>
        <p:spPr>
          <a:xfrm>
            <a:off x="8831719" y="3893820"/>
            <a:ext cx="49784" cy="21272"/>
          </a:xfrm>
          <a:prstGeom prst="rect">
            <a:avLst/>
          </a:prstGeom>
          <a:blipFill>
            <a:blip r:embed="rId1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9" name="object 2219"/>
          <p:cNvSpPr/>
          <p:nvPr/>
        </p:nvSpPr>
        <p:spPr>
          <a:xfrm>
            <a:off x="8864587" y="3999446"/>
            <a:ext cx="131063" cy="200621"/>
          </a:xfrm>
          <a:prstGeom prst="rect">
            <a:avLst/>
          </a:prstGeom>
          <a:blipFill>
            <a:blip r:embed="rId1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0" name="object 2220"/>
          <p:cNvSpPr/>
          <p:nvPr/>
        </p:nvSpPr>
        <p:spPr>
          <a:xfrm>
            <a:off x="8770569" y="4190225"/>
            <a:ext cx="188010" cy="342328"/>
          </a:xfrm>
          <a:prstGeom prst="rect">
            <a:avLst/>
          </a:prstGeom>
          <a:blipFill>
            <a:blip r:embed="rId1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1" name="object 2221"/>
          <p:cNvSpPr/>
          <p:nvPr/>
        </p:nvSpPr>
        <p:spPr>
          <a:xfrm>
            <a:off x="8757506" y="4433316"/>
            <a:ext cx="182525" cy="133451"/>
          </a:xfrm>
          <a:prstGeom prst="rect">
            <a:avLst/>
          </a:prstGeom>
          <a:blipFill>
            <a:blip r:embed="rId1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2" name="object 2222"/>
          <p:cNvSpPr/>
          <p:nvPr/>
        </p:nvSpPr>
        <p:spPr>
          <a:xfrm>
            <a:off x="8951468" y="3693083"/>
            <a:ext cx="88658" cy="20980"/>
          </a:xfrm>
          <a:prstGeom prst="rect">
            <a:avLst/>
          </a:prstGeom>
          <a:blipFill>
            <a:blip r:embed="rId1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3" name="object 2223"/>
          <p:cNvSpPr/>
          <p:nvPr/>
        </p:nvSpPr>
        <p:spPr>
          <a:xfrm>
            <a:off x="8747131" y="3690569"/>
            <a:ext cx="318547" cy="884834"/>
          </a:xfrm>
          <a:prstGeom prst="rect">
            <a:avLst/>
          </a:prstGeom>
          <a:blipFill>
            <a:blip r:embed="rId1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4" name="object 2224"/>
          <p:cNvSpPr/>
          <p:nvPr/>
        </p:nvSpPr>
        <p:spPr>
          <a:xfrm>
            <a:off x="8922384" y="3711105"/>
            <a:ext cx="36156" cy="79743"/>
          </a:xfrm>
          <a:prstGeom prst="rect">
            <a:avLst/>
          </a:prstGeom>
          <a:blipFill>
            <a:blip r:embed="rId1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5" name="object 2225"/>
          <p:cNvSpPr/>
          <p:nvPr/>
        </p:nvSpPr>
        <p:spPr>
          <a:xfrm>
            <a:off x="8912631" y="3745484"/>
            <a:ext cx="34366" cy="13246"/>
          </a:xfrm>
          <a:prstGeom prst="rect">
            <a:avLst/>
          </a:prstGeom>
          <a:blipFill>
            <a:blip r:embed="rId1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6" name="object 2226"/>
          <p:cNvSpPr/>
          <p:nvPr/>
        </p:nvSpPr>
        <p:spPr>
          <a:xfrm>
            <a:off x="8876309" y="3830066"/>
            <a:ext cx="66205" cy="35839"/>
          </a:xfrm>
          <a:prstGeom prst="rect">
            <a:avLst/>
          </a:prstGeom>
          <a:blipFill>
            <a:blip r:embed="rId1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7" name="object 2227"/>
          <p:cNvSpPr/>
          <p:nvPr/>
        </p:nvSpPr>
        <p:spPr>
          <a:xfrm>
            <a:off x="8915565" y="3843553"/>
            <a:ext cx="118452" cy="45021"/>
          </a:xfrm>
          <a:prstGeom prst="rect">
            <a:avLst/>
          </a:prstGeom>
          <a:blipFill>
            <a:blip r:embed="rId1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8" name="object 2228"/>
          <p:cNvSpPr/>
          <p:nvPr/>
        </p:nvSpPr>
        <p:spPr>
          <a:xfrm>
            <a:off x="8880627" y="3882682"/>
            <a:ext cx="80098" cy="32385"/>
          </a:xfrm>
          <a:prstGeom prst="rect">
            <a:avLst/>
          </a:prstGeom>
          <a:blipFill>
            <a:blip r:embed="rId1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9" name="object 2229"/>
          <p:cNvSpPr/>
          <p:nvPr/>
        </p:nvSpPr>
        <p:spPr>
          <a:xfrm>
            <a:off x="8879916" y="3797795"/>
            <a:ext cx="178701" cy="39801"/>
          </a:xfrm>
          <a:prstGeom prst="rect">
            <a:avLst/>
          </a:prstGeom>
          <a:blipFill>
            <a:blip r:embed="rId1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0" name="object 2230"/>
          <p:cNvSpPr/>
          <p:nvPr/>
        </p:nvSpPr>
        <p:spPr>
          <a:xfrm>
            <a:off x="8903969" y="3972725"/>
            <a:ext cx="103466" cy="30530"/>
          </a:xfrm>
          <a:prstGeom prst="rect">
            <a:avLst/>
          </a:prstGeom>
          <a:blipFill>
            <a:blip r:embed="rId1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1" name="object 2231"/>
          <p:cNvSpPr/>
          <p:nvPr/>
        </p:nvSpPr>
        <p:spPr>
          <a:xfrm>
            <a:off x="8893530" y="3986644"/>
            <a:ext cx="27182" cy="26708"/>
          </a:xfrm>
          <a:prstGeom prst="rect">
            <a:avLst/>
          </a:prstGeom>
          <a:blipFill>
            <a:blip r:embed="rId1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2" name="object 2232"/>
          <p:cNvSpPr/>
          <p:nvPr/>
        </p:nvSpPr>
        <p:spPr>
          <a:xfrm>
            <a:off x="8857450" y="4046194"/>
            <a:ext cx="127634" cy="60439"/>
          </a:xfrm>
          <a:prstGeom prst="rect">
            <a:avLst/>
          </a:prstGeom>
          <a:blipFill>
            <a:blip r:embed="rId1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3" name="object 2233"/>
          <p:cNvSpPr/>
          <p:nvPr/>
        </p:nvSpPr>
        <p:spPr>
          <a:xfrm>
            <a:off x="8823299" y="3989756"/>
            <a:ext cx="26174" cy="37185"/>
          </a:xfrm>
          <a:prstGeom prst="rect">
            <a:avLst/>
          </a:prstGeom>
          <a:blipFill>
            <a:blip r:embed="rId1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4" name="object 2234"/>
          <p:cNvSpPr/>
          <p:nvPr/>
        </p:nvSpPr>
        <p:spPr>
          <a:xfrm>
            <a:off x="8883904" y="4130484"/>
            <a:ext cx="81584" cy="30886"/>
          </a:xfrm>
          <a:prstGeom prst="rect">
            <a:avLst/>
          </a:prstGeom>
          <a:blipFill>
            <a:blip r:embed="rId1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5" name="object 2235"/>
          <p:cNvSpPr/>
          <p:nvPr/>
        </p:nvSpPr>
        <p:spPr>
          <a:xfrm>
            <a:off x="8921915" y="4211853"/>
            <a:ext cx="23190" cy="3924"/>
          </a:xfrm>
          <a:prstGeom prst="rect">
            <a:avLst/>
          </a:prstGeom>
          <a:blipFill>
            <a:blip r:embed="rId1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6" name="object 2236"/>
          <p:cNvSpPr/>
          <p:nvPr/>
        </p:nvSpPr>
        <p:spPr>
          <a:xfrm>
            <a:off x="8863279" y="4261802"/>
            <a:ext cx="92557" cy="14008"/>
          </a:xfrm>
          <a:prstGeom prst="rect">
            <a:avLst/>
          </a:prstGeom>
          <a:blipFill>
            <a:blip r:embed="rId1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7" name="object 2237"/>
          <p:cNvSpPr/>
          <p:nvPr/>
        </p:nvSpPr>
        <p:spPr>
          <a:xfrm>
            <a:off x="8856802" y="4301032"/>
            <a:ext cx="11036" cy="3759"/>
          </a:xfrm>
          <a:prstGeom prst="rect">
            <a:avLst/>
          </a:prstGeom>
          <a:blipFill>
            <a:blip r:embed="rId1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8" name="object 2238"/>
          <p:cNvSpPr/>
          <p:nvPr/>
        </p:nvSpPr>
        <p:spPr>
          <a:xfrm>
            <a:off x="8893467" y="4513440"/>
            <a:ext cx="33286" cy="19634"/>
          </a:xfrm>
          <a:prstGeom prst="rect">
            <a:avLst/>
          </a:prstGeom>
          <a:blipFill>
            <a:blip r:embed="rId1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9" name="object 2239"/>
          <p:cNvSpPr/>
          <p:nvPr/>
        </p:nvSpPr>
        <p:spPr>
          <a:xfrm>
            <a:off x="8871636" y="4358868"/>
            <a:ext cx="15430" cy="5232"/>
          </a:xfrm>
          <a:prstGeom prst="rect">
            <a:avLst/>
          </a:prstGeom>
          <a:blipFill>
            <a:blip r:embed="rId1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0" name="object 2240"/>
          <p:cNvSpPr/>
          <p:nvPr/>
        </p:nvSpPr>
        <p:spPr>
          <a:xfrm>
            <a:off x="8962618" y="4223017"/>
            <a:ext cx="1993" cy="12242"/>
          </a:xfrm>
          <a:prstGeom prst="rect">
            <a:avLst/>
          </a:prstGeom>
          <a:blipFill>
            <a:blip r:embed="rId1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1" name="object 2241"/>
          <p:cNvSpPr/>
          <p:nvPr/>
        </p:nvSpPr>
        <p:spPr>
          <a:xfrm>
            <a:off x="8865361" y="4342053"/>
            <a:ext cx="100952" cy="7619"/>
          </a:xfrm>
          <a:prstGeom prst="rect">
            <a:avLst/>
          </a:prstGeom>
          <a:blipFill>
            <a:blip r:embed="rId1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2" name="object 2242"/>
          <p:cNvSpPr/>
          <p:nvPr/>
        </p:nvSpPr>
        <p:spPr>
          <a:xfrm>
            <a:off x="8861907" y="4355249"/>
            <a:ext cx="107353" cy="28028"/>
          </a:xfrm>
          <a:prstGeom prst="rect">
            <a:avLst/>
          </a:prstGeom>
          <a:blipFill>
            <a:blip r:embed="rId1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3" name="object 2243"/>
          <p:cNvSpPr/>
          <p:nvPr/>
        </p:nvSpPr>
        <p:spPr>
          <a:xfrm>
            <a:off x="8865336" y="4362704"/>
            <a:ext cx="107035" cy="32600"/>
          </a:xfrm>
          <a:prstGeom prst="rect">
            <a:avLst/>
          </a:prstGeom>
          <a:blipFill>
            <a:blip r:embed="rId1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4" name="object 2244"/>
          <p:cNvSpPr/>
          <p:nvPr/>
        </p:nvSpPr>
        <p:spPr>
          <a:xfrm>
            <a:off x="8865501" y="4412716"/>
            <a:ext cx="122478" cy="20142"/>
          </a:xfrm>
          <a:prstGeom prst="rect">
            <a:avLst/>
          </a:prstGeom>
          <a:blipFill>
            <a:blip r:embed="rId1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5" name="object 2245"/>
          <p:cNvSpPr/>
          <p:nvPr/>
        </p:nvSpPr>
        <p:spPr>
          <a:xfrm>
            <a:off x="8884551" y="4434611"/>
            <a:ext cx="108330" cy="10896"/>
          </a:xfrm>
          <a:prstGeom prst="rect">
            <a:avLst/>
          </a:prstGeom>
          <a:blipFill>
            <a:blip r:embed="rId1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6" name="object 2246"/>
          <p:cNvSpPr/>
          <p:nvPr/>
        </p:nvSpPr>
        <p:spPr>
          <a:xfrm>
            <a:off x="8892361" y="4443438"/>
            <a:ext cx="98780" cy="12445"/>
          </a:xfrm>
          <a:prstGeom prst="rect">
            <a:avLst/>
          </a:prstGeom>
          <a:blipFill>
            <a:blip r:embed="rId1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7" name="object 2247"/>
          <p:cNvSpPr/>
          <p:nvPr/>
        </p:nvSpPr>
        <p:spPr>
          <a:xfrm>
            <a:off x="8801366" y="4476216"/>
            <a:ext cx="215823" cy="82473"/>
          </a:xfrm>
          <a:prstGeom prst="rect">
            <a:avLst/>
          </a:prstGeom>
          <a:blipFill>
            <a:blip r:embed="rId1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8" name="object 2248"/>
          <p:cNvSpPr/>
          <p:nvPr/>
        </p:nvSpPr>
        <p:spPr>
          <a:xfrm>
            <a:off x="8925064" y="4514736"/>
            <a:ext cx="98526" cy="18796"/>
          </a:xfrm>
          <a:prstGeom prst="rect">
            <a:avLst/>
          </a:prstGeom>
          <a:blipFill>
            <a:blip r:embed="rId1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9" name="object 2249"/>
          <p:cNvSpPr/>
          <p:nvPr/>
        </p:nvSpPr>
        <p:spPr>
          <a:xfrm>
            <a:off x="8865806" y="4564418"/>
            <a:ext cx="175196" cy="29286"/>
          </a:xfrm>
          <a:prstGeom prst="rect">
            <a:avLst/>
          </a:prstGeom>
          <a:blipFill>
            <a:blip r:embed="rId1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0" name="object 2250"/>
          <p:cNvSpPr/>
          <p:nvPr/>
        </p:nvSpPr>
        <p:spPr>
          <a:xfrm>
            <a:off x="8900071" y="4601261"/>
            <a:ext cx="143484" cy="88011"/>
          </a:xfrm>
          <a:prstGeom prst="rect">
            <a:avLst/>
          </a:prstGeom>
          <a:blipFill>
            <a:blip r:embed="rId1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1" name="object 2251"/>
          <p:cNvSpPr/>
          <p:nvPr/>
        </p:nvSpPr>
        <p:spPr>
          <a:xfrm>
            <a:off x="8891384" y="4727257"/>
            <a:ext cx="55397" cy="50927"/>
          </a:xfrm>
          <a:prstGeom prst="rect">
            <a:avLst/>
          </a:prstGeom>
          <a:blipFill>
            <a:blip r:embed="rId1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2" name="object 2252"/>
          <p:cNvSpPr/>
          <p:nvPr/>
        </p:nvSpPr>
        <p:spPr>
          <a:xfrm>
            <a:off x="8827134" y="4608258"/>
            <a:ext cx="26568" cy="29845"/>
          </a:xfrm>
          <a:prstGeom prst="rect">
            <a:avLst/>
          </a:prstGeom>
          <a:blipFill>
            <a:blip r:embed="rId1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3" name="object 2253"/>
          <p:cNvSpPr/>
          <p:nvPr/>
        </p:nvSpPr>
        <p:spPr>
          <a:xfrm>
            <a:off x="8857068" y="4662208"/>
            <a:ext cx="40843" cy="53873"/>
          </a:xfrm>
          <a:prstGeom prst="rect">
            <a:avLst/>
          </a:prstGeom>
          <a:blipFill>
            <a:blip r:embed="rId1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4" name="object 2254"/>
          <p:cNvSpPr/>
          <p:nvPr/>
        </p:nvSpPr>
        <p:spPr>
          <a:xfrm>
            <a:off x="8913685" y="4686960"/>
            <a:ext cx="133515" cy="53441"/>
          </a:xfrm>
          <a:prstGeom prst="rect">
            <a:avLst/>
          </a:prstGeom>
          <a:blipFill>
            <a:blip r:embed="rId1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5" name="object 2255"/>
          <p:cNvSpPr/>
          <p:nvPr/>
        </p:nvSpPr>
        <p:spPr>
          <a:xfrm>
            <a:off x="8904909" y="4790046"/>
            <a:ext cx="82029" cy="67411"/>
          </a:xfrm>
          <a:prstGeom prst="rect">
            <a:avLst/>
          </a:prstGeom>
          <a:blipFill>
            <a:blip r:embed="rId1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6" name="object 2256"/>
          <p:cNvSpPr/>
          <p:nvPr/>
        </p:nvSpPr>
        <p:spPr>
          <a:xfrm>
            <a:off x="8897315" y="4834483"/>
            <a:ext cx="23279" cy="40131"/>
          </a:xfrm>
          <a:prstGeom prst="rect">
            <a:avLst/>
          </a:prstGeom>
          <a:blipFill>
            <a:blip r:embed="rId1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7" name="object 2257"/>
          <p:cNvSpPr/>
          <p:nvPr/>
        </p:nvSpPr>
        <p:spPr>
          <a:xfrm>
            <a:off x="8945968" y="4956886"/>
            <a:ext cx="3911" cy="1447"/>
          </a:xfrm>
          <a:prstGeom prst="rect">
            <a:avLst/>
          </a:prstGeom>
          <a:blipFill>
            <a:blip r:embed="rId1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8" name="object 2258"/>
          <p:cNvSpPr/>
          <p:nvPr/>
        </p:nvSpPr>
        <p:spPr>
          <a:xfrm>
            <a:off x="8895392" y="5338140"/>
            <a:ext cx="179316" cy="122758"/>
          </a:xfrm>
          <a:prstGeom prst="rect">
            <a:avLst/>
          </a:prstGeom>
          <a:blipFill>
            <a:blip r:embed="rId1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9" name="object 2259"/>
          <p:cNvSpPr/>
          <p:nvPr/>
        </p:nvSpPr>
        <p:spPr>
          <a:xfrm>
            <a:off x="8834539" y="5330063"/>
            <a:ext cx="89103" cy="154597"/>
          </a:xfrm>
          <a:prstGeom prst="rect">
            <a:avLst/>
          </a:prstGeom>
          <a:blipFill>
            <a:blip r:embed="rId1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0" name="object 2260"/>
          <p:cNvSpPr/>
          <p:nvPr/>
        </p:nvSpPr>
        <p:spPr>
          <a:xfrm>
            <a:off x="8828963" y="5321020"/>
            <a:ext cx="101726" cy="170179"/>
          </a:xfrm>
          <a:prstGeom prst="rect">
            <a:avLst/>
          </a:prstGeom>
          <a:blipFill>
            <a:blip r:embed="rId1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1" name="object 2261"/>
          <p:cNvSpPr/>
          <p:nvPr/>
        </p:nvSpPr>
        <p:spPr>
          <a:xfrm>
            <a:off x="8800300" y="5506466"/>
            <a:ext cx="25082" cy="23418"/>
          </a:xfrm>
          <a:prstGeom prst="rect">
            <a:avLst/>
          </a:prstGeom>
          <a:blipFill>
            <a:blip r:embed="rId1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2" name="object 2262"/>
          <p:cNvSpPr/>
          <p:nvPr/>
        </p:nvSpPr>
        <p:spPr>
          <a:xfrm>
            <a:off x="8797918" y="5498592"/>
            <a:ext cx="35718" cy="37274"/>
          </a:xfrm>
          <a:prstGeom prst="rect">
            <a:avLst/>
          </a:prstGeom>
          <a:blipFill>
            <a:blip r:embed="rId1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3" name="object 2263"/>
          <p:cNvSpPr/>
          <p:nvPr/>
        </p:nvSpPr>
        <p:spPr>
          <a:xfrm>
            <a:off x="8764028" y="5541873"/>
            <a:ext cx="61340" cy="45656"/>
          </a:xfrm>
          <a:prstGeom prst="rect">
            <a:avLst/>
          </a:prstGeom>
          <a:blipFill>
            <a:blip r:embed="rId1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4" name="object 2264"/>
          <p:cNvSpPr/>
          <p:nvPr/>
        </p:nvSpPr>
        <p:spPr>
          <a:xfrm>
            <a:off x="8774518" y="5605589"/>
            <a:ext cx="44005" cy="13525"/>
          </a:xfrm>
          <a:prstGeom prst="rect">
            <a:avLst/>
          </a:prstGeom>
          <a:blipFill>
            <a:blip r:embed="rId1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5" name="object 2265"/>
          <p:cNvSpPr/>
          <p:nvPr/>
        </p:nvSpPr>
        <p:spPr>
          <a:xfrm>
            <a:off x="8915513" y="5004206"/>
            <a:ext cx="98942" cy="139611"/>
          </a:xfrm>
          <a:prstGeom prst="rect">
            <a:avLst/>
          </a:prstGeom>
          <a:blipFill>
            <a:blip r:embed="rId1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6" name="object 2266"/>
          <p:cNvSpPr/>
          <p:nvPr/>
        </p:nvSpPr>
        <p:spPr>
          <a:xfrm>
            <a:off x="8856421" y="5450065"/>
            <a:ext cx="147332" cy="73787"/>
          </a:xfrm>
          <a:prstGeom prst="rect">
            <a:avLst/>
          </a:prstGeom>
          <a:blipFill>
            <a:blip r:embed="rId1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7" name="object 2267"/>
          <p:cNvSpPr/>
          <p:nvPr/>
        </p:nvSpPr>
        <p:spPr>
          <a:xfrm>
            <a:off x="9046261" y="5341607"/>
            <a:ext cx="41116" cy="106032"/>
          </a:xfrm>
          <a:prstGeom prst="rect">
            <a:avLst/>
          </a:prstGeom>
          <a:blipFill>
            <a:blip r:embed="rId1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8" name="object 2268"/>
          <p:cNvSpPr/>
          <p:nvPr/>
        </p:nvSpPr>
        <p:spPr>
          <a:xfrm>
            <a:off x="8856954" y="5415470"/>
            <a:ext cx="106692" cy="100177"/>
          </a:xfrm>
          <a:prstGeom prst="rect">
            <a:avLst/>
          </a:prstGeom>
          <a:blipFill>
            <a:blip r:embed="rId1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9" name="object 2269"/>
          <p:cNvSpPr/>
          <p:nvPr/>
        </p:nvSpPr>
        <p:spPr>
          <a:xfrm>
            <a:off x="8956549" y="5255666"/>
            <a:ext cx="129878" cy="199580"/>
          </a:xfrm>
          <a:prstGeom prst="rect">
            <a:avLst/>
          </a:prstGeom>
          <a:blipFill>
            <a:blip r:embed="rId1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0" name="object 2270"/>
          <p:cNvSpPr/>
          <p:nvPr/>
        </p:nvSpPr>
        <p:spPr>
          <a:xfrm>
            <a:off x="8857348" y="5397703"/>
            <a:ext cx="37363" cy="96316"/>
          </a:xfrm>
          <a:prstGeom prst="rect">
            <a:avLst/>
          </a:prstGeom>
          <a:blipFill>
            <a:blip r:embed="rId1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1" name="object 2271"/>
          <p:cNvSpPr/>
          <p:nvPr/>
        </p:nvSpPr>
        <p:spPr>
          <a:xfrm>
            <a:off x="8909037" y="5262384"/>
            <a:ext cx="123535" cy="148234"/>
          </a:xfrm>
          <a:prstGeom prst="rect">
            <a:avLst/>
          </a:prstGeom>
          <a:blipFill>
            <a:blip r:embed="rId1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2" name="object 2272"/>
          <p:cNvSpPr/>
          <p:nvPr/>
        </p:nvSpPr>
        <p:spPr>
          <a:xfrm>
            <a:off x="8832583" y="3866883"/>
            <a:ext cx="113004" cy="101853"/>
          </a:xfrm>
          <a:prstGeom prst="rect">
            <a:avLst/>
          </a:prstGeom>
          <a:blipFill>
            <a:blip r:embed="rId1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3" name="object 2273"/>
          <p:cNvSpPr/>
          <p:nvPr/>
        </p:nvSpPr>
        <p:spPr>
          <a:xfrm>
            <a:off x="8840037" y="3999827"/>
            <a:ext cx="164718" cy="243319"/>
          </a:xfrm>
          <a:prstGeom prst="rect">
            <a:avLst/>
          </a:prstGeom>
          <a:blipFill>
            <a:blip r:embed="rId1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4" name="object 2274"/>
          <p:cNvSpPr/>
          <p:nvPr/>
        </p:nvSpPr>
        <p:spPr>
          <a:xfrm>
            <a:off x="8830157" y="4190301"/>
            <a:ext cx="134772" cy="151637"/>
          </a:xfrm>
          <a:prstGeom prst="rect">
            <a:avLst/>
          </a:prstGeom>
          <a:blipFill>
            <a:blip r:embed="rId1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5" name="object 2275"/>
          <p:cNvSpPr/>
          <p:nvPr/>
        </p:nvSpPr>
        <p:spPr>
          <a:xfrm>
            <a:off x="8814003" y="4261027"/>
            <a:ext cx="184340" cy="241528"/>
          </a:xfrm>
          <a:prstGeom prst="rect">
            <a:avLst/>
          </a:prstGeom>
          <a:blipFill>
            <a:blip r:embed="rId1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6" name="object 2276"/>
          <p:cNvSpPr/>
          <p:nvPr/>
        </p:nvSpPr>
        <p:spPr>
          <a:xfrm>
            <a:off x="8767127" y="4433684"/>
            <a:ext cx="295140" cy="523760"/>
          </a:xfrm>
          <a:prstGeom prst="rect">
            <a:avLst/>
          </a:prstGeom>
          <a:blipFill>
            <a:blip r:embed="rId1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7" name="object 2277"/>
          <p:cNvSpPr/>
          <p:nvPr/>
        </p:nvSpPr>
        <p:spPr>
          <a:xfrm>
            <a:off x="8952331" y="3691763"/>
            <a:ext cx="89344" cy="20548"/>
          </a:xfrm>
          <a:prstGeom prst="rect">
            <a:avLst/>
          </a:prstGeom>
          <a:blipFill>
            <a:blip r:embed="rId1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8" name="object 2278"/>
          <p:cNvSpPr/>
          <p:nvPr/>
        </p:nvSpPr>
        <p:spPr>
          <a:xfrm>
            <a:off x="8834310" y="5322113"/>
            <a:ext cx="96520" cy="168275"/>
          </a:xfrm>
          <a:custGeom>
            <a:avLst/>
            <a:gdLst/>
            <a:ahLst/>
            <a:cxnLst/>
            <a:rect l="l" t="t" r="r" b="b"/>
            <a:pathLst>
              <a:path w="96520" h="168275">
                <a:moveTo>
                  <a:pt x="19852" y="121042"/>
                </a:moveTo>
                <a:lnTo>
                  <a:pt x="16052" y="127088"/>
                </a:lnTo>
                <a:lnTo>
                  <a:pt x="8293" y="135051"/>
                </a:lnTo>
                <a:lnTo>
                  <a:pt x="6731" y="139369"/>
                </a:lnTo>
                <a:lnTo>
                  <a:pt x="2260" y="150787"/>
                </a:lnTo>
                <a:lnTo>
                  <a:pt x="17" y="156813"/>
                </a:lnTo>
                <a:lnTo>
                  <a:pt x="0" y="159488"/>
                </a:lnTo>
                <a:lnTo>
                  <a:pt x="6121" y="164884"/>
                </a:lnTo>
                <a:lnTo>
                  <a:pt x="9007" y="167669"/>
                </a:lnTo>
                <a:lnTo>
                  <a:pt x="9401" y="166285"/>
                </a:lnTo>
                <a:lnTo>
                  <a:pt x="9732" y="161785"/>
                </a:lnTo>
                <a:lnTo>
                  <a:pt x="12433" y="155219"/>
                </a:lnTo>
                <a:lnTo>
                  <a:pt x="18618" y="145529"/>
                </a:lnTo>
                <a:lnTo>
                  <a:pt x="17513" y="142354"/>
                </a:lnTo>
                <a:lnTo>
                  <a:pt x="20751" y="133731"/>
                </a:lnTo>
                <a:lnTo>
                  <a:pt x="21486" y="127766"/>
                </a:lnTo>
                <a:lnTo>
                  <a:pt x="19852" y="121042"/>
                </a:lnTo>
                <a:close/>
              </a:path>
              <a:path w="96520" h="168275">
                <a:moveTo>
                  <a:pt x="95923" y="0"/>
                </a:moveTo>
                <a:lnTo>
                  <a:pt x="67810" y="32978"/>
                </a:lnTo>
                <a:lnTo>
                  <a:pt x="58877" y="54356"/>
                </a:lnTo>
                <a:lnTo>
                  <a:pt x="55945" y="61692"/>
                </a:lnTo>
                <a:lnTo>
                  <a:pt x="51955" y="68746"/>
                </a:lnTo>
                <a:lnTo>
                  <a:pt x="47404" y="76003"/>
                </a:lnTo>
                <a:lnTo>
                  <a:pt x="42786" y="83947"/>
                </a:lnTo>
                <a:lnTo>
                  <a:pt x="37044" y="91718"/>
                </a:lnTo>
                <a:lnTo>
                  <a:pt x="23535" y="104719"/>
                </a:lnTo>
                <a:lnTo>
                  <a:pt x="19443" y="110998"/>
                </a:lnTo>
                <a:lnTo>
                  <a:pt x="18837" y="116969"/>
                </a:lnTo>
                <a:lnTo>
                  <a:pt x="19852" y="121042"/>
                </a:lnTo>
                <a:lnTo>
                  <a:pt x="95923" y="0"/>
                </a:lnTo>
                <a:close/>
              </a:path>
            </a:pathLst>
          </a:custGeom>
          <a:solidFill>
            <a:srgbClr val="BD907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9" name="object 2279"/>
          <p:cNvSpPr/>
          <p:nvPr/>
        </p:nvSpPr>
        <p:spPr>
          <a:xfrm>
            <a:off x="8802293" y="5502008"/>
            <a:ext cx="30480" cy="31750"/>
          </a:xfrm>
          <a:custGeom>
            <a:avLst/>
            <a:gdLst/>
            <a:ahLst/>
            <a:cxnLst/>
            <a:rect l="l" t="t" r="r" b="b"/>
            <a:pathLst>
              <a:path w="30479" h="31750">
                <a:moveTo>
                  <a:pt x="27114" y="0"/>
                </a:moveTo>
                <a:lnTo>
                  <a:pt x="22491" y="5372"/>
                </a:lnTo>
                <a:lnTo>
                  <a:pt x="7518" y="12230"/>
                </a:lnTo>
                <a:lnTo>
                  <a:pt x="588" y="18075"/>
                </a:lnTo>
                <a:lnTo>
                  <a:pt x="0" y="24287"/>
                </a:lnTo>
                <a:lnTo>
                  <a:pt x="2221" y="29219"/>
                </a:lnTo>
                <a:lnTo>
                  <a:pt x="3716" y="31222"/>
                </a:lnTo>
                <a:lnTo>
                  <a:pt x="11455" y="24853"/>
                </a:lnTo>
                <a:lnTo>
                  <a:pt x="30403" y="3492"/>
                </a:lnTo>
                <a:lnTo>
                  <a:pt x="27114" y="0"/>
                </a:lnTo>
                <a:close/>
              </a:path>
            </a:pathLst>
          </a:custGeom>
          <a:solidFill>
            <a:srgbClr val="BD907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0" name="object 2280"/>
          <p:cNvSpPr/>
          <p:nvPr/>
        </p:nvSpPr>
        <p:spPr>
          <a:xfrm>
            <a:off x="8854371" y="4479353"/>
            <a:ext cx="40645" cy="47625"/>
          </a:xfrm>
          <a:prstGeom prst="rect">
            <a:avLst/>
          </a:prstGeom>
          <a:blipFill>
            <a:blip r:embed="rId1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1" name="object 2281"/>
          <p:cNvSpPr/>
          <p:nvPr/>
        </p:nvSpPr>
        <p:spPr>
          <a:xfrm>
            <a:off x="8852027" y="4478464"/>
            <a:ext cx="41872" cy="45478"/>
          </a:xfrm>
          <a:prstGeom prst="rect">
            <a:avLst/>
          </a:prstGeom>
          <a:blipFill>
            <a:blip r:embed="rId1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2" name="object 2282"/>
          <p:cNvSpPr/>
          <p:nvPr/>
        </p:nvSpPr>
        <p:spPr>
          <a:xfrm>
            <a:off x="8864803" y="4567656"/>
            <a:ext cx="59639" cy="40601"/>
          </a:xfrm>
          <a:prstGeom prst="rect">
            <a:avLst/>
          </a:prstGeom>
          <a:blipFill>
            <a:blip r:embed="rId1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3" name="object 2283"/>
          <p:cNvSpPr/>
          <p:nvPr/>
        </p:nvSpPr>
        <p:spPr>
          <a:xfrm>
            <a:off x="8854237" y="4501188"/>
            <a:ext cx="49250" cy="68361"/>
          </a:xfrm>
          <a:prstGeom prst="rect">
            <a:avLst/>
          </a:prstGeom>
          <a:blipFill>
            <a:blip r:embed="rId1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4" name="object 2284"/>
          <p:cNvSpPr/>
          <p:nvPr/>
        </p:nvSpPr>
        <p:spPr>
          <a:xfrm>
            <a:off x="8866123" y="4565358"/>
            <a:ext cx="51612" cy="37820"/>
          </a:xfrm>
          <a:prstGeom prst="rect">
            <a:avLst/>
          </a:prstGeom>
          <a:blipFill>
            <a:blip r:embed="rId1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5" name="object 2285"/>
          <p:cNvSpPr/>
          <p:nvPr/>
        </p:nvSpPr>
        <p:spPr>
          <a:xfrm>
            <a:off x="8904109" y="4653407"/>
            <a:ext cx="44653" cy="37172"/>
          </a:xfrm>
          <a:prstGeom prst="rect">
            <a:avLst/>
          </a:prstGeom>
          <a:blipFill>
            <a:blip r:embed="rId1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6" name="object 2286"/>
          <p:cNvSpPr/>
          <p:nvPr/>
        </p:nvSpPr>
        <p:spPr>
          <a:xfrm>
            <a:off x="8902420" y="4656963"/>
            <a:ext cx="48653" cy="32283"/>
          </a:xfrm>
          <a:prstGeom prst="rect">
            <a:avLst/>
          </a:prstGeom>
          <a:blipFill>
            <a:blip r:embed="rId1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7" name="object 2287"/>
          <p:cNvSpPr/>
          <p:nvPr/>
        </p:nvSpPr>
        <p:spPr>
          <a:xfrm>
            <a:off x="9047073" y="4578362"/>
            <a:ext cx="4978" cy="11455"/>
          </a:xfrm>
          <a:prstGeom prst="rect">
            <a:avLst/>
          </a:prstGeom>
          <a:blipFill>
            <a:blip r:embed="rId1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8" name="object 2288"/>
          <p:cNvSpPr/>
          <p:nvPr/>
        </p:nvSpPr>
        <p:spPr>
          <a:xfrm>
            <a:off x="9046159" y="4578020"/>
            <a:ext cx="6451" cy="14795"/>
          </a:xfrm>
          <a:prstGeom prst="rect">
            <a:avLst/>
          </a:prstGeom>
          <a:blipFill>
            <a:blip r:embed="rId1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9" name="object 2289"/>
          <p:cNvSpPr/>
          <p:nvPr/>
        </p:nvSpPr>
        <p:spPr>
          <a:xfrm>
            <a:off x="9021724" y="4505973"/>
            <a:ext cx="2768" cy="7086"/>
          </a:xfrm>
          <a:prstGeom prst="rect">
            <a:avLst/>
          </a:prstGeom>
          <a:blipFill>
            <a:blip r:embed="rId1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0" name="object 2290"/>
          <p:cNvSpPr/>
          <p:nvPr/>
        </p:nvSpPr>
        <p:spPr>
          <a:xfrm>
            <a:off x="8896210" y="4499280"/>
            <a:ext cx="128282" cy="27927"/>
          </a:xfrm>
          <a:prstGeom prst="rect">
            <a:avLst/>
          </a:prstGeom>
          <a:blipFill>
            <a:blip r:embed="rId1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1" name="object 2291"/>
          <p:cNvSpPr/>
          <p:nvPr/>
        </p:nvSpPr>
        <p:spPr>
          <a:xfrm>
            <a:off x="8962478" y="4218228"/>
            <a:ext cx="952" cy="4787"/>
          </a:xfrm>
          <a:prstGeom prst="rect">
            <a:avLst/>
          </a:prstGeom>
          <a:blipFill>
            <a:blip r:embed="rId1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2292" name="object 2292"/>
          <p:cNvGraphicFramePr>
            <a:graphicFrameLocks noGrp="1"/>
          </p:cNvGraphicFramePr>
          <p:nvPr/>
        </p:nvGraphicFramePr>
        <p:xfrm>
          <a:off x="8254796" y="2613596"/>
          <a:ext cx="6119949" cy="34958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840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399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40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399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5452">
                <a:tc grid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Lordosis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gridSpan="2"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Flat</a:t>
                      </a:r>
                      <a:r>
                        <a:rPr sz="800" b="1" spc="-9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Back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59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12725">
                        <a:lnSpc>
                          <a:spcPct val="109400"/>
                        </a:lnSpc>
                        <a:spcBef>
                          <a:spcPts val="484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When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lumbar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lordotic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curve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(lower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back)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 excessive,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refer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someone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having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161290">
                        <a:lnSpc>
                          <a:spcPct val="109400"/>
                        </a:lnSpc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lordosis.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Usually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seen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‘bum </a:t>
                      </a:r>
                      <a:r>
                        <a:rPr sz="800" spc="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out’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or </a:t>
                      </a:r>
                      <a:r>
                        <a:rPr sz="800" spc="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‘duck’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position,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where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pelvis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tilted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anteriorly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person’s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gluteals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protrude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posteriorly.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Affects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ladies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90805">
                        <a:lnSpc>
                          <a:spcPct val="109400"/>
                        </a:lnSpc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during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pregnancy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well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people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who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overweight/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obese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due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shift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centre of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gravity.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8763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This is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lack of lumbar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curvature,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so it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appears  that 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thoracic and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lumbar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sections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straight.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It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common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those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sedentary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lifestyles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leads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tight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hamstrings  and abdominals,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328295">
                        <a:lnSpc>
                          <a:spcPct val="104200"/>
                        </a:lnSpc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also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commonly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affects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footballers.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293" name="object 2293"/>
          <p:cNvSpPr/>
          <p:nvPr/>
        </p:nvSpPr>
        <p:spPr>
          <a:xfrm>
            <a:off x="8936278" y="3824605"/>
            <a:ext cx="120611" cy="130454"/>
          </a:xfrm>
          <a:prstGeom prst="rect">
            <a:avLst/>
          </a:prstGeom>
          <a:blipFill>
            <a:blip r:embed="rId1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4" name="object 2294"/>
          <p:cNvSpPr/>
          <p:nvPr/>
        </p:nvSpPr>
        <p:spPr>
          <a:xfrm>
            <a:off x="8936749" y="3602825"/>
            <a:ext cx="121577" cy="218668"/>
          </a:xfrm>
          <a:prstGeom prst="rect">
            <a:avLst/>
          </a:prstGeom>
          <a:blipFill>
            <a:blip r:embed="rId1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5" name="object 2295"/>
          <p:cNvSpPr/>
          <p:nvPr/>
        </p:nvSpPr>
        <p:spPr>
          <a:xfrm>
            <a:off x="8764054" y="3980396"/>
            <a:ext cx="257060" cy="470573"/>
          </a:xfrm>
          <a:prstGeom prst="rect">
            <a:avLst/>
          </a:prstGeom>
          <a:blipFill>
            <a:blip r:embed="rId1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6" name="object 2296"/>
          <p:cNvSpPr/>
          <p:nvPr/>
        </p:nvSpPr>
        <p:spPr>
          <a:xfrm>
            <a:off x="8763341" y="4162564"/>
            <a:ext cx="108484" cy="124701"/>
          </a:xfrm>
          <a:prstGeom prst="rect">
            <a:avLst/>
          </a:prstGeom>
          <a:blipFill>
            <a:blip r:embed="rId1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7" name="object 2297"/>
          <p:cNvSpPr/>
          <p:nvPr/>
        </p:nvSpPr>
        <p:spPr>
          <a:xfrm>
            <a:off x="8783280" y="4000551"/>
            <a:ext cx="108103" cy="150139"/>
          </a:xfrm>
          <a:prstGeom prst="rect">
            <a:avLst/>
          </a:prstGeom>
          <a:blipFill>
            <a:blip r:embed="rId1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8" name="object 2298"/>
          <p:cNvSpPr/>
          <p:nvPr/>
        </p:nvSpPr>
        <p:spPr>
          <a:xfrm>
            <a:off x="8907208" y="4578020"/>
            <a:ext cx="461479" cy="776058"/>
          </a:xfrm>
          <a:prstGeom prst="rect">
            <a:avLst/>
          </a:prstGeom>
          <a:blipFill>
            <a:blip r:embed="rId1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9" name="object 2299"/>
          <p:cNvSpPr/>
          <p:nvPr/>
        </p:nvSpPr>
        <p:spPr>
          <a:xfrm>
            <a:off x="11782869" y="3892093"/>
            <a:ext cx="710427" cy="911174"/>
          </a:xfrm>
          <a:prstGeom prst="rect">
            <a:avLst/>
          </a:prstGeom>
          <a:blipFill>
            <a:blip r:embed="rId1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0" name="object 2300"/>
          <p:cNvSpPr/>
          <p:nvPr/>
        </p:nvSpPr>
        <p:spPr>
          <a:xfrm>
            <a:off x="11890108" y="5233149"/>
            <a:ext cx="410209" cy="702310"/>
          </a:xfrm>
          <a:custGeom>
            <a:avLst/>
            <a:gdLst/>
            <a:ahLst/>
            <a:cxnLst/>
            <a:rect l="l" t="t" r="r" b="b"/>
            <a:pathLst>
              <a:path w="410209" h="702310">
                <a:moveTo>
                  <a:pt x="232838" y="699750"/>
                </a:moveTo>
                <a:lnTo>
                  <a:pt x="230060" y="702132"/>
                </a:lnTo>
                <a:lnTo>
                  <a:pt x="232041" y="700468"/>
                </a:lnTo>
                <a:lnTo>
                  <a:pt x="232838" y="699750"/>
                </a:lnTo>
                <a:close/>
              </a:path>
              <a:path w="410209" h="702310">
                <a:moveTo>
                  <a:pt x="234393" y="698351"/>
                </a:moveTo>
                <a:lnTo>
                  <a:pt x="232838" y="699750"/>
                </a:lnTo>
                <a:lnTo>
                  <a:pt x="233616" y="699084"/>
                </a:lnTo>
                <a:lnTo>
                  <a:pt x="234393" y="698351"/>
                </a:lnTo>
                <a:close/>
              </a:path>
              <a:path w="410209" h="702310">
                <a:moveTo>
                  <a:pt x="239598" y="693712"/>
                </a:moveTo>
                <a:lnTo>
                  <a:pt x="237223" y="695680"/>
                </a:lnTo>
                <a:lnTo>
                  <a:pt x="234393" y="698351"/>
                </a:lnTo>
                <a:lnTo>
                  <a:pt x="238671" y="694499"/>
                </a:lnTo>
                <a:lnTo>
                  <a:pt x="239598" y="693712"/>
                </a:lnTo>
                <a:close/>
              </a:path>
              <a:path w="410209" h="702310">
                <a:moveTo>
                  <a:pt x="28740" y="512635"/>
                </a:moveTo>
                <a:lnTo>
                  <a:pt x="33439" y="539381"/>
                </a:lnTo>
                <a:lnTo>
                  <a:pt x="31263" y="548578"/>
                </a:lnTo>
                <a:lnTo>
                  <a:pt x="26060" y="562584"/>
                </a:lnTo>
                <a:lnTo>
                  <a:pt x="19876" y="577343"/>
                </a:lnTo>
                <a:lnTo>
                  <a:pt x="14757" y="588797"/>
                </a:lnTo>
                <a:lnTo>
                  <a:pt x="10368" y="605167"/>
                </a:lnTo>
                <a:lnTo>
                  <a:pt x="9890" y="619290"/>
                </a:lnTo>
                <a:lnTo>
                  <a:pt x="11835" y="631345"/>
                </a:lnTo>
                <a:lnTo>
                  <a:pt x="14765" y="641663"/>
                </a:lnTo>
                <a:lnTo>
                  <a:pt x="16751" y="647992"/>
                </a:lnTo>
                <a:lnTo>
                  <a:pt x="17983" y="654392"/>
                </a:lnTo>
                <a:lnTo>
                  <a:pt x="21056" y="658723"/>
                </a:lnTo>
                <a:lnTo>
                  <a:pt x="25247" y="663130"/>
                </a:lnTo>
                <a:lnTo>
                  <a:pt x="21793" y="659358"/>
                </a:lnTo>
                <a:lnTo>
                  <a:pt x="19342" y="655726"/>
                </a:lnTo>
                <a:lnTo>
                  <a:pt x="18757" y="652691"/>
                </a:lnTo>
                <a:lnTo>
                  <a:pt x="15633" y="641515"/>
                </a:lnTo>
                <a:lnTo>
                  <a:pt x="12228" y="628151"/>
                </a:lnTo>
                <a:lnTo>
                  <a:pt x="11383" y="611682"/>
                </a:lnTo>
                <a:lnTo>
                  <a:pt x="16090" y="591781"/>
                </a:lnTo>
                <a:lnTo>
                  <a:pt x="19039" y="585247"/>
                </a:lnTo>
                <a:lnTo>
                  <a:pt x="25525" y="570177"/>
                </a:lnTo>
                <a:lnTo>
                  <a:pt x="32008" y="553371"/>
                </a:lnTo>
                <a:lnTo>
                  <a:pt x="34950" y="541629"/>
                </a:lnTo>
                <a:lnTo>
                  <a:pt x="34683" y="533927"/>
                </a:lnTo>
                <a:lnTo>
                  <a:pt x="33823" y="525722"/>
                </a:lnTo>
                <a:lnTo>
                  <a:pt x="32253" y="518508"/>
                </a:lnTo>
                <a:lnTo>
                  <a:pt x="29857" y="513778"/>
                </a:lnTo>
                <a:lnTo>
                  <a:pt x="28740" y="512635"/>
                </a:lnTo>
                <a:close/>
              </a:path>
              <a:path w="410209" h="702310">
                <a:moveTo>
                  <a:pt x="292506" y="654989"/>
                </a:moveTo>
                <a:lnTo>
                  <a:pt x="291807" y="655548"/>
                </a:lnTo>
                <a:lnTo>
                  <a:pt x="289521" y="657529"/>
                </a:lnTo>
                <a:lnTo>
                  <a:pt x="291210" y="656120"/>
                </a:lnTo>
                <a:lnTo>
                  <a:pt x="292506" y="654989"/>
                </a:lnTo>
                <a:close/>
              </a:path>
              <a:path w="410209" h="702310">
                <a:moveTo>
                  <a:pt x="384759" y="586689"/>
                </a:moveTo>
                <a:lnTo>
                  <a:pt x="383772" y="587476"/>
                </a:lnTo>
                <a:lnTo>
                  <a:pt x="383006" y="588149"/>
                </a:lnTo>
                <a:lnTo>
                  <a:pt x="380860" y="590410"/>
                </a:lnTo>
                <a:lnTo>
                  <a:pt x="378091" y="593090"/>
                </a:lnTo>
                <a:lnTo>
                  <a:pt x="374535" y="596442"/>
                </a:lnTo>
                <a:lnTo>
                  <a:pt x="374370" y="596709"/>
                </a:lnTo>
                <a:lnTo>
                  <a:pt x="378586" y="592759"/>
                </a:lnTo>
                <a:lnTo>
                  <a:pt x="381901" y="589546"/>
                </a:lnTo>
                <a:lnTo>
                  <a:pt x="383948" y="587413"/>
                </a:lnTo>
                <a:lnTo>
                  <a:pt x="384301" y="587070"/>
                </a:lnTo>
                <a:lnTo>
                  <a:pt x="384759" y="586689"/>
                </a:lnTo>
                <a:close/>
              </a:path>
              <a:path w="410209" h="702310">
                <a:moveTo>
                  <a:pt x="296901" y="419125"/>
                </a:moveTo>
                <a:lnTo>
                  <a:pt x="296189" y="420331"/>
                </a:lnTo>
                <a:lnTo>
                  <a:pt x="296154" y="424688"/>
                </a:lnTo>
                <a:lnTo>
                  <a:pt x="296564" y="429497"/>
                </a:lnTo>
                <a:lnTo>
                  <a:pt x="296849" y="432396"/>
                </a:lnTo>
                <a:lnTo>
                  <a:pt x="303730" y="443392"/>
                </a:lnTo>
                <a:lnTo>
                  <a:pt x="312486" y="456477"/>
                </a:lnTo>
                <a:lnTo>
                  <a:pt x="320209" y="468431"/>
                </a:lnTo>
                <a:lnTo>
                  <a:pt x="323989" y="476034"/>
                </a:lnTo>
                <a:lnTo>
                  <a:pt x="326971" y="483613"/>
                </a:lnTo>
                <a:lnTo>
                  <a:pt x="332916" y="495104"/>
                </a:lnTo>
                <a:lnTo>
                  <a:pt x="384086" y="533920"/>
                </a:lnTo>
                <a:lnTo>
                  <a:pt x="387299" y="535647"/>
                </a:lnTo>
                <a:lnTo>
                  <a:pt x="398881" y="539826"/>
                </a:lnTo>
                <a:lnTo>
                  <a:pt x="402628" y="544029"/>
                </a:lnTo>
                <a:lnTo>
                  <a:pt x="406330" y="548970"/>
                </a:lnTo>
                <a:lnTo>
                  <a:pt x="408165" y="555805"/>
                </a:lnTo>
                <a:lnTo>
                  <a:pt x="407257" y="564903"/>
                </a:lnTo>
                <a:lnTo>
                  <a:pt x="402729" y="576630"/>
                </a:lnTo>
                <a:lnTo>
                  <a:pt x="403682" y="576275"/>
                </a:lnTo>
                <a:lnTo>
                  <a:pt x="403961" y="575703"/>
                </a:lnTo>
                <a:lnTo>
                  <a:pt x="407524" y="567567"/>
                </a:lnTo>
                <a:lnTo>
                  <a:pt x="409498" y="560182"/>
                </a:lnTo>
                <a:lnTo>
                  <a:pt x="409873" y="553567"/>
                </a:lnTo>
                <a:lnTo>
                  <a:pt x="408635" y="547738"/>
                </a:lnTo>
                <a:lnTo>
                  <a:pt x="405168" y="538543"/>
                </a:lnTo>
                <a:lnTo>
                  <a:pt x="390715" y="533336"/>
                </a:lnTo>
                <a:lnTo>
                  <a:pt x="388035" y="532282"/>
                </a:lnTo>
                <a:lnTo>
                  <a:pt x="385432" y="530885"/>
                </a:lnTo>
                <a:lnTo>
                  <a:pt x="351320" y="514807"/>
                </a:lnTo>
                <a:lnTo>
                  <a:pt x="348843" y="513486"/>
                </a:lnTo>
                <a:lnTo>
                  <a:pt x="325666" y="473468"/>
                </a:lnTo>
                <a:lnTo>
                  <a:pt x="324270" y="469931"/>
                </a:lnTo>
                <a:lnTo>
                  <a:pt x="321227" y="464599"/>
                </a:lnTo>
                <a:lnTo>
                  <a:pt x="316650" y="457450"/>
                </a:lnTo>
                <a:lnTo>
                  <a:pt x="305992" y="441483"/>
                </a:lnTo>
                <a:lnTo>
                  <a:pt x="301751" y="434970"/>
                </a:lnTo>
                <a:lnTo>
                  <a:pt x="298435" y="429497"/>
                </a:lnTo>
                <a:lnTo>
                  <a:pt x="296544" y="425640"/>
                </a:lnTo>
                <a:lnTo>
                  <a:pt x="296227" y="424688"/>
                </a:lnTo>
                <a:lnTo>
                  <a:pt x="296329" y="422960"/>
                </a:lnTo>
                <a:lnTo>
                  <a:pt x="296901" y="419125"/>
                </a:lnTo>
                <a:close/>
              </a:path>
              <a:path w="410209" h="702310">
                <a:moveTo>
                  <a:pt x="298574" y="416290"/>
                </a:moveTo>
                <a:lnTo>
                  <a:pt x="297014" y="418363"/>
                </a:lnTo>
                <a:lnTo>
                  <a:pt x="296901" y="419125"/>
                </a:lnTo>
                <a:lnTo>
                  <a:pt x="298574" y="416290"/>
                </a:lnTo>
                <a:close/>
              </a:path>
              <a:path w="410209" h="702310">
                <a:moveTo>
                  <a:pt x="310240" y="327280"/>
                </a:moveTo>
                <a:lnTo>
                  <a:pt x="310012" y="327622"/>
                </a:lnTo>
                <a:lnTo>
                  <a:pt x="308546" y="332981"/>
                </a:lnTo>
                <a:lnTo>
                  <a:pt x="308204" y="339756"/>
                </a:lnTo>
                <a:lnTo>
                  <a:pt x="307630" y="346530"/>
                </a:lnTo>
                <a:lnTo>
                  <a:pt x="307530" y="353807"/>
                </a:lnTo>
                <a:lnTo>
                  <a:pt x="308609" y="362089"/>
                </a:lnTo>
                <a:lnTo>
                  <a:pt x="310615" y="371586"/>
                </a:lnTo>
                <a:lnTo>
                  <a:pt x="312267" y="381460"/>
                </a:lnTo>
                <a:lnTo>
                  <a:pt x="312739" y="390586"/>
                </a:lnTo>
                <a:lnTo>
                  <a:pt x="311200" y="397840"/>
                </a:lnTo>
                <a:lnTo>
                  <a:pt x="308215" y="402697"/>
                </a:lnTo>
                <a:lnTo>
                  <a:pt x="304037" y="408371"/>
                </a:lnTo>
                <a:lnTo>
                  <a:pt x="299688" y="414402"/>
                </a:lnTo>
                <a:lnTo>
                  <a:pt x="298574" y="416290"/>
                </a:lnTo>
                <a:lnTo>
                  <a:pt x="301955" y="411797"/>
                </a:lnTo>
                <a:lnTo>
                  <a:pt x="306031" y="406311"/>
                </a:lnTo>
                <a:lnTo>
                  <a:pt x="311403" y="399161"/>
                </a:lnTo>
                <a:lnTo>
                  <a:pt x="312737" y="396367"/>
                </a:lnTo>
                <a:lnTo>
                  <a:pt x="314387" y="389302"/>
                </a:lnTo>
                <a:lnTo>
                  <a:pt x="314137" y="380599"/>
                </a:lnTo>
                <a:lnTo>
                  <a:pt x="312701" y="371163"/>
                </a:lnTo>
                <a:lnTo>
                  <a:pt x="310794" y="361899"/>
                </a:lnTo>
                <a:lnTo>
                  <a:pt x="308609" y="351751"/>
                </a:lnTo>
                <a:lnTo>
                  <a:pt x="310260" y="333844"/>
                </a:lnTo>
                <a:lnTo>
                  <a:pt x="310240" y="327280"/>
                </a:lnTo>
                <a:close/>
              </a:path>
              <a:path w="410209" h="702310">
                <a:moveTo>
                  <a:pt x="324789" y="311175"/>
                </a:moveTo>
                <a:lnTo>
                  <a:pt x="316826" y="317957"/>
                </a:lnTo>
                <a:lnTo>
                  <a:pt x="310235" y="325589"/>
                </a:lnTo>
                <a:lnTo>
                  <a:pt x="310240" y="327280"/>
                </a:lnTo>
                <a:lnTo>
                  <a:pt x="313810" y="321921"/>
                </a:lnTo>
                <a:lnTo>
                  <a:pt x="319037" y="316298"/>
                </a:lnTo>
                <a:lnTo>
                  <a:pt x="324789" y="311175"/>
                </a:lnTo>
                <a:close/>
              </a:path>
              <a:path w="410209" h="702310">
                <a:moveTo>
                  <a:pt x="9944" y="488403"/>
                </a:moveTo>
                <a:lnTo>
                  <a:pt x="10439" y="489038"/>
                </a:lnTo>
                <a:lnTo>
                  <a:pt x="10439" y="491312"/>
                </a:lnTo>
                <a:lnTo>
                  <a:pt x="7391" y="493141"/>
                </a:lnTo>
                <a:lnTo>
                  <a:pt x="0" y="495935"/>
                </a:lnTo>
                <a:lnTo>
                  <a:pt x="6603" y="497382"/>
                </a:lnTo>
                <a:lnTo>
                  <a:pt x="13017" y="491020"/>
                </a:lnTo>
                <a:lnTo>
                  <a:pt x="9944" y="488403"/>
                </a:lnTo>
                <a:close/>
              </a:path>
              <a:path w="410209" h="702310">
                <a:moveTo>
                  <a:pt x="79819" y="393738"/>
                </a:moveTo>
                <a:lnTo>
                  <a:pt x="52552" y="429856"/>
                </a:lnTo>
                <a:lnTo>
                  <a:pt x="50025" y="433044"/>
                </a:lnTo>
                <a:lnTo>
                  <a:pt x="23482" y="462876"/>
                </a:lnTo>
                <a:lnTo>
                  <a:pt x="18030" y="469657"/>
                </a:lnTo>
                <a:lnTo>
                  <a:pt x="11958" y="475878"/>
                </a:lnTo>
                <a:lnTo>
                  <a:pt x="7003" y="480446"/>
                </a:lnTo>
                <a:lnTo>
                  <a:pt x="4902" y="482269"/>
                </a:lnTo>
                <a:lnTo>
                  <a:pt x="2857" y="483958"/>
                </a:lnTo>
                <a:lnTo>
                  <a:pt x="5854" y="485406"/>
                </a:lnTo>
                <a:lnTo>
                  <a:pt x="31012" y="458176"/>
                </a:lnTo>
                <a:lnTo>
                  <a:pt x="39198" y="449152"/>
                </a:lnTo>
                <a:lnTo>
                  <a:pt x="67441" y="416590"/>
                </a:lnTo>
                <a:lnTo>
                  <a:pt x="79819" y="399592"/>
                </a:lnTo>
                <a:lnTo>
                  <a:pt x="79819" y="393738"/>
                </a:lnTo>
                <a:close/>
              </a:path>
              <a:path w="410209" h="702310">
                <a:moveTo>
                  <a:pt x="89534" y="341401"/>
                </a:moveTo>
                <a:lnTo>
                  <a:pt x="89534" y="345401"/>
                </a:lnTo>
                <a:lnTo>
                  <a:pt x="90166" y="350881"/>
                </a:lnTo>
                <a:lnTo>
                  <a:pt x="90125" y="357474"/>
                </a:lnTo>
                <a:lnTo>
                  <a:pt x="89377" y="364268"/>
                </a:lnTo>
                <a:lnTo>
                  <a:pt x="87680" y="372262"/>
                </a:lnTo>
                <a:lnTo>
                  <a:pt x="89534" y="372262"/>
                </a:lnTo>
                <a:lnTo>
                  <a:pt x="89534" y="373481"/>
                </a:lnTo>
                <a:lnTo>
                  <a:pt x="91065" y="365613"/>
                </a:lnTo>
                <a:lnTo>
                  <a:pt x="91768" y="357474"/>
                </a:lnTo>
                <a:lnTo>
                  <a:pt x="91354" y="349319"/>
                </a:lnTo>
                <a:lnTo>
                  <a:pt x="89534" y="341401"/>
                </a:lnTo>
                <a:close/>
              </a:path>
              <a:path w="410209" h="702310">
                <a:moveTo>
                  <a:pt x="180924" y="0"/>
                </a:moveTo>
                <a:lnTo>
                  <a:pt x="180060" y="3213"/>
                </a:lnTo>
                <a:lnTo>
                  <a:pt x="193979" y="7277"/>
                </a:lnTo>
                <a:lnTo>
                  <a:pt x="206578" y="11328"/>
                </a:lnTo>
                <a:lnTo>
                  <a:pt x="212750" y="13982"/>
                </a:lnTo>
                <a:lnTo>
                  <a:pt x="232587" y="22250"/>
                </a:lnTo>
                <a:lnTo>
                  <a:pt x="234695" y="25298"/>
                </a:lnTo>
                <a:lnTo>
                  <a:pt x="235254" y="25781"/>
                </a:lnTo>
                <a:lnTo>
                  <a:pt x="235699" y="26263"/>
                </a:lnTo>
                <a:lnTo>
                  <a:pt x="264464" y="54584"/>
                </a:lnTo>
                <a:lnTo>
                  <a:pt x="267881" y="56908"/>
                </a:lnTo>
                <a:lnTo>
                  <a:pt x="272770" y="61010"/>
                </a:lnTo>
                <a:lnTo>
                  <a:pt x="275539" y="62877"/>
                </a:lnTo>
                <a:lnTo>
                  <a:pt x="287019" y="70485"/>
                </a:lnTo>
                <a:lnTo>
                  <a:pt x="289775" y="73533"/>
                </a:lnTo>
                <a:lnTo>
                  <a:pt x="291058" y="74764"/>
                </a:lnTo>
                <a:lnTo>
                  <a:pt x="292138" y="76060"/>
                </a:lnTo>
                <a:lnTo>
                  <a:pt x="292900" y="77419"/>
                </a:lnTo>
                <a:lnTo>
                  <a:pt x="296075" y="82931"/>
                </a:lnTo>
                <a:lnTo>
                  <a:pt x="301180" y="96570"/>
                </a:lnTo>
                <a:lnTo>
                  <a:pt x="307151" y="100191"/>
                </a:lnTo>
                <a:lnTo>
                  <a:pt x="313686" y="104684"/>
                </a:lnTo>
                <a:lnTo>
                  <a:pt x="319282" y="108762"/>
                </a:lnTo>
                <a:lnTo>
                  <a:pt x="322249" y="110998"/>
                </a:lnTo>
                <a:lnTo>
                  <a:pt x="322630" y="111518"/>
                </a:lnTo>
                <a:lnTo>
                  <a:pt x="323291" y="112026"/>
                </a:lnTo>
                <a:lnTo>
                  <a:pt x="332155" y="123990"/>
                </a:lnTo>
                <a:lnTo>
                  <a:pt x="339737" y="134645"/>
                </a:lnTo>
                <a:lnTo>
                  <a:pt x="346062" y="138633"/>
                </a:lnTo>
                <a:lnTo>
                  <a:pt x="349884" y="147929"/>
                </a:lnTo>
                <a:lnTo>
                  <a:pt x="352536" y="155293"/>
                </a:lnTo>
                <a:lnTo>
                  <a:pt x="354953" y="163026"/>
                </a:lnTo>
                <a:lnTo>
                  <a:pt x="357373" y="170507"/>
                </a:lnTo>
                <a:lnTo>
                  <a:pt x="360032" y="177114"/>
                </a:lnTo>
                <a:lnTo>
                  <a:pt x="363455" y="183092"/>
                </a:lnTo>
                <a:lnTo>
                  <a:pt x="367474" y="189079"/>
                </a:lnTo>
                <a:lnTo>
                  <a:pt x="371255" y="195068"/>
                </a:lnTo>
                <a:lnTo>
                  <a:pt x="373964" y="201053"/>
                </a:lnTo>
                <a:lnTo>
                  <a:pt x="376832" y="207215"/>
                </a:lnTo>
                <a:lnTo>
                  <a:pt x="380774" y="213504"/>
                </a:lnTo>
                <a:lnTo>
                  <a:pt x="384483" y="219543"/>
                </a:lnTo>
                <a:lnTo>
                  <a:pt x="386651" y="224955"/>
                </a:lnTo>
                <a:lnTo>
                  <a:pt x="387908" y="231559"/>
                </a:lnTo>
                <a:lnTo>
                  <a:pt x="392976" y="234264"/>
                </a:lnTo>
                <a:lnTo>
                  <a:pt x="392988" y="246176"/>
                </a:lnTo>
                <a:lnTo>
                  <a:pt x="393869" y="252862"/>
                </a:lnTo>
                <a:lnTo>
                  <a:pt x="395217" y="256943"/>
                </a:lnTo>
                <a:lnTo>
                  <a:pt x="395146" y="261257"/>
                </a:lnTo>
                <a:lnTo>
                  <a:pt x="391769" y="268643"/>
                </a:lnTo>
                <a:lnTo>
                  <a:pt x="387413" y="276263"/>
                </a:lnTo>
                <a:lnTo>
                  <a:pt x="384301" y="280809"/>
                </a:lnTo>
                <a:lnTo>
                  <a:pt x="381253" y="283527"/>
                </a:lnTo>
                <a:lnTo>
                  <a:pt x="384848" y="280809"/>
                </a:lnTo>
                <a:lnTo>
                  <a:pt x="388277" y="275971"/>
                </a:lnTo>
                <a:lnTo>
                  <a:pt x="393242" y="267322"/>
                </a:lnTo>
                <a:lnTo>
                  <a:pt x="398144" y="258724"/>
                </a:lnTo>
                <a:lnTo>
                  <a:pt x="397598" y="256095"/>
                </a:lnTo>
                <a:lnTo>
                  <a:pt x="395465" y="250215"/>
                </a:lnTo>
                <a:lnTo>
                  <a:pt x="394703" y="248043"/>
                </a:lnTo>
                <a:lnTo>
                  <a:pt x="394665" y="236042"/>
                </a:lnTo>
                <a:lnTo>
                  <a:pt x="392556" y="231952"/>
                </a:lnTo>
                <a:lnTo>
                  <a:pt x="390664" y="228358"/>
                </a:lnTo>
                <a:lnTo>
                  <a:pt x="388747" y="224612"/>
                </a:lnTo>
                <a:lnTo>
                  <a:pt x="387578" y="218643"/>
                </a:lnTo>
                <a:lnTo>
                  <a:pt x="381901" y="209867"/>
                </a:lnTo>
                <a:lnTo>
                  <a:pt x="379349" y="205968"/>
                </a:lnTo>
                <a:lnTo>
                  <a:pt x="376720" y="201904"/>
                </a:lnTo>
                <a:lnTo>
                  <a:pt x="374065" y="193484"/>
                </a:lnTo>
                <a:lnTo>
                  <a:pt x="370827" y="188722"/>
                </a:lnTo>
                <a:lnTo>
                  <a:pt x="367690" y="184162"/>
                </a:lnTo>
                <a:lnTo>
                  <a:pt x="363118" y="177431"/>
                </a:lnTo>
                <a:lnTo>
                  <a:pt x="359549" y="169887"/>
                </a:lnTo>
                <a:lnTo>
                  <a:pt x="357873" y="164541"/>
                </a:lnTo>
                <a:lnTo>
                  <a:pt x="353199" y="149351"/>
                </a:lnTo>
                <a:lnTo>
                  <a:pt x="348792" y="138544"/>
                </a:lnTo>
                <a:lnTo>
                  <a:pt x="338518" y="127723"/>
                </a:lnTo>
                <a:lnTo>
                  <a:pt x="337311" y="126072"/>
                </a:lnTo>
                <a:lnTo>
                  <a:pt x="333514" y="120738"/>
                </a:lnTo>
                <a:lnTo>
                  <a:pt x="324604" y="108727"/>
                </a:lnTo>
                <a:lnTo>
                  <a:pt x="298602" y="91465"/>
                </a:lnTo>
                <a:lnTo>
                  <a:pt x="295973" y="77063"/>
                </a:lnTo>
                <a:lnTo>
                  <a:pt x="294373" y="74295"/>
                </a:lnTo>
                <a:lnTo>
                  <a:pt x="291706" y="69608"/>
                </a:lnTo>
                <a:lnTo>
                  <a:pt x="277342" y="60096"/>
                </a:lnTo>
                <a:lnTo>
                  <a:pt x="274624" y="58267"/>
                </a:lnTo>
                <a:lnTo>
                  <a:pt x="272491" y="56489"/>
                </a:lnTo>
                <a:lnTo>
                  <a:pt x="269748" y="54152"/>
                </a:lnTo>
                <a:lnTo>
                  <a:pt x="266242" y="51816"/>
                </a:lnTo>
                <a:lnTo>
                  <a:pt x="262889" y="49530"/>
                </a:lnTo>
                <a:lnTo>
                  <a:pt x="258470" y="46583"/>
                </a:lnTo>
                <a:lnTo>
                  <a:pt x="253923" y="43497"/>
                </a:lnTo>
                <a:lnTo>
                  <a:pt x="245986" y="35166"/>
                </a:lnTo>
                <a:lnTo>
                  <a:pt x="239775" y="27254"/>
                </a:lnTo>
                <a:lnTo>
                  <a:pt x="237413" y="23558"/>
                </a:lnTo>
                <a:lnTo>
                  <a:pt x="235115" y="19900"/>
                </a:lnTo>
                <a:lnTo>
                  <a:pt x="226212" y="16001"/>
                </a:lnTo>
                <a:lnTo>
                  <a:pt x="207619" y="8166"/>
                </a:lnTo>
                <a:lnTo>
                  <a:pt x="195351" y="4241"/>
                </a:lnTo>
                <a:lnTo>
                  <a:pt x="194856" y="4051"/>
                </a:lnTo>
                <a:lnTo>
                  <a:pt x="180924" y="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1" name="object 2301"/>
          <p:cNvSpPr/>
          <p:nvPr/>
        </p:nvSpPr>
        <p:spPr>
          <a:xfrm>
            <a:off x="11789447" y="3057677"/>
            <a:ext cx="678180" cy="716280"/>
          </a:xfrm>
          <a:custGeom>
            <a:avLst/>
            <a:gdLst/>
            <a:ahLst/>
            <a:cxnLst/>
            <a:rect l="l" t="t" r="r" b="b"/>
            <a:pathLst>
              <a:path w="678179" h="716279">
                <a:moveTo>
                  <a:pt x="353949" y="557967"/>
                </a:moveTo>
                <a:lnTo>
                  <a:pt x="352717" y="561060"/>
                </a:lnTo>
                <a:lnTo>
                  <a:pt x="354190" y="566140"/>
                </a:lnTo>
                <a:lnTo>
                  <a:pt x="358305" y="583920"/>
                </a:lnTo>
                <a:lnTo>
                  <a:pt x="362013" y="589000"/>
                </a:lnTo>
                <a:lnTo>
                  <a:pt x="363778" y="591540"/>
                </a:lnTo>
                <a:lnTo>
                  <a:pt x="365823" y="596620"/>
                </a:lnTo>
                <a:lnTo>
                  <a:pt x="373024" y="613130"/>
                </a:lnTo>
                <a:lnTo>
                  <a:pt x="375577" y="616940"/>
                </a:lnTo>
                <a:lnTo>
                  <a:pt x="378878" y="620750"/>
                </a:lnTo>
                <a:lnTo>
                  <a:pt x="382798" y="624560"/>
                </a:lnTo>
                <a:lnTo>
                  <a:pt x="394754" y="633450"/>
                </a:lnTo>
                <a:lnTo>
                  <a:pt x="402869" y="639800"/>
                </a:lnTo>
                <a:lnTo>
                  <a:pt x="404025" y="639800"/>
                </a:lnTo>
                <a:lnTo>
                  <a:pt x="412191" y="642340"/>
                </a:lnTo>
                <a:lnTo>
                  <a:pt x="417741" y="643610"/>
                </a:lnTo>
                <a:lnTo>
                  <a:pt x="422803" y="644880"/>
                </a:lnTo>
                <a:lnTo>
                  <a:pt x="429477" y="647420"/>
                </a:lnTo>
                <a:lnTo>
                  <a:pt x="459028" y="657580"/>
                </a:lnTo>
                <a:lnTo>
                  <a:pt x="471181" y="661390"/>
                </a:lnTo>
                <a:lnTo>
                  <a:pt x="481036" y="663930"/>
                </a:lnTo>
                <a:lnTo>
                  <a:pt x="503192" y="672820"/>
                </a:lnTo>
                <a:lnTo>
                  <a:pt x="529661" y="684250"/>
                </a:lnTo>
                <a:lnTo>
                  <a:pt x="555418" y="696950"/>
                </a:lnTo>
                <a:lnTo>
                  <a:pt x="569137" y="704570"/>
                </a:lnTo>
                <a:lnTo>
                  <a:pt x="576312" y="707110"/>
                </a:lnTo>
                <a:lnTo>
                  <a:pt x="588203" y="710920"/>
                </a:lnTo>
                <a:lnTo>
                  <a:pt x="601938" y="714730"/>
                </a:lnTo>
                <a:lnTo>
                  <a:pt x="614641" y="716000"/>
                </a:lnTo>
                <a:lnTo>
                  <a:pt x="622058" y="716000"/>
                </a:lnTo>
                <a:lnTo>
                  <a:pt x="627102" y="714730"/>
                </a:lnTo>
                <a:lnTo>
                  <a:pt x="617867" y="714730"/>
                </a:lnTo>
                <a:lnTo>
                  <a:pt x="605364" y="713460"/>
                </a:lnTo>
                <a:lnTo>
                  <a:pt x="590792" y="709650"/>
                </a:lnTo>
                <a:lnTo>
                  <a:pt x="577785" y="705840"/>
                </a:lnTo>
                <a:lnTo>
                  <a:pt x="569976" y="703300"/>
                </a:lnTo>
                <a:lnTo>
                  <a:pt x="555909" y="695680"/>
                </a:lnTo>
                <a:lnTo>
                  <a:pt x="530063" y="682980"/>
                </a:lnTo>
                <a:lnTo>
                  <a:pt x="503621" y="670280"/>
                </a:lnTo>
                <a:lnTo>
                  <a:pt x="487768" y="663930"/>
                </a:lnTo>
                <a:lnTo>
                  <a:pt x="474962" y="660120"/>
                </a:lnTo>
                <a:lnTo>
                  <a:pt x="454672" y="653770"/>
                </a:lnTo>
                <a:lnTo>
                  <a:pt x="433544" y="647420"/>
                </a:lnTo>
                <a:lnTo>
                  <a:pt x="410397" y="639800"/>
                </a:lnTo>
                <a:lnTo>
                  <a:pt x="405706" y="638530"/>
                </a:lnTo>
                <a:lnTo>
                  <a:pt x="401641" y="635990"/>
                </a:lnTo>
                <a:lnTo>
                  <a:pt x="395693" y="632180"/>
                </a:lnTo>
                <a:lnTo>
                  <a:pt x="385381" y="625830"/>
                </a:lnTo>
                <a:lnTo>
                  <a:pt x="376847" y="615670"/>
                </a:lnTo>
                <a:lnTo>
                  <a:pt x="373530" y="610590"/>
                </a:lnTo>
                <a:lnTo>
                  <a:pt x="370093" y="602970"/>
                </a:lnTo>
                <a:lnTo>
                  <a:pt x="366681" y="594080"/>
                </a:lnTo>
                <a:lnTo>
                  <a:pt x="363435" y="587730"/>
                </a:lnTo>
                <a:lnTo>
                  <a:pt x="359270" y="581380"/>
                </a:lnTo>
                <a:lnTo>
                  <a:pt x="358203" y="575030"/>
                </a:lnTo>
                <a:lnTo>
                  <a:pt x="353949" y="557967"/>
                </a:lnTo>
                <a:close/>
              </a:path>
              <a:path w="678179" h="716279">
                <a:moveTo>
                  <a:pt x="658799" y="615670"/>
                </a:moveTo>
                <a:lnTo>
                  <a:pt x="657136" y="615670"/>
                </a:lnTo>
                <a:lnTo>
                  <a:pt x="656551" y="623290"/>
                </a:lnTo>
                <a:lnTo>
                  <a:pt x="651586" y="627100"/>
                </a:lnTo>
                <a:lnTo>
                  <a:pt x="650875" y="635990"/>
                </a:lnTo>
                <a:lnTo>
                  <a:pt x="650815" y="638530"/>
                </a:lnTo>
                <a:lnTo>
                  <a:pt x="651148" y="648690"/>
                </a:lnTo>
                <a:lnTo>
                  <a:pt x="652789" y="662660"/>
                </a:lnTo>
                <a:lnTo>
                  <a:pt x="654588" y="674090"/>
                </a:lnTo>
                <a:lnTo>
                  <a:pt x="655434" y="677900"/>
                </a:lnTo>
                <a:lnTo>
                  <a:pt x="651437" y="695680"/>
                </a:lnTo>
                <a:lnTo>
                  <a:pt x="642466" y="707110"/>
                </a:lnTo>
                <a:lnTo>
                  <a:pt x="631558" y="712190"/>
                </a:lnTo>
                <a:lnTo>
                  <a:pt x="621753" y="714730"/>
                </a:lnTo>
                <a:lnTo>
                  <a:pt x="627102" y="714730"/>
                </a:lnTo>
                <a:lnTo>
                  <a:pt x="632147" y="713460"/>
                </a:lnTo>
                <a:lnTo>
                  <a:pt x="643512" y="708380"/>
                </a:lnTo>
                <a:lnTo>
                  <a:pt x="652919" y="696950"/>
                </a:lnTo>
                <a:lnTo>
                  <a:pt x="657136" y="677900"/>
                </a:lnTo>
                <a:lnTo>
                  <a:pt x="656250" y="672820"/>
                </a:lnTo>
                <a:lnTo>
                  <a:pt x="654461" y="661390"/>
                </a:lnTo>
                <a:lnTo>
                  <a:pt x="652840" y="648690"/>
                </a:lnTo>
                <a:lnTo>
                  <a:pt x="652509" y="639800"/>
                </a:lnTo>
                <a:lnTo>
                  <a:pt x="652556" y="637260"/>
                </a:lnTo>
                <a:lnTo>
                  <a:pt x="652932" y="632180"/>
                </a:lnTo>
                <a:lnTo>
                  <a:pt x="657453" y="622020"/>
                </a:lnTo>
                <a:lnTo>
                  <a:pt x="658431" y="620750"/>
                </a:lnTo>
                <a:lnTo>
                  <a:pt x="658571" y="618210"/>
                </a:lnTo>
                <a:lnTo>
                  <a:pt x="658799" y="615670"/>
                </a:lnTo>
                <a:close/>
              </a:path>
              <a:path w="678179" h="716279">
                <a:moveTo>
                  <a:pt x="634352" y="602970"/>
                </a:moveTo>
                <a:lnTo>
                  <a:pt x="633399" y="604240"/>
                </a:lnTo>
                <a:lnTo>
                  <a:pt x="633082" y="605510"/>
                </a:lnTo>
                <a:lnTo>
                  <a:pt x="636168" y="605510"/>
                </a:lnTo>
                <a:lnTo>
                  <a:pt x="635507" y="604240"/>
                </a:lnTo>
                <a:lnTo>
                  <a:pt x="634898" y="604240"/>
                </a:lnTo>
                <a:lnTo>
                  <a:pt x="634352" y="602970"/>
                </a:lnTo>
                <a:close/>
              </a:path>
              <a:path w="678179" h="716279">
                <a:moveTo>
                  <a:pt x="651078" y="604240"/>
                </a:moveTo>
                <a:lnTo>
                  <a:pt x="650024" y="605510"/>
                </a:lnTo>
                <a:lnTo>
                  <a:pt x="651065" y="605510"/>
                </a:lnTo>
                <a:lnTo>
                  <a:pt x="651078" y="604240"/>
                </a:lnTo>
                <a:close/>
              </a:path>
              <a:path w="678179" h="716279">
                <a:moveTo>
                  <a:pt x="615899" y="599160"/>
                </a:moveTo>
                <a:lnTo>
                  <a:pt x="613651" y="599160"/>
                </a:lnTo>
                <a:lnTo>
                  <a:pt x="613448" y="600430"/>
                </a:lnTo>
                <a:lnTo>
                  <a:pt x="615035" y="601700"/>
                </a:lnTo>
                <a:lnTo>
                  <a:pt x="618083" y="601700"/>
                </a:lnTo>
                <a:lnTo>
                  <a:pt x="616915" y="600430"/>
                </a:lnTo>
                <a:lnTo>
                  <a:pt x="615899" y="599160"/>
                </a:lnTo>
                <a:close/>
              </a:path>
              <a:path w="678179" h="716279">
                <a:moveTo>
                  <a:pt x="588911" y="596620"/>
                </a:moveTo>
                <a:lnTo>
                  <a:pt x="588606" y="596620"/>
                </a:lnTo>
                <a:lnTo>
                  <a:pt x="589229" y="597890"/>
                </a:lnTo>
                <a:lnTo>
                  <a:pt x="588911" y="596620"/>
                </a:lnTo>
                <a:close/>
              </a:path>
              <a:path w="678179" h="716279">
                <a:moveTo>
                  <a:pt x="588009" y="595350"/>
                </a:moveTo>
                <a:lnTo>
                  <a:pt x="587921" y="596620"/>
                </a:lnTo>
                <a:lnTo>
                  <a:pt x="588632" y="596620"/>
                </a:lnTo>
                <a:lnTo>
                  <a:pt x="588009" y="595350"/>
                </a:lnTo>
                <a:close/>
              </a:path>
              <a:path w="678179" h="716279">
                <a:moveTo>
                  <a:pt x="548525" y="589000"/>
                </a:moveTo>
                <a:lnTo>
                  <a:pt x="548055" y="589000"/>
                </a:lnTo>
                <a:lnTo>
                  <a:pt x="549059" y="590270"/>
                </a:lnTo>
                <a:lnTo>
                  <a:pt x="548525" y="589000"/>
                </a:lnTo>
                <a:close/>
              </a:path>
              <a:path w="678179" h="716279">
                <a:moveTo>
                  <a:pt x="547674" y="587730"/>
                </a:moveTo>
                <a:lnTo>
                  <a:pt x="546811" y="587730"/>
                </a:lnTo>
                <a:lnTo>
                  <a:pt x="547293" y="589000"/>
                </a:lnTo>
                <a:lnTo>
                  <a:pt x="548068" y="589000"/>
                </a:lnTo>
                <a:lnTo>
                  <a:pt x="547674" y="587730"/>
                </a:lnTo>
                <a:close/>
              </a:path>
              <a:path w="678179" h="716279">
                <a:moveTo>
                  <a:pt x="353861" y="477240"/>
                </a:moveTo>
                <a:lnTo>
                  <a:pt x="352082" y="477240"/>
                </a:lnTo>
                <a:lnTo>
                  <a:pt x="356958" y="489940"/>
                </a:lnTo>
                <a:lnTo>
                  <a:pt x="359003" y="489940"/>
                </a:lnTo>
                <a:lnTo>
                  <a:pt x="360959" y="491210"/>
                </a:lnTo>
                <a:lnTo>
                  <a:pt x="362191" y="492480"/>
                </a:lnTo>
                <a:lnTo>
                  <a:pt x="362546" y="497560"/>
                </a:lnTo>
                <a:lnTo>
                  <a:pt x="362991" y="502640"/>
                </a:lnTo>
                <a:lnTo>
                  <a:pt x="356895" y="519150"/>
                </a:lnTo>
                <a:lnTo>
                  <a:pt x="355866" y="522960"/>
                </a:lnTo>
                <a:lnTo>
                  <a:pt x="355396" y="529310"/>
                </a:lnTo>
                <a:lnTo>
                  <a:pt x="357644" y="539470"/>
                </a:lnTo>
                <a:lnTo>
                  <a:pt x="356743" y="552170"/>
                </a:lnTo>
                <a:lnTo>
                  <a:pt x="355752" y="553440"/>
                </a:lnTo>
                <a:lnTo>
                  <a:pt x="354504" y="556574"/>
                </a:lnTo>
                <a:lnTo>
                  <a:pt x="357949" y="558520"/>
                </a:lnTo>
                <a:lnTo>
                  <a:pt x="359196" y="541895"/>
                </a:lnTo>
                <a:lnTo>
                  <a:pt x="359295" y="539470"/>
                </a:lnTo>
                <a:lnTo>
                  <a:pt x="357085" y="529310"/>
                </a:lnTo>
                <a:lnTo>
                  <a:pt x="357428" y="524230"/>
                </a:lnTo>
                <a:lnTo>
                  <a:pt x="358738" y="519150"/>
                </a:lnTo>
                <a:lnTo>
                  <a:pt x="361227" y="512800"/>
                </a:lnTo>
                <a:lnTo>
                  <a:pt x="363509" y="503910"/>
                </a:lnTo>
                <a:lnTo>
                  <a:pt x="364083" y="497560"/>
                </a:lnTo>
                <a:lnTo>
                  <a:pt x="364078" y="495020"/>
                </a:lnTo>
                <a:lnTo>
                  <a:pt x="363600" y="489940"/>
                </a:lnTo>
                <a:lnTo>
                  <a:pt x="360552" y="488670"/>
                </a:lnTo>
                <a:lnTo>
                  <a:pt x="358559" y="488670"/>
                </a:lnTo>
                <a:lnTo>
                  <a:pt x="353861" y="477240"/>
                </a:lnTo>
                <a:close/>
              </a:path>
              <a:path w="678179" h="716279">
                <a:moveTo>
                  <a:pt x="353453" y="555980"/>
                </a:moveTo>
                <a:lnTo>
                  <a:pt x="353949" y="557967"/>
                </a:lnTo>
                <a:lnTo>
                  <a:pt x="354504" y="556574"/>
                </a:lnTo>
                <a:lnTo>
                  <a:pt x="353453" y="555980"/>
                </a:lnTo>
                <a:close/>
              </a:path>
              <a:path w="678179" h="716279">
                <a:moveTo>
                  <a:pt x="497027" y="526770"/>
                </a:moveTo>
                <a:lnTo>
                  <a:pt x="493496" y="528040"/>
                </a:lnTo>
                <a:lnTo>
                  <a:pt x="489788" y="529310"/>
                </a:lnTo>
                <a:lnTo>
                  <a:pt x="482790" y="530580"/>
                </a:lnTo>
                <a:lnTo>
                  <a:pt x="488238" y="536930"/>
                </a:lnTo>
                <a:lnTo>
                  <a:pt x="490016" y="544550"/>
                </a:lnTo>
                <a:lnTo>
                  <a:pt x="491985" y="545820"/>
                </a:lnTo>
                <a:lnTo>
                  <a:pt x="491477" y="543280"/>
                </a:lnTo>
                <a:lnTo>
                  <a:pt x="490156" y="539470"/>
                </a:lnTo>
                <a:lnTo>
                  <a:pt x="488200" y="535660"/>
                </a:lnTo>
                <a:lnTo>
                  <a:pt x="486841" y="531850"/>
                </a:lnTo>
                <a:lnTo>
                  <a:pt x="487210" y="531850"/>
                </a:lnTo>
                <a:lnTo>
                  <a:pt x="489330" y="530580"/>
                </a:lnTo>
                <a:lnTo>
                  <a:pt x="492226" y="529310"/>
                </a:lnTo>
                <a:lnTo>
                  <a:pt x="499300" y="529310"/>
                </a:lnTo>
                <a:lnTo>
                  <a:pt x="498208" y="528040"/>
                </a:lnTo>
                <a:lnTo>
                  <a:pt x="497497" y="528040"/>
                </a:lnTo>
                <a:lnTo>
                  <a:pt x="497027" y="526770"/>
                </a:lnTo>
                <a:close/>
              </a:path>
              <a:path w="678179" h="716279">
                <a:moveTo>
                  <a:pt x="557936" y="533120"/>
                </a:moveTo>
                <a:lnTo>
                  <a:pt x="556615" y="533120"/>
                </a:lnTo>
                <a:lnTo>
                  <a:pt x="554342" y="534390"/>
                </a:lnTo>
                <a:lnTo>
                  <a:pt x="551421" y="534390"/>
                </a:lnTo>
                <a:lnTo>
                  <a:pt x="599325" y="538200"/>
                </a:lnTo>
                <a:lnTo>
                  <a:pt x="606958" y="540740"/>
                </a:lnTo>
                <a:lnTo>
                  <a:pt x="628726" y="540740"/>
                </a:lnTo>
                <a:lnTo>
                  <a:pt x="667816" y="543280"/>
                </a:lnTo>
                <a:lnTo>
                  <a:pt x="667397" y="542010"/>
                </a:lnTo>
                <a:lnTo>
                  <a:pt x="667662" y="541895"/>
                </a:lnTo>
                <a:lnTo>
                  <a:pt x="642183" y="539470"/>
                </a:lnTo>
                <a:lnTo>
                  <a:pt x="607390" y="539470"/>
                </a:lnTo>
                <a:lnTo>
                  <a:pt x="599605" y="536930"/>
                </a:lnTo>
                <a:lnTo>
                  <a:pt x="557936" y="533120"/>
                </a:lnTo>
                <a:close/>
              </a:path>
              <a:path w="678179" h="716279">
                <a:moveTo>
                  <a:pt x="668999" y="541314"/>
                </a:moveTo>
                <a:lnTo>
                  <a:pt x="667662" y="541895"/>
                </a:lnTo>
                <a:lnTo>
                  <a:pt x="668870" y="542010"/>
                </a:lnTo>
                <a:lnTo>
                  <a:pt x="668999" y="541314"/>
                </a:lnTo>
                <a:close/>
              </a:path>
              <a:path w="678179" h="716279">
                <a:moveTo>
                  <a:pt x="670780" y="540740"/>
                </a:moveTo>
                <a:lnTo>
                  <a:pt x="670318" y="540740"/>
                </a:lnTo>
                <a:lnTo>
                  <a:pt x="670610" y="542010"/>
                </a:lnTo>
                <a:lnTo>
                  <a:pt x="670780" y="540740"/>
                </a:lnTo>
                <a:close/>
              </a:path>
              <a:path w="678179" h="716279">
                <a:moveTo>
                  <a:pt x="639997" y="450853"/>
                </a:moveTo>
                <a:lnTo>
                  <a:pt x="639611" y="451840"/>
                </a:lnTo>
                <a:lnTo>
                  <a:pt x="639176" y="460730"/>
                </a:lnTo>
                <a:lnTo>
                  <a:pt x="639654" y="468350"/>
                </a:lnTo>
                <a:lnTo>
                  <a:pt x="639852" y="473430"/>
                </a:lnTo>
                <a:lnTo>
                  <a:pt x="639783" y="475970"/>
                </a:lnTo>
                <a:lnTo>
                  <a:pt x="639546" y="478510"/>
                </a:lnTo>
                <a:lnTo>
                  <a:pt x="647014" y="482320"/>
                </a:lnTo>
                <a:lnTo>
                  <a:pt x="656018" y="486130"/>
                </a:lnTo>
                <a:lnTo>
                  <a:pt x="665251" y="487400"/>
                </a:lnTo>
                <a:lnTo>
                  <a:pt x="667639" y="496290"/>
                </a:lnTo>
                <a:lnTo>
                  <a:pt x="657453" y="507720"/>
                </a:lnTo>
                <a:lnTo>
                  <a:pt x="657123" y="512800"/>
                </a:lnTo>
                <a:lnTo>
                  <a:pt x="658571" y="515340"/>
                </a:lnTo>
                <a:lnTo>
                  <a:pt x="660400" y="516610"/>
                </a:lnTo>
                <a:lnTo>
                  <a:pt x="660692" y="517880"/>
                </a:lnTo>
                <a:lnTo>
                  <a:pt x="663448" y="519150"/>
                </a:lnTo>
                <a:lnTo>
                  <a:pt x="664591" y="521690"/>
                </a:lnTo>
                <a:lnTo>
                  <a:pt x="665111" y="522960"/>
                </a:lnTo>
                <a:lnTo>
                  <a:pt x="666267" y="524230"/>
                </a:lnTo>
                <a:lnTo>
                  <a:pt x="667080" y="524230"/>
                </a:lnTo>
                <a:lnTo>
                  <a:pt x="671449" y="528040"/>
                </a:lnTo>
                <a:lnTo>
                  <a:pt x="668999" y="541314"/>
                </a:lnTo>
                <a:lnTo>
                  <a:pt x="670318" y="540740"/>
                </a:lnTo>
                <a:lnTo>
                  <a:pt x="670780" y="540740"/>
                </a:lnTo>
                <a:lnTo>
                  <a:pt x="671118" y="538200"/>
                </a:lnTo>
                <a:lnTo>
                  <a:pt x="672782" y="526770"/>
                </a:lnTo>
                <a:lnTo>
                  <a:pt x="668108" y="522960"/>
                </a:lnTo>
                <a:lnTo>
                  <a:pt x="663244" y="517880"/>
                </a:lnTo>
                <a:lnTo>
                  <a:pt x="658952" y="512800"/>
                </a:lnTo>
                <a:lnTo>
                  <a:pt x="658977" y="510260"/>
                </a:lnTo>
                <a:lnTo>
                  <a:pt x="666178" y="500100"/>
                </a:lnTo>
                <a:lnTo>
                  <a:pt x="668908" y="495020"/>
                </a:lnTo>
                <a:lnTo>
                  <a:pt x="668083" y="491210"/>
                </a:lnTo>
                <a:lnTo>
                  <a:pt x="666978" y="487400"/>
                </a:lnTo>
                <a:lnTo>
                  <a:pt x="661466" y="486130"/>
                </a:lnTo>
                <a:lnTo>
                  <a:pt x="654951" y="483590"/>
                </a:lnTo>
                <a:lnTo>
                  <a:pt x="652170" y="483590"/>
                </a:lnTo>
                <a:lnTo>
                  <a:pt x="642696" y="478510"/>
                </a:lnTo>
                <a:lnTo>
                  <a:pt x="641451" y="475970"/>
                </a:lnTo>
                <a:lnTo>
                  <a:pt x="641680" y="473430"/>
                </a:lnTo>
                <a:lnTo>
                  <a:pt x="640678" y="460730"/>
                </a:lnTo>
                <a:lnTo>
                  <a:pt x="639997" y="450853"/>
                </a:lnTo>
                <a:close/>
              </a:path>
              <a:path w="678179" h="716279">
                <a:moveTo>
                  <a:pt x="628840" y="538200"/>
                </a:moveTo>
                <a:lnTo>
                  <a:pt x="619315" y="538200"/>
                </a:lnTo>
                <a:lnTo>
                  <a:pt x="614908" y="539470"/>
                </a:lnTo>
                <a:lnTo>
                  <a:pt x="642183" y="539470"/>
                </a:lnTo>
                <a:lnTo>
                  <a:pt x="628840" y="538200"/>
                </a:lnTo>
                <a:close/>
              </a:path>
              <a:path w="678179" h="716279">
                <a:moveTo>
                  <a:pt x="508812" y="530580"/>
                </a:moveTo>
                <a:lnTo>
                  <a:pt x="506412" y="530580"/>
                </a:lnTo>
                <a:lnTo>
                  <a:pt x="509930" y="533120"/>
                </a:lnTo>
                <a:lnTo>
                  <a:pt x="514032" y="536930"/>
                </a:lnTo>
                <a:lnTo>
                  <a:pt x="517949" y="535660"/>
                </a:lnTo>
                <a:lnTo>
                  <a:pt x="525522" y="535660"/>
                </a:lnTo>
                <a:lnTo>
                  <a:pt x="535177" y="534390"/>
                </a:lnTo>
                <a:lnTo>
                  <a:pt x="514565" y="534390"/>
                </a:lnTo>
                <a:lnTo>
                  <a:pt x="512660" y="533120"/>
                </a:lnTo>
                <a:lnTo>
                  <a:pt x="510209" y="531850"/>
                </a:lnTo>
                <a:lnTo>
                  <a:pt x="508812" y="530580"/>
                </a:lnTo>
                <a:close/>
              </a:path>
              <a:path w="678179" h="716279">
                <a:moveTo>
                  <a:pt x="539584" y="533120"/>
                </a:moveTo>
                <a:lnTo>
                  <a:pt x="522744" y="533120"/>
                </a:lnTo>
                <a:lnTo>
                  <a:pt x="514565" y="534390"/>
                </a:lnTo>
                <a:lnTo>
                  <a:pt x="546417" y="534390"/>
                </a:lnTo>
                <a:lnTo>
                  <a:pt x="539584" y="533120"/>
                </a:lnTo>
                <a:close/>
              </a:path>
              <a:path w="678179" h="716279">
                <a:moveTo>
                  <a:pt x="239382" y="512800"/>
                </a:moveTo>
                <a:lnTo>
                  <a:pt x="238721" y="512800"/>
                </a:lnTo>
                <a:lnTo>
                  <a:pt x="235940" y="514070"/>
                </a:lnTo>
                <a:lnTo>
                  <a:pt x="239382" y="512800"/>
                </a:lnTo>
                <a:close/>
              </a:path>
              <a:path w="678179" h="716279">
                <a:moveTo>
                  <a:pt x="289915" y="500100"/>
                </a:moveTo>
                <a:lnTo>
                  <a:pt x="290271" y="502640"/>
                </a:lnTo>
                <a:lnTo>
                  <a:pt x="291452" y="503910"/>
                </a:lnTo>
                <a:lnTo>
                  <a:pt x="292392" y="503910"/>
                </a:lnTo>
                <a:lnTo>
                  <a:pt x="290690" y="505180"/>
                </a:lnTo>
                <a:lnTo>
                  <a:pt x="290360" y="505180"/>
                </a:lnTo>
                <a:lnTo>
                  <a:pt x="289598" y="506450"/>
                </a:lnTo>
                <a:lnTo>
                  <a:pt x="285978" y="507720"/>
                </a:lnTo>
                <a:lnTo>
                  <a:pt x="279615" y="511530"/>
                </a:lnTo>
                <a:lnTo>
                  <a:pt x="242671" y="511530"/>
                </a:lnTo>
                <a:lnTo>
                  <a:pt x="239382" y="512800"/>
                </a:lnTo>
                <a:lnTo>
                  <a:pt x="266615" y="512800"/>
                </a:lnTo>
                <a:lnTo>
                  <a:pt x="274142" y="514070"/>
                </a:lnTo>
                <a:lnTo>
                  <a:pt x="281990" y="514070"/>
                </a:lnTo>
                <a:lnTo>
                  <a:pt x="295579" y="503910"/>
                </a:lnTo>
                <a:lnTo>
                  <a:pt x="291401" y="501370"/>
                </a:lnTo>
                <a:lnTo>
                  <a:pt x="289915" y="500100"/>
                </a:lnTo>
                <a:close/>
              </a:path>
              <a:path w="678179" h="716279">
                <a:moveTo>
                  <a:pt x="359003" y="489940"/>
                </a:moveTo>
                <a:lnTo>
                  <a:pt x="356997" y="489940"/>
                </a:lnTo>
                <a:lnTo>
                  <a:pt x="357568" y="491210"/>
                </a:lnTo>
                <a:lnTo>
                  <a:pt x="359003" y="489940"/>
                </a:lnTo>
                <a:close/>
              </a:path>
              <a:path w="678179" h="716279">
                <a:moveTo>
                  <a:pt x="305269" y="479780"/>
                </a:moveTo>
                <a:lnTo>
                  <a:pt x="298526" y="479780"/>
                </a:lnTo>
                <a:lnTo>
                  <a:pt x="301015" y="481050"/>
                </a:lnTo>
                <a:lnTo>
                  <a:pt x="304152" y="482320"/>
                </a:lnTo>
                <a:lnTo>
                  <a:pt x="307162" y="483590"/>
                </a:lnTo>
                <a:lnTo>
                  <a:pt x="311429" y="486130"/>
                </a:lnTo>
                <a:lnTo>
                  <a:pt x="315798" y="488670"/>
                </a:lnTo>
                <a:lnTo>
                  <a:pt x="323138" y="488670"/>
                </a:lnTo>
                <a:lnTo>
                  <a:pt x="324643" y="487400"/>
                </a:lnTo>
                <a:lnTo>
                  <a:pt x="314325" y="487400"/>
                </a:lnTo>
                <a:lnTo>
                  <a:pt x="305269" y="479780"/>
                </a:lnTo>
                <a:close/>
              </a:path>
              <a:path w="678179" h="716279">
                <a:moveTo>
                  <a:pt x="344081" y="474700"/>
                </a:moveTo>
                <a:lnTo>
                  <a:pt x="334238" y="474700"/>
                </a:lnTo>
                <a:lnTo>
                  <a:pt x="327888" y="482320"/>
                </a:lnTo>
                <a:lnTo>
                  <a:pt x="322300" y="487400"/>
                </a:lnTo>
                <a:lnTo>
                  <a:pt x="324643" y="487400"/>
                </a:lnTo>
                <a:lnTo>
                  <a:pt x="326148" y="486130"/>
                </a:lnTo>
                <a:lnTo>
                  <a:pt x="335978" y="477240"/>
                </a:lnTo>
                <a:lnTo>
                  <a:pt x="353861" y="477240"/>
                </a:lnTo>
                <a:lnTo>
                  <a:pt x="353339" y="475970"/>
                </a:lnTo>
                <a:lnTo>
                  <a:pt x="344081" y="474700"/>
                </a:lnTo>
                <a:close/>
              </a:path>
              <a:path w="678179" h="716279">
                <a:moveTo>
                  <a:pt x="297929" y="477240"/>
                </a:moveTo>
                <a:lnTo>
                  <a:pt x="293560" y="477240"/>
                </a:lnTo>
                <a:lnTo>
                  <a:pt x="291515" y="478510"/>
                </a:lnTo>
                <a:lnTo>
                  <a:pt x="289890" y="479780"/>
                </a:lnTo>
                <a:lnTo>
                  <a:pt x="289648" y="481050"/>
                </a:lnTo>
                <a:lnTo>
                  <a:pt x="289483" y="482320"/>
                </a:lnTo>
                <a:lnTo>
                  <a:pt x="289369" y="483590"/>
                </a:lnTo>
                <a:lnTo>
                  <a:pt x="290766" y="481050"/>
                </a:lnTo>
                <a:lnTo>
                  <a:pt x="292900" y="479780"/>
                </a:lnTo>
                <a:lnTo>
                  <a:pt x="305269" y="479780"/>
                </a:lnTo>
                <a:lnTo>
                  <a:pt x="297929" y="477240"/>
                </a:lnTo>
                <a:close/>
              </a:path>
              <a:path w="678179" h="716279">
                <a:moveTo>
                  <a:pt x="640206" y="450320"/>
                </a:moveTo>
                <a:lnTo>
                  <a:pt x="639978" y="450570"/>
                </a:lnTo>
                <a:lnTo>
                  <a:pt x="639997" y="450853"/>
                </a:lnTo>
                <a:lnTo>
                  <a:pt x="640206" y="450320"/>
                </a:lnTo>
                <a:close/>
              </a:path>
              <a:path w="678179" h="716279">
                <a:moveTo>
                  <a:pt x="672680" y="390880"/>
                </a:moveTo>
                <a:lnTo>
                  <a:pt x="670737" y="393420"/>
                </a:lnTo>
                <a:lnTo>
                  <a:pt x="670217" y="399770"/>
                </a:lnTo>
                <a:lnTo>
                  <a:pt x="669620" y="402310"/>
                </a:lnTo>
                <a:lnTo>
                  <a:pt x="666445" y="409930"/>
                </a:lnTo>
                <a:lnTo>
                  <a:pt x="661782" y="418820"/>
                </a:lnTo>
                <a:lnTo>
                  <a:pt x="654810" y="427710"/>
                </a:lnTo>
                <a:lnTo>
                  <a:pt x="642099" y="445490"/>
                </a:lnTo>
                <a:lnTo>
                  <a:pt x="640206" y="450320"/>
                </a:lnTo>
                <a:lnTo>
                  <a:pt x="643458" y="446760"/>
                </a:lnTo>
                <a:lnTo>
                  <a:pt x="644804" y="444220"/>
                </a:lnTo>
                <a:lnTo>
                  <a:pt x="654446" y="431520"/>
                </a:lnTo>
                <a:lnTo>
                  <a:pt x="671995" y="399770"/>
                </a:lnTo>
                <a:lnTo>
                  <a:pt x="672680" y="390880"/>
                </a:lnTo>
                <a:close/>
              </a:path>
              <a:path w="678179" h="716279">
                <a:moveTo>
                  <a:pt x="93319" y="482701"/>
                </a:moveTo>
                <a:lnTo>
                  <a:pt x="127812" y="506501"/>
                </a:lnTo>
                <a:lnTo>
                  <a:pt x="165755" y="512737"/>
                </a:lnTo>
                <a:lnTo>
                  <a:pt x="171999" y="513839"/>
                </a:lnTo>
                <a:lnTo>
                  <a:pt x="176669" y="514819"/>
                </a:lnTo>
                <a:lnTo>
                  <a:pt x="189268" y="517994"/>
                </a:lnTo>
                <a:lnTo>
                  <a:pt x="197612" y="518617"/>
                </a:lnTo>
                <a:lnTo>
                  <a:pt x="202107" y="518693"/>
                </a:lnTo>
                <a:lnTo>
                  <a:pt x="203428" y="518693"/>
                </a:lnTo>
                <a:lnTo>
                  <a:pt x="208457" y="518541"/>
                </a:lnTo>
                <a:lnTo>
                  <a:pt x="210476" y="518325"/>
                </a:lnTo>
                <a:lnTo>
                  <a:pt x="205409" y="518325"/>
                </a:lnTo>
                <a:lnTo>
                  <a:pt x="194619" y="517618"/>
                </a:lnTo>
                <a:lnTo>
                  <a:pt x="184007" y="515783"/>
                </a:lnTo>
                <a:lnTo>
                  <a:pt x="173295" y="513251"/>
                </a:lnTo>
                <a:lnTo>
                  <a:pt x="162204" y="510451"/>
                </a:lnTo>
                <a:lnTo>
                  <a:pt x="135176" y="506134"/>
                </a:lnTo>
                <a:lnTo>
                  <a:pt x="100507" y="486537"/>
                </a:lnTo>
                <a:lnTo>
                  <a:pt x="97904" y="485165"/>
                </a:lnTo>
                <a:lnTo>
                  <a:pt x="93319" y="482701"/>
                </a:lnTo>
                <a:close/>
              </a:path>
              <a:path w="678179" h="716279">
                <a:moveTo>
                  <a:pt x="213258" y="517906"/>
                </a:moveTo>
                <a:lnTo>
                  <a:pt x="210591" y="518198"/>
                </a:lnTo>
                <a:lnTo>
                  <a:pt x="205409" y="518325"/>
                </a:lnTo>
                <a:lnTo>
                  <a:pt x="210476" y="518325"/>
                </a:lnTo>
                <a:lnTo>
                  <a:pt x="210832" y="518287"/>
                </a:lnTo>
                <a:lnTo>
                  <a:pt x="213258" y="517906"/>
                </a:lnTo>
                <a:close/>
              </a:path>
              <a:path w="678179" h="716279">
                <a:moveTo>
                  <a:pt x="180492" y="26339"/>
                </a:moveTo>
                <a:lnTo>
                  <a:pt x="137744" y="49273"/>
                </a:lnTo>
                <a:lnTo>
                  <a:pt x="98734" y="77725"/>
                </a:lnTo>
                <a:lnTo>
                  <a:pt x="64865" y="110723"/>
                </a:lnTo>
                <a:lnTo>
                  <a:pt x="37541" y="147294"/>
                </a:lnTo>
                <a:lnTo>
                  <a:pt x="5638" y="212356"/>
                </a:lnTo>
                <a:lnTo>
                  <a:pt x="0" y="252222"/>
                </a:lnTo>
                <a:lnTo>
                  <a:pt x="2912" y="293877"/>
                </a:lnTo>
                <a:lnTo>
                  <a:pt x="16448" y="357081"/>
                </a:lnTo>
                <a:lnTo>
                  <a:pt x="36018" y="405172"/>
                </a:lnTo>
                <a:lnTo>
                  <a:pt x="53047" y="431825"/>
                </a:lnTo>
                <a:lnTo>
                  <a:pt x="52324" y="430402"/>
                </a:lnTo>
                <a:lnTo>
                  <a:pt x="51485" y="428498"/>
                </a:lnTo>
                <a:lnTo>
                  <a:pt x="50533" y="426199"/>
                </a:lnTo>
                <a:lnTo>
                  <a:pt x="43040" y="414589"/>
                </a:lnTo>
                <a:lnTo>
                  <a:pt x="35512" y="400502"/>
                </a:lnTo>
                <a:lnTo>
                  <a:pt x="17458" y="354654"/>
                </a:lnTo>
                <a:lnTo>
                  <a:pt x="4378" y="292158"/>
                </a:lnTo>
                <a:lnTo>
                  <a:pt x="1689" y="252209"/>
                </a:lnTo>
                <a:lnTo>
                  <a:pt x="7331" y="212429"/>
                </a:lnTo>
                <a:lnTo>
                  <a:pt x="33078" y="156595"/>
                </a:lnTo>
                <a:lnTo>
                  <a:pt x="67338" y="110375"/>
                </a:lnTo>
                <a:lnTo>
                  <a:pt x="101546" y="77508"/>
                </a:lnTo>
                <a:lnTo>
                  <a:pt x="139844" y="50003"/>
                </a:lnTo>
                <a:lnTo>
                  <a:pt x="180492" y="28282"/>
                </a:lnTo>
                <a:lnTo>
                  <a:pt x="180492" y="26339"/>
                </a:lnTo>
                <a:close/>
              </a:path>
              <a:path w="678179" h="716279">
                <a:moveTo>
                  <a:pt x="645154" y="321835"/>
                </a:moveTo>
                <a:lnTo>
                  <a:pt x="646353" y="326288"/>
                </a:lnTo>
                <a:lnTo>
                  <a:pt x="648576" y="329857"/>
                </a:lnTo>
                <a:lnTo>
                  <a:pt x="651357" y="333121"/>
                </a:lnTo>
                <a:lnTo>
                  <a:pt x="653326" y="337045"/>
                </a:lnTo>
                <a:lnTo>
                  <a:pt x="658570" y="344821"/>
                </a:lnTo>
                <a:lnTo>
                  <a:pt x="666168" y="354079"/>
                </a:lnTo>
                <a:lnTo>
                  <a:pt x="673010" y="361826"/>
                </a:lnTo>
                <a:lnTo>
                  <a:pt x="675982" y="365074"/>
                </a:lnTo>
                <a:lnTo>
                  <a:pt x="672312" y="372541"/>
                </a:lnTo>
                <a:lnTo>
                  <a:pt x="671156" y="387807"/>
                </a:lnTo>
                <a:lnTo>
                  <a:pt x="672846" y="387972"/>
                </a:lnTo>
                <a:lnTo>
                  <a:pt x="673976" y="372999"/>
                </a:lnTo>
                <a:lnTo>
                  <a:pt x="678002" y="364794"/>
                </a:lnTo>
                <a:lnTo>
                  <a:pt x="653542" y="333717"/>
                </a:lnTo>
                <a:lnTo>
                  <a:pt x="651954" y="331444"/>
                </a:lnTo>
                <a:lnTo>
                  <a:pt x="650405" y="329285"/>
                </a:lnTo>
                <a:lnTo>
                  <a:pt x="647065" y="324510"/>
                </a:lnTo>
                <a:lnTo>
                  <a:pt x="645154" y="321835"/>
                </a:lnTo>
                <a:close/>
              </a:path>
              <a:path w="678179" h="716279">
                <a:moveTo>
                  <a:pt x="644065" y="317791"/>
                </a:moveTo>
                <a:lnTo>
                  <a:pt x="643890" y="320065"/>
                </a:lnTo>
                <a:lnTo>
                  <a:pt x="645154" y="321835"/>
                </a:lnTo>
                <a:lnTo>
                  <a:pt x="644065" y="317791"/>
                </a:lnTo>
                <a:close/>
              </a:path>
              <a:path w="678179" h="716279">
                <a:moveTo>
                  <a:pt x="344471" y="1676"/>
                </a:moveTo>
                <a:lnTo>
                  <a:pt x="303834" y="1676"/>
                </a:lnTo>
                <a:lnTo>
                  <a:pt x="350038" y="3779"/>
                </a:lnTo>
                <a:lnTo>
                  <a:pt x="390431" y="8407"/>
                </a:lnTo>
                <a:lnTo>
                  <a:pt x="429907" y="15138"/>
                </a:lnTo>
                <a:lnTo>
                  <a:pt x="475162" y="34166"/>
                </a:lnTo>
                <a:lnTo>
                  <a:pt x="519150" y="58464"/>
                </a:lnTo>
                <a:lnTo>
                  <a:pt x="553480" y="80000"/>
                </a:lnTo>
                <a:lnTo>
                  <a:pt x="597384" y="129782"/>
                </a:lnTo>
                <a:lnTo>
                  <a:pt x="622426" y="172148"/>
                </a:lnTo>
                <a:lnTo>
                  <a:pt x="627506" y="187311"/>
                </a:lnTo>
                <a:lnTo>
                  <a:pt x="636522" y="213650"/>
                </a:lnTo>
                <a:lnTo>
                  <a:pt x="645803" y="240301"/>
                </a:lnTo>
                <a:lnTo>
                  <a:pt x="651675" y="256400"/>
                </a:lnTo>
                <a:lnTo>
                  <a:pt x="652046" y="267757"/>
                </a:lnTo>
                <a:lnTo>
                  <a:pt x="648996" y="284210"/>
                </a:lnTo>
                <a:lnTo>
                  <a:pt x="645054" y="300905"/>
                </a:lnTo>
                <a:lnTo>
                  <a:pt x="642747" y="312991"/>
                </a:lnTo>
                <a:lnTo>
                  <a:pt x="643851" y="314261"/>
                </a:lnTo>
                <a:lnTo>
                  <a:pt x="643254" y="314782"/>
                </a:lnTo>
                <a:lnTo>
                  <a:pt x="644065" y="317791"/>
                </a:lnTo>
                <a:lnTo>
                  <a:pt x="644702" y="309524"/>
                </a:lnTo>
                <a:lnTo>
                  <a:pt x="648182" y="295122"/>
                </a:lnTo>
                <a:lnTo>
                  <a:pt x="650897" y="283475"/>
                </a:lnTo>
                <a:lnTo>
                  <a:pt x="653108" y="272243"/>
                </a:lnTo>
                <a:lnTo>
                  <a:pt x="654117" y="262611"/>
                </a:lnTo>
                <a:lnTo>
                  <a:pt x="653224" y="255765"/>
                </a:lnTo>
                <a:lnTo>
                  <a:pt x="647333" y="239588"/>
                </a:lnTo>
                <a:lnTo>
                  <a:pt x="638016" y="212807"/>
                </a:lnTo>
                <a:lnTo>
                  <a:pt x="629003" y="186474"/>
                </a:lnTo>
                <a:lnTo>
                  <a:pt x="624027" y="171640"/>
                </a:lnTo>
                <a:lnTo>
                  <a:pt x="615477" y="155852"/>
                </a:lnTo>
                <a:lnTo>
                  <a:pt x="598698" y="128800"/>
                </a:lnTo>
                <a:lnTo>
                  <a:pt x="581227" y="102581"/>
                </a:lnTo>
                <a:lnTo>
                  <a:pt x="570598" y="89293"/>
                </a:lnTo>
                <a:lnTo>
                  <a:pt x="569874" y="88861"/>
                </a:lnTo>
                <a:lnTo>
                  <a:pt x="565365" y="85864"/>
                </a:lnTo>
                <a:lnTo>
                  <a:pt x="525361" y="60318"/>
                </a:lnTo>
                <a:lnTo>
                  <a:pt x="489457" y="39708"/>
                </a:lnTo>
                <a:lnTo>
                  <a:pt x="430428" y="13525"/>
                </a:lnTo>
                <a:lnTo>
                  <a:pt x="377012" y="4945"/>
                </a:lnTo>
                <a:lnTo>
                  <a:pt x="344471" y="1676"/>
                </a:lnTo>
                <a:close/>
              </a:path>
              <a:path w="678179" h="716279">
                <a:moveTo>
                  <a:pt x="303644" y="0"/>
                </a:moveTo>
                <a:lnTo>
                  <a:pt x="256249" y="3139"/>
                </a:lnTo>
                <a:lnTo>
                  <a:pt x="216300" y="12658"/>
                </a:lnTo>
                <a:lnTo>
                  <a:pt x="190207" y="22148"/>
                </a:lnTo>
                <a:lnTo>
                  <a:pt x="190207" y="24066"/>
                </a:lnTo>
                <a:lnTo>
                  <a:pt x="203556" y="18836"/>
                </a:lnTo>
                <a:lnTo>
                  <a:pt x="216871" y="14281"/>
                </a:lnTo>
                <a:lnTo>
                  <a:pt x="257511" y="4660"/>
                </a:lnTo>
                <a:lnTo>
                  <a:pt x="303834" y="1676"/>
                </a:lnTo>
                <a:lnTo>
                  <a:pt x="344471" y="1676"/>
                </a:lnTo>
                <a:lnTo>
                  <a:pt x="343839" y="1612"/>
                </a:lnTo>
                <a:lnTo>
                  <a:pt x="333317" y="900"/>
                </a:lnTo>
                <a:lnTo>
                  <a:pt x="323108" y="396"/>
                </a:lnTo>
                <a:lnTo>
                  <a:pt x="313216" y="98"/>
                </a:lnTo>
                <a:lnTo>
                  <a:pt x="303644" y="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2" name="object 2302"/>
          <p:cNvSpPr/>
          <p:nvPr/>
        </p:nvSpPr>
        <p:spPr>
          <a:xfrm>
            <a:off x="12283033" y="4743259"/>
            <a:ext cx="80708" cy="56692"/>
          </a:xfrm>
          <a:prstGeom prst="rect">
            <a:avLst/>
          </a:prstGeom>
          <a:blipFill>
            <a:blip r:embed="rId1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3" name="object 2303"/>
          <p:cNvSpPr/>
          <p:nvPr/>
        </p:nvSpPr>
        <p:spPr>
          <a:xfrm>
            <a:off x="12215571" y="4790821"/>
            <a:ext cx="27724" cy="7480"/>
          </a:xfrm>
          <a:prstGeom prst="rect">
            <a:avLst/>
          </a:prstGeom>
          <a:blipFill>
            <a:blip r:embed="rId1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4" name="object 2304"/>
          <p:cNvSpPr/>
          <p:nvPr/>
        </p:nvSpPr>
        <p:spPr>
          <a:xfrm>
            <a:off x="12066561" y="4701095"/>
            <a:ext cx="286334" cy="98818"/>
          </a:xfrm>
          <a:prstGeom prst="rect">
            <a:avLst/>
          </a:prstGeom>
          <a:blipFill>
            <a:blip r:embed="rId1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5" name="object 2305"/>
          <p:cNvSpPr/>
          <p:nvPr/>
        </p:nvSpPr>
        <p:spPr>
          <a:xfrm>
            <a:off x="12372326" y="4716056"/>
            <a:ext cx="25730" cy="15252"/>
          </a:xfrm>
          <a:prstGeom prst="rect">
            <a:avLst/>
          </a:prstGeom>
          <a:blipFill>
            <a:blip r:embed="rId1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6" name="object 2306"/>
          <p:cNvSpPr/>
          <p:nvPr/>
        </p:nvSpPr>
        <p:spPr>
          <a:xfrm>
            <a:off x="12366142" y="4710900"/>
            <a:ext cx="36207" cy="23012"/>
          </a:xfrm>
          <a:prstGeom prst="rect">
            <a:avLst/>
          </a:prstGeom>
          <a:blipFill>
            <a:blip r:embed="rId1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7" name="object 2307"/>
          <p:cNvSpPr/>
          <p:nvPr/>
        </p:nvSpPr>
        <p:spPr>
          <a:xfrm>
            <a:off x="12359678" y="4729353"/>
            <a:ext cx="13169" cy="5537"/>
          </a:xfrm>
          <a:prstGeom prst="rect">
            <a:avLst/>
          </a:prstGeom>
          <a:blipFill>
            <a:blip r:embed="rId1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8" name="object 2308"/>
          <p:cNvSpPr/>
          <p:nvPr/>
        </p:nvSpPr>
        <p:spPr>
          <a:xfrm>
            <a:off x="12181840" y="4704435"/>
            <a:ext cx="195135" cy="19456"/>
          </a:xfrm>
          <a:prstGeom prst="rect">
            <a:avLst/>
          </a:prstGeom>
          <a:blipFill>
            <a:blip r:embed="rId1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9" name="object 2309"/>
          <p:cNvSpPr/>
          <p:nvPr/>
        </p:nvSpPr>
        <p:spPr>
          <a:xfrm>
            <a:off x="12395275" y="4685296"/>
            <a:ext cx="4191" cy="661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0" name="object 2310"/>
          <p:cNvSpPr/>
          <p:nvPr/>
        </p:nvSpPr>
        <p:spPr>
          <a:xfrm>
            <a:off x="12398921" y="4684319"/>
            <a:ext cx="863" cy="1041"/>
          </a:xfrm>
          <a:prstGeom prst="rect">
            <a:avLst/>
          </a:prstGeom>
          <a:blipFill>
            <a:blip r:embed="rId1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1" name="object 2311"/>
          <p:cNvSpPr/>
          <p:nvPr/>
        </p:nvSpPr>
        <p:spPr>
          <a:xfrm>
            <a:off x="12116803" y="4652530"/>
            <a:ext cx="284708" cy="49733"/>
          </a:xfrm>
          <a:prstGeom prst="rect">
            <a:avLst/>
          </a:prstGeom>
          <a:blipFill>
            <a:blip r:embed="rId1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2" name="object 2312"/>
          <p:cNvSpPr/>
          <p:nvPr/>
        </p:nvSpPr>
        <p:spPr>
          <a:xfrm>
            <a:off x="12397003" y="4683518"/>
            <a:ext cx="3098" cy="952"/>
          </a:xfrm>
          <a:prstGeom prst="rect">
            <a:avLst/>
          </a:prstGeom>
          <a:blipFill>
            <a:blip r:embed="rId1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3" name="object 2313"/>
          <p:cNvSpPr/>
          <p:nvPr/>
        </p:nvSpPr>
        <p:spPr>
          <a:xfrm>
            <a:off x="12399784" y="4683302"/>
            <a:ext cx="2108" cy="1333"/>
          </a:xfrm>
          <a:prstGeom prst="rect">
            <a:avLst/>
          </a:prstGeom>
          <a:blipFill>
            <a:blip r:embed="rId1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4" name="object 2314"/>
          <p:cNvSpPr/>
          <p:nvPr/>
        </p:nvSpPr>
        <p:spPr>
          <a:xfrm>
            <a:off x="12293612" y="4674032"/>
            <a:ext cx="46901" cy="10604"/>
          </a:xfrm>
          <a:prstGeom prst="rect">
            <a:avLst/>
          </a:prstGeom>
          <a:blipFill>
            <a:blip r:embed="rId1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5" name="object 2315"/>
          <p:cNvSpPr/>
          <p:nvPr/>
        </p:nvSpPr>
        <p:spPr>
          <a:xfrm>
            <a:off x="12434620" y="4587900"/>
            <a:ext cx="19951" cy="10591"/>
          </a:xfrm>
          <a:prstGeom prst="rect">
            <a:avLst/>
          </a:prstGeom>
          <a:blipFill>
            <a:blip r:embed="rId1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6" name="object 2316"/>
          <p:cNvSpPr/>
          <p:nvPr/>
        </p:nvSpPr>
        <p:spPr>
          <a:xfrm>
            <a:off x="12446686" y="4380827"/>
            <a:ext cx="16941" cy="3289"/>
          </a:xfrm>
          <a:prstGeom prst="rect">
            <a:avLst/>
          </a:prstGeom>
          <a:blipFill>
            <a:blip r:embed="rId1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7" name="object 2317"/>
          <p:cNvSpPr/>
          <p:nvPr/>
        </p:nvSpPr>
        <p:spPr>
          <a:xfrm>
            <a:off x="12448146" y="4381525"/>
            <a:ext cx="15062" cy="3086"/>
          </a:xfrm>
          <a:prstGeom prst="rect">
            <a:avLst/>
          </a:prstGeom>
          <a:blipFill>
            <a:blip r:embed="rId1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8" name="object 2318"/>
          <p:cNvSpPr/>
          <p:nvPr/>
        </p:nvSpPr>
        <p:spPr>
          <a:xfrm>
            <a:off x="12473508" y="4560519"/>
            <a:ext cx="3454" cy="12661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9" name="object 2319"/>
          <p:cNvSpPr/>
          <p:nvPr/>
        </p:nvSpPr>
        <p:spPr>
          <a:xfrm>
            <a:off x="12461837" y="4501083"/>
            <a:ext cx="2692" cy="26758"/>
          </a:xfrm>
          <a:prstGeom prst="rect">
            <a:avLst/>
          </a:prstGeom>
          <a:blipFill>
            <a:blip r:embed="rId1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0" name="object 2320"/>
          <p:cNvSpPr/>
          <p:nvPr/>
        </p:nvSpPr>
        <p:spPr>
          <a:xfrm>
            <a:off x="12463119" y="4381411"/>
            <a:ext cx="20828" cy="150952"/>
          </a:xfrm>
          <a:prstGeom prst="rect">
            <a:avLst/>
          </a:prstGeom>
          <a:blipFill>
            <a:blip r:embed="rId1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1" name="object 2321"/>
          <p:cNvSpPr/>
          <p:nvPr/>
        </p:nvSpPr>
        <p:spPr>
          <a:xfrm>
            <a:off x="12412650" y="4181716"/>
            <a:ext cx="54394" cy="201993"/>
          </a:xfrm>
          <a:prstGeom prst="rect">
            <a:avLst/>
          </a:prstGeom>
          <a:blipFill>
            <a:blip r:embed="rId1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2" name="object 2322"/>
          <p:cNvSpPr/>
          <p:nvPr/>
        </p:nvSpPr>
        <p:spPr>
          <a:xfrm>
            <a:off x="12415684" y="4152519"/>
            <a:ext cx="7797" cy="13042"/>
          </a:xfrm>
          <a:prstGeom prst="rect">
            <a:avLst/>
          </a:prstGeom>
          <a:blipFill>
            <a:blip r:embed="rId1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3" name="object 2323"/>
          <p:cNvSpPr/>
          <p:nvPr/>
        </p:nvSpPr>
        <p:spPr>
          <a:xfrm>
            <a:off x="12410414" y="4146067"/>
            <a:ext cx="14122" cy="24714"/>
          </a:xfrm>
          <a:prstGeom prst="rect">
            <a:avLst/>
          </a:prstGeom>
          <a:blipFill>
            <a:blip r:embed="rId1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4" name="object 2324"/>
          <p:cNvSpPr/>
          <p:nvPr/>
        </p:nvSpPr>
        <p:spPr>
          <a:xfrm>
            <a:off x="12077103" y="3931221"/>
            <a:ext cx="226021" cy="74358"/>
          </a:xfrm>
          <a:prstGeom prst="rect">
            <a:avLst/>
          </a:prstGeom>
          <a:blipFill>
            <a:blip r:embed="rId1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5" name="object 2325"/>
          <p:cNvSpPr/>
          <p:nvPr/>
        </p:nvSpPr>
        <p:spPr>
          <a:xfrm>
            <a:off x="12076976" y="3929316"/>
            <a:ext cx="226631" cy="77952"/>
          </a:xfrm>
          <a:prstGeom prst="rect">
            <a:avLst/>
          </a:prstGeom>
          <a:blipFill>
            <a:blip r:embed="rId1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6" name="object 2326"/>
          <p:cNvSpPr/>
          <p:nvPr/>
        </p:nvSpPr>
        <p:spPr>
          <a:xfrm>
            <a:off x="12273915" y="3969385"/>
            <a:ext cx="30879" cy="37884"/>
          </a:xfrm>
          <a:prstGeom prst="rect">
            <a:avLst/>
          </a:prstGeom>
          <a:blipFill>
            <a:blip r:embed="rId1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7" name="object 2327"/>
          <p:cNvSpPr/>
          <p:nvPr/>
        </p:nvSpPr>
        <p:spPr>
          <a:xfrm>
            <a:off x="11945073" y="3895458"/>
            <a:ext cx="421576" cy="224637"/>
          </a:xfrm>
          <a:prstGeom prst="rect">
            <a:avLst/>
          </a:prstGeom>
          <a:blipFill>
            <a:blip r:embed="rId1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8" name="object 2328"/>
          <p:cNvSpPr/>
          <p:nvPr/>
        </p:nvSpPr>
        <p:spPr>
          <a:xfrm>
            <a:off x="12091847" y="4026573"/>
            <a:ext cx="269214" cy="84924"/>
          </a:xfrm>
          <a:prstGeom prst="rect">
            <a:avLst/>
          </a:prstGeom>
          <a:blipFill>
            <a:blip r:embed="rId1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9" name="object 2329"/>
          <p:cNvSpPr/>
          <p:nvPr/>
        </p:nvSpPr>
        <p:spPr>
          <a:xfrm>
            <a:off x="11941708" y="3893769"/>
            <a:ext cx="424941" cy="228003"/>
          </a:xfrm>
          <a:prstGeom prst="rect">
            <a:avLst/>
          </a:prstGeom>
          <a:blipFill>
            <a:blip r:embed="rId1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0" name="object 2330"/>
          <p:cNvSpPr/>
          <p:nvPr/>
        </p:nvSpPr>
        <p:spPr>
          <a:xfrm>
            <a:off x="12351537" y="4086326"/>
            <a:ext cx="16738" cy="35471"/>
          </a:xfrm>
          <a:prstGeom prst="rect">
            <a:avLst/>
          </a:prstGeom>
          <a:blipFill>
            <a:blip r:embed="rId1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1" name="object 2331"/>
          <p:cNvSpPr/>
          <p:nvPr/>
        </p:nvSpPr>
        <p:spPr>
          <a:xfrm>
            <a:off x="11893994" y="3954335"/>
            <a:ext cx="523468" cy="256158"/>
          </a:xfrm>
          <a:prstGeom prst="rect">
            <a:avLst/>
          </a:prstGeom>
          <a:blipFill>
            <a:blip r:embed="rId1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2" name="object 2332"/>
          <p:cNvSpPr/>
          <p:nvPr/>
        </p:nvSpPr>
        <p:spPr>
          <a:xfrm>
            <a:off x="12076404" y="4102227"/>
            <a:ext cx="341985" cy="106273"/>
          </a:xfrm>
          <a:prstGeom prst="rect">
            <a:avLst/>
          </a:prstGeom>
          <a:blipFill>
            <a:blip r:embed="rId1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3" name="object 2333"/>
          <p:cNvSpPr/>
          <p:nvPr/>
        </p:nvSpPr>
        <p:spPr>
          <a:xfrm>
            <a:off x="11891467" y="3952646"/>
            <a:ext cx="526567" cy="259562"/>
          </a:xfrm>
          <a:prstGeom prst="rect">
            <a:avLst/>
          </a:prstGeom>
          <a:blipFill>
            <a:blip r:embed="rId1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4" name="object 2334"/>
          <p:cNvSpPr/>
          <p:nvPr/>
        </p:nvSpPr>
        <p:spPr>
          <a:xfrm>
            <a:off x="12401753" y="4173601"/>
            <a:ext cx="18770" cy="36956"/>
          </a:xfrm>
          <a:prstGeom prst="rect">
            <a:avLst/>
          </a:prstGeom>
          <a:blipFill>
            <a:blip r:embed="rId1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5" name="object 2335"/>
          <p:cNvSpPr/>
          <p:nvPr/>
        </p:nvSpPr>
        <p:spPr>
          <a:xfrm>
            <a:off x="11830745" y="4029405"/>
            <a:ext cx="619204" cy="287261"/>
          </a:xfrm>
          <a:prstGeom prst="rect">
            <a:avLst/>
          </a:prstGeom>
          <a:blipFill>
            <a:blip r:embed="rId1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6" name="object 2336"/>
          <p:cNvSpPr/>
          <p:nvPr/>
        </p:nvSpPr>
        <p:spPr>
          <a:xfrm>
            <a:off x="12085805" y="4199496"/>
            <a:ext cx="359502" cy="115811"/>
          </a:xfrm>
          <a:prstGeom prst="rect">
            <a:avLst/>
          </a:prstGeom>
          <a:blipFill>
            <a:blip r:embed="rId1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7" name="object 2337"/>
          <p:cNvSpPr/>
          <p:nvPr/>
        </p:nvSpPr>
        <p:spPr>
          <a:xfrm>
            <a:off x="11829095" y="4027373"/>
            <a:ext cx="619609" cy="290982"/>
          </a:xfrm>
          <a:prstGeom prst="rect">
            <a:avLst/>
          </a:prstGeom>
          <a:blipFill>
            <a:blip r:embed="rId1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8" name="object 2338"/>
          <p:cNvSpPr/>
          <p:nvPr/>
        </p:nvSpPr>
        <p:spPr>
          <a:xfrm>
            <a:off x="11831980" y="4102354"/>
            <a:ext cx="13766" cy="15316"/>
          </a:xfrm>
          <a:prstGeom prst="rect">
            <a:avLst/>
          </a:prstGeom>
          <a:blipFill>
            <a:blip r:embed="rId1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9" name="object 2339"/>
          <p:cNvSpPr/>
          <p:nvPr/>
        </p:nvSpPr>
        <p:spPr>
          <a:xfrm>
            <a:off x="12427001" y="4273448"/>
            <a:ext cx="24612" cy="38188"/>
          </a:xfrm>
          <a:prstGeom prst="rect">
            <a:avLst/>
          </a:prstGeom>
          <a:blipFill>
            <a:blip r:embed="rId2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0" name="object 2340"/>
          <p:cNvSpPr/>
          <p:nvPr/>
        </p:nvSpPr>
        <p:spPr>
          <a:xfrm>
            <a:off x="11807553" y="4108970"/>
            <a:ext cx="659275" cy="288124"/>
          </a:xfrm>
          <a:prstGeom prst="rect">
            <a:avLst/>
          </a:prstGeom>
          <a:blipFill>
            <a:blip r:embed="rId2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1" name="object 2341"/>
          <p:cNvSpPr/>
          <p:nvPr/>
        </p:nvSpPr>
        <p:spPr>
          <a:xfrm>
            <a:off x="12045530" y="4261269"/>
            <a:ext cx="419740" cy="136093"/>
          </a:xfrm>
          <a:prstGeom prst="rect">
            <a:avLst/>
          </a:prstGeom>
          <a:blipFill>
            <a:blip r:embed="rId2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2" name="object 2342"/>
          <p:cNvSpPr/>
          <p:nvPr/>
        </p:nvSpPr>
        <p:spPr>
          <a:xfrm>
            <a:off x="11832361" y="4108145"/>
            <a:ext cx="6883" cy="7264"/>
          </a:xfrm>
          <a:prstGeom prst="rect">
            <a:avLst/>
          </a:prstGeom>
          <a:blipFill>
            <a:blip r:embed="rId2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3" name="object 2343"/>
          <p:cNvSpPr/>
          <p:nvPr/>
        </p:nvSpPr>
        <p:spPr>
          <a:xfrm>
            <a:off x="11806034" y="4105262"/>
            <a:ext cx="659803" cy="293776"/>
          </a:xfrm>
          <a:prstGeom prst="rect">
            <a:avLst/>
          </a:prstGeom>
          <a:blipFill>
            <a:blip r:embed="rId2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4" name="object 2344"/>
          <p:cNvSpPr/>
          <p:nvPr/>
        </p:nvSpPr>
        <p:spPr>
          <a:xfrm>
            <a:off x="11814835" y="4184764"/>
            <a:ext cx="20294" cy="17398"/>
          </a:xfrm>
          <a:prstGeom prst="rect">
            <a:avLst/>
          </a:prstGeom>
          <a:blipFill>
            <a:blip r:embed="rId2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5" name="object 2345"/>
          <p:cNvSpPr/>
          <p:nvPr/>
        </p:nvSpPr>
        <p:spPr>
          <a:xfrm>
            <a:off x="12442456" y="4346702"/>
            <a:ext cx="26568" cy="36944"/>
          </a:xfrm>
          <a:prstGeom prst="rect">
            <a:avLst/>
          </a:prstGeom>
          <a:blipFill>
            <a:blip r:embed="rId2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6" name="object 2346"/>
          <p:cNvSpPr/>
          <p:nvPr/>
        </p:nvSpPr>
        <p:spPr>
          <a:xfrm>
            <a:off x="11796848" y="4189920"/>
            <a:ext cx="679904" cy="318465"/>
          </a:xfrm>
          <a:prstGeom prst="rect">
            <a:avLst/>
          </a:prstGeom>
          <a:blipFill>
            <a:blip r:embed="rId2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7" name="object 2347"/>
          <p:cNvSpPr/>
          <p:nvPr/>
        </p:nvSpPr>
        <p:spPr>
          <a:xfrm>
            <a:off x="12085663" y="4378592"/>
            <a:ext cx="383917" cy="129527"/>
          </a:xfrm>
          <a:prstGeom prst="rect">
            <a:avLst/>
          </a:prstGeom>
          <a:blipFill>
            <a:blip r:embed="rId2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8" name="object 2348"/>
          <p:cNvSpPr/>
          <p:nvPr/>
        </p:nvSpPr>
        <p:spPr>
          <a:xfrm>
            <a:off x="11815165" y="4189400"/>
            <a:ext cx="16802" cy="12852"/>
          </a:xfrm>
          <a:prstGeom prst="rect">
            <a:avLst/>
          </a:prstGeom>
          <a:blipFill>
            <a:blip r:embed="rId2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9" name="object 2349"/>
          <p:cNvSpPr/>
          <p:nvPr/>
        </p:nvSpPr>
        <p:spPr>
          <a:xfrm>
            <a:off x="11795259" y="4187088"/>
            <a:ext cx="681766" cy="322973"/>
          </a:xfrm>
          <a:prstGeom prst="rect">
            <a:avLst/>
          </a:prstGeom>
          <a:blipFill>
            <a:blip r:embed="rId2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0" name="object 2350"/>
          <p:cNvSpPr/>
          <p:nvPr/>
        </p:nvSpPr>
        <p:spPr>
          <a:xfrm>
            <a:off x="11804929" y="4267644"/>
            <a:ext cx="22250" cy="22339"/>
          </a:xfrm>
          <a:prstGeom prst="rect">
            <a:avLst/>
          </a:prstGeom>
          <a:blipFill>
            <a:blip r:embed="rId2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1" name="object 2351"/>
          <p:cNvSpPr/>
          <p:nvPr/>
        </p:nvSpPr>
        <p:spPr>
          <a:xfrm>
            <a:off x="12460871" y="4448048"/>
            <a:ext cx="17548" cy="37972"/>
          </a:xfrm>
          <a:prstGeom prst="rect">
            <a:avLst/>
          </a:prstGeom>
          <a:blipFill>
            <a:blip r:embed="rId1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2" name="object 2352"/>
          <p:cNvSpPr/>
          <p:nvPr/>
        </p:nvSpPr>
        <p:spPr>
          <a:xfrm>
            <a:off x="11798295" y="4274121"/>
            <a:ext cx="676217" cy="339039"/>
          </a:xfrm>
          <a:prstGeom prst="rect">
            <a:avLst/>
          </a:prstGeom>
          <a:blipFill>
            <a:blip r:embed="rId2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3" name="object 2353"/>
          <p:cNvSpPr/>
          <p:nvPr/>
        </p:nvSpPr>
        <p:spPr>
          <a:xfrm>
            <a:off x="12116549" y="4489767"/>
            <a:ext cx="352853" cy="122910"/>
          </a:xfrm>
          <a:prstGeom prst="rect">
            <a:avLst/>
          </a:prstGeom>
          <a:blipFill>
            <a:blip r:embed="rId2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4" name="object 2354"/>
          <p:cNvSpPr/>
          <p:nvPr/>
        </p:nvSpPr>
        <p:spPr>
          <a:xfrm>
            <a:off x="11806428" y="4273384"/>
            <a:ext cx="16014" cy="15862"/>
          </a:xfrm>
          <a:prstGeom prst="rect">
            <a:avLst/>
          </a:prstGeom>
          <a:blipFill>
            <a:blip r:embed="rId2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5" name="object 2355"/>
          <p:cNvSpPr/>
          <p:nvPr/>
        </p:nvSpPr>
        <p:spPr>
          <a:xfrm>
            <a:off x="11796666" y="4270502"/>
            <a:ext cx="678365" cy="344335"/>
          </a:xfrm>
          <a:prstGeom prst="rect">
            <a:avLst/>
          </a:prstGeom>
          <a:blipFill>
            <a:blip r:embed="rId2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6" name="object 2356"/>
          <p:cNvSpPr/>
          <p:nvPr/>
        </p:nvSpPr>
        <p:spPr>
          <a:xfrm>
            <a:off x="11808599" y="4344759"/>
            <a:ext cx="5092" cy="8851"/>
          </a:xfrm>
          <a:prstGeom prst="rect">
            <a:avLst/>
          </a:prstGeom>
          <a:blipFill>
            <a:blip r:embed="rId2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7" name="object 2357"/>
          <p:cNvSpPr/>
          <p:nvPr/>
        </p:nvSpPr>
        <p:spPr>
          <a:xfrm>
            <a:off x="12463348" y="4543768"/>
            <a:ext cx="12877" cy="38709"/>
          </a:xfrm>
          <a:prstGeom prst="rect">
            <a:avLst/>
          </a:prstGeom>
          <a:blipFill>
            <a:blip r:embed="rId2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8" name="object 2358"/>
          <p:cNvSpPr/>
          <p:nvPr/>
        </p:nvSpPr>
        <p:spPr>
          <a:xfrm>
            <a:off x="11786217" y="4345584"/>
            <a:ext cx="658080" cy="338467"/>
          </a:xfrm>
          <a:prstGeom prst="rect">
            <a:avLst/>
          </a:prstGeom>
          <a:blipFill>
            <a:blip r:embed="rId2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9" name="object 2359"/>
          <p:cNvSpPr/>
          <p:nvPr/>
        </p:nvSpPr>
        <p:spPr>
          <a:xfrm>
            <a:off x="12102642" y="4562335"/>
            <a:ext cx="334921" cy="121640"/>
          </a:xfrm>
          <a:prstGeom prst="rect">
            <a:avLst/>
          </a:prstGeom>
          <a:blipFill>
            <a:blip r:embed="rId2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0" name="object 2360"/>
          <p:cNvSpPr/>
          <p:nvPr/>
        </p:nvSpPr>
        <p:spPr>
          <a:xfrm>
            <a:off x="11784538" y="4343324"/>
            <a:ext cx="658285" cy="342404"/>
          </a:xfrm>
          <a:prstGeom prst="rect">
            <a:avLst/>
          </a:prstGeom>
          <a:blipFill>
            <a:blip r:embed="rId2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1" name="object 2361"/>
          <p:cNvSpPr/>
          <p:nvPr/>
        </p:nvSpPr>
        <p:spPr>
          <a:xfrm>
            <a:off x="11815457" y="4436757"/>
            <a:ext cx="615835" cy="246761"/>
          </a:xfrm>
          <a:prstGeom prst="rect">
            <a:avLst/>
          </a:prstGeom>
          <a:blipFill>
            <a:blip r:embed="rId2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2" name="object 2362"/>
          <p:cNvSpPr/>
          <p:nvPr/>
        </p:nvSpPr>
        <p:spPr>
          <a:xfrm>
            <a:off x="12431534" y="4642561"/>
            <a:ext cx="15328" cy="26898"/>
          </a:xfrm>
          <a:prstGeom prst="rect">
            <a:avLst/>
          </a:prstGeom>
          <a:blipFill>
            <a:blip r:embed="rId2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3" name="object 2363"/>
          <p:cNvSpPr/>
          <p:nvPr/>
        </p:nvSpPr>
        <p:spPr>
          <a:xfrm>
            <a:off x="11803468" y="4430382"/>
            <a:ext cx="621931" cy="315010"/>
          </a:xfrm>
          <a:prstGeom prst="rect">
            <a:avLst/>
          </a:prstGeom>
          <a:blipFill>
            <a:blip r:embed="rId2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4" name="object 2364"/>
          <p:cNvSpPr/>
          <p:nvPr/>
        </p:nvSpPr>
        <p:spPr>
          <a:xfrm>
            <a:off x="12097893" y="4645825"/>
            <a:ext cx="318185" cy="105816"/>
          </a:xfrm>
          <a:prstGeom prst="rect">
            <a:avLst/>
          </a:prstGeom>
          <a:blipFill>
            <a:blip r:embed="rId2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5" name="object 2365"/>
          <p:cNvSpPr/>
          <p:nvPr/>
        </p:nvSpPr>
        <p:spPr>
          <a:xfrm>
            <a:off x="12403213" y="4682236"/>
            <a:ext cx="18453" cy="2603"/>
          </a:xfrm>
          <a:prstGeom prst="rect">
            <a:avLst/>
          </a:prstGeom>
          <a:blipFill>
            <a:blip r:embed="rId1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6" name="object 2366"/>
          <p:cNvSpPr/>
          <p:nvPr/>
        </p:nvSpPr>
        <p:spPr>
          <a:xfrm>
            <a:off x="11801614" y="4426394"/>
            <a:ext cx="626846" cy="326923"/>
          </a:xfrm>
          <a:prstGeom prst="rect">
            <a:avLst/>
          </a:prstGeom>
          <a:blipFill>
            <a:blip r:embed="rId2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7" name="object 2367"/>
          <p:cNvSpPr/>
          <p:nvPr/>
        </p:nvSpPr>
        <p:spPr>
          <a:xfrm>
            <a:off x="12323609" y="4728908"/>
            <a:ext cx="47663" cy="22301"/>
          </a:xfrm>
          <a:prstGeom prst="rect">
            <a:avLst/>
          </a:prstGeom>
          <a:blipFill>
            <a:blip r:embed="rId2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8" name="object 2368"/>
          <p:cNvSpPr/>
          <p:nvPr/>
        </p:nvSpPr>
        <p:spPr>
          <a:xfrm>
            <a:off x="11846141" y="4542345"/>
            <a:ext cx="520331" cy="219036"/>
          </a:xfrm>
          <a:prstGeom prst="rect">
            <a:avLst/>
          </a:prstGeom>
          <a:blipFill>
            <a:blip r:embed="rId2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9" name="object 2369"/>
          <p:cNvSpPr/>
          <p:nvPr/>
        </p:nvSpPr>
        <p:spPr>
          <a:xfrm>
            <a:off x="12048325" y="4694987"/>
            <a:ext cx="316649" cy="104940"/>
          </a:xfrm>
          <a:prstGeom prst="rect">
            <a:avLst/>
          </a:prstGeom>
          <a:blipFill>
            <a:blip r:embed="rId2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0" name="object 2370"/>
          <p:cNvSpPr/>
          <p:nvPr/>
        </p:nvSpPr>
        <p:spPr>
          <a:xfrm>
            <a:off x="12330556" y="4736401"/>
            <a:ext cx="29591" cy="13614"/>
          </a:xfrm>
          <a:prstGeom prst="rect">
            <a:avLst/>
          </a:prstGeom>
          <a:blipFill>
            <a:blip r:embed="rId2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1" name="object 2371"/>
          <p:cNvSpPr/>
          <p:nvPr/>
        </p:nvSpPr>
        <p:spPr>
          <a:xfrm>
            <a:off x="11842686" y="4540669"/>
            <a:ext cx="532168" cy="260946"/>
          </a:xfrm>
          <a:prstGeom prst="rect">
            <a:avLst/>
          </a:prstGeom>
          <a:blipFill>
            <a:blip r:embed="rId2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2" name="object 2372"/>
          <p:cNvSpPr/>
          <p:nvPr/>
        </p:nvSpPr>
        <p:spPr>
          <a:xfrm>
            <a:off x="12281065" y="3966070"/>
            <a:ext cx="208813" cy="691248"/>
          </a:xfrm>
          <a:prstGeom prst="rect">
            <a:avLst/>
          </a:prstGeom>
          <a:blipFill>
            <a:blip r:embed="rId2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3" name="object 2373"/>
          <p:cNvSpPr/>
          <p:nvPr/>
        </p:nvSpPr>
        <p:spPr>
          <a:xfrm>
            <a:off x="12440767" y="4577092"/>
            <a:ext cx="32575" cy="68706"/>
          </a:xfrm>
          <a:prstGeom prst="rect">
            <a:avLst/>
          </a:prstGeom>
          <a:blipFill>
            <a:blip r:embed="rId2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4" name="object 2374"/>
          <p:cNvSpPr/>
          <p:nvPr/>
        </p:nvSpPr>
        <p:spPr>
          <a:xfrm>
            <a:off x="12309550" y="3969461"/>
            <a:ext cx="180962" cy="586066"/>
          </a:xfrm>
          <a:prstGeom prst="rect">
            <a:avLst/>
          </a:prstGeom>
          <a:blipFill>
            <a:blip r:embed="rId2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5" name="object 2375"/>
          <p:cNvSpPr/>
          <p:nvPr/>
        </p:nvSpPr>
        <p:spPr>
          <a:xfrm>
            <a:off x="12292126" y="3977398"/>
            <a:ext cx="14338" cy="29768"/>
          </a:xfrm>
          <a:prstGeom prst="rect">
            <a:avLst/>
          </a:prstGeom>
          <a:blipFill>
            <a:blip r:embed="rId2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6" name="object 2376"/>
          <p:cNvSpPr/>
          <p:nvPr/>
        </p:nvSpPr>
        <p:spPr>
          <a:xfrm>
            <a:off x="12365228" y="4093146"/>
            <a:ext cx="8191" cy="29794"/>
          </a:xfrm>
          <a:prstGeom prst="rect">
            <a:avLst/>
          </a:prstGeom>
          <a:blipFill>
            <a:blip r:embed="rId2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7" name="object 2377"/>
          <p:cNvSpPr/>
          <p:nvPr/>
        </p:nvSpPr>
        <p:spPr>
          <a:xfrm>
            <a:off x="12416370" y="4196461"/>
            <a:ext cx="5880" cy="13969"/>
          </a:xfrm>
          <a:prstGeom prst="rect">
            <a:avLst/>
          </a:prstGeom>
          <a:blipFill>
            <a:blip r:embed="rId1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8" name="object 2378"/>
          <p:cNvSpPr/>
          <p:nvPr/>
        </p:nvSpPr>
        <p:spPr>
          <a:xfrm>
            <a:off x="12447727" y="4288625"/>
            <a:ext cx="8318" cy="17487"/>
          </a:xfrm>
          <a:prstGeom prst="rect">
            <a:avLst/>
          </a:prstGeom>
          <a:blipFill>
            <a:blip r:embed="rId2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9" name="object 2379"/>
          <p:cNvSpPr/>
          <p:nvPr/>
        </p:nvSpPr>
        <p:spPr>
          <a:xfrm>
            <a:off x="12455779" y="4345013"/>
            <a:ext cx="16903" cy="36487"/>
          </a:xfrm>
          <a:prstGeom prst="rect">
            <a:avLst/>
          </a:prstGeom>
          <a:blipFill>
            <a:blip r:embed="rId2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0" name="object 2380"/>
          <p:cNvSpPr/>
          <p:nvPr/>
        </p:nvSpPr>
        <p:spPr>
          <a:xfrm>
            <a:off x="12463843" y="4446498"/>
            <a:ext cx="16116" cy="39522"/>
          </a:xfrm>
          <a:prstGeom prst="rect">
            <a:avLst/>
          </a:prstGeom>
          <a:blipFill>
            <a:blip r:embed="rId2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1" name="object 2381"/>
          <p:cNvSpPr/>
          <p:nvPr/>
        </p:nvSpPr>
        <p:spPr>
          <a:xfrm>
            <a:off x="12468656" y="4542409"/>
            <a:ext cx="9321" cy="37477"/>
          </a:xfrm>
          <a:prstGeom prst="rect">
            <a:avLst/>
          </a:prstGeom>
          <a:blipFill>
            <a:blip r:embed="rId2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2" name="object 2382"/>
          <p:cNvSpPr/>
          <p:nvPr/>
        </p:nvSpPr>
        <p:spPr>
          <a:xfrm>
            <a:off x="12444145" y="4646638"/>
            <a:ext cx="3416" cy="12915"/>
          </a:xfrm>
          <a:prstGeom prst="rect">
            <a:avLst/>
          </a:prstGeom>
          <a:blipFill>
            <a:blip r:embed="rId1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3" name="object 2383"/>
          <p:cNvSpPr/>
          <p:nvPr/>
        </p:nvSpPr>
        <p:spPr>
          <a:xfrm>
            <a:off x="12274054" y="3965245"/>
            <a:ext cx="217627" cy="703580"/>
          </a:xfrm>
          <a:prstGeom prst="rect">
            <a:avLst/>
          </a:prstGeom>
          <a:blipFill>
            <a:blip r:embed="rId2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4" name="object 2384"/>
          <p:cNvSpPr/>
          <p:nvPr/>
        </p:nvSpPr>
        <p:spPr>
          <a:xfrm>
            <a:off x="12002706" y="3570566"/>
            <a:ext cx="22682" cy="5016"/>
          </a:xfrm>
          <a:prstGeom prst="rect">
            <a:avLst/>
          </a:prstGeom>
          <a:blipFill>
            <a:blip r:embed="rId2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5" name="object 2385"/>
          <p:cNvSpPr/>
          <p:nvPr/>
        </p:nvSpPr>
        <p:spPr>
          <a:xfrm>
            <a:off x="11951652" y="3562184"/>
            <a:ext cx="128536" cy="13804"/>
          </a:xfrm>
          <a:prstGeom prst="rect">
            <a:avLst/>
          </a:prstGeom>
          <a:blipFill>
            <a:blip r:embed="rId2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6" name="object 2386"/>
          <p:cNvSpPr/>
          <p:nvPr/>
        </p:nvSpPr>
        <p:spPr>
          <a:xfrm>
            <a:off x="12076455" y="3540620"/>
            <a:ext cx="2895" cy="16179"/>
          </a:xfrm>
          <a:prstGeom prst="rect">
            <a:avLst/>
          </a:prstGeom>
          <a:blipFill>
            <a:blip r:embed="rId2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7" name="object 2387"/>
          <p:cNvSpPr/>
          <p:nvPr/>
        </p:nvSpPr>
        <p:spPr>
          <a:xfrm>
            <a:off x="12074600" y="3537217"/>
            <a:ext cx="5118" cy="22326"/>
          </a:xfrm>
          <a:prstGeom prst="rect">
            <a:avLst/>
          </a:prstGeom>
          <a:blipFill>
            <a:blip r:embed="rId2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8" name="object 2388"/>
          <p:cNvSpPr/>
          <p:nvPr/>
        </p:nvSpPr>
        <p:spPr>
          <a:xfrm>
            <a:off x="11842495" y="3489502"/>
            <a:ext cx="40271" cy="50863"/>
          </a:xfrm>
          <a:prstGeom prst="rect">
            <a:avLst/>
          </a:prstGeom>
          <a:blipFill>
            <a:blip r:embed="rId2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9" name="object 2389"/>
          <p:cNvSpPr/>
          <p:nvPr/>
        </p:nvSpPr>
        <p:spPr>
          <a:xfrm>
            <a:off x="11839981" y="3483864"/>
            <a:ext cx="49974" cy="60337"/>
          </a:xfrm>
          <a:prstGeom prst="rect">
            <a:avLst/>
          </a:prstGeom>
          <a:blipFill>
            <a:blip r:embed="rId2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0" name="object 2390"/>
          <p:cNvSpPr/>
          <p:nvPr/>
        </p:nvSpPr>
        <p:spPr>
          <a:xfrm>
            <a:off x="11792801" y="3061652"/>
            <a:ext cx="670598" cy="708659"/>
          </a:xfrm>
          <a:prstGeom prst="rect">
            <a:avLst/>
          </a:prstGeom>
          <a:blipFill>
            <a:blip r:embed="rId2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1" name="object 2391"/>
          <p:cNvSpPr/>
          <p:nvPr/>
        </p:nvSpPr>
        <p:spPr>
          <a:xfrm>
            <a:off x="11802236" y="3363671"/>
            <a:ext cx="299148" cy="209321"/>
          </a:xfrm>
          <a:prstGeom prst="rect">
            <a:avLst/>
          </a:prstGeom>
          <a:blipFill>
            <a:blip r:embed="rId2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2" name="object 2392"/>
          <p:cNvSpPr/>
          <p:nvPr/>
        </p:nvSpPr>
        <p:spPr>
          <a:xfrm>
            <a:off x="11791124" y="3059519"/>
            <a:ext cx="674293" cy="712470"/>
          </a:xfrm>
          <a:prstGeom prst="rect">
            <a:avLst/>
          </a:prstGeom>
          <a:blipFill>
            <a:blip r:embed="rId2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3" name="object 2393"/>
          <p:cNvSpPr/>
          <p:nvPr/>
        </p:nvSpPr>
        <p:spPr>
          <a:xfrm>
            <a:off x="11798389" y="3247796"/>
            <a:ext cx="481126" cy="206463"/>
          </a:xfrm>
          <a:prstGeom prst="rect">
            <a:avLst/>
          </a:prstGeom>
          <a:blipFill>
            <a:blip r:embed="rId2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4" name="object 2394"/>
          <p:cNvSpPr/>
          <p:nvPr/>
        </p:nvSpPr>
        <p:spPr>
          <a:xfrm>
            <a:off x="11926989" y="3454819"/>
            <a:ext cx="101841" cy="110629"/>
          </a:xfrm>
          <a:prstGeom prst="rect">
            <a:avLst/>
          </a:prstGeom>
          <a:blipFill>
            <a:blip r:embed="rId2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5" name="object 2395"/>
          <p:cNvSpPr/>
          <p:nvPr/>
        </p:nvSpPr>
        <p:spPr>
          <a:xfrm>
            <a:off x="12212028" y="3127616"/>
            <a:ext cx="52895" cy="155879"/>
          </a:xfrm>
          <a:prstGeom prst="rect">
            <a:avLst/>
          </a:prstGeom>
          <a:blipFill>
            <a:blip r:embed="rId2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6" name="object 2396"/>
          <p:cNvSpPr/>
          <p:nvPr/>
        </p:nvSpPr>
        <p:spPr>
          <a:xfrm>
            <a:off x="12071642" y="3468954"/>
            <a:ext cx="51130" cy="68402"/>
          </a:xfrm>
          <a:prstGeom prst="rect">
            <a:avLst/>
          </a:prstGeom>
          <a:blipFill>
            <a:blip r:embed="rId2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7" name="object 2397"/>
          <p:cNvSpPr/>
          <p:nvPr/>
        </p:nvSpPr>
        <p:spPr>
          <a:xfrm>
            <a:off x="11830570" y="3357245"/>
            <a:ext cx="151295" cy="92557"/>
          </a:xfrm>
          <a:prstGeom prst="rect">
            <a:avLst/>
          </a:prstGeom>
          <a:blipFill>
            <a:blip r:embed="rId2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8" name="object 2398"/>
          <p:cNvSpPr/>
          <p:nvPr/>
        </p:nvSpPr>
        <p:spPr>
          <a:xfrm>
            <a:off x="11828805" y="3357219"/>
            <a:ext cx="158064" cy="94805"/>
          </a:xfrm>
          <a:prstGeom prst="rect">
            <a:avLst/>
          </a:prstGeom>
          <a:blipFill>
            <a:blip r:embed="rId2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9" name="object 2399"/>
          <p:cNvSpPr/>
          <p:nvPr/>
        </p:nvSpPr>
        <p:spPr>
          <a:xfrm>
            <a:off x="11979643" y="3257448"/>
            <a:ext cx="298983" cy="103416"/>
          </a:xfrm>
          <a:prstGeom prst="rect">
            <a:avLst/>
          </a:prstGeom>
          <a:blipFill>
            <a:blip r:embed="rId2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0" name="object 2400"/>
          <p:cNvSpPr/>
          <p:nvPr/>
        </p:nvSpPr>
        <p:spPr>
          <a:xfrm>
            <a:off x="11976861" y="3253447"/>
            <a:ext cx="302196" cy="105079"/>
          </a:xfrm>
          <a:prstGeom prst="rect">
            <a:avLst/>
          </a:prstGeom>
          <a:blipFill>
            <a:blip r:embed="rId2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1" name="object 2401"/>
          <p:cNvSpPr/>
          <p:nvPr/>
        </p:nvSpPr>
        <p:spPr>
          <a:xfrm>
            <a:off x="11801741" y="3349752"/>
            <a:ext cx="24409" cy="7454"/>
          </a:xfrm>
          <a:prstGeom prst="rect">
            <a:avLst/>
          </a:prstGeom>
          <a:blipFill>
            <a:blip r:embed="rId2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2" name="object 2402"/>
          <p:cNvSpPr/>
          <p:nvPr/>
        </p:nvSpPr>
        <p:spPr>
          <a:xfrm>
            <a:off x="11799963" y="3344913"/>
            <a:ext cx="28841" cy="12306"/>
          </a:xfrm>
          <a:prstGeom prst="rect">
            <a:avLst/>
          </a:prstGeom>
          <a:blipFill>
            <a:blip r:embed="rId2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3" name="object 2403"/>
          <p:cNvSpPr/>
          <p:nvPr/>
        </p:nvSpPr>
        <p:spPr>
          <a:xfrm>
            <a:off x="12020867" y="3556825"/>
            <a:ext cx="6489" cy="7785"/>
          </a:xfrm>
          <a:prstGeom prst="rect">
            <a:avLst/>
          </a:prstGeom>
          <a:blipFill>
            <a:blip r:embed="rId2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4" name="object 2404"/>
          <p:cNvSpPr/>
          <p:nvPr/>
        </p:nvSpPr>
        <p:spPr>
          <a:xfrm>
            <a:off x="11931815" y="3456990"/>
            <a:ext cx="84759" cy="94678"/>
          </a:xfrm>
          <a:prstGeom prst="rect">
            <a:avLst/>
          </a:prstGeom>
          <a:blipFill>
            <a:blip r:embed="rId2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5" name="object 2405"/>
          <p:cNvSpPr/>
          <p:nvPr/>
        </p:nvSpPr>
        <p:spPr>
          <a:xfrm>
            <a:off x="11929453" y="3455555"/>
            <a:ext cx="91414" cy="101269"/>
          </a:xfrm>
          <a:prstGeom prst="rect">
            <a:avLst/>
          </a:prstGeom>
          <a:blipFill>
            <a:blip r:embed="rId2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6" name="object 2406"/>
          <p:cNvSpPr/>
          <p:nvPr/>
        </p:nvSpPr>
        <p:spPr>
          <a:xfrm>
            <a:off x="12258561" y="3271279"/>
            <a:ext cx="4521" cy="8166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7" name="object 2407"/>
          <p:cNvSpPr/>
          <p:nvPr/>
        </p:nvSpPr>
        <p:spPr>
          <a:xfrm>
            <a:off x="12256592" y="3269361"/>
            <a:ext cx="7353" cy="12750"/>
          </a:xfrm>
          <a:prstGeom prst="rect">
            <a:avLst/>
          </a:prstGeom>
          <a:blipFill>
            <a:blip r:embed="rId2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8" name="object 2408"/>
          <p:cNvSpPr/>
          <p:nvPr/>
        </p:nvSpPr>
        <p:spPr>
          <a:xfrm>
            <a:off x="12258599" y="3265728"/>
            <a:ext cx="1117" cy="1714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9" name="object 2409"/>
          <p:cNvSpPr/>
          <p:nvPr/>
        </p:nvSpPr>
        <p:spPr>
          <a:xfrm>
            <a:off x="12256223" y="3260255"/>
            <a:ext cx="5803" cy="9105"/>
          </a:xfrm>
          <a:prstGeom prst="rect">
            <a:avLst/>
          </a:prstGeom>
          <a:blipFill>
            <a:blip r:embed="rId2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0" name="object 2410"/>
          <p:cNvSpPr/>
          <p:nvPr/>
        </p:nvSpPr>
        <p:spPr>
          <a:xfrm>
            <a:off x="12253099" y="3248863"/>
            <a:ext cx="6223" cy="9143"/>
          </a:xfrm>
          <a:prstGeom prst="rect">
            <a:avLst/>
          </a:prstGeom>
          <a:blipFill>
            <a:blip r:embed="rId2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1" name="object 2411"/>
          <p:cNvSpPr/>
          <p:nvPr/>
        </p:nvSpPr>
        <p:spPr>
          <a:xfrm>
            <a:off x="12249670" y="3243211"/>
            <a:ext cx="11988" cy="17043"/>
          </a:xfrm>
          <a:prstGeom prst="rect">
            <a:avLst/>
          </a:prstGeom>
          <a:blipFill>
            <a:blip r:embed="rId2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2" name="object 2412"/>
          <p:cNvSpPr/>
          <p:nvPr/>
        </p:nvSpPr>
        <p:spPr>
          <a:xfrm>
            <a:off x="12249569" y="3238093"/>
            <a:ext cx="2616" cy="3124"/>
          </a:xfrm>
          <a:prstGeom prst="rect">
            <a:avLst/>
          </a:prstGeom>
          <a:blipFill>
            <a:blip r:embed="rId1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3" name="object 2413"/>
          <p:cNvSpPr/>
          <p:nvPr/>
        </p:nvSpPr>
        <p:spPr>
          <a:xfrm>
            <a:off x="12248921" y="3236112"/>
            <a:ext cx="5943" cy="7099"/>
          </a:xfrm>
          <a:prstGeom prst="rect">
            <a:avLst/>
          </a:prstGeom>
          <a:blipFill>
            <a:blip r:embed="rId2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4" name="object 2414"/>
          <p:cNvSpPr/>
          <p:nvPr/>
        </p:nvSpPr>
        <p:spPr>
          <a:xfrm>
            <a:off x="12247118" y="3230575"/>
            <a:ext cx="1587" cy="2667"/>
          </a:xfrm>
          <a:prstGeom prst="rect">
            <a:avLst/>
          </a:prstGeom>
          <a:blipFill>
            <a:blip r:embed="rId1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5" name="object 2415"/>
          <p:cNvSpPr/>
          <p:nvPr/>
        </p:nvSpPr>
        <p:spPr>
          <a:xfrm>
            <a:off x="12246470" y="3228581"/>
            <a:ext cx="4368" cy="7366"/>
          </a:xfrm>
          <a:prstGeom prst="rect">
            <a:avLst/>
          </a:prstGeom>
          <a:blipFill>
            <a:blip r:embed="rId2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6" name="object 2416"/>
          <p:cNvSpPr/>
          <p:nvPr/>
        </p:nvSpPr>
        <p:spPr>
          <a:xfrm>
            <a:off x="12240526" y="3219081"/>
            <a:ext cx="5283" cy="7505"/>
          </a:xfrm>
          <a:prstGeom prst="rect">
            <a:avLst/>
          </a:prstGeom>
          <a:blipFill>
            <a:blip r:embed="rId2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7" name="object 2417"/>
          <p:cNvSpPr/>
          <p:nvPr/>
        </p:nvSpPr>
        <p:spPr>
          <a:xfrm>
            <a:off x="12238787" y="3217227"/>
            <a:ext cx="7683" cy="11353"/>
          </a:xfrm>
          <a:prstGeom prst="rect">
            <a:avLst/>
          </a:prstGeom>
          <a:blipFill>
            <a:blip r:embed="rId2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8" name="object 2418"/>
          <p:cNvSpPr/>
          <p:nvPr/>
        </p:nvSpPr>
        <p:spPr>
          <a:xfrm>
            <a:off x="12241720" y="3214052"/>
            <a:ext cx="508" cy="1308"/>
          </a:xfrm>
          <a:prstGeom prst="rect">
            <a:avLst/>
          </a:prstGeom>
          <a:blipFill>
            <a:blip r:embed="rId1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9" name="object 2419"/>
          <p:cNvSpPr/>
          <p:nvPr/>
        </p:nvSpPr>
        <p:spPr>
          <a:xfrm>
            <a:off x="12239955" y="3208655"/>
            <a:ext cx="4216" cy="8572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0" name="object 2420"/>
          <p:cNvSpPr/>
          <p:nvPr/>
        </p:nvSpPr>
        <p:spPr>
          <a:xfrm>
            <a:off x="12232843" y="3200666"/>
            <a:ext cx="6464" cy="6019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1" name="object 2421"/>
          <p:cNvSpPr/>
          <p:nvPr/>
        </p:nvSpPr>
        <p:spPr>
          <a:xfrm>
            <a:off x="12229477" y="3198939"/>
            <a:ext cx="10477" cy="9715"/>
          </a:xfrm>
          <a:prstGeom prst="rect">
            <a:avLst/>
          </a:prstGeom>
          <a:blipFill>
            <a:blip r:embed="rId2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2" name="object 2422"/>
          <p:cNvSpPr/>
          <p:nvPr/>
        </p:nvSpPr>
        <p:spPr>
          <a:xfrm>
            <a:off x="12235319" y="3194456"/>
            <a:ext cx="1739" cy="2755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3" name="object 2423"/>
          <p:cNvSpPr/>
          <p:nvPr/>
        </p:nvSpPr>
        <p:spPr>
          <a:xfrm>
            <a:off x="12232309" y="3187255"/>
            <a:ext cx="7124" cy="11683"/>
          </a:xfrm>
          <a:prstGeom prst="rect">
            <a:avLst/>
          </a:prstGeom>
          <a:blipFill>
            <a:blip r:embed="rId2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4" name="object 2424"/>
          <p:cNvSpPr/>
          <p:nvPr/>
        </p:nvSpPr>
        <p:spPr>
          <a:xfrm>
            <a:off x="12230404" y="3179381"/>
            <a:ext cx="3340" cy="5778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5" name="object 2425"/>
          <p:cNvSpPr/>
          <p:nvPr/>
        </p:nvSpPr>
        <p:spPr>
          <a:xfrm>
            <a:off x="12229121" y="3175431"/>
            <a:ext cx="6718" cy="11823"/>
          </a:xfrm>
          <a:prstGeom prst="rect">
            <a:avLst/>
          </a:prstGeom>
          <a:blipFill>
            <a:blip r:embed="rId2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6" name="object 2426"/>
          <p:cNvSpPr/>
          <p:nvPr/>
        </p:nvSpPr>
        <p:spPr>
          <a:xfrm>
            <a:off x="12226683" y="3169412"/>
            <a:ext cx="952" cy="1536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7" name="object 2427"/>
          <p:cNvSpPr/>
          <p:nvPr/>
        </p:nvSpPr>
        <p:spPr>
          <a:xfrm>
            <a:off x="12223077" y="3167773"/>
            <a:ext cx="6045" cy="7658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8" name="object 2428"/>
          <p:cNvSpPr/>
          <p:nvPr/>
        </p:nvSpPr>
        <p:spPr>
          <a:xfrm>
            <a:off x="12217310" y="3139338"/>
            <a:ext cx="19367" cy="26758"/>
          </a:xfrm>
          <a:prstGeom prst="rect">
            <a:avLst/>
          </a:prstGeom>
          <a:blipFill>
            <a:blip r:embed="rId2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9" name="object 2429"/>
          <p:cNvSpPr/>
          <p:nvPr/>
        </p:nvSpPr>
        <p:spPr>
          <a:xfrm>
            <a:off x="12213666" y="3128124"/>
            <a:ext cx="25831" cy="39662"/>
          </a:xfrm>
          <a:prstGeom prst="rect">
            <a:avLst/>
          </a:prstGeom>
          <a:blipFill>
            <a:blip r:embed="rId2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0" name="object 2430"/>
          <p:cNvSpPr/>
          <p:nvPr/>
        </p:nvSpPr>
        <p:spPr>
          <a:xfrm>
            <a:off x="12074672" y="3492601"/>
            <a:ext cx="40149" cy="41376"/>
          </a:xfrm>
          <a:prstGeom prst="rect">
            <a:avLst/>
          </a:prstGeom>
          <a:blipFill>
            <a:blip r:embed="rId2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1" name="object 2431"/>
          <p:cNvSpPr/>
          <p:nvPr/>
        </p:nvSpPr>
        <p:spPr>
          <a:xfrm>
            <a:off x="12073369" y="3472357"/>
            <a:ext cx="47612" cy="63322"/>
          </a:xfrm>
          <a:prstGeom prst="rect">
            <a:avLst/>
          </a:prstGeom>
          <a:blipFill>
            <a:blip r:embed="rId2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2" name="object 2432"/>
          <p:cNvSpPr/>
          <p:nvPr/>
        </p:nvSpPr>
        <p:spPr>
          <a:xfrm>
            <a:off x="12094844" y="3470630"/>
            <a:ext cx="13423" cy="20396"/>
          </a:xfrm>
          <a:prstGeom prst="rect">
            <a:avLst/>
          </a:prstGeom>
          <a:blipFill>
            <a:blip r:embed="rId2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3" name="object 2433"/>
          <p:cNvSpPr/>
          <p:nvPr/>
        </p:nvSpPr>
        <p:spPr>
          <a:xfrm>
            <a:off x="12162675" y="5829858"/>
            <a:ext cx="101803" cy="73736"/>
          </a:xfrm>
          <a:prstGeom prst="rect">
            <a:avLst/>
          </a:prstGeom>
          <a:blipFill>
            <a:blip r:embed="rId2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4" name="object 2434"/>
          <p:cNvSpPr/>
          <p:nvPr/>
        </p:nvSpPr>
        <p:spPr>
          <a:xfrm>
            <a:off x="12241466" y="5832881"/>
            <a:ext cx="19773" cy="17792"/>
          </a:xfrm>
          <a:prstGeom prst="rect">
            <a:avLst/>
          </a:prstGeom>
          <a:blipFill>
            <a:blip r:embed="rId2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5" name="object 2435"/>
          <p:cNvSpPr/>
          <p:nvPr/>
        </p:nvSpPr>
        <p:spPr>
          <a:xfrm>
            <a:off x="12235713" y="5829592"/>
            <a:ext cx="28930" cy="26009"/>
          </a:xfrm>
          <a:prstGeom prst="rect">
            <a:avLst/>
          </a:prstGeom>
          <a:blipFill>
            <a:blip r:embed="rId2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6" name="object 2436"/>
          <p:cNvSpPr/>
          <p:nvPr/>
        </p:nvSpPr>
        <p:spPr>
          <a:xfrm>
            <a:off x="12184253" y="5653481"/>
            <a:ext cx="2717" cy="12052"/>
          </a:xfrm>
          <a:prstGeom prst="rect">
            <a:avLst/>
          </a:prstGeom>
          <a:blipFill>
            <a:blip r:embed="rId2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7" name="object 2437"/>
          <p:cNvSpPr/>
          <p:nvPr/>
        </p:nvSpPr>
        <p:spPr>
          <a:xfrm>
            <a:off x="11866130" y="5237022"/>
            <a:ext cx="430669" cy="722629"/>
          </a:xfrm>
          <a:prstGeom prst="rect">
            <a:avLst/>
          </a:prstGeom>
          <a:blipFill>
            <a:blip r:embed="rId2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8" name="object 2438"/>
          <p:cNvSpPr/>
          <p:nvPr/>
        </p:nvSpPr>
        <p:spPr>
          <a:xfrm>
            <a:off x="11968988" y="5566714"/>
            <a:ext cx="115976" cy="226313"/>
          </a:xfrm>
          <a:prstGeom prst="rect">
            <a:avLst/>
          </a:prstGeom>
          <a:blipFill>
            <a:blip r:embed="rId2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9" name="object 2439"/>
          <p:cNvSpPr/>
          <p:nvPr/>
        </p:nvSpPr>
        <p:spPr>
          <a:xfrm>
            <a:off x="12007619" y="5257698"/>
            <a:ext cx="250267" cy="297865"/>
          </a:xfrm>
          <a:prstGeom prst="rect">
            <a:avLst/>
          </a:prstGeom>
          <a:blipFill>
            <a:blip r:embed="rId2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0" name="object 2440"/>
          <p:cNvSpPr/>
          <p:nvPr/>
        </p:nvSpPr>
        <p:spPr>
          <a:xfrm>
            <a:off x="12147613" y="5776354"/>
            <a:ext cx="128612" cy="127139"/>
          </a:xfrm>
          <a:prstGeom prst="rect">
            <a:avLst/>
          </a:prstGeom>
          <a:blipFill>
            <a:blip r:embed="rId2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1" name="object 2441"/>
          <p:cNvSpPr/>
          <p:nvPr/>
        </p:nvSpPr>
        <p:spPr>
          <a:xfrm>
            <a:off x="12001537" y="5645543"/>
            <a:ext cx="125526" cy="174980"/>
          </a:xfrm>
          <a:prstGeom prst="rect">
            <a:avLst/>
          </a:prstGeom>
          <a:blipFill>
            <a:blip r:embed="rId2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2" name="object 2442"/>
          <p:cNvSpPr/>
          <p:nvPr/>
        </p:nvSpPr>
        <p:spPr>
          <a:xfrm>
            <a:off x="12089130" y="5709031"/>
            <a:ext cx="132766" cy="81102"/>
          </a:xfrm>
          <a:prstGeom prst="rect">
            <a:avLst/>
          </a:prstGeom>
          <a:blipFill>
            <a:blip r:embed="rId2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3" name="object 2443"/>
          <p:cNvSpPr/>
          <p:nvPr/>
        </p:nvSpPr>
        <p:spPr>
          <a:xfrm>
            <a:off x="11911368" y="5783656"/>
            <a:ext cx="78242" cy="119125"/>
          </a:xfrm>
          <a:prstGeom prst="rect">
            <a:avLst/>
          </a:prstGeom>
          <a:blipFill>
            <a:blip r:embed="rId2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4" name="object 2444"/>
          <p:cNvSpPr/>
          <p:nvPr/>
        </p:nvSpPr>
        <p:spPr>
          <a:xfrm>
            <a:off x="12061240" y="5590311"/>
            <a:ext cx="144068" cy="122834"/>
          </a:xfrm>
          <a:prstGeom prst="rect">
            <a:avLst/>
          </a:prstGeom>
          <a:blipFill>
            <a:blip r:embed="rId2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5" name="object 2445"/>
          <p:cNvSpPr/>
          <p:nvPr/>
        </p:nvSpPr>
        <p:spPr>
          <a:xfrm>
            <a:off x="11895734" y="5258448"/>
            <a:ext cx="402550" cy="700633"/>
          </a:xfrm>
          <a:prstGeom prst="rect">
            <a:avLst/>
          </a:prstGeom>
          <a:blipFill>
            <a:blip r:embed="rId20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6" name="object 2446"/>
          <p:cNvSpPr/>
          <p:nvPr/>
        </p:nvSpPr>
        <p:spPr>
          <a:xfrm>
            <a:off x="12066422" y="5780379"/>
            <a:ext cx="126758" cy="56578"/>
          </a:xfrm>
          <a:prstGeom prst="rect">
            <a:avLst/>
          </a:prstGeom>
          <a:blipFill>
            <a:blip r:embed="rId20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7" name="object 2447"/>
          <p:cNvSpPr/>
          <p:nvPr/>
        </p:nvSpPr>
        <p:spPr>
          <a:xfrm>
            <a:off x="12020709" y="5642178"/>
            <a:ext cx="151235" cy="159296"/>
          </a:xfrm>
          <a:prstGeom prst="rect">
            <a:avLst/>
          </a:prstGeom>
          <a:blipFill>
            <a:blip r:embed="rId20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8" name="object 2448"/>
          <p:cNvSpPr/>
          <p:nvPr/>
        </p:nvSpPr>
        <p:spPr>
          <a:xfrm>
            <a:off x="12188456" y="5772823"/>
            <a:ext cx="94106" cy="34188"/>
          </a:xfrm>
          <a:prstGeom prst="rect">
            <a:avLst/>
          </a:prstGeom>
          <a:blipFill>
            <a:blip r:embed="rId20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9" name="object 2449"/>
          <p:cNvSpPr/>
          <p:nvPr/>
        </p:nvSpPr>
        <p:spPr>
          <a:xfrm>
            <a:off x="11983758" y="5798058"/>
            <a:ext cx="175856" cy="111620"/>
          </a:xfrm>
          <a:prstGeom prst="rect">
            <a:avLst/>
          </a:prstGeom>
          <a:blipFill>
            <a:blip r:embed="rId20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0" name="object 2450"/>
          <p:cNvSpPr/>
          <p:nvPr/>
        </p:nvSpPr>
        <p:spPr>
          <a:xfrm>
            <a:off x="12070474" y="5785205"/>
            <a:ext cx="119468" cy="62128"/>
          </a:xfrm>
          <a:prstGeom prst="rect">
            <a:avLst/>
          </a:prstGeom>
          <a:blipFill>
            <a:blip r:embed="rId2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1" name="object 2451"/>
          <p:cNvSpPr/>
          <p:nvPr/>
        </p:nvSpPr>
        <p:spPr>
          <a:xfrm>
            <a:off x="12176683" y="5784329"/>
            <a:ext cx="11023" cy="3187"/>
          </a:xfrm>
          <a:prstGeom prst="rect">
            <a:avLst/>
          </a:prstGeom>
          <a:blipFill>
            <a:blip r:embed="rId20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2" name="object 2452"/>
          <p:cNvSpPr/>
          <p:nvPr/>
        </p:nvSpPr>
        <p:spPr>
          <a:xfrm>
            <a:off x="12150369" y="5785320"/>
            <a:ext cx="41198" cy="61950"/>
          </a:xfrm>
          <a:prstGeom prst="rect">
            <a:avLst/>
          </a:prstGeom>
          <a:blipFill>
            <a:blip r:embed="rId20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3" name="object 2453"/>
          <p:cNvSpPr/>
          <p:nvPr/>
        </p:nvSpPr>
        <p:spPr>
          <a:xfrm>
            <a:off x="12154471" y="5845352"/>
            <a:ext cx="3733" cy="2031"/>
          </a:xfrm>
          <a:prstGeom prst="rect">
            <a:avLst/>
          </a:prstGeom>
          <a:blipFill>
            <a:blip r:embed="rId1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4" name="object 2454"/>
          <p:cNvSpPr/>
          <p:nvPr/>
        </p:nvSpPr>
        <p:spPr>
          <a:xfrm>
            <a:off x="12023343" y="5646102"/>
            <a:ext cx="145230" cy="158267"/>
          </a:xfrm>
          <a:prstGeom prst="rect">
            <a:avLst/>
          </a:prstGeom>
          <a:blipFill>
            <a:blip r:embed="rId20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5" name="object 2455"/>
          <p:cNvSpPr/>
          <p:nvPr/>
        </p:nvSpPr>
        <p:spPr>
          <a:xfrm>
            <a:off x="12077560" y="5801474"/>
            <a:ext cx="5041" cy="2438"/>
          </a:xfrm>
          <a:prstGeom prst="rect">
            <a:avLst/>
          </a:prstGeom>
          <a:blipFill>
            <a:blip r:embed="rId1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6" name="object 2456"/>
          <p:cNvSpPr/>
          <p:nvPr/>
        </p:nvSpPr>
        <p:spPr>
          <a:xfrm>
            <a:off x="12022301" y="5662003"/>
            <a:ext cx="147079" cy="141795"/>
          </a:xfrm>
          <a:prstGeom prst="rect">
            <a:avLst/>
          </a:prstGeom>
          <a:blipFill>
            <a:blip r:embed="rId20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7" name="object 2457"/>
          <p:cNvSpPr/>
          <p:nvPr/>
        </p:nvSpPr>
        <p:spPr>
          <a:xfrm>
            <a:off x="12191276" y="5776772"/>
            <a:ext cx="91198" cy="30810"/>
          </a:xfrm>
          <a:prstGeom prst="rect">
            <a:avLst/>
          </a:prstGeom>
          <a:blipFill>
            <a:blip r:embed="rId20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8" name="object 2458"/>
          <p:cNvSpPr/>
          <p:nvPr/>
        </p:nvSpPr>
        <p:spPr>
          <a:xfrm>
            <a:off x="12188990" y="5786107"/>
            <a:ext cx="2743" cy="1600"/>
          </a:xfrm>
          <a:prstGeom prst="rect">
            <a:avLst/>
          </a:prstGeom>
          <a:blipFill>
            <a:blip r:embed="rId1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9" name="object 2459"/>
          <p:cNvSpPr/>
          <p:nvPr/>
        </p:nvSpPr>
        <p:spPr>
          <a:xfrm>
            <a:off x="12272619" y="5800928"/>
            <a:ext cx="3327" cy="3721"/>
          </a:xfrm>
          <a:prstGeom prst="rect">
            <a:avLst/>
          </a:prstGeom>
          <a:blipFill>
            <a:blip r:embed="rId1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0" name="object 2460"/>
          <p:cNvSpPr/>
          <p:nvPr/>
        </p:nvSpPr>
        <p:spPr>
          <a:xfrm>
            <a:off x="11986297" y="5801969"/>
            <a:ext cx="172491" cy="124053"/>
          </a:xfrm>
          <a:prstGeom prst="rect">
            <a:avLst/>
          </a:prstGeom>
          <a:blipFill>
            <a:blip r:embed="rId2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1" name="object 2461"/>
          <p:cNvSpPr/>
          <p:nvPr/>
        </p:nvSpPr>
        <p:spPr>
          <a:xfrm>
            <a:off x="12036234" y="5810821"/>
            <a:ext cx="118059" cy="64998"/>
          </a:xfrm>
          <a:prstGeom prst="rect">
            <a:avLst/>
          </a:prstGeom>
          <a:blipFill>
            <a:blip r:embed="rId2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2" name="object 2462"/>
          <p:cNvSpPr/>
          <p:nvPr/>
        </p:nvSpPr>
        <p:spPr>
          <a:xfrm>
            <a:off x="11985708" y="5820613"/>
            <a:ext cx="172750" cy="104825"/>
          </a:xfrm>
          <a:prstGeom prst="rect">
            <a:avLst/>
          </a:prstGeom>
          <a:blipFill>
            <a:blip r:embed="rId2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3" name="object 2463"/>
          <p:cNvSpPr/>
          <p:nvPr/>
        </p:nvSpPr>
        <p:spPr>
          <a:xfrm>
            <a:off x="11862968" y="5501094"/>
            <a:ext cx="31115" cy="49530"/>
          </a:xfrm>
          <a:custGeom>
            <a:avLst/>
            <a:gdLst/>
            <a:ahLst/>
            <a:cxnLst/>
            <a:rect l="l" t="t" r="r" b="b"/>
            <a:pathLst>
              <a:path w="31115" h="49529">
                <a:moveTo>
                  <a:pt x="2857" y="0"/>
                </a:moveTo>
                <a:lnTo>
                  <a:pt x="1981" y="88"/>
                </a:lnTo>
                <a:lnTo>
                  <a:pt x="1308" y="1143"/>
                </a:lnTo>
                <a:lnTo>
                  <a:pt x="647" y="2273"/>
                </a:lnTo>
                <a:lnTo>
                  <a:pt x="0" y="3454"/>
                </a:lnTo>
                <a:lnTo>
                  <a:pt x="3004" y="17542"/>
                </a:lnTo>
                <a:lnTo>
                  <a:pt x="27647" y="48323"/>
                </a:lnTo>
                <a:lnTo>
                  <a:pt x="30695" y="49415"/>
                </a:lnTo>
                <a:lnTo>
                  <a:pt x="28943" y="47853"/>
                </a:lnTo>
                <a:lnTo>
                  <a:pt x="26174" y="45250"/>
                </a:lnTo>
                <a:lnTo>
                  <a:pt x="23063" y="41770"/>
                </a:lnTo>
                <a:lnTo>
                  <a:pt x="16780" y="36142"/>
                </a:lnTo>
                <a:lnTo>
                  <a:pt x="10788" y="27690"/>
                </a:lnTo>
                <a:lnTo>
                  <a:pt x="5882" y="15836"/>
                </a:lnTo>
                <a:lnTo>
                  <a:pt x="2857" y="0"/>
                </a:lnTo>
                <a:close/>
              </a:path>
            </a:pathLst>
          </a:custGeom>
          <a:solidFill>
            <a:srgbClr val="DEDF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4" name="object 2464"/>
          <p:cNvSpPr/>
          <p:nvPr/>
        </p:nvSpPr>
        <p:spPr>
          <a:xfrm>
            <a:off x="11886031" y="5542864"/>
            <a:ext cx="12471" cy="8915"/>
          </a:xfrm>
          <a:prstGeom prst="rect">
            <a:avLst/>
          </a:prstGeom>
          <a:blipFill>
            <a:blip r:embed="rId2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5" name="object 2465"/>
          <p:cNvSpPr/>
          <p:nvPr/>
        </p:nvSpPr>
        <p:spPr>
          <a:xfrm>
            <a:off x="11895734" y="5548236"/>
            <a:ext cx="3149" cy="3390"/>
          </a:xfrm>
          <a:prstGeom prst="rect">
            <a:avLst/>
          </a:prstGeom>
          <a:blipFill>
            <a:blip r:embed="rId2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6" name="object 2466"/>
          <p:cNvSpPr/>
          <p:nvPr/>
        </p:nvSpPr>
        <p:spPr>
          <a:xfrm>
            <a:off x="11812847" y="3560038"/>
            <a:ext cx="328097" cy="804362"/>
          </a:xfrm>
          <a:prstGeom prst="rect">
            <a:avLst/>
          </a:prstGeom>
          <a:blipFill>
            <a:blip r:embed="rId2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7" name="object 2467"/>
          <p:cNvSpPr/>
          <p:nvPr/>
        </p:nvSpPr>
        <p:spPr>
          <a:xfrm>
            <a:off x="12002122" y="4318216"/>
            <a:ext cx="4787" cy="13563"/>
          </a:xfrm>
          <a:prstGeom prst="rect">
            <a:avLst/>
          </a:prstGeom>
          <a:blipFill>
            <a:blip r:embed="rId2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8" name="object 2468"/>
          <p:cNvSpPr/>
          <p:nvPr/>
        </p:nvSpPr>
        <p:spPr>
          <a:xfrm>
            <a:off x="12005830" y="4331284"/>
            <a:ext cx="2692" cy="3124"/>
          </a:xfrm>
          <a:prstGeom prst="rect">
            <a:avLst/>
          </a:prstGeom>
          <a:blipFill>
            <a:blip r:embed="rId2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9" name="object 2469"/>
          <p:cNvSpPr/>
          <p:nvPr/>
        </p:nvSpPr>
        <p:spPr>
          <a:xfrm>
            <a:off x="11858320" y="4320527"/>
            <a:ext cx="125552" cy="41617"/>
          </a:xfrm>
          <a:prstGeom prst="rect">
            <a:avLst/>
          </a:prstGeom>
          <a:blipFill>
            <a:blip r:embed="rId2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0" name="object 2470"/>
          <p:cNvSpPr/>
          <p:nvPr/>
        </p:nvSpPr>
        <p:spPr>
          <a:xfrm>
            <a:off x="11884253" y="4318343"/>
            <a:ext cx="800" cy="2197"/>
          </a:xfrm>
          <a:prstGeom prst="rect">
            <a:avLst/>
          </a:prstGeom>
          <a:blipFill>
            <a:blip r:embed="rId2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1" name="object 2471"/>
          <p:cNvSpPr/>
          <p:nvPr/>
        </p:nvSpPr>
        <p:spPr>
          <a:xfrm>
            <a:off x="11845785" y="4310176"/>
            <a:ext cx="20205" cy="45377"/>
          </a:xfrm>
          <a:prstGeom prst="rect">
            <a:avLst/>
          </a:prstGeom>
          <a:blipFill>
            <a:blip r:embed="rId2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2" name="object 2472"/>
          <p:cNvSpPr/>
          <p:nvPr/>
        </p:nvSpPr>
        <p:spPr>
          <a:xfrm>
            <a:off x="11844286" y="4355553"/>
            <a:ext cx="1511" cy="1028"/>
          </a:xfrm>
          <a:prstGeom prst="rect">
            <a:avLst/>
          </a:prstGeom>
          <a:blipFill>
            <a:blip r:embed="rId2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3" name="object 2473"/>
          <p:cNvSpPr/>
          <p:nvPr/>
        </p:nvSpPr>
        <p:spPr>
          <a:xfrm>
            <a:off x="11862498" y="4334116"/>
            <a:ext cx="15328" cy="9791"/>
          </a:xfrm>
          <a:prstGeom prst="rect">
            <a:avLst/>
          </a:prstGeom>
          <a:blipFill>
            <a:blip r:embed="rId2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4" name="object 2474"/>
          <p:cNvSpPr/>
          <p:nvPr/>
        </p:nvSpPr>
        <p:spPr>
          <a:xfrm>
            <a:off x="11900357" y="4325531"/>
            <a:ext cx="11938" cy="5168"/>
          </a:xfrm>
          <a:prstGeom prst="rect">
            <a:avLst/>
          </a:prstGeom>
          <a:blipFill>
            <a:blip r:embed="rId2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5" name="object 2475"/>
          <p:cNvSpPr/>
          <p:nvPr/>
        </p:nvSpPr>
        <p:spPr>
          <a:xfrm>
            <a:off x="11844934" y="4276407"/>
            <a:ext cx="165252" cy="87998"/>
          </a:xfrm>
          <a:prstGeom prst="rect">
            <a:avLst/>
          </a:prstGeom>
          <a:blipFill>
            <a:blip r:embed="rId2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6" name="object 2476"/>
          <p:cNvSpPr/>
          <p:nvPr/>
        </p:nvSpPr>
        <p:spPr>
          <a:xfrm>
            <a:off x="11849696" y="4224566"/>
            <a:ext cx="142316" cy="110172"/>
          </a:xfrm>
          <a:prstGeom prst="rect">
            <a:avLst/>
          </a:prstGeom>
          <a:blipFill>
            <a:blip r:embed="rId2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7" name="object 2477"/>
          <p:cNvSpPr/>
          <p:nvPr/>
        </p:nvSpPr>
        <p:spPr>
          <a:xfrm>
            <a:off x="11962053" y="4253763"/>
            <a:ext cx="5257" cy="19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8" name="object 2478"/>
          <p:cNvSpPr/>
          <p:nvPr/>
        </p:nvSpPr>
        <p:spPr>
          <a:xfrm>
            <a:off x="11875337" y="4269308"/>
            <a:ext cx="1790" cy="990"/>
          </a:xfrm>
          <a:prstGeom prst="rect">
            <a:avLst/>
          </a:prstGeom>
          <a:blipFill>
            <a:blip r:embed="rId2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9" name="object 2479"/>
          <p:cNvSpPr/>
          <p:nvPr/>
        </p:nvSpPr>
        <p:spPr>
          <a:xfrm>
            <a:off x="11999620" y="4321111"/>
            <a:ext cx="2159" cy="8229"/>
          </a:xfrm>
          <a:prstGeom prst="rect">
            <a:avLst/>
          </a:prstGeom>
          <a:blipFill>
            <a:blip r:embed="rId2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0" name="object 2480"/>
          <p:cNvSpPr/>
          <p:nvPr/>
        </p:nvSpPr>
        <p:spPr>
          <a:xfrm>
            <a:off x="12000700" y="4329341"/>
            <a:ext cx="1079" cy="1333"/>
          </a:xfrm>
          <a:prstGeom prst="rect">
            <a:avLst/>
          </a:prstGeom>
          <a:blipFill>
            <a:blip r:embed="rId2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1" name="object 2481"/>
          <p:cNvSpPr/>
          <p:nvPr/>
        </p:nvSpPr>
        <p:spPr>
          <a:xfrm>
            <a:off x="11841959" y="4218317"/>
            <a:ext cx="155717" cy="114960"/>
          </a:xfrm>
          <a:prstGeom prst="rect">
            <a:avLst/>
          </a:prstGeom>
          <a:blipFill>
            <a:blip r:embed="rId2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2" name="object 2482"/>
          <p:cNvSpPr/>
          <p:nvPr/>
        </p:nvSpPr>
        <p:spPr>
          <a:xfrm>
            <a:off x="11888304" y="4321988"/>
            <a:ext cx="9029" cy="7772"/>
          </a:xfrm>
          <a:prstGeom prst="rect">
            <a:avLst/>
          </a:prstGeom>
          <a:blipFill>
            <a:blip r:embed="rId2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3" name="object 2483"/>
          <p:cNvSpPr/>
          <p:nvPr/>
        </p:nvSpPr>
        <p:spPr>
          <a:xfrm>
            <a:off x="11887086" y="4319587"/>
            <a:ext cx="10490" cy="6413"/>
          </a:xfrm>
          <a:prstGeom prst="rect">
            <a:avLst/>
          </a:prstGeom>
          <a:blipFill>
            <a:blip r:embed="rId2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4" name="object 2484"/>
          <p:cNvSpPr/>
          <p:nvPr/>
        </p:nvSpPr>
        <p:spPr>
          <a:xfrm>
            <a:off x="12003316" y="4270184"/>
            <a:ext cx="3771" cy="43230"/>
          </a:xfrm>
          <a:prstGeom prst="rect">
            <a:avLst/>
          </a:prstGeom>
          <a:blipFill>
            <a:blip r:embed="rId2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5" name="object 2485"/>
          <p:cNvSpPr/>
          <p:nvPr/>
        </p:nvSpPr>
        <p:spPr>
          <a:xfrm>
            <a:off x="12005221" y="4268457"/>
            <a:ext cx="431" cy="1816"/>
          </a:xfrm>
          <a:prstGeom prst="rect">
            <a:avLst/>
          </a:prstGeom>
          <a:blipFill>
            <a:blip r:embed="rId2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6" name="object 2486"/>
          <p:cNvSpPr/>
          <p:nvPr/>
        </p:nvSpPr>
        <p:spPr>
          <a:xfrm>
            <a:off x="11845861" y="4200995"/>
            <a:ext cx="24764" cy="52324"/>
          </a:xfrm>
          <a:prstGeom prst="rect">
            <a:avLst/>
          </a:prstGeom>
          <a:blipFill>
            <a:blip r:embed="rId2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7" name="object 2487"/>
          <p:cNvSpPr/>
          <p:nvPr/>
        </p:nvSpPr>
        <p:spPr>
          <a:xfrm>
            <a:off x="11907266" y="4239399"/>
            <a:ext cx="37426" cy="9055"/>
          </a:xfrm>
          <a:prstGeom prst="rect">
            <a:avLst/>
          </a:prstGeom>
          <a:blipFill>
            <a:blip r:embed="rId2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8" name="object 2488"/>
          <p:cNvSpPr/>
          <p:nvPr/>
        </p:nvSpPr>
        <p:spPr>
          <a:xfrm>
            <a:off x="11818091" y="4226428"/>
            <a:ext cx="188170" cy="97833"/>
          </a:xfrm>
          <a:prstGeom prst="rect">
            <a:avLst/>
          </a:prstGeom>
          <a:blipFill>
            <a:blip r:embed="rId2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9" name="object 2489"/>
          <p:cNvSpPr/>
          <p:nvPr/>
        </p:nvSpPr>
        <p:spPr>
          <a:xfrm>
            <a:off x="11857393" y="4149776"/>
            <a:ext cx="151358" cy="98221"/>
          </a:xfrm>
          <a:prstGeom prst="rect">
            <a:avLst/>
          </a:prstGeom>
          <a:blipFill>
            <a:blip r:embed="rId2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0" name="object 2490"/>
          <p:cNvSpPr/>
          <p:nvPr/>
        </p:nvSpPr>
        <p:spPr>
          <a:xfrm>
            <a:off x="11992254" y="4191444"/>
            <a:ext cx="17005" cy="49936"/>
          </a:xfrm>
          <a:prstGeom prst="rect">
            <a:avLst/>
          </a:prstGeom>
          <a:blipFill>
            <a:blip r:embed="rId2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1" name="object 2491"/>
          <p:cNvSpPr/>
          <p:nvPr/>
        </p:nvSpPr>
        <p:spPr>
          <a:xfrm>
            <a:off x="11848663" y="4172673"/>
            <a:ext cx="83481" cy="59550"/>
          </a:xfrm>
          <a:prstGeom prst="rect">
            <a:avLst/>
          </a:prstGeom>
          <a:blipFill>
            <a:blip r:embed="rId2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2" name="object 2492"/>
          <p:cNvSpPr/>
          <p:nvPr/>
        </p:nvSpPr>
        <p:spPr>
          <a:xfrm>
            <a:off x="12006884" y="4198188"/>
            <a:ext cx="3378" cy="37071"/>
          </a:xfrm>
          <a:prstGeom prst="rect">
            <a:avLst/>
          </a:prstGeom>
          <a:blipFill>
            <a:blip r:embed="rId2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3" name="object 2493"/>
          <p:cNvSpPr/>
          <p:nvPr/>
        </p:nvSpPr>
        <p:spPr>
          <a:xfrm>
            <a:off x="12006859" y="4235221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368" y="0"/>
                </a:moveTo>
                <a:lnTo>
                  <a:pt x="0" y="1650"/>
                </a:lnTo>
                <a:lnTo>
                  <a:pt x="139" y="1689"/>
                </a:lnTo>
                <a:lnTo>
                  <a:pt x="292" y="1079"/>
                </a:lnTo>
                <a:lnTo>
                  <a:pt x="36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4" name="object 2494"/>
          <p:cNvSpPr/>
          <p:nvPr/>
        </p:nvSpPr>
        <p:spPr>
          <a:xfrm>
            <a:off x="11892584" y="4227271"/>
            <a:ext cx="9613" cy="7518"/>
          </a:xfrm>
          <a:prstGeom prst="rect">
            <a:avLst/>
          </a:prstGeom>
          <a:blipFill>
            <a:blip r:embed="rId2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5" name="object 2495"/>
          <p:cNvSpPr/>
          <p:nvPr/>
        </p:nvSpPr>
        <p:spPr>
          <a:xfrm>
            <a:off x="11892229" y="4225328"/>
            <a:ext cx="10312" cy="5587"/>
          </a:xfrm>
          <a:prstGeom prst="rect">
            <a:avLst/>
          </a:prstGeom>
          <a:blipFill>
            <a:blip r:embed="rId2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6" name="object 2496"/>
          <p:cNvSpPr/>
          <p:nvPr/>
        </p:nvSpPr>
        <p:spPr>
          <a:xfrm>
            <a:off x="12012371" y="4192701"/>
            <a:ext cx="368" cy="876"/>
          </a:xfrm>
          <a:prstGeom prst="rect">
            <a:avLst/>
          </a:prstGeom>
          <a:blipFill>
            <a:blip r:embed="rId2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7" name="object 2497"/>
          <p:cNvSpPr/>
          <p:nvPr/>
        </p:nvSpPr>
        <p:spPr>
          <a:xfrm>
            <a:off x="11836907" y="4136682"/>
            <a:ext cx="48171" cy="27152"/>
          </a:xfrm>
          <a:prstGeom prst="rect">
            <a:avLst/>
          </a:prstGeom>
          <a:blipFill>
            <a:blip r:embed="rId2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8" name="object 2498"/>
          <p:cNvSpPr/>
          <p:nvPr/>
        </p:nvSpPr>
        <p:spPr>
          <a:xfrm>
            <a:off x="11885079" y="4136859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279" y="0"/>
                </a:moveTo>
                <a:lnTo>
                  <a:pt x="0" y="1752"/>
                </a:lnTo>
                <a:lnTo>
                  <a:pt x="114" y="1155"/>
                </a:lnTo>
                <a:lnTo>
                  <a:pt x="27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9" name="object 2499"/>
          <p:cNvSpPr/>
          <p:nvPr/>
        </p:nvSpPr>
        <p:spPr>
          <a:xfrm>
            <a:off x="11835358" y="4151490"/>
            <a:ext cx="1549" cy="965"/>
          </a:xfrm>
          <a:prstGeom prst="rect">
            <a:avLst/>
          </a:prstGeom>
          <a:blipFill>
            <a:blip r:embed="rId2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0" name="object 2500"/>
          <p:cNvSpPr/>
          <p:nvPr/>
        </p:nvSpPr>
        <p:spPr>
          <a:xfrm>
            <a:off x="11919572" y="4157002"/>
            <a:ext cx="43688" cy="19532"/>
          </a:xfrm>
          <a:prstGeom prst="rect">
            <a:avLst/>
          </a:prstGeom>
          <a:blipFill>
            <a:blip r:embed="rId2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1" name="object 2501"/>
          <p:cNvSpPr/>
          <p:nvPr/>
        </p:nvSpPr>
        <p:spPr>
          <a:xfrm>
            <a:off x="11922594" y="4156392"/>
            <a:ext cx="47332" cy="21374"/>
          </a:xfrm>
          <a:prstGeom prst="rect">
            <a:avLst/>
          </a:prstGeom>
          <a:blipFill>
            <a:blip r:embed="rId2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2" name="object 2502"/>
          <p:cNvSpPr/>
          <p:nvPr/>
        </p:nvSpPr>
        <p:spPr>
          <a:xfrm>
            <a:off x="11828411" y="4124388"/>
            <a:ext cx="186474" cy="104851"/>
          </a:xfrm>
          <a:prstGeom prst="rect">
            <a:avLst/>
          </a:prstGeom>
          <a:blipFill>
            <a:blip r:embed="rId2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3" name="object 2503"/>
          <p:cNvSpPr/>
          <p:nvPr/>
        </p:nvSpPr>
        <p:spPr>
          <a:xfrm>
            <a:off x="11868683" y="4076230"/>
            <a:ext cx="148920" cy="88290"/>
          </a:xfrm>
          <a:prstGeom prst="rect">
            <a:avLst/>
          </a:prstGeom>
          <a:blipFill>
            <a:blip r:embed="rId2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4" name="object 2504"/>
          <p:cNvSpPr/>
          <p:nvPr/>
        </p:nvSpPr>
        <p:spPr>
          <a:xfrm>
            <a:off x="12018441" y="4106938"/>
            <a:ext cx="11036" cy="57238"/>
          </a:xfrm>
          <a:prstGeom prst="rect">
            <a:avLst/>
          </a:prstGeom>
          <a:blipFill>
            <a:blip r:embed="rId2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5" name="object 2505"/>
          <p:cNvSpPr/>
          <p:nvPr/>
        </p:nvSpPr>
        <p:spPr>
          <a:xfrm>
            <a:off x="12019635" y="4164101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0" y="1777"/>
                </a:moveTo>
                <a:lnTo>
                  <a:pt x="139" y="0"/>
                </a:lnTo>
                <a:lnTo>
                  <a:pt x="292" y="76"/>
                </a:lnTo>
                <a:lnTo>
                  <a:pt x="152" y="1155"/>
                </a:lnTo>
                <a:lnTo>
                  <a:pt x="0" y="177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6" name="object 2506"/>
          <p:cNvSpPr/>
          <p:nvPr/>
        </p:nvSpPr>
        <p:spPr>
          <a:xfrm>
            <a:off x="11871350" y="4124820"/>
            <a:ext cx="50838" cy="42341"/>
          </a:xfrm>
          <a:prstGeom prst="rect">
            <a:avLst/>
          </a:prstGeom>
          <a:blipFill>
            <a:blip r:embed="rId2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7" name="object 2507"/>
          <p:cNvSpPr/>
          <p:nvPr/>
        </p:nvSpPr>
        <p:spPr>
          <a:xfrm>
            <a:off x="11896941" y="4143019"/>
            <a:ext cx="1028" cy="1092"/>
          </a:xfrm>
          <a:prstGeom prst="rect">
            <a:avLst/>
          </a:prstGeom>
          <a:blipFill>
            <a:blip r:embed="rId2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8" name="object 2508"/>
          <p:cNvSpPr/>
          <p:nvPr/>
        </p:nvSpPr>
        <p:spPr>
          <a:xfrm>
            <a:off x="11939106" y="4093223"/>
            <a:ext cx="87920" cy="21907"/>
          </a:xfrm>
          <a:prstGeom prst="rect">
            <a:avLst/>
          </a:prstGeom>
          <a:blipFill>
            <a:blip r:embed="rId2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9" name="object 2509"/>
          <p:cNvSpPr/>
          <p:nvPr/>
        </p:nvSpPr>
        <p:spPr>
          <a:xfrm>
            <a:off x="11836589" y="4063022"/>
            <a:ext cx="64808" cy="80022"/>
          </a:xfrm>
          <a:prstGeom prst="rect">
            <a:avLst/>
          </a:prstGeom>
          <a:blipFill>
            <a:blip r:embed="rId2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0" name="object 2510"/>
          <p:cNvSpPr/>
          <p:nvPr/>
        </p:nvSpPr>
        <p:spPr>
          <a:xfrm>
            <a:off x="11892280" y="3999725"/>
            <a:ext cx="151523" cy="102069"/>
          </a:xfrm>
          <a:prstGeom prst="rect">
            <a:avLst/>
          </a:prstGeom>
          <a:blipFill>
            <a:blip r:embed="rId2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1" name="object 2511"/>
          <p:cNvSpPr/>
          <p:nvPr/>
        </p:nvSpPr>
        <p:spPr>
          <a:xfrm>
            <a:off x="11899315" y="4024655"/>
            <a:ext cx="126365" cy="77800"/>
          </a:xfrm>
          <a:prstGeom prst="rect">
            <a:avLst/>
          </a:prstGeom>
          <a:blipFill>
            <a:blip r:embed="rId2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2" name="object 2512"/>
          <p:cNvSpPr/>
          <p:nvPr/>
        </p:nvSpPr>
        <p:spPr>
          <a:xfrm>
            <a:off x="12034863" y="4083380"/>
            <a:ext cx="1485" cy="17018"/>
          </a:xfrm>
          <a:prstGeom prst="rect">
            <a:avLst/>
          </a:prstGeom>
          <a:blipFill>
            <a:blip r:embed="rId2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3" name="object 2513"/>
          <p:cNvSpPr/>
          <p:nvPr/>
        </p:nvSpPr>
        <p:spPr>
          <a:xfrm>
            <a:off x="11890488" y="4023055"/>
            <a:ext cx="55016" cy="75272"/>
          </a:xfrm>
          <a:prstGeom prst="rect">
            <a:avLst/>
          </a:prstGeom>
          <a:blipFill>
            <a:blip r:embed="rId2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4" name="object 2514"/>
          <p:cNvSpPr/>
          <p:nvPr/>
        </p:nvSpPr>
        <p:spPr>
          <a:xfrm>
            <a:off x="11865381" y="4066552"/>
            <a:ext cx="101003" cy="25577"/>
          </a:xfrm>
          <a:prstGeom prst="rect">
            <a:avLst/>
          </a:prstGeom>
          <a:blipFill>
            <a:blip r:embed="rId2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5" name="object 2515"/>
          <p:cNvSpPr/>
          <p:nvPr/>
        </p:nvSpPr>
        <p:spPr>
          <a:xfrm>
            <a:off x="11863781" y="4069410"/>
            <a:ext cx="1612" cy="596"/>
          </a:xfrm>
          <a:prstGeom prst="rect">
            <a:avLst/>
          </a:prstGeom>
          <a:blipFill>
            <a:blip r:embed="rId2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6" name="object 2516"/>
          <p:cNvSpPr/>
          <p:nvPr/>
        </p:nvSpPr>
        <p:spPr>
          <a:xfrm>
            <a:off x="11925033" y="3946652"/>
            <a:ext cx="139534" cy="100609"/>
          </a:xfrm>
          <a:prstGeom prst="rect">
            <a:avLst/>
          </a:prstGeom>
          <a:blipFill>
            <a:blip r:embed="rId2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7" name="object 2517"/>
          <p:cNvSpPr/>
          <p:nvPr/>
        </p:nvSpPr>
        <p:spPr>
          <a:xfrm>
            <a:off x="11924462" y="3951516"/>
            <a:ext cx="25958" cy="46875"/>
          </a:xfrm>
          <a:prstGeom prst="rect">
            <a:avLst/>
          </a:prstGeom>
          <a:blipFill>
            <a:blip r:embed="rId2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8" name="object 2518"/>
          <p:cNvSpPr/>
          <p:nvPr/>
        </p:nvSpPr>
        <p:spPr>
          <a:xfrm>
            <a:off x="12043473" y="4006164"/>
            <a:ext cx="14795" cy="20281"/>
          </a:xfrm>
          <a:prstGeom prst="rect">
            <a:avLst/>
          </a:prstGeom>
          <a:blipFill>
            <a:blip r:embed="rId2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9" name="object 2519"/>
          <p:cNvSpPr/>
          <p:nvPr/>
        </p:nvSpPr>
        <p:spPr>
          <a:xfrm>
            <a:off x="11879580" y="4029252"/>
            <a:ext cx="10833" cy="6591"/>
          </a:xfrm>
          <a:prstGeom prst="rect">
            <a:avLst/>
          </a:prstGeom>
          <a:blipFill>
            <a:blip r:embed="rId2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0" name="object 2520"/>
          <p:cNvSpPr/>
          <p:nvPr/>
        </p:nvSpPr>
        <p:spPr>
          <a:xfrm>
            <a:off x="11877458" y="4035717"/>
            <a:ext cx="2171" cy="1104"/>
          </a:xfrm>
          <a:prstGeom prst="rect">
            <a:avLst/>
          </a:prstGeom>
          <a:blipFill>
            <a:blip r:embed="rId2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1" name="object 2521"/>
          <p:cNvSpPr/>
          <p:nvPr/>
        </p:nvSpPr>
        <p:spPr>
          <a:xfrm>
            <a:off x="11863349" y="3998633"/>
            <a:ext cx="69862" cy="24104"/>
          </a:xfrm>
          <a:prstGeom prst="rect">
            <a:avLst/>
          </a:prstGeom>
          <a:blipFill>
            <a:blip r:embed="rId2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2" name="object 2522"/>
          <p:cNvSpPr/>
          <p:nvPr/>
        </p:nvSpPr>
        <p:spPr>
          <a:xfrm>
            <a:off x="11933211" y="3996969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292" y="0"/>
                </a:moveTo>
                <a:lnTo>
                  <a:pt x="165" y="546"/>
                </a:lnTo>
                <a:lnTo>
                  <a:pt x="0" y="1663"/>
                </a:lnTo>
                <a:lnTo>
                  <a:pt x="29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3" name="object 2523"/>
          <p:cNvSpPr/>
          <p:nvPr/>
        </p:nvSpPr>
        <p:spPr>
          <a:xfrm>
            <a:off x="11862371" y="4022725"/>
            <a:ext cx="990" cy="2527"/>
          </a:xfrm>
          <a:prstGeom prst="rect">
            <a:avLst/>
          </a:prstGeom>
          <a:blipFill>
            <a:blip r:embed="rId2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4" name="object 2524"/>
          <p:cNvSpPr/>
          <p:nvPr/>
        </p:nvSpPr>
        <p:spPr>
          <a:xfrm>
            <a:off x="11850928" y="3941876"/>
            <a:ext cx="131495" cy="131851"/>
          </a:xfrm>
          <a:prstGeom prst="rect">
            <a:avLst/>
          </a:prstGeom>
          <a:blipFill>
            <a:blip r:embed="rId2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5" name="object 2525"/>
          <p:cNvSpPr/>
          <p:nvPr/>
        </p:nvSpPr>
        <p:spPr>
          <a:xfrm>
            <a:off x="11921756" y="3986581"/>
            <a:ext cx="51485" cy="37744"/>
          </a:xfrm>
          <a:prstGeom prst="rect">
            <a:avLst/>
          </a:prstGeom>
          <a:blipFill>
            <a:blip r:embed="rId2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6" name="object 2526"/>
          <p:cNvSpPr/>
          <p:nvPr/>
        </p:nvSpPr>
        <p:spPr>
          <a:xfrm>
            <a:off x="11876265" y="4003789"/>
            <a:ext cx="117170" cy="20027"/>
          </a:xfrm>
          <a:prstGeom prst="rect">
            <a:avLst/>
          </a:prstGeom>
          <a:blipFill>
            <a:blip r:embed="rId2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7" name="object 2527"/>
          <p:cNvSpPr/>
          <p:nvPr/>
        </p:nvSpPr>
        <p:spPr>
          <a:xfrm>
            <a:off x="11999696" y="3953954"/>
            <a:ext cx="67322" cy="33286"/>
          </a:xfrm>
          <a:prstGeom prst="rect">
            <a:avLst/>
          </a:prstGeom>
          <a:blipFill>
            <a:blip r:embed="rId2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8" name="object 2528"/>
          <p:cNvSpPr/>
          <p:nvPr/>
        </p:nvSpPr>
        <p:spPr>
          <a:xfrm>
            <a:off x="11888813" y="3979113"/>
            <a:ext cx="39547" cy="24904"/>
          </a:xfrm>
          <a:prstGeom prst="rect">
            <a:avLst/>
          </a:prstGeom>
          <a:blipFill>
            <a:blip r:embed="rId2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9" name="object 2529"/>
          <p:cNvSpPr/>
          <p:nvPr/>
        </p:nvSpPr>
        <p:spPr>
          <a:xfrm>
            <a:off x="11965063" y="3882174"/>
            <a:ext cx="109613" cy="92392"/>
          </a:xfrm>
          <a:prstGeom prst="rect">
            <a:avLst/>
          </a:prstGeom>
          <a:blipFill>
            <a:blip r:embed="rId2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0" name="object 2530"/>
          <p:cNvSpPr/>
          <p:nvPr/>
        </p:nvSpPr>
        <p:spPr>
          <a:xfrm>
            <a:off x="12070270" y="3961015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266" y="0"/>
                </a:moveTo>
                <a:lnTo>
                  <a:pt x="152" y="584"/>
                </a:lnTo>
                <a:lnTo>
                  <a:pt x="0" y="1752"/>
                </a:lnTo>
                <a:lnTo>
                  <a:pt x="114" y="1181"/>
                </a:lnTo>
                <a:lnTo>
                  <a:pt x="266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1" name="object 2531"/>
          <p:cNvSpPr/>
          <p:nvPr/>
        </p:nvSpPr>
        <p:spPr>
          <a:xfrm>
            <a:off x="11964619" y="3870388"/>
            <a:ext cx="112280" cy="89916"/>
          </a:xfrm>
          <a:prstGeom prst="rect">
            <a:avLst/>
          </a:prstGeom>
          <a:blipFill>
            <a:blip r:embed="rId2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2" name="object 2532"/>
          <p:cNvSpPr/>
          <p:nvPr/>
        </p:nvSpPr>
        <p:spPr>
          <a:xfrm>
            <a:off x="11985497" y="3924871"/>
            <a:ext cx="36410" cy="34086"/>
          </a:xfrm>
          <a:prstGeom prst="rect">
            <a:avLst/>
          </a:prstGeom>
          <a:blipFill>
            <a:blip r:embed="rId2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3" name="object 2533"/>
          <p:cNvSpPr/>
          <p:nvPr/>
        </p:nvSpPr>
        <p:spPr>
          <a:xfrm>
            <a:off x="11984976" y="3928948"/>
            <a:ext cx="3352" cy="17665"/>
          </a:xfrm>
          <a:prstGeom prst="rect">
            <a:avLst/>
          </a:prstGeom>
          <a:blipFill>
            <a:blip r:embed="rId2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4" name="object 2534"/>
          <p:cNvSpPr/>
          <p:nvPr/>
        </p:nvSpPr>
        <p:spPr>
          <a:xfrm>
            <a:off x="11884520" y="3916781"/>
            <a:ext cx="52831" cy="36423"/>
          </a:xfrm>
          <a:prstGeom prst="rect">
            <a:avLst/>
          </a:prstGeom>
          <a:blipFill>
            <a:blip r:embed="rId2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5" name="object 2535"/>
          <p:cNvSpPr/>
          <p:nvPr/>
        </p:nvSpPr>
        <p:spPr>
          <a:xfrm>
            <a:off x="11937327" y="3915791"/>
            <a:ext cx="2374" cy="1028"/>
          </a:xfrm>
          <a:prstGeom prst="rect">
            <a:avLst/>
          </a:prstGeom>
          <a:blipFill>
            <a:blip r:embed="rId2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6" name="object 2536"/>
          <p:cNvSpPr/>
          <p:nvPr/>
        </p:nvSpPr>
        <p:spPr>
          <a:xfrm>
            <a:off x="11986882" y="3925176"/>
            <a:ext cx="1066" cy="1257"/>
          </a:xfrm>
          <a:prstGeom prst="rect">
            <a:avLst/>
          </a:prstGeom>
          <a:blipFill>
            <a:blip r:embed="rId2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7" name="object 2537"/>
          <p:cNvSpPr/>
          <p:nvPr/>
        </p:nvSpPr>
        <p:spPr>
          <a:xfrm>
            <a:off x="11939676" y="3907028"/>
            <a:ext cx="47205" cy="47663"/>
          </a:xfrm>
          <a:prstGeom prst="rect">
            <a:avLst/>
          </a:prstGeom>
          <a:blipFill>
            <a:blip r:embed="rId2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8" name="object 2538"/>
          <p:cNvSpPr/>
          <p:nvPr/>
        </p:nvSpPr>
        <p:spPr>
          <a:xfrm>
            <a:off x="12082856" y="3928707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12" y="203"/>
                </a:lnTo>
                <a:lnTo>
                  <a:pt x="152" y="609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9" name="object 2539"/>
          <p:cNvSpPr/>
          <p:nvPr/>
        </p:nvSpPr>
        <p:spPr>
          <a:xfrm>
            <a:off x="12047435" y="3899332"/>
            <a:ext cx="38328" cy="27660"/>
          </a:xfrm>
          <a:prstGeom prst="rect">
            <a:avLst/>
          </a:prstGeom>
          <a:blipFill>
            <a:blip r:embed="rId2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0" name="object 2540"/>
          <p:cNvSpPr/>
          <p:nvPr/>
        </p:nvSpPr>
        <p:spPr>
          <a:xfrm>
            <a:off x="12044426" y="3897300"/>
            <a:ext cx="36614" cy="29514"/>
          </a:xfrm>
          <a:prstGeom prst="rect">
            <a:avLst/>
          </a:prstGeom>
          <a:blipFill>
            <a:blip r:embed="rId2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1" name="object 2541"/>
          <p:cNvSpPr/>
          <p:nvPr/>
        </p:nvSpPr>
        <p:spPr>
          <a:xfrm>
            <a:off x="12029071" y="3892283"/>
            <a:ext cx="25996" cy="20993"/>
          </a:xfrm>
          <a:prstGeom prst="rect">
            <a:avLst/>
          </a:prstGeom>
          <a:blipFill>
            <a:blip r:embed="rId1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2" name="object 2542"/>
          <p:cNvSpPr/>
          <p:nvPr/>
        </p:nvSpPr>
        <p:spPr>
          <a:xfrm>
            <a:off x="11899912" y="3913746"/>
            <a:ext cx="38950" cy="10820"/>
          </a:xfrm>
          <a:prstGeom prst="rect">
            <a:avLst/>
          </a:prstGeom>
          <a:blipFill>
            <a:blip r:embed="rId2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3" name="object 2543"/>
          <p:cNvSpPr/>
          <p:nvPr/>
        </p:nvSpPr>
        <p:spPr>
          <a:xfrm>
            <a:off x="11938774" y="3912311"/>
            <a:ext cx="2933" cy="1612"/>
          </a:xfrm>
          <a:prstGeom prst="rect">
            <a:avLst/>
          </a:prstGeom>
          <a:blipFill>
            <a:blip r:embed="rId2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4" name="object 2544"/>
          <p:cNvSpPr/>
          <p:nvPr/>
        </p:nvSpPr>
        <p:spPr>
          <a:xfrm>
            <a:off x="12006211" y="3829266"/>
            <a:ext cx="93484" cy="84594"/>
          </a:xfrm>
          <a:prstGeom prst="rect">
            <a:avLst/>
          </a:prstGeom>
          <a:blipFill>
            <a:blip r:embed="rId2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5" name="object 2545"/>
          <p:cNvSpPr/>
          <p:nvPr/>
        </p:nvSpPr>
        <p:spPr>
          <a:xfrm>
            <a:off x="11941594" y="3854462"/>
            <a:ext cx="93992" cy="58026"/>
          </a:xfrm>
          <a:prstGeom prst="rect">
            <a:avLst/>
          </a:prstGeom>
          <a:blipFill>
            <a:blip r:embed="rId2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6" name="object 2546"/>
          <p:cNvSpPr/>
          <p:nvPr/>
        </p:nvSpPr>
        <p:spPr>
          <a:xfrm>
            <a:off x="11902553" y="3836123"/>
            <a:ext cx="104534" cy="60261"/>
          </a:xfrm>
          <a:prstGeom prst="rect">
            <a:avLst/>
          </a:prstGeom>
          <a:blipFill>
            <a:blip r:embed="rId2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7" name="object 2547"/>
          <p:cNvSpPr/>
          <p:nvPr/>
        </p:nvSpPr>
        <p:spPr>
          <a:xfrm>
            <a:off x="11980494" y="3863289"/>
            <a:ext cx="53581" cy="32270"/>
          </a:xfrm>
          <a:prstGeom prst="rect">
            <a:avLst/>
          </a:prstGeom>
          <a:blipFill>
            <a:blip r:embed="rId2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8" name="object 2548"/>
          <p:cNvSpPr/>
          <p:nvPr/>
        </p:nvSpPr>
        <p:spPr>
          <a:xfrm>
            <a:off x="11911558" y="3559149"/>
            <a:ext cx="226555" cy="307987"/>
          </a:xfrm>
          <a:prstGeom prst="rect">
            <a:avLst/>
          </a:prstGeom>
          <a:blipFill>
            <a:blip r:embed="rId2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9" name="object 2549"/>
          <p:cNvSpPr/>
          <p:nvPr/>
        </p:nvSpPr>
        <p:spPr>
          <a:xfrm>
            <a:off x="12046839" y="3562286"/>
            <a:ext cx="90271" cy="49402"/>
          </a:xfrm>
          <a:prstGeom prst="rect">
            <a:avLst/>
          </a:prstGeom>
          <a:blipFill>
            <a:blip r:embed="rId2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0" name="object 2550"/>
          <p:cNvSpPr/>
          <p:nvPr/>
        </p:nvSpPr>
        <p:spPr>
          <a:xfrm>
            <a:off x="12018797" y="3613848"/>
            <a:ext cx="118516" cy="43129"/>
          </a:xfrm>
          <a:prstGeom prst="rect">
            <a:avLst/>
          </a:prstGeom>
          <a:blipFill>
            <a:blip r:embed="rId2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1" name="object 2551"/>
          <p:cNvSpPr/>
          <p:nvPr/>
        </p:nvSpPr>
        <p:spPr>
          <a:xfrm>
            <a:off x="12097245" y="3612159"/>
            <a:ext cx="9398" cy="8000"/>
          </a:xfrm>
          <a:prstGeom prst="rect">
            <a:avLst/>
          </a:prstGeom>
          <a:blipFill>
            <a:blip r:embed="rId2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2" name="object 2552"/>
          <p:cNvSpPr/>
          <p:nvPr/>
        </p:nvSpPr>
        <p:spPr>
          <a:xfrm>
            <a:off x="12093549" y="3625418"/>
            <a:ext cx="14135" cy="10185"/>
          </a:xfrm>
          <a:prstGeom prst="rect">
            <a:avLst/>
          </a:prstGeom>
          <a:blipFill>
            <a:blip r:embed="rId2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3" name="object 2553"/>
          <p:cNvSpPr/>
          <p:nvPr/>
        </p:nvSpPr>
        <p:spPr>
          <a:xfrm>
            <a:off x="12070753" y="3640620"/>
            <a:ext cx="66624" cy="49199"/>
          </a:xfrm>
          <a:prstGeom prst="rect">
            <a:avLst/>
          </a:prstGeom>
          <a:blipFill>
            <a:blip r:embed="rId2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4" name="object 2554"/>
          <p:cNvSpPr/>
          <p:nvPr/>
        </p:nvSpPr>
        <p:spPr>
          <a:xfrm>
            <a:off x="12102274" y="3661664"/>
            <a:ext cx="13322" cy="8953"/>
          </a:xfrm>
          <a:prstGeom prst="rect">
            <a:avLst/>
          </a:prstGeom>
          <a:blipFill>
            <a:blip r:embed="rId2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5" name="object 2555"/>
          <p:cNvSpPr/>
          <p:nvPr/>
        </p:nvSpPr>
        <p:spPr>
          <a:xfrm>
            <a:off x="12022239" y="3663277"/>
            <a:ext cx="47307" cy="34823"/>
          </a:xfrm>
          <a:prstGeom prst="rect">
            <a:avLst/>
          </a:prstGeom>
          <a:blipFill>
            <a:blip r:embed="rId2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6" name="object 2556"/>
          <p:cNvSpPr/>
          <p:nvPr/>
        </p:nvSpPr>
        <p:spPr>
          <a:xfrm>
            <a:off x="12096445" y="3700576"/>
            <a:ext cx="15176" cy="11302"/>
          </a:xfrm>
          <a:prstGeom prst="rect">
            <a:avLst/>
          </a:prstGeom>
          <a:blipFill>
            <a:blip r:embed="rId2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7" name="object 2557"/>
          <p:cNvSpPr/>
          <p:nvPr/>
        </p:nvSpPr>
        <p:spPr>
          <a:xfrm>
            <a:off x="12040120" y="3724021"/>
            <a:ext cx="89611" cy="49149"/>
          </a:xfrm>
          <a:prstGeom prst="rect">
            <a:avLst/>
          </a:prstGeom>
          <a:blipFill>
            <a:blip r:embed="rId2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8" name="object 2558"/>
          <p:cNvSpPr/>
          <p:nvPr/>
        </p:nvSpPr>
        <p:spPr>
          <a:xfrm>
            <a:off x="12089206" y="3745827"/>
            <a:ext cx="16573" cy="15621"/>
          </a:xfrm>
          <a:prstGeom prst="rect">
            <a:avLst/>
          </a:prstGeom>
          <a:blipFill>
            <a:blip r:embed="rId2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9" name="object 2559"/>
          <p:cNvSpPr/>
          <p:nvPr/>
        </p:nvSpPr>
        <p:spPr>
          <a:xfrm>
            <a:off x="12100179" y="3759416"/>
            <a:ext cx="26936" cy="28092"/>
          </a:xfrm>
          <a:prstGeom prst="rect">
            <a:avLst/>
          </a:prstGeom>
          <a:blipFill>
            <a:blip r:embed="rId2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0" name="object 2560"/>
          <p:cNvSpPr/>
          <p:nvPr/>
        </p:nvSpPr>
        <p:spPr>
          <a:xfrm>
            <a:off x="12099264" y="3606977"/>
            <a:ext cx="32448" cy="11671"/>
          </a:xfrm>
          <a:prstGeom prst="rect">
            <a:avLst/>
          </a:prstGeom>
          <a:blipFill>
            <a:blip r:embed="rId2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1" name="object 2561"/>
          <p:cNvSpPr/>
          <p:nvPr/>
        </p:nvSpPr>
        <p:spPr>
          <a:xfrm>
            <a:off x="11814606" y="3560724"/>
            <a:ext cx="325805" cy="802640"/>
          </a:xfrm>
          <a:prstGeom prst="rect">
            <a:avLst/>
          </a:prstGeom>
          <a:blipFill>
            <a:blip r:embed="rId2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2" name="object 2562"/>
          <p:cNvSpPr/>
          <p:nvPr/>
        </p:nvSpPr>
        <p:spPr>
          <a:xfrm>
            <a:off x="12093714" y="3672319"/>
            <a:ext cx="4660" cy="7632"/>
          </a:xfrm>
          <a:prstGeom prst="rect">
            <a:avLst/>
          </a:prstGeom>
          <a:blipFill>
            <a:blip r:embed="rId1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3" name="object 2563"/>
          <p:cNvSpPr/>
          <p:nvPr/>
        </p:nvSpPr>
        <p:spPr>
          <a:xfrm>
            <a:off x="12056376" y="3683495"/>
            <a:ext cx="78147" cy="49783"/>
          </a:xfrm>
          <a:prstGeom prst="rect">
            <a:avLst/>
          </a:prstGeom>
          <a:blipFill>
            <a:blip r:embed="rId2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4" name="object 2564"/>
          <p:cNvSpPr/>
          <p:nvPr/>
        </p:nvSpPr>
        <p:spPr>
          <a:xfrm>
            <a:off x="12121171" y="3733660"/>
            <a:ext cx="9385" cy="13068"/>
          </a:xfrm>
          <a:prstGeom prst="rect">
            <a:avLst/>
          </a:prstGeom>
          <a:blipFill>
            <a:blip r:embed="rId2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5" name="object 2565"/>
          <p:cNvSpPr/>
          <p:nvPr/>
        </p:nvSpPr>
        <p:spPr>
          <a:xfrm>
            <a:off x="12017095" y="3763848"/>
            <a:ext cx="101371" cy="74091"/>
          </a:xfrm>
          <a:prstGeom prst="rect">
            <a:avLst/>
          </a:prstGeom>
          <a:blipFill>
            <a:blip r:embed="rId2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6" name="object 2566"/>
          <p:cNvSpPr/>
          <p:nvPr/>
        </p:nvSpPr>
        <p:spPr>
          <a:xfrm>
            <a:off x="12078817" y="3834168"/>
            <a:ext cx="32169" cy="18376"/>
          </a:xfrm>
          <a:prstGeom prst="rect">
            <a:avLst/>
          </a:prstGeom>
          <a:blipFill>
            <a:blip r:embed="rId2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7" name="object 2567"/>
          <p:cNvSpPr/>
          <p:nvPr/>
        </p:nvSpPr>
        <p:spPr>
          <a:xfrm>
            <a:off x="12060466" y="3771252"/>
            <a:ext cx="60401" cy="34353"/>
          </a:xfrm>
          <a:prstGeom prst="rect">
            <a:avLst/>
          </a:prstGeom>
          <a:blipFill>
            <a:blip r:embed="rId2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8" name="object 2568"/>
          <p:cNvSpPr/>
          <p:nvPr/>
        </p:nvSpPr>
        <p:spPr>
          <a:xfrm>
            <a:off x="12079744" y="3841203"/>
            <a:ext cx="23939" cy="22186"/>
          </a:xfrm>
          <a:prstGeom prst="rect">
            <a:avLst/>
          </a:prstGeom>
          <a:blipFill>
            <a:blip r:embed="rId2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9" name="object 2569"/>
          <p:cNvSpPr/>
          <p:nvPr/>
        </p:nvSpPr>
        <p:spPr>
          <a:xfrm>
            <a:off x="12029084" y="3892283"/>
            <a:ext cx="56680" cy="34721"/>
          </a:xfrm>
          <a:prstGeom prst="rect">
            <a:avLst/>
          </a:prstGeom>
          <a:blipFill>
            <a:blip r:embed="rId2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0" name="object 2570"/>
          <p:cNvSpPr/>
          <p:nvPr/>
        </p:nvSpPr>
        <p:spPr>
          <a:xfrm>
            <a:off x="11999696" y="3953954"/>
            <a:ext cx="67322" cy="33286"/>
          </a:xfrm>
          <a:prstGeom prst="rect">
            <a:avLst/>
          </a:prstGeom>
          <a:blipFill>
            <a:blip r:embed="rId2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1" name="object 2571"/>
          <p:cNvSpPr/>
          <p:nvPr/>
        </p:nvSpPr>
        <p:spPr>
          <a:xfrm>
            <a:off x="12035167" y="3808869"/>
            <a:ext cx="11430" cy="22860"/>
          </a:xfrm>
          <a:custGeom>
            <a:avLst/>
            <a:gdLst/>
            <a:ahLst/>
            <a:cxnLst/>
            <a:rect l="l" t="t" r="r" b="b"/>
            <a:pathLst>
              <a:path w="11429" h="22860">
                <a:moveTo>
                  <a:pt x="5702" y="0"/>
                </a:moveTo>
                <a:lnTo>
                  <a:pt x="1930" y="4470"/>
                </a:lnTo>
                <a:lnTo>
                  <a:pt x="2781" y="14452"/>
                </a:lnTo>
                <a:lnTo>
                  <a:pt x="0" y="20104"/>
                </a:lnTo>
                <a:lnTo>
                  <a:pt x="1778" y="22351"/>
                </a:lnTo>
                <a:lnTo>
                  <a:pt x="4203" y="17932"/>
                </a:lnTo>
                <a:lnTo>
                  <a:pt x="6438" y="17868"/>
                </a:lnTo>
                <a:lnTo>
                  <a:pt x="6197" y="10198"/>
                </a:lnTo>
                <a:lnTo>
                  <a:pt x="11163" y="3962"/>
                </a:lnTo>
                <a:lnTo>
                  <a:pt x="570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2" name="object 2572"/>
          <p:cNvSpPr/>
          <p:nvPr/>
        </p:nvSpPr>
        <p:spPr>
          <a:xfrm>
            <a:off x="12016447" y="3862070"/>
            <a:ext cx="17145" cy="34290"/>
          </a:xfrm>
          <a:custGeom>
            <a:avLst/>
            <a:gdLst/>
            <a:ahLst/>
            <a:cxnLst/>
            <a:rect l="l" t="t" r="r" b="b"/>
            <a:pathLst>
              <a:path w="17145" h="34289">
                <a:moveTo>
                  <a:pt x="13131" y="0"/>
                </a:moveTo>
                <a:lnTo>
                  <a:pt x="5041" y="1320"/>
                </a:lnTo>
                <a:lnTo>
                  <a:pt x="444" y="2514"/>
                </a:lnTo>
                <a:lnTo>
                  <a:pt x="429" y="11970"/>
                </a:lnTo>
                <a:lnTo>
                  <a:pt x="499" y="21563"/>
                </a:lnTo>
                <a:lnTo>
                  <a:pt x="0" y="28803"/>
                </a:lnTo>
                <a:lnTo>
                  <a:pt x="3035" y="30149"/>
                </a:lnTo>
                <a:lnTo>
                  <a:pt x="3479" y="34023"/>
                </a:lnTo>
                <a:lnTo>
                  <a:pt x="8508" y="33426"/>
                </a:lnTo>
                <a:lnTo>
                  <a:pt x="11181" y="26247"/>
                </a:lnTo>
                <a:lnTo>
                  <a:pt x="14557" y="19361"/>
                </a:lnTo>
                <a:lnTo>
                  <a:pt x="17042" y="11970"/>
                </a:lnTo>
                <a:lnTo>
                  <a:pt x="17043" y="3276"/>
                </a:lnTo>
                <a:lnTo>
                  <a:pt x="1313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3" name="object 2573"/>
          <p:cNvSpPr/>
          <p:nvPr/>
        </p:nvSpPr>
        <p:spPr>
          <a:xfrm>
            <a:off x="11985333" y="3925354"/>
            <a:ext cx="19685" cy="33020"/>
          </a:xfrm>
          <a:custGeom>
            <a:avLst/>
            <a:gdLst/>
            <a:ahLst/>
            <a:cxnLst/>
            <a:rect l="l" t="t" r="r" b="b"/>
            <a:pathLst>
              <a:path w="19684" h="33020">
                <a:moveTo>
                  <a:pt x="15989" y="24307"/>
                </a:moveTo>
                <a:lnTo>
                  <a:pt x="5447" y="24307"/>
                </a:lnTo>
                <a:lnTo>
                  <a:pt x="9308" y="25603"/>
                </a:lnTo>
                <a:lnTo>
                  <a:pt x="11556" y="26885"/>
                </a:lnTo>
                <a:lnTo>
                  <a:pt x="13372" y="28625"/>
                </a:lnTo>
                <a:lnTo>
                  <a:pt x="12966" y="32537"/>
                </a:lnTo>
                <a:lnTo>
                  <a:pt x="15989" y="24307"/>
                </a:lnTo>
                <a:close/>
              </a:path>
              <a:path w="19684" h="33020">
                <a:moveTo>
                  <a:pt x="6552" y="0"/>
                </a:moveTo>
                <a:lnTo>
                  <a:pt x="2333" y="4778"/>
                </a:lnTo>
                <a:lnTo>
                  <a:pt x="105" y="12072"/>
                </a:lnTo>
                <a:lnTo>
                  <a:pt x="0" y="20065"/>
                </a:lnTo>
                <a:lnTo>
                  <a:pt x="2145" y="26936"/>
                </a:lnTo>
                <a:lnTo>
                  <a:pt x="5371" y="27457"/>
                </a:lnTo>
                <a:lnTo>
                  <a:pt x="5447" y="24307"/>
                </a:lnTo>
                <a:lnTo>
                  <a:pt x="15989" y="24307"/>
                </a:lnTo>
                <a:lnTo>
                  <a:pt x="16519" y="22865"/>
                </a:lnTo>
                <a:lnTo>
                  <a:pt x="19231" y="11072"/>
                </a:lnTo>
                <a:lnTo>
                  <a:pt x="17207" y="1878"/>
                </a:lnTo>
                <a:lnTo>
                  <a:pt x="65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4" name="object 2574"/>
          <p:cNvSpPr/>
          <p:nvPr/>
        </p:nvSpPr>
        <p:spPr>
          <a:xfrm>
            <a:off x="11796953" y="4055672"/>
            <a:ext cx="291007" cy="1650666"/>
          </a:xfrm>
          <a:prstGeom prst="rect">
            <a:avLst/>
          </a:prstGeom>
          <a:blipFill>
            <a:blip r:embed="rId2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5" name="object 2575"/>
          <p:cNvSpPr/>
          <p:nvPr/>
        </p:nvSpPr>
        <p:spPr>
          <a:xfrm>
            <a:off x="11849887" y="5497042"/>
            <a:ext cx="23774" cy="206946"/>
          </a:xfrm>
          <a:prstGeom prst="rect">
            <a:avLst/>
          </a:prstGeom>
          <a:blipFill>
            <a:blip r:embed="rId2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6" name="object 2576"/>
          <p:cNvSpPr/>
          <p:nvPr/>
        </p:nvSpPr>
        <p:spPr>
          <a:xfrm>
            <a:off x="11867616" y="5496357"/>
            <a:ext cx="1041" cy="114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7" name="object 2577"/>
          <p:cNvSpPr/>
          <p:nvPr/>
        </p:nvSpPr>
        <p:spPr>
          <a:xfrm>
            <a:off x="11862904" y="5501182"/>
            <a:ext cx="2031" cy="3365"/>
          </a:xfrm>
          <a:prstGeom prst="rect">
            <a:avLst/>
          </a:prstGeom>
          <a:blipFill>
            <a:blip r:embed="rId2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8" name="object 2578"/>
          <p:cNvSpPr/>
          <p:nvPr/>
        </p:nvSpPr>
        <p:spPr>
          <a:xfrm>
            <a:off x="11799569" y="5267718"/>
            <a:ext cx="177139" cy="359410"/>
          </a:xfrm>
          <a:prstGeom prst="rect">
            <a:avLst/>
          </a:prstGeom>
          <a:blipFill>
            <a:blip r:embed="rId2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9" name="object 2579"/>
          <p:cNvSpPr/>
          <p:nvPr/>
        </p:nvSpPr>
        <p:spPr>
          <a:xfrm>
            <a:off x="11876506" y="5366118"/>
            <a:ext cx="111541" cy="120180"/>
          </a:xfrm>
          <a:prstGeom prst="rect">
            <a:avLst/>
          </a:prstGeom>
          <a:blipFill>
            <a:blip r:embed="rId2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0" name="object 2580"/>
          <p:cNvSpPr/>
          <p:nvPr/>
        </p:nvSpPr>
        <p:spPr>
          <a:xfrm>
            <a:off x="11862613" y="5501373"/>
            <a:ext cx="317" cy="457"/>
          </a:xfrm>
          <a:prstGeom prst="rect">
            <a:avLst/>
          </a:prstGeom>
          <a:blipFill>
            <a:blip r:embed="rId2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1" name="object 2581"/>
          <p:cNvSpPr/>
          <p:nvPr/>
        </p:nvSpPr>
        <p:spPr>
          <a:xfrm>
            <a:off x="11829465" y="5344960"/>
            <a:ext cx="155168" cy="42151"/>
          </a:xfrm>
          <a:prstGeom prst="rect">
            <a:avLst/>
          </a:prstGeom>
          <a:blipFill>
            <a:blip r:embed="rId2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2" name="object 2582"/>
          <p:cNvSpPr/>
          <p:nvPr/>
        </p:nvSpPr>
        <p:spPr>
          <a:xfrm>
            <a:off x="11922417" y="5288445"/>
            <a:ext cx="104502" cy="96151"/>
          </a:xfrm>
          <a:prstGeom prst="rect">
            <a:avLst/>
          </a:prstGeom>
          <a:blipFill>
            <a:blip r:embed="rId2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3" name="object 2583"/>
          <p:cNvSpPr/>
          <p:nvPr/>
        </p:nvSpPr>
        <p:spPr>
          <a:xfrm>
            <a:off x="11845861" y="5182095"/>
            <a:ext cx="173215" cy="152984"/>
          </a:xfrm>
          <a:prstGeom prst="rect">
            <a:avLst/>
          </a:prstGeom>
          <a:blipFill>
            <a:blip r:embed="rId2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4" name="object 2584"/>
          <p:cNvSpPr/>
          <p:nvPr/>
        </p:nvSpPr>
        <p:spPr>
          <a:xfrm>
            <a:off x="12000903" y="5326341"/>
            <a:ext cx="26035" cy="4076"/>
          </a:xfrm>
          <a:prstGeom prst="rect">
            <a:avLst/>
          </a:prstGeom>
          <a:blipFill>
            <a:blip r:embed="rId2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5" name="object 2585"/>
          <p:cNvSpPr/>
          <p:nvPr/>
        </p:nvSpPr>
        <p:spPr>
          <a:xfrm>
            <a:off x="11858269" y="5050155"/>
            <a:ext cx="226695" cy="253746"/>
          </a:xfrm>
          <a:prstGeom prst="rect">
            <a:avLst/>
          </a:prstGeom>
          <a:blipFill>
            <a:blip r:embed="rId2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6" name="object 2586"/>
          <p:cNvSpPr/>
          <p:nvPr/>
        </p:nvSpPr>
        <p:spPr>
          <a:xfrm>
            <a:off x="11835676" y="5488051"/>
            <a:ext cx="6550" cy="20510"/>
          </a:xfrm>
          <a:prstGeom prst="rect">
            <a:avLst/>
          </a:prstGeom>
          <a:blipFill>
            <a:blip r:embed="rId2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7" name="object 2587"/>
          <p:cNvSpPr/>
          <p:nvPr/>
        </p:nvSpPr>
        <p:spPr>
          <a:xfrm>
            <a:off x="11814886" y="5509691"/>
            <a:ext cx="18148" cy="56400"/>
          </a:xfrm>
          <a:prstGeom prst="rect">
            <a:avLst/>
          </a:prstGeom>
          <a:blipFill>
            <a:blip r:embed="rId2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8" name="object 2588"/>
          <p:cNvSpPr/>
          <p:nvPr/>
        </p:nvSpPr>
        <p:spPr>
          <a:xfrm>
            <a:off x="11824360" y="5553354"/>
            <a:ext cx="12636" cy="31356"/>
          </a:xfrm>
          <a:prstGeom prst="rect">
            <a:avLst/>
          </a:prstGeom>
          <a:blipFill>
            <a:blip r:embed="rId2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9" name="object 2589"/>
          <p:cNvSpPr/>
          <p:nvPr/>
        </p:nvSpPr>
        <p:spPr>
          <a:xfrm>
            <a:off x="11851411" y="5685942"/>
            <a:ext cx="13271" cy="10629"/>
          </a:xfrm>
          <a:prstGeom prst="rect">
            <a:avLst/>
          </a:prstGeom>
          <a:blipFill>
            <a:blip r:embed="rId2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0" name="object 2590"/>
          <p:cNvSpPr/>
          <p:nvPr/>
        </p:nvSpPr>
        <p:spPr>
          <a:xfrm>
            <a:off x="11859221" y="5696343"/>
            <a:ext cx="11582" cy="7251"/>
          </a:xfrm>
          <a:prstGeom prst="rect">
            <a:avLst/>
          </a:prstGeom>
          <a:blipFill>
            <a:blip r:embed="rId2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1" name="object 2591"/>
          <p:cNvSpPr/>
          <p:nvPr/>
        </p:nvSpPr>
        <p:spPr>
          <a:xfrm>
            <a:off x="11798172" y="5050409"/>
            <a:ext cx="288798" cy="655320"/>
          </a:xfrm>
          <a:prstGeom prst="rect">
            <a:avLst/>
          </a:prstGeom>
          <a:blipFill>
            <a:blip r:embed="rId2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2" name="object 2592"/>
          <p:cNvSpPr/>
          <p:nvPr/>
        </p:nvSpPr>
        <p:spPr>
          <a:xfrm>
            <a:off x="11815305" y="5602846"/>
            <a:ext cx="37388" cy="60147"/>
          </a:xfrm>
          <a:prstGeom prst="rect">
            <a:avLst/>
          </a:prstGeom>
          <a:blipFill>
            <a:blip r:embed="rId2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3" name="object 2593"/>
          <p:cNvSpPr/>
          <p:nvPr/>
        </p:nvSpPr>
        <p:spPr>
          <a:xfrm>
            <a:off x="11834100" y="5663400"/>
            <a:ext cx="24663" cy="26428"/>
          </a:xfrm>
          <a:prstGeom prst="rect">
            <a:avLst/>
          </a:prstGeom>
          <a:blipFill>
            <a:blip r:embed="rId2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4" name="object 2594"/>
          <p:cNvSpPr/>
          <p:nvPr/>
        </p:nvSpPr>
        <p:spPr>
          <a:xfrm>
            <a:off x="11935167" y="5178189"/>
            <a:ext cx="27305" cy="36195"/>
          </a:xfrm>
          <a:custGeom>
            <a:avLst/>
            <a:gdLst/>
            <a:ahLst/>
            <a:cxnLst/>
            <a:rect l="l" t="t" r="r" b="b"/>
            <a:pathLst>
              <a:path w="27304" h="36195">
                <a:moveTo>
                  <a:pt x="18991" y="0"/>
                </a:moveTo>
                <a:lnTo>
                  <a:pt x="11556" y="2399"/>
                </a:lnTo>
                <a:lnTo>
                  <a:pt x="5151" y="7425"/>
                </a:lnTo>
                <a:lnTo>
                  <a:pt x="0" y="13164"/>
                </a:lnTo>
                <a:lnTo>
                  <a:pt x="1326" y="20488"/>
                </a:lnTo>
                <a:lnTo>
                  <a:pt x="2782" y="27686"/>
                </a:lnTo>
                <a:lnTo>
                  <a:pt x="5641" y="33313"/>
                </a:lnTo>
                <a:lnTo>
                  <a:pt x="11175" y="35922"/>
                </a:lnTo>
                <a:lnTo>
                  <a:pt x="16047" y="28193"/>
                </a:lnTo>
                <a:lnTo>
                  <a:pt x="22407" y="9926"/>
                </a:lnTo>
                <a:lnTo>
                  <a:pt x="27228" y="2140"/>
                </a:lnTo>
                <a:lnTo>
                  <a:pt x="1899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5" name="object 2595"/>
          <p:cNvSpPr/>
          <p:nvPr/>
        </p:nvSpPr>
        <p:spPr>
          <a:xfrm>
            <a:off x="11913717" y="5262689"/>
            <a:ext cx="21590" cy="43180"/>
          </a:xfrm>
          <a:custGeom>
            <a:avLst/>
            <a:gdLst/>
            <a:ahLst/>
            <a:cxnLst/>
            <a:rect l="l" t="t" r="r" b="b"/>
            <a:pathLst>
              <a:path w="21590" h="43179">
                <a:moveTo>
                  <a:pt x="10934" y="0"/>
                </a:moveTo>
                <a:lnTo>
                  <a:pt x="3378" y="2781"/>
                </a:lnTo>
                <a:lnTo>
                  <a:pt x="927" y="13055"/>
                </a:lnTo>
                <a:lnTo>
                  <a:pt x="2457" y="18479"/>
                </a:lnTo>
                <a:lnTo>
                  <a:pt x="1844" y="24606"/>
                </a:lnTo>
                <a:lnTo>
                  <a:pt x="541" y="31304"/>
                </a:lnTo>
                <a:lnTo>
                  <a:pt x="0" y="38442"/>
                </a:lnTo>
                <a:lnTo>
                  <a:pt x="1981" y="38620"/>
                </a:lnTo>
                <a:lnTo>
                  <a:pt x="3975" y="42837"/>
                </a:lnTo>
                <a:lnTo>
                  <a:pt x="5854" y="40512"/>
                </a:lnTo>
                <a:lnTo>
                  <a:pt x="7945" y="40512"/>
                </a:lnTo>
                <a:lnTo>
                  <a:pt x="5791" y="36550"/>
                </a:lnTo>
                <a:lnTo>
                  <a:pt x="6946" y="33781"/>
                </a:lnTo>
                <a:lnTo>
                  <a:pt x="10725" y="25936"/>
                </a:lnTo>
                <a:lnTo>
                  <a:pt x="14916" y="18683"/>
                </a:lnTo>
                <a:lnTo>
                  <a:pt x="18773" y="10927"/>
                </a:lnTo>
                <a:lnTo>
                  <a:pt x="21551" y="1574"/>
                </a:lnTo>
                <a:lnTo>
                  <a:pt x="10934" y="0"/>
                </a:lnTo>
                <a:close/>
              </a:path>
              <a:path w="21590" h="43179">
                <a:moveTo>
                  <a:pt x="7945" y="40512"/>
                </a:moveTo>
                <a:lnTo>
                  <a:pt x="5854" y="40512"/>
                </a:lnTo>
                <a:lnTo>
                  <a:pt x="8318" y="41198"/>
                </a:lnTo>
                <a:lnTo>
                  <a:pt x="7945" y="405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6" name="object 2596"/>
          <p:cNvSpPr/>
          <p:nvPr/>
        </p:nvSpPr>
        <p:spPr>
          <a:xfrm>
            <a:off x="11850179" y="5031816"/>
            <a:ext cx="50800" cy="24765"/>
          </a:xfrm>
          <a:custGeom>
            <a:avLst/>
            <a:gdLst/>
            <a:ahLst/>
            <a:cxnLst/>
            <a:rect l="l" t="t" r="r" b="b"/>
            <a:pathLst>
              <a:path w="50800" h="24764">
                <a:moveTo>
                  <a:pt x="49161" y="0"/>
                </a:moveTo>
                <a:lnTo>
                  <a:pt x="10869" y="7495"/>
                </a:lnTo>
                <a:lnTo>
                  <a:pt x="0" y="22809"/>
                </a:lnTo>
                <a:lnTo>
                  <a:pt x="12446" y="24447"/>
                </a:lnTo>
                <a:lnTo>
                  <a:pt x="42951" y="20624"/>
                </a:lnTo>
                <a:lnTo>
                  <a:pt x="50558" y="14719"/>
                </a:lnTo>
                <a:lnTo>
                  <a:pt x="47739" y="8293"/>
                </a:lnTo>
                <a:lnTo>
                  <a:pt x="4916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7" name="object 2597"/>
          <p:cNvSpPr/>
          <p:nvPr/>
        </p:nvSpPr>
        <p:spPr>
          <a:xfrm>
            <a:off x="11969927" y="5801804"/>
            <a:ext cx="9715" cy="84899"/>
          </a:xfrm>
          <a:prstGeom prst="rect">
            <a:avLst/>
          </a:prstGeom>
          <a:blipFill>
            <a:blip r:embed="rId2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8" name="object 2598"/>
          <p:cNvSpPr/>
          <p:nvPr/>
        </p:nvSpPr>
        <p:spPr>
          <a:xfrm>
            <a:off x="11969927" y="5736348"/>
            <a:ext cx="9715" cy="39268"/>
          </a:xfrm>
          <a:prstGeom prst="rect">
            <a:avLst/>
          </a:prstGeom>
          <a:blipFill>
            <a:blip r:embed="rId2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9" name="object 2599"/>
          <p:cNvSpPr/>
          <p:nvPr/>
        </p:nvSpPr>
        <p:spPr>
          <a:xfrm>
            <a:off x="11969927" y="5605411"/>
            <a:ext cx="9715" cy="104736"/>
          </a:xfrm>
          <a:prstGeom prst="rect">
            <a:avLst/>
          </a:prstGeom>
          <a:blipFill>
            <a:blip r:embed="rId2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0" name="object 2600"/>
          <p:cNvSpPr/>
          <p:nvPr/>
        </p:nvSpPr>
        <p:spPr>
          <a:xfrm>
            <a:off x="11969927" y="5606631"/>
            <a:ext cx="9715" cy="27266"/>
          </a:xfrm>
          <a:prstGeom prst="rect">
            <a:avLst/>
          </a:prstGeom>
          <a:blipFill>
            <a:blip r:embed="rId2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1" name="object 2601"/>
          <p:cNvSpPr/>
          <p:nvPr/>
        </p:nvSpPr>
        <p:spPr>
          <a:xfrm>
            <a:off x="11969927" y="5558942"/>
            <a:ext cx="10160" cy="20320"/>
          </a:xfrm>
          <a:custGeom>
            <a:avLst/>
            <a:gdLst/>
            <a:ahLst/>
            <a:cxnLst/>
            <a:rect l="l" t="t" r="r" b="b"/>
            <a:pathLst>
              <a:path w="10159" h="20320">
                <a:moveTo>
                  <a:pt x="50" y="0"/>
                </a:moveTo>
                <a:lnTo>
                  <a:pt x="0" y="20281"/>
                </a:lnTo>
                <a:lnTo>
                  <a:pt x="9715" y="20281"/>
                </a:lnTo>
                <a:lnTo>
                  <a:pt x="9715" y="19608"/>
                </a:lnTo>
                <a:lnTo>
                  <a:pt x="8991" y="15532"/>
                </a:lnTo>
                <a:lnTo>
                  <a:pt x="7785" y="12166"/>
                </a:lnTo>
                <a:lnTo>
                  <a:pt x="6400" y="9448"/>
                </a:lnTo>
                <a:lnTo>
                  <a:pt x="4152" y="4432"/>
                </a:lnTo>
                <a:lnTo>
                  <a:pt x="50" y="0"/>
                </a:lnTo>
                <a:close/>
              </a:path>
            </a:pathLst>
          </a:custGeom>
          <a:solidFill>
            <a:srgbClr val="0081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2" name="object 2602"/>
          <p:cNvSpPr/>
          <p:nvPr/>
        </p:nvSpPr>
        <p:spPr>
          <a:xfrm>
            <a:off x="11969978" y="5558942"/>
            <a:ext cx="10160" cy="19685"/>
          </a:xfrm>
          <a:custGeom>
            <a:avLst/>
            <a:gdLst/>
            <a:ahLst/>
            <a:cxnLst/>
            <a:rect l="l" t="t" r="r" b="b"/>
            <a:pathLst>
              <a:path w="10159" h="19685">
                <a:moveTo>
                  <a:pt x="0" y="0"/>
                </a:moveTo>
                <a:lnTo>
                  <a:pt x="4102" y="4432"/>
                </a:lnTo>
                <a:lnTo>
                  <a:pt x="6324" y="9347"/>
                </a:lnTo>
                <a:lnTo>
                  <a:pt x="7734" y="12166"/>
                </a:lnTo>
                <a:lnTo>
                  <a:pt x="8940" y="15532"/>
                </a:lnTo>
                <a:lnTo>
                  <a:pt x="9664" y="19608"/>
                </a:lnTo>
                <a:lnTo>
                  <a:pt x="9638" y="15532"/>
                </a:lnTo>
                <a:lnTo>
                  <a:pt x="9131" y="14033"/>
                </a:lnTo>
                <a:lnTo>
                  <a:pt x="8483" y="12496"/>
                </a:lnTo>
                <a:lnTo>
                  <a:pt x="7734" y="10998"/>
                </a:lnTo>
                <a:lnTo>
                  <a:pt x="5067" y="4940"/>
                </a:lnTo>
                <a:lnTo>
                  <a:pt x="0" y="0"/>
                </a:lnTo>
                <a:close/>
              </a:path>
            </a:pathLst>
          </a:custGeom>
          <a:solidFill>
            <a:srgbClr val="0072A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3" name="object 2603"/>
          <p:cNvSpPr/>
          <p:nvPr/>
        </p:nvSpPr>
        <p:spPr>
          <a:xfrm>
            <a:off x="11969927" y="5539956"/>
            <a:ext cx="9715" cy="27863"/>
          </a:xfrm>
          <a:prstGeom prst="rect">
            <a:avLst/>
          </a:prstGeom>
          <a:blipFill>
            <a:blip r:embed="rId2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4" name="object 2604"/>
          <p:cNvSpPr/>
          <p:nvPr/>
        </p:nvSpPr>
        <p:spPr>
          <a:xfrm>
            <a:off x="11969927" y="5554294"/>
            <a:ext cx="9715" cy="20256"/>
          </a:xfrm>
          <a:prstGeom prst="rect">
            <a:avLst/>
          </a:prstGeom>
          <a:blipFill>
            <a:blip r:embed="rId2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5" name="object 2605"/>
          <p:cNvSpPr/>
          <p:nvPr/>
        </p:nvSpPr>
        <p:spPr>
          <a:xfrm>
            <a:off x="11969927" y="5428018"/>
            <a:ext cx="9715" cy="85737"/>
          </a:xfrm>
          <a:prstGeom prst="rect">
            <a:avLst/>
          </a:prstGeom>
          <a:blipFill>
            <a:blip r:embed="rId2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6" name="object 2606"/>
          <p:cNvSpPr/>
          <p:nvPr/>
        </p:nvSpPr>
        <p:spPr>
          <a:xfrm>
            <a:off x="11969927" y="5409006"/>
            <a:ext cx="9715" cy="30937"/>
          </a:xfrm>
          <a:prstGeom prst="rect">
            <a:avLst/>
          </a:prstGeom>
          <a:blipFill>
            <a:blip r:embed="rId2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7" name="object 2607"/>
          <p:cNvSpPr/>
          <p:nvPr/>
        </p:nvSpPr>
        <p:spPr>
          <a:xfrm>
            <a:off x="11969927" y="5343537"/>
            <a:ext cx="9715" cy="95516"/>
          </a:xfrm>
          <a:prstGeom prst="rect">
            <a:avLst/>
          </a:prstGeom>
          <a:blipFill>
            <a:blip r:embed="rId2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8" name="object 2608"/>
          <p:cNvSpPr/>
          <p:nvPr/>
        </p:nvSpPr>
        <p:spPr>
          <a:xfrm>
            <a:off x="11971705" y="5343537"/>
            <a:ext cx="7937" cy="29400"/>
          </a:xfrm>
          <a:prstGeom prst="rect">
            <a:avLst/>
          </a:prstGeom>
          <a:blipFill>
            <a:blip r:embed="rId2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9" name="object 2609"/>
          <p:cNvSpPr/>
          <p:nvPr/>
        </p:nvSpPr>
        <p:spPr>
          <a:xfrm>
            <a:off x="11969927" y="5317121"/>
            <a:ext cx="520" cy="24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0" name="object 2610"/>
          <p:cNvSpPr/>
          <p:nvPr/>
        </p:nvSpPr>
        <p:spPr>
          <a:xfrm>
            <a:off x="11969927" y="5313883"/>
            <a:ext cx="7086" cy="3479"/>
          </a:xfrm>
          <a:prstGeom prst="rect">
            <a:avLst/>
          </a:prstGeom>
          <a:blipFill>
            <a:blip r:embed="rId2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1" name="object 2611"/>
          <p:cNvSpPr/>
          <p:nvPr/>
        </p:nvSpPr>
        <p:spPr>
          <a:xfrm>
            <a:off x="11969927" y="5223586"/>
            <a:ext cx="9715" cy="5257"/>
          </a:xfrm>
          <a:prstGeom prst="rect">
            <a:avLst/>
          </a:prstGeom>
          <a:blipFill>
            <a:blip r:embed="rId2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2" name="object 2612"/>
          <p:cNvSpPr/>
          <p:nvPr/>
        </p:nvSpPr>
        <p:spPr>
          <a:xfrm>
            <a:off x="11969927" y="5221046"/>
            <a:ext cx="9715" cy="7759"/>
          </a:xfrm>
          <a:prstGeom prst="rect">
            <a:avLst/>
          </a:prstGeom>
          <a:blipFill>
            <a:blip r:embed="rId2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3" name="object 2613"/>
          <p:cNvSpPr/>
          <p:nvPr/>
        </p:nvSpPr>
        <p:spPr>
          <a:xfrm>
            <a:off x="11974118" y="5095519"/>
            <a:ext cx="5524" cy="23964"/>
          </a:xfrm>
          <a:prstGeom prst="rect">
            <a:avLst/>
          </a:prstGeom>
          <a:blipFill>
            <a:blip r:embed="rId2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4" name="object 2614"/>
          <p:cNvSpPr/>
          <p:nvPr/>
        </p:nvSpPr>
        <p:spPr>
          <a:xfrm>
            <a:off x="11969927" y="5081689"/>
            <a:ext cx="9715" cy="39281"/>
          </a:xfrm>
          <a:prstGeom prst="rect">
            <a:avLst/>
          </a:prstGeom>
          <a:blipFill>
            <a:blip r:embed="rId2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5" name="object 2615"/>
          <p:cNvSpPr/>
          <p:nvPr/>
        </p:nvSpPr>
        <p:spPr>
          <a:xfrm>
            <a:off x="11969927" y="4333265"/>
            <a:ext cx="9715" cy="800"/>
          </a:xfrm>
          <a:prstGeom prst="rect">
            <a:avLst/>
          </a:prstGeom>
          <a:blipFill>
            <a:blip r:embed="rId2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6" name="object 2616"/>
          <p:cNvSpPr/>
          <p:nvPr/>
        </p:nvSpPr>
        <p:spPr>
          <a:xfrm>
            <a:off x="11977484" y="4319346"/>
            <a:ext cx="2158" cy="228"/>
          </a:xfrm>
          <a:prstGeom prst="rect">
            <a:avLst/>
          </a:prstGeom>
          <a:blipFill>
            <a:blip r:embed="rId2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7" name="object 2617"/>
          <p:cNvSpPr/>
          <p:nvPr/>
        </p:nvSpPr>
        <p:spPr>
          <a:xfrm>
            <a:off x="11969927" y="4319346"/>
            <a:ext cx="9715" cy="16027"/>
          </a:xfrm>
          <a:prstGeom prst="rect">
            <a:avLst/>
          </a:prstGeom>
          <a:blipFill>
            <a:blip r:embed="rId2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8" name="object 2618"/>
          <p:cNvSpPr/>
          <p:nvPr/>
        </p:nvSpPr>
        <p:spPr>
          <a:xfrm>
            <a:off x="11969927" y="4239793"/>
            <a:ext cx="9715" cy="901"/>
          </a:xfrm>
          <a:prstGeom prst="rect">
            <a:avLst/>
          </a:prstGeom>
          <a:blipFill>
            <a:blip r:embed="rId2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9" name="object 2619"/>
          <p:cNvSpPr/>
          <p:nvPr/>
        </p:nvSpPr>
        <p:spPr>
          <a:xfrm>
            <a:off x="11969927" y="4239793"/>
            <a:ext cx="9715" cy="14287"/>
          </a:xfrm>
          <a:prstGeom prst="rect">
            <a:avLst/>
          </a:prstGeom>
          <a:blipFill>
            <a:blip r:embed="rId2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0" name="object 2620"/>
          <p:cNvSpPr/>
          <p:nvPr/>
        </p:nvSpPr>
        <p:spPr>
          <a:xfrm>
            <a:off x="11969927" y="4169613"/>
            <a:ext cx="9715" cy="8940"/>
          </a:xfrm>
          <a:prstGeom prst="rect">
            <a:avLst/>
          </a:prstGeom>
          <a:blipFill>
            <a:blip r:embed="rId2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1" name="object 2621"/>
          <p:cNvSpPr/>
          <p:nvPr/>
        </p:nvSpPr>
        <p:spPr>
          <a:xfrm>
            <a:off x="11969927" y="4166539"/>
            <a:ext cx="9715" cy="15659"/>
          </a:xfrm>
          <a:prstGeom prst="rect">
            <a:avLst/>
          </a:prstGeom>
          <a:blipFill>
            <a:blip r:embed="rId2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2" name="object 2622"/>
          <p:cNvSpPr/>
          <p:nvPr/>
        </p:nvSpPr>
        <p:spPr>
          <a:xfrm>
            <a:off x="11969927" y="4106456"/>
            <a:ext cx="9715" cy="1663"/>
          </a:xfrm>
          <a:prstGeom prst="rect">
            <a:avLst/>
          </a:prstGeom>
          <a:blipFill>
            <a:blip r:embed="rId2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3" name="object 2623"/>
          <p:cNvSpPr/>
          <p:nvPr/>
        </p:nvSpPr>
        <p:spPr>
          <a:xfrm>
            <a:off x="11969927" y="4104373"/>
            <a:ext cx="9715" cy="3733"/>
          </a:xfrm>
          <a:prstGeom prst="rect">
            <a:avLst/>
          </a:prstGeom>
          <a:blipFill>
            <a:blip r:embed="rId2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4" name="object 2624"/>
          <p:cNvSpPr/>
          <p:nvPr/>
        </p:nvSpPr>
        <p:spPr>
          <a:xfrm>
            <a:off x="11973229" y="4004691"/>
            <a:ext cx="1333" cy="3340"/>
          </a:xfrm>
          <a:prstGeom prst="rect">
            <a:avLst/>
          </a:prstGeom>
          <a:blipFill>
            <a:blip r:embed="rId2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5" name="object 2625"/>
          <p:cNvSpPr/>
          <p:nvPr/>
        </p:nvSpPr>
        <p:spPr>
          <a:xfrm>
            <a:off x="11974550" y="4003141"/>
            <a:ext cx="520" cy="1549"/>
          </a:xfrm>
          <a:prstGeom prst="rect">
            <a:avLst/>
          </a:prstGeom>
          <a:blipFill>
            <a:blip r:embed="rId2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6" name="object 2626"/>
          <p:cNvSpPr/>
          <p:nvPr/>
        </p:nvSpPr>
        <p:spPr>
          <a:xfrm>
            <a:off x="11972569" y="3987508"/>
            <a:ext cx="3974" cy="14033"/>
          </a:xfrm>
          <a:prstGeom prst="rect">
            <a:avLst/>
          </a:prstGeom>
          <a:blipFill>
            <a:blip r:embed="rId2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7" name="object 2627"/>
          <p:cNvSpPr/>
          <p:nvPr/>
        </p:nvSpPr>
        <p:spPr>
          <a:xfrm>
            <a:off x="11969927" y="3983837"/>
            <a:ext cx="9778" cy="24193"/>
          </a:xfrm>
          <a:prstGeom prst="rect">
            <a:avLst/>
          </a:prstGeom>
          <a:blipFill>
            <a:blip r:embed="rId2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8" name="object 2628"/>
          <p:cNvSpPr/>
          <p:nvPr/>
        </p:nvSpPr>
        <p:spPr>
          <a:xfrm>
            <a:off x="11969927" y="3915841"/>
            <a:ext cx="9715" cy="26733"/>
          </a:xfrm>
          <a:prstGeom prst="rect">
            <a:avLst/>
          </a:prstGeom>
          <a:blipFill>
            <a:blip r:embed="rId2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9" name="object 2629"/>
          <p:cNvSpPr/>
          <p:nvPr/>
        </p:nvSpPr>
        <p:spPr>
          <a:xfrm>
            <a:off x="11969927" y="3915854"/>
            <a:ext cx="9715" cy="26720"/>
          </a:xfrm>
          <a:prstGeom prst="rect">
            <a:avLst/>
          </a:prstGeom>
          <a:blipFill>
            <a:blip r:embed="rId2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0" name="object 2630"/>
          <p:cNvSpPr/>
          <p:nvPr/>
        </p:nvSpPr>
        <p:spPr>
          <a:xfrm>
            <a:off x="11969927" y="3837825"/>
            <a:ext cx="10160" cy="8890"/>
          </a:xfrm>
          <a:custGeom>
            <a:avLst/>
            <a:gdLst/>
            <a:ahLst/>
            <a:cxnLst/>
            <a:rect l="l" t="t" r="r" b="b"/>
            <a:pathLst>
              <a:path w="10159" h="8889">
                <a:moveTo>
                  <a:pt x="9715" y="0"/>
                </a:moveTo>
                <a:lnTo>
                  <a:pt x="0" y="0"/>
                </a:lnTo>
                <a:lnTo>
                  <a:pt x="0" y="8801"/>
                </a:lnTo>
                <a:lnTo>
                  <a:pt x="3187" y="6476"/>
                </a:lnTo>
                <a:lnTo>
                  <a:pt x="6413" y="4165"/>
                </a:lnTo>
                <a:lnTo>
                  <a:pt x="9715" y="2336"/>
                </a:lnTo>
                <a:lnTo>
                  <a:pt x="9715" y="0"/>
                </a:lnTo>
                <a:close/>
              </a:path>
            </a:pathLst>
          </a:custGeom>
          <a:solidFill>
            <a:srgbClr val="0081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1" name="object 2631"/>
          <p:cNvSpPr/>
          <p:nvPr/>
        </p:nvSpPr>
        <p:spPr>
          <a:xfrm>
            <a:off x="11969927" y="3844671"/>
            <a:ext cx="9715" cy="5956"/>
          </a:xfrm>
          <a:prstGeom prst="rect">
            <a:avLst/>
          </a:prstGeom>
          <a:blipFill>
            <a:blip r:embed="rId2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2" name="object 2632"/>
          <p:cNvSpPr/>
          <p:nvPr/>
        </p:nvSpPr>
        <p:spPr>
          <a:xfrm>
            <a:off x="11969927" y="3840162"/>
            <a:ext cx="9715" cy="6515"/>
          </a:xfrm>
          <a:prstGeom prst="rect">
            <a:avLst/>
          </a:prstGeom>
          <a:blipFill>
            <a:blip r:embed="rId2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3" name="object 2633"/>
          <p:cNvSpPr/>
          <p:nvPr/>
        </p:nvSpPr>
        <p:spPr>
          <a:xfrm>
            <a:off x="11969927" y="3840403"/>
            <a:ext cx="9715" cy="10198"/>
          </a:xfrm>
          <a:prstGeom prst="rect">
            <a:avLst/>
          </a:prstGeom>
          <a:blipFill>
            <a:blip r:embed="rId2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4" name="object 2634"/>
          <p:cNvSpPr/>
          <p:nvPr/>
        </p:nvSpPr>
        <p:spPr>
          <a:xfrm>
            <a:off x="11969940" y="3772357"/>
            <a:ext cx="10160" cy="39370"/>
          </a:xfrm>
          <a:custGeom>
            <a:avLst/>
            <a:gdLst/>
            <a:ahLst/>
            <a:cxnLst/>
            <a:rect l="l" t="t" r="r" b="b"/>
            <a:pathLst>
              <a:path w="10159" h="39370">
                <a:moveTo>
                  <a:pt x="9715" y="0"/>
                </a:moveTo>
                <a:lnTo>
                  <a:pt x="0" y="0"/>
                </a:lnTo>
                <a:lnTo>
                  <a:pt x="0" y="39281"/>
                </a:lnTo>
                <a:lnTo>
                  <a:pt x="7150" y="39281"/>
                </a:lnTo>
                <a:lnTo>
                  <a:pt x="8000" y="38455"/>
                </a:lnTo>
                <a:lnTo>
                  <a:pt x="9715" y="36702"/>
                </a:lnTo>
                <a:lnTo>
                  <a:pt x="9715" y="0"/>
                </a:lnTo>
                <a:close/>
              </a:path>
            </a:pathLst>
          </a:custGeom>
          <a:solidFill>
            <a:srgbClr val="0081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5" name="object 2635"/>
          <p:cNvSpPr/>
          <p:nvPr/>
        </p:nvSpPr>
        <p:spPr>
          <a:xfrm>
            <a:off x="11977090" y="3809060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565" y="0"/>
                </a:moveTo>
                <a:lnTo>
                  <a:pt x="824" y="1778"/>
                </a:lnTo>
                <a:lnTo>
                  <a:pt x="0" y="2578"/>
                </a:lnTo>
                <a:lnTo>
                  <a:pt x="914" y="1752"/>
                </a:lnTo>
                <a:lnTo>
                  <a:pt x="2565" y="76"/>
                </a:lnTo>
                <a:close/>
              </a:path>
            </a:pathLst>
          </a:custGeom>
          <a:solidFill>
            <a:srgbClr val="00011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6" name="object 2636"/>
          <p:cNvSpPr/>
          <p:nvPr/>
        </p:nvSpPr>
        <p:spPr>
          <a:xfrm>
            <a:off x="11977141" y="3809136"/>
            <a:ext cx="2501" cy="2501"/>
          </a:xfrm>
          <a:prstGeom prst="rect">
            <a:avLst/>
          </a:prstGeom>
          <a:blipFill>
            <a:blip r:embed="rId2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7" name="object 2637"/>
          <p:cNvSpPr/>
          <p:nvPr/>
        </p:nvSpPr>
        <p:spPr>
          <a:xfrm>
            <a:off x="11969927" y="3726529"/>
            <a:ext cx="10160" cy="0"/>
          </a:xfrm>
          <a:custGeom>
            <a:avLst/>
            <a:gdLst/>
            <a:ahLst/>
            <a:cxnLst/>
            <a:rect l="l" t="t" r="r" b="b"/>
            <a:pathLst>
              <a:path w="10159">
                <a:moveTo>
                  <a:pt x="0" y="0"/>
                </a:moveTo>
                <a:lnTo>
                  <a:pt x="9715" y="0"/>
                </a:lnTo>
              </a:path>
            </a:pathLst>
          </a:custGeom>
          <a:ln w="39281">
            <a:solidFill>
              <a:srgbClr val="0081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8" name="object 2638"/>
          <p:cNvSpPr/>
          <p:nvPr/>
        </p:nvSpPr>
        <p:spPr>
          <a:xfrm>
            <a:off x="11969927" y="3661073"/>
            <a:ext cx="10160" cy="0"/>
          </a:xfrm>
          <a:custGeom>
            <a:avLst/>
            <a:gdLst/>
            <a:ahLst/>
            <a:cxnLst/>
            <a:rect l="l" t="t" r="r" b="b"/>
            <a:pathLst>
              <a:path w="10159">
                <a:moveTo>
                  <a:pt x="0" y="0"/>
                </a:moveTo>
                <a:lnTo>
                  <a:pt x="9715" y="0"/>
                </a:lnTo>
              </a:path>
            </a:pathLst>
          </a:custGeom>
          <a:ln w="39281">
            <a:solidFill>
              <a:srgbClr val="0081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9" name="object 2639"/>
          <p:cNvSpPr/>
          <p:nvPr/>
        </p:nvSpPr>
        <p:spPr>
          <a:xfrm>
            <a:off x="11969927" y="3595604"/>
            <a:ext cx="10160" cy="0"/>
          </a:xfrm>
          <a:custGeom>
            <a:avLst/>
            <a:gdLst/>
            <a:ahLst/>
            <a:cxnLst/>
            <a:rect l="l" t="t" r="r" b="b"/>
            <a:pathLst>
              <a:path w="10159">
                <a:moveTo>
                  <a:pt x="0" y="0"/>
                </a:moveTo>
                <a:lnTo>
                  <a:pt x="9715" y="0"/>
                </a:lnTo>
              </a:path>
            </a:pathLst>
          </a:custGeom>
          <a:ln w="39281">
            <a:solidFill>
              <a:srgbClr val="0081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0" name="object 2640"/>
          <p:cNvSpPr/>
          <p:nvPr/>
        </p:nvSpPr>
        <p:spPr>
          <a:xfrm>
            <a:off x="11969927" y="3528644"/>
            <a:ext cx="9715" cy="21132"/>
          </a:xfrm>
          <a:prstGeom prst="rect">
            <a:avLst/>
          </a:prstGeom>
          <a:blipFill>
            <a:blip r:embed="rId2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1" name="object 2641"/>
          <p:cNvSpPr/>
          <p:nvPr/>
        </p:nvSpPr>
        <p:spPr>
          <a:xfrm>
            <a:off x="11969927" y="3510496"/>
            <a:ext cx="9715" cy="25882"/>
          </a:xfrm>
          <a:prstGeom prst="rect">
            <a:avLst/>
          </a:prstGeom>
          <a:blipFill>
            <a:blip r:embed="rId2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2" name="object 2642"/>
          <p:cNvSpPr/>
          <p:nvPr/>
        </p:nvSpPr>
        <p:spPr>
          <a:xfrm>
            <a:off x="11969927" y="3445027"/>
            <a:ext cx="9715" cy="89662"/>
          </a:xfrm>
          <a:prstGeom prst="rect">
            <a:avLst/>
          </a:prstGeom>
          <a:blipFill>
            <a:blip r:embed="rId2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3" name="object 2643"/>
          <p:cNvSpPr/>
          <p:nvPr/>
        </p:nvSpPr>
        <p:spPr>
          <a:xfrm>
            <a:off x="11976582" y="3396869"/>
            <a:ext cx="3060" cy="21983"/>
          </a:xfrm>
          <a:prstGeom prst="rect">
            <a:avLst/>
          </a:prstGeom>
          <a:blipFill>
            <a:blip r:embed="rId2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4" name="object 2644"/>
          <p:cNvSpPr/>
          <p:nvPr/>
        </p:nvSpPr>
        <p:spPr>
          <a:xfrm>
            <a:off x="11974893" y="3379571"/>
            <a:ext cx="4749" cy="39281"/>
          </a:xfrm>
          <a:prstGeom prst="rect">
            <a:avLst/>
          </a:prstGeom>
          <a:blipFill>
            <a:blip r:embed="rId2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5" name="object 2645"/>
          <p:cNvSpPr/>
          <p:nvPr/>
        </p:nvSpPr>
        <p:spPr>
          <a:xfrm>
            <a:off x="11969927" y="3379571"/>
            <a:ext cx="9715" cy="39281"/>
          </a:xfrm>
          <a:prstGeom prst="rect">
            <a:avLst/>
          </a:prstGeom>
          <a:blipFill>
            <a:blip r:embed="rId2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6" name="object 2646"/>
          <p:cNvSpPr/>
          <p:nvPr/>
        </p:nvSpPr>
        <p:spPr>
          <a:xfrm>
            <a:off x="11970969" y="3379571"/>
            <a:ext cx="8674" cy="39281"/>
          </a:xfrm>
          <a:prstGeom prst="rect">
            <a:avLst/>
          </a:prstGeom>
          <a:blipFill>
            <a:blip r:embed="rId2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7" name="object 2647"/>
          <p:cNvSpPr/>
          <p:nvPr/>
        </p:nvSpPr>
        <p:spPr>
          <a:xfrm>
            <a:off x="11969927" y="3314103"/>
            <a:ext cx="9715" cy="39281"/>
          </a:xfrm>
          <a:prstGeom prst="rect">
            <a:avLst/>
          </a:prstGeom>
          <a:blipFill>
            <a:blip r:embed="rId2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8" name="object 2648"/>
          <p:cNvSpPr/>
          <p:nvPr/>
        </p:nvSpPr>
        <p:spPr>
          <a:xfrm>
            <a:off x="11972455" y="3318230"/>
            <a:ext cx="7188" cy="35153"/>
          </a:xfrm>
          <a:prstGeom prst="rect">
            <a:avLst/>
          </a:prstGeom>
          <a:blipFill>
            <a:blip r:embed="rId2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9" name="object 2649"/>
          <p:cNvSpPr/>
          <p:nvPr/>
        </p:nvSpPr>
        <p:spPr>
          <a:xfrm>
            <a:off x="11976455" y="3349917"/>
            <a:ext cx="3187" cy="3403"/>
          </a:xfrm>
          <a:prstGeom prst="rect">
            <a:avLst/>
          </a:prstGeom>
          <a:blipFill>
            <a:blip r:embed="rId2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0" name="object 2650"/>
          <p:cNvSpPr/>
          <p:nvPr/>
        </p:nvSpPr>
        <p:spPr>
          <a:xfrm>
            <a:off x="11972455" y="3339528"/>
            <a:ext cx="7188" cy="13855"/>
          </a:xfrm>
          <a:prstGeom prst="rect">
            <a:avLst/>
          </a:prstGeom>
          <a:blipFill>
            <a:blip r:embed="rId2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1" name="object 2651"/>
          <p:cNvSpPr/>
          <p:nvPr/>
        </p:nvSpPr>
        <p:spPr>
          <a:xfrm>
            <a:off x="11969927" y="3117710"/>
            <a:ext cx="9715" cy="170205"/>
          </a:xfrm>
          <a:prstGeom prst="rect">
            <a:avLst/>
          </a:prstGeom>
          <a:blipFill>
            <a:blip r:embed="rId2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2" name="object 2652"/>
          <p:cNvSpPr/>
          <p:nvPr/>
        </p:nvSpPr>
        <p:spPr>
          <a:xfrm>
            <a:off x="11969927" y="3052241"/>
            <a:ext cx="10160" cy="32384"/>
          </a:xfrm>
          <a:custGeom>
            <a:avLst/>
            <a:gdLst/>
            <a:ahLst/>
            <a:cxnLst/>
            <a:rect l="l" t="t" r="r" b="b"/>
            <a:pathLst>
              <a:path w="10159" h="32385">
                <a:moveTo>
                  <a:pt x="9715" y="0"/>
                </a:moveTo>
                <a:lnTo>
                  <a:pt x="0" y="0"/>
                </a:lnTo>
                <a:lnTo>
                  <a:pt x="0" y="31775"/>
                </a:lnTo>
                <a:lnTo>
                  <a:pt x="3225" y="30327"/>
                </a:lnTo>
                <a:lnTo>
                  <a:pt x="6464" y="28930"/>
                </a:lnTo>
                <a:lnTo>
                  <a:pt x="9715" y="27571"/>
                </a:lnTo>
                <a:lnTo>
                  <a:pt x="9715" y="0"/>
                </a:lnTo>
                <a:close/>
              </a:path>
            </a:pathLst>
          </a:custGeom>
          <a:solidFill>
            <a:srgbClr val="0081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3" name="object 2653"/>
          <p:cNvSpPr/>
          <p:nvPr/>
        </p:nvSpPr>
        <p:spPr>
          <a:xfrm>
            <a:off x="11969927" y="3079813"/>
            <a:ext cx="10160" cy="6350"/>
          </a:xfrm>
          <a:custGeom>
            <a:avLst/>
            <a:gdLst/>
            <a:ahLst/>
            <a:cxnLst/>
            <a:rect l="l" t="t" r="r" b="b"/>
            <a:pathLst>
              <a:path w="10159" h="6350">
                <a:moveTo>
                  <a:pt x="9715" y="0"/>
                </a:moveTo>
                <a:lnTo>
                  <a:pt x="6464" y="1358"/>
                </a:lnTo>
                <a:lnTo>
                  <a:pt x="3225" y="2755"/>
                </a:lnTo>
                <a:lnTo>
                  <a:pt x="0" y="4203"/>
                </a:lnTo>
                <a:lnTo>
                  <a:pt x="0" y="6146"/>
                </a:lnTo>
                <a:lnTo>
                  <a:pt x="3238" y="4686"/>
                </a:lnTo>
                <a:lnTo>
                  <a:pt x="6476" y="3276"/>
                </a:lnTo>
                <a:lnTo>
                  <a:pt x="9715" y="1917"/>
                </a:lnTo>
                <a:lnTo>
                  <a:pt x="9715" y="0"/>
                </a:lnTo>
                <a:close/>
              </a:path>
            </a:pathLst>
          </a:custGeom>
          <a:solidFill>
            <a:srgbClr val="0072A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4" name="object 2654"/>
          <p:cNvSpPr/>
          <p:nvPr/>
        </p:nvSpPr>
        <p:spPr>
          <a:xfrm>
            <a:off x="11969927" y="3083445"/>
            <a:ext cx="9715" cy="8064"/>
          </a:xfrm>
          <a:prstGeom prst="rect">
            <a:avLst/>
          </a:prstGeom>
          <a:blipFill>
            <a:blip r:embed="rId2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5" name="object 2655"/>
          <p:cNvSpPr/>
          <p:nvPr/>
        </p:nvSpPr>
        <p:spPr>
          <a:xfrm>
            <a:off x="11969927" y="3081731"/>
            <a:ext cx="9715" cy="5943"/>
          </a:xfrm>
          <a:prstGeom prst="rect">
            <a:avLst/>
          </a:prstGeom>
          <a:blipFill>
            <a:blip r:embed="rId2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6" name="object 2656"/>
          <p:cNvSpPr/>
          <p:nvPr/>
        </p:nvSpPr>
        <p:spPr>
          <a:xfrm>
            <a:off x="12277534" y="3596005"/>
            <a:ext cx="189229" cy="76365"/>
          </a:xfrm>
          <a:prstGeom prst="rect">
            <a:avLst/>
          </a:prstGeom>
          <a:blipFill>
            <a:blip r:embed="rId2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7" name="object 2657"/>
          <p:cNvSpPr/>
          <p:nvPr/>
        </p:nvSpPr>
        <p:spPr>
          <a:xfrm>
            <a:off x="12127560" y="3647071"/>
            <a:ext cx="10198" cy="49809"/>
          </a:xfrm>
          <a:prstGeom prst="rect">
            <a:avLst/>
          </a:prstGeom>
          <a:blipFill>
            <a:blip r:embed="rId2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8" name="object 2658"/>
          <p:cNvSpPr/>
          <p:nvPr/>
        </p:nvSpPr>
        <p:spPr>
          <a:xfrm>
            <a:off x="12103125" y="3581196"/>
            <a:ext cx="15862" cy="16446"/>
          </a:xfrm>
          <a:prstGeom prst="rect">
            <a:avLst/>
          </a:prstGeom>
          <a:blipFill>
            <a:blip r:embed="rId2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9" name="object 2659"/>
          <p:cNvSpPr/>
          <p:nvPr/>
        </p:nvSpPr>
        <p:spPr>
          <a:xfrm>
            <a:off x="12119102" y="3467850"/>
            <a:ext cx="335876" cy="125131"/>
          </a:xfrm>
          <a:prstGeom prst="rect">
            <a:avLst/>
          </a:prstGeom>
          <a:blipFill>
            <a:blip r:embed="rId2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0" name="object 2660"/>
          <p:cNvSpPr/>
          <p:nvPr/>
        </p:nvSpPr>
        <p:spPr>
          <a:xfrm>
            <a:off x="12168644" y="3252017"/>
            <a:ext cx="294728" cy="210268"/>
          </a:xfrm>
          <a:prstGeom prst="rect">
            <a:avLst/>
          </a:prstGeom>
          <a:blipFill>
            <a:blip r:embed="rId2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1" name="object 2661"/>
          <p:cNvSpPr/>
          <p:nvPr/>
        </p:nvSpPr>
        <p:spPr>
          <a:xfrm>
            <a:off x="11813057" y="3677158"/>
            <a:ext cx="289140" cy="910412"/>
          </a:xfrm>
          <a:prstGeom prst="rect">
            <a:avLst/>
          </a:prstGeom>
          <a:blipFill>
            <a:blip r:embed="rId2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2" name="object 2662"/>
          <p:cNvSpPr/>
          <p:nvPr/>
        </p:nvSpPr>
        <p:spPr>
          <a:xfrm>
            <a:off x="11810492" y="5451119"/>
            <a:ext cx="26352" cy="48742"/>
          </a:xfrm>
          <a:prstGeom prst="rect">
            <a:avLst/>
          </a:prstGeom>
          <a:blipFill>
            <a:blip r:embed="rId2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3" name="object 2663"/>
          <p:cNvSpPr/>
          <p:nvPr/>
        </p:nvSpPr>
        <p:spPr>
          <a:xfrm>
            <a:off x="11819741" y="4588764"/>
            <a:ext cx="266568" cy="895350"/>
          </a:xfrm>
          <a:prstGeom prst="rect">
            <a:avLst/>
          </a:prstGeom>
          <a:blipFill>
            <a:blip r:embed="rId2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4" name="object 2664"/>
          <p:cNvSpPr/>
          <p:nvPr/>
        </p:nvSpPr>
        <p:spPr>
          <a:xfrm>
            <a:off x="8967876" y="8252282"/>
            <a:ext cx="226339" cy="83693"/>
          </a:xfrm>
          <a:prstGeom prst="rect">
            <a:avLst/>
          </a:prstGeom>
          <a:blipFill>
            <a:blip r:embed="rId2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5" name="object 2665"/>
          <p:cNvSpPr/>
          <p:nvPr/>
        </p:nvSpPr>
        <p:spPr>
          <a:xfrm>
            <a:off x="8953551" y="8165960"/>
            <a:ext cx="305066" cy="121831"/>
          </a:xfrm>
          <a:prstGeom prst="rect">
            <a:avLst/>
          </a:prstGeom>
          <a:blipFill>
            <a:blip r:embed="rId2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6" name="object 2666"/>
          <p:cNvSpPr/>
          <p:nvPr/>
        </p:nvSpPr>
        <p:spPr>
          <a:xfrm>
            <a:off x="8966872" y="8079155"/>
            <a:ext cx="339332" cy="147281"/>
          </a:xfrm>
          <a:prstGeom prst="rect">
            <a:avLst/>
          </a:prstGeom>
          <a:blipFill>
            <a:blip r:embed="rId2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7" name="object 2667"/>
          <p:cNvSpPr/>
          <p:nvPr/>
        </p:nvSpPr>
        <p:spPr>
          <a:xfrm>
            <a:off x="8999816" y="8005940"/>
            <a:ext cx="351485" cy="141478"/>
          </a:xfrm>
          <a:prstGeom prst="rect">
            <a:avLst/>
          </a:prstGeom>
          <a:blipFill>
            <a:blip r:embed="rId2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8" name="object 2668"/>
          <p:cNvSpPr/>
          <p:nvPr/>
        </p:nvSpPr>
        <p:spPr>
          <a:xfrm>
            <a:off x="9064396" y="7945920"/>
            <a:ext cx="295444" cy="94754"/>
          </a:xfrm>
          <a:prstGeom prst="rect">
            <a:avLst/>
          </a:prstGeom>
          <a:blipFill>
            <a:blip r:embed="rId2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9" name="object 2669"/>
          <p:cNvSpPr/>
          <p:nvPr/>
        </p:nvSpPr>
        <p:spPr>
          <a:xfrm>
            <a:off x="9165094" y="7863497"/>
            <a:ext cx="199771" cy="64757"/>
          </a:xfrm>
          <a:prstGeom prst="rect">
            <a:avLst/>
          </a:prstGeom>
          <a:blipFill>
            <a:blip r:embed="rId2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0" name="object 2670"/>
          <p:cNvSpPr/>
          <p:nvPr/>
        </p:nvSpPr>
        <p:spPr>
          <a:xfrm>
            <a:off x="9079610" y="7733817"/>
            <a:ext cx="271208" cy="111963"/>
          </a:xfrm>
          <a:prstGeom prst="rect">
            <a:avLst/>
          </a:prstGeom>
          <a:blipFill>
            <a:blip r:embed="rId2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1" name="object 2671"/>
          <p:cNvSpPr/>
          <p:nvPr/>
        </p:nvSpPr>
        <p:spPr>
          <a:xfrm>
            <a:off x="9312097" y="8165719"/>
            <a:ext cx="27254" cy="32575"/>
          </a:xfrm>
          <a:prstGeom prst="rect">
            <a:avLst/>
          </a:prstGeom>
          <a:blipFill>
            <a:blip r:embed="rId2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2" name="object 2672"/>
          <p:cNvSpPr/>
          <p:nvPr/>
        </p:nvSpPr>
        <p:spPr>
          <a:xfrm>
            <a:off x="9346679" y="8064081"/>
            <a:ext cx="9385" cy="19938"/>
          </a:xfrm>
          <a:prstGeom prst="rect">
            <a:avLst/>
          </a:prstGeom>
          <a:blipFill>
            <a:blip r:embed="rId2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3" name="object 2673"/>
          <p:cNvSpPr/>
          <p:nvPr/>
        </p:nvSpPr>
        <p:spPr>
          <a:xfrm>
            <a:off x="9355887" y="7955750"/>
            <a:ext cx="16395" cy="15671"/>
          </a:xfrm>
          <a:prstGeom prst="rect">
            <a:avLst/>
          </a:prstGeom>
          <a:blipFill>
            <a:blip r:embed="rId1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4" name="object 2674"/>
          <p:cNvSpPr/>
          <p:nvPr/>
        </p:nvSpPr>
        <p:spPr>
          <a:xfrm>
            <a:off x="9076334" y="7470013"/>
            <a:ext cx="291325" cy="407885"/>
          </a:xfrm>
          <a:prstGeom prst="rect">
            <a:avLst/>
          </a:prstGeom>
          <a:blipFill>
            <a:blip r:embed="rId2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5" name="object 2675"/>
          <p:cNvSpPr/>
          <p:nvPr/>
        </p:nvSpPr>
        <p:spPr>
          <a:xfrm>
            <a:off x="8655722" y="6616611"/>
            <a:ext cx="817689" cy="1702803"/>
          </a:xfrm>
          <a:prstGeom prst="rect">
            <a:avLst/>
          </a:prstGeom>
          <a:blipFill>
            <a:blip r:embed="rId2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6" name="object 2676"/>
          <p:cNvSpPr/>
          <p:nvPr/>
        </p:nvSpPr>
        <p:spPr>
          <a:xfrm>
            <a:off x="8780208" y="8761895"/>
            <a:ext cx="455295" cy="724535"/>
          </a:xfrm>
          <a:custGeom>
            <a:avLst/>
            <a:gdLst/>
            <a:ahLst/>
            <a:cxnLst/>
            <a:rect l="l" t="t" r="r" b="b"/>
            <a:pathLst>
              <a:path w="455295" h="724534">
                <a:moveTo>
                  <a:pt x="240806" y="721742"/>
                </a:moveTo>
                <a:lnTo>
                  <a:pt x="236893" y="724522"/>
                </a:lnTo>
                <a:lnTo>
                  <a:pt x="239191" y="722934"/>
                </a:lnTo>
                <a:lnTo>
                  <a:pt x="240806" y="721742"/>
                </a:lnTo>
                <a:close/>
              </a:path>
              <a:path w="455295" h="724534">
                <a:moveTo>
                  <a:pt x="248234" y="716203"/>
                </a:moveTo>
                <a:lnTo>
                  <a:pt x="245490" y="718083"/>
                </a:lnTo>
                <a:lnTo>
                  <a:pt x="241348" y="721341"/>
                </a:lnTo>
                <a:lnTo>
                  <a:pt x="247129" y="717003"/>
                </a:lnTo>
                <a:lnTo>
                  <a:pt x="248234" y="716203"/>
                </a:lnTo>
                <a:close/>
              </a:path>
              <a:path w="455295" h="724534">
                <a:moveTo>
                  <a:pt x="29794" y="511492"/>
                </a:moveTo>
                <a:lnTo>
                  <a:pt x="30327" y="512102"/>
                </a:lnTo>
                <a:lnTo>
                  <a:pt x="32224" y="516406"/>
                </a:lnTo>
                <a:lnTo>
                  <a:pt x="33327" y="523282"/>
                </a:lnTo>
                <a:lnTo>
                  <a:pt x="33703" y="531624"/>
                </a:lnTo>
                <a:lnTo>
                  <a:pt x="33413" y="540321"/>
                </a:lnTo>
                <a:lnTo>
                  <a:pt x="30320" y="549794"/>
                </a:lnTo>
                <a:lnTo>
                  <a:pt x="23542" y="564087"/>
                </a:lnTo>
                <a:lnTo>
                  <a:pt x="15636" y="579103"/>
                </a:lnTo>
                <a:lnTo>
                  <a:pt x="9156" y="590740"/>
                </a:lnTo>
                <a:lnTo>
                  <a:pt x="3089" y="607558"/>
                </a:lnTo>
                <a:lnTo>
                  <a:pt x="1489" y="622306"/>
                </a:lnTo>
                <a:lnTo>
                  <a:pt x="2713" y="635063"/>
                </a:lnTo>
                <a:lnTo>
                  <a:pt x="5173" y="646133"/>
                </a:lnTo>
                <a:lnTo>
                  <a:pt x="6845" y="652830"/>
                </a:lnTo>
                <a:lnTo>
                  <a:pt x="7696" y="659561"/>
                </a:lnTo>
                <a:lnTo>
                  <a:pt x="10655" y="664197"/>
                </a:lnTo>
                <a:lnTo>
                  <a:pt x="14795" y="669023"/>
                </a:lnTo>
                <a:lnTo>
                  <a:pt x="11429" y="664921"/>
                </a:lnTo>
                <a:lnTo>
                  <a:pt x="9093" y="661047"/>
                </a:lnTo>
                <a:lnTo>
                  <a:pt x="8674" y="657885"/>
                </a:lnTo>
                <a:lnTo>
                  <a:pt x="6095" y="645909"/>
                </a:lnTo>
                <a:lnTo>
                  <a:pt x="3387" y="631751"/>
                </a:lnTo>
                <a:lnTo>
                  <a:pt x="3709" y="614451"/>
                </a:lnTo>
                <a:lnTo>
                  <a:pt x="10388" y="593940"/>
                </a:lnTo>
                <a:lnTo>
                  <a:pt x="14121" y="587308"/>
                </a:lnTo>
                <a:lnTo>
                  <a:pt x="22385" y="571990"/>
                </a:lnTo>
                <a:lnTo>
                  <a:pt x="30775" y="554855"/>
                </a:lnTo>
                <a:lnTo>
                  <a:pt x="34886" y="542772"/>
                </a:lnTo>
                <a:lnTo>
                  <a:pt x="34975" y="540321"/>
                </a:lnTo>
                <a:lnTo>
                  <a:pt x="35062" y="531624"/>
                </a:lnTo>
                <a:lnTo>
                  <a:pt x="34850" y="526049"/>
                </a:lnTo>
                <a:lnTo>
                  <a:pt x="33667" y="518390"/>
                </a:lnTo>
                <a:lnTo>
                  <a:pt x="31394" y="513270"/>
                </a:lnTo>
                <a:lnTo>
                  <a:pt x="30911" y="512698"/>
                </a:lnTo>
                <a:lnTo>
                  <a:pt x="29794" y="511492"/>
                </a:lnTo>
                <a:close/>
              </a:path>
              <a:path w="455295" h="724534">
                <a:moveTo>
                  <a:pt x="415315" y="614679"/>
                </a:moveTo>
                <a:lnTo>
                  <a:pt x="414350" y="615340"/>
                </a:lnTo>
                <a:lnTo>
                  <a:pt x="413435" y="616013"/>
                </a:lnTo>
                <a:lnTo>
                  <a:pt x="410959" y="618172"/>
                </a:lnTo>
                <a:lnTo>
                  <a:pt x="407708" y="620801"/>
                </a:lnTo>
                <a:lnTo>
                  <a:pt x="403542" y="624052"/>
                </a:lnTo>
                <a:lnTo>
                  <a:pt x="403339" y="624319"/>
                </a:lnTo>
                <a:lnTo>
                  <a:pt x="408292" y="620471"/>
                </a:lnTo>
                <a:lnTo>
                  <a:pt x="412165" y="617346"/>
                </a:lnTo>
                <a:lnTo>
                  <a:pt x="414070" y="615695"/>
                </a:lnTo>
                <a:lnTo>
                  <a:pt x="415315" y="614679"/>
                </a:lnTo>
                <a:close/>
              </a:path>
              <a:path w="455295" h="724534">
                <a:moveTo>
                  <a:pt x="331771" y="432969"/>
                </a:moveTo>
                <a:lnTo>
                  <a:pt x="330911" y="434162"/>
                </a:lnTo>
                <a:lnTo>
                  <a:pt x="330669" y="435546"/>
                </a:lnTo>
                <a:lnTo>
                  <a:pt x="330504" y="437883"/>
                </a:lnTo>
                <a:lnTo>
                  <a:pt x="330695" y="446862"/>
                </a:lnTo>
                <a:lnTo>
                  <a:pt x="337420" y="458862"/>
                </a:lnTo>
                <a:lnTo>
                  <a:pt x="346046" y="473179"/>
                </a:lnTo>
                <a:lnTo>
                  <a:pt x="353619" y="486234"/>
                </a:lnTo>
                <a:lnTo>
                  <a:pt x="357187" y="494449"/>
                </a:lnTo>
                <a:lnTo>
                  <a:pt x="359880" y="502592"/>
                </a:lnTo>
                <a:lnTo>
                  <a:pt x="365607" y="515169"/>
                </a:lnTo>
                <a:lnTo>
                  <a:pt x="418782" y="559282"/>
                </a:lnTo>
                <a:lnTo>
                  <a:pt x="422173" y="561301"/>
                </a:lnTo>
                <a:lnTo>
                  <a:pt x="434594" y="566508"/>
                </a:lnTo>
                <a:lnTo>
                  <a:pt x="438403" y="571169"/>
                </a:lnTo>
                <a:lnTo>
                  <a:pt x="442084" y="576610"/>
                </a:lnTo>
                <a:lnTo>
                  <a:pt x="443571" y="583893"/>
                </a:lnTo>
                <a:lnTo>
                  <a:pt x="441874" y="593345"/>
                </a:lnTo>
                <a:lnTo>
                  <a:pt x="436003" y="605294"/>
                </a:lnTo>
                <a:lnTo>
                  <a:pt x="437095" y="604964"/>
                </a:lnTo>
                <a:lnTo>
                  <a:pt x="437438" y="604405"/>
                </a:lnTo>
                <a:lnTo>
                  <a:pt x="441963" y="596145"/>
                </a:lnTo>
                <a:lnTo>
                  <a:pt x="444692" y="588548"/>
                </a:lnTo>
                <a:lnTo>
                  <a:pt x="445613" y="581643"/>
                </a:lnTo>
                <a:lnTo>
                  <a:pt x="444715" y="575462"/>
                </a:lnTo>
                <a:lnTo>
                  <a:pt x="441578" y="565607"/>
                </a:lnTo>
                <a:lnTo>
                  <a:pt x="423887" y="558190"/>
                </a:lnTo>
                <a:lnTo>
                  <a:pt x="420497" y="556209"/>
                </a:lnTo>
                <a:lnTo>
                  <a:pt x="384263" y="536955"/>
                </a:lnTo>
                <a:lnTo>
                  <a:pt x="362425" y="501182"/>
                </a:lnTo>
                <a:lnTo>
                  <a:pt x="357970" y="488096"/>
                </a:lnTo>
                <a:lnTo>
                  <a:pt x="355039" y="482293"/>
                </a:lnTo>
                <a:lnTo>
                  <a:pt x="350553" y="474478"/>
                </a:lnTo>
                <a:lnTo>
                  <a:pt x="340059" y="457022"/>
                </a:lnTo>
                <a:lnTo>
                  <a:pt x="335895" y="449910"/>
                </a:lnTo>
                <a:lnTo>
                  <a:pt x="332665" y="443950"/>
                </a:lnTo>
                <a:lnTo>
                  <a:pt x="330873" y="439788"/>
                </a:lnTo>
                <a:lnTo>
                  <a:pt x="330606" y="438772"/>
                </a:lnTo>
                <a:lnTo>
                  <a:pt x="330653" y="437883"/>
                </a:lnTo>
                <a:lnTo>
                  <a:pt x="331771" y="432969"/>
                </a:lnTo>
                <a:close/>
              </a:path>
              <a:path w="455295" h="724534">
                <a:moveTo>
                  <a:pt x="333775" y="430193"/>
                </a:moveTo>
                <a:lnTo>
                  <a:pt x="331939" y="432231"/>
                </a:lnTo>
                <a:lnTo>
                  <a:pt x="331771" y="432969"/>
                </a:lnTo>
                <a:lnTo>
                  <a:pt x="333775" y="430193"/>
                </a:lnTo>
                <a:close/>
              </a:path>
              <a:path w="455295" h="724534">
                <a:moveTo>
                  <a:pt x="370014" y="322364"/>
                </a:moveTo>
                <a:lnTo>
                  <a:pt x="350191" y="350850"/>
                </a:lnTo>
                <a:lnTo>
                  <a:pt x="349069" y="357762"/>
                </a:lnTo>
                <a:lnTo>
                  <a:pt x="348403" y="365375"/>
                </a:lnTo>
                <a:lnTo>
                  <a:pt x="348957" y="374116"/>
                </a:lnTo>
                <a:lnTo>
                  <a:pt x="350438" y="384203"/>
                </a:lnTo>
                <a:lnTo>
                  <a:pt x="351507" y="394652"/>
                </a:lnTo>
                <a:lnTo>
                  <a:pt x="351333" y="404234"/>
                </a:lnTo>
                <a:lnTo>
                  <a:pt x="349084" y="411721"/>
                </a:lnTo>
                <a:lnTo>
                  <a:pt x="345443" y="416581"/>
                </a:lnTo>
                <a:lnTo>
                  <a:pt x="340431" y="422217"/>
                </a:lnTo>
                <a:lnTo>
                  <a:pt x="335202" y="428216"/>
                </a:lnTo>
                <a:lnTo>
                  <a:pt x="353617" y="393861"/>
                </a:lnTo>
                <a:lnTo>
                  <a:pt x="352747" y="383882"/>
                </a:lnTo>
                <a:lnTo>
                  <a:pt x="351345" y="374053"/>
                </a:lnTo>
                <a:lnTo>
                  <a:pt x="349745" y="363283"/>
                </a:lnTo>
                <a:lnTo>
                  <a:pt x="350824" y="356971"/>
                </a:lnTo>
                <a:lnTo>
                  <a:pt x="351866" y="350706"/>
                </a:lnTo>
                <a:lnTo>
                  <a:pt x="352386" y="347827"/>
                </a:lnTo>
                <a:lnTo>
                  <a:pt x="352907" y="344677"/>
                </a:lnTo>
                <a:lnTo>
                  <a:pt x="353123" y="341388"/>
                </a:lnTo>
                <a:lnTo>
                  <a:pt x="354655" y="337103"/>
                </a:lnTo>
                <a:lnTo>
                  <a:pt x="358330" y="332319"/>
                </a:lnTo>
                <a:lnTo>
                  <a:pt x="363683" y="327268"/>
                </a:lnTo>
                <a:lnTo>
                  <a:pt x="370014" y="322364"/>
                </a:lnTo>
                <a:close/>
              </a:path>
              <a:path w="455295" h="724534">
                <a:moveTo>
                  <a:pt x="11480" y="485305"/>
                </a:moveTo>
                <a:lnTo>
                  <a:pt x="11963" y="486003"/>
                </a:lnTo>
                <a:lnTo>
                  <a:pt x="11963" y="486702"/>
                </a:lnTo>
                <a:lnTo>
                  <a:pt x="11785" y="488378"/>
                </a:lnTo>
                <a:lnTo>
                  <a:pt x="8331" y="490105"/>
                </a:lnTo>
                <a:lnTo>
                  <a:pt x="0" y="492505"/>
                </a:lnTo>
                <a:lnTo>
                  <a:pt x="6070" y="494169"/>
                </a:lnTo>
                <a:lnTo>
                  <a:pt x="14655" y="488276"/>
                </a:lnTo>
                <a:lnTo>
                  <a:pt x="11480" y="485305"/>
                </a:lnTo>
                <a:close/>
              </a:path>
              <a:path w="455295" h="724534">
                <a:moveTo>
                  <a:pt x="100406" y="319849"/>
                </a:moveTo>
                <a:lnTo>
                  <a:pt x="104686" y="324827"/>
                </a:lnTo>
                <a:lnTo>
                  <a:pt x="106794" y="330276"/>
                </a:lnTo>
                <a:lnTo>
                  <a:pt x="109577" y="340256"/>
                </a:lnTo>
                <a:lnTo>
                  <a:pt x="109469" y="353795"/>
                </a:lnTo>
                <a:lnTo>
                  <a:pt x="94056" y="393382"/>
                </a:lnTo>
                <a:lnTo>
                  <a:pt x="64566" y="425094"/>
                </a:lnTo>
                <a:lnTo>
                  <a:pt x="59677" y="430187"/>
                </a:lnTo>
                <a:lnTo>
                  <a:pt x="43472" y="444593"/>
                </a:lnTo>
                <a:lnTo>
                  <a:pt x="37660" y="449918"/>
                </a:lnTo>
                <a:lnTo>
                  <a:pt x="32436" y="454997"/>
                </a:lnTo>
                <a:lnTo>
                  <a:pt x="28282" y="459536"/>
                </a:lnTo>
                <a:lnTo>
                  <a:pt x="21770" y="466257"/>
                </a:lnTo>
                <a:lnTo>
                  <a:pt x="14630" y="472346"/>
                </a:lnTo>
                <a:lnTo>
                  <a:pt x="8851" y="476780"/>
                </a:lnTo>
                <a:lnTo>
                  <a:pt x="6426" y="478535"/>
                </a:lnTo>
                <a:lnTo>
                  <a:pt x="4051" y="480161"/>
                </a:lnTo>
                <a:lnTo>
                  <a:pt x="6578" y="481533"/>
                </a:lnTo>
                <a:lnTo>
                  <a:pt x="36895" y="455157"/>
                </a:lnTo>
                <a:lnTo>
                  <a:pt x="46574" y="446282"/>
                </a:lnTo>
                <a:lnTo>
                  <a:pt x="80540" y="413689"/>
                </a:lnTo>
                <a:lnTo>
                  <a:pt x="107607" y="370512"/>
                </a:lnTo>
                <a:lnTo>
                  <a:pt x="111438" y="351347"/>
                </a:lnTo>
                <a:lnTo>
                  <a:pt x="108229" y="332079"/>
                </a:lnTo>
                <a:lnTo>
                  <a:pt x="105702" y="325424"/>
                </a:lnTo>
                <a:lnTo>
                  <a:pt x="100406" y="319849"/>
                </a:lnTo>
                <a:close/>
              </a:path>
              <a:path w="455295" h="724534">
                <a:moveTo>
                  <a:pt x="19862" y="303631"/>
                </a:moveTo>
                <a:lnTo>
                  <a:pt x="19608" y="307136"/>
                </a:lnTo>
                <a:lnTo>
                  <a:pt x="19850" y="307162"/>
                </a:lnTo>
                <a:lnTo>
                  <a:pt x="22136" y="303796"/>
                </a:lnTo>
                <a:lnTo>
                  <a:pt x="19862" y="303631"/>
                </a:lnTo>
                <a:close/>
              </a:path>
              <a:path w="455295" h="724534">
                <a:moveTo>
                  <a:pt x="271995" y="0"/>
                </a:moveTo>
                <a:lnTo>
                  <a:pt x="271333" y="1142"/>
                </a:lnTo>
                <a:lnTo>
                  <a:pt x="270776" y="1993"/>
                </a:lnTo>
                <a:lnTo>
                  <a:pt x="270027" y="2971"/>
                </a:lnTo>
                <a:lnTo>
                  <a:pt x="291299" y="13080"/>
                </a:lnTo>
                <a:lnTo>
                  <a:pt x="293357" y="16395"/>
                </a:lnTo>
                <a:lnTo>
                  <a:pt x="293928" y="16954"/>
                </a:lnTo>
                <a:lnTo>
                  <a:pt x="294373" y="17487"/>
                </a:lnTo>
                <a:lnTo>
                  <a:pt x="327380" y="51790"/>
                </a:lnTo>
                <a:lnTo>
                  <a:pt x="332422" y="56464"/>
                </a:lnTo>
                <a:lnTo>
                  <a:pt x="347383" y="67360"/>
                </a:lnTo>
                <a:lnTo>
                  <a:pt x="350189" y="70751"/>
                </a:lnTo>
                <a:lnTo>
                  <a:pt x="351485" y="72161"/>
                </a:lnTo>
                <a:lnTo>
                  <a:pt x="352564" y="73571"/>
                </a:lnTo>
                <a:lnTo>
                  <a:pt x="353313" y="75018"/>
                </a:lnTo>
                <a:lnTo>
                  <a:pt x="356349" y="81025"/>
                </a:lnTo>
                <a:lnTo>
                  <a:pt x="354495" y="88595"/>
                </a:lnTo>
                <a:lnTo>
                  <a:pt x="358355" y="93687"/>
                </a:lnTo>
                <a:lnTo>
                  <a:pt x="359067" y="94411"/>
                </a:lnTo>
                <a:lnTo>
                  <a:pt x="359930" y="95084"/>
                </a:lnTo>
                <a:lnTo>
                  <a:pt x="360921" y="95669"/>
                </a:lnTo>
                <a:lnTo>
                  <a:pt x="367216" y="99883"/>
                </a:lnTo>
                <a:lnTo>
                  <a:pt x="374048" y="105041"/>
                </a:lnTo>
                <a:lnTo>
                  <a:pt x="379896" y="109715"/>
                </a:lnTo>
                <a:lnTo>
                  <a:pt x="382955" y="112242"/>
                </a:lnTo>
                <a:lnTo>
                  <a:pt x="383336" y="112826"/>
                </a:lnTo>
                <a:lnTo>
                  <a:pt x="384035" y="113398"/>
                </a:lnTo>
                <a:lnTo>
                  <a:pt x="392849" y="126555"/>
                </a:lnTo>
                <a:lnTo>
                  <a:pt x="400380" y="138226"/>
                </a:lnTo>
                <a:lnTo>
                  <a:pt x="407009" y="142862"/>
                </a:lnTo>
                <a:lnTo>
                  <a:pt x="410489" y="152844"/>
                </a:lnTo>
                <a:lnTo>
                  <a:pt x="412847" y="160742"/>
                </a:lnTo>
                <a:lnTo>
                  <a:pt x="414920" y="169006"/>
                </a:lnTo>
                <a:lnTo>
                  <a:pt x="417009" y="177006"/>
                </a:lnTo>
                <a:lnTo>
                  <a:pt x="419417" y="184111"/>
                </a:lnTo>
                <a:lnTo>
                  <a:pt x="422733" y="190617"/>
                </a:lnTo>
                <a:lnTo>
                  <a:pt x="426689" y="197172"/>
                </a:lnTo>
                <a:lnTo>
                  <a:pt x="430381" y="203705"/>
                </a:lnTo>
                <a:lnTo>
                  <a:pt x="432904" y="210146"/>
                </a:lnTo>
                <a:lnTo>
                  <a:pt x="435589" y="216793"/>
                </a:lnTo>
                <a:lnTo>
                  <a:pt x="439443" y="223659"/>
                </a:lnTo>
                <a:lnTo>
                  <a:pt x="443057" y="230249"/>
                </a:lnTo>
                <a:lnTo>
                  <a:pt x="445020" y="236067"/>
                </a:lnTo>
                <a:lnTo>
                  <a:pt x="445922" y="243090"/>
                </a:lnTo>
                <a:lnTo>
                  <a:pt x="451243" y="246240"/>
                </a:lnTo>
                <a:lnTo>
                  <a:pt x="450380" y="258698"/>
                </a:lnTo>
                <a:lnTo>
                  <a:pt x="450834" y="265768"/>
                </a:lnTo>
                <a:lnTo>
                  <a:pt x="452002" y="270143"/>
                </a:lnTo>
                <a:lnTo>
                  <a:pt x="451594" y="274663"/>
                </a:lnTo>
                <a:lnTo>
                  <a:pt x="447319" y="282168"/>
                </a:lnTo>
                <a:lnTo>
                  <a:pt x="441959" y="289826"/>
                </a:lnTo>
                <a:lnTo>
                  <a:pt x="438209" y="294360"/>
                </a:lnTo>
                <a:lnTo>
                  <a:pt x="434682" y="296976"/>
                </a:lnTo>
                <a:lnTo>
                  <a:pt x="438833" y="294347"/>
                </a:lnTo>
                <a:lnTo>
                  <a:pt x="442950" y="289547"/>
                </a:lnTo>
                <a:lnTo>
                  <a:pt x="455104" y="272211"/>
                </a:lnTo>
                <a:lnTo>
                  <a:pt x="454672" y="269430"/>
                </a:lnTo>
                <a:lnTo>
                  <a:pt x="452120" y="260794"/>
                </a:lnTo>
                <a:lnTo>
                  <a:pt x="452996" y="248221"/>
                </a:lnTo>
                <a:lnTo>
                  <a:pt x="450951" y="243801"/>
                </a:lnTo>
                <a:lnTo>
                  <a:pt x="449211" y="239902"/>
                </a:lnTo>
                <a:lnTo>
                  <a:pt x="448182" y="237705"/>
                </a:lnTo>
                <a:lnTo>
                  <a:pt x="447344" y="235851"/>
                </a:lnTo>
                <a:lnTo>
                  <a:pt x="447052" y="233502"/>
                </a:lnTo>
                <a:lnTo>
                  <a:pt x="446519" y="229514"/>
                </a:lnTo>
                <a:lnTo>
                  <a:pt x="440969" y="219951"/>
                </a:lnTo>
                <a:lnTo>
                  <a:pt x="438442" y="215671"/>
                </a:lnTo>
                <a:lnTo>
                  <a:pt x="435889" y="211226"/>
                </a:lnTo>
                <a:lnTo>
                  <a:pt x="433590" y="202234"/>
                </a:lnTo>
                <a:lnTo>
                  <a:pt x="430415" y="197027"/>
                </a:lnTo>
                <a:lnTo>
                  <a:pt x="427329" y="192036"/>
                </a:lnTo>
                <a:lnTo>
                  <a:pt x="422821" y="184657"/>
                </a:lnTo>
                <a:lnTo>
                  <a:pt x="419430" y="176529"/>
                </a:lnTo>
                <a:lnTo>
                  <a:pt x="416521" y="164731"/>
                </a:lnTo>
                <a:lnTo>
                  <a:pt x="414045" y="154571"/>
                </a:lnTo>
                <a:lnTo>
                  <a:pt x="412419" y="149948"/>
                </a:lnTo>
                <a:lnTo>
                  <a:pt x="410006" y="142951"/>
                </a:lnTo>
                <a:lnTo>
                  <a:pt x="399567" y="130936"/>
                </a:lnTo>
                <a:lnTo>
                  <a:pt x="394601" y="123253"/>
                </a:lnTo>
                <a:lnTo>
                  <a:pt x="362724" y="92633"/>
                </a:lnTo>
                <a:lnTo>
                  <a:pt x="358521" y="90144"/>
                </a:lnTo>
                <a:lnTo>
                  <a:pt x="358000" y="86042"/>
                </a:lnTo>
                <a:lnTo>
                  <a:pt x="357430" y="81025"/>
                </a:lnTo>
                <a:lnTo>
                  <a:pt x="357073" y="78181"/>
                </a:lnTo>
                <a:lnTo>
                  <a:pt x="356704" y="74917"/>
                </a:lnTo>
                <a:lnTo>
                  <a:pt x="352564" y="66789"/>
                </a:lnTo>
                <a:lnTo>
                  <a:pt x="334683" y="53733"/>
                </a:lnTo>
                <a:lnTo>
                  <a:pt x="332473" y="51714"/>
                </a:lnTo>
                <a:lnTo>
                  <a:pt x="329641" y="49085"/>
                </a:lnTo>
                <a:lnTo>
                  <a:pt x="313032" y="36779"/>
                </a:lnTo>
                <a:lnTo>
                  <a:pt x="310235" y="33578"/>
                </a:lnTo>
                <a:lnTo>
                  <a:pt x="304990" y="27520"/>
                </a:lnTo>
                <a:lnTo>
                  <a:pt x="298767" y="18808"/>
                </a:lnTo>
                <a:lnTo>
                  <a:pt x="296481" y="14782"/>
                </a:lnTo>
                <a:lnTo>
                  <a:pt x="293534" y="11656"/>
                </a:lnTo>
                <a:lnTo>
                  <a:pt x="288478" y="8310"/>
                </a:lnTo>
                <a:lnTo>
                  <a:pt x="281906" y="4790"/>
                </a:lnTo>
                <a:lnTo>
                  <a:pt x="274408" y="1142"/>
                </a:lnTo>
                <a:lnTo>
                  <a:pt x="271995" y="0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7" name="object 2677"/>
          <p:cNvSpPr/>
          <p:nvPr/>
        </p:nvSpPr>
        <p:spPr>
          <a:xfrm>
            <a:off x="9007588" y="8316900"/>
            <a:ext cx="205422" cy="46659"/>
          </a:xfrm>
          <a:prstGeom prst="rect">
            <a:avLst/>
          </a:prstGeom>
          <a:blipFill>
            <a:blip r:embed="rId2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8" name="object 2678"/>
          <p:cNvSpPr/>
          <p:nvPr/>
        </p:nvSpPr>
        <p:spPr>
          <a:xfrm>
            <a:off x="9013862" y="8292592"/>
            <a:ext cx="123901" cy="43395"/>
          </a:xfrm>
          <a:prstGeom prst="rect">
            <a:avLst/>
          </a:prstGeom>
          <a:blipFill>
            <a:blip r:embed="rId2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9" name="object 2679"/>
          <p:cNvSpPr/>
          <p:nvPr/>
        </p:nvSpPr>
        <p:spPr>
          <a:xfrm>
            <a:off x="9191511" y="8309114"/>
            <a:ext cx="6743" cy="2400"/>
          </a:xfrm>
          <a:prstGeom prst="rect">
            <a:avLst/>
          </a:prstGeom>
          <a:blipFill>
            <a:blip r:embed="rId2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0" name="object 2680"/>
          <p:cNvSpPr/>
          <p:nvPr/>
        </p:nvSpPr>
        <p:spPr>
          <a:xfrm>
            <a:off x="9193174" y="8279358"/>
            <a:ext cx="64858" cy="30441"/>
          </a:xfrm>
          <a:prstGeom prst="rect">
            <a:avLst/>
          </a:prstGeom>
          <a:blipFill>
            <a:blip r:embed="rId2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1" name="object 2681"/>
          <p:cNvSpPr/>
          <p:nvPr/>
        </p:nvSpPr>
        <p:spPr>
          <a:xfrm>
            <a:off x="9229204" y="8261083"/>
            <a:ext cx="31864" cy="18529"/>
          </a:xfrm>
          <a:prstGeom prst="rect">
            <a:avLst/>
          </a:prstGeom>
          <a:blipFill>
            <a:blip r:embed="rId2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2" name="object 2682"/>
          <p:cNvSpPr/>
          <p:nvPr/>
        </p:nvSpPr>
        <p:spPr>
          <a:xfrm>
            <a:off x="9237522" y="8267052"/>
            <a:ext cx="19926" cy="10083"/>
          </a:xfrm>
          <a:prstGeom prst="rect">
            <a:avLst/>
          </a:prstGeom>
          <a:blipFill>
            <a:blip r:embed="rId2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3" name="object 2683"/>
          <p:cNvSpPr/>
          <p:nvPr/>
        </p:nvSpPr>
        <p:spPr>
          <a:xfrm>
            <a:off x="8970250" y="8185315"/>
            <a:ext cx="94272" cy="89496"/>
          </a:xfrm>
          <a:prstGeom prst="rect">
            <a:avLst/>
          </a:prstGeom>
          <a:blipFill>
            <a:blip r:embed="rId2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4" name="object 2684"/>
          <p:cNvSpPr/>
          <p:nvPr/>
        </p:nvSpPr>
        <p:spPr>
          <a:xfrm>
            <a:off x="9256521" y="8260308"/>
            <a:ext cx="5156" cy="148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5" name="object 2685"/>
          <p:cNvSpPr/>
          <p:nvPr/>
        </p:nvSpPr>
        <p:spPr>
          <a:xfrm>
            <a:off x="9150439" y="8234362"/>
            <a:ext cx="47256" cy="18135"/>
          </a:xfrm>
          <a:prstGeom prst="rect">
            <a:avLst/>
          </a:prstGeom>
          <a:blipFill>
            <a:blip r:embed="rId2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6" name="object 2686"/>
          <p:cNvSpPr/>
          <p:nvPr/>
        </p:nvSpPr>
        <p:spPr>
          <a:xfrm>
            <a:off x="9308642" y="8169440"/>
            <a:ext cx="22047" cy="7874"/>
          </a:xfrm>
          <a:prstGeom prst="rect">
            <a:avLst/>
          </a:prstGeom>
          <a:blipFill>
            <a:blip r:embed="rId2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7" name="object 2687"/>
          <p:cNvSpPr/>
          <p:nvPr/>
        </p:nvSpPr>
        <p:spPr>
          <a:xfrm>
            <a:off x="9312427" y="8174317"/>
            <a:ext cx="5410" cy="2235"/>
          </a:xfrm>
          <a:prstGeom prst="rect">
            <a:avLst/>
          </a:prstGeom>
          <a:blipFill>
            <a:blip r:embed="rId2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8" name="object 2688"/>
          <p:cNvSpPr/>
          <p:nvPr/>
        </p:nvSpPr>
        <p:spPr>
          <a:xfrm>
            <a:off x="9349257" y="8089036"/>
            <a:ext cx="8420" cy="67906"/>
          </a:xfrm>
          <a:prstGeom prst="rect">
            <a:avLst/>
          </a:prstGeom>
          <a:blipFill>
            <a:blip r:embed="rId2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9" name="object 2689"/>
          <p:cNvSpPr/>
          <p:nvPr/>
        </p:nvSpPr>
        <p:spPr>
          <a:xfrm>
            <a:off x="9351353" y="8075460"/>
            <a:ext cx="3644" cy="17475"/>
          </a:xfrm>
          <a:prstGeom prst="rect">
            <a:avLst/>
          </a:prstGeom>
          <a:blipFill>
            <a:blip r:embed="rId2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0" name="object 2690"/>
          <p:cNvSpPr/>
          <p:nvPr/>
        </p:nvSpPr>
        <p:spPr>
          <a:xfrm>
            <a:off x="9351023" y="8095957"/>
            <a:ext cx="1993" cy="2908"/>
          </a:xfrm>
          <a:prstGeom prst="rect">
            <a:avLst/>
          </a:prstGeom>
          <a:blipFill>
            <a:blip r:embed="rId2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1" name="object 2691"/>
          <p:cNvSpPr/>
          <p:nvPr/>
        </p:nvSpPr>
        <p:spPr>
          <a:xfrm>
            <a:off x="9349143" y="8084019"/>
            <a:ext cx="3695" cy="20447"/>
          </a:xfrm>
          <a:prstGeom prst="rect">
            <a:avLst/>
          </a:prstGeom>
          <a:blipFill>
            <a:blip r:embed="rId2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2" name="object 2692"/>
          <p:cNvSpPr/>
          <p:nvPr/>
        </p:nvSpPr>
        <p:spPr>
          <a:xfrm>
            <a:off x="9373819" y="8041856"/>
            <a:ext cx="939" cy="4470"/>
          </a:xfrm>
          <a:prstGeom prst="rect">
            <a:avLst/>
          </a:prstGeom>
          <a:blipFill>
            <a:blip r:embed="rId2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3" name="object 2693"/>
          <p:cNvSpPr/>
          <p:nvPr/>
        </p:nvSpPr>
        <p:spPr>
          <a:xfrm>
            <a:off x="9374289" y="8039861"/>
            <a:ext cx="482" cy="3962"/>
          </a:xfrm>
          <a:prstGeom prst="rect">
            <a:avLst/>
          </a:prstGeom>
          <a:blipFill>
            <a:blip r:embed="rId2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4" name="object 2694"/>
          <p:cNvSpPr/>
          <p:nvPr/>
        </p:nvSpPr>
        <p:spPr>
          <a:xfrm>
            <a:off x="9353436" y="7955559"/>
            <a:ext cx="38747" cy="10553"/>
          </a:xfrm>
          <a:prstGeom prst="rect">
            <a:avLst/>
          </a:prstGeom>
          <a:blipFill>
            <a:blip r:embed="rId2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5" name="object 2695"/>
          <p:cNvSpPr/>
          <p:nvPr/>
        </p:nvSpPr>
        <p:spPr>
          <a:xfrm>
            <a:off x="9362999" y="7839240"/>
            <a:ext cx="6210" cy="7353"/>
          </a:xfrm>
          <a:prstGeom prst="rect">
            <a:avLst/>
          </a:prstGeom>
          <a:blipFill>
            <a:blip r:embed="rId2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6" name="object 2696"/>
          <p:cNvSpPr/>
          <p:nvPr/>
        </p:nvSpPr>
        <p:spPr>
          <a:xfrm>
            <a:off x="9348622" y="7741323"/>
            <a:ext cx="3403" cy="9397"/>
          </a:xfrm>
          <a:prstGeom prst="rect">
            <a:avLst/>
          </a:prstGeom>
          <a:blipFill>
            <a:blip r:embed="rId2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7" name="object 2697"/>
          <p:cNvSpPr/>
          <p:nvPr/>
        </p:nvSpPr>
        <p:spPr>
          <a:xfrm>
            <a:off x="9351708" y="7747634"/>
            <a:ext cx="2031" cy="10287"/>
          </a:xfrm>
          <a:prstGeom prst="rect">
            <a:avLst/>
          </a:prstGeom>
          <a:blipFill>
            <a:blip r:embed="rId2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8" name="object 2698"/>
          <p:cNvSpPr/>
          <p:nvPr/>
        </p:nvSpPr>
        <p:spPr>
          <a:xfrm>
            <a:off x="9351746" y="7704061"/>
            <a:ext cx="10934" cy="27825"/>
          </a:xfrm>
          <a:prstGeom prst="rect">
            <a:avLst/>
          </a:prstGeom>
          <a:blipFill>
            <a:blip r:embed="rId2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9" name="object 2699"/>
          <p:cNvSpPr/>
          <p:nvPr/>
        </p:nvSpPr>
        <p:spPr>
          <a:xfrm>
            <a:off x="9035567" y="7433894"/>
            <a:ext cx="228587" cy="109537"/>
          </a:xfrm>
          <a:prstGeom prst="rect">
            <a:avLst/>
          </a:prstGeom>
          <a:blipFill>
            <a:blip r:embed="rId2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0" name="object 2700"/>
          <p:cNvSpPr/>
          <p:nvPr/>
        </p:nvSpPr>
        <p:spPr>
          <a:xfrm>
            <a:off x="9038107" y="7431379"/>
            <a:ext cx="198970" cy="89941"/>
          </a:xfrm>
          <a:prstGeom prst="rect">
            <a:avLst/>
          </a:prstGeom>
          <a:blipFill>
            <a:blip r:embed="rId2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1" name="object 2701"/>
          <p:cNvSpPr/>
          <p:nvPr/>
        </p:nvSpPr>
        <p:spPr>
          <a:xfrm>
            <a:off x="9226663" y="7496988"/>
            <a:ext cx="15900" cy="40957"/>
          </a:xfrm>
          <a:prstGeom prst="rect">
            <a:avLst/>
          </a:prstGeom>
          <a:blipFill>
            <a:blip r:embed="rId2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2" name="object 2702"/>
          <p:cNvSpPr/>
          <p:nvPr/>
        </p:nvSpPr>
        <p:spPr>
          <a:xfrm>
            <a:off x="9001886" y="7513561"/>
            <a:ext cx="311091" cy="158864"/>
          </a:xfrm>
          <a:prstGeom prst="rect">
            <a:avLst/>
          </a:prstGeom>
          <a:blipFill>
            <a:blip r:embed="rId2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3" name="object 2703"/>
          <p:cNvSpPr/>
          <p:nvPr/>
        </p:nvSpPr>
        <p:spPr>
          <a:xfrm>
            <a:off x="9001620" y="7512964"/>
            <a:ext cx="293471" cy="135128"/>
          </a:xfrm>
          <a:prstGeom prst="rect">
            <a:avLst/>
          </a:prstGeom>
          <a:blipFill>
            <a:blip r:embed="rId2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4" name="object 2704"/>
          <p:cNvSpPr/>
          <p:nvPr/>
        </p:nvSpPr>
        <p:spPr>
          <a:xfrm>
            <a:off x="9287357" y="7629080"/>
            <a:ext cx="13652" cy="39128"/>
          </a:xfrm>
          <a:prstGeom prst="rect">
            <a:avLst/>
          </a:prstGeom>
          <a:blipFill>
            <a:blip r:embed="rId2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5" name="object 2705"/>
          <p:cNvSpPr/>
          <p:nvPr/>
        </p:nvSpPr>
        <p:spPr>
          <a:xfrm>
            <a:off x="8958871" y="7578903"/>
            <a:ext cx="394233" cy="192189"/>
          </a:xfrm>
          <a:prstGeom prst="rect">
            <a:avLst/>
          </a:prstGeom>
          <a:blipFill>
            <a:blip r:embed="rId2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6" name="object 2706"/>
          <p:cNvSpPr/>
          <p:nvPr/>
        </p:nvSpPr>
        <p:spPr>
          <a:xfrm>
            <a:off x="8967520" y="7579969"/>
            <a:ext cx="370103" cy="165735"/>
          </a:xfrm>
          <a:prstGeom prst="rect">
            <a:avLst/>
          </a:prstGeom>
          <a:blipFill>
            <a:blip r:embed="rId2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7" name="object 2707"/>
          <p:cNvSpPr/>
          <p:nvPr/>
        </p:nvSpPr>
        <p:spPr>
          <a:xfrm>
            <a:off x="9318078" y="7730337"/>
            <a:ext cx="35648" cy="40322"/>
          </a:xfrm>
          <a:prstGeom prst="rect">
            <a:avLst/>
          </a:prstGeom>
          <a:blipFill>
            <a:blip r:embed="rId2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8" name="object 2708"/>
          <p:cNvSpPr/>
          <p:nvPr/>
        </p:nvSpPr>
        <p:spPr>
          <a:xfrm>
            <a:off x="8827579" y="7477099"/>
            <a:ext cx="13169" cy="9525"/>
          </a:xfrm>
          <a:prstGeom prst="rect">
            <a:avLst/>
          </a:prstGeom>
          <a:blipFill>
            <a:blip r:embed="rId2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9" name="object 2709"/>
          <p:cNvSpPr/>
          <p:nvPr/>
        </p:nvSpPr>
        <p:spPr>
          <a:xfrm>
            <a:off x="8829700" y="7479766"/>
            <a:ext cx="4914" cy="5981"/>
          </a:xfrm>
          <a:prstGeom prst="rect">
            <a:avLst/>
          </a:prstGeom>
          <a:blipFill>
            <a:blip r:embed="rId2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0" name="object 2710"/>
          <p:cNvSpPr/>
          <p:nvPr/>
        </p:nvSpPr>
        <p:spPr>
          <a:xfrm>
            <a:off x="8863507" y="7429957"/>
            <a:ext cx="16268" cy="4673"/>
          </a:xfrm>
          <a:prstGeom prst="rect">
            <a:avLst/>
          </a:prstGeom>
          <a:blipFill>
            <a:blip r:embed="rId2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1" name="object 2711"/>
          <p:cNvSpPr/>
          <p:nvPr/>
        </p:nvSpPr>
        <p:spPr>
          <a:xfrm>
            <a:off x="8912428" y="7654201"/>
            <a:ext cx="458850" cy="229488"/>
          </a:xfrm>
          <a:prstGeom prst="rect">
            <a:avLst/>
          </a:prstGeom>
          <a:blipFill>
            <a:blip r:embed="rId2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2" name="object 2712"/>
          <p:cNvSpPr/>
          <p:nvPr/>
        </p:nvSpPr>
        <p:spPr>
          <a:xfrm>
            <a:off x="8985346" y="7699578"/>
            <a:ext cx="385196" cy="177431"/>
          </a:xfrm>
          <a:prstGeom prst="rect">
            <a:avLst/>
          </a:prstGeom>
          <a:blipFill>
            <a:blip r:embed="rId2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3" name="object 2713"/>
          <p:cNvSpPr/>
          <p:nvPr/>
        </p:nvSpPr>
        <p:spPr>
          <a:xfrm>
            <a:off x="8922867" y="7656754"/>
            <a:ext cx="437870" cy="201549"/>
          </a:xfrm>
          <a:prstGeom prst="rect">
            <a:avLst/>
          </a:prstGeom>
          <a:blipFill>
            <a:blip r:embed="rId2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4" name="object 2714"/>
          <p:cNvSpPr/>
          <p:nvPr/>
        </p:nvSpPr>
        <p:spPr>
          <a:xfrm>
            <a:off x="9338856" y="7839773"/>
            <a:ext cx="32842" cy="42557"/>
          </a:xfrm>
          <a:prstGeom prst="rect">
            <a:avLst/>
          </a:prstGeom>
          <a:blipFill>
            <a:blip r:embed="rId2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5" name="object 2715"/>
          <p:cNvSpPr/>
          <p:nvPr/>
        </p:nvSpPr>
        <p:spPr>
          <a:xfrm>
            <a:off x="8757098" y="7533868"/>
            <a:ext cx="39899" cy="35877"/>
          </a:xfrm>
          <a:prstGeom prst="rect">
            <a:avLst/>
          </a:prstGeom>
          <a:blipFill>
            <a:blip r:embed="rId2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6" name="object 2716"/>
          <p:cNvSpPr/>
          <p:nvPr/>
        </p:nvSpPr>
        <p:spPr>
          <a:xfrm>
            <a:off x="8765590" y="7535126"/>
            <a:ext cx="11671" cy="25069"/>
          </a:xfrm>
          <a:prstGeom prst="rect">
            <a:avLst/>
          </a:prstGeom>
          <a:blipFill>
            <a:blip r:embed="rId2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7" name="object 2717"/>
          <p:cNvSpPr/>
          <p:nvPr/>
        </p:nvSpPr>
        <p:spPr>
          <a:xfrm>
            <a:off x="8819350" y="7484745"/>
            <a:ext cx="8966" cy="3644"/>
          </a:xfrm>
          <a:prstGeom prst="rect">
            <a:avLst/>
          </a:prstGeom>
          <a:blipFill>
            <a:blip r:embed="rId2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8" name="object 2718"/>
          <p:cNvSpPr/>
          <p:nvPr/>
        </p:nvSpPr>
        <p:spPr>
          <a:xfrm>
            <a:off x="8888514" y="7729372"/>
            <a:ext cx="489521" cy="233743"/>
          </a:xfrm>
          <a:prstGeom prst="rect">
            <a:avLst/>
          </a:prstGeom>
          <a:blipFill>
            <a:blip r:embed="rId2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9" name="object 2719"/>
          <p:cNvSpPr/>
          <p:nvPr/>
        </p:nvSpPr>
        <p:spPr>
          <a:xfrm>
            <a:off x="8895575" y="7726248"/>
            <a:ext cx="475564" cy="213080"/>
          </a:xfrm>
          <a:prstGeom prst="rect">
            <a:avLst/>
          </a:prstGeom>
          <a:blipFill>
            <a:blip r:embed="rId2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0" name="object 2720"/>
          <p:cNvSpPr/>
          <p:nvPr/>
        </p:nvSpPr>
        <p:spPr>
          <a:xfrm>
            <a:off x="9345841" y="7919060"/>
            <a:ext cx="23723" cy="37655"/>
          </a:xfrm>
          <a:prstGeom prst="rect">
            <a:avLst/>
          </a:prstGeom>
          <a:blipFill>
            <a:blip r:embed="rId2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1" name="object 2721"/>
          <p:cNvSpPr/>
          <p:nvPr/>
        </p:nvSpPr>
        <p:spPr>
          <a:xfrm>
            <a:off x="8869641" y="7819923"/>
            <a:ext cx="504647" cy="258330"/>
          </a:xfrm>
          <a:prstGeom prst="rect">
            <a:avLst/>
          </a:prstGeom>
          <a:blipFill>
            <a:blip r:embed="rId2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2" name="object 2722"/>
          <p:cNvSpPr/>
          <p:nvPr/>
        </p:nvSpPr>
        <p:spPr>
          <a:xfrm>
            <a:off x="8968003" y="7885595"/>
            <a:ext cx="404317" cy="181914"/>
          </a:xfrm>
          <a:prstGeom prst="rect">
            <a:avLst/>
          </a:prstGeom>
          <a:blipFill>
            <a:blip r:embed="rId2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3" name="object 2723"/>
          <p:cNvSpPr/>
          <p:nvPr/>
        </p:nvSpPr>
        <p:spPr>
          <a:xfrm>
            <a:off x="8869616" y="7820901"/>
            <a:ext cx="495795" cy="234200"/>
          </a:xfrm>
          <a:prstGeom prst="rect">
            <a:avLst/>
          </a:prstGeom>
          <a:blipFill>
            <a:blip r:embed="rId2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4" name="object 2724"/>
          <p:cNvSpPr/>
          <p:nvPr/>
        </p:nvSpPr>
        <p:spPr>
          <a:xfrm>
            <a:off x="9348813" y="8025879"/>
            <a:ext cx="25806" cy="40919"/>
          </a:xfrm>
          <a:prstGeom prst="rect">
            <a:avLst/>
          </a:prstGeom>
          <a:blipFill>
            <a:blip r:embed="rId2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5" name="object 2725"/>
          <p:cNvSpPr/>
          <p:nvPr/>
        </p:nvSpPr>
        <p:spPr>
          <a:xfrm>
            <a:off x="8874379" y="7929270"/>
            <a:ext cx="483214" cy="256298"/>
          </a:xfrm>
          <a:prstGeom prst="rect">
            <a:avLst/>
          </a:prstGeom>
          <a:blipFill>
            <a:blip r:embed="rId2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6" name="object 2726"/>
          <p:cNvSpPr/>
          <p:nvPr/>
        </p:nvSpPr>
        <p:spPr>
          <a:xfrm>
            <a:off x="8986304" y="8009509"/>
            <a:ext cx="366001" cy="162750"/>
          </a:xfrm>
          <a:prstGeom prst="rect">
            <a:avLst/>
          </a:prstGeom>
          <a:blipFill>
            <a:blip r:embed="rId2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7" name="object 2727"/>
          <p:cNvSpPr/>
          <p:nvPr/>
        </p:nvSpPr>
        <p:spPr>
          <a:xfrm>
            <a:off x="8874252" y="7927911"/>
            <a:ext cx="479590" cy="235623"/>
          </a:xfrm>
          <a:prstGeom prst="rect">
            <a:avLst/>
          </a:prstGeom>
          <a:blipFill>
            <a:blip r:embed="rId2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8" name="object 2728"/>
          <p:cNvSpPr/>
          <p:nvPr/>
        </p:nvSpPr>
        <p:spPr>
          <a:xfrm>
            <a:off x="9312719" y="8127225"/>
            <a:ext cx="43789" cy="48818"/>
          </a:xfrm>
          <a:prstGeom prst="rect">
            <a:avLst/>
          </a:prstGeom>
          <a:blipFill>
            <a:blip r:embed="rId2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9" name="object 2729"/>
          <p:cNvSpPr/>
          <p:nvPr/>
        </p:nvSpPr>
        <p:spPr>
          <a:xfrm>
            <a:off x="8890533" y="8033118"/>
            <a:ext cx="421411" cy="227545"/>
          </a:xfrm>
          <a:prstGeom prst="rect">
            <a:avLst/>
          </a:prstGeom>
          <a:blipFill>
            <a:blip r:embed="rId2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0" name="object 2730"/>
          <p:cNvSpPr/>
          <p:nvPr/>
        </p:nvSpPr>
        <p:spPr>
          <a:xfrm>
            <a:off x="9234792" y="8237804"/>
            <a:ext cx="45643" cy="22707"/>
          </a:xfrm>
          <a:prstGeom prst="rect">
            <a:avLst/>
          </a:prstGeom>
          <a:blipFill>
            <a:blip r:embed="rId2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1" name="object 2731"/>
          <p:cNvSpPr/>
          <p:nvPr/>
        </p:nvSpPr>
        <p:spPr>
          <a:xfrm>
            <a:off x="8967393" y="8080362"/>
            <a:ext cx="334606" cy="154165"/>
          </a:xfrm>
          <a:prstGeom prst="rect">
            <a:avLst/>
          </a:prstGeom>
          <a:blipFill>
            <a:blip r:embed="rId2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2" name="object 2732"/>
          <p:cNvSpPr/>
          <p:nvPr/>
        </p:nvSpPr>
        <p:spPr>
          <a:xfrm>
            <a:off x="8895029" y="8056842"/>
            <a:ext cx="414858" cy="181216"/>
          </a:xfrm>
          <a:prstGeom prst="rect">
            <a:avLst/>
          </a:prstGeom>
          <a:blipFill>
            <a:blip r:embed="rId2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3" name="object 2733"/>
          <p:cNvSpPr/>
          <p:nvPr/>
        </p:nvSpPr>
        <p:spPr>
          <a:xfrm>
            <a:off x="9226308" y="8233156"/>
            <a:ext cx="71831" cy="27381"/>
          </a:xfrm>
          <a:prstGeom prst="rect">
            <a:avLst/>
          </a:prstGeom>
          <a:blipFill>
            <a:blip r:embed="rId2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4" name="object 2734"/>
          <p:cNvSpPr/>
          <p:nvPr/>
        </p:nvSpPr>
        <p:spPr>
          <a:xfrm>
            <a:off x="8921915" y="8151876"/>
            <a:ext cx="367880" cy="163944"/>
          </a:xfrm>
          <a:prstGeom prst="rect">
            <a:avLst/>
          </a:prstGeom>
          <a:blipFill>
            <a:blip r:embed="rId2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5" name="object 2735"/>
          <p:cNvSpPr/>
          <p:nvPr/>
        </p:nvSpPr>
        <p:spPr>
          <a:xfrm>
            <a:off x="9152013" y="8287308"/>
            <a:ext cx="70573" cy="32397"/>
          </a:xfrm>
          <a:prstGeom prst="rect">
            <a:avLst/>
          </a:prstGeom>
          <a:blipFill>
            <a:blip r:embed="rId2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6" name="object 2736"/>
          <p:cNvSpPr/>
          <p:nvPr/>
        </p:nvSpPr>
        <p:spPr>
          <a:xfrm>
            <a:off x="8996400" y="8201418"/>
            <a:ext cx="271627" cy="96837"/>
          </a:xfrm>
          <a:prstGeom prst="rect">
            <a:avLst/>
          </a:prstGeom>
          <a:blipFill>
            <a:blip r:embed="rId2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7" name="object 2737"/>
          <p:cNvSpPr/>
          <p:nvPr/>
        </p:nvSpPr>
        <p:spPr>
          <a:xfrm>
            <a:off x="8935136" y="8182698"/>
            <a:ext cx="338810" cy="119087"/>
          </a:xfrm>
          <a:prstGeom prst="rect">
            <a:avLst/>
          </a:prstGeom>
          <a:blipFill>
            <a:blip r:embed="rId2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8" name="object 2738"/>
          <p:cNvSpPr/>
          <p:nvPr/>
        </p:nvSpPr>
        <p:spPr>
          <a:xfrm>
            <a:off x="8977769" y="8270278"/>
            <a:ext cx="256057" cy="93764"/>
          </a:xfrm>
          <a:prstGeom prst="rect">
            <a:avLst/>
          </a:prstGeom>
          <a:blipFill>
            <a:blip r:embed="rId2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9" name="object 2739"/>
          <p:cNvSpPr/>
          <p:nvPr/>
        </p:nvSpPr>
        <p:spPr>
          <a:xfrm>
            <a:off x="8990609" y="8295576"/>
            <a:ext cx="216890" cy="52705"/>
          </a:xfrm>
          <a:prstGeom prst="rect">
            <a:avLst/>
          </a:prstGeom>
          <a:blipFill>
            <a:blip r:embed="rId2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0" name="object 2740"/>
          <p:cNvSpPr/>
          <p:nvPr/>
        </p:nvSpPr>
        <p:spPr>
          <a:xfrm>
            <a:off x="9219603" y="8306537"/>
            <a:ext cx="5676" cy="4813"/>
          </a:xfrm>
          <a:prstGeom prst="rect">
            <a:avLst/>
          </a:prstGeom>
          <a:blipFill>
            <a:blip r:embed="rId2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1" name="object 2741"/>
          <p:cNvSpPr/>
          <p:nvPr/>
        </p:nvSpPr>
        <p:spPr>
          <a:xfrm>
            <a:off x="9236912" y="7498422"/>
            <a:ext cx="155982" cy="753110"/>
          </a:xfrm>
          <a:prstGeom prst="rect">
            <a:avLst/>
          </a:prstGeom>
          <a:blipFill>
            <a:blip r:embed="rId2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2" name="object 2742"/>
          <p:cNvSpPr/>
          <p:nvPr/>
        </p:nvSpPr>
        <p:spPr>
          <a:xfrm>
            <a:off x="9298609" y="8168881"/>
            <a:ext cx="39204" cy="54444"/>
          </a:xfrm>
          <a:prstGeom prst="rect">
            <a:avLst/>
          </a:prstGeom>
          <a:blipFill>
            <a:blip r:embed="rId2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3" name="object 2743"/>
          <p:cNvSpPr/>
          <p:nvPr/>
        </p:nvSpPr>
        <p:spPr>
          <a:xfrm>
            <a:off x="9337865" y="7763903"/>
            <a:ext cx="46469" cy="346671"/>
          </a:xfrm>
          <a:prstGeom prst="rect">
            <a:avLst/>
          </a:prstGeom>
          <a:blipFill>
            <a:blip r:embed="rId2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4" name="object 2744"/>
          <p:cNvSpPr/>
          <p:nvPr/>
        </p:nvSpPr>
        <p:spPr>
          <a:xfrm>
            <a:off x="9242221" y="7498257"/>
            <a:ext cx="109410" cy="249135"/>
          </a:xfrm>
          <a:prstGeom prst="rect">
            <a:avLst/>
          </a:prstGeom>
          <a:blipFill>
            <a:blip r:embed="rId2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5" name="object 2745"/>
          <p:cNvSpPr/>
          <p:nvPr/>
        </p:nvSpPr>
        <p:spPr>
          <a:xfrm>
            <a:off x="9345765" y="7812367"/>
            <a:ext cx="15252" cy="26682"/>
          </a:xfrm>
          <a:prstGeom prst="rect">
            <a:avLst/>
          </a:prstGeom>
          <a:blipFill>
            <a:blip r:embed="rId2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6" name="object 2746"/>
          <p:cNvSpPr/>
          <p:nvPr/>
        </p:nvSpPr>
        <p:spPr>
          <a:xfrm>
            <a:off x="9354057" y="7888541"/>
            <a:ext cx="17119" cy="31496"/>
          </a:xfrm>
          <a:prstGeom prst="rect">
            <a:avLst/>
          </a:prstGeom>
          <a:blipFill>
            <a:blip r:embed="rId2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7" name="object 2747"/>
          <p:cNvSpPr/>
          <p:nvPr/>
        </p:nvSpPr>
        <p:spPr>
          <a:xfrm>
            <a:off x="9358668" y="7996072"/>
            <a:ext cx="12915" cy="32207"/>
          </a:xfrm>
          <a:prstGeom prst="rect">
            <a:avLst/>
          </a:prstGeom>
          <a:blipFill>
            <a:blip r:embed="rId2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8" name="object 2748"/>
          <p:cNvSpPr/>
          <p:nvPr/>
        </p:nvSpPr>
        <p:spPr>
          <a:xfrm>
            <a:off x="9351670" y="8096936"/>
            <a:ext cx="8191" cy="33566"/>
          </a:xfrm>
          <a:prstGeom prst="rect">
            <a:avLst/>
          </a:prstGeom>
          <a:blipFill>
            <a:blip r:embed="rId2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9" name="object 2749"/>
          <p:cNvSpPr/>
          <p:nvPr/>
        </p:nvSpPr>
        <p:spPr>
          <a:xfrm>
            <a:off x="9308248" y="8202244"/>
            <a:ext cx="9385" cy="28663"/>
          </a:xfrm>
          <a:prstGeom prst="rect">
            <a:avLst/>
          </a:prstGeom>
          <a:blipFill>
            <a:blip r:embed="rId2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0" name="object 2750"/>
          <p:cNvSpPr/>
          <p:nvPr/>
        </p:nvSpPr>
        <p:spPr>
          <a:xfrm>
            <a:off x="9261335" y="7498448"/>
            <a:ext cx="125661" cy="728052"/>
          </a:xfrm>
          <a:prstGeom prst="rect">
            <a:avLst/>
          </a:prstGeom>
          <a:blipFill>
            <a:blip r:embed="rId2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1" name="object 2751"/>
          <p:cNvSpPr/>
          <p:nvPr/>
        </p:nvSpPr>
        <p:spPr>
          <a:xfrm>
            <a:off x="8987408" y="7155713"/>
            <a:ext cx="18630" cy="4114"/>
          </a:xfrm>
          <a:prstGeom prst="rect">
            <a:avLst/>
          </a:prstGeom>
          <a:blipFill>
            <a:blip r:embed="rId2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2" name="object 2752"/>
          <p:cNvSpPr/>
          <p:nvPr/>
        </p:nvSpPr>
        <p:spPr>
          <a:xfrm>
            <a:off x="8933281" y="7152411"/>
            <a:ext cx="73532" cy="7950"/>
          </a:xfrm>
          <a:prstGeom prst="rect">
            <a:avLst/>
          </a:prstGeom>
          <a:blipFill>
            <a:blip r:embed="rId2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3" name="object 2753"/>
          <p:cNvSpPr/>
          <p:nvPr/>
        </p:nvSpPr>
        <p:spPr>
          <a:xfrm>
            <a:off x="8818359" y="7070814"/>
            <a:ext cx="42672" cy="53073"/>
          </a:xfrm>
          <a:prstGeom prst="rect">
            <a:avLst/>
          </a:prstGeom>
          <a:blipFill>
            <a:blip r:embed="rId2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4" name="object 2754"/>
          <p:cNvSpPr/>
          <p:nvPr/>
        </p:nvSpPr>
        <p:spPr>
          <a:xfrm>
            <a:off x="8815666" y="7064883"/>
            <a:ext cx="52908" cy="62966"/>
          </a:xfrm>
          <a:prstGeom prst="rect">
            <a:avLst/>
          </a:prstGeom>
          <a:blipFill>
            <a:blip r:embed="rId2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5" name="object 2755"/>
          <p:cNvSpPr/>
          <p:nvPr/>
        </p:nvSpPr>
        <p:spPr>
          <a:xfrm>
            <a:off x="8764866" y="6619430"/>
            <a:ext cx="699579" cy="741679"/>
          </a:xfrm>
          <a:prstGeom prst="rect">
            <a:avLst/>
          </a:prstGeom>
          <a:blipFill>
            <a:blip r:embed="rId2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6" name="object 2756"/>
          <p:cNvSpPr/>
          <p:nvPr/>
        </p:nvSpPr>
        <p:spPr>
          <a:xfrm>
            <a:off x="9165628" y="7022389"/>
            <a:ext cx="110515" cy="6858"/>
          </a:xfrm>
          <a:prstGeom prst="rect">
            <a:avLst/>
          </a:prstGeom>
          <a:blipFill>
            <a:blip r:embed="rId2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7" name="object 2757"/>
          <p:cNvSpPr/>
          <p:nvPr/>
        </p:nvSpPr>
        <p:spPr>
          <a:xfrm>
            <a:off x="9275368" y="6817715"/>
            <a:ext cx="78282" cy="77584"/>
          </a:xfrm>
          <a:prstGeom prst="rect">
            <a:avLst/>
          </a:prstGeom>
          <a:blipFill>
            <a:blip r:embed="rId2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8" name="object 2758"/>
          <p:cNvSpPr/>
          <p:nvPr/>
        </p:nvSpPr>
        <p:spPr>
          <a:xfrm>
            <a:off x="8775204" y="6938924"/>
            <a:ext cx="314705" cy="218338"/>
          </a:xfrm>
          <a:prstGeom prst="rect">
            <a:avLst/>
          </a:prstGeom>
          <a:blipFill>
            <a:blip r:embed="rId2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9" name="object 2759"/>
          <p:cNvSpPr/>
          <p:nvPr/>
        </p:nvSpPr>
        <p:spPr>
          <a:xfrm>
            <a:off x="9345701" y="6917588"/>
            <a:ext cx="80556" cy="102717"/>
          </a:xfrm>
          <a:prstGeom prst="rect">
            <a:avLst/>
          </a:prstGeom>
          <a:blipFill>
            <a:blip r:embed="rId2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0" name="object 2760"/>
          <p:cNvSpPr/>
          <p:nvPr/>
        </p:nvSpPr>
        <p:spPr>
          <a:xfrm>
            <a:off x="8763101" y="6618655"/>
            <a:ext cx="704672" cy="744220"/>
          </a:xfrm>
          <a:prstGeom prst="rect">
            <a:avLst/>
          </a:prstGeom>
          <a:blipFill>
            <a:blip r:embed="rId2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1" name="object 2761"/>
          <p:cNvSpPr/>
          <p:nvPr/>
        </p:nvSpPr>
        <p:spPr>
          <a:xfrm>
            <a:off x="9420986" y="6940384"/>
            <a:ext cx="45326" cy="91592"/>
          </a:xfrm>
          <a:prstGeom prst="rect">
            <a:avLst/>
          </a:prstGeom>
          <a:blipFill>
            <a:blip r:embed="rId2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2" name="object 2762"/>
          <p:cNvSpPr/>
          <p:nvPr/>
        </p:nvSpPr>
        <p:spPr>
          <a:xfrm>
            <a:off x="9160192" y="6846519"/>
            <a:ext cx="204491" cy="186880"/>
          </a:xfrm>
          <a:prstGeom prst="rect">
            <a:avLst/>
          </a:prstGeom>
          <a:blipFill>
            <a:blip r:embed="rId2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3" name="object 2763"/>
          <p:cNvSpPr/>
          <p:nvPr/>
        </p:nvSpPr>
        <p:spPr>
          <a:xfrm>
            <a:off x="8771064" y="6815976"/>
            <a:ext cx="534149" cy="217170"/>
          </a:xfrm>
          <a:prstGeom prst="rect">
            <a:avLst/>
          </a:prstGeom>
          <a:blipFill>
            <a:blip r:embed="rId2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4" name="object 2764"/>
          <p:cNvSpPr/>
          <p:nvPr/>
        </p:nvSpPr>
        <p:spPr>
          <a:xfrm>
            <a:off x="8906979" y="7033717"/>
            <a:ext cx="104635" cy="112788"/>
          </a:xfrm>
          <a:prstGeom prst="rect">
            <a:avLst/>
          </a:prstGeom>
          <a:blipFill>
            <a:blip r:embed="rId2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5" name="object 2765"/>
          <p:cNvSpPr/>
          <p:nvPr/>
        </p:nvSpPr>
        <p:spPr>
          <a:xfrm>
            <a:off x="9203270" y="6688379"/>
            <a:ext cx="56603" cy="163131"/>
          </a:xfrm>
          <a:prstGeom prst="rect">
            <a:avLst/>
          </a:prstGeom>
          <a:blipFill>
            <a:blip r:embed="rId2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6" name="object 2766"/>
          <p:cNvSpPr/>
          <p:nvPr/>
        </p:nvSpPr>
        <p:spPr>
          <a:xfrm>
            <a:off x="9358813" y="6901954"/>
            <a:ext cx="71975" cy="136194"/>
          </a:xfrm>
          <a:prstGeom prst="rect">
            <a:avLst/>
          </a:prstGeom>
          <a:blipFill>
            <a:blip r:embed="rId2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7" name="object 2767"/>
          <p:cNvSpPr/>
          <p:nvPr/>
        </p:nvSpPr>
        <p:spPr>
          <a:xfrm>
            <a:off x="9441332" y="6960768"/>
            <a:ext cx="27825" cy="59067"/>
          </a:xfrm>
          <a:prstGeom prst="rect">
            <a:avLst/>
          </a:prstGeom>
          <a:blipFill>
            <a:blip r:embed="rId2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8" name="object 2768"/>
          <p:cNvSpPr/>
          <p:nvPr/>
        </p:nvSpPr>
        <p:spPr>
          <a:xfrm>
            <a:off x="9439871" y="6955511"/>
            <a:ext cx="31407" cy="64439"/>
          </a:xfrm>
          <a:prstGeom prst="rect">
            <a:avLst/>
          </a:prstGeom>
          <a:blipFill>
            <a:blip r:embed="rId2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9" name="object 2769"/>
          <p:cNvSpPr/>
          <p:nvPr/>
        </p:nvSpPr>
        <p:spPr>
          <a:xfrm>
            <a:off x="9453550" y="7004926"/>
            <a:ext cx="12877" cy="16789"/>
          </a:xfrm>
          <a:prstGeom prst="rect">
            <a:avLst/>
          </a:prstGeom>
          <a:blipFill>
            <a:blip r:embed="rId2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0" name="object 2770"/>
          <p:cNvSpPr/>
          <p:nvPr/>
        </p:nvSpPr>
        <p:spPr>
          <a:xfrm>
            <a:off x="9249943" y="6932625"/>
            <a:ext cx="15608" cy="10947"/>
          </a:xfrm>
          <a:prstGeom prst="rect">
            <a:avLst/>
          </a:prstGeom>
          <a:blipFill>
            <a:blip r:embed="rId2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1" name="object 2771"/>
          <p:cNvSpPr/>
          <p:nvPr/>
        </p:nvSpPr>
        <p:spPr>
          <a:xfrm>
            <a:off x="9248165" y="6932625"/>
            <a:ext cx="5791" cy="12217"/>
          </a:xfrm>
          <a:prstGeom prst="rect">
            <a:avLst/>
          </a:prstGeom>
          <a:blipFill>
            <a:blip r:embed="rId1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2" name="object 2772"/>
          <p:cNvSpPr/>
          <p:nvPr/>
        </p:nvSpPr>
        <p:spPr>
          <a:xfrm>
            <a:off x="9455010" y="7010248"/>
            <a:ext cx="8305" cy="18465"/>
          </a:xfrm>
          <a:prstGeom prst="rect">
            <a:avLst/>
          </a:prstGeom>
          <a:blipFill>
            <a:blip r:embed="rId2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3" name="object 2773"/>
          <p:cNvSpPr/>
          <p:nvPr/>
        </p:nvSpPr>
        <p:spPr>
          <a:xfrm>
            <a:off x="9454286" y="7007580"/>
            <a:ext cx="12026" cy="23507"/>
          </a:xfrm>
          <a:prstGeom prst="rect">
            <a:avLst/>
          </a:prstGeom>
          <a:blipFill>
            <a:blip r:embed="rId2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4" name="object 2774"/>
          <p:cNvSpPr/>
          <p:nvPr/>
        </p:nvSpPr>
        <p:spPr>
          <a:xfrm>
            <a:off x="9424720" y="6945566"/>
            <a:ext cx="28828" cy="59359"/>
          </a:xfrm>
          <a:prstGeom prst="rect">
            <a:avLst/>
          </a:prstGeom>
          <a:blipFill>
            <a:blip r:embed="rId2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5" name="object 2775"/>
          <p:cNvSpPr/>
          <p:nvPr/>
        </p:nvSpPr>
        <p:spPr>
          <a:xfrm>
            <a:off x="9434334" y="6943611"/>
            <a:ext cx="6997" cy="17157"/>
          </a:xfrm>
          <a:prstGeom prst="rect">
            <a:avLst/>
          </a:prstGeom>
          <a:blipFill>
            <a:blip r:embed="rId2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6" name="object 2776"/>
          <p:cNvSpPr/>
          <p:nvPr/>
        </p:nvSpPr>
        <p:spPr>
          <a:xfrm>
            <a:off x="9421469" y="6941731"/>
            <a:ext cx="32816" cy="65849"/>
          </a:xfrm>
          <a:prstGeom prst="rect">
            <a:avLst/>
          </a:prstGeom>
          <a:blipFill>
            <a:blip r:embed="rId2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7" name="object 2777"/>
          <p:cNvSpPr/>
          <p:nvPr/>
        </p:nvSpPr>
        <p:spPr>
          <a:xfrm>
            <a:off x="9162643" y="6848373"/>
            <a:ext cx="199250" cy="181190"/>
          </a:xfrm>
          <a:prstGeom prst="rect">
            <a:avLst/>
          </a:prstGeom>
          <a:blipFill>
            <a:blip r:embed="rId2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8" name="object 2778"/>
          <p:cNvSpPr/>
          <p:nvPr/>
        </p:nvSpPr>
        <p:spPr>
          <a:xfrm>
            <a:off x="9160421" y="6847002"/>
            <a:ext cx="202502" cy="184657"/>
          </a:xfrm>
          <a:prstGeom prst="rect">
            <a:avLst/>
          </a:prstGeom>
          <a:blipFill>
            <a:blip r:embed="rId2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9" name="object 2779"/>
          <p:cNvSpPr/>
          <p:nvPr/>
        </p:nvSpPr>
        <p:spPr>
          <a:xfrm>
            <a:off x="9303461" y="6895300"/>
            <a:ext cx="25882" cy="38417"/>
          </a:xfrm>
          <a:prstGeom prst="rect">
            <a:avLst/>
          </a:prstGeom>
          <a:blipFill>
            <a:blip r:embed="rId2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0" name="object 2780"/>
          <p:cNvSpPr/>
          <p:nvPr/>
        </p:nvSpPr>
        <p:spPr>
          <a:xfrm>
            <a:off x="8804884" y="6932155"/>
            <a:ext cx="158686" cy="96329"/>
          </a:xfrm>
          <a:prstGeom prst="rect">
            <a:avLst/>
          </a:prstGeom>
          <a:blipFill>
            <a:blip r:embed="rId2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1" name="object 2781"/>
          <p:cNvSpPr/>
          <p:nvPr/>
        </p:nvSpPr>
        <p:spPr>
          <a:xfrm>
            <a:off x="8802992" y="6932142"/>
            <a:ext cx="165989" cy="98679"/>
          </a:xfrm>
          <a:prstGeom prst="rect">
            <a:avLst/>
          </a:prstGeom>
          <a:blipFill>
            <a:blip r:embed="rId2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2" name="object 2782"/>
          <p:cNvSpPr/>
          <p:nvPr/>
        </p:nvSpPr>
        <p:spPr>
          <a:xfrm>
            <a:off x="8957805" y="6825056"/>
            <a:ext cx="316966" cy="107594"/>
          </a:xfrm>
          <a:prstGeom prst="rect">
            <a:avLst/>
          </a:prstGeom>
          <a:blipFill>
            <a:blip r:embed="rId2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3" name="object 2783"/>
          <p:cNvSpPr/>
          <p:nvPr/>
        </p:nvSpPr>
        <p:spPr>
          <a:xfrm>
            <a:off x="9271743" y="6870116"/>
            <a:ext cx="53980" cy="62585"/>
          </a:xfrm>
          <a:prstGeom prst="rect">
            <a:avLst/>
          </a:prstGeom>
          <a:blipFill>
            <a:blip r:embed="rId2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4" name="object 2784"/>
          <p:cNvSpPr/>
          <p:nvPr/>
        </p:nvSpPr>
        <p:spPr>
          <a:xfrm>
            <a:off x="8950400" y="6820713"/>
            <a:ext cx="377482" cy="111988"/>
          </a:xfrm>
          <a:prstGeom prst="rect">
            <a:avLst/>
          </a:prstGeom>
          <a:blipFill>
            <a:blip r:embed="rId2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5" name="object 2785"/>
          <p:cNvSpPr/>
          <p:nvPr/>
        </p:nvSpPr>
        <p:spPr>
          <a:xfrm>
            <a:off x="9236595" y="6870217"/>
            <a:ext cx="15646" cy="62407"/>
          </a:xfrm>
          <a:prstGeom prst="rect">
            <a:avLst/>
          </a:prstGeom>
          <a:blipFill>
            <a:blip r:embed="rId2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6" name="object 2786"/>
          <p:cNvSpPr/>
          <p:nvPr/>
        </p:nvSpPr>
        <p:spPr>
          <a:xfrm>
            <a:off x="8774582" y="6924497"/>
            <a:ext cx="25628" cy="7645"/>
          </a:xfrm>
          <a:prstGeom prst="rect">
            <a:avLst/>
          </a:prstGeom>
          <a:blipFill>
            <a:blip r:embed="rId2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7" name="object 2787"/>
          <p:cNvSpPr/>
          <p:nvPr/>
        </p:nvSpPr>
        <p:spPr>
          <a:xfrm>
            <a:off x="8772741" y="6919417"/>
            <a:ext cx="30251" cy="12725"/>
          </a:xfrm>
          <a:prstGeom prst="rect">
            <a:avLst/>
          </a:prstGeom>
          <a:blipFill>
            <a:blip r:embed="rId2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8" name="object 2788"/>
          <p:cNvSpPr/>
          <p:nvPr/>
        </p:nvSpPr>
        <p:spPr>
          <a:xfrm>
            <a:off x="9005925" y="7140041"/>
            <a:ext cx="4825" cy="5270"/>
          </a:xfrm>
          <a:prstGeom prst="rect">
            <a:avLst/>
          </a:prstGeom>
          <a:blipFill>
            <a:blip r:embed="rId2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9" name="object 2789"/>
          <p:cNvSpPr/>
          <p:nvPr/>
        </p:nvSpPr>
        <p:spPr>
          <a:xfrm>
            <a:off x="8911996" y="7035978"/>
            <a:ext cx="89420" cy="98729"/>
          </a:xfrm>
          <a:prstGeom prst="rect">
            <a:avLst/>
          </a:prstGeom>
          <a:blipFill>
            <a:blip r:embed="rId2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0" name="object 2790"/>
          <p:cNvSpPr/>
          <p:nvPr/>
        </p:nvSpPr>
        <p:spPr>
          <a:xfrm>
            <a:off x="8909557" y="7034492"/>
            <a:ext cx="96367" cy="105549"/>
          </a:xfrm>
          <a:prstGeom prst="rect">
            <a:avLst/>
          </a:prstGeom>
          <a:blipFill>
            <a:blip r:embed="rId2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1" name="object 2791"/>
          <p:cNvSpPr/>
          <p:nvPr/>
        </p:nvSpPr>
        <p:spPr>
          <a:xfrm>
            <a:off x="9253207" y="6838721"/>
            <a:ext cx="4737" cy="8559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2" name="object 2792"/>
          <p:cNvSpPr/>
          <p:nvPr/>
        </p:nvSpPr>
        <p:spPr>
          <a:xfrm>
            <a:off x="9251112" y="6836727"/>
            <a:ext cx="7759" cy="13335"/>
          </a:xfrm>
          <a:prstGeom prst="rect">
            <a:avLst/>
          </a:prstGeom>
          <a:blipFill>
            <a:blip r:embed="rId2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3" name="object 2793"/>
          <p:cNvSpPr/>
          <p:nvPr/>
        </p:nvSpPr>
        <p:spPr>
          <a:xfrm>
            <a:off x="9253143" y="6832904"/>
            <a:ext cx="1206" cy="1828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4" name="object 2794"/>
          <p:cNvSpPr/>
          <p:nvPr/>
        </p:nvSpPr>
        <p:spPr>
          <a:xfrm>
            <a:off x="9250603" y="6827202"/>
            <a:ext cx="6134" cy="9525"/>
          </a:xfrm>
          <a:prstGeom prst="rect">
            <a:avLst/>
          </a:prstGeom>
          <a:blipFill>
            <a:blip r:embed="rId2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5" name="object 2795"/>
          <p:cNvSpPr/>
          <p:nvPr/>
        </p:nvSpPr>
        <p:spPr>
          <a:xfrm>
            <a:off x="9247238" y="6815264"/>
            <a:ext cx="6578" cy="9588"/>
          </a:xfrm>
          <a:prstGeom prst="rect">
            <a:avLst/>
          </a:prstGeom>
          <a:blipFill>
            <a:blip r:embed="rId1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6" name="object 2796"/>
          <p:cNvSpPr/>
          <p:nvPr/>
        </p:nvSpPr>
        <p:spPr>
          <a:xfrm>
            <a:off x="9243606" y="6809359"/>
            <a:ext cx="12611" cy="17843"/>
          </a:xfrm>
          <a:prstGeom prst="rect">
            <a:avLst/>
          </a:prstGeom>
          <a:blipFill>
            <a:blip r:embed="rId2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7" name="object 2797"/>
          <p:cNvSpPr/>
          <p:nvPr/>
        </p:nvSpPr>
        <p:spPr>
          <a:xfrm>
            <a:off x="9243466" y="6803987"/>
            <a:ext cx="2768" cy="3289"/>
          </a:xfrm>
          <a:prstGeom prst="rect">
            <a:avLst/>
          </a:prstGeom>
          <a:blipFill>
            <a:blip r:embed="rId1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8" name="object 2798"/>
          <p:cNvSpPr/>
          <p:nvPr/>
        </p:nvSpPr>
        <p:spPr>
          <a:xfrm>
            <a:off x="9242767" y="6801916"/>
            <a:ext cx="6273" cy="7442"/>
          </a:xfrm>
          <a:prstGeom prst="rect">
            <a:avLst/>
          </a:prstGeom>
          <a:blipFill>
            <a:blip r:embed="rId2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9" name="object 2799"/>
          <p:cNvSpPr/>
          <p:nvPr/>
        </p:nvSpPr>
        <p:spPr>
          <a:xfrm>
            <a:off x="9240837" y="6796138"/>
            <a:ext cx="1650" cy="2781"/>
          </a:xfrm>
          <a:prstGeom prst="rect">
            <a:avLst/>
          </a:prstGeom>
          <a:blipFill>
            <a:blip r:embed="rId1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0" name="object 2800"/>
          <p:cNvSpPr/>
          <p:nvPr/>
        </p:nvSpPr>
        <p:spPr>
          <a:xfrm>
            <a:off x="9240125" y="6794042"/>
            <a:ext cx="4597" cy="7734"/>
          </a:xfrm>
          <a:prstGeom prst="rect">
            <a:avLst/>
          </a:prstGeom>
          <a:blipFill>
            <a:blip r:embed="rId2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1" name="object 2801"/>
          <p:cNvSpPr/>
          <p:nvPr/>
        </p:nvSpPr>
        <p:spPr>
          <a:xfrm>
            <a:off x="9233865" y="6784111"/>
            <a:ext cx="5575" cy="7848"/>
          </a:xfrm>
          <a:prstGeom prst="rect">
            <a:avLst/>
          </a:prstGeom>
          <a:blipFill>
            <a:blip r:embed="rId2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2" name="object 2802"/>
          <p:cNvSpPr/>
          <p:nvPr/>
        </p:nvSpPr>
        <p:spPr>
          <a:xfrm>
            <a:off x="9232036" y="6782168"/>
            <a:ext cx="8089" cy="11874"/>
          </a:xfrm>
          <a:prstGeom prst="rect">
            <a:avLst/>
          </a:prstGeom>
          <a:blipFill>
            <a:blip r:embed="rId2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3" name="object 2803"/>
          <p:cNvSpPr/>
          <p:nvPr/>
        </p:nvSpPr>
        <p:spPr>
          <a:xfrm>
            <a:off x="9234957" y="6778561"/>
            <a:ext cx="647" cy="1663"/>
          </a:xfrm>
          <a:prstGeom prst="rect">
            <a:avLst/>
          </a:prstGeom>
          <a:blipFill>
            <a:blip r:embed="rId1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4" name="object 2804"/>
          <p:cNvSpPr/>
          <p:nvPr/>
        </p:nvSpPr>
        <p:spPr>
          <a:xfrm>
            <a:off x="9233166" y="6773202"/>
            <a:ext cx="4483" cy="8966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5" name="object 2805"/>
          <p:cNvSpPr/>
          <p:nvPr/>
        </p:nvSpPr>
        <p:spPr>
          <a:xfrm>
            <a:off x="9225686" y="6764832"/>
            <a:ext cx="6781" cy="6286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6" name="object 2806"/>
          <p:cNvSpPr/>
          <p:nvPr/>
        </p:nvSpPr>
        <p:spPr>
          <a:xfrm>
            <a:off x="9222143" y="6763016"/>
            <a:ext cx="11023" cy="10185"/>
          </a:xfrm>
          <a:prstGeom prst="rect">
            <a:avLst/>
          </a:prstGeom>
          <a:blipFill>
            <a:blip r:embed="rId2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7" name="object 2807"/>
          <p:cNvSpPr/>
          <p:nvPr/>
        </p:nvSpPr>
        <p:spPr>
          <a:xfrm>
            <a:off x="9228188" y="6758330"/>
            <a:ext cx="1816" cy="2870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8" name="object 2808"/>
          <p:cNvSpPr/>
          <p:nvPr/>
        </p:nvSpPr>
        <p:spPr>
          <a:xfrm>
            <a:off x="9224974" y="6750811"/>
            <a:ext cx="7531" cy="12204"/>
          </a:xfrm>
          <a:prstGeom prst="rect">
            <a:avLst/>
          </a:prstGeom>
          <a:blipFill>
            <a:blip r:embed="rId2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9" name="object 2809"/>
          <p:cNvSpPr/>
          <p:nvPr/>
        </p:nvSpPr>
        <p:spPr>
          <a:xfrm>
            <a:off x="9222917" y="6742557"/>
            <a:ext cx="3517" cy="6032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0" name="object 2810"/>
          <p:cNvSpPr/>
          <p:nvPr/>
        </p:nvSpPr>
        <p:spPr>
          <a:xfrm>
            <a:off x="9221520" y="6738391"/>
            <a:ext cx="7137" cy="12420"/>
          </a:xfrm>
          <a:prstGeom prst="rect">
            <a:avLst/>
          </a:prstGeom>
          <a:blipFill>
            <a:blip r:embed="rId2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1" name="object 2811"/>
          <p:cNvSpPr/>
          <p:nvPr/>
        </p:nvSpPr>
        <p:spPr>
          <a:xfrm>
            <a:off x="9218942" y="6732117"/>
            <a:ext cx="1016" cy="1600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2" name="object 2812"/>
          <p:cNvSpPr/>
          <p:nvPr/>
        </p:nvSpPr>
        <p:spPr>
          <a:xfrm>
            <a:off x="9215145" y="6730403"/>
            <a:ext cx="6375" cy="7988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3" name="object 2813"/>
          <p:cNvSpPr/>
          <p:nvPr/>
        </p:nvSpPr>
        <p:spPr>
          <a:xfrm>
            <a:off x="9208871" y="6700646"/>
            <a:ext cx="20459" cy="28016"/>
          </a:xfrm>
          <a:prstGeom prst="rect">
            <a:avLst/>
          </a:prstGeom>
          <a:blipFill>
            <a:blip r:embed="rId2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4" name="object 2814"/>
          <p:cNvSpPr/>
          <p:nvPr/>
        </p:nvSpPr>
        <p:spPr>
          <a:xfrm>
            <a:off x="9207792" y="6697357"/>
            <a:ext cx="24472" cy="33058"/>
          </a:xfrm>
          <a:prstGeom prst="rect">
            <a:avLst/>
          </a:prstGeom>
          <a:blipFill>
            <a:blip r:embed="rId2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5" name="object 2815"/>
          <p:cNvSpPr/>
          <p:nvPr/>
        </p:nvSpPr>
        <p:spPr>
          <a:xfrm>
            <a:off x="9204959" y="6688912"/>
            <a:ext cx="2832" cy="8445"/>
          </a:xfrm>
          <a:prstGeom prst="rect">
            <a:avLst/>
          </a:prstGeom>
          <a:blipFill>
            <a:blip r:embed="rId2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6" name="object 2816"/>
          <p:cNvSpPr/>
          <p:nvPr/>
        </p:nvSpPr>
        <p:spPr>
          <a:xfrm>
            <a:off x="9242477" y="6943573"/>
            <a:ext cx="20488" cy="78003"/>
          </a:xfrm>
          <a:prstGeom prst="rect">
            <a:avLst/>
          </a:prstGeom>
          <a:blipFill>
            <a:blip r:embed="rId2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7" name="object 2817"/>
          <p:cNvSpPr/>
          <p:nvPr/>
        </p:nvSpPr>
        <p:spPr>
          <a:xfrm>
            <a:off x="9244393" y="6992988"/>
            <a:ext cx="6756" cy="28473"/>
          </a:xfrm>
          <a:prstGeom prst="rect">
            <a:avLst/>
          </a:prstGeom>
          <a:blipFill>
            <a:blip r:embed="rId2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8" name="object 2818"/>
          <p:cNvSpPr/>
          <p:nvPr/>
        </p:nvSpPr>
        <p:spPr>
          <a:xfrm>
            <a:off x="9238145" y="6874306"/>
            <a:ext cx="17399" cy="118148"/>
          </a:xfrm>
          <a:prstGeom prst="rect">
            <a:avLst/>
          </a:prstGeom>
          <a:blipFill>
            <a:blip r:embed="rId2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9" name="object 2819"/>
          <p:cNvSpPr/>
          <p:nvPr/>
        </p:nvSpPr>
        <p:spPr>
          <a:xfrm>
            <a:off x="9237941" y="6871360"/>
            <a:ext cx="23260" cy="123177"/>
          </a:xfrm>
          <a:prstGeom prst="rect">
            <a:avLst/>
          </a:prstGeom>
          <a:blipFill>
            <a:blip r:embed="rId2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0" name="object 2820"/>
          <p:cNvSpPr/>
          <p:nvPr/>
        </p:nvSpPr>
        <p:spPr>
          <a:xfrm>
            <a:off x="9362647" y="6905650"/>
            <a:ext cx="64962" cy="129006"/>
          </a:xfrm>
          <a:prstGeom prst="rect">
            <a:avLst/>
          </a:prstGeom>
          <a:blipFill>
            <a:blip r:embed="rId2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1" name="object 2821"/>
          <p:cNvSpPr/>
          <p:nvPr/>
        </p:nvSpPr>
        <p:spPr>
          <a:xfrm>
            <a:off x="9360563" y="6903784"/>
            <a:ext cx="68688" cy="132638"/>
          </a:xfrm>
          <a:prstGeom prst="rect">
            <a:avLst/>
          </a:prstGeom>
          <a:blipFill>
            <a:blip r:embed="rId2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2" name="object 2822"/>
          <p:cNvSpPr/>
          <p:nvPr/>
        </p:nvSpPr>
        <p:spPr>
          <a:xfrm>
            <a:off x="9066403" y="9386214"/>
            <a:ext cx="117144" cy="69900"/>
          </a:xfrm>
          <a:prstGeom prst="rect">
            <a:avLst/>
          </a:prstGeom>
          <a:blipFill>
            <a:blip r:embed="rId2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3" name="object 2823"/>
          <p:cNvSpPr/>
          <p:nvPr/>
        </p:nvSpPr>
        <p:spPr>
          <a:xfrm>
            <a:off x="9156903" y="9389198"/>
            <a:ext cx="22783" cy="17043"/>
          </a:xfrm>
          <a:prstGeom prst="rect">
            <a:avLst/>
          </a:prstGeom>
          <a:blipFill>
            <a:blip r:embed="rId1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4" name="object 2824"/>
          <p:cNvSpPr/>
          <p:nvPr/>
        </p:nvSpPr>
        <p:spPr>
          <a:xfrm>
            <a:off x="9151137" y="9385960"/>
            <a:ext cx="32613" cy="24383"/>
          </a:xfrm>
          <a:prstGeom prst="rect">
            <a:avLst/>
          </a:prstGeom>
          <a:blipFill>
            <a:blip r:embed="rId2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5" name="object 2825"/>
          <p:cNvSpPr/>
          <p:nvPr/>
        </p:nvSpPr>
        <p:spPr>
          <a:xfrm>
            <a:off x="9108414" y="9196070"/>
            <a:ext cx="2705" cy="12687"/>
          </a:xfrm>
          <a:prstGeom prst="rect">
            <a:avLst/>
          </a:prstGeom>
          <a:blipFill>
            <a:blip r:embed="rId2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6" name="object 2826"/>
          <p:cNvSpPr/>
          <p:nvPr/>
        </p:nvSpPr>
        <p:spPr>
          <a:xfrm>
            <a:off x="8785177" y="8765895"/>
            <a:ext cx="446528" cy="741680"/>
          </a:xfrm>
          <a:prstGeom prst="rect">
            <a:avLst/>
          </a:prstGeom>
          <a:blipFill>
            <a:blip r:embed="rId2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7" name="object 2827"/>
          <p:cNvSpPr/>
          <p:nvPr/>
        </p:nvSpPr>
        <p:spPr>
          <a:xfrm>
            <a:off x="8872886" y="9093695"/>
            <a:ext cx="129750" cy="236588"/>
          </a:xfrm>
          <a:prstGeom prst="rect">
            <a:avLst/>
          </a:prstGeom>
          <a:blipFill>
            <a:blip r:embed="rId2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8" name="object 2828"/>
          <p:cNvSpPr/>
          <p:nvPr/>
        </p:nvSpPr>
        <p:spPr>
          <a:xfrm>
            <a:off x="8929933" y="8781262"/>
            <a:ext cx="274861" cy="304939"/>
          </a:xfrm>
          <a:prstGeom prst="rect">
            <a:avLst/>
          </a:prstGeom>
          <a:blipFill>
            <a:blip r:embed="rId2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9" name="object 2829"/>
          <p:cNvSpPr/>
          <p:nvPr/>
        </p:nvSpPr>
        <p:spPr>
          <a:xfrm>
            <a:off x="8939047" y="9323273"/>
            <a:ext cx="27520" cy="21424"/>
          </a:xfrm>
          <a:prstGeom prst="rect">
            <a:avLst/>
          </a:prstGeom>
          <a:blipFill>
            <a:blip r:embed="rId2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0" name="object 2830"/>
          <p:cNvSpPr/>
          <p:nvPr/>
        </p:nvSpPr>
        <p:spPr>
          <a:xfrm>
            <a:off x="8940927" y="9181807"/>
            <a:ext cx="102476" cy="46812"/>
          </a:xfrm>
          <a:prstGeom prst="rect">
            <a:avLst/>
          </a:prstGeom>
          <a:blipFill>
            <a:blip r:embed="rId2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1" name="object 2831"/>
          <p:cNvSpPr/>
          <p:nvPr/>
        </p:nvSpPr>
        <p:spPr>
          <a:xfrm>
            <a:off x="8973642" y="9224200"/>
            <a:ext cx="67630" cy="112877"/>
          </a:xfrm>
          <a:prstGeom prst="rect">
            <a:avLst/>
          </a:prstGeom>
          <a:blipFill>
            <a:blip r:embed="rId2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2" name="object 2832"/>
          <p:cNvSpPr/>
          <p:nvPr/>
        </p:nvSpPr>
        <p:spPr>
          <a:xfrm>
            <a:off x="9049943" y="9326918"/>
            <a:ext cx="148247" cy="128714"/>
          </a:xfrm>
          <a:prstGeom prst="rect">
            <a:avLst/>
          </a:prstGeom>
          <a:blipFill>
            <a:blip r:embed="rId2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3" name="object 2833"/>
          <p:cNvSpPr/>
          <p:nvPr/>
        </p:nvSpPr>
        <p:spPr>
          <a:xfrm>
            <a:off x="8895588" y="9345421"/>
            <a:ext cx="59778" cy="12522"/>
          </a:xfrm>
          <a:prstGeom prst="rect">
            <a:avLst/>
          </a:prstGeom>
          <a:blipFill>
            <a:blip r:embed="rId2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4" name="object 2834"/>
          <p:cNvSpPr/>
          <p:nvPr/>
        </p:nvSpPr>
        <p:spPr>
          <a:xfrm>
            <a:off x="8995003" y="9255480"/>
            <a:ext cx="148050" cy="78676"/>
          </a:xfrm>
          <a:prstGeom prst="rect">
            <a:avLst/>
          </a:prstGeom>
          <a:blipFill>
            <a:blip r:embed="rId2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5" name="object 2835"/>
          <p:cNvSpPr/>
          <p:nvPr/>
        </p:nvSpPr>
        <p:spPr>
          <a:xfrm>
            <a:off x="8793492" y="9315183"/>
            <a:ext cx="87330" cy="126390"/>
          </a:xfrm>
          <a:prstGeom prst="rect">
            <a:avLst/>
          </a:prstGeom>
          <a:blipFill>
            <a:blip r:embed="rId2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6" name="object 2836"/>
          <p:cNvSpPr/>
          <p:nvPr/>
        </p:nvSpPr>
        <p:spPr>
          <a:xfrm>
            <a:off x="8975473" y="9129827"/>
            <a:ext cx="154884" cy="128816"/>
          </a:xfrm>
          <a:prstGeom prst="rect">
            <a:avLst/>
          </a:prstGeom>
          <a:blipFill>
            <a:blip r:embed="rId2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7" name="object 2837"/>
          <p:cNvSpPr/>
          <p:nvPr/>
        </p:nvSpPr>
        <p:spPr>
          <a:xfrm>
            <a:off x="8783596" y="8778303"/>
            <a:ext cx="448608" cy="728687"/>
          </a:xfrm>
          <a:prstGeom prst="rect">
            <a:avLst/>
          </a:prstGeom>
          <a:blipFill>
            <a:blip r:embed="rId2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8" name="object 2838"/>
          <p:cNvSpPr/>
          <p:nvPr/>
        </p:nvSpPr>
        <p:spPr>
          <a:xfrm>
            <a:off x="8967546" y="9328683"/>
            <a:ext cx="140418" cy="58610"/>
          </a:xfrm>
          <a:prstGeom prst="rect">
            <a:avLst/>
          </a:prstGeom>
          <a:blipFill>
            <a:blip r:embed="rId2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9" name="object 2839"/>
          <p:cNvSpPr/>
          <p:nvPr/>
        </p:nvSpPr>
        <p:spPr>
          <a:xfrm>
            <a:off x="8923463" y="9178277"/>
            <a:ext cx="166182" cy="165404"/>
          </a:xfrm>
          <a:prstGeom prst="rect">
            <a:avLst/>
          </a:prstGeom>
          <a:blipFill>
            <a:blip r:embed="rId2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0" name="object 2840"/>
          <p:cNvSpPr/>
          <p:nvPr/>
        </p:nvSpPr>
        <p:spPr>
          <a:xfrm>
            <a:off x="9103600" y="9323464"/>
            <a:ext cx="101777" cy="40106"/>
          </a:xfrm>
          <a:prstGeom prst="rect">
            <a:avLst/>
          </a:prstGeom>
          <a:blipFill>
            <a:blip r:embed="rId2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1" name="object 2841"/>
          <p:cNvSpPr/>
          <p:nvPr/>
        </p:nvSpPr>
        <p:spPr>
          <a:xfrm>
            <a:off x="8870353" y="9337091"/>
            <a:ext cx="196659" cy="113322"/>
          </a:xfrm>
          <a:prstGeom prst="rect">
            <a:avLst/>
          </a:prstGeom>
          <a:blipFill>
            <a:blip r:embed="rId2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2" name="object 2842"/>
          <p:cNvSpPr/>
          <p:nvPr/>
        </p:nvSpPr>
        <p:spPr>
          <a:xfrm>
            <a:off x="8971877" y="9333280"/>
            <a:ext cx="132816" cy="63474"/>
          </a:xfrm>
          <a:prstGeom prst="rect">
            <a:avLst/>
          </a:prstGeom>
          <a:blipFill>
            <a:blip r:embed="rId2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3" name="object 2843"/>
          <p:cNvSpPr/>
          <p:nvPr/>
        </p:nvSpPr>
        <p:spPr>
          <a:xfrm>
            <a:off x="9090520" y="9332810"/>
            <a:ext cx="12077" cy="3352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4" name="object 2844"/>
          <p:cNvSpPr/>
          <p:nvPr/>
        </p:nvSpPr>
        <p:spPr>
          <a:xfrm>
            <a:off x="9057081" y="9334157"/>
            <a:ext cx="49225" cy="62509"/>
          </a:xfrm>
          <a:prstGeom prst="rect">
            <a:avLst/>
          </a:prstGeom>
          <a:blipFill>
            <a:blip r:embed="rId2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5" name="object 2845"/>
          <p:cNvSpPr/>
          <p:nvPr/>
        </p:nvSpPr>
        <p:spPr>
          <a:xfrm>
            <a:off x="9061462" y="9394939"/>
            <a:ext cx="4229" cy="1892"/>
          </a:xfrm>
          <a:prstGeom prst="rect">
            <a:avLst/>
          </a:prstGeom>
          <a:blipFill>
            <a:blip r:embed="rId1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6" name="object 2846"/>
          <p:cNvSpPr/>
          <p:nvPr/>
        </p:nvSpPr>
        <p:spPr>
          <a:xfrm>
            <a:off x="8926791" y="9182379"/>
            <a:ext cx="159365" cy="163728"/>
          </a:xfrm>
          <a:prstGeom prst="rect">
            <a:avLst/>
          </a:prstGeom>
          <a:blipFill>
            <a:blip r:embed="rId2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7" name="object 2847"/>
          <p:cNvSpPr/>
          <p:nvPr/>
        </p:nvSpPr>
        <p:spPr>
          <a:xfrm>
            <a:off x="8980296" y="9343682"/>
            <a:ext cx="5791" cy="2222"/>
          </a:xfrm>
          <a:prstGeom prst="rect">
            <a:avLst/>
          </a:prstGeom>
          <a:blipFill>
            <a:blip r:embed="rId1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8" name="object 2848"/>
          <p:cNvSpPr/>
          <p:nvPr/>
        </p:nvSpPr>
        <p:spPr>
          <a:xfrm>
            <a:off x="8925479" y="9195320"/>
            <a:ext cx="162460" cy="150228"/>
          </a:xfrm>
          <a:prstGeom prst="rect">
            <a:avLst/>
          </a:prstGeom>
          <a:blipFill>
            <a:blip r:embed="rId2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9" name="object 2849"/>
          <p:cNvSpPr/>
          <p:nvPr/>
        </p:nvSpPr>
        <p:spPr>
          <a:xfrm>
            <a:off x="9106509" y="9327515"/>
            <a:ext cx="98475" cy="36639"/>
          </a:xfrm>
          <a:prstGeom prst="rect">
            <a:avLst/>
          </a:prstGeom>
          <a:blipFill>
            <a:blip r:embed="rId2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0" name="object 2850"/>
          <p:cNvSpPr/>
          <p:nvPr/>
        </p:nvSpPr>
        <p:spPr>
          <a:xfrm>
            <a:off x="9103931" y="9335261"/>
            <a:ext cx="2946" cy="1701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1" name="object 2851"/>
          <p:cNvSpPr/>
          <p:nvPr/>
        </p:nvSpPr>
        <p:spPr>
          <a:xfrm>
            <a:off x="9194622" y="9356420"/>
            <a:ext cx="3441" cy="4229"/>
          </a:xfrm>
          <a:prstGeom prst="rect">
            <a:avLst/>
          </a:prstGeom>
          <a:blipFill>
            <a:blip r:embed="rId2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2" name="object 2852"/>
          <p:cNvSpPr/>
          <p:nvPr/>
        </p:nvSpPr>
        <p:spPr>
          <a:xfrm>
            <a:off x="8873413" y="9341154"/>
            <a:ext cx="192646" cy="130517"/>
          </a:xfrm>
          <a:prstGeom prst="rect">
            <a:avLst/>
          </a:prstGeom>
          <a:blipFill>
            <a:blip r:embed="rId2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3" name="object 2853"/>
          <p:cNvSpPr/>
          <p:nvPr/>
        </p:nvSpPr>
        <p:spPr>
          <a:xfrm>
            <a:off x="8930927" y="9352356"/>
            <a:ext cx="130331" cy="69049"/>
          </a:xfrm>
          <a:prstGeom prst="rect">
            <a:avLst/>
          </a:prstGeom>
          <a:blipFill>
            <a:blip r:embed="rId2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4" name="object 2854"/>
          <p:cNvSpPr/>
          <p:nvPr/>
        </p:nvSpPr>
        <p:spPr>
          <a:xfrm>
            <a:off x="8872357" y="9358020"/>
            <a:ext cx="193347" cy="113068"/>
          </a:xfrm>
          <a:prstGeom prst="rect">
            <a:avLst/>
          </a:prstGeom>
          <a:blipFill>
            <a:blip r:embed="rId2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5" name="object 2855"/>
          <p:cNvSpPr/>
          <p:nvPr/>
        </p:nvSpPr>
        <p:spPr>
          <a:xfrm>
            <a:off x="8626691" y="7171753"/>
            <a:ext cx="480631" cy="1343660"/>
          </a:xfrm>
          <a:prstGeom prst="rect">
            <a:avLst/>
          </a:prstGeom>
          <a:blipFill>
            <a:blip r:embed="rId2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6" name="object 2856"/>
          <p:cNvSpPr/>
          <p:nvPr/>
        </p:nvSpPr>
        <p:spPr>
          <a:xfrm>
            <a:off x="9073527" y="865705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673">
            <a:solidFill>
              <a:srgbClr val="535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7" name="object 2857"/>
          <p:cNvSpPr/>
          <p:nvPr/>
        </p:nvSpPr>
        <p:spPr>
          <a:xfrm>
            <a:off x="8738107" y="8765692"/>
            <a:ext cx="71755" cy="170180"/>
          </a:xfrm>
          <a:custGeom>
            <a:avLst/>
            <a:gdLst/>
            <a:ahLst/>
            <a:cxnLst/>
            <a:rect l="l" t="t" r="r" b="b"/>
            <a:pathLst>
              <a:path w="71754" h="170179">
                <a:moveTo>
                  <a:pt x="67297" y="0"/>
                </a:moveTo>
                <a:lnTo>
                  <a:pt x="53822" y="10261"/>
                </a:lnTo>
                <a:lnTo>
                  <a:pt x="46088" y="15443"/>
                </a:lnTo>
                <a:lnTo>
                  <a:pt x="35445" y="23279"/>
                </a:lnTo>
                <a:lnTo>
                  <a:pt x="25019" y="32943"/>
                </a:lnTo>
                <a:lnTo>
                  <a:pt x="24193" y="33908"/>
                </a:lnTo>
                <a:lnTo>
                  <a:pt x="23894" y="35598"/>
                </a:lnTo>
                <a:lnTo>
                  <a:pt x="23888" y="36055"/>
                </a:lnTo>
                <a:lnTo>
                  <a:pt x="22758" y="39458"/>
                </a:lnTo>
                <a:lnTo>
                  <a:pt x="21158" y="43408"/>
                </a:lnTo>
                <a:lnTo>
                  <a:pt x="18757" y="49491"/>
                </a:lnTo>
                <a:lnTo>
                  <a:pt x="15214" y="57848"/>
                </a:lnTo>
                <a:lnTo>
                  <a:pt x="5905" y="84556"/>
                </a:lnTo>
                <a:lnTo>
                  <a:pt x="4368" y="89801"/>
                </a:lnTo>
                <a:lnTo>
                  <a:pt x="2895" y="95834"/>
                </a:lnTo>
                <a:lnTo>
                  <a:pt x="1435" y="101930"/>
                </a:lnTo>
                <a:lnTo>
                  <a:pt x="25" y="109029"/>
                </a:lnTo>
                <a:lnTo>
                  <a:pt x="0" y="118541"/>
                </a:lnTo>
                <a:lnTo>
                  <a:pt x="241" y="121208"/>
                </a:lnTo>
                <a:lnTo>
                  <a:pt x="21369" y="161590"/>
                </a:lnTo>
                <a:lnTo>
                  <a:pt x="28257" y="169671"/>
                </a:lnTo>
                <a:lnTo>
                  <a:pt x="33413" y="165239"/>
                </a:lnTo>
                <a:lnTo>
                  <a:pt x="30238" y="161556"/>
                </a:lnTo>
                <a:lnTo>
                  <a:pt x="22872" y="152844"/>
                </a:lnTo>
                <a:lnTo>
                  <a:pt x="6794" y="109994"/>
                </a:lnTo>
                <a:lnTo>
                  <a:pt x="8077" y="103289"/>
                </a:lnTo>
                <a:lnTo>
                  <a:pt x="10922" y="91490"/>
                </a:lnTo>
                <a:lnTo>
                  <a:pt x="12446" y="86588"/>
                </a:lnTo>
                <a:lnTo>
                  <a:pt x="12903" y="83350"/>
                </a:lnTo>
                <a:lnTo>
                  <a:pt x="12991" y="82448"/>
                </a:lnTo>
                <a:lnTo>
                  <a:pt x="14122" y="78968"/>
                </a:lnTo>
                <a:lnTo>
                  <a:pt x="15748" y="74790"/>
                </a:lnTo>
                <a:lnTo>
                  <a:pt x="18186" y="68414"/>
                </a:lnTo>
                <a:lnTo>
                  <a:pt x="30568" y="36931"/>
                </a:lnTo>
                <a:lnTo>
                  <a:pt x="31445" y="35598"/>
                </a:lnTo>
                <a:lnTo>
                  <a:pt x="56087" y="16867"/>
                </a:lnTo>
                <a:lnTo>
                  <a:pt x="60477" y="13728"/>
                </a:lnTo>
                <a:lnTo>
                  <a:pt x="71399" y="5422"/>
                </a:lnTo>
                <a:lnTo>
                  <a:pt x="67297" y="0"/>
                </a:lnTo>
                <a:close/>
              </a:path>
            </a:pathLst>
          </a:custGeom>
          <a:solidFill>
            <a:srgbClr val="E6E7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8" name="object 2858"/>
          <p:cNvSpPr/>
          <p:nvPr/>
        </p:nvSpPr>
        <p:spPr>
          <a:xfrm>
            <a:off x="8902852" y="8966124"/>
            <a:ext cx="10845" cy="3797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9" name="object 2859"/>
          <p:cNvSpPr/>
          <p:nvPr/>
        </p:nvSpPr>
        <p:spPr>
          <a:xfrm>
            <a:off x="8716683" y="8460917"/>
            <a:ext cx="365734" cy="782319"/>
          </a:xfrm>
          <a:prstGeom prst="rect">
            <a:avLst/>
          </a:prstGeom>
          <a:blipFill>
            <a:blip r:embed="rId2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0" name="object 2860"/>
          <p:cNvSpPr/>
          <p:nvPr/>
        </p:nvSpPr>
        <p:spPr>
          <a:xfrm>
            <a:off x="8954724" y="7171715"/>
            <a:ext cx="155239" cy="96748"/>
          </a:xfrm>
          <a:prstGeom prst="rect">
            <a:avLst/>
          </a:prstGeom>
          <a:blipFill>
            <a:blip r:embed="rId2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1" name="object 2861"/>
          <p:cNvSpPr/>
          <p:nvPr/>
        </p:nvSpPr>
        <p:spPr>
          <a:xfrm>
            <a:off x="8954599" y="7172731"/>
            <a:ext cx="152709" cy="95427"/>
          </a:xfrm>
          <a:prstGeom prst="rect">
            <a:avLst/>
          </a:prstGeom>
          <a:blipFill>
            <a:blip r:embed="rId2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2" name="object 2862"/>
          <p:cNvSpPr/>
          <p:nvPr/>
        </p:nvSpPr>
        <p:spPr>
          <a:xfrm>
            <a:off x="9016021" y="7224598"/>
            <a:ext cx="15201" cy="6908"/>
          </a:xfrm>
          <a:prstGeom prst="rect">
            <a:avLst/>
          </a:prstGeom>
          <a:blipFill>
            <a:blip r:embed="rId2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3" name="object 2863"/>
          <p:cNvSpPr/>
          <p:nvPr/>
        </p:nvSpPr>
        <p:spPr>
          <a:xfrm>
            <a:off x="8629915" y="7573505"/>
            <a:ext cx="426607" cy="932180"/>
          </a:xfrm>
          <a:prstGeom prst="rect">
            <a:avLst/>
          </a:prstGeom>
          <a:blipFill>
            <a:blip r:embed="rId2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4" name="object 2864"/>
          <p:cNvSpPr/>
          <p:nvPr/>
        </p:nvSpPr>
        <p:spPr>
          <a:xfrm>
            <a:off x="8880297" y="8203438"/>
            <a:ext cx="87629" cy="60667"/>
          </a:xfrm>
          <a:prstGeom prst="rect">
            <a:avLst/>
          </a:prstGeom>
          <a:blipFill>
            <a:blip r:embed="rId2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5" name="object 2865"/>
          <p:cNvSpPr/>
          <p:nvPr/>
        </p:nvSpPr>
        <p:spPr>
          <a:xfrm>
            <a:off x="8741079" y="7583932"/>
            <a:ext cx="5842" cy="5626"/>
          </a:xfrm>
          <a:prstGeom prst="rect">
            <a:avLst/>
          </a:prstGeom>
          <a:blipFill>
            <a:blip r:embed="rId2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6" name="object 2866"/>
          <p:cNvSpPr/>
          <p:nvPr/>
        </p:nvSpPr>
        <p:spPr>
          <a:xfrm>
            <a:off x="8708135" y="7584059"/>
            <a:ext cx="36931" cy="86169"/>
          </a:xfrm>
          <a:prstGeom prst="rect">
            <a:avLst/>
          </a:prstGeom>
          <a:blipFill>
            <a:blip r:embed="rId2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7" name="object 2867"/>
          <p:cNvSpPr/>
          <p:nvPr/>
        </p:nvSpPr>
        <p:spPr>
          <a:xfrm>
            <a:off x="8684958" y="7661123"/>
            <a:ext cx="32130" cy="98018"/>
          </a:xfrm>
          <a:prstGeom prst="rect">
            <a:avLst/>
          </a:prstGeom>
          <a:blipFill>
            <a:blip r:embed="rId2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8" name="object 2868"/>
          <p:cNvSpPr/>
          <p:nvPr/>
        </p:nvSpPr>
        <p:spPr>
          <a:xfrm>
            <a:off x="8670264" y="7741475"/>
            <a:ext cx="203796" cy="234187"/>
          </a:xfrm>
          <a:prstGeom prst="rect">
            <a:avLst/>
          </a:prstGeom>
          <a:blipFill>
            <a:blip r:embed="rId2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9" name="object 2869"/>
          <p:cNvSpPr/>
          <p:nvPr/>
        </p:nvSpPr>
        <p:spPr>
          <a:xfrm>
            <a:off x="8651802" y="7818069"/>
            <a:ext cx="232000" cy="214249"/>
          </a:xfrm>
          <a:prstGeom prst="rect">
            <a:avLst/>
          </a:prstGeom>
          <a:blipFill>
            <a:blip r:embed="rId2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0" name="object 2870"/>
          <p:cNvSpPr/>
          <p:nvPr/>
        </p:nvSpPr>
        <p:spPr>
          <a:xfrm>
            <a:off x="8664778" y="7902156"/>
            <a:ext cx="245058" cy="234975"/>
          </a:xfrm>
          <a:prstGeom prst="rect">
            <a:avLst/>
          </a:prstGeom>
          <a:blipFill>
            <a:blip r:embed="rId2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1" name="object 2871"/>
          <p:cNvSpPr/>
          <p:nvPr/>
        </p:nvSpPr>
        <p:spPr>
          <a:xfrm>
            <a:off x="8696997" y="8028711"/>
            <a:ext cx="262102" cy="218605"/>
          </a:xfrm>
          <a:prstGeom prst="rect">
            <a:avLst/>
          </a:prstGeom>
          <a:blipFill>
            <a:blip r:embed="rId2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2" name="object 2872"/>
          <p:cNvSpPr/>
          <p:nvPr/>
        </p:nvSpPr>
        <p:spPr>
          <a:xfrm>
            <a:off x="8756307" y="8198929"/>
            <a:ext cx="306146" cy="304406"/>
          </a:xfrm>
          <a:prstGeom prst="rect">
            <a:avLst/>
          </a:prstGeom>
          <a:blipFill>
            <a:blip r:embed="rId2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3" name="object 2873"/>
          <p:cNvSpPr/>
          <p:nvPr/>
        </p:nvSpPr>
        <p:spPr>
          <a:xfrm>
            <a:off x="8962808" y="8249411"/>
            <a:ext cx="14960" cy="20866"/>
          </a:xfrm>
          <a:prstGeom prst="rect">
            <a:avLst/>
          </a:prstGeom>
          <a:blipFill>
            <a:blip r:embed="rId1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4" name="object 2874"/>
          <p:cNvSpPr/>
          <p:nvPr/>
        </p:nvSpPr>
        <p:spPr>
          <a:xfrm>
            <a:off x="8962059" y="8244929"/>
            <a:ext cx="5816" cy="7353"/>
          </a:xfrm>
          <a:prstGeom prst="rect">
            <a:avLst/>
          </a:prstGeom>
          <a:blipFill>
            <a:blip r:embed="rId2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5" name="object 2875"/>
          <p:cNvSpPr/>
          <p:nvPr/>
        </p:nvSpPr>
        <p:spPr>
          <a:xfrm>
            <a:off x="8699893" y="8062201"/>
            <a:ext cx="222021" cy="207098"/>
          </a:xfrm>
          <a:prstGeom prst="rect">
            <a:avLst/>
          </a:prstGeom>
          <a:blipFill>
            <a:blip r:embed="rId2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6" name="object 2876"/>
          <p:cNvSpPr/>
          <p:nvPr/>
        </p:nvSpPr>
        <p:spPr>
          <a:xfrm>
            <a:off x="8912682" y="8134807"/>
            <a:ext cx="5702" cy="8115"/>
          </a:xfrm>
          <a:prstGeom prst="rect">
            <a:avLst/>
          </a:prstGeom>
          <a:blipFill>
            <a:blip r:embed="rId2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7" name="object 2877"/>
          <p:cNvSpPr/>
          <p:nvPr/>
        </p:nvSpPr>
        <p:spPr>
          <a:xfrm>
            <a:off x="8650973" y="7977784"/>
            <a:ext cx="239560" cy="139420"/>
          </a:xfrm>
          <a:prstGeom prst="rect">
            <a:avLst/>
          </a:prstGeom>
          <a:blipFill>
            <a:blip r:embed="rId2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8" name="object 2878"/>
          <p:cNvSpPr/>
          <p:nvPr/>
        </p:nvSpPr>
        <p:spPr>
          <a:xfrm>
            <a:off x="8877858" y="7977632"/>
            <a:ext cx="2070" cy="1308"/>
          </a:xfrm>
          <a:prstGeom prst="rect">
            <a:avLst/>
          </a:prstGeom>
          <a:blipFill>
            <a:blip r:embed="rId2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9" name="object 2879"/>
          <p:cNvSpPr/>
          <p:nvPr/>
        </p:nvSpPr>
        <p:spPr>
          <a:xfrm>
            <a:off x="8887066" y="8025193"/>
            <a:ext cx="2908" cy="5638"/>
          </a:xfrm>
          <a:prstGeom prst="rect">
            <a:avLst/>
          </a:prstGeom>
          <a:blipFill>
            <a:blip r:embed="rId2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0" name="object 2880"/>
          <p:cNvSpPr/>
          <p:nvPr/>
        </p:nvSpPr>
        <p:spPr>
          <a:xfrm>
            <a:off x="8644064" y="7859725"/>
            <a:ext cx="229908" cy="120472"/>
          </a:xfrm>
          <a:prstGeom prst="rect">
            <a:avLst/>
          </a:prstGeom>
          <a:blipFill>
            <a:blip r:embed="rId2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1" name="object 2881"/>
          <p:cNvSpPr/>
          <p:nvPr/>
        </p:nvSpPr>
        <p:spPr>
          <a:xfrm>
            <a:off x="8866885" y="7856169"/>
            <a:ext cx="2730" cy="4953"/>
          </a:xfrm>
          <a:prstGeom prst="rect">
            <a:avLst/>
          </a:prstGeom>
          <a:blipFill>
            <a:blip r:embed="rId2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2" name="object 2882"/>
          <p:cNvSpPr/>
          <p:nvPr/>
        </p:nvSpPr>
        <p:spPr>
          <a:xfrm>
            <a:off x="8871115" y="7923568"/>
            <a:ext cx="3136" cy="4343"/>
          </a:xfrm>
          <a:prstGeom prst="rect">
            <a:avLst/>
          </a:prstGeom>
          <a:blipFill>
            <a:blip r:embed="rId2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3" name="object 2883"/>
          <p:cNvSpPr/>
          <p:nvPr/>
        </p:nvSpPr>
        <p:spPr>
          <a:xfrm>
            <a:off x="8710523" y="7764221"/>
            <a:ext cx="156997" cy="157480"/>
          </a:xfrm>
          <a:prstGeom prst="rect">
            <a:avLst/>
          </a:prstGeom>
          <a:blipFill>
            <a:blip r:embed="rId2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4" name="object 2884"/>
          <p:cNvSpPr/>
          <p:nvPr/>
        </p:nvSpPr>
        <p:spPr>
          <a:xfrm>
            <a:off x="8724176" y="7776388"/>
            <a:ext cx="37401" cy="25158"/>
          </a:xfrm>
          <a:prstGeom prst="rect">
            <a:avLst/>
          </a:prstGeom>
          <a:blipFill>
            <a:blip r:embed="rId2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5" name="object 2885"/>
          <p:cNvSpPr/>
          <p:nvPr/>
        </p:nvSpPr>
        <p:spPr>
          <a:xfrm>
            <a:off x="8827261" y="7901013"/>
            <a:ext cx="40474" cy="23126"/>
          </a:xfrm>
          <a:prstGeom prst="rect">
            <a:avLst/>
          </a:prstGeom>
          <a:blipFill>
            <a:blip r:embed="rId2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6" name="object 2886"/>
          <p:cNvSpPr/>
          <p:nvPr/>
        </p:nvSpPr>
        <p:spPr>
          <a:xfrm>
            <a:off x="8875077" y="7754925"/>
            <a:ext cx="13436" cy="64998"/>
          </a:xfrm>
          <a:prstGeom prst="rect">
            <a:avLst/>
          </a:prstGeom>
          <a:blipFill>
            <a:blip r:embed="rId2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7" name="object 2887"/>
          <p:cNvSpPr/>
          <p:nvPr/>
        </p:nvSpPr>
        <p:spPr>
          <a:xfrm>
            <a:off x="8885745" y="7755635"/>
            <a:ext cx="2743" cy="5067"/>
          </a:xfrm>
          <a:prstGeom prst="rect">
            <a:avLst/>
          </a:prstGeom>
          <a:blipFill>
            <a:blip r:embed="rId2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8" name="object 2888"/>
          <p:cNvSpPr/>
          <p:nvPr/>
        </p:nvSpPr>
        <p:spPr>
          <a:xfrm>
            <a:off x="8732011" y="7674178"/>
            <a:ext cx="150596" cy="136321"/>
          </a:xfrm>
          <a:prstGeom prst="rect">
            <a:avLst/>
          </a:prstGeom>
          <a:blipFill>
            <a:blip r:embed="rId2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9" name="object 2889"/>
          <p:cNvSpPr/>
          <p:nvPr/>
        </p:nvSpPr>
        <p:spPr>
          <a:xfrm>
            <a:off x="8737879" y="7682903"/>
            <a:ext cx="142011" cy="69710"/>
          </a:xfrm>
          <a:prstGeom prst="rect">
            <a:avLst/>
          </a:prstGeom>
          <a:blipFill>
            <a:blip r:embed="rId2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0" name="object 2890"/>
          <p:cNvSpPr/>
          <p:nvPr/>
        </p:nvSpPr>
        <p:spPr>
          <a:xfrm>
            <a:off x="8894965" y="7681138"/>
            <a:ext cx="17462" cy="44970"/>
          </a:xfrm>
          <a:prstGeom prst="rect">
            <a:avLst/>
          </a:prstGeom>
          <a:blipFill>
            <a:blip r:embed="rId2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1" name="object 2891"/>
          <p:cNvSpPr/>
          <p:nvPr/>
        </p:nvSpPr>
        <p:spPr>
          <a:xfrm>
            <a:off x="8909113" y="7681760"/>
            <a:ext cx="3111" cy="4419"/>
          </a:xfrm>
          <a:prstGeom prst="rect">
            <a:avLst/>
          </a:prstGeom>
          <a:blipFill>
            <a:blip r:embed="rId2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2" name="object 2892"/>
          <p:cNvSpPr/>
          <p:nvPr/>
        </p:nvSpPr>
        <p:spPr>
          <a:xfrm>
            <a:off x="8894953" y="7725270"/>
            <a:ext cx="1930" cy="977"/>
          </a:xfrm>
          <a:prstGeom prst="rect">
            <a:avLst/>
          </a:prstGeom>
          <a:blipFill>
            <a:blip r:embed="rId2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3" name="object 2893"/>
          <p:cNvSpPr/>
          <p:nvPr/>
        </p:nvSpPr>
        <p:spPr>
          <a:xfrm>
            <a:off x="8752840" y="7584770"/>
            <a:ext cx="154622" cy="139039"/>
          </a:xfrm>
          <a:prstGeom prst="rect">
            <a:avLst/>
          </a:prstGeom>
          <a:blipFill>
            <a:blip r:embed="rId2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4" name="object 2894"/>
          <p:cNvSpPr/>
          <p:nvPr/>
        </p:nvSpPr>
        <p:spPr>
          <a:xfrm>
            <a:off x="8761844" y="7598943"/>
            <a:ext cx="145338" cy="84683"/>
          </a:xfrm>
          <a:prstGeom prst="rect">
            <a:avLst/>
          </a:prstGeom>
          <a:blipFill>
            <a:blip r:embed="rId2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5" name="object 2895"/>
          <p:cNvSpPr/>
          <p:nvPr/>
        </p:nvSpPr>
        <p:spPr>
          <a:xfrm>
            <a:off x="8795575" y="7490447"/>
            <a:ext cx="157746" cy="163753"/>
          </a:xfrm>
          <a:prstGeom prst="rect">
            <a:avLst/>
          </a:prstGeom>
          <a:blipFill>
            <a:blip r:embed="rId2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6" name="object 2896"/>
          <p:cNvSpPr/>
          <p:nvPr/>
        </p:nvSpPr>
        <p:spPr>
          <a:xfrm>
            <a:off x="8811424" y="7511745"/>
            <a:ext cx="141808" cy="90855"/>
          </a:xfrm>
          <a:prstGeom prst="rect">
            <a:avLst/>
          </a:prstGeom>
          <a:blipFill>
            <a:blip r:embed="rId2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7" name="object 2897"/>
          <p:cNvSpPr/>
          <p:nvPr/>
        </p:nvSpPr>
        <p:spPr>
          <a:xfrm>
            <a:off x="8969070" y="7533475"/>
            <a:ext cx="30683" cy="45427"/>
          </a:xfrm>
          <a:prstGeom prst="rect">
            <a:avLst/>
          </a:prstGeom>
          <a:blipFill>
            <a:blip r:embed="rId2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8" name="object 2898"/>
          <p:cNvSpPr/>
          <p:nvPr/>
        </p:nvSpPr>
        <p:spPr>
          <a:xfrm>
            <a:off x="8998305" y="7530871"/>
            <a:ext cx="3314" cy="3251"/>
          </a:xfrm>
          <a:prstGeom prst="rect">
            <a:avLst/>
          </a:prstGeom>
          <a:blipFill>
            <a:blip r:embed="rId2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9" name="object 2899"/>
          <p:cNvSpPr/>
          <p:nvPr/>
        </p:nvSpPr>
        <p:spPr>
          <a:xfrm>
            <a:off x="8860770" y="7457757"/>
            <a:ext cx="134221" cy="118516"/>
          </a:xfrm>
          <a:prstGeom prst="rect">
            <a:avLst/>
          </a:prstGeom>
          <a:blipFill>
            <a:blip r:embed="rId2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0" name="object 2900"/>
          <p:cNvSpPr/>
          <p:nvPr/>
        </p:nvSpPr>
        <p:spPr>
          <a:xfrm>
            <a:off x="8881833" y="7477747"/>
            <a:ext cx="115163" cy="54241"/>
          </a:xfrm>
          <a:prstGeom prst="rect">
            <a:avLst/>
          </a:prstGeom>
          <a:blipFill>
            <a:blip r:embed="rId2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1" name="object 2901"/>
          <p:cNvSpPr/>
          <p:nvPr/>
        </p:nvSpPr>
        <p:spPr>
          <a:xfrm>
            <a:off x="9015742" y="7464869"/>
            <a:ext cx="19824" cy="45542"/>
          </a:xfrm>
          <a:prstGeom prst="rect">
            <a:avLst/>
          </a:prstGeom>
          <a:blipFill>
            <a:blip r:embed="rId2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2" name="object 2902"/>
          <p:cNvSpPr/>
          <p:nvPr/>
        </p:nvSpPr>
        <p:spPr>
          <a:xfrm>
            <a:off x="9031389" y="7465276"/>
            <a:ext cx="3924" cy="3048"/>
          </a:xfrm>
          <a:prstGeom prst="rect">
            <a:avLst/>
          </a:prstGeom>
          <a:blipFill>
            <a:blip r:embed="rId2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3" name="object 2903"/>
          <p:cNvSpPr/>
          <p:nvPr/>
        </p:nvSpPr>
        <p:spPr>
          <a:xfrm>
            <a:off x="9014586" y="7509713"/>
            <a:ext cx="3035" cy="3251"/>
          </a:xfrm>
          <a:prstGeom prst="rect">
            <a:avLst/>
          </a:prstGeom>
          <a:blipFill>
            <a:blip r:embed="rId2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4" name="object 2904"/>
          <p:cNvSpPr/>
          <p:nvPr/>
        </p:nvSpPr>
        <p:spPr>
          <a:xfrm>
            <a:off x="8934919" y="7418679"/>
            <a:ext cx="81114" cy="89814"/>
          </a:xfrm>
          <a:prstGeom prst="rect">
            <a:avLst/>
          </a:prstGeom>
          <a:blipFill>
            <a:blip r:embed="rId2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5" name="object 2905"/>
          <p:cNvSpPr/>
          <p:nvPr/>
        </p:nvSpPr>
        <p:spPr>
          <a:xfrm>
            <a:off x="8948508" y="7420216"/>
            <a:ext cx="19126" cy="12865"/>
          </a:xfrm>
          <a:prstGeom prst="rect">
            <a:avLst/>
          </a:prstGeom>
          <a:blipFill>
            <a:blip r:embed="rId2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6" name="object 2906"/>
          <p:cNvSpPr/>
          <p:nvPr/>
        </p:nvSpPr>
        <p:spPr>
          <a:xfrm>
            <a:off x="8981452" y="7496912"/>
            <a:ext cx="30937" cy="13855"/>
          </a:xfrm>
          <a:prstGeom prst="rect">
            <a:avLst/>
          </a:prstGeom>
          <a:blipFill>
            <a:blip r:embed="rId2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7" name="object 2907"/>
          <p:cNvSpPr/>
          <p:nvPr/>
        </p:nvSpPr>
        <p:spPr>
          <a:xfrm>
            <a:off x="8775827" y="7495603"/>
            <a:ext cx="23507" cy="10426"/>
          </a:xfrm>
          <a:prstGeom prst="rect">
            <a:avLst/>
          </a:prstGeom>
          <a:blipFill>
            <a:blip r:embed="rId2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8" name="object 2908"/>
          <p:cNvSpPr/>
          <p:nvPr/>
        </p:nvSpPr>
        <p:spPr>
          <a:xfrm>
            <a:off x="8798890" y="7495146"/>
            <a:ext cx="3733" cy="1358"/>
          </a:xfrm>
          <a:prstGeom prst="rect">
            <a:avLst/>
          </a:prstGeom>
          <a:blipFill>
            <a:blip r:embed="rId2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9" name="object 2909"/>
          <p:cNvSpPr/>
          <p:nvPr/>
        </p:nvSpPr>
        <p:spPr>
          <a:xfrm>
            <a:off x="8786444" y="7496708"/>
            <a:ext cx="6248" cy="5029"/>
          </a:xfrm>
          <a:prstGeom prst="rect">
            <a:avLst/>
          </a:prstGeom>
          <a:blipFill>
            <a:blip r:embed="rId2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0" name="object 2910"/>
          <p:cNvSpPr/>
          <p:nvPr/>
        </p:nvSpPr>
        <p:spPr>
          <a:xfrm>
            <a:off x="8789365" y="7488390"/>
            <a:ext cx="29984" cy="5803"/>
          </a:xfrm>
          <a:prstGeom prst="rect">
            <a:avLst/>
          </a:prstGeom>
          <a:blipFill>
            <a:blip r:embed="rId2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1" name="object 2911"/>
          <p:cNvSpPr/>
          <p:nvPr/>
        </p:nvSpPr>
        <p:spPr>
          <a:xfrm>
            <a:off x="8797188" y="7491234"/>
            <a:ext cx="3809" cy="1079"/>
          </a:xfrm>
          <a:prstGeom prst="rect">
            <a:avLst/>
          </a:prstGeom>
          <a:blipFill>
            <a:blip r:embed="rId2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2" name="object 2912"/>
          <p:cNvSpPr/>
          <p:nvPr/>
        </p:nvSpPr>
        <p:spPr>
          <a:xfrm>
            <a:off x="8790076" y="7492416"/>
            <a:ext cx="4622" cy="1549"/>
          </a:xfrm>
          <a:prstGeom prst="rect">
            <a:avLst/>
          </a:prstGeom>
          <a:blipFill>
            <a:blip r:embed="rId2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3" name="object 2913"/>
          <p:cNvSpPr/>
          <p:nvPr/>
        </p:nvSpPr>
        <p:spPr>
          <a:xfrm>
            <a:off x="8961628" y="7429322"/>
            <a:ext cx="69545" cy="61772"/>
          </a:xfrm>
          <a:prstGeom prst="rect">
            <a:avLst/>
          </a:prstGeom>
          <a:blipFill>
            <a:blip r:embed="rId2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4" name="object 2914"/>
          <p:cNvSpPr/>
          <p:nvPr/>
        </p:nvSpPr>
        <p:spPr>
          <a:xfrm>
            <a:off x="8968270" y="7432179"/>
            <a:ext cx="62369" cy="34048"/>
          </a:xfrm>
          <a:prstGeom prst="rect">
            <a:avLst/>
          </a:prstGeom>
          <a:blipFill>
            <a:blip r:embed="rId2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5" name="object 2915"/>
          <p:cNvSpPr/>
          <p:nvPr/>
        </p:nvSpPr>
        <p:spPr>
          <a:xfrm>
            <a:off x="8811628" y="7439126"/>
            <a:ext cx="48577" cy="47967"/>
          </a:xfrm>
          <a:prstGeom prst="rect">
            <a:avLst/>
          </a:prstGeom>
          <a:blipFill>
            <a:blip r:embed="rId2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6" name="object 2916"/>
          <p:cNvSpPr/>
          <p:nvPr/>
        </p:nvSpPr>
        <p:spPr>
          <a:xfrm>
            <a:off x="8855417" y="7439139"/>
            <a:ext cx="3403" cy="7251"/>
          </a:xfrm>
          <a:prstGeom prst="rect">
            <a:avLst/>
          </a:prstGeom>
          <a:blipFill>
            <a:blip r:embed="rId2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7" name="object 2917"/>
          <p:cNvSpPr/>
          <p:nvPr/>
        </p:nvSpPr>
        <p:spPr>
          <a:xfrm>
            <a:off x="8811120" y="7439152"/>
            <a:ext cx="47739" cy="34569"/>
          </a:xfrm>
          <a:prstGeom prst="rect">
            <a:avLst/>
          </a:prstGeom>
          <a:blipFill>
            <a:blip r:embed="rId2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8" name="object 2918"/>
          <p:cNvSpPr/>
          <p:nvPr/>
        </p:nvSpPr>
        <p:spPr>
          <a:xfrm>
            <a:off x="8885008" y="7416876"/>
            <a:ext cx="119684" cy="30924"/>
          </a:xfrm>
          <a:prstGeom prst="rect">
            <a:avLst/>
          </a:prstGeom>
          <a:blipFill>
            <a:blip r:embed="rId2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9" name="object 2919"/>
          <p:cNvSpPr/>
          <p:nvPr/>
        </p:nvSpPr>
        <p:spPr>
          <a:xfrm>
            <a:off x="8987815" y="7442162"/>
            <a:ext cx="8293" cy="4495"/>
          </a:xfrm>
          <a:prstGeom prst="rect">
            <a:avLst/>
          </a:prstGeom>
          <a:blipFill>
            <a:blip r:embed="rId2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0" name="object 2920"/>
          <p:cNvSpPr/>
          <p:nvPr/>
        </p:nvSpPr>
        <p:spPr>
          <a:xfrm>
            <a:off x="8827693" y="7434554"/>
            <a:ext cx="35813" cy="3479"/>
          </a:xfrm>
          <a:prstGeom prst="rect">
            <a:avLst/>
          </a:prstGeom>
          <a:blipFill>
            <a:blip r:embed="rId2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1" name="object 2921"/>
          <p:cNvSpPr/>
          <p:nvPr/>
        </p:nvSpPr>
        <p:spPr>
          <a:xfrm>
            <a:off x="8855227" y="7434643"/>
            <a:ext cx="2819" cy="977"/>
          </a:xfrm>
          <a:prstGeom prst="rect">
            <a:avLst/>
          </a:prstGeom>
          <a:blipFill>
            <a:blip r:embed="rId2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2" name="object 2922"/>
          <p:cNvSpPr/>
          <p:nvPr/>
        </p:nvSpPr>
        <p:spPr>
          <a:xfrm>
            <a:off x="8824823" y="7434707"/>
            <a:ext cx="30949" cy="3695"/>
          </a:xfrm>
          <a:prstGeom prst="rect">
            <a:avLst/>
          </a:prstGeom>
          <a:blipFill>
            <a:blip r:embed="rId2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3" name="object 2923"/>
          <p:cNvSpPr/>
          <p:nvPr/>
        </p:nvSpPr>
        <p:spPr>
          <a:xfrm>
            <a:off x="8842464" y="7395426"/>
            <a:ext cx="54381" cy="38925"/>
          </a:xfrm>
          <a:prstGeom prst="rect">
            <a:avLst/>
          </a:prstGeom>
          <a:blipFill>
            <a:blip r:embed="rId2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4" name="object 2924"/>
          <p:cNvSpPr/>
          <p:nvPr/>
        </p:nvSpPr>
        <p:spPr>
          <a:xfrm>
            <a:off x="8853499" y="7398004"/>
            <a:ext cx="6616" cy="21399"/>
          </a:xfrm>
          <a:prstGeom prst="rect">
            <a:avLst/>
          </a:prstGeom>
          <a:blipFill>
            <a:blip r:embed="rId2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5" name="object 2925"/>
          <p:cNvSpPr/>
          <p:nvPr/>
        </p:nvSpPr>
        <p:spPr>
          <a:xfrm>
            <a:off x="9046502" y="7268464"/>
            <a:ext cx="52235" cy="162115"/>
          </a:xfrm>
          <a:prstGeom prst="rect">
            <a:avLst/>
          </a:prstGeom>
          <a:blipFill>
            <a:blip r:embed="rId2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6" name="object 2926"/>
          <p:cNvSpPr/>
          <p:nvPr/>
        </p:nvSpPr>
        <p:spPr>
          <a:xfrm>
            <a:off x="9046261" y="7429779"/>
            <a:ext cx="2197" cy="1600"/>
          </a:xfrm>
          <a:prstGeom prst="rect">
            <a:avLst/>
          </a:prstGeom>
          <a:blipFill>
            <a:blip r:embed="rId2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7" name="object 2927"/>
          <p:cNvSpPr/>
          <p:nvPr/>
        </p:nvSpPr>
        <p:spPr>
          <a:xfrm>
            <a:off x="8909811" y="7227760"/>
            <a:ext cx="182295" cy="200660"/>
          </a:xfrm>
          <a:prstGeom prst="rect">
            <a:avLst/>
          </a:prstGeom>
          <a:blipFill>
            <a:blip r:embed="rId2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8" name="object 2928"/>
          <p:cNvSpPr/>
          <p:nvPr/>
        </p:nvSpPr>
        <p:spPr>
          <a:xfrm>
            <a:off x="8909964" y="7327824"/>
            <a:ext cx="133273" cy="100926"/>
          </a:xfrm>
          <a:prstGeom prst="rect">
            <a:avLst/>
          </a:prstGeom>
          <a:blipFill>
            <a:blip r:embed="rId2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9" name="object 2929"/>
          <p:cNvSpPr/>
          <p:nvPr/>
        </p:nvSpPr>
        <p:spPr>
          <a:xfrm>
            <a:off x="8944152" y="7394727"/>
            <a:ext cx="25552" cy="22148"/>
          </a:xfrm>
          <a:prstGeom prst="rect">
            <a:avLst/>
          </a:prstGeom>
          <a:blipFill>
            <a:blip r:embed="rId2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0" name="object 2930"/>
          <p:cNvSpPr/>
          <p:nvPr/>
        </p:nvSpPr>
        <p:spPr>
          <a:xfrm>
            <a:off x="8944406" y="7411339"/>
            <a:ext cx="5689" cy="5549"/>
          </a:xfrm>
          <a:prstGeom prst="rect">
            <a:avLst/>
          </a:prstGeom>
          <a:blipFill>
            <a:blip r:embed="rId2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1" name="object 2931"/>
          <p:cNvSpPr/>
          <p:nvPr/>
        </p:nvSpPr>
        <p:spPr>
          <a:xfrm>
            <a:off x="8850223" y="7378039"/>
            <a:ext cx="103695" cy="21577"/>
          </a:xfrm>
          <a:prstGeom prst="rect">
            <a:avLst/>
          </a:prstGeom>
          <a:blipFill>
            <a:blip r:embed="rId2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2" name="object 2932"/>
          <p:cNvSpPr/>
          <p:nvPr/>
        </p:nvSpPr>
        <p:spPr>
          <a:xfrm>
            <a:off x="8857462" y="7393584"/>
            <a:ext cx="4381" cy="1231"/>
          </a:xfrm>
          <a:prstGeom prst="rect">
            <a:avLst/>
          </a:prstGeom>
          <a:blipFill>
            <a:blip r:embed="rId2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3" name="object 2933"/>
          <p:cNvSpPr/>
          <p:nvPr/>
        </p:nvSpPr>
        <p:spPr>
          <a:xfrm>
            <a:off x="8880005" y="7353617"/>
            <a:ext cx="66205" cy="40208"/>
          </a:xfrm>
          <a:prstGeom prst="rect">
            <a:avLst/>
          </a:prstGeom>
          <a:blipFill>
            <a:blip r:embed="rId2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4" name="object 2934"/>
          <p:cNvSpPr/>
          <p:nvPr/>
        </p:nvSpPr>
        <p:spPr>
          <a:xfrm>
            <a:off x="8904705" y="7358519"/>
            <a:ext cx="8764" cy="18122"/>
          </a:xfrm>
          <a:prstGeom prst="rect">
            <a:avLst/>
          </a:prstGeom>
          <a:blipFill>
            <a:blip r:embed="rId2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5" name="object 2935"/>
          <p:cNvSpPr/>
          <p:nvPr/>
        </p:nvSpPr>
        <p:spPr>
          <a:xfrm>
            <a:off x="8886964" y="7366343"/>
            <a:ext cx="21805" cy="14312"/>
          </a:xfrm>
          <a:prstGeom prst="rect">
            <a:avLst/>
          </a:prstGeom>
          <a:blipFill>
            <a:blip r:embed="rId2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6" name="object 2936"/>
          <p:cNvSpPr/>
          <p:nvPr/>
        </p:nvSpPr>
        <p:spPr>
          <a:xfrm>
            <a:off x="8900680" y="7353478"/>
            <a:ext cx="12573" cy="3721"/>
          </a:xfrm>
          <a:prstGeom prst="rect">
            <a:avLst/>
          </a:prstGeom>
          <a:blipFill>
            <a:blip r:embed="rId2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7" name="object 2937"/>
          <p:cNvSpPr/>
          <p:nvPr/>
        </p:nvSpPr>
        <p:spPr>
          <a:xfrm>
            <a:off x="8905151" y="7354481"/>
            <a:ext cx="3835" cy="1308"/>
          </a:xfrm>
          <a:prstGeom prst="rect">
            <a:avLst/>
          </a:prstGeom>
          <a:blipFill>
            <a:blip r:embed="rId2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8" name="object 2938"/>
          <p:cNvSpPr/>
          <p:nvPr/>
        </p:nvSpPr>
        <p:spPr>
          <a:xfrm>
            <a:off x="8920441" y="7230770"/>
            <a:ext cx="154901" cy="92837"/>
          </a:xfrm>
          <a:prstGeom prst="rect">
            <a:avLst/>
          </a:prstGeom>
          <a:blipFill>
            <a:blip r:embed="rId2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9" name="object 2939"/>
          <p:cNvSpPr/>
          <p:nvPr/>
        </p:nvSpPr>
        <p:spPr>
          <a:xfrm>
            <a:off x="8955988" y="7381265"/>
            <a:ext cx="92163" cy="84353"/>
          </a:xfrm>
          <a:prstGeom prst="rect">
            <a:avLst/>
          </a:prstGeom>
          <a:blipFill>
            <a:blip r:embed="rId2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0" name="object 2940"/>
          <p:cNvSpPr/>
          <p:nvPr/>
        </p:nvSpPr>
        <p:spPr>
          <a:xfrm>
            <a:off x="8888318" y="7338885"/>
            <a:ext cx="133583" cy="192697"/>
          </a:xfrm>
          <a:prstGeom prst="rect">
            <a:avLst/>
          </a:prstGeom>
          <a:blipFill>
            <a:blip r:embed="rId2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1" name="object 2941"/>
          <p:cNvSpPr/>
          <p:nvPr/>
        </p:nvSpPr>
        <p:spPr>
          <a:xfrm>
            <a:off x="8956788" y="7578090"/>
            <a:ext cx="13627" cy="22466"/>
          </a:xfrm>
          <a:prstGeom prst="rect">
            <a:avLst/>
          </a:prstGeom>
          <a:blipFill>
            <a:blip r:embed="rId2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2" name="object 2942"/>
          <p:cNvSpPr/>
          <p:nvPr/>
        </p:nvSpPr>
        <p:spPr>
          <a:xfrm>
            <a:off x="8827528" y="7434554"/>
            <a:ext cx="138544" cy="154762"/>
          </a:xfrm>
          <a:prstGeom prst="rect">
            <a:avLst/>
          </a:prstGeom>
          <a:blipFill>
            <a:blip r:embed="rId2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3" name="object 2943"/>
          <p:cNvSpPr/>
          <p:nvPr/>
        </p:nvSpPr>
        <p:spPr>
          <a:xfrm>
            <a:off x="8910535" y="7599324"/>
            <a:ext cx="48228" cy="82778"/>
          </a:xfrm>
          <a:prstGeom prst="rect">
            <a:avLst/>
          </a:prstGeom>
          <a:blipFill>
            <a:blip r:embed="rId2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4" name="object 2944"/>
          <p:cNvSpPr/>
          <p:nvPr/>
        </p:nvSpPr>
        <p:spPr>
          <a:xfrm>
            <a:off x="8757970" y="7541209"/>
            <a:ext cx="162915" cy="138404"/>
          </a:xfrm>
          <a:prstGeom prst="rect">
            <a:avLst/>
          </a:prstGeom>
          <a:blipFill>
            <a:blip r:embed="rId2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5" name="object 2945"/>
          <p:cNvSpPr/>
          <p:nvPr/>
        </p:nvSpPr>
        <p:spPr>
          <a:xfrm>
            <a:off x="8764219" y="7486701"/>
            <a:ext cx="155511" cy="170510"/>
          </a:xfrm>
          <a:prstGeom prst="rect">
            <a:avLst/>
          </a:prstGeom>
          <a:blipFill>
            <a:blip r:embed="rId2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6" name="object 2946"/>
          <p:cNvSpPr/>
          <p:nvPr/>
        </p:nvSpPr>
        <p:spPr>
          <a:xfrm>
            <a:off x="8885961" y="7725321"/>
            <a:ext cx="10871" cy="31013"/>
          </a:xfrm>
          <a:prstGeom prst="rect">
            <a:avLst/>
          </a:prstGeom>
          <a:blipFill>
            <a:blip r:embed="rId2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7" name="object 2947"/>
          <p:cNvSpPr/>
          <p:nvPr/>
        </p:nvSpPr>
        <p:spPr>
          <a:xfrm>
            <a:off x="8722278" y="7574330"/>
            <a:ext cx="169614" cy="178727"/>
          </a:xfrm>
          <a:prstGeom prst="rect">
            <a:avLst/>
          </a:prstGeom>
          <a:blipFill>
            <a:blip r:embed="rId2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8" name="object 2948"/>
          <p:cNvSpPr/>
          <p:nvPr/>
        </p:nvSpPr>
        <p:spPr>
          <a:xfrm>
            <a:off x="8727820" y="7589558"/>
            <a:ext cx="164020" cy="137591"/>
          </a:xfrm>
          <a:prstGeom prst="rect">
            <a:avLst/>
          </a:prstGeom>
          <a:blipFill>
            <a:blip r:embed="rId2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9" name="object 2949"/>
          <p:cNvSpPr/>
          <p:nvPr/>
        </p:nvSpPr>
        <p:spPr>
          <a:xfrm>
            <a:off x="8845410" y="7818208"/>
            <a:ext cx="32448" cy="39446"/>
          </a:xfrm>
          <a:prstGeom prst="rect">
            <a:avLst/>
          </a:prstGeom>
          <a:blipFill>
            <a:blip r:embed="rId2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0" name="object 2950"/>
          <p:cNvSpPr/>
          <p:nvPr/>
        </p:nvSpPr>
        <p:spPr>
          <a:xfrm>
            <a:off x="8699231" y="7656703"/>
            <a:ext cx="160238" cy="150875"/>
          </a:xfrm>
          <a:prstGeom prst="rect">
            <a:avLst/>
          </a:prstGeom>
          <a:blipFill>
            <a:blip r:embed="rId2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1" name="object 2951"/>
          <p:cNvSpPr/>
          <p:nvPr/>
        </p:nvSpPr>
        <p:spPr>
          <a:xfrm>
            <a:off x="8687752" y="7666685"/>
            <a:ext cx="208483" cy="397865"/>
          </a:xfrm>
          <a:prstGeom prst="rect">
            <a:avLst/>
          </a:prstGeom>
          <a:blipFill>
            <a:blip r:embed="rId2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2" name="object 2952"/>
          <p:cNvSpPr/>
          <p:nvPr/>
        </p:nvSpPr>
        <p:spPr>
          <a:xfrm>
            <a:off x="8666835" y="7817116"/>
            <a:ext cx="222059" cy="248970"/>
          </a:xfrm>
          <a:prstGeom prst="rect">
            <a:avLst/>
          </a:prstGeom>
          <a:blipFill>
            <a:blip r:embed="rId2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3" name="object 2953"/>
          <p:cNvSpPr/>
          <p:nvPr/>
        </p:nvSpPr>
        <p:spPr>
          <a:xfrm>
            <a:off x="8812720" y="8107413"/>
            <a:ext cx="195287" cy="214249"/>
          </a:xfrm>
          <a:prstGeom prst="rect">
            <a:avLst/>
          </a:prstGeom>
          <a:blipFill>
            <a:blip r:embed="rId2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4" name="object 2954"/>
          <p:cNvSpPr/>
          <p:nvPr/>
        </p:nvSpPr>
        <p:spPr>
          <a:xfrm>
            <a:off x="8676893" y="7903032"/>
            <a:ext cx="307098" cy="393026"/>
          </a:xfrm>
          <a:prstGeom prst="rect">
            <a:avLst/>
          </a:prstGeom>
          <a:blipFill>
            <a:blip r:embed="rId2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5" name="object 2955"/>
          <p:cNvSpPr/>
          <p:nvPr/>
        </p:nvSpPr>
        <p:spPr>
          <a:xfrm>
            <a:off x="8704808" y="8029143"/>
            <a:ext cx="92303" cy="138582"/>
          </a:xfrm>
          <a:prstGeom prst="rect">
            <a:avLst/>
          </a:prstGeom>
          <a:blipFill>
            <a:blip r:embed="rId2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6" name="object 2956"/>
          <p:cNvSpPr/>
          <p:nvPr/>
        </p:nvSpPr>
        <p:spPr>
          <a:xfrm>
            <a:off x="8939517" y="8372475"/>
            <a:ext cx="94653" cy="72008"/>
          </a:xfrm>
          <a:prstGeom prst="rect">
            <a:avLst/>
          </a:prstGeom>
          <a:blipFill>
            <a:blip r:embed="rId2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7" name="object 2957"/>
          <p:cNvSpPr/>
          <p:nvPr/>
        </p:nvSpPr>
        <p:spPr>
          <a:xfrm>
            <a:off x="8981199" y="7411275"/>
            <a:ext cx="25138" cy="32245"/>
          </a:xfrm>
          <a:prstGeom prst="rect">
            <a:avLst/>
          </a:prstGeom>
          <a:blipFill>
            <a:blip r:embed="rId2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8" name="object 2958"/>
          <p:cNvSpPr/>
          <p:nvPr/>
        </p:nvSpPr>
        <p:spPr>
          <a:xfrm>
            <a:off x="8846032" y="7400976"/>
            <a:ext cx="52285" cy="27686"/>
          </a:xfrm>
          <a:prstGeom prst="rect">
            <a:avLst/>
          </a:prstGeom>
          <a:blipFill>
            <a:blip r:embed="rId2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9" name="object 2959"/>
          <p:cNvSpPr/>
          <p:nvPr/>
        </p:nvSpPr>
        <p:spPr>
          <a:xfrm>
            <a:off x="9012681" y="7226478"/>
            <a:ext cx="74066" cy="43319"/>
          </a:xfrm>
          <a:prstGeom prst="rect">
            <a:avLst/>
          </a:prstGeom>
          <a:blipFill>
            <a:blip r:embed="rId2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0" name="object 2960"/>
          <p:cNvSpPr/>
          <p:nvPr/>
        </p:nvSpPr>
        <p:spPr>
          <a:xfrm>
            <a:off x="8629350" y="7226554"/>
            <a:ext cx="466719" cy="1279271"/>
          </a:xfrm>
          <a:prstGeom prst="rect">
            <a:avLst/>
          </a:prstGeom>
          <a:blipFill>
            <a:blip r:embed="rId2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1" name="object 2961"/>
          <p:cNvSpPr/>
          <p:nvPr/>
        </p:nvSpPr>
        <p:spPr>
          <a:xfrm>
            <a:off x="8967419" y="7234682"/>
            <a:ext cx="53886" cy="75565"/>
          </a:xfrm>
          <a:prstGeom prst="rect">
            <a:avLst/>
          </a:prstGeom>
          <a:blipFill>
            <a:blip r:embed="rId2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2" name="object 2962"/>
          <p:cNvSpPr/>
          <p:nvPr/>
        </p:nvSpPr>
        <p:spPr>
          <a:xfrm>
            <a:off x="8968714" y="7266432"/>
            <a:ext cx="32346" cy="4940"/>
          </a:xfrm>
          <a:prstGeom prst="rect">
            <a:avLst/>
          </a:prstGeom>
          <a:blipFill>
            <a:blip r:embed="rId2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3" name="object 2963"/>
          <p:cNvSpPr/>
          <p:nvPr/>
        </p:nvSpPr>
        <p:spPr>
          <a:xfrm>
            <a:off x="9001011" y="7273150"/>
            <a:ext cx="65417" cy="34505"/>
          </a:xfrm>
          <a:prstGeom prst="rect">
            <a:avLst/>
          </a:prstGeom>
          <a:blipFill>
            <a:blip r:embed="rId2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4" name="object 2964"/>
          <p:cNvSpPr/>
          <p:nvPr/>
        </p:nvSpPr>
        <p:spPr>
          <a:xfrm>
            <a:off x="8971191" y="7312279"/>
            <a:ext cx="102146" cy="39065"/>
          </a:xfrm>
          <a:prstGeom prst="rect">
            <a:avLst/>
          </a:prstGeom>
          <a:blipFill>
            <a:blip r:embed="rId2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5" name="object 2965"/>
          <p:cNvSpPr/>
          <p:nvPr/>
        </p:nvSpPr>
        <p:spPr>
          <a:xfrm>
            <a:off x="8902230" y="7350011"/>
            <a:ext cx="69253" cy="33870"/>
          </a:xfrm>
          <a:prstGeom prst="rect">
            <a:avLst/>
          </a:prstGeom>
          <a:blipFill>
            <a:blip r:embed="rId2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6" name="object 2966"/>
          <p:cNvSpPr/>
          <p:nvPr/>
        </p:nvSpPr>
        <p:spPr>
          <a:xfrm>
            <a:off x="8931592" y="7377722"/>
            <a:ext cx="101841" cy="41122"/>
          </a:xfrm>
          <a:prstGeom prst="rect">
            <a:avLst/>
          </a:prstGeom>
          <a:blipFill>
            <a:blip r:embed="rId2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7" name="object 2967"/>
          <p:cNvSpPr/>
          <p:nvPr/>
        </p:nvSpPr>
        <p:spPr>
          <a:xfrm>
            <a:off x="8891434" y="7404113"/>
            <a:ext cx="78520" cy="26530"/>
          </a:xfrm>
          <a:prstGeom prst="rect">
            <a:avLst/>
          </a:prstGeom>
          <a:blipFill>
            <a:blip r:embed="rId2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8" name="object 2968"/>
          <p:cNvSpPr/>
          <p:nvPr/>
        </p:nvSpPr>
        <p:spPr>
          <a:xfrm>
            <a:off x="8969273" y="7408812"/>
            <a:ext cx="40792" cy="41554"/>
          </a:xfrm>
          <a:prstGeom prst="rect">
            <a:avLst/>
          </a:prstGeom>
          <a:blipFill>
            <a:blip r:embed="rId2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9" name="object 2969"/>
          <p:cNvSpPr/>
          <p:nvPr/>
        </p:nvSpPr>
        <p:spPr>
          <a:xfrm>
            <a:off x="8914472" y="7341413"/>
            <a:ext cx="155295" cy="41681"/>
          </a:xfrm>
          <a:prstGeom prst="rect">
            <a:avLst/>
          </a:prstGeom>
          <a:blipFill>
            <a:blip r:embed="rId2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0" name="object 2970"/>
          <p:cNvSpPr/>
          <p:nvPr/>
        </p:nvSpPr>
        <p:spPr>
          <a:xfrm>
            <a:off x="8945524" y="7421143"/>
            <a:ext cx="74549" cy="74129"/>
          </a:xfrm>
          <a:prstGeom prst="rect">
            <a:avLst/>
          </a:prstGeom>
          <a:blipFill>
            <a:blip r:embed="rId2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1" name="object 2971"/>
          <p:cNvSpPr/>
          <p:nvPr/>
        </p:nvSpPr>
        <p:spPr>
          <a:xfrm>
            <a:off x="8958389" y="7424966"/>
            <a:ext cx="16040" cy="17221"/>
          </a:xfrm>
          <a:prstGeom prst="rect">
            <a:avLst/>
          </a:prstGeom>
          <a:blipFill>
            <a:blip r:embed="rId2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2" name="object 2972"/>
          <p:cNvSpPr/>
          <p:nvPr/>
        </p:nvSpPr>
        <p:spPr>
          <a:xfrm>
            <a:off x="8845384" y="8326450"/>
            <a:ext cx="160007" cy="67614"/>
          </a:xfrm>
          <a:prstGeom prst="rect">
            <a:avLst/>
          </a:prstGeom>
          <a:blipFill>
            <a:blip r:embed="rId2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3" name="object 2973"/>
          <p:cNvSpPr/>
          <p:nvPr/>
        </p:nvSpPr>
        <p:spPr>
          <a:xfrm>
            <a:off x="8884577" y="8413889"/>
            <a:ext cx="159791" cy="74345"/>
          </a:xfrm>
          <a:prstGeom prst="rect">
            <a:avLst/>
          </a:prstGeom>
          <a:blipFill>
            <a:blip r:embed="rId2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4" name="object 2974"/>
          <p:cNvSpPr/>
          <p:nvPr/>
        </p:nvSpPr>
        <p:spPr>
          <a:xfrm>
            <a:off x="8994826" y="7364641"/>
            <a:ext cx="27025" cy="45173"/>
          </a:xfrm>
          <a:prstGeom prst="rect">
            <a:avLst/>
          </a:prstGeom>
          <a:blipFill>
            <a:blip r:embed="rId2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5" name="object 2975"/>
          <p:cNvSpPr/>
          <p:nvPr/>
        </p:nvSpPr>
        <p:spPr>
          <a:xfrm>
            <a:off x="9012084" y="7459078"/>
            <a:ext cx="13741" cy="6527"/>
          </a:xfrm>
          <a:prstGeom prst="rect">
            <a:avLst/>
          </a:prstGeom>
          <a:blipFill>
            <a:blip r:embed="rId2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6" name="object 2976"/>
          <p:cNvSpPr/>
          <p:nvPr/>
        </p:nvSpPr>
        <p:spPr>
          <a:xfrm>
            <a:off x="8872270" y="7386307"/>
            <a:ext cx="77787" cy="11404"/>
          </a:xfrm>
          <a:prstGeom prst="rect">
            <a:avLst/>
          </a:prstGeom>
          <a:blipFill>
            <a:blip r:embed="rId2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7" name="object 2977"/>
          <p:cNvSpPr/>
          <p:nvPr/>
        </p:nvSpPr>
        <p:spPr>
          <a:xfrm>
            <a:off x="8852065" y="8326717"/>
            <a:ext cx="148691" cy="48247"/>
          </a:xfrm>
          <a:prstGeom prst="rect">
            <a:avLst/>
          </a:prstGeom>
          <a:blipFill>
            <a:blip r:embed="rId2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8" name="object 2978"/>
          <p:cNvSpPr/>
          <p:nvPr/>
        </p:nvSpPr>
        <p:spPr>
          <a:xfrm>
            <a:off x="8847309" y="8326805"/>
            <a:ext cx="153510" cy="49263"/>
          </a:xfrm>
          <a:prstGeom prst="rect">
            <a:avLst/>
          </a:prstGeom>
          <a:blipFill>
            <a:blip r:embed="rId2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9" name="object 2979"/>
          <p:cNvSpPr/>
          <p:nvPr/>
        </p:nvSpPr>
        <p:spPr>
          <a:xfrm>
            <a:off x="8888665" y="8411400"/>
            <a:ext cx="154712" cy="68605"/>
          </a:xfrm>
          <a:prstGeom prst="rect">
            <a:avLst/>
          </a:prstGeom>
          <a:blipFill>
            <a:blip r:embed="rId2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0" name="object 2980"/>
          <p:cNvSpPr/>
          <p:nvPr/>
        </p:nvSpPr>
        <p:spPr>
          <a:xfrm>
            <a:off x="8958021" y="8415477"/>
            <a:ext cx="72097" cy="29857"/>
          </a:xfrm>
          <a:prstGeom prst="rect">
            <a:avLst/>
          </a:prstGeom>
          <a:blipFill>
            <a:blip r:embed="rId2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1" name="object 2981"/>
          <p:cNvSpPr/>
          <p:nvPr/>
        </p:nvSpPr>
        <p:spPr>
          <a:xfrm>
            <a:off x="8886596" y="8428482"/>
            <a:ext cx="31800" cy="13982"/>
          </a:xfrm>
          <a:prstGeom prst="rect">
            <a:avLst/>
          </a:prstGeom>
          <a:blipFill>
            <a:blip r:embed="rId2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2" name="object 2982"/>
          <p:cNvSpPr/>
          <p:nvPr/>
        </p:nvSpPr>
        <p:spPr>
          <a:xfrm>
            <a:off x="8886576" y="8414067"/>
            <a:ext cx="152509" cy="44284"/>
          </a:xfrm>
          <a:prstGeom prst="rect">
            <a:avLst/>
          </a:prstGeom>
          <a:blipFill>
            <a:blip r:embed="rId2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3" name="object 2983"/>
          <p:cNvSpPr/>
          <p:nvPr/>
        </p:nvSpPr>
        <p:spPr>
          <a:xfrm>
            <a:off x="8764104" y="8993099"/>
            <a:ext cx="87591" cy="248081"/>
          </a:xfrm>
          <a:prstGeom prst="rect">
            <a:avLst/>
          </a:prstGeom>
          <a:blipFill>
            <a:blip r:embed="rId2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4" name="object 2984"/>
          <p:cNvSpPr/>
          <p:nvPr/>
        </p:nvSpPr>
        <p:spPr>
          <a:xfrm>
            <a:off x="8849232" y="8978849"/>
            <a:ext cx="24409" cy="17856"/>
          </a:xfrm>
          <a:prstGeom prst="rect">
            <a:avLst/>
          </a:prstGeom>
          <a:blipFill>
            <a:blip r:embed="rId2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5" name="object 2985"/>
          <p:cNvSpPr/>
          <p:nvPr/>
        </p:nvSpPr>
        <p:spPr>
          <a:xfrm>
            <a:off x="8721750" y="8475777"/>
            <a:ext cx="357378" cy="763269"/>
          </a:xfrm>
          <a:prstGeom prst="rect">
            <a:avLst/>
          </a:prstGeom>
          <a:blipFill>
            <a:blip r:embed="rId2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6" name="object 2986"/>
          <p:cNvSpPr/>
          <p:nvPr/>
        </p:nvSpPr>
        <p:spPr>
          <a:xfrm>
            <a:off x="9044013" y="8758529"/>
            <a:ext cx="3848" cy="4508"/>
          </a:xfrm>
          <a:prstGeom prst="rect">
            <a:avLst/>
          </a:prstGeom>
          <a:blipFill>
            <a:blip r:embed="rId2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7" name="object 2987"/>
          <p:cNvSpPr/>
          <p:nvPr/>
        </p:nvSpPr>
        <p:spPr>
          <a:xfrm>
            <a:off x="8931266" y="8842667"/>
            <a:ext cx="17153" cy="10147"/>
          </a:xfrm>
          <a:prstGeom prst="rect">
            <a:avLst/>
          </a:prstGeom>
          <a:blipFill>
            <a:blip r:embed="rId2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8" name="object 2988"/>
          <p:cNvSpPr/>
          <p:nvPr/>
        </p:nvSpPr>
        <p:spPr>
          <a:xfrm>
            <a:off x="8859431" y="8965057"/>
            <a:ext cx="40373" cy="16637"/>
          </a:xfrm>
          <a:prstGeom prst="rect">
            <a:avLst/>
          </a:prstGeom>
          <a:blipFill>
            <a:blip r:embed="rId2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9" name="object 2989"/>
          <p:cNvSpPr/>
          <p:nvPr/>
        </p:nvSpPr>
        <p:spPr>
          <a:xfrm>
            <a:off x="8947048" y="8762619"/>
            <a:ext cx="98869" cy="164488"/>
          </a:xfrm>
          <a:prstGeom prst="rect">
            <a:avLst/>
          </a:prstGeom>
          <a:blipFill>
            <a:blip r:embed="rId2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0" name="object 2990"/>
          <p:cNvSpPr/>
          <p:nvPr/>
        </p:nvSpPr>
        <p:spPr>
          <a:xfrm>
            <a:off x="8852407" y="8505825"/>
            <a:ext cx="11569" cy="8877"/>
          </a:xfrm>
          <a:prstGeom prst="rect">
            <a:avLst/>
          </a:prstGeom>
          <a:blipFill>
            <a:blip r:embed="rId2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1" name="object 2991"/>
          <p:cNvSpPr/>
          <p:nvPr/>
        </p:nvSpPr>
        <p:spPr>
          <a:xfrm>
            <a:off x="9048483" y="8659393"/>
            <a:ext cx="26735" cy="105841"/>
          </a:xfrm>
          <a:prstGeom prst="rect">
            <a:avLst/>
          </a:prstGeom>
          <a:blipFill>
            <a:blip r:embed="rId2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2" name="object 2992"/>
          <p:cNvSpPr/>
          <p:nvPr/>
        </p:nvSpPr>
        <p:spPr>
          <a:xfrm>
            <a:off x="9048750" y="8761069"/>
            <a:ext cx="3441" cy="3797"/>
          </a:xfrm>
          <a:prstGeom prst="rect">
            <a:avLst/>
          </a:prstGeom>
          <a:blipFill>
            <a:blip r:embed="rId2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3" name="object 2993"/>
          <p:cNvSpPr/>
          <p:nvPr/>
        </p:nvSpPr>
        <p:spPr>
          <a:xfrm>
            <a:off x="8913698" y="8764575"/>
            <a:ext cx="136245" cy="201549"/>
          </a:xfrm>
          <a:prstGeom prst="rect">
            <a:avLst/>
          </a:prstGeom>
          <a:blipFill>
            <a:blip r:embed="rId2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4" name="object 2994"/>
          <p:cNvSpPr/>
          <p:nvPr/>
        </p:nvSpPr>
        <p:spPr>
          <a:xfrm>
            <a:off x="8793556" y="8454656"/>
            <a:ext cx="291515" cy="470966"/>
          </a:xfrm>
          <a:prstGeom prst="rect">
            <a:avLst/>
          </a:prstGeom>
          <a:blipFill>
            <a:blip r:embed="rId2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5" name="object 2995"/>
          <p:cNvSpPr/>
          <p:nvPr/>
        </p:nvSpPr>
        <p:spPr>
          <a:xfrm>
            <a:off x="9056725" y="8455863"/>
            <a:ext cx="2832" cy="3302"/>
          </a:xfrm>
          <a:prstGeom prst="rect">
            <a:avLst/>
          </a:prstGeom>
          <a:blipFill>
            <a:blip r:embed="rId2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6" name="object 2996"/>
          <p:cNvSpPr/>
          <p:nvPr/>
        </p:nvSpPr>
        <p:spPr>
          <a:xfrm>
            <a:off x="8833573" y="8531656"/>
            <a:ext cx="215658" cy="58927"/>
          </a:xfrm>
          <a:prstGeom prst="rect">
            <a:avLst/>
          </a:prstGeom>
          <a:blipFill>
            <a:blip r:embed="rId2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7" name="object 2997"/>
          <p:cNvSpPr/>
          <p:nvPr/>
        </p:nvSpPr>
        <p:spPr>
          <a:xfrm>
            <a:off x="8924387" y="8459902"/>
            <a:ext cx="155362" cy="216954"/>
          </a:xfrm>
          <a:prstGeom prst="rect">
            <a:avLst/>
          </a:prstGeom>
          <a:blipFill>
            <a:blip r:embed="rId2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8" name="object 2998"/>
          <p:cNvSpPr/>
          <p:nvPr/>
        </p:nvSpPr>
        <p:spPr>
          <a:xfrm>
            <a:off x="8784564" y="8842857"/>
            <a:ext cx="162483" cy="232867"/>
          </a:xfrm>
          <a:prstGeom prst="rect">
            <a:avLst/>
          </a:prstGeom>
          <a:blipFill>
            <a:blip r:embed="rId2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9" name="object 2999"/>
          <p:cNvSpPr/>
          <p:nvPr/>
        </p:nvSpPr>
        <p:spPr>
          <a:xfrm>
            <a:off x="8853233" y="8680475"/>
            <a:ext cx="204883" cy="299554"/>
          </a:xfrm>
          <a:prstGeom prst="rect">
            <a:avLst/>
          </a:prstGeom>
          <a:blipFill>
            <a:blip r:embed="rId2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0" name="object 3000"/>
          <p:cNvSpPr/>
          <p:nvPr/>
        </p:nvSpPr>
        <p:spPr>
          <a:xfrm>
            <a:off x="8924976" y="8766302"/>
            <a:ext cx="85356" cy="79209"/>
          </a:xfrm>
          <a:prstGeom prst="rect">
            <a:avLst/>
          </a:prstGeom>
          <a:blipFill>
            <a:blip r:embed="rId2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1" name="object 3001"/>
          <p:cNvSpPr/>
          <p:nvPr/>
        </p:nvSpPr>
        <p:spPr>
          <a:xfrm>
            <a:off x="8782748" y="8930640"/>
            <a:ext cx="25590" cy="100050"/>
          </a:xfrm>
          <a:prstGeom prst="rect">
            <a:avLst/>
          </a:prstGeom>
          <a:blipFill>
            <a:blip r:embed="rId2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2" name="object 3002"/>
          <p:cNvSpPr/>
          <p:nvPr/>
        </p:nvSpPr>
        <p:spPr>
          <a:xfrm>
            <a:off x="8721013" y="8461032"/>
            <a:ext cx="361403" cy="780961"/>
          </a:xfrm>
          <a:prstGeom prst="rect">
            <a:avLst/>
          </a:prstGeom>
          <a:blipFill>
            <a:blip r:embed="rId2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3" name="object 3003"/>
          <p:cNvSpPr/>
          <p:nvPr/>
        </p:nvSpPr>
        <p:spPr>
          <a:xfrm>
            <a:off x="9022956" y="8638959"/>
            <a:ext cx="21348" cy="4495"/>
          </a:xfrm>
          <a:prstGeom prst="rect">
            <a:avLst/>
          </a:prstGeom>
          <a:blipFill>
            <a:blip r:embed="rId2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4" name="object 3004"/>
          <p:cNvSpPr/>
          <p:nvPr/>
        </p:nvSpPr>
        <p:spPr>
          <a:xfrm>
            <a:off x="8947150" y="8747886"/>
            <a:ext cx="95084" cy="23355"/>
          </a:xfrm>
          <a:prstGeom prst="rect">
            <a:avLst/>
          </a:prstGeom>
          <a:blipFill>
            <a:blip r:embed="rId2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5" name="object 3005"/>
          <p:cNvSpPr/>
          <p:nvPr/>
        </p:nvSpPr>
        <p:spPr>
          <a:xfrm>
            <a:off x="8941904" y="8760231"/>
            <a:ext cx="85064" cy="41046"/>
          </a:xfrm>
          <a:prstGeom prst="rect">
            <a:avLst/>
          </a:prstGeom>
          <a:blipFill>
            <a:blip r:embed="rId2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6" name="object 3006"/>
          <p:cNvSpPr/>
          <p:nvPr/>
        </p:nvSpPr>
        <p:spPr>
          <a:xfrm>
            <a:off x="8810597" y="8839225"/>
            <a:ext cx="142941" cy="160058"/>
          </a:xfrm>
          <a:prstGeom prst="rect">
            <a:avLst/>
          </a:prstGeom>
          <a:blipFill>
            <a:blip r:embed="rId2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7" name="object 3007"/>
          <p:cNvSpPr/>
          <p:nvPr/>
        </p:nvSpPr>
        <p:spPr>
          <a:xfrm>
            <a:off x="8768448" y="8853449"/>
            <a:ext cx="57975" cy="181559"/>
          </a:xfrm>
          <a:prstGeom prst="rect">
            <a:avLst/>
          </a:prstGeom>
          <a:blipFill>
            <a:blip r:embed="rId2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8" name="object 3008"/>
          <p:cNvSpPr/>
          <p:nvPr/>
        </p:nvSpPr>
        <p:spPr>
          <a:xfrm>
            <a:off x="8764575" y="8843975"/>
            <a:ext cx="66370" cy="198158"/>
          </a:xfrm>
          <a:prstGeom prst="rect">
            <a:avLst/>
          </a:prstGeom>
          <a:blipFill>
            <a:blip r:embed="rId2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9" name="object 3009"/>
          <p:cNvSpPr/>
          <p:nvPr/>
        </p:nvSpPr>
        <p:spPr>
          <a:xfrm>
            <a:off x="8745321" y="9062034"/>
            <a:ext cx="17348" cy="30137"/>
          </a:xfrm>
          <a:prstGeom prst="rect">
            <a:avLst/>
          </a:prstGeom>
          <a:blipFill>
            <a:blip r:embed="rId2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0" name="object 3010"/>
          <p:cNvSpPr/>
          <p:nvPr/>
        </p:nvSpPr>
        <p:spPr>
          <a:xfrm>
            <a:off x="8743718" y="9052636"/>
            <a:ext cx="24755" cy="46609"/>
          </a:xfrm>
          <a:prstGeom prst="rect">
            <a:avLst/>
          </a:prstGeom>
          <a:blipFill>
            <a:blip r:embed="rId2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1" name="object 3011"/>
          <p:cNvSpPr/>
          <p:nvPr/>
        </p:nvSpPr>
        <p:spPr>
          <a:xfrm>
            <a:off x="8719826" y="9107373"/>
            <a:ext cx="47008" cy="50838"/>
          </a:xfrm>
          <a:prstGeom prst="rect">
            <a:avLst/>
          </a:prstGeom>
          <a:blipFill>
            <a:blip r:embed="rId2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2" name="object 3012"/>
          <p:cNvSpPr/>
          <p:nvPr/>
        </p:nvSpPr>
        <p:spPr>
          <a:xfrm>
            <a:off x="8729268" y="9176740"/>
            <a:ext cx="33489" cy="22872"/>
          </a:xfrm>
          <a:prstGeom prst="rect">
            <a:avLst/>
          </a:prstGeom>
          <a:blipFill>
            <a:blip r:embed="rId2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3" name="object 3013"/>
          <p:cNvSpPr/>
          <p:nvPr/>
        </p:nvSpPr>
        <p:spPr>
          <a:xfrm>
            <a:off x="8855227" y="8458733"/>
            <a:ext cx="217766" cy="114604"/>
          </a:xfrm>
          <a:prstGeom prst="rect">
            <a:avLst/>
          </a:prstGeom>
          <a:blipFill>
            <a:blip r:embed="rId2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4" name="object 3014"/>
          <p:cNvSpPr/>
          <p:nvPr/>
        </p:nvSpPr>
        <p:spPr>
          <a:xfrm>
            <a:off x="8888361" y="8431301"/>
            <a:ext cx="42545" cy="59055"/>
          </a:xfrm>
          <a:custGeom>
            <a:avLst/>
            <a:gdLst/>
            <a:ahLst/>
            <a:cxnLst/>
            <a:rect l="l" t="t" r="r" b="b"/>
            <a:pathLst>
              <a:path w="42545" h="59054">
                <a:moveTo>
                  <a:pt x="16255" y="0"/>
                </a:moveTo>
                <a:lnTo>
                  <a:pt x="11324" y="198"/>
                </a:lnTo>
                <a:lnTo>
                  <a:pt x="5808" y="5038"/>
                </a:lnTo>
                <a:lnTo>
                  <a:pt x="1452" y="12197"/>
                </a:lnTo>
                <a:lnTo>
                  <a:pt x="0" y="19354"/>
                </a:lnTo>
                <a:lnTo>
                  <a:pt x="3930" y="27967"/>
                </a:lnTo>
                <a:lnTo>
                  <a:pt x="12285" y="38896"/>
                </a:lnTo>
                <a:lnTo>
                  <a:pt x="21658" y="48954"/>
                </a:lnTo>
                <a:lnTo>
                  <a:pt x="28638" y="54952"/>
                </a:lnTo>
                <a:lnTo>
                  <a:pt x="34836" y="58813"/>
                </a:lnTo>
                <a:lnTo>
                  <a:pt x="42100" y="43434"/>
                </a:lnTo>
                <a:lnTo>
                  <a:pt x="38310" y="29391"/>
                </a:lnTo>
                <a:lnTo>
                  <a:pt x="30754" y="16235"/>
                </a:lnTo>
                <a:lnTo>
                  <a:pt x="22410" y="5820"/>
                </a:lnTo>
                <a:lnTo>
                  <a:pt x="1625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5" name="object 3015"/>
          <p:cNvSpPr/>
          <p:nvPr/>
        </p:nvSpPr>
        <p:spPr>
          <a:xfrm>
            <a:off x="8919933" y="8604478"/>
            <a:ext cx="153860" cy="82042"/>
          </a:xfrm>
          <a:prstGeom prst="rect">
            <a:avLst/>
          </a:prstGeom>
          <a:blipFill>
            <a:blip r:embed="rId2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6" name="object 3016"/>
          <p:cNvSpPr/>
          <p:nvPr/>
        </p:nvSpPr>
        <p:spPr>
          <a:xfrm>
            <a:off x="8950172" y="8526145"/>
            <a:ext cx="128396" cy="41338"/>
          </a:xfrm>
          <a:prstGeom prst="rect">
            <a:avLst/>
          </a:prstGeom>
          <a:blipFill>
            <a:blip r:embed="rId2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7" name="object 3017"/>
          <p:cNvSpPr/>
          <p:nvPr/>
        </p:nvSpPr>
        <p:spPr>
          <a:xfrm>
            <a:off x="8924273" y="8413889"/>
            <a:ext cx="126623" cy="61658"/>
          </a:xfrm>
          <a:prstGeom prst="rect">
            <a:avLst/>
          </a:prstGeom>
          <a:blipFill>
            <a:blip r:embed="rId2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8" name="object 3018"/>
          <p:cNvSpPr/>
          <p:nvPr/>
        </p:nvSpPr>
        <p:spPr>
          <a:xfrm>
            <a:off x="8882574" y="8326081"/>
            <a:ext cx="129180" cy="60718"/>
          </a:xfrm>
          <a:prstGeom prst="rect">
            <a:avLst/>
          </a:prstGeom>
          <a:blipFill>
            <a:blip r:embed="rId2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9" name="object 3019"/>
          <p:cNvSpPr/>
          <p:nvPr/>
        </p:nvSpPr>
        <p:spPr>
          <a:xfrm>
            <a:off x="8949499" y="7221702"/>
            <a:ext cx="147116" cy="277799"/>
          </a:xfrm>
          <a:prstGeom prst="rect">
            <a:avLst/>
          </a:prstGeom>
          <a:blipFill>
            <a:blip r:embed="rId2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0" name="object 3020"/>
          <p:cNvSpPr/>
          <p:nvPr/>
        </p:nvSpPr>
        <p:spPr>
          <a:xfrm>
            <a:off x="9275571" y="7178789"/>
            <a:ext cx="198615" cy="79247"/>
          </a:xfrm>
          <a:prstGeom prst="rect">
            <a:avLst/>
          </a:prstGeom>
          <a:blipFill>
            <a:blip r:embed="rId2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1" name="object 3021"/>
          <p:cNvSpPr/>
          <p:nvPr/>
        </p:nvSpPr>
        <p:spPr>
          <a:xfrm>
            <a:off x="9004554" y="7044525"/>
            <a:ext cx="456920" cy="177800"/>
          </a:xfrm>
          <a:prstGeom prst="rect">
            <a:avLst/>
          </a:prstGeom>
          <a:blipFill>
            <a:blip r:embed="rId2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2" name="object 3022"/>
          <p:cNvSpPr/>
          <p:nvPr/>
        </p:nvSpPr>
        <p:spPr>
          <a:xfrm>
            <a:off x="8639479" y="7458989"/>
            <a:ext cx="356997" cy="955039"/>
          </a:xfrm>
          <a:prstGeom prst="rect">
            <a:avLst/>
          </a:prstGeom>
          <a:blipFill>
            <a:blip r:embed="rId2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3" name="object 3023"/>
          <p:cNvSpPr/>
          <p:nvPr/>
        </p:nvSpPr>
        <p:spPr>
          <a:xfrm>
            <a:off x="8814257" y="8715629"/>
            <a:ext cx="227101" cy="127431"/>
          </a:xfrm>
          <a:prstGeom prst="rect">
            <a:avLst/>
          </a:prstGeom>
          <a:blipFill>
            <a:blip r:embed="rId2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4" name="object 3024"/>
          <p:cNvSpPr/>
          <p:nvPr/>
        </p:nvSpPr>
        <p:spPr>
          <a:xfrm>
            <a:off x="8812047" y="8483549"/>
            <a:ext cx="151168" cy="229869"/>
          </a:xfrm>
          <a:prstGeom prst="rect">
            <a:avLst/>
          </a:prstGeom>
          <a:blipFill>
            <a:blip r:embed="rId2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5" name="object 3025"/>
          <p:cNvSpPr/>
          <p:nvPr/>
        </p:nvSpPr>
        <p:spPr>
          <a:xfrm>
            <a:off x="8787472" y="8414969"/>
            <a:ext cx="146227" cy="74930"/>
          </a:xfrm>
          <a:prstGeom prst="rect">
            <a:avLst/>
          </a:prstGeom>
          <a:blipFill>
            <a:blip r:embed="rId2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6" name="object 3026"/>
          <p:cNvSpPr/>
          <p:nvPr/>
        </p:nvSpPr>
        <p:spPr>
          <a:xfrm>
            <a:off x="11915241" y="6609931"/>
            <a:ext cx="289560" cy="405765"/>
          </a:xfrm>
          <a:custGeom>
            <a:avLst/>
            <a:gdLst/>
            <a:ahLst/>
            <a:cxnLst/>
            <a:rect l="l" t="t" r="r" b="b"/>
            <a:pathLst>
              <a:path w="289559" h="405765">
                <a:moveTo>
                  <a:pt x="90792" y="404304"/>
                </a:moveTo>
                <a:lnTo>
                  <a:pt x="90360" y="404367"/>
                </a:lnTo>
                <a:lnTo>
                  <a:pt x="89928" y="404495"/>
                </a:lnTo>
                <a:lnTo>
                  <a:pt x="89496" y="404660"/>
                </a:lnTo>
                <a:lnTo>
                  <a:pt x="89738" y="405218"/>
                </a:lnTo>
                <a:lnTo>
                  <a:pt x="90449" y="404647"/>
                </a:lnTo>
                <a:lnTo>
                  <a:pt x="90792" y="404304"/>
                </a:lnTo>
                <a:close/>
              </a:path>
              <a:path w="289559" h="405765">
                <a:moveTo>
                  <a:pt x="100533" y="382727"/>
                </a:moveTo>
                <a:lnTo>
                  <a:pt x="97993" y="383908"/>
                </a:lnTo>
                <a:lnTo>
                  <a:pt x="97447" y="386943"/>
                </a:lnTo>
                <a:lnTo>
                  <a:pt x="97777" y="390639"/>
                </a:lnTo>
                <a:lnTo>
                  <a:pt x="99733" y="384771"/>
                </a:lnTo>
                <a:lnTo>
                  <a:pt x="100533" y="382727"/>
                </a:lnTo>
                <a:close/>
              </a:path>
              <a:path w="289559" h="405765">
                <a:moveTo>
                  <a:pt x="19215" y="347084"/>
                </a:moveTo>
                <a:lnTo>
                  <a:pt x="8877" y="363816"/>
                </a:lnTo>
                <a:lnTo>
                  <a:pt x="7315" y="366890"/>
                </a:lnTo>
                <a:lnTo>
                  <a:pt x="5854" y="369671"/>
                </a:lnTo>
                <a:lnTo>
                  <a:pt x="3568" y="373888"/>
                </a:lnTo>
                <a:lnTo>
                  <a:pt x="1016" y="378675"/>
                </a:lnTo>
                <a:lnTo>
                  <a:pt x="101" y="383489"/>
                </a:lnTo>
                <a:lnTo>
                  <a:pt x="0" y="385838"/>
                </a:lnTo>
                <a:lnTo>
                  <a:pt x="190" y="385445"/>
                </a:lnTo>
                <a:lnTo>
                  <a:pt x="355" y="383844"/>
                </a:lnTo>
                <a:lnTo>
                  <a:pt x="1422" y="378282"/>
                </a:lnTo>
                <a:lnTo>
                  <a:pt x="4851" y="372681"/>
                </a:lnTo>
                <a:lnTo>
                  <a:pt x="7391" y="367766"/>
                </a:lnTo>
                <a:lnTo>
                  <a:pt x="11401" y="360775"/>
                </a:lnTo>
                <a:lnTo>
                  <a:pt x="15754" y="353621"/>
                </a:lnTo>
                <a:lnTo>
                  <a:pt x="19215" y="347084"/>
                </a:lnTo>
                <a:close/>
              </a:path>
              <a:path w="289559" h="405765">
                <a:moveTo>
                  <a:pt x="21348" y="341368"/>
                </a:moveTo>
                <a:lnTo>
                  <a:pt x="19650" y="346263"/>
                </a:lnTo>
                <a:lnTo>
                  <a:pt x="19215" y="347084"/>
                </a:lnTo>
                <a:lnTo>
                  <a:pt x="20561" y="344906"/>
                </a:lnTo>
                <a:lnTo>
                  <a:pt x="21348" y="341368"/>
                </a:lnTo>
                <a:close/>
              </a:path>
              <a:path w="289559" h="405765">
                <a:moveTo>
                  <a:pt x="22537" y="334227"/>
                </a:moveTo>
                <a:lnTo>
                  <a:pt x="22047" y="338226"/>
                </a:lnTo>
                <a:lnTo>
                  <a:pt x="21348" y="341368"/>
                </a:lnTo>
                <a:lnTo>
                  <a:pt x="22288" y="338658"/>
                </a:lnTo>
                <a:lnTo>
                  <a:pt x="22537" y="334227"/>
                </a:lnTo>
                <a:close/>
              </a:path>
              <a:path w="289559" h="405765">
                <a:moveTo>
                  <a:pt x="23090" y="324360"/>
                </a:moveTo>
                <a:lnTo>
                  <a:pt x="22537" y="334227"/>
                </a:lnTo>
                <a:lnTo>
                  <a:pt x="23237" y="328512"/>
                </a:lnTo>
                <a:lnTo>
                  <a:pt x="23090" y="324360"/>
                </a:lnTo>
                <a:close/>
              </a:path>
              <a:path w="289559" h="405765">
                <a:moveTo>
                  <a:pt x="265620" y="0"/>
                </a:moveTo>
                <a:lnTo>
                  <a:pt x="226644" y="5613"/>
                </a:lnTo>
                <a:lnTo>
                  <a:pt x="208335" y="8954"/>
                </a:lnTo>
                <a:lnTo>
                  <a:pt x="201888" y="10299"/>
                </a:lnTo>
                <a:lnTo>
                  <a:pt x="195380" y="11978"/>
                </a:lnTo>
                <a:lnTo>
                  <a:pt x="188836" y="14147"/>
                </a:lnTo>
                <a:lnTo>
                  <a:pt x="181876" y="16776"/>
                </a:lnTo>
                <a:lnTo>
                  <a:pt x="167284" y="21521"/>
                </a:lnTo>
                <a:lnTo>
                  <a:pt x="124866" y="38315"/>
                </a:lnTo>
                <a:lnTo>
                  <a:pt x="93732" y="61704"/>
                </a:lnTo>
                <a:lnTo>
                  <a:pt x="77266" y="77000"/>
                </a:lnTo>
                <a:lnTo>
                  <a:pt x="73863" y="80048"/>
                </a:lnTo>
                <a:lnTo>
                  <a:pt x="41998" y="121802"/>
                </a:lnTo>
                <a:lnTo>
                  <a:pt x="19088" y="179806"/>
                </a:lnTo>
                <a:lnTo>
                  <a:pt x="15636" y="198972"/>
                </a:lnTo>
                <a:lnTo>
                  <a:pt x="15730" y="208058"/>
                </a:lnTo>
                <a:lnTo>
                  <a:pt x="16967" y="218109"/>
                </a:lnTo>
                <a:lnTo>
                  <a:pt x="18161" y="229174"/>
                </a:lnTo>
                <a:lnTo>
                  <a:pt x="18231" y="241058"/>
                </a:lnTo>
                <a:lnTo>
                  <a:pt x="17583" y="251955"/>
                </a:lnTo>
                <a:lnTo>
                  <a:pt x="16370" y="264312"/>
                </a:lnTo>
                <a:lnTo>
                  <a:pt x="16223" y="268300"/>
                </a:lnTo>
                <a:lnTo>
                  <a:pt x="16100" y="273710"/>
                </a:lnTo>
                <a:lnTo>
                  <a:pt x="16722" y="281762"/>
                </a:lnTo>
                <a:lnTo>
                  <a:pt x="18049" y="290437"/>
                </a:lnTo>
                <a:lnTo>
                  <a:pt x="21531" y="308813"/>
                </a:lnTo>
                <a:lnTo>
                  <a:pt x="22890" y="318676"/>
                </a:lnTo>
                <a:lnTo>
                  <a:pt x="23090" y="324360"/>
                </a:lnTo>
                <a:lnTo>
                  <a:pt x="23325" y="320179"/>
                </a:lnTo>
                <a:lnTo>
                  <a:pt x="20515" y="301602"/>
                </a:lnTo>
                <a:lnTo>
                  <a:pt x="17178" y="283011"/>
                </a:lnTo>
                <a:lnTo>
                  <a:pt x="16737" y="267931"/>
                </a:lnTo>
                <a:lnTo>
                  <a:pt x="16654" y="264312"/>
                </a:lnTo>
                <a:lnTo>
                  <a:pt x="17807" y="252708"/>
                </a:lnTo>
                <a:lnTo>
                  <a:pt x="18540" y="241058"/>
                </a:lnTo>
                <a:lnTo>
                  <a:pt x="18442" y="229174"/>
                </a:lnTo>
                <a:lnTo>
                  <a:pt x="17233" y="217779"/>
                </a:lnTo>
                <a:lnTo>
                  <a:pt x="16029" y="208058"/>
                </a:lnTo>
                <a:lnTo>
                  <a:pt x="15938" y="198972"/>
                </a:lnTo>
                <a:lnTo>
                  <a:pt x="28062" y="153217"/>
                </a:lnTo>
                <a:lnTo>
                  <a:pt x="54967" y="102222"/>
                </a:lnTo>
                <a:lnTo>
                  <a:pt x="85521" y="70385"/>
                </a:lnTo>
                <a:lnTo>
                  <a:pt x="124117" y="39979"/>
                </a:lnTo>
                <a:lnTo>
                  <a:pt x="171940" y="21501"/>
                </a:lnTo>
                <a:lnTo>
                  <a:pt x="187883" y="15951"/>
                </a:lnTo>
                <a:lnTo>
                  <a:pt x="198764" y="12629"/>
                </a:lnTo>
                <a:lnTo>
                  <a:pt x="209600" y="10360"/>
                </a:lnTo>
                <a:lnTo>
                  <a:pt x="220512" y="8343"/>
                </a:lnTo>
                <a:lnTo>
                  <a:pt x="240064" y="3841"/>
                </a:lnTo>
                <a:lnTo>
                  <a:pt x="248140" y="2662"/>
                </a:lnTo>
                <a:lnTo>
                  <a:pt x="256038" y="2076"/>
                </a:lnTo>
                <a:lnTo>
                  <a:pt x="263944" y="1917"/>
                </a:lnTo>
                <a:lnTo>
                  <a:pt x="287136" y="1917"/>
                </a:lnTo>
                <a:lnTo>
                  <a:pt x="287147" y="381"/>
                </a:lnTo>
                <a:lnTo>
                  <a:pt x="265620" y="0"/>
                </a:lnTo>
                <a:close/>
              </a:path>
              <a:path w="289559" h="405765">
                <a:moveTo>
                  <a:pt x="239496" y="277418"/>
                </a:moveTo>
                <a:lnTo>
                  <a:pt x="239522" y="278701"/>
                </a:lnTo>
                <a:lnTo>
                  <a:pt x="240347" y="278409"/>
                </a:lnTo>
                <a:lnTo>
                  <a:pt x="240042" y="278079"/>
                </a:lnTo>
                <a:lnTo>
                  <a:pt x="239496" y="277418"/>
                </a:lnTo>
                <a:close/>
              </a:path>
              <a:path w="289559" h="405765">
                <a:moveTo>
                  <a:pt x="251193" y="265798"/>
                </a:moveTo>
                <a:lnTo>
                  <a:pt x="251028" y="267931"/>
                </a:lnTo>
                <a:lnTo>
                  <a:pt x="250913" y="273710"/>
                </a:lnTo>
                <a:lnTo>
                  <a:pt x="252196" y="272973"/>
                </a:lnTo>
                <a:lnTo>
                  <a:pt x="253403" y="272173"/>
                </a:lnTo>
                <a:lnTo>
                  <a:pt x="254508" y="271310"/>
                </a:lnTo>
                <a:lnTo>
                  <a:pt x="254635" y="268097"/>
                </a:lnTo>
                <a:lnTo>
                  <a:pt x="257793" y="268097"/>
                </a:lnTo>
                <a:lnTo>
                  <a:pt x="257937" y="267931"/>
                </a:lnTo>
                <a:lnTo>
                  <a:pt x="255612" y="266788"/>
                </a:lnTo>
                <a:lnTo>
                  <a:pt x="253276" y="266026"/>
                </a:lnTo>
                <a:lnTo>
                  <a:pt x="251193" y="265798"/>
                </a:lnTo>
                <a:close/>
              </a:path>
              <a:path w="289559" h="405765">
                <a:moveTo>
                  <a:pt x="257793" y="268097"/>
                </a:moveTo>
                <a:lnTo>
                  <a:pt x="254635" y="268097"/>
                </a:lnTo>
                <a:lnTo>
                  <a:pt x="255422" y="268300"/>
                </a:lnTo>
                <a:lnTo>
                  <a:pt x="256247" y="268579"/>
                </a:lnTo>
                <a:lnTo>
                  <a:pt x="257086" y="268909"/>
                </a:lnTo>
                <a:lnTo>
                  <a:pt x="257793" y="268097"/>
                </a:lnTo>
                <a:close/>
              </a:path>
              <a:path w="289559" h="405765">
                <a:moveTo>
                  <a:pt x="287136" y="1917"/>
                </a:moveTo>
                <a:lnTo>
                  <a:pt x="270738" y="1917"/>
                </a:lnTo>
                <a:lnTo>
                  <a:pt x="277736" y="2209"/>
                </a:lnTo>
                <a:lnTo>
                  <a:pt x="285470" y="2311"/>
                </a:lnTo>
                <a:lnTo>
                  <a:pt x="285344" y="3365"/>
                </a:lnTo>
                <a:lnTo>
                  <a:pt x="285457" y="4076"/>
                </a:lnTo>
                <a:lnTo>
                  <a:pt x="286718" y="3841"/>
                </a:lnTo>
                <a:lnTo>
                  <a:pt x="288950" y="3365"/>
                </a:lnTo>
                <a:lnTo>
                  <a:pt x="288912" y="2743"/>
                </a:lnTo>
                <a:lnTo>
                  <a:pt x="287134" y="2311"/>
                </a:lnTo>
                <a:lnTo>
                  <a:pt x="287136" y="1917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7" name="object 3027"/>
          <p:cNvSpPr/>
          <p:nvPr/>
        </p:nvSpPr>
        <p:spPr>
          <a:xfrm>
            <a:off x="12197346" y="6610629"/>
            <a:ext cx="253365" cy="372110"/>
          </a:xfrm>
          <a:custGeom>
            <a:avLst/>
            <a:gdLst/>
            <a:ahLst/>
            <a:cxnLst/>
            <a:rect l="l" t="t" r="r" b="b"/>
            <a:pathLst>
              <a:path w="253365" h="372109">
                <a:moveTo>
                  <a:pt x="251461" y="368338"/>
                </a:moveTo>
                <a:lnTo>
                  <a:pt x="249186" y="368338"/>
                </a:lnTo>
                <a:lnTo>
                  <a:pt x="253136" y="371563"/>
                </a:lnTo>
                <a:lnTo>
                  <a:pt x="252196" y="369811"/>
                </a:lnTo>
                <a:lnTo>
                  <a:pt x="251461" y="368338"/>
                </a:lnTo>
                <a:close/>
              </a:path>
              <a:path w="253365" h="372109">
                <a:moveTo>
                  <a:pt x="43774" y="1917"/>
                </a:moveTo>
                <a:lnTo>
                  <a:pt x="21132" y="1917"/>
                </a:lnTo>
                <a:lnTo>
                  <a:pt x="38608" y="3198"/>
                </a:lnTo>
                <a:lnTo>
                  <a:pt x="55637" y="6408"/>
                </a:lnTo>
                <a:lnTo>
                  <a:pt x="133431" y="30959"/>
                </a:lnTo>
                <a:lnTo>
                  <a:pt x="172189" y="57141"/>
                </a:lnTo>
                <a:lnTo>
                  <a:pt x="204202" y="91655"/>
                </a:lnTo>
                <a:lnTo>
                  <a:pt x="227918" y="132775"/>
                </a:lnTo>
                <a:lnTo>
                  <a:pt x="241782" y="178777"/>
                </a:lnTo>
                <a:lnTo>
                  <a:pt x="243540" y="196342"/>
                </a:lnTo>
                <a:lnTo>
                  <a:pt x="243480" y="232576"/>
                </a:lnTo>
                <a:lnTo>
                  <a:pt x="244462" y="248843"/>
                </a:lnTo>
                <a:lnTo>
                  <a:pt x="245463" y="260760"/>
                </a:lnTo>
                <a:lnTo>
                  <a:pt x="245651" y="272518"/>
                </a:lnTo>
                <a:lnTo>
                  <a:pt x="245289" y="284364"/>
                </a:lnTo>
                <a:lnTo>
                  <a:pt x="244640" y="296544"/>
                </a:lnTo>
                <a:lnTo>
                  <a:pt x="243205" y="313887"/>
                </a:lnTo>
                <a:lnTo>
                  <a:pt x="241974" y="332949"/>
                </a:lnTo>
                <a:lnTo>
                  <a:pt x="242813" y="351716"/>
                </a:lnTo>
                <a:lnTo>
                  <a:pt x="247586" y="368172"/>
                </a:lnTo>
                <a:lnTo>
                  <a:pt x="249186" y="371297"/>
                </a:lnTo>
                <a:lnTo>
                  <a:pt x="249186" y="368338"/>
                </a:lnTo>
                <a:lnTo>
                  <a:pt x="251461" y="368338"/>
                </a:lnTo>
                <a:lnTo>
                  <a:pt x="250939" y="367334"/>
                </a:lnTo>
                <a:lnTo>
                  <a:pt x="246889" y="354607"/>
                </a:lnTo>
                <a:lnTo>
                  <a:pt x="245537" y="340039"/>
                </a:lnTo>
                <a:lnTo>
                  <a:pt x="245948" y="324586"/>
                </a:lnTo>
                <a:lnTo>
                  <a:pt x="247116" y="310133"/>
                </a:lnTo>
                <a:lnTo>
                  <a:pt x="247967" y="300812"/>
                </a:lnTo>
                <a:lnTo>
                  <a:pt x="248246" y="295935"/>
                </a:lnTo>
                <a:lnTo>
                  <a:pt x="248875" y="284014"/>
                </a:lnTo>
                <a:lnTo>
                  <a:pt x="249218" y="272259"/>
                </a:lnTo>
                <a:lnTo>
                  <a:pt x="249018" y="260509"/>
                </a:lnTo>
                <a:lnTo>
                  <a:pt x="248018" y="248602"/>
                </a:lnTo>
                <a:lnTo>
                  <a:pt x="247293" y="240600"/>
                </a:lnTo>
                <a:lnTo>
                  <a:pt x="246991" y="232576"/>
                </a:lnTo>
                <a:lnTo>
                  <a:pt x="246977" y="224583"/>
                </a:lnTo>
                <a:lnTo>
                  <a:pt x="247150" y="213834"/>
                </a:lnTo>
                <a:lnTo>
                  <a:pt x="247079" y="196342"/>
                </a:lnTo>
                <a:lnTo>
                  <a:pt x="231299" y="131741"/>
                </a:lnTo>
                <a:lnTo>
                  <a:pt x="207390" y="90219"/>
                </a:lnTo>
                <a:lnTo>
                  <a:pt x="175118" y="55491"/>
                </a:lnTo>
                <a:lnTo>
                  <a:pt x="136000" y="29191"/>
                </a:lnTo>
                <a:lnTo>
                  <a:pt x="91554" y="12953"/>
                </a:lnTo>
                <a:lnTo>
                  <a:pt x="85902" y="11645"/>
                </a:lnTo>
                <a:lnTo>
                  <a:pt x="62101" y="5566"/>
                </a:lnTo>
                <a:lnTo>
                  <a:pt x="49277" y="2757"/>
                </a:lnTo>
                <a:lnTo>
                  <a:pt x="43774" y="1917"/>
                </a:lnTo>
                <a:close/>
              </a:path>
              <a:path w="253365" h="372109">
                <a:moveTo>
                  <a:pt x="115227" y="324586"/>
                </a:moveTo>
                <a:lnTo>
                  <a:pt x="114503" y="325754"/>
                </a:lnTo>
                <a:lnTo>
                  <a:pt x="113982" y="327063"/>
                </a:lnTo>
                <a:lnTo>
                  <a:pt x="113576" y="328447"/>
                </a:lnTo>
                <a:lnTo>
                  <a:pt x="116433" y="331127"/>
                </a:lnTo>
                <a:lnTo>
                  <a:pt x="116306" y="328993"/>
                </a:lnTo>
                <a:lnTo>
                  <a:pt x="115963" y="326821"/>
                </a:lnTo>
                <a:lnTo>
                  <a:pt x="115227" y="324586"/>
                </a:lnTo>
                <a:close/>
              </a:path>
              <a:path w="253365" h="372109">
                <a:moveTo>
                  <a:pt x="103771" y="316331"/>
                </a:moveTo>
                <a:lnTo>
                  <a:pt x="103581" y="316979"/>
                </a:lnTo>
                <a:lnTo>
                  <a:pt x="103285" y="317639"/>
                </a:lnTo>
                <a:lnTo>
                  <a:pt x="102971" y="318198"/>
                </a:lnTo>
                <a:lnTo>
                  <a:pt x="103124" y="318325"/>
                </a:lnTo>
                <a:lnTo>
                  <a:pt x="103394" y="317588"/>
                </a:lnTo>
                <a:lnTo>
                  <a:pt x="103593" y="316979"/>
                </a:lnTo>
                <a:lnTo>
                  <a:pt x="103771" y="316331"/>
                </a:lnTo>
                <a:close/>
              </a:path>
              <a:path w="253365" h="372109">
                <a:moveTo>
                  <a:pt x="22809" y="0"/>
                </a:moveTo>
                <a:lnTo>
                  <a:pt x="19850" y="12"/>
                </a:lnTo>
                <a:lnTo>
                  <a:pt x="3352" y="3378"/>
                </a:lnTo>
                <a:lnTo>
                  <a:pt x="3416" y="3835"/>
                </a:lnTo>
                <a:lnTo>
                  <a:pt x="3644" y="4952"/>
                </a:lnTo>
                <a:lnTo>
                  <a:pt x="10807" y="3492"/>
                </a:lnTo>
                <a:lnTo>
                  <a:pt x="17983" y="1930"/>
                </a:lnTo>
                <a:lnTo>
                  <a:pt x="43774" y="1917"/>
                </a:lnTo>
                <a:lnTo>
                  <a:pt x="36189" y="760"/>
                </a:lnTo>
                <a:lnTo>
                  <a:pt x="22809" y="0"/>
                </a:lnTo>
                <a:close/>
              </a:path>
              <a:path w="253365" h="372109">
                <a:moveTo>
                  <a:pt x="380" y="242912"/>
                </a:moveTo>
                <a:lnTo>
                  <a:pt x="0" y="245173"/>
                </a:lnTo>
                <a:lnTo>
                  <a:pt x="1435" y="243522"/>
                </a:lnTo>
                <a:lnTo>
                  <a:pt x="2051" y="243065"/>
                </a:lnTo>
                <a:lnTo>
                  <a:pt x="1282" y="243065"/>
                </a:lnTo>
                <a:lnTo>
                  <a:pt x="380" y="242912"/>
                </a:lnTo>
                <a:close/>
              </a:path>
              <a:path w="253365" h="372109">
                <a:moveTo>
                  <a:pt x="2222" y="242938"/>
                </a:moveTo>
                <a:lnTo>
                  <a:pt x="1282" y="243065"/>
                </a:lnTo>
                <a:lnTo>
                  <a:pt x="2051" y="243065"/>
                </a:lnTo>
                <a:lnTo>
                  <a:pt x="2222" y="242938"/>
                </a:lnTo>
                <a:close/>
              </a:path>
            </a:pathLst>
          </a:custGeom>
          <a:solidFill>
            <a:srgbClr val="D5D3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8" name="object 3028"/>
          <p:cNvSpPr/>
          <p:nvPr/>
        </p:nvSpPr>
        <p:spPr>
          <a:xfrm>
            <a:off x="11697386" y="8803589"/>
            <a:ext cx="1006952" cy="706691"/>
          </a:xfrm>
          <a:prstGeom prst="rect">
            <a:avLst/>
          </a:prstGeom>
          <a:blipFill>
            <a:blip r:embed="rId2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9" name="object 3029"/>
          <p:cNvSpPr/>
          <p:nvPr/>
        </p:nvSpPr>
        <p:spPr>
          <a:xfrm>
            <a:off x="11931777" y="6614718"/>
            <a:ext cx="271564" cy="398779"/>
          </a:xfrm>
          <a:prstGeom prst="rect">
            <a:avLst/>
          </a:prstGeom>
          <a:blipFill>
            <a:blip r:embed="rId2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0" name="object 3030"/>
          <p:cNvSpPr/>
          <p:nvPr/>
        </p:nvSpPr>
        <p:spPr>
          <a:xfrm>
            <a:off x="11915520" y="6611849"/>
            <a:ext cx="285191" cy="402729"/>
          </a:xfrm>
          <a:prstGeom prst="rect">
            <a:avLst/>
          </a:prstGeom>
          <a:blipFill>
            <a:blip r:embed="rId2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1" name="object 3031"/>
          <p:cNvSpPr/>
          <p:nvPr/>
        </p:nvSpPr>
        <p:spPr>
          <a:xfrm>
            <a:off x="11942609" y="6734429"/>
            <a:ext cx="25298" cy="75044"/>
          </a:xfrm>
          <a:prstGeom prst="rect">
            <a:avLst/>
          </a:prstGeom>
          <a:blipFill>
            <a:blip r:embed="rId2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2" name="object 3032"/>
          <p:cNvSpPr/>
          <p:nvPr/>
        </p:nvSpPr>
        <p:spPr>
          <a:xfrm>
            <a:off x="12174525" y="6614007"/>
            <a:ext cx="32626" cy="248272"/>
          </a:xfrm>
          <a:prstGeom prst="rect">
            <a:avLst/>
          </a:prstGeom>
          <a:blipFill>
            <a:blip r:embed="rId2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3" name="object 3033"/>
          <p:cNvSpPr/>
          <p:nvPr/>
        </p:nvSpPr>
        <p:spPr>
          <a:xfrm>
            <a:off x="11939613" y="6734429"/>
            <a:ext cx="26657" cy="75044"/>
          </a:xfrm>
          <a:prstGeom prst="rect">
            <a:avLst/>
          </a:prstGeom>
          <a:blipFill>
            <a:blip r:embed="rId2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4" name="object 3034"/>
          <p:cNvSpPr/>
          <p:nvPr/>
        </p:nvSpPr>
        <p:spPr>
          <a:xfrm>
            <a:off x="11941615" y="6734950"/>
            <a:ext cx="24477" cy="69735"/>
          </a:xfrm>
          <a:prstGeom prst="rect">
            <a:avLst/>
          </a:prstGeom>
          <a:blipFill>
            <a:blip r:embed="rId2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5" name="object 3035"/>
          <p:cNvSpPr/>
          <p:nvPr/>
        </p:nvSpPr>
        <p:spPr>
          <a:xfrm>
            <a:off x="12174258" y="6617997"/>
            <a:ext cx="13881" cy="171943"/>
          </a:xfrm>
          <a:prstGeom prst="rect">
            <a:avLst/>
          </a:prstGeom>
          <a:blipFill>
            <a:blip r:embed="rId2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6" name="object 3036"/>
          <p:cNvSpPr/>
          <p:nvPr/>
        </p:nvSpPr>
        <p:spPr>
          <a:xfrm>
            <a:off x="12179248" y="6614642"/>
            <a:ext cx="267296" cy="405129"/>
          </a:xfrm>
          <a:prstGeom prst="rect">
            <a:avLst/>
          </a:prstGeom>
          <a:blipFill>
            <a:blip r:embed="rId2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7" name="object 3037"/>
          <p:cNvSpPr/>
          <p:nvPr/>
        </p:nvSpPr>
        <p:spPr>
          <a:xfrm>
            <a:off x="12175032" y="6613423"/>
            <a:ext cx="271513" cy="369570"/>
          </a:xfrm>
          <a:prstGeom prst="rect">
            <a:avLst/>
          </a:prstGeom>
          <a:blipFill>
            <a:blip r:embed="rId2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8" name="object 3038"/>
          <p:cNvSpPr/>
          <p:nvPr/>
        </p:nvSpPr>
        <p:spPr>
          <a:xfrm>
            <a:off x="12227788" y="6616801"/>
            <a:ext cx="212140" cy="387007"/>
          </a:xfrm>
          <a:prstGeom prst="rect">
            <a:avLst/>
          </a:prstGeom>
          <a:blipFill>
            <a:blip r:embed="rId2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9" name="object 3039"/>
          <p:cNvSpPr/>
          <p:nvPr/>
        </p:nvSpPr>
        <p:spPr>
          <a:xfrm>
            <a:off x="12206376" y="6616801"/>
            <a:ext cx="211752" cy="387019"/>
          </a:xfrm>
          <a:prstGeom prst="rect">
            <a:avLst/>
          </a:prstGeom>
          <a:blipFill>
            <a:blip r:embed="rId2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0" name="object 3040"/>
          <p:cNvSpPr/>
          <p:nvPr/>
        </p:nvSpPr>
        <p:spPr>
          <a:xfrm>
            <a:off x="12208002" y="6616801"/>
            <a:ext cx="230137" cy="387007"/>
          </a:xfrm>
          <a:prstGeom prst="rect">
            <a:avLst/>
          </a:prstGeom>
          <a:blipFill>
            <a:blip r:embed="rId2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1" name="object 3041"/>
          <p:cNvSpPr/>
          <p:nvPr/>
        </p:nvSpPr>
        <p:spPr>
          <a:xfrm>
            <a:off x="11986006" y="9283001"/>
            <a:ext cx="197891" cy="223558"/>
          </a:xfrm>
          <a:prstGeom prst="rect">
            <a:avLst/>
          </a:prstGeom>
          <a:blipFill>
            <a:blip r:embed="rId2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2" name="object 3042"/>
          <p:cNvSpPr/>
          <p:nvPr/>
        </p:nvSpPr>
        <p:spPr>
          <a:xfrm>
            <a:off x="11973750" y="9278975"/>
            <a:ext cx="210350" cy="229450"/>
          </a:xfrm>
          <a:prstGeom prst="rect">
            <a:avLst/>
          </a:prstGeom>
          <a:blipFill>
            <a:blip r:embed="rId2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3" name="object 3043"/>
          <p:cNvSpPr/>
          <p:nvPr/>
        </p:nvSpPr>
        <p:spPr>
          <a:xfrm>
            <a:off x="12123051" y="9277693"/>
            <a:ext cx="47675" cy="133578"/>
          </a:xfrm>
          <a:prstGeom prst="rect">
            <a:avLst/>
          </a:prstGeom>
          <a:blipFill>
            <a:blip r:embed="rId2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4" name="object 3044"/>
          <p:cNvSpPr/>
          <p:nvPr/>
        </p:nvSpPr>
        <p:spPr>
          <a:xfrm>
            <a:off x="12009132" y="9377248"/>
            <a:ext cx="171030" cy="126415"/>
          </a:xfrm>
          <a:prstGeom prst="rect">
            <a:avLst/>
          </a:prstGeom>
          <a:blipFill>
            <a:blip r:embed="rId2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5" name="object 3045"/>
          <p:cNvSpPr/>
          <p:nvPr/>
        </p:nvSpPr>
        <p:spPr>
          <a:xfrm>
            <a:off x="12082348" y="9473501"/>
            <a:ext cx="13538" cy="7111"/>
          </a:xfrm>
          <a:prstGeom prst="rect">
            <a:avLst/>
          </a:prstGeom>
          <a:blipFill>
            <a:blip r:embed="rId2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6" name="object 3046"/>
          <p:cNvSpPr/>
          <p:nvPr/>
        </p:nvSpPr>
        <p:spPr>
          <a:xfrm>
            <a:off x="12009284" y="9484474"/>
            <a:ext cx="6654" cy="3479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7" name="object 3047"/>
          <p:cNvSpPr/>
          <p:nvPr/>
        </p:nvSpPr>
        <p:spPr>
          <a:xfrm>
            <a:off x="12008586" y="9481807"/>
            <a:ext cx="7543" cy="5753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8" name="object 3048"/>
          <p:cNvSpPr/>
          <p:nvPr/>
        </p:nvSpPr>
        <p:spPr>
          <a:xfrm>
            <a:off x="12007684" y="9487560"/>
            <a:ext cx="5549" cy="40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9" name="object 3049"/>
          <p:cNvSpPr/>
          <p:nvPr/>
        </p:nvSpPr>
        <p:spPr>
          <a:xfrm>
            <a:off x="11966346" y="9467062"/>
            <a:ext cx="4381" cy="3390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0" name="object 3050"/>
          <p:cNvSpPr/>
          <p:nvPr/>
        </p:nvSpPr>
        <p:spPr>
          <a:xfrm>
            <a:off x="11961583" y="9463176"/>
            <a:ext cx="18669" cy="13919"/>
          </a:xfrm>
          <a:prstGeom prst="rect">
            <a:avLst/>
          </a:prstGeom>
          <a:blipFill>
            <a:blip r:embed="rId2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1" name="object 3051"/>
          <p:cNvSpPr/>
          <p:nvPr/>
        </p:nvSpPr>
        <p:spPr>
          <a:xfrm>
            <a:off x="12045543" y="9462211"/>
            <a:ext cx="8610" cy="8674"/>
          </a:xfrm>
          <a:prstGeom prst="rect">
            <a:avLst/>
          </a:prstGeom>
          <a:blipFill>
            <a:blip r:embed="rId2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2" name="object 3052"/>
          <p:cNvSpPr/>
          <p:nvPr/>
        </p:nvSpPr>
        <p:spPr>
          <a:xfrm>
            <a:off x="12039841" y="9457994"/>
            <a:ext cx="15303" cy="15417"/>
          </a:xfrm>
          <a:prstGeom prst="rect">
            <a:avLst/>
          </a:prstGeom>
          <a:blipFill>
            <a:blip r:embed="rId2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3" name="object 3053"/>
          <p:cNvSpPr/>
          <p:nvPr/>
        </p:nvSpPr>
        <p:spPr>
          <a:xfrm>
            <a:off x="12030164" y="9448304"/>
            <a:ext cx="21437" cy="18084"/>
          </a:xfrm>
          <a:prstGeom prst="rect">
            <a:avLst/>
          </a:prstGeom>
          <a:blipFill>
            <a:blip r:embed="rId2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4" name="object 3054"/>
          <p:cNvSpPr/>
          <p:nvPr/>
        </p:nvSpPr>
        <p:spPr>
          <a:xfrm>
            <a:off x="11701106" y="8826537"/>
            <a:ext cx="427761" cy="632460"/>
          </a:xfrm>
          <a:prstGeom prst="rect">
            <a:avLst/>
          </a:prstGeom>
          <a:blipFill>
            <a:blip r:embed="rId2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5" name="object 3055"/>
          <p:cNvSpPr/>
          <p:nvPr/>
        </p:nvSpPr>
        <p:spPr>
          <a:xfrm>
            <a:off x="11697652" y="8824785"/>
            <a:ext cx="419252" cy="642620"/>
          </a:xfrm>
          <a:prstGeom prst="rect">
            <a:avLst/>
          </a:prstGeom>
          <a:blipFill>
            <a:blip r:embed="rId2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6" name="object 3056"/>
          <p:cNvSpPr/>
          <p:nvPr/>
        </p:nvSpPr>
        <p:spPr>
          <a:xfrm>
            <a:off x="11932221" y="8840102"/>
            <a:ext cx="108686" cy="250723"/>
          </a:xfrm>
          <a:prstGeom prst="rect">
            <a:avLst/>
          </a:prstGeom>
          <a:blipFill>
            <a:blip r:embed="rId2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7" name="object 3057"/>
          <p:cNvSpPr/>
          <p:nvPr/>
        </p:nvSpPr>
        <p:spPr>
          <a:xfrm>
            <a:off x="11766486" y="9058783"/>
            <a:ext cx="106258" cy="184238"/>
          </a:xfrm>
          <a:prstGeom prst="rect">
            <a:avLst/>
          </a:prstGeom>
          <a:blipFill>
            <a:blip r:embed="rId2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8" name="object 3058"/>
          <p:cNvSpPr/>
          <p:nvPr/>
        </p:nvSpPr>
        <p:spPr>
          <a:xfrm>
            <a:off x="11916270" y="9286747"/>
            <a:ext cx="80721" cy="133007"/>
          </a:xfrm>
          <a:prstGeom prst="rect">
            <a:avLst/>
          </a:prstGeom>
          <a:blipFill>
            <a:blip r:embed="rId2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9" name="object 3059"/>
          <p:cNvSpPr/>
          <p:nvPr/>
        </p:nvSpPr>
        <p:spPr>
          <a:xfrm>
            <a:off x="12039003" y="9221864"/>
            <a:ext cx="59080" cy="42367"/>
          </a:xfrm>
          <a:prstGeom prst="rect">
            <a:avLst/>
          </a:prstGeom>
          <a:blipFill>
            <a:blip r:embed="rId2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0" name="object 3060"/>
          <p:cNvSpPr/>
          <p:nvPr/>
        </p:nvSpPr>
        <p:spPr>
          <a:xfrm>
            <a:off x="11943118" y="9098495"/>
            <a:ext cx="96075" cy="184137"/>
          </a:xfrm>
          <a:prstGeom prst="rect">
            <a:avLst/>
          </a:prstGeom>
          <a:blipFill>
            <a:blip r:embed="rId2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1" name="object 3061"/>
          <p:cNvSpPr/>
          <p:nvPr/>
        </p:nvSpPr>
        <p:spPr>
          <a:xfrm>
            <a:off x="11933504" y="9269412"/>
            <a:ext cx="196519" cy="177685"/>
          </a:xfrm>
          <a:prstGeom prst="rect">
            <a:avLst/>
          </a:prstGeom>
          <a:blipFill>
            <a:blip r:embed="rId2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2" name="object 3062"/>
          <p:cNvSpPr/>
          <p:nvPr/>
        </p:nvSpPr>
        <p:spPr>
          <a:xfrm>
            <a:off x="11945721" y="9096591"/>
            <a:ext cx="34772" cy="22250"/>
          </a:xfrm>
          <a:prstGeom prst="rect">
            <a:avLst/>
          </a:prstGeom>
          <a:blipFill>
            <a:blip r:embed="rId2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3" name="object 3063"/>
          <p:cNvSpPr/>
          <p:nvPr/>
        </p:nvSpPr>
        <p:spPr>
          <a:xfrm>
            <a:off x="11760923" y="9075572"/>
            <a:ext cx="32016" cy="66586"/>
          </a:xfrm>
          <a:prstGeom prst="rect">
            <a:avLst/>
          </a:prstGeom>
          <a:blipFill>
            <a:blip r:embed="rId2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4" name="object 3064"/>
          <p:cNvSpPr/>
          <p:nvPr/>
        </p:nvSpPr>
        <p:spPr>
          <a:xfrm>
            <a:off x="12032615" y="8866771"/>
            <a:ext cx="24472" cy="27063"/>
          </a:xfrm>
          <a:prstGeom prst="rect">
            <a:avLst/>
          </a:prstGeom>
          <a:blipFill>
            <a:blip r:embed="rId2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5" name="object 3065"/>
          <p:cNvSpPr/>
          <p:nvPr/>
        </p:nvSpPr>
        <p:spPr>
          <a:xfrm>
            <a:off x="11945708" y="9095016"/>
            <a:ext cx="63373" cy="321208"/>
          </a:xfrm>
          <a:prstGeom prst="rect">
            <a:avLst/>
          </a:prstGeom>
          <a:blipFill>
            <a:blip r:embed="rId2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6" name="object 3066"/>
          <p:cNvSpPr/>
          <p:nvPr/>
        </p:nvSpPr>
        <p:spPr>
          <a:xfrm>
            <a:off x="12021794" y="9241549"/>
            <a:ext cx="9220" cy="22186"/>
          </a:xfrm>
          <a:prstGeom prst="rect">
            <a:avLst/>
          </a:prstGeom>
          <a:blipFill>
            <a:blip r:embed="rId2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7" name="object 3067"/>
          <p:cNvSpPr/>
          <p:nvPr/>
        </p:nvSpPr>
        <p:spPr>
          <a:xfrm>
            <a:off x="12019762" y="9239783"/>
            <a:ext cx="10477" cy="26187"/>
          </a:xfrm>
          <a:prstGeom prst="rect">
            <a:avLst/>
          </a:prstGeom>
          <a:blipFill>
            <a:blip r:embed="rId2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8" name="object 3068"/>
          <p:cNvSpPr/>
          <p:nvPr/>
        </p:nvSpPr>
        <p:spPr>
          <a:xfrm>
            <a:off x="12221959" y="8807450"/>
            <a:ext cx="478683" cy="687070"/>
          </a:xfrm>
          <a:prstGeom prst="rect">
            <a:avLst/>
          </a:prstGeom>
          <a:blipFill>
            <a:blip r:embed="rId2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9" name="object 3069"/>
          <p:cNvSpPr/>
          <p:nvPr/>
        </p:nvSpPr>
        <p:spPr>
          <a:xfrm>
            <a:off x="12216434" y="8805519"/>
            <a:ext cx="484472" cy="690880"/>
          </a:xfrm>
          <a:prstGeom prst="rect">
            <a:avLst/>
          </a:prstGeom>
          <a:blipFill>
            <a:blip r:embed="rId2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0" name="object 3070"/>
          <p:cNvSpPr/>
          <p:nvPr/>
        </p:nvSpPr>
        <p:spPr>
          <a:xfrm>
            <a:off x="12580328" y="8908821"/>
            <a:ext cx="112769" cy="179298"/>
          </a:xfrm>
          <a:prstGeom prst="rect">
            <a:avLst/>
          </a:prstGeom>
          <a:blipFill>
            <a:blip r:embed="rId2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1" name="object 3071"/>
          <p:cNvSpPr/>
          <p:nvPr/>
        </p:nvSpPr>
        <p:spPr>
          <a:xfrm>
            <a:off x="12527229" y="9085592"/>
            <a:ext cx="153022" cy="180009"/>
          </a:xfrm>
          <a:prstGeom prst="rect">
            <a:avLst/>
          </a:prstGeom>
          <a:blipFill>
            <a:blip r:embed="rId2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2" name="object 3072"/>
          <p:cNvSpPr/>
          <p:nvPr/>
        </p:nvSpPr>
        <p:spPr>
          <a:xfrm>
            <a:off x="12623177" y="9091142"/>
            <a:ext cx="53187" cy="28016"/>
          </a:xfrm>
          <a:prstGeom prst="rect">
            <a:avLst/>
          </a:prstGeom>
          <a:blipFill>
            <a:blip r:embed="rId2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3" name="object 3073"/>
          <p:cNvSpPr/>
          <p:nvPr/>
        </p:nvSpPr>
        <p:spPr>
          <a:xfrm>
            <a:off x="12621691" y="9087904"/>
            <a:ext cx="56083" cy="31242"/>
          </a:xfrm>
          <a:prstGeom prst="rect">
            <a:avLst/>
          </a:prstGeom>
          <a:blipFill>
            <a:blip r:embed="rId2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4" name="object 3074"/>
          <p:cNvSpPr/>
          <p:nvPr/>
        </p:nvSpPr>
        <p:spPr>
          <a:xfrm>
            <a:off x="12621691" y="9119095"/>
            <a:ext cx="2095" cy="63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5" name="object 3075"/>
          <p:cNvSpPr/>
          <p:nvPr/>
        </p:nvSpPr>
        <p:spPr>
          <a:xfrm>
            <a:off x="11925321" y="8840102"/>
            <a:ext cx="92916" cy="250723"/>
          </a:xfrm>
          <a:prstGeom prst="rect">
            <a:avLst/>
          </a:prstGeom>
          <a:blipFill>
            <a:blip r:embed="rId2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6" name="object 3076"/>
          <p:cNvSpPr/>
          <p:nvPr/>
        </p:nvSpPr>
        <p:spPr>
          <a:xfrm>
            <a:off x="11926785" y="8840127"/>
            <a:ext cx="113093" cy="249643"/>
          </a:xfrm>
          <a:prstGeom prst="rect">
            <a:avLst/>
          </a:prstGeom>
          <a:blipFill>
            <a:blip r:embed="rId2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7" name="object 3077"/>
          <p:cNvSpPr/>
          <p:nvPr/>
        </p:nvSpPr>
        <p:spPr>
          <a:xfrm>
            <a:off x="11957012" y="9004262"/>
            <a:ext cx="7874" cy="10553"/>
          </a:xfrm>
          <a:prstGeom prst="rect">
            <a:avLst/>
          </a:prstGeom>
          <a:blipFill>
            <a:blip r:embed="rId1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8" name="object 3078"/>
          <p:cNvSpPr/>
          <p:nvPr/>
        </p:nvSpPr>
        <p:spPr>
          <a:xfrm>
            <a:off x="11764898" y="9058783"/>
            <a:ext cx="101676" cy="184238"/>
          </a:xfrm>
          <a:prstGeom prst="rect">
            <a:avLst/>
          </a:prstGeom>
          <a:blipFill>
            <a:blip r:embed="rId2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9" name="object 3079"/>
          <p:cNvSpPr/>
          <p:nvPr/>
        </p:nvSpPr>
        <p:spPr>
          <a:xfrm>
            <a:off x="11766613" y="9059989"/>
            <a:ext cx="104554" cy="182930"/>
          </a:xfrm>
          <a:prstGeom prst="rect">
            <a:avLst/>
          </a:prstGeom>
          <a:blipFill>
            <a:blip r:embed="rId2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0" name="object 3080"/>
          <p:cNvSpPr/>
          <p:nvPr/>
        </p:nvSpPr>
        <p:spPr>
          <a:xfrm>
            <a:off x="11805246" y="9143581"/>
            <a:ext cx="2552" cy="17373"/>
          </a:xfrm>
          <a:prstGeom prst="rect">
            <a:avLst/>
          </a:prstGeom>
          <a:blipFill>
            <a:blip r:embed="rId2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1" name="object 3081"/>
          <p:cNvSpPr/>
          <p:nvPr/>
        </p:nvSpPr>
        <p:spPr>
          <a:xfrm>
            <a:off x="11790070" y="9097670"/>
            <a:ext cx="15392" cy="63677"/>
          </a:xfrm>
          <a:prstGeom prst="rect">
            <a:avLst/>
          </a:prstGeom>
          <a:blipFill>
            <a:blip r:embed="rId2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2" name="object 3082"/>
          <p:cNvSpPr/>
          <p:nvPr/>
        </p:nvSpPr>
        <p:spPr>
          <a:xfrm>
            <a:off x="12577102" y="8908821"/>
            <a:ext cx="46443" cy="194475"/>
          </a:xfrm>
          <a:prstGeom prst="rect">
            <a:avLst/>
          </a:prstGeom>
          <a:blipFill>
            <a:blip r:embed="rId2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3" name="object 3083"/>
          <p:cNvSpPr/>
          <p:nvPr/>
        </p:nvSpPr>
        <p:spPr>
          <a:xfrm>
            <a:off x="12578677" y="8908821"/>
            <a:ext cx="112835" cy="210273"/>
          </a:xfrm>
          <a:prstGeom prst="rect">
            <a:avLst/>
          </a:prstGeom>
          <a:blipFill>
            <a:blip r:embed="rId2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4" name="object 3084"/>
          <p:cNvSpPr/>
          <p:nvPr/>
        </p:nvSpPr>
        <p:spPr>
          <a:xfrm>
            <a:off x="12587999" y="9084081"/>
            <a:ext cx="91643" cy="35064"/>
          </a:xfrm>
          <a:prstGeom prst="rect">
            <a:avLst/>
          </a:prstGeom>
          <a:blipFill>
            <a:blip r:embed="rId2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5" name="object 3085"/>
          <p:cNvSpPr/>
          <p:nvPr/>
        </p:nvSpPr>
        <p:spPr>
          <a:xfrm>
            <a:off x="11914670" y="9286747"/>
            <a:ext cx="67208" cy="190360"/>
          </a:xfrm>
          <a:prstGeom prst="rect">
            <a:avLst/>
          </a:prstGeom>
          <a:blipFill>
            <a:blip r:embed="rId2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6" name="object 3086"/>
          <p:cNvSpPr/>
          <p:nvPr/>
        </p:nvSpPr>
        <p:spPr>
          <a:xfrm>
            <a:off x="11918035" y="9292767"/>
            <a:ext cx="137363" cy="194678"/>
          </a:xfrm>
          <a:prstGeom prst="rect">
            <a:avLst/>
          </a:prstGeom>
          <a:blipFill>
            <a:blip r:embed="rId2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7" name="object 3087"/>
          <p:cNvSpPr/>
          <p:nvPr/>
        </p:nvSpPr>
        <p:spPr>
          <a:xfrm>
            <a:off x="11942915" y="9445612"/>
            <a:ext cx="90766" cy="41948"/>
          </a:xfrm>
          <a:prstGeom prst="rect">
            <a:avLst/>
          </a:prstGeom>
          <a:blipFill>
            <a:blip r:embed="rId2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8" name="object 3088"/>
          <p:cNvSpPr/>
          <p:nvPr/>
        </p:nvSpPr>
        <p:spPr>
          <a:xfrm>
            <a:off x="12021667" y="9443123"/>
            <a:ext cx="18173" cy="14871"/>
          </a:xfrm>
          <a:prstGeom prst="rect">
            <a:avLst/>
          </a:prstGeom>
          <a:blipFill>
            <a:blip r:embed="rId2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9" name="object 3089"/>
          <p:cNvSpPr/>
          <p:nvPr/>
        </p:nvSpPr>
        <p:spPr>
          <a:xfrm>
            <a:off x="11971275" y="9364815"/>
            <a:ext cx="3897" cy="15684"/>
          </a:xfrm>
          <a:prstGeom prst="rect">
            <a:avLst/>
          </a:prstGeom>
          <a:blipFill>
            <a:blip r:embed="rId2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0" name="object 3090"/>
          <p:cNvSpPr/>
          <p:nvPr/>
        </p:nvSpPr>
        <p:spPr>
          <a:xfrm>
            <a:off x="12017870" y="9239808"/>
            <a:ext cx="112915" cy="146748"/>
          </a:xfrm>
          <a:prstGeom prst="rect">
            <a:avLst/>
          </a:prstGeom>
          <a:blipFill>
            <a:blip r:embed="rId2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1" name="object 3091"/>
          <p:cNvSpPr/>
          <p:nvPr/>
        </p:nvSpPr>
        <p:spPr>
          <a:xfrm>
            <a:off x="12017908" y="9222067"/>
            <a:ext cx="151752" cy="206628"/>
          </a:xfrm>
          <a:prstGeom prst="rect">
            <a:avLst/>
          </a:prstGeom>
          <a:blipFill>
            <a:blip r:embed="rId2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2" name="object 3092"/>
          <p:cNvSpPr/>
          <p:nvPr/>
        </p:nvSpPr>
        <p:spPr>
          <a:xfrm>
            <a:off x="12017946" y="9221864"/>
            <a:ext cx="27165" cy="60032"/>
          </a:xfrm>
          <a:prstGeom prst="rect">
            <a:avLst/>
          </a:prstGeom>
          <a:blipFill>
            <a:blip r:embed="rId2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3" name="object 3093"/>
          <p:cNvSpPr/>
          <p:nvPr/>
        </p:nvSpPr>
        <p:spPr>
          <a:xfrm>
            <a:off x="12110735" y="9364954"/>
            <a:ext cx="20049" cy="63881"/>
          </a:xfrm>
          <a:prstGeom prst="rect">
            <a:avLst/>
          </a:prstGeom>
          <a:blipFill>
            <a:blip r:embed="rId2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4" name="object 3094"/>
          <p:cNvSpPr/>
          <p:nvPr/>
        </p:nvSpPr>
        <p:spPr>
          <a:xfrm>
            <a:off x="12006935" y="9273184"/>
            <a:ext cx="9778" cy="7759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5" name="object 3095"/>
          <p:cNvSpPr/>
          <p:nvPr/>
        </p:nvSpPr>
        <p:spPr>
          <a:xfrm>
            <a:off x="12008522" y="9273984"/>
            <a:ext cx="7683" cy="6159"/>
          </a:xfrm>
          <a:prstGeom prst="rect">
            <a:avLst/>
          </a:prstGeom>
          <a:blipFill>
            <a:blip r:embed="rId2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6" name="object 3096"/>
          <p:cNvSpPr/>
          <p:nvPr/>
        </p:nvSpPr>
        <p:spPr>
          <a:xfrm>
            <a:off x="11950268" y="9098495"/>
            <a:ext cx="67640" cy="184137"/>
          </a:xfrm>
          <a:prstGeom prst="rect">
            <a:avLst/>
          </a:prstGeom>
          <a:blipFill>
            <a:blip r:embed="rId2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7" name="object 3097"/>
          <p:cNvSpPr/>
          <p:nvPr/>
        </p:nvSpPr>
        <p:spPr>
          <a:xfrm>
            <a:off x="12012193" y="9273184"/>
            <a:ext cx="5753" cy="7620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8" name="object 3098"/>
          <p:cNvSpPr/>
          <p:nvPr/>
        </p:nvSpPr>
        <p:spPr>
          <a:xfrm>
            <a:off x="11952173" y="9099245"/>
            <a:ext cx="91338" cy="181140"/>
          </a:xfrm>
          <a:prstGeom prst="rect">
            <a:avLst/>
          </a:prstGeom>
          <a:blipFill>
            <a:blip r:embed="rId2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9" name="object 3099"/>
          <p:cNvSpPr/>
          <p:nvPr/>
        </p:nvSpPr>
        <p:spPr>
          <a:xfrm>
            <a:off x="11972543" y="9099854"/>
            <a:ext cx="6972" cy="14808"/>
          </a:xfrm>
          <a:prstGeom prst="rect">
            <a:avLst/>
          </a:prstGeom>
          <a:blipFill>
            <a:blip r:embed="rId1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0" name="object 3100"/>
          <p:cNvSpPr/>
          <p:nvPr/>
        </p:nvSpPr>
        <p:spPr>
          <a:xfrm>
            <a:off x="11950179" y="9133547"/>
            <a:ext cx="66509" cy="130035"/>
          </a:xfrm>
          <a:prstGeom prst="rect">
            <a:avLst/>
          </a:prstGeom>
          <a:blipFill>
            <a:blip r:embed="rId2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1" name="object 3101"/>
          <p:cNvSpPr/>
          <p:nvPr/>
        </p:nvSpPr>
        <p:spPr>
          <a:xfrm>
            <a:off x="11941517" y="9104769"/>
            <a:ext cx="13588" cy="10807"/>
          </a:xfrm>
          <a:prstGeom prst="rect">
            <a:avLst/>
          </a:prstGeom>
          <a:blipFill>
            <a:blip r:embed="rId2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2" name="object 3102"/>
          <p:cNvSpPr/>
          <p:nvPr/>
        </p:nvSpPr>
        <p:spPr>
          <a:xfrm>
            <a:off x="11944121" y="9106865"/>
            <a:ext cx="9105" cy="7619"/>
          </a:xfrm>
          <a:prstGeom prst="rect">
            <a:avLst/>
          </a:prstGeom>
          <a:blipFill>
            <a:blip r:embed="rId2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3" name="object 3103"/>
          <p:cNvSpPr/>
          <p:nvPr/>
        </p:nvSpPr>
        <p:spPr>
          <a:xfrm>
            <a:off x="11951195" y="9101556"/>
            <a:ext cx="11874" cy="8089"/>
          </a:xfrm>
          <a:prstGeom prst="rect">
            <a:avLst/>
          </a:prstGeom>
          <a:blipFill>
            <a:blip r:embed="rId2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4" name="object 3104"/>
          <p:cNvSpPr/>
          <p:nvPr/>
        </p:nvSpPr>
        <p:spPr>
          <a:xfrm>
            <a:off x="11955030" y="9373641"/>
            <a:ext cx="155524" cy="111366"/>
          </a:xfrm>
          <a:prstGeom prst="rect">
            <a:avLst/>
          </a:prstGeom>
          <a:blipFill>
            <a:blip r:embed="rId2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5" name="object 3105"/>
          <p:cNvSpPr/>
          <p:nvPr/>
        </p:nvSpPr>
        <p:spPr>
          <a:xfrm>
            <a:off x="11931916" y="9283992"/>
            <a:ext cx="243230" cy="219671"/>
          </a:xfrm>
          <a:prstGeom prst="rect">
            <a:avLst/>
          </a:prstGeom>
          <a:blipFill>
            <a:blip r:embed="rId2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6" name="object 3106"/>
          <p:cNvSpPr/>
          <p:nvPr/>
        </p:nvSpPr>
        <p:spPr>
          <a:xfrm>
            <a:off x="11944375" y="9367914"/>
            <a:ext cx="172212" cy="128079"/>
          </a:xfrm>
          <a:prstGeom prst="rect">
            <a:avLst/>
          </a:prstGeom>
          <a:blipFill>
            <a:blip r:embed="rId2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7" name="object 3107"/>
          <p:cNvSpPr/>
          <p:nvPr/>
        </p:nvSpPr>
        <p:spPr>
          <a:xfrm>
            <a:off x="11975731" y="9364815"/>
            <a:ext cx="81241" cy="119659"/>
          </a:xfrm>
          <a:prstGeom prst="rect">
            <a:avLst/>
          </a:prstGeom>
          <a:blipFill>
            <a:blip r:embed="rId2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8" name="object 3108"/>
          <p:cNvSpPr/>
          <p:nvPr/>
        </p:nvSpPr>
        <p:spPr>
          <a:xfrm>
            <a:off x="12112815" y="9405493"/>
            <a:ext cx="35826" cy="23342"/>
          </a:xfrm>
          <a:prstGeom prst="rect">
            <a:avLst/>
          </a:prstGeom>
          <a:blipFill>
            <a:blip r:embed="rId2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9" name="object 3109"/>
          <p:cNvSpPr/>
          <p:nvPr/>
        </p:nvSpPr>
        <p:spPr>
          <a:xfrm>
            <a:off x="11934164" y="9286443"/>
            <a:ext cx="245186" cy="217195"/>
          </a:xfrm>
          <a:prstGeom prst="rect">
            <a:avLst/>
          </a:prstGeom>
          <a:blipFill>
            <a:blip r:embed="rId2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0" name="object 3110"/>
          <p:cNvSpPr/>
          <p:nvPr/>
        </p:nvSpPr>
        <p:spPr>
          <a:xfrm>
            <a:off x="11977599" y="9279763"/>
            <a:ext cx="108215" cy="200672"/>
          </a:xfrm>
          <a:prstGeom prst="rect">
            <a:avLst/>
          </a:prstGeom>
          <a:blipFill>
            <a:blip r:embed="rId2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1" name="object 3111"/>
          <p:cNvSpPr/>
          <p:nvPr/>
        </p:nvSpPr>
        <p:spPr>
          <a:xfrm>
            <a:off x="11986679" y="9269412"/>
            <a:ext cx="5969" cy="9093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2" name="object 3112"/>
          <p:cNvSpPr/>
          <p:nvPr/>
        </p:nvSpPr>
        <p:spPr>
          <a:xfrm>
            <a:off x="11985955" y="9276829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723" y="0"/>
                </a:moveTo>
                <a:lnTo>
                  <a:pt x="342" y="977"/>
                </a:lnTo>
                <a:lnTo>
                  <a:pt x="101" y="1955"/>
                </a:lnTo>
                <a:lnTo>
                  <a:pt x="0" y="2933"/>
                </a:lnTo>
                <a:lnTo>
                  <a:pt x="812" y="1676"/>
                </a:lnTo>
                <a:lnTo>
                  <a:pt x="723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3" name="object 3113"/>
          <p:cNvSpPr/>
          <p:nvPr/>
        </p:nvSpPr>
        <p:spPr>
          <a:xfrm>
            <a:off x="12525641" y="9088120"/>
            <a:ext cx="153631" cy="177482"/>
          </a:xfrm>
          <a:prstGeom prst="rect">
            <a:avLst/>
          </a:prstGeom>
          <a:blipFill>
            <a:blip r:embed="rId2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4" name="object 3114"/>
          <p:cNvSpPr/>
          <p:nvPr/>
        </p:nvSpPr>
        <p:spPr>
          <a:xfrm>
            <a:off x="12573571" y="9164549"/>
            <a:ext cx="4470" cy="5016"/>
          </a:xfrm>
          <a:prstGeom prst="rect">
            <a:avLst/>
          </a:prstGeom>
          <a:blipFill>
            <a:blip r:embed="rId1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5" name="object 3115"/>
          <p:cNvSpPr/>
          <p:nvPr/>
        </p:nvSpPr>
        <p:spPr>
          <a:xfrm>
            <a:off x="12676365" y="9084081"/>
            <a:ext cx="2832" cy="7061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6" name="object 3116"/>
          <p:cNvSpPr/>
          <p:nvPr/>
        </p:nvSpPr>
        <p:spPr>
          <a:xfrm>
            <a:off x="12540754" y="9088310"/>
            <a:ext cx="138518" cy="157035"/>
          </a:xfrm>
          <a:prstGeom prst="rect">
            <a:avLst/>
          </a:prstGeom>
          <a:blipFill>
            <a:blip r:embed="rId2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7" name="object 3117"/>
          <p:cNvSpPr/>
          <p:nvPr/>
        </p:nvSpPr>
        <p:spPr>
          <a:xfrm>
            <a:off x="11944121" y="9098216"/>
            <a:ext cx="32499" cy="20624"/>
          </a:xfrm>
          <a:prstGeom prst="rect">
            <a:avLst/>
          </a:prstGeom>
          <a:blipFill>
            <a:blip r:embed="rId2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8" name="object 3118"/>
          <p:cNvSpPr/>
          <p:nvPr/>
        </p:nvSpPr>
        <p:spPr>
          <a:xfrm>
            <a:off x="11947270" y="9109647"/>
            <a:ext cx="25273" cy="5016"/>
          </a:xfrm>
          <a:prstGeom prst="rect">
            <a:avLst/>
          </a:prstGeom>
          <a:blipFill>
            <a:blip r:embed="rId2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9" name="object 3119"/>
          <p:cNvSpPr/>
          <p:nvPr/>
        </p:nvSpPr>
        <p:spPr>
          <a:xfrm>
            <a:off x="11954941" y="9098356"/>
            <a:ext cx="23495" cy="13385"/>
          </a:xfrm>
          <a:prstGeom prst="rect">
            <a:avLst/>
          </a:prstGeom>
          <a:blipFill>
            <a:blip r:embed="rId2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0" name="object 3120"/>
          <p:cNvSpPr/>
          <p:nvPr/>
        </p:nvSpPr>
        <p:spPr>
          <a:xfrm>
            <a:off x="11949023" y="9098953"/>
            <a:ext cx="21208" cy="14770"/>
          </a:xfrm>
          <a:prstGeom prst="rect">
            <a:avLst/>
          </a:prstGeom>
          <a:blipFill>
            <a:blip r:embed="rId2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1" name="object 3121"/>
          <p:cNvSpPr/>
          <p:nvPr/>
        </p:nvSpPr>
        <p:spPr>
          <a:xfrm>
            <a:off x="11978500" y="9097023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381" y="1257"/>
                </a:moveTo>
                <a:lnTo>
                  <a:pt x="0" y="1231"/>
                </a:lnTo>
                <a:lnTo>
                  <a:pt x="139" y="774"/>
                </a:lnTo>
                <a:lnTo>
                  <a:pt x="317" y="0"/>
                </a:lnTo>
                <a:lnTo>
                  <a:pt x="381" y="125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2" name="object 3122"/>
          <p:cNvSpPr/>
          <p:nvPr/>
        </p:nvSpPr>
        <p:spPr>
          <a:xfrm>
            <a:off x="11978461" y="9098280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419" y="0"/>
                </a:moveTo>
                <a:lnTo>
                  <a:pt x="0" y="76"/>
                </a:lnTo>
                <a:lnTo>
                  <a:pt x="419" y="215"/>
                </a:lnTo>
                <a:lnTo>
                  <a:pt x="41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3" name="object 3123"/>
          <p:cNvSpPr/>
          <p:nvPr/>
        </p:nvSpPr>
        <p:spPr>
          <a:xfrm>
            <a:off x="11805336" y="9160332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177" y="0"/>
                </a:moveTo>
                <a:lnTo>
                  <a:pt x="0" y="558"/>
                </a:lnTo>
                <a:lnTo>
                  <a:pt x="177" y="622"/>
                </a:lnTo>
                <a:lnTo>
                  <a:pt x="17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4" name="object 3124"/>
          <p:cNvSpPr/>
          <p:nvPr/>
        </p:nvSpPr>
        <p:spPr>
          <a:xfrm>
            <a:off x="11805348" y="9153207"/>
            <a:ext cx="635" cy="7620"/>
          </a:xfrm>
          <a:custGeom>
            <a:avLst/>
            <a:gdLst/>
            <a:ahLst/>
            <a:cxnLst/>
            <a:rect l="l" t="t" r="r" b="b"/>
            <a:pathLst>
              <a:path w="634" h="7620">
                <a:moveTo>
                  <a:pt x="114" y="0"/>
                </a:moveTo>
                <a:lnTo>
                  <a:pt x="0" y="7061"/>
                </a:lnTo>
                <a:lnTo>
                  <a:pt x="254" y="7175"/>
                </a:lnTo>
                <a:lnTo>
                  <a:pt x="508" y="5232"/>
                </a:lnTo>
                <a:lnTo>
                  <a:pt x="444" y="2819"/>
                </a:lnTo>
                <a:lnTo>
                  <a:pt x="11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5" name="object 3125"/>
          <p:cNvSpPr/>
          <p:nvPr/>
        </p:nvSpPr>
        <p:spPr>
          <a:xfrm>
            <a:off x="11801055" y="9134512"/>
            <a:ext cx="4406" cy="26377"/>
          </a:xfrm>
          <a:prstGeom prst="rect">
            <a:avLst/>
          </a:prstGeom>
          <a:blipFill>
            <a:blip r:embed="rId2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6" name="object 3126"/>
          <p:cNvSpPr/>
          <p:nvPr/>
        </p:nvSpPr>
        <p:spPr>
          <a:xfrm>
            <a:off x="11759133" y="9075572"/>
            <a:ext cx="37617" cy="81318"/>
          </a:xfrm>
          <a:prstGeom prst="rect">
            <a:avLst/>
          </a:prstGeom>
          <a:blipFill>
            <a:blip r:embed="rId2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7" name="object 3127"/>
          <p:cNvSpPr/>
          <p:nvPr/>
        </p:nvSpPr>
        <p:spPr>
          <a:xfrm>
            <a:off x="11795645" y="9155341"/>
            <a:ext cx="5867" cy="3949"/>
          </a:xfrm>
          <a:prstGeom prst="rect">
            <a:avLst/>
          </a:prstGeom>
          <a:blipFill>
            <a:blip r:embed="rId1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8" name="object 3128"/>
          <p:cNvSpPr/>
          <p:nvPr/>
        </p:nvSpPr>
        <p:spPr>
          <a:xfrm>
            <a:off x="11760923" y="9075661"/>
            <a:ext cx="40424" cy="82791"/>
          </a:xfrm>
          <a:prstGeom prst="rect">
            <a:avLst/>
          </a:prstGeom>
          <a:blipFill>
            <a:blip r:embed="rId2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9" name="object 3129"/>
          <p:cNvSpPr/>
          <p:nvPr/>
        </p:nvSpPr>
        <p:spPr>
          <a:xfrm>
            <a:off x="12034215" y="8870556"/>
            <a:ext cx="10121" cy="33616"/>
          </a:xfrm>
          <a:prstGeom prst="rect">
            <a:avLst/>
          </a:prstGeom>
          <a:blipFill>
            <a:blip r:embed="rId2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0" name="object 3130"/>
          <p:cNvSpPr/>
          <p:nvPr/>
        </p:nvSpPr>
        <p:spPr>
          <a:xfrm>
            <a:off x="12036335" y="8871749"/>
            <a:ext cx="19532" cy="31508"/>
          </a:xfrm>
          <a:prstGeom prst="rect">
            <a:avLst/>
          </a:prstGeom>
          <a:blipFill>
            <a:blip r:embed="rId2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1" name="object 3131"/>
          <p:cNvSpPr/>
          <p:nvPr/>
        </p:nvSpPr>
        <p:spPr>
          <a:xfrm>
            <a:off x="12030023" y="8866771"/>
            <a:ext cx="4191" cy="3784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2" name="object 3132"/>
          <p:cNvSpPr/>
          <p:nvPr/>
        </p:nvSpPr>
        <p:spPr>
          <a:xfrm>
            <a:off x="12031624" y="8867699"/>
            <a:ext cx="2070" cy="1828"/>
          </a:xfrm>
          <a:prstGeom prst="rect">
            <a:avLst/>
          </a:prstGeom>
          <a:blipFill>
            <a:blip r:embed="rId2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3" name="object 3133"/>
          <p:cNvSpPr/>
          <p:nvPr/>
        </p:nvSpPr>
        <p:spPr>
          <a:xfrm>
            <a:off x="11790768" y="9102306"/>
            <a:ext cx="7835" cy="20967"/>
          </a:xfrm>
          <a:prstGeom prst="rect">
            <a:avLst/>
          </a:prstGeom>
          <a:blipFill>
            <a:blip r:embed="rId2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4" name="object 3134"/>
          <p:cNvSpPr/>
          <p:nvPr/>
        </p:nvSpPr>
        <p:spPr>
          <a:xfrm>
            <a:off x="11790070" y="9098622"/>
            <a:ext cx="11607" cy="61379"/>
          </a:xfrm>
          <a:prstGeom prst="rect">
            <a:avLst/>
          </a:prstGeom>
          <a:blipFill>
            <a:blip r:embed="rId2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5" name="object 3135"/>
          <p:cNvSpPr/>
          <p:nvPr/>
        </p:nvSpPr>
        <p:spPr>
          <a:xfrm>
            <a:off x="11791912" y="9108364"/>
            <a:ext cx="9825" cy="50253"/>
          </a:xfrm>
          <a:prstGeom prst="rect">
            <a:avLst/>
          </a:prstGeom>
          <a:blipFill>
            <a:blip r:embed="rId2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6" name="object 3136"/>
          <p:cNvSpPr/>
          <p:nvPr/>
        </p:nvSpPr>
        <p:spPr>
          <a:xfrm>
            <a:off x="11790235" y="9099334"/>
            <a:ext cx="11912" cy="61899"/>
          </a:xfrm>
          <a:prstGeom prst="rect">
            <a:avLst/>
          </a:prstGeom>
          <a:blipFill>
            <a:blip r:embed="rId2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7" name="object 3137"/>
          <p:cNvSpPr/>
          <p:nvPr/>
        </p:nvSpPr>
        <p:spPr>
          <a:xfrm>
            <a:off x="12146940" y="9083497"/>
            <a:ext cx="242570" cy="120014"/>
          </a:xfrm>
          <a:custGeom>
            <a:avLst/>
            <a:gdLst/>
            <a:ahLst/>
            <a:cxnLst/>
            <a:rect l="l" t="t" r="r" b="b"/>
            <a:pathLst>
              <a:path w="242570" h="120015">
                <a:moveTo>
                  <a:pt x="23939" y="98590"/>
                </a:moveTo>
                <a:lnTo>
                  <a:pt x="19457" y="106269"/>
                </a:lnTo>
                <a:lnTo>
                  <a:pt x="14241" y="112993"/>
                </a:lnTo>
                <a:lnTo>
                  <a:pt x="7889" y="117776"/>
                </a:lnTo>
                <a:lnTo>
                  <a:pt x="0" y="119634"/>
                </a:lnTo>
                <a:lnTo>
                  <a:pt x="152" y="119634"/>
                </a:lnTo>
                <a:lnTo>
                  <a:pt x="8055" y="117843"/>
                </a:lnTo>
                <a:lnTo>
                  <a:pt x="14425" y="113120"/>
                </a:lnTo>
                <a:lnTo>
                  <a:pt x="19660" y="106437"/>
                </a:lnTo>
                <a:lnTo>
                  <a:pt x="24155" y="98767"/>
                </a:lnTo>
                <a:lnTo>
                  <a:pt x="23939" y="98590"/>
                </a:lnTo>
                <a:close/>
              </a:path>
              <a:path w="242570" h="120015">
                <a:moveTo>
                  <a:pt x="137337" y="115976"/>
                </a:moveTo>
                <a:lnTo>
                  <a:pt x="136385" y="117563"/>
                </a:lnTo>
                <a:lnTo>
                  <a:pt x="136601" y="117716"/>
                </a:lnTo>
                <a:lnTo>
                  <a:pt x="137629" y="116001"/>
                </a:lnTo>
                <a:lnTo>
                  <a:pt x="137337" y="115976"/>
                </a:lnTo>
                <a:close/>
              </a:path>
              <a:path w="242570" h="120015">
                <a:moveTo>
                  <a:pt x="241973" y="0"/>
                </a:moveTo>
                <a:lnTo>
                  <a:pt x="238823" y="2438"/>
                </a:lnTo>
                <a:lnTo>
                  <a:pt x="220916" y="12293"/>
                </a:lnTo>
                <a:lnTo>
                  <a:pt x="217411" y="16675"/>
                </a:lnTo>
                <a:lnTo>
                  <a:pt x="201675" y="53670"/>
                </a:lnTo>
                <a:lnTo>
                  <a:pt x="200736" y="57378"/>
                </a:lnTo>
                <a:lnTo>
                  <a:pt x="180644" y="99364"/>
                </a:lnTo>
                <a:lnTo>
                  <a:pt x="140677" y="116039"/>
                </a:lnTo>
                <a:lnTo>
                  <a:pt x="138785" y="117182"/>
                </a:lnTo>
                <a:lnTo>
                  <a:pt x="138899" y="117347"/>
                </a:lnTo>
                <a:lnTo>
                  <a:pt x="140169" y="116395"/>
                </a:lnTo>
                <a:lnTo>
                  <a:pt x="172858" y="103250"/>
                </a:lnTo>
                <a:lnTo>
                  <a:pt x="198035" y="69041"/>
                </a:lnTo>
                <a:lnTo>
                  <a:pt x="201955" y="53670"/>
                </a:lnTo>
                <a:lnTo>
                  <a:pt x="202851" y="50063"/>
                </a:lnTo>
                <a:lnTo>
                  <a:pt x="221259" y="12293"/>
                </a:lnTo>
                <a:lnTo>
                  <a:pt x="239014" y="2501"/>
                </a:lnTo>
                <a:lnTo>
                  <a:pt x="242138" y="114"/>
                </a:lnTo>
                <a:lnTo>
                  <a:pt x="241973" y="0"/>
                </a:lnTo>
                <a:close/>
              </a:path>
            </a:pathLst>
          </a:custGeom>
          <a:solidFill>
            <a:srgbClr val="B5B3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8" name="object 3138"/>
          <p:cNvSpPr/>
          <p:nvPr/>
        </p:nvSpPr>
        <p:spPr>
          <a:xfrm>
            <a:off x="12388901" y="9082900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36" y="0"/>
                </a:moveTo>
                <a:lnTo>
                  <a:pt x="495" y="215"/>
                </a:lnTo>
                <a:lnTo>
                  <a:pt x="0" y="596"/>
                </a:lnTo>
                <a:lnTo>
                  <a:pt x="165" y="711"/>
                </a:lnTo>
                <a:lnTo>
                  <a:pt x="901" y="139"/>
                </a:lnTo>
                <a:lnTo>
                  <a:pt x="736" y="0"/>
                </a:lnTo>
                <a:close/>
              </a:path>
            </a:pathLst>
          </a:custGeom>
          <a:solidFill>
            <a:srgbClr val="9E9B9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9" name="object 3139"/>
          <p:cNvSpPr/>
          <p:nvPr/>
        </p:nvSpPr>
        <p:spPr>
          <a:xfrm>
            <a:off x="12381813" y="8879891"/>
            <a:ext cx="19951" cy="201218"/>
          </a:xfrm>
          <a:prstGeom prst="rect">
            <a:avLst/>
          </a:prstGeom>
          <a:blipFill>
            <a:blip r:embed="rId2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0" name="object 3140"/>
          <p:cNvSpPr/>
          <p:nvPr/>
        </p:nvSpPr>
        <p:spPr>
          <a:xfrm>
            <a:off x="12389649" y="9080982"/>
            <a:ext cx="2311" cy="2044"/>
          </a:xfrm>
          <a:prstGeom prst="rect">
            <a:avLst/>
          </a:prstGeom>
          <a:blipFill>
            <a:blip r:embed="rId2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1" name="object 3141"/>
          <p:cNvSpPr/>
          <p:nvPr/>
        </p:nvSpPr>
        <p:spPr>
          <a:xfrm>
            <a:off x="12112662" y="8957271"/>
            <a:ext cx="191135" cy="187960"/>
          </a:xfrm>
          <a:custGeom>
            <a:avLst/>
            <a:gdLst/>
            <a:ahLst/>
            <a:cxnLst/>
            <a:rect l="l" t="t" r="r" b="b"/>
            <a:pathLst>
              <a:path w="191134" h="187959">
                <a:moveTo>
                  <a:pt x="14020" y="172250"/>
                </a:moveTo>
                <a:lnTo>
                  <a:pt x="20143" y="177492"/>
                </a:lnTo>
                <a:lnTo>
                  <a:pt x="26619" y="182386"/>
                </a:lnTo>
                <a:lnTo>
                  <a:pt x="32780" y="186025"/>
                </a:lnTo>
                <a:lnTo>
                  <a:pt x="37960" y="187502"/>
                </a:lnTo>
                <a:lnTo>
                  <a:pt x="32809" y="185911"/>
                </a:lnTo>
                <a:lnTo>
                  <a:pt x="26760" y="182281"/>
                </a:lnTo>
                <a:lnTo>
                  <a:pt x="20427" y="177467"/>
                </a:lnTo>
                <a:lnTo>
                  <a:pt x="14427" y="172326"/>
                </a:lnTo>
                <a:lnTo>
                  <a:pt x="14020" y="172250"/>
                </a:lnTo>
                <a:close/>
              </a:path>
              <a:path w="191134" h="187959">
                <a:moveTo>
                  <a:pt x="183146" y="169646"/>
                </a:moveTo>
                <a:lnTo>
                  <a:pt x="180289" y="170764"/>
                </a:lnTo>
                <a:lnTo>
                  <a:pt x="170019" y="171018"/>
                </a:lnTo>
                <a:lnTo>
                  <a:pt x="160667" y="172605"/>
                </a:lnTo>
                <a:lnTo>
                  <a:pt x="154101" y="176822"/>
                </a:lnTo>
                <a:lnTo>
                  <a:pt x="153962" y="180390"/>
                </a:lnTo>
                <a:lnTo>
                  <a:pt x="155828" y="182016"/>
                </a:lnTo>
                <a:lnTo>
                  <a:pt x="162331" y="183616"/>
                </a:lnTo>
                <a:lnTo>
                  <a:pt x="163436" y="183743"/>
                </a:lnTo>
                <a:lnTo>
                  <a:pt x="164503" y="183756"/>
                </a:lnTo>
                <a:lnTo>
                  <a:pt x="163525" y="183718"/>
                </a:lnTo>
                <a:lnTo>
                  <a:pt x="162534" y="183591"/>
                </a:lnTo>
                <a:lnTo>
                  <a:pt x="156133" y="182016"/>
                </a:lnTo>
                <a:lnTo>
                  <a:pt x="154266" y="180390"/>
                </a:lnTo>
                <a:lnTo>
                  <a:pt x="154406" y="176822"/>
                </a:lnTo>
                <a:lnTo>
                  <a:pt x="160972" y="172605"/>
                </a:lnTo>
                <a:lnTo>
                  <a:pt x="170395" y="171018"/>
                </a:lnTo>
                <a:lnTo>
                  <a:pt x="180314" y="170764"/>
                </a:lnTo>
                <a:lnTo>
                  <a:pt x="183045" y="169798"/>
                </a:lnTo>
                <a:lnTo>
                  <a:pt x="183146" y="169646"/>
                </a:lnTo>
                <a:close/>
              </a:path>
              <a:path w="191134" h="187959">
                <a:moveTo>
                  <a:pt x="172097" y="121843"/>
                </a:moveTo>
                <a:lnTo>
                  <a:pt x="170891" y="121843"/>
                </a:lnTo>
                <a:lnTo>
                  <a:pt x="169964" y="122478"/>
                </a:lnTo>
                <a:lnTo>
                  <a:pt x="167551" y="125425"/>
                </a:lnTo>
                <a:lnTo>
                  <a:pt x="166242" y="127520"/>
                </a:lnTo>
                <a:lnTo>
                  <a:pt x="167589" y="131025"/>
                </a:lnTo>
                <a:lnTo>
                  <a:pt x="170484" y="132537"/>
                </a:lnTo>
                <a:lnTo>
                  <a:pt x="174256" y="133121"/>
                </a:lnTo>
                <a:lnTo>
                  <a:pt x="175399" y="133197"/>
                </a:lnTo>
                <a:lnTo>
                  <a:pt x="174561" y="133121"/>
                </a:lnTo>
                <a:lnTo>
                  <a:pt x="170752" y="132537"/>
                </a:lnTo>
                <a:lnTo>
                  <a:pt x="167893" y="131025"/>
                </a:lnTo>
                <a:lnTo>
                  <a:pt x="166535" y="127520"/>
                </a:lnTo>
                <a:lnTo>
                  <a:pt x="167830" y="125425"/>
                </a:lnTo>
                <a:lnTo>
                  <a:pt x="170243" y="122516"/>
                </a:lnTo>
                <a:lnTo>
                  <a:pt x="171157" y="121881"/>
                </a:lnTo>
                <a:lnTo>
                  <a:pt x="172097" y="121843"/>
                </a:lnTo>
                <a:close/>
              </a:path>
              <a:path w="191134" h="187959">
                <a:moveTo>
                  <a:pt x="190576" y="126009"/>
                </a:moveTo>
                <a:lnTo>
                  <a:pt x="188213" y="126593"/>
                </a:lnTo>
                <a:lnTo>
                  <a:pt x="186753" y="126885"/>
                </a:lnTo>
                <a:lnTo>
                  <a:pt x="185432" y="127038"/>
                </a:lnTo>
                <a:lnTo>
                  <a:pt x="184111" y="127050"/>
                </a:lnTo>
                <a:lnTo>
                  <a:pt x="185712" y="127038"/>
                </a:lnTo>
                <a:lnTo>
                  <a:pt x="187058" y="126885"/>
                </a:lnTo>
                <a:lnTo>
                  <a:pt x="188644" y="126580"/>
                </a:lnTo>
                <a:lnTo>
                  <a:pt x="190423" y="126123"/>
                </a:lnTo>
                <a:lnTo>
                  <a:pt x="190576" y="126009"/>
                </a:lnTo>
                <a:close/>
              </a:path>
              <a:path w="191134" h="187959">
                <a:moveTo>
                  <a:pt x="11607" y="113728"/>
                </a:moveTo>
                <a:lnTo>
                  <a:pt x="2687" y="116979"/>
                </a:lnTo>
                <a:lnTo>
                  <a:pt x="977" y="117297"/>
                </a:lnTo>
                <a:lnTo>
                  <a:pt x="5626" y="121310"/>
                </a:lnTo>
                <a:lnTo>
                  <a:pt x="10756" y="124548"/>
                </a:lnTo>
                <a:lnTo>
                  <a:pt x="15468" y="124637"/>
                </a:lnTo>
                <a:lnTo>
                  <a:pt x="10833" y="124421"/>
                </a:lnTo>
                <a:lnTo>
                  <a:pt x="5829" y="121234"/>
                </a:lnTo>
                <a:lnTo>
                  <a:pt x="1269" y="117297"/>
                </a:lnTo>
                <a:lnTo>
                  <a:pt x="3106" y="116966"/>
                </a:lnTo>
                <a:lnTo>
                  <a:pt x="4838" y="116306"/>
                </a:lnTo>
                <a:lnTo>
                  <a:pt x="6591" y="115684"/>
                </a:lnTo>
                <a:lnTo>
                  <a:pt x="9169" y="114719"/>
                </a:lnTo>
                <a:lnTo>
                  <a:pt x="11899" y="113741"/>
                </a:lnTo>
                <a:lnTo>
                  <a:pt x="14884" y="113741"/>
                </a:lnTo>
                <a:lnTo>
                  <a:pt x="11607" y="113728"/>
                </a:lnTo>
                <a:close/>
              </a:path>
              <a:path w="191134" h="187959">
                <a:moveTo>
                  <a:pt x="176275" y="56972"/>
                </a:moveTo>
                <a:lnTo>
                  <a:pt x="159981" y="70281"/>
                </a:lnTo>
                <a:lnTo>
                  <a:pt x="160359" y="72326"/>
                </a:lnTo>
                <a:lnTo>
                  <a:pt x="162928" y="75857"/>
                </a:lnTo>
                <a:lnTo>
                  <a:pt x="164833" y="76657"/>
                </a:lnTo>
                <a:lnTo>
                  <a:pt x="167131" y="76746"/>
                </a:lnTo>
                <a:lnTo>
                  <a:pt x="164960" y="76593"/>
                </a:lnTo>
                <a:lnTo>
                  <a:pt x="163169" y="75793"/>
                </a:lnTo>
                <a:lnTo>
                  <a:pt x="160665" y="72313"/>
                </a:lnTo>
                <a:lnTo>
                  <a:pt x="160286" y="70281"/>
                </a:lnTo>
                <a:lnTo>
                  <a:pt x="160820" y="67970"/>
                </a:lnTo>
                <a:lnTo>
                  <a:pt x="161798" y="63893"/>
                </a:lnTo>
                <a:lnTo>
                  <a:pt x="165239" y="60248"/>
                </a:lnTo>
                <a:lnTo>
                  <a:pt x="170535" y="57492"/>
                </a:lnTo>
                <a:lnTo>
                  <a:pt x="173316" y="56984"/>
                </a:lnTo>
                <a:lnTo>
                  <a:pt x="176275" y="56972"/>
                </a:lnTo>
                <a:close/>
              </a:path>
              <a:path w="191134" h="187959">
                <a:moveTo>
                  <a:pt x="9486" y="47891"/>
                </a:moveTo>
                <a:lnTo>
                  <a:pt x="9182" y="47891"/>
                </a:lnTo>
                <a:lnTo>
                  <a:pt x="5346" y="48831"/>
                </a:lnTo>
                <a:lnTo>
                  <a:pt x="1536" y="50228"/>
                </a:lnTo>
                <a:lnTo>
                  <a:pt x="2501" y="51523"/>
                </a:lnTo>
                <a:lnTo>
                  <a:pt x="4114" y="54432"/>
                </a:lnTo>
                <a:lnTo>
                  <a:pt x="6197" y="58305"/>
                </a:lnTo>
                <a:lnTo>
                  <a:pt x="7315" y="59207"/>
                </a:lnTo>
                <a:lnTo>
                  <a:pt x="10096" y="61556"/>
                </a:lnTo>
                <a:lnTo>
                  <a:pt x="16205" y="63715"/>
                </a:lnTo>
                <a:lnTo>
                  <a:pt x="21208" y="63779"/>
                </a:lnTo>
                <a:lnTo>
                  <a:pt x="16255" y="63626"/>
                </a:lnTo>
                <a:lnTo>
                  <a:pt x="10325" y="61518"/>
                </a:lnTo>
                <a:lnTo>
                  <a:pt x="6515" y="58305"/>
                </a:lnTo>
                <a:lnTo>
                  <a:pt x="2793" y="51523"/>
                </a:lnTo>
                <a:lnTo>
                  <a:pt x="1841" y="50228"/>
                </a:lnTo>
                <a:lnTo>
                  <a:pt x="5651" y="48831"/>
                </a:lnTo>
                <a:lnTo>
                  <a:pt x="9486" y="47891"/>
                </a:lnTo>
                <a:close/>
              </a:path>
              <a:path w="191134" h="187959">
                <a:moveTo>
                  <a:pt x="18376" y="0"/>
                </a:moveTo>
                <a:lnTo>
                  <a:pt x="11302" y="1917"/>
                </a:lnTo>
                <a:lnTo>
                  <a:pt x="5337" y="4711"/>
                </a:lnTo>
                <a:lnTo>
                  <a:pt x="0" y="8089"/>
                </a:lnTo>
                <a:lnTo>
                  <a:pt x="3837" y="9766"/>
                </a:lnTo>
                <a:lnTo>
                  <a:pt x="5410" y="17767"/>
                </a:lnTo>
                <a:lnTo>
                  <a:pt x="5981" y="20523"/>
                </a:lnTo>
                <a:lnTo>
                  <a:pt x="6489" y="23152"/>
                </a:lnTo>
                <a:lnTo>
                  <a:pt x="8458" y="24193"/>
                </a:lnTo>
                <a:lnTo>
                  <a:pt x="9626" y="24307"/>
                </a:lnTo>
                <a:lnTo>
                  <a:pt x="9791" y="24307"/>
                </a:lnTo>
                <a:lnTo>
                  <a:pt x="8724" y="24168"/>
                </a:lnTo>
                <a:lnTo>
                  <a:pt x="6794" y="23152"/>
                </a:lnTo>
                <a:lnTo>
                  <a:pt x="4114" y="9766"/>
                </a:lnTo>
                <a:lnTo>
                  <a:pt x="304" y="8089"/>
                </a:lnTo>
                <a:lnTo>
                  <a:pt x="5707" y="4673"/>
                </a:lnTo>
                <a:lnTo>
                  <a:pt x="11455" y="1993"/>
                </a:lnTo>
                <a:lnTo>
                  <a:pt x="18427" y="76"/>
                </a:lnTo>
                <a:close/>
              </a:path>
              <a:path w="191134" h="187959">
                <a:moveTo>
                  <a:pt x="185508" y="1308"/>
                </a:moveTo>
                <a:lnTo>
                  <a:pt x="182168" y="1308"/>
                </a:lnTo>
                <a:lnTo>
                  <a:pt x="178777" y="2590"/>
                </a:lnTo>
                <a:lnTo>
                  <a:pt x="173033" y="7924"/>
                </a:lnTo>
                <a:lnTo>
                  <a:pt x="171936" y="11912"/>
                </a:lnTo>
                <a:lnTo>
                  <a:pt x="173824" y="17741"/>
                </a:lnTo>
                <a:lnTo>
                  <a:pt x="174688" y="19088"/>
                </a:lnTo>
                <a:lnTo>
                  <a:pt x="175844" y="19951"/>
                </a:lnTo>
                <a:lnTo>
                  <a:pt x="176326" y="20078"/>
                </a:lnTo>
                <a:lnTo>
                  <a:pt x="175082" y="19240"/>
                </a:lnTo>
                <a:lnTo>
                  <a:pt x="174155" y="17843"/>
                </a:lnTo>
                <a:lnTo>
                  <a:pt x="172228" y="11899"/>
                </a:lnTo>
                <a:lnTo>
                  <a:pt x="173355" y="7912"/>
                </a:lnTo>
                <a:lnTo>
                  <a:pt x="179044" y="2628"/>
                </a:lnTo>
                <a:lnTo>
                  <a:pt x="182372" y="1346"/>
                </a:lnTo>
                <a:lnTo>
                  <a:pt x="185508" y="1308"/>
                </a:lnTo>
                <a:close/>
              </a:path>
            </a:pathLst>
          </a:custGeom>
          <a:solidFill>
            <a:srgbClr val="B5B3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2" name="object 3142"/>
          <p:cNvSpPr/>
          <p:nvPr/>
        </p:nvSpPr>
        <p:spPr>
          <a:xfrm>
            <a:off x="12381039" y="8837548"/>
            <a:ext cx="3810" cy="635"/>
          </a:xfrm>
          <a:custGeom>
            <a:avLst/>
            <a:gdLst/>
            <a:ahLst/>
            <a:cxnLst/>
            <a:rect l="l" t="t" r="r" b="b"/>
            <a:pathLst>
              <a:path w="3809" h="634">
                <a:moveTo>
                  <a:pt x="1910" y="86"/>
                </a:moveTo>
                <a:lnTo>
                  <a:pt x="2476" y="152"/>
                </a:lnTo>
                <a:lnTo>
                  <a:pt x="3594" y="457"/>
                </a:lnTo>
                <a:lnTo>
                  <a:pt x="2514" y="114"/>
                </a:lnTo>
                <a:lnTo>
                  <a:pt x="1910" y="86"/>
                </a:lnTo>
                <a:close/>
              </a:path>
              <a:path w="3809" h="634">
                <a:moveTo>
                  <a:pt x="0" y="0"/>
                </a:moveTo>
                <a:lnTo>
                  <a:pt x="1910" y="86"/>
                </a:lnTo>
                <a:lnTo>
                  <a:pt x="1270" y="12"/>
                </a:lnTo>
                <a:lnTo>
                  <a:pt x="0" y="0"/>
                </a:lnTo>
                <a:close/>
              </a:path>
            </a:pathLst>
          </a:custGeom>
          <a:solidFill>
            <a:srgbClr val="B5B3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3" name="object 3143"/>
          <p:cNvSpPr/>
          <p:nvPr/>
        </p:nvSpPr>
        <p:spPr>
          <a:xfrm>
            <a:off x="12384684" y="883813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88" y="0"/>
                </a:lnTo>
              </a:path>
            </a:pathLst>
          </a:custGeom>
          <a:ln w="3175">
            <a:solidFill>
              <a:srgbClr val="9E9B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4" name="object 3144"/>
          <p:cNvSpPr/>
          <p:nvPr/>
        </p:nvSpPr>
        <p:spPr>
          <a:xfrm>
            <a:off x="12381662" y="8839733"/>
            <a:ext cx="11150" cy="40322"/>
          </a:xfrm>
          <a:prstGeom prst="rect">
            <a:avLst/>
          </a:prstGeom>
          <a:blipFill>
            <a:blip r:embed="rId2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5" name="object 3145"/>
          <p:cNvSpPr/>
          <p:nvPr/>
        </p:nvSpPr>
        <p:spPr>
          <a:xfrm>
            <a:off x="12385547" y="8838234"/>
            <a:ext cx="2743" cy="1638"/>
          </a:xfrm>
          <a:prstGeom prst="rect">
            <a:avLst/>
          </a:prstGeom>
          <a:blipFill>
            <a:blip r:embed="rId2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6" name="object 3146"/>
          <p:cNvSpPr/>
          <p:nvPr/>
        </p:nvSpPr>
        <p:spPr>
          <a:xfrm>
            <a:off x="12072619" y="8803767"/>
            <a:ext cx="276860" cy="41275"/>
          </a:xfrm>
          <a:custGeom>
            <a:avLst/>
            <a:gdLst/>
            <a:ahLst/>
            <a:cxnLst/>
            <a:rect l="l" t="t" r="r" b="b"/>
            <a:pathLst>
              <a:path w="276859" h="41275">
                <a:moveTo>
                  <a:pt x="251891" y="7505"/>
                </a:moveTo>
                <a:lnTo>
                  <a:pt x="260197" y="7632"/>
                </a:lnTo>
                <a:lnTo>
                  <a:pt x="266712" y="11036"/>
                </a:lnTo>
                <a:lnTo>
                  <a:pt x="275247" y="24333"/>
                </a:lnTo>
                <a:lnTo>
                  <a:pt x="276415" y="32778"/>
                </a:lnTo>
                <a:lnTo>
                  <a:pt x="274243" y="40970"/>
                </a:lnTo>
                <a:lnTo>
                  <a:pt x="274586" y="40805"/>
                </a:lnTo>
                <a:lnTo>
                  <a:pt x="276707" y="32677"/>
                </a:lnTo>
                <a:lnTo>
                  <a:pt x="275539" y="24282"/>
                </a:lnTo>
                <a:lnTo>
                  <a:pt x="266953" y="10972"/>
                </a:lnTo>
                <a:lnTo>
                  <a:pt x="260362" y="7556"/>
                </a:lnTo>
                <a:lnTo>
                  <a:pt x="251891" y="7505"/>
                </a:lnTo>
                <a:close/>
              </a:path>
              <a:path w="276859" h="41275">
                <a:moveTo>
                  <a:pt x="0" y="26276"/>
                </a:moveTo>
                <a:lnTo>
                  <a:pt x="4127" y="26390"/>
                </a:lnTo>
                <a:lnTo>
                  <a:pt x="20142" y="31115"/>
                </a:lnTo>
                <a:lnTo>
                  <a:pt x="23558" y="31242"/>
                </a:lnTo>
                <a:lnTo>
                  <a:pt x="20218" y="31064"/>
                </a:lnTo>
                <a:lnTo>
                  <a:pt x="4229" y="26327"/>
                </a:lnTo>
                <a:lnTo>
                  <a:pt x="0" y="26276"/>
                </a:lnTo>
                <a:close/>
              </a:path>
              <a:path w="276859" h="41275">
                <a:moveTo>
                  <a:pt x="47955" y="0"/>
                </a:moveTo>
                <a:lnTo>
                  <a:pt x="52882" y="190"/>
                </a:lnTo>
                <a:lnTo>
                  <a:pt x="57632" y="1816"/>
                </a:lnTo>
                <a:lnTo>
                  <a:pt x="61925" y="4457"/>
                </a:lnTo>
                <a:lnTo>
                  <a:pt x="61950" y="4305"/>
                </a:lnTo>
                <a:lnTo>
                  <a:pt x="57721" y="1765"/>
                </a:lnTo>
                <a:lnTo>
                  <a:pt x="53085" y="190"/>
                </a:lnTo>
                <a:lnTo>
                  <a:pt x="47955" y="0"/>
                </a:lnTo>
                <a:close/>
              </a:path>
            </a:pathLst>
          </a:custGeom>
          <a:solidFill>
            <a:srgbClr val="B5B3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7" name="object 3147"/>
          <p:cNvSpPr/>
          <p:nvPr/>
        </p:nvSpPr>
        <p:spPr>
          <a:xfrm>
            <a:off x="12071350" y="8722524"/>
            <a:ext cx="335915" cy="88900"/>
          </a:xfrm>
          <a:custGeom>
            <a:avLst/>
            <a:gdLst/>
            <a:ahLst/>
            <a:cxnLst/>
            <a:rect l="l" t="t" r="r" b="b"/>
            <a:pathLst>
              <a:path w="335915" h="88900">
                <a:moveTo>
                  <a:pt x="245872" y="80543"/>
                </a:moveTo>
                <a:lnTo>
                  <a:pt x="246578" y="83616"/>
                </a:lnTo>
                <a:lnTo>
                  <a:pt x="247992" y="86271"/>
                </a:lnTo>
                <a:lnTo>
                  <a:pt x="249783" y="88861"/>
                </a:lnTo>
                <a:lnTo>
                  <a:pt x="250075" y="88836"/>
                </a:lnTo>
                <a:lnTo>
                  <a:pt x="248310" y="86271"/>
                </a:lnTo>
                <a:lnTo>
                  <a:pt x="246879" y="83578"/>
                </a:lnTo>
                <a:lnTo>
                  <a:pt x="246214" y="80606"/>
                </a:lnTo>
                <a:lnTo>
                  <a:pt x="245872" y="80543"/>
                </a:lnTo>
                <a:close/>
              </a:path>
              <a:path w="335915" h="88900">
                <a:moveTo>
                  <a:pt x="320459" y="31800"/>
                </a:moveTo>
                <a:lnTo>
                  <a:pt x="321309" y="31826"/>
                </a:lnTo>
                <a:lnTo>
                  <a:pt x="329361" y="32334"/>
                </a:lnTo>
                <a:lnTo>
                  <a:pt x="334492" y="36436"/>
                </a:lnTo>
                <a:lnTo>
                  <a:pt x="335318" y="43078"/>
                </a:lnTo>
                <a:lnTo>
                  <a:pt x="334604" y="50631"/>
                </a:lnTo>
                <a:lnTo>
                  <a:pt x="302106" y="72781"/>
                </a:lnTo>
                <a:lnTo>
                  <a:pt x="255742" y="80670"/>
                </a:lnTo>
                <a:lnTo>
                  <a:pt x="249872" y="80975"/>
                </a:lnTo>
                <a:lnTo>
                  <a:pt x="250913" y="80987"/>
                </a:lnTo>
                <a:lnTo>
                  <a:pt x="302494" y="72771"/>
                </a:lnTo>
                <a:lnTo>
                  <a:pt x="334909" y="50629"/>
                </a:lnTo>
                <a:lnTo>
                  <a:pt x="335622" y="43078"/>
                </a:lnTo>
                <a:lnTo>
                  <a:pt x="334784" y="36436"/>
                </a:lnTo>
                <a:lnTo>
                  <a:pt x="329692" y="32334"/>
                </a:lnTo>
                <a:lnTo>
                  <a:pt x="321602" y="31826"/>
                </a:lnTo>
                <a:lnTo>
                  <a:pt x="320459" y="31800"/>
                </a:lnTo>
                <a:close/>
              </a:path>
              <a:path w="335915" h="88900">
                <a:moveTo>
                  <a:pt x="256590" y="8356"/>
                </a:moveTo>
                <a:lnTo>
                  <a:pt x="259880" y="8508"/>
                </a:lnTo>
                <a:lnTo>
                  <a:pt x="263283" y="9423"/>
                </a:lnTo>
                <a:lnTo>
                  <a:pt x="273824" y="17614"/>
                </a:lnTo>
                <a:lnTo>
                  <a:pt x="269290" y="27127"/>
                </a:lnTo>
                <a:lnTo>
                  <a:pt x="268439" y="28956"/>
                </a:lnTo>
                <a:lnTo>
                  <a:pt x="267525" y="30822"/>
                </a:lnTo>
                <a:lnTo>
                  <a:pt x="266320" y="36360"/>
                </a:lnTo>
                <a:lnTo>
                  <a:pt x="266420" y="39509"/>
                </a:lnTo>
                <a:lnTo>
                  <a:pt x="267093" y="42481"/>
                </a:lnTo>
                <a:lnTo>
                  <a:pt x="267360" y="42316"/>
                </a:lnTo>
                <a:lnTo>
                  <a:pt x="266725" y="39408"/>
                </a:lnTo>
                <a:lnTo>
                  <a:pt x="266611" y="36360"/>
                </a:lnTo>
                <a:lnTo>
                  <a:pt x="267817" y="30822"/>
                </a:lnTo>
                <a:lnTo>
                  <a:pt x="274129" y="17614"/>
                </a:lnTo>
                <a:lnTo>
                  <a:pt x="263499" y="9372"/>
                </a:lnTo>
                <a:lnTo>
                  <a:pt x="259969" y="8458"/>
                </a:lnTo>
                <a:lnTo>
                  <a:pt x="256590" y="8356"/>
                </a:lnTo>
                <a:close/>
              </a:path>
              <a:path w="335915" h="88900">
                <a:moveTo>
                  <a:pt x="63296" y="77076"/>
                </a:moveTo>
                <a:lnTo>
                  <a:pt x="62026" y="80416"/>
                </a:lnTo>
                <a:lnTo>
                  <a:pt x="62229" y="80721"/>
                </a:lnTo>
                <a:lnTo>
                  <a:pt x="63398" y="77571"/>
                </a:lnTo>
                <a:lnTo>
                  <a:pt x="63296" y="77076"/>
                </a:lnTo>
                <a:close/>
              </a:path>
              <a:path w="335915" h="88900">
                <a:moveTo>
                  <a:pt x="49631" y="73088"/>
                </a:moveTo>
                <a:lnTo>
                  <a:pt x="42875" y="73113"/>
                </a:lnTo>
                <a:lnTo>
                  <a:pt x="40500" y="73279"/>
                </a:lnTo>
                <a:lnTo>
                  <a:pt x="35674" y="73469"/>
                </a:lnTo>
                <a:lnTo>
                  <a:pt x="36741" y="73494"/>
                </a:lnTo>
                <a:lnTo>
                  <a:pt x="38087" y="73494"/>
                </a:lnTo>
                <a:lnTo>
                  <a:pt x="40830" y="73279"/>
                </a:lnTo>
                <a:lnTo>
                  <a:pt x="43179" y="73126"/>
                </a:lnTo>
                <a:lnTo>
                  <a:pt x="49631" y="73088"/>
                </a:lnTo>
                <a:close/>
              </a:path>
              <a:path w="335915" h="88900">
                <a:moveTo>
                  <a:pt x="0" y="26365"/>
                </a:moveTo>
                <a:lnTo>
                  <a:pt x="39217" y="41071"/>
                </a:lnTo>
                <a:lnTo>
                  <a:pt x="37236" y="42951"/>
                </a:lnTo>
                <a:lnTo>
                  <a:pt x="34594" y="45402"/>
                </a:lnTo>
                <a:lnTo>
                  <a:pt x="33693" y="48120"/>
                </a:lnTo>
                <a:lnTo>
                  <a:pt x="34645" y="50495"/>
                </a:lnTo>
                <a:lnTo>
                  <a:pt x="34734" y="49860"/>
                </a:lnTo>
                <a:lnTo>
                  <a:pt x="34150" y="47637"/>
                </a:lnTo>
                <a:lnTo>
                  <a:pt x="35128" y="45199"/>
                </a:lnTo>
                <a:lnTo>
                  <a:pt x="37541" y="42951"/>
                </a:lnTo>
                <a:lnTo>
                  <a:pt x="38658" y="41884"/>
                </a:lnTo>
                <a:lnTo>
                  <a:pt x="39382" y="41033"/>
                </a:lnTo>
                <a:lnTo>
                  <a:pt x="36068" y="39255"/>
                </a:lnTo>
                <a:lnTo>
                  <a:pt x="1968" y="26428"/>
                </a:lnTo>
                <a:lnTo>
                  <a:pt x="0" y="26365"/>
                </a:lnTo>
                <a:close/>
              </a:path>
              <a:path w="335915" h="88900">
                <a:moveTo>
                  <a:pt x="60756" y="0"/>
                </a:moveTo>
                <a:lnTo>
                  <a:pt x="55600" y="0"/>
                </a:lnTo>
                <a:lnTo>
                  <a:pt x="60655" y="177"/>
                </a:lnTo>
                <a:lnTo>
                  <a:pt x="65900" y="5664"/>
                </a:lnTo>
                <a:lnTo>
                  <a:pt x="68122" y="8318"/>
                </a:lnTo>
                <a:lnTo>
                  <a:pt x="68338" y="8204"/>
                </a:lnTo>
                <a:lnTo>
                  <a:pt x="66027" y="5461"/>
                </a:lnTo>
                <a:lnTo>
                  <a:pt x="60756" y="0"/>
                </a:lnTo>
                <a:close/>
              </a:path>
            </a:pathLst>
          </a:custGeom>
          <a:solidFill>
            <a:srgbClr val="B5B3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8" name="object 3148"/>
          <p:cNvSpPr/>
          <p:nvPr/>
        </p:nvSpPr>
        <p:spPr>
          <a:xfrm>
            <a:off x="12065304" y="8618016"/>
            <a:ext cx="343535" cy="97790"/>
          </a:xfrm>
          <a:custGeom>
            <a:avLst/>
            <a:gdLst/>
            <a:ahLst/>
            <a:cxnLst/>
            <a:rect l="l" t="t" r="r" b="b"/>
            <a:pathLst>
              <a:path w="343534" h="97790">
                <a:moveTo>
                  <a:pt x="284860" y="88861"/>
                </a:moveTo>
                <a:lnTo>
                  <a:pt x="280879" y="88874"/>
                </a:lnTo>
                <a:lnTo>
                  <a:pt x="278375" y="90525"/>
                </a:lnTo>
                <a:lnTo>
                  <a:pt x="270255" y="96672"/>
                </a:lnTo>
                <a:lnTo>
                  <a:pt x="265734" y="97205"/>
                </a:lnTo>
                <a:lnTo>
                  <a:pt x="264464" y="97282"/>
                </a:lnTo>
                <a:lnTo>
                  <a:pt x="266052" y="97205"/>
                </a:lnTo>
                <a:lnTo>
                  <a:pt x="270573" y="96672"/>
                </a:lnTo>
                <a:lnTo>
                  <a:pt x="273481" y="94449"/>
                </a:lnTo>
                <a:lnTo>
                  <a:pt x="278752" y="90500"/>
                </a:lnTo>
                <a:lnTo>
                  <a:pt x="281203" y="88874"/>
                </a:lnTo>
                <a:lnTo>
                  <a:pt x="284860" y="88861"/>
                </a:lnTo>
                <a:close/>
              </a:path>
              <a:path w="343534" h="97790">
                <a:moveTo>
                  <a:pt x="17322" y="89382"/>
                </a:moveTo>
                <a:lnTo>
                  <a:pt x="15252" y="90474"/>
                </a:lnTo>
                <a:lnTo>
                  <a:pt x="4952" y="96024"/>
                </a:lnTo>
                <a:lnTo>
                  <a:pt x="0" y="96075"/>
                </a:lnTo>
                <a:lnTo>
                  <a:pt x="5168" y="96075"/>
                </a:lnTo>
                <a:lnTo>
                  <a:pt x="17170" y="89623"/>
                </a:lnTo>
                <a:lnTo>
                  <a:pt x="17322" y="89382"/>
                </a:lnTo>
                <a:close/>
              </a:path>
              <a:path w="343534" h="97790">
                <a:moveTo>
                  <a:pt x="319856" y="33751"/>
                </a:moveTo>
                <a:lnTo>
                  <a:pt x="342658" y="57581"/>
                </a:lnTo>
                <a:lnTo>
                  <a:pt x="342544" y="62826"/>
                </a:lnTo>
                <a:lnTo>
                  <a:pt x="339471" y="67056"/>
                </a:lnTo>
                <a:lnTo>
                  <a:pt x="336448" y="71094"/>
                </a:lnTo>
                <a:lnTo>
                  <a:pt x="332333" y="76682"/>
                </a:lnTo>
                <a:lnTo>
                  <a:pt x="331343" y="79679"/>
                </a:lnTo>
                <a:lnTo>
                  <a:pt x="331330" y="82715"/>
                </a:lnTo>
                <a:lnTo>
                  <a:pt x="332104" y="87807"/>
                </a:lnTo>
                <a:lnTo>
                  <a:pt x="328053" y="91579"/>
                </a:lnTo>
                <a:lnTo>
                  <a:pt x="324815" y="94653"/>
                </a:lnTo>
                <a:lnTo>
                  <a:pt x="314667" y="95580"/>
                </a:lnTo>
                <a:lnTo>
                  <a:pt x="311810" y="95732"/>
                </a:lnTo>
                <a:lnTo>
                  <a:pt x="313956" y="95681"/>
                </a:lnTo>
                <a:lnTo>
                  <a:pt x="325132" y="94653"/>
                </a:lnTo>
                <a:lnTo>
                  <a:pt x="332409" y="87807"/>
                </a:lnTo>
                <a:lnTo>
                  <a:pt x="331635" y="82715"/>
                </a:lnTo>
                <a:lnTo>
                  <a:pt x="331673" y="79679"/>
                </a:lnTo>
                <a:lnTo>
                  <a:pt x="332638" y="76682"/>
                </a:lnTo>
                <a:lnTo>
                  <a:pt x="339763" y="67056"/>
                </a:lnTo>
                <a:lnTo>
                  <a:pt x="342861" y="62826"/>
                </a:lnTo>
                <a:lnTo>
                  <a:pt x="320128" y="33756"/>
                </a:lnTo>
                <a:lnTo>
                  <a:pt x="319856" y="33751"/>
                </a:lnTo>
                <a:close/>
              </a:path>
              <a:path w="343534" h="97790">
                <a:moveTo>
                  <a:pt x="25019" y="90932"/>
                </a:moveTo>
                <a:lnTo>
                  <a:pt x="26555" y="90970"/>
                </a:lnTo>
                <a:lnTo>
                  <a:pt x="31292" y="90970"/>
                </a:lnTo>
                <a:lnTo>
                  <a:pt x="31509" y="90944"/>
                </a:lnTo>
                <a:lnTo>
                  <a:pt x="25019" y="90932"/>
                </a:lnTo>
                <a:close/>
              </a:path>
              <a:path w="343534" h="97790">
                <a:moveTo>
                  <a:pt x="50977" y="88480"/>
                </a:moveTo>
                <a:lnTo>
                  <a:pt x="50609" y="88480"/>
                </a:lnTo>
                <a:lnTo>
                  <a:pt x="36072" y="90360"/>
                </a:lnTo>
                <a:lnTo>
                  <a:pt x="31000" y="90944"/>
                </a:lnTo>
                <a:lnTo>
                  <a:pt x="31617" y="90932"/>
                </a:lnTo>
                <a:lnTo>
                  <a:pt x="36587" y="90347"/>
                </a:lnTo>
                <a:lnTo>
                  <a:pt x="50977" y="88480"/>
                </a:lnTo>
                <a:close/>
              </a:path>
              <a:path w="343534" h="97790">
                <a:moveTo>
                  <a:pt x="270636" y="8102"/>
                </a:moveTo>
                <a:lnTo>
                  <a:pt x="267157" y="8102"/>
                </a:lnTo>
                <a:lnTo>
                  <a:pt x="270433" y="8166"/>
                </a:lnTo>
                <a:lnTo>
                  <a:pt x="273646" y="9969"/>
                </a:lnTo>
                <a:lnTo>
                  <a:pt x="279920" y="18313"/>
                </a:lnTo>
                <a:lnTo>
                  <a:pt x="281876" y="26174"/>
                </a:lnTo>
                <a:lnTo>
                  <a:pt x="279615" y="34480"/>
                </a:lnTo>
                <a:lnTo>
                  <a:pt x="276542" y="37528"/>
                </a:lnTo>
                <a:lnTo>
                  <a:pt x="275005" y="39420"/>
                </a:lnTo>
                <a:lnTo>
                  <a:pt x="277478" y="40513"/>
                </a:lnTo>
                <a:lnTo>
                  <a:pt x="279971" y="41046"/>
                </a:lnTo>
                <a:lnTo>
                  <a:pt x="280237" y="41050"/>
                </a:lnTo>
                <a:lnTo>
                  <a:pt x="277720" y="40500"/>
                </a:lnTo>
                <a:lnTo>
                  <a:pt x="275335" y="39433"/>
                </a:lnTo>
                <a:lnTo>
                  <a:pt x="276847" y="37528"/>
                </a:lnTo>
                <a:lnTo>
                  <a:pt x="279907" y="34480"/>
                </a:lnTo>
                <a:lnTo>
                  <a:pt x="280898" y="30911"/>
                </a:lnTo>
                <a:lnTo>
                  <a:pt x="282181" y="26174"/>
                </a:lnTo>
                <a:lnTo>
                  <a:pt x="280212" y="18313"/>
                </a:lnTo>
                <a:lnTo>
                  <a:pt x="273900" y="9918"/>
                </a:lnTo>
                <a:lnTo>
                  <a:pt x="270636" y="8102"/>
                </a:lnTo>
                <a:close/>
              </a:path>
              <a:path w="343534" h="97790">
                <a:moveTo>
                  <a:pt x="32219" y="35293"/>
                </a:moveTo>
                <a:lnTo>
                  <a:pt x="34683" y="35356"/>
                </a:lnTo>
                <a:lnTo>
                  <a:pt x="37261" y="35547"/>
                </a:lnTo>
                <a:lnTo>
                  <a:pt x="44323" y="36182"/>
                </a:lnTo>
                <a:lnTo>
                  <a:pt x="46583" y="36258"/>
                </a:lnTo>
                <a:lnTo>
                  <a:pt x="44424" y="36169"/>
                </a:lnTo>
                <a:lnTo>
                  <a:pt x="37452" y="35534"/>
                </a:lnTo>
                <a:lnTo>
                  <a:pt x="34772" y="35344"/>
                </a:lnTo>
                <a:lnTo>
                  <a:pt x="32219" y="35293"/>
                </a:lnTo>
                <a:close/>
              </a:path>
              <a:path w="343534" h="97790">
                <a:moveTo>
                  <a:pt x="254914" y="0"/>
                </a:moveTo>
                <a:lnTo>
                  <a:pt x="254901" y="127"/>
                </a:lnTo>
                <a:lnTo>
                  <a:pt x="258254" y="1587"/>
                </a:lnTo>
                <a:lnTo>
                  <a:pt x="261264" y="4165"/>
                </a:lnTo>
                <a:lnTo>
                  <a:pt x="263232" y="8750"/>
                </a:lnTo>
                <a:lnTo>
                  <a:pt x="263486" y="8661"/>
                </a:lnTo>
                <a:lnTo>
                  <a:pt x="261454" y="4013"/>
                </a:lnTo>
                <a:lnTo>
                  <a:pt x="258356" y="1422"/>
                </a:lnTo>
                <a:lnTo>
                  <a:pt x="254914" y="0"/>
                </a:lnTo>
                <a:close/>
              </a:path>
            </a:pathLst>
          </a:custGeom>
          <a:solidFill>
            <a:srgbClr val="B5B3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9" name="object 3149"/>
          <p:cNvSpPr/>
          <p:nvPr/>
        </p:nvSpPr>
        <p:spPr>
          <a:xfrm>
            <a:off x="12114593" y="8544420"/>
            <a:ext cx="270510" cy="71120"/>
          </a:xfrm>
          <a:custGeom>
            <a:avLst/>
            <a:gdLst/>
            <a:ahLst/>
            <a:cxnLst/>
            <a:rect l="l" t="t" r="r" b="b"/>
            <a:pathLst>
              <a:path w="270509" h="71120">
                <a:moveTo>
                  <a:pt x="243484" y="10947"/>
                </a:moveTo>
                <a:lnTo>
                  <a:pt x="253542" y="11379"/>
                </a:lnTo>
                <a:lnTo>
                  <a:pt x="261594" y="15163"/>
                </a:lnTo>
                <a:lnTo>
                  <a:pt x="269316" y="26581"/>
                </a:lnTo>
                <a:lnTo>
                  <a:pt x="269768" y="33096"/>
                </a:lnTo>
                <a:lnTo>
                  <a:pt x="266136" y="42722"/>
                </a:lnTo>
                <a:lnTo>
                  <a:pt x="265087" y="45643"/>
                </a:lnTo>
                <a:lnTo>
                  <a:pt x="264847" y="46075"/>
                </a:lnTo>
                <a:lnTo>
                  <a:pt x="260756" y="50711"/>
                </a:lnTo>
                <a:lnTo>
                  <a:pt x="259054" y="51752"/>
                </a:lnTo>
                <a:lnTo>
                  <a:pt x="253517" y="55029"/>
                </a:lnTo>
                <a:lnTo>
                  <a:pt x="252704" y="56184"/>
                </a:lnTo>
                <a:lnTo>
                  <a:pt x="250888" y="58661"/>
                </a:lnTo>
                <a:lnTo>
                  <a:pt x="250240" y="60642"/>
                </a:lnTo>
                <a:lnTo>
                  <a:pt x="248259" y="66370"/>
                </a:lnTo>
                <a:lnTo>
                  <a:pt x="247053" y="68872"/>
                </a:lnTo>
                <a:lnTo>
                  <a:pt x="237642" y="70612"/>
                </a:lnTo>
                <a:lnTo>
                  <a:pt x="234505" y="70751"/>
                </a:lnTo>
                <a:lnTo>
                  <a:pt x="237964" y="70612"/>
                </a:lnTo>
                <a:lnTo>
                  <a:pt x="247345" y="68872"/>
                </a:lnTo>
                <a:lnTo>
                  <a:pt x="248564" y="66370"/>
                </a:lnTo>
                <a:lnTo>
                  <a:pt x="249936" y="62407"/>
                </a:lnTo>
                <a:lnTo>
                  <a:pt x="251193" y="58661"/>
                </a:lnTo>
                <a:lnTo>
                  <a:pt x="253847" y="55029"/>
                </a:lnTo>
                <a:lnTo>
                  <a:pt x="255689" y="53911"/>
                </a:lnTo>
                <a:lnTo>
                  <a:pt x="257517" y="52844"/>
                </a:lnTo>
                <a:lnTo>
                  <a:pt x="261048" y="50711"/>
                </a:lnTo>
                <a:lnTo>
                  <a:pt x="265182" y="46062"/>
                </a:lnTo>
                <a:lnTo>
                  <a:pt x="265391" y="45643"/>
                </a:lnTo>
                <a:lnTo>
                  <a:pt x="266450" y="42710"/>
                </a:lnTo>
                <a:lnTo>
                  <a:pt x="270077" y="33083"/>
                </a:lnTo>
                <a:lnTo>
                  <a:pt x="269633" y="26581"/>
                </a:lnTo>
                <a:lnTo>
                  <a:pt x="261861" y="15100"/>
                </a:lnTo>
                <a:lnTo>
                  <a:pt x="253682" y="11302"/>
                </a:lnTo>
                <a:lnTo>
                  <a:pt x="243484" y="10947"/>
                </a:lnTo>
                <a:close/>
              </a:path>
              <a:path w="270509" h="71120">
                <a:moveTo>
                  <a:pt x="3835" y="62979"/>
                </a:moveTo>
                <a:lnTo>
                  <a:pt x="4838" y="63131"/>
                </a:lnTo>
                <a:lnTo>
                  <a:pt x="7340" y="63233"/>
                </a:lnTo>
                <a:lnTo>
                  <a:pt x="12153" y="63233"/>
                </a:lnTo>
                <a:lnTo>
                  <a:pt x="12485" y="63144"/>
                </a:lnTo>
                <a:lnTo>
                  <a:pt x="5765" y="63144"/>
                </a:lnTo>
                <a:lnTo>
                  <a:pt x="3835" y="62979"/>
                </a:lnTo>
                <a:close/>
              </a:path>
              <a:path w="270509" h="71120">
                <a:moveTo>
                  <a:pt x="26492" y="59423"/>
                </a:moveTo>
                <a:lnTo>
                  <a:pt x="24701" y="59817"/>
                </a:lnTo>
                <a:lnTo>
                  <a:pt x="16408" y="62001"/>
                </a:lnTo>
                <a:lnTo>
                  <a:pt x="11468" y="63144"/>
                </a:lnTo>
                <a:lnTo>
                  <a:pt x="12532" y="63131"/>
                </a:lnTo>
                <a:lnTo>
                  <a:pt x="24828" y="59867"/>
                </a:lnTo>
                <a:lnTo>
                  <a:pt x="26543" y="59486"/>
                </a:lnTo>
                <a:close/>
              </a:path>
              <a:path w="270509" h="71120">
                <a:moveTo>
                  <a:pt x="0" y="15125"/>
                </a:moveTo>
                <a:lnTo>
                  <a:pt x="8928" y="15278"/>
                </a:lnTo>
                <a:lnTo>
                  <a:pt x="16662" y="16979"/>
                </a:lnTo>
                <a:lnTo>
                  <a:pt x="21488" y="19735"/>
                </a:lnTo>
                <a:lnTo>
                  <a:pt x="16751" y="16941"/>
                </a:lnTo>
                <a:lnTo>
                  <a:pt x="9105" y="15278"/>
                </a:lnTo>
                <a:lnTo>
                  <a:pt x="0" y="15125"/>
                </a:lnTo>
                <a:close/>
              </a:path>
              <a:path w="270509" h="71120">
                <a:moveTo>
                  <a:pt x="219151" y="0"/>
                </a:moveTo>
                <a:lnTo>
                  <a:pt x="218846" y="0"/>
                </a:lnTo>
                <a:lnTo>
                  <a:pt x="217119" y="6146"/>
                </a:lnTo>
                <a:lnTo>
                  <a:pt x="212725" y="10871"/>
                </a:lnTo>
                <a:lnTo>
                  <a:pt x="206933" y="12674"/>
                </a:lnTo>
                <a:lnTo>
                  <a:pt x="207137" y="13995"/>
                </a:lnTo>
                <a:lnTo>
                  <a:pt x="207632" y="15341"/>
                </a:lnTo>
                <a:lnTo>
                  <a:pt x="208343" y="16763"/>
                </a:lnTo>
                <a:lnTo>
                  <a:pt x="209930" y="17754"/>
                </a:lnTo>
                <a:lnTo>
                  <a:pt x="211823" y="18173"/>
                </a:lnTo>
                <a:lnTo>
                  <a:pt x="213918" y="18199"/>
                </a:lnTo>
                <a:lnTo>
                  <a:pt x="211950" y="18148"/>
                </a:lnTo>
                <a:lnTo>
                  <a:pt x="210159" y="17716"/>
                </a:lnTo>
                <a:lnTo>
                  <a:pt x="208648" y="16763"/>
                </a:lnTo>
                <a:lnTo>
                  <a:pt x="207924" y="15341"/>
                </a:lnTo>
                <a:lnTo>
                  <a:pt x="207454" y="13995"/>
                </a:lnTo>
                <a:lnTo>
                  <a:pt x="207238" y="12687"/>
                </a:lnTo>
                <a:lnTo>
                  <a:pt x="213029" y="10871"/>
                </a:lnTo>
                <a:lnTo>
                  <a:pt x="217424" y="6146"/>
                </a:lnTo>
                <a:lnTo>
                  <a:pt x="219151" y="0"/>
                </a:lnTo>
                <a:close/>
              </a:path>
            </a:pathLst>
          </a:custGeom>
          <a:solidFill>
            <a:srgbClr val="B5B3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0" name="object 3150"/>
          <p:cNvSpPr/>
          <p:nvPr/>
        </p:nvSpPr>
        <p:spPr>
          <a:xfrm>
            <a:off x="12018873" y="8873521"/>
            <a:ext cx="386878" cy="325952"/>
          </a:xfrm>
          <a:prstGeom prst="rect">
            <a:avLst/>
          </a:prstGeom>
          <a:blipFill>
            <a:blip r:embed="rId2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1" name="object 3151"/>
          <p:cNvSpPr/>
          <p:nvPr/>
        </p:nvSpPr>
        <p:spPr>
          <a:xfrm>
            <a:off x="12028071" y="8906548"/>
            <a:ext cx="61912" cy="156133"/>
          </a:xfrm>
          <a:prstGeom prst="rect">
            <a:avLst/>
          </a:prstGeom>
          <a:blipFill>
            <a:blip r:embed="rId2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2" name="object 3152"/>
          <p:cNvSpPr/>
          <p:nvPr/>
        </p:nvSpPr>
        <p:spPr>
          <a:xfrm>
            <a:off x="12087936" y="9086837"/>
            <a:ext cx="15786" cy="31089"/>
          </a:xfrm>
          <a:prstGeom prst="rect">
            <a:avLst/>
          </a:prstGeom>
          <a:blipFill>
            <a:blip r:embed="rId2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3" name="object 3153"/>
          <p:cNvSpPr/>
          <p:nvPr/>
        </p:nvSpPr>
        <p:spPr>
          <a:xfrm>
            <a:off x="12078698" y="9029801"/>
            <a:ext cx="14648" cy="29908"/>
          </a:xfrm>
          <a:prstGeom prst="rect">
            <a:avLst/>
          </a:prstGeom>
          <a:blipFill>
            <a:blip r:embed="rId2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4" name="object 3154"/>
          <p:cNvSpPr/>
          <p:nvPr/>
        </p:nvSpPr>
        <p:spPr>
          <a:xfrm>
            <a:off x="12015248" y="8901277"/>
            <a:ext cx="99077" cy="190500"/>
          </a:xfrm>
          <a:prstGeom prst="rect">
            <a:avLst/>
          </a:prstGeom>
          <a:blipFill>
            <a:blip r:embed="rId2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5" name="object 3155"/>
          <p:cNvSpPr/>
          <p:nvPr/>
        </p:nvSpPr>
        <p:spPr>
          <a:xfrm>
            <a:off x="12073765" y="9104503"/>
            <a:ext cx="39164" cy="78917"/>
          </a:xfrm>
          <a:prstGeom prst="rect">
            <a:avLst/>
          </a:prstGeom>
          <a:blipFill>
            <a:blip r:embed="rId2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6" name="object 3156"/>
          <p:cNvSpPr/>
          <p:nvPr/>
        </p:nvSpPr>
        <p:spPr>
          <a:xfrm>
            <a:off x="12054311" y="8806122"/>
            <a:ext cx="334751" cy="137328"/>
          </a:xfrm>
          <a:prstGeom prst="rect">
            <a:avLst/>
          </a:prstGeom>
          <a:blipFill>
            <a:blip r:embed="rId2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7" name="object 3157"/>
          <p:cNvSpPr/>
          <p:nvPr/>
        </p:nvSpPr>
        <p:spPr>
          <a:xfrm>
            <a:off x="12059378" y="8839327"/>
            <a:ext cx="59228" cy="42681"/>
          </a:xfrm>
          <a:prstGeom prst="rect">
            <a:avLst/>
          </a:prstGeom>
          <a:blipFill>
            <a:blip r:embed="rId2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8" name="object 3158"/>
          <p:cNvSpPr/>
          <p:nvPr/>
        </p:nvSpPr>
        <p:spPr>
          <a:xfrm>
            <a:off x="12066580" y="8861261"/>
            <a:ext cx="66275" cy="24929"/>
          </a:xfrm>
          <a:prstGeom prst="rect">
            <a:avLst/>
          </a:prstGeom>
          <a:blipFill>
            <a:blip r:embed="rId2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9" name="object 3159"/>
          <p:cNvSpPr/>
          <p:nvPr/>
        </p:nvSpPr>
        <p:spPr>
          <a:xfrm>
            <a:off x="12053900" y="8720159"/>
            <a:ext cx="349159" cy="149599"/>
          </a:xfrm>
          <a:prstGeom prst="rect">
            <a:avLst/>
          </a:prstGeom>
          <a:blipFill>
            <a:blip r:embed="rId2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0" name="object 3160"/>
          <p:cNvSpPr/>
          <p:nvPr/>
        </p:nvSpPr>
        <p:spPr>
          <a:xfrm>
            <a:off x="12065068" y="8755619"/>
            <a:ext cx="67102" cy="36844"/>
          </a:xfrm>
          <a:prstGeom prst="rect">
            <a:avLst/>
          </a:prstGeom>
          <a:blipFill>
            <a:blip r:embed="rId2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1" name="object 3161"/>
          <p:cNvSpPr/>
          <p:nvPr/>
        </p:nvSpPr>
        <p:spPr>
          <a:xfrm>
            <a:off x="12073585" y="8764994"/>
            <a:ext cx="57124" cy="26123"/>
          </a:xfrm>
          <a:prstGeom prst="rect">
            <a:avLst/>
          </a:prstGeom>
          <a:blipFill>
            <a:blip r:embed="rId2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2" name="object 3162"/>
          <p:cNvSpPr/>
          <p:nvPr/>
        </p:nvSpPr>
        <p:spPr>
          <a:xfrm>
            <a:off x="12049302" y="8617940"/>
            <a:ext cx="355384" cy="158127"/>
          </a:xfrm>
          <a:prstGeom prst="rect">
            <a:avLst/>
          </a:prstGeom>
          <a:blipFill>
            <a:blip r:embed="rId2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3" name="object 3163"/>
          <p:cNvSpPr/>
          <p:nvPr/>
        </p:nvSpPr>
        <p:spPr>
          <a:xfrm>
            <a:off x="12062891" y="8659431"/>
            <a:ext cx="37350" cy="26847"/>
          </a:xfrm>
          <a:prstGeom prst="rect">
            <a:avLst/>
          </a:prstGeom>
          <a:blipFill>
            <a:blip r:embed="rId2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4" name="object 3164"/>
          <p:cNvSpPr/>
          <p:nvPr/>
        </p:nvSpPr>
        <p:spPr>
          <a:xfrm>
            <a:off x="12071794" y="8675626"/>
            <a:ext cx="94297" cy="29550"/>
          </a:xfrm>
          <a:prstGeom prst="rect">
            <a:avLst/>
          </a:prstGeom>
          <a:blipFill>
            <a:blip r:embed="rId2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5" name="object 3165"/>
          <p:cNvSpPr/>
          <p:nvPr/>
        </p:nvSpPr>
        <p:spPr>
          <a:xfrm>
            <a:off x="12091072" y="8655723"/>
            <a:ext cx="28790" cy="27914"/>
          </a:xfrm>
          <a:prstGeom prst="rect">
            <a:avLst/>
          </a:prstGeom>
          <a:blipFill>
            <a:blip r:embed="rId2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6" name="object 3166"/>
          <p:cNvSpPr/>
          <p:nvPr/>
        </p:nvSpPr>
        <p:spPr>
          <a:xfrm>
            <a:off x="12090915" y="8541195"/>
            <a:ext cx="288977" cy="143256"/>
          </a:xfrm>
          <a:prstGeom prst="rect">
            <a:avLst/>
          </a:prstGeom>
          <a:blipFill>
            <a:blip r:embed="rId2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7" name="object 3167"/>
          <p:cNvSpPr/>
          <p:nvPr/>
        </p:nvSpPr>
        <p:spPr>
          <a:xfrm>
            <a:off x="12016571" y="8541816"/>
            <a:ext cx="392445" cy="661314"/>
          </a:xfrm>
          <a:prstGeom prst="rect">
            <a:avLst/>
          </a:prstGeom>
          <a:blipFill>
            <a:blip r:embed="rId2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8" name="object 3168"/>
          <p:cNvSpPr/>
          <p:nvPr/>
        </p:nvSpPr>
        <p:spPr>
          <a:xfrm>
            <a:off x="12022264" y="8882774"/>
            <a:ext cx="376872" cy="316471"/>
          </a:xfrm>
          <a:prstGeom prst="rect">
            <a:avLst/>
          </a:prstGeom>
          <a:blipFill>
            <a:blip r:embed="rId2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9" name="object 3169"/>
          <p:cNvSpPr/>
          <p:nvPr/>
        </p:nvSpPr>
        <p:spPr>
          <a:xfrm>
            <a:off x="12019573" y="8881694"/>
            <a:ext cx="363587" cy="319481"/>
          </a:xfrm>
          <a:prstGeom prst="rect">
            <a:avLst/>
          </a:prstGeom>
          <a:blipFill>
            <a:blip r:embed="rId2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0" name="object 3170"/>
          <p:cNvSpPr/>
          <p:nvPr/>
        </p:nvSpPr>
        <p:spPr>
          <a:xfrm>
            <a:off x="12044591" y="8906561"/>
            <a:ext cx="36182" cy="156133"/>
          </a:xfrm>
          <a:prstGeom prst="rect">
            <a:avLst/>
          </a:prstGeom>
          <a:blipFill>
            <a:blip r:embed="rId2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1" name="object 3171"/>
          <p:cNvSpPr/>
          <p:nvPr/>
        </p:nvSpPr>
        <p:spPr>
          <a:xfrm>
            <a:off x="12089269" y="9086850"/>
            <a:ext cx="15798" cy="31102"/>
          </a:xfrm>
          <a:prstGeom prst="rect">
            <a:avLst/>
          </a:prstGeom>
          <a:blipFill>
            <a:blip r:embed="rId2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2" name="object 3172"/>
          <p:cNvSpPr/>
          <p:nvPr/>
        </p:nvSpPr>
        <p:spPr>
          <a:xfrm>
            <a:off x="12080761" y="9029827"/>
            <a:ext cx="13931" cy="29908"/>
          </a:xfrm>
          <a:prstGeom prst="rect">
            <a:avLst/>
          </a:prstGeom>
          <a:blipFill>
            <a:blip r:embed="rId2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3" name="object 3173"/>
          <p:cNvSpPr/>
          <p:nvPr/>
        </p:nvSpPr>
        <p:spPr>
          <a:xfrm>
            <a:off x="12037593" y="8901239"/>
            <a:ext cx="76390" cy="190563"/>
          </a:xfrm>
          <a:prstGeom prst="rect">
            <a:avLst/>
          </a:prstGeom>
          <a:blipFill>
            <a:blip r:embed="rId2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4" name="object 3174"/>
          <p:cNvSpPr/>
          <p:nvPr/>
        </p:nvSpPr>
        <p:spPr>
          <a:xfrm>
            <a:off x="12074893" y="9104541"/>
            <a:ext cx="39370" cy="78930"/>
          </a:xfrm>
          <a:prstGeom prst="rect">
            <a:avLst/>
          </a:prstGeom>
          <a:blipFill>
            <a:blip r:embed="rId2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5" name="object 3175"/>
          <p:cNvSpPr/>
          <p:nvPr/>
        </p:nvSpPr>
        <p:spPr>
          <a:xfrm>
            <a:off x="12070803" y="8880056"/>
            <a:ext cx="309219" cy="43205"/>
          </a:xfrm>
          <a:prstGeom prst="rect">
            <a:avLst/>
          </a:prstGeom>
          <a:blipFill>
            <a:blip r:embed="rId2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6" name="object 3176"/>
          <p:cNvSpPr/>
          <p:nvPr/>
        </p:nvSpPr>
        <p:spPr>
          <a:xfrm>
            <a:off x="12038495" y="9040850"/>
            <a:ext cx="6096" cy="21843"/>
          </a:xfrm>
          <a:prstGeom prst="rect">
            <a:avLst/>
          </a:prstGeom>
          <a:blipFill>
            <a:blip r:embed="rId2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7" name="object 3177"/>
          <p:cNvSpPr/>
          <p:nvPr/>
        </p:nvSpPr>
        <p:spPr>
          <a:xfrm>
            <a:off x="12038520" y="9007703"/>
            <a:ext cx="25603" cy="51168"/>
          </a:xfrm>
          <a:prstGeom prst="rect">
            <a:avLst/>
          </a:prstGeom>
          <a:blipFill>
            <a:blip r:embed="rId2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8" name="object 3178"/>
          <p:cNvSpPr/>
          <p:nvPr/>
        </p:nvSpPr>
        <p:spPr>
          <a:xfrm>
            <a:off x="12037903" y="9007437"/>
            <a:ext cx="26499" cy="34848"/>
          </a:xfrm>
          <a:prstGeom prst="rect">
            <a:avLst/>
          </a:prstGeom>
          <a:blipFill>
            <a:blip r:embed="rId2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9" name="object 3179"/>
          <p:cNvSpPr/>
          <p:nvPr/>
        </p:nvSpPr>
        <p:spPr>
          <a:xfrm>
            <a:off x="12028855" y="8906548"/>
            <a:ext cx="48082" cy="93065"/>
          </a:xfrm>
          <a:prstGeom prst="rect">
            <a:avLst/>
          </a:prstGeom>
          <a:blipFill>
            <a:blip r:embed="rId2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0" name="object 3180"/>
          <p:cNvSpPr/>
          <p:nvPr/>
        </p:nvSpPr>
        <p:spPr>
          <a:xfrm>
            <a:off x="12029452" y="8907056"/>
            <a:ext cx="51041" cy="91592"/>
          </a:xfrm>
          <a:prstGeom prst="rect">
            <a:avLst/>
          </a:prstGeom>
          <a:blipFill>
            <a:blip r:embed="rId2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1" name="object 3181"/>
          <p:cNvSpPr/>
          <p:nvPr/>
        </p:nvSpPr>
        <p:spPr>
          <a:xfrm>
            <a:off x="12090475" y="9094876"/>
            <a:ext cx="13944" cy="23063"/>
          </a:xfrm>
          <a:prstGeom prst="rect">
            <a:avLst/>
          </a:prstGeom>
          <a:blipFill>
            <a:blip r:embed="rId2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2" name="object 3182"/>
          <p:cNvSpPr/>
          <p:nvPr/>
        </p:nvSpPr>
        <p:spPr>
          <a:xfrm>
            <a:off x="12090475" y="9095702"/>
            <a:ext cx="12865" cy="17716"/>
          </a:xfrm>
          <a:prstGeom prst="rect">
            <a:avLst/>
          </a:prstGeom>
          <a:blipFill>
            <a:blip r:embed="rId2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3" name="object 3183"/>
          <p:cNvSpPr/>
          <p:nvPr/>
        </p:nvSpPr>
        <p:spPr>
          <a:xfrm>
            <a:off x="12088634" y="9086837"/>
            <a:ext cx="3124" cy="8039"/>
          </a:xfrm>
          <a:prstGeom prst="rect">
            <a:avLst/>
          </a:prstGeom>
          <a:blipFill>
            <a:blip r:embed="rId2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4" name="object 3184"/>
          <p:cNvSpPr/>
          <p:nvPr/>
        </p:nvSpPr>
        <p:spPr>
          <a:xfrm>
            <a:off x="12089371" y="9087599"/>
            <a:ext cx="3263" cy="6489"/>
          </a:xfrm>
          <a:prstGeom prst="rect">
            <a:avLst/>
          </a:prstGeom>
          <a:blipFill>
            <a:blip r:embed="rId2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5" name="object 3185"/>
          <p:cNvSpPr/>
          <p:nvPr/>
        </p:nvSpPr>
        <p:spPr>
          <a:xfrm>
            <a:off x="12079403" y="9034030"/>
            <a:ext cx="14653" cy="25679"/>
          </a:xfrm>
          <a:prstGeom prst="rect">
            <a:avLst/>
          </a:prstGeom>
          <a:blipFill>
            <a:blip r:embed="rId2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6" name="object 3186"/>
          <p:cNvSpPr/>
          <p:nvPr/>
        </p:nvSpPr>
        <p:spPr>
          <a:xfrm>
            <a:off x="12080040" y="9039428"/>
            <a:ext cx="13953" cy="20167"/>
          </a:xfrm>
          <a:prstGeom prst="rect">
            <a:avLst/>
          </a:prstGeom>
          <a:blipFill>
            <a:blip r:embed="rId2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7" name="object 3187"/>
          <p:cNvSpPr/>
          <p:nvPr/>
        </p:nvSpPr>
        <p:spPr>
          <a:xfrm>
            <a:off x="12080125" y="9029814"/>
            <a:ext cx="1130" cy="4216"/>
          </a:xfrm>
          <a:prstGeom prst="rect">
            <a:avLst/>
          </a:prstGeom>
          <a:blipFill>
            <a:blip r:embed="rId2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8" name="object 3188"/>
          <p:cNvSpPr/>
          <p:nvPr/>
        </p:nvSpPr>
        <p:spPr>
          <a:xfrm>
            <a:off x="12016228" y="9011272"/>
            <a:ext cx="13084" cy="47040"/>
          </a:xfrm>
          <a:prstGeom prst="rect">
            <a:avLst/>
          </a:prstGeom>
          <a:blipFill>
            <a:blip r:embed="rId2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9" name="object 3189"/>
          <p:cNvSpPr/>
          <p:nvPr/>
        </p:nvSpPr>
        <p:spPr>
          <a:xfrm>
            <a:off x="12025198" y="8901290"/>
            <a:ext cx="86220" cy="190512"/>
          </a:xfrm>
          <a:prstGeom prst="rect">
            <a:avLst/>
          </a:prstGeom>
          <a:blipFill>
            <a:blip r:embed="rId2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0" name="object 3190"/>
          <p:cNvSpPr/>
          <p:nvPr/>
        </p:nvSpPr>
        <p:spPr>
          <a:xfrm>
            <a:off x="12022607" y="8970950"/>
            <a:ext cx="82435" cy="89458"/>
          </a:xfrm>
          <a:prstGeom prst="rect">
            <a:avLst/>
          </a:prstGeom>
          <a:blipFill>
            <a:blip r:embed="rId2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1" name="object 3191"/>
          <p:cNvSpPr/>
          <p:nvPr/>
        </p:nvSpPr>
        <p:spPr>
          <a:xfrm>
            <a:off x="12029452" y="8916225"/>
            <a:ext cx="51688" cy="83400"/>
          </a:xfrm>
          <a:prstGeom prst="rect">
            <a:avLst/>
          </a:prstGeom>
          <a:blipFill>
            <a:blip r:embed="rId2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2" name="object 3192"/>
          <p:cNvSpPr/>
          <p:nvPr/>
        </p:nvSpPr>
        <p:spPr>
          <a:xfrm>
            <a:off x="12016810" y="8901379"/>
            <a:ext cx="96877" cy="189344"/>
          </a:xfrm>
          <a:prstGeom prst="rect">
            <a:avLst/>
          </a:prstGeom>
          <a:blipFill>
            <a:blip r:embed="rId2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3" name="object 3193"/>
          <p:cNvSpPr/>
          <p:nvPr/>
        </p:nvSpPr>
        <p:spPr>
          <a:xfrm>
            <a:off x="12073445" y="9104503"/>
            <a:ext cx="40182" cy="78955"/>
          </a:xfrm>
          <a:prstGeom prst="rect">
            <a:avLst/>
          </a:prstGeom>
          <a:blipFill>
            <a:blip r:embed="rId2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4" name="object 3194"/>
          <p:cNvSpPr/>
          <p:nvPr/>
        </p:nvSpPr>
        <p:spPr>
          <a:xfrm>
            <a:off x="12074956" y="9121838"/>
            <a:ext cx="35991" cy="60375"/>
          </a:xfrm>
          <a:prstGeom prst="rect">
            <a:avLst/>
          </a:prstGeom>
          <a:blipFill>
            <a:blip r:embed="rId2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5" name="object 3195"/>
          <p:cNvSpPr/>
          <p:nvPr/>
        </p:nvSpPr>
        <p:spPr>
          <a:xfrm>
            <a:off x="12074893" y="9105633"/>
            <a:ext cx="36360" cy="76428"/>
          </a:xfrm>
          <a:prstGeom prst="rect">
            <a:avLst/>
          </a:prstGeom>
          <a:blipFill>
            <a:blip r:embed="rId2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6" name="object 3196"/>
          <p:cNvSpPr/>
          <p:nvPr/>
        </p:nvSpPr>
        <p:spPr>
          <a:xfrm>
            <a:off x="12057755" y="8807678"/>
            <a:ext cx="330674" cy="112966"/>
          </a:xfrm>
          <a:prstGeom prst="rect">
            <a:avLst/>
          </a:prstGeom>
          <a:blipFill>
            <a:blip r:embed="rId2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7" name="object 3197"/>
          <p:cNvSpPr/>
          <p:nvPr/>
        </p:nvSpPr>
        <p:spPr>
          <a:xfrm>
            <a:off x="12055017" y="8805710"/>
            <a:ext cx="334794" cy="114617"/>
          </a:xfrm>
          <a:prstGeom prst="rect">
            <a:avLst/>
          </a:prstGeom>
          <a:blipFill>
            <a:blip r:embed="rId2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8" name="object 3198"/>
          <p:cNvSpPr/>
          <p:nvPr/>
        </p:nvSpPr>
        <p:spPr>
          <a:xfrm>
            <a:off x="12069343" y="8839086"/>
            <a:ext cx="50609" cy="23787"/>
          </a:xfrm>
          <a:prstGeom prst="rect">
            <a:avLst/>
          </a:prstGeom>
          <a:blipFill>
            <a:blip r:embed="rId2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9" name="object 3199"/>
          <p:cNvSpPr/>
          <p:nvPr/>
        </p:nvSpPr>
        <p:spPr>
          <a:xfrm>
            <a:off x="12100306" y="8862530"/>
            <a:ext cx="33870" cy="23672"/>
          </a:xfrm>
          <a:prstGeom prst="rect">
            <a:avLst/>
          </a:prstGeom>
          <a:blipFill>
            <a:blip r:embed="rId2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0" name="object 3200"/>
          <p:cNvSpPr/>
          <p:nvPr/>
        </p:nvSpPr>
        <p:spPr>
          <a:xfrm>
            <a:off x="12129922" y="8810650"/>
            <a:ext cx="201295" cy="53403"/>
          </a:xfrm>
          <a:prstGeom prst="rect">
            <a:avLst/>
          </a:prstGeom>
          <a:blipFill>
            <a:blip r:embed="rId2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1" name="object 3201"/>
          <p:cNvSpPr/>
          <p:nvPr/>
        </p:nvSpPr>
        <p:spPr>
          <a:xfrm>
            <a:off x="12060148" y="8839060"/>
            <a:ext cx="44107" cy="34264"/>
          </a:xfrm>
          <a:prstGeom prst="rect">
            <a:avLst/>
          </a:prstGeom>
          <a:blipFill>
            <a:blip r:embed="rId2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2" name="object 3202"/>
          <p:cNvSpPr/>
          <p:nvPr/>
        </p:nvSpPr>
        <p:spPr>
          <a:xfrm>
            <a:off x="12060773" y="8839086"/>
            <a:ext cx="58556" cy="38252"/>
          </a:xfrm>
          <a:prstGeom prst="rect">
            <a:avLst/>
          </a:prstGeom>
          <a:blipFill>
            <a:blip r:embed="rId2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3" name="object 3203"/>
          <p:cNvSpPr/>
          <p:nvPr/>
        </p:nvSpPr>
        <p:spPr>
          <a:xfrm>
            <a:off x="12071222" y="8861273"/>
            <a:ext cx="37007" cy="16090"/>
          </a:xfrm>
          <a:prstGeom prst="rect">
            <a:avLst/>
          </a:prstGeom>
          <a:blipFill>
            <a:blip r:embed="rId2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4" name="object 3204"/>
          <p:cNvSpPr/>
          <p:nvPr/>
        </p:nvSpPr>
        <p:spPr>
          <a:xfrm>
            <a:off x="12067050" y="8862530"/>
            <a:ext cx="58148" cy="23672"/>
          </a:xfrm>
          <a:prstGeom prst="rect">
            <a:avLst/>
          </a:prstGeom>
          <a:blipFill>
            <a:blip r:embed="rId2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5" name="object 3205"/>
          <p:cNvSpPr/>
          <p:nvPr/>
        </p:nvSpPr>
        <p:spPr>
          <a:xfrm>
            <a:off x="12067311" y="8861247"/>
            <a:ext cx="48590" cy="16116"/>
          </a:xfrm>
          <a:prstGeom prst="rect">
            <a:avLst/>
          </a:prstGeom>
          <a:blipFill>
            <a:blip r:embed="rId2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6" name="object 3206"/>
          <p:cNvSpPr/>
          <p:nvPr/>
        </p:nvSpPr>
        <p:spPr>
          <a:xfrm>
            <a:off x="12067692" y="8861285"/>
            <a:ext cx="65874" cy="24726"/>
          </a:xfrm>
          <a:prstGeom prst="rect">
            <a:avLst/>
          </a:prstGeom>
          <a:blipFill>
            <a:blip r:embed="rId2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7" name="object 3207"/>
          <p:cNvSpPr/>
          <p:nvPr/>
        </p:nvSpPr>
        <p:spPr>
          <a:xfrm>
            <a:off x="12055779" y="8726423"/>
            <a:ext cx="346950" cy="137198"/>
          </a:xfrm>
          <a:prstGeom prst="rect">
            <a:avLst/>
          </a:prstGeom>
          <a:blipFill>
            <a:blip r:embed="rId2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8" name="object 3208"/>
          <p:cNvSpPr/>
          <p:nvPr/>
        </p:nvSpPr>
        <p:spPr>
          <a:xfrm>
            <a:off x="12054673" y="8724455"/>
            <a:ext cx="349088" cy="138531"/>
          </a:xfrm>
          <a:prstGeom prst="rect">
            <a:avLst/>
          </a:prstGeom>
          <a:blipFill>
            <a:blip r:embed="rId2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9" name="object 3209"/>
          <p:cNvSpPr/>
          <p:nvPr/>
        </p:nvSpPr>
        <p:spPr>
          <a:xfrm>
            <a:off x="12072036" y="8755545"/>
            <a:ext cx="60568" cy="36944"/>
          </a:xfrm>
          <a:prstGeom prst="rect">
            <a:avLst/>
          </a:prstGeom>
          <a:blipFill>
            <a:blip r:embed="rId2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0" name="object 3210"/>
          <p:cNvSpPr/>
          <p:nvPr/>
        </p:nvSpPr>
        <p:spPr>
          <a:xfrm>
            <a:off x="12087491" y="8765044"/>
            <a:ext cx="44576" cy="26098"/>
          </a:xfrm>
          <a:prstGeom prst="rect">
            <a:avLst/>
          </a:prstGeom>
          <a:blipFill>
            <a:blip r:embed="rId2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1" name="object 3211"/>
          <p:cNvSpPr/>
          <p:nvPr/>
        </p:nvSpPr>
        <p:spPr>
          <a:xfrm>
            <a:off x="12148324" y="8730539"/>
            <a:ext cx="156717" cy="42849"/>
          </a:xfrm>
          <a:prstGeom prst="rect">
            <a:avLst/>
          </a:prstGeom>
          <a:blipFill>
            <a:blip r:embed="rId2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2" name="object 3212"/>
          <p:cNvSpPr/>
          <p:nvPr/>
        </p:nvSpPr>
        <p:spPr>
          <a:xfrm>
            <a:off x="12083262" y="8780907"/>
            <a:ext cx="48475" cy="11569"/>
          </a:xfrm>
          <a:prstGeom prst="rect">
            <a:avLst/>
          </a:prstGeom>
          <a:blipFill>
            <a:blip r:embed="rId2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3" name="object 3213"/>
          <p:cNvSpPr/>
          <p:nvPr/>
        </p:nvSpPr>
        <p:spPr>
          <a:xfrm>
            <a:off x="12093879" y="8784920"/>
            <a:ext cx="9677" cy="4978"/>
          </a:xfrm>
          <a:prstGeom prst="rect">
            <a:avLst/>
          </a:prstGeom>
          <a:blipFill>
            <a:blip r:embed="rId2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4" name="object 3214"/>
          <p:cNvSpPr/>
          <p:nvPr/>
        </p:nvSpPr>
        <p:spPr>
          <a:xfrm>
            <a:off x="12068594" y="8767267"/>
            <a:ext cx="16878" cy="14617"/>
          </a:xfrm>
          <a:prstGeom prst="rect">
            <a:avLst/>
          </a:prstGeom>
          <a:blipFill>
            <a:blip r:embed="rId2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5" name="object 3215"/>
          <p:cNvSpPr/>
          <p:nvPr/>
        </p:nvSpPr>
        <p:spPr>
          <a:xfrm>
            <a:off x="12069229" y="8767368"/>
            <a:ext cx="62585" cy="24866"/>
          </a:xfrm>
          <a:prstGeom prst="rect">
            <a:avLst/>
          </a:prstGeom>
          <a:blipFill>
            <a:blip r:embed="rId2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6" name="object 3216"/>
          <p:cNvSpPr/>
          <p:nvPr/>
        </p:nvSpPr>
        <p:spPr>
          <a:xfrm>
            <a:off x="12108078" y="8784983"/>
            <a:ext cx="23799" cy="5994"/>
          </a:xfrm>
          <a:prstGeom prst="rect">
            <a:avLst/>
          </a:prstGeom>
          <a:blipFill>
            <a:blip r:embed="rId2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7" name="object 3217"/>
          <p:cNvSpPr/>
          <p:nvPr/>
        </p:nvSpPr>
        <p:spPr>
          <a:xfrm>
            <a:off x="12102248" y="8777884"/>
            <a:ext cx="2552" cy="4165"/>
          </a:xfrm>
          <a:prstGeom prst="rect">
            <a:avLst/>
          </a:prstGeom>
          <a:blipFill>
            <a:blip r:embed="rId2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8" name="object 3218"/>
          <p:cNvSpPr/>
          <p:nvPr/>
        </p:nvSpPr>
        <p:spPr>
          <a:xfrm>
            <a:off x="12101029" y="8775916"/>
            <a:ext cx="3771" cy="6756"/>
          </a:xfrm>
          <a:prstGeom prst="rect">
            <a:avLst/>
          </a:prstGeom>
          <a:blipFill>
            <a:blip r:embed="rId2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9" name="object 3219"/>
          <p:cNvSpPr/>
          <p:nvPr/>
        </p:nvSpPr>
        <p:spPr>
          <a:xfrm>
            <a:off x="12076721" y="8781986"/>
            <a:ext cx="1206" cy="22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0" name="object 3220"/>
          <p:cNvSpPr/>
          <p:nvPr/>
        </p:nvSpPr>
        <p:spPr>
          <a:xfrm>
            <a:off x="12077344" y="8782050"/>
            <a:ext cx="2031" cy="19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1" name="object 3221"/>
          <p:cNvSpPr/>
          <p:nvPr/>
        </p:nvSpPr>
        <p:spPr>
          <a:xfrm>
            <a:off x="12060923" y="8755532"/>
            <a:ext cx="35115" cy="10896"/>
          </a:xfrm>
          <a:prstGeom prst="rect">
            <a:avLst/>
          </a:prstGeom>
          <a:blipFill>
            <a:blip r:embed="rId2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2" name="object 3222"/>
          <p:cNvSpPr/>
          <p:nvPr/>
        </p:nvSpPr>
        <p:spPr>
          <a:xfrm>
            <a:off x="12061558" y="8755545"/>
            <a:ext cx="38404" cy="12065"/>
          </a:xfrm>
          <a:prstGeom prst="rect">
            <a:avLst/>
          </a:prstGeom>
          <a:blipFill>
            <a:blip r:embed="rId2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3" name="object 3223"/>
          <p:cNvSpPr/>
          <p:nvPr/>
        </p:nvSpPr>
        <p:spPr>
          <a:xfrm>
            <a:off x="12094946" y="8766416"/>
            <a:ext cx="5029" cy="1320"/>
          </a:xfrm>
          <a:prstGeom prst="rect">
            <a:avLst/>
          </a:prstGeom>
          <a:blipFill>
            <a:blip r:embed="rId2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4" name="object 3224"/>
          <p:cNvSpPr/>
          <p:nvPr/>
        </p:nvSpPr>
        <p:spPr>
          <a:xfrm>
            <a:off x="12094082" y="8784666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0" y="0"/>
                </a:moveTo>
                <a:lnTo>
                  <a:pt x="330" y="228"/>
                </a:lnTo>
                <a:lnTo>
                  <a:pt x="622" y="368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5" name="object 3225"/>
          <p:cNvSpPr/>
          <p:nvPr/>
        </p:nvSpPr>
        <p:spPr>
          <a:xfrm>
            <a:off x="12094578" y="8785021"/>
            <a:ext cx="6667" cy="3733"/>
          </a:xfrm>
          <a:prstGeom prst="rect">
            <a:avLst/>
          </a:prstGeom>
          <a:blipFill>
            <a:blip r:embed="rId2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6" name="object 3226"/>
          <p:cNvSpPr/>
          <p:nvPr/>
        </p:nvSpPr>
        <p:spPr>
          <a:xfrm>
            <a:off x="12085421" y="8765019"/>
            <a:ext cx="36753" cy="16471"/>
          </a:xfrm>
          <a:prstGeom prst="rect">
            <a:avLst/>
          </a:prstGeom>
          <a:blipFill>
            <a:blip r:embed="rId2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7" name="object 3227"/>
          <p:cNvSpPr/>
          <p:nvPr/>
        </p:nvSpPr>
        <p:spPr>
          <a:xfrm>
            <a:off x="12074296" y="8767280"/>
            <a:ext cx="57150" cy="23850"/>
          </a:xfrm>
          <a:prstGeom prst="rect">
            <a:avLst/>
          </a:prstGeom>
          <a:blipFill>
            <a:blip r:embed="rId2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8" name="object 3228"/>
          <p:cNvSpPr/>
          <p:nvPr/>
        </p:nvSpPr>
        <p:spPr>
          <a:xfrm>
            <a:off x="12074918" y="8765044"/>
            <a:ext cx="56489" cy="25692"/>
          </a:xfrm>
          <a:prstGeom prst="rect">
            <a:avLst/>
          </a:prstGeom>
          <a:blipFill>
            <a:blip r:embed="rId2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9" name="object 3229"/>
          <p:cNvSpPr/>
          <p:nvPr/>
        </p:nvSpPr>
        <p:spPr>
          <a:xfrm>
            <a:off x="12052623" y="8621903"/>
            <a:ext cx="351502" cy="150139"/>
          </a:xfrm>
          <a:prstGeom prst="rect">
            <a:avLst/>
          </a:prstGeom>
          <a:blipFill>
            <a:blip r:embed="rId2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0" name="object 3230"/>
          <p:cNvSpPr/>
          <p:nvPr/>
        </p:nvSpPr>
        <p:spPr>
          <a:xfrm>
            <a:off x="12050004" y="8620442"/>
            <a:ext cx="355393" cy="152577"/>
          </a:xfrm>
          <a:prstGeom prst="rect">
            <a:avLst/>
          </a:prstGeom>
          <a:blipFill>
            <a:blip r:embed="rId2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1" name="object 3231"/>
          <p:cNvSpPr/>
          <p:nvPr/>
        </p:nvSpPr>
        <p:spPr>
          <a:xfrm>
            <a:off x="12089879" y="8659469"/>
            <a:ext cx="10693" cy="26492"/>
          </a:xfrm>
          <a:prstGeom prst="rect">
            <a:avLst/>
          </a:prstGeom>
          <a:blipFill>
            <a:blip r:embed="rId2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2" name="object 3232"/>
          <p:cNvSpPr/>
          <p:nvPr/>
        </p:nvSpPr>
        <p:spPr>
          <a:xfrm>
            <a:off x="12073128" y="8675599"/>
            <a:ext cx="93294" cy="29603"/>
          </a:xfrm>
          <a:prstGeom prst="rect">
            <a:avLst/>
          </a:prstGeom>
          <a:blipFill>
            <a:blip r:embed="rId2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3" name="object 3233"/>
          <p:cNvSpPr/>
          <p:nvPr/>
        </p:nvSpPr>
        <p:spPr>
          <a:xfrm>
            <a:off x="12094464" y="8655532"/>
            <a:ext cx="28511" cy="29184"/>
          </a:xfrm>
          <a:prstGeom prst="rect">
            <a:avLst/>
          </a:prstGeom>
          <a:blipFill>
            <a:blip r:embed="rId2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4" name="object 3234"/>
          <p:cNvSpPr/>
          <p:nvPr/>
        </p:nvSpPr>
        <p:spPr>
          <a:xfrm>
            <a:off x="12150547" y="8631859"/>
            <a:ext cx="159988" cy="54635"/>
          </a:xfrm>
          <a:prstGeom prst="rect">
            <a:avLst/>
          </a:prstGeom>
          <a:blipFill>
            <a:blip r:embed="rId2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5" name="object 3235"/>
          <p:cNvSpPr/>
          <p:nvPr/>
        </p:nvSpPr>
        <p:spPr>
          <a:xfrm>
            <a:off x="12063577" y="8659482"/>
            <a:ext cx="34607" cy="26479"/>
          </a:xfrm>
          <a:prstGeom prst="rect">
            <a:avLst/>
          </a:prstGeom>
          <a:blipFill>
            <a:blip r:embed="rId2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6" name="object 3236"/>
          <p:cNvSpPr/>
          <p:nvPr/>
        </p:nvSpPr>
        <p:spPr>
          <a:xfrm>
            <a:off x="12064225" y="8659482"/>
            <a:ext cx="35496" cy="26479"/>
          </a:xfrm>
          <a:prstGeom prst="rect">
            <a:avLst/>
          </a:prstGeom>
          <a:blipFill>
            <a:blip r:embed="rId2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7" name="object 3237"/>
          <p:cNvSpPr/>
          <p:nvPr/>
        </p:nvSpPr>
        <p:spPr>
          <a:xfrm>
            <a:off x="12091695" y="8680475"/>
            <a:ext cx="6506" cy="5080"/>
          </a:xfrm>
          <a:prstGeom prst="rect">
            <a:avLst/>
          </a:prstGeom>
          <a:blipFill>
            <a:blip r:embed="rId2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8" name="object 3238"/>
          <p:cNvSpPr/>
          <p:nvPr/>
        </p:nvSpPr>
        <p:spPr>
          <a:xfrm>
            <a:off x="12072505" y="8675599"/>
            <a:ext cx="64655" cy="29603"/>
          </a:xfrm>
          <a:prstGeom prst="rect">
            <a:avLst/>
          </a:prstGeom>
          <a:blipFill>
            <a:blip r:embed="rId2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9" name="object 3239"/>
          <p:cNvSpPr/>
          <p:nvPr/>
        </p:nvSpPr>
        <p:spPr>
          <a:xfrm>
            <a:off x="12092127" y="8698992"/>
            <a:ext cx="927" cy="49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0" name="object 3240"/>
          <p:cNvSpPr/>
          <p:nvPr/>
        </p:nvSpPr>
        <p:spPr>
          <a:xfrm>
            <a:off x="12076265" y="8675649"/>
            <a:ext cx="89509" cy="28968"/>
          </a:xfrm>
          <a:prstGeom prst="rect">
            <a:avLst/>
          </a:prstGeom>
          <a:blipFill>
            <a:blip r:embed="rId2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1" name="object 3241"/>
          <p:cNvSpPr/>
          <p:nvPr/>
        </p:nvSpPr>
        <p:spPr>
          <a:xfrm>
            <a:off x="12097943" y="8657894"/>
            <a:ext cx="20662" cy="21297"/>
          </a:xfrm>
          <a:prstGeom prst="rect">
            <a:avLst/>
          </a:prstGeom>
          <a:blipFill>
            <a:blip r:embed="rId2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2" name="object 3242"/>
          <p:cNvSpPr/>
          <p:nvPr/>
        </p:nvSpPr>
        <p:spPr>
          <a:xfrm>
            <a:off x="12101791" y="8657564"/>
            <a:ext cx="16916" cy="19596"/>
          </a:xfrm>
          <a:prstGeom prst="rect">
            <a:avLst/>
          </a:prstGeom>
          <a:blipFill>
            <a:blip r:embed="rId2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3" name="object 3243"/>
          <p:cNvSpPr/>
          <p:nvPr/>
        </p:nvSpPr>
        <p:spPr>
          <a:xfrm>
            <a:off x="12091796" y="8677605"/>
            <a:ext cx="6235" cy="6057"/>
          </a:xfrm>
          <a:prstGeom prst="rect">
            <a:avLst/>
          </a:prstGeom>
          <a:blipFill>
            <a:blip r:embed="rId2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4" name="object 3244"/>
          <p:cNvSpPr/>
          <p:nvPr/>
        </p:nvSpPr>
        <p:spPr>
          <a:xfrm>
            <a:off x="12092228" y="8655736"/>
            <a:ext cx="28359" cy="27736"/>
          </a:xfrm>
          <a:prstGeom prst="rect">
            <a:avLst/>
          </a:prstGeom>
          <a:blipFill>
            <a:blip r:embed="rId2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5" name="object 3245"/>
          <p:cNvSpPr/>
          <p:nvPr/>
        </p:nvSpPr>
        <p:spPr>
          <a:xfrm>
            <a:off x="12090526" y="8541232"/>
            <a:ext cx="264960" cy="143294"/>
          </a:xfrm>
          <a:prstGeom prst="rect">
            <a:avLst/>
          </a:prstGeom>
          <a:blipFill>
            <a:blip r:embed="rId2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6" name="object 3246"/>
          <p:cNvSpPr/>
          <p:nvPr/>
        </p:nvSpPr>
        <p:spPr>
          <a:xfrm>
            <a:off x="12166003" y="7497178"/>
            <a:ext cx="539064" cy="994232"/>
          </a:xfrm>
          <a:prstGeom prst="rect">
            <a:avLst/>
          </a:prstGeom>
          <a:blipFill>
            <a:blip r:embed="rId2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7" name="object 3247"/>
          <p:cNvSpPr/>
          <p:nvPr/>
        </p:nvSpPr>
        <p:spPr>
          <a:xfrm>
            <a:off x="12160707" y="7427862"/>
            <a:ext cx="483331" cy="1060907"/>
          </a:xfrm>
          <a:prstGeom prst="rect">
            <a:avLst/>
          </a:prstGeom>
          <a:blipFill>
            <a:blip r:embed="rId2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8" name="object 3248"/>
          <p:cNvSpPr/>
          <p:nvPr/>
        </p:nvSpPr>
        <p:spPr>
          <a:xfrm>
            <a:off x="12231027" y="7501153"/>
            <a:ext cx="357508" cy="184912"/>
          </a:xfrm>
          <a:prstGeom prst="rect">
            <a:avLst/>
          </a:prstGeom>
          <a:blipFill>
            <a:blip r:embed="rId2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9" name="object 3249"/>
          <p:cNvSpPr/>
          <p:nvPr/>
        </p:nvSpPr>
        <p:spPr>
          <a:xfrm>
            <a:off x="12229655" y="7499083"/>
            <a:ext cx="305053" cy="187680"/>
          </a:xfrm>
          <a:prstGeom prst="rect">
            <a:avLst/>
          </a:prstGeom>
          <a:blipFill>
            <a:blip r:embed="rId2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0" name="object 3250"/>
          <p:cNvSpPr/>
          <p:nvPr/>
        </p:nvSpPr>
        <p:spPr>
          <a:xfrm>
            <a:off x="12374524" y="7614856"/>
            <a:ext cx="170561" cy="66865"/>
          </a:xfrm>
          <a:prstGeom prst="rect">
            <a:avLst/>
          </a:prstGeom>
          <a:blipFill>
            <a:blip r:embed="rId2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1" name="object 3251"/>
          <p:cNvSpPr/>
          <p:nvPr/>
        </p:nvSpPr>
        <p:spPr>
          <a:xfrm>
            <a:off x="12482169" y="7602004"/>
            <a:ext cx="50292" cy="24803"/>
          </a:xfrm>
          <a:prstGeom prst="rect">
            <a:avLst/>
          </a:prstGeom>
          <a:blipFill>
            <a:blip r:embed="rId2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2" name="object 3252"/>
          <p:cNvSpPr/>
          <p:nvPr/>
        </p:nvSpPr>
        <p:spPr>
          <a:xfrm>
            <a:off x="12195543" y="7589316"/>
            <a:ext cx="427075" cy="222631"/>
          </a:xfrm>
          <a:prstGeom prst="rect">
            <a:avLst/>
          </a:prstGeom>
          <a:blipFill>
            <a:blip r:embed="rId2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3" name="object 3253"/>
          <p:cNvSpPr/>
          <p:nvPr/>
        </p:nvSpPr>
        <p:spPr>
          <a:xfrm>
            <a:off x="12190971" y="7594701"/>
            <a:ext cx="391629" cy="218744"/>
          </a:xfrm>
          <a:prstGeom prst="rect">
            <a:avLst/>
          </a:prstGeom>
          <a:blipFill>
            <a:blip r:embed="rId2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4" name="object 3254"/>
          <p:cNvSpPr/>
          <p:nvPr/>
        </p:nvSpPr>
        <p:spPr>
          <a:xfrm>
            <a:off x="12222086" y="7687119"/>
            <a:ext cx="349999" cy="119938"/>
          </a:xfrm>
          <a:prstGeom prst="rect">
            <a:avLst/>
          </a:prstGeom>
          <a:blipFill>
            <a:blip r:embed="rId2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5" name="object 3255"/>
          <p:cNvSpPr/>
          <p:nvPr/>
        </p:nvSpPr>
        <p:spPr>
          <a:xfrm>
            <a:off x="12546101" y="7689202"/>
            <a:ext cx="24663" cy="33324"/>
          </a:xfrm>
          <a:prstGeom prst="rect">
            <a:avLst/>
          </a:prstGeom>
          <a:blipFill>
            <a:blip r:embed="rId2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6" name="object 3256"/>
          <p:cNvSpPr/>
          <p:nvPr/>
        </p:nvSpPr>
        <p:spPr>
          <a:xfrm>
            <a:off x="12168860" y="7647419"/>
            <a:ext cx="471587" cy="279742"/>
          </a:xfrm>
          <a:prstGeom prst="rect">
            <a:avLst/>
          </a:prstGeom>
          <a:blipFill>
            <a:blip r:embed="rId2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7" name="object 3257"/>
          <p:cNvSpPr/>
          <p:nvPr/>
        </p:nvSpPr>
        <p:spPr>
          <a:xfrm>
            <a:off x="12164136" y="7645311"/>
            <a:ext cx="448094" cy="282079"/>
          </a:xfrm>
          <a:prstGeom prst="rect">
            <a:avLst/>
          </a:prstGeom>
          <a:blipFill>
            <a:blip r:embed="rId2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8" name="object 3258"/>
          <p:cNvSpPr/>
          <p:nvPr/>
        </p:nvSpPr>
        <p:spPr>
          <a:xfrm>
            <a:off x="12176315" y="7650632"/>
            <a:ext cx="430631" cy="262305"/>
          </a:xfrm>
          <a:prstGeom prst="rect">
            <a:avLst/>
          </a:prstGeom>
          <a:blipFill>
            <a:blip r:embed="rId2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9" name="object 3259"/>
          <p:cNvSpPr/>
          <p:nvPr/>
        </p:nvSpPr>
        <p:spPr>
          <a:xfrm>
            <a:off x="12275705" y="7768780"/>
            <a:ext cx="314032" cy="156273"/>
          </a:xfrm>
          <a:prstGeom prst="rect">
            <a:avLst/>
          </a:prstGeom>
          <a:blipFill>
            <a:blip r:embed="rId2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0" name="object 3260"/>
          <p:cNvSpPr/>
          <p:nvPr/>
        </p:nvSpPr>
        <p:spPr>
          <a:xfrm>
            <a:off x="12536030" y="7764602"/>
            <a:ext cx="59461" cy="56375"/>
          </a:xfrm>
          <a:prstGeom prst="rect">
            <a:avLst/>
          </a:prstGeom>
          <a:blipFill>
            <a:blip r:embed="rId2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1" name="object 3261"/>
          <p:cNvSpPr/>
          <p:nvPr/>
        </p:nvSpPr>
        <p:spPr>
          <a:xfrm>
            <a:off x="12162535" y="7721511"/>
            <a:ext cx="516783" cy="296735"/>
          </a:xfrm>
          <a:prstGeom prst="rect">
            <a:avLst/>
          </a:prstGeom>
          <a:blipFill>
            <a:blip r:embed="rId2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2" name="object 3262"/>
          <p:cNvSpPr/>
          <p:nvPr/>
        </p:nvSpPr>
        <p:spPr>
          <a:xfrm>
            <a:off x="12160986" y="7719428"/>
            <a:ext cx="448729" cy="300304"/>
          </a:xfrm>
          <a:prstGeom prst="rect">
            <a:avLst/>
          </a:prstGeom>
          <a:blipFill>
            <a:blip r:embed="rId2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3" name="object 3263"/>
          <p:cNvSpPr/>
          <p:nvPr/>
        </p:nvSpPr>
        <p:spPr>
          <a:xfrm>
            <a:off x="12168145" y="7728229"/>
            <a:ext cx="414391" cy="125717"/>
          </a:xfrm>
          <a:prstGeom prst="rect">
            <a:avLst/>
          </a:prstGeom>
          <a:blipFill>
            <a:blip r:embed="rId2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4" name="object 3264"/>
          <p:cNvSpPr/>
          <p:nvPr/>
        </p:nvSpPr>
        <p:spPr>
          <a:xfrm>
            <a:off x="12344730" y="7884782"/>
            <a:ext cx="310286" cy="133223"/>
          </a:xfrm>
          <a:prstGeom prst="rect">
            <a:avLst/>
          </a:prstGeom>
          <a:blipFill>
            <a:blip r:embed="rId2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5" name="object 3265"/>
          <p:cNvSpPr/>
          <p:nvPr/>
        </p:nvSpPr>
        <p:spPr>
          <a:xfrm>
            <a:off x="12493459" y="7882991"/>
            <a:ext cx="161886" cy="71158"/>
          </a:xfrm>
          <a:prstGeom prst="rect">
            <a:avLst/>
          </a:prstGeom>
          <a:blipFill>
            <a:blip r:embed="rId2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6" name="object 3266"/>
          <p:cNvSpPr/>
          <p:nvPr/>
        </p:nvSpPr>
        <p:spPr>
          <a:xfrm>
            <a:off x="12577140" y="7867307"/>
            <a:ext cx="84416" cy="54914"/>
          </a:xfrm>
          <a:prstGeom prst="rect">
            <a:avLst/>
          </a:prstGeom>
          <a:blipFill>
            <a:blip r:embed="rId2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7" name="object 3267"/>
          <p:cNvSpPr/>
          <p:nvPr/>
        </p:nvSpPr>
        <p:spPr>
          <a:xfrm>
            <a:off x="12204648" y="7811020"/>
            <a:ext cx="469867" cy="272884"/>
          </a:xfrm>
          <a:prstGeom prst="rect">
            <a:avLst/>
          </a:prstGeom>
          <a:blipFill>
            <a:blip r:embed="rId2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8" name="object 3268"/>
          <p:cNvSpPr/>
          <p:nvPr/>
        </p:nvSpPr>
        <p:spPr>
          <a:xfrm>
            <a:off x="12200445" y="7806956"/>
            <a:ext cx="457250" cy="278853"/>
          </a:xfrm>
          <a:prstGeom prst="rect">
            <a:avLst/>
          </a:prstGeom>
          <a:blipFill>
            <a:blip r:embed="rId2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9" name="object 3269"/>
          <p:cNvSpPr/>
          <p:nvPr/>
        </p:nvSpPr>
        <p:spPr>
          <a:xfrm>
            <a:off x="12473038" y="8028927"/>
            <a:ext cx="118757" cy="34417"/>
          </a:xfrm>
          <a:prstGeom prst="rect">
            <a:avLst/>
          </a:prstGeom>
          <a:blipFill>
            <a:blip r:embed="rId2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0" name="object 3270"/>
          <p:cNvSpPr/>
          <p:nvPr/>
        </p:nvSpPr>
        <p:spPr>
          <a:xfrm>
            <a:off x="12303797" y="7850187"/>
            <a:ext cx="277279" cy="80162"/>
          </a:xfrm>
          <a:prstGeom prst="rect">
            <a:avLst/>
          </a:prstGeom>
          <a:blipFill>
            <a:blip r:embed="rId2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1" name="object 3271"/>
          <p:cNvSpPr/>
          <p:nvPr/>
        </p:nvSpPr>
        <p:spPr>
          <a:xfrm>
            <a:off x="12581585" y="7955039"/>
            <a:ext cx="60350" cy="86067"/>
          </a:xfrm>
          <a:prstGeom prst="rect">
            <a:avLst/>
          </a:prstGeom>
          <a:blipFill>
            <a:blip r:embed="rId2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2" name="object 3272"/>
          <p:cNvSpPr/>
          <p:nvPr/>
        </p:nvSpPr>
        <p:spPr>
          <a:xfrm>
            <a:off x="12604902" y="7949006"/>
            <a:ext cx="42380" cy="52908"/>
          </a:xfrm>
          <a:prstGeom prst="rect">
            <a:avLst/>
          </a:prstGeom>
          <a:blipFill>
            <a:blip r:embed="rId2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3" name="object 3273"/>
          <p:cNvSpPr/>
          <p:nvPr/>
        </p:nvSpPr>
        <p:spPr>
          <a:xfrm>
            <a:off x="12201537" y="7911465"/>
            <a:ext cx="495503" cy="262064"/>
          </a:xfrm>
          <a:prstGeom prst="rect">
            <a:avLst/>
          </a:prstGeom>
          <a:blipFill>
            <a:blip r:embed="rId2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4" name="object 3274"/>
          <p:cNvSpPr/>
          <p:nvPr/>
        </p:nvSpPr>
        <p:spPr>
          <a:xfrm>
            <a:off x="12197651" y="7907439"/>
            <a:ext cx="451764" cy="267588"/>
          </a:xfrm>
          <a:prstGeom prst="rect">
            <a:avLst/>
          </a:prstGeom>
          <a:blipFill>
            <a:blip r:embed="rId2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5" name="object 3275"/>
          <p:cNvSpPr/>
          <p:nvPr/>
        </p:nvSpPr>
        <p:spPr>
          <a:xfrm>
            <a:off x="12487452" y="8058861"/>
            <a:ext cx="184189" cy="111810"/>
          </a:xfrm>
          <a:prstGeom prst="rect">
            <a:avLst/>
          </a:prstGeom>
          <a:blipFill>
            <a:blip r:embed="rId2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6" name="object 3276"/>
          <p:cNvSpPr/>
          <p:nvPr/>
        </p:nvSpPr>
        <p:spPr>
          <a:xfrm>
            <a:off x="12214847" y="7920291"/>
            <a:ext cx="377761" cy="108394"/>
          </a:xfrm>
          <a:prstGeom prst="rect">
            <a:avLst/>
          </a:prstGeom>
          <a:blipFill>
            <a:blip r:embed="rId2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7" name="object 3277"/>
          <p:cNvSpPr/>
          <p:nvPr/>
        </p:nvSpPr>
        <p:spPr>
          <a:xfrm>
            <a:off x="12643053" y="8074431"/>
            <a:ext cx="24638" cy="60096"/>
          </a:xfrm>
          <a:prstGeom prst="rect">
            <a:avLst/>
          </a:prstGeom>
          <a:blipFill>
            <a:blip r:embed="rId2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8" name="object 3278"/>
          <p:cNvSpPr/>
          <p:nvPr/>
        </p:nvSpPr>
        <p:spPr>
          <a:xfrm>
            <a:off x="12414174" y="8117649"/>
            <a:ext cx="143192" cy="50774"/>
          </a:xfrm>
          <a:prstGeom prst="rect">
            <a:avLst/>
          </a:prstGeom>
          <a:blipFill>
            <a:blip r:embed="rId2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9" name="object 3279"/>
          <p:cNvSpPr/>
          <p:nvPr/>
        </p:nvSpPr>
        <p:spPr>
          <a:xfrm>
            <a:off x="12643281" y="8070698"/>
            <a:ext cx="27660" cy="46443"/>
          </a:xfrm>
          <a:prstGeom prst="rect">
            <a:avLst/>
          </a:prstGeom>
          <a:blipFill>
            <a:blip r:embed="rId2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0" name="object 3280"/>
          <p:cNvSpPr/>
          <p:nvPr/>
        </p:nvSpPr>
        <p:spPr>
          <a:xfrm>
            <a:off x="12210059" y="7998752"/>
            <a:ext cx="460477" cy="270840"/>
          </a:xfrm>
          <a:prstGeom prst="rect">
            <a:avLst/>
          </a:prstGeom>
          <a:blipFill>
            <a:blip r:embed="rId2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1" name="object 3281"/>
          <p:cNvSpPr/>
          <p:nvPr/>
        </p:nvSpPr>
        <p:spPr>
          <a:xfrm>
            <a:off x="12210681" y="8016646"/>
            <a:ext cx="457834" cy="254901"/>
          </a:xfrm>
          <a:prstGeom prst="rect">
            <a:avLst/>
          </a:prstGeom>
          <a:blipFill>
            <a:blip r:embed="rId2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2" name="object 3282"/>
          <p:cNvSpPr/>
          <p:nvPr/>
        </p:nvSpPr>
        <p:spPr>
          <a:xfrm>
            <a:off x="12504796" y="8146237"/>
            <a:ext cx="148391" cy="121513"/>
          </a:xfrm>
          <a:prstGeom prst="rect">
            <a:avLst/>
          </a:prstGeom>
          <a:blipFill>
            <a:blip r:embed="rId2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3" name="object 3283"/>
          <p:cNvSpPr/>
          <p:nvPr/>
        </p:nvSpPr>
        <p:spPr>
          <a:xfrm>
            <a:off x="12211786" y="8002334"/>
            <a:ext cx="372008" cy="120523"/>
          </a:xfrm>
          <a:prstGeom prst="rect">
            <a:avLst/>
          </a:prstGeom>
          <a:blipFill>
            <a:blip r:embed="rId2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4" name="object 3284"/>
          <p:cNvSpPr/>
          <p:nvPr/>
        </p:nvSpPr>
        <p:spPr>
          <a:xfrm>
            <a:off x="12435154" y="8204822"/>
            <a:ext cx="133627" cy="66751"/>
          </a:xfrm>
          <a:prstGeom prst="rect">
            <a:avLst/>
          </a:prstGeom>
          <a:blipFill>
            <a:blip r:embed="rId2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5" name="object 3285"/>
          <p:cNvSpPr/>
          <p:nvPr/>
        </p:nvSpPr>
        <p:spPr>
          <a:xfrm>
            <a:off x="12617208" y="8142020"/>
            <a:ext cx="32639" cy="68922"/>
          </a:xfrm>
          <a:prstGeom prst="rect">
            <a:avLst/>
          </a:prstGeom>
          <a:blipFill>
            <a:blip r:embed="rId2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6" name="object 3286"/>
          <p:cNvSpPr/>
          <p:nvPr/>
        </p:nvSpPr>
        <p:spPr>
          <a:xfrm>
            <a:off x="12622530" y="8147787"/>
            <a:ext cx="32104" cy="69519"/>
          </a:xfrm>
          <a:prstGeom prst="rect">
            <a:avLst/>
          </a:prstGeom>
          <a:blipFill>
            <a:blip r:embed="rId2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7" name="object 3287"/>
          <p:cNvSpPr/>
          <p:nvPr/>
        </p:nvSpPr>
        <p:spPr>
          <a:xfrm>
            <a:off x="12247003" y="8089684"/>
            <a:ext cx="427170" cy="257302"/>
          </a:xfrm>
          <a:prstGeom prst="rect">
            <a:avLst/>
          </a:prstGeom>
          <a:blipFill>
            <a:blip r:embed="rId2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8" name="object 3288"/>
          <p:cNvSpPr/>
          <p:nvPr/>
        </p:nvSpPr>
        <p:spPr>
          <a:xfrm>
            <a:off x="12241880" y="8082204"/>
            <a:ext cx="408589" cy="266433"/>
          </a:xfrm>
          <a:prstGeom prst="rect">
            <a:avLst/>
          </a:prstGeom>
          <a:blipFill>
            <a:blip r:embed="rId2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9" name="object 3289"/>
          <p:cNvSpPr/>
          <p:nvPr/>
        </p:nvSpPr>
        <p:spPr>
          <a:xfrm>
            <a:off x="12567361" y="8246783"/>
            <a:ext cx="85496" cy="95961"/>
          </a:xfrm>
          <a:prstGeom prst="rect">
            <a:avLst/>
          </a:prstGeom>
          <a:blipFill>
            <a:blip r:embed="rId2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0" name="object 3290"/>
          <p:cNvSpPr/>
          <p:nvPr/>
        </p:nvSpPr>
        <p:spPr>
          <a:xfrm>
            <a:off x="12422161" y="8136788"/>
            <a:ext cx="162890" cy="85826"/>
          </a:xfrm>
          <a:prstGeom prst="rect">
            <a:avLst/>
          </a:prstGeom>
          <a:blipFill>
            <a:blip r:embed="rId2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1" name="object 3291"/>
          <p:cNvSpPr/>
          <p:nvPr/>
        </p:nvSpPr>
        <p:spPr>
          <a:xfrm>
            <a:off x="12625870" y="8258644"/>
            <a:ext cx="27118" cy="71005"/>
          </a:xfrm>
          <a:prstGeom prst="rect">
            <a:avLst/>
          </a:prstGeom>
          <a:blipFill>
            <a:blip r:embed="rId2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2" name="object 3292"/>
          <p:cNvSpPr/>
          <p:nvPr/>
        </p:nvSpPr>
        <p:spPr>
          <a:xfrm>
            <a:off x="12556820" y="8291156"/>
            <a:ext cx="13995" cy="9664"/>
          </a:xfrm>
          <a:prstGeom prst="rect">
            <a:avLst/>
          </a:prstGeom>
          <a:blipFill>
            <a:blip r:embed="rId2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3" name="object 3293"/>
          <p:cNvSpPr/>
          <p:nvPr/>
        </p:nvSpPr>
        <p:spPr>
          <a:xfrm>
            <a:off x="12639979" y="8272551"/>
            <a:ext cx="16790" cy="45389"/>
          </a:xfrm>
          <a:prstGeom prst="rect">
            <a:avLst/>
          </a:prstGeom>
          <a:blipFill>
            <a:blip r:embed="rId2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4" name="object 3294"/>
          <p:cNvSpPr/>
          <p:nvPr/>
        </p:nvSpPr>
        <p:spPr>
          <a:xfrm>
            <a:off x="12258903" y="8177186"/>
            <a:ext cx="369899" cy="267385"/>
          </a:xfrm>
          <a:prstGeom prst="rect">
            <a:avLst/>
          </a:prstGeom>
          <a:blipFill>
            <a:blip r:embed="rId2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5" name="object 3295"/>
          <p:cNvSpPr/>
          <p:nvPr/>
        </p:nvSpPr>
        <p:spPr>
          <a:xfrm>
            <a:off x="12255070" y="8175142"/>
            <a:ext cx="363128" cy="274116"/>
          </a:xfrm>
          <a:prstGeom prst="rect">
            <a:avLst/>
          </a:prstGeom>
          <a:blipFill>
            <a:blip r:embed="rId2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6" name="object 3296"/>
          <p:cNvSpPr/>
          <p:nvPr/>
        </p:nvSpPr>
        <p:spPr>
          <a:xfrm>
            <a:off x="12542837" y="8367509"/>
            <a:ext cx="59944" cy="75666"/>
          </a:xfrm>
          <a:prstGeom prst="rect">
            <a:avLst/>
          </a:prstGeom>
          <a:blipFill>
            <a:blip r:embed="rId2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7" name="object 3297"/>
          <p:cNvSpPr/>
          <p:nvPr/>
        </p:nvSpPr>
        <p:spPr>
          <a:xfrm>
            <a:off x="12302566" y="8206447"/>
            <a:ext cx="265950" cy="134823"/>
          </a:xfrm>
          <a:prstGeom prst="rect">
            <a:avLst/>
          </a:prstGeom>
          <a:blipFill>
            <a:blip r:embed="rId2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8" name="object 3298"/>
          <p:cNvSpPr/>
          <p:nvPr/>
        </p:nvSpPr>
        <p:spPr>
          <a:xfrm>
            <a:off x="12589319" y="8375789"/>
            <a:ext cx="18793" cy="48450"/>
          </a:xfrm>
          <a:prstGeom prst="rect">
            <a:avLst/>
          </a:prstGeom>
          <a:blipFill>
            <a:blip r:embed="rId2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9" name="object 3299"/>
          <p:cNvSpPr/>
          <p:nvPr/>
        </p:nvSpPr>
        <p:spPr>
          <a:xfrm>
            <a:off x="12591960" y="8374151"/>
            <a:ext cx="19426" cy="52793"/>
          </a:xfrm>
          <a:prstGeom prst="rect">
            <a:avLst/>
          </a:prstGeom>
          <a:blipFill>
            <a:blip r:embed="rId2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0" name="object 3300"/>
          <p:cNvSpPr/>
          <p:nvPr/>
        </p:nvSpPr>
        <p:spPr>
          <a:xfrm>
            <a:off x="12260453" y="8252383"/>
            <a:ext cx="381175" cy="235013"/>
          </a:xfrm>
          <a:prstGeom prst="rect">
            <a:avLst/>
          </a:prstGeom>
          <a:blipFill>
            <a:blip r:embed="rId2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1" name="object 3301"/>
          <p:cNvSpPr/>
          <p:nvPr/>
        </p:nvSpPr>
        <p:spPr>
          <a:xfrm>
            <a:off x="12263259" y="8250631"/>
            <a:ext cx="374434" cy="238709"/>
          </a:xfrm>
          <a:prstGeom prst="rect">
            <a:avLst/>
          </a:prstGeom>
          <a:blipFill>
            <a:blip r:embed="rId2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2" name="object 3302"/>
          <p:cNvSpPr/>
          <p:nvPr/>
        </p:nvSpPr>
        <p:spPr>
          <a:xfrm>
            <a:off x="12262421" y="8256740"/>
            <a:ext cx="328053" cy="177850"/>
          </a:xfrm>
          <a:prstGeom prst="rect">
            <a:avLst/>
          </a:prstGeom>
          <a:blipFill>
            <a:blip r:embed="rId2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3" name="object 3303"/>
          <p:cNvSpPr/>
          <p:nvPr/>
        </p:nvSpPr>
        <p:spPr>
          <a:xfrm>
            <a:off x="11913314" y="6805904"/>
            <a:ext cx="548404" cy="395922"/>
          </a:xfrm>
          <a:prstGeom prst="rect">
            <a:avLst/>
          </a:prstGeom>
          <a:blipFill>
            <a:blip r:embed="rId2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4" name="object 3304"/>
          <p:cNvSpPr/>
          <p:nvPr/>
        </p:nvSpPr>
        <p:spPr>
          <a:xfrm>
            <a:off x="11708193" y="7202665"/>
            <a:ext cx="833488" cy="461009"/>
          </a:xfrm>
          <a:prstGeom prst="rect">
            <a:avLst/>
          </a:prstGeom>
          <a:blipFill>
            <a:blip r:embed="rId2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5" name="object 3305"/>
          <p:cNvSpPr/>
          <p:nvPr/>
        </p:nvSpPr>
        <p:spPr>
          <a:xfrm>
            <a:off x="11646217" y="7664513"/>
            <a:ext cx="874255" cy="461009"/>
          </a:xfrm>
          <a:prstGeom prst="rect">
            <a:avLst/>
          </a:prstGeom>
          <a:blipFill>
            <a:blip r:embed="rId2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6" name="object 3306"/>
          <p:cNvSpPr/>
          <p:nvPr/>
        </p:nvSpPr>
        <p:spPr>
          <a:xfrm>
            <a:off x="11654104" y="8126362"/>
            <a:ext cx="889930" cy="461010"/>
          </a:xfrm>
          <a:prstGeom prst="rect">
            <a:avLst/>
          </a:prstGeom>
          <a:blipFill>
            <a:blip r:embed="rId2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7" name="object 3307"/>
          <p:cNvSpPr/>
          <p:nvPr/>
        </p:nvSpPr>
        <p:spPr>
          <a:xfrm>
            <a:off x="12096902" y="8588261"/>
            <a:ext cx="440055" cy="899160"/>
          </a:xfrm>
          <a:prstGeom prst="rect">
            <a:avLst/>
          </a:prstGeom>
          <a:blipFill>
            <a:blip r:embed="rId2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8" name="object 3308"/>
          <p:cNvSpPr/>
          <p:nvPr/>
        </p:nvSpPr>
        <p:spPr>
          <a:xfrm>
            <a:off x="323735" y="8804579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44"/>
                </a:lnTo>
                <a:lnTo>
                  <a:pt x="216001" y="433425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9" name="object 3309"/>
          <p:cNvSpPr/>
          <p:nvPr/>
        </p:nvSpPr>
        <p:spPr>
          <a:xfrm>
            <a:off x="323735" y="6890398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40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1"/>
                </a:lnTo>
                <a:lnTo>
                  <a:pt x="253308" y="22713"/>
                </a:lnTo>
                <a:lnTo>
                  <a:pt x="212613" y="39953"/>
                </a:lnTo>
                <a:lnTo>
                  <a:pt x="173864" y="61762"/>
                </a:lnTo>
                <a:lnTo>
                  <a:pt x="137612" y="87980"/>
                </a:lnTo>
                <a:lnTo>
                  <a:pt x="104407" y="118449"/>
                </a:lnTo>
                <a:lnTo>
                  <a:pt x="74799" y="153007"/>
                </a:lnTo>
                <a:lnTo>
                  <a:pt x="49340" y="191496"/>
                </a:lnTo>
                <a:lnTo>
                  <a:pt x="28579" y="233757"/>
                </a:lnTo>
                <a:lnTo>
                  <a:pt x="13069" y="279629"/>
                </a:lnTo>
                <a:lnTo>
                  <a:pt x="3359" y="328954"/>
                </a:lnTo>
                <a:lnTo>
                  <a:pt x="0" y="381571"/>
                </a:lnTo>
                <a:lnTo>
                  <a:pt x="0" y="713651"/>
                </a:lnTo>
                <a:lnTo>
                  <a:pt x="1728000" y="713651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0" name="object 3310"/>
          <p:cNvSpPr/>
          <p:nvPr/>
        </p:nvSpPr>
        <p:spPr>
          <a:xfrm>
            <a:off x="323735" y="7524851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1" name="object 3311"/>
          <p:cNvSpPr/>
          <p:nvPr/>
        </p:nvSpPr>
        <p:spPr>
          <a:xfrm>
            <a:off x="323735" y="6890398"/>
            <a:ext cx="1728000" cy="634453"/>
          </a:xfrm>
          <a:prstGeom prst="rect">
            <a:avLst/>
          </a:prstGeom>
          <a:blipFill>
            <a:blip r:embed="rId2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2" name="object 3312"/>
          <p:cNvSpPr/>
          <p:nvPr/>
        </p:nvSpPr>
        <p:spPr>
          <a:xfrm>
            <a:off x="323735" y="7524851"/>
            <a:ext cx="1713534" cy="79197"/>
          </a:xfrm>
          <a:prstGeom prst="rect">
            <a:avLst/>
          </a:prstGeom>
          <a:blipFill>
            <a:blip r:embed="rId2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3" name="object 3313"/>
          <p:cNvSpPr/>
          <p:nvPr/>
        </p:nvSpPr>
        <p:spPr>
          <a:xfrm>
            <a:off x="408635" y="6975309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1"/>
                </a:lnTo>
                <a:lnTo>
                  <a:pt x="121460" y="57236"/>
                </a:lnTo>
                <a:lnTo>
                  <a:pt x="86893" y="86887"/>
                </a:lnTo>
                <a:lnTo>
                  <a:pt x="57241" y="121452"/>
                </a:lnTo>
                <a:lnTo>
                  <a:pt x="33114" y="160321"/>
                </a:lnTo>
                <a:lnTo>
                  <a:pt x="15124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3"/>
                </a:lnTo>
                <a:lnTo>
                  <a:pt x="15124" y="390409"/>
                </a:lnTo>
                <a:lnTo>
                  <a:pt x="33114" y="432974"/>
                </a:lnTo>
                <a:lnTo>
                  <a:pt x="57241" y="471845"/>
                </a:lnTo>
                <a:lnTo>
                  <a:pt x="86893" y="506412"/>
                </a:lnTo>
                <a:lnTo>
                  <a:pt x="121460" y="536064"/>
                </a:lnTo>
                <a:lnTo>
                  <a:pt x="160331" y="560191"/>
                </a:lnTo>
                <a:lnTo>
                  <a:pt x="202896" y="578181"/>
                </a:lnTo>
                <a:lnTo>
                  <a:pt x="248542" y="589422"/>
                </a:lnTo>
                <a:lnTo>
                  <a:pt x="296659" y="593305"/>
                </a:lnTo>
                <a:lnTo>
                  <a:pt x="344776" y="589422"/>
                </a:lnTo>
                <a:lnTo>
                  <a:pt x="390422" y="578181"/>
                </a:lnTo>
                <a:lnTo>
                  <a:pt x="432986" y="560191"/>
                </a:lnTo>
                <a:lnTo>
                  <a:pt x="471857" y="536064"/>
                </a:lnTo>
                <a:lnTo>
                  <a:pt x="506425" y="506412"/>
                </a:lnTo>
                <a:lnTo>
                  <a:pt x="536077" y="471845"/>
                </a:lnTo>
                <a:lnTo>
                  <a:pt x="560204" y="432974"/>
                </a:lnTo>
                <a:lnTo>
                  <a:pt x="578193" y="390409"/>
                </a:lnTo>
                <a:lnTo>
                  <a:pt x="589435" y="344763"/>
                </a:lnTo>
                <a:lnTo>
                  <a:pt x="593318" y="296646"/>
                </a:lnTo>
                <a:lnTo>
                  <a:pt x="589435" y="248529"/>
                </a:lnTo>
                <a:lnTo>
                  <a:pt x="578193" y="202884"/>
                </a:lnTo>
                <a:lnTo>
                  <a:pt x="560204" y="160321"/>
                </a:lnTo>
                <a:lnTo>
                  <a:pt x="536077" y="121452"/>
                </a:lnTo>
                <a:lnTo>
                  <a:pt x="506425" y="86887"/>
                </a:lnTo>
                <a:lnTo>
                  <a:pt x="471857" y="57236"/>
                </a:lnTo>
                <a:lnTo>
                  <a:pt x="432986" y="33111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4" name="object 3314"/>
          <p:cNvSpPr/>
          <p:nvPr/>
        </p:nvSpPr>
        <p:spPr>
          <a:xfrm>
            <a:off x="501926" y="7126684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5">
                <a:moveTo>
                  <a:pt x="44453" y="119772"/>
                </a:moveTo>
                <a:lnTo>
                  <a:pt x="27729" y="123027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58"/>
                </a:lnTo>
                <a:lnTo>
                  <a:pt x="148439" y="303096"/>
                </a:lnTo>
                <a:lnTo>
                  <a:pt x="156738" y="300572"/>
                </a:lnTo>
                <a:lnTo>
                  <a:pt x="164393" y="296484"/>
                </a:lnTo>
                <a:lnTo>
                  <a:pt x="171173" y="290928"/>
                </a:lnTo>
                <a:lnTo>
                  <a:pt x="265471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24"/>
                </a:lnTo>
                <a:lnTo>
                  <a:pt x="44453" y="119772"/>
                </a:lnTo>
                <a:close/>
              </a:path>
              <a:path w="399415" h="304165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71" y="196630"/>
                </a:lnTo>
                <a:lnTo>
                  <a:pt x="386210" y="75892"/>
                </a:lnTo>
                <a:lnTo>
                  <a:pt x="395975" y="61179"/>
                </a:lnTo>
                <a:lnTo>
                  <a:pt x="399230" y="44446"/>
                </a:lnTo>
                <a:lnTo>
                  <a:pt x="395975" y="27714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5" name="object 3315"/>
          <p:cNvSpPr/>
          <p:nvPr/>
        </p:nvSpPr>
        <p:spPr>
          <a:xfrm>
            <a:off x="323735" y="7604049"/>
            <a:ext cx="1728000" cy="1417243"/>
          </a:xfrm>
          <a:prstGeom prst="rect">
            <a:avLst/>
          </a:prstGeom>
          <a:blipFill>
            <a:blip r:embed="rId2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6" name="object 3316"/>
          <p:cNvSpPr/>
          <p:nvPr/>
        </p:nvSpPr>
        <p:spPr>
          <a:xfrm>
            <a:off x="2037270" y="7507617"/>
            <a:ext cx="14465" cy="17233"/>
          </a:xfrm>
          <a:prstGeom prst="rect">
            <a:avLst/>
          </a:prstGeom>
          <a:blipFill>
            <a:blip r:embed="rId2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7" name="object 3317"/>
          <p:cNvSpPr/>
          <p:nvPr/>
        </p:nvSpPr>
        <p:spPr>
          <a:xfrm>
            <a:off x="1966290" y="7524851"/>
            <a:ext cx="85445" cy="79197"/>
          </a:xfrm>
          <a:prstGeom prst="rect">
            <a:avLst/>
          </a:prstGeom>
          <a:blipFill>
            <a:blip r:embed="rId2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8" name="object 3318"/>
          <p:cNvSpPr txBox="1"/>
          <p:nvPr/>
        </p:nvSpPr>
        <p:spPr>
          <a:xfrm>
            <a:off x="1103034" y="7032904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319" name="object 3319"/>
          <p:cNvSpPr txBox="1"/>
          <p:nvPr/>
        </p:nvSpPr>
        <p:spPr>
          <a:xfrm>
            <a:off x="509033" y="7713540"/>
            <a:ext cx="1041400" cy="8496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There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33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vertebrae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total,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9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these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fused </a:t>
            </a: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(no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movement)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24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moveable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separated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by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intervertebral</a:t>
            </a:r>
            <a:r>
              <a:rPr sz="8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discs.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16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17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4579981" y="3172460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26" y="217144"/>
                </a:lnTo>
                <a:lnTo>
                  <a:pt x="0" y="0"/>
                </a:lnTo>
                <a:close/>
              </a:path>
            </a:pathLst>
          </a:custGeom>
          <a:solidFill>
            <a:srgbClr val="8B00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2579293" y="1155103"/>
            <a:ext cx="5008892" cy="1050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035" dirty="0">
                <a:solidFill>
                  <a:srgbClr val="FFCD66"/>
                </a:solidFill>
                <a:latin typeface="Arial"/>
                <a:cs typeface="Arial"/>
              </a:rPr>
              <a:t>TYPES</a:t>
            </a:r>
            <a:r>
              <a:rPr sz="2800" spc="-19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2800" spc="-1215" dirty="0">
                <a:solidFill>
                  <a:srgbClr val="FFCD66"/>
                </a:solidFill>
                <a:latin typeface="Arial"/>
                <a:cs typeface="Arial"/>
              </a:rPr>
              <a:t>OF</a:t>
            </a:r>
            <a:r>
              <a:rPr sz="2800" spc="-21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2800" spc="-1065" dirty="0">
                <a:solidFill>
                  <a:srgbClr val="FFCD66"/>
                </a:solidFill>
                <a:latin typeface="Arial"/>
                <a:cs typeface="Arial"/>
              </a:rPr>
              <a:t>CONNECTIVE</a:t>
            </a:r>
            <a:r>
              <a:rPr sz="2800" spc="-240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2800" spc="-944" dirty="0">
                <a:solidFill>
                  <a:srgbClr val="FFCD66"/>
                </a:solidFill>
                <a:latin typeface="Arial"/>
                <a:cs typeface="Arial"/>
              </a:rPr>
              <a:t>TISSUE</a:t>
            </a:r>
            <a:endParaRPr sz="2800" dirty="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Connective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important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connect,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surround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stabilise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variety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joints.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not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stimulated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by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nervous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does not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any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contractile properties.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3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of connective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tissues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found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1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body:</a:t>
            </a:r>
            <a:endParaRPr sz="900" dirty="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91993" y="2477897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00" dirty="0">
                <a:solidFill>
                  <a:srgbClr val="FFFFFF"/>
                </a:solidFill>
                <a:latin typeface="Arial"/>
                <a:cs typeface="Arial"/>
              </a:rPr>
              <a:t>CARTILAGE</a:t>
            </a:r>
            <a:endParaRPr sz="15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91993" y="2941599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5" dirty="0">
                <a:solidFill>
                  <a:srgbClr val="FFFFFF"/>
                </a:solidFill>
                <a:latin typeface="Arial"/>
                <a:cs typeface="Arial"/>
              </a:rPr>
              <a:t>LIGAMENTS</a:t>
            </a:r>
            <a:endParaRPr sz="15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281199" y="4070591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00" dirty="0">
                <a:solidFill>
                  <a:srgbClr val="FFFFFF"/>
                </a:solidFill>
                <a:latin typeface="Arial"/>
                <a:cs typeface="Arial"/>
              </a:rPr>
              <a:t>INJURY                 </a:t>
            </a:r>
            <a:r>
              <a:rPr sz="1500" spc="-3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0" dirty="0">
                <a:solidFill>
                  <a:srgbClr val="FFFFFF"/>
                </a:solidFill>
                <a:latin typeface="Arial"/>
                <a:cs typeface="Arial"/>
              </a:rPr>
              <a:t>AWARENESS</a:t>
            </a:r>
            <a:endParaRPr sz="15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268703" y="4455310"/>
            <a:ext cx="4273550" cy="311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65">
              <a:lnSpc>
                <a:spcPts val="915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majority of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body’s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tissues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repair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heal</a:t>
            </a:r>
            <a:r>
              <a:rPr sz="900" spc="11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relatively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3068045" y="1258798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9"/>
                </a:lnTo>
                <a:lnTo>
                  <a:pt x="137568" y="87976"/>
                </a:lnTo>
                <a:lnTo>
                  <a:pt x="104371" y="118444"/>
                </a:lnTo>
                <a:lnTo>
                  <a:pt x="74772" y="153002"/>
                </a:lnTo>
                <a:lnTo>
                  <a:pt x="49321" y="191491"/>
                </a:lnTo>
                <a:lnTo>
                  <a:pt x="28568" y="233752"/>
                </a:lnTo>
                <a:lnTo>
                  <a:pt x="13063" y="279625"/>
                </a:lnTo>
                <a:lnTo>
                  <a:pt x="3357" y="328951"/>
                </a:lnTo>
                <a:lnTo>
                  <a:pt x="0" y="381571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3068045" y="1893252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3068045" y="1258798"/>
            <a:ext cx="1727961" cy="63445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3068045" y="1893252"/>
            <a:ext cx="1713484" cy="7919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3152882" y="1343711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6"/>
                </a:lnTo>
                <a:lnTo>
                  <a:pt x="15126" y="390414"/>
                </a:lnTo>
                <a:lnTo>
                  <a:pt x="33117" y="432979"/>
                </a:lnTo>
                <a:lnTo>
                  <a:pt x="57245" y="471850"/>
                </a:lnTo>
                <a:lnTo>
                  <a:pt x="86899" y="506417"/>
                </a:lnTo>
                <a:lnTo>
                  <a:pt x="121468" y="536068"/>
                </a:lnTo>
                <a:lnTo>
                  <a:pt x="160341" y="560193"/>
                </a:lnTo>
                <a:lnTo>
                  <a:pt x="202907" y="578182"/>
                </a:lnTo>
                <a:lnTo>
                  <a:pt x="248554" y="589423"/>
                </a:lnTo>
                <a:lnTo>
                  <a:pt x="296671" y="593305"/>
                </a:lnTo>
                <a:lnTo>
                  <a:pt x="344789" y="589423"/>
                </a:lnTo>
                <a:lnTo>
                  <a:pt x="390436" y="578182"/>
                </a:lnTo>
                <a:lnTo>
                  <a:pt x="433002" y="560193"/>
                </a:lnTo>
                <a:lnTo>
                  <a:pt x="471875" y="536068"/>
                </a:lnTo>
                <a:lnTo>
                  <a:pt x="506444" y="506417"/>
                </a:lnTo>
                <a:lnTo>
                  <a:pt x="536098" y="471850"/>
                </a:lnTo>
                <a:lnTo>
                  <a:pt x="560226" y="432979"/>
                </a:lnTo>
                <a:lnTo>
                  <a:pt x="578217" y="390414"/>
                </a:lnTo>
                <a:lnTo>
                  <a:pt x="589460" y="344766"/>
                </a:lnTo>
                <a:lnTo>
                  <a:pt x="593344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3400405" y="1688985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948" y="0"/>
                </a:moveTo>
                <a:lnTo>
                  <a:pt x="0" y="0"/>
                </a:lnTo>
                <a:lnTo>
                  <a:pt x="0" y="105664"/>
                </a:lnTo>
                <a:lnTo>
                  <a:pt x="91948" y="105664"/>
                </a:lnTo>
                <a:lnTo>
                  <a:pt x="91948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3294740" y="1597152"/>
            <a:ext cx="303530" cy="92075"/>
          </a:xfrm>
          <a:custGeom>
            <a:avLst/>
            <a:gdLst/>
            <a:ahLst/>
            <a:cxnLst/>
            <a:rect l="l" t="t" r="r" b="b"/>
            <a:pathLst>
              <a:path w="303530" h="92075">
                <a:moveTo>
                  <a:pt x="303276" y="0"/>
                </a:moveTo>
                <a:lnTo>
                  <a:pt x="0" y="0"/>
                </a:lnTo>
                <a:lnTo>
                  <a:pt x="0" y="91833"/>
                </a:lnTo>
                <a:lnTo>
                  <a:pt x="303276" y="91833"/>
                </a:lnTo>
                <a:lnTo>
                  <a:pt x="303276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3400405" y="1491488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948" y="0"/>
                </a:moveTo>
                <a:lnTo>
                  <a:pt x="0" y="0"/>
                </a:lnTo>
                <a:lnTo>
                  <a:pt x="0" y="105664"/>
                </a:lnTo>
                <a:lnTo>
                  <a:pt x="91948" y="105664"/>
                </a:lnTo>
                <a:lnTo>
                  <a:pt x="91948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3068045" y="1972449"/>
            <a:ext cx="1727961" cy="141724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4781530" y="1876018"/>
            <a:ext cx="14477" cy="17233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4710537" y="1893252"/>
            <a:ext cx="85471" cy="7919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13847317" y="1477505"/>
            <a:ext cx="699770" cy="473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75" dirty="0">
                <a:solidFill>
                  <a:srgbClr val="F598B1"/>
                </a:solidFill>
                <a:latin typeface="Arial"/>
                <a:cs typeface="Arial"/>
              </a:rPr>
              <a:t>H</a:t>
            </a:r>
            <a:r>
              <a:rPr sz="2000" spc="-600" dirty="0">
                <a:solidFill>
                  <a:srgbClr val="F598B1"/>
                </a:solidFill>
                <a:latin typeface="Arial"/>
                <a:cs typeface="Arial"/>
              </a:rPr>
              <a:t>E</a:t>
            </a:r>
            <a:r>
              <a:rPr sz="2000" spc="-440" dirty="0">
                <a:solidFill>
                  <a:srgbClr val="F598B1"/>
                </a:solidFill>
                <a:latin typeface="Arial"/>
                <a:cs typeface="Arial"/>
              </a:rPr>
              <a:t>L</a:t>
            </a:r>
            <a:r>
              <a:rPr sz="2000" spc="-525" dirty="0">
                <a:solidFill>
                  <a:srgbClr val="F598B1"/>
                </a:solidFill>
                <a:latin typeface="Arial"/>
                <a:cs typeface="Arial"/>
              </a:rPr>
              <a:t>P</a:t>
            </a:r>
            <a:r>
              <a:rPr sz="2000" spc="-560" dirty="0">
                <a:solidFill>
                  <a:srgbClr val="F598B1"/>
                </a:solidFill>
                <a:latin typeface="Arial"/>
                <a:cs typeface="Arial"/>
              </a:rPr>
              <a:t>F</a:t>
            </a:r>
            <a:r>
              <a:rPr sz="2000" spc="-590" dirty="0">
                <a:solidFill>
                  <a:srgbClr val="F598B1"/>
                </a:solidFill>
                <a:latin typeface="Arial"/>
                <a:cs typeface="Arial"/>
              </a:rPr>
              <a:t>U</a:t>
            </a:r>
            <a:r>
              <a:rPr sz="2000" spc="-290" dirty="0">
                <a:solidFill>
                  <a:srgbClr val="F598B1"/>
                </a:solidFill>
                <a:latin typeface="Arial"/>
                <a:cs typeface="Arial"/>
              </a:rPr>
              <a:t>L  </a:t>
            </a:r>
            <a:r>
              <a:rPr sz="2000" spc="-450" dirty="0">
                <a:solidFill>
                  <a:srgbClr val="F598B1"/>
                </a:solidFill>
                <a:latin typeface="Arial"/>
                <a:cs typeface="Arial"/>
              </a:rPr>
              <a:t>HINT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3253338" y="2079523"/>
            <a:ext cx="631825" cy="3848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430" dirty="0">
                <a:solidFill>
                  <a:srgbClr val="FFFFFF"/>
                </a:solidFill>
                <a:latin typeface="Arial"/>
                <a:cs typeface="Arial"/>
              </a:rPr>
              <a:t>REMEMBER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Tendons</a:t>
            </a:r>
            <a:r>
              <a:rPr sz="8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tug!</a:t>
            </a:r>
            <a:endParaRPr sz="800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324002" y="3174187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31"/>
                </a:lnTo>
                <a:lnTo>
                  <a:pt x="216001" y="433412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24002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02192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53" y="119762"/>
                </a:moveTo>
                <a:lnTo>
                  <a:pt x="27729" y="123020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45"/>
                </a:lnTo>
                <a:lnTo>
                  <a:pt x="148439" y="303085"/>
                </a:lnTo>
                <a:lnTo>
                  <a:pt x="156738" y="300566"/>
                </a:lnTo>
                <a:lnTo>
                  <a:pt x="164393" y="296482"/>
                </a:lnTo>
                <a:lnTo>
                  <a:pt x="171173" y="290928"/>
                </a:lnTo>
                <a:lnTo>
                  <a:pt x="265465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17"/>
                </a:lnTo>
                <a:lnTo>
                  <a:pt x="44453" y="119762"/>
                </a:lnTo>
                <a:close/>
              </a:path>
              <a:path w="399415" h="304164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65" y="196630"/>
                </a:lnTo>
                <a:lnTo>
                  <a:pt x="386210" y="75879"/>
                </a:lnTo>
                <a:lnTo>
                  <a:pt x="395975" y="61171"/>
                </a:lnTo>
                <a:lnTo>
                  <a:pt x="399230" y="44440"/>
                </a:lnTo>
                <a:lnTo>
                  <a:pt x="395975" y="27709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540004" y="3390887"/>
            <a:ext cx="1512570" cy="0"/>
          </a:xfrm>
          <a:custGeom>
            <a:avLst/>
            <a:gdLst/>
            <a:ahLst/>
            <a:cxnLst/>
            <a:rect l="l" t="t" r="r" b="b"/>
            <a:pathLst>
              <a:path w="1512570">
                <a:moveTo>
                  <a:pt x="1511998" y="0"/>
                </a:moveTo>
                <a:lnTo>
                  <a:pt x="0" y="0"/>
                </a:lnTo>
                <a:lnTo>
                  <a:pt x="1511998" y="1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24002" y="1973643"/>
            <a:ext cx="1728000" cy="141724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2037549" y="1877225"/>
            <a:ext cx="14452" cy="1722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966569" y="1894446"/>
            <a:ext cx="85432" cy="7919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 txBox="1"/>
          <p:nvPr/>
        </p:nvSpPr>
        <p:spPr>
          <a:xfrm>
            <a:off x="1103299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09300" y="2080730"/>
            <a:ext cx="1288415" cy="524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20" dirty="0">
                <a:solidFill>
                  <a:srgbClr val="FFFFFF"/>
                </a:solidFill>
                <a:latin typeface="Arial"/>
                <a:cs typeface="Arial"/>
              </a:rPr>
              <a:t>DID    </a:t>
            </a:r>
            <a:r>
              <a:rPr sz="1400" spc="-47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4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35" dirty="0">
                <a:solidFill>
                  <a:srgbClr val="FFFFFF"/>
                </a:solidFill>
                <a:latin typeface="Arial"/>
                <a:cs typeface="Arial"/>
              </a:rPr>
              <a:t>KNOW...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40" dirty="0">
                <a:solidFill>
                  <a:srgbClr val="FFFFFF"/>
                </a:solidFill>
                <a:latin typeface="Arial"/>
                <a:cs typeface="Arial"/>
              </a:rPr>
              <a:t>We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sprain ligaments 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&amp;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strain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tendons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8286178" y="3633051"/>
            <a:ext cx="1167765" cy="168275"/>
          </a:xfrm>
          <a:custGeom>
            <a:avLst/>
            <a:gdLst/>
            <a:ahLst/>
            <a:cxnLst/>
            <a:rect l="l" t="t" r="r" b="b"/>
            <a:pathLst>
              <a:path w="1167765" h="168275">
                <a:moveTo>
                  <a:pt x="0" y="167652"/>
                </a:moveTo>
                <a:lnTo>
                  <a:pt x="1167422" y="167652"/>
                </a:lnTo>
                <a:lnTo>
                  <a:pt x="1167422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283003" y="3633051"/>
            <a:ext cx="1170940" cy="0"/>
          </a:xfrm>
          <a:custGeom>
            <a:avLst/>
            <a:gdLst/>
            <a:ahLst/>
            <a:cxnLst/>
            <a:rect l="l" t="t" r="r" b="b"/>
            <a:pathLst>
              <a:path w="1170940">
                <a:moveTo>
                  <a:pt x="0" y="0"/>
                </a:moveTo>
                <a:lnTo>
                  <a:pt x="11705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8286178" y="3636226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8283003" y="3800703"/>
            <a:ext cx="1170940" cy="0"/>
          </a:xfrm>
          <a:custGeom>
            <a:avLst/>
            <a:gdLst/>
            <a:ahLst/>
            <a:cxnLst/>
            <a:rect l="l" t="t" r="r" b="b"/>
            <a:pathLst>
              <a:path w="1170940">
                <a:moveTo>
                  <a:pt x="0" y="0"/>
                </a:moveTo>
                <a:lnTo>
                  <a:pt x="11705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9453600" y="3633051"/>
            <a:ext cx="1413510" cy="0"/>
          </a:xfrm>
          <a:custGeom>
            <a:avLst/>
            <a:gdLst/>
            <a:ahLst/>
            <a:cxnLst/>
            <a:rect l="l" t="t" r="r" b="b"/>
            <a:pathLst>
              <a:path w="1413509">
                <a:moveTo>
                  <a:pt x="0" y="0"/>
                </a:moveTo>
                <a:lnTo>
                  <a:pt x="14130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9453600" y="3636226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0863427" y="3636226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9453600" y="3800703"/>
            <a:ext cx="1413510" cy="0"/>
          </a:xfrm>
          <a:custGeom>
            <a:avLst/>
            <a:gdLst/>
            <a:ahLst/>
            <a:cxnLst/>
            <a:rect l="l" t="t" r="r" b="b"/>
            <a:pathLst>
              <a:path w="1413509">
                <a:moveTo>
                  <a:pt x="0" y="0"/>
                </a:moveTo>
                <a:lnTo>
                  <a:pt x="14130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8313075" y="3650501"/>
            <a:ext cx="107759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1.4 </a:t>
            </a:r>
            <a:r>
              <a:rPr sz="800" b="1" spc="70" dirty="0">
                <a:solidFill>
                  <a:srgbClr val="FFFFFF"/>
                </a:solidFill>
                <a:latin typeface="Arial"/>
                <a:cs typeface="Arial"/>
              </a:rPr>
              <a:t>/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figures</a:t>
            </a:r>
            <a:r>
              <a:rPr sz="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1.8</a:t>
            </a:r>
            <a:endParaRPr sz="80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9480500" y="3651608"/>
            <a:ext cx="12420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characteristics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ligaments</a:t>
            </a:r>
            <a:endParaRPr sz="800">
              <a:latin typeface="Arial"/>
              <a:cs typeface="Arial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8284374" y="6512229"/>
            <a:ext cx="1129665" cy="168275"/>
          </a:xfrm>
          <a:custGeom>
            <a:avLst/>
            <a:gdLst/>
            <a:ahLst/>
            <a:cxnLst/>
            <a:rect l="l" t="t" r="r" b="b"/>
            <a:pathLst>
              <a:path w="1129665" h="168275">
                <a:moveTo>
                  <a:pt x="0" y="167652"/>
                </a:moveTo>
                <a:lnTo>
                  <a:pt x="1129626" y="167652"/>
                </a:lnTo>
                <a:lnTo>
                  <a:pt x="112962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281199" y="6512229"/>
            <a:ext cx="1132840" cy="0"/>
          </a:xfrm>
          <a:custGeom>
            <a:avLst/>
            <a:gdLst/>
            <a:ahLst/>
            <a:cxnLst/>
            <a:rect l="l" t="t" r="r" b="b"/>
            <a:pathLst>
              <a:path w="1132840">
                <a:moveTo>
                  <a:pt x="0" y="0"/>
                </a:moveTo>
                <a:lnTo>
                  <a:pt x="11328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8284374" y="651540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8281199" y="6679882"/>
            <a:ext cx="1132840" cy="0"/>
          </a:xfrm>
          <a:custGeom>
            <a:avLst/>
            <a:gdLst/>
            <a:ahLst/>
            <a:cxnLst/>
            <a:rect l="l" t="t" r="r" b="b"/>
            <a:pathLst>
              <a:path w="1132840">
                <a:moveTo>
                  <a:pt x="0" y="0"/>
                </a:moveTo>
                <a:lnTo>
                  <a:pt x="11328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9414002" y="6512229"/>
            <a:ext cx="1332230" cy="0"/>
          </a:xfrm>
          <a:custGeom>
            <a:avLst/>
            <a:gdLst/>
            <a:ahLst/>
            <a:cxnLst/>
            <a:rect l="l" t="t" r="r" b="b"/>
            <a:pathLst>
              <a:path w="1332229">
                <a:moveTo>
                  <a:pt x="0" y="0"/>
                </a:moveTo>
                <a:lnTo>
                  <a:pt x="13320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9414002" y="651540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0742828" y="651540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9414002" y="6679882"/>
            <a:ext cx="1332230" cy="0"/>
          </a:xfrm>
          <a:custGeom>
            <a:avLst/>
            <a:gdLst/>
            <a:ahLst/>
            <a:cxnLst/>
            <a:rect l="l" t="t" r="r" b="b"/>
            <a:pathLst>
              <a:path w="1332229">
                <a:moveTo>
                  <a:pt x="0" y="0"/>
                </a:moveTo>
                <a:lnTo>
                  <a:pt x="13320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6" name="object 66"/>
          <p:cNvGraphicFramePr>
            <a:graphicFrameLocks noGrp="1"/>
          </p:cNvGraphicFramePr>
          <p:nvPr/>
        </p:nvGraphicFramePr>
        <p:xfrm>
          <a:off x="2566797" y="3299396"/>
          <a:ext cx="4273003" cy="32106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526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0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5452">
                <a:tc grid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Hyaline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6003"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Most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common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type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cartilage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found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Covers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end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Tough,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thin,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smooth,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bluey-white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colour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Found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synovial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joints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susceptible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wear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tear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Synovial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fluid reduces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friction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assist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97396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97396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450">
                <a:tc grid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Fibro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97396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59992"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Stronger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thicker than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both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hyaline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elastic</a:t>
                      </a:r>
                      <a:r>
                        <a:rPr sz="800" spc="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cartilage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Limited locations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Forms various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shapes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according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role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cartilaginous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joints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it acts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shock</a:t>
                      </a:r>
                      <a:r>
                        <a:rPr sz="800" spc="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absorber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Found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intervertebral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discs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7" name="object 67"/>
          <p:cNvGraphicFramePr>
            <a:graphicFrameLocks noGrp="1"/>
          </p:cNvGraphicFramePr>
          <p:nvPr/>
        </p:nvGraphicFramePr>
        <p:xfrm>
          <a:off x="2566797" y="6554305"/>
          <a:ext cx="4273003" cy="15832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526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0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5452">
                <a:tc grid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Elastic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59992"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Similar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hyaline 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but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fibres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These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fibres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made of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elastin rather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collagen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Elastin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responsible for its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elastic</a:t>
                      </a:r>
                      <a:r>
                        <a:rPr sz="800" spc="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properties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Found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ear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Used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areas in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maintenance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set shape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required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68" name="object 68"/>
          <p:cNvGraphicFramePr>
            <a:graphicFrameLocks noGrp="1"/>
          </p:cNvGraphicFramePr>
          <p:nvPr/>
        </p:nvGraphicFramePr>
        <p:xfrm>
          <a:off x="8256003" y="1583169"/>
          <a:ext cx="4272991" cy="19566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526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02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5452">
                <a:tc grid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Ligament Characteristics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19999"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Tough,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white, non-elastic fibrous</a:t>
                      </a:r>
                      <a:r>
                        <a:rPr sz="800" spc="4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tissue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prevent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unwanted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24384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attach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all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joints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provide stability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withstand</a:t>
                      </a:r>
                      <a:r>
                        <a:rPr sz="800" spc="-114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tension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Prolonged tension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will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permanently damage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fibres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have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limited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</a:t>
                      </a: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supply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3017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Ligaments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often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injured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during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sports,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example anterior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cruciate ligament </a:t>
                      </a:r>
                      <a:r>
                        <a:rPr sz="800" spc="-5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(ACL)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knee,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football</a:t>
                      </a:r>
                      <a:r>
                        <a:rPr sz="800" spc="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players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1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69" name="object 69"/>
          <p:cNvGraphicFramePr>
            <a:graphicFrameLocks noGrp="1"/>
          </p:cNvGraphicFramePr>
          <p:nvPr/>
        </p:nvGraphicFramePr>
        <p:xfrm>
          <a:off x="8256003" y="4457852"/>
          <a:ext cx="4272991" cy="19566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526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02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5452">
                <a:tc grid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Tendon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Characteristics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D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19999"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Tough,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white, non-elastic fibrous</a:t>
                      </a:r>
                      <a:r>
                        <a:rPr sz="800" spc="4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tissue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have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limited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supply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attach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FCD66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transmit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force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produced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1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FF2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0" name="object 70"/>
          <p:cNvSpPr/>
          <p:nvPr/>
        </p:nvSpPr>
        <p:spPr>
          <a:xfrm>
            <a:off x="6062891" y="3620884"/>
            <a:ext cx="439166" cy="1233233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5753646" y="5443156"/>
            <a:ext cx="973912" cy="872363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5644438" y="6875640"/>
            <a:ext cx="1194841" cy="1233004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 txBox="1"/>
          <p:nvPr/>
        </p:nvSpPr>
        <p:spPr>
          <a:xfrm>
            <a:off x="8283003" y="1209738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9" dirty="0">
                <a:solidFill>
                  <a:srgbClr val="FFFFFF"/>
                </a:solidFill>
                <a:latin typeface="Arial"/>
                <a:cs typeface="Arial"/>
              </a:rPr>
              <a:t>TENDONS</a:t>
            </a:r>
            <a:endParaRPr sz="1500">
              <a:latin typeface="Arial"/>
              <a:cs typeface="Arial"/>
            </a:endParaRPr>
          </a:p>
        </p:txBody>
      </p:sp>
      <p:sp>
        <p:nvSpPr>
          <p:cNvPr id="74" name="object 74"/>
          <p:cNvSpPr/>
          <p:nvPr/>
        </p:nvSpPr>
        <p:spPr>
          <a:xfrm>
            <a:off x="11581841" y="1909851"/>
            <a:ext cx="747166" cy="1582153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1334470" y="4801286"/>
            <a:ext cx="1190485" cy="1534718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 txBox="1"/>
          <p:nvPr/>
        </p:nvSpPr>
        <p:spPr>
          <a:xfrm>
            <a:off x="8268499" y="6530787"/>
            <a:ext cx="4130675" cy="988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244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1.5 </a:t>
            </a:r>
            <a:r>
              <a:rPr sz="800" b="1" spc="70" dirty="0">
                <a:solidFill>
                  <a:srgbClr val="FFFFFF"/>
                </a:solidFill>
                <a:latin typeface="Arial"/>
                <a:cs typeface="Arial"/>
              </a:rPr>
              <a:t>/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figures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1.9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characteristics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11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tendon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 marL="12700" marR="5080">
              <a:lnSpc>
                <a:spcPct val="101800"/>
              </a:lnSpc>
              <a:spcBef>
                <a:spcPts val="50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quickly.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easily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achieved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injuries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ligaments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tendons 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limited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supply. Cartilage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injuries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less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likely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heal 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very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limited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nutrient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supply.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torn or damaged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may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surgical intervention,  for example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prolapsed disc.</a:t>
            </a:r>
            <a:endParaRPr sz="900">
              <a:latin typeface="Arial"/>
              <a:cs typeface="Arial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2595168" y="8264106"/>
            <a:ext cx="1130935" cy="167640"/>
          </a:xfrm>
          <a:custGeom>
            <a:avLst/>
            <a:gdLst/>
            <a:ahLst/>
            <a:cxnLst/>
            <a:rect l="l" t="t" r="r" b="b"/>
            <a:pathLst>
              <a:path w="1130935" h="167640">
                <a:moveTo>
                  <a:pt x="0" y="167652"/>
                </a:moveTo>
                <a:lnTo>
                  <a:pt x="1130833" y="167652"/>
                </a:lnTo>
                <a:lnTo>
                  <a:pt x="1130833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2591993" y="8264106"/>
            <a:ext cx="1134110" cy="0"/>
          </a:xfrm>
          <a:custGeom>
            <a:avLst/>
            <a:gdLst/>
            <a:ahLst/>
            <a:cxnLst/>
            <a:rect l="l" t="t" r="r" b="b"/>
            <a:pathLst>
              <a:path w="1134110">
                <a:moveTo>
                  <a:pt x="0" y="0"/>
                </a:moveTo>
                <a:lnTo>
                  <a:pt x="1134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2595168" y="8267281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2591993" y="8431758"/>
            <a:ext cx="1134110" cy="0"/>
          </a:xfrm>
          <a:custGeom>
            <a:avLst/>
            <a:gdLst/>
            <a:ahLst/>
            <a:cxnLst/>
            <a:rect l="l" t="t" r="r" b="b"/>
            <a:pathLst>
              <a:path w="1134110">
                <a:moveTo>
                  <a:pt x="0" y="0"/>
                </a:moveTo>
                <a:lnTo>
                  <a:pt x="1134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3726002" y="8264106"/>
            <a:ext cx="2205990" cy="0"/>
          </a:xfrm>
          <a:custGeom>
            <a:avLst/>
            <a:gdLst/>
            <a:ahLst/>
            <a:cxnLst/>
            <a:rect l="l" t="t" r="r" b="b"/>
            <a:pathLst>
              <a:path w="2205990">
                <a:moveTo>
                  <a:pt x="0" y="0"/>
                </a:moveTo>
                <a:lnTo>
                  <a:pt x="220553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3726002" y="8267281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5928359" y="8267281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3726002" y="8431758"/>
            <a:ext cx="2205990" cy="0"/>
          </a:xfrm>
          <a:custGeom>
            <a:avLst/>
            <a:gdLst/>
            <a:ahLst/>
            <a:cxnLst/>
            <a:rect l="l" t="t" r="r" b="b"/>
            <a:pathLst>
              <a:path w="2205990">
                <a:moveTo>
                  <a:pt x="0" y="0"/>
                </a:moveTo>
                <a:lnTo>
                  <a:pt x="220553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 txBox="1"/>
          <p:nvPr/>
        </p:nvSpPr>
        <p:spPr>
          <a:xfrm>
            <a:off x="2622080" y="8282663"/>
            <a:ext cx="32143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1.3 </a:t>
            </a:r>
            <a:r>
              <a:rPr sz="800" b="1" spc="70" dirty="0">
                <a:solidFill>
                  <a:srgbClr val="FFFFFF"/>
                </a:solidFill>
                <a:latin typeface="Arial"/>
                <a:cs typeface="Arial"/>
              </a:rPr>
              <a:t>/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figures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1.7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cartilage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found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18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19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4579981" y="3181388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6280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3068045" y="1267206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3068045" y="1901647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3068045" y="1267206"/>
            <a:ext cx="1727961" cy="63444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3068045" y="1901647"/>
            <a:ext cx="1713484" cy="7919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3152882" y="1352105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7"/>
                </a:lnTo>
                <a:lnTo>
                  <a:pt x="15126" y="390416"/>
                </a:lnTo>
                <a:lnTo>
                  <a:pt x="33117" y="432982"/>
                </a:lnTo>
                <a:lnTo>
                  <a:pt x="57245" y="471855"/>
                </a:lnTo>
                <a:lnTo>
                  <a:pt x="86899" y="506423"/>
                </a:lnTo>
                <a:lnTo>
                  <a:pt x="121468" y="536076"/>
                </a:lnTo>
                <a:lnTo>
                  <a:pt x="160341" y="560203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3"/>
                </a:lnTo>
                <a:lnTo>
                  <a:pt x="471875" y="536076"/>
                </a:lnTo>
                <a:lnTo>
                  <a:pt x="506444" y="506423"/>
                </a:lnTo>
                <a:lnTo>
                  <a:pt x="536098" y="471855"/>
                </a:lnTo>
                <a:lnTo>
                  <a:pt x="560226" y="432982"/>
                </a:lnTo>
                <a:lnTo>
                  <a:pt x="578217" y="390416"/>
                </a:lnTo>
                <a:lnTo>
                  <a:pt x="589460" y="344767"/>
                </a:lnTo>
                <a:lnTo>
                  <a:pt x="593344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3246227" y="15034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59"/>
                </a:moveTo>
                <a:lnTo>
                  <a:pt x="27687" y="123015"/>
                </a:lnTo>
                <a:lnTo>
                  <a:pt x="12953" y="132775"/>
                </a:lnTo>
                <a:lnTo>
                  <a:pt x="3238" y="147486"/>
                </a:lnTo>
                <a:lnTo>
                  <a:pt x="0" y="164212"/>
                </a:lnTo>
                <a:lnTo>
                  <a:pt x="3238" y="180936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75"/>
                </a:lnTo>
                <a:lnTo>
                  <a:pt x="61156" y="123011"/>
                </a:lnTo>
                <a:lnTo>
                  <a:pt x="44434" y="119759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3068045" y="1980844"/>
            <a:ext cx="1727961" cy="141724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4781530" y="1884426"/>
            <a:ext cx="14477" cy="1722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4710537" y="1901647"/>
            <a:ext cx="85471" cy="7919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13847317" y="1409713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3253338" y="2090349"/>
            <a:ext cx="1300480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There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6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types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synovial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joint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8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579293" y="1155103"/>
            <a:ext cx="4184015" cy="1030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990" dirty="0">
                <a:solidFill>
                  <a:srgbClr val="FFCD66"/>
                </a:solidFill>
                <a:latin typeface="Arial"/>
                <a:cs typeface="Arial"/>
              </a:rPr>
              <a:t>JOINTS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area 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meet.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three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joint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found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body, classified by their degree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spc="1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movement.</a:t>
            </a:r>
            <a:endParaRPr sz="9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591993" y="2365946"/>
            <a:ext cx="4257675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2390">
              <a:lnSpc>
                <a:spcPct val="100000"/>
              </a:lnSpc>
              <a:spcBef>
                <a:spcPts val="30"/>
              </a:spcBef>
            </a:pPr>
            <a:r>
              <a:rPr sz="1500" spc="-409" dirty="0">
                <a:solidFill>
                  <a:srgbClr val="FFFFFF"/>
                </a:solidFill>
                <a:latin typeface="Arial"/>
                <a:cs typeface="Arial"/>
              </a:rPr>
              <a:t>FIBROUS                                       </a:t>
            </a:r>
            <a:r>
              <a:rPr sz="1500" spc="-85" dirty="0">
                <a:solidFill>
                  <a:srgbClr val="FFFFFF"/>
                </a:solidFill>
                <a:latin typeface="Arial"/>
                <a:cs typeface="Arial"/>
              </a:rPr>
              <a:t>–</a:t>
            </a:r>
            <a:r>
              <a:rPr sz="1500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Arial"/>
                <a:cs typeface="Arial"/>
              </a:rPr>
              <a:t>FIXED/FUSED</a:t>
            </a:r>
            <a:endParaRPr sz="15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579293" y="2727335"/>
            <a:ext cx="1748789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Immovable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interlocking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bones,  which can be found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skull.</a:t>
            </a:r>
            <a:endParaRPr sz="9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591993" y="4777435"/>
            <a:ext cx="4257675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5" dirty="0">
                <a:solidFill>
                  <a:srgbClr val="FFFFFF"/>
                </a:solidFill>
                <a:latin typeface="Arial"/>
                <a:cs typeface="Arial"/>
              </a:rPr>
              <a:t>CARTILAGINOUS              </a:t>
            </a:r>
            <a:r>
              <a:rPr sz="1500" spc="-85" dirty="0">
                <a:solidFill>
                  <a:srgbClr val="FFFFFF"/>
                </a:solidFill>
                <a:latin typeface="Arial"/>
                <a:cs typeface="Arial"/>
              </a:rPr>
              <a:t>– </a:t>
            </a:r>
            <a:r>
              <a:rPr sz="1500" spc="-400" dirty="0">
                <a:solidFill>
                  <a:srgbClr val="FFFFFF"/>
                </a:solidFill>
                <a:latin typeface="Arial"/>
                <a:cs typeface="Arial"/>
              </a:rPr>
              <a:t>SLIGHTLY             </a:t>
            </a:r>
            <a:r>
              <a:rPr sz="1500" spc="-3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5" dirty="0">
                <a:solidFill>
                  <a:srgbClr val="FFFFFF"/>
                </a:solidFill>
                <a:latin typeface="Arial"/>
                <a:cs typeface="Arial"/>
              </a:rPr>
              <a:t>MOVABLE</a:t>
            </a:r>
            <a:endParaRPr sz="15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579293" y="5138973"/>
            <a:ext cx="1703705" cy="56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Slightly moveable,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connected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together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by ligaments,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be found 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vertebrae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intervertebral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discs.</a:t>
            </a:r>
            <a:endParaRPr sz="9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591993" y="7267435"/>
            <a:ext cx="4257675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0" dirty="0">
                <a:solidFill>
                  <a:srgbClr val="FFFFFF"/>
                </a:solidFill>
                <a:latin typeface="Arial"/>
                <a:cs typeface="Arial"/>
              </a:rPr>
              <a:t>SYNOVIAL           </a:t>
            </a:r>
            <a:r>
              <a:rPr sz="1500" spc="-85" dirty="0">
                <a:solidFill>
                  <a:srgbClr val="FFFFFF"/>
                </a:solidFill>
                <a:latin typeface="Arial"/>
                <a:cs typeface="Arial"/>
              </a:rPr>
              <a:t>– </a:t>
            </a:r>
            <a:r>
              <a:rPr sz="1500" spc="-459" dirty="0">
                <a:solidFill>
                  <a:srgbClr val="FFFFFF"/>
                </a:solidFill>
                <a:latin typeface="Arial"/>
                <a:cs typeface="Arial"/>
              </a:rPr>
              <a:t>FREELY</a:t>
            </a:r>
            <a:r>
              <a:rPr sz="15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5" dirty="0">
                <a:solidFill>
                  <a:srgbClr val="FFFFFF"/>
                </a:solidFill>
                <a:latin typeface="Arial"/>
                <a:cs typeface="Arial"/>
              </a:rPr>
              <a:t>MOVABLE</a:t>
            </a:r>
            <a:endParaRPr sz="15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579293" y="7628836"/>
            <a:ext cx="1792605" cy="56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Freely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moveable,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most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common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most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unstable.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knee.</a:t>
            </a:r>
            <a:endParaRPr sz="900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5007038" y="2776283"/>
            <a:ext cx="1832965" cy="1848256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706835" y="5218493"/>
            <a:ext cx="2133168" cy="191074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4566323" y="7632001"/>
            <a:ext cx="2135352" cy="251999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8265706" y="1578102"/>
            <a:ext cx="648335" cy="8068945"/>
          </a:xfrm>
          <a:custGeom>
            <a:avLst/>
            <a:gdLst/>
            <a:ahLst/>
            <a:cxnLst/>
            <a:rect l="l" t="t" r="r" b="b"/>
            <a:pathLst>
              <a:path w="648334" h="8068945">
                <a:moveTo>
                  <a:pt x="647992" y="0"/>
                </a:moveTo>
                <a:lnTo>
                  <a:pt x="0" y="0"/>
                </a:lnTo>
                <a:lnTo>
                  <a:pt x="0" y="8068843"/>
                </a:lnTo>
                <a:lnTo>
                  <a:pt x="647992" y="8068843"/>
                </a:lnTo>
                <a:lnTo>
                  <a:pt x="647992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913698" y="1578102"/>
            <a:ext cx="1249680" cy="422909"/>
          </a:xfrm>
          <a:custGeom>
            <a:avLst/>
            <a:gdLst/>
            <a:ahLst/>
            <a:cxnLst/>
            <a:rect l="l" t="t" r="r" b="b"/>
            <a:pathLst>
              <a:path w="1249679" h="422910">
                <a:moveTo>
                  <a:pt x="1249197" y="0"/>
                </a:moveTo>
                <a:lnTo>
                  <a:pt x="0" y="0"/>
                </a:lnTo>
                <a:lnTo>
                  <a:pt x="0" y="422452"/>
                </a:lnTo>
                <a:lnTo>
                  <a:pt x="1249197" y="422452"/>
                </a:lnTo>
                <a:lnTo>
                  <a:pt x="1249197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0162895" y="1578102"/>
            <a:ext cx="1188085" cy="422909"/>
          </a:xfrm>
          <a:custGeom>
            <a:avLst/>
            <a:gdLst/>
            <a:ahLst/>
            <a:cxnLst/>
            <a:rect l="l" t="t" r="r" b="b"/>
            <a:pathLst>
              <a:path w="1188084" h="422910">
                <a:moveTo>
                  <a:pt x="1188008" y="0"/>
                </a:moveTo>
                <a:lnTo>
                  <a:pt x="0" y="0"/>
                </a:lnTo>
                <a:lnTo>
                  <a:pt x="0" y="422452"/>
                </a:lnTo>
                <a:lnTo>
                  <a:pt x="1188008" y="422452"/>
                </a:lnTo>
                <a:lnTo>
                  <a:pt x="1188008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1350904" y="1578102"/>
            <a:ext cx="1188085" cy="422909"/>
          </a:xfrm>
          <a:custGeom>
            <a:avLst/>
            <a:gdLst/>
            <a:ahLst/>
            <a:cxnLst/>
            <a:rect l="l" t="t" r="r" b="b"/>
            <a:pathLst>
              <a:path w="1188084" h="422910">
                <a:moveTo>
                  <a:pt x="1187996" y="0"/>
                </a:moveTo>
                <a:lnTo>
                  <a:pt x="0" y="0"/>
                </a:lnTo>
                <a:lnTo>
                  <a:pt x="0" y="422452"/>
                </a:lnTo>
                <a:lnTo>
                  <a:pt x="1187996" y="422452"/>
                </a:lnTo>
                <a:lnTo>
                  <a:pt x="1187996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8913698" y="2000555"/>
            <a:ext cx="1249680" cy="7646670"/>
          </a:xfrm>
          <a:custGeom>
            <a:avLst/>
            <a:gdLst/>
            <a:ahLst/>
            <a:cxnLst/>
            <a:rect l="l" t="t" r="r" b="b"/>
            <a:pathLst>
              <a:path w="1249679" h="7646670">
                <a:moveTo>
                  <a:pt x="1249197" y="0"/>
                </a:moveTo>
                <a:lnTo>
                  <a:pt x="0" y="0"/>
                </a:lnTo>
                <a:lnTo>
                  <a:pt x="0" y="7646390"/>
                </a:lnTo>
                <a:lnTo>
                  <a:pt x="1249197" y="7646390"/>
                </a:lnTo>
                <a:lnTo>
                  <a:pt x="1249197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1350904" y="2000555"/>
            <a:ext cx="1188085" cy="7646670"/>
          </a:xfrm>
          <a:custGeom>
            <a:avLst/>
            <a:gdLst/>
            <a:ahLst/>
            <a:cxnLst/>
            <a:rect l="l" t="t" r="r" b="b"/>
            <a:pathLst>
              <a:path w="1188084" h="7646670">
                <a:moveTo>
                  <a:pt x="1187996" y="0"/>
                </a:moveTo>
                <a:lnTo>
                  <a:pt x="0" y="0"/>
                </a:lnTo>
                <a:lnTo>
                  <a:pt x="0" y="7646390"/>
                </a:lnTo>
                <a:lnTo>
                  <a:pt x="1187996" y="7646390"/>
                </a:lnTo>
                <a:lnTo>
                  <a:pt x="1187996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0162895" y="2000555"/>
            <a:ext cx="1188085" cy="7646670"/>
          </a:xfrm>
          <a:custGeom>
            <a:avLst/>
            <a:gdLst/>
            <a:ahLst/>
            <a:cxnLst/>
            <a:rect l="l" t="t" r="r" b="b"/>
            <a:pathLst>
              <a:path w="1188084" h="7646670">
                <a:moveTo>
                  <a:pt x="1188008" y="0"/>
                </a:moveTo>
                <a:lnTo>
                  <a:pt x="0" y="0"/>
                </a:lnTo>
                <a:lnTo>
                  <a:pt x="0" y="7646390"/>
                </a:lnTo>
                <a:lnTo>
                  <a:pt x="1188008" y="7646390"/>
                </a:lnTo>
                <a:lnTo>
                  <a:pt x="1188008" y="0"/>
                </a:lnTo>
                <a:close/>
              </a:path>
            </a:pathLst>
          </a:custGeom>
          <a:solidFill>
            <a:srgbClr val="FFDFA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0162895" y="1590802"/>
            <a:ext cx="0" cy="397510"/>
          </a:xfrm>
          <a:custGeom>
            <a:avLst/>
            <a:gdLst/>
            <a:ahLst/>
            <a:cxnLst/>
            <a:rect l="l" t="t" r="r" b="b"/>
            <a:pathLst>
              <a:path h="397510">
                <a:moveTo>
                  <a:pt x="0" y="397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1350904" y="1590802"/>
            <a:ext cx="0" cy="397510"/>
          </a:xfrm>
          <a:custGeom>
            <a:avLst/>
            <a:gdLst/>
            <a:ahLst/>
            <a:cxnLst/>
            <a:rect l="l" t="t" r="r" b="b"/>
            <a:pathLst>
              <a:path h="397510">
                <a:moveTo>
                  <a:pt x="0" y="397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8253006" y="3274949"/>
            <a:ext cx="673735" cy="0"/>
          </a:xfrm>
          <a:custGeom>
            <a:avLst/>
            <a:gdLst/>
            <a:ahLst/>
            <a:cxnLst/>
            <a:rect l="l" t="t" r="r" b="b"/>
            <a:pathLst>
              <a:path w="673734">
                <a:moveTo>
                  <a:pt x="0" y="0"/>
                </a:moveTo>
                <a:lnTo>
                  <a:pt x="6733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150195" y="3274949"/>
            <a:ext cx="1213485" cy="0"/>
          </a:xfrm>
          <a:custGeom>
            <a:avLst/>
            <a:gdLst/>
            <a:ahLst/>
            <a:cxnLst/>
            <a:rect l="l" t="t" r="r" b="b"/>
            <a:pathLst>
              <a:path w="1213484">
                <a:moveTo>
                  <a:pt x="0" y="0"/>
                </a:moveTo>
                <a:lnTo>
                  <a:pt x="1213408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253006" y="4549356"/>
            <a:ext cx="673735" cy="0"/>
          </a:xfrm>
          <a:custGeom>
            <a:avLst/>
            <a:gdLst/>
            <a:ahLst/>
            <a:cxnLst/>
            <a:rect l="l" t="t" r="r" b="b"/>
            <a:pathLst>
              <a:path w="673734">
                <a:moveTo>
                  <a:pt x="0" y="0"/>
                </a:moveTo>
                <a:lnTo>
                  <a:pt x="6733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0150195" y="4549356"/>
            <a:ext cx="1213485" cy="0"/>
          </a:xfrm>
          <a:custGeom>
            <a:avLst/>
            <a:gdLst/>
            <a:ahLst/>
            <a:cxnLst/>
            <a:rect l="l" t="t" r="r" b="b"/>
            <a:pathLst>
              <a:path w="1213484">
                <a:moveTo>
                  <a:pt x="0" y="0"/>
                </a:moveTo>
                <a:lnTo>
                  <a:pt x="1213408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8253006" y="7098157"/>
            <a:ext cx="673735" cy="0"/>
          </a:xfrm>
          <a:custGeom>
            <a:avLst/>
            <a:gdLst/>
            <a:ahLst/>
            <a:cxnLst/>
            <a:rect l="l" t="t" r="r" b="b"/>
            <a:pathLst>
              <a:path w="673734">
                <a:moveTo>
                  <a:pt x="0" y="0"/>
                </a:moveTo>
                <a:lnTo>
                  <a:pt x="6733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0150195" y="7098157"/>
            <a:ext cx="1213485" cy="0"/>
          </a:xfrm>
          <a:custGeom>
            <a:avLst/>
            <a:gdLst/>
            <a:ahLst/>
            <a:cxnLst/>
            <a:rect l="l" t="t" r="r" b="b"/>
            <a:pathLst>
              <a:path w="1213484">
                <a:moveTo>
                  <a:pt x="0" y="0"/>
                </a:moveTo>
                <a:lnTo>
                  <a:pt x="1213408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8253006" y="8372551"/>
            <a:ext cx="673735" cy="0"/>
          </a:xfrm>
          <a:custGeom>
            <a:avLst/>
            <a:gdLst/>
            <a:ahLst/>
            <a:cxnLst/>
            <a:rect l="l" t="t" r="r" b="b"/>
            <a:pathLst>
              <a:path w="673734">
                <a:moveTo>
                  <a:pt x="0" y="0"/>
                </a:moveTo>
                <a:lnTo>
                  <a:pt x="6733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0150195" y="8372551"/>
            <a:ext cx="1213485" cy="0"/>
          </a:xfrm>
          <a:custGeom>
            <a:avLst/>
            <a:gdLst/>
            <a:ahLst/>
            <a:cxnLst/>
            <a:rect l="l" t="t" r="r" b="b"/>
            <a:pathLst>
              <a:path w="1213484">
                <a:moveTo>
                  <a:pt x="0" y="0"/>
                </a:moveTo>
                <a:lnTo>
                  <a:pt x="1213408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8926398" y="3274949"/>
            <a:ext cx="1224280" cy="0"/>
          </a:xfrm>
          <a:custGeom>
            <a:avLst/>
            <a:gdLst/>
            <a:ahLst/>
            <a:cxnLst/>
            <a:rect l="l" t="t" r="r" b="b"/>
            <a:pathLst>
              <a:path w="1224279">
                <a:moveTo>
                  <a:pt x="0" y="0"/>
                </a:moveTo>
                <a:lnTo>
                  <a:pt x="122379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1363604" y="3274949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8926398" y="4549356"/>
            <a:ext cx="1224280" cy="0"/>
          </a:xfrm>
          <a:custGeom>
            <a:avLst/>
            <a:gdLst/>
            <a:ahLst/>
            <a:cxnLst/>
            <a:rect l="l" t="t" r="r" b="b"/>
            <a:pathLst>
              <a:path w="1224279">
                <a:moveTo>
                  <a:pt x="0" y="0"/>
                </a:moveTo>
                <a:lnTo>
                  <a:pt x="122379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1363604" y="4549356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926398" y="7098157"/>
            <a:ext cx="1224280" cy="0"/>
          </a:xfrm>
          <a:custGeom>
            <a:avLst/>
            <a:gdLst/>
            <a:ahLst/>
            <a:cxnLst/>
            <a:rect l="l" t="t" r="r" b="b"/>
            <a:pathLst>
              <a:path w="1224279">
                <a:moveTo>
                  <a:pt x="0" y="0"/>
                </a:moveTo>
                <a:lnTo>
                  <a:pt x="122379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1363604" y="7098157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8926398" y="8372551"/>
            <a:ext cx="1224280" cy="0"/>
          </a:xfrm>
          <a:custGeom>
            <a:avLst/>
            <a:gdLst/>
            <a:ahLst/>
            <a:cxnLst/>
            <a:rect l="l" t="t" r="r" b="b"/>
            <a:pathLst>
              <a:path w="1224279">
                <a:moveTo>
                  <a:pt x="0" y="0"/>
                </a:moveTo>
                <a:lnTo>
                  <a:pt x="122379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1363604" y="8372551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8913698" y="1590802"/>
            <a:ext cx="0" cy="397510"/>
          </a:xfrm>
          <a:custGeom>
            <a:avLst/>
            <a:gdLst/>
            <a:ahLst/>
            <a:cxnLst/>
            <a:rect l="l" t="t" r="r" b="b"/>
            <a:pathLst>
              <a:path h="397510">
                <a:moveTo>
                  <a:pt x="0" y="397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8265706" y="2013255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8265706" y="3287649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265706" y="4562056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8265706" y="5836450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8265706" y="7110857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8265706" y="8385251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8253006" y="9646945"/>
            <a:ext cx="673735" cy="0"/>
          </a:xfrm>
          <a:custGeom>
            <a:avLst/>
            <a:gdLst/>
            <a:ahLst/>
            <a:cxnLst/>
            <a:rect l="l" t="t" r="r" b="b"/>
            <a:pathLst>
              <a:path w="673734">
                <a:moveTo>
                  <a:pt x="0" y="0"/>
                </a:moveTo>
                <a:lnTo>
                  <a:pt x="6733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8253006" y="1578102"/>
            <a:ext cx="661035" cy="0"/>
          </a:xfrm>
          <a:custGeom>
            <a:avLst/>
            <a:gdLst/>
            <a:ahLst/>
            <a:cxnLst/>
            <a:rect l="l" t="t" r="r" b="b"/>
            <a:pathLst>
              <a:path w="661034">
                <a:moveTo>
                  <a:pt x="0" y="0"/>
                </a:moveTo>
                <a:lnTo>
                  <a:pt x="6606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8265706" y="1590802"/>
            <a:ext cx="0" cy="397510"/>
          </a:xfrm>
          <a:custGeom>
            <a:avLst/>
            <a:gdLst/>
            <a:ahLst/>
            <a:cxnLst/>
            <a:rect l="l" t="t" r="r" b="b"/>
            <a:pathLst>
              <a:path h="397510">
                <a:moveTo>
                  <a:pt x="0" y="397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8913698" y="1578102"/>
            <a:ext cx="3637915" cy="0"/>
          </a:xfrm>
          <a:custGeom>
            <a:avLst/>
            <a:gdLst/>
            <a:ahLst/>
            <a:cxnLst/>
            <a:rect l="l" t="t" r="r" b="b"/>
            <a:pathLst>
              <a:path w="3637915">
                <a:moveTo>
                  <a:pt x="0" y="0"/>
                </a:moveTo>
                <a:lnTo>
                  <a:pt x="1249197" y="0"/>
                </a:lnTo>
                <a:lnTo>
                  <a:pt x="2437206" y="0"/>
                </a:lnTo>
                <a:lnTo>
                  <a:pt x="363790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2538900" y="1590802"/>
            <a:ext cx="0" cy="397510"/>
          </a:xfrm>
          <a:custGeom>
            <a:avLst/>
            <a:gdLst/>
            <a:ahLst/>
            <a:cxnLst/>
            <a:rect l="l" t="t" r="r" b="b"/>
            <a:pathLst>
              <a:path h="397510">
                <a:moveTo>
                  <a:pt x="0" y="397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8253006" y="2000555"/>
            <a:ext cx="661035" cy="0"/>
          </a:xfrm>
          <a:custGeom>
            <a:avLst/>
            <a:gdLst/>
            <a:ahLst/>
            <a:cxnLst/>
            <a:rect l="l" t="t" r="r" b="b"/>
            <a:pathLst>
              <a:path w="661034">
                <a:moveTo>
                  <a:pt x="0" y="0"/>
                </a:moveTo>
                <a:lnTo>
                  <a:pt x="6606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8253006" y="5823750"/>
            <a:ext cx="673735" cy="0"/>
          </a:xfrm>
          <a:custGeom>
            <a:avLst/>
            <a:gdLst/>
            <a:ahLst/>
            <a:cxnLst/>
            <a:rect l="l" t="t" r="r" b="b"/>
            <a:pathLst>
              <a:path w="673734">
                <a:moveTo>
                  <a:pt x="0" y="0"/>
                </a:moveTo>
                <a:lnTo>
                  <a:pt x="673392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8913698" y="1987855"/>
            <a:ext cx="1249680" cy="25400"/>
          </a:xfrm>
          <a:custGeom>
            <a:avLst/>
            <a:gdLst/>
            <a:ahLst/>
            <a:cxnLst/>
            <a:rect l="l" t="t" r="r" b="b"/>
            <a:pathLst>
              <a:path w="1249679" h="25400">
                <a:moveTo>
                  <a:pt x="0" y="25400"/>
                </a:moveTo>
                <a:lnTo>
                  <a:pt x="1249197" y="25400"/>
                </a:lnTo>
                <a:lnTo>
                  <a:pt x="1249197" y="0"/>
                </a:lnTo>
                <a:lnTo>
                  <a:pt x="0" y="0"/>
                </a:lnTo>
                <a:lnTo>
                  <a:pt x="0" y="254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8913698" y="2013255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8913698" y="3287649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8913698" y="4562056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8913698" y="5836450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8913698" y="7110857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8913698" y="8385251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8926398" y="5823750"/>
            <a:ext cx="1224280" cy="0"/>
          </a:xfrm>
          <a:custGeom>
            <a:avLst/>
            <a:gdLst/>
            <a:ahLst/>
            <a:cxnLst/>
            <a:rect l="l" t="t" r="r" b="b"/>
            <a:pathLst>
              <a:path w="1224279">
                <a:moveTo>
                  <a:pt x="0" y="0"/>
                </a:moveTo>
                <a:lnTo>
                  <a:pt x="122379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926398" y="9646945"/>
            <a:ext cx="1224280" cy="0"/>
          </a:xfrm>
          <a:custGeom>
            <a:avLst/>
            <a:gdLst/>
            <a:ahLst/>
            <a:cxnLst/>
            <a:rect l="l" t="t" r="r" b="b"/>
            <a:pathLst>
              <a:path w="1224279">
                <a:moveTo>
                  <a:pt x="0" y="0"/>
                </a:moveTo>
                <a:lnTo>
                  <a:pt x="122379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0162895" y="1987855"/>
            <a:ext cx="1188085" cy="25400"/>
          </a:xfrm>
          <a:custGeom>
            <a:avLst/>
            <a:gdLst/>
            <a:ahLst/>
            <a:cxnLst/>
            <a:rect l="l" t="t" r="r" b="b"/>
            <a:pathLst>
              <a:path w="1188084" h="25400">
                <a:moveTo>
                  <a:pt x="0" y="25400"/>
                </a:moveTo>
                <a:lnTo>
                  <a:pt x="1188008" y="25400"/>
                </a:lnTo>
                <a:lnTo>
                  <a:pt x="1188008" y="0"/>
                </a:lnTo>
                <a:lnTo>
                  <a:pt x="0" y="0"/>
                </a:lnTo>
                <a:lnTo>
                  <a:pt x="0" y="254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10162895" y="2013255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0162895" y="3287649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10162895" y="4562056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0150195" y="5823750"/>
            <a:ext cx="1213485" cy="0"/>
          </a:xfrm>
          <a:custGeom>
            <a:avLst/>
            <a:gdLst/>
            <a:ahLst/>
            <a:cxnLst/>
            <a:rect l="l" t="t" r="r" b="b"/>
            <a:pathLst>
              <a:path w="1213484">
                <a:moveTo>
                  <a:pt x="0" y="0"/>
                </a:moveTo>
                <a:lnTo>
                  <a:pt x="1213408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0162895" y="5836450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10162895" y="7110857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0162895" y="8385251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0150195" y="9646945"/>
            <a:ext cx="1213485" cy="0"/>
          </a:xfrm>
          <a:custGeom>
            <a:avLst/>
            <a:gdLst/>
            <a:ahLst/>
            <a:cxnLst/>
            <a:rect l="l" t="t" r="r" b="b"/>
            <a:pathLst>
              <a:path w="1213484">
                <a:moveTo>
                  <a:pt x="0" y="0"/>
                </a:moveTo>
                <a:lnTo>
                  <a:pt x="1213408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1350904" y="2000555"/>
            <a:ext cx="1200785" cy="0"/>
          </a:xfrm>
          <a:custGeom>
            <a:avLst/>
            <a:gdLst/>
            <a:ahLst/>
            <a:cxnLst/>
            <a:rect l="l" t="t" r="r" b="b"/>
            <a:pathLst>
              <a:path w="1200784">
                <a:moveTo>
                  <a:pt x="0" y="0"/>
                </a:moveTo>
                <a:lnTo>
                  <a:pt x="12006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1350904" y="2013255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11350904" y="3287649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1350904" y="4562056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1350904" y="5836450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1350904" y="7110857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1350904" y="8385251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12538900" y="2013255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2538900" y="3287649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2538900" y="4562056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1363604" y="5823750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12538900" y="5836450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9006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2538900" y="7110857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2538900" y="8385251"/>
            <a:ext cx="0" cy="1249045"/>
          </a:xfrm>
          <a:custGeom>
            <a:avLst/>
            <a:gdLst/>
            <a:ahLst/>
            <a:cxnLst/>
            <a:rect l="l" t="t" r="r" b="b"/>
            <a:pathLst>
              <a:path h="1249045">
                <a:moveTo>
                  <a:pt x="0" y="1248994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11363604" y="9646945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 txBox="1"/>
          <p:nvPr/>
        </p:nvSpPr>
        <p:spPr>
          <a:xfrm>
            <a:off x="8360994" y="1658833"/>
            <a:ext cx="27051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J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t  </a:t>
            </a:r>
            <a:r>
              <a:rPr sz="800" b="1" spc="-7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pe</a:t>
            </a:r>
            <a:endParaRPr sz="800">
              <a:latin typeface="Arial"/>
              <a:cs typeface="Arial"/>
            </a:endParaRPr>
          </a:p>
        </p:txBody>
      </p:sp>
      <p:sp>
        <p:nvSpPr>
          <p:cNvPr id="111" name="object 111"/>
          <p:cNvSpPr txBox="1"/>
          <p:nvPr/>
        </p:nvSpPr>
        <p:spPr>
          <a:xfrm>
            <a:off x="9008998" y="1663954"/>
            <a:ext cx="70294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Joint</a:t>
            </a:r>
            <a:r>
              <a:rPr sz="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diagram</a:t>
            </a:r>
            <a:endParaRPr sz="800">
              <a:latin typeface="Arial"/>
              <a:cs typeface="Arial"/>
            </a:endParaRPr>
          </a:p>
        </p:txBody>
      </p:sp>
      <p:sp>
        <p:nvSpPr>
          <p:cNvPr id="112" name="object 112"/>
          <p:cNvSpPr txBox="1"/>
          <p:nvPr/>
        </p:nvSpPr>
        <p:spPr>
          <a:xfrm>
            <a:off x="10258049" y="1663954"/>
            <a:ext cx="45212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x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endParaRPr sz="800">
              <a:latin typeface="Arial"/>
              <a:cs typeface="Arial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11446382" y="1663954"/>
            <a:ext cx="45593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Function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8360994" y="2086406"/>
            <a:ext cx="27114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b="1" spc="-40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endParaRPr sz="800">
              <a:latin typeface="Arial"/>
              <a:cs typeface="Arial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10258196" y="2086813"/>
            <a:ext cx="64452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Atlas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Axis</a:t>
            </a:r>
            <a:endParaRPr sz="800">
              <a:latin typeface="Arial"/>
              <a:cs typeface="Arial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11446205" y="2081693"/>
            <a:ext cx="918210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joints allow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rotational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movement  around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an</a:t>
            </a:r>
            <a:r>
              <a:rPr sz="800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axis</a:t>
            </a:r>
            <a:endParaRPr sz="800">
              <a:latin typeface="Arial"/>
              <a:cs typeface="Arial"/>
            </a:endParaRPr>
          </a:p>
        </p:txBody>
      </p:sp>
      <p:sp>
        <p:nvSpPr>
          <p:cNvPr id="117" name="object 117"/>
          <p:cNvSpPr txBox="1"/>
          <p:nvPr/>
        </p:nvSpPr>
        <p:spPr>
          <a:xfrm>
            <a:off x="8360994" y="3360801"/>
            <a:ext cx="3740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idi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endParaRPr sz="800">
              <a:latin typeface="Arial"/>
              <a:cs typeface="Arial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10258196" y="3356086"/>
            <a:ext cx="79565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Acromioclavicular  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(AC)</a:t>
            </a:r>
            <a:endParaRPr sz="80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11446205" y="3356086"/>
            <a:ext cx="986155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joints allow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two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slide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past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each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other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8360994" y="4630086"/>
            <a:ext cx="42164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Ball</a:t>
            </a:r>
            <a:r>
              <a:rPr sz="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Socket</a:t>
            </a:r>
            <a:endParaRPr sz="800">
              <a:latin typeface="Arial"/>
              <a:cs typeface="Arial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10258196" y="4635614"/>
            <a:ext cx="5835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Hip/shoulder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11445717" y="4630493"/>
            <a:ext cx="909319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635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joints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allow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movement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in</a:t>
            </a:r>
            <a:r>
              <a:rPr sz="800" spc="-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almost 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any</a:t>
            </a:r>
            <a:r>
              <a:rPr sz="800" spc="-10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direction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8360994" y="5909602"/>
            <a:ext cx="3136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Hinge</a:t>
            </a:r>
            <a:endParaRPr sz="800">
              <a:latin typeface="Arial"/>
              <a:cs typeface="Arial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10258196" y="5910008"/>
            <a:ext cx="5467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Knee/elbow</a:t>
            </a:r>
            <a:endParaRPr sz="800">
              <a:latin typeface="Arial"/>
              <a:cs typeface="Arial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11446185" y="5904888"/>
            <a:ext cx="944244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635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joints allow  flexion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8360994" y="7183995"/>
            <a:ext cx="36703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Saddle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27" name="object 127"/>
          <p:cNvSpPr txBox="1"/>
          <p:nvPr/>
        </p:nvSpPr>
        <p:spPr>
          <a:xfrm>
            <a:off x="10258196" y="7179281"/>
            <a:ext cx="79121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eta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rp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l 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(Thumb)</a:t>
            </a:r>
            <a:endParaRPr sz="800">
              <a:latin typeface="Arial"/>
              <a:cs typeface="Arial"/>
            </a:endParaRPr>
          </a:p>
        </p:txBody>
      </p:sp>
      <p:sp>
        <p:nvSpPr>
          <p:cNvPr id="128" name="object 128"/>
          <p:cNvSpPr txBox="1"/>
          <p:nvPr/>
        </p:nvSpPr>
        <p:spPr>
          <a:xfrm>
            <a:off x="11446205" y="7179281"/>
            <a:ext cx="952500" cy="773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60655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joints allow 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forward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42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backward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movement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down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movement,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but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no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rotation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9" name="object 129"/>
          <p:cNvSpPr txBox="1"/>
          <p:nvPr/>
        </p:nvSpPr>
        <p:spPr>
          <a:xfrm>
            <a:off x="8360994" y="8458403"/>
            <a:ext cx="44767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Ellipsoid</a:t>
            </a:r>
            <a:endParaRPr sz="800">
              <a:latin typeface="Arial"/>
              <a:cs typeface="Arial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10258196" y="8453689"/>
            <a:ext cx="98171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carpophalangeal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(Finger)</a:t>
            </a:r>
            <a:endParaRPr sz="800">
              <a:latin typeface="Arial"/>
              <a:cs typeface="Arial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11446205" y="8453689"/>
            <a:ext cx="970915" cy="646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joints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movement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similar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ball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socket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joint 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but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much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lesser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degree</a:t>
            </a:r>
            <a:endParaRPr sz="800">
              <a:latin typeface="Arial"/>
              <a:cs typeface="Arial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8280006" y="1210945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0" dirty="0">
                <a:solidFill>
                  <a:srgbClr val="FFFFFF"/>
                </a:solidFill>
                <a:latin typeface="Arial"/>
                <a:cs typeface="Arial"/>
              </a:rPr>
              <a:t>SYNOVIAL       JOINTS</a:t>
            </a:r>
            <a:endParaRPr sz="1500">
              <a:latin typeface="Arial"/>
              <a:cs typeface="Arial"/>
            </a:endParaRPr>
          </a:p>
        </p:txBody>
      </p:sp>
      <p:sp>
        <p:nvSpPr>
          <p:cNvPr id="133" name="object 133"/>
          <p:cNvSpPr/>
          <p:nvPr/>
        </p:nvSpPr>
        <p:spPr>
          <a:xfrm>
            <a:off x="8283181" y="9800882"/>
            <a:ext cx="1184910" cy="167640"/>
          </a:xfrm>
          <a:custGeom>
            <a:avLst/>
            <a:gdLst/>
            <a:ahLst/>
            <a:cxnLst/>
            <a:rect l="l" t="t" r="r" b="b"/>
            <a:pathLst>
              <a:path w="1184909" h="167640">
                <a:moveTo>
                  <a:pt x="0" y="167652"/>
                </a:moveTo>
                <a:lnTo>
                  <a:pt x="1184821" y="167652"/>
                </a:lnTo>
                <a:lnTo>
                  <a:pt x="1184821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8280006" y="9800882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8283181" y="980405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8280006" y="9968534"/>
            <a:ext cx="1188085" cy="0"/>
          </a:xfrm>
          <a:custGeom>
            <a:avLst/>
            <a:gdLst/>
            <a:ahLst/>
            <a:cxnLst/>
            <a:rect l="l" t="t" r="r" b="b"/>
            <a:pathLst>
              <a:path w="1188084">
                <a:moveTo>
                  <a:pt x="0" y="0"/>
                </a:moveTo>
                <a:lnTo>
                  <a:pt x="118799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9468002" y="9800882"/>
            <a:ext cx="1879600" cy="0"/>
          </a:xfrm>
          <a:custGeom>
            <a:avLst/>
            <a:gdLst/>
            <a:ahLst/>
            <a:cxnLst/>
            <a:rect l="l" t="t" r="r" b="b"/>
            <a:pathLst>
              <a:path w="1879600">
                <a:moveTo>
                  <a:pt x="0" y="0"/>
                </a:moveTo>
                <a:lnTo>
                  <a:pt x="18791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9468002" y="980405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11344020" y="980405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9468002" y="9968534"/>
            <a:ext cx="1879600" cy="0"/>
          </a:xfrm>
          <a:custGeom>
            <a:avLst/>
            <a:gdLst/>
            <a:ahLst/>
            <a:cxnLst/>
            <a:rect l="l" t="t" r="r" b="b"/>
            <a:pathLst>
              <a:path w="1879600">
                <a:moveTo>
                  <a:pt x="0" y="0"/>
                </a:moveTo>
                <a:lnTo>
                  <a:pt x="18791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 txBox="1"/>
          <p:nvPr/>
        </p:nvSpPr>
        <p:spPr>
          <a:xfrm>
            <a:off x="8310078" y="9818330"/>
            <a:ext cx="11188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1.6 </a:t>
            </a:r>
            <a:r>
              <a:rPr sz="800" b="1" spc="70" dirty="0">
                <a:solidFill>
                  <a:srgbClr val="FFFFFF"/>
                </a:solidFill>
                <a:latin typeface="Arial"/>
                <a:cs typeface="Arial"/>
              </a:rPr>
              <a:t>/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figures</a:t>
            </a:r>
            <a:r>
              <a:rPr sz="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30" dirty="0">
                <a:solidFill>
                  <a:srgbClr val="FFFFFF"/>
                </a:solidFill>
                <a:latin typeface="Arial"/>
                <a:cs typeface="Arial"/>
              </a:rPr>
              <a:t>1.11</a:t>
            </a:r>
            <a:endParaRPr sz="800">
              <a:latin typeface="Arial"/>
              <a:cs typeface="Arial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9494897" y="9819438"/>
            <a:ext cx="16465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show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various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synovial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joint</a:t>
            </a:r>
            <a:r>
              <a:rPr sz="8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types</a:t>
            </a:r>
            <a:endParaRPr sz="800">
              <a:latin typeface="Arial"/>
              <a:cs typeface="Arial"/>
            </a:endParaRPr>
          </a:p>
        </p:txBody>
      </p:sp>
      <p:sp>
        <p:nvSpPr>
          <p:cNvPr id="143" name="object 143"/>
          <p:cNvSpPr/>
          <p:nvPr/>
        </p:nvSpPr>
        <p:spPr>
          <a:xfrm>
            <a:off x="9201607" y="2612669"/>
            <a:ext cx="150487" cy="68648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9199689" y="2610967"/>
            <a:ext cx="153670" cy="30480"/>
          </a:xfrm>
          <a:custGeom>
            <a:avLst/>
            <a:gdLst/>
            <a:ahLst/>
            <a:cxnLst/>
            <a:rect l="l" t="t" r="r" b="b"/>
            <a:pathLst>
              <a:path w="153670" h="30480">
                <a:moveTo>
                  <a:pt x="50713" y="1701"/>
                </a:moveTo>
                <a:lnTo>
                  <a:pt x="30556" y="1701"/>
                </a:lnTo>
                <a:lnTo>
                  <a:pt x="42576" y="2444"/>
                </a:lnTo>
                <a:lnTo>
                  <a:pt x="54579" y="4348"/>
                </a:lnTo>
                <a:lnTo>
                  <a:pt x="66194" y="6925"/>
                </a:lnTo>
                <a:lnTo>
                  <a:pt x="77050" y="9690"/>
                </a:lnTo>
                <a:lnTo>
                  <a:pt x="94916" y="14743"/>
                </a:lnTo>
                <a:lnTo>
                  <a:pt x="112688" y="20148"/>
                </a:lnTo>
                <a:lnTo>
                  <a:pt x="130520" y="25334"/>
                </a:lnTo>
                <a:lnTo>
                  <a:pt x="148564" y="29730"/>
                </a:lnTo>
                <a:lnTo>
                  <a:pt x="149847" y="29997"/>
                </a:lnTo>
                <a:lnTo>
                  <a:pt x="152412" y="30429"/>
                </a:lnTo>
                <a:lnTo>
                  <a:pt x="153631" y="28651"/>
                </a:lnTo>
                <a:lnTo>
                  <a:pt x="129064" y="23549"/>
                </a:lnTo>
                <a:lnTo>
                  <a:pt x="104822" y="16397"/>
                </a:lnTo>
                <a:lnTo>
                  <a:pt x="80633" y="8904"/>
                </a:lnTo>
                <a:lnTo>
                  <a:pt x="56222" y="2781"/>
                </a:lnTo>
                <a:lnTo>
                  <a:pt x="50713" y="1701"/>
                </a:lnTo>
                <a:close/>
              </a:path>
              <a:path w="153670" h="30480">
                <a:moveTo>
                  <a:pt x="39497" y="0"/>
                </a:moveTo>
                <a:lnTo>
                  <a:pt x="31000" y="0"/>
                </a:lnTo>
                <a:lnTo>
                  <a:pt x="22779" y="399"/>
                </a:lnTo>
                <a:lnTo>
                  <a:pt x="14781" y="1703"/>
                </a:lnTo>
                <a:lnTo>
                  <a:pt x="7142" y="4066"/>
                </a:lnTo>
                <a:lnTo>
                  <a:pt x="0" y="7645"/>
                </a:lnTo>
                <a:lnTo>
                  <a:pt x="1282" y="8305"/>
                </a:lnTo>
                <a:lnTo>
                  <a:pt x="1917" y="8674"/>
                </a:lnTo>
                <a:lnTo>
                  <a:pt x="8501" y="5425"/>
                </a:lnTo>
                <a:lnTo>
                  <a:pt x="15536" y="3268"/>
                </a:lnTo>
                <a:lnTo>
                  <a:pt x="22922" y="2071"/>
                </a:lnTo>
                <a:lnTo>
                  <a:pt x="30556" y="1701"/>
                </a:lnTo>
                <a:lnTo>
                  <a:pt x="50713" y="1701"/>
                </a:lnTo>
                <a:lnTo>
                  <a:pt x="48120" y="1193"/>
                </a:lnTo>
                <a:lnTo>
                  <a:pt x="39497" y="0"/>
                </a:lnTo>
                <a:close/>
              </a:path>
            </a:pathLst>
          </a:custGeom>
          <a:solidFill>
            <a:srgbClr val="783E2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9080668" y="2621229"/>
            <a:ext cx="527050" cy="67310"/>
          </a:xfrm>
          <a:custGeom>
            <a:avLst/>
            <a:gdLst/>
            <a:ahLst/>
            <a:cxnLst/>
            <a:rect l="l" t="t" r="r" b="b"/>
            <a:pathLst>
              <a:path w="527050" h="67310">
                <a:moveTo>
                  <a:pt x="518157" y="63131"/>
                </a:moveTo>
                <a:lnTo>
                  <a:pt x="518550" y="63563"/>
                </a:lnTo>
                <a:lnTo>
                  <a:pt x="518157" y="63131"/>
                </a:lnTo>
                <a:close/>
              </a:path>
              <a:path w="527050" h="67310">
                <a:moveTo>
                  <a:pt x="520786" y="60731"/>
                </a:moveTo>
                <a:lnTo>
                  <a:pt x="523669" y="63855"/>
                </a:lnTo>
                <a:lnTo>
                  <a:pt x="526899" y="67199"/>
                </a:lnTo>
                <a:lnTo>
                  <a:pt x="524443" y="64655"/>
                </a:lnTo>
                <a:lnTo>
                  <a:pt x="520786" y="60731"/>
                </a:lnTo>
                <a:close/>
              </a:path>
              <a:path w="527050" h="67310">
                <a:moveTo>
                  <a:pt x="16646" y="56857"/>
                </a:moveTo>
                <a:lnTo>
                  <a:pt x="10944" y="56908"/>
                </a:lnTo>
                <a:lnTo>
                  <a:pt x="5420" y="57823"/>
                </a:lnTo>
                <a:lnTo>
                  <a:pt x="0" y="59282"/>
                </a:lnTo>
                <a:lnTo>
                  <a:pt x="352" y="59524"/>
                </a:lnTo>
                <a:lnTo>
                  <a:pt x="5445" y="58127"/>
                </a:lnTo>
                <a:lnTo>
                  <a:pt x="11084" y="57111"/>
                </a:lnTo>
                <a:lnTo>
                  <a:pt x="16646" y="56857"/>
                </a:lnTo>
                <a:close/>
              </a:path>
              <a:path w="527050" h="67310">
                <a:moveTo>
                  <a:pt x="489734" y="20408"/>
                </a:moveTo>
                <a:lnTo>
                  <a:pt x="490293" y="21297"/>
                </a:lnTo>
                <a:lnTo>
                  <a:pt x="491436" y="23037"/>
                </a:lnTo>
                <a:lnTo>
                  <a:pt x="489734" y="20408"/>
                </a:lnTo>
                <a:close/>
              </a:path>
              <a:path w="527050" h="67310">
                <a:moveTo>
                  <a:pt x="473796" y="0"/>
                </a:moveTo>
                <a:lnTo>
                  <a:pt x="475142" y="2552"/>
                </a:lnTo>
                <a:lnTo>
                  <a:pt x="476526" y="5067"/>
                </a:lnTo>
                <a:lnTo>
                  <a:pt x="475142" y="2540"/>
                </a:lnTo>
                <a:lnTo>
                  <a:pt x="473796" y="0"/>
                </a:lnTo>
                <a:close/>
              </a:path>
            </a:pathLst>
          </a:custGeom>
          <a:solidFill>
            <a:srgbClr val="B4ADA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8969921" y="2615108"/>
            <a:ext cx="309245" cy="88265"/>
          </a:xfrm>
          <a:custGeom>
            <a:avLst/>
            <a:gdLst/>
            <a:ahLst/>
            <a:cxnLst/>
            <a:rect l="l" t="t" r="r" b="b"/>
            <a:pathLst>
              <a:path w="309245" h="88264">
                <a:moveTo>
                  <a:pt x="5823" y="51948"/>
                </a:moveTo>
                <a:lnTo>
                  <a:pt x="0" y="62903"/>
                </a:lnTo>
                <a:lnTo>
                  <a:pt x="2569" y="69682"/>
                </a:lnTo>
                <a:lnTo>
                  <a:pt x="36283" y="87769"/>
                </a:lnTo>
                <a:lnTo>
                  <a:pt x="43395" y="87769"/>
                </a:lnTo>
                <a:lnTo>
                  <a:pt x="51969" y="87159"/>
                </a:lnTo>
                <a:lnTo>
                  <a:pt x="54755" y="86614"/>
                </a:lnTo>
                <a:lnTo>
                  <a:pt x="45491" y="86614"/>
                </a:lnTo>
                <a:lnTo>
                  <a:pt x="27321" y="83505"/>
                </a:lnTo>
                <a:lnTo>
                  <a:pt x="11115" y="75434"/>
                </a:lnTo>
                <a:lnTo>
                  <a:pt x="2182" y="64282"/>
                </a:lnTo>
                <a:lnTo>
                  <a:pt x="5823" y="51948"/>
                </a:lnTo>
                <a:close/>
              </a:path>
              <a:path w="309245" h="88264">
                <a:moveTo>
                  <a:pt x="75755" y="79235"/>
                </a:moveTo>
                <a:lnTo>
                  <a:pt x="45491" y="86614"/>
                </a:lnTo>
                <a:lnTo>
                  <a:pt x="54755" y="86614"/>
                </a:lnTo>
                <a:lnTo>
                  <a:pt x="60464" y="85496"/>
                </a:lnTo>
                <a:lnTo>
                  <a:pt x="68902" y="83033"/>
                </a:lnTo>
                <a:lnTo>
                  <a:pt x="77304" y="80022"/>
                </a:lnTo>
                <a:lnTo>
                  <a:pt x="75755" y="79235"/>
                </a:lnTo>
                <a:close/>
              </a:path>
              <a:path w="309245" h="88264">
                <a:moveTo>
                  <a:pt x="306082" y="47193"/>
                </a:moveTo>
                <a:lnTo>
                  <a:pt x="307035" y="53606"/>
                </a:lnTo>
                <a:lnTo>
                  <a:pt x="303529" y="61328"/>
                </a:lnTo>
                <a:lnTo>
                  <a:pt x="298081" y="69367"/>
                </a:lnTo>
                <a:lnTo>
                  <a:pt x="301498" y="66624"/>
                </a:lnTo>
                <a:lnTo>
                  <a:pt x="302107" y="66230"/>
                </a:lnTo>
                <a:lnTo>
                  <a:pt x="301917" y="66230"/>
                </a:lnTo>
                <a:lnTo>
                  <a:pt x="302256" y="65646"/>
                </a:lnTo>
                <a:lnTo>
                  <a:pt x="305676" y="59448"/>
                </a:lnTo>
                <a:lnTo>
                  <a:pt x="307568" y="53873"/>
                </a:lnTo>
                <a:lnTo>
                  <a:pt x="307289" y="47396"/>
                </a:lnTo>
                <a:lnTo>
                  <a:pt x="306844" y="47218"/>
                </a:lnTo>
                <a:lnTo>
                  <a:pt x="306082" y="47193"/>
                </a:lnTo>
                <a:close/>
              </a:path>
              <a:path w="309245" h="88264">
                <a:moveTo>
                  <a:pt x="304509" y="64679"/>
                </a:moveTo>
                <a:lnTo>
                  <a:pt x="303733" y="65100"/>
                </a:lnTo>
                <a:lnTo>
                  <a:pt x="302818" y="65646"/>
                </a:lnTo>
                <a:lnTo>
                  <a:pt x="301917" y="66230"/>
                </a:lnTo>
                <a:lnTo>
                  <a:pt x="302127" y="66217"/>
                </a:lnTo>
                <a:lnTo>
                  <a:pt x="304509" y="64679"/>
                </a:lnTo>
                <a:close/>
              </a:path>
              <a:path w="309245" h="88264">
                <a:moveTo>
                  <a:pt x="306530" y="63630"/>
                </a:moveTo>
                <a:lnTo>
                  <a:pt x="305155" y="64261"/>
                </a:lnTo>
                <a:lnTo>
                  <a:pt x="304509" y="64679"/>
                </a:lnTo>
                <a:lnTo>
                  <a:pt x="305841" y="63957"/>
                </a:lnTo>
                <a:lnTo>
                  <a:pt x="306530" y="63630"/>
                </a:lnTo>
                <a:close/>
              </a:path>
              <a:path w="309245" h="88264">
                <a:moveTo>
                  <a:pt x="309079" y="62458"/>
                </a:moveTo>
                <a:lnTo>
                  <a:pt x="308089" y="62890"/>
                </a:lnTo>
                <a:lnTo>
                  <a:pt x="306530" y="63630"/>
                </a:lnTo>
                <a:lnTo>
                  <a:pt x="309079" y="62458"/>
                </a:lnTo>
                <a:close/>
              </a:path>
              <a:path w="309245" h="88264">
                <a:moveTo>
                  <a:pt x="129997" y="62915"/>
                </a:moveTo>
                <a:lnTo>
                  <a:pt x="127393" y="62979"/>
                </a:lnTo>
                <a:lnTo>
                  <a:pt x="121831" y="63233"/>
                </a:lnTo>
                <a:lnTo>
                  <a:pt x="116192" y="64249"/>
                </a:lnTo>
                <a:lnTo>
                  <a:pt x="111099" y="65646"/>
                </a:lnTo>
                <a:lnTo>
                  <a:pt x="113169" y="67081"/>
                </a:lnTo>
                <a:lnTo>
                  <a:pt x="119011" y="65608"/>
                </a:lnTo>
                <a:lnTo>
                  <a:pt x="124929" y="64706"/>
                </a:lnTo>
                <a:lnTo>
                  <a:pt x="142878" y="64706"/>
                </a:lnTo>
                <a:lnTo>
                  <a:pt x="140799" y="64111"/>
                </a:lnTo>
                <a:lnTo>
                  <a:pt x="140233" y="63982"/>
                </a:lnTo>
                <a:lnTo>
                  <a:pt x="139090" y="63626"/>
                </a:lnTo>
                <a:lnTo>
                  <a:pt x="134315" y="63017"/>
                </a:lnTo>
                <a:lnTo>
                  <a:pt x="127419" y="62979"/>
                </a:lnTo>
                <a:lnTo>
                  <a:pt x="129997" y="62915"/>
                </a:lnTo>
                <a:close/>
              </a:path>
              <a:path w="309245" h="88264">
                <a:moveTo>
                  <a:pt x="142878" y="64706"/>
                </a:moveTo>
                <a:lnTo>
                  <a:pt x="124929" y="64706"/>
                </a:lnTo>
                <a:lnTo>
                  <a:pt x="135394" y="64820"/>
                </a:lnTo>
                <a:lnTo>
                  <a:pt x="140119" y="65379"/>
                </a:lnTo>
                <a:lnTo>
                  <a:pt x="142240" y="65938"/>
                </a:lnTo>
                <a:lnTo>
                  <a:pt x="144081" y="66700"/>
                </a:lnTo>
                <a:lnTo>
                  <a:pt x="142963" y="64731"/>
                </a:lnTo>
                <a:close/>
              </a:path>
              <a:path w="309245" h="88264">
                <a:moveTo>
                  <a:pt x="109283" y="66167"/>
                </a:moveTo>
                <a:lnTo>
                  <a:pt x="108115" y="66522"/>
                </a:lnTo>
                <a:lnTo>
                  <a:pt x="109296" y="66175"/>
                </a:lnTo>
                <a:close/>
              </a:path>
              <a:path w="309245" h="88264">
                <a:moveTo>
                  <a:pt x="140343" y="63982"/>
                </a:moveTo>
                <a:lnTo>
                  <a:pt x="140799" y="64111"/>
                </a:lnTo>
                <a:lnTo>
                  <a:pt x="140343" y="63982"/>
                </a:lnTo>
                <a:close/>
              </a:path>
              <a:path w="309245" h="88264">
                <a:moveTo>
                  <a:pt x="281555" y="40856"/>
                </a:moveTo>
                <a:lnTo>
                  <a:pt x="299758" y="46608"/>
                </a:lnTo>
                <a:lnTo>
                  <a:pt x="281555" y="40856"/>
                </a:lnTo>
                <a:close/>
              </a:path>
              <a:path w="309245" h="88264">
                <a:moveTo>
                  <a:pt x="220108" y="15"/>
                </a:moveTo>
                <a:lnTo>
                  <a:pt x="239609" y="10043"/>
                </a:lnTo>
                <a:lnTo>
                  <a:pt x="256693" y="24866"/>
                </a:lnTo>
                <a:lnTo>
                  <a:pt x="275390" y="38908"/>
                </a:lnTo>
                <a:lnTo>
                  <a:pt x="281555" y="40856"/>
                </a:lnTo>
                <a:lnTo>
                  <a:pt x="281354" y="40773"/>
                </a:lnTo>
                <a:lnTo>
                  <a:pt x="273489" y="36195"/>
                </a:lnTo>
                <a:lnTo>
                  <a:pt x="266104" y="30864"/>
                </a:lnTo>
                <a:lnTo>
                  <a:pt x="258952" y="25057"/>
                </a:lnTo>
                <a:lnTo>
                  <a:pt x="252573" y="19681"/>
                </a:lnTo>
                <a:lnTo>
                  <a:pt x="246724" y="14903"/>
                </a:lnTo>
                <a:lnTo>
                  <a:pt x="223329" y="749"/>
                </a:lnTo>
                <a:lnTo>
                  <a:pt x="220108" y="15"/>
                </a:lnTo>
                <a:close/>
              </a:path>
              <a:path w="309245" h="88264">
                <a:moveTo>
                  <a:pt x="220078" y="0"/>
                </a:moveTo>
                <a:close/>
              </a:path>
              <a:path w="309245" h="88264">
                <a:moveTo>
                  <a:pt x="131533" y="29451"/>
                </a:moveTo>
                <a:lnTo>
                  <a:pt x="120248" y="34498"/>
                </a:lnTo>
                <a:lnTo>
                  <a:pt x="108719" y="38698"/>
                </a:lnTo>
                <a:lnTo>
                  <a:pt x="96774" y="41786"/>
                </a:lnTo>
                <a:lnTo>
                  <a:pt x="84239" y="43497"/>
                </a:lnTo>
                <a:lnTo>
                  <a:pt x="84480" y="43726"/>
                </a:lnTo>
                <a:lnTo>
                  <a:pt x="128358" y="31394"/>
                </a:lnTo>
                <a:lnTo>
                  <a:pt x="131470" y="29756"/>
                </a:lnTo>
                <a:lnTo>
                  <a:pt x="131533" y="29451"/>
                </a:lnTo>
                <a:close/>
              </a:path>
              <a:path w="309245" h="88264">
                <a:moveTo>
                  <a:pt x="84239" y="43497"/>
                </a:moveTo>
                <a:lnTo>
                  <a:pt x="80632" y="43688"/>
                </a:lnTo>
                <a:lnTo>
                  <a:pt x="81851" y="43649"/>
                </a:lnTo>
                <a:lnTo>
                  <a:pt x="84239" y="43497"/>
                </a:lnTo>
                <a:close/>
              </a:path>
              <a:path w="309245" h="88264">
                <a:moveTo>
                  <a:pt x="174015" y="7556"/>
                </a:moveTo>
                <a:lnTo>
                  <a:pt x="171820" y="8483"/>
                </a:lnTo>
                <a:lnTo>
                  <a:pt x="169849" y="9372"/>
                </a:lnTo>
                <a:lnTo>
                  <a:pt x="167767" y="10350"/>
                </a:lnTo>
                <a:lnTo>
                  <a:pt x="167982" y="10439"/>
                </a:lnTo>
                <a:lnTo>
                  <a:pt x="169976" y="9448"/>
                </a:lnTo>
                <a:lnTo>
                  <a:pt x="172094" y="8432"/>
                </a:lnTo>
                <a:lnTo>
                  <a:pt x="174015" y="7556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9138322" y="2613622"/>
            <a:ext cx="51347" cy="12306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9248457" y="2673451"/>
            <a:ext cx="74777" cy="51688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9138818" y="2615069"/>
            <a:ext cx="183781" cy="14177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9137904" y="2613939"/>
            <a:ext cx="185127" cy="8440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8972601" y="2644978"/>
            <a:ext cx="128765" cy="27495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8972143" y="2645892"/>
            <a:ext cx="140741" cy="54813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8972103" y="2646502"/>
            <a:ext cx="140667" cy="55219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9078303" y="2821762"/>
            <a:ext cx="551815" cy="170180"/>
          </a:xfrm>
          <a:custGeom>
            <a:avLst/>
            <a:gdLst/>
            <a:ahLst/>
            <a:cxnLst/>
            <a:rect l="l" t="t" r="r" b="b"/>
            <a:pathLst>
              <a:path w="551815" h="170180">
                <a:moveTo>
                  <a:pt x="432079" y="166179"/>
                </a:moveTo>
                <a:lnTo>
                  <a:pt x="445998" y="170027"/>
                </a:lnTo>
                <a:lnTo>
                  <a:pt x="448665" y="170027"/>
                </a:lnTo>
                <a:lnTo>
                  <a:pt x="451622" y="169595"/>
                </a:lnTo>
                <a:lnTo>
                  <a:pt x="445325" y="169595"/>
                </a:lnTo>
                <a:lnTo>
                  <a:pt x="442404" y="169265"/>
                </a:lnTo>
                <a:lnTo>
                  <a:pt x="439635" y="168617"/>
                </a:lnTo>
                <a:lnTo>
                  <a:pt x="437006" y="168046"/>
                </a:lnTo>
                <a:lnTo>
                  <a:pt x="434492" y="167220"/>
                </a:lnTo>
                <a:lnTo>
                  <a:pt x="432079" y="166179"/>
                </a:lnTo>
                <a:close/>
              </a:path>
              <a:path w="551815" h="170180">
                <a:moveTo>
                  <a:pt x="460654" y="168277"/>
                </a:moveTo>
                <a:lnTo>
                  <a:pt x="451622" y="169595"/>
                </a:lnTo>
                <a:lnTo>
                  <a:pt x="453974" y="169595"/>
                </a:lnTo>
                <a:lnTo>
                  <a:pt x="460082" y="168490"/>
                </a:lnTo>
                <a:lnTo>
                  <a:pt x="460654" y="168277"/>
                </a:lnTo>
                <a:close/>
              </a:path>
              <a:path w="551815" h="170180">
                <a:moveTo>
                  <a:pt x="494901" y="148410"/>
                </a:moveTo>
                <a:lnTo>
                  <a:pt x="486997" y="155163"/>
                </a:lnTo>
                <a:lnTo>
                  <a:pt x="477437" y="161202"/>
                </a:lnTo>
                <a:lnTo>
                  <a:pt x="466839" y="165963"/>
                </a:lnTo>
                <a:lnTo>
                  <a:pt x="460654" y="168277"/>
                </a:lnTo>
                <a:lnTo>
                  <a:pt x="464107" y="167772"/>
                </a:lnTo>
                <a:lnTo>
                  <a:pt x="478729" y="161496"/>
                </a:lnTo>
                <a:lnTo>
                  <a:pt x="491785" y="151928"/>
                </a:lnTo>
                <a:lnTo>
                  <a:pt x="494901" y="148410"/>
                </a:lnTo>
                <a:close/>
              </a:path>
              <a:path w="551815" h="170180">
                <a:moveTo>
                  <a:pt x="502526" y="139801"/>
                </a:moveTo>
                <a:lnTo>
                  <a:pt x="494901" y="148410"/>
                </a:lnTo>
                <a:lnTo>
                  <a:pt x="495400" y="147984"/>
                </a:lnTo>
                <a:lnTo>
                  <a:pt x="502526" y="139801"/>
                </a:lnTo>
                <a:close/>
              </a:path>
              <a:path w="551815" h="170180">
                <a:moveTo>
                  <a:pt x="53746" y="147713"/>
                </a:moveTo>
                <a:lnTo>
                  <a:pt x="80467" y="168109"/>
                </a:lnTo>
                <a:lnTo>
                  <a:pt x="84721" y="168109"/>
                </a:lnTo>
                <a:lnTo>
                  <a:pt x="82346" y="167919"/>
                </a:lnTo>
                <a:lnTo>
                  <a:pt x="81051" y="167728"/>
                </a:lnTo>
                <a:lnTo>
                  <a:pt x="72657" y="165346"/>
                </a:lnTo>
                <a:lnTo>
                  <a:pt x="65327" y="161021"/>
                </a:lnTo>
                <a:lnTo>
                  <a:pt x="59032" y="155046"/>
                </a:lnTo>
                <a:lnTo>
                  <a:pt x="53746" y="147713"/>
                </a:lnTo>
                <a:close/>
              </a:path>
              <a:path w="551815" h="170180">
                <a:moveTo>
                  <a:pt x="349918" y="112539"/>
                </a:moveTo>
                <a:lnTo>
                  <a:pt x="355726" y="113855"/>
                </a:lnTo>
                <a:lnTo>
                  <a:pt x="366915" y="117335"/>
                </a:lnTo>
                <a:lnTo>
                  <a:pt x="371335" y="119392"/>
                </a:lnTo>
                <a:lnTo>
                  <a:pt x="375488" y="121818"/>
                </a:lnTo>
                <a:lnTo>
                  <a:pt x="377875" y="123075"/>
                </a:lnTo>
                <a:lnTo>
                  <a:pt x="403974" y="145300"/>
                </a:lnTo>
                <a:lnTo>
                  <a:pt x="409803" y="150774"/>
                </a:lnTo>
                <a:lnTo>
                  <a:pt x="415696" y="156108"/>
                </a:lnTo>
                <a:lnTo>
                  <a:pt x="422186" y="160515"/>
                </a:lnTo>
                <a:lnTo>
                  <a:pt x="411385" y="151400"/>
                </a:lnTo>
                <a:lnTo>
                  <a:pt x="401073" y="141090"/>
                </a:lnTo>
                <a:lnTo>
                  <a:pt x="362035" y="115347"/>
                </a:lnTo>
                <a:lnTo>
                  <a:pt x="352433" y="112970"/>
                </a:lnTo>
                <a:lnTo>
                  <a:pt x="349918" y="112539"/>
                </a:lnTo>
                <a:close/>
              </a:path>
              <a:path w="551815" h="170180">
                <a:moveTo>
                  <a:pt x="342328" y="111239"/>
                </a:moveTo>
                <a:lnTo>
                  <a:pt x="349918" y="112539"/>
                </a:lnTo>
                <a:lnTo>
                  <a:pt x="349110" y="112356"/>
                </a:lnTo>
                <a:lnTo>
                  <a:pt x="342328" y="111239"/>
                </a:lnTo>
                <a:close/>
              </a:path>
              <a:path w="551815" h="170180">
                <a:moveTo>
                  <a:pt x="118720" y="145726"/>
                </a:moveTo>
                <a:lnTo>
                  <a:pt x="117843" y="146303"/>
                </a:lnTo>
                <a:lnTo>
                  <a:pt x="113639" y="149466"/>
                </a:lnTo>
                <a:lnTo>
                  <a:pt x="110477" y="153174"/>
                </a:lnTo>
                <a:lnTo>
                  <a:pt x="107403" y="156616"/>
                </a:lnTo>
                <a:lnTo>
                  <a:pt x="113410" y="151244"/>
                </a:lnTo>
                <a:lnTo>
                  <a:pt x="118720" y="145726"/>
                </a:lnTo>
                <a:close/>
              </a:path>
              <a:path w="551815" h="170180">
                <a:moveTo>
                  <a:pt x="121483" y="143908"/>
                </a:moveTo>
                <a:lnTo>
                  <a:pt x="119240" y="145186"/>
                </a:lnTo>
                <a:lnTo>
                  <a:pt x="118720" y="145726"/>
                </a:lnTo>
                <a:lnTo>
                  <a:pt x="121483" y="143908"/>
                </a:lnTo>
                <a:close/>
              </a:path>
              <a:path w="551815" h="170180">
                <a:moveTo>
                  <a:pt x="267068" y="107556"/>
                </a:moveTo>
                <a:lnTo>
                  <a:pt x="216269" y="112906"/>
                </a:lnTo>
                <a:lnTo>
                  <a:pt x="166814" y="124828"/>
                </a:lnTo>
                <a:lnTo>
                  <a:pt x="129283" y="138774"/>
                </a:lnTo>
                <a:lnTo>
                  <a:pt x="121483" y="143908"/>
                </a:lnTo>
                <a:lnTo>
                  <a:pt x="126060" y="141300"/>
                </a:lnTo>
                <a:lnTo>
                  <a:pt x="133126" y="137558"/>
                </a:lnTo>
                <a:lnTo>
                  <a:pt x="181782" y="121452"/>
                </a:lnTo>
                <a:lnTo>
                  <a:pt x="236003" y="110206"/>
                </a:lnTo>
                <a:lnTo>
                  <a:pt x="285470" y="108127"/>
                </a:lnTo>
                <a:lnTo>
                  <a:pt x="279349" y="107924"/>
                </a:lnTo>
                <a:lnTo>
                  <a:pt x="273342" y="107632"/>
                </a:lnTo>
                <a:lnTo>
                  <a:pt x="267068" y="107556"/>
                </a:lnTo>
                <a:close/>
              </a:path>
              <a:path w="551815" h="170180">
                <a:moveTo>
                  <a:pt x="0" y="0"/>
                </a:moveTo>
                <a:lnTo>
                  <a:pt x="6586" y="2520"/>
                </a:lnTo>
                <a:lnTo>
                  <a:pt x="13528" y="3756"/>
                </a:lnTo>
                <a:lnTo>
                  <a:pt x="20656" y="4414"/>
                </a:lnTo>
                <a:lnTo>
                  <a:pt x="27800" y="5206"/>
                </a:lnTo>
                <a:lnTo>
                  <a:pt x="34534" y="6446"/>
                </a:lnTo>
                <a:lnTo>
                  <a:pt x="43546" y="8596"/>
                </a:lnTo>
                <a:lnTo>
                  <a:pt x="53566" y="11734"/>
                </a:lnTo>
                <a:lnTo>
                  <a:pt x="63322" y="15938"/>
                </a:lnTo>
                <a:lnTo>
                  <a:pt x="55199" y="11837"/>
                </a:lnTo>
                <a:lnTo>
                  <a:pt x="14471" y="3267"/>
                </a:lnTo>
                <a:lnTo>
                  <a:pt x="6831" y="2170"/>
                </a:lnTo>
                <a:lnTo>
                  <a:pt x="0" y="0"/>
                </a:lnTo>
                <a:close/>
              </a:path>
              <a:path w="551815" h="170180">
                <a:moveTo>
                  <a:pt x="471030" y="10515"/>
                </a:moveTo>
                <a:lnTo>
                  <a:pt x="465518" y="11239"/>
                </a:lnTo>
                <a:lnTo>
                  <a:pt x="461556" y="12788"/>
                </a:lnTo>
                <a:lnTo>
                  <a:pt x="460146" y="15671"/>
                </a:lnTo>
                <a:lnTo>
                  <a:pt x="461733" y="14211"/>
                </a:lnTo>
                <a:lnTo>
                  <a:pt x="464286" y="12331"/>
                </a:lnTo>
                <a:lnTo>
                  <a:pt x="467486" y="11175"/>
                </a:lnTo>
                <a:lnTo>
                  <a:pt x="471030" y="10515"/>
                </a:lnTo>
                <a:close/>
              </a:path>
              <a:path w="551815" h="170180">
                <a:moveTo>
                  <a:pt x="489877" y="10236"/>
                </a:moveTo>
                <a:lnTo>
                  <a:pt x="496150" y="10807"/>
                </a:lnTo>
                <a:lnTo>
                  <a:pt x="502132" y="11722"/>
                </a:lnTo>
                <a:lnTo>
                  <a:pt x="511644" y="12445"/>
                </a:lnTo>
                <a:lnTo>
                  <a:pt x="520547" y="13855"/>
                </a:lnTo>
                <a:lnTo>
                  <a:pt x="538746" y="13855"/>
                </a:lnTo>
                <a:lnTo>
                  <a:pt x="545243" y="12649"/>
                </a:lnTo>
                <a:lnTo>
                  <a:pt x="522935" y="12649"/>
                </a:lnTo>
                <a:lnTo>
                  <a:pt x="494969" y="10490"/>
                </a:lnTo>
                <a:lnTo>
                  <a:pt x="489877" y="10236"/>
                </a:lnTo>
                <a:close/>
              </a:path>
              <a:path w="551815" h="170180">
                <a:moveTo>
                  <a:pt x="551256" y="5448"/>
                </a:moveTo>
                <a:lnTo>
                  <a:pt x="550138" y="6845"/>
                </a:lnTo>
                <a:lnTo>
                  <a:pt x="548728" y="8216"/>
                </a:lnTo>
                <a:lnTo>
                  <a:pt x="543953" y="11899"/>
                </a:lnTo>
                <a:lnTo>
                  <a:pt x="537832" y="12649"/>
                </a:lnTo>
                <a:lnTo>
                  <a:pt x="545243" y="12649"/>
                </a:lnTo>
                <a:lnTo>
                  <a:pt x="547979" y="12141"/>
                </a:lnTo>
                <a:lnTo>
                  <a:pt x="551256" y="5448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9241904" y="2706598"/>
            <a:ext cx="14274" cy="28943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9163266" y="2832087"/>
            <a:ext cx="462915" cy="159385"/>
          </a:xfrm>
          <a:custGeom>
            <a:avLst/>
            <a:gdLst/>
            <a:ahLst/>
            <a:cxnLst/>
            <a:rect l="l" t="t" r="r" b="b"/>
            <a:pathLst>
              <a:path w="462915" h="159385">
                <a:moveTo>
                  <a:pt x="17691" y="152488"/>
                </a:moveTo>
                <a:lnTo>
                  <a:pt x="12077" y="156565"/>
                </a:lnTo>
                <a:lnTo>
                  <a:pt x="6070" y="158762"/>
                </a:lnTo>
                <a:lnTo>
                  <a:pt x="0" y="159042"/>
                </a:lnTo>
                <a:lnTo>
                  <a:pt x="1371" y="159067"/>
                </a:lnTo>
                <a:lnTo>
                  <a:pt x="8775" y="159067"/>
                </a:lnTo>
                <a:lnTo>
                  <a:pt x="13550" y="156324"/>
                </a:lnTo>
                <a:lnTo>
                  <a:pt x="17691" y="152488"/>
                </a:lnTo>
                <a:close/>
              </a:path>
              <a:path w="462915" h="159385">
                <a:moveTo>
                  <a:pt x="462622" y="0"/>
                </a:moveTo>
                <a:lnTo>
                  <a:pt x="461098" y="990"/>
                </a:lnTo>
                <a:lnTo>
                  <a:pt x="459485" y="1765"/>
                </a:lnTo>
                <a:lnTo>
                  <a:pt x="457809" y="2374"/>
                </a:lnTo>
                <a:lnTo>
                  <a:pt x="459536" y="1917"/>
                </a:lnTo>
                <a:lnTo>
                  <a:pt x="460946" y="1308"/>
                </a:lnTo>
                <a:lnTo>
                  <a:pt x="462622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9066544" y="2681808"/>
            <a:ext cx="568325" cy="311150"/>
          </a:xfrm>
          <a:custGeom>
            <a:avLst/>
            <a:gdLst/>
            <a:ahLst/>
            <a:cxnLst/>
            <a:rect l="l" t="t" r="r" b="b"/>
            <a:pathLst>
              <a:path w="568325" h="311150">
                <a:moveTo>
                  <a:pt x="341304" y="249834"/>
                </a:moveTo>
                <a:lnTo>
                  <a:pt x="294244" y="249834"/>
                </a:lnTo>
                <a:lnTo>
                  <a:pt x="324318" y="250498"/>
                </a:lnTo>
                <a:lnTo>
                  <a:pt x="346836" y="251969"/>
                </a:lnTo>
                <a:lnTo>
                  <a:pt x="368833" y="255985"/>
                </a:lnTo>
                <a:lnTo>
                  <a:pt x="389596" y="264134"/>
                </a:lnTo>
                <a:lnTo>
                  <a:pt x="405076" y="275526"/>
                </a:lnTo>
                <a:lnTo>
                  <a:pt x="418701" y="289055"/>
                </a:lnTo>
                <a:lnTo>
                  <a:pt x="432941" y="301664"/>
                </a:lnTo>
                <a:lnTo>
                  <a:pt x="450264" y="310299"/>
                </a:lnTo>
                <a:lnTo>
                  <a:pt x="453413" y="310807"/>
                </a:lnTo>
                <a:lnTo>
                  <a:pt x="456347" y="311035"/>
                </a:lnTo>
                <a:lnTo>
                  <a:pt x="459268" y="311035"/>
                </a:lnTo>
                <a:lnTo>
                  <a:pt x="465614" y="309981"/>
                </a:lnTo>
                <a:lnTo>
                  <a:pt x="457757" y="309981"/>
                </a:lnTo>
                <a:lnTo>
                  <a:pt x="455077" y="309778"/>
                </a:lnTo>
                <a:lnTo>
                  <a:pt x="452334" y="309321"/>
                </a:lnTo>
                <a:lnTo>
                  <a:pt x="449345" y="308457"/>
                </a:lnTo>
                <a:lnTo>
                  <a:pt x="446555" y="307403"/>
                </a:lnTo>
                <a:lnTo>
                  <a:pt x="443838" y="306133"/>
                </a:lnTo>
                <a:lnTo>
                  <a:pt x="440345" y="304634"/>
                </a:lnTo>
                <a:lnTo>
                  <a:pt x="437068" y="302704"/>
                </a:lnTo>
                <a:lnTo>
                  <a:pt x="433944" y="300469"/>
                </a:lnTo>
                <a:lnTo>
                  <a:pt x="427426" y="296037"/>
                </a:lnTo>
                <a:lnTo>
                  <a:pt x="421562" y="290728"/>
                </a:lnTo>
                <a:lnTo>
                  <a:pt x="408994" y="278903"/>
                </a:lnTo>
                <a:lnTo>
                  <a:pt x="402123" y="272694"/>
                </a:lnTo>
                <a:lnTo>
                  <a:pt x="367485" y="253809"/>
                </a:lnTo>
                <a:lnTo>
                  <a:pt x="354087" y="251193"/>
                </a:lnTo>
                <a:lnTo>
                  <a:pt x="341304" y="249834"/>
                </a:lnTo>
                <a:close/>
              </a:path>
              <a:path w="568325" h="311150">
                <a:moveTo>
                  <a:pt x="488986" y="149936"/>
                </a:moveTo>
                <a:lnTo>
                  <a:pt x="471320" y="157264"/>
                </a:lnTo>
                <a:lnTo>
                  <a:pt x="471320" y="158242"/>
                </a:lnTo>
                <a:lnTo>
                  <a:pt x="504346" y="195615"/>
                </a:lnTo>
                <a:lnTo>
                  <a:pt x="516480" y="207951"/>
                </a:lnTo>
                <a:lnTo>
                  <a:pt x="524706" y="221861"/>
                </a:lnTo>
                <a:lnTo>
                  <a:pt x="527514" y="238404"/>
                </a:lnTo>
                <a:lnTo>
                  <a:pt x="527594" y="243992"/>
                </a:lnTo>
                <a:lnTo>
                  <a:pt x="527353" y="246380"/>
                </a:lnTo>
                <a:lnTo>
                  <a:pt x="503543" y="291882"/>
                </a:lnTo>
                <a:lnTo>
                  <a:pt x="460424" y="309981"/>
                </a:lnTo>
                <a:lnTo>
                  <a:pt x="465614" y="309981"/>
                </a:lnTo>
                <a:lnTo>
                  <a:pt x="510305" y="286588"/>
                </a:lnTo>
                <a:lnTo>
                  <a:pt x="528894" y="244862"/>
                </a:lnTo>
                <a:lnTo>
                  <a:pt x="527969" y="231230"/>
                </a:lnTo>
                <a:lnTo>
                  <a:pt x="523987" y="218313"/>
                </a:lnTo>
                <a:lnTo>
                  <a:pt x="516387" y="206513"/>
                </a:lnTo>
                <a:lnTo>
                  <a:pt x="506166" y="196203"/>
                </a:lnTo>
                <a:lnTo>
                  <a:pt x="494959" y="186725"/>
                </a:lnTo>
                <a:lnTo>
                  <a:pt x="484401" y="177419"/>
                </a:lnTo>
                <a:lnTo>
                  <a:pt x="477423" y="169532"/>
                </a:lnTo>
                <a:lnTo>
                  <a:pt x="473479" y="161570"/>
                </a:lnTo>
                <a:lnTo>
                  <a:pt x="475536" y="155135"/>
                </a:lnTo>
                <a:lnTo>
                  <a:pt x="486560" y="151828"/>
                </a:lnTo>
                <a:lnTo>
                  <a:pt x="489024" y="151650"/>
                </a:lnTo>
                <a:lnTo>
                  <a:pt x="493977" y="151574"/>
                </a:lnTo>
                <a:lnTo>
                  <a:pt x="513226" y="151574"/>
                </a:lnTo>
                <a:lnTo>
                  <a:pt x="507909" y="150761"/>
                </a:lnTo>
                <a:lnTo>
                  <a:pt x="501635" y="150190"/>
                </a:lnTo>
                <a:lnTo>
                  <a:pt x="498486" y="150037"/>
                </a:lnTo>
                <a:lnTo>
                  <a:pt x="488986" y="149936"/>
                </a:lnTo>
                <a:close/>
              </a:path>
              <a:path w="568325" h="311150">
                <a:moveTo>
                  <a:pt x="58774" y="209092"/>
                </a:moveTo>
                <a:lnTo>
                  <a:pt x="56653" y="212445"/>
                </a:lnTo>
                <a:lnTo>
                  <a:pt x="51498" y="232460"/>
                </a:lnTo>
                <a:lnTo>
                  <a:pt x="52053" y="252518"/>
                </a:lnTo>
                <a:lnTo>
                  <a:pt x="68184" y="294957"/>
                </a:lnTo>
                <a:lnTo>
                  <a:pt x="95426" y="309346"/>
                </a:lnTo>
                <a:lnTo>
                  <a:pt x="96721" y="309321"/>
                </a:lnTo>
                <a:lnTo>
                  <a:pt x="102792" y="309041"/>
                </a:lnTo>
                <a:lnTo>
                  <a:pt x="105381" y="308094"/>
                </a:lnTo>
                <a:lnTo>
                  <a:pt x="92225" y="308063"/>
                </a:lnTo>
                <a:lnTo>
                  <a:pt x="88276" y="307238"/>
                </a:lnTo>
                <a:lnTo>
                  <a:pt x="60056" y="276466"/>
                </a:lnTo>
                <a:lnTo>
                  <a:pt x="53287" y="238404"/>
                </a:lnTo>
                <a:lnTo>
                  <a:pt x="53648" y="229947"/>
                </a:lnTo>
                <a:lnTo>
                  <a:pt x="54697" y="222096"/>
                </a:lnTo>
                <a:lnTo>
                  <a:pt x="56413" y="215071"/>
                </a:lnTo>
                <a:lnTo>
                  <a:pt x="58774" y="209092"/>
                </a:lnTo>
                <a:close/>
              </a:path>
              <a:path w="568325" h="311150">
                <a:moveTo>
                  <a:pt x="111741" y="304708"/>
                </a:moveTo>
                <a:lnTo>
                  <a:pt x="108799" y="306844"/>
                </a:lnTo>
                <a:lnTo>
                  <a:pt x="105381" y="308094"/>
                </a:lnTo>
                <a:lnTo>
                  <a:pt x="108443" y="308101"/>
                </a:lnTo>
                <a:lnTo>
                  <a:pt x="111741" y="304708"/>
                </a:lnTo>
                <a:close/>
              </a:path>
              <a:path w="568325" h="311150">
                <a:moveTo>
                  <a:pt x="297229" y="248081"/>
                </a:moveTo>
                <a:lnTo>
                  <a:pt x="247761" y="250160"/>
                </a:lnTo>
                <a:lnTo>
                  <a:pt x="193540" y="261406"/>
                </a:lnTo>
                <a:lnTo>
                  <a:pt x="152103" y="274216"/>
                </a:lnTo>
                <a:lnTo>
                  <a:pt x="125169" y="291198"/>
                </a:lnTo>
                <a:lnTo>
                  <a:pt x="119162" y="296570"/>
                </a:lnTo>
                <a:lnTo>
                  <a:pt x="113650" y="302742"/>
                </a:lnTo>
                <a:lnTo>
                  <a:pt x="111741" y="304708"/>
                </a:lnTo>
                <a:lnTo>
                  <a:pt x="116965" y="300913"/>
                </a:lnTo>
                <a:lnTo>
                  <a:pt x="119441" y="298665"/>
                </a:lnTo>
                <a:lnTo>
                  <a:pt x="121804" y="296037"/>
                </a:lnTo>
                <a:lnTo>
                  <a:pt x="138237" y="282332"/>
                </a:lnTo>
                <a:lnTo>
                  <a:pt x="177918" y="266469"/>
                </a:lnTo>
                <a:lnTo>
                  <a:pt x="221566" y="256033"/>
                </a:lnTo>
                <a:lnTo>
                  <a:pt x="267215" y="250487"/>
                </a:lnTo>
                <a:lnTo>
                  <a:pt x="290409" y="249834"/>
                </a:lnTo>
                <a:lnTo>
                  <a:pt x="341304" y="249834"/>
                </a:lnTo>
                <a:lnTo>
                  <a:pt x="339636" y="249656"/>
                </a:lnTo>
                <a:lnTo>
                  <a:pt x="325034" y="248827"/>
                </a:lnTo>
                <a:lnTo>
                  <a:pt x="297229" y="248081"/>
                </a:lnTo>
                <a:close/>
              </a:path>
              <a:path w="568325" h="311150">
                <a:moveTo>
                  <a:pt x="2646" y="133196"/>
                </a:moveTo>
                <a:lnTo>
                  <a:pt x="34326" y="145783"/>
                </a:lnTo>
                <a:lnTo>
                  <a:pt x="49670" y="148039"/>
                </a:lnTo>
                <a:lnTo>
                  <a:pt x="65293" y="152881"/>
                </a:lnTo>
                <a:lnTo>
                  <a:pt x="78476" y="161272"/>
                </a:lnTo>
                <a:lnTo>
                  <a:pt x="86498" y="174180"/>
                </a:lnTo>
                <a:lnTo>
                  <a:pt x="87717" y="178333"/>
                </a:lnTo>
                <a:lnTo>
                  <a:pt x="86015" y="182359"/>
                </a:lnTo>
                <a:lnTo>
                  <a:pt x="82904" y="186283"/>
                </a:lnTo>
                <a:lnTo>
                  <a:pt x="86002" y="183324"/>
                </a:lnTo>
                <a:lnTo>
                  <a:pt x="88060" y="180009"/>
                </a:lnTo>
                <a:lnTo>
                  <a:pt x="88060" y="173494"/>
                </a:lnTo>
                <a:lnTo>
                  <a:pt x="55305" y="148550"/>
                </a:lnTo>
                <a:lnTo>
                  <a:pt x="25233" y="143700"/>
                </a:lnTo>
                <a:lnTo>
                  <a:pt x="18345" y="142474"/>
                </a:lnTo>
                <a:lnTo>
                  <a:pt x="11758" y="139954"/>
                </a:lnTo>
                <a:lnTo>
                  <a:pt x="5662" y="137083"/>
                </a:lnTo>
                <a:lnTo>
                  <a:pt x="2646" y="133196"/>
                </a:lnTo>
                <a:close/>
              </a:path>
              <a:path w="568325" h="311150">
                <a:moveTo>
                  <a:pt x="513226" y="151574"/>
                </a:moveTo>
                <a:lnTo>
                  <a:pt x="493977" y="151574"/>
                </a:lnTo>
                <a:lnTo>
                  <a:pt x="501899" y="151802"/>
                </a:lnTo>
                <a:lnTo>
                  <a:pt x="509830" y="152358"/>
                </a:lnTo>
                <a:lnTo>
                  <a:pt x="530756" y="154076"/>
                </a:lnTo>
                <a:lnTo>
                  <a:pt x="536065" y="154622"/>
                </a:lnTo>
                <a:lnTo>
                  <a:pt x="545869" y="154622"/>
                </a:lnTo>
                <a:lnTo>
                  <a:pt x="550403" y="154165"/>
                </a:lnTo>
                <a:lnTo>
                  <a:pt x="551376" y="153809"/>
                </a:lnTo>
                <a:lnTo>
                  <a:pt x="532306" y="153809"/>
                </a:lnTo>
                <a:lnTo>
                  <a:pt x="523403" y="152400"/>
                </a:lnTo>
                <a:lnTo>
                  <a:pt x="513891" y="151676"/>
                </a:lnTo>
                <a:lnTo>
                  <a:pt x="513226" y="151574"/>
                </a:lnTo>
                <a:close/>
              </a:path>
              <a:path w="568325" h="311150">
                <a:moveTo>
                  <a:pt x="552277" y="153480"/>
                </a:moveTo>
                <a:lnTo>
                  <a:pt x="550505" y="153809"/>
                </a:lnTo>
                <a:lnTo>
                  <a:pt x="551376" y="153809"/>
                </a:lnTo>
                <a:lnTo>
                  <a:pt x="552277" y="153480"/>
                </a:lnTo>
                <a:close/>
              </a:path>
              <a:path w="568325" h="311150">
                <a:moveTo>
                  <a:pt x="561225" y="149057"/>
                </a:moveTo>
                <a:lnTo>
                  <a:pt x="557820" y="151269"/>
                </a:lnTo>
                <a:lnTo>
                  <a:pt x="556207" y="152044"/>
                </a:lnTo>
                <a:lnTo>
                  <a:pt x="552277" y="153480"/>
                </a:lnTo>
                <a:lnTo>
                  <a:pt x="559738" y="152095"/>
                </a:lnTo>
                <a:lnTo>
                  <a:pt x="561225" y="149057"/>
                </a:lnTo>
                <a:close/>
              </a:path>
              <a:path w="568325" h="311150">
                <a:moveTo>
                  <a:pt x="549451" y="112699"/>
                </a:moveTo>
                <a:lnTo>
                  <a:pt x="555658" y="118273"/>
                </a:lnTo>
                <a:lnTo>
                  <a:pt x="561052" y="124217"/>
                </a:lnTo>
                <a:lnTo>
                  <a:pt x="564808" y="130405"/>
                </a:lnTo>
                <a:lnTo>
                  <a:pt x="566067" y="135991"/>
                </a:lnTo>
                <a:lnTo>
                  <a:pt x="566130" y="139954"/>
                </a:lnTo>
                <a:lnTo>
                  <a:pt x="565262" y="142544"/>
                </a:lnTo>
                <a:lnTo>
                  <a:pt x="563014" y="145402"/>
                </a:lnTo>
                <a:lnTo>
                  <a:pt x="561225" y="149057"/>
                </a:lnTo>
                <a:lnTo>
                  <a:pt x="561808" y="148678"/>
                </a:lnTo>
                <a:lnTo>
                  <a:pt x="564056" y="146545"/>
                </a:lnTo>
                <a:lnTo>
                  <a:pt x="566012" y="143700"/>
                </a:lnTo>
                <a:lnTo>
                  <a:pt x="567799" y="135300"/>
                </a:lnTo>
                <a:lnTo>
                  <a:pt x="563846" y="126795"/>
                </a:lnTo>
                <a:lnTo>
                  <a:pt x="556835" y="118992"/>
                </a:lnTo>
                <a:lnTo>
                  <a:pt x="549451" y="112699"/>
                </a:lnTo>
                <a:close/>
              </a:path>
              <a:path w="568325" h="311150">
                <a:moveTo>
                  <a:pt x="413218" y="126568"/>
                </a:moveTo>
                <a:lnTo>
                  <a:pt x="411973" y="127215"/>
                </a:lnTo>
                <a:lnTo>
                  <a:pt x="411199" y="129781"/>
                </a:lnTo>
                <a:lnTo>
                  <a:pt x="410284" y="132270"/>
                </a:lnTo>
                <a:lnTo>
                  <a:pt x="408341" y="136563"/>
                </a:lnTo>
                <a:lnTo>
                  <a:pt x="407274" y="138404"/>
                </a:lnTo>
                <a:lnTo>
                  <a:pt x="406042" y="140169"/>
                </a:lnTo>
                <a:lnTo>
                  <a:pt x="409255" y="135991"/>
                </a:lnTo>
                <a:lnTo>
                  <a:pt x="411592" y="131406"/>
                </a:lnTo>
                <a:lnTo>
                  <a:pt x="413218" y="126568"/>
                </a:lnTo>
                <a:close/>
              </a:path>
              <a:path w="568325" h="311150">
                <a:moveTo>
                  <a:pt x="1490" y="130447"/>
                </a:moveTo>
                <a:lnTo>
                  <a:pt x="1484" y="131699"/>
                </a:lnTo>
                <a:lnTo>
                  <a:pt x="2646" y="133196"/>
                </a:lnTo>
                <a:lnTo>
                  <a:pt x="1490" y="130447"/>
                </a:lnTo>
                <a:close/>
              </a:path>
              <a:path w="568325" h="311150">
                <a:moveTo>
                  <a:pt x="2742" y="109859"/>
                </a:moveTo>
                <a:lnTo>
                  <a:pt x="1123" y="113693"/>
                </a:lnTo>
                <a:lnTo>
                  <a:pt x="0" y="121345"/>
                </a:lnTo>
                <a:lnTo>
                  <a:pt x="907" y="129059"/>
                </a:lnTo>
                <a:lnTo>
                  <a:pt x="1490" y="130447"/>
                </a:lnTo>
                <a:lnTo>
                  <a:pt x="1560" y="117309"/>
                </a:lnTo>
                <a:lnTo>
                  <a:pt x="2144" y="111988"/>
                </a:lnTo>
                <a:lnTo>
                  <a:pt x="2742" y="109859"/>
                </a:lnTo>
                <a:close/>
              </a:path>
              <a:path w="568325" h="311150">
                <a:moveTo>
                  <a:pt x="4138" y="106553"/>
                </a:moveTo>
                <a:lnTo>
                  <a:pt x="2957" y="109093"/>
                </a:lnTo>
                <a:lnTo>
                  <a:pt x="2742" y="109859"/>
                </a:lnTo>
                <a:lnTo>
                  <a:pt x="4138" y="106553"/>
                </a:lnTo>
                <a:close/>
              </a:path>
              <a:path w="568325" h="311150">
                <a:moveTo>
                  <a:pt x="45096" y="62318"/>
                </a:moveTo>
                <a:lnTo>
                  <a:pt x="43711" y="68338"/>
                </a:lnTo>
                <a:lnTo>
                  <a:pt x="43280" y="74307"/>
                </a:lnTo>
                <a:lnTo>
                  <a:pt x="44092" y="82029"/>
                </a:lnTo>
                <a:lnTo>
                  <a:pt x="46543" y="90932"/>
                </a:lnTo>
                <a:lnTo>
                  <a:pt x="47991" y="93446"/>
                </a:lnTo>
                <a:lnTo>
                  <a:pt x="49464" y="93802"/>
                </a:lnTo>
                <a:lnTo>
                  <a:pt x="50938" y="94208"/>
                </a:lnTo>
                <a:lnTo>
                  <a:pt x="52385" y="94665"/>
                </a:lnTo>
                <a:lnTo>
                  <a:pt x="46709" y="87287"/>
                </a:lnTo>
                <a:lnTo>
                  <a:pt x="44677" y="80073"/>
                </a:lnTo>
                <a:lnTo>
                  <a:pt x="44664" y="69583"/>
                </a:lnTo>
                <a:lnTo>
                  <a:pt x="45108" y="66243"/>
                </a:lnTo>
                <a:lnTo>
                  <a:pt x="45820" y="62915"/>
                </a:lnTo>
                <a:lnTo>
                  <a:pt x="45096" y="62318"/>
                </a:lnTo>
                <a:close/>
              </a:path>
              <a:path w="568325" h="311150">
                <a:moveTo>
                  <a:pt x="47458" y="0"/>
                </a:moveTo>
                <a:lnTo>
                  <a:pt x="50493" y="5397"/>
                </a:lnTo>
                <a:lnTo>
                  <a:pt x="53274" y="10845"/>
                </a:lnTo>
                <a:lnTo>
                  <a:pt x="55941" y="20307"/>
                </a:lnTo>
                <a:lnTo>
                  <a:pt x="56056" y="23914"/>
                </a:lnTo>
                <a:lnTo>
                  <a:pt x="55637" y="27584"/>
                </a:lnTo>
                <a:lnTo>
                  <a:pt x="56157" y="27978"/>
                </a:lnTo>
                <a:lnTo>
                  <a:pt x="56551" y="25565"/>
                </a:lnTo>
                <a:lnTo>
                  <a:pt x="56707" y="23914"/>
                </a:lnTo>
                <a:lnTo>
                  <a:pt x="56716" y="18669"/>
                </a:lnTo>
                <a:lnTo>
                  <a:pt x="56424" y="13449"/>
                </a:lnTo>
                <a:lnTo>
                  <a:pt x="53859" y="7696"/>
                </a:lnTo>
                <a:lnTo>
                  <a:pt x="50582" y="1689"/>
                </a:lnTo>
                <a:lnTo>
                  <a:pt x="49655" y="1041"/>
                </a:lnTo>
                <a:lnTo>
                  <a:pt x="48614" y="482"/>
                </a:lnTo>
                <a:lnTo>
                  <a:pt x="47458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9113811" y="2680157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69">
                <a:moveTo>
                  <a:pt x="0" y="0"/>
                </a:moveTo>
                <a:lnTo>
                  <a:pt x="1879" y="749"/>
                </a:lnTo>
                <a:lnTo>
                  <a:pt x="0" y="0"/>
                </a:lnTo>
                <a:close/>
              </a:path>
            </a:pathLst>
          </a:custGeom>
          <a:solidFill>
            <a:srgbClr val="63241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9112884" y="2679839"/>
            <a:ext cx="4445" cy="3810"/>
          </a:xfrm>
          <a:custGeom>
            <a:avLst/>
            <a:gdLst/>
            <a:ahLst/>
            <a:cxnLst/>
            <a:rect l="l" t="t" r="r" b="b"/>
            <a:pathLst>
              <a:path w="4445" h="3810">
                <a:moveTo>
                  <a:pt x="0" y="0"/>
                </a:moveTo>
                <a:lnTo>
                  <a:pt x="1117" y="1968"/>
                </a:lnTo>
                <a:lnTo>
                  <a:pt x="2273" y="2451"/>
                </a:lnTo>
                <a:lnTo>
                  <a:pt x="3314" y="3009"/>
                </a:lnTo>
                <a:lnTo>
                  <a:pt x="4241" y="3657"/>
                </a:lnTo>
                <a:lnTo>
                  <a:pt x="2806" y="1066"/>
                </a:lnTo>
                <a:lnTo>
                  <a:pt x="927" y="31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9101366" y="2626512"/>
            <a:ext cx="13970" cy="19050"/>
          </a:xfrm>
          <a:custGeom>
            <a:avLst/>
            <a:gdLst/>
            <a:ahLst/>
            <a:cxnLst/>
            <a:rect l="l" t="t" r="r" b="b"/>
            <a:pathLst>
              <a:path w="13970" h="19050">
                <a:moveTo>
                  <a:pt x="571" y="18059"/>
                </a:moveTo>
                <a:lnTo>
                  <a:pt x="25" y="18351"/>
                </a:lnTo>
                <a:lnTo>
                  <a:pt x="558" y="18186"/>
                </a:lnTo>
                <a:close/>
              </a:path>
              <a:path w="13970" h="19050">
                <a:moveTo>
                  <a:pt x="1150" y="13884"/>
                </a:moveTo>
                <a:lnTo>
                  <a:pt x="787" y="14706"/>
                </a:lnTo>
                <a:lnTo>
                  <a:pt x="88" y="18046"/>
                </a:lnTo>
                <a:lnTo>
                  <a:pt x="609" y="17805"/>
                </a:lnTo>
                <a:lnTo>
                  <a:pt x="1150" y="13884"/>
                </a:lnTo>
                <a:close/>
              </a:path>
              <a:path w="13970" h="19050">
                <a:moveTo>
                  <a:pt x="6542" y="5613"/>
                </a:moveTo>
                <a:lnTo>
                  <a:pt x="3987" y="7696"/>
                </a:lnTo>
                <a:lnTo>
                  <a:pt x="1320" y="12649"/>
                </a:lnTo>
                <a:lnTo>
                  <a:pt x="1150" y="13884"/>
                </a:lnTo>
                <a:lnTo>
                  <a:pt x="2273" y="11341"/>
                </a:lnTo>
                <a:lnTo>
                  <a:pt x="6542" y="5613"/>
                </a:lnTo>
                <a:close/>
              </a:path>
              <a:path w="13970" h="19050">
                <a:moveTo>
                  <a:pt x="13855" y="0"/>
                </a:moveTo>
                <a:lnTo>
                  <a:pt x="10617" y="1663"/>
                </a:lnTo>
                <a:lnTo>
                  <a:pt x="7556" y="4254"/>
                </a:lnTo>
                <a:lnTo>
                  <a:pt x="6542" y="5613"/>
                </a:lnTo>
                <a:lnTo>
                  <a:pt x="9613" y="3111"/>
                </a:lnTo>
                <a:lnTo>
                  <a:pt x="11645" y="1574"/>
                </a:lnTo>
                <a:lnTo>
                  <a:pt x="13855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9101391" y="264459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84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9101213" y="264469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69">
                <a:moveTo>
                  <a:pt x="0" y="1193"/>
                </a:moveTo>
                <a:lnTo>
                  <a:pt x="152" y="279"/>
                </a:lnTo>
                <a:lnTo>
                  <a:pt x="711" y="0"/>
                </a:lnTo>
                <a:lnTo>
                  <a:pt x="622" y="876"/>
                </a:lnTo>
                <a:lnTo>
                  <a:pt x="0" y="119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9101213" y="2645575"/>
            <a:ext cx="14414" cy="35217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9203143" y="2801416"/>
            <a:ext cx="242570" cy="39370"/>
          </a:xfrm>
          <a:custGeom>
            <a:avLst/>
            <a:gdLst/>
            <a:ahLst/>
            <a:cxnLst/>
            <a:rect l="l" t="t" r="r" b="b"/>
            <a:pathLst>
              <a:path w="242570" h="39369">
                <a:moveTo>
                  <a:pt x="242163" y="38265"/>
                </a:moveTo>
                <a:lnTo>
                  <a:pt x="239864" y="38722"/>
                </a:lnTo>
                <a:lnTo>
                  <a:pt x="237540" y="38963"/>
                </a:lnTo>
                <a:lnTo>
                  <a:pt x="233259" y="38963"/>
                </a:lnTo>
                <a:lnTo>
                  <a:pt x="234594" y="39166"/>
                </a:lnTo>
                <a:lnTo>
                  <a:pt x="237020" y="39166"/>
                </a:lnTo>
                <a:lnTo>
                  <a:pt x="239547" y="38874"/>
                </a:lnTo>
                <a:lnTo>
                  <a:pt x="242163" y="38265"/>
                </a:lnTo>
                <a:close/>
              </a:path>
              <a:path w="242570" h="39369">
                <a:moveTo>
                  <a:pt x="219416" y="34499"/>
                </a:moveTo>
                <a:lnTo>
                  <a:pt x="222580" y="37096"/>
                </a:lnTo>
                <a:lnTo>
                  <a:pt x="228828" y="38963"/>
                </a:lnTo>
                <a:lnTo>
                  <a:pt x="233259" y="38963"/>
                </a:lnTo>
                <a:lnTo>
                  <a:pt x="226095" y="37872"/>
                </a:lnTo>
                <a:lnTo>
                  <a:pt x="219416" y="34499"/>
                </a:lnTo>
                <a:close/>
              </a:path>
              <a:path w="242570" h="39369">
                <a:moveTo>
                  <a:pt x="217769" y="33146"/>
                </a:moveTo>
                <a:lnTo>
                  <a:pt x="218854" y="34215"/>
                </a:lnTo>
                <a:lnTo>
                  <a:pt x="219416" y="34499"/>
                </a:lnTo>
                <a:lnTo>
                  <a:pt x="217769" y="33146"/>
                </a:lnTo>
                <a:close/>
              </a:path>
              <a:path w="242570" h="39369">
                <a:moveTo>
                  <a:pt x="211054" y="24876"/>
                </a:moveTo>
                <a:lnTo>
                  <a:pt x="211315" y="25679"/>
                </a:lnTo>
                <a:lnTo>
                  <a:pt x="213639" y="29756"/>
                </a:lnTo>
                <a:lnTo>
                  <a:pt x="217769" y="33146"/>
                </a:lnTo>
                <a:lnTo>
                  <a:pt x="213082" y="28531"/>
                </a:lnTo>
                <a:lnTo>
                  <a:pt x="211054" y="24876"/>
                </a:lnTo>
                <a:close/>
              </a:path>
              <a:path w="242570" h="39369">
                <a:moveTo>
                  <a:pt x="208991" y="21158"/>
                </a:moveTo>
                <a:lnTo>
                  <a:pt x="211054" y="24876"/>
                </a:lnTo>
                <a:lnTo>
                  <a:pt x="209880" y="21259"/>
                </a:lnTo>
                <a:lnTo>
                  <a:pt x="208991" y="21158"/>
                </a:lnTo>
                <a:close/>
              </a:path>
              <a:path w="242570" h="39369">
                <a:moveTo>
                  <a:pt x="22874" y="28872"/>
                </a:moveTo>
                <a:lnTo>
                  <a:pt x="25374" y="29768"/>
                </a:lnTo>
                <a:lnTo>
                  <a:pt x="29438" y="30797"/>
                </a:lnTo>
                <a:lnTo>
                  <a:pt x="33566" y="31292"/>
                </a:lnTo>
                <a:lnTo>
                  <a:pt x="46189" y="31292"/>
                </a:lnTo>
                <a:lnTo>
                  <a:pt x="48765" y="30645"/>
                </a:lnTo>
                <a:lnTo>
                  <a:pt x="36842" y="30645"/>
                </a:lnTo>
                <a:lnTo>
                  <a:pt x="29216" y="30157"/>
                </a:lnTo>
                <a:lnTo>
                  <a:pt x="22874" y="28872"/>
                </a:lnTo>
                <a:close/>
              </a:path>
              <a:path w="242570" h="39369">
                <a:moveTo>
                  <a:pt x="62242" y="25476"/>
                </a:moveTo>
                <a:lnTo>
                  <a:pt x="56105" y="27709"/>
                </a:lnTo>
                <a:lnTo>
                  <a:pt x="49761" y="29327"/>
                </a:lnTo>
                <a:lnTo>
                  <a:pt x="43308" y="30312"/>
                </a:lnTo>
                <a:lnTo>
                  <a:pt x="36842" y="30645"/>
                </a:lnTo>
                <a:lnTo>
                  <a:pt x="48765" y="30645"/>
                </a:lnTo>
                <a:lnTo>
                  <a:pt x="54622" y="29171"/>
                </a:lnTo>
                <a:lnTo>
                  <a:pt x="62242" y="25476"/>
                </a:lnTo>
                <a:close/>
              </a:path>
              <a:path w="242570" h="39369">
                <a:moveTo>
                  <a:pt x="14514" y="25876"/>
                </a:moveTo>
                <a:lnTo>
                  <a:pt x="14982" y="26144"/>
                </a:lnTo>
                <a:lnTo>
                  <a:pt x="21875" y="28670"/>
                </a:lnTo>
                <a:lnTo>
                  <a:pt x="22874" y="28872"/>
                </a:lnTo>
                <a:lnTo>
                  <a:pt x="14514" y="25876"/>
                </a:lnTo>
                <a:close/>
              </a:path>
              <a:path w="242570" h="39369">
                <a:moveTo>
                  <a:pt x="11689" y="24256"/>
                </a:moveTo>
                <a:lnTo>
                  <a:pt x="13469" y="25501"/>
                </a:lnTo>
                <a:lnTo>
                  <a:pt x="14514" y="25876"/>
                </a:lnTo>
                <a:lnTo>
                  <a:pt x="11689" y="24256"/>
                </a:lnTo>
                <a:close/>
              </a:path>
              <a:path w="242570" h="39369">
                <a:moveTo>
                  <a:pt x="317" y="7665"/>
                </a:moveTo>
                <a:lnTo>
                  <a:pt x="0" y="8940"/>
                </a:lnTo>
                <a:lnTo>
                  <a:pt x="888" y="17056"/>
                </a:lnTo>
                <a:lnTo>
                  <a:pt x="8699" y="22542"/>
                </a:lnTo>
                <a:lnTo>
                  <a:pt x="11689" y="24256"/>
                </a:lnTo>
                <a:lnTo>
                  <a:pt x="5664" y="20042"/>
                </a:lnTo>
                <a:lnTo>
                  <a:pt x="1393" y="13604"/>
                </a:lnTo>
                <a:lnTo>
                  <a:pt x="317" y="7665"/>
                </a:lnTo>
                <a:close/>
              </a:path>
              <a:path w="242570" h="39369">
                <a:moveTo>
                  <a:pt x="838" y="0"/>
                </a:moveTo>
                <a:lnTo>
                  <a:pt x="355" y="2184"/>
                </a:lnTo>
                <a:lnTo>
                  <a:pt x="76" y="4330"/>
                </a:lnTo>
                <a:lnTo>
                  <a:pt x="88" y="6400"/>
                </a:lnTo>
                <a:lnTo>
                  <a:pt x="317" y="7665"/>
                </a:lnTo>
                <a:lnTo>
                  <a:pt x="2082" y="584"/>
                </a:lnTo>
                <a:lnTo>
                  <a:pt x="838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9284405" y="2676283"/>
            <a:ext cx="38194" cy="76716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9157423" y="2639034"/>
            <a:ext cx="101549" cy="97548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9257271" y="2695143"/>
            <a:ext cx="1701" cy="4699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9115221" y="2624544"/>
            <a:ext cx="5080" cy="2540"/>
          </a:xfrm>
          <a:custGeom>
            <a:avLst/>
            <a:gdLst/>
            <a:ahLst/>
            <a:cxnLst/>
            <a:rect l="l" t="t" r="r" b="b"/>
            <a:pathLst>
              <a:path w="5079" h="2539">
                <a:moveTo>
                  <a:pt x="4686" y="0"/>
                </a:moveTo>
                <a:lnTo>
                  <a:pt x="3073" y="406"/>
                </a:lnTo>
                <a:lnTo>
                  <a:pt x="1511" y="1041"/>
                </a:lnTo>
                <a:lnTo>
                  <a:pt x="0" y="1968"/>
                </a:lnTo>
                <a:lnTo>
                  <a:pt x="2374" y="914"/>
                </a:lnTo>
                <a:lnTo>
                  <a:pt x="4686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9460153" y="2824581"/>
            <a:ext cx="10795" cy="8890"/>
          </a:xfrm>
          <a:custGeom>
            <a:avLst/>
            <a:gdLst/>
            <a:ahLst/>
            <a:cxnLst/>
            <a:rect l="l" t="t" r="r" b="b"/>
            <a:pathLst>
              <a:path w="10795" h="8889">
                <a:moveTo>
                  <a:pt x="10286" y="0"/>
                </a:moveTo>
                <a:lnTo>
                  <a:pt x="6976" y="3035"/>
                </a:lnTo>
                <a:lnTo>
                  <a:pt x="3581" y="5930"/>
                </a:lnTo>
                <a:lnTo>
                  <a:pt x="0" y="8635"/>
                </a:lnTo>
                <a:lnTo>
                  <a:pt x="4356" y="5829"/>
                </a:lnTo>
                <a:lnTo>
                  <a:pt x="7627" y="2984"/>
                </a:lnTo>
                <a:lnTo>
                  <a:pt x="10286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9070682" y="2773400"/>
            <a:ext cx="401904" cy="117500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9069360" y="2746248"/>
            <a:ext cx="561266" cy="245109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9068206" y="2744724"/>
            <a:ext cx="564545" cy="245186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9082709" y="2800286"/>
            <a:ext cx="410908" cy="170268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9074734" y="2787751"/>
            <a:ext cx="453191" cy="185432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9308045" y="2924302"/>
            <a:ext cx="101638" cy="5537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9288767" y="2923311"/>
            <a:ext cx="120815" cy="7937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9265386" y="2820873"/>
            <a:ext cx="10947" cy="6019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9194634" y="2796743"/>
            <a:ext cx="103733" cy="44246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9202039" y="2800870"/>
            <a:ext cx="75806" cy="33515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9193061" y="2796057"/>
            <a:ext cx="45451" cy="44881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9323234" y="2662948"/>
            <a:ext cx="14020" cy="12585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9322727" y="2666365"/>
            <a:ext cx="12179" cy="9850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9285846" y="2664790"/>
            <a:ext cx="50139" cy="85280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9322727" y="2676099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349" y="0"/>
                </a:lnTo>
              </a:path>
            </a:pathLst>
          </a:custGeom>
          <a:ln w="3175">
            <a:solidFill>
              <a:srgbClr val="BF937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9108668" y="2623324"/>
            <a:ext cx="29019" cy="9601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9136316" y="2625458"/>
            <a:ext cx="1587" cy="749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9136989" y="262613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828" y="0"/>
                </a:lnTo>
              </a:path>
            </a:pathLst>
          </a:custGeom>
          <a:ln w="3175">
            <a:solidFill>
              <a:srgbClr val="F9E3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9201010" y="2677071"/>
            <a:ext cx="55970" cy="17856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9118777" y="2684792"/>
            <a:ext cx="7721" cy="27470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9116974" y="2681402"/>
            <a:ext cx="3810" cy="2514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9117050" y="2681541"/>
            <a:ext cx="10883" cy="31610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9103677" y="2624569"/>
            <a:ext cx="53746" cy="20066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9103309" y="2626652"/>
            <a:ext cx="153327" cy="108864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9117126" y="2683497"/>
            <a:ext cx="7376" cy="27190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9115628" y="2680792"/>
            <a:ext cx="1422" cy="749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9115691" y="2680906"/>
            <a:ext cx="3086" cy="3886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9101925" y="2628087"/>
            <a:ext cx="11087" cy="16611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9101937" y="2643365"/>
            <a:ext cx="2006" cy="1206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9101835" y="2644648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19" y="0"/>
                </a:lnTo>
              </a:path>
            </a:pathLst>
          </a:custGeom>
          <a:ln w="3175">
            <a:solidFill>
              <a:srgbClr val="C399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9126118" y="2624086"/>
            <a:ext cx="10198" cy="2463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9135427" y="2626118"/>
            <a:ext cx="1155" cy="533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9136062" y="262670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73" y="0"/>
                </a:lnTo>
              </a:path>
            </a:pathLst>
          </a:custGeom>
          <a:ln w="3175">
            <a:solidFill>
              <a:srgbClr val="C39A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9256179" y="2699842"/>
            <a:ext cx="1524" cy="6756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9117596" y="2624010"/>
            <a:ext cx="8521" cy="1447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9077604" y="2781592"/>
            <a:ext cx="221030" cy="174726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9079268" y="2783954"/>
            <a:ext cx="261162" cy="186639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9076004" y="2782074"/>
            <a:ext cx="224523" cy="188760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9337395" y="2819679"/>
            <a:ext cx="3784" cy="1155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9285261" y="2818955"/>
            <a:ext cx="57251" cy="106514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9414624" y="2808122"/>
            <a:ext cx="107784" cy="120891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9355226" y="2813609"/>
            <a:ext cx="170232" cy="153682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9403080" y="2808541"/>
            <a:ext cx="123687" cy="161404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9409582" y="2921724"/>
            <a:ext cx="2171" cy="2578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9358083" y="2822016"/>
            <a:ext cx="55246" cy="102285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9327616" y="2893225"/>
            <a:ext cx="54063" cy="29883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9327248" y="2922460"/>
            <a:ext cx="54813" cy="1066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9338754" y="2891917"/>
            <a:ext cx="29679" cy="6959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9324962" y="2892653"/>
            <a:ext cx="59562" cy="30899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9101835" y="2626563"/>
            <a:ext cx="155917" cy="104152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9131452" y="2666747"/>
            <a:ext cx="107962" cy="63118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9237509" y="2719806"/>
            <a:ext cx="1168" cy="1625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9292552" y="2818866"/>
            <a:ext cx="65531" cy="77152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9288367" y="2819044"/>
            <a:ext cx="123259" cy="110807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9286341" y="2818866"/>
            <a:ext cx="126476" cy="111074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9334042" y="2819031"/>
            <a:ext cx="5372" cy="1320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9338246" y="2819019"/>
            <a:ext cx="1676" cy="380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9248000" y="2743022"/>
            <a:ext cx="10261" cy="6616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9095726" y="2691168"/>
            <a:ext cx="26670" cy="18415"/>
          </a:xfrm>
          <a:custGeom>
            <a:avLst/>
            <a:gdLst/>
            <a:ahLst/>
            <a:cxnLst/>
            <a:rect l="l" t="t" r="r" b="b"/>
            <a:pathLst>
              <a:path w="26670" h="18414">
                <a:moveTo>
                  <a:pt x="0" y="0"/>
                </a:moveTo>
                <a:lnTo>
                  <a:pt x="7340" y="5245"/>
                </a:lnTo>
                <a:lnTo>
                  <a:pt x="10007" y="7010"/>
                </a:lnTo>
                <a:lnTo>
                  <a:pt x="12712" y="8839"/>
                </a:lnTo>
                <a:lnTo>
                  <a:pt x="17119" y="11950"/>
                </a:lnTo>
                <a:lnTo>
                  <a:pt x="20358" y="14325"/>
                </a:lnTo>
                <a:lnTo>
                  <a:pt x="24409" y="17030"/>
                </a:lnTo>
                <a:lnTo>
                  <a:pt x="26441" y="18338"/>
                </a:lnTo>
                <a:lnTo>
                  <a:pt x="23190" y="15811"/>
                </a:lnTo>
                <a:lnTo>
                  <a:pt x="19837" y="13296"/>
                </a:lnTo>
                <a:lnTo>
                  <a:pt x="10744" y="6870"/>
                </a:lnTo>
                <a:lnTo>
                  <a:pt x="5321" y="3365"/>
                </a:lnTo>
                <a:lnTo>
                  <a:pt x="0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9122168" y="2709392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520" y="457"/>
                </a:moveTo>
                <a:lnTo>
                  <a:pt x="0" y="114"/>
                </a:lnTo>
                <a:lnTo>
                  <a:pt x="533" y="393"/>
                </a:lnTo>
                <a:close/>
              </a:path>
            </a:pathLst>
          </a:custGeom>
          <a:solidFill>
            <a:srgbClr val="D7BB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9122689" y="2709786"/>
            <a:ext cx="812" cy="584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9028265" y="2642578"/>
            <a:ext cx="10160" cy="3810"/>
          </a:xfrm>
          <a:custGeom>
            <a:avLst/>
            <a:gdLst/>
            <a:ahLst/>
            <a:cxnLst/>
            <a:rect l="l" t="t" r="r" b="b"/>
            <a:pathLst>
              <a:path w="10159" h="3810">
                <a:moveTo>
                  <a:pt x="3860" y="0"/>
                </a:moveTo>
                <a:lnTo>
                  <a:pt x="0" y="12"/>
                </a:lnTo>
                <a:lnTo>
                  <a:pt x="2501" y="101"/>
                </a:lnTo>
                <a:lnTo>
                  <a:pt x="4864" y="965"/>
                </a:lnTo>
                <a:lnTo>
                  <a:pt x="7124" y="2349"/>
                </a:lnTo>
                <a:lnTo>
                  <a:pt x="10096" y="3797"/>
                </a:lnTo>
                <a:lnTo>
                  <a:pt x="7035" y="1498"/>
                </a:lnTo>
                <a:lnTo>
                  <a:pt x="3860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9412808" y="2807309"/>
            <a:ext cx="66675" cy="16510"/>
          </a:xfrm>
          <a:custGeom>
            <a:avLst/>
            <a:gdLst/>
            <a:ahLst/>
            <a:cxnLst/>
            <a:rect l="l" t="t" r="r" b="b"/>
            <a:pathLst>
              <a:path w="66675" h="16510">
                <a:moveTo>
                  <a:pt x="0" y="14617"/>
                </a:moveTo>
                <a:lnTo>
                  <a:pt x="215" y="15367"/>
                </a:lnTo>
                <a:lnTo>
                  <a:pt x="3936" y="15760"/>
                </a:lnTo>
                <a:lnTo>
                  <a:pt x="7594" y="15951"/>
                </a:lnTo>
                <a:lnTo>
                  <a:pt x="11188" y="15951"/>
                </a:lnTo>
                <a:lnTo>
                  <a:pt x="22225" y="15349"/>
                </a:lnTo>
                <a:lnTo>
                  <a:pt x="22428" y="15316"/>
                </a:lnTo>
                <a:lnTo>
                  <a:pt x="13169" y="15316"/>
                </a:lnTo>
                <a:lnTo>
                  <a:pt x="7683" y="15227"/>
                </a:lnTo>
                <a:lnTo>
                  <a:pt x="3809" y="14973"/>
                </a:lnTo>
                <a:lnTo>
                  <a:pt x="0" y="14617"/>
                </a:lnTo>
                <a:close/>
              </a:path>
              <a:path w="66675" h="16510">
                <a:moveTo>
                  <a:pt x="66205" y="0"/>
                </a:moveTo>
                <a:lnTo>
                  <a:pt x="53466" y="6159"/>
                </a:lnTo>
                <a:lnTo>
                  <a:pt x="40416" y="11006"/>
                </a:lnTo>
                <a:lnTo>
                  <a:pt x="27001" y="14178"/>
                </a:lnTo>
                <a:lnTo>
                  <a:pt x="13169" y="15316"/>
                </a:lnTo>
                <a:lnTo>
                  <a:pt x="22428" y="15316"/>
                </a:lnTo>
                <a:lnTo>
                  <a:pt x="62001" y="3594"/>
                </a:lnTo>
                <a:lnTo>
                  <a:pt x="65709" y="1714"/>
                </a:lnTo>
                <a:lnTo>
                  <a:pt x="66205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9411855" y="2806611"/>
            <a:ext cx="68580" cy="16510"/>
          </a:xfrm>
          <a:custGeom>
            <a:avLst/>
            <a:gdLst/>
            <a:ahLst/>
            <a:cxnLst/>
            <a:rect l="l" t="t" r="r" b="b"/>
            <a:pathLst>
              <a:path w="68579" h="16510">
                <a:moveTo>
                  <a:pt x="0" y="15214"/>
                </a:moveTo>
                <a:lnTo>
                  <a:pt x="279" y="15963"/>
                </a:lnTo>
                <a:lnTo>
                  <a:pt x="1168" y="16065"/>
                </a:lnTo>
                <a:lnTo>
                  <a:pt x="952" y="15316"/>
                </a:lnTo>
                <a:lnTo>
                  <a:pt x="0" y="15214"/>
                </a:lnTo>
                <a:close/>
              </a:path>
              <a:path w="68579" h="16510">
                <a:moveTo>
                  <a:pt x="68465" y="0"/>
                </a:moveTo>
                <a:lnTo>
                  <a:pt x="67157" y="698"/>
                </a:lnTo>
                <a:lnTo>
                  <a:pt x="66662" y="2413"/>
                </a:lnTo>
                <a:lnTo>
                  <a:pt x="67906" y="1765"/>
                </a:lnTo>
                <a:lnTo>
                  <a:pt x="68465" y="0"/>
                </a:lnTo>
                <a:close/>
              </a:path>
            </a:pathLst>
          </a:custGeom>
          <a:solidFill>
            <a:srgbClr val="55070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9205226" y="2801340"/>
            <a:ext cx="71755" cy="19685"/>
          </a:xfrm>
          <a:custGeom>
            <a:avLst/>
            <a:gdLst/>
            <a:ahLst/>
            <a:cxnLst/>
            <a:rect l="l" t="t" r="r" b="b"/>
            <a:pathLst>
              <a:path w="71754" h="19685">
                <a:moveTo>
                  <a:pt x="165" y="0"/>
                </a:moveTo>
                <a:lnTo>
                  <a:pt x="35661" y="13876"/>
                </a:lnTo>
                <a:lnTo>
                  <a:pt x="70078" y="19532"/>
                </a:lnTo>
                <a:lnTo>
                  <a:pt x="71526" y="18427"/>
                </a:lnTo>
                <a:lnTo>
                  <a:pt x="69672" y="18364"/>
                </a:lnTo>
                <a:lnTo>
                  <a:pt x="65989" y="18199"/>
                </a:lnTo>
                <a:lnTo>
                  <a:pt x="49065" y="16307"/>
                </a:lnTo>
                <a:lnTo>
                  <a:pt x="32434" y="12428"/>
                </a:lnTo>
                <a:lnTo>
                  <a:pt x="16124" y="6885"/>
                </a:lnTo>
                <a:lnTo>
                  <a:pt x="165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9203982" y="280137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09" y="0"/>
                </a:lnTo>
              </a:path>
            </a:pathLst>
          </a:custGeom>
          <a:ln w="3175">
            <a:solidFill>
              <a:srgbClr val="55070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9008643" y="2644241"/>
            <a:ext cx="103505" cy="100330"/>
          </a:xfrm>
          <a:custGeom>
            <a:avLst/>
            <a:gdLst/>
            <a:ahLst/>
            <a:cxnLst/>
            <a:rect l="l" t="t" r="r" b="b"/>
            <a:pathLst>
              <a:path w="103504" h="100330">
                <a:moveTo>
                  <a:pt x="41376" y="49809"/>
                </a:moveTo>
                <a:lnTo>
                  <a:pt x="38595" y="50888"/>
                </a:lnTo>
                <a:lnTo>
                  <a:pt x="44512" y="53946"/>
                </a:lnTo>
                <a:lnTo>
                  <a:pt x="50365" y="57207"/>
                </a:lnTo>
                <a:lnTo>
                  <a:pt x="82461" y="82172"/>
                </a:lnTo>
                <a:lnTo>
                  <a:pt x="92639" y="91140"/>
                </a:lnTo>
                <a:lnTo>
                  <a:pt x="102997" y="99885"/>
                </a:lnTo>
                <a:lnTo>
                  <a:pt x="103174" y="99123"/>
                </a:lnTo>
                <a:lnTo>
                  <a:pt x="88143" y="86371"/>
                </a:lnTo>
                <a:lnTo>
                  <a:pt x="73259" y="73458"/>
                </a:lnTo>
                <a:lnTo>
                  <a:pt x="57890" y="61052"/>
                </a:lnTo>
                <a:lnTo>
                  <a:pt x="41376" y="49809"/>
                </a:lnTo>
                <a:close/>
              </a:path>
              <a:path w="103504" h="100330">
                <a:moveTo>
                  <a:pt x="12776" y="0"/>
                </a:moveTo>
                <a:lnTo>
                  <a:pt x="8470" y="1727"/>
                </a:lnTo>
                <a:lnTo>
                  <a:pt x="4203" y="5511"/>
                </a:lnTo>
                <a:lnTo>
                  <a:pt x="0" y="12115"/>
                </a:lnTo>
                <a:lnTo>
                  <a:pt x="266" y="12115"/>
                </a:lnTo>
                <a:lnTo>
                  <a:pt x="1231" y="10477"/>
                </a:lnTo>
                <a:lnTo>
                  <a:pt x="2527" y="8750"/>
                </a:lnTo>
                <a:lnTo>
                  <a:pt x="7289" y="3594"/>
                </a:lnTo>
                <a:lnTo>
                  <a:pt x="10134" y="1346"/>
                </a:lnTo>
                <a:lnTo>
                  <a:pt x="12776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9045676" y="2693174"/>
            <a:ext cx="4445" cy="2540"/>
          </a:xfrm>
          <a:custGeom>
            <a:avLst/>
            <a:gdLst/>
            <a:ahLst/>
            <a:cxnLst/>
            <a:rect l="l" t="t" r="r" b="b"/>
            <a:pathLst>
              <a:path w="4445" h="2539">
                <a:moveTo>
                  <a:pt x="2819" y="0"/>
                </a:moveTo>
                <a:lnTo>
                  <a:pt x="0" y="1168"/>
                </a:lnTo>
                <a:lnTo>
                  <a:pt x="1562" y="1955"/>
                </a:lnTo>
                <a:lnTo>
                  <a:pt x="4343" y="876"/>
                </a:lnTo>
                <a:lnTo>
                  <a:pt x="28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9008389" y="2656357"/>
            <a:ext cx="520" cy="419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9006089" y="2658008"/>
            <a:ext cx="42164" cy="36131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9007627" y="2656776"/>
            <a:ext cx="40868" cy="37566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9111640" y="274404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01" y="0"/>
                </a:lnTo>
              </a:path>
            </a:pathLst>
          </a:custGeom>
          <a:ln w="3175">
            <a:solidFill>
              <a:srgbClr val="55070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9116085" y="2705493"/>
            <a:ext cx="6350" cy="4445"/>
          </a:xfrm>
          <a:custGeom>
            <a:avLst/>
            <a:gdLst/>
            <a:ahLst/>
            <a:cxnLst/>
            <a:rect l="l" t="t" r="r" b="b"/>
            <a:pathLst>
              <a:path w="6350" h="4444">
                <a:moveTo>
                  <a:pt x="0" y="0"/>
                </a:moveTo>
                <a:lnTo>
                  <a:pt x="2057" y="1511"/>
                </a:lnTo>
                <a:lnTo>
                  <a:pt x="4051" y="3009"/>
                </a:lnTo>
                <a:lnTo>
                  <a:pt x="6019" y="4457"/>
                </a:lnTo>
                <a:lnTo>
                  <a:pt x="6083" y="4013"/>
                </a:lnTo>
                <a:lnTo>
                  <a:pt x="4051" y="2705"/>
                </a:lnTo>
                <a:lnTo>
                  <a:pt x="0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9122105" y="270991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84" y="0"/>
                </a:lnTo>
              </a:path>
            </a:pathLst>
          </a:custGeom>
          <a:ln w="3175">
            <a:solidFill>
              <a:srgbClr val="55070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9035389" y="2644927"/>
            <a:ext cx="67945" cy="52069"/>
          </a:xfrm>
          <a:custGeom>
            <a:avLst/>
            <a:gdLst/>
            <a:ahLst/>
            <a:cxnLst/>
            <a:rect l="l" t="t" r="r" b="b"/>
            <a:pathLst>
              <a:path w="67945" h="52069">
                <a:moveTo>
                  <a:pt x="47688" y="37249"/>
                </a:moveTo>
                <a:lnTo>
                  <a:pt x="45935" y="37706"/>
                </a:lnTo>
                <a:lnTo>
                  <a:pt x="62132" y="47902"/>
                </a:lnTo>
                <a:lnTo>
                  <a:pt x="67678" y="51485"/>
                </a:lnTo>
                <a:lnTo>
                  <a:pt x="51904" y="40195"/>
                </a:lnTo>
                <a:lnTo>
                  <a:pt x="47688" y="37249"/>
                </a:lnTo>
                <a:close/>
              </a:path>
              <a:path w="67945" h="52069">
                <a:moveTo>
                  <a:pt x="0" y="0"/>
                </a:moveTo>
                <a:lnTo>
                  <a:pt x="5118" y="3073"/>
                </a:lnTo>
                <a:lnTo>
                  <a:pt x="9817" y="8724"/>
                </a:lnTo>
                <a:lnTo>
                  <a:pt x="14909" y="13881"/>
                </a:lnTo>
                <a:lnTo>
                  <a:pt x="16383" y="13830"/>
                </a:lnTo>
                <a:lnTo>
                  <a:pt x="18770" y="13677"/>
                </a:lnTo>
                <a:lnTo>
                  <a:pt x="13538" y="8851"/>
                </a:lnTo>
                <a:lnTo>
                  <a:pt x="8254" y="4343"/>
                </a:lnTo>
                <a:lnTo>
                  <a:pt x="2971" y="1447"/>
                </a:lnTo>
                <a:lnTo>
                  <a:pt x="0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9078823" y="2680893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197" y="0"/>
                </a:lnTo>
              </a:path>
            </a:pathLst>
          </a:custGeom>
          <a:ln w="3175">
            <a:solidFill>
              <a:srgbClr val="63241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9050553" y="2658605"/>
            <a:ext cx="33020" cy="24130"/>
          </a:xfrm>
          <a:custGeom>
            <a:avLst/>
            <a:gdLst/>
            <a:ahLst/>
            <a:cxnLst/>
            <a:rect l="l" t="t" r="r" b="b"/>
            <a:pathLst>
              <a:path w="33020" h="24130">
                <a:moveTo>
                  <a:pt x="30467" y="22148"/>
                </a:moveTo>
                <a:lnTo>
                  <a:pt x="28651" y="22669"/>
                </a:lnTo>
                <a:lnTo>
                  <a:pt x="30772" y="24028"/>
                </a:lnTo>
                <a:lnTo>
                  <a:pt x="32524" y="23571"/>
                </a:lnTo>
                <a:lnTo>
                  <a:pt x="30467" y="22148"/>
                </a:lnTo>
                <a:close/>
              </a:path>
              <a:path w="33020" h="24130">
                <a:moveTo>
                  <a:pt x="3606" y="0"/>
                </a:moveTo>
                <a:lnTo>
                  <a:pt x="0" y="190"/>
                </a:lnTo>
                <a:lnTo>
                  <a:pt x="2311" y="241"/>
                </a:lnTo>
                <a:lnTo>
                  <a:pt x="3848" y="228"/>
                </a:lnTo>
                <a:lnTo>
                  <a:pt x="36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9052052" y="2660383"/>
            <a:ext cx="28613" cy="20650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9050311" y="2658821"/>
            <a:ext cx="5765" cy="1701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9405823" y="2821165"/>
            <a:ext cx="3594" cy="1117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9409201" y="2821559"/>
            <a:ext cx="2933" cy="1016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9405213" y="2821089"/>
            <a:ext cx="685" cy="825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9275305" y="2819768"/>
            <a:ext cx="2603" cy="1168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9277845" y="2819844"/>
            <a:ext cx="21805" cy="1358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9276333" y="2819806"/>
            <a:ext cx="3009" cy="1193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9481236" y="2805023"/>
            <a:ext cx="4724" cy="2590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9479762" y="2805836"/>
            <a:ext cx="1993" cy="2539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9194634" y="2796032"/>
            <a:ext cx="8343" cy="4838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9202826" y="2800185"/>
            <a:ext cx="1320" cy="1231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9193314" y="2795359"/>
            <a:ext cx="1384" cy="1384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9114256" y="2745448"/>
            <a:ext cx="64350" cy="42303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9112363" y="2743962"/>
            <a:ext cx="2031" cy="2260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9178366" y="2787167"/>
            <a:ext cx="850" cy="927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9352698" y="2816961"/>
            <a:ext cx="50380" cy="4673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9403029" y="2820797"/>
            <a:ext cx="2260" cy="1054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9298368" y="2819857"/>
            <a:ext cx="1485" cy="1155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9300527" y="2818117"/>
            <a:ext cx="38709" cy="2832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9298635" y="2819806"/>
            <a:ext cx="2946" cy="1193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9339922" y="2817812"/>
            <a:ext cx="5460" cy="1206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9180779" y="2788590"/>
            <a:ext cx="12014" cy="7124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9178962" y="2787523"/>
            <a:ext cx="14452" cy="8534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9336722" y="2817774"/>
            <a:ext cx="8623" cy="1346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9339415" y="2817850"/>
            <a:ext cx="5613" cy="1181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9347200" y="2817380"/>
            <a:ext cx="8026" cy="1498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9345459" y="2817660"/>
            <a:ext cx="5638" cy="419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9342513" y="2817812"/>
            <a:ext cx="11061" cy="1143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9242488" y="2736583"/>
            <a:ext cx="44068" cy="21267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9241256" y="273551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69">
                <a:moveTo>
                  <a:pt x="12" y="1066"/>
                </a:moveTo>
                <a:lnTo>
                  <a:pt x="647" y="0"/>
                </a:lnTo>
                <a:lnTo>
                  <a:pt x="12" y="106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9241269" y="2735542"/>
            <a:ext cx="1968" cy="2209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9128290" y="2664345"/>
            <a:ext cx="113614" cy="72237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9123883" y="2710688"/>
            <a:ext cx="110591" cy="20561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9127934" y="271428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77" y="0"/>
                </a:lnTo>
              </a:path>
            </a:pathLst>
          </a:custGeom>
          <a:ln w="3175">
            <a:solidFill>
              <a:srgbClr val="67271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9122612" y="2709849"/>
            <a:ext cx="1384" cy="1409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9185402" y="272804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97" y="0"/>
                </a:lnTo>
              </a:path>
            </a:pathLst>
          </a:custGeom>
          <a:ln w="3175">
            <a:solidFill>
              <a:srgbClr val="611E1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9021419" y="2642578"/>
            <a:ext cx="6845" cy="1663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9411042" y="2805544"/>
            <a:ext cx="68414" cy="15316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9409709" y="2805442"/>
            <a:ext cx="70942" cy="14960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9187942" y="2726321"/>
            <a:ext cx="107632" cy="92367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9204477" y="2775737"/>
            <a:ext cx="92151" cy="24320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9216199" y="2774277"/>
            <a:ext cx="2730" cy="1562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9010929" y="2644825"/>
            <a:ext cx="111125" cy="96545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9053448" y="2681376"/>
            <a:ext cx="24587" cy="9651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9050223" y="2681630"/>
            <a:ext cx="29883" cy="11734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9112339" y="2710383"/>
            <a:ext cx="10198" cy="31546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9193606" y="2732176"/>
            <a:ext cx="117384" cy="87020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9009062" y="2656395"/>
            <a:ext cx="176777" cy="130352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9183801" y="2768892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711" y="330"/>
                </a:moveTo>
                <a:lnTo>
                  <a:pt x="0" y="126"/>
                </a:lnTo>
                <a:lnTo>
                  <a:pt x="723" y="190"/>
                </a:lnTo>
                <a:lnTo>
                  <a:pt x="711" y="330"/>
                </a:lnTo>
                <a:close/>
              </a:path>
            </a:pathLst>
          </a:custGeom>
          <a:solidFill>
            <a:srgbClr val="F2D9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9183408" y="277013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04" y="0"/>
                </a:lnTo>
              </a:path>
            </a:pathLst>
          </a:custGeom>
          <a:ln w="3175">
            <a:solidFill>
              <a:srgbClr val="F2D9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9300400" y="2801886"/>
            <a:ext cx="110947" cy="18440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9412389" y="2806725"/>
            <a:ext cx="66789" cy="15900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9411348" y="2805988"/>
            <a:ext cx="69164" cy="15938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9205391" y="2800058"/>
            <a:ext cx="72682" cy="19710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9204147" y="2799473"/>
            <a:ext cx="1612" cy="1866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9008033" y="2642641"/>
            <a:ext cx="114020" cy="100723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9111818" y="2709951"/>
            <a:ext cx="10795" cy="34010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9179547" y="2727896"/>
            <a:ext cx="51790" cy="72288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9114396" y="2743352"/>
            <a:ext cx="90995" cy="57391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9112542" y="2741930"/>
            <a:ext cx="2540" cy="3810"/>
          </a:xfrm>
          <a:custGeom>
            <a:avLst/>
            <a:gdLst/>
            <a:ahLst/>
            <a:cxnLst/>
            <a:rect l="l" t="t" r="r" b="b"/>
            <a:pathLst>
              <a:path w="2540" h="3810">
                <a:moveTo>
                  <a:pt x="495" y="0"/>
                </a:moveTo>
                <a:lnTo>
                  <a:pt x="0" y="2031"/>
                </a:lnTo>
                <a:lnTo>
                  <a:pt x="1854" y="3517"/>
                </a:lnTo>
                <a:lnTo>
                  <a:pt x="2273" y="1422"/>
                </a:lnTo>
                <a:lnTo>
                  <a:pt x="495" y="0"/>
                </a:lnTo>
                <a:close/>
              </a:path>
            </a:pathLst>
          </a:custGeom>
          <a:solidFill>
            <a:srgbClr val="E3C4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9276194" y="2816136"/>
            <a:ext cx="135661" cy="5689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9179217" y="2786748"/>
            <a:ext cx="13779" cy="8280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9232874" y="2731249"/>
            <a:ext cx="69767" cy="88607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9240519" y="273665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69">
                <a:moveTo>
                  <a:pt x="685" y="0"/>
                </a:moveTo>
                <a:lnTo>
                  <a:pt x="0" y="1054"/>
                </a:lnTo>
                <a:lnTo>
                  <a:pt x="685" y="0"/>
                </a:lnTo>
                <a:close/>
              </a:path>
            </a:pathLst>
          </a:custGeom>
          <a:solidFill>
            <a:srgbClr val="DDBC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9112542" y="2711259"/>
            <a:ext cx="67564" cy="76263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9125896" y="2713228"/>
            <a:ext cx="59721" cy="17259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9128073" y="271498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76" y="0"/>
                </a:lnTo>
              </a:path>
            </a:pathLst>
          </a:custGeom>
          <a:ln w="3175">
            <a:solidFill>
              <a:srgbClr val="E3C4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9122536" y="271097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46" y="0"/>
                </a:lnTo>
              </a:path>
            </a:pathLst>
          </a:custGeom>
          <a:ln w="3175">
            <a:solidFill>
              <a:srgbClr val="E2C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9185529" y="272926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71" y="0"/>
                </a:lnTo>
              </a:path>
            </a:pathLst>
          </a:custGeom>
          <a:ln w="3175">
            <a:solidFill>
              <a:srgbClr val="E0C0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9187942" y="2726918"/>
            <a:ext cx="46164" cy="6045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9525662" y="2216962"/>
            <a:ext cx="573749" cy="557529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9714217" y="2199932"/>
            <a:ext cx="198056" cy="193040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9555670" y="2615717"/>
            <a:ext cx="187515" cy="100190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9601352" y="2637599"/>
            <a:ext cx="140563" cy="76809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9569653" y="2634793"/>
            <a:ext cx="59969" cy="48488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9613366" y="2635300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374" y="0"/>
                </a:lnTo>
              </a:path>
            </a:pathLst>
          </a:custGeom>
          <a:ln w="3175">
            <a:solidFill>
              <a:srgbClr val="EDD9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9569767" y="2633903"/>
            <a:ext cx="151625" cy="85877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9620681" y="2663063"/>
            <a:ext cx="99174" cy="48704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9625024" y="269636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19" y="0"/>
                </a:lnTo>
              </a:path>
            </a:pathLst>
          </a:custGeom>
          <a:ln w="3175">
            <a:solidFill>
              <a:srgbClr val="BE988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9493021" y="2690952"/>
            <a:ext cx="295338" cy="109918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9489961" y="2747276"/>
            <a:ext cx="103047" cy="53835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9589274" y="2748305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68" y="0"/>
                </a:lnTo>
              </a:path>
            </a:pathLst>
          </a:custGeom>
          <a:ln w="3175">
            <a:solidFill>
              <a:srgbClr val="80473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9344459" y="2358377"/>
            <a:ext cx="207128" cy="348653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9387484" y="2616670"/>
            <a:ext cx="178714" cy="140614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9373184" y="2615577"/>
            <a:ext cx="193116" cy="128676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9386061" y="267168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93" y="0"/>
                </a:lnTo>
              </a:path>
            </a:pathLst>
          </a:custGeom>
          <a:ln w="3175">
            <a:solidFill>
              <a:srgbClr val="71352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9386227" y="267233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57" y="0"/>
                </a:lnTo>
              </a:path>
            </a:pathLst>
          </a:custGeom>
          <a:ln w="3175">
            <a:solidFill>
              <a:srgbClr val="6B2C1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9574250" y="2683751"/>
            <a:ext cx="43865" cy="50888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9574212" y="272630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50" y="0"/>
                </a:lnTo>
              </a:path>
            </a:pathLst>
          </a:custGeom>
          <a:ln w="3175">
            <a:solidFill>
              <a:srgbClr val="7A433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9574377" y="272682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39" y="0"/>
                </a:lnTo>
              </a:path>
            </a:pathLst>
          </a:custGeom>
          <a:ln w="3175">
            <a:solidFill>
              <a:srgbClr val="68291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9331544" y="2656645"/>
            <a:ext cx="96502" cy="100968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9289370" y="2657170"/>
            <a:ext cx="136276" cy="103365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9383521" y="2671610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69">
                <a:moveTo>
                  <a:pt x="2539" y="0"/>
                </a:moveTo>
                <a:lnTo>
                  <a:pt x="0" y="660"/>
                </a:lnTo>
                <a:lnTo>
                  <a:pt x="2705" y="190"/>
                </a:lnTo>
                <a:lnTo>
                  <a:pt x="2539" y="0"/>
                </a:lnTo>
                <a:close/>
              </a:path>
            </a:pathLst>
          </a:custGeom>
          <a:solidFill>
            <a:srgbClr val="C79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9306868" y="2642590"/>
            <a:ext cx="292642" cy="118148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9463058" y="2642844"/>
            <a:ext cx="135207" cy="100101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9572980" y="272715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97" y="0"/>
                </a:lnTo>
              </a:path>
            </a:pathLst>
          </a:custGeom>
          <a:ln w="3175">
            <a:solidFill>
              <a:srgbClr val="C9A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9573132" y="272768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36" y="0"/>
                </a:lnTo>
              </a:path>
            </a:pathLst>
          </a:custGeom>
          <a:ln w="3175">
            <a:solidFill>
              <a:srgbClr val="C399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9461296" y="2641816"/>
            <a:ext cx="114376" cy="101612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9311652" y="2690685"/>
            <a:ext cx="69773" cy="33985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9544139" y="2703449"/>
            <a:ext cx="74231" cy="36410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9578619" y="273469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79" y="0"/>
                </a:lnTo>
              </a:path>
            </a:pathLst>
          </a:custGeom>
          <a:ln w="3175">
            <a:solidFill>
              <a:srgbClr val="6F322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9309125" y="2690699"/>
            <a:ext cx="159588" cy="73036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9290101" y="2757569"/>
            <a:ext cx="18706" cy="3956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9308655" y="276112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89" y="0"/>
                </a:lnTo>
              </a:path>
            </a:pathLst>
          </a:custGeom>
          <a:ln w="3175">
            <a:solidFill>
              <a:srgbClr val="6D2E1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9415450" y="2743428"/>
            <a:ext cx="55918" cy="17068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9424778" y="2730398"/>
            <a:ext cx="73298" cy="28575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9469304" y="2727452"/>
            <a:ext cx="108184" cy="16827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9577044" y="273530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892" y="0"/>
                </a:lnTo>
              </a:path>
            </a:pathLst>
          </a:custGeom>
          <a:ln w="3175">
            <a:solidFill>
              <a:srgbClr val="793E2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9621933" y="2649067"/>
            <a:ext cx="96050" cy="69862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9655073" y="271010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98" y="0"/>
                </a:lnTo>
              </a:path>
            </a:pathLst>
          </a:custGeom>
          <a:ln w="3175">
            <a:solidFill>
              <a:srgbClr val="F1D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9620910" y="2647073"/>
            <a:ext cx="98348" cy="63969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9625241" y="2696705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451" y="0"/>
                </a:lnTo>
              </a:path>
            </a:pathLst>
          </a:custGeom>
          <a:ln w="3175">
            <a:solidFill>
              <a:srgbClr val="EBD5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9498076" y="2729115"/>
            <a:ext cx="5080" cy="1270"/>
          </a:xfrm>
          <a:custGeom>
            <a:avLst/>
            <a:gdLst/>
            <a:ahLst/>
            <a:cxnLst/>
            <a:rect l="l" t="t" r="r" b="b"/>
            <a:pathLst>
              <a:path w="5079" h="1269">
                <a:moveTo>
                  <a:pt x="4559" y="0"/>
                </a:moveTo>
                <a:lnTo>
                  <a:pt x="2965" y="368"/>
                </a:lnTo>
                <a:lnTo>
                  <a:pt x="1447" y="800"/>
                </a:lnTo>
                <a:lnTo>
                  <a:pt x="0" y="1282"/>
                </a:lnTo>
                <a:lnTo>
                  <a:pt x="1556" y="787"/>
                </a:lnTo>
                <a:lnTo>
                  <a:pt x="3087" y="355"/>
                </a:lnTo>
                <a:lnTo>
                  <a:pt x="4559" y="0"/>
                </a:lnTo>
                <a:close/>
              </a:path>
            </a:pathLst>
          </a:custGeom>
          <a:solidFill>
            <a:srgbClr val="E7C7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9290909" y="2729115"/>
            <a:ext cx="211725" cy="78816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9579864" y="2663088"/>
            <a:ext cx="138010" cy="84353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9290342" y="2759481"/>
            <a:ext cx="62356" cy="58635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9310661" y="277688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74" y="0"/>
                </a:lnTo>
              </a:path>
            </a:pathLst>
          </a:custGeom>
          <a:ln w="3175">
            <a:solidFill>
              <a:srgbClr val="EDD3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9310699" y="2777515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25" y="0"/>
                </a:lnTo>
              </a:path>
            </a:pathLst>
          </a:custGeom>
          <a:ln w="3175">
            <a:solidFill>
              <a:srgbClr val="ECD2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9471088" y="2720581"/>
            <a:ext cx="168757" cy="81213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9579698" y="2703690"/>
            <a:ext cx="39611" cy="44030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9578937" y="273561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816" y="0"/>
                </a:lnTo>
              </a:path>
            </a:pathLst>
          </a:custGeom>
          <a:ln w="3175">
            <a:solidFill>
              <a:srgbClr val="D5B0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9488843" y="2734678"/>
            <a:ext cx="100431" cy="66535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9588995" y="274779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97" y="0"/>
                </a:lnTo>
              </a:path>
            </a:pathLst>
          </a:custGeom>
          <a:ln w="3175">
            <a:solidFill>
              <a:srgbClr val="D7B4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9308909" y="2745232"/>
            <a:ext cx="160426" cy="67030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9467691" y="2727782"/>
            <a:ext cx="76447" cy="18542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9564585" y="2735973"/>
            <a:ext cx="13944" cy="4076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9576441" y="2735135"/>
            <a:ext cx="4470" cy="2095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9290227" y="2743746"/>
            <a:ext cx="182625" cy="21717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9286214" y="2685758"/>
            <a:ext cx="129539" cy="130175"/>
          </a:xfrm>
          <a:custGeom>
            <a:avLst/>
            <a:gdLst/>
            <a:ahLst/>
            <a:cxnLst/>
            <a:rect l="l" t="t" r="r" b="b"/>
            <a:pathLst>
              <a:path w="129540" h="130175">
                <a:moveTo>
                  <a:pt x="28308" y="11341"/>
                </a:moveTo>
                <a:lnTo>
                  <a:pt x="3818" y="42920"/>
                </a:lnTo>
                <a:lnTo>
                  <a:pt x="0" y="59918"/>
                </a:lnTo>
                <a:lnTo>
                  <a:pt x="58" y="68541"/>
                </a:lnTo>
                <a:lnTo>
                  <a:pt x="14982" y="107010"/>
                </a:lnTo>
                <a:lnTo>
                  <a:pt x="50215" y="128346"/>
                </a:lnTo>
                <a:lnTo>
                  <a:pt x="60134" y="130060"/>
                </a:lnTo>
                <a:lnTo>
                  <a:pt x="70688" y="130060"/>
                </a:lnTo>
                <a:lnTo>
                  <a:pt x="76238" y="129336"/>
                </a:lnTo>
                <a:lnTo>
                  <a:pt x="81635" y="127901"/>
                </a:lnTo>
                <a:lnTo>
                  <a:pt x="81521" y="126504"/>
                </a:lnTo>
                <a:lnTo>
                  <a:pt x="60388" y="126504"/>
                </a:lnTo>
                <a:lnTo>
                  <a:pt x="55676" y="125958"/>
                </a:lnTo>
                <a:lnTo>
                  <a:pt x="19590" y="106972"/>
                </a:lnTo>
                <a:lnTo>
                  <a:pt x="3881" y="71767"/>
                </a:lnTo>
                <a:lnTo>
                  <a:pt x="3136" y="65062"/>
                </a:lnTo>
                <a:lnTo>
                  <a:pt x="3492" y="58064"/>
                </a:lnTo>
                <a:lnTo>
                  <a:pt x="22866" y="20238"/>
                </a:lnTo>
                <a:lnTo>
                  <a:pt x="32333" y="12979"/>
                </a:lnTo>
                <a:lnTo>
                  <a:pt x="30708" y="12979"/>
                </a:lnTo>
                <a:lnTo>
                  <a:pt x="28308" y="11341"/>
                </a:lnTo>
                <a:close/>
              </a:path>
              <a:path w="129540" h="130175">
                <a:moveTo>
                  <a:pt x="83845" y="3555"/>
                </a:moveTo>
                <a:lnTo>
                  <a:pt x="69126" y="3555"/>
                </a:lnTo>
                <a:lnTo>
                  <a:pt x="73444" y="4013"/>
                </a:lnTo>
                <a:lnTo>
                  <a:pt x="77724" y="4927"/>
                </a:lnTo>
                <a:lnTo>
                  <a:pt x="116730" y="32016"/>
                </a:lnTo>
                <a:lnTo>
                  <a:pt x="126209" y="69964"/>
                </a:lnTo>
                <a:lnTo>
                  <a:pt x="126034" y="71869"/>
                </a:lnTo>
                <a:lnTo>
                  <a:pt x="107829" y="109066"/>
                </a:lnTo>
                <a:lnTo>
                  <a:pt x="73513" y="125914"/>
                </a:lnTo>
                <a:lnTo>
                  <a:pt x="65062" y="126504"/>
                </a:lnTo>
                <a:lnTo>
                  <a:pt x="81521" y="126504"/>
                </a:lnTo>
                <a:lnTo>
                  <a:pt x="81419" y="125247"/>
                </a:lnTo>
                <a:lnTo>
                  <a:pt x="91389" y="124434"/>
                </a:lnTo>
                <a:lnTo>
                  <a:pt x="94094" y="123228"/>
                </a:lnTo>
                <a:lnTo>
                  <a:pt x="121881" y="96520"/>
                </a:lnTo>
                <a:lnTo>
                  <a:pt x="129223" y="74790"/>
                </a:lnTo>
                <a:lnTo>
                  <a:pt x="129163" y="69926"/>
                </a:lnTo>
                <a:lnTo>
                  <a:pt x="128134" y="49770"/>
                </a:lnTo>
                <a:lnTo>
                  <a:pt x="118567" y="28324"/>
                </a:lnTo>
                <a:lnTo>
                  <a:pt x="101980" y="11597"/>
                </a:lnTo>
                <a:lnTo>
                  <a:pt x="83845" y="3555"/>
                </a:lnTo>
                <a:close/>
              </a:path>
              <a:path w="129540" h="130175">
                <a:moveTo>
                  <a:pt x="69773" y="0"/>
                </a:moveTo>
                <a:lnTo>
                  <a:pt x="64833" y="0"/>
                </a:lnTo>
                <a:lnTo>
                  <a:pt x="56942" y="485"/>
                </a:lnTo>
                <a:lnTo>
                  <a:pt x="49187" y="1933"/>
                </a:lnTo>
                <a:lnTo>
                  <a:pt x="41641" y="4329"/>
                </a:lnTo>
                <a:lnTo>
                  <a:pt x="34378" y="7658"/>
                </a:lnTo>
                <a:lnTo>
                  <a:pt x="30708" y="12979"/>
                </a:lnTo>
                <a:lnTo>
                  <a:pt x="32333" y="12979"/>
                </a:lnTo>
                <a:lnTo>
                  <a:pt x="32499" y="12852"/>
                </a:lnTo>
                <a:lnTo>
                  <a:pt x="40121" y="8812"/>
                </a:lnTo>
                <a:lnTo>
                  <a:pt x="48170" y="5892"/>
                </a:lnTo>
                <a:lnTo>
                  <a:pt x="56389" y="4145"/>
                </a:lnTo>
                <a:lnTo>
                  <a:pt x="64833" y="3555"/>
                </a:lnTo>
                <a:lnTo>
                  <a:pt x="83845" y="3555"/>
                </a:lnTo>
                <a:lnTo>
                  <a:pt x="79692" y="1714"/>
                </a:lnTo>
                <a:lnTo>
                  <a:pt x="74752" y="571"/>
                </a:lnTo>
                <a:lnTo>
                  <a:pt x="69773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9367634" y="2777007"/>
            <a:ext cx="445134" cy="38100"/>
          </a:xfrm>
          <a:custGeom>
            <a:avLst/>
            <a:gdLst/>
            <a:ahLst/>
            <a:cxnLst/>
            <a:rect l="l" t="t" r="r" b="b"/>
            <a:pathLst>
              <a:path w="445134" h="38100">
                <a:moveTo>
                  <a:pt x="420725" y="0"/>
                </a:moveTo>
                <a:lnTo>
                  <a:pt x="0" y="33997"/>
                </a:lnTo>
                <a:lnTo>
                  <a:pt x="292" y="37553"/>
                </a:lnTo>
                <a:lnTo>
                  <a:pt x="444792" y="1625"/>
                </a:lnTo>
                <a:lnTo>
                  <a:pt x="444753" y="1054"/>
                </a:lnTo>
                <a:lnTo>
                  <a:pt x="436752" y="1028"/>
                </a:lnTo>
                <a:lnTo>
                  <a:pt x="428739" y="685"/>
                </a:lnTo>
                <a:lnTo>
                  <a:pt x="420725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9521669" y="2196401"/>
            <a:ext cx="582295" cy="581660"/>
          </a:xfrm>
          <a:custGeom>
            <a:avLst/>
            <a:gdLst/>
            <a:ahLst/>
            <a:cxnLst/>
            <a:rect l="l" t="t" r="r" b="b"/>
            <a:pathLst>
              <a:path w="582295" h="581660">
                <a:moveTo>
                  <a:pt x="332247" y="3809"/>
                </a:moveTo>
                <a:lnTo>
                  <a:pt x="306663" y="3809"/>
                </a:lnTo>
                <a:lnTo>
                  <a:pt x="323118" y="5079"/>
                </a:lnTo>
                <a:lnTo>
                  <a:pt x="339565" y="7619"/>
                </a:lnTo>
                <a:lnTo>
                  <a:pt x="390604" y="21589"/>
                </a:lnTo>
                <a:lnTo>
                  <a:pt x="437181" y="44450"/>
                </a:lnTo>
                <a:lnTo>
                  <a:pt x="478767" y="73659"/>
                </a:lnTo>
                <a:lnTo>
                  <a:pt x="487835" y="82550"/>
                </a:lnTo>
                <a:lnTo>
                  <a:pt x="500726" y="95250"/>
                </a:lnTo>
                <a:lnTo>
                  <a:pt x="507037" y="101600"/>
                </a:lnTo>
                <a:lnTo>
                  <a:pt x="513121" y="109219"/>
                </a:lnTo>
                <a:lnTo>
                  <a:pt x="518379" y="115569"/>
                </a:lnTo>
                <a:lnTo>
                  <a:pt x="521071" y="119379"/>
                </a:lnTo>
                <a:lnTo>
                  <a:pt x="524589" y="124459"/>
                </a:lnTo>
                <a:lnTo>
                  <a:pt x="529466" y="130809"/>
                </a:lnTo>
                <a:lnTo>
                  <a:pt x="536705" y="142239"/>
                </a:lnTo>
                <a:lnTo>
                  <a:pt x="540860" y="149859"/>
                </a:lnTo>
                <a:lnTo>
                  <a:pt x="544393" y="156209"/>
                </a:lnTo>
                <a:lnTo>
                  <a:pt x="564168" y="201929"/>
                </a:lnTo>
                <a:lnTo>
                  <a:pt x="577015" y="264159"/>
                </a:lnTo>
                <a:lnTo>
                  <a:pt x="578235" y="293369"/>
                </a:lnTo>
                <a:lnTo>
                  <a:pt x="576514" y="322579"/>
                </a:lnTo>
                <a:lnTo>
                  <a:pt x="571820" y="351789"/>
                </a:lnTo>
                <a:lnTo>
                  <a:pt x="570512" y="356869"/>
                </a:lnTo>
                <a:lnTo>
                  <a:pt x="569115" y="363219"/>
                </a:lnTo>
                <a:lnTo>
                  <a:pt x="556252" y="401319"/>
                </a:lnTo>
                <a:lnTo>
                  <a:pt x="537429" y="439419"/>
                </a:lnTo>
                <a:lnTo>
                  <a:pt x="498567" y="490219"/>
                </a:lnTo>
                <a:lnTo>
                  <a:pt x="448656" y="530859"/>
                </a:lnTo>
                <a:lnTo>
                  <a:pt x="445671" y="533400"/>
                </a:lnTo>
                <a:lnTo>
                  <a:pt x="436273" y="538479"/>
                </a:lnTo>
                <a:lnTo>
                  <a:pt x="422074" y="547369"/>
                </a:lnTo>
                <a:lnTo>
                  <a:pt x="414569" y="551179"/>
                </a:lnTo>
                <a:lnTo>
                  <a:pt x="406961" y="553719"/>
                </a:lnTo>
                <a:lnTo>
                  <a:pt x="403444" y="556259"/>
                </a:lnTo>
                <a:lnTo>
                  <a:pt x="395413" y="558800"/>
                </a:lnTo>
                <a:lnTo>
                  <a:pt x="383236" y="563879"/>
                </a:lnTo>
                <a:lnTo>
                  <a:pt x="377091" y="565150"/>
                </a:lnTo>
                <a:lnTo>
                  <a:pt x="373637" y="566419"/>
                </a:lnTo>
                <a:lnTo>
                  <a:pt x="353448" y="571500"/>
                </a:lnTo>
                <a:lnTo>
                  <a:pt x="332954" y="575309"/>
                </a:lnTo>
                <a:lnTo>
                  <a:pt x="312224" y="577850"/>
                </a:lnTo>
                <a:lnTo>
                  <a:pt x="291328" y="579119"/>
                </a:lnTo>
                <a:lnTo>
                  <a:pt x="250739" y="579119"/>
                </a:lnTo>
                <a:lnTo>
                  <a:pt x="258054" y="580389"/>
                </a:lnTo>
                <a:lnTo>
                  <a:pt x="264747" y="581659"/>
                </a:lnTo>
                <a:lnTo>
                  <a:pt x="291328" y="581659"/>
                </a:lnTo>
                <a:lnTo>
                  <a:pt x="331334" y="579119"/>
                </a:lnTo>
                <a:lnTo>
                  <a:pt x="370511" y="571500"/>
                </a:lnTo>
                <a:lnTo>
                  <a:pt x="408380" y="557529"/>
                </a:lnTo>
                <a:lnTo>
                  <a:pt x="444465" y="538479"/>
                </a:lnTo>
                <a:lnTo>
                  <a:pt x="481596" y="510539"/>
                </a:lnTo>
                <a:lnTo>
                  <a:pt x="513533" y="478789"/>
                </a:lnTo>
                <a:lnTo>
                  <a:pt x="539870" y="441959"/>
                </a:lnTo>
                <a:lnTo>
                  <a:pt x="560201" y="401319"/>
                </a:lnTo>
                <a:lnTo>
                  <a:pt x="574119" y="356869"/>
                </a:lnTo>
                <a:lnTo>
                  <a:pt x="581279" y="308609"/>
                </a:lnTo>
                <a:lnTo>
                  <a:pt x="581815" y="289559"/>
                </a:lnTo>
                <a:lnTo>
                  <a:pt x="578882" y="250189"/>
                </a:lnTo>
                <a:lnTo>
                  <a:pt x="570517" y="210819"/>
                </a:lnTo>
                <a:lnTo>
                  <a:pt x="556796" y="172719"/>
                </a:lnTo>
                <a:lnTo>
                  <a:pt x="537797" y="137159"/>
                </a:lnTo>
                <a:lnTo>
                  <a:pt x="510474" y="100329"/>
                </a:lnTo>
                <a:lnTo>
                  <a:pt x="478140" y="68579"/>
                </a:lnTo>
                <a:lnTo>
                  <a:pt x="441367" y="41909"/>
                </a:lnTo>
                <a:lnTo>
                  <a:pt x="400725" y="21589"/>
                </a:lnTo>
                <a:lnTo>
                  <a:pt x="356784" y="7619"/>
                </a:lnTo>
                <a:lnTo>
                  <a:pt x="332247" y="3809"/>
                </a:lnTo>
                <a:close/>
              </a:path>
              <a:path w="582295" h="581660">
                <a:moveTo>
                  <a:pt x="291315" y="0"/>
                </a:moveTo>
                <a:lnTo>
                  <a:pt x="289169" y="0"/>
                </a:lnTo>
                <a:lnTo>
                  <a:pt x="249440" y="2539"/>
                </a:lnTo>
                <a:lnTo>
                  <a:pt x="210537" y="11429"/>
                </a:lnTo>
                <a:lnTo>
                  <a:pt x="172929" y="25400"/>
                </a:lnTo>
                <a:lnTo>
                  <a:pt x="137086" y="44450"/>
                </a:lnTo>
                <a:lnTo>
                  <a:pt x="83913" y="86359"/>
                </a:lnTo>
                <a:lnTo>
                  <a:pt x="42560" y="139700"/>
                </a:lnTo>
                <a:lnTo>
                  <a:pt x="44770" y="140969"/>
                </a:lnTo>
                <a:lnTo>
                  <a:pt x="29733" y="162559"/>
                </a:lnTo>
                <a:lnTo>
                  <a:pt x="14328" y="200659"/>
                </a:lnTo>
                <a:lnTo>
                  <a:pt x="7369" y="226059"/>
                </a:lnTo>
                <a:lnTo>
                  <a:pt x="6416" y="229869"/>
                </a:lnTo>
                <a:lnTo>
                  <a:pt x="2029" y="255269"/>
                </a:lnTo>
                <a:lnTo>
                  <a:pt x="0" y="281939"/>
                </a:lnTo>
                <a:lnTo>
                  <a:pt x="251" y="307339"/>
                </a:lnTo>
                <a:lnTo>
                  <a:pt x="6010" y="350519"/>
                </a:lnTo>
                <a:lnTo>
                  <a:pt x="16700" y="388619"/>
                </a:lnTo>
                <a:lnTo>
                  <a:pt x="32794" y="425450"/>
                </a:lnTo>
                <a:lnTo>
                  <a:pt x="34140" y="427989"/>
                </a:lnTo>
                <a:lnTo>
                  <a:pt x="38649" y="435609"/>
                </a:lnTo>
                <a:lnTo>
                  <a:pt x="45126" y="447039"/>
                </a:lnTo>
                <a:lnTo>
                  <a:pt x="52415" y="457200"/>
                </a:lnTo>
                <a:lnTo>
                  <a:pt x="60023" y="468629"/>
                </a:lnTo>
                <a:lnTo>
                  <a:pt x="68088" y="478789"/>
                </a:lnTo>
                <a:lnTo>
                  <a:pt x="76596" y="487679"/>
                </a:lnTo>
                <a:lnTo>
                  <a:pt x="79568" y="491489"/>
                </a:lnTo>
                <a:lnTo>
                  <a:pt x="81321" y="492759"/>
                </a:lnTo>
                <a:lnTo>
                  <a:pt x="86261" y="497839"/>
                </a:lnTo>
                <a:lnTo>
                  <a:pt x="88382" y="500379"/>
                </a:lnTo>
                <a:lnTo>
                  <a:pt x="90541" y="501650"/>
                </a:lnTo>
                <a:lnTo>
                  <a:pt x="94897" y="506729"/>
                </a:lnTo>
                <a:lnTo>
                  <a:pt x="103089" y="513079"/>
                </a:lnTo>
                <a:lnTo>
                  <a:pt x="108715" y="518159"/>
                </a:lnTo>
                <a:lnTo>
                  <a:pt x="117097" y="524509"/>
                </a:lnTo>
                <a:lnTo>
                  <a:pt x="123129" y="529589"/>
                </a:lnTo>
                <a:lnTo>
                  <a:pt x="127041" y="532129"/>
                </a:lnTo>
                <a:lnTo>
                  <a:pt x="139042" y="539750"/>
                </a:lnTo>
                <a:lnTo>
                  <a:pt x="148326" y="544829"/>
                </a:lnTo>
                <a:lnTo>
                  <a:pt x="154562" y="548639"/>
                </a:lnTo>
                <a:lnTo>
                  <a:pt x="167877" y="554989"/>
                </a:lnTo>
                <a:lnTo>
                  <a:pt x="181619" y="561339"/>
                </a:lnTo>
                <a:lnTo>
                  <a:pt x="195770" y="566419"/>
                </a:lnTo>
                <a:lnTo>
                  <a:pt x="210315" y="570229"/>
                </a:lnTo>
                <a:lnTo>
                  <a:pt x="215750" y="572769"/>
                </a:lnTo>
                <a:lnTo>
                  <a:pt x="222240" y="574039"/>
                </a:lnTo>
                <a:lnTo>
                  <a:pt x="228285" y="575309"/>
                </a:lnTo>
                <a:lnTo>
                  <a:pt x="245202" y="579119"/>
                </a:lnTo>
                <a:lnTo>
                  <a:pt x="282857" y="579119"/>
                </a:lnTo>
                <a:lnTo>
                  <a:pt x="278628" y="577850"/>
                </a:lnTo>
                <a:lnTo>
                  <a:pt x="264988" y="577850"/>
                </a:lnTo>
                <a:lnTo>
                  <a:pt x="245273" y="575309"/>
                </a:lnTo>
                <a:lnTo>
                  <a:pt x="235429" y="572769"/>
                </a:lnTo>
                <a:lnTo>
                  <a:pt x="225605" y="571500"/>
                </a:lnTo>
                <a:lnTo>
                  <a:pt x="219967" y="570229"/>
                </a:lnTo>
                <a:lnTo>
                  <a:pt x="215738" y="568959"/>
                </a:lnTo>
                <a:lnTo>
                  <a:pt x="206149" y="566419"/>
                </a:lnTo>
                <a:lnTo>
                  <a:pt x="199977" y="563879"/>
                </a:lnTo>
                <a:lnTo>
                  <a:pt x="191823" y="561339"/>
                </a:lnTo>
                <a:lnTo>
                  <a:pt x="187086" y="558800"/>
                </a:lnTo>
                <a:lnTo>
                  <a:pt x="178692" y="556259"/>
                </a:lnTo>
                <a:lnTo>
                  <a:pt x="171161" y="552450"/>
                </a:lnTo>
                <a:lnTo>
                  <a:pt x="164963" y="549909"/>
                </a:lnTo>
                <a:lnTo>
                  <a:pt x="157318" y="546100"/>
                </a:lnTo>
                <a:lnTo>
                  <a:pt x="150726" y="542289"/>
                </a:lnTo>
                <a:lnTo>
                  <a:pt x="141183" y="537209"/>
                </a:lnTo>
                <a:lnTo>
                  <a:pt x="134369" y="532129"/>
                </a:lnTo>
                <a:lnTo>
                  <a:pt x="127697" y="528319"/>
                </a:lnTo>
                <a:lnTo>
                  <a:pt x="121173" y="523239"/>
                </a:lnTo>
                <a:lnTo>
                  <a:pt x="115280" y="518159"/>
                </a:lnTo>
                <a:lnTo>
                  <a:pt x="110172" y="514350"/>
                </a:lnTo>
                <a:lnTo>
                  <a:pt x="105164" y="510539"/>
                </a:lnTo>
                <a:lnTo>
                  <a:pt x="100256" y="506729"/>
                </a:lnTo>
                <a:lnTo>
                  <a:pt x="94541" y="501650"/>
                </a:lnTo>
                <a:lnTo>
                  <a:pt x="91659" y="497839"/>
                </a:lnTo>
                <a:lnTo>
                  <a:pt x="85613" y="492759"/>
                </a:lnTo>
                <a:lnTo>
                  <a:pt x="82667" y="488950"/>
                </a:lnTo>
                <a:lnTo>
                  <a:pt x="79784" y="486409"/>
                </a:lnTo>
                <a:lnTo>
                  <a:pt x="72549" y="477519"/>
                </a:lnTo>
                <a:lnTo>
                  <a:pt x="65727" y="469900"/>
                </a:lnTo>
                <a:lnTo>
                  <a:pt x="59221" y="461009"/>
                </a:lnTo>
                <a:lnTo>
                  <a:pt x="53038" y="452119"/>
                </a:lnTo>
                <a:lnTo>
                  <a:pt x="49291" y="447039"/>
                </a:lnTo>
                <a:lnTo>
                  <a:pt x="46967" y="443229"/>
                </a:lnTo>
                <a:lnTo>
                  <a:pt x="42675" y="435609"/>
                </a:lnTo>
                <a:lnTo>
                  <a:pt x="40173" y="431800"/>
                </a:lnTo>
                <a:lnTo>
                  <a:pt x="37785" y="426719"/>
                </a:lnTo>
                <a:lnTo>
                  <a:pt x="35436" y="422909"/>
                </a:lnTo>
                <a:lnTo>
                  <a:pt x="32070" y="416559"/>
                </a:lnTo>
                <a:lnTo>
                  <a:pt x="15137" y="372109"/>
                </a:lnTo>
                <a:lnTo>
                  <a:pt x="3579" y="300989"/>
                </a:lnTo>
                <a:lnTo>
                  <a:pt x="4613" y="265429"/>
                </a:lnTo>
                <a:lnTo>
                  <a:pt x="10912" y="226059"/>
                </a:lnTo>
                <a:lnTo>
                  <a:pt x="16589" y="205739"/>
                </a:lnTo>
                <a:lnTo>
                  <a:pt x="18964" y="198119"/>
                </a:lnTo>
                <a:lnTo>
                  <a:pt x="25374" y="180339"/>
                </a:lnTo>
                <a:lnTo>
                  <a:pt x="28805" y="172719"/>
                </a:lnTo>
                <a:lnTo>
                  <a:pt x="32464" y="165100"/>
                </a:lnTo>
                <a:lnTo>
                  <a:pt x="34801" y="160019"/>
                </a:lnTo>
                <a:lnTo>
                  <a:pt x="39601" y="151129"/>
                </a:lnTo>
                <a:lnTo>
                  <a:pt x="44199" y="143509"/>
                </a:lnTo>
                <a:lnTo>
                  <a:pt x="50980" y="132079"/>
                </a:lnTo>
                <a:lnTo>
                  <a:pt x="58512" y="121919"/>
                </a:lnTo>
                <a:lnTo>
                  <a:pt x="66297" y="111759"/>
                </a:lnTo>
                <a:lnTo>
                  <a:pt x="73612" y="102869"/>
                </a:lnTo>
                <a:lnTo>
                  <a:pt x="80622" y="95250"/>
                </a:lnTo>
                <a:lnTo>
                  <a:pt x="85004" y="90169"/>
                </a:lnTo>
                <a:lnTo>
                  <a:pt x="92624" y="82550"/>
                </a:lnTo>
                <a:lnTo>
                  <a:pt x="102149" y="74929"/>
                </a:lnTo>
                <a:lnTo>
                  <a:pt x="112067" y="66039"/>
                </a:lnTo>
                <a:lnTo>
                  <a:pt x="121605" y="58419"/>
                </a:lnTo>
                <a:lnTo>
                  <a:pt x="131016" y="52069"/>
                </a:lnTo>
                <a:lnTo>
                  <a:pt x="139728" y="46989"/>
                </a:lnTo>
                <a:lnTo>
                  <a:pt x="150152" y="40639"/>
                </a:lnTo>
                <a:lnTo>
                  <a:pt x="160669" y="35559"/>
                </a:lnTo>
                <a:lnTo>
                  <a:pt x="171355" y="29209"/>
                </a:lnTo>
                <a:lnTo>
                  <a:pt x="182705" y="25400"/>
                </a:lnTo>
                <a:lnTo>
                  <a:pt x="187594" y="22859"/>
                </a:lnTo>
                <a:lnTo>
                  <a:pt x="192547" y="21589"/>
                </a:lnTo>
                <a:lnTo>
                  <a:pt x="216355" y="13969"/>
                </a:lnTo>
                <a:lnTo>
                  <a:pt x="240649" y="7619"/>
                </a:lnTo>
                <a:lnTo>
                  <a:pt x="265314" y="5079"/>
                </a:lnTo>
                <a:lnTo>
                  <a:pt x="290236" y="3809"/>
                </a:lnTo>
                <a:lnTo>
                  <a:pt x="332247" y="3809"/>
                </a:lnTo>
                <a:lnTo>
                  <a:pt x="324069" y="2539"/>
                </a:lnTo>
                <a:lnTo>
                  <a:pt x="291315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9313989" y="2334526"/>
            <a:ext cx="252729" cy="364490"/>
          </a:xfrm>
          <a:custGeom>
            <a:avLst/>
            <a:gdLst/>
            <a:ahLst/>
            <a:cxnLst/>
            <a:rect l="l" t="t" r="r" b="b"/>
            <a:pathLst>
              <a:path w="252729" h="364489">
                <a:moveTo>
                  <a:pt x="249516" y="0"/>
                </a:moveTo>
                <a:lnTo>
                  <a:pt x="0" y="362203"/>
                </a:lnTo>
                <a:lnTo>
                  <a:pt x="2933" y="364210"/>
                </a:lnTo>
                <a:lnTo>
                  <a:pt x="252450" y="2019"/>
                </a:lnTo>
                <a:lnTo>
                  <a:pt x="249516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9725279" y="2552410"/>
            <a:ext cx="159558" cy="109153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9928917" y="247649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33" y="0"/>
                </a:lnTo>
              </a:path>
            </a:pathLst>
          </a:custGeom>
          <a:ln w="28942">
            <a:solidFill>
              <a:srgbClr val="4559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9928866" y="247701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33" y="0"/>
                </a:lnTo>
              </a:path>
            </a:pathLst>
          </a:custGeom>
          <a:ln w="28496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9928779" y="247765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6" y="0"/>
                </a:lnTo>
              </a:path>
            </a:pathLst>
          </a:custGeom>
          <a:ln w="28269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9928724" y="2464219"/>
            <a:ext cx="0" cy="29209"/>
          </a:xfrm>
          <a:custGeom>
            <a:avLst/>
            <a:gdLst/>
            <a:ahLst/>
            <a:cxnLst/>
            <a:rect l="l" t="t" r="r" b="b"/>
            <a:pathLst>
              <a:path h="29210">
                <a:moveTo>
                  <a:pt x="0" y="0"/>
                </a:moveTo>
                <a:lnTo>
                  <a:pt x="0" y="28707"/>
                </a:lnTo>
              </a:path>
            </a:pathLst>
          </a:custGeom>
          <a:ln w="3175">
            <a:solidFill>
              <a:srgbClr val="475A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9928475" y="247964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4" y="0"/>
                </a:lnTo>
              </a:path>
            </a:pathLst>
          </a:custGeom>
          <a:ln w="27930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9928346" y="248039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8" y="0"/>
                </a:lnTo>
              </a:path>
            </a:pathLst>
          </a:custGeom>
          <a:ln w="27976">
            <a:solidFill>
              <a:srgbClr val="485B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9928139" y="2467114"/>
            <a:ext cx="0" cy="30480"/>
          </a:xfrm>
          <a:custGeom>
            <a:avLst/>
            <a:gdLst/>
            <a:ahLst/>
            <a:cxnLst/>
            <a:rect l="l" t="t" r="r" b="b"/>
            <a:pathLst>
              <a:path h="30480">
                <a:moveTo>
                  <a:pt x="0" y="0"/>
                </a:moveTo>
                <a:lnTo>
                  <a:pt x="0" y="30161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9927672" y="248384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3" y="0"/>
                </a:lnTo>
              </a:path>
            </a:pathLst>
          </a:custGeom>
          <a:ln w="29159">
            <a:solidFill>
              <a:srgbClr val="495D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9927480" y="248476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87" y="0"/>
                </a:lnTo>
              </a:path>
            </a:pathLst>
          </a:custGeom>
          <a:ln w="29614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9927297" y="2470696"/>
            <a:ext cx="0" cy="31750"/>
          </a:xfrm>
          <a:custGeom>
            <a:avLst/>
            <a:gdLst/>
            <a:ahLst/>
            <a:cxnLst/>
            <a:rect l="l" t="t" r="r" b="b"/>
            <a:pathLst>
              <a:path h="31750">
                <a:moveTo>
                  <a:pt x="0" y="0"/>
                </a:moveTo>
                <a:lnTo>
                  <a:pt x="0" y="31563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9926790" y="248756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30921">
            <a:solidFill>
              <a:srgbClr val="4A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9926536" y="248820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6" y="0"/>
                </a:lnTo>
              </a:path>
            </a:pathLst>
          </a:custGeom>
          <a:ln w="30629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9926308" y="2473528"/>
            <a:ext cx="0" cy="31115"/>
          </a:xfrm>
          <a:custGeom>
            <a:avLst/>
            <a:gdLst/>
            <a:ahLst/>
            <a:cxnLst/>
            <a:rect l="l" t="t" r="r" b="b"/>
            <a:pathLst>
              <a:path h="31114">
                <a:moveTo>
                  <a:pt x="0" y="0"/>
                </a:moveTo>
                <a:lnTo>
                  <a:pt x="0" y="31059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9925687" y="249006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91" y="0"/>
                </a:lnTo>
              </a:path>
            </a:pathLst>
          </a:custGeom>
          <a:ln w="30232">
            <a:solidFill>
              <a:srgbClr val="4C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9925370" y="249073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03" y="0"/>
                </a:lnTo>
              </a:path>
            </a:pathLst>
          </a:custGeom>
          <a:ln w="30128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9925039" y="249144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90" y="0"/>
                </a:lnTo>
              </a:path>
            </a:pathLst>
          </a:custGeom>
          <a:ln w="29998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9924727" y="2477109"/>
            <a:ext cx="0" cy="31115"/>
          </a:xfrm>
          <a:custGeom>
            <a:avLst/>
            <a:gdLst/>
            <a:ahLst/>
            <a:cxnLst/>
            <a:rect l="l" t="t" r="r" b="b"/>
            <a:pathLst>
              <a:path h="31114">
                <a:moveTo>
                  <a:pt x="0" y="0"/>
                </a:moveTo>
                <a:lnTo>
                  <a:pt x="0" y="30727"/>
                </a:lnTo>
              </a:path>
            </a:pathLst>
          </a:custGeom>
          <a:ln w="3175">
            <a:solidFill>
              <a:srgbClr val="4D6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9923947" y="24935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54" y="0"/>
                </a:lnTo>
              </a:path>
            </a:pathLst>
          </a:custGeom>
          <a:ln w="29999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9923553" y="249430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80" y="0"/>
                </a:lnTo>
              </a:path>
            </a:pathLst>
          </a:custGeom>
          <a:ln w="30096">
            <a:solidFill>
              <a:srgbClr val="4E63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9923152" y="2480005"/>
            <a:ext cx="0" cy="31115"/>
          </a:xfrm>
          <a:custGeom>
            <a:avLst/>
            <a:gdLst/>
            <a:ahLst/>
            <a:cxnLst/>
            <a:rect l="l" t="t" r="r" b="b"/>
            <a:pathLst>
              <a:path h="31114">
                <a:moveTo>
                  <a:pt x="0" y="0"/>
                </a:moveTo>
                <a:lnTo>
                  <a:pt x="0" y="31060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9922219" y="24967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44" y="0"/>
                </a:lnTo>
              </a:path>
            </a:pathLst>
          </a:custGeom>
          <a:ln w="30469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9921749" y="249755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7" y="0"/>
                </a:lnTo>
              </a:path>
            </a:pathLst>
          </a:custGeom>
          <a:ln w="30651">
            <a:solidFill>
              <a:srgbClr val="4F647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9921005" y="2482964"/>
            <a:ext cx="0" cy="33020"/>
          </a:xfrm>
          <a:custGeom>
            <a:avLst/>
            <a:gdLst/>
            <a:ahLst/>
            <a:cxnLst/>
            <a:rect l="l" t="t" r="r" b="b"/>
            <a:pathLst>
              <a:path h="33019">
                <a:moveTo>
                  <a:pt x="0" y="0"/>
                </a:moveTo>
                <a:lnTo>
                  <a:pt x="0" y="32447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9919589" y="250065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72" y="0"/>
                </a:lnTo>
              </a:path>
            </a:pathLst>
          </a:custGeom>
          <a:ln w="30804">
            <a:solidFill>
              <a:srgbClr val="50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9918980" y="250138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84" y="0"/>
                </a:lnTo>
              </a:path>
            </a:pathLst>
          </a:custGeom>
          <a:ln w="30688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9918382" y="2486863"/>
            <a:ext cx="0" cy="31750"/>
          </a:xfrm>
          <a:custGeom>
            <a:avLst/>
            <a:gdLst/>
            <a:ahLst/>
            <a:cxnLst/>
            <a:rect l="l" t="t" r="r" b="b"/>
            <a:pathLst>
              <a:path h="31750">
                <a:moveTo>
                  <a:pt x="0" y="0"/>
                </a:moveTo>
                <a:lnTo>
                  <a:pt x="0" y="31235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9917038" y="250361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72" y="0"/>
                </a:lnTo>
              </a:path>
            </a:pathLst>
          </a:custGeom>
          <a:ln w="30506">
            <a:solidFill>
              <a:srgbClr val="5267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9916276" y="250444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36" y="0"/>
                </a:lnTo>
              </a:path>
            </a:pathLst>
          </a:custGeom>
          <a:ln w="30520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9915519" y="2490025"/>
            <a:ext cx="0" cy="31750"/>
          </a:xfrm>
          <a:custGeom>
            <a:avLst/>
            <a:gdLst/>
            <a:ahLst/>
            <a:cxnLst/>
            <a:rect l="l" t="t" r="r" b="b"/>
            <a:pathLst>
              <a:path h="31750">
                <a:moveTo>
                  <a:pt x="0" y="0"/>
                </a:moveTo>
                <a:lnTo>
                  <a:pt x="0" y="31447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9913849" y="250705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12" y="0"/>
                </a:lnTo>
              </a:path>
            </a:pathLst>
          </a:custGeom>
          <a:ln w="30655">
            <a:solidFill>
              <a:srgbClr val="5369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9912973" y="250800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76" y="0"/>
                </a:lnTo>
              </a:path>
            </a:pathLst>
          </a:custGeom>
          <a:ln w="30682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9911943" y="2493467"/>
            <a:ext cx="0" cy="32384"/>
          </a:xfrm>
          <a:custGeom>
            <a:avLst/>
            <a:gdLst/>
            <a:ahLst/>
            <a:cxnLst/>
            <a:rect l="l" t="t" r="r" b="b"/>
            <a:pathLst>
              <a:path h="32385">
                <a:moveTo>
                  <a:pt x="0" y="0"/>
                </a:moveTo>
                <a:lnTo>
                  <a:pt x="0" y="32207"/>
                </a:lnTo>
              </a:path>
            </a:pathLst>
          </a:custGeom>
          <a:ln w="3175">
            <a:solidFill>
              <a:srgbClr val="546A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9909759" y="251097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80" y="0"/>
                </a:lnTo>
              </a:path>
            </a:pathLst>
          </a:custGeom>
          <a:ln w="31179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9908616" y="251186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18" y="0"/>
                </a:lnTo>
              </a:path>
            </a:pathLst>
          </a:custGeom>
          <a:ln w="31026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9907245" y="251283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21" y="0"/>
                </a:lnTo>
              </a:path>
            </a:pathLst>
          </a:custGeom>
          <a:ln w="31023">
            <a:solidFill>
              <a:srgbClr val="566C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9905709" y="251396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36" y="0"/>
                </a:lnTo>
              </a:path>
            </a:pathLst>
          </a:custGeom>
          <a:ln w="30959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9904109" y="251507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87" y="0"/>
                </a:lnTo>
              </a:path>
            </a:pathLst>
          </a:custGeom>
          <a:ln w="3100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9902420" y="251626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76" y="0"/>
                </a:lnTo>
              </a:path>
            </a:pathLst>
          </a:custGeom>
          <a:ln w="31037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9899956" y="2517742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513" y="0"/>
                </a:lnTo>
              </a:path>
            </a:pathLst>
          </a:custGeom>
          <a:ln w="31583">
            <a:solidFill>
              <a:srgbClr val="57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9897377" y="2519459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666" y="0"/>
                </a:lnTo>
              </a:path>
            </a:pathLst>
          </a:custGeom>
          <a:ln w="31816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9893289" y="2505138"/>
            <a:ext cx="4445" cy="32384"/>
          </a:xfrm>
          <a:custGeom>
            <a:avLst/>
            <a:gdLst/>
            <a:ahLst/>
            <a:cxnLst/>
            <a:rect l="l" t="t" r="r" b="b"/>
            <a:pathLst>
              <a:path w="4445" h="32385">
                <a:moveTo>
                  <a:pt x="4176" y="0"/>
                </a:moveTo>
                <a:lnTo>
                  <a:pt x="2132" y="1193"/>
                </a:lnTo>
                <a:lnTo>
                  <a:pt x="176" y="2273"/>
                </a:lnTo>
                <a:lnTo>
                  <a:pt x="36" y="19751"/>
                </a:lnTo>
                <a:lnTo>
                  <a:pt x="0" y="32152"/>
                </a:lnTo>
                <a:lnTo>
                  <a:pt x="3021" y="30988"/>
                </a:lnTo>
                <a:lnTo>
                  <a:pt x="4088" y="30229"/>
                </a:lnTo>
                <a:lnTo>
                  <a:pt x="4176" y="0"/>
                </a:lnTo>
                <a:close/>
              </a:path>
            </a:pathLst>
          </a:custGeom>
          <a:solidFill>
            <a:srgbClr val="57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9876298" y="2507462"/>
            <a:ext cx="17145" cy="36830"/>
          </a:xfrm>
          <a:custGeom>
            <a:avLst/>
            <a:gdLst/>
            <a:ahLst/>
            <a:cxnLst/>
            <a:rect l="l" t="t" r="r" b="b"/>
            <a:pathLst>
              <a:path w="17145" h="36830">
                <a:moveTo>
                  <a:pt x="17077" y="0"/>
                </a:moveTo>
                <a:lnTo>
                  <a:pt x="11743" y="2882"/>
                </a:lnTo>
                <a:lnTo>
                  <a:pt x="6054" y="5397"/>
                </a:lnTo>
                <a:lnTo>
                  <a:pt x="72" y="7569"/>
                </a:lnTo>
                <a:lnTo>
                  <a:pt x="0" y="36380"/>
                </a:lnTo>
                <a:lnTo>
                  <a:pt x="16990" y="29828"/>
                </a:lnTo>
                <a:lnTo>
                  <a:pt x="17077" y="0"/>
                </a:lnTo>
                <a:close/>
              </a:path>
            </a:pathLst>
          </a:custGeom>
          <a:solidFill>
            <a:srgbClr val="58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9872005" y="2515031"/>
            <a:ext cx="4445" cy="30480"/>
          </a:xfrm>
          <a:custGeom>
            <a:avLst/>
            <a:gdLst/>
            <a:ahLst/>
            <a:cxnLst/>
            <a:rect l="l" t="t" r="r" b="b"/>
            <a:pathLst>
              <a:path w="4445" h="30480">
                <a:moveTo>
                  <a:pt x="4364" y="0"/>
                </a:moveTo>
                <a:lnTo>
                  <a:pt x="2955" y="507"/>
                </a:lnTo>
                <a:lnTo>
                  <a:pt x="84" y="1473"/>
                </a:lnTo>
                <a:lnTo>
                  <a:pt x="0" y="30466"/>
                </a:lnTo>
                <a:lnTo>
                  <a:pt x="4292" y="28810"/>
                </a:lnTo>
                <a:lnTo>
                  <a:pt x="4364" y="0"/>
                </a:lnTo>
                <a:close/>
              </a:path>
            </a:pathLst>
          </a:custGeom>
          <a:solidFill>
            <a:srgbClr val="57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9868398" y="2516505"/>
            <a:ext cx="3810" cy="30480"/>
          </a:xfrm>
          <a:custGeom>
            <a:avLst/>
            <a:gdLst/>
            <a:ahLst/>
            <a:cxnLst/>
            <a:rect l="l" t="t" r="r" b="b"/>
            <a:pathLst>
              <a:path w="3809" h="30480">
                <a:moveTo>
                  <a:pt x="3692" y="0"/>
                </a:moveTo>
                <a:lnTo>
                  <a:pt x="2740" y="317"/>
                </a:lnTo>
                <a:lnTo>
                  <a:pt x="225" y="1079"/>
                </a:lnTo>
                <a:lnTo>
                  <a:pt x="55" y="8385"/>
                </a:lnTo>
                <a:lnTo>
                  <a:pt x="0" y="30384"/>
                </a:lnTo>
                <a:lnTo>
                  <a:pt x="3608" y="28992"/>
                </a:lnTo>
                <a:lnTo>
                  <a:pt x="3692" y="0"/>
                </a:lnTo>
                <a:close/>
              </a:path>
            </a:pathLst>
          </a:custGeom>
          <a:solidFill>
            <a:srgbClr val="57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9865489" y="2532829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969" y="0"/>
                </a:lnTo>
              </a:path>
            </a:pathLst>
          </a:custGeom>
          <a:ln w="30362">
            <a:solidFill>
              <a:srgbClr val="57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9862986" y="2533724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589" y="0"/>
                </a:lnTo>
              </a:path>
            </a:pathLst>
          </a:custGeom>
          <a:ln w="30502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9860458" y="2534548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615" y="0"/>
                </a:lnTo>
              </a:path>
            </a:pathLst>
          </a:custGeom>
          <a:ln w="30804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9858171" y="2535185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374" y="0"/>
                </a:lnTo>
              </a:path>
            </a:pathLst>
          </a:custGeom>
          <a:ln w="30782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9856191" y="2535564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69" y="0"/>
                </a:lnTo>
              </a:path>
            </a:pathLst>
          </a:custGeom>
          <a:ln w="30472">
            <a:solidFill>
              <a:srgbClr val="566C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9854185" y="2535899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93" y="0"/>
                </a:lnTo>
              </a:path>
            </a:pathLst>
          </a:custGeom>
          <a:ln w="30254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9852179" y="2536222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93" y="0"/>
                </a:lnTo>
              </a:path>
            </a:pathLst>
          </a:custGeom>
          <a:ln w="30061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9850274" y="2536532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91" y="0"/>
                </a:lnTo>
              </a:path>
            </a:pathLst>
          </a:custGeom>
          <a:ln w="29870">
            <a:solidFill>
              <a:srgbClr val="546A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9848585" y="253680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75" y="0"/>
                </a:lnTo>
              </a:path>
            </a:pathLst>
          </a:custGeom>
          <a:ln w="29705">
            <a:solidFill>
              <a:srgbClr val="546A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9846871" y="253704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87" y="0"/>
                </a:lnTo>
              </a:path>
            </a:pathLst>
          </a:custGeom>
          <a:ln w="29606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9845169" y="253728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87" y="0"/>
                </a:lnTo>
              </a:path>
            </a:pathLst>
          </a:custGeom>
          <a:ln w="29519">
            <a:solidFill>
              <a:srgbClr val="5369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9843455" y="253751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87" y="0"/>
                </a:lnTo>
              </a:path>
            </a:pathLst>
          </a:custGeom>
          <a:ln w="2944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9841817" y="253773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11" y="0"/>
                </a:lnTo>
              </a:path>
            </a:pathLst>
          </a:custGeom>
          <a:ln w="29376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9840306" y="253793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20" y="0"/>
                </a:lnTo>
              </a:path>
            </a:pathLst>
          </a:custGeom>
          <a:ln w="29318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9838782" y="253810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09" y="0"/>
                </a:lnTo>
              </a:path>
            </a:pathLst>
          </a:custGeom>
          <a:ln w="29312">
            <a:solidFill>
              <a:srgbClr val="5267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9837258" y="253828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58" y="0"/>
                </a:lnTo>
              </a:path>
            </a:pathLst>
          </a:custGeom>
          <a:ln w="29294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9835734" y="253845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09" y="0"/>
                </a:lnTo>
              </a:path>
            </a:pathLst>
          </a:custGeom>
          <a:ln w="29301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9834209" y="253862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59" y="0"/>
                </a:lnTo>
              </a:path>
            </a:pathLst>
          </a:custGeom>
          <a:ln w="29308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9832788" y="253877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95" y="0"/>
                </a:lnTo>
              </a:path>
            </a:pathLst>
          </a:custGeom>
          <a:ln w="29328">
            <a:solidFill>
              <a:srgbClr val="50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9831390" y="253891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82" y="0"/>
                </a:lnTo>
              </a:path>
            </a:pathLst>
          </a:custGeom>
          <a:ln w="29372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9829993" y="253904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83" y="0"/>
                </a:lnTo>
              </a:path>
            </a:pathLst>
          </a:custGeom>
          <a:ln w="2941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9828583" y="253917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83" y="0"/>
                </a:lnTo>
              </a:path>
            </a:pathLst>
          </a:custGeom>
          <a:ln w="29473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9827186" y="253930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83" y="0"/>
                </a:lnTo>
              </a:path>
            </a:pathLst>
          </a:custGeom>
          <a:ln w="29541">
            <a:solidFill>
              <a:srgbClr val="4F647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9825776" y="253942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96" y="0"/>
                </a:lnTo>
              </a:path>
            </a:pathLst>
          </a:custGeom>
          <a:ln w="29624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9824442" y="253953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20" y="0"/>
                </a:lnTo>
              </a:path>
            </a:pathLst>
          </a:custGeom>
          <a:ln w="29699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9823121" y="253963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95" y="0"/>
                </a:lnTo>
              </a:path>
            </a:pathLst>
          </a:custGeom>
          <a:ln w="29784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9821800" y="2539785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95" y="0"/>
                </a:lnTo>
              </a:path>
            </a:pathLst>
          </a:custGeom>
          <a:ln w="29790">
            <a:solidFill>
              <a:srgbClr val="4E63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9820466" y="253986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08" y="0"/>
                </a:lnTo>
              </a:path>
            </a:pathLst>
          </a:custGeom>
          <a:ln w="29941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9819158" y="253993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96" y="0"/>
                </a:lnTo>
              </a:path>
            </a:pathLst>
          </a:custGeom>
          <a:ln w="30089">
            <a:solidFill>
              <a:srgbClr val="4D6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9817837" y="254000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96" y="0"/>
                </a:lnTo>
              </a:path>
            </a:pathLst>
          </a:custGeom>
          <a:ln w="30238">
            <a:solidFill>
              <a:srgbClr val="4D6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9816528" y="254006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84" y="0"/>
                </a:lnTo>
              </a:path>
            </a:pathLst>
          </a:custGeom>
          <a:ln w="3036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9815246" y="254005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58" y="0"/>
                </a:lnTo>
              </a:path>
            </a:pathLst>
          </a:custGeom>
          <a:ln w="30342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9813976" y="253997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57" y="0"/>
                </a:lnTo>
              </a:path>
            </a:pathLst>
          </a:custGeom>
          <a:ln w="30210">
            <a:solidFill>
              <a:srgbClr val="4C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9812719" y="2539895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57" y="0"/>
                </a:lnTo>
              </a:path>
            </a:pathLst>
          </a:custGeom>
          <a:ln w="30092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9811449" y="253981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44" y="0"/>
                </a:lnTo>
              </a:path>
            </a:pathLst>
          </a:custGeom>
          <a:ln w="29976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9810180" y="253972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44" y="0"/>
                </a:lnTo>
              </a:path>
            </a:pathLst>
          </a:custGeom>
          <a:ln w="29871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9808910" y="253963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56" y="0"/>
                </a:lnTo>
              </a:path>
            </a:pathLst>
          </a:custGeom>
          <a:ln w="29766">
            <a:solidFill>
              <a:srgbClr val="4A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9807709" y="2524620"/>
            <a:ext cx="0" cy="29845"/>
          </a:xfrm>
          <a:custGeom>
            <a:avLst/>
            <a:gdLst/>
            <a:ahLst/>
            <a:cxnLst/>
            <a:rect l="l" t="t" r="r" b="b"/>
            <a:pathLst>
              <a:path h="29844">
                <a:moveTo>
                  <a:pt x="0" y="0"/>
                </a:moveTo>
                <a:lnTo>
                  <a:pt x="0" y="29750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9805177" y="253932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17" y="0"/>
                </a:lnTo>
              </a:path>
            </a:pathLst>
          </a:custGeom>
          <a:ln w="29533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9803933" y="2539215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30" y="0"/>
                </a:lnTo>
              </a:path>
            </a:pathLst>
          </a:custGeom>
          <a:ln w="29469">
            <a:solidFill>
              <a:srgbClr val="495D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9802700" y="253910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18" y="0"/>
                </a:lnTo>
              </a:path>
            </a:pathLst>
          </a:custGeom>
          <a:ln w="29418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9801499" y="2524201"/>
            <a:ext cx="0" cy="29845"/>
          </a:xfrm>
          <a:custGeom>
            <a:avLst/>
            <a:gdLst/>
            <a:ahLst/>
            <a:cxnLst/>
            <a:rect l="l" t="t" r="r" b="b"/>
            <a:pathLst>
              <a:path h="29844">
                <a:moveTo>
                  <a:pt x="0" y="0"/>
                </a:moveTo>
                <a:lnTo>
                  <a:pt x="0" y="29469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9798993" y="253873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17" y="0"/>
                </a:lnTo>
              </a:path>
            </a:pathLst>
          </a:custGeom>
          <a:ln w="29305">
            <a:solidFill>
              <a:srgbClr val="485B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9797760" y="253861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17" y="0"/>
                </a:lnTo>
              </a:path>
            </a:pathLst>
          </a:custGeom>
          <a:ln w="29280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9796565" y="2523718"/>
            <a:ext cx="0" cy="29845"/>
          </a:xfrm>
          <a:custGeom>
            <a:avLst/>
            <a:gdLst/>
            <a:ahLst/>
            <a:cxnLst/>
            <a:rect l="l" t="t" r="r" b="b"/>
            <a:pathLst>
              <a:path h="29844">
                <a:moveTo>
                  <a:pt x="0" y="0"/>
                </a:moveTo>
                <a:lnTo>
                  <a:pt x="0" y="29395"/>
                </a:lnTo>
              </a:path>
            </a:pathLst>
          </a:custGeom>
          <a:ln w="3175">
            <a:solidFill>
              <a:srgbClr val="475A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9794065" y="253820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66" y="0"/>
                </a:lnTo>
              </a:path>
            </a:pathLst>
          </a:custGeom>
          <a:ln w="29270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9792834" y="253806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17" y="0"/>
                </a:lnTo>
              </a:path>
            </a:pathLst>
          </a:custGeom>
          <a:ln w="29271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9791619" y="2523096"/>
            <a:ext cx="0" cy="29845"/>
          </a:xfrm>
          <a:custGeom>
            <a:avLst/>
            <a:gdLst/>
            <a:ahLst/>
            <a:cxnLst/>
            <a:rect l="l" t="t" r="r" b="b"/>
            <a:pathLst>
              <a:path h="29844">
                <a:moveTo>
                  <a:pt x="0" y="0"/>
                </a:moveTo>
                <a:lnTo>
                  <a:pt x="0" y="29462"/>
                </a:lnTo>
              </a:path>
            </a:pathLst>
          </a:custGeom>
          <a:ln w="3175">
            <a:solidFill>
              <a:srgbClr val="4559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9789124" y="253760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30" y="0"/>
                </a:lnTo>
              </a:path>
            </a:pathLst>
          </a:custGeom>
          <a:ln w="29362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9787880" y="253743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54" y="0"/>
                </a:lnTo>
              </a:path>
            </a:pathLst>
          </a:custGeom>
          <a:ln w="29412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9786678" y="2522347"/>
            <a:ext cx="0" cy="29845"/>
          </a:xfrm>
          <a:custGeom>
            <a:avLst/>
            <a:gdLst/>
            <a:ahLst/>
            <a:cxnLst/>
            <a:rect l="l" t="t" r="r" b="b"/>
            <a:pathLst>
              <a:path h="29844">
                <a:moveTo>
                  <a:pt x="0" y="0"/>
                </a:moveTo>
                <a:lnTo>
                  <a:pt x="0" y="29653"/>
                </a:lnTo>
              </a:path>
            </a:pathLst>
          </a:custGeom>
          <a:ln w="3175">
            <a:solidFill>
              <a:srgbClr val="44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9784158" y="253691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18" y="0"/>
                </a:lnTo>
              </a:path>
            </a:pathLst>
          </a:custGeom>
          <a:ln w="29601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9782950" y="2521661"/>
            <a:ext cx="0" cy="30480"/>
          </a:xfrm>
          <a:custGeom>
            <a:avLst/>
            <a:gdLst/>
            <a:ahLst/>
            <a:cxnLst/>
            <a:rect l="l" t="t" r="r" b="b"/>
            <a:pathLst>
              <a:path h="30480">
                <a:moveTo>
                  <a:pt x="0" y="0"/>
                </a:moveTo>
                <a:lnTo>
                  <a:pt x="0" y="29920"/>
                </a:lnTo>
              </a:path>
            </a:pathLst>
          </a:custGeom>
          <a:ln w="3175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9780360" y="253635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82" y="0"/>
                </a:lnTo>
              </a:path>
            </a:pathLst>
          </a:custGeom>
          <a:ln w="29879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9779077" y="253615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70" y="0"/>
                </a:lnTo>
              </a:path>
            </a:pathLst>
          </a:custGeom>
          <a:ln w="29987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9777794" y="253595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70" y="0"/>
                </a:lnTo>
              </a:path>
            </a:pathLst>
          </a:custGeom>
          <a:ln w="30109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9776524" y="253574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58" y="0"/>
                </a:lnTo>
              </a:path>
            </a:pathLst>
          </a:custGeom>
          <a:ln w="30244">
            <a:solidFill>
              <a:srgbClr val="4154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9775253" y="253553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45" y="0"/>
                </a:lnTo>
              </a:path>
            </a:pathLst>
          </a:custGeom>
          <a:ln w="30380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9773945" y="253530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84" y="0"/>
                </a:lnTo>
              </a:path>
            </a:pathLst>
          </a:custGeom>
          <a:ln w="30542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9772587" y="253501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59" y="0"/>
                </a:lnTo>
              </a:path>
            </a:pathLst>
          </a:custGeom>
          <a:ln w="30626">
            <a:solidFill>
              <a:srgbClr val="40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9771229" y="253458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46" y="0"/>
                </a:lnTo>
              </a:path>
            </a:pathLst>
          </a:custGeom>
          <a:ln w="30447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9769883" y="253414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33" y="0"/>
                </a:lnTo>
              </a:path>
            </a:pathLst>
          </a:custGeom>
          <a:ln w="30281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9768537" y="253371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32" y="0"/>
                </a:lnTo>
              </a:path>
            </a:pathLst>
          </a:custGeom>
          <a:ln w="30120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9767203" y="253326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20" y="0"/>
                </a:lnTo>
              </a:path>
            </a:pathLst>
          </a:custGeom>
          <a:ln w="29984">
            <a:solidFill>
              <a:srgbClr val="3F51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9765807" y="253280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70" y="0"/>
                </a:lnTo>
              </a:path>
            </a:pathLst>
          </a:custGeom>
          <a:ln w="29866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9764321" y="253231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71" y="0"/>
                </a:lnTo>
              </a:path>
            </a:pathLst>
          </a:custGeom>
          <a:ln w="29774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9762849" y="2531805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58" y="0"/>
                </a:lnTo>
              </a:path>
            </a:pathLst>
          </a:custGeom>
          <a:ln w="29661">
            <a:solidFill>
              <a:srgbClr val="3E50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9761363" y="253128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57" y="0"/>
                </a:lnTo>
              </a:path>
            </a:pathLst>
          </a:custGeom>
          <a:ln w="29565">
            <a:solidFill>
              <a:srgbClr val="3E50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9759915" y="253076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45" y="0"/>
                </a:lnTo>
              </a:path>
            </a:pathLst>
          </a:custGeom>
          <a:ln w="29478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9758455" y="253022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32" y="0"/>
                </a:lnTo>
              </a:path>
            </a:pathLst>
          </a:custGeom>
          <a:ln w="29430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9756754" y="252965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86" y="0"/>
                </a:lnTo>
              </a:path>
            </a:pathLst>
          </a:custGeom>
          <a:ln w="29466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9755077" y="252901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61" y="0"/>
                </a:lnTo>
              </a:path>
            </a:pathLst>
          </a:custGeom>
          <a:ln w="29435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9753401" y="252836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48" y="0"/>
                </a:lnTo>
              </a:path>
            </a:pathLst>
          </a:custGeom>
          <a:ln w="29439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9751750" y="252770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35" y="0"/>
                </a:lnTo>
              </a:path>
            </a:pathLst>
          </a:custGeom>
          <a:ln w="29468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9749870" y="2527004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64" y="0"/>
                </a:lnTo>
              </a:path>
            </a:pathLst>
          </a:custGeom>
          <a:ln w="29609">
            <a:solidFill>
              <a:srgbClr val="3B4D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9747812" y="2526211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142" y="0"/>
                </a:lnTo>
              </a:path>
            </a:pathLst>
          </a:custGeom>
          <a:ln w="29751">
            <a:solidFill>
              <a:srgbClr val="3B4D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9745792" y="2525334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41" y="0"/>
                </a:lnTo>
              </a:path>
            </a:pathLst>
          </a:custGeom>
          <a:ln w="29926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9743798" y="2524470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67" y="0"/>
                </a:lnTo>
              </a:path>
            </a:pathLst>
          </a:custGeom>
          <a:ln w="30103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9740978" y="2523376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893" y="0"/>
                </a:lnTo>
              </a:path>
            </a:pathLst>
          </a:custGeom>
          <a:ln w="30759">
            <a:solidFill>
              <a:srgbClr val="394B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9738221" y="2522085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844" y="0"/>
                </a:lnTo>
              </a:path>
            </a:pathLst>
          </a:custGeom>
          <a:ln w="31175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9734334" y="2504211"/>
            <a:ext cx="4445" cy="33020"/>
          </a:xfrm>
          <a:custGeom>
            <a:avLst/>
            <a:gdLst/>
            <a:ahLst/>
            <a:cxnLst/>
            <a:rect l="l" t="t" r="r" b="b"/>
            <a:pathLst>
              <a:path w="4445" h="33019">
                <a:moveTo>
                  <a:pt x="75" y="0"/>
                </a:moveTo>
                <a:lnTo>
                  <a:pt x="0" y="30065"/>
                </a:lnTo>
                <a:lnTo>
                  <a:pt x="2615" y="31915"/>
                </a:lnTo>
                <a:lnTo>
                  <a:pt x="3886" y="32403"/>
                </a:lnTo>
                <a:lnTo>
                  <a:pt x="3974" y="2285"/>
                </a:lnTo>
                <a:lnTo>
                  <a:pt x="75" y="0"/>
                </a:lnTo>
                <a:close/>
              </a:path>
            </a:pathLst>
          </a:custGeom>
          <a:solidFill>
            <a:srgbClr val="394A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9703806" y="2462758"/>
            <a:ext cx="31115" cy="71755"/>
          </a:xfrm>
          <a:custGeom>
            <a:avLst/>
            <a:gdLst/>
            <a:ahLst/>
            <a:cxnLst/>
            <a:rect l="l" t="t" r="r" b="b"/>
            <a:pathLst>
              <a:path w="31115" h="71755">
                <a:moveTo>
                  <a:pt x="137" y="0"/>
                </a:moveTo>
                <a:lnTo>
                  <a:pt x="1953" y="39467"/>
                </a:lnTo>
                <a:lnTo>
                  <a:pt x="30528" y="71518"/>
                </a:lnTo>
                <a:lnTo>
                  <a:pt x="30604" y="41452"/>
                </a:lnTo>
                <a:lnTo>
                  <a:pt x="20645" y="34114"/>
                </a:lnTo>
                <a:lnTo>
                  <a:pt x="18665" y="32714"/>
                </a:lnTo>
                <a:lnTo>
                  <a:pt x="18502" y="32535"/>
                </a:lnTo>
                <a:lnTo>
                  <a:pt x="18231" y="32336"/>
                </a:lnTo>
                <a:lnTo>
                  <a:pt x="9043" y="22374"/>
                </a:lnTo>
                <a:lnTo>
                  <a:pt x="8692" y="21758"/>
                </a:lnTo>
                <a:lnTo>
                  <a:pt x="8265" y="21288"/>
                </a:lnTo>
                <a:lnTo>
                  <a:pt x="6823" y="18471"/>
                </a:lnTo>
                <a:lnTo>
                  <a:pt x="3040" y="11816"/>
                </a:lnTo>
                <a:lnTo>
                  <a:pt x="2654" y="10321"/>
                </a:lnTo>
                <a:lnTo>
                  <a:pt x="2036" y="9114"/>
                </a:lnTo>
                <a:lnTo>
                  <a:pt x="1507" y="5877"/>
                </a:lnTo>
                <a:lnTo>
                  <a:pt x="226" y="914"/>
                </a:lnTo>
                <a:lnTo>
                  <a:pt x="137" y="0"/>
                </a:lnTo>
                <a:close/>
              </a:path>
            </a:pathLst>
          </a:custGeom>
          <a:solidFill>
            <a:srgbClr val="394A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9703917" y="2395347"/>
            <a:ext cx="225425" cy="129539"/>
          </a:xfrm>
          <a:custGeom>
            <a:avLst/>
            <a:gdLst/>
            <a:ahLst/>
            <a:cxnLst/>
            <a:rect l="l" t="t" r="r" b="b"/>
            <a:pathLst>
              <a:path w="225425" h="129539">
                <a:moveTo>
                  <a:pt x="136017" y="128270"/>
                </a:moveTo>
                <a:lnTo>
                  <a:pt x="89611" y="128270"/>
                </a:lnTo>
                <a:lnTo>
                  <a:pt x="94818" y="129540"/>
                </a:lnTo>
                <a:lnTo>
                  <a:pt x="132219" y="129540"/>
                </a:lnTo>
                <a:lnTo>
                  <a:pt x="136017" y="128270"/>
                </a:lnTo>
                <a:close/>
              </a:path>
              <a:path w="225425" h="129539">
                <a:moveTo>
                  <a:pt x="146088" y="127000"/>
                </a:moveTo>
                <a:lnTo>
                  <a:pt x="80505" y="127000"/>
                </a:lnTo>
                <a:lnTo>
                  <a:pt x="83566" y="128270"/>
                </a:lnTo>
                <a:lnTo>
                  <a:pt x="141592" y="128270"/>
                </a:lnTo>
                <a:lnTo>
                  <a:pt x="146088" y="127000"/>
                </a:lnTo>
                <a:close/>
              </a:path>
              <a:path w="225425" h="129539">
                <a:moveTo>
                  <a:pt x="81140" y="2540"/>
                </a:moveTo>
                <a:lnTo>
                  <a:pt x="43598" y="12700"/>
                </a:lnTo>
                <a:lnTo>
                  <a:pt x="8067" y="40640"/>
                </a:lnTo>
                <a:lnTo>
                  <a:pt x="0" y="67310"/>
                </a:lnTo>
                <a:lnTo>
                  <a:pt x="2807" y="80010"/>
                </a:lnTo>
                <a:lnTo>
                  <a:pt x="9264" y="91440"/>
                </a:lnTo>
                <a:lnTo>
                  <a:pt x="19370" y="101600"/>
                </a:lnTo>
                <a:lnTo>
                  <a:pt x="33121" y="110490"/>
                </a:lnTo>
                <a:lnTo>
                  <a:pt x="36068" y="113030"/>
                </a:lnTo>
                <a:lnTo>
                  <a:pt x="41160" y="115570"/>
                </a:lnTo>
                <a:lnTo>
                  <a:pt x="45796" y="116840"/>
                </a:lnTo>
                <a:lnTo>
                  <a:pt x="50380" y="119380"/>
                </a:lnTo>
                <a:lnTo>
                  <a:pt x="53441" y="120650"/>
                </a:lnTo>
                <a:lnTo>
                  <a:pt x="57391" y="121920"/>
                </a:lnTo>
                <a:lnTo>
                  <a:pt x="59423" y="121920"/>
                </a:lnTo>
                <a:lnTo>
                  <a:pt x="67945" y="124460"/>
                </a:lnTo>
                <a:lnTo>
                  <a:pt x="73355" y="125730"/>
                </a:lnTo>
                <a:lnTo>
                  <a:pt x="76911" y="127000"/>
                </a:lnTo>
                <a:lnTo>
                  <a:pt x="149377" y="127000"/>
                </a:lnTo>
                <a:lnTo>
                  <a:pt x="153987" y="125730"/>
                </a:lnTo>
                <a:lnTo>
                  <a:pt x="158991" y="124460"/>
                </a:lnTo>
                <a:lnTo>
                  <a:pt x="164541" y="123190"/>
                </a:lnTo>
                <a:lnTo>
                  <a:pt x="171688" y="120650"/>
                </a:lnTo>
                <a:lnTo>
                  <a:pt x="195287" y="109220"/>
                </a:lnTo>
                <a:lnTo>
                  <a:pt x="197764" y="107950"/>
                </a:lnTo>
                <a:lnTo>
                  <a:pt x="200812" y="105410"/>
                </a:lnTo>
                <a:lnTo>
                  <a:pt x="203301" y="104140"/>
                </a:lnTo>
                <a:lnTo>
                  <a:pt x="206667" y="101600"/>
                </a:lnTo>
                <a:lnTo>
                  <a:pt x="210070" y="97790"/>
                </a:lnTo>
                <a:lnTo>
                  <a:pt x="212166" y="95250"/>
                </a:lnTo>
                <a:lnTo>
                  <a:pt x="222370" y="80010"/>
                </a:lnTo>
                <a:lnTo>
                  <a:pt x="222795" y="77470"/>
                </a:lnTo>
                <a:lnTo>
                  <a:pt x="100685" y="77470"/>
                </a:lnTo>
                <a:lnTo>
                  <a:pt x="100482" y="76200"/>
                </a:lnTo>
                <a:lnTo>
                  <a:pt x="96062" y="76200"/>
                </a:lnTo>
                <a:lnTo>
                  <a:pt x="95872" y="74930"/>
                </a:lnTo>
                <a:lnTo>
                  <a:pt x="92786" y="74930"/>
                </a:lnTo>
                <a:lnTo>
                  <a:pt x="92783" y="73660"/>
                </a:lnTo>
                <a:lnTo>
                  <a:pt x="90144" y="73660"/>
                </a:lnTo>
                <a:lnTo>
                  <a:pt x="89979" y="72390"/>
                </a:lnTo>
                <a:lnTo>
                  <a:pt x="88176" y="72390"/>
                </a:lnTo>
                <a:lnTo>
                  <a:pt x="88173" y="71120"/>
                </a:lnTo>
                <a:lnTo>
                  <a:pt x="86423" y="71120"/>
                </a:lnTo>
                <a:lnTo>
                  <a:pt x="86271" y="69850"/>
                </a:lnTo>
                <a:lnTo>
                  <a:pt x="85064" y="69850"/>
                </a:lnTo>
                <a:lnTo>
                  <a:pt x="85062" y="68580"/>
                </a:lnTo>
                <a:lnTo>
                  <a:pt x="83959" y="68580"/>
                </a:lnTo>
                <a:lnTo>
                  <a:pt x="83956" y="67310"/>
                </a:lnTo>
                <a:lnTo>
                  <a:pt x="83083" y="67310"/>
                </a:lnTo>
                <a:lnTo>
                  <a:pt x="83079" y="66040"/>
                </a:lnTo>
                <a:lnTo>
                  <a:pt x="82296" y="66040"/>
                </a:lnTo>
                <a:lnTo>
                  <a:pt x="82292" y="64770"/>
                </a:lnTo>
                <a:lnTo>
                  <a:pt x="81749" y="64770"/>
                </a:lnTo>
                <a:lnTo>
                  <a:pt x="81584" y="63500"/>
                </a:lnTo>
                <a:lnTo>
                  <a:pt x="81165" y="60960"/>
                </a:lnTo>
                <a:lnTo>
                  <a:pt x="81140" y="2540"/>
                </a:lnTo>
                <a:close/>
              </a:path>
              <a:path w="225425" h="129539">
                <a:moveTo>
                  <a:pt x="101460" y="0"/>
                </a:moveTo>
                <a:lnTo>
                  <a:pt x="101498" y="77470"/>
                </a:lnTo>
                <a:lnTo>
                  <a:pt x="101460" y="0"/>
                </a:lnTo>
                <a:close/>
              </a:path>
              <a:path w="225425" h="129539">
                <a:moveTo>
                  <a:pt x="101612" y="0"/>
                </a:moveTo>
                <a:lnTo>
                  <a:pt x="101612" y="77470"/>
                </a:lnTo>
                <a:lnTo>
                  <a:pt x="101752" y="77470"/>
                </a:lnTo>
                <a:lnTo>
                  <a:pt x="101612" y="0"/>
                </a:lnTo>
                <a:close/>
              </a:path>
              <a:path w="225425" h="129539">
                <a:moveTo>
                  <a:pt x="101765" y="0"/>
                </a:moveTo>
                <a:lnTo>
                  <a:pt x="101752" y="77470"/>
                </a:lnTo>
                <a:lnTo>
                  <a:pt x="101765" y="0"/>
                </a:lnTo>
                <a:close/>
              </a:path>
              <a:path w="225425" h="129539">
                <a:moveTo>
                  <a:pt x="101917" y="0"/>
                </a:moveTo>
                <a:lnTo>
                  <a:pt x="101955" y="77470"/>
                </a:lnTo>
                <a:lnTo>
                  <a:pt x="101917" y="0"/>
                </a:lnTo>
                <a:close/>
              </a:path>
              <a:path w="225425" h="129539">
                <a:moveTo>
                  <a:pt x="102082" y="0"/>
                </a:moveTo>
                <a:lnTo>
                  <a:pt x="102069" y="77470"/>
                </a:lnTo>
                <a:lnTo>
                  <a:pt x="102260" y="77470"/>
                </a:lnTo>
                <a:lnTo>
                  <a:pt x="102082" y="0"/>
                </a:lnTo>
                <a:close/>
              </a:path>
              <a:path w="225425" h="129539">
                <a:moveTo>
                  <a:pt x="102235" y="0"/>
                </a:moveTo>
                <a:lnTo>
                  <a:pt x="102260" y="77470"/>
                </a:lnTo>
                <a:lnTo>
                  <a:pt x="102425" y="77470"/>
                </a:lnTo>
                <a:lnTo>
                  <a:pt x="102235" y="0"/>
                </a:lnTo>
                <a:close/>
              </a:path>
              <a:path w="225425" h="129539">
                <a:moveTo>
                  <a:pt x="102387" y="0"/>
                </a:moveTo>
                <a:lnTo>
                  <a:pt x="102425" y="77470"/>
                </a:lnTo>
                <a:lnTo>
                  <a:pt x="102387" y="0"/>
                </a:lnTo>
                <a:close/>
              </a:path>
              <a:path w="225425" h="129539">
                <a:moveTo>
                  <a:pt x="102539" y="0"/>
                </a:moveTo>
                <a:lnTo>
                  <a:pt x="102539" y="77470"/>
                </a:lnTo>
                <a:lnTo>
                  <a:pt x="102679" y="77470"/>
                </a:lnTo>
                <a:lnTo>
                  <a:pt x="102539" y="0"/>
                </a:lnTo>
                <a:close/>
              </a:path>
              <a:path w="225425" h="129539">
                <a:moveTo>
                  <a:pt x="102692" y="0"/>
                </a:moveTo>
                <a:lnTo>
                  <a:pt x="102679" y="77470"/>
                </a:lnTo>
                <a:lnTo>
                  <a:pt x="102831" y="77470"/>
                </a:lnTo>
                <a:lnTo>
                  <a:pt x="102692" y="0"/>
                </a:lnTo>
                <a:close/>
              </a:path>
              <a:path w="225425" h="129539">
                <a:moveTo>
                  <a:pt x="102844" y="0"/>
                </a:moveTo>
                <a:lnTo>
                  <a:pt x="102831" y="77470"/>
                </a:lnTo>
                <a:lnTo>
                  <a:pt x="103047" y="77470"/>
                </a:lnTo>
                <a:lnTo>
                  <a:pt x="102844" y="0"/>
                </a:lnTo>
                <a:close/>
              </a:path>
              <a:path w="225425" h="129539">
                <a:moveTo>
                  <a:pt x="103009" y="0"/>
                </a:moveTo>
                <a:lnTo>
                  <a:pt x="103047" y="77470"/>
                </a:lnTo>
                <a:lnTo>
                  <a:pt x="103009" y="0"/>
                </a:lnTo>
                <a:close/>
              </a:path>
              <a:path w="225425" h="129539">
                <a:moveTo>
                  <a:pt x="103162" y="0"/>
                </a:moveTo>
                <a:lnTo>
                  <a:pt x="103162" y="77470"/>
                </a:lnTo>
                <a:lnTo>
                  <a:pt x="103162" y="0"/>
                </a:lnTo>
                <a:close/>
              </a:path>
              <a:path w="225425" h="129539">
                <a:moveTo>
                  <a:pt x="103479" y="0"/>
                </a:moveTo>
                <a:lnTo>
                  <a:pt x="103505" y="77470"/>
                </a:lnTo>
                <a:lnTo>
                  <a:pt x="103479" y="0"/>
                </a:lnTo>
                <a:close/>
              </a:path>
              <a:path w="225425" h="129539">
                <a:moveTo>
                  <a:pt x="103619" y="0"/>
                </a:moveTo>
                <a:lnTo>
                  <a:pt x="103632" y="77470"/>
                </a:lnTo>
                <a:lnTo>
                  <a:pt x="103619" y="0"/>
                </a:lnTo>
                <a:close/>
              </a:path>
              <a:path w="225425" h="129539">
                <a:moveTo>
                  <a:pt x="103733" y="0"/>
                </a:moveTo>
                <a:lnTo>
                  <a:pt x="103759" y="77470"/>
                </a:lnTo>
                <a:lnTo>
                  <a:pt x="103733" y="0"/>
                </a:lnTo>
                <a:close/>
              </a:path>
              <a:path w="225425" h="129539">
                <a:moveTo>
                  <a:pt x="103847" y="0"/>
                </a:moveTo>
                <a:lnTo>
                  <a:pt x="103886" y="77470"/>
                </a:lnTo>
                <a:lnTo>
                  <a:pt x="103847" y="0"/>
                </a:lnTo>
                <a:close/>
              </a:path>
              <a:path w="225425" h="129539">
                <a:moveTo>
                  <a:pt x="103949" y="0"/>
                </a:moveTo>
                <a:lnTo>
                  <a:pt x="103987" y="77470"/>
                </a:lnTo>
                <a:lnTo>
                  <a:pt x="103949" y="0"/>
                </a:lnTo>
                <a:close/>
              </a:path>
              <a:path w="225425" h="129539">
                <a:moveTo>
                  <a:pt x="104063" y="0"/>
                </a:moveTo>
                <a:lnTo>
                  <a:pt x="104101" y="77470"/>
                </a:lnTo>
                <a:lnTo>
                  <a:pt x="104063" y="0"/>
                </a:lnTo>
                <a:close/>
              </a:path>
              <a:path w="225425" h="129539">
                <a:moveTo>
                  <a:pt x="104178" y="0"/>
                </a:moveTo>
                <a:lnTo>
                  <a:pt x="104216" y="77470"/>
                </a:lnTo>
                <a:lnTo>
                  <a:pt x="104178" y="0"/>
                </a:lnTo>
                <a:close/>
              </a:path>
              <a:path w="225425" h="129539">
                <a:moveTo>
                  <a:pt x="104292" y="0"/>
                </a:moveTo>
                <a:lnTo>
                  <a:pt x="104330" y="77470"/>
                </a:lnTo>
                <a:lnTo>
                  <a:pt x="104292" y="0"/>
                </a:lnTo>
                <a:close/>
              </a:path>
              <a:path w="225425" h="129539">
                <a:moveTo>
                  <a:pt x="104406" y="0"/>
                </a:moveTo>
                <a:lnTo>
                  <a:pt x="104444" y="77470"/>
                </a:lnTo>
                <a:lnTo>
                  <a:pt x="104406" y="0"/>
                </a:lnTo>
                <a:close/>
              </a:path>
              <a:path w="225425" h="129539">
                <a:moveTo>
                  <a:pt x="104508" y="0"/>
                </a:moveTo>
                <a:lnTo>
                  <a:pt x="104546" y="77470"/>
                </a:lnTo>
                <a:lnTo>
                  <a:pt x="104508" y="0"/>
                </a:lnTo>
                <a:close/>
              </a:path>
              <a:path w="225425" h="129539">
                <a:moveTo>
                  <a:pt x="104622" y="0"/>
                </a:moveTo>
                <a:lnTo>
                  <a:pt x="104660" y="77470"/>
                </a:lnTo>
                <a:lnTo>
                  <a:pt x="104622" y="0"/>
                </a:lnTo>
                <a:close/>
              </a:path>
              <a:path w="225425" h="129539">
                <a:moveTo>
                  <a:pt x="104736" y="0"/>
                </a:moveTo>
                <a:lnTo>
                  <a:pt x="104775" y="77470"/>
                </a:lnTo>
                <a:lnTo>
                  <a:pt x="104736" y="0"/>
                </a:lnTo>
                <a:close/>
              </a:path>
              <a:path w="225425" h="129539">
                <a:moveTo>
                  <a:pt x="104851" y="0"/>
                </a:moveTo>
                <a:lnTo>
                  <a:pt x="104889" y="77470"/>
                </a:lnTo>
                <a:lnTo>
                  <a:pt x="104851" y="0"/>
                </a:lnTo>
                <a:close/>
              </a:path>
              <a:path w="225425" h="129539">
                <a:moveTo>
                  <a:pt x="104952" y="0"/>
                </a:moveTo>
                <a:lnTo>
                  <a:pt x="104990" y="77470"/>
                </a:lnTo>
                <a:lnTo>
                  <a:pt x="104952" y="0"/>
                </a:lnTo>
                <a:close/>
              </a:path>
              <a:path w="225425" h="129539">
                <a:moveTo>
                  <a:pt x="105079" y="0"/>
                </a:moveTo>
                <a:lnTo>
                  <a:pt x="105117" y="77470"/>
                </a:lnTo>
                <a:lnTo>
                  <a:pt x="105079" y="0"/>
                </a:lnTo>
                <a:close/>
              </a:path>
              <a:path w="225425" h="129539">
                <a:moveTo>
                  <a:pt x="105181" y="0"/>
                </a:moveTo>
                <a:lnTo>
                  <a:pt x="105232" y="77470"/>
                </a:lnTo>
                <a:lnTo>
                  <a:pt x="105181" y="0"/>
                </a:lnTo>
                <a:close/>
              </a:path>
              <a:path w="225425" h="129539">
                <a:moveTo>
                  <a:pt x="105295" y="0"/>
                </a:moveTo>
                <a:lnTo>
                  <a:pt x="105333" y="77470"/>
                </a:lnTo>
                <a:lnTo>
                  <a:pt x="105295" y="0"/>
                </a:lnTo>
                <a:close/>
              </a:path>
              <a:path w="225425" h="129539">
                <a:moveTo>
                  <a:pt x="105410" y="0"/>
                </a:moveTo>
                <a:lnTo>
                  <a:pt x="105448" y="77470"/>
                </a:lnTo>
                <a:lnTo>
                  <a:pt x="105410" y="0"/>
                </a:lnTo>
                <a:close/>
              </a:path>
              <a:path w="225425" h="129539">
                <a:moveTo>
                  <a:pt x="105524" y="0"/>
                </a:moveTo>
                <a:lnTo>
                  <a:pt x="105562" y="77470"/>
                </a:lnTo>
                <a:lnTo>
                  <a:pt x="105524" y="0"/>
                </a:lnTo>
                <a:close/>
              </a:path>
              <a:path w="225425" h="129539">
                <a:moveTo>
                  <a:pt x="105638" y="0"/>
                </a:moveTo>
                <a:lnTo>
                  <a:pt x="105664" y="77470"/>
                </a:lnTo>
                <a:lnTo>
                  <a:pt x="105638" y="0"/>
                </a:lnTo>
                <a:close/>
              </a:path>
              <a:path w="225425" h="129539">
                <a:moveTo>
                  <a:pt x="105752" y="0"/>
                </a:moveTo>
                <a:lnTo>
                  <a:pt x="105791" y="77470"/>
                </a:lnTo>
                <a:lnTo>
                  <a:pt x="105752" y="0"/>
                </a:lnTo>
                <a:close/>
              </a:path>
              <a:path w="225425" h="129539">
                <a:moveTo>
                  <a:pt x="105854" y="0"/>
                </a:moveTo>
                <a:lnTo>
                  <a:pt x="105892" y="77470"/>
                </a:lnTo>
                <a:lnTo>
                  <a:pt x="105854" y="0"/>
                </a:lnTo>
                <a:close/>
              </a:path>
              <a:path w="225425" h="129539">
                <a:moveTo>
                  <a:pt x="105956" y="0"/>
                </a:moveTo>
                <a:lnTo>
                  <a:pt x="105981" y="77470"/>
                </a:lnTo>
                <a:lnTo>
                  <a:pt x="105956" y="0"/>
                </a:lnTo>
                <a:close/>
              </a:path>
              <a:path w="225425" h="129539">
                <a:moveTo>
                  <a:pt x="106045" y="0"/>
                </a:moveTo>
                <a:lnTo>
                  <a:pt x="106083" y="77470"/>
                </a:lnTo>
                <a:lnTo>
                  <a:pt x="106045" y="0"/>
                </a:lnTo>
                <a:close/>
              </a:path>
              <a:path w="225425" h="129539">
                <a:moveTo>
                  <a:pt x="106146" y="0"/>
                </a:moveTo>
                <a:lnTo>
                  <a:pt x="106184" y="77470"/>
                </a:lnTo>
                <a:lnTo>
                  <a:pt x="106146" y="0"/>
                </a:lnTo>
                <a:close/>
              </a:path>
              <a:path w="225425" h="129539">
                <a:moveTo>
                  <a:pt x="106235" y="0"/>
                </a:moveTo>
                <a:lnTo>
                  <a:pt x="106273" y="77470"/>
                </a:lnTo>
                <a:lnTo>
                  <a:pt x="106235" y="0"/>
                </a:lnTo>
                <a:close/>
              </a:path>
              <a:path w="225425" h="129539">
                <a:moveTo>
                  <a:pt x="106337" y="0"/>
                </a:moveTo>
                <a:lnTo>
                  <a:pt x="106375" y="77470"/>
                </a:lnTo>
                <a:lnTo>
                  <a:pt x="106337" y="0"/>
                </a:lnTo>
                <a:close/>
              </a:path>
              <a:path w="225425" h="129539">
                <a:moveTo>
                  <a:pt x="106438" y="0"/>
                </a:moveTo>
                <a:lnTo>
                  <a:pt x="106476" y="77470"/>
                </a:lnTo>
                <a:lnTo>
                  <a:pt x="106438" y="0"/>
                </a:lnTo>
                <a:close/>
              </a:path>
              <a:path w="225425" h="129539">
                <a:moveTo>
                  <a:pt x="106540" y="0"/>
                </a:moveTo>
                <a:lnTo>
                  <a:pt x="106578" y="77470"/>
                </a:lnTo>
                <a:lnTo>
                  <a:pt x="106540" y="0"/>
                </a:lnTo>
                <a:close/>
              </a:path>
              <a:path w="225425" h="129539">
                <a:moveTo>
                  <a:pt x="106629" y="0"/>
                </a:moveTo>
                <a:lnTo>
                  <a:pt x="106667" y="77470"/>
                </a:lnTo>
                <a:lnTo>
                  <a:pt x="106629" y="0"/>
                </a:lnTo>
                <a:close/>
              </a:path>
              <a:path w="225425" h="129539">
                <a:moveTo>
                  <a:pt x="106730" y="0"/>
                </a:moveTo>
                <a:lnTo>
                  <a:pt x="106768" y="77470"/>
                </a:lnTo>
                <a:lnTo>
                  <a:pt x="106730" y="0"/>
                </a:lnTo>
                <a:close/>
              </a:path>
              <a:path w="225425" h="129539">
                <a:moveTo>
                  <a:pt x="106832" y="0"/>
                </a:moveTo>
                <a:lnTo>
                  <a:pt x="106870" y="77470"/>
                </a:lnTo>
                <a:lnTo>
                  <a:pt x="106832" y="0"/>
                </a:lnTo>
                <a:close/>
              </a:path>
              <a:path w="225425" h="129539">
                <a:moveTo>
                  <a:pt x="106934" y="0"/>
                </a:moveTo>
                <a:lnTo>
                  <a:pt x="106972" y="77470"/>
                </a:lnTo>
                <a:lnTo>
                  <a:pt x="106934" y="0"/>
                </a:lnTo>
                <a:close/>
              </a:path>
              <a:path w="225425" h="129539">
                <a:moveTo>
                  <a:pt x="107022" y="0"/>
                </a:moveTo>
                <a:lnTo>
                  <a:pt x="107061" y="77470"/>
                </a:lnTo>
                <a:lnTo>
                  <a:pt x="107022" y="0"/>
                </a:lnTo>
                <a:close/>
              </a:path>
              <a:path w="225425" h="129539">
                <a:moveTo>
                  <a:pt x="107124" y="0"/>
                </a:moveTo>
                <a:lnTo>
                  <a:pt x="107162" y="77470"/>
                </a:lnTo>
                <a:lnTo>
                  <a:pt x="107124" y="0"/>
                </a:lnTo>
                <a:close/>
              </a:path>
              <a:path w="225425" h="129539">
                <a:moveTo>
                  <a:pt x="107213" y="0"/>
                </a:moveTo>
                <a:lnTo>
                  <a:pt x="107251" y="77470"/>
                </a:lnTo>
                <a:lnTo>
                  <a:pt x="107213" y="0"/>
                </a:lnTo>
                <a:close/>
              </a:path>
              <a:path w="225425" h="129539">
                <a:moveTo>
                  <a:pt x="107315" y="0"/>
                </a:moveTo>
                <a:lnTo>
                  <a:pt x="107353" y="77470"/>
                </a:lnTo>
                <a:lnTo>
                  <a:pt x="107315" y="0"/>
                </a:lnTo>
                <a:close/>
              </a:path>
              <a:path w="225425" h="129539">
                <a:moveTo>
                  <a:pt x="107416" y="0"/>
                </a:moveTo>
                <a:lnTo>
                  <a:pt x="107454" y="77470"/>
                </a:lnTo>
                <a:lnTo>
                  <a:pt x="107416" y="0"/>
                </a:lnTo>
                <a:close/>
              </a:path>
              <a:path w="225425" h="129539">
                <a:moveTo>
                  <a:pt x="107505" y="0"/>
                </a:moveTo>
                <a:lnTo>
                  <a:pt x="107543" y="77470"/>
                </a:lnTo>
                <a:lnTo>
                  <a:pt x="107505" y="0"/>
                </a:lnTo>
                <a:close/>
              </a:path>
              <a:path w="225425" h="129539">
                <a:moveTo>
                  <a:pt x="107607" y="0"/>
                </a:moveTo>
                <a:lnTo>
                  <a:pt x="107645" y="77470"/>
                </a:lnTo>
                <a:lnTo>
                  <a:pt x="107607" y="0"/>
                </a:lnTo>
                <a:close/>
              </a:path>
              <a:path w="225425" h="129539">
                <a:moveTo>
                  <a:pt x="107708" y="0"/>
                </a:moveTo>
                <a:lnTo>
                  <a:pt x="107746" y="77470"/>
                </a:lnTo>
                <a:lnTo>
                  <a:pt x="107708" y="0"/>
                </a:lnTo>
                <a:close/>
              </a:path>
              <a:path w="225425" h="129539">
                <a:moveTo>
                  <a:pt x="107810" y="0"/>
                </a:moveTo>
                <a:lnTo>
                  <a:pt x="107848" y="77470"/>
                </a:lnTo>
                <a:lnTo>
                  <a:pt x="107810" y="0"/>
                </a:lnTo>
                <a:close/>
              </a:path>
              <a:path w="225425" h="129539">
                <a:moveTo>
                  <a:pt x="107911" y="0"/>
                </a:moveTo>
                <a:lnTo>
                  <a:pt x="107950" y="77470"/>
                </a:lnTo>
                <a:lnTo>
                  <a:pt x="107911" y="0"/>
                </a:lnTo>
                <a:close/>
              </a:path>
              <a:path w="225425" h="129539">
                <a:moveTo>
                  <a:pt x="108000" y="0"/>
                </a:moveTo>
                <a:lnTo>
                  <a:pt x="108038" y="77470"/>
                </a:lnTo>
                <a:lnTo>
                  <a:pt x="108000" y="0"/>
                </a:lnTo>
                <a:close/>
              </a:path>
              <a:path w="225425" h="129539">
                <a:moveTo>
                  <a:pt x="108115" y="0"/>
                </a:moveTo>
                <a:lnTo>
                  <a:pt x="108153" y="77470"/>
                </a:lnTo>
                <a:lnTo>
                  <a:pt x="108115" y="0"/>
                </a:lnTo>
                <a:close/>
              </a:path>
              <a:path w="225425" h="129539">
                <a:moveTo>
                  <a:pt x="108254" y="0"/>
                </a:moveTo>
                <a:lnTo>
                  <a:pt x="108267" y="77470"/>
                </a:lnTo>
                <a:lnTo>
                  <a:pt x="108419" y="77470"/>
                </a:lnTo>
                <a:lnTo>
                  <a:pt x="108254" y="0"/>
                </a:lnTo>
                <a:close/>
              </a:path>
              <a:path w="225425" h="129539">
                <a:moveTo>
                  <a:pt x="108381" y="0"/>
                </a:moveTo>
                <a:lnTo>
                  <a:pt x="108419" y="77470"/>
                </a:lnTo>
                <a:lnTo>
                  <a:pt x="108381" y="0"/>
                </a:lnTo>
                <a:close/>
              </a:path>
              <a:path w="225425" h="129539">
                <a:moveTo>
                  <a:pt x="108496" y="0"/>
                </a:moveTo>
                <a:lnTo>
                  <a:pt x="108546" y="77470"/>
                </a:lnTo>
                <a:lnTo>
                  <a:pt x="108496" y="0"/>
                </a:lnTo>
                <a:close/>
              </a:path>
              <a:path w="225425" h="129539">
                <a:moveTo>
                  <a:pt x="108635" y="0"/>
                </a:moveTo>
                <a:lnTo>
                  <a:pt x="108661" y="77470"/>
                </a:lnTo>
                <a:lnTo>
                  <a:pt x="108635" y="0"/>
                </a:lnTo>
                <a:close/>
              </a:path>
              <a:path w="225425" h="129539">
                <a:moveTo>
                  <a:pt x="108762" y="0"/>
                </a:moveTo>
                <a:lnTo>
                  <a:pt x="108775" y="77470"/>
                </a:lnTo>
                <a:lnTo>
                  <a:pt x="108927" y="77470"/>
                </a:lnTo>
                <a:lnTo>
                  <a:pt x="108762" y="0"/>
                </a:lnTo>
                <a:close/>
              </a:path>
              <a:path w="225425" h="129539">
                <a:moveTo>
                  <a:pt x="108889" y="0"/>
                </a:moveTo>
                <a:lnTo>
                  <a:pt x="108927" y="77470"/>
                </a:lnTo>
                <a:lnTo>
                  <a:pt x="108889" y="0"/>
                </a:lnTo>
                <a:close/>
              </a:path>
              <a:path w="225425" h="129539">
                <a:moveTo>
                  <a:pt x="109016" y="0"/>
                </a:moveTo>
                <a:lnTo>
                  <a:pt x="109054" y="77470"/>
                </a:lnTo>
                <a:lnTo>
                  <a:pt x="109016" y="0"/>
                </a:lnTo>
                <a:close/>
              </a:path>
              <a:path w="225425" h="129539">
                <a:moveTo>
                  <a:pt x="109143" y="0"/>
                </a:moveTo>
                <a:lnTo>
                  <a:pt x="109169" y="77470"/>
                </a:lnTo>
                <a:lnTo>
                  <a:pt x="109308" y="77470"/>
                </a:lnTo>
                <a:lnTo>
                  <a:pt x="109143" y="0"/>
                </a:lnTo>
                <a:close/>
              </a:path>
              <a:path w="225425" h="129539">
                <a:moveTo>
                  <a:pt x="109270" y="0"/>
                </a:moveTo>
                <a:lnTo>
                  <a:pt x="109308" y="77470"/>
                </a:lnTo>
                <a:lnTo>
                  <a:pt x="109270" y="0"/>
                </a:lnTo>
                <a:close/>
              </a:path>
              <a:path w="225425" h="129539">
                <a:moveTo>
                  <a:pt x="109397" y="0"/>
                </a:moveTo>
                <a:lnTo>
                  <a:pt x="109410" y="77470"/>
                </a:lnTo>
                <a:lnTo>
                  <a:pt x="109562" y="77470"/>
                </a:lnTo>
                <a:lnTo>
                  <a:pt x="109397" y="0"/>
                </a:lnTo>
                <a:close/>
              </a:path>
              <a:path w="225425" h="129539">
                <a:moveTo>
                  <a:pt x="109524" y="0"/>
                </a:moveTo>
                <a:lnTo>
                  <a:pt x="109562" y="77470"/>
                </a:lnTo>
                <a:lnTo>
                  <a:pt x="109524" y="0"/>
                </a:lnTo>
                <a:close/>
              </a:path>
              <a:path w="225425" h="129539">
                <a:moveTo>
                  <a:pt x="109651" y="0"/>
                </a:moveTo>
                <a:lnTo>
                  <a:pt x="109664" y="77470"/>
                </a:lnTo>
                <a:lnTo>
                  <a:pt x="109816" y="77470"/>
                </a:lnTo>
                <a:lnTo>
                  <a:pt x="109651" y="0"/>
                </a:lnTo>
                <a:close/>
              </a:path>
              <a:path w="225425" h="129539">
                <a:moveTo>
                  <a:pt x="109778" y="0"/>
                </a:moveTo>
                <a:lnTo>
                  <a:pt x="109816" y="77470"/>
                </a:lnTo>
                <a:lnTo>
                  <a:pt x="109778" y="0"/>
                </a:lnTo>
                <a:close/>
              </a:path>
              <a:path w="225425" h="129539">
                <a:moveTo>
                  <a:pt x="109905" y="0"/>
                </a:moveTo>
                <a:lnTo>
                  <a:pt x="109943" y="77470"/>
                </a:lnTo>
                <a:lnTo>
                  <a:pt x="109905" y="0"/>
                </a:lnTo>
                <a:close/>
              </a:path>
              <a:path w="225425" h="129539">
                <a:moveTo>
                  <a:pt x="110032" y="0"/>
                </a:moveTo>
                <a:lnTo>
                  <a:pt x="110070" y="77470"/>
                </a:lnTo>
                <a:lnTo>
                  <a:pt x="110032" y="0"/>
                </a:lnTo>
                <a:close/>
              </a:path>
              <a:path w="225425" h="129539">
                <a:moveTo>
                  <a:pt x="112229" y="0"/>
                </a:moveTo>
                <a:lnTo>
                  <a:pt x="112255" y="77470"/>
                </a:lnTo>
                <a:lnTo>
                  <a:pt x="112229" y="0"/>
                </a:lnTo>
                <a:close/>
              </a:path>
              <a:path w="225425" h="129539">
                <a:moveTo>
                  <a:pt x="112598" y="0"/>
                </a:moveTo>
                <a:lnTo>
                  <a:pt x="112636" y="77470"/>
                </a:lnTo>
                <a:lnTo>
                  <a:pt x="112598" y="0"/>
                </a:lnTo>
                <a:close/>
              </a:path>
              <a:path w="225425" h="129539">
                <a:moveTo>
                  <a:pt x="112788" y="0"/>
                </a:moveTo>
                <a:lnTo>
                  <a:pt x="112750" y="77470"/>
                </a:lnTo>
                <a:lnTo>
                  <a:pt x="112788" y="0"/>
                </a:lnTo>
                <a:close/>
              </a:path>
              <a:path w="225425" h="129539">
                <a:moveTo>
                  <a:pt x="114249" y="0"/>
                </a:moveTo>
                <a:lnTo>
                  <a:pt x="114287" y="77470"/>
                </a:lnTo>
                <a:lnTo>
                  <a:pt x="114249" y="0"/>
                </a:lnTo>
                <a:close/>
              </a:path>
              <a:path w="225425" h="129539">
                <a:moveTo>
                  <a:pt x="114426" y="0"/>
                </a:moveTo>
                <a:lnTo>
                  <a:pt x="114376" y="77470"/>
                </a:lnTo>
                <a:lnTo>
                  <a:pt x="114592" y="77470"/>
                </a:lnTo>
                <a:lnTo>
                  <a:pt x="114426" y="0"/>
                </a:lnTo>
                <a:close/>
              </a:path>
              <a:path w="225425" h="129539">
                <a:moveTo>
                  <a:pt x="114617" y="0"/>
                </a:moveTo>
                <a:lnTo>
                  <a:pt x="114592" y="77470"/>
                </a:lnTo>
                <a:lnTo>
                  <a:pt x="114769" y="77470"/>
                </a:lnTo>
                <a:lnTo>
                  <a:pt x="114617" y="0"/>
                </a:lnTo>
                <a:close/>
              </a:path>
              <a:path w="225425" h="129539">
                <a:moveTo>
                  <a:pt x="114782" y="0"/>
                </a:moveTo>
                <a:lnTo>
                  <a:pt x="114769" y="77470"/>
                </a:lnTo>
                <a:lnTo>
                  <a:pt x="114922" y="77470"/>
                </a:lnTo>
                <a:lnTo>
                  <a:pt x="114782" y="0"/>
                </a:lnTo>
                <a:close/>
              </a:path>
              <a:path w="225425" h="129539">
                <a:moveTo>
                  <a:pt x="114884" y="0"/>
                </a:moveTo>
                <a:lnTo>
                  <a:pt x="114922" y="77470"/>
                </a:lnTo>
                <a:lnTo>
                  <a:pt x="114884" y="0"/>
                </a:lnTo>
                <a:close/>
              </a:path>
              <a:path w="225425" h="129539">
                <a:moveTo>
                  <a:pt x="114998" y="0"/>
                </a:moveTo>
                <a:lnTo>
                  <a:pt x="115023" y="77470"/>
                </a:lnTo>
                <a:lnTo>
                  <a:pt x="114998" y="0"/>
                </a:lnTo>
                <a:close/>
              </a:path>
              <a:path w="225425" h="129539">
                <a:moveTo>
                  <a:pt x="115100" y="0"/>
                </a:moveTo>
                <a:lnTo>
                  <a:pt x="115138" y="77470"/>
                </a:lnTo>
                <a:lnTo>
                  <a:pt x="115100" y="0"/>
                </a:lnTo>
                <a:close/>
              </a:path>
              <a:path w="225425" h="129539">
                <a:moveTo>
                  <a:pt x="115214" y="0"/>
                </a:moveTo>
                <a:lnTo>
                  <a:pt x="115252" y="77470"/>
                </a:lnTo>
                <a:lnTo>
                  <a:pt x="115214" y="0"/>
                </a:lnTo>
                <a:close/>
              </a:path>
              <a:path w="225425" h="129539">
                <a:moveTo>
                  <a:pt x="115316" y="0"/>
                </a:moveTo>
                <a:lnTo>
                  <a:pt x="115354" y="77470"/>
                </a:lnTo>
                <a:lnTo>
                  <a:pt x="115316" y="0"/>
                </a:lnTo>
                <a:close/>
              </a:path>
              <a:path w="225425" h="129539">
                <a:moveTo>
                  <a:pt x="115417" y="0"/>
                </a:moveTo>
                <a:lnTo>
                  <a:pt x="115455" y="77470"/>
                </a:lnTo>
                <a:lnTo>
                  <a:pt x="115417" y="0"/>
                </a:lnTo>
                <a:close/>
              </a:path>
              <a:path w="225425" h="129539">
                <a:moveTo>
                  <a:pt x="115531" y="0"/>
                </a:moveTo>
                <a:lnTo>
                  <a:pt x="115570" y="77470"/>
                </a:lnTo>
                <a:lnTo>
                  <a:pt x="115531" y="0"/>
                </a:lnTo>
                <a:close/>
              </a:path>
              <a:path w="225425" h="129539">
                <a:moveTo>
                  <a:pt x="115633" y="0"/>
                </a:moveTo>
                <a:lnTo>
                  <a:pt x="115671" y="77470"/>
                </a:lnTo>
                <a:lnTo>
                  <a:pt x="115633" y="0"/>
                </a:lnTo>
                <a:close/>
              </a:path>
              <a:path w="225425" h="129539">
                <a:moveTo>
                  <a:pt x="115747" y="0"/>
                </a:moveTo>
                <a:lnTo>
                  <a:pt x="115785" y="77470"/>
                </a:lnTo>
                <a:lnTo>
                  <a:pt x="115747" y="0"/>
                </a:lnTo>
                <a:close/>
              </a:path>
              <a:path w="225425" h="129539">
                <a:moveTo>
                  <a:pt x="115849" y="0"/>
                </a:moveTo>
                <a:lnTo>
                  <a:pt x="115887" y="77470"/>
                </a:lnTo>
                <a:lnTo>
                  <a:pt x="115849" y="0"/>
                </a:lnTo>
                <a:close/>
              </a:path>
              <a:path w="225425" h="129539">
                <a:moveTo>
                  <a:pt x="115950" y="0"/>
                </a:moveTo>
                <a:lnTo>
                  <a:pt x="116001" y="77470"/>
                </a:lnTo>
                <a:lnTo>
                  <a:pt x="115950" y="0"/>
                </a:lnTo>
                <a:close/>
              </a:path>
              <a:path w="225425" h="129539">
                <a:moveTo>
                  <a:pt x="116065" y="0"/>
                </a:moveTo>
                <a:lnTo>
                  <a:pt x="116103" y="77470"/>
                </a:lnTo>
                <a:lnTo>
                  <a:pt x="116065" y="0"/>
                </a:lnTo>
                <a:close/>
              </a:path>
              <a:path w="225425" h="129539">
                <a:moveTo>
                  <a:pt x="116179" y="0"/>
                </a:moveTo>
                <a:lnTo>
                  <a:pt x="116217" y="77470"/>
                </a:lnTo>
                <a:lnTo>
                  <a:pt x="116179" y="0"/>
                </a:lnTo>
                <a:close/>
              </a:path>
              <a:path w="225425" h="129539">
                <a:moveTo>
                  <a:pt x="116281" y="0"/>
                </a:moveTo>
                <a:lnTo>
                  <a:pt x="116319" y="77470"/>
                </a:lnTo>
                <a:lnTo>
                  <a:pt x="116281" y="0"/>
                </a:lnTo>
                <a:close/>
              </a:path>
              <a:path w="225425" h="129539">
                <a:moveTo>
                  <a:pt x="116382" y="0"/>
                </a:moveTo>
                <a:lnTo>
                  <a:pt x="116420" y="77470"/>
                </a:lnTo>
                <a:lnTo>
                  <a:pt x="116382" y="0"/>
                </a:lnTo>
                <a:close/>
              </a:path>
              <a:path w="225425" h="129539">
                <a:moveTo>
                  <a:pt x="116497" y="0"/>
                </a:moveTo>
                <a:lnTo>
                  <a:pt x="116535" y="77470"/>
                </a:lnTo>
                <a:lnTo>
                  <a:pt x="116497" y="0"/>
                </a:lnTo>
                <a:close/>
              </a:path>
              <a:path w="225425" h="129539">
                <a:moveTo>
                  <a:pt x="116598" y="0"/>
                </a:moveTo>
                <a:lnTo>
                  <a:pt x="116636" y="77470"/>
                </a:lnTo>
                <a:lnTo>
                  <a:pt x="116598" y="0"/>
                </a:lnTo>
                <a:close/>
              </a:path>
              <a:path w="225425" h="129539">
                <a:moveTo>
                  <a:pt x="116713" y="0"/>
                </a:moveTo>
                <a:lnTo>
                  <a:pt x="116751" y="77470"/>
                </a:lnTo>
                <a:lnTo>
                  <a:pt x="116713" y="0"/>
                </a:lnTo>
                <a:close/>
              </a:path>
              <a:path w="225425" h="129539">
                <a:moveTo>
                  <a:pt x="116814" y="0"/>
                </a:moveTo>
                <a:lnTo>
                  <a:pt x="116852" y="77470"/>
                </a:lnTo>
                <a:lnTo>
                  <a:pt x="116814" y="0"/>
                </a:lnTo>
                <a:close/>
              </a:path>
              <a:path w="225425" h="129539">
                <a:moveTo>
                  <a:pt x="116916" y="0"/>
                </a:moveTo>
                <a:lnTo>
                  <a:pt x="116954" y="77470"/>
                </a:lnTo>
                <a:lnTo>
                  <a:pt x="116916" y="0"/>
                </a:lnTo>
                <a:close/>
              </a:path>
              <a:path w="225425" h="129539">
                <a:moveTo>
                  <a:pt x="117030" y="0"/>
                </a:moveTo>
                <a:lnTo>
                  <a:pt x="117068" y="77470"/>
                </a:lnTo>
                <a:lnTo>
                  <a:pt x="117030" y="0"/>
                </a:lnTo>
                <a:close/>
              </a:path>
              <a:path w="225425" h="129539">
                <a:moveTo>
                  <a:pt x="117132" y="0"/>
                </a:moveTo>
                <a:lnTo>
                  <a:pt x="117170" y="77470"/>
                </a:lnTo>
                <a:lnTo>
                  <a:pt x="117132" y="0"/>
                </a:lnTo>
                <a:close/>
              </a:path>
              <a:path w="225425" h="129539">
                <a:moveTo>
                  <a:pt x="117246" y="0"/>
                </a:moveTo>
                <a:lnTo>
                  <a:pt x="117284" y="77470"/>
                </a:lnTo>
                <a:lnTo>
                  <a:pt x="117246" y="0"/>
                </a:lnTo>
                <a:close/>
              </a:path>
              <a:path w="225425" h="129539">
                <a:moveTo>
                  <a:pt x="117360" y="0"/>
                </a:moveTo>
                <a:lnTo>
                  <a:pt x="117398" y="77470"/>
                </a:lnTo>
                <a:lnTo>
                  <a:pt x="117360" y="0"/>
                </a:lnTo>
                <a:close/>
              </a:path>
              <a:path w="225425" h="129539">
                <a:moveTo>
                  <a:pt x="117462" y="0"/>
                </a:moveTo>
                <a:lnTo>
                  <a:pt x="117500" y="77470"/>
                </a:lnTo>
                <a:lnTo>
                  <a:pt x="117462" y="0"/>
                </a:lnTo>
                <a:close/>
              </a:path>
              <a:path w="225425" h="129539">
                <a:moveTo>
                  <a:pt x="117576" y="0"/>
                </a:moveTo>
                <a:lnTo>
                  <a:pt x="117627" y="77470"/>
                </a:lnTo>
                <a:lnTo>
                  <a:pt x="117576" y="0"/>
                </a:lnTo>
                <a:close/>
              </a:path>
              <a:path w="225425" h="129539">
                <a:moveTo>
                  <a:pt x="117690" y="0"/>
                </a:moveTo>
                <a:lnTo>
                  <a:pt x="117728" y="77470"/>
                </a:lnTo>
                <a:lnTo>
                  <a:pt x="117690" y="0"/>
                </a:lnTo>
                <a:close/>
              </a:path>
              <a:path w="225425" h="129539">
                <a:moveTo>
                  <a:pt x="117792" y="0"/>
                </a:moveTo>
                <a:lnTo>
                  <a:pt x="117830" y="77470"/>
                </a:lnTo>
                <a:lnTo>
                  <a:pt x="117792" y="0"/>
                </a:lnTo>
                <a:close/>
              </a:path>
              <a:path w="225425" h="129539">
                <a:moveTo>
                  <a:pt x="117906" y="0"/>
                </a:moveTo>
                <a:lnTo>
                  <a:pt x="117944" y="77470"/>
                </a:lnTo>
                <a:lnTo>
                  <a:pt x="117906" y="0"/>
                </a:lnTo>
                <a:close/>
              </a:path>
              <a:path w="225425" h="129539">
                <a:moveTo>
                  <a:pt x="118021" y="0"/>
                </a:moveTo>
                <a:lnTo>
                  <a:pt x="118059" y="77470"/>
                </a:lnTo>
                <a:lnTo>
                  <a:pt x="118021" y="0"/>
                </a:lnTo>
                <a:close/>
              </a:path>
              <a:path w="225425" h="129539">
                <a:moveTo>
                  <a:pt x="118122" y="0"/>
                </a:moveTo>
                <a:lnTo>
                  <a:pt x="118160" y="77470"/>
                </a:lnTo>
                <a:lnTo>
                  <a:pt x="118122" y="0"/>
                </a:lnTo>
                <a:close/>
              </a:path>
              <a:path w="225425" h="129539">
                <a:moveTo>
                  <a:pt x="118237" y="0"/>
                </a:moveTo>
                <a:lnTo>
                  <a:pt x="118275" y="77470"/>
                </a:lnTo>
                <a:lnTo>
                  <a:pt x="118237" y="0"/>
                </a:lnTo>
                <a:close/>
              </a:path>
              <a:path w="225425" h="129539">
                <a:moveTo>
                  <a:pt x="118338" y="0"/>
                </a:moveTo>
                <a:lnTo>
                  <a:pt x="118376" y="77470"/>
                </a:lnTo>
                <a:lnTo>
                  <a:pt x="118338" y="0"/>
                </a:lnTo>
                <a:close/>
              </a:path>
              <a:path w="225425" h="129539">
                <a:moveTo>
                  <a:pt x="118452" y="0"/>
                </a:moveTo>
                <a:lnTo>
                  <a:pt x="118465" y="77470"/>
                </a:lnTo>
                <a:lnTo>
                  <a:pt x="118452" y="0"/>
                </a:lnTo>
                <a:close/>
              </a:path>
              <a:path w="225425" h="129539">
                <a:moveTo>
                  <a:pt x="118567" y="0"/>
                </a:moveTo>
                <a:lnTo>
                  <a:pt x="118592" y="77470"/>
                </a:lnTo>
                <a:lnTo>
                  <a:pt x="118567" y="0"/>
                </a:lnTo>
                <a:close/>
              </a:path>
              <a:path w="225425" h="129539">
                <a:moveTo>
                  <a:pt x="118668" y="0"/>
                </a:moveTo>
                <a:lnTo>
                  <a:pt x="118706" y="77470"/>
                </a:lnTo>
                <a:lnTo>
                  <a:pt x="118668" y="0"/>
                </a:lnTo>
                <a:close/>
              </a:path>
              <a:path w="225425" h="129539">
                <a:moveTo>
                  <a:pt x="118783" y="0"/>
                </a:moveTo>
                <a:lnTo>
                  <a:pt x="118821" y="77470"/>
                </a:lnTo>
                <a:lnTo>
                  <a:pt x="118783" y="0"/>
                </a:lnTo>
                <a:close/>
              </a:path>
              <a:path w="225425" h="129539">
                <a:moveTo>
                  <a:pt x="118897" y="0"/>
                </a:moveTo>
                <a:lnTo>
                  <a:pt x="118922" y="77470"/>
                </a:lnTo>
                <a:lnTo>
                  <a:pt x="118897" y="0"/>
                </a:lnTo>
                <a:close/>
              </a:path>
              <a:path w="225425" h="129539">
                <a:moveTo>
                  <a:pt x="118999" y="0"/>
                </a:moveTo>
                <a:lnTo>
                  <a:pt x="119037" y="77470"/>
                </a:lnTo>
                <a:lnTo>
                  <a:pt x="118999" y="0"/>
                </a:lnTo>
                <a:close/>
              </a:path>
              <a:path w="225425" h="129539">
                <a:moveTo>
                  <a:pt x="119113" y="0"/>
                </a:moveTo>
                <a:lnTo>
                  <a:pt x="119151" y="77470"/>
                </a:lnTo>
                <a:lnTo>
                  <a:pt x="119113" y="0"/>
                </a:lnTo>
                <a:close/>
              </a:path>
              <a:path w="225425" h="129539">
                <a:moveTo>
                  <a:pt x="119240" y="0"/>
                </a:moveTo>
                <a:lnTo>
                  <a:pt x="119278" y="77470"/>
                </a:lnTo>
                <a:lnTo>
                  <a:pt x="119240" y="0"/>
                </a:lnTo>
                <a:close/>
              </a:path>
              <a:path w="225425" h="129539">
                <a:moveTo>
                  <a:pt x="119392" y="0"/>
                </a:moveTo>
                <a:lnTo>
                  <a:pt x="119392" y="77470"/>
                </a:lnTo>
                <a:lnTo>
                  <a:pt x="119532" y="77470"/>
                </a:lnTo>
                <a:lnTo>
                  <a:pt x="119392" y="0"/>
                </a:lnTo>
                <a:close/>
              </a:path>
              <a:path w="225425" h="129539">
                <a:moveTo>
                  <a:pt x="119545" y="0"/>
                </a:moveTo>
                <a:lnTo>
                  <a:pt x="119532" y="77470"/>
                </a:lnTo>
                <a:lnTo>
                  <a:pt x="119722" y="77470"/>
                </a:lnTo>
                <a:lnTo>
                  <a:pt x="119545" y="0"/>
                </a:lnTo>
                <a:close/>
              </a:path>
              <a:path w="225425" h="129539">
                <a:moveTo>
                  <a:pt x="119684" y="0"/>
                </a:moveTo>
                <a:lnTo>
                  <a:pt x="119722" y="77470"/>
                </a:lnTo>
                <a:lnTo>
                  <a:pt x="119684" y="0"/>
                </a:lnTo>
                <a:close/>
              </a:path>
              <a:path w="225425" h="129539">
                <a:moveTo>
                  <a:pt x="119837" y="0"/>
                </a:moveTo>
                <a:lnTo>
                  <a:pt x="119824" y="77470"/>
                </a:lnTo>
                <a:lnTo>
                  <a:pt x="120027" y="77470"/>
                </a:lnTo>
                <a:lnTo>
                  <a:pt x="119837" y="0"/>
                </a:lnTo>
                <a:close/>
              </a:path>
              <a:path w="225425" h="129539">
                <a:moveTo>
                  <a:pt x="119989" y="0"/>
                </a:moveTo>
                <a:lnTo>
                  <a:pt x="120027" y="77470"/>
                </a:lnTo>
                <a:lnTo>
                  <a:pt x="119989" y="0"/>
                </a:lnTo>
                <a:close/>
              </a:path>
              <a:path w="225425" h="129539">
                <a:moveTo>
                  <a:pt x="120142" y="0"/>
                </a:moveTo>
                <a:lnTo>
                  <a:pt x="120154" y="77470"/>
                </a:lnTo>
                <a:lnTo>
                  <a:pt x="222795" y="77470"/>
                </a:lnTo>
                <a:lnTo>
                  <a:pt x="223008" y="76200"/>
                </a:lnTo>
                <a:lnTo>
                  <a:pt x="120281" y="76200"/>
                </a:lnTo>
                <a:lnTo>
                  <a:pt x="120142" y="0"/>
                </a:lnTo>
                <a:close/>
              </a:path>
              <a:path w="225425" h="129539">
                <a:moveTo>
                  <a:pt x="96227" y="0"/>
                </a:moveTo>
                <a:lnTo>
                  <a:pt x="96266" y="76200"/>
                </a:lnTo>
                <a:lnTo>
                  <a:pt x="96227" y="0"/>
                </a:lnTo>
                <a:close/>
              </a:path>
              <a:path w="225425" h="129539">
                <a:moveTo>
                  <a:pt x="96443" y="0"/>
                </a:moveTo>
                <a:lnTo>
                  <a:pt x="96380" y="76200"/>
                </a:lnTo>
                <a:lnTo>
                  <a:pt x="96608" y="76200"/>
                </a:lnTo>
                <a:lnTo>
                  <a:pt x="96443" y="0"/>
                </a:lnTo>
                <a:close/>
              </a:path>
              <a:path w="225425" h="129539">
                <a:moveTo>
                  <a:pt x="96647" y="0"/>
                </a:moveTo>
                <a:lnTo>
                  <a:pt x="96608" y="76200"/>
                </a:lnTo>
                <a:lnTo>
                  <a:pt x="96824" y="76200"/>
                </a:lnTo>
                <a:lnTo>
                  <a:pt x="96647" y="0"/>
                </a:lnTo>
                <a:close/>
              </a:path>
              <a:path w="225425" h="129539">
                <a:moveTo>
                  <a:pt x="96850" y="0"/>
                </a:moveTo>
                <a:lnTo>
                  <a:pt x="96824" y="76200"/>
                </a:lnTo>
                <a:lnTo>
                  <a:pt x="96989" y="76200"/>
                </a:lnTo>
                <a:lnTo>
                  <a:pt x="96850" y="0"/>
                </a:lnTo>
                <a:close/>
              </a:path>
              <a:path w="225425" h="129539">
                <a:moveTo>
                  <a:pt x="97053" y="0"/>
                </a:moveTo>
                <a:lnTo>
                  <a:pt x="96989" y="76200"/>
                </a:lnTo>
                <a:lnTo>
                  <a:pt x="97193" y="76200"/>
                </a:lnTo>
                <a:lnTo>
                  <a:pt x="97053" y="0"/>
                </a:lnTo>
                <a:close/>
              </a:path>
              <a:path w="225425" h="129539">
                <a:moveTo>
                  <a:pt x="97269" y="0"/>
                </a:moveTo>
                <a:lnTo>
                  <a:pt x="97193" y="76200"/>
                </a:lnTo>
                <a:lnTo>
                  <a:pt x="97434" y="76200"/>
                </a:lnTo>
                <a:lnTo>
                  <a:pt x="97269" y="0"/>
                </a:lnTo>
                <a:close/>
              </a:path>
              <a:path w="225425" h="129539">
                <a:moveTo>
                  <a:pt x="97485" y="0"/>
                </a:moveTo>
                <a:lnTo>
                  <a:pt x="97434" y="76200"/>
                </a:lnTo>
                <a:lnTo>
                  <a:pt x="97485" y="0"/>
                </a:lnTo>
                <a:close/>
              </a:path>
              <a:path w="225425" h="129539">
                <a:moveTo>
                  <a:pt x="97701" y="0"/>
                </a:moveTo>
                <a:lnTo>
                  <a:pt x="97739" y="76200"/>
                </a:lnTo>
                <a:lnTo>
                  <a:pt x="97701" y="0"/>
                </a:lnTo>
                <a:close/>
              </a:path>
              <a:path w="225425" h="129539">
                <a:moveTo>
                  <a:pt x="97904" y="0"/>
                </a:moveTo>
                <a:lnTo>
                  <a:pt x="97840" y="76200"/>
                </a:lnTo>
                <a:lnTo>
                  <a:pt x="98094" y="76200"/>
                </a:lnTo>
                <a:lnTo>
                  <a:pt x="97904" y="0"/>
                </a:lnTo>
                <a:close/>
              </a:path>
              <a:path w="225425" h="129539">
                <a:moveTo>
                  <a:pt x="98132" y="0"/>
                </a:moveTo>
                <a:lnTo>
                  <a:pt x="98094" y="76200"/>
                </a:lnTo>
                <a:lnTo>
                  <a:pt x="98132" y="0"/>
                </a:lnTo>
                <a:close/>
              </a:path>
              <a:path w="225425" h="129539">
                <a:moveTo>
                  <a:pt x="98564" y="0"/>
                </a:moveTo>
                <a:lnTo>
                  <a:pt x="98602" y="76200"/>
                </a:lnTo>
                <a:lnTo>
                  <a:pt x="98755" y="76200"/>
                </a:lnTo>
                <a:lnTo>
                  <a:pt x="98564" y="0"/>
                </a:lnTo>
                <a:close/>
              </a:path>
              <a:path w="225425" h="129539">
                <a:moveTo>
                  <a:pt x="98793" y="0"/>
                </a:moveTo>
                <a:lnTo>
                  <a:pt x="98755" y="76200"/>
                </a:lnTo>
                <a:lnTo>
                  <a:pt x="98971" y="76200"/>
                </a:lnTo>
                <a:lnTo>
                  <a:pt x="98793" y="0"/>
                </a:lnTo>
                <a:close/>
              </a:path>
              <a:path w="225425" h="129539">
                <a:moveTo>
                  <a:pt x="99009" y="0"/>
                </a:moveTo>
                <a:lnTo>
                  <a:pt x="98971" y="76200"/>
                </a:lnTo>
                <a:lnTo>
                  <a:pt x="99009" y="0"/>
                </a:lnTo>
                <a:close/>
              </a:path>
              <a:path w="225425" h="129539">
                <a:moveTo>
                  <a:pt x="99428" y="0"/>
                </a:moveTo>
                <a:lnTo>
                  <a:pt x="99479" y="76200"/>
                </a:lnTo>
                <a:lnTo>
                  <a:pt x="99428" y="0"/>
                </a:lnTo>
                <a:close/>
              </a:path>
              <a:path w="225425" h="129539">
                <a:moveTo>
                  <a:pt x="99644" y="0"/>
                </a:moveTo>
                <a:lnTo>
                  <a:pt x="99606" y="76200"/>
                </a:lnTo>
                <a:lnTo>
                  <a:pt x="99783" y="76200"/>
                </a:lnTo>
                <a:lnTo>
                  <a:pt x="99644" y="0"/>
                </a:lnTo>
                <a:close/>
              </a:path>
              <a:path w="225425" h="129539">
                <a:moveTo>
                  <a:pt x="99834" y="0"/>
                </a:moveTo>
                <a:lnTo>
                  <a:pt x="99783" y="76200"/>
                </a:lnTo>
                <a:lnTo>
                  <a:pt x="99834" y="0"/>
                </a:lnTo>
                <a:close/>
              </a:path>
              <a:path w="225425" h="129539">
                <a:moveTo>
                  <a:pt x="100037" y="0"/>
                </a:moveTo>
                <a:lnTo>
                  <a:pt x="100075" y="76200"/>
                </a:lnTo>
                <a:lnTo>
                  <a:pt x="100215" y="76200"/>
                </a:lnTo>
                <a:lnTo>
                  <a:pt x="100037" y="0"/>
                </a:lnTo>
                <a:close/>
              </a:path>
              <a:path w="225425" h="129539">
                <a:moveTo>
                  <a:pt x="100241" y="0"/>
                </a:moveTo>
                <a:lnTo>
                  <a:pt x="100215" y="76200"/>
                </a:lnTo>
                <a:lnTo>
                  <a:pt x="100380" y="76200"/>
                </a:lnTo>
                <a:lnTo>
                  <a:pt x="100241" y="0"/>
                </a:lnTo>
                <a:close/>
              </a:path>
              <a:path w="225425" h="129539">
                <a:moveTo>
                  <a:pt x="100444" y="0"/>
                </a:moveTo>
                <a:lnTo>
                  <a:pt x="100380" y="76200"/>
                </a:lnTo>
                <a:lnTo>
                  <a:pt x="100444" y="0"/>
                </a:lnTo>
                <a:close/>
              </a:path>
              <a:path w="225425" h="129539">
                <a:moveTo>
                  <a:pt x="120294" y="0"/>
                </a:moveTo>
                <a:lnTo>
                  <a:pt x="120281" y="76200"/>
                </a:lnTo>
                <a:lnTo>
                  <a:pt x="120421" y="76200"/>
                </a:lnTo>
                <a:lnTo>
                  <a:pt x="120294" y="0"/>
                </a:lnTo>
                <a:close/>
              </a:path>
              <a:path w="225425" h="129539">
                <a:moveTo>
                  <a:pt x="120434" y="0"/>
                </a:moveTo>
                <a:lnTo>
                  <a:pt x="120421" y="76200"/>
                </a:lnTo>
                <a:lnTo>
                  <a:pt x="120573" y="76200"/>
                </a:lnTo>
                <a:lnTo>
                  <a:pt x="120434" y="0"/>
                </a:lnTo>
                <a:close/>
              </a:path>
              <a:path w="225425" h="129539">
                <a:moveTo>
                  <a:pt x="120586" y="0"/>
                </a:moveTo>
                <a:lnTo>
                  <a:pt x="120573" y="76200"/>
                </a:lnTo>
                <a:lnTo>
                  <a:pt x="120726" y="76200"/>
                </a:lnTo>
                <a:lnTo>
                  <a:pt x="120586" y="0"/>
                </a:lnTo>
                <a:close/>
              </a:path>
              <a:path w="225425" h="129539">
                <a:moveTo>
                  <a:pt x="120726" y="0"/>
                </a:moveTo>
                <a:lnTo>
                  <a:pt x="120726" y="76200"/>
                </a:lnTo>
                <a:lnTo>
                  <a:pt x="120878" y="76200"/>
                </a:lnTo>
                <a:lnTo>
                  <a:pt x="120726" y="0"/>
                </a:lnTo>
                <a:close/>
              </a:path>
              <a:path w="225425" h="129539">
                <a:moveTo>
                  <a:pt x="120891" y="0"/>
                </a:moveTo>
                <a:lnTo>
                  <a:pt x="120878" y="76200"/>
                </a:lnTo>
                <a:lnTo>
                  <a:pt x="121031" y="76200"/>
                </a:lnTo>
                <a:lnTo>
                  <a:pt x="120891" y="0"/>
                </a:lnTo>
                <a:close/>
              </a:path>
              <a:path w="225425" h="129539">
                <a:moveTo>
                  <a:pt x="121031" y="0"/>
                </a:moveTo>
                <a:lnTo>
                  <a:pt x="121031" y="76200"/>
                </a:lnTo>
                <a:lnTo>
                  <a:pt x="121170" y="76200"/>
                </a:lnTo>
                <a:lnTo>
                  <a:pt x="121031" y="0"/>
                </a:lnTo>
                <a:close/>
              </a:path>
              <a:path w="225425" h="129539">
                <a:moveTo>
                  <a:pt x="121170" y="0"/>
                </a:moveTo>
                <a:lnTo>
                  <a:pt x="121170" y="76200"/>
                </a:lnTo>
                <a:lnTo>
                  <a:pt x="121323" y="76200"/>
                </a:lnTo>
                <a:lnTo>
                  <a:pt x="121170" y="0"/>
                </a:lnTo>
                <a:close/>
              </a:path>
              <a:path w="225425" h="129539">
                <a:moveTo>
                  <a:pt x="121335" y="0"/>
                </a:moveTo>
                <a:lnTo>
                  <a:pt x="121323" y="76200"/>
                </a:lnTo>
                <a:lnTo>
                  <a:pt x="121513" y="76200"/>
                </a:lnTo>
                <a:lnTo>
                  <a:pt x="121335" y="0"/>
                </a:lnTo>
                <a:close/>
              </a:path>
              <a:path w="225425" h="129539">
                <a:moveTo>
                  <a:pt x="121551" y="0"/>
                </a:moveTo>
                <a:lnTo>
                  <a:pt x="121513" y="76200"/>
                </a:lnTo>
                <a:lnTo>
                  <a:pt x="121729" y="76200"/>
                </a:lnTo>
                <a:lnTo>
                  <a:pt x="121551" y="0"/>
                </a:lnTo>
                <a:close/>
              </a:path>
              <a:path w="225425" h="129539">
                <a:moveTo>
                  <a:pt x="121754" y="0"/>
                </a:moveTo>
                <a:lnTo>
                  <a:pt x="121729" y="76200"/>
                </a:lnTo>
                <a:lnTo>
                  <a:pt x="121907" y="76200"/>
                </a:lnTo>
                <a:lnTo>
                  <a:pt x="121754" y="0"/>
                </a:lnTo>
                <a:close/>
              </a:path>
              <a:path w="225425" h="129539">
                <a:moveTo>
                  <a:pt x="121970" y="0"/>
                </a:moveTo>
                <a:lnTo>
                  <a:pt x="121907" y="76200"/>
                </a:lnTo>
                <a:lnTo>
                  <a:pt x="122123" y="76200"/>
                </a:lnTo>
                <a:lnTo>
                  <a:pt x="121970" y="0"/>
                </a:lnTo>
                <a:close/>
              </a:path>
              <a:path w="225425" h="129539">
                <a:moveTo>
                  <a:pt x="122174" y="0"/>
                </a:moveTo>
                <a:lnTo>
                  <a:pt x="122123" y="76200"/>
                </a:lnTo>
                <a:lnTo>
                  <a:pt x="122351" y="76200"/>
                </a:lnTo>
                <a:lnTo>
                  <a:pt x="122174" y="0"/>
                </a:lnTo>
                <a:close/>
              </a:path>
              <a:path w="225425" h="129539">
                <a:moveTo>
                  <a:pt x="122389" y="0"/>
                </a:moveTo>
                <a:lnTo>
                  <a:pt x="122351" y="76200"/>
                </a:lnTo>
                <a:lnTo>
                  <a:pt x="122555" y="76200"/>
                </a:lnTo>
                <a:lnTo>
                  <a:pt x="122389" y="0"/>
                </a:lnTo>
                <a:close/>
              </a:path>
              <a:path w="225425" h="129539">
                <a:moveTo>
                  <a:pt x="122593" y="0"/>
                </a:moveTo>
                <a:lnTo>
                  <a:pt x="122555" y="76200"/>
                </a:lnTo>
                <a:lnTo>
                  <a:pt x="122770" y="76200"/>
                </a:lnTo>
                <a:lnTo>
                  <a:pt x="122593" y="0"/>
                </a:lnTo>
                <a:close/>
              </a:path>
              <a:path w="225425" h="129539">
                <a:moveTo>
                  <a:pt x="122796" y="0"/>
                </a:moveTo>
                <a:lnTo>
                  <a:pt x="122770" y="76200"/>
                </a:lnTo>
                <a:lnTo>
                  <a:pt x="122974" y="76200"/>
                </a:lnTo>
                <a:lnTo>
                  <a:pt x="122796" y="0"/>
                </a:lnTo>
                <a:close/>
              </a:path>
              <a:path w="225425" h="129539">
                <a:moveTo>
                  <a:pt x="122999" y="0"/>
                </a:moveTo>
                <a:lnTo>
                  <a:pt x="122974" y="76200"/>
                </a:lnTo>
                <a:lnTo>
                  <a:pt x="123177" y="76200"/>
                </a:lnTo>
                <a:lnTo>
                  <a:pt x="122999" y="0"/>
                </a:lnTo>
                <a:close/>
              </a:path>
              <a:path w="225425" h="129539">
                <a:moveTo>
                  <a:pt x="123215" y="0"/>
                </a:moveTo>
                <a:lnTo>
                  <a:pt x="123177" y="76200"/>
                </a:lnTo>
                <a:lnTo>
                  <a:pt x="123393" y="76200"/>
                </a:lnTo>
                <a:lnTo>
                  <a:pt x="123215" y="0"/>
                </a:lnTo>
                <a:close/>
              </a:path>
              <a:path w="225425" h="129539">
                <a:moveTo>
                  <a:pt x="123418" y="0"/>
                </a:moveTo>
                <a:lnTo>
                  <a:pt x="123393" y="76200"/>
                </a:lnTo>
                <a:lnTo>
                  <a:pt x="123621" y="76200"/>
                </a:lnTo>
                <a:lnTo>
                  <a:pt x="123418" y="0"/>
                </a:lnTo>
                <a:close/>
              </a:path>
              <a:path w="225425" h="129539">
                <a:moveTo>
                  <a:pt x="123659" y="0"/>
                </a:moveTo>
                <a:lnTo>
                  <a:pt x="123621" y="76200"/>
                </a:lnTo>
                <a:lnTo>
                  <a:pt x="123863" y="76200"/>
                </a:lnTo>
                <a:lnTo>
                  <a:pt x="123659" y="0"/>
                </a:lnTo>
                <a:close/>
              </a:path>
              <a:path w="225425" h="129539">
                <a:moveTo>
                  <a:pt x="123901" y="0"/>
                </a:moveTo>
                <a:lnTo>
                  <a:pt x="123863" y="76200"/>
                </a:lnTo>
                <a:lnTo>
                  <a:pt x="124091" y="76200"/>
                </a:lnTo>
                <a:lnTo>
                  <a:pt x="123901" y="0"/>
                </a:lnTo>
                <a:close/>
              </a:path>
              <a:path w="225425" h="129539">
                <a:moveTo>
                  <a:pt x="124142" y="0"/>
                </a:moveTo>
                <a:lnTo>
                  <a:pt x="124091" y="76200"/>
                </a:lnTo>
                <a:lnTo>
                  <a:pt x="124333" y="76200"/>
                </a:lnTo>
                <a:lnTo>
                  <a:pt x="124142" y="0"/>
                </a:lnTo>
                <a:close/>
              </a:path>
              <a:path w="225425" h="129539">
                <a:moveTo>
                  <a:pt x="124371" y="0"/>
                </a:moveTo>
                <a:lnTo>
                  <a:pt x="124333" y="76200"/>
                </a:lnTo>
                <a:lnTo>
                  <a:pt x="124548" y="76200"/>
                </a:lnTo>
                <a:lnTo>
                  <a:pt x="124371" y="0"/>
                </a:lnTo>
                <a:close/>
              </a:path>
              <a:path w="225425" h="129539">
                <a:moveTo>
                  <a:pt x="124612" y="0"/>
                </a:moveTo>
                <a:lnTo>
                  <a:pt x="124548" y="76200"/>
                </a:lnTo>
                <a:lnTo>
                  <a:pt x="124815" y="76200"/>
                </a:lnTo>
                <a:lnTo>
                  <a:pt x="124612" y="0"/>
                </a:lnTo>
                <a:close/>
              </a:path>
              <a:path w="225425" h="129539">
                <a:moveTo>
                  <a:pt x="124841" y="0"/>
                </a:moveTo>
                <a:lnTo>
                  <a:pt x="124815" y="76200"/>
                </a:lnTo>
                <a:lnTo>
                  <a:pt x="223008" y="76200"/>
                </a:lnTo>
                <a:lnTo>
                  <a:pt x="223220" y="74930"/>
                </a:lnTo>
                <a:lnTo>
                  <a:pt x="124993" y="74930"/>
                </a:lnTo>
                <a:lnTo>
                  <a:pt x="124841" y="0"/>
                </a:lnTo>
                <a:close/>
              </a:path>
              <a:path w="225425" h="129539">
                <a:moveTo>
                  <a:pt x="92811" y="1270"/>
                </a:moveTo>
                <a:lnTo>
                  <a:pt x="92786" y="74930"/>
                </a:lnTo>
                <a:lnTo>
                  <a:pt x="92951" y="74930"/>
                </a:lnTo>
                <a:lnTo>
                  <a:pt x="92811" y="1270"/>
                </a:lnTo>
                <a:close/>
              </a:path>
              <a:path w="225425" h="129539">
                <a:moveTo>
                  <a:pt x="92989" y="0"/>
                </a:moveTo>
                <a:lnTo>
                  <a:pt x="92951" y="74930"/>
                </a:lnTo>
                <a:lnTo>
                  <a:pt x="93141" y="74930"/>
                </a:lnTo>
                <a:lnTo>
                  <a:pt x="92989" y="0"/>
                </a:lnTo>
                <a:close/>
              </a:path>
              <a:path w="225425" h="129539">
                <a:moveTo>
                  <a:pt x="93167" y="0"/>
                </a:moveTo>
                <a:lnTo>
                  <a:pt x="93141" y="74930"/>
                </a:lnTo>
                <a:lnTo>
                  <a:pt x="93167" y="0"/>
                </a:lnTo>
                <a:close/>
              </a:path>
              <a:path w="225425" h="129539">
                <a:moveTo>
                  <a:pt x="93535" y="0"/>
                </a:moveTo>
                <a:lnTo>
                  <a:pt x="93573" y="74930"/>
                </a:lnTo>
                <a:lnTo>
                  <a:pt x="93535" y="0"/>
                </a:lnTo>
                <a:close/>
              </a:path>
              <a:path w="225425" h="129539">
                <a:moveTo>
                  <a:pt x="93713" y="0"/>
                </a:moveTo>
                <a:lnTo>
                  <a:pt x="93687" y="74930"/>
                </a:lnTo>
                <a:lnTo>
                  <a:pt x="93878" y="74930"/>
                </a:lnTo>
                <a:lnTo>
                  <a:pt x="93713" y="0"/>
                </a:lnTo>
                <a:close/>
              </a:path>
              <a:path w="225425" h="129539">
                <a:moveTo>
                  <a:pt x="93903" y="0"/>
                </a:moveTo>
                <a:lnTo>
                  <a:pt x="93878" y="74930"/>
                </a:lnTo>
                <a:lnTo>
                  <a:pt x="94056" y="74930"/>
                </a:lnTo>
                <a:lnTo>
                  <a:pt x="93903" y="0"/>
                </a:lnTo>
                <a:close/>
              </a:path>
              <a:path w="225425" h="129539">
                <a:moveTo>
                  <a:pt x="94081" y="0"/>
                </a:moveTo>
                <a:lnTo>
                  <a:pt x="94056" y="74930"/>
                </a:lnTo>
                <a:lnTo>
                  <a:pt x="94246" y="74930"/>
                </a:lnTo>
                <a:lnTo>
                  <a:pt x="94081" y="0"/>
                </a:lnTo>
                <a:close/>
              </a:path>
              <a:path w="225425" h="129539">
                <a:moveTo>
                  <a:pt x="94272" y="0"/>
                </a:moveTo>
                <a:lnTo>
                  <a:pt x="94246" y="74930"/>
                </a:lnTo>
                <a:lnTo>
                  <a:pt x="94437" y="74930"/>
                </a:lnTo>
                <a:lnTo>
                  <a:pt x="94272" y="0"/>
                </a:lnTo>
                <a:close/>
              </a:path>
              <a:path w="225425" h="129539">
                <a:moveTo>
                  <a:pt x="94462" y="0"/>
                </a:moveTo>
                <a:lnTo>
                  <a:pt x="94437" y="74930"/>
                </a:lnTo>
                <a:lnTo>
                  <a:pt x="94678" y="74930"/>
                </a:lnTo>
                <a:lnTo>
                  <a:pt x="94462" y="0"/>
                </a:lnTo>
                <a:close/>
              </a:path>
              <a:path w="225425" h="129539">
                <a:moveTo>
                  <a:pt x="94653" y="0"/>
                </a:moveTo>
                <a:lnTo>
                  <a:pt x="94678" y="74930"/>
                </a:lnTo>
                <a:lnTo>
                  <a:pt x="94653" y="0"/>
                </a:lnTo>
                <a:close/>
              </a:path>
              <a:path w="225425" h="129539">
                <a:moveTo>
                  <a:pt x="94830" y="0"/>
                </a:moveTo>
                <a:lnTo>
                  <a:pt x="94792" y="74930"/>
                </a:lnTo>
                <a:lnTo>
                  <a:pt x="94996" y="74930"/>
                </a:lnTo>
                <a:lnTo>
                  <a:pt x="94830" y="0"/>
                </a:lnTo>
                <a:close/>
              </a:path>
              <a:path w="225425" h="129539">
                <a:moveTo>
                  <a:pt x="95034" y="0"/>
                </a:moveTo>
                <a:lnTo>
                  <a:pt x="94996" y="74930"/>
                </a:lnTo>
                <a:lnTo>
                  <a:pt x="95034" y="0"/>
                </a:lnTo>
                <a:close/>
              </a:path>
              <a:path w="225425" h="129539">
                <a:moveTo>
                  <a:pt x="125069" y="0"/>
                </a:moveTo>
                <a:lnTo>
                  <a:pt x="124993" y="74930"/>
                </a:lnTo>
                <a:lnTo>
                  <a:pt x="125069" y="0"/>
                </a:lnTo>
                <a:close/>
              </a:path>
              <a:path w="225425" h="129539">
                <a:moveTo>
                  <a:pt x="125526" y="0"/>
                </a:moveTo>
                <a:lnTo>
                  <a:pt x="125564" y="74930"/>
                </a:lnTo>
                <a:lnTo>
                  <a:pt x="125526" y="0"/>
                </a:lnTo>
                <a:close/>
              </a:path>
              <a:path w="225425" h="129539">
                <a:moveTo>
                  <a:pt x="125742" y="0"/>
                </a:moveTo>
                <a:lnTo>
                  <a:pt x="125679" y="74930"/>
                </a:lnTo>
                <a:lnTo>
                  <a:pt x="125882" y="74930"/>
                </a:lnTo>
                <a:lnTo>
                  <a:pt x="125742" y="0"/>
                </a:lnTo>
                <a:close/>
              </a:path>
              <a:path w="225425" h="129539">
                <a:moveTo>
                  <a:pt x="125971" y="0"/>
                </a:moveTo>
                <a:lnTo>
                  <a:pt x="125882" y="74930"/>
                </a:lnTo>
                <a:lnTo>
                  <a:pt x="125971" y="0"/>
                </a:lnTo>
                <a:close/>
              </a:path>
              <a:path w="225425" h="129539">
                <a:moveTo>
                  <a:pt x="126847" y="0"/>
                </a:moveTo>
                <a:lnTo>
                  <a:pt x="126873" y="74930"/>
                </a:lnTo>
                <a:lnTo>
                  <a:pt x="126847" y="0"/>
                </a:lnTo>
                <a:close/>
              </a:path>
              <a:path w="225425" h="129539">
                <a:moveTo>
                  <a:pt x="127050" y="0"/>
                </a:moveTo>
                <a:lnTo>
                  <a:pt x="127000" y="74930"/>
                </a:lnTo>
                <a:lnTo>
                  <a:pt x="127190" y="74930"/>
                </a:lnTo>
                <a:lnTo>
                  <a:pt x="127050" y="0"/>
                </a:lnTo>
                <a:close/>
              </a:path>
              <a:path w="225425" h="129539">
                <a:moveTo>
                  <a:pt x="127266" y="0"/>
                </a:moveTo>
                <a:lnTo>
                  <a:pt x="127190" y="74930"/>
                </a:lnTo>
                <a:lnTo>
                  <a:pt x="127419" y="74930"/>
                </a:lnTo>
                <a:lnTo>
                  <a:pt x="127266" y="0"/>
                </a:lnTo>
                <a:close/>
              </a:path>
              <a:path w="225425" h="129539">
                <a:moveTo>
                  <a:pt x="127469" y="0"/>
                </a:moveTo>
                <a:lnTo>
                  <a:pt x="127419" y="74930"/>
                </a:lnTo>
                <a:lnTo>
                  <a:pt x="127635" y="74930"/>
                </a:lnTo>
                <a:lnTo>
                  <a:pt x="127469" y="0"/>
                </a:lnTo>
                <a:close/>
              </a:path>
              <a:path w="225425" h="129539">
                <a:moveTo>
                  <a:pt x="127673" y="0"/>
                </a:moveTo>
                <a:lnTo>
                  <a:pt x="127635" y="74930"/>
                </a:lnTo>
                <a:lnTo>
                  <a:pt x="127838" y="74930"/>
                </a:lnTo>
                <a:lnTo>
                  <a:pt x="127673" y="0"/>
                </a:lnTo>
                <a:close/>
              </a:path>
              <a:path w="225425" h="129539">
                <a:moveTo>
                  <a:pt x="127863" y="0"/>
                </a:moveTo>
                <a:lnTo>
                  <a:pt x="127838" y="74930"/>
                </a:lnTo>
                <a:lnTo>
                  <a:pt x="128028" y="74930"/>
                </a:lnTo>
                <a:lnTo>
                  <a:pt x="127863" y="0"/>
                </a:lnTo>
                <a:close/>
              </a:path>
              <a:path w="225425" h="129539">
                <a:moveTo>
                  <a:pt x="128054" y="0"/>
                </a:moveTo>
                <a:lnTo>
                  <a:pt x="128028" y="74930"/>
                </a:lnTo>
                <a:lnTo>
                  <a:pt x="128054" y="0"/>
                </a:lnTo>
                <a:close/>
              </a:path>
              <a:path w="225425" h="129539">
                <a:moveTo>
                  <a:pt x="130746" y="0"/>
                </a:moveTo>
                <a:lnTo>
                  <a:pt x="130733" y="73660"/>
                </a:lnTo>
                <a:lnTo>
                  <a:pt x="128282" y="73660"/>
                </a:lnTo>
                <a:lnTo>
                  <a:pt x="128104" y="74930"/>
                </a:lnTo>
                <a:lnTo>
                  <a:pt x="223220" y="74930"/>
                </a:lnTo>
                <a:lnTo>
                  <a:pt x="223646" y="72390"/>
                </a:lnTo>
                <a:lnTo>
                  <a:pt x="130911" y="72390"/>
                </a:lnTo>
                <a:lnTo>
                  <a:pt x="130746" y="0"/>
                </a:lnTo>
                <a:close/>
              </a:path>
              <a:path w="225425" h="129539">
                <a:moveTo>
                  <a:pt x="90106" y="1270"/>
                </a:moveTo>
                <a:lnTo>
                  <a:pt x="90144" y="73660"/>
                </a:lnTo>
                <a:lnTo>
                  <a:pt x="90106" y="1270"/>
                </a:lnTo>
                <a:close/>
              </a:path>
              <a:path w="225425" h="129539">
                <a:moveTo>
                  <a:pt x="90258" y="1270"/>
                </a:moveTo>
                <a:lnTo>
                  <a:pt x="90246" y="73660"/>
                </a:lnTo>
                <a:lnTo>
                  <a:pt x="90411" y="73660"/>
                </a:lnTo>
                <a:lnTo>
                  <a:pt x="90258" y="1270"/>
                </a:lnTo>
                <a:close/>
              </a:path>
              <a:path w="225425" h="129539">
                <a:moveTo>
                  <a:pt x="90424" y="1270"/>
                </a:moveTo>
                <a:lnTo>
                  <a:pt x="90411" y="73660"/>
                </a:lnTo>
                <a:lnTo>
                  <a:pt x="90589" y="73660"/>
                </a:lnTo>
                <a:lnTo>
                  <a:pt x="90424" y="1270"/>
                </a:lnTo>
                <a:close/>
              </a:path>
              <a:path w="225425" h="129539">
                <a:moveTo>
                  <a:pt x="90589" y="1270"/>
                </a:moveTo>
                <a:lnTo>
                  <a:pt x="90589" y="73660"/>
                </a:lnTo>
                <a:lnTo>
                  <a:pt x="90741" y="73660"/>
                </a:lnTo>
                <a:lnTo>
                  <a:pt x="90589" y="1270"/>
                </a:lnTo>
                <a:close/>
              </a:path>
              <a:path w="225425" h="129539">
                <a:moveTo>
                  <a:pt x="90766" y="1270"/>
                </a:moveTo>
                <a:lnTo>
                  <a:pt x="90741" y="73660"/>
                </a:lnTo>
                <a:lnTo>
                  <a:pt x="90906" y="73660"/>
                </a:lnTo>
                <a:lnTo>
                  <a:pt x="90766" y="1270"/>
                </a:lnTo>
                <a:close/>
              </a:path>
              <a:path w="225425" h="129539">
                <a:moveTo>
                  <a:pt x="90919" y="1270"/>
                </a:moveTo>
                <a:lnTo>
                  <a:pt x="90906" y="73660"/>
                </a:lnTo>
                <a:lnTo>
                  <a:pt x="91097" y="73660"/>
                </a:lnTo>
                <a:lnTo>
                  <a:pt x="90919" y="1270"/>
                </a:lnTo>
                <a:close/>
              </a:path>
              <a:path w="225425" h="129539">
                <a:moveTo>
                  <a:pt x="91097" y="1270"/>
                </a:moveTo>
                <a:lnTo>
                  <a:pt x="91097" y="73660"/>
                </a:lnTo>
                <a:lnTo>
                  <a:pt x="91097" y="1270"/>
                </a:lnTo>
                <a:close/>
              </a:path>
              <a:path w="225425" h="129539">
                <a:moveTo>
                  <a:pt x="91262" y="1270"/>
                </a:moveTo>
                <a:lnTo>
                  <a:pt x="91300" y="73660"/>
                </a:lnTo>
                <a:lnTo>
                  <a:pt x="91262" y="1270"/>
                </a:lnTo>
                <a:close/>
              </a:path>
              <a:path w="225425" h="129539">
                <a:moveTo>
                  <a:pt x="91427" y="1270"/>
                </a:moveTo>
                <a:lnTo>
                  <a:pt x="91427" y="73660"/>
                </a:lnTo>
                <a:lnTo>
                  <a:pt x="91579" y="73660"/>
                </a:lnTo>
                <a:lnTo>
                  <a:pt x="91427" y="1270"/>
                </a:lnTo>
                <a:close/>
              </a:path>
              <a:path w="225425" h="129539">
                <a:moveTo>
                  <a:pt x="91605" y="1270"/>
                </a:moveTo>
                <a:lnTo>
                  <a:pt x="91579" y="73660"/>
                </a:lnTo>
                <a:lnTo>
                  <a:pt x="91757" y="73660"/>
                </a:lnTo>
                <a:lnTo>
                  <a:pt x="91605" y="1270"/>
                </a:lnTo>
                <a:close/>
              </a:path>
              <a:path w="225425" h="129539">
                <a:moveTo>
                  <a:pt x="91770" y="1270"/>
                </a:moveTo>
                <a:lnTo>
                  <a:pt x="91757" y="73660"/>
                </a:lnTo>
                <a:lnTo>
                  <a:pt x="91922" y="73660"/>
                </a:lnTo>
                <a:lnTo>
                  <a:pt x="91770" y="1270"/>
                </a:lnTo>
                <a:close/>
              </a:path>
              <a:path w="225425" h="129539">
                <a:moveTo>
                  <a:pt x="91948" y="1270"/>
                </a:moveTo>
                <a:lnTo>
                  <a:pt x="91922" y="73660"/>
                </a:lnTo>
                <a:lnTo>
                  <a:pt x="92100" y="73660"/>
                </a:lnTo>
                <a:lnTo>
                  <a:pt x="91948" y="1270"/>
                </a:lnTo>
                <a:close/>
              </a:path>
              <a:path w="225425" h="129539">
                <a:moveTo>
                  <a:pt x="92113" y="1270"/>
                </a:moveTo>
                <a:lnTo>
                  <a:pt x="92100" y="73660"/>
                </a:lnTo>
                <a:lnTo>
                  <a:pt x="92265" y="73660"/>
                </a:lnTo>
                <a:lnTo>
                  <a:pt x="92113" y="1270"/>
                </a:lnTo>
                <a:close/>
              </a:path>
              <a:path w="225425" h="129539">
                <a:moveTo>
                  <a:pt x="92290" y="1270"/>
                </a:moveTo>
                <a:lnTo>
                  <a:pt x="92265" y="73660"/>
                </a:lnTo>
                <a:lnTo>
                  <a:pt x="92430" y="73660"/>
                </a:lnTo>
                <a:lnTo>
                  <a:pt x="92290" y="1270"/>
                </a:lnTo>
                <a:close/>
              </a:path>
              <a:path w="225425" h="129539">
                <a:moveTo>
                  <a:pt x="92456" y="1270"/>
                </a:moveTo>
                <a:lnTo>
                  <a:pt x="92430" y="73660"/>
                </a:lnTo>
                <a:lnTo>
                  <a:pt x="92621" y="73660"/>
                </a:lnTo>
                <a:lnTo>
                  <a:pt x="92456" y="1270"/>
                </a:lnTo>
                <a:close/>
              </a:path>
              <a:path w="225425" h="129539">
                <a:moveTo>
                  <a:pt x="92633" y="1270"/>
                </a:moveTo>
                <a:lnTo>
                  <a:pt x="92621" y="73660"/>
                </a:lnTo>
                <a:lnTo>
                  <a:pt x="92783" y="73660"/>
                </a:lnTo>
                <a:lnTo>
                  <a:pt x="92633" y="1270"/>
                </a:lnTo>
                <a:close/>
              </a:path>
              <a:path w="225425" h="129539">
                <a:moveTo>
                  <a:pt x="128244" y="0"/>
                </a:moveTo>
                <a:lnTo>
                  <a:pt x="128282" y="73660"/>
                </a:lnTo>
                <a:lnTo>
                  <a:pt x="128244" y="0"/>
                </a:lnTo>
                <a:close/>
              </a:path>
              <a:path w="225425" h="129539">
                <a:moveTo>
                  <a:pt x="128435" y="0"/>
                </a:moveTo>
                <a:lnTo>
                  <a:pt x="128397" y="73660"/>
                </a:lnTo>
                <a:lnTo>
                  <a:pt x="128574" y="73660"/>
                </a:lnTo>
                <a:lnTo>
                  <a:pt x="128435" y="0"/>
                </a:lnTo>
                <a:close/>
              </a:path>
              <a:path w="225425" h="129539">
                <a:moveTo>
                  <a:pt x="128625" y="0"/>
                </a:moveTo>
                <a:lnTo>
                  <a:pt x="128574" y="73660"/>
                </a:lnTo>
                <a:lnTo>
                  <a:pt x="128625" y="0"/>
                </a:lnTo>
                <a:close/>
              </a:path>
              <a:path w="225425" h="129539">
                <a:moveTo>
                  <a:pt x="128816" y="0"/>
                </a:moveTo>
                <a:lnTo>
                  <a:pt x="128854" y="73660"/>
                </a:lnTo>
                <a:lnTo>
                  <a:pt x="128816" y="0"/>
                </a:lnTo>
                <a:close/>
              </a:path>
              <a:path w="225425" h="129539">
                <a:moveTo>
                  <a:pt x="129006" y="0"/>
                </a:moveTo>
                <a:lnTo>
                  <a:pt x="128968" y="73660"/>
                </a:lnTo>
                <a:lnTo>
                  <a:pt x="129222" y="73660"/>
                </a:lnTo>
                <a:lnTo>
                  <a:pt x="129006" y="0"/>
                </a:lnTo>
                <a:close/>
              </a:path>
              <a:path w="225425" h="129539">
                <a:moveTo>
                  <a:pt x="129197" y="0"/>
                </a:moveTo>
                <a:lnTo>
                  <a:pt x="129222" y="73660"/>
                </a:lnTo>
                <a:lnTo>
                  <a:pt x="129197" y="0"/>
                </a:lnTo>
                <a:close/>
              </a:path>
              <a:path w="225425" h="129539">
                <a:moveTo>
                  <a:pt x="129374" y="0"/>
                </a:moveTo>
                <a:lnTo>
                  <a:pt x="129336" y="73660"/>
                </a:lnTo>
                <a:lnTo>
                  <a:pt x="129527" y="73660"/>
                </a:lnTo>
                <a:lnTo>
                  <a:pt x="129374" y="0"/>
                </a:lnTo>
                <a:close/>
              </a:path>
              <a:path w="225425" h="129539">
                <a:moveTo>
                  <a:pt x="129540" y="0"/>
                </a:moveTo>
                <a:lnTo>
                  <a:pt x="129527" y="73660"/>
                </a:lnTo>
                <a:lnTo>
                  <a:pt x="129692" y="73660"/>
                </a:lnTo>
                <a:lnTo>
                  <a:pt x="129540" y="0"/>
                </a:lnTo>
                <a:close/>
              </a:path>
              <a:path w="225425" h="129539">
                <a:moveTo>
                  <a:pt x="129717" y="0"/>
                </a:moveTo>
                <a:lnTo>
                  <a:pt x="129692" y="73660"/>
                </a:lnTo>
                <a:lnTo>
                  <a:pt x="129870" y="73660"/>
                </a:lnTo>
                <a:lnTo>
                  <a:pt x="129717" y="0"/>
                </a:lnTo>
                <a:close/>
              </a:path>
              <a:path w="225425" h="129539">
                <a:moveTo>
                  <a:pt x="129895" y="0"/>
                </a:moveTo>
                <a:lnTo>
                  <a:pt x="129870" y="73660"/>
                </a:lnTo>
                <a:lnTo>
                  <a:pt x="130073" y="73660"/>
                </a:lnTo>
                <a:lnTo>
                  <a:pt x="129895" y="0"/>
                </a:lnTo>
                <a:close/>
              </a:path>
              <a:path w="225425" h="129539">
                <a:moveTo>
                  <a:pt x="130060" y="0"/>
                </a:moveTo>
                <a:lnTo>
                  <a:pt x="130073" y="73660"/>
                </a:lnTo>
                <a:lnTo>
                  <a:pt x="130060" y="0"/>
                </a:lnTo>
                <a:close/>
              </a:path>
              <a:path w="225425" h="129539">
                <a:moveTo>
                  <a:pt x="130581" y="0"/>
                </a:moveTo>
                <a:lnTo>
                  <a:pt x="130606" y="73660"/>
                </a:lnTo>
                <a:lnTo>
                  <a:pt x="130581" y="0"/>
                </a:lnTo>
                <a:close/>
              </a:path>
              <a:path w="225425" h="129539">
                <a:moveTo>
                  <a:pt x="88188" y="1270"/>
                </a:moveTo>
                <a:lnTo>
                  <a:pt x="88176" y="72390"/>
                </a:lnTo>
                <a:lnTo>
                  <a:pt x="88188" y="1270"/>
                </a:lnTo>
                <a:close/>
              </a:path>
              <a:path w="225425" h="129539">
                <a:moveTo>
                  <a:pt x="88341" y="1270"/>
                </a:moveTo>
                <a:lnTo>
                  <a:pt x="88379" y="72390"/>
                </a:lnTo>
                <a:lnTo>
                  <a:pt x="88341" y="1270"/>
                </a:lnTo>
                <a:close/>
              </a:path>
              <a:path w="225425" h="129539">
                <a:moveTo>
                  <a:pt x="88493" y="1270"/>
                </a:moveTo>
                <a:lnTo>
                  <a:pt x="88480" y="72390"/>
                </a:lnTo>
                <a:lnTo>
                  <a:pt x="88633" y="72390"/>
                </a:lnTo>
                <a:lnTo>
                  <a:pt x="88493" y="1270"/>
                </a:lnTo>
                <a:close/>
              </a:path>
              <a:path w="225425" h="129539">
                <a:moveTo>
                  <a:pt x="88646" y="1270"/>
                </a:moveTo>
                <a:lnTo>
                  <a:pt x="88633" y="72390"/>
                </a:lnTo>
                <a:lnTo>
                  <a:pt x="88785" y="72390"/>
                </a:lnTo>
                <a:lnTo>
                  <a:pt x="88646" y="1270"/>
                </a:lnTo>
                <a:close/>
              </a:path>
              <a:path w="225425" h="129539">
                <a:moveTo>
                  <a:pt x="88811" y="1270"/>
                </a:moveTo>
                <a:lnTo>
                  <a:pt x="88785" y="72390"/>
                </a:lnTo>
                <a:lnTo>
                  <a:pt x="88950" y="72390"/>
                </a:lnTo>
                <a:lnTo>
                  <a:pt x="88811" y="1270"/>
                </a:lnTo>
                <a:close/>
              </a:path>
              <a:path w="225425" h="129539">
                <a:moveTo>
                  <a:pt x="88963" y="1270"/>
                </a:moveTo>
                <a:lnTo>
                  <a:pt x="88950" y="72390"/>
                </a:lnTo>
                <a:lnTo>
                  <a:pt x="89103" y="72390"/>
                </a:lnTo>
                <a:lnTo>
                  <a:pt x="88963" y="1270"/>
                </a:lnTo>
                <a:close/>
              </a:path>
              <a:path w="225425" h="129539">
                <a:moveTo>
                  <a:pt x="89128" y="1270"/>
                </a:moveTo>
                <a:lnTo>
                  <a:pt x="89103" y="72390"/>
                </a:lnTo>
                <a:lnTo>
                  <a:pt x="89268" y="72390"/>
                </a:lnTo>
                <a:lnTo>
                  <a:pt x="89128" y="1270"/>
                </a:lnTo>
                <a:close/>
              </a:path>
              <a:path w="225425" h="129539">
                <a:moveTo>
                  <a:pt x="89293" y="1270"/>
                </a:moveTo>
                <a:lnTo>
                  <a:pt x="89268" y="72390"/>
                </a:lnTo>
                <a:lnTo>
                  <a:pt x="89433" y="72390"/>
                </a:lnTo>
                <a:lnTo>
                  <a:pt x="89293" y="1270"/>
                </a:lnTo>
                <a:close/>
              </a:path>
              <a:path w="225425" h="129539">
                <a:moveTo>
                  <a:pt x="89458" y="1270"/>
                </a:moveTo>
                <a:lnTo>
                  <a:pt x="89433" y="72390"/>
                </a:lnTo>
                <a:lnTo>
                  <a:pt x="89598" y="72390"/>
                </a:lnTo>
                <a:lnTo>
                  <a:pt x="89458" y="1270"/>
                </a:lnTo>
                <a:close/>
              </a:path>
              <a:path w="225425" h="129539">
                <a:moveTo>
                  <a:pt x="89623" y="1270"/>
                </a:moveTo>
                <a:lnTo>
                  <a:pt x="89598" y="72390"/>
                </a:lnTo>
                <a:lnTo>
                  <a:pt x="89814" y="72390"/>
                </a:lnTo>
                <a:lnTo>
                  <a:pt x="89623" y="1270"/>
                </a:lnTo>
                <a:close/>
              </a:path>
              <a:path w="225425" h="129539">
                <a:moveTo>
                  <a:pt x="130911" y="0"/>
                </a:moveTo>
                <a:lnTo>
                  <a:pt x="130911" y="72390"/>
                </a:lnTo>
                <a:lnTo>
                  <a:pt x="130911" y="0"/>
                </a:lnTo>
                <a:close/>
              </a:path>
              <a:path w="225425" h="129539">
                <a:moveTo>
                  <a:pt x="130987" y="0"/>
                </a:moveTo>
                <a:lnTo>
                  <a:pt x="131013" y="72390"/>
                </a:lnTo>
                <a:lnTo>
                  <a:pt x="130987" y="0"/>
                </a:lnTo>
                <a:close/>
              </a:path>
              <a:path w="225425" h="129539">
                <a:moveTo>
                  <a:pt x="131076" y="0"/>
                </a:moveTo>
                <a:lnTo>
                  <a:pt x="131114" y="72390"/>
                </a:lnTo>
                <a:lnTo>
                  <a:pt x="131076" y="0"/>
                </a:lnTo>
                <a:close/>
              </a:path>
              <a:path w="225425" h="129539">
                <a:moveTo>
                  <a:pt x="131241" y="0"/>
                </a:moveTo>
                <a:lnTo>
                  <a:pt x="131216" y="72390"/>
                </a:lnTo>
                <a:lnTo>
                  <a:pt x="131241" y="0"/>
                </a:lnTo>
                <a:close/>
              </a:path>
              <a:path w="225425" h="129539">
                <a:moveTo>
                  <a:pt x="131394" y="0"/>
                </a:moveTo>
                <a:lnTo>
                  <a:pt x="131432" y="72390"/>
                </a:lnTo>
                <a:lnTo>
                  <a:pt x="131394" y="0"/>
                </a:lnTo>
                <a:close/>
              </a:path>
              <a:path w="225425" h="129539">
                <a:moveTo>
                  <a:pt x="131559" y="1270"/>
                </a:moveTo>
                <a:lnTo>
                  <a:pt x="131559" y="72390"/>
                </a:lnTo>
                <a:lnTo>
                  <a:pt x="131737" y="72390"/>
                </a:lnTo>
                <a:lnTo>
                  <a:pt x="131559" y="1270"/>
                </a:lnTo>
                <a:close/>
              </a:path>
              <a:path w="225425" h="129539">
                <a:moveTo>
                  <a:pt x="131711" y="1270"/>
                </a:moveTo>
                <a:lnTo>
                  <a:pt x="131737" y="72390"/>
                </a:lnTo>
                <a:lnTo>
                  <a:pt x="131711" y="1270"/>
                </a:lnTo>
                <a:close/>
              </a:path>
              <a:path w="225425" h="129539">
                <a:moveTo>
                  <a:pt x="131864" y="1270"/>
                </a:moveTo>
                <a:lnTo>
                  <a:pt x="131851" y="72390"/>
                </a:lnTo>
                <a:lnTo>
                  <a:pt x="131864" y="1270"/>
                </a:lnTo>
                <a:close/>
              </a:path>
              <a:path w="225425" h="129539">
                <a:moveTo>
                  <a:pt x="132016" y="1270"/>
                </a:moveTo>
                <a:lnTo>
                  <a:pt x="132054" y="72390"/>
                </a:lnTo>
                <a:lnTo>
                  <a:pt x="132016" y="1270"/>
                </a:lnTo>
                <a:close/>
              </a:path>
              <a:path w="225425" h="129539">
                <a:moveTo>
                  <a:pt x="132168" y="1270"/>
                </a:moveTo>
                <a:lnTo>
                  <a:pt x="132143" y="72390"/>
                </a:lnTo>
                <a:lnTo>
                  <a:pt x="132308" y="72390"/>
                </a:lnTo>
                <a:lnTo>
                  <a:pt x="132168" y="1270"/>
                </a:lnTo>
                <a:close/>
              </a:path>
              <a:path w="225425" h="129539">
                <a:moveTo>
                  <a:pt x="132321" y="1270"/>
                </a:moveTo>
                <a:lnTo>
                  <a:pt x="132308" y="72390"/>
                </a:lnTo>
                <a:lnTo>
                  <a:pt x="132461" y="72390"/>
                </a:lnTo>
                <a:lnTo>
                  <a:pt x="132321" y="1270"/>
                </a:lnTo>
                <a:close/>
              </a:path>
              <a:path w="225425" h="129539">
                <a:moveTo>
                  <a:pt x="132473" y="1270"/>
                </a:moveTo>
                <a:lnTo>
                  <a:pt x="132461" y="72390"/>
                </a:lnTo>
                <a:lnTo>
                  <a:pt x="132651" y="72390"/>
                </a:lnTo>
                <a:lnTo>
                  <a:pt x="132473" y="1270"/>
                </a:lnTo>
                <a:close/>
              </a:path>
              <a:path w="225425" h="129539">
                <a:moveTo>
                  <a:pt x="132613" y="1270"/>
                </a:moveTo>
                <a:lnTo>
                  <a:pt x="132651" y="72390"/>
                </a:lnTo>
                <a:lnTo>
                  <a:pt x="132613" y="1270"/>
                </a:lnTo>
                <a:close/>
              </a:path>
              <a:path w="225425" h="129539">
                <a:moveTo>
                  <a:pt x="132765" y="1270"/>
                </a:moveTo>
                <a:lnTo>
                  <a:pt x="132753" y="72390"/>
                </a:lnTo>
                <a:lnTo>
                  <a:pt x="223646" y="72390"/>
                </a:lnTo>
                <a:lnTo>
                  <a:pt x="223858" y="71120"/>
                </a:lnTo>
                <a:lnTo>
                  <a:pt x="132918" y="71120"/>
                </a:lnTo>
                <a:lnTo>
                  <a:pt x="132765" y="1270"/>
                </a:lnTo>
                <a:close/>
              </a:path>
              <a:path w="225425" h="129539">
                <a:moveTo>
                  <a:pt x="86690" y="1270"/>
                </a:moveTo>
                <a:lnTo>
                  <a:pt x="86728" y="71120"/>
                </a:lnTo>
                <a:lnTo>
                  <a:pt x="86690" y="1270"/>
                </a:lnTo>
                <a:close/>
              </a:path>
              <a:path w="225425" h="129539">
                <a:moveTo>
                  <a:pt x="86829" y="1270"/>
                </a:moveTo>
                <a:lnTo>
                  <a:pt x="86842" y="71120"/>
                </a:lnTo>
                <a:lnTo>
                  <a:pt x="87020" y="71120"/>
                </a:lnTo>
                <a:lnTo>
                  <a:pt x="86829" y="1270"/>
                </a:lnTo>
                <a:close/>
              </a:path>
              <a:path w="225425" h="129539">
                <a:moveTo>
                  <a:pt x="86982" y="1270"/>
                </a:moveTo>
                <a:lnTo>
                  <a:pt x="87020" y="71120"/>
                </a:lnTo>
                <a:lnTo>
                  <a:pt x="86982" y="1270"/>
                </a:lnTo>
                <a:close/>
              </a:path>
              <a:path w="225425" h="129539">
                <a:moveTo>
                  <a:pt x="87122" y="1270"/>
                </a:moveTo>
                <a:lnTo>
                  <a:pt x="87147" y="71120"/>
                </a:lnTo>
                <a:lnTo>
                  <a:pt x="87299" y="71120"/>
                </a:lnTo>
                <a:lnTo>
                  <a:pt x="87122" y="1270"/>
                </a:lnTo>
                <a:close/>
              </a:path>
              <a:path w="225425" h="129539">
                <a:moveTo>
                  <a:pt x="87274" y="1270"/>
                </a:moveTo>
                <a:lnTo>
                  <a:pt x="87299" y="71120"/>
                </a:lnTo>
                <a:lnTo>
                  <a:pt x="87464" y="71120"/>
                </a:lnTo>
                <a:lnTo>
                  <a:pt x="87274" y="1270"/>
                </a:lnTo>
                <a:close/>
              </a:path>
              <a:path w="225425" h="129539">
                <a:moveTo>
                  <a:pt x="87731" y="1270"/>
                </a:moveTo>
                <a:lnTo>
                  <a:pt x="87757" y="71120"/>
                </a:lnTo>
                <a:lnTo>
                  <a:pt x="87731" y="1270"/>
                </a:lnTo>
                <a:close/>
              </a:path>
              <a:path w="225425" h="129539">
                <a:moveTo>
                  <a:pt x="87884" y="1270"/>
                </a:moveTo>
                <a:lnTo>
                  <a:pt x="87884" y="71120"/>
                </a:lnTo>
                <a:lnTo>
                  <a:pt x="88023" y="71120"/>
                </a:lnTo>
                <a:lnTo>
                  <a:pt x="87884" y="1270"/>
                </a:lnTo>
                <a:close/>
              </a:path>
              <a:path w="225425" h="129539">
                <a:moveTo>
                  <a:pt x="88036" y="1270"/>
                </a:moveTo>
                <a:lnTo>
                  <a:pt x="88023" y="71120"/>
                </a:lnTo>
                <a:lnTo>
                  <a:pt x="88173" y="71120"/>
                </a:lnTo>
                <a:lnTo>
                  <a:pt x="88036" y="1270"/>
                </a:lnTo>
                <a:close/>
              </a:path>
              <a:path w="225425" h="129539">
                <a:moveTo>
                  <a:pt x="132905" y="1270"/>
                </a:moveTo>
                <a:lnTo>
                  <a:pt x="132918" y="71120"/>
                </a:lnTo>
                <a:lnTo>
                  <a:pt x="132905" y="1270"/>
                </a:lnTo>
                <a:close/>
              </a:path>
              <a:path w="225425" h="129539">
                <a:moveTo>
                  <a:pt x="133197" y="1270"/>
                </a:moveTo>
                <a:lnTo>
                  <a:pt x="133223" y="71120"/>
                </a:lnTo>
                <a:lnTo>
                  <a:pt x="133197" y="1270"/>
                </a:lnTo>
                <a:close/>
              </a:path>
              <a:path w="225425" h="129539">
                <a:moveTo>
                  <a:pt x="133337" y="1270"/>
                </a:moveTo>
                <a:lnTo>
                  <a:pt x="133337" y="71120"/>
                </a:lnTo>
                <a:lnTo>
                  <a:pt x="133502" y="71120"/>
                </a:lnTo>
                <a:lnTo>
                  <a:pt x="133337" y="1270"/>
                </a:lnTo>
                <a:close/>
              </a:path>
              <a:path w="225425" h="129539">
                <a:moveTo>
                  <a:pt x="133476" y="1270"/>
                </a:moveTo>
                <a:lnTo>
                  <a:pt x="133502" y="71120"/>
                </a:lnTo>
                <a:lnTo>
                  <a:pt x="133476" y="1270"/>
                </a:lnTo>
                <a:close/>
              </a:path>
              <a:path w="225425" h="129539">
                <a:moveTo>
                  <a:pt x="133603" y="1270"/>
                </a:moveTo>
                <a:lnTo>
                  <a:pt x="133616" y="71120"/>
                </a:lnTo>
                <a:lnTo>
                  <a:pt x="133769" y="71120"/>
                </a:lnTo>
                <a:lnTo>
                  <a:pt x="133603" y="1270"/>
                </a:lnTo>
                <a:close/>
              </a:path>
              <a:path w="225425" h="129539">
                <a:moveTo>
                  <a:pt x="133743" y="1270"/>
                </a:moveTo>
                <a:lnTo>
                  <a:pt x="133769" y="71120"/>
                </a:lnTo>
                <a:lnTo>
                  <a:pt x="133743" y="1270"/>
                </a:lnTo>
                <a:close/>
              </a:path>
              <a:path w="225425" h="129539">
                <a:moveTo>
                  <a:pt x="133870" y="1270"/>
                </a:moveTo>
                <a:lnTo>
                  <a:pt x="133896" y="71120"/>
                </a:lnTo>
                <a:lnTo>
                  <a:pt x="134035" y="71120"/>
                </a:lnTo>
                <a:lnTo>
                  <a:pt x="133870" y="1270"/>
                </a:lnTo>
                <a:close/>
              </a:path>
              <a:path w="225425" h="129539">
                <a:moveTo>
                  <a:pt x="134010" y="1270"/>
                </a:moveTo>
                <a:lnTo>
                  <a:pt x="134035" y="71120"/>
                </a:lnTo>
                <a:lnTo>
                  <a:pt x="134010" y="1270"/>
                </a:lnTo>
                <a:close/>
              </a:path>
              <a:path w="225425" h="129539">
                <a:moveTo>
                  <a:pt x="134137" y="1270"/>
                </a:moveTo>
                <a:lnTo>
                  <a:pt x="134150" y="71120"/>
                </a:lnTo>
                <a:lnTo>
                  <a:pt x="134302" y="71120"/>
                </a:lnTo>
                <a:lnTo>
                  <a:pt x="134137" y="1270"/>
                </a:lnTo>
                <a:close/>
              </a:path>
              <a:path w="225425" h="129539">
                <a:moveTo>
                  <a:pt x="134277" y="1270"/>
                </a:moveTo>
                <a:lnTo>
                  <a:pt x="134302" y="71120"/>
                </a:lnTo>
                <a:lnTo>
                  <a:pt x="134442" y="71120"/>
                </a:lnTo>
                <a:lnTo>
                  <a:pt x="134277" y="1270"/>
                </a:lnTo>
                <a:close/>
              </a:path>
              <a:path w="225425" h="129539">
                <a:moveTo>
                  <a:pt x="134404" y="1270"/>
                </a:moveTo>
                <a:lnTo>
                  <a:pt x="134442" y="71120"/>
                </a:lnTo>
                <a:lnTo>
                  <a:pt x="223858" y="71120"/>
                </a:lnTo>
                <a:lnTo>
                  <a:pt x="224071" y="69850"/>
                </a:lnTo>
                <a:lnTo>
                  <a:pt x="134569" y="69850"/>
                </a:lnTo>
                <a:lnTo>
                  <a:pt x="134404" y="1270"/>
                </a:lnTo>
                <a:close/>
              </a:path>
              <a:path w="225425" h="129539">
                <a:moveTo>
                  <a:pt x="85077" y="1270"/>
                </a:moveTo>
                <a:lnTo>
                  <a:pt x="85064" y="69850"/>
                </a:lnTo>
                <a:lnTo>
                  <a:pt x="85077" y="1270"/>
                </a:lnTo>
                <a:close/>
              </a:path>
              <a:path w="225425" h="129539">
                <a:moveTo>
                  <a:pt x="85369" y="1270"/>
                </a:moveTo>
                <a:lnTo>
                  <a:pt x="85407" y="69850"/>
                </a:lnTo>
                <a:lnTo>
                  <a:pt x="85369" y="1270"/>
                </a:lnTo>
                <a:close/>
              </a:path>
              <a:path w="225425" h="129539">
                <a:moveTo>
                  <a:pt x="85509" y="1270"/>
                </a:moveTo>
                <a:lnTo>
                  <a:pt x="85521" y="69850"/>
                </a:lnTo>
                <a:lnTo>
                  <a:pt x="85686" y="69850"/>
                </a:lnTo>
                <a:lnTo>
                  <a:pt x="85509" y="1270"/>
                </a:lnTo>
                <a:close/>
              </a:path>
              <a:path w="225425" h="129539">
                <a:moveTo>
                  <a:pt x="85648" y="1270"/>
                </a:moveTo>
                <a:lnTo>
                  <a:pt x="85686" y="69850"/>
                </a:lnTo>
                <a:lnTo>
                  <a:pt x="85826" y="69850"/>
                </a:lnTo>
                <a:lnTo>
                  <a:pt x="85648" y="1270"/>
                </a:lnTo>
                <a:close/>
              </a:path>
              <a:path w="225425" h="129539">
                <a:moveTo>
                  <a:pt x="85801" y="1270"/>
                </a:moveTo>
                <a:lnTo>
                  <a:pt x="85826" y="69850"/>
                </a:lnTo>
                <a:lnTo>
                  <a:pt x="85978" y="69850"/>
                </a:lnTo>
                <a:lnTo>
                  <a:pt x="85801" y="1270"/>
                </a:lnTo>
                <a:close/>
              </a:path>
              <a:path w="225425" h="129539">
                <a:moveTo>
                  <a:pt x="85940" y="1270"/>
                </a:moveTo>
                <a:lnTo>
                  <a:pt x="85978" y="69850"/>
                </a:lnTo>
                <a:lnTo>
                  <a:pt x="85940" y="1270"/>
                </a:lnTo>
                <a:close/>
              </a:path>
              <a:path w="225425" h="129539">
                <a:moveTo>
                  <a:pt x="86093" y="1270"/>
                </a:moveTo>
                <a:lnTo>
                  <a:pt x="86080" y="69850"/>
                </a:lnTo>
                <a:lnTo>
                  <a:pt x="86271" y="69850"/>
                </a:lnTo>
                <a:lnTo>
                  <a:pt x="86093" y="1270"/>
                </a:lnTo>
                <a:close/>
              </a:path>
              <a:path w="225425" h="129539">
                <a:moveTo>
                  <a:pt x="134531" y="1270"/>
                </a:moveTo>
                <a:lnTo>
                  <a:pt x="134569" y="69850"/>
                </a:lnTo>
                <a:lnTo>
                  <a:pt x="134531" y="1270"/>
                </a:lnTo>
                <a:close/>
              </a:path>
              <a:path w="225425" h="129539">
                <a:moveTo>
                  <a:pt x="134658" y="1270"/>
                </a:moveTo>
                <a:lnTo>
                  <a:pt x="134670" y="69850"/>
                </a:lnTo>
                <a:lnTo>
                  <a:pt x="134823" y="69850"/>
                </a:lnTo>
                <a:lnTo>
                  <a:pt x="134658" y="1270"/>
                </a:lnTo>
                <a:close/>
              </a:path>
              <a:path w="225425" h="129539">
                <a:moveTo>
                  <a:pt x="134785" y="1270"/>
                </a:moveTo>
                <a:lnTo>
                  <a:pt x="134823" y="69850"/>
                </a:lnTo>
                <a:lnTo>
                  <a:pt x="134950" y="69850"/>
                </a:lnTo>
                <a:lnTo>
                  <a:pt x="134785" y="1270"/>
                </a:lnTo>
                <a:close/>
              </a:path>
              <a:path w="225425" h="129539">
                <a:moveTo>
                  <a:pt x="134912" y="1270"/>
                </a:moveTo>
                <a:lnTo>
                  <a:pt x="134950" y="69850"/>
                </a:lnTo>
                <a:lnTo>
                  <a:pt x="134912" y="1270"/>
                </a:lnTo>
                <a:close/>
              </a:path>
              <a:path w="225425" h="129539">
                <a:moveTo>
                  <a:pt x="135039" y="1270"/>
                </a:moveTo>
                <a:lnTo>
                  <a:pt x="135064" y="69850"/>
                </a:lnTo>
                <a:lnTo>
                  <a:pt x="135039" y="1270"/>
                </a:lnTo>
                <a:close/>
              </a:path>
              <a:path w="225425" h="129539">
                <a:moveTo>
                  <a:pt x="135153" y="1270"/>
                </a:moveTo>
                <a:lnTo>
                  <a:pt x="135191" y="69850"/>
                </a:lnTo>
                <a:lnTo>
                  <a:pt x="135153" y="1270"/>
                </a:lnTo>
                <a:close/>
              </a:path>
              <a:path w="225425" h="129539">
                <a:moveTo>
                  <a:pt x="135280" y="1270"/>
                </a:moveTo>
                <a:lnTo>
                  <a:pt x="135293" y="69850"/>
                </a:lnTo>
                <a:lnTo>
                  <a:pt x="135432" y="69850"/>
                </a:lnTo>
                <a:lnTo>
                  <a:pt x="135280" y="1270"/>
                </a:lnTo>
                <a:close/>
              </a:path>
              <a:path w="225425" h="129539">
                <a:moveTo>
                  <a:pt x="135394" y="1270"/>
                </a:moveTo>
                <a:lnTo>
                  <a:pt x="135432" y="69850"/>
                </a:lnTo>
                <a:lnTo>
                  <a:pt x="135394" y="1270"/>
                </a:lnTo>
                <a:close/>
              </a:path>
              <a:path w="225425" h="129539">
                <a:moveTo>
                  <a:pt x="135521" y="1270"/>
                </a:moveTo>
                <a:lnTo>
                  <a:pt x="135547" y="69850"/>
                </a:lnTo>
                <a:lnTo>
                  <a:pt x="135521" y="1270"/>
                </a:lnTo>
                <a:close/>
              </a:path>
              <a:path w="225425" h="129539">
                <a:moveTo>
                  <a:pt x="135636" y="1270"/>
                </a:moveTo>
                <a:lnTo>
                  <a:pt x="135674" y="69850"/>
                </a:lnTo>
                <a:lnTo>
                  <a:pt x="135636" y="1270"/>
                </a:lnTo>
                <a:close/>
              </a:path>
              <a:path w="225425" h="129539">
                <a:moveTo>
                  <a:pt x="135763" y="1270"/>
                </a:moveTo>
                <a:lnTo>
                  <a:pt x="135775" y="69850"/>
                </a:lnTo>
                <a:lnTo>
                  <a:pt x="224071" y="69850"/>
                </a:lnTo>
                <a:lnTo>
                  <a:pt x="224284" y="68580"/>
                </a:lnTo>
                <a:lnTo>
                  <a:pt x="135915" y="68580"/>
                </a:lnTo>
                <a:lnTo>
                  <a:pt x="135763" y="1270"/>
                </a:lnTo>
                <a:close/>
              </a:path>
              <a:path w="225425" h="129539">
                <a:moveTo>
                  <a:pt x="83934" y="1270"/>
                </a:moveTo>
                <a:lnTo>
                  <a:pt x="83959" y="68580"/>
                </a:lnTo>
                <a:lnTo>
                  <a:pt x="83934" y="1270"/>
                </a:lnTo>
                <a:close/>
              </a:path>
              <a:path w="225425" h="129539">
                <a:moveTo>
                  <a:pt x="84074" y="1270"/>
                </a:moveTo>
                <a:lnTo>
                  <a:pt x="84074" y="68580"/>
                </a:lnTo>
                <a:lnTo>
                  <a:pt x="84264" y="68580"/>
                </a:lnTo>
                <a:lnTo>
                  <a:pt x="84074" y="1270"/>
                </a:lnTo>
                <a:close/>
              </a:path>
              <a:path w="225425" h="129539">
                <a:moveTo>
                  <a:pt x="84226" y="1270"/>
                </a:moveTo>
                <a:lnTo>
                  <a:pt x="84264" y="68580"/>
                </a:lnTo>
                <a:lnTo>
                  <a:pt x="84226" y="1270"/>
                </a:lnTo>
                <a:close/>
              </a:path>
              <a:path w="225425" h="129539">
                <a:moveTo>
                  <a:pt x="84366" y="1270"/>
                </a:moveTo>
                <a:lnTo>
                  <a:pt x="84391" y="68580"/>
                </a:lnTo>
                <a:lnTo>
                  <a:pt x="84531" y="68580"/>
                </a:lnTo>
                <a:lnTo>
                  <a:pt x="84366" y="1270"/>
                </a:lnTo>
                <a:close/>
              </a:path>
              <a:path w="225425" h="129539">
                <a:moveTo>
                  <a:pt x="84785" y="1270"/>
                </a:moveTo>
                <a:lnTo>
                  <a:pt x="84823" y="68580"/>
                </a:lnTo>
                <a:lnTo>
                  <a:pt x="84785" y="1270"/>
                </a:lnTo>
                <a:close/>
              </a:path>
              <a:path w="225425" h="129539">
                <a:moveTo>
                  <a:pt x="84924" y="1270"/>
                </a:moveTo>
                <a:lnTo>
                  <a:pt x="84924" y="68580"/>
                </a:lnTo>
                <a:lnTo>
                  <a:pt x="85062" y="68580"/>
                </a:lnTo>
                <a:lnTo>
                  <a:pt x="84924" y="1270"/>
                </a:lnTo>
                <a:close/>
              </a:path>
              <a:path w="225425" h="129539">
                <a:moveTo>
                  <a:pt x="135877" y="1270"/>
                </a:moveTo>
                <a:lnTo>
                  <a:pt x="135915" y="68580"/>
                </a:lnTo>
                <a:lnTo>
                  <a:pt x="135877" y="1270"/>
                </a:lnTo>
                <a:close/>
              </a:path>
              <a:path w="225425" h="129539">
                <a:moveTo>
                  <a:pt x="135991" y="1270"/>
                </a:moveTo>
                <a:lnTo>
                  <a:pt x="136017" y="68580"/>
                </a:lnTo>
                <a:lnTo>
                  <a:pt x="135991" y="1270"/>
                </a:lnTo>
                <a:close/>
              </a:path>
              <a:path w="225425" h="129539">
                <a:moveTo>
                  <a:pt x="136105" y="1270"/>
                </a:moveTo>
                <a:lnTo>
                  <a:pt x="136131" y="68580"/>
                </a:lnTo>
                <a:lnTo>
                  <a:pt x="136105" y="1270"/>
                </a:lnTo>
                <a:close/>
              </a:path>
              <a:path w="225425" h="129539">
                <a:moveTo>
                  <a:pt x="136220" y="1270"/>
                </a:moveTo>
                <a:lnTo>
                  <a:pt x="136258" y="68580"/>
                </a:lnTo>
                <a:lnTo>
                  <a:pt x="136220" y="1270"/>
                </a:lnTo>
                <a:close/>
              </a:path>
              <a:path w="225425" h="129539">
                <a:moveTo>
                  <a:pt x="136334" y="1270"/>
                </a:moveTo>
                <a:lnTo>
                  <a:pt x="136359" y="68580"/>
                </a:lnTo>
                <a:lnTo>
                  <a:pt x="136334" y="1270"/>
                </a:lnTo>
                <a:close/>
              </a:path>
              <a:path w="225425" h="129539">
                <a:moveTo>
                  <a:pt x="136436" y="1270"/>
                </a:moveTo>
                <a:lnTo>
                  <a:pt x="136474" y="68580"/>
                </a:lnTo>
                <a:lnTo>
                  <a:pt x="136436" y="1270"/>
                </a:lnTo>
                <a:close/>
              </a:path>
              <a:path w="225425" h="129539">
                <a:moveTo>
                  <a:pt x="136550" y="1270"/>
                </a:moveTo>
                <a:lnTo>
                  <a:pt x="136575" y="68580"/>
                </a:lnTo>
                <a:lnTo>
                  <a:pt x="136550" y="1270"/>
                </a:lnTo>
                <a:close/>
              </a:path>
              <a:path w="225425" h="129539">
                <a:moveTo>
                  <a:pt x="136664" y="1270"/>
                </a:moveTo>
                <a:lnTo>
                  <a:pt x="136702" y="68580"/>
                </a:lnTo>
                <a:lnTo>
                  <a:pt x="136664" y="1270"/>
                </a:lnTo>
                <a:close/>
              </a:path>
              <a:path w="225425" h="129539">
                <a:moveTo>
                  <a:pt x="136778" y="1270"/>
                </a:moveTo>
                <a:lnTo>
                  <a:pt x="136804" y="68580"/>
                </a:lnTo>
                <a:lnTo>
                  <a:pt x="136778" y="1270"/>
                </a:lnTo>
                <a:close/>
              </a:path>
              <a:path w="225425" h="129539">
                <a:moveTo>
                  <a:pt x="137922" y="1270"/>
                </a:moveTo>
                <a:lnTo>
                  <a:pt x="137858" y="67310"/>
                </a:lnTo>
                <a:lnTo>
                  <a:pt x="136905" y="67310"/>
                </a:lnTo>
                <a:lnTo>
                  <a:pt x="136906" y="68580"/>
                </a:lnTo>
                <a:lnTo>
                  <a:pt x="224284" y="68580"/>
                </a:lnTo>
                <a:lnTo>
                  <a:pt x="224709" y="66040"/>
                </a:lnTo>
                <a:lnTo>
                  <a:pt x="138049" y="66040"/>
                </a:lnTo>
                <a:lnTo>
                  <a:pt x="137922" y="1270"/>
                </a:lnTo>
                <a:close/>
              </a:path>
              <a:path w="225425" h="129539">
                <a:moveTo>
                  <a:pt x="83058" y="1270"/>
                </a:moveTo>
                <a:lnTo>
                  <a:pt x="83083" y="67310"/>
                </a:lnTo>
                <a:lnTo>
                  <a:pt x="83058" y="1270"/>
                </a:lnTo>
                <a:close/>
              </a:path>
              <a:path w="225425" h="129539">
                <a:moveTo>
                  <a:pt x="83210" y="1270"/>
                </a:moveTo>
                <a:lnTo>
                  <a:pt x="83210" y="67310"/>
                </a:lnTo>
                <a:lnTo>
                  <a:pt x="83375" y="67310"/>
                </a:lnTo>
                <a:lnTo>
                  <a:pt x="83210" y="1270"/>
                </a:lnTo>
                <a:close/>
              </a:path>
              <a:path w="225425" h="129539">
                <a:moveTo>
                  <a:pt x="83629" y="1270"/>
                </a:moveTo>
                <a:lnTo>
                  <a:pt x="83667" y="67310"/>
                </a:lnTo>
                <a:lnTo>
                  <a:pt x="83629" y="1270"/>
                </a:lnTo>
                <a:close/>
              </a:path>
              <a:path w="225425" h="129539">
                <a:moveTo>
                  <a:pt x="83781" y="1270"/>
                </a:moveTo>
                <a:lnTo>
                  <a:pt x="83794" y="67310"/>
                </a:lnTo>
                <a:lnTo>
                  <a:pt x="83956" y="67310"/>
                </a:lnTo>
                <a:lnTo>
                  <a:pt x="83781" y="1270"/>
                </a:lnTo>
                <a:close/>
              </a:path>
              <a:path w="225425" h="129539">
                <a:moveTo>
                  <a:pt x="136893" y="1270"/>
                </a:moveTo>
                <a:lnTo>
                  <a:pt x="136905" y="67310"/>
                </a:lnTo>
                <a:lnTo>
                  <a:pt x="136893" y="1270"/>
                </a:lnTo>
                <a:close/>
              </a:path>
              <a:path w="225425" h="129539">
                <a:moveTo>
                  <a:pt x="136994" y="1270"/>
                </a:moveTo>
                <a:lnTo>
                  <a:pt x="137020" y="67310"/>
                </a:lnTo>
                <a:lnTo>
                  <a:pt x="136994" y="1270"/>
                </a:lnTo>
                <a:close/>
              </a:path>
              <a:path w="225425" h="129539">
                <a:moveTo>
                  <a:pt x="137109" y="1270"/>
                </a:moveTo>
                <a:lnTo>
                  <a:pt x="137134" y="67310"/>
                </a:lnTo>
                <a:lnTo>
                  <a:pt x="137109" y="1270"/>
                </a:lnTo>
                <a:close/>
              </a:path>
              <a:path w="225425" h="129539">
                <a:moveTo>
                  <a:pt x="137299" y="1270"/>
                </a:moveTo>
                <a:lnTo>
                  <a:pt x="137236" y="67310"/>
                </a:lnTo>
                <a:lnTo>
                  <a:pt x="137439" y="67310"/>
                </a:lnTo>
                <a:lnTo>
                  <a:pt x="137299" y="1270"/>
                </a:lnTo>
                <a:close/>
              </a:path>
              <a:path w="225425" h="129539">
                <a:moveTo>
                  <a:pt x="137414" y="1270"/>
                </a:moveTo>
                <a:lnTo>
                  <a:pt x="137439" y="67310"/>
                </a:lnTo>
                <a:lnTo>
                  <a:pt x="137414" y="1270"/>
                </a:lnTo>
                <a:close/>
              </a:path>
              <a:path w="225425" h="129539">
                <a:moveTo>
                  <a:pt x="137515" y="1270"/>
                </a:moveTo>
                <a:lnTo>
                  <a:pt x="137541" y="67310"/>
                </a:lnTo>
                <a:lnTo>
                  <a:pt x="137515" y="1270"/>
                </a:lnTo>
                <a:close/>
              </a:path>
              <a:path w="225425" h="129539">
                <a:moveTo>
                  <a:pt x="137617" y="1270"/>
                </a:moveTo>
                <a:lnTo>
                  <a:pt x="137655" y="67310"/>
                </a:lnTo>
                <a:lnTo>
                  <a:pt x="137617" y="1270"/>
                </a:lnTo>
                <a:close/>
              </a:path>
              <a:path w="225425" h="129539">
                <a:moveTo>
                  <a:pt x="137718" y="1270"/>
                </a:moveTo>
                <a:lnTo>
                  <a:pt x="137756" y="67310"/>
                </a:lnTo>
                <a:lnTo>
                  <a:pt x="137718" y="1270"/>
                </a:lnTo>
                <a:close/>
              </a:path>
              <a:path w="225425" h="129539">
                <a:moveTo>
                  <a:pt x="82740" y="2540"/>
                </a:moveTo>
                <a:lnTo>
                  <a:pt x="82778" y="66040"/>
                </a:lnTo>
                <a:lnTo>
                  <a:pt x="82740" y="2540"/>
                </a:lnTo>
                <a:close/>
              </a:path>
              <a:path w="225425" h="129539">
                <a:moveTo>
                  <a:pt x="82892" y="1270"/>
                </a:moveTo>
                <a:lnTo>
                  <a:pt x="82880" y="66040"/>
                </a:lnTo>
                <a:lnTo>
                  <a:pt x="83079" y="66040"/>
                </a:lnTo>
                <a:lnTo>
                  <a:pt x="82892" y="1270"/>
                </a:lnTo>
                <a:close/>
              </a:path>
              <a:path w="225425" h="129539">
                <a:moveTo>
                  <a:pt x="138023" y="1270"/>
                </a:moveTo>
                <a:lnTo>
                  <a:pt x="138049" y="66040"/>
                </a:lnTo>
                <a:lnTo>
                  <a:pt x="138023" y="1270"/>
                </a:lnTo>
                <a:close/>
              </a:path>
              <a:path w="225425" h="129539">
                <a:moveTo>
                  <a:pt x="138201" y="1270"/>
                </a:moveTo>
                <a:lnTo>
                  <a:pt x="138137" y="66040"/>
                </a:lnTo>
                <a:lnTo>
                  <a:pt x="138328" y="66040"/>
                </a:lnTo>
                <a:lnTo>
                  <a:pt x="138201" y="1270"/>
                </a:lnTo>
                <a:close/>
              </a:path>
              <a:path w="225425" h="129539">
                <a:moveTo>
                  <a:pt x="138290" y="1270"/>
                </a:moveTo>
                <a:lnTo>
                  <a:pt x="138328" y="66040"/>
                </a:lnTo>
                <a:lnTo>
                  <a:pt x="138290" y="1270"/>
                </a:lnTo>
                <a:close/>
              </a:path>
              <a:path w="225425" h="129539">
                <a:moveTo>
                  <a:pt x="138391" y="1270"/>
                </a:moveTo>
                <a:lnTo>
                  <a:pt x="138430" y="66040"/>
                </a:lnTo>
                <a:lnTo>
                  <a:pt x="138391" y="1270"/>
                </a:lnTo>
                <a:close/>
              </a:path>
              <a:path w="225425" h="129539">
                <a:moveTo>
                  <a:pt x="138582" y="1270"/>
                </a:moveTo>
                <a:lnTo>
                  <a:pt x="138518" y="66040"/>
                </a:lnTo>
                <a:lnTo>
                  <a:pt x="224709" y="66040"/>
                </a:lnTo>
                <a:lnTo>
                  <a:pt x="224921" y="64770"/>
                </a:lnTo>
                <a:lnTo>
                  <a:pt x="138709" y="64770"/>
                </a:lnTo>
                <a:lnTo>
                  <a:pt x="138582" y="1270"/>
                </a:lnTo>
                <a:close/>
              </a:path>
              <a:path w="225425" h="129539">
                <a:moveTo>
                  <a:pt x="81749" y="2540"/>
                </a:moveTo>
                <a:lnTo>
                  <a:pt x="81749" y="64770"/>
                </a:lnTo>
                <a:lnTo>
                  <a:pt x="81749" y="2540"/>
                </a:lnTo>
                <a:close/>
              </a:path>
              <a:path w="225425" h="129539">
                <a:moveTo>
                  <a:pt x="81953" y="2540"/>
                </a:moveTo>
                <a:lnTo>
                  <a:pt x="81978" y="64770"/>
                </a:lnTo>
                <a:lnTo>
                  <a:pt x="81953" y="2540"/>
                </a:lnTo>
                <a:close/>
              </a:path>
              <a:path w="225425" h="129539">
                <a:moveTo>
                  <a:pt x="82105" y="2540"/>
                </a:moveTo>
                <a:lnTo>
                  <a:pt x="82105" y="64770"/>
                </a:lnTo>
                <a:lnTo>
                  <a:pt x="82292" y="64770"/>
                </a:lnTo>
                <a:lnTo>
                  <a:pt x="82105" y="2540"/>
                </a:lnTo>
                <a:close/>
              </a:path>
              <a:path w="225425" h="129539">
                <a:moveTo>
                  <a:pt x="138671" y="1270"/>
                </a:moveTo>
                <a:lnTo>
                  <a:pt x="138709" y="64770"/>
                </a:lnTo>
                <a:lnTo>
                  <a:pt x="138671" y="1270"/>
                </a:lnTo>
                <a:close/>
              </a:path>
              <a:path w="225425" h="129539">
                <a:moveTo>
                  <a:pt x="138760" y="1270"/>
                </a:moveTo>
                <a:lnTo>
                  <a:pt x="138785" y="64770"/>
                </a:lnTo>
                <a:lnTo>
                  <a:pt x="138760" y="1270"/>
                </a:lnTo>
                <a:close/>
              </a:path>
              <a:path w="225425" h="129539">
                <a:moveTo>
                  <a:pt x="138836" y="1270"/>
                </a:moveTo>
                <a:lnTo>
                  <a:pt x="138874" y="64770"/>
                </a:lnTo>
                <a:lnTo>
                  <a:pt x="138836" y="1270"/>
                </a:lnTo>
                <a:close/>
              </a:path>
              <a:path w="225425" h="129539">
                <a:moveTo>
                  <a:pt x="138925" y="1270"/>
                </a:moveTo>
                <a:lnTo>
                  <a:pt x="138950" y="64770"/>
                </a:lnTo>
                <a:lnTo>
                  <a:pt x="138925" y="1270"/>
                </a:lnTo>
                <a:close/>
              </a:path>
              <a:path w="225425" h="129539">
                <a:moveTo>
                  <a:pt x="139014" y="1270"/>
                </a:moveTo>
                <a:lnTo>
                  <a:pt x="139039" y="64770"/>
                </a:lnTo>
                <a:lnTo>
                  <a:pt x="139014" y="1270"/>
                </a:lnTo>
                <a:close/>
              </a:path>
              <a:path w="225425" h="129539">
                <a:moveTo>
                  <a:pt x="139103" y="1270"/>
                </a:moveTo>
                <a:lnTo>
                  <a:pt x="139141" y="64770"/>
                </a:lnTo>
                <a:lnTo>
                  <a:pt x="139103" y="1270"/>
                </a:lnTo>
                <a:close/>
              </a:path>
              <a:path w="225425" h="129539">
                <a:moveTo>
                  <a:pt x="139471" y="1270"/>
                </a:moveTo>
                <a:lnTo>
                  <a:pt x="139433" y="63500"/>
                </a:lnTo>
                <a:lnTo>
                  <a:pt x="139154" y="63500"/>
                </a:lnTo>
                <a:lnTo>
                  <a:pt x="139153" y="64770"/>
                </a:lnTo>
                <a:lnTo>
                  <a:pt x="224921" y="64770"/>
                </a:lnTo>
                <a:lnTo>
                  <a:pt x="225134" y="63500"/>
                </a:lnTo>
                <a:lnTo>
                  <a:pt x="224775" y="62230"/>
                </a:lnTo>
                <a:lnTo>
                  <a:pt x="139573" y="62230"/>
                </a:lnTo>
                <a:lnTo>
                  <a:pt x="139471" y="1270"/>
                </a:lnTo>
                <a:close/>
              </a:path>
              <a:path w="225425" h="129539">
                <a:moveTo>
                  <a:pt x="139179" y="1270"/>
                </a:moveTo>
                <a:lnTo>
                  <a:pt x="139154" y="63500"/>
                </a:lnTo>
                <a:lnTo>
                  <a:pt x="139179" y="1270"/>
                </a:lnTo>
                <a:close/>
              </a:path>
              <a:path w="225425" h="129539">
                <a:moveTo>
                  <a:pt x="139255" y="1270"/>
                </a:moveTo>
                <a:lnTo>
                  <a:pt x="139204" y="63500"/>
                </a:lnTo>
                <a:lnTo>
                  <a:pt x="139344" y="63500"/>
                </a:lnTo>
                <a:lnTo>
                  <a:pt x="139255" y="1270"/>
                </a:lnTo>
                <a:close/>
              </a:path>
              <a:path w="225425" h="129539">
                <a:moveTo>
                  <a:pt x="139407" y="1270"/>
                </a:moveTo>
                <a:lnTo>
                  <a:pt x="139344" y="63500"/>
                </a:lnTo>
                <a:lnTo>
                  <a:pt x="139407" y="1270"/>
                </a:lnTo>
                <a:close/>
              </a:path>
              <a:path w="225425" h="129539">
                <a:moveTo>
                  <a:pt x="139534" y="1270"/>
                </a:moveTo>
                <a:lnTo>
                  <a:pt x="139573" y="62230"/>
                </a:lnTo>
                <a:lnTo>
                  <a:pt x="139534" y="1270"/>
                </a:lnTo>
                <a:close/>
              </a:path>
              <a:path w="225425" h="129539">
                <a:moveTo>
                  <a:pt x="139585" y="1270"/>
                </a:moveTo>
                <a:lnTo>
                  <a:pt x="139585" y="62230"/>
                </a:lnTo>
                <a:lnTo>
                  <a:pt x="139585" y="1270"/>
                </a:lnTo>
                <a:close/>
              </a:path>
              <a:path w="225425" h="129539">
                <a:moveTo>
                  <a:pt x="139649" y="1270"/>
                </a:moveTo>
                <a:lnTo>
                  <a:pt x="139611" y="62230"/>
                </a:lnTo>
                <a:lnTo>
                  <a:pt x="139649" y="1270"/>
                </a:lnTo>
                <a:close/>
              </a:path>
              <a:path w="225425" h="129539">
                <a:moveTo>
                  <a:pt x="139700" y="1270"/>
                </a:moveTo>
                <a:lnTo>
                  <a:pt x="139725" y="60960"/>
                </a:lnTo>
                <a:lnTo>
                  <a:pt x="139674" y="62230"/>
                </a:lnTo>
                <a:lnTo>
                  <a:pt x="224775" y="62230"/>
                </a:lnTo>
                <a:lnTo>
                  <a:pt x="203796" y="26670"/>
                </a:lnTo>
                <a:lnTo>
                  <a:pt x="167359" y="7620"/>
                </a:lnTo>
                <a:lnTo>
                  <a:pt x="153815" y="3810"/>
                </a:lnTo>
                <a:lnTo>
                  <a:pt x="139700" y="1270"/>
                </a:lnTo>
                <a:close/>
              </a:path>
              <a:path w="225425" h="129539">
                <a:moveTo>
                  <a:pt x="139687" y="1270"/>
                </a:moveTo>
                <a:lnTo>
                  <a:pt x="139674" y="60960"/>
                </a:lnTo>
                <a:lnTo>
                  <a:pt x="139687" y="1270"/>
                </a:lnTo>
                <a:close/>
              </a:path>
            </a:pathLst>
          </a:custGeom>
          <a:solidFill>
            <a:srgbClr val="708AA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9841795" y="2372118"/>
            <a:ext cx="0" cy="89535"/>
          </a:xfrm>
          <a:custGeom>
            <a:avLst/>
            <a:gdLst/>
            <a:ahLst/>
            <a:cxnLst/>
            <a:rect l="l" t="t" r="r" b="b"/>
            <a:pathLst>
              <a:path h="89535">
                <a:moveTo>
                  <a:pt x="0" y="0"/>
                </a:moveTo>
                <a:lnTo>
                  <a:pt x="0" y="89382"/>
                </a:lnTo>
              </a:path>
            </a:pathLst>
          </a:custGeom>
          <a:ln w="3175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9838988" y="2322564"/>
            <a:ext cx="0" cy="53340"/>
          </a:xfrm>
          <a:custGeom>
            <a:avLst/>
            <a:gdLst/>
            <a:ahLst/>
            <a:cxnLst/>
            <a:rect l="l" t="t" r="r" b="b"/>
            <a:pathLst>
              <a:path h="53339">
                <a:moveTo>
                  <a:pt x="0" y="0"/>
                </a:moveTo>
                <a:lnTo>
                  <a:pt x="0" y="52940"/>
                </a:lnTo>
              </a:path>
            </a:pathLst>
          </a:custGeom>
          <a:ln w="3175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9838867" y="2322564"/>
            <a:ext cx="0" cy="52705"/>
          </a:xfrm>
          <a:custGeom>
            <a:avLst/>
            <a:gdLst/>
            <a:ahLst/>
            <a:cxnLst/>
            <a:rect l="l" t="t" r="r" b="b"/>
            <a:pathLst>
              <a:path h="52705">
                <a:moveTo>
                  <a:pt x="0" y="0"/>
                </a:moveTo>
                <a:lnTo>
                  <a:pt x="0" y="52576"/>
                </a:lnTo>
              </a:path>
            </a:pathLst>
          </a:custGeom>
          <a:ln w="3175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9838747" y="2322703"/>
            <a:ext cx="0" cy="54610"/>
          </a:xfrm>
          <a:custGeom>
            <a:avLst/>
            <a:gdLst/>
            <a:ahLst/>
            <a:cxnLst/>
            <a:rect l="l" t="t" r="r" b="b"/>
            <a:pathLst>
              <a:path h="54610">
                <a:moveTo>
                  <a:pt x="0" y="0"/>
                </a:moveTo>
                <a:lnTo>
                  <a:pt x="0" y="54419"/>
                </a:lnTo>
              </a:path>
            </a:pathLst>
          </a:custGeom>
          <a:ln w="3175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9837858" y="2372004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662"/>
                </a:lnTo>
              </a:path>
            </a:pathLst>
          </a:custGeom>
          <a:ln w="3175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9837718" y="2323227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541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9837648" y="2370861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69">
                <a:moveTo>
                  <a:pt x="139" y="0"/>
                </a:moveTo>
                <a:lnTo>
                  <a:pt x="0" y="0"/>
                </a:lnTo>
                <a:lnTo>
                  <a:pt x="139" y="1142"/>
                </a:lnTo>
                <a:lnTo>
                  <a:pt x="139" y="0"/>
                </a:lnTo>
                <a:close/>
              </a:path>
            </a:pathLst>
          </a:custGeom>
          <a:solidFill>
            <a:srgbClr val="4B60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9837578" y="2371534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335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9837439" y="2323387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596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9837028" y="2377249"/>
            <a:ext cx="0" cy="89535"/>
          </a:xfrm>
          <a:custGeom>
            <a:avLst/>
            <a:gdLst/>
            <a:ahLst/>
            <a:cxnLst/>
            <a:rect l="l" t="t" r="r" b="b"/>
            <a:pathLst>
              <a:path h="89535">
                <a:moveTo>
                  <a:pt x="0" y="0"/>
                </a:moveTo>
                <a:lnTo>
                  <a:pt x="0" y="89026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9836886" y="2323707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670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9836601" y="2375164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1416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9836492" y="234752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7310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9836201" y="234764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7219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9835895" y="234777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7141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9835835" y="2323973"/>
            <a:ext cx="0" cy="143510"/>
          </a:xfrm>
          <a:custGeom>
            <a:avLst/>
            <a:gdLst/>
            <a:ahLst/>
            <a:cxnLst/>
            <a:rect l="l" t="t" r="r" b="b"/>
            <a:pathLst>
              <a:path h="143510">
                <a:moveTo>
                  <a:pt x="0" y="0"/>
                </a:moveTo>
                <a:lnTo>
                  <a:pt x="0" y="143103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9835591" y="234789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7042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9835527" y="2324472"/>
            <a:ext cx="0" cy="53340"/>
          </a:xfrm>
          <a:custGeom>
            <a:avLst/>
            <a:gdLst/>
            <a:ahLst/>
            <a:cxnLst/>
            <a:rect l="l" t="t" r="r" b="b"/>
            <a:pathLst>
              <a:path h="53339">
                <a:moveTo>
                  <a:pt x="0" y="0"/>
                </a:moveTo>
                <a:lnTo>
                  <a:pt x="0" y="52853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9835274" y="234803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6949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9835213" y="2377340"/>
            <a:ext cx="0" cy="90170"/>
          </a:xfrm>
          <a:custGeom>
            <a:avLst/>
            <a:gdLst/>
            <a:ahLst/>
            <a:cxnLst/>
            <a:rect l="l" t="t" r="r" b="b"/>
            <a:pathLst>
              <a:path h="90169">
                <a:moveTo>
                  <a:pt x="0" y="0"/>
                </a:moveTo>
                <a:lnTo>
                  <a:pt x="0" y="90056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9835211" y="2324654"/>
            <a:ext cx="0" cy="52069"/>
          </a:xfrm>
          <a:custGeom>
            <a:avLst/>
            <a:gdLst/>
            <a:ahLst/>
            <a:cxnLst/>
            <a:rect l="l" t="t" r="r" b="b"/>
            <a:pathLst>
              <a:path h="52069">
                <a:moveTo>
                  <a:pt x="0" y="0"/>
                </a:moveTo>
                <a:lnTo>
                  <a:pt x="0" y="51802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9835043" y="2377351"/>
            <a:ext cx="0" cy="90170"/>
          </a:xfrm>
          <a:custGeom>
            <a:avLst/>
            <a:gdLst/>
            <a:ahLst/>
            <a:cxnLst/>
            <a:rect l="l" t="t" r="r" b="b"/>
            <a:pathLst>
              <a:path h="90169">
                <a:moveTo>
                  <a:pt x="0" y="0"/>
                </a:moveTo>
                <a:lnTo>
                  <a:pt x="0" y="90163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9835077" y="2324742"/>
            <a:ext cx="0" cy="52705"/>
          </a:xfrm>
          <a:custGeom>
            <a:avLst/>
            <a:gdLst/>
            <a:ahLst/>
            <a:cxnLst/>
            <a:rect l="l" t="t" r="r" b="b"/>
            <a:pathLst>
              <a:path h="52705">
                <a:moveTo>
                  <a:pt x="0" y="0"/>
                </a:moveTo>
                <a:lnTo>
                  <a:pt x="0" y="52609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9834728" y="2330323"/>
            <a:ext cx="0" cy="137795"/>
          </a:xfrm>
          <a:custGeom>
            <a:avLst/>
            <a:gdLst/>
            <a:ahLst/>
            <a:cxnLst/>
            <a:rect l="l" t="t" r="r" b="b"/>
            <a:pathLst>
              <a:path h="137794">
                <a:moveTo>
                  <a:pt x="0" y="0"/>
                </a:moveTo>
                <a:lnTo>
                  <a:pt x="0" y="137361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9834695" y="232778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96" y="0"/>
                </a:lnTo>
              </a:path>
            </a:pathLst>
          </a:custGeom>
          <a:ln w="5079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9834613" y="2325027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725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9834416" y="2377376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438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9834285" y="234843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0" y="0"/>
                </a:lnTo>
              </a:path>
            </a:pathLst>
          </a:custGeom>
          <a:ln w="46647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9834270" y="2377376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506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9834214" y="2325217"/>
            <a:ext cx="0" cy="51435"/>
          </a:xfrm>
          <a:custGeom>
            <a:avLst/>
            <a:gdLst/>
            <a:ahLst/>
            <a:cxnLst/>
            <a:rect l="l" t="t" r="r" b="b"/>
            <a:pathLst>
              <a:path h="51435">
                <a:moveTo>
                  <a:pt x="0" y="0"/>
                </a:moveTo>
                <a:lnTo>
                  <a:pt x="0" y="50952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9834079" y="2377389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556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9833953" y="234857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6532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9833914" y="2377389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619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9833788" y="234863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6481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9833767" y="2330323"/>
            <a:ext cx="0" cy="137160"/>
          </a:xfrm>
          <a:custGeom>
            <a:avLst/>
            <a:gdLst/>
            <a:ahLst/>
            <a:cxnLst/>
            <a:rect l="l" t="t" r="r" b="b"/>
            <a:pathLst>
              <a:path h="137160">
                <a:moveTo>
                  <a:pt x="0" y="0"/>
                </a:moveTo>
                <a:lnTo>
                  <a:pt x="0" y="137160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9833785" y="232778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2" y="0"/>
                </a:lnTo>
              </a:path>
            </a:pathLst>
          </a:custGeom>
          <a:ln w="5079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9833559" y="2377402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742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9833421" y="234877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5" y="0"/>
                </a:lnTo>
              </a:path>
            </a:pathLst>
          </a:custGeom>
          <a:ln w="46393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9833256" y="234883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8" y="0"/>
                </a:lnTo>
              </a:path>
            </a:pathLst>
          </a:custGeom>
          <a:ln w="46342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9833216" y="2377414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0864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9833078" y="234889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1" y="0"/>
                </a:lnTo>
              </a:path>
            </a:pathLst>
          </a:custGeom>
          <a:ln w="46291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9833025" y="2377414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0932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9832888" y="234896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3" y="0"/>
                </a:lnTo>
              </a:path>
            </a:pathLst>
          </a:custGeom>
          <a:ln w="46253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9832867" y="2377414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1005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9832715" y="235127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4" y="0"/>
                </a:lnTo>
              </a:path>
            </a:pathLst>
          </a:custGeom>
          <a:ln w="41910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9832772" y="232841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15" y="0"/>
                </a:lnTo>
              </a:path>
            </a:pathLst>
          </a:custGeom>
          <a:ln w="3809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9832657" y="2377427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1064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9832517" y="23491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6164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9832275" y="2375914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2722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9832340" y="2326106"/>
            <a:ext cx="0" cy="46355"/>
          </a:xfrm>
          <a:custGeom>
            <a:avLst/>
            <a:gdLst/>
            <a:ahLst/>
            <a:cxnLst/>
            <a:rect l="l" t="t" r="r" b="b"/>
            <a:pathLst>
              <a:path h="46355">
                <a:moveTo>
                  <a:pt x="0" y="0"/>
                </a:moveTo>
                <a:lnTo>
                  <a:pt x="0" y="46150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9832045" y="2326271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481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9831825" y="232841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21" y="0"/>
                </a:lnTo>
              </a:path>
            </a:pathLst>
          </a:custGeom>
          <a:ln w="3809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9831698" y="2377440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1419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9831661" y="2330323"/>
            <a:ext cx="0" cy="46990"/>
          </a:xfrm>
          <a:custGeom>
            <a:avLst/>
            <a:gdLst/>
            <a:ahLst/>
            <a:cxnLst/>
            <a:rect l="l" t="t" r="r" b="b"/>
            <a:pathLst>
              <a:path h="46989">
                <a:moveTo>
                  <a:pt x="0" y="0"/>
                </a:moveTo>
                <a:lnTo>
                  <a:pt x="0" y="46990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9831632" y="232841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12" y="0"/>
                </a:lnTo>
              </a:path>
            </a:pathLst>
          </a:custGeom>
          <a:ln w="3809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9831495" y="2326563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368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9831298" y="2377440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569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9831171" y="234955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821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9831089" y="2372474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17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9830879" y="2326818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356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9830663" y="2377440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816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9830448" y="2377440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898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9830231" y="2377440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981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9830104" y="2372639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69">
                <a:moveTo>
                  <a:pt x="215" y="0"/>
                </a:moveTo>
                <a:lnTo>
                  <a:pt x="0" y="50"/>
                </a:lnTo>
                <a:lnTo>
                  <a:pt x="215" y="1180"/>
                </a:lnTo>
                <a:lnTo>
                  <a:pt x="215" y="0"/>
                </a:lnTo>
                <a:close/>
              </a:path>
            </a:pathLst>
          </a:custGeom>
          <a:solidFill>
            <a:srgbClr val="6A849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9830079" y="234986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39" y="0"/>
                </a:lnTo>
              </a:path>
            </a:pathLst>
          </a:custGeom>
          <a:ln w="45643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9830009" y="2377440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2068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9829875" y="235226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50228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9829788" y="2377440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150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9829636" y="234998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37" y="0"/>
                </a:lnTo>
              </a:path>
            </a:pathLst>
          </a:custGeom>
          <a:ln w="45554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9829546" y="2373503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519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9829457" y="235038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6177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9829348" y="2377427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332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9829393" y="237312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8" y="0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9829203" y="235127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5" y="0"/>
                </a:lnTo>
              </a:path>
            </a:pathLst>
          </a:custGeom>
          <a:ln w="41910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9829238" y="232905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07" y="0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9829120" y="2377427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419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9828962" y="235017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1" y="0"/>
                </a:lnTo>
              </a:path>
            </a:pathLst>
          </a:custGeom>
          <a:ln w="45427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9828885" y="2377427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506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9828721" y="235024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3" y="0"/>
                </a:lnTo>
              </a:path>
            </a:pathLst>
          </a:custGeom>
          <a:ln w="45402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9828656" y="2377414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606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9828517" y="23503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26" y="0"/>
                </a:lnTo>
              </a:path>
            </a:pathLst>
          </a:custGeom>
          <a:ln w="45364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9828441" y="2377414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698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9828250" y="235034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5351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9828193" y="2377402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2802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9828047" y="235041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5288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9827945" y="2377402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2889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9827781" y="235046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6" y="0"/>
                </a:lnTo>
              </a:path>
            </a:pathLst>
          </a:custGeom>
          <a:ln w="45262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9827710" y="237329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083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9827552" y="235052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3" y="0"/>
                </a:lnTo>
              </a:path>
            </a:pathLst>
          </a:custGeom>
          <a:ln w="45237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9827476" y="2377389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081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9827336" y="235064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5313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9827279" y="2377389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163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9827120" y="235063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161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9827044" y="2377376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258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9826853" y="2377363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348"/>
                </a:lnTo>
              </a:path>
            </a:pathLst>
          </a:custGeom>
          <a:ln w="3175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9826700" y="23507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123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9826650" y="2377363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426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9826421" y="2377351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516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9826294" y="235081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072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9826211" y="2377338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611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9826078" y="235085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046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9826003" y="2377338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688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9825875" y="237670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0" y="0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9825974" y="2330323"/>
            <a:ext cx="0" cy="47625"/>
          </a:xfrm>
          <a:custGeom>
            <a:avLst/>
            <a:gdLst/>
            <a:ahLst/>
            <a:cxnLst/>
            <a:rect l="l" t="t" r="r" b="b"/>
            <a:pathLst>
              <a:path h="47625">
                <a:moveTo>
                  <a:pt x="0" y="0"/>
                </a:moveTo>
                <a:lnTo>
                  <a:pt x="0" y="47015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9825956" y="232905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97" y="0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9825716" y="2377313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873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9825653" y="2328430"/>
            <a:ext cx="0" cy="47625"/>
          </a:xfrm>
          <a:custGeom>
            <a:avLst/>
            <a:gdLst/>
            <a:ahLst/>
            <a:cxnLst/>
            <a:rect l="l" t="t" r="r" b="b"/>
            <a:pathLst>
              <a:path h="47625">
                <a:moveTo>
                  <a:pt x="0" y="0"/>
                </a:moveTo>
                <a:lnTo>
                  <a:pt x="0" y="47637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9825380" y="2377300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968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9825253" y="235102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4957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9825208" y="2377300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002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9825063" y="235104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4957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9825005" y="2377287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030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9824935" y="235238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39" y="0"/>
                </a:lnTo>
              </a:path>
            </a:pathLst>
          </a:custGeom>
          <a:ln w="47557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9824719" y="2377275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075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9824643" y="23511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4907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9824567" y="2377262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104"/>
                </a:lnTo>
              </a:path>
            </a:pathLst>
          </a:custGeom>
          <a:ln w="3175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9824491" y="235115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4894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9824421" y="2377249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134"/>
                </a:lnTo>
              </a:path>
            </a:pathLst>
          </a:custGeom>
          <a:ln w="3175">
            <a:solidFill>
              <a:srgbClr val="7C9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9824199" y="235120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1" y="0"/>
                </a:lnTo>
              </a:path>
            </a:pathLst>
          </a:custGeom>
          <a:ln w="44869">
            <a:solidFill>
              <a:srgbClr val="7C99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9824122" y="2377237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179"/>
                </a:lnTo>
              </a:path>
            </a:pathLst>
          </a:custGeom>
          <a:ln w="3175">
            <a:solidFill>
              <a:srgbClr val="7D9A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9824022" y="23512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4856">
            <a:solidFill>
              <a:srgbClr val="7D9A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9823964" y="2328837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595"/>
                </a:lnTo>
              </a:path>
            </a:pathLst>
          </a:custGeom>
          <a:ln w="3175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9823824" y="2377211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238"/>
                </a:lnTo>
              </a:path>
            </a:pathLst>
          </a:custGeom>
          <a:ln w="3175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9823681" y="2329053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2239"/>
                </a:lnTo>
              </a:path>
            </a:pathLst>
          </a:custGeom>
          <a:ln w="317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9823525" y="2377186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295"/>
                </a:lnTo>
              </a:path>
            </a:pathLst>
          </a:custGeom>
          <a:ln w="3175">
            <a:solidFill>
              <a:srgbClr val="7F9D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9823380" y="2377186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311"/>
                </a:lnTo>
              </a:path>
            </a:pathLst>
          </a:custGeom>
          <a:ln w="317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9823233" y="2377173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342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9823297" y="2374665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12" y="0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9823132" y="23519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3180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9823142" y="232968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42" y="0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9822992" y="2377160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368"/>
                </a:lnTo>
              </a:path>
            </a:pathLst>
          </a:custGeom>
          <a:ln w="3175">
            <a:solidFill>
              <a:srgbClr val="83A1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9822884" y="2377160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381"/>
                </a:lnTo>
              </a:path>
            </a:pathLst>
          </a:custGeom>
          <a:ln w="3175">
            <a:solidFill>
              <a:srgbClr val="87A4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9822770" y="2375497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056"/>
                </a:lnTo>
              </a:path>
            </a:pathLst>
          </a:custGeom>
          <a:ln w="3175">
            <a:solidFill>
              <a:srgbClr val="8DA8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9822662" y="2377135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430"/>
                </a:lnTo>
              </a:path>
            </a:pathLst>
          </a:custGeom>
          <a:ln w="3175">
            <a:solidFill>
              <a:srgbClr val="92AA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9822548" y="2375611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5967"/>
                </a:lnTo>
              </a:path>
            </a:pathLst>
          </a:custGeom>
          <a:ln w="3175">
            <a:solidFill>
              <a:srgbClr val="95AB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9822439" y="2387393"/>
            <a:ext cx="0" cy="84455"/>
          </a:xfrm>
          <a:custGeom>
            <a:avLst/>
            <a:gdLst/>
            <a:ahLst/>
            <a:cxnLst/>
            <a:rect l="l" t="t" r="r" b="b"/>
            <a:pathLst>
              <a:path h="84455">
                <a:moveTo>
                  <a:pt x="0" y="0"/>
                </a:moveTo>
                <a:lnTo>
                  <a:pt x="0" y="84197"/>
                </a:lnTo>
              </a:path>
            </a:pathLst>
          </a:custGeom>
          <a:ln w="3175">
            <a:solidFill>
              <a:srgbClr val="97ADC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9822332" y="2377109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492"/>
                </a:lnTo>
              </a:path>
            </a:pathLst>
          </a:custGeom>
          <a:ln w="3175">
            <a:solidFill>
              <a:srgbClr val="99A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9822224" y="2377109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505"/>
                </a:lnTo>
              </a:path>
            </a:pathLst>
          </a:custGeom>
          <a:ln w="3175">
            <a:solidFill>
              <a:srgbClr val="9CB0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9822116" y="2377097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529"/>
                </a:lnTo>
              </a:path>
            </a:pathLst>
          </a:custGeom>
          <a:ln w="3175">
            <a:solidFill>
              <a:srgbClr val="9EB1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9822008" y="2377084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554"/>
                </a:lnTo>
              </a:path>
            </a:pathLst>
          </a:custGeom>
          <a:ln w="3175">
            <a:solidFill>
              <a:srgbClr val="9FB2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9821900" y="2329799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1850"/>
                </a:lnTo>
              </a:path>
            </a:pathLst>
          </a:custGeom>
          <a:ln w="3175">
            <a:solidFill>
              <a:srgbClr val="A0B3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9821786" y="2377071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590"/>
                </a:lnTo>
              </a:path>
            </a:pathLst>
          </a:custGeom>
          <a:ln w="3175">
            <a:solidFill>
              <a:srgbClr val="A2B4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9821678" y="2377059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616"/>
                </a:lnTo>
              </a:path>
            </a:pathLst>
          </a:custGeom>
          <a:ln w="3175">
            <a:solidFill>
              <a:srgbClr val="A4B5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9821564" y="2375370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16"/>
                </a:lnTo>
              </a:path>
            </a:pathLst>
          </a:custGeom>
          <a:ln w="3175">
            <a:solidFill>
              <a:srgbClr val="A5B6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9821462" y="2375522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175"/>
                </a:lnTo>
              </a:path>
            </a:pathLst>
          </a:custGeom>
          <a:ln w="3175">
            <a:solidFill>
              <a:srgbClr val="A7B7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9821347" y="2387443"/>
            <a:ext cx="0" cy="84455"/>
          </a:xfrm>
          <a:custGeom>
            <a:avLst/>
            <a:gdLst/>
            <a:ahLst/>
            <a:cxnLst/>
            <a:rect l="l" t="t" r="r" b="b"/>
            <a:pathLst>
              <a:path h="84455">
                <a:moveTo>
                  <a:pt x="0" y="0"/>
                </a:moveTo>
                <a:lnTo>
                  <a:pt x="0" y="84268"/>
                </a:lnTo>
              </a:path>
            </a:pathLst>
          </a:custGeom>
          <a:ln w="3175">
            <a:solidFill>
              <a:srgbClr val="A8B8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9821240" y="2329799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1923"/>
                </a:lnTo>
              </a:path>
            </a:pathLst>
          </a:custGeom>
          <a:ln w="3175">
            <a:solidFill>
              <a:srgbClr val="AAB9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9821074" y="2374023"/>
            <a:ext cx="0" cy="97790"/>
          </a:xfrm>
          <a:custGeom>
            <a:avLst/>
            <a:gdLst/>
            <a:ahLst/>
            <a:cxnLst/>
            <a:rect l="l" t="t" r="r" b="b"/>
            <a:pathLst>
              <a:path h="97789">
                <a:moveTo>
                  <a:pt x="0" y="0"/>
                </a:moveTo>
                <a:lnTo>
                  <a:pt x="0" y="97724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9820909" y="2376995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763"/>
                </a:lnTo>
              </a:path>
            </a:pathLst>
          </a:custGeom>
          <a:ln w="3175">
            <a:solidFill>
              <a:srgbClr val="ADBB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9820795" y="2375306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65"/>
                </a:lnTo>
              </a:path>
            </a:pathLst>
          </a:custGeom>
          <a:ln w="3175">
            <a:solidFill>
              <a:srgbClr val="AEBC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9820700" y="2376970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812"/>
                </a:lnTo>
              </a:path>
            </a:pathLst>
          </a:custGeom>
          <a:ln w="3175">
            <a:solidFill>
              <a:srgbClr val="AFBD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9820585" y="2329799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1995"/>
                </a:lnTo>
              </a:path>
            </a:pathLst>
          </a:custGeom>
          <a:ln w="3175">
            <a:solidFill>
              <a:srgbClr val="B0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9820484" y="2376957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849"/>
                </a:lnTo>
              </a:path>
            </a:pathLst>
          </a:custGeom>
          <a:ln w="3175">
            <a:solidFill>
              <a:srgbClr val="B1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9820376" y="2376944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873"/>
                </a:lnTo>
              </a:path>
            </a:pathLst>
          </a:custGeom>
          <a:ln w="3175">
            <a:solidFill>
              <a:srgbClr val="B3BE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9820268" y="2376932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898"/>
                </a:lnTo>
              </a:path>
            </a:pathLst>
          </a:custGeom>
          <a:ln w="3175">
            <a:solidFill>
              <a:srgbClr val="B4BF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9820167" y="2376919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922"/>
                </a:lnTo>
              </a:path>
            </a:pathLst>
          </a:custGeom>
          <a:ln w="3175">
            <a:solidFill>
              <a:srgbClr val="B5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9820058" y="2376906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946"/>
                </a:lnTo>
              </a:path>
            </a:pathLst>
          </a:custGeom>
          <a:ln w="3175">
            <a:solidFill>
              <a:srgbClr val="B6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9819944" y="2329799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2066"/>
                </a:lnTo>
              </a:path>
            </a:pathLst>
          </a:custGeom>
          <a:ln w="3175">
            <a:solidFill>
              <a:srgbClr val="B7C1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9819843" y="2376894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982"/>
                </a:lnTo>
              </a:path>
            </a:pathLst>
          </a:custGeom>
          <a:ln w="3175">
            <a:solidFill>
              <a:srgbClr val="B8C1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9819735" y="2376881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008"/>
                </a:lnTo>
              </a:path>
            </a:pathLst>
          </a:custGeom>
          <a:ln w="3175">
            <a:solidFill>
              <a:srgbClr val="B9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9819626" y="2329799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2101"/>
                </a:lnTo>
              </a:path>
            </a:pathLst>
          </a:custGeom>
          <a:ln w="3175">
            <a:solidFill>
              <a:srgbClr val="BA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9819519" y="2329799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2114"/>
                </a:lnTo>
              </a:path>
            </a:pathLst>
          </a:custGeom>
          <a:ln w="3175">
            <a:solidFill>
              <a:srgbClr val="BAC3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9819411" y="2329799"/>
            <a:ext cx="0" cy="142240"/>
          </a:xfrm>
          <a:custGeom>
            <a:avLst/>
            <a:gdLst/>
            <a:ahLst/>
            <a:cxnLst/>
            <a:rect l="l" t="t" r="r" b="b"/>
            <a:pathLst>
              <a:path h="142239">
                <a:moveTo>
                  <a:pt x="0" y="0"/>
                </a:moveTo>
                <a:lnTo>
                  <a:pt x="0" y="142125"/>
                </a:lnTo>
              </a:path>
            </a:pathLst>
          </a:custGeom>
          <a:ln w="3175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9819296" y="237538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554"/>
                </a:lnTo>
              </a:path>
            </a:pathLst>
          </a:custGeom>
          <a:ln w="3175">
            <a:solidFill>
              <a:srgbClr val="BC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9819195" y="237521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30"/>
                </a:lnTo>
              </a:path>
            </a:pathLst>
          </a:custGeom>
          <a:ln w="3175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9819093" y="2376817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141"/>
                </a:lnTo>
              </a:path>
            </a:pathLst>
          </a:custGeom>
          <a:ln w="3175">
            <a:solidFill>
              <a:srgbClr val="BD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9818985" y="2376792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179"/>
                </a:lnTo>
              </a:path>
            </a:pathLst>
          </a:custGeom>
          <a:ln w="3175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9818871" y="2376792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192"/>
                </a:lnTo>
              </a:path>
            </a:pathLst>
          </a:custGeom>
          <a:ln w="3175">
            <a:solidFill>
              <a:srgbClr val="BF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9818769" y="2376779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216"/>
                </a:lnTo>
              </a:path>
            </a:pathLst>
          </a:custGeom>
          <a:ln w="3175">
            <a:solidFill>
              <a:srgbClr val="C0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9818605" y="2376741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283"/>
                </a:lnTo>
              </a:path>
            </a:pathLst>
          </a:custGeom>
          <a:ln w="3175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9818522" y="23519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4602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9818471" y="2376728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317"/>
                </a:lnTo>
              </a:path>
            </a:pathLst>
          </a:custGeom>
          <a:ln w="3175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9818319" y="23519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4602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9818268" y="2376703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362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9818128" y="235193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4602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9817963" y="2375306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00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9817951" y="2329650"/>
            <a:ext cx="0" cy="45085"/>
          </a:xfrm>
          <a:custGeom>
            <a:avLst/>
            <a:gdLst/>
            <a:ahLst/>
            <a:cxnLst/>
            <a:rect l="l" t="t" r="r" b="b"/>
            <a:pathLst>
              <a:path h="45085">
                <a:moveTo>
                  <a:pt x="0" y="0"/>
                </a:moveTo>
                <a:lnTo>
                  <a:pt x="0" y="44602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9817741" y="2376652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474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9817690" y="2329799"/>
            <a:ext cx="0" cy="45720"/>
          </a:xfrm>
          <a:custGeom>
            <a:avLst/>
            <a:gdLst/>
            <a:ahLst/>
            <a:cxnLst/>
            <a:rect l="l" t="t" r="r" b="b"/>
            <a:pathLst>
              <a:path h="45719">
                <a:moveTo>
                  <a:pt x="0" y="0"/>
                </a:moveTo>
                <a:lnTo>
                  <a:pt x="0" y="45507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9817537" y="2376614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531"/>
                </a:lnTo>
              </a:path>
            </a:pathLst>
          </a:custGeom>
          <a:ln w="3175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9817404" y="235203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4478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9817361" y="2376589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578"/>
                </a:lnTo>
              </a:path>
            </a:pathLst>
          </a:custGeom>
          <a:ln w="3175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9817227" y="235204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4491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9817100" y="2376551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656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9817042" y="2329799"/>
            <a:ext cx="0" cy="45085"/>
          </a:xfrm>
          <a:custGeom>
            <a:avLst/>
            <a:gdLst/>
            <a:ahLst/>
            <a:cxnLst/>
            <a:rect l="l" t="t" r="r" b="b"/>
            <a:pathLst>
              <a:path h="45085">
                <a:moveTo>
                  <a:pt x="0" y="0"/>
                </a:moveTo>
                <a:lnTo>
                  <a:pt x="0" y="44516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9816807" y="2376525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702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9816668" y="23520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4529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9816363" y="2376462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827"/>
                </a:lnTo>
              </a:path>
            </a:pathLst>
          </a:custGeom>
          <a:ln w="3175">
            <a:solidFill>
              <a:srgbClr val="CB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9816109" y="235207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93" y="0"/>
                </a:lnTo>
              </a:path>
            </a:pathLst>
          </a:custGeom>
          <a:ln w="44554">
            <a:solidFill>
              <a:srgbClr val="CB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9816136" y="2376043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519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9816096" y="2329799"/>
            <a:ext cx="0" cy="45085"/>
          </a:xfrm>
          <a:custGeom>
            <a:avLst/>
            <a:gdLst/>
            <a:ahLst/>
            <a:cxnLst/>
            <a:rect l="l" t="t" r="r" b="b"/>
            <a:pathLst>
              <a:path h="45085">
                <a:moveTo>
                  <a:pt x="0" y="0"/>
                </a:moveTo>
                <a:lnTo>
                  <a:pt x="0" y="44579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9815258" y="2376297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127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9814877" y="235210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634" y="0"/>
                </a:lnTo>
              </a:path>
            </a:pathLst>
          </a:custGeom>
          <a:ln w="4460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9814515" y="2376144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48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9814490" y="2329799"/>
            <a:ext cx="0" cy="45085"/>
          </a:xfrm>
          <a:custGeom>
            <a:avLst/>
            <a:gdLst/>
            <a:ahLst/>
            <a:cxnLst/>
            <a:rect l="l" t="t" r="r" b="b"/>
            <a:pathLst>
              <a:path h="45085">
                <a:moveTo>
                  <a:pt x="0" y="0"/>
                </a:moveTo>
                <a:lnTo>
                  <a:pt x="0" y="44630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9814052" y="2376144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46"/>
                </a:lnTo>
              </a:path>
            </a:pathLst>
          </a:custGeom>
          <a:ln w="3175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9813925" y="2376119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57"/>
                </a:lnTo>
              </a:path>
            </a:pathLst>
          </a:custGeom>
          <a:ln w="3175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9813797" y="2376106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55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9813607" y="2376055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91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9813391" y="2376017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00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9813290" y="2376017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85"/>
                </a:lnTo>
              </a:path>
            </a:pathLst>
          </a:custGeom>
          <a:ln w="3175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9813163" y="2375992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96"/>
                </a:lnTo>
              </a:path>
            </a:pathLst>
          </a:custGeom>
          <a:ln w="3175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9813035" y="2375966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07"/>
                </a:lnTo>
              </a:path>
            </a:pathLst>
          </a:custGeom>
          <a:ln w="3175">
            <a:solidFill>
              <a:srgbClr val="C0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9812908" y="2375941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18"/>
                </a:lnTo>
              </a:path>
            </a:pathLst>
          </a:custGeom>
          <a:ln w="3175">
            <a:solidFill>
              <a:srgbClr val="BF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9812781" y="2375928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16"/>
                </a:lnTo>
              </a:path>
            </a:pathLst>
          </a:custGeom>
          <a:ln w="3175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9812667" y="235211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39" y="0"/>
                </a:lnTo>
              </a:path>
            </a:pathLst>
          </a:custGeom>
          <a:ln w="44678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9812648" y="2375903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26"/>
                </a:lnTo>
              </a:path>
            </a:pathLst>
          </a:custGeom>
          <a:ln w="3175">
            <a:solidFill>
              <a:srgbClr val="BD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9812496" y="2375878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36"/>
                </a:lnTo>
              </a:path>
            </a:pathLst>
          </a:custGeom>
          <a:ln w="3175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9812388" y="235269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859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9812381" y="2375852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48"/>
                </a:lnTo>
              </a:path>
            </a:pathLst>
          </a:custGeom>
          <a:ln w="3175">
            <a:solidFill>
              <a:srgbClr val="BC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9812273" y="2375827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59"/>
                </a:lnTo>
              </a:path>
            </a:pathLst>
          </a:custGeom>
          <a:ln w="3175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9812140" y="2375814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57"/>
                </a:lnTo>
              </a:path>
            </a:pathLst>
          </a:custGeom>
          <a:ln w="3175">
            <a:solidFill>
              <a:srgbClr val="BAC3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9811994" y="2375789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66"/>
                </a:lnTo>
              </a:path>
            </a:pathLst>
          </a:custGeom>
          <a:ln w="3175">
            <a:solidFill>
              <a:srgbClr val="BA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9811797" y="2375738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93"/>
                </a:lnTo>
              </a:path>
            </a:pathLst>
          </a:custGeom>
          <a:ln w="3175">
            <a:solidFill>
              <a:srgbClr val="B8C1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9811696" y="2375725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94"/>
                </a:lnTo>
              </a:path>
            </a:pathLst>
          </a:custGeom>
          <a:ln w="3175">
            <a:solidFill>
              <a:srgbClr val="B7C1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9811594" y="2375712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95"/>
                </a:lnTo>
              </a:path>
            </a:pathLst>
          </a:custGeom>
          <a:ln w="3175">
            <a:solidFill>
              <a:srgbClr val="B6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9811492" y="2375687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509"/>
                </a:lnTo>
              </a:path>
            </a:pathLst>
          </a:custGeom>
          <a:ln w="3175">
            <a:solidFill>
              <a:srgbClr val="B5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9811302" y="2375649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525"/>
                </a:lnTo>
              </a:path>
            </a:pathLst>
          </a:custGeom>
          <a:ln w="3175">
            <a:solidFill>
              <a:srgbClr val="B3BE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9811201" y="2375636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526"/>
                </a:lnTo>
              </a:path>
            </a:pathLst>
          </a:custGeom>
          <a:ln w="3175">
            <a:solidFill>
              <a:srgbClr val="B1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9811010" y="237559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542"/>
                </a:lnTo>
              </a:path>
            </a:pathLst>
          </a:custGeom>
          <a:ln w="3175">
            <a:solidFill>
              <a:srgbClr val="AFBD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9810819" y="2375560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559"/>
                </a:lnTo>
              </a:path>
            </a:pathLst>
          </a:custGeom>
          <a:ln w="3175">
            <a:solidFill>
              <a:srgbClr val="ADBB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9810667" y="237552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585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9810425" y="2375484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589"/>
                </a:lnTo>
              </a:path>
            </a:pathLst>
          </a:custGeom>
          <a:ln w="3175">
            <a:solidFill>
              <a:srgbClr val="A8B8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9810324" y="237545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03"/>
                </a:lnTo>
              </a:path>
            </a:pathLst>
          </a:custGeom>
          <a:ln w="3175">
            <a:solidFill>
              <a:srgbClr val="A7B7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9810222" y="2375446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04"/>
                </a:lnTo>
              </a:path>
            </a:pathLst>
          </a:custGeom>
          <a:ln w="3175">
            <a:solidFill>
              <a:srgbClr val="A5B6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9810032" y="237540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20"/>
                </a:lnTo>
              </a:path>
            </a:pathLst>
          </a:custGeom>
          <a:ln w="3175">
            <a:solidFill>
              <a:srgbClr val="A2B4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9809739" y="2375344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50"/>
                </a:lnTo>
              </a:path>
            </a:pathLst>
          </a:custGeom>
          <a:ln w="3175">
            <a:solidFill>
              <a:srgbClr val="9EB1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9809632" y="237531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64"/>
                </a:lnTo>
              </a:path>
            </a:pathLst>
          </a:custGeom>
          <a:ln w="3175">
            <a:solidFill>
              <a:srgbClr val="9CB0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9809518" y="2375293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76"/>
                </a:lnTo>
              </a:path>
            </a:pathLst>
          </a:custGeom>
          <a:ln w="3175">
            <a:solidFill>
              <a:srgbClr val="99A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9809403" y="237526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88"/>
                </a:lnTo>
              </a:path>
            </a:pathLst>
          </a:custGeom>
          <a:ln w="3175">
            <a:solidFill>
              <a:srgbClr val="97ADC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9809289" y="2375243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01"/>
                </a:lnTo>
              </a:path>
            </a:pathLst>
          </a:custGeom>
          <a:ln w="3175">
            <a:solidFill>
              <a:srgbClr val="95AB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9809174" y="2375230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00"/>
                </a:lnTo>
              </a:path>
            </a:pathLst>
          </a:custGeom>
          <a:ln w="3175">
            <a:solidFill>
              <a:srgbClr val="92AA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9809073" y="2375205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14"/>
                </a:lnTo>
              </a:path>
            </a:pathLst>
          </a:custGeom>
          <a:ln w="3175">
            <a:solidFill>
              <a:srgbClr val="8DA8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9808971" y="237517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26"/>
                </a:lnTo>
              </a:path>
            </a:pathLst>
          </a:custGeom>
          <a:ln w="3175">
            <a:solidFill>
              <a:srgbClr val="87A4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9808838" y="2375154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37"/>
                </a:lnTo>
              </a:path>
            </a:pathLst>
          </a:custGeom>
          <a:ln w="3175">
            <a:solidFill>
              <a:srgbClr val="83A1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9808730" y="237512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50"/>
                </a:lnTo>
              </a:path>
            </a:pathLst>
          </a:custGeom>
          <a:ln w="3175">
            <a:solidFill>
              <a:srgbClr val="81A0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9808616" y="2375103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63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9808502" y="237507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75"/>
                </a:lnTo>
              </a:path>
            </a:pathLst>
          </a:custGeom>
          <a:ln w="317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9808394" y="237505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87"/>
                </a:lnTo>
              </a:path>
            </a:pathLst>
          </a:custGeom>
          <a:ln w="3175">
            <a:solidFill>
              <a:srgbClr val="7F9D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9808285" y="237502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01"/>
                </a:lnTo>
              </a:path>
            </a:pathLst>
          </a:custGeom>
          <a:ln w="317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9808171" y="2375001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13"/>
                </a:lnTo>
              </a:path>
            </a:pathLst>
          </a:custGeom>
          <a:ln w="3175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9808057" y="237498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13"/>
                </a:lnTo>
              </a:path>
            </a:pathLst>
          </a:custGeom>
          <a:ln w="3175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9807943" y="2374950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38"/>
                </a:lnTo>
              </a:path>
            </a:pathLst>
          </a:custGeom>
          <a:ln w="3175">
            <a:solidFill>
              <a:srgbClr val="7D9A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9807835" y="237493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37"/>
                </a:lnTo>
              </a:path>
            </a:pathLst>
          </a:custGeom>
          <a:ln w="3175">
            <a:solidFill>
              <a:srgbClr val="7C99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9807727" y="237491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51"/>
                </a:lnTo>
              </a:path>
            </a:pathLst>
          </a:custGeom>
          <a:ln w="3175">
            <a:solidFill>
              <a:srgbClr val="7C9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9807612" y="237488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63"/>
                </a:lnTo>
              </a:path>
            </a:pathLst>
          </a:custGeom>
          <a:ln w="3175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9807499" y="237486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75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9807384" y="235186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39" y="0"/>
                </a:lnTo>
              </a:path>
            </a:pathLst>
          </a:custGeom>
          <a:ln w="45072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9807326" y="2374785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934"/>
                </a:lnTo>
              </a:path>
            </a:pathLst>
          </a:custGeom>
          <a:ln w="3175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9807232" y="235186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085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9807175" y="237474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956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9807067" y="235184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110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9807016" y="237472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962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9806902" y="235182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13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9806857" y="2374684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983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/>
          <p:nvPr/>
        </p:nvSpPr>
        <p:spPr>
          <a:xfrm>
            <a:off x="9806737" y="235181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161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object 764"/>
          <p:cNvSpPr/>
          <p:nvPr/>
        </p:nvSpPr>
        <p:spPr>
          <a:xfrm>
            <a:off x="9806622" y="237460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040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object 765"/>
          <p:cNvSpPr/>
          <p:nvPr/>
        </p:nvSpPr>
        <p:spPr>
          <a:xfrm>
            <a:off x="9806596" y="2329205"/>
            <a:ext cx="0" cy="45720"/>
          </a:xfrm>
          <a:custGeom>
            <a:avLst/>
            <a:gdLst/>
            <a:ahLst/>
            <a:cxnLst/>
            <a:rect l="l" t="t" r="r" b="b"/>
            <a:pathLst>
              <a:path h="45719">
                <a:moveTo>
                  <a:pt x="0" y="0"/>
                </a:moveTo>
                <a:lnTo>
                  <a:pt x="0" y="45173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object 766"/>
          <p:cNvSpPr/>
          <p:nvPr/>
        </p:nvSpPr>
        <p:spPr>
          <a:xfrm>
            <a:off x="9806393" y="237456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043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object 767"/>
          <p:cNvSpPr/>
          <p:nvPr/>
        </p:nvSpPr>
        <p:spPr>
          <a:xfrm>
            <a:off x="9806292" y="235177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186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object 768"/>
          <p:cNvSpPr/>
          <p:nvPr/>
        </p:nvSpPr>
        <p:spPr>
          <a:xfrm>
            <a:off x="9806241" y="2374531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064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object 769"/>
          <p:cNvSpPr/>
          <p:nvPr/>
        </p:nvSpPr>
        <p:spPr>
          <a:xfrm>
            <a:off x="9806140" y="235176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211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object 770"/>
          <p:cNvSpPr/>
          <p:nvPr/>
        </p:nvSpPr>
        <p:spPr>
          <a:xfrm>
            <a:off x="9806082" y="2374493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083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/>
          <p:nvPr/>
        </p:nvSpPr>
        <p:spPr>
          <a:xfrm>
            <a:off x="9805987" y="235174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224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object 772"/>
          <p:cNvSpPr/>
          <p:nvPr/>
        </p:nvSpPr>
        <p:spPr>
          <a:xfrm>
            <a:off x="9805936" y="2374455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05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9805834" y="235172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237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/>
          <p:nvPr/>
        </p:nvSpPr>
        <p:spPr>
          <a:xfrm>
            <a:off x="9805778" y="237441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24"/>
                </a:lnTo>
              </a:path>
            </a:pathLst>
          </a:custGeom>
          <a:ln w="3175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object 775"/>
          <p:cNvSpPr/>
          <p:nvPr/>
        </p:nvSpPr>
        <p:spPr>
          <a:xfrm>
            <a:off x="9805657" y="23516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288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9805619" y="237439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32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/>
          <p:nvPr/>
        </p:nvSpPr>
        <p:spPr>
          <a:xfrm>
            <a:off x="9805517" y="235169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2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object 778"/>
          <p:cNvSpPr/>
          <p:nvPr/>
        </p:nvSpPr>
        <p:spPr>
          <a:xfrm>
            <a:off x="9805466" y="2374354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52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9805365" y="235167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313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/>
          <p:nvPr/>
        </p:nvSpPr>
        <p:spPr>
          <a:xfrm>
            <a:off x="9805320" y="237433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50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object 781"/>
          <p:cNvSpPr/>
          <p:nvPr/>
        </p:nvSpPr>
        <p:spPr>
          <a:xfrm>
            <a:off x="9805086" y="2328913"/>
            <a:ext cx="0" cy="142875"/>
          </a:xfrm>
          <a:custGeom>
            <a:avLst/>
            <a:gdLst/>
            <a:ahLst/>
            <a:cxnLst/>
            <a:rect l="l" t="t" r="r" b="b"/>
            <a:pathLst>
              <a:path h="142875">
                <a:moveTo>
                  <a:pt x="0" y="0"/>
                </a:moveTo>
                <a:lnTo>
                  <a:pt x="0" y="142553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9804895" y="237427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65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9804742" y="235156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5377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9804692" y="2374265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55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9804565" y="235153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5338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9804482" y="237423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55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9804362" y="235149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5313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9804272" y="237422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45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9804133" y="235141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5339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9804075" y="2374214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34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9803955" y="235137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326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9803866" y="2374201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23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9803739" y="23513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9803669" y="237418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12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9803548" y="23512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9803472" y="2374176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103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9803345" y="235124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52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9803263" y="2374163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092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9803130" y="235119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50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9803047" y="237413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7076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9802914" y="235114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50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9802856" y="2374138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992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9802698" y="235108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50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9802609" y="237411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933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/>
          <p:nvPr/>
        </p:nvSpPr>
        <p:spPr>
          <a:xfrm>
            <a:off x="9802444" y="235100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5300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object 806"/>
          <p:cNvSpPr/>
          <p:nvPr/>
        </p:nvSpPr>
        <p:spPr>
          <a:xfrm>
            <a:off x="9802386" y="2374100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857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object 807"/>
          <p:cNvSpPr/>
          <p:nvPr/>
        </p:nvSpPr>
        <p:spPr>
          <a:xfrm>
            <a:off x="9802253" y="235097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37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9802171" y="2374087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86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9802038" y="235090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37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9801955" y="2374062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728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9801821" y="235085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24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9801732" y="2374049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652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9801606" y="23507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37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9801523" y="2374036"/>
            <a:ext cx="0" cy="97155"/>
          </a:xfrm>
          <a:custGeom>
            <a:avLst/>
            <a:gdLst/>
            <a:ahLst/>
            <a:cxnLst/>
            <a:rect l="l" t="t" r="r" b="b"/>
            <a:pathLst>
              <a:path h="97155">
                <a:moveTo>
                  <a:pt x="0" y="0"/>
                </a:moveTo>
                <a:lnTo>
                  <a:pt x="0" y="96585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9801364" y="23507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52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9801307" y="2374023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514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9801149" y="235063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52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9801085" y="2374011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438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9800882" y="2373985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85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9800964" y="2327935"/>
            <a:ext cx="0" cy="45720"/>
          </a:xfrm>
          <a:custGeom>
            <a:avLst/>
            <a:gdLst/>
            <a:ahLst/>
            <a:cxnLst/>
            <a:rect l="l" t="t" r="r" b="b"/>
            <a:pathLst>
              <a:path h="45719">
                <a:moveTo>
                  <a:pt x="0" y="0"/>
                </a:moveTo>
                <a:lnTo>
                  <a:pt x="0" y="45275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9800672" y="2373960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326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9800475" y="2373934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278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9800552" y="2327757"/>
            <a:ext cx="0" cy="45720"/>
          </a:xfrm>
          <a:custGeom>
            <a:avLst/>
            <a:gdLst/>
            <a:ahLst/>
            <a:cxnLst/>
            <a:rect l="l" t="t" r="r" b="b"/>
            <a:pathLst>
              <a:path h="45719">
                <a:moveTo>
                  <a:pt x="0" y="0"/>
                </a:moveTo>
                <a:lnTo>
                  <a:pt x="0" y="45339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9800259" y="2373909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219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9800132" y="235035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37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9800056" y="2373884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166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object 827"/>
          <p:cNvSpPr/>
          <p:nvPr/>
        </p:nvSpPr>
        <p:spPr>
          <a:xfrm>
            <a:off x="9799929" y="235029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5224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object 828"/>
          <p:cNvSpPr/>
          <p:nvPr/>
        </p:nvSpPr>
        <p:spPr>
          <a:xfrm>
            <a:off x="9799859" y="2373871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099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object 829"/>
          <p:cNvSpPr/>
          <p:nvPr/>
        </p:nvSpPr>
        <p:spPr>
          <a:xfrm>
            <a:off x="9799739" y="235023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24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object 830"/>
          <p:cNvSpPr/>
          <p:nvPr/>
        </p:nvSpPr>
        <p:spPr>
          <a:xfrm>
            <a:off x="9799663" y="2373845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6051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object 831"/>
          <p:cNvSpPr/>
          <p:nvPr/>
        </p:nvSpPr>
        <p:spPr>
          <a:xfrm>
            <a:off x="9799523" y="235016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224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object 832"/>
          <p:cNvSpPr/>
          <p:nvPr/>
        </p:nvSpPr>
        <p:spPr>
          <a:xfrm>
            <a:off x="9799446" y="2373820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5992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object 833"/>
          <p:cNvSpPr/>
          <p:nvPr/>
        </p:nvSpPr>
        <p:spPr>
          <a:xfrm>
            <a:off x="9799319" y="23500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5237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object 834"/>
          <p:cNvSpPr/>
          <p:nvPr/>
        </p:nvSpPr>
        <p:spPr>
          <a:xfrm>
            <a:off x="9799256" y="2373795"/>
            <a:ext cx="0" cy="96520"/>
          </a:xfrm>
          <a:custGeom>
            <a:avLst/>
            <a:gdLst/>
            <a:ahLst/>
            <a:cxnLst/>
            <a:rect l="l" t="t" r="r" b="b"/>
            <a:pathLst>
              <a:path h="96519">
                <a:moveTo>
                  <a:pt x="0" y="0"/>
                </a:moveTo>
                <a:lnTo>
                  <a:pt x="0" y="95944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object 835"/>
          <p:cNvSpPr/>
          <p:nvPr/>
        </p:nvSpPr>
        <p:spPr>
          <a:xfrm>
            <a:off x="9799129" y="23500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50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object 836"/>
          <p:cNvSpPr/>
          <p:nvPr/>
        </p:nvSpPr>
        <p:spPr>
          <a:xfrm>
            <a:off x="9799059" y="2373782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878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object 837"/>
          <p:cNvSpPr/>
          <p:nvPr/>
        </p:nvSpPr>
        <p:spPr>
          <a:xfrm>
            <a:off x="9798939" y="234995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62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object 838"/>
          <p:cNvSpPr/>
          <p:nvPr/>
        </p:nvSpPr>
        <p:spPr>
          <a:xfrm>
            <a:off x="9798862" y="2373757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824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object 839"/>
          <p:cNvSpPr/>
          <p:nvPr/>
        </p:nvSpPr>
        <p:spPr>
          <a:xfrm>
            <a:off x="9798748" y="23499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50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object 840"/>
          <p:cNvSpPr/>
          <p:nvPr/>
        </p:nvSpPr>
        <p:spPr>
          <a:xfrm>
            <a:off x="9798672" y="2373744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763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object 841"/>
          <p:cNvSpPr/>
          <p:nvPr/>
        </p:nvSpPr>
        <p:spPr>
          <a:xfrm>
            <a:off x="9798557" y="234983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62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object 842"/>
          <p:cNvSpPr/>
          <p:nvPr/>
        </p:nvSpPr>
        <p:spPr>
          <a:xfrm>
            <a:off x="9798481" y="2373719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714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object 843"/>
          <p:cNvSpPr/>
          <p:nvPr/>
        </p:nvSpPr>
        <p:spPr>
          <a:xfrm>
            <a:off x="9798367" y="234976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62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object 844"/>
          <p:cNvSpPr/>
          <p:nvPr/>
        </p:nvSpPr>
        <p:spPr>
          <a:xfrm>
            <a:off x="9798297" y="2373693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671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object 845"/>
          <p:cNvSpPr/>
          <p:nvPr/>
        </p:nvSpPr>
        <p:spPr>
          <a:xfrm>
            <a:off x="9798177" y="234970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288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object 846"/>
          <p:cNvSpPr/>
          <p:nvPr/>
        </p:nvSpPr>
        <p:spPr>
          <a:xfrm>
            <a:off x="9798113" y="2373681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609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object 847"/>
          <p:cNvSpPr/>
          <p:nvPr/>
        </p:nvSpPr>
        <p:spPr>
          <a:xfrm>
            <a:off x="9797998" y="234963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288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object 848"/>
          <p:cNvSpPr/>
          <p:nvPr/>
        </p:nvSpPr>
        <p:spPr>
          <a:xfrm>
            <a:off x="9797942" y="2373681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535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object 849"/>
          <p:cNvSpPr/>
          <p:nvPr/>
        </p:nvSpPr>
        <p:spPr>
          <a:xfrm>
            <a:off x="9797783" y="234953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364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object 850"/>
          <p:cNvSpPr/>
          <p:nvPr/>
        </p:nvSpPr>
        <p:spPr>
          <a:xfrm>
            <a:off x="9797732" y="2373668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474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object 851"/>
          <p:cNvSpPr/>
          <p:nvPr/>
        </p:nvSpPr>
        <p:spPr>
          <a:xfrm>
            <a:off x="9797618" y="234950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300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object 852"/>
          <p:cNvSpPr/>
          <p:nvPr/>
        </p:nvSpPr>
        <p:spPr>
          <a:xfrm>
            <a:off x="9797554" y="2373642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430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object 853"/>
          <p:cNvSpPr/>
          <p:nvPr/>
        </p:nvSpPr>
        <p:spPr>
          <a:xfrm>
            <a:off x="9797440" y="234943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326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object 854"/>
          <p:cNvSpPr/>
          <p:nvPr/>
        </p:nvSpPr>
        <p:spPr>
          <a:xfrm>
            <a:off x="9797370" y="2373617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387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object 855"/>
          <p:cNvSpPr/>
          <p:nvPr/>
        </p:nvSpPr>
        <p:spPr>
          <a:xfrm>
            <a:off x="9797224" y="234932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541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object 856"/>
          <p:cNvSpPr/>
          <p:nvPr/>
        </p:nvSpPr>
        <p:spPr>
          <a:xfrm>
            <a:off x="9797186" y="2373592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338"/>
                </a:lnTo>
              </a:path>
            </a:pathLst>
          </a:custGeom>
          <a:ln w="317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object 857"/>
          <p:cNvSpPr/>
          <p:nvPr/>
        </p:nvSpPr>
        <p:spPr>
          <a:xfrm>
            <a:off x="9797071" y="234925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41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object 858"/>
          <p:cNvSpPr/>
          <p:nvPr/>
        </p:nvSpPr>
        <p:spPr>
          <a:xfrm>
            <a:off x="9797008" y="2373566"/>
            <a:ext cx="0" cy="95885"/>
          </a:xfrm>
          <a:custGeom>
            <a:avLst/>
            <a:gdLst/>
            <a:ahLst/>
            <a:cxnLst/>
            <a:rect l="l" t="t" r="r" b="b"/>
            <a:pathLst>
              <a:path h="95885">
                <a:moveTo>
                  <a:pt x="0" y="0"/>
                </a:moveTo>
                <a:lnTo>
                  <a:pt x="0" y="95295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object 859"/>
          <p:cNvSpPr/>
          <p:nvPr/>
        </p:nvSpPr>
        <p:spPr>
          <a:xfrm>
            <a:off x="9796894" y="234922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364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object 860"/>
          <p:cNvSpPr/>
          <p:nvPr/>
        </p:nvSpPr>
        <p:spPr>
          <a:xfrm>
            <a:off x="9796830" y="2373541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246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object 861"/>
          <p:cNvSpPr/>
          <p:nvPr/>
        </p:nvSpPr>
        <p:spPr>
          <a:xfrm>
            <a:off x="9796703" y="234911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440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object 862"/>
          <p:cNvSpPr/>
          <p:nvPr/>
        </p:nvSpPr>
        <p:spPr>
          <a:xfrm>
            <a:off x="9796653" y="2373515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207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object 863"/>
          <p:cNvSpPr/>
          <p:nvPr/>
        </p:nvSpPr>
        <p:spPr>
          <a:xfrm>
            <a:off x="9796526" y="234904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45478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object 864"/>
          <p:cNvSpPr/>
          <p:nvPr/>
        </p:nvSpPr>
        <p:spPr>
          <a:xfrm>
            <a:off x="9796481" y="2373490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164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object 865"/>
          <p:cNvSpPr/>
          <p:nvPr/>
        </p:nvSpPr>
        <p:spPr>
          <a:xfrm>
            <a:off x="9796360" y="234897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466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object 866"/>
          <p:cNvSpPr/>
          <p:nvPr/>
        </p:nvSpPr>
        <p:spPr>
          <a:xfrm>
            <a:off x="9796303" y="2373465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120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object 867"/>
          <p:cNvSpPr/>
          <p:nvPr/>
        </p:nvSpPr>
        <p:spPr>
          <a:xfrm>
            <a:off x="9796170" y="234890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504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object 868"/>
          <p:cNvSpPr/>
          <p:nvPr/>
        </p:nvSpPr>
        <p:spPr>
          <a:xfrm>
            <a:off x="9796138" y="2373439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081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object 869"/>
          <p:cNvSpPr/>
          <p:nvPr/>
        </p:nvSpPr>
        <p:spPr>
          <a:xfrm>
            <a:off x="9796018" y="234887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440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object 870"/>
          <p:cNvSpPr/>
          <p:nvPr/>
        </p:nvSpPr>
        <p:spPr>
          <a:xfrm>
            <a:off x="9795960" y="2373427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5025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object 871"/>
          <p:cNvSpPr/>
          <p:nvPr/>
        </p:nvSpPr>
        <p:spPr>
          <a:xfrm>
            <a:off x="9795827" y="23487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542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object 872"/>
          <p:cNvSpPr/>
          <p:nvPr/>
        </p:nvSpPr>
        <p:spPr>
          <a:xfrm>
            <a:off x="9795782" y="2373401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981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object 873"/>
          <p:cNvSpPr/>
          <p:nvPr/>
        </p:nvSpPr>
        <p:spPr>
          <a:xfrm>
            <a:off x="9795674" y="234873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478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object 874"/>
          <p:cNvSpPr/>
          <p:nvPr/>
        </p:nvSpPr>
        <p:spPr>
          <a:xfrm>
            <a:off x="9795535" y="2373350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968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object 875"/>
          <p:cNvSpPr/>
          <p:nvPr/>
        </p:nvSpPr>
        <p:spPr>
          <a:xfrm>
            <a:off x="9795503" y="2325840"/>
            <a:ext cx="0" cy="45720"/>
          </a:xfrm>
          <a:custGeom>
            <a:avLst/>
            <a:gdLst/>
            <a:ahLst/>
            <a:cxnLst/>
            <a:rect l="l" t="t" r="r" b="b"/>
            <a:pathLst>
              <a:path h="45719">
                <a:moveTo>
                  <a:pt x="0" y="0"/>
                </a:moveTo>
                <a:lnTo>
                  <a:pt x="0" y="45567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object 876"/>
          <p:cNvSpPr/>
          <p:nvPr/>
        </p:nvSpPr>
        <p:spPr>
          <a:xfrm>
            <a:off x="9795294" y="2373338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848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object 877"/>
          <p:cNvSpPr/>
          <p:nvPr/>
        </p:nvSpPr>
        <p:spPr>
          <a:xfrm>
            <a:off x="9795167" y="234851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529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object 878"/>
          <p:cNvSpPr/>
          <p:nvPr/>
        </p:nvSpPr>
        <p:spPr>
          <a:xfrm>
            <a:off x="9795109" y="2373299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822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object 879"/>
          <p:cNvSpPr/>
          <p:nvPr/>
        </p:nvSpPr>
        <p:spPr>
          <a:xfrm>
            <a:off x="9794976" y="234840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631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object 880"/>
          <p:cNvSpPr/>
          <p:nvPr/>
        </p:nvSpPr>
        <p:spPr>
          <a:xfrm>
            <a:off x="9794938" y="2373274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778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object 881"/>
          <p:cNvSpPr/>
          <p:nvPr/>
        </p:nvSpPr>
        <p:spPr>
          <a:xfrm>
            <a:off x="9794811" y="23483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5656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object 882"/>
          <p:cNvSpPr/>
          <p:nvPr/>
        </p:nvSpPr>
        <p:spPr>
          <a:xfrm>
            <a:off x="9794773" y="2373236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752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object 883"/>
          <p:cNvSpPr/>
          <p:nvPr/>
        </p:nvSpPr>
        <p:spPr>
          <a:xfrm>
            <a:off x="9794671" y="234829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592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object 884"/>
          <p:cNvSpPr/>
          <p:nvPr/>
        </p:nvSpPr>
        <p:spPr>
          <a:xfrm>
            <a:off x="9794608" y="2373211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713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object 885"/>
          <p:cNvSpPr/>
          <p:nvPr/>
        </p:nvSpPr>
        <p:spPr>
          <a:xfrm>
            <a:off x="9794506" y="234821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618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object 886"/>
          <p:cNvSpPr/>
          <p:nvPr/>
        </p:nvSpPr>
        <p:spPr>
          <a:xfrm>
            <a:off x="9794443" y="2373185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675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object 887"/>
          <p:cNvSpPr/>
          <p:nvPr/>
        </p:nvSpPr>
        <p:spPr>
          <a:xfrm>
            <a:off x="9794341" y="234814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643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object 888"/>
          <p:cNvSpPr/>
          <p:nvPr/>
        </p:nvSpPr>
        <p:spPr>
          <a:xfrm>
            <a:off x="9794278" y="2373160"/>
            <a:ext cx="0" cy="95250"/>
          </a:xfrm>
          <a:custGeom>
            <a:avLst/>
            <a:gdLst/>
            <a:ahLst/>
            <a:cxnLst/>
            <a:rect l="l" t="t" r="r" b="b"/>
            <a:pathLst>
              <a:path h="95250">
                <a:moveTo>
                  <a:pt x="0" y="0"/>
                </a:moveTo>
                <a:lnTo>
                  <a:pt x="0" y="94636"/>
                </a:lnTo>
              </a:path>
            </a:pathLst>
          </a:custGeom>
          <a:ln w="3175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object 889"/>
          <p:cNvSpPr/>
          <p:nvPr/>
        </p:nvSpPr>
        <p:spPr>
          <a:xfrm>
            <a:off x="9794163" y="234806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669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object 890"/>
          <p:cNvSpPr/>
          <p:nvPr/>
        </p:nvSpPr>
        <p:spPr>
          <a:xfrm>
            <a:off x="9794113" y="2373134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597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object 891"/>
          <p:cNvSpPr/>
          <p:nvPr/>
        </p:nvSpPr>
        <p:spPr>
          <a:xfrm>
            <a:off x="9794011" y="23479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5707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object 892"/>
          <p:cNvSpPr/>
          <p:nvPr/>
        </p:nvSpPr>
        <p:spPr>
          <a:xfrm>
            <a:off x="9793954" y="2373109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563"/>
                </a:lnTo>
              </a:path>
            </a:pathLst>
          </a:custGeom>
          <a:ln w="3175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object 893"/>
          <p:cNvSpPr/>
          <p:nvPr/>
        </p:nvSpPr>
        <p:spPr>
          <a:xfrm>
            <a:off x="9793846" y="234791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720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object 894"/>
          <p:cNvSpPr/>
          <p:nvPr/>
        </p:nvSpPr>
        <p:spPr>
          <a:xfrm>
            <a:off x="9793789" y="2373071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537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object 895"/>
          <p:cNvSpPr/>
          <p:nvPr/>
        </p:nvSpPr>
        <p:spPr>
          <a:xfrm>
            <a:off x="9793630" y="2373046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499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object 896"/>
          <p:cNvSpPr/>
          <p:nvPr/>
        </p:nvSpPr>
        <p:spPr>
          <a:xfrm>
            <a:off x="9793687" y="2324862"/>
            <a:ext cx="0" cy="46355"/>
          </a:xfrm>
          <a:custGeom>
            <a:avLst/>
            <a:gdLst/>
            <a:ahLst/>
            <a:cxnLst/>
            <a:rect l="l" t="t" r="r" b="b"/>
            <a:pathLst>
              <a:path h="46355">
                <a:moveTo>
                  <a:pt x="0" y="0"/>
                </a:moveTo>
                <a:lnTo>
                  <a:pt x="0" y="45847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object 897"/>
          <p:cNvSpPr/>
          <p:nvPr/>
        </p:nvSpPr>
        <p:spPr>
          <a:xfrm>
            <a:off x="9793471" y="2373020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460"/>
                </a:lnTo>
              </a:path>
            </a:pathLst>
          </a:custGeom>
          <a:ln w="3175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object 898"/>
          <p:cNvSpPr/>
          <p:nvPr/>
        </p:nvSpPr>
        <p:spPr>
          <a:xfrm>
            <a:off x="9793363" y="234767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5808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object 899"/>
          <p:cNvSpPr/>
          <p:nvPr/>
        </p:nvSpPr>
        <p:spPr>
          <a:xfrm>
            <a:off x="9793299" y="2372995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381"/>
                </a:lnTo>
              </a:path>
            </a:pathLst>
          </a:custGeom>
          <a:ln w="3175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object 900"/>
          <p:cNvSpPr/>
          <p:nvPr/>
        </p:nvSpPr>
        <p:spPr>
          <a:xfrm>
            <a:off x="9793185" y="234759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847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object 901"/>
          <p:cNvSpPr/>
          <p:nvPr/>
        </p:nvSpPr>
        <p:spPr>
          <a:xfrm>
            <a:off x="9793141" y="2372969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310"/>
                </a:lnTo>
              </a:path>
            </a:pathLst>
          </a:custGeom>
          <a:ln w="3175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object 902"/>
          <p:cNvSpPr/>
          <p:nvPr/>
        </p:nvSpPr>
        <p:spPr>
          <a:xfrm>
            <a:off x="9793008" y="234746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5974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object 903"/>
          <p:cNvSpPr/>
          <p:nvPr/>
        </p:nvSpPr>
        <p:spPr>
          <a:xfrm>
            <a:off x="9792976" y="2372944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246"/>
                </a:lnTo>
              </a:path>
            </a:pathLst>
          </a:custGeom>
          <a:ln w="3175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object 904"/>
          <p:cNvSpPr/>
          <p:nvPr/>
        </p:nvSpPr>
        <p:spPr>
          <a:xfrm>
            <a:off x="9792843" y="234738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6012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object 905"/>
          <p:cNvSpPr/>
          <p:nvPr/>
        </p:nvSpPr>
        <p:spPr>
          <a:xfrm>
            <a:off x="9792817" y="2372906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183"/>
                </a:lnTo>
              </a:path>
            </a:pathLst>
          </a:custGeom>
          <a:ln w="3175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object 906"/>
          <p:cNvSpPr/>
          <p:nvPr/>
        </p:nvSpPr>
        <p:spPr>
          <a:xfrm>
            <a:off x="9792690" y="234730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037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object 907"/>
          <p:cNvSpPr/>
          <p:nvPr/>
        </p:nvSpPr>
        <p:spPr>
          <a:xfrm>
            <a:off x="9792658" y="2372880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106"/>
                </a:lnTo>
              </a:path>
            </a:pathLst>
          </a:custGeom>
          <a:ln w="3175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object 908"/>
          <p:cNvSpPr/>
          <p:nvPr/>
        </p:nvSpPr>
        <p:spPr>
          <a:xfrm>
            <a:off x="9792537" y="234723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063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object 909"/>
          <p:cNvSpPr/>
          <p:nvPr/>
        </p:nvSpPr>
        <p:spPr>
          <a:xfrm>
            <a:off x="9792499" y="2372855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030"/>
                </a:lnTo>
              </a:path>
            </a:pathLst>
          </a:custGeom>
          <a:ln w="3175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object 910"/>
          <p:cNvSpPr/>
          <p:nvPr/>
        </p:nvSpPr>
        <p:spPr>
          <a:xfrm>
            <a:off x="9792386" y="234715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088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object 911"/>
          <p:cNvSpPr/>
          <p:nvPr/>
        </p:nvSpPr>
        <p:spPr>
          <a:xfrm>
            <a:off x="9792354" y="2372830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954"/>
                </a:lnTo>
              </a:path>
            </a:pathLst>
          </a:custGeom>
          <a:ln w="3175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object 912"/>
          <p:cNvSpPr/>
          <p:nvPr/>
        </p:nvSpPr>
        <p:spPr>
          <a:xfrm>
            <a:off x="9792233" y="234708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6113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object 913"/>
          <p:cNvSpPr/>
          <p:nvPr/>
        </p:nvSpPr>
        <p:spPr>
          <a:xfrm>
            <a:off x="9792195" y="2372830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852"/>
                </a:lnTo>
              </a:path>
            </a:pathLst>
          </a:custGeom>
          <a:ln w="3175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object 914"/>
          <p:cNvSpPr/>
          <p:nvPr/>
        </p:nvSpPr>
        <p:spPr>
          <a:xfrm>
            <a:off x="9792068" y="23470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6146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object 915"/>
          <p:cNvSpPr/>
          <p:nvPr/>
        </p:nvSpPr>
        <p:spPr>
          <a:xfrm>
            <a:off x="9792068" y="2372830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751"/>
                </a:lnTo>
              </a:path>
            </a:pathLst>
          </a:custGeom>
          <a:ln w="3175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object 916"/>
          <p:cNvSpPr/>
          <p:nvPr/>
        </p:nvSpPr>
        <p:spPr>
          <a:xfrm>
            <a:off x="9791928" y="234692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46151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object 917"/>
          <p:cNvSpPr/>
          <p:nvPr/>
        </p:nvSpPr>
        <p:spPr>
          <a:xfrm>
            <a:off x="9791916" y="2372804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675"/>
                </a:lnTo>
              </a:path>
            </a:pathLst>
          </a:custGeom>
          <a:ln w="3175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object 918"/>
          <p:cNvSpPr/>
          <p:nvPr/>
        </p:nvSpPr>
        <p:spPr>
          <a:xfrm>
            <a:off x="9791763" y="234684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184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object 919"/>
          <p:cNvSpPr/>
          <p:nvPr/>
        </p:nvSpPr>
        <p:spPr>
          <a:xfrm>
            <a:off x="9791757" y="2372779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599"/>
                </a:lnTo>
              </a:path>
            </a:pathLst>
          </a:custGeom>
          <a:ln w="3175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object 920"/>
          <p:cNvSpPr/>
          <p:nvPr/>
        </p:nvSpPr>
        <p:spPr>
          <a:xfrm>
            <a:off x="9791610" y="234676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209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object 921"/>
          <p:cNvSpPr/>
          <p:nvPr/>
        </p:nvSpPr>
        <p:spPr>
          <a:xfrm>
            <a:off x="9791604" y="2372753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510"/>
                </a:lnTo>
              </a:path>
            </a:pathLst>
          </a:custGeom>
          <a:ln w="3175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object 922"/>
          <p:cNvSpPr/>
          <p:nvPr/>
        </p:nvSpPr>
        <p:spPr>
          <a:xfrm>
            <a:off x="9791458" y="234669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234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object 923"/>
          <p:cNvSpPr/>
          <p:nvPr/>
        </p:nvSpPr>
        <p:spPr>
          <a:xfrm>
            <a:off x="9791458" y="2372728"/>
            <a:ext cx="0" cy="93980"/>
          </a:xfrm>
          <a:custGeom>
            <a:avLst/>
            <a:gdLst/>
            <a:ahLst/>
            <a:cxnLst/>
            <a:rect l="l" t="t" r="r" b="b"/>
            <a:pathLst>
              <a:path h="93980">
                <a:moveTo>
                  <a:pt x="0" y="0"/>
                </a:moveTo>
                <a:lnTo>
                  <a:pt x="0" y="93421"/>
                </a:lnTo>
              </a:path>
            </a:pathLst>
          </a:custGeom>
          <a:ln w="3175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object 924"/>
          <p:cNvSpPr/>
          <p:nvPr/>
        </p:nvSpPr>
        <p:spPr>
          <a:xfrm>
            <a:off x="9791306" y="23466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260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object 925"/>
          <p:cNvSpPr/>
          <p:nvPr/>
        </p:nvSpPr>
        <p:spPr>
          <a:xfrm>
            <a:off x="9791300" y="2372690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344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object 926"/>
          <p:cNvSpPr/>
          <p:nvPr/>
        </p:nvSpPr>
        <p:spPr>
          <a:xfrm>
            <a:off x="9791141" y="2372665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256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object 927"/>
          <p:cNvSpPr/>
          <p:nvPr/>
        </p:nvSpPr>
        <p:spPr>
          <a:xfrm>
            <a:off x="9791166" y="2323306"/>
            <a:ext cx="0" cy="46990"/>
          </a:xfrm>
          <a:custGeom>
            <a:avLst/>
            <a:gdLst/>
            <a:ahLst/>
            <a:cxnLst/>
            <a:rect l="l" t="t" r="r" b="b"/>
            <a:pathLst>
              <a:path h="46989">
                <a:moveTo>
                  <a:pt x="0" y="0"/>
                </a:moveTo>
                <a:lnTo>
                  <a:pt x="0" y="46374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object 928"/>
          <p:cNvSpPr/>
          <p:nvPr/>
        </p:nvSpPr>
        <p:spPr>
          <a:xfrm>
            <a:off x="9790982" y="2372639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179"/>
                </a:lnTo>
              </a:path>
            </a:pathLst>
          </a:custGeom>
          <a:ln w="3175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object 929"/>
          <p:cNvSpPr/>
          <p:nvPr/>
        </p:nvSpPr>
        <p:spPr>
          <a:xfrm>
            <a:off x="9790862" y="23463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315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object 930"/>
          <p:cNvSpPr/>
          <p:nvPr/>
        </p:nvSpPr>
        <p:spPr>
          <a:xfrm>
            <a:off x="9790862" y="2372614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091"/>
                </a:lnTo>
              </a:path>
            </a:pathLst>
          </a:custGeom>
          <a:ln w="3175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object 931"/>
          <p:cNvSpPr/>
          <p:nvPr/>
        </p:nvSpPr>
        <p:spPr>
          <a:xfrm>
            <a:off x="9790709" y="234630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341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object 932"/>
          <p:cNvSpPr/>
          <p:nvPr/>
        </p:nvSpPr>
        <p:spPr>
          <a:xfrm>
            <a:off x="9790715" y="2372576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3014"/>
                </a:lnTo>
              </a:path>
            </a:pathLst>
          </a:custGeom>
          <a:ln w="3175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object 933"/>
          <p:cNvSpPr/>
          <p:nvPr/>
        </p:nvSpPr>
        <p:spPr>
          <a:xfrm>
            <a:off x="9790569" y="234623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359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object 934"/>
          <p:cNvSpPr/>
          <p:nvPr/>
        </p:nvSpPr>
        <p:spPr>
          <a:xfrm>
            <a:off x="9790569" y="2372550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2925"/>
                </a:lnTo>
              </a:path>
            </a:pathLst>
          </a:custGeom>
          <a:ln w="3175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object 935"/>
          <p:cNvSpPr/>
          <p:nvPr/>
        </p:nvSpPr>
        <p:spPr>
          <a:xfrm>
            <a:off x="9790417" y="234615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384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object 936"/>
          <p:cNvSpPr/>
          <p:nvPr/>
        </p:nvSpPr>
        <p:spPr>
          <a:xfrm>
            <a:off x="9790417" y="2372525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2836"/>
                </a:lnTo>
              </a:path>
            </a:pathLst>
          </a:custGeom>
          <a:ln w="3175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object 937"/>
          <p:cNvSpPr/>
          <p:nvPr/>
        </p:nvSpPr>
        <p:spPr>
          <a:xfrm>
            <a:off x="9790277" y="234608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402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object 938"/>
          <p:cNvSpPr/>
          <p:nvPr/>
        </p:nvSpPr>
        <p:spPr>
          <a:xfrm>
            <a:off x="9790265" y="2372499"/>
            <a:ext cx="0" cy="93345"/>
          </a:xfrm>
          <a:custGeom>
            <a:avLst/>
            <a:gdLst/>
            <a:ahLst/>
            <a:cxnLst/>
            <a:rect l="l" t="t" r="r" b="b"/>
            <a:pathLst>
              <a:path h="93344">
                <a:moveTo>
                  <a:pt x="0" y="0"/>
                </a:moveTo>
                <a:lnTo>
                  <a:pt x="0" y="92735"/>
                </a:lnTo>
              </a:path>
            </a:pathLst>
          </a:custGeom>
          <a:ln w="3175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object 939"/>
          <p:cNvSpPr/>
          <p:nvPr/>
        </p:nvSpPr>
        <p:spPr>
          <a:xfrm>
            <a:off x="9790112" y="234600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6434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object 940"/>
          <p:cNvSpPr/>
          <p:nvPr/>
        </p:nvSpPr>
        <p:spPr>
          <a:xfrm>
            <a:off x="9790112" y="2372461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646"/>
                </a:lnTo>
              </a:path>
            </a:pathLst>
          </a:custGeom>
          <a:ln w="3175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object 941"/>
          <p:cNvSpPr/>
          <p:nvPr/>
        </p:nvSpPr>
        <p:spPr>
          <a:xfrm>
            <a:off x="9789972" y="234593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452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object 942"/>
          <p:cNvSpPr/>
          <p:nvPr/>
        </p:nvSpPr>
        <p:spPr>
          <a:xfrm>
            <a:off x="9789966" y="2372436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544"/>
                </a:lnTo>
              </a:path>
            </a:pathLst>
          </a:custGeom>
          <a:ln w="3175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object 943"/>
          <p:cNvSpPr/>
          <p:nvPr/>
        </p:nvSpPr>
        <p:spPr>
          <a:xfrm>
            <a:off x="9789820" y="234585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465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object 944"/>
          <p:cNvSpPr/>
          <p:nvPr/>
        </p:nvSpPr>
        <p:spPr>
          <a:xfrm>
            <a:off x="9789820" y="2372411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443"/>
                </a:lnTo>
              </a:path>
            </a:pathLst>
          </a:custGeom>
          <a:ln w="3175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object 945"/>
          <p:cNvSpPr/>
          <p:nvPr/>
        </p:nvSpPr>
        <p:spPr>
          <a:xfrm>
            <a:off x="9789680" y="234577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483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object 946"/>
          <p:cNvSpPr/>
          <p:nvPr/>
        </p:nvSpPr>
        <p:spPr>
          <a:xfrm>
            <a:off x="9789674" y="2372372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354"/>
                </a:lnTo>
              </a:path>
            </a:pathLst>
          </a:custGeom>
          <a:ln w="3175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object 947"/>
          <p:cNvSpPr/>
          <p:nvPr/>
        </p:nvSpPr>
        <p:spPr>
          <a:xfrm>
            <a:off x="9789541" y="234570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501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object 948"/>
          <p:cNvSpPr/>
          <p:nvPr/>
        </p:nvSpPr>
        <p:spPr>
          <a:xfrm>
            <a:off x="9789535" y="2372347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240"/>
                </a:lnTo>
              </a:path>
            </a:pathLst>
          </a:custGeom>
          <a:ln w="3175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object 949"/>
          <p:cNvSpPr/>
          <p:nvPr/>
        </p:nvSpPr>
        <p:spPr>
          <a:xfrm>
            <a:off x="9789401" y="23456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6506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object 950"/>
          <p:cNvSpPr/>
          <p:nvPr/>
        </p:nvSpPr>
        <p:spPr>
          <a:xfrm>
            <a:off x="9789394" y="2372322"/>
            <a:ext cx="0" cy="92710"/>
          </a:xfrm>
          <a:custGeom>
            <a:avLst/>
            <a:gdLst/>
            <a:ahLst/>
            <a:cxnLst/>
            <a:rect l="l" t="t" r="r" b="b"/>
            <a:pathLst>
              <a:path h="92710">
                <a:moveTo>
                  <a:pt x="0" y="0"/>
                </a:moveTo>
                <a:lnTo>
                  <a:pt x="0" y="92138"/>
                </a:lnTo>
              </a:path>
            </a:pathLst>
          </a:custGeom>
          <a:ln w="3175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object 951"/>
          <p:cNvSpPr/>
          <p:nvPr/>
        </p:nvSpPr>
        <p:spPr>
          <a:xfrm>
            <a:off x="9789262" y="234555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6524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object 952"/>
          <p:cNvSpPr/>
          <p:nvPr/>
        </p:nvSpPr>
        <p:spPr>
          <a:xfrm>
            <a:off x="9789255" y="2372284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2049"/>
                </a:lnTo>
              </a:path>
            </a:pathLst>
          </a:custGeom>
          <a:ln w="3175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object 953"/>
          <p:cNvSpPr/>
          <p:nvPr/>
        </p:nvSpPr>
        <p:spPr>
          <a:xfrm>
            <a:off x="9789109" y="234547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549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object 954"/>
          <p:cNvSpPr/>
          <p:nvPr/>
        </p:nvSpPr>
        <p:spPr>
          <a:xfrm>
            <a:off x="9789109" y="2372258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948"/>
                </a:lnTo>
              </a:path>
            </a:pathLst>
          </a:custGeom>
          <a:ln w="3175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object 955"/>
          <p:cNvSpPr/>
          <p:nvPr/>
        </p:nvSpPr>
        <p:spPr>
          <a:xfrm>
            <a:off x="9788957" y="234540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574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object 956"/>
          <p:cNvSpPr/>
          <p:nvPr/>
        </p:nvSpPr>
        <p:spPr>
          <a:xfrm>
            <a:off x="9788956" y="2372220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833"/>
                </a:lnTo>
              </a:path>
            </a:pathLst>
          </a:custGeom>
          <a:ln w="3175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object 957"/>
          <p:cNvSpPr/>
          <p:nvPr/>
        </p:nvSpPr>
        <p:spPr>
          <a:xfrm>
            <a:off x="9788817" y="234532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579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object 958"/>
          <p:cNvSpPr/>
          <p:nvPr/>
        </p:nvSpPr>
        <p:spPr>
          <a:xfrm>
            <a:off x="9788811" y="2372195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706"/>
                </a:lnTo>
              </a:path>
            </a:pathLst>
          </a:custGeom>
          <a:ln w="3175">
            <a:solidFill>
              <a:srgbClr val="30414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object 959"/>
          <p:cNvSpPr/>
          <p:nvPr/>
        </p:nvSpPr>
        <p:spPr>
          <a:xfrm>
            <a:off x="9788665" y="23452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605">
            <a:solidFill>
              <a:srgbClr val="30414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object 960"/>
          <p:cNvSpPr/>
          <p:nvPr/>
        </p:nvSpPr>
        <p:spPr>
          <a:xfrm>
            <a:off x="9788670" y="2372169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579"/>
                </a:lnTo>
              </a:path>
            </a:pathLst>
          </a:custGeom>
          <a:ln w="3175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object 961"/>
          <p:cNvSpPr/>
          <p:nvPr/>
        </p:nvSpPr>
        <p:spPr>
          <a:xfrm>
            <a:off x="9788512" y="234517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6630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object 962"/>
          <p:cNvSpPr/>
          <p:nvPr/>
        </p:nvSpPr>
        <p:spPr>
          <a:xfrm>
            <a:off x="9788525" y="2372131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465"/>
                </a:lnTo>
              </a:path>
            </a:pathLst>
          </a:custGeom>
          <a:ln w="3175">
            <a:solidFill>
              <a:srgbClr val="2F3F4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object 963"/>
          <p:cNvSpPr/>
          <p:nvPr/>
        </p:nvSpPr>
        <p:spPr>
          <a:xfrm>
            <a:off x="9788379" y="2372106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1338"/>
                </a:lnTo>
              </a:path>
            </a:pathLst>
          </a:custGeom>
          <a:ln w="3175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object 964"/>
          <p:cNvSpPr/>
          <p:nvPr/>
        </p:nvSpPr>
        <p:spPr>
          <a:xfrm>
            <a:off x="9788245" y="234502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645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object 965"/>
          <p:cNvSpPr/>
          <p:nvPr/>
        </p:nvSpPr>
        <p:spPr>
          <a:xfrm>
            <a:off x="9788226" y="2372068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1224"/>
                </a:lnTo>
              </a:path>
            </a:pathLst>
          </a:custGeom>
          <a:ln w="3175">
            <a:solidFill>
              <a:srgbClr val="2D3D4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object 966"/>
          <p:cNvSpPr/>
          <p:nvPr/>
        </p:nvSpPr>
        <p:spPr>
          <a:xfrm>
            <a:off x="9788106" y="234494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651">
            <a:solidFill>
              <a:srgbClr val="2D3D4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object 967"/>
          <p:cNvSpPr/>
          <p:nvPr/>
        </p:nvSpPr>
        <p:spPr>
          <a:xfrm>
            <a:off x="9788112" y="2372042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1097"/>
                </a:lnTo>
              </a:path>
            </a:pathLst>
          </a:custGeom>
          <a:ln w="3175">
            <a:solidFill>
              <a:srgbClr val="2C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object 968"/>
          <p:cNvSpPr/>
          <p:nvPr/>
        </p:nvSpPr>
        <p:spPr>
          <a:xfrm>
            <a:off x="9787966" y="234487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669">
            <a:solidFill>
              <a:srgbClr val="2C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object 969"/>
          <p:cNvSpPr/>
          <p:nvPr/>
        </p:nvSpPr>
        <p:spPr>
          <a:xfrm>
            <a:off x="9787953" y="2372004"/>
            <a:ext cx="0" cy="91440"/>
          </a:xfrm>
          <a:custGeom>
            <a:avLst/>
            <a:gdLst/>
            <a:ahLst/>
            <a:cxnLst/>
            <a:rect l="l" t="t" r="r" b="b"/>
            <a:pathLst>
              <a:path h="91439">
                <a:moveTo>
                  <a:pt x="0" y="0"/>
                </a:moveTo>
                <a:lnTo>
                  <a:pt x="0" y="90957"/>
                </a:lnTo>
              </a:path>
            </a:pathLst>
          </a:custGeom>
          <a:ln w="3175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object 970"/>
          <p:cNvSpPr/>
          <p:nvPr/>
        </p:nvSpPr>
        <p:spPr>
          <a:xfrm>
            <a:off x="9787826" y="234484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2" y="0"/>
                </a:lnTo>
              </a:path>
            </a:pathLst>
          </a:custGeom>
          <a:ln w="46605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object 971"/>
          <p:cNvSpPr/>
          <p:nvPr/>
        </p:nvSpPr>
        <p:spPr>
          <a:xfrm>
            <a:off x="9787807" y="2371979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792"/>
                </a:lnTo>
              </a:path>
            </a:pathLst>
          </a:custGeom>
          <a:ln w="3175">
            <a:solidFill>
              <a:srgbClr val="2A3A4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object 972"/>
          <p:cNvSpPr/>
          <p:nvPr/>
        </p:nvSpPr>
        <p:spPr>
          <a:xfrm>
            <a:off x="9787662" y="23446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6884">
            <a:solidFill>
              <a:srgbClr val="2A3A4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object 973"/>
          <p:cNvSpPr/>
          <p:nvPr/>
        </p:nvSpPr>
        <p:spPr>
          <a:xfrm>
            <a:off x="9787655" y="2371941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639"/>
                </a:lnTo>
              </a:path>
            </a:pathLst>
          </a:custGeom>
          <a:ln w="3175">
            <a:solidFill>
              <a:srgbClr val="2939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object 974"/>
          <p:cNvSpPr/>
          <p:nvPr/>
        </p:nvSpPr>
        <p:spPr>
          <a:xfrm>
            <a:off x="9787509" y="234447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7039">
            <a:solidFill>
              <a:srgbClr val="2939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object 975"/>
          <p:cNvSpPr/>
          <p:nvPr/>
        </p:nvSpPr>
        <p:spPr>
          <a:xfrm>
            <a:off x="9787514" y="2371902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500"/>
                </a:lnTo>
              </a:path>
            </a:pathLst>
          </a:custGeom>
          <a:ln w="3175">
            <a:solidFill>
              <a:srgbClr val="2938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object 976"/>
          <p:cNvSpPr/>
          <p:nvPr/>
        </p:nvSpPr>
        <p:spPr>
          <a:xfrm>
            <a:off x="9787370" y="23443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7175">
            <a:solidFill>
              <a:srgbClr val="2938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object 977"/>
          <p:cNvSpPr/>
          <p:nvPr/>
        </p:nvSpPr>
        <p:spPr>
          <a:xfrm>
            <a:off x="9787369" y="2371877"/>
            <a:ext cx="0" cy="90805"/>
          </a:xfrm>
          <a:custGeom>
            <a:avLst/>
            <a:gdLst/>
            <a:ahLst/>
            <a:cxnLst/>
            <a:rect l="l" t="t" r="r" b="b"/>
            <a:pathLst>
              <a:path h="90805">
                <a:moveTo>
                  <a:pt x="0" y="0"/>
                </a:moveTo>
                <a:lnTo>
                  <a:pt x="0" y="90335"/>
                </a:lnTo>
              </a:path>
            </a:pathLst>
          </a:custGeom>
          <a:ln w="3175">
            <a:solidFill>
              <a:srgbClr val="2837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object 978"/>
          <p:cNvSpPr/>
          <p:nvPr/>
        </p:nvSpPr>
        <p:spPr>
          <a:xfrm>
            <a:off x="9787230" y="234418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7324">
            <a:solidFill>
              <a:srgbClr val="2837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object 979"/>
          <p:cNvSpPr/>
          <p:nvPr/>
        </p:nvSpPr>
        <p:spPr>
          <a:xfrm>
            <a:off x="9787210" y="2371839"/>
            <a:ext cx="0" cy="90170"/>
          </a:xfrm>
          <a:custGeom>
            <a:avLst/>
            <a:gdLst/>
            <a:ahLst/>
            <a:cxnLst/>
            <a:rect l="l" t="t" r="r" b="b"/>
            <a:pathLst>
              <a:path h="90169">
                <a:moveTo>
                  <a:pt x="0" y="0"/>
                </a:moveTo>
                <a:lnTo>
                  <a:pt x="0" y="90182"/>
                </a:lnTo>
              </a:path>
            </a:pathLst>
          </a:custGeom>
          <a:ln w="3175">
            <a:solidFill>
              <a:srgbClr val="2736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object 980"/>
          <p:cNvSpPr/>
          <p:nvPr/>
        </p:nvSpPr>
        <p:spPr>
          <a:xfrm>
            <a:off x="9787090" y="234404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7459">
            <a:solidFill>
              <a:srgbClr val="2736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object 981"/>
          <p:cNvSpPr/>
          <p:nvPr/>
        </p:nvSpPr>
        <p:spPr>
          <a:xfrm>
            <a:off x="9787083" y="2371814"/>
            <a:ext cx="0" cy="90170"/>
          </a:xfrm>
          <a:custGeom>
            <a:avLst/>
            <a:gdLst/>
            <a:ahLst/>
            <a:cxnLst/>
            <a:rect l="l" t="t" r="r" b="b"/>
            <a:pathLst>
              <a:path h="90169">
                <a:moveTo>
                  <a:pt x="0" y="0"/>
                </a:moveTo>
                <a:lnTo>
                  <a:pt x="0" y="90004"/>
                </a:lnTo>
              </a:path>
            </a:pathLst>
          </a:custGeom>
          <a:ln w="3175">
            <a:solidFill>
              <a:srgbClr val="2634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object 982"/>
          <p:cNvSpPr/>
          <p:nvPr/>
        </p:nvSpPr>
        <p:spPr>
          <a:xfrm>
            <a:off x="9786925" y="23438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47634">
            <a:solidFill>
              <a:srgbClr val="2634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object 983"/>
          <p:cNvSpPr/>
          <p:nvPr/>
        </p:nvSpPr>
        <p:spPr>
          <a:xfrm>
            <a:off x="9786931" y="2371775"/>
            <a:ext cx="0" cy="90170"/>
          </a:xfrm>
          <a:custGeom>
            <a:avLst/>
            <a:gdLst/>
            <a:ahLst/>
            <a:cxnLst/>
            <a:rect l="l" t="t" r="r" b="b"/>
            <a:pathLst>
              <a:path h="90169">
                <a:moveTo>
                  <a:pt x="0" y="0"/>
                </a:moveTo>
                <a:lnTo>
                  <a:pt x="0" y="89814"/>
                </a:lnTo>
              </a:path>
            </a:pathLst>
          </a:custGeom>
          <a:ln w="3175">
            <a:solidFill>
              <a:srgbClr val="2534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object 984"/>
          <p:cNvSpPr/>
          <p:nvPr/>
        </p:nvSpPr>
        <p:spPr>
          <a:xfrm>
            <a:off x="9786773" y="234372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7789">
            <a:solidFill>
              <a:srgbClr val="2534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object 985"/>
          <p:cNvSpPr/>
          <p:nvPr/>
        </p:nvSpPr>
        <p:spPr>
          <a:xfrm>
            <a:off x="9786766" y="2371737"/>
            <a:ext cx="0" cy="90170"/>
          </a:xfrm>
          <a:custGeom>
            <a:avLst/>
            <a:gdLst/>
            <a:ahLst/>
            <a:cxnLst/>
            <a:rect l="l" t="t" r="r" b="b"/>
            <a:pathLst>
              <a:path h="90169">
                <a:moveTo>
                  <a:pt x="0" y="0"/>
                </a:moveTo>
                <a:lnTo>
                  <a:pt x="0" y="89598"/>
                </a:lnTo>
              </a:path>
            </a:pathLst>
          </a:custGeom>
          <a:ln w="3175">
            <a:solidFill>
              <a:srgbClr val="24324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object 986"/>
          <p:cNvSpPr/>
          <p:nvPr/>
        </p:nvSpPr>
        <p:spPr>
          <a:xfrm>
            <a:off x="9786632" y="234358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4" y="0"/>
                </a:lnTo>
              </a:path>
            </a:pathLst>
          </a:custGeom>
          <a:ln w="47925">
            <a:solidFill>
              <a:srgbClr val="24324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object 987"/>
          <p:cNvSpPr/>
          <p:nvPr/>
        </p:nvSpPr>
        <p:spPr>
          <a:xfrm>
            <a:off x="9786619" y="2371699"/>
            <a:ext cx="0" cy="89535"/>
          </a:xfrm>
          <a:custGeom>
            <a:avLst/>
            <a:gdLst/>
            <a:ahLst/>
            <a:cxnLst/>
            <a:rect l="l" t="t" r="r" b="b"/>
            <a:pathLst>
              <a:path h="89535">
                <a:moveTo>
                  <a:pt x="0" y="0"/>
                </a:moveTo>
                <a:lnTo>
                  <a:pt x="0" y="89395"/>
                </a:lnTo>
              </a:path>
            </a:pathLst>
          </a:custGeom>
          <a:ln w="3175">
            <a:solidFill>
              <a:srgbClr val="2331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object 988"/>
          <p:cNvSpPr/>
          <p:nvPr/>
        </p:nvSpPr>
        <p:spPr>
          <a:xfrm>
            <a:off x="9786468" y="234342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7" y="0"/>
                </a:lnTo>
              </a:path>
            </a:pathLst>
          </a:custGeom>
          <a:ln w="48099">
            <a:solidFill>
              <a:srgbClr val="2331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object 989"/>
          <p:cNvSpPr/>
          <p:nvPr/>
        </p:nvSpPr>
        <p:spPr>
          <a:xfrm>
            <a:off x="9786473" y="2371661"/>
            <a:ext cx="0" cy="89535"/>
          </a:xfrm>
          <a:custGeom>
            <a:avLst/>
            <a:gdLst/>
            <a:ahLst/>
            <a:cxnLst/>
            <a:rect l="l" t="t" r="r" b="b"/>
            <a:pathLst>
              <a:path h="89535">
                <a:moveTo>
                  <a:pt x="0" y="0"/>
                </a:moveTo>
                <a:lnTo>
                  <a:pt x="0" y="89179"/>
                </a:lnTo>
              </a:path>
            </a:pathLst>
          </a:custGeom>
          <a:ln w="3175">
            <a:solidFill>
              <a:srgbClr val="213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object 990"/>
          <p:cNvSpPr/>
          <p:nvPr/>
        </p:nvSpPr>
        <p:spPr>
          <a:xfrm>
            <a:off x="9786308" y="2371636"/>
            <a:ext cx="0" cy="89535"/>
          </a:xfrm>
          <a:custGeom>
            <a:avLst/>
            <a:gdLst/>
            <a:ahLst/>
            <a:cxnLst/>
            <a:rect l="l" t="t" r="r" b="b"/>
            <a:pathLst>
              <a:path h="89535">
                <a:moveTo>
                  <a:pt x="0" y="0"/>
                </a:moveTo>
                <a:lnTo>
                  <a:pt x="0" y="88950"/>
                </a:lnTo>
              </a:path>
            </a:pathLst>
          </a:custGeom>
          <a:ln w="3175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object 991"/>
          <p:cNvSpPr/>
          <p:nvPr/>
        </p:nvSpPr>
        <p:spPr>
          <a:xfrm>
            <a:off x="9786163" y="23431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8410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object 992"/>
          <p:cNvSpPr/>
          <p:nvPr/>
        </p:nvSpPr>
        <p:spPr>
          <a:xfrm>
            <a:off x="9786099" y="2318638"/>
            <a:ext cx="0" cy="141605"/>
          </a:xfrm>
          <a:custGeom>
            <a:avLst/>
            <a:gdLst/>
            <a:ahLst/>
            <a:cxnLst/>
            <a:rect l="l" t="t" r="r" b="b"/>
            <a:pathLst>
              <a:path h="141605">
                <a:moveTo>
                  <a:pt x="0" y="0"/>
                </a:moveTo>
                <a:lnTo>
                  <a:pt x="0" y="141593"/>
                </a:lnTo>
              </a:path>
            </a:pathLst>
          </a:custGeom>
          <a:ln w="3175">
            <a:solidFill>
              <a:srgbClr val="1F2E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object 993"/>
          <p:cNvSpPr/>
          <p:nvPr/>
        </p:nvSpPr>
        <p:spPr>
          <a:xfrm>
            <a:off x="9785940" y="2318406"/>
            <a:ext cx="0" cy="141605"/>
          </a:xfrm>
          <a:custGeom>
            <a:avLst/>
            <a:gdLst/>
            <a:ahLst/>
            <a:cxnLst/>
            <a:rect l="l" t="t" r="r" b="b"/>
            <a:pathLst>
              <a:path h="141605">
                <a:moveTo>
                  <a:pt x="0" y="0"/>
                </a:moveTo>
                <a:lnTo>
                  <a:pt x="0" y="141468"/>
                </a:lnTo>
              </a:path>
            </a:pathLst>
          </a:custGeom>
          <a:ln w="3175">
            <a:solidFill>
              <a:srgbClr val="1E2C3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object 994"/>
          <p:cNvSpPr/>
          <p:nvPr/>
        </p:nvSpPr>
        <p:spPr>
          <a:xfrm>
            <a:off x="9785763" y="2318099"/>
            <a:ext cx="0" cy="141605"/>
          </a:xfrm>
          <a:custGeom>
            <a:avLst/>
            <a:gdLst/>
            <a:ahLst/>
            <a:cxnLst/>
            <a:rect l="l" t="t" r="r" b="b"/>
            <a:pathLst>
              <a:path h="141605">
                <a:moveTo>
                  <a:pt x="0" y="0"/>
                </a:moveTo>
                <a:lnTo>
                  <a:pt x="0" y="141421"/>
                </a:lnTo>
              </a:path>
            </a:pathLst>
          </a:custGeom>
          <a:ln w="3175">
            <a:solidFill>
              <a:srgbClr val="1D2B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object 995"/>
          <p:cNvSpPr/>
          <p:nvPr/>
        </p:nvSpPr>
        <p:spPr>
          <a:xfrm>
            <a:off x="9785560" y="2317791"/>
            <a:ext cx="0" cy="141605"/>
          </a:xfrm>
          <a:custGeom>
            <a:avLst/>
            <a:gdLst/>
            <a:ahLst/>
            <a:cxnLst/>
            <a:rect l="l" t="t" r="r" b="b"/>
            <a:pathLst>
              <a:path h="141605">
                <a:moveTo>
                  <a:pt x="0" y="0"/>
                </a:moveTo>
                <a:lnTo>
                  <a:pt x="0" y="141221"/>
                </a:lnTo>
              </a:path>
            </a:pathLst>
          </a:custGeom>
          <a:ln w="3175">
            <a:solidFill>
              <a:srgbClr val="1C2A3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object 996"/>
          <p:cNvSpPr/>
          <p:nvPr/>
        </p:nvSpPr>
        <p:spPr>
          <a:xfrm>
            <a:off x="9785261" y="2317173"/>
            <a:ext cx="0" cy="141605"/>
          </a:xfrm>
          <a:custGeom>
            <a:avLst/>
            <a:gdLst/>
            <a:ahLst/>
            <a:cxnLst/>
            <a:rect l="l" t="t" r="r" b="b"/>
            <a:pathLst>
              <a:path h="141605">
                <a:moveTo>
                  <a:pt x="0" y="0"/>
                </a:moveTo>
                <a:lnTo>
                  <a:pt x="0" y="141216"/>
                </a:lnTo>
              </a:path>
            </a:pathLst>
          </a:custGeom>
          <a:ln w="3175">
            <a:solidFill>
              <a:srgbClr val="1B293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object 997"/>
          <p:cNvSpPr/>
          <p:nvPr/>
        </p:nvSpPr>
        <p:spPr>
          <a:xfrm>
            <a:off x="9843604" y="2322423"/>
            <a:ext cx="60566" cy="53632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object 998"/>
          <p:cNvSpPr/>
          <p:nvPr/>
        </p:nvSpPr>
        <p:spPr>
          <a:xfrm>
            <a:off x="9744467" y="2295880"/>
            <a:ext cx="99619" cy="81559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object 999"/>
          <p:cNvSpPr/>
          <p:nvPr/>
        </p:nvSpPr>
        <p:spPr>
          <a:xfrm>
            <a:off x="9016644" y="3960368"/>
            <a:ext cx="617654" cy="542810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object 1000"/>
          <p:cNvSpPr/>
          <p:nvPr/>
        </p:nvSpPr>
        <p:spPr>
          <a:xfrm>
            <a:off x="9017037" y="4065003"/>
            <a:ext cx="44030" cy="47751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object 1001"/>
          <p:cNvSpPr/>
          <p:nvPr/>
        </p:nvSpPr>
        <p:spPr>
          <a:xfrm>
            <a:off x="9019361" y="4006265"/>
            <a:ext cx="443420" cy="106489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object 1002"/>
          <p:cNvSpPr/>
          <p:nvPr/>
        </p:nvSpPr>
        <p:spPr>
          <a:xfrm>
            <a:off x="9017037" y="4012488"/>
            <a:ext cx="445935" cy="100126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object 1003"/>
          <p:cNvSpPr/>
          <p:nvPr/>
        </p:nvSpPr>
        <p:spPr>
          <a:xfrm>
            <a:off x="9067571" y="4006189"/>
            <a:ext cx="393190" cy="94335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object 1004"/>
          <p:cNvSpPr/>
          <p:nvPr/>
        </p:nvSpPr>
        <p:spPr>
          <a:xfrm>
            <a:off x="9057005" y="4069893"/>
            <a:ext cx="92798" cy="31965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object 1005"/>
          <p:cNvSpPr/>
          <p:nvPr/>
        </p:nvSpPr>
        <p:spPr>
          <a:xfrm>
            <a:off x="9277439" y="4048569"/>
            <a:ext cx="14490" cy="2006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object 1006"/>
          <p:cNvSpPr/>
          <p:nvPr/>
        </p:nvSpPr>
        <p:spPr>
          <a:xfrm>
            <a:off x="9291116" y="4050474"/>
            <a:ext cx="1524" cy="292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object 1007"/>
          <p:cNvSpPr/>
          <p:nvPr/>
        </p:nvSpPr>
        <p:spPr>
          <a:xfrm>
            <a:off x="9114155" y="4022382"/>
            <a:ext cx="38455" cy="11950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object 1008"/>
          <p:cNvSpPr/>
          <p:nvPr/>
        </p:nvSpPr>
        <p:spPr>
          <a:xfrm>
            <a:off x="9070809" y="3962172"/>
            <a:ext cx="394962" cy="84238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object 1009"/>
          <p:cNvSpPr/>
          <p:nvPr/>
        </p:nvSpPr>
        <p:spPr>
          <a:xfrm>
            <a:off x="9068409" y="3961333"/>
            <a:ext cx="397812" cy="83692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object 1010"/>
          <p:cNvSpPr/>
          <p:nvPr/>
        </p:nvSpPr>
        <p:spPr>
          <a:xfrm>
            <a:off x="9067977" y="4044581"/>
            <a:ext cx="8127" cy="1968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object 1011"/>
          <p:cNvSpPr/>
          <p:nvPr/>
        </p:nvSpPr>
        <p:spPr>
          <a:xfrm>
            <a:off x="9067571" y="3973521"/>
            <a:ext cx="393573" cy="127003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object 1012"/>
          <p:cNvSpPr/>
          <p:nvPr/>
        </p:nvSpPr>
        <p:spPr>
          <a:xfrm>
            <a:off x="9066352" y="3973615"/>
            <a:ext cx="394770" cy="126922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object 1013"/>
          <p:cNvSpPr/>
          <p:nvPr/>
        </p:nvSpPr>
        <p:spPr>
          <a:xfrm>
            <a:off x="9041193" y="4044200"/>
            <a:ext cx="21971" cy="7848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object 1014"/>
          <p:cNvSpPr/>
          <p:nvPr/>
        </p:nvSpPr>
        <p:spPr>
          <a:xfrm>
            <a:off x="9038640" y="4050970"/>
            <a:ext cx="5143" cy="3238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object 1015"/>
          <p:cNvSpPr/>
          <p:nvPr/>
        </p:nvSpPr>
        <p:spPr>
          <a:xfrm>
            <a:off x="9027627" y="4034028"/>
            <a:ext cx="236565" cy="67830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object 1016"/>
          <p:cNvSpPr/>
          <p:nvPr/>
        </p:nvSpPr>
        <p:spPr>
          <a:xfrm>
            <a:off x="9033119" y="4034028"/>
            <a:ext cx="261045" cy="66509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object 1017"/>
          <p:cNvSpPr/>
          <p:nvPr/>
        </p:nvSpPr>
        <p:spPr>
          <a:xfrm>
            <a:off x="9205150" y="4047709"/>
            <a:ext cx="293496" cy="448763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object 1018"/>
          <p:cNvSpPr/>
          <p:nvPr/>
        </p:nvSpPr>
        <p:spPr>
          <a:xfrm>
            <a:off x="9208211" y="4007590"/>
            <a:ext cx="423519" cy="494000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object 1019"/>
          <p:cNvSpPr/>
          <p:nvPr/>
        </p:nvSpPr>
        <p:spPr>
          <a:xfrm>
            <a:off x="9260103" y="4052316"/>
            <a:ext cx="19634" cy="1104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object 1020"/>
          <p:cNvSpPr/>
          <p:nvPr/>
        </p:nvSpPr>
        <p:spPr>
          <a:xfrm>
            <a:off x="9277921" y="4050855"/>
            <a:ext cx="15367" cy="1536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object 1021"/>
          <p:cNvSpPr/>
          <p:nvPr/>
        </p:nvSpPr>
        <p:spPr>
          <a:xfrm>
            <a:off x="9293352" y="4051376"/>
            <a:ext cx="213779" cy="89750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object 1022"/>
          <p:cNvSpPr/>
          <p:nvPr/>
        </p:nvSpPr>
        <p:spPr>
          <a:xfrm>
            <a:off x="9291243" y="4050766"/>
            <a:ext cx="2654" cy="660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object 1023"/>
          <p:cNvSpPr/>
          <p:nvPr/>
        </p:nvSpPr>
        <p:spPr>
          <a:xfrm>
            <a:off x="9205366" y="4006964"/>
            <a:ext cx="426416" cy="494842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object 1024"/>
          <p:cNvSpPr/>
          <p:nvPr/>
        </p:nvSpPr>
        <p:spPr>
          <a:xfrm>
            <a:off x="9294914" y="4047680"/>
            <a:ext cx="206019" cy="111404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object 1025"/>
          <p:cNvSpPr/>
          <p:nvPr/>
        </p:nvSpPr>
        <p:spPr>
          <a:xfrm>
            <a:off x="9293288" y="4051427"/>
            <a:ext cx="1625" cy="495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object 1026"/>
          <p:cNvSpPr/>
          <p:nvPr/>
        </p:nvSpPr>
        <p:spPr>
          <a:xfrm>
            <a:off x="9291104" y="4050843"/>
            <a:ext cx="2247" cy="596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object 1027"/>
          <p:cNvSpPr/>
          <p:nvPr/>
        </p:nvSpPr>
        <p:spPr>
          <a:xfrm>
            <a:off x="9284499" y="4091940"/>
            <a:ext cx="272783" cy="395376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object 1028"/>
          <p:cNvSpPr/>
          <p:nvPr/>
        </p:nvSpPr>
        <p:spPr>
          <a:xfrm>
            <a:off x="9281845" y="4053243"/>
            <a:ext cx="187921" cy="114160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object 1029"/>
          <p:cNvSpPr/>
          <p:nvPr/>
        </p:nvSpPr>
        <p:spPr>
          <a:xfrm>
            <a:off x="9523971" y="4011630"/>
            <a:ext cx="98280" cy="72029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object 1030"/>
          <p:cNvSpPr/>
          <p:nvPr/>
        </p:nvSpPr>
        <p:spPr>
          <a:xfrm>
            <a:off x="9281718" y="4200957"/>
            <a:ext cx="22275" cy="20383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object 1031"/>
          <p:cNvSpPr/>
          <p:nvPr/>
        </p:nvSpPr>
        <p:spPr>
          <a:xfrm>
            <a:off x="9367646" y="4101973"/>
            <a:ext cx="71805" cy="49212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object 1032"/>
          <p:cNvSpPr/>
          <p:nvPr/>
        </p:nvSpPr>
        <p:spPr>
          <a:xfrm>
            <a:off x="9550603" y="4098899"/>
            <a:ext cx="17277" cy="57111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3" name="object 1033"/>
          <p:cNvSpPr/>
          <p:nvPr/>
        </p:nvSpPr>
        <p:spPr>
          <a:xfrm>
            <a:off x="9256724" y="4048569"/>
            <a:ext cx="20713" cy="4876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4" name="object 1034"/>
          <p:cNvSpPr/>
          <p:nvPr/>
        </p:nvSpPr>
        <p:spPr>
          <a:xfrm>
            <a:off x="9257677" y="4048607"/>
            <a:ext cx="33439" cy="4825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object 1035"/>
          <p:cNvSpPr/>
          <p:nvPr/>
        </p:nvSpPr>
        <p:spPr>
          <a:xfrm>
            <a:off x="9290291" y="405074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52" y="0"/>
                </a:lnTo>
              </a:path>
            </a:pathLst>
          </a:custGeom>
          <a:ln w="3175">
            <a:solidFill>
              <a:srgbClr val="D4A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object 1036"/>
          <p:cNvSpPr/>
          <p:nvPr/>
        </p:nvSpPr>
        <p:spPr>
          <a:xfrm>
            <a:off x="9358134" y="4245102"/>
            <a:ext cx="101119" cy="242201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object 1037"/>
          <p:cNvSpPr/>
          <p:nvPr/>
        </p:nvSpPr>
        <p:spPr>
          <a:xfrm>
            <a:off x="9274816" y="4200969"/>
            <a:ext cx="64891" cy="249567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object 1038"/>
          <p:cNvSpPr/>
          <p:nvPr/>
        </p:nvSpPr>
        <p:spPr>
          <a:xfrm>
            <a:off x="9487154" y="4168521"/>
            <a:ext cx="7874" cy="13601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object 1039"/>
          <p:cNvSpPr/>
          <p:nvPr/>
        </p:nvSpPr>
        <p:spPr>
          <a:xfrm>
            <a:off x="9487204" y="4091940"/>
            <a:ext cx="47421" cy="79235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object 1040"/>
          <p:cNvSpPr/>
          <p:nvPr/>
        </p:nvSpPr>
        <p:spPr>
          <a:xfrm>
            <a:off x="9275994" y="4093311"/>
            <a:ext cx="280451" cy="393052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object 1041"/>
          <p:cNvSpPr/>
          <p:nvPr/>
        </p:nvSpPr>
        <p:spPr>
          <a:xfrm>
            <a:off x="9236724" y="4053231"/>
            <a:ext cx="314298" cy="149402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object 1042"/>
          <p:cNvSpPr/>
          <p:nvPr/>
        </p:nvSpPr>
        <p:spPr>
          <a:xfrm>
            <a:off x="9522815" y="4071099"/>
            <a:ext cx="3810" cy="6985"/>
          </a:xfrm>
          <a:custGeom>
            <a:avLst/>
            <a:gdLst/>
            <a:ahLst/>
            <a:cxnLst/>
            <a:rect l="l" t="t" r="r" b="b"/>
            <a:pathLst>
              <a:path w="3809" h="6985">
                <a:moveTo>
                  <a:pt x="2667" y="0"/>
                </a:moveTo>
                <a:lnTo>
                  <a:pt x="0" y="6934"/>
                </a:lnTo>
                <a:lnTo>
                  <a:pt x="774" y="5778"/>
                </a:lnTo>
                <a:lnTo>
                  <a:pt x="1587" y="4686"/>
                </a:lnTo>
                <a:lnTo>
                  <a:pt x="2413" y="3657"/>
                </a:lnTo>
                <a:lnTo>
                  <a:pt x="3505" y="838"/>
                </a:lnTo>
                <a:lnTo>
                  <a:pt x="2667" y="0"/>
                </a:lnTo>
                <a:close/>
              </a:path>
            </a:pathLst>
          </a:custGeom>
          <a:solidFill>
            <a:srgbClr val="F1D7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object 1043"/>
          <p:cNvSpPr/>
          <p:nvPr/>
        </p:nvSpPr>
        <p:spPr>
          <a:xfrm>
            <a:off x="9522815" y="4012053"/>
            <a:ext cx="98228" cy="71605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object 1044"/>
          <p:cNvSpPr/>
          <p:nvPr/>
        </p:nvSpPr>
        <p:spPr>
          <a:xfrm>
            <a:off x="9525228" y="4071937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092" y="0"/>
                </a:moveTo>
                <a:lnTo>
                  <a:pt x="0" y="2819"/>
                </a:lnTo>
                <a:lnTo>
                  <a:pt x="1854" y="698"/>
                </a:lnTo>
                <a:lnTo>
                  <a:pt x="1092" y="0"/>
                </a:lnTo>
                <a:close/>
              </a:path>
            </a:pathLst>
          </a:custGeom>
          <a:solidFill>
            <a:srgbClr val="EED4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object 1045"/>
          <p:cNvSpPr/>
          <p:nvPr/>
        </p:nvSpPr>
        <p:spPr>
          <a:xfrm>
            <a:off x="9237892" y="4053243"/>
            <a:ext cx="282484" cy="168109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6" name="object 1046"/>
          <p:cNvSpPr/>
          <p:nvPr/>
        </p:nvSpPr>
        <p:spPr>
          <a:xfrm>
            <a:off x="9303994" y="4100436"/>
            <a:ext cx="216077" cy="100520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object 1047"/>
          <p:cNvSpPr/>
          <p:nvPr/>
        </p:nvSpPr>
        <p:spPr>
          <a:xfrm>
            <a:off x="9356521" y="4078465"/>
            <a:ext cx="203974" cy="89776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8" name="object 1048"/>
          <p:cNvSpPr/>
          <p:nvPr/>
        </p:nvSpPr>
        <p:spPr>
          <a:xfrm>
            <a:off x="9556445" y="4141063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10">
                <a:moveTo>
                  <a:pt x="838" y="3352"/>
                </a:moveTo>
                <a:lnTo>
                  <a:pt x="0" y="1536"/>
                </a:lnTo>
                <a:lnTo>
                  <a:pt x="253" y="0"/>
                </a:lnTo>
                <a:lnTo>
                  <a:pt x="1168" y="1536"/>
                </a:lnTo>
                <a:lnTo>
                  <a:pt x="838" y="3352"/>
                </a:lnTo>
                <a:close/>
              </a:path>
            </a:pathLst>
          </a:custGeom>
          <a:solidFill>
            <a:srgbClr val="EFD5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object 1049"/>
          <p:cNvSpPr/>
          <p:nvPr/>
        </p:nvSpPr>
        <p:spPr>
          <a:xfrm>
            <a:off x="9496526" y="4099204"/>
            <a:ext cx="70098" cy="66878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object 1050"/>
          <p:cNvSpPr/>
          <p:nvPr/>
        </p:nvSpPr>
        <p:spPr>
          <a:xfrm>
            <a:off x="9495446" y="4107573"/>
            <a:ext cx="62679" cy="60261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1" name="object 1051"/>
          <p:cNvSpPr/>
          <p:nvPr/>
        </p:nvSpPr>
        <p:spPr>
          <a:xfrm>
            <a:off x="9466897" y="3580993"/>
            <a:ext cx="443865" cy="464184"/>
          </a:xfrm>
          <a:custGeom>
            <a:avLst/>
            <a:gdLst/>
            <a:ahLst/>
            <a:cxnLst/>
            <a:rect l="l" t="t" r="r" b="b"/>
            <a:pathLst>
              <a:path w="443865" h="464185">
                <a:moveTo>
                  <a:pt x="0" y="432727"/>
                </a:moveTo>
                <a:lnTo>
                  <a:pt x="5795" y="442927"/>
                </a:lnTo>
                <a:lnTo>
                  <a:pt x="13439" y="451640"/>
                </a:lnTo>
                <a:lnTo>
                  <a:pt x="22631" y="458633"/>
                </a:lnTo>
                <a:lnTo>
                  <a:pt x="33070" y="463676"/>
                </a:lnTo>
                <a:lnTo>
                  <a:pt x="34658" y="459435"/>
                </a:lnTo>
                <a:lnTo>
                  <a:pt x="35166" y="455371"/>
                </a:lnTo>
                <a:lnTo>
                  <a:pt x="35179" y="446011"/>
                </a:lnTo>
                <a:lnTo>
                  <a:pt x="34277" y="440791"/>
                </a:lnTo>
                <a:lnTo>
                  <a:pt x="33896" y="435457"/>
                </a:lnTo>
                <a:lnTo>
                  <a:pt x="8484" y="433241"/>
                </a:lnTo>
                <a:lnTo>
                  <a:pt x="0" y="432727"/>
                </a:lnTo>
                <a:close/>
              </a:path>
              <a:path w="443865" h="464185">
                <a:moveTo>
                  <a:pt x="315184" y="348818"/>
                </a:moveTo>
                <a:lnTo>
                  <a:pt x="52666" y="348818"/>
                </a:lnTo>
                <a:lnTo>
                  <a:pt x="71996" y="351993"/>
                </a:lnTo>
                <a:lnTo>
                  <a:pt x="88957" y="360897"/>
                </a:lnTo>
                <a:lnTo>
                  <a:pt x="102326" y="374594"/>
                </a:lnTo>
                <a:lnTo>
                  <a:pt x="110883" y="392150"/>
                </a:lnTo>
                <a:lnTo>
                  <a:pt x="119684" y="394246"/>
                </a:lnTo>
                <a:lnTo>
                  <a:pt x="155109" y="411215"/>
                </a:lnTo>
                <a:lnTo>
                  <a:pt x="161074" y="421779"/>
                </a:lnTo>
                <a:lnTo>
                  <a:pt x="315184" y="348818"/>
                </a:lnTo>
                <a:close/>
              </a:path>
              <a:path w="443865" h="464185">
                <a:moveTo>
                  <a:pt x="106061" y="389293"/>
                </a:moveTo>
                <a:lnTo>
                  <a:pt x="94983" y="389293"/>
                </a:lnTo>
                <a:lnTo>
                  <a:pt x="101130" y="390080"/>
                </a:lnTo>
                <a:lnTo>
                  <a:pt x="107124" y="391325"/>
                </a:lnTo>
                <a:lnTo>
                  <a:pt x="106061" y="389293"/>
                </a:lnTo>
                <a:close/>
              </a:path>
              <a:path w="443865" h="464185">
                <a:moveTo>
                  <a:pt x="101356" y="380301"/>
                </a:moveTo>
                <a:lnTo>
                  <a:pt x="56273" y="380301"/>
                </a:lnTo>
                <a:lnTo>
                  <a:pt x="65963" y="380620"/>
                </a:lnTo>
                <a:lnTo>
                  <a:pt x="75107" y="381903"/>
                </a:lnTo>
                <a:lnTo>
                  <a:pt x="82680" y="384635"/>
                </a:lnTo>
                <a:lnTo>
                  <a:pt x="87655" y="389305"/>
                </a:lnTo>
                <a:lnTo>
                  <a:pt x="106061" y="389293"/>
                </a:lnTo>
                <a:lnTo>
                  <a:pt x="101356" y="380301"/>
                </a:lnTo>
                <a:close/>
              </a:path>
              <a:path w="443865" h="464185">
                <a:moveTo>
                  <a:pt x="63127" y="382231"/>
                </a:moveTo>
                <a:lnTo>
                  <a:pt x="60058" y="382231"/>
                </a:lnTo>
                <a:lnTo>
                  <a:pt x="67005" y="382638"/>
                </a:lnTo>
                <a:lnTo>
                  <a:pt x="63127" y="382231"/>
                </a:lnTo>
                <a:close/>
              </a:path>
              <a:path w="443865" h="464185">
                <a:moveTo>
                  <a:pt x="45986" y="382117"/>
                </a:moveTo>
                <a:lnTo>
                  <a:pt x="52450" y="382409"/>
                </a:lnTo>
                <a:lnTo>
                  <a:pt x="60058" y="382231"/>
                </a:lnTo>
                <a:lnTo>
                  <a:pt x="63127" y="382231"/>
                </a:lnTo>
                <a:lnTo>
                  <a:pt x="62522" y="382168"/>
                </a:lnTo>
                <a:lnTo>
                  <a:pt x="45986" y="382117"/>
                </a:lnTo>
                <a:close/>
              </a:path>
              <a:path w="443865" h="464185">
                <a:moveTo>
                  <a:pt x="52666" y="352145"/>
                </a:moveTo>
                <a:lnTo>
                  <a:pt x="50139" y="352145"/>
                </a:lnTo>
                <a:lnTo>
                  <a:pt x="47586" y="352310"/>
                </a:lnTo>
                <a:lnTo>
                  <a:pt x="6972" y="374713"/>
                </a:lnTo>
                <a:lnTo>
                  <a:pt x="3784" y="379310"/>
                </a:lnTo>
                <a:lnTo>
                  <a:pt x="14534" y="379368"/>
                </a:lnTo>
                <a:lnTo>
                  <a:pt x="21639" y="379583"/>
                </a:lnTo>
                <a:lnTo>
                  <a:pt x="28741" y="379951"/>
                </a:lnTo>
                <a:lnTo>
                  <a:pt x="35839" y="380479"/>
                </a:lnTo>
                <a:lnTo>
                  <a:pt x="41897" y="380606"/>
                </a:lnTo>
                <a:lnTo>
                  <a:pt x="47294" y="380453"/>
                </a:lnTo>
                <a:lnTo>
                  <a:pt x="56273" y="380301"/>
                </a:lnTo>
                <a:lnTo>
                  <a:pt x="101356" y="380301"/>
                </a:lnTo>
                <a:lnTo>
                  <a:pt x="98799" y="375414"/>
                </a:lnTo>
                <a:lnTo>
                  <a:pt x="86234" y="363034"/>
                </a:lnTo>
                <a:lnTo>
                  <a:pt x="70500" y="355004"/>
                </a:lnTo>
                <a:lnTo>
                  <a:pt x="52666" y="352145"/>
                </a:lnTo>
                <a:close/>
              </a:path>
              <a:path w="443865" h="464185">
                <a:moveTo>
                  <a:pt x="97993" y="0"/>
                </a:moveTo>
                <a:lnTo>
                  <a:pt x="6896" y="369557"/>
                </a:lnTo>
                <a:lnTo>
                  <a:pt x="14798" y="361988"/>
                </a:lnTo>
                <a:lnTo>
                  <a:pt x="23841" y="356025"/>
                </a:lnTo>
                <a:lnTo>
                  <a:pt x="33831" y="351776"/>
                </a:lnTo>
                <a:lnTo>
                  <a:pt x="44576" y="349351"/>
                </a:lnTo>
                <a:lnTo>
                  <a:pt x="47294" y="348996"/>
                </a:lnTo>
                <a:lnTo>
                  <a:pt x="49999" y="348818"/>
                </a:lnTo>
                <a:lnTo>
                  <a:pt x="315184" y="348818"/>
                </a:lnTo>
                <a:lnTo>
                  <a:pt x="421734" y="298373"/>
                </a:lnTo>
                <a:lnTo>
                  <a:pt x="368795" y="298373"/>
                </a:lnTo>
                <a:lnTo>
                  <a:pt x="319059" y="293758"/>
                </a:lnTo>
                <a:lnTo>
                  <a:pt x="271930" y="280412"/>
                </a:lnTo>
                <a:lnTo>
                  <a:pt x="228390" y="259090"/>
                </a:lnTo>
                <a:lnTo>
                  <a:pt x="189420" y="230543"/>
                </a:lnTo>
                <a:lnTo>
                  <a:pt x="156575" y="196249"/>
                </a:lnTo>
                <a:lnTo>
                  <a:pt x="129997" y="156435"/>
                </a:lnTo>
                <a:lnTo>
                  <a:pt x="110610" y="111806"/>
                </a:lnTo>
                <a:lnTo>
                  <a:pt x="99339" y="63068"/>
                </a:lnTo>
                <a:lnTo>
                  <a:pt x="96824" y="20447"/>
                </a:lnTo>
                <a:lnTo>
                  <a:pt x="96964" y="15557"/>
                </a:lnTo>
                <a:lnTo>
                  <a:pt x="97155" y="10350"/>
                </a:lnTo>
                <a:lnTo>
                  <a:pt x="97497" y="5168"/>
                </a:lnTo>
                <a:lnTo>
                  <a:pt x="97993" y="0"/>
                </a:lnTo>
                <a:close/>
              </a:path>
              <a:path w="443865" h="464185">
                <a:moveTo>
                  <a:pt x="443865" y="287896"/>
                </a:moveTo>
                <a:lnTo>
                  <a:pt x="405003" y="295960"/>
                </a:lnTo>
                <a:lnTo>
                  <a:pt x="368795" y="298373"/>
                </a:lnTo>
                <a:lnTo>
                  <a:pt x="421734" y="298373"/>
                </a:lnTo>
                <a:lnTo>
                  <a:pt x="443865" y="287896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object 1052"/>
          <p:cNvSpPr/>
          <p:nvPr/>
        </p:nvSpPr>
        <p:spPr>
          <a:xfrm>
            <a:off x="9512071" y="3963479"/>
            <a:ext cx="24130" cy="0"/>
          </a:xfrm>
          <a:custGeom>
            <a:avLst/>
            <a:gdLst/>
            <a:ahLst/>
            <a:cxnLst/>
            <a:rect l="l" t="t" r="r" b="b"/>
            <a:pathLst>
              <a:path w="24129">
                <a:moveTo>
                  <a:pt x="0" y="0"/>
                </a:moveTo>
                <a:lnTo>
                  <a:pt x="23622" y="0"/>
                </a:lnTo>
              </a:path>
            </a:pathLst>
          </a:custGeom>
          <a:ln w="3175">
            <a:solidFill>
              <a:srgbClr val="FFF2D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object 1053"/>
          <p:cNvSpPr/>
          <p:nvPr/>
        </p:nvSpPr>
        <p:spPr>
          <a:xfrm>
            <a:off x="9466643" y="3960304"/>
            <a:ext cx="88265" cy="56515"/>
          </a:xfrm>
          <a:custGeom>
            <a:avLst/>
            <a:gdLst/>
            <a:ahLst/>
            <a:cxnLst/>
            <a:rect l="l" t="t" r="r" b="b"/>
            <a:pathLst>
              <a:path w="88265" h="56514">
                <a:moveTo>
                  <a:pt x="0" y="52831"/>
                </a:moveTo>
                <a:lnTo>
                  <a:pt x="253" y="53416"/>
                </a:lnTo>
                <a:lnTo>
                  <a:pt x="8738" y="53930"/>
                </a:lnTo>
                <a:lnTo>
                  <a:pt x="34150" y="56146"/>
                </a:lnTo>
                <a:lnTo>
                  <a:pt x="34112" y="55499"/>
                </a:lnTo>
                <a:lnTo>
                  <a:pt x="25154" y="54825"/>
                </a:lnTo>
                <a:lnTo>
                  <a:pt x="8235" y="53377"/>
                </a:lnTo>
                <a:lnTo>
                  <a:pt x="0" y="52831"/>
                </a:lnTo>
                <a:close/>
              </a:path>
              <a:path w="88265" h="56514">
                <a:moveTo>
                  <a:pt x="4038" y="0"/>
                </a:moveTo>
                <a:lnTo>
                  <a:pt x="3492" y="914"/>
                </a:lnTo>
                <a:lnTo>
                  <a:pt x="14776" y="1000"/>
                </a:lnTo>
                <a:lnTo>
                  <a:pt x="23483" y="1300"/>
                </a:lnTo>
                <a:lnTo>
                  <a:pt x="32231" y="1807"/>
                </a:lnTo>
                <a:lnTo>
                  <a:pt x="42418" y="2654"/>
                </a:lnTo>
                <a:lnTo>
                  <a:pt x="62776" y="2857"/>
                </a:lnTo>
                <a:lnTo>
                  <a:pt x="67259" y="3327"/>
                </a:lnTo>
                <a:lnTo>
                  <a:pt x="69049" y="3543"/>
                </a:lnTo>
                <a:lnTo>
                  <a:pt x="76771" y="4216"/>
                </a:lnTo>
                <a:lnTo>
                  <a:pt x="83286" y="5867"/>
                </a:lnTo>
                <a:lnTo>
                  <a:pt x="85826" y="10083"/>
                </a:lnTo>
                <a:lnTo>
                  <a:pt x="87909" y="9994"/>
                </a:lnTo>
                <a:lnTo>
                  <a:pt x="82934" y="5325"/>
                </a:lnTo>
                <a:lnTo>
                  <a:pt x="75361" y="2592"/>
                </a:lnTo>
                <a:lnTo>
                  <a:pt x="66217" y="1309"/>
                </a:lnTo>
                <a:lnTo>
                  <a:pt x="61923" y="1168"/>
                </a:lnTo>
                <a:lnTo>
                  <a:pt x="36093" y="1168"/>
                </a:lnTo>
                <a:lnTo>
                  <a:pt x="28995" y="640"/>
                </a:lnTo>
                <a:lnTo>
                  <a:pt x="21893" y="273"/>
                </a:lnTo>
                <a:lnTo>
                  <a:pt x="14788" y="57"/>
                </a:lnTo>
                <a:lnTo>
                  <a:pt x="4038" y="0"/>
                </a:lnTo>
                <a:close/>
              </a:path>
              <a:path w="88265" h="56514">
                <a:moveTo>
                  <a:pt x="56527" y="990"/>
                </a:moveTo>
                <a:lnTo>
                  <a:pt x="53403" y="990"/>
                </a:lnTo>
                <a:lnTo>
                  <a:pt x="36093" y="1168"/>
                </a:lnTo>
                <a:lnTo>
                  <a:pt x="61923" y="1168"/>
                </a:lnTo>
                <a:lnTo>
                  <a:pt x="56527" y="990"/>
                </a:lnTo>
                <a:close/>
              </a:path>
            </a:pathLst>
          </a:custGeom>
          <a:solidFill>
            <a:srgbClr val="A576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4" name="object 1054"/>
          <p:cNvSpPr/>
          <p:nvPr/>
        </p:nvSpPr>
        <p:spPr>
          <a:xfrm>
            <a:off x="9554553" y="3970286"/>
            <a:ext cx="73660" cy="33655"/>
          </a:xfrm>
          <a:custGeom>
            <a:avLst/>
            <a:gdLst/>
            <a:ahLst/>
            <a:cxnLst/>
            <a:rect l="l" t="t" r="r" b="b"/>
            <a:pathLst>
              <a:path w="73659" h="33654">
                <a:moveTo>
                  <a:pt x="23228" y="2857"/>
                </a:moveTo>
                <a:lnTo>
                  <a:pt x="23850" y="5092"/>
                </a:lnTo>
                <a:lnTo>
                  <a:pt x="36895" y="8423"/>
                </a:lnTo>
                <a:lnTo>
                  <a:pt x="49250" y="12774"/>
                </a:lnTo>
                <a:lnTo>
                  <a:pt x="71374" y="33464"/>
                </a:lnTo>
                <a:lnTo>
                  <a:pt x="73418" y="32486"/>
                </a:lnTo>
                <a:lnTo>
                  <a:pt x="40335" y="7848"/>
                </a:lnTo>
                <a:lnTo>
                  <a:pt x="32029" y="4952"/>
                </a:lnTo>
                <a:lnTo>
                  <a:pt x="23228" y="2857"/>
                </a:lnTo>
                <a:close/>
              </a:path>
              <a:path w="73659" h="33654">
                <a:moveTo>
                  <a:pt x="7327" y="0"/>
                </a:moveTo>
                <a:lnTo>
                  <a:pt x="0" y="12"/>
                </a:lnTo>
                <a:lnTo>
                  <a:pt x="800" y="1739"/>
                </a:lnTo>
                <a:lnTo>
                  <a:pt x="6134" y="2044"/>
                </a:lnTo>
                <a:lnTo>
                  <a:pt x="12941" y="2921"/>
                </a:lnTo>
                <a:lnTo>
                  <a:pt x="20193" y="4330"/>
                </a:lnTo>
                <a:lnTo>
                  <a:pt x="19964" y="3555"/>
                </a:lnTo>
                <a:lnTo>
                  <a:pt x="19469" y="2031"/>
                </a:lnTo>
                <a:lnTo>
                  <a:pt x="13474" y="787"/>
                </a:lnTo>
                <a:lnTo>
                  <a:pt x="7327" y="0"/>
                </a:lnTo>
                <a:close/>
              </a:path>
            </a:pathLst>
          </a:custGeom>
          <a:solidFill>
            <a:srgbClr val="A576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object 1055"/>
          <p:cNvSpPr/>
          <p:nvPr/>
        </p:nvSpPr>
        <p:spPr>
          <a:xfrm>
            <a:off x="9552470" y="3971163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882" y="0"/>
                </a:lnTo>
              </a:path>
            </a:pathLst>
          </a:custGeom>
          <a:ln w="3175">
            <a:solidFill>
              <a:srgbClr val="905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object 1056"/>
          <p:cNvSpPr/>
          <p:nvPr/>
        </p:nvSpPr>
        <p:spPr>
          <a:xfrm>
            <a:off x="9461424" y="3961255"/>
            <a:ext cx="91757" cy="83453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/>
          <p:nvPr/>
        </p:nvSpPr>
        <p:spPr>
          <a:xfrm>
            <a:off x="9468701" y="3978643"/>
            <a:ext cx="64185" cy="27266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object 1058"/>
          <p:cNvSpPr/>
          <p:nvPr/>
        </p:nvSpPr>
        <p:spPr>
          <a:xfrm>
            <a:off x="9503371" y="4021518"/>
            <a:ext cx="1053" cy="13398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object 1059"/>
          <p:cNvSpPr/>
          <p:nvPr/>
        </p:nvSpPr>
        <p:spPr>
          <a:xfrm>
            <a:off x="9502305" y="3972763"/>
            <a:ext cx="122877" cy="75349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object 1060"/>
          <p:cNvSpPr/>
          <p:nvPr/>
        </p:nvSpPr>
        <p:spPr>
          <a:xfrm>
            <a:off x="9541967" y="3973474"/>
            <a:ext cx="11822" cy="24193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object 1061"/>
          <p:cNvSpPr/>
          <p:nvPr/>
        </p:nvSpPr>
        <p:spPr>
          <a:xfrm>
            <a:off x="9503054" y="3972674"/>
            <a:ext cx="52895" cy="44437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object 1062"/>
          <p:cNvSpPr/>
          <p:nvPr/>
        </p:nvSpPr>
        <p:spPr>
          <a:xfrm>
            <a:off x="9555353" y="3972026"/>
            <a:ext cx="70573" cy="31978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object 1063"/>
          <p:cNvSpPr/>
          <p:nvPr/>
        </p:nvSpPr>
        <p:spPr>
          <a:xfrm>
            <a:off x="9553181" y="3971925"/>
            <a:ext cx="2400" cy="838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4" name="object 1064"/>
          <p:cNvSpPr/>
          <p:nvPr/>
        </p:nvSpPr>
        <p:spPr>
          <a:xfrm>
            <a:off x="9500086" y="4016514"/>
            <a:ext cx="4149" cy="28930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object 1065"/>
          <p:cNvSpPr/>
          <p:nvPr/>
        </p:nvSpPr>
        <p:spPr>
          <a:xfrm>
            <a:off x="9501581" y="4015854"/>
            <a:ext cx="1498" cy="762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object 1066"/>
          <p:cNvSpPr/>
          <p:nvPr/>
        </p:nvSpPr>
        <p:spPr>
          <a:xfrm>
            <a:off x="9612020" y="4004627"/>
            <a:ext cx="3606" cy="4388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object 1067"/>
          <p:cNvSpPr/>
          <p:nvPr/>
        </p:nvSpPr>
        <p:spPr>
          <a:xfrm>
            <a:off x="9534182" y="3971798"/>
            <a:ext cx="9042" cy="3784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object 1068"/>
          <p:cNvSpPr/>
          <p:nvPr/>
        </p:nvSpPr>
        <p:spPr>
          <a:xfrm>
            <a:off x="9503041" y="3971798"/>
            <a:ext cx="50571" cy="44500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object 1069"/>
          <p:cNvSpPr/>
          <p:nvPr/>
        </p:nvSpPr>
        <p:spPr>
          <a:xfrm>
            <a:off x="9534449" y="3974046"/>
            <a:ext cx="2590" cy="1358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object 1070"/>
          <p:cNvSpPr/>
          <p:nvPr/>
        </p:nvSpPr>
        <p:spPr>
          <a:xfrm>
            <a:off x="9501041" y="3975405"/>
            <a:ext cx="38161" cy="40538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object 1071"/>
          <p:cNvSpPr/>
          <p:nvPr/>
        </p:nvSpPr>
        <p:spPr>
          <a:xfrm>
            <a:off x="9607926" y="4004627"/>
            <a:ext cx="4445" cy="8255"/>
          </a:xfrm>
          <a:custGeom>
            <a:avLst/>
            <a:gdLst/>
            <a:ahLst/>
            <a:cxnLst/>
            <a:rect l="l" t="t" r="r" b="b"/>
            <a:pathLst>
              <a:path w="4445" h="8254">
                <a:moveTo>
                  <a:pt x="3306" y="0"/>
                </a:moveTo>
                <a:lnTo>
                  <a:pt x="1782" y="3683"/>
                </a:lnTo>
                <a:lnTo>
                  <a:pt x="245" y="7162"/>
                </a:lnTo>
                <a:lnTo>
                  <a:pt x="0" y="7642"/>
                </a:lnTo>
                <a:lnTo>
                  <a:pt x="1426" y="6959"/>
                </a:lnTo>
                <a:lnTo>
                  <a:pt x="2340" y="5003"/>
                </a:lnTo>
                <a:lnTo>
                  <a:pt x="3110" y="3266"/>
                </a:lnTo>
                <a:lnTo>
                  <a:pt x="4093" y="901"/>
                </a:lnTo>
                <a:lnTo>
                  <a:pt x="3306" y="0"/>
                </a:lnTo>
                <a:close/>
              </a:path>
            </a:pathLst>
          </a:custGeom>
          <a:solidFill>
            <a:srgbClr val="F9E5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object 1072"/>
          <p:cNvSpPr/>
          <p:nvPr/>
        </p:nvSpPr>
        <p:spPr>
          <a:xfrm>
            <a:off x="9607926" y="4004627"/>
            <a:ext cx="6836" cy="7642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object 1073"/>
          <p:cNvSpPr/>
          <p:nvPr/>
        </p:nvSpPr>
        <p:spPr>
          <a:xfrm>
            <a:off x="9567011" y="3338817"/>
            <a:ext cx="537845" cy="537210"/>
          </a:xfrm>
          <a:custGeom>
            <a:avLst/>
            <a:gdLst/>
            <a:ahLst/>
            <a:cxnLst/>
            <a:rect l="l" t="t" r="r" b="b"/>
            <a:pathLst>
              <a:path w="537845" h="537210">
                <a:moveTo>
                  <a:pt x="269417" y="0"/>
                </a:moveTo>
                <a:lnTo>
                  <a:pt x="260420" y="0"/>
                </a:lnTo>
                <a:lnTo>
                  <a:pt x="251396" y="1269"/>
                </a:lnTo>
                <a:lnTo>
                  <a:pt x="242353" y="1269"/>
                </a:lnTo>
                <a:lnTo>
                  <a:pt x="181588" y="15239"/>
                </a:lnTo>
                <a:lnTo>
                  <a:pt x="133958" y="36829"/>
                </a:lnTo>
                <a:lnTo>
                  <a:pt x="91497" y="67309"/>
                </a:lnTo>
                <a:lnTo>
                  <a:pt x="55295" y="105409"/>
                </a:lnTo>
                <a:lnTo>
                  <a:pt x="31337" y="143509"/>
                </a:lnTo>
                <a:lnTo>
                  <a:pt x="14012" y="182879"/>
                </a:lnTo>
                <a:lnTo>
                  <a:pt x="3505" y="224789"/>
                </a:lnTo>
                <a:lnTo>
                  <a:pt x="0" y="269239"/>
                </a:lnTo>
                <a:lnTo>
                  <a:pt x="157" y="278129"/>
                </a:lnTo>
                <a:lnTo>
                  <a:pt x="14111" y="354329"/>
                </a:lnTo>
                <a:lnTo>
                  <a:pt x="34565" y="401319"/>
                </a:lnTo>
                <a:lnTo>
                  <a:pt x="62712" y="441959"/>
                </a:lnTo>
                <a:lnTo>
                  <a:pt x="97506" y="476250"/>
                </a:lnTo>
                <a:lnTo>
                  <a:pt x="137898" y="504189"/>
                </a:lnTo>
                <a:lnTo>
                  <a:pt x="182841" y="523239"/>
                </a:lnTo>
                <a:lnTo>
                  <a:pt x="183553" y="524509"/>
                </a:lnTo>
                <a:lnTo>
                  <a:pt x="225161" y="534669"/>
                </a:lnTo>
                <a:lnTo>
                  <a:pt x="246728" y="537209"/>
                </a:lnTo>
                <a:lnTo>
                  <a:pt x="286492" y="537209"/>
                </a:lnTo>
                <a:lnTo>
                  <a:pt x="295450" y="535939"/>
                </a:lnTo>
                <a:lnTo>
                  <a:pt x="304444" y="535939"/>
                </a:lnTo>
                <a:lnTo>
                  <a:pt x="356149" y="523239"/>
                </a:lnTo>
                <a:lnTo>
                  <a:pt x="403779" y="501650"/>
                </a:lnTo>
                <a:lnTo>
                  <a:pt x="446238" y="471169"/>
                </a:lnTo>
                <a:lnTo>
                  <a:pt x="455579" y="461009"/>
                </a:lnTo>
                <a:lnTo>
                  <a:pt x="246913" y="461009"/>
                </a:lnTo>
                <a:lnTo>
                  <a:pt x="243319" y="459739"/>
                </a:lnTo>
                <a:lnTo>
                  <a:pt x="238061" y="458469"/>
                </a:lnTo>
                <a:lnTo>
                  <a:pt x="236385" y="458469"/>
                </a:lnTo>
                <a:lnTo>
                  <a:pt x="233057" y="457200"/>
                </a:lnTo>
                <a:lnTo>
                  <a:pt x="231444" y="457200"/>
                </a:lnTo>
                <a:lnTo>
                  <a:pt x="228295" y="455929"/>
                </a:lnTo>
                <a:lnTo>
                  <a:pt x="226771" y="455929"/>
                </a:lnTo>
                <a:lnTo>
                  <a:pt x="222313" y="453389"/>
                </a:lnTo>
                <a:lnTo>
                  <a:pt x="219570" y="452119"/>
                </a:lnTo>
                <a:lnTo>
                  <a:pt x="214541" y="449579"/>
                </a:lnTo>
                <a:lnTo>
                  <a:pt x="212280" y="448309"/>
                </a:lnTo>
                <a:lnTo>
                  <a:pt x="206336" y="441959"/>
                </a:lnTo>
                <a:lnTo>
                  <a:pt x="203542" y="438150"/>
                </a:lnTo>
                <a:lnTo>
                  <a:pt x="202670" y="435609"/>
                </a:lnTo>
                <a:lnTo>
                  <a:pt x="185381" y="435609"/>
                </a:lnTo>
                <a:lnTo>
                  <a:pt x="205066" y="406400"/>
                </a:lnTo>
                <a:lnTo>
                  <a:pt x="243384" y="406400"/>
                </a:lnTo>
                <a:lnTo>
                  <a:pt x="243398" y="364489"/>
                </a:lnTo>
                <a:lnTo>
                  <a:pt x="130898" y="364489"/>
                </a:lnTo>
                <a:lnTo>
                  <a:pt x="152844" y="334009"/>
                </a:lnTo>
                <a:lnTo>
                  <a:pt x="169095" y="334009"/>
                </a:lnTo>
                <a:lnTo>
                  <a:pt x="209842" y="313689"/>
                </a:lnTo>
                <a:lnTo>
                  <a:pt x="157111" y="284479"/>
                </a:lnTo>
                <a:lnTo>
                  <a:pt x="157124" y="281939"/>
                </a:lnTo>
                <a:lnTo>
                  <a:pt x="144081" y="275589"/>
                </a:lnTo>
                <a:lnTo>
                  <a:pt x="127368" y="275589"/>
                </a:lnTo>
                <a:lnTo>
                  <a:pt x="104952" y="246379"/>
                </a:lnTo>
                <a:lnTo>
                  <a:pt x="157115" y="246379"/>
                </a:lnTo>
                <a:lnTo>
                  <a:pt x="157200" y="219709"/>
                </a:lnTo>
                <a:lnTo>
                  <a:pt x="230073" y="177800"/>
                </a:lnTo>
                <a:lnTo>
                  <a:pt x="243037" y="177800"/>
                </a:lnTo>
                <a:lnTo>
                  <a:pt x="243014" y="128269"/>
                </a:lnTo>
                <a:lnTo>
                  <a:pt x="239598" y="127000"/>
                </a:lnTo>
                <a:lnTo>
                  <a:pt x="237909" y="127000"/>
                </a:lnTo>
                <a:lnTo>
                  <a:pt x="236270" y="125729"/>
                </a:lnTo>
                <a:lnTo>
                  <a:pt x="233095" y="124459"/>
                </a:lnTo>
                <a:lnTo>
                  <a:pt x="230860" y="124459"/>
                </a:lnTo>
                <a:lnTo>
                  <a:pt x="228511" y="123189"/>
                </a:lnTo>
                <a:lnTo>
                  <a:pt x="224408" y="120650"/>
                </a:lnTo>
                <a:lnTo>
                  <a:pt x="223735" y="120650"/>
                </a:lnTo>
                <a:lnTo>
                  <a:pt x="221183" y="118109"/>
                </a:lnTo>
                <a:lnTo>
                  <a:pt x="220014" y="118109"/>
                </a:lnTo>
                <a:lnTo>
                  <a:pt x="218909" y="116839"/>
                </a:lnTo>
                <a:lnTo>
                  <a:pt x="216141" y="114300"/>
                </a:lnTo>
                <a:lnTo>
                  <a:pt x="215747" y="114300"/>
                </a:lnTo>
                <a:lnTo>
                  <a:pt x="214350" y="113029"/>
                </a:lnTo>
                <a:lnTo>
                  <a:pt x="213294" y="110938"/>
                </a:lnTo>
                <a:lnTo>
                  <a:pt x="213029" y="110489"/>
                </a:lnTo>
                <a:lnTo>
                  <a:pt x="211874" y="109219"/>
                </a:lnTo>
                <a:lnTo>
                  <a:pt x="210883" y="107950"/>
                </a:lnTo>
                <a:lnTo>
                  <a:pt x="210689" y="107768"/>
                </a:lnTo>
                <a:lnTo>
                  <a:pt x="209524" y="106679"/>
                </a:lnTo>
                <a:lnTo>
                  <a:pt x="208559" y="104139"/>
                </a:lnTo>
                <a:lnTo>
                  <a:pt x="207391" y="100329"/>
                </a:lnTo>
                <a:lnTo>
                  <a:pt x="207111" y="99059"/>
                </a:lnTo>
                <a:lnTo>
                  <a:pt x="207149" y="93979"/>
                </a:lnTo>
                <a:lnTo>
                  <a:pt x="207314" y="92709"/>
                </a:lnTo>
                <a:lnTo>
                  <a:pt x="207518" y="91439"/>
                </a:lnTo>
                <a:lnTo>
                  <a:pt x="207810" y="91439"/>
                </a:lnTo>
                <a:lnTo>
                  <a:pt x="207987" y="90169"/>
                </a:lnTo>
                <a:lnTo>
                  <a:pt x="254297" y="90169"/>
                </a:lnTo>
                <a:lnTo>
                  <a:pt x="256463" y="88900"/>
                </a:lnTo>
                <a:lnTo>
                  <a:pt x="263448" y="87629"/>
                </a:lnTo>
                <a:lnTo>
                  <a:pt x="330190" y="87629"/>
                </a:lnTo>
                <a:lnTo>
                  <a:pt x="337985" y="82550"/>
                </a:lnTo>
                <a:lnTo>
                  <a:pt x="461271" y="82550"/>
                </a:lnTo>
                <a:lnTo>
                  <a:pt x="432130" y="55879"/>
                </a:lnTo>
                <a:lnTo>
                  <a:pt x="425538" y="50800"/>
                </a:lnTo>
                <a:lnTo>
                  <a:pt x="418769" y="45719"/>
                </a:lnTo>
                <a:lnTo>
                  <a:pt x="411848" y="41909"/>
                </a:lnTo>
                <a:lnTo>
                  <a:pt x="378599" y="22859"/>
                </a:lnTo>
                <a:lnTo>
                  <a:pt x="343481" y="10159"/>
                </a:lnTo>
                <a:lnTo>
                  <a:pt x="306938" y="2539"/>
                </a:lnTo>
                <a:lnTo>
                  <a:pt x="269417" y="0"/>
                </a:lnTo>
                <a:close/>
              </a:path>
              <a:path w="537845" h="537210">
                <a:moveTo>
                  <a:pt x="293408" y="361950"/>
                </a:moveTo>
                <a:lnTo>
                  <a:pt x="293382" y="421639"/>
                </a:lnTo>
                <a:lnTo>
                  <a:pt x="334492" y="421639"/>
                </a:lnTo>
                <a:lnTo>
                  <a:pt x="335013" y="424179"/>
                </a:lnTo>
                <a:lnTo>
                  <a:pt x="335229" y="425450"/>
                </a:lnTo>
                <a:lnTo>
                  <a:pt x="335051" y="429259"/>
                </a:lnTo>
                <a:lnTo>
                  <a:pt x="334746" y="430529"/>
                </a:lnTo>
                <a:lnTo>
                  <a:pt x="334467" y="431800"/>
                </a:lnTo>
                <a:lnTo>
                  <a:pt x="333781" y="434339"/>
                </a:lnTo>
                <a:lnTo>
                  <a:pt x="333324" y="434339"/>
                </a:lnTo>
                <a:lnTo>
                  <a:pt x="332435" y="436879"/>
                </a:lnTo>
                <a:lnTo>
                  <a:pt x="332066" y="436879"/>
                </a:lnTo>
                <a:lnTo>
                  <a:pt x="330860" y="439419"/>
                </a:lnTo>
                <a:lnTo>
                  <a:pt x="328675" y="441959"/>
                </a:lnTo>
                <a:lnTo>
                  <a:pt x="327088" y="443229"/>
                </a:lnTo>
                <a:lnTo>
                  <a:pt x="326224" y="444500"/>
                </a:lnTo>
                <a:lnTo>
                  <a:pt x="326364" y="444500"/>
                </a:lnTo>
                <a:lnTo>
                  <a:pt x="324967" y="445769"/>
                </a:lnTo>
                <a:lnTo>
                  <a:pt x="323011" y="447039"/>
                </a:lnTo>
                <a:lnTo>
                  <a:pt x="321309" y="448309"/>
                </a:lnTo>
                <a:lnTo>
                  <a:pt x="319239" y="449579"/>
                </a:lnTo>
                <a:lnTo>
                  <a:pt x="318490" y="449579"/>
                </a:lnTo>
                <a:lnTo>
                  <a:pt x="317004" y="450850"/>
                </a:lnTo>
                <a:lnTo>
                  <a:pt x="315391" y="450850"/>
                </a:lnTo>
                <a:lnTo>
                  <a:pt x="314998" y="452119"/>
                </a:lnTo>
                <a:lnTo>
                  <a:pt x="314274" y="452119"/>
                </a:lnTo>
                <a:lnTo>
                  <a:pt x="311556" y="453389"/>
                </a:lnTo>
                <a:lnTo>
                  <a:pt x="310680" y="453389"/>
                </a:lnTo>
                <a:lnTo>
                  <a:pt x="308228" y="454659"/>
                </a:lnTo>
                <a:lnTo>
                  <a:pt x="305879" y="454659"/>
                </a:lnTo>
                <a:lnTo>
                  <a:pt x="303542" y="455929"/>
                </a:lnTo>
                <a:lnTo>
                  <a:pt x="301409" y="457200"/>
                </a:lnTo>
                <a:lnTo>
                  <a:pt x="296583" y="457200"/>
                </a:lnTo>
                <a:lnTo>
                  <a:pt x="294767" y="458469"/>
                </a:lnTo>
                <a:lnTo>
                  <a:pt x="287820" y="458469"/>
                </a:lnTo>
                <a:lnTo>
                  <a:pt x="284619" y="459739"/>
                </a:lnTo>
                <a:lnTo>
                  <a:pt x="273303" y="459739"/>
                </a:lnTo>
                <a:lnTo>
                  <a:pt x="271449" y="461009"/>
                </a:lnTo>
                <a:lnTo>
                  <a:pt x="455579" y="461009"/>
                </a:lnTo>
                <a:lnTo>
                  <a:pt x="482434" y="431800"/>
                </a:lnTo>
                <a:lnTo>
                  <a:pt x="489870" y="420369"/>
                </a:lnTo>
                <a:lnTo>
                  <a:pt x="293522" y="420369"/>
                </a:lnTo>
                <a:lnTo>
                  <a:pt x="293408" y="361950"/>
                </a:lnTo>
                <a:close/>
              </a:path>
              <a:path w="537845" h="537210">
                <a:moveTo>
                  <a:pt x="280568" y="458469"/>
                </a:moveTo>
                <a:lnTo>
                  <a:pt x="266788" y="458469"/>
                </a:lnTo>
                <a:lnTo>
                  <a:pt x="269201" y="459739"/>
                </a:lnTo>
                <a:lnTo>
                  <a:pt x="278155" y="459739"/>
                </a:lnTo>
                <a:lnTo>
                  <a:pt x="280568" y="458469"/>
                </a:lnTo>
                <a:close/>
              </a:path>
              <a:path w="537845" h="537210">
                <a:moveTo>
                  <a:pt x="243384" y="406400"/>
                </a:moveTo>
                <a:lnTo>
                  <a:pt x="205066" y="406400"/>
                </a:lnTo>
                <a:lnTo>
                  <a:pt x="239001" y="430529"/>
                </a:lnTo>
                <a:lnTo>
                  <a:pt x="220713" y="431800"/>
                </a:lnTo>
                <a:lnTo>
                  <a:pt x="221805" y="435609"/>
                </a:lnTo>
                <a:lnTo>
                  <a:pt x="223329" y="438150"/>
                </a:lnTo>
                <a:lnTo>
                  <a:pt x="225285" y="440689"/>
                </a:lnTo>
                <a:lnTo>
                  <a:pt x="225755" y="440689"/>
                </a:lnTo>
                <a:lnTo>
                  <a:pt x="226707" y="441959"/>
                </a:lnTo>
                <a:lnTo>
                  <a:pt x="226860" y="441959"/>
                </a:lnTo>
                <a:lnTo>
                  <a:pt x="227901" y="443229"/>
                </a:lnTo>
                <a:lnTo>
                  <a:pt x="229069" y="444500"/>
                </a:lnTo>
                <a:lnTo>
                  <a:pt x="252939" y="455929"/>
                </a:lnTo>
                <a:lnTo>
                  <a:pt x="259690" y="458469"/>
                </a:lnTo>
                <a:lnTo>
                  <a:pt x="283794" y="458469"/>
                </a:lnTo>
                <a:lnTo>
                  <a:pt x="284695" y="457200"/>
                </a:lnTo>
                <a:lnTo>
                  <a:pt x="286981" y="457200"/>
                </a:lnTo>
                <a:lnTo>
                  <a:pt x="289394" y="455929"/>
                </a:lnTo>
                <a:lnTo>
                  <a:pt x="290982" y="455929"/>
                </a:lnTo>
                <a:lnTo>
                  <a:pt x="292747" y="454659"/>
                </a:lnTo>
                <a:lnTo>
                  <a:pt x="294589" y="454659"/>
                </a:lnTo>
                <a:lnTo>
                  <a:pt x="294944" y="453389"/>
                </a:lnTo>
                <a:lnTo>
                  <a:pt x="295782" y="453389"/>
                </a:lnTo>
                <a:lnTo>
                  <a:pt x="297840" y="452119"/>
                </a:lnTo>
                <a:lnTo>
                  <a:pt x="300202" y="450850"/>
                </a:lnTo>
                <a:lnTo>
                  <a:pt x="302704" y="449579"/>
                </a:lnTo>
                <a:lnTo>
                  <a:pt x="303758" y="449579"/>
                </a:lnTo>
                <a:lnTo>
                  <a:pt x="304050" y="448309"/>
                </a:lnTo>
                <a:lnTo>
                  <a:pt x="305053" y="448309"/>
                </a:lnTo>
                <a:lnTo>
                  <a:pt x="307301" y="445769"/>
                </a:lnTo>
                <a:lnTo>
                  <a:pt x="308368" y="445769"/>
                </a:lnTo>
                <a:lnTo>
                  <a:pt x="308660" y="444500"/>
                </a:lnTo>
                <a:lnTo>
                  <a:pt x="309740" y="444500"/>
                </a:lnTo>
                <a:lnTo>
                  <a:pt x="310578" y="443229"/>
                </a:lnTo>
                <a:lnTo>
                  <a:pt x="311302" y="441959"/>
                </a:lnTo>
                <a:lnTo>
                  <a:pt x="312572" y="440689"/>
                </a:lnTo>
                <a:lnTo>
                  <a:pt x="312889" y="439419"/>
                </a:lnTo>
                <a:lnTo>
                  <a:pt x="313232" y="439419"/>
                </a:lnTo>
                <a:lnTo>
                  <a:pt x="314337" y="438150"/>
                </a:lnTo>
                <a:lnTo>
                  <a:pt x="314921" y="436879"/>
                </a:lnTo>
                <a:lnTo>
                  <a:pt x="315366" y="435609"/>
                </a:lnTo>
                <a:lnTo>
                  <a:pt x="315950" y="433069"/>
                </a:lnTo>
                <a:lnTo>
                  <a:pt x="316141" y="433069"/>
                </a:lnTo>
                <a:lnTo>
                  <a:pt x="316306" y="431800"/>
                </a:lnTo>
                <a:lnTo>
                  <a:pt x="316509" y="430529"/>
                </a:lnTo>
                <a:lnTo>
                  <a:pt x="316611" y="427989"/>
                </a:lnTo>
                <a:lnTo>
                  <a:pt x="263042" y="427989"/>
                </a:lnTo>
                <a:lnTo>
                  <a:pt x="263041" y="426719"/>
                </a:lnTo>
                <a:lnTo>
                  <a:pt x="257924" y="426719"/>
                </a:lnTo>
                <a:lnTo>
                  <a:pt x="257921" y="425450"/>
                </a:lnTo>
                <a:lnTo>
                  <a:pt x="254444" y="425450"/>
                </a:lnTo>
                <a:lnTo>
                  <a:pt x="254253" y="424179"/>
                </a:lnTo>
                <a:lnTo>
                  <a:pt x="251904" y="424179"/>
                </a:lnTo>
                <a:lnTo>
                  <a:pt x="251902" y="422909"/>
                </a:lnTo>
                <a:lnTo>
                  <a:pt x="249859" y="422909"/>
                </a:lnTo>
                <a:lnTo>
                  <a:pt x="249858" y="421639"/>
                </a:lnTo>
                <a:lnTo>
                  <a:pt x="248069" y="421639"/>
                </a:lnTo>
                <a:lnTo>
                  <a:pt x="248068" y="420369"/>
                </a:lnTo>
                <a:lnTo>
                  <a:pt x="246837" y="420369"/>
                </a:lnTo>
                <a:lnTo>
                  <a:pt x="246836" y="419100"/>
                </a:lnTo>
                <a:lnTo>
                  <a:pt x="245706" y="419100"/>
                </a:lnTo>
                <a:lnTo>
                  <a:pt x="245705" y="417829"/>
                </a:lnTo>
                <a:lnTo>
                  <a:pt x="244855" y="417829"/>
                </a:lnTo>
                <a:lnTo>
                  <a:pt x="244855" y="416559"/>
                </a:lnTo>
                <a:lnTo>
                  <a:pt x="244246" y="416559"/>
                </a:lnTo>
                <a:lnTo>
                  <a:pt x="244245" y="415289"/>
                </a:lnTo>
                <a:lnTo>
                  <a:pt x="243789" y="415289"/>
                </a:lnTo>
                <a:lnTo>
                  <a:pt x="243788" y="414019"/>
                </a:lnTo>
                <a:lnTo>
                  <a:pt x="243471" y="414019"/>
                </a:lnTo>
                <a:lnTo>
                  <a:pt x="243382" y="412750"/>
                </a:lnTo>
                <a:lnTo>
                  <a:pt x="243384" y="406400"/>
                </a:lnTo>
                <a:close/>
              </a:path>
              <a:path w="537845" h="537210">
                <a:moveTo>
                  <a:pt x="202234" y="434339"/>
                </a:moveTo>
                <a:lnTo>
                  <a:pt x="185381" y="435609"/>
                </a:lnTo>
                <a:lnTo>
                  <a:pt x="202670" y="435609"/>
                </a:lnTo>
                <a:lnTo>
                  <a:pt x="202234" y="434339"/>
                </a:lnTo>
                <a:close/>
              </a:path>
              <a:path w="537845" h="537210">
                <a:moveTo>
                  <a:pt x="263080" y="345439"/>
                </a:moveTo>
                <a:lnTo>
                  <a:pt x="263042" y="427989"/>
                </a:lnTo>
                <a:lnTo>
                  <a:pt x="263080" y="345439"/>
                </a:lnTo>
                <a:close/>
              </a:path>
              <a:path w="537845" h="537210">
                <a:moveTo>
                  <a:pt x="263182" y="345439"/>
                </a:moveTo>
                <a:lnTo>
                  <a:pt x="263144" y="427989"/>
                </a:lnTo>
                <a:lnTo>
                  <a:pt x="263182" y="345439"/>
                </a:lnTo>
                <a:close/>
              </a:path>
              <a:path w="537845" h="537210">
                <a:moveTo>
                  <a:pt x="263283" y="345439"/>
                </a:moveTo>
                <a:lnTo>
                  <a:pt x="263232" y="427989"/>
                </a:lnTo>
                <a:lnTo>
                  <a:pt x="263283" y="345439"/>
                </a:lnTo>
                <a:close/>
              </a:path>
              <a:path w="537845" h="537210">
                <a:moveTo>
                  <a:pt x="263385" y="345439"/>
                </a:moveTo>
                <a:lnTo>
                  <a:pt x="263347" y="427989"/>
                </a:lnTo>
                <a:lnTo>
                  <a:pt x="263385" y="345439"/>
                </a:lnTo>
                <a:close/>
              </a:path>
              <a:path w="537845" h="537210">
                <a:moveTo>
                  <a:pt x="263486" y="345439"/>
                </a:moveTo>
                <a:lnTo>
                  <a:pt x="263448" y="427989"/>
                </a:lnTo>
                <a:lnTo>
                  <a:pt x="263486" y="345439"/>
                </a:lnTo>
                <a:close/>
              </a:path>
              <a:path w="537845" h="537210">
                <a:moveTo>
                  <a:pt x="263588" y="345439"/>
                </a:moveTo>
                <a:lnTo>
                  <a:pt x="263550" y="427989"/>
                </a:lnTo>
                <a:lnTo>
                  <a:pt x="263588" y="345439"/>
                </a:lnTo>
                <a:close/>
              </a:path>
              <a:path w="537845" h="537210">
                <a:moveTo>
                  <a:pt x="263690" y="345439"/>
                </a:moveTo>
                <a:lnTo>
                  <a:pt x="263651" y="427989"/>
                </a:lnTo>
                <a:lnTo>
                  <a:pt x="263690" y="345439"/>
                </a:lnTo>
                <a:close/>
              </a:path>
              <a:path w="537845" h="537210">
                <a:moveTo>
                  <a:pt x="263791" y="345439"/>
                </a:moveTo>
                <a:lnTo>
                  <a:pt x="263753" y="427989"/>
                </a:lnTo>
                <a:lnTo>
                  <a:pt x="263791" y="345439"/>
                </a:lnTo>
                <a:close/>
              </a:path>
              <a:path w="537845" h="537210">
                <a:moveTo>
                  <a:pt x="263893" y="345439"/>
                </a:moveTo>
                <a:lnTo>
                  <a:pt x="263855" y="427989"/>
                </a:lnTo>
                <a:lnTo>
                  <a:pt x="263893" y="345439"/>
                </a:lnTo>
                <a:close/>
              </a:path>
              <a:path w="537845" h="537210">
                <a:moveTo>
                  <a:pt x="263994" y="345439"/>
                </a:moveTo>
                <a:lnTo>
                  <a:pt x="263956" y="427989"/>
                </a:lnTo>
                <a:lnTo>
                  <a:pt x="263994" y="345439"/>
                </a:lnTo>
                <a:close/>
              </a:path>
              <a:path w="537845" h="537210">
                <a:moveTo>
                  <a:pt x="264096" y="345439"/>
                </a:moveTo>
                <a:lnTo>
                  <a:pt x="264058" y="427989"/>
                </a:lnTo>
                <a:lnTo>
                  <a:pt x="264096" y="345439"/>
                </a:lnTo>
                <a:close/>
              </a:path>
              <a:path w="537845" h="537210">
                <a:moveTo>
                  <a:pt x="264198" y="345439"/>
                </a:moveTo>
                <a:lnTo>
                  <a:pt x="264159" y="427989"/>
                </a:lnTo>
                <a:lnTo>
                  <a:pt x="264198" y="345439"/>
                </a:lnTo>
                <a:close/>
              </a:path>
              <a:path w="537845" h="537210">
                <a:moveTo>
                  <a:pt x="264299" y="345439"/>
                </a:moveTo>
                <a:lnTo>
                  <a:pt x="264261" y="427989"/>
                </a:lnTo>
                <a:lnTo>
                  <a:pt x="264299" y="345439"/>
                </a:lnTo>
                <a:close/>
              </a:path>
              <a:path w="537845" h="537210">
                <a:moveTo>
                  <a:pt x="264401" y="345439"/>
                </a:moveTo>
                <a:lnTo>
                  <a:pt x="264363" y="427989"/>
                </a:lnTo>
                <a:lnTo>
                  <a:pt x="264401" y="345439"/>
                </a:lnTo>
                <a:close/>
              </a:path>
              <a:path w="537845" h="537210">
                <a:moveTo>
                  <a:pt x="264515" y="345439"/>
                </a:moveTo>
                <a:lnTo>
                  <a:pt x="264477" y="427989"/>
                </a:lnTo>
                <a:lnTo>
                  <a:pt x="264515" y="345439"/>
                </a:lnTo>
                <a:close/>
              </a:path>
              <a:path w="537845" h="537210">
                <a:moveTo>
                  <a:pt x="264604" y="345439"/>
                </a:moveTo>
                <a:lnTo>
                  <a:pt x="264566" y="427989"/>
                </a:lnTo>
                <a:lnTo>
                  <a:pt x="264604" y="345439"/>
                </a:lnTo>
                <a:close/>
              </a:path>
              <a:path w="537845" h="537210">
                <a:moveTo>
                  <a:pt x="264718" y="345439"/>
                </a:moveTo>
                <a:lnTo>
                  <a:pt x="264680" y="427989"/>
                </a:lnTo>
                <a:lnTo>
                  <a:pt x="264718" y="345439"/>
                </a:lnTo>
                <a:close/>
              </a:path>
              <a:path w="537845" h="537210">
                <a:moveTo>
                  <a:pt x="264820" y="345439"/>
                </a:moveTo>
                <a:lnTo>
                  <a:pt x="264769" y="427989"/>
                </a:lnTo>
                <a:lnTo>
                  <a:pt x="264820" y="345439"/>
                </a:lnTo>
                <a:close/>
              </a:path>
              <a:path w="537845" h="537210">
                <a:moveTo>
                  <a:pt x="264909" y="346709"/>
                </a:moveTo>
                <a:lnTo>
                  <a:pt x="264871" y="427989"/>
                </a:lnTo>
                <a:lnTo>
                  <a:pt x="264909" y="346709"/>
                </a:lnTo>
                <a:close/>
              </a:path>
              <a:path w="537845" h="537210">
                <a:moveTo>
                  <a:pt x="265010" y="346709"/>
                </a:moveTo>
                <a:lnTo>
                  <a:pt x="264972" y="427989"/>
                </a:lnTo>
                <a:lnTo>
                  <a:pt x="265010" y="346709"/>
                </a:lnTo>
                <a:close/>
              </a:path>
              <a:path w="537845" h="537210">
                <a:moveTo>
                  <a:pt x="265112" y="346709"/>
                </a:moveTo>
                <a:lnTo>
                  <a:pt x="265074" y="427989"/>
                </a:lnTo>
                <a:lnTo>
                  <a:pt x="265112" y="346709"/>
                </a:lnTo>
                <a:close/>
              </a:path>
              <a:path w="537845" h="537210">
                <a:moveTo>
                  <a:pt x="265214" y="346709"/>
                </a:moveTo>
                <a:lnTo>
                  <a:pt x="265175" y="427989"/>
                </a:lnTo>
                <a:lnTo>
                  <a:pt x="265214" y="346709"/>
                </a:lnTo>
                <a:close/>
              </a:path>
              <a:path w="537845" h="537210">
                <a:moveTo>
                  <a:pt x="265315" y="346709"/>
                </a:moveTo>
                <a:lnTo>
                  <a:pt x="265277" y="427989"/>
                </a:lnTo>
                <a:lnTo>
                  <a:pt x="265315" y="346709"/>
                </a:lnTo>
                <a:close/>
              </a:path>
              <a:path w="537845" h="537210">
                <a:moveTo>
                  <a:pt x="265404" y="346709"/>
                </a:moveTo>
                <a:lnTo>
                  <a:pt x="265379" y="427989"/>
                </a:lnTo>
                <a:lnTo>
                  <a:pt x="265404" y="346709"/>
                </a:lnTo>
                <a:close/>
              </a:path>
              <a:path w="537845" h="537210">
                <a:moveTo>
                  <a:pt x="265518" y="346709"/>
                </a:moveTo>
                <a:lnTo>
                  <a:pt x="265468" y="427989"/>
                </a:lnTo>
                <a:lnTo>
                  <a:pt x="265518" y="346709"/>
                </a:lnTo>
                <a:close/>
              </a:path>
              <a:path w="537845" h="537210">
                <a:moveTo>
                  <a:pt x="265620" y="346709"/>
                </a:moveTo>
                <a:lnTo>
                  <a:pt x="265569" y="427989"/>
                </a:lnTo>
                <a:lnTo>
                  <a:pt x="265620" y="346709"/>
                </a:lnTo>
                <a:close/>
              </a:path>
              <a:path w="537845" h="537210">
                <a:moveTo>
                  <a:pt x="265709" y="346709"/>
                </a:moveTo>
                <a:lnTo>
                  <a:pt x="265671" y="427989"/>
                </a:lnTo>
                <a:lnTo>
                  <a:pt x="265709" y="346709"/>
                </a:lnTo>
                <a:close/>
              </a:path>
              <a:path w="537845" h="537210">
                <a:moveTo>
                  <a:pt x="265811" y="346709"/>
                </a:moveTo>
                <a:lnTo>
                  <a:pt x="265772" y="427989"/>
                </a:lnTo>
                <a:lnTo>
                  <a:pt x="265811" y="346709"/>
                </a:lnTo>
                <a:close/>
              </a:path>
              <a:path w="537845" h="537210">
                <a:moveTo>
                  <a:pt x="265912" y="346709"/>
                </a:moveTo>
                <a:lnTo>
                  <a:pt x="265874" y="427989"/>
                </a:lnTo>
                <a:lnTo>
                  <a:pt x="265912" y="346709"/>
                </a:lnTo>
                <a:close/>
              </a:path>
              <a:path w="537845" h="537210">
                <a:moveTo>
                  <a:pt x="266014" y="346709"/>
                </a:moveTo>
                <a:lnTo>
                  <a:pt x="265976" y="427989"/>
                </a:lnTo>
                <a:lnTo>
                  <a:pt x="266014" y="346709"/>
                </a:lnTo>
                <a:close/>
              </a:path>
              <a:path w="537845" h="537210">
                <a:moveTo>
                  <a:pt x="266115" y="346709"/>
                </a:moveTo>
                <a:lnTo>
                  <a:pt x="266077" y="427989"/>
                </a:lnTo>
                <a:lnTo>
                  <a:pt x="266115" y="346709"/>
                </a:lnTo>
                <a:close/>
              </a:path>
              <a:path w="537845" h="537210">
                <a:moveTo>
                  <a:pt x="266217" y="346709"/>
                </a:moveTo>
                <a:lnTo>
                  <a:pt x="266166" y="427989"/>
                </a:lnTo>
                <a:lnTo>
                  <a:pt x="266217" y="346709"/>
                </a:lnTo>
                <a:close/>
              </a:path>
              <a:path w="537845" h="537210">
                <a:moveTo>
                  <a:pt x="266306" y="346709"/>
                </a:moveTo>
                <a:lnTo>
                  <a:pt x="266268" y="427989"/>
                </a:lnTo>
                <a:lnTo>
                  <a:pt x="266306" y="346709"/>
                </a:lnTo>
                <a:close/>
              </a:path>
              <a:path w="537845" h="537210">
                <a:moveTo>
                  <a:pt x="266407" y="346709"/>
                </a:moveTo>
                <a:lnTo>
                  <a:pt x="266369" y="427989"/>
                </a:lnTo>
                <a:lnTo>
                  <a:pt x="266407" y="346709"/>
                </a:lnTo>
                <a:close/>
              </a:path>
              <a:path w="537845" h="537210">
                <a:moveTo>
                  <a:pt x="266522" y="346709"/>
                </a:moveTo>
                <a:lnTo>
                  <a:pt x="266484" y="427989"/>
                </a:lnTo>
                <a:lnTo>
                  <a:pt x="266522" y="346709"/>
                </a:lnTo>
                <a:close/>
              </a:path>
              <a:path w="537845" h="537210">
                <a:moveTo>
                  <a:pt x="266611" y="346709"/>
                </a:moveTo>
                <a:lnTo>
                  <a:pt x="266573" y="427989"/>
                </a:lnTo>
                <a:lnTo>
                  <a:pt x="266611" y="346709"/>
                </a:lnTo>
                <a:close/>
              </a:path>
              <a:path w="537845" h="537210">
                <a:moveTo>
                  <a:pt x="266712" y="346709"/>
                </a:moveTo>
                <a:lnTo>
                  <a:pt x="266674" y="427989"/>
                </a:lnTo>
                <a:lnTo>
                  <a:pt x="266826" y="427989"/>
                </a:lnTo>
                <a:lnTo>
                  <a:pt x="266712" y="346709"/>
                </a:lnTo>
                <a:close/>
              </a:path>
              <a:path w="537845" h="537210">
                <a:moveTo>
                  <a:pt x="266865" y="346709"/>
                </a:moveTo>
                <a:lnTo>
                  <a:pt x="266826" y="427989"/>
                </a:lnTo>
                <a:lnTo>
                  <a:pt x="267004" y="427989"/>
                </a:lnTo>
                <a:lnTo>
                  <a:pt x="266865" y="346709"/>
                </a:lnTo>
                <a:close/>
              </a:path>
              <a:path w="537845" h="537210">
                <a:moveTo>
                  <a:pt x="271030" y="349250"/>
                </a:moveTo>
                <a:lnTo>
                  <a:pt x="270992" y="427989"/>
                </a:lnTo>
                <a:lnTo>
                  <a:pt x="271030" y="349250"/>
                </a:lnTo>
                <a:close/>
              </a:path>
              <a:path w="537845" h="537210">
                <a:moveTo>
                  <a:pt x="271145" y="349250"/>
                </a:moveTo>
                <a:lnTo>
                  <a:pt x="271106" y="427989"/>
                </a:lnTo>
                <a:lnTo>
                  <a:pt x="271145" y="349250"/>
                </a:lnTo>
                <a:close/>
              </a:path>
              <a:path w="537845" h="537210">
                <a:moveTo>
                  <a:pt x="271272" y="349250"/>
                </a:moveTo>
                <a:lnTo>
                  <a:pt x="271221" y="427989"/>
                </a:lnTo>
                <a:lnTo>
                  <a:pt x="271272" y="349250"/>
                </a:lnTo>
                <a:close/>
              </a:path>
              <a:path w="537845" h="537210">
                <a:moveTo>
                  <a:pt x="271386" y="349250"/>
                </a:moveTo>
                <a:lnTo>
                  <a:pt x="271348" y="427989"/>
                </a:lnTo>
                <a:lnTo>
                  <a:pt x="271386" y="349250"/>
                </a:lnTo>
                <a:close/>
              </a:path>
              <a:path w="537845" h="537210">
                <a:moveTo>
                  <a:pt x="271513" y="350519"/>
                </a:moveTo>
                <a:lnTo>
                  <a:pt x="271475" y="427989"/>
                </a:lnTo>
                <a:lnTo>
                  <a:pt x="271513" y="350519"/>
                </a:lnTo>
                <a:close/>
              </a:path>
              <a:path w="537845" h="537210">
                <a:moveTo>
                  <a:pt x="271627" y="350519"/>
                </a:moveTo>
                <a:lnTo>
                  <a:pt x="271589" y="427989"/>
                </a:lnTo>
                <a:lnTo>
                  <a:pt x="271627" y="350519"/>
                </a:lnTo>
                <a:close/>
              </a:path>
              <a:path w="537845" h="537210">
                <a:moveTo>
                  <a:pt x="271754" y="350519"/>
                </a:moveTo>
                <a:lnTo>
                  <a:pt x="271716" y="427989"/>
                </a:lnTo>
                <a:lnTo>
                  <a:pt x="271754" y="350519"/>
                </a:lnTo>
                <a:close/>
              </a:path>
              <a:path w="537845" h="537210">
                <a:moveTo>
                  <a:pt x="271868" y="350519"/>
                </a:moveTo>
                <a:lnTo>
                  <a:pt x="271830" y="427989"/>
                </a:lnTo>
                <a:lnTo>
                  <a:pt x="271868" y="350519"/>
                </a:lnTo>
                <a:close/>
              </a:path>
              <a:path w="537845" h="537210">
                <a:moveTo>
                  <a:pt x="271983" y="350519"/>
                </a:moveTo>
                <a:lnTo>
                  <a:pt x="271945" y="427989"/>
                </a:lnTo>
                <a:lnTo>
                  <a:pt x="271983" y="350519"/>
                </a:lnTo>
                <a:close/>
              </a:path>
              <a:path w="537845" h="537210">
                <a:moveTo>
                  <a:pt x="272110" y="350519"/>
                </a:moveTo>
                <a:lnTo>
                  <a:pt x="272072" y="427989"/>
                </a:lnTo>
                <a:lnTo>
                  <a:pt x="272110" y="350519"/>
                </a:lnTo>
                <a:close/>
              </a:path>
              <a:path w="537845" h="537210">
                <a:moveTo>
                  <a:pt x="272224" y="350519"/>
                </a:moveTo>
                <a:lnTo>
                  <a:pt x="272186" y="427989"/>
                </a:lnTo>
                <a:lnTo>
                  <a:pt x="272224" y="350519"/>
                </a:lnTo>
                <a:close/>
              </a:path>
              <a:path w="537845" h="537210">
                <a:moveTo>
                  <a:pt x="272351" y="350519"/>
                </a:moveTo>
                <a:lnTo>
                  <a:pt x="272313" y="427989"/>
                </a:lnTo>
                <a:lnTo>
                  <a:pt x="272351" y="350519"/>
                </a:lnTo>
                <a:close/>
              </a:path>
              <a:path w="537845" h="537210">
                <a:moveTo>
                  <a:pt x="272465" y="350519"/>
                </a:moveTo>
                <a:lnTo>
                  <a:pt x="272427" y="427989"/>
                </a:lnTo>
                <a:lnTo>
                  <a:pt x="272465" y="350519"/>
                </a:lnTo>
                <a:close/>
              </a:path>
              <a:path w="537845" h="537210">
                <a:moveTo>
                  <a:pt x="272580" y="350519"/>
                </a:moveTo>
                <a:lnTo>
                  <a:pt x="272542" y="427989"/>
                </a:lnTo>
                <a:lnTo>
                  <a:pt x="272580" y="350519"/>
                </a:lnTo>
                <a:close/>
              </a:path>
              <a:path w="537845" h="537210">
                <a:moveTo>
                  <a:pt x="272694" y="350519"/>
                </a:moveTo>
                <a:lnTo>
                  <a:pt x="272669" y="427989"/>
                </a:lnTo>
                <a:lnTo>
                  <a:pt x="272694" y="350519"/>
                </a:lnTo>
                <a:close/>
              </a:path>
              <a:path w="537845" h="537210">
                <a:moveTo>
                  <a:pt x="272821" y="350519"/>
                </a:moveTo>
                <a:lnTo>
                  <a:pt x="272796" y="427989"/>
                </a:lnTo>
                <a:lnTo>
                  <a:pt x="272821" y="350519"/>
                </a:lnTo>
                <a:close/>
              </a:path>
              <a:path w="537845" h="537210">
                <a:moveTo>
                  <a:pt x="272948" y="350519"/>
                </a:moveTo>
                <a:lnTo>
                  <a:pt x="272910" y="427989"/>
                </a:lnTo>
                <a:lnTo>
                  <a:pt x="272948" y="350519"/>
                </a:lnTo>
                <a:close/>
              </a:path>
              <a:path w="537845" h="537210">
                <a:moveTo>
                  <a:pt x="273050" y="350519"/>
                </a:moveTo>
                <a:lnTo>
                  <a:pt x="273011" y="427989"/>
                </a:lnTo>
                <a:lnTo>
                  <a:pt x="273050" y="350519"/>
                </a:lnTo>
                <a:close/>
              </a:path>
              <a:path w="537845" h="537210">
                <a:moveTo>
                  <a:pt x="273138" y="350519"/>
                </a:moveTo>
                <a:lnTo>
                  <a:pt x="273100" y="427989"/>
                </a:lnTo>
                <a:lnTo>
                  <a:pt x="273138" y="350519"/>
                </a:lnTo>
                <a:close/>
              </a:path>
              <a:path w="537845" h="537210">
                <a:moveTo>
                  <a:pt x="273227" y="350519"/>
                </a:moveTo>
                <a:lnTo>
                  <a:pt x="273202" y="427989"/>
                </a:lnTo>
                <a:lnTo>
                  <a:pt x="273227" y="350519"/>
                </a:lnTo>
                <a:close/>
              </a:path>
              <a:path w="537845" h="537210">
                <a:moveTo>
                  <a:pt x="273329" y="350519"/>
                </a:moveTo>
                <a:lnTo>
                  <a:pt x="273291" y="427989"/>
                </a:lnTo>
                <a:lnTo>
                  <a:pt x="273329" y="350519"/>
                </a:lnTo>
                <a:close/>
              </a:path>
              <a:path w="537845" h="537210">
                <a:moveTo>
                  <a:pt x="273418" y="350519"/>
                </a:moveTo>
                <a:lnTo>
                  <a:pt x="273380" y="427989"/>
                </a:lnTo>
                <a:lnTo>
                  <a:pt x="273418" y="350519"/>
                </a:lnTo>
                <a:close/>
              </a:path>
              <a:path w="537845" h="537210">
                <a:moveTo>
                  <a:pt x="273519" y="350519"/>
                </a:moveTo>
                <a:lnTo>
                  <a:pt x="273469" y="427989"/>
                </a:lnTo>
                <a:lnTo>
                  <a:pt x="273519" y="350519"/>
                </a:lnTo>
                <a:close/>
              </a:path>
              <a:path w="537845" h="537210">
                <a:moveTo>
                  <a:pt x="273608" y="350519"/>
                </a:moveTo>
                <a:lnTo>
                  <a:pt x="273570" y="427989"/>
                </a:lnTo>
                <a:lnTo>
                  <a:pt x="273608" y="350519"/>
                </a:lnTo>
                <a:close/>
              </a:path>
              <a:path w="537845" h="537210">
                <a:moveTo>
                  <a:pt x="273697" y="351789"/>
                </a:moveTo>
                <a:lnTo>
                  <a:pt x="273659" y="427989"/>
                </a:lnTo>
                <a:lnTo>
                  <a:pt x="273697" y="351789"/>
                </a:lnTo>
                <a:close/>
              </a:path>
              <a:path w="537845" h="537210">
                <a:moveTo>
                  <a:pt x="273786" y="351789"/>
                </a:moveTo>
                <a:lnTo>
                  <a:pt x="273748" y="427989"/>
                </a:lnTo>
                <a:lnTo>
                  <a:pt x="273786" y="351789"/>
                </a:lnTo>
                <a:close/>
              </a:path>
              <a:path w="537845" h="537210">
                <a:moveTo>
                  <a:pt x="273875" y="351789"/>
                </a:moveTo>
                <a:lnTo>
                  <a:pt x="273837" y="427989"/>
                </a:lnTo>
                <a:lnTo>
                  <a:pt x="273875" y="351789"/>
                </a:lnTo>
                <a:close/>
              </a:path>
              <a:path w="537845" h="537210">
                <a:moveTo>
                  <a:pt x="273964" y="351789"/>
                </a:moveTo>
                <a:lnTo>
                  <a:pt x="273926" y="427989"/>
                </a:lnTo>
                <a:lnTo>
                  <a:pt x="273964" y="351789"/>
                </a:lnTo>
                <a:close/>
              </a:path>
              <a:path w="537845" h="537210">
                <a:moveTo>
                  <a:pt x="274053" y="351789"/>
                </a:moveTo>
                <a:lnTo>
                  <a:pt x="274015" y="427989"/>
                </a:lnTo>
                <a:lnTo>
                  <a:pt x="274053" y="351789"/>
                </a:lnTo>
                <a:close/>
              </a:path>
              <a:path w="537845" h="537210">
                <a:moveTo>
                  <a:pt x="274154" y="351789"/>
                </a:moveTo>
                <a:lnTo>
                  <a:pt x="274116" y="427989"/>
                </a:lnTo>
                <a:lnTo>
                  <a:pt x="274154" y="351789"/>
                </a:lnTo>
                <a:close/>
              </a:path>
              <a:path w="537845" h="537210">
                <a:moveTo>
                  <a:pt x="274243" y="351789"/>
                </a:moveTo>
                <a:lnTo>
                  <a:pt x="274205" y="427989"/>
                </a:lnTo>
                <a:lnTo>
                  <a:pt x="274243" y="351789"/>
                </a:lnTo>
                <a:close/>
              </a:path>
              <a:path w="537845" h="537210">
                <a:moveTo>
                  <a:pt x="274332" y="351789"/>
                </a:moveTo>
                <a:lnTo>
                  <a:pt x="274294" y="427989"/>
                </a:lnTo>
                <a:lnTo>
                  <a:pt x="274332" y="351789"/>
                </a:lnTo>
                <a:close/>
              </a:path>
              <a:path w="537845" h="537210">
                <a:moveTo>
                  <a:pt x="274421" y="351789"/>
                </a:moveTo>
                <a:lnTo>
                  <a:pt x="274383" y="427989"/>
                </a:lnTo>
                <a:lnTo>
                  <a:pt x="274421" y="351789"/>
                </a:lnTo>
                <a:close/>
              </a:path>
              <a:path w="537845" h="537210">
                <a:moveTo>
                  <a:pt x="274523" y="351789"/>
                </a:moveTo>
                <a:lnTo>
                  <a:pt x="274485" y="427989"/>
                </a:lnTo>
                <a:lnTo>
                  <a:pt x="274523" y="351789"/>
                </a:lnTo>
                <a:close/>
              </a:path>
              <a:path w="537845" h="537210">
                <a:moveTo>
                  <a:pt x="274612" y="351789"/>
                </a:moveTo>
                <a:lnTo>
                  <a:pt x="274574" y="427989"/>
                </a:lnTo>
                <a:lnTo>
                  <a:pt x="274612" y="351789"/>
                </a:lnTo>
                <a:close/>
              </a:path>
              <a:path w="537845" h="537210">
                <a:moveTo>
                  <a:pt x="274700" y="351789"/>
                </a:moveTo>
                <a:lnTo>
                  <a:pt x="274662" y="427989"/>
                </a:lnTo>
                <a:lnTo>
                  <a:pt x="274700" y="351789"/>
                </a:lnTo>
                <a:close/>
              </a:path>
              <a:path w="537845" h="537210">
                <a:moveTo>
                  <a:pt x="274789" y="351789"/>
                </a:moveTo>
                <a:lnTo>
                  <a:pt x="274739" y="427989"/>
                </a:lnTo>
                <a:lnTo>
                  <a:pt x="274789" y="351789"/>
                </a:lnTo>
                <a:close/>
              </a:path>
              <a:path w="537845" h="537210">
                <a:moveTo>
                  <a:pt x="274878" y="351789"/>
                </a:moveTo>
                <a:lnTo>
                  <a:pt x="274853" y="427989"/>
                </a:lnTo>
                <a:lnTo>
                  <a:pt x="274878" y="351789"/>
                </a:lnTo>
                <a:close/>
              </a:path>
              <a:path w="537845" h="537210">
                <a:moveTo>
                  <a:pt x="274967" y="351789"/>
                </a:moveTo>
                <a:lnTo>
                  <a:pt x="274942" y="427989"/>
                </a:lnTo>
                <a:lnTo>
                  <a:pt x="274967" y="351789"/>
                </a:lnTo>
                <a:close/>
              </a:path>
              <a:path w="537845" h="537210">
                <a:moveTo>
                  <a:pt x="275069" y="351789"/>
                </a:moveTo>
                <a:lnTo>
                  <a:pt x="275031" y="427989"/>
                </a:lnTo>
                <a:lnTo>
                  <a:pt x="275069" y="351789"/>
                </a:lnTo>
                <a:close/>
              </a:path>
              <a:path w="537845" h="537210">
                <a:moveTo>
                  <a:pt x="275158" y="351789"/>
                </a:moveTo>
                <a:lnTo>
                  <a:pt x="275120" y="427989"/>
                </a:lnTo>
                <a:lnTo>
                  <a:pt x="275158" y="351789"/>
                </a:lnTo>
                <a:close/>
              </a:path>
              <a:path w="537845" h="537210">
                <a:moveTo>
                  <a:pt x="275259" y="351789"/>
                </a:moveTo>
                <a:lnTo>
                  <a:pt x="275234" y="427989"/>
                </a:lnTo>
                <a:lnTo>
                  <a:pt x="275259" y="351789"/>
                </a:lnTo>
                <a:close/>
              </a:path>
              <a:path w="537845" h="537210">
                <a:moveTo>
                  <a:pt x="275374" y="351789"/>
                </a:moveTo>
                <a:lnTo>
                  <a:pt x="275336" y="427989"/>
                </a:lnTo>
                <a:lnTo>
                  <a:pt x="275374" y="351789"/>
                </a:lnTo>
                <a:close/>
              </a:path>
              <a:path w="537845" h="537210">
                <a:moveTo>
                  <a:pt x="275475" y="351789"/>
                </a:moveTo>
                <a:lnTo>
                  <a:pt x="275437" y="427989"/>
                </a:lnTo>
                <a:lnTo>
                  <a:pt x="275475" y="351789"/>
                </a:lnTo>
                <a:close/>
              </a:path>
              <a:path w="537845" h="537210">
                <a:moveTo>
                  <a:pt x="275577" y="351789"/>
                </a:moveTo>
                <a:lnTo>
                  <a:pt x="275539" y="427989"/>
                </a:lnTo>
                <a:lnTo>
                  <a:pt x="275577" y="351789"/>
                </a:lnTo>
                <a:close/>
              </a:path>
              <a:path w="537845" h="537210">
                <a:moveTo>
                  <a:pt x="275678" y="351789"/>
                </a:moveTo>
                <a:lnTo>
                  <a:pt x="275653" y="427989"/>
                </a:lnTo>
                <a:lnTo>
                  <a:pt x="275678" y="351789"/>
                </a:lnTo>
                <a:close/>
              </a:path>
              <a:path w="537845" h="537210">
                <a:moveTo>
                  <a:pt x="275793" y="351789"/>
                </a:moveTo>
                <a:lnTo>
                  <a:pt x="275755" y="427989"/>
                </a:lnTo>
                <a:lnTo>
                  <a:pt x="275793" y="351789"/>
                </a:lnTo>
                <a:close/>
              </a:path>
              <a:path w="537845" h="537210">
                <a:moveTo>
                  <a:pt x="275894" y="353059"/>
                </a:moveTo>
                <a:lnTo>
                  <a:pt x="275856" y="427989"/>
                </a:lnTo>
                <a:lnTo>
                  <a:pt x="275894" y="353059"/>
                </a:lnTo>
                <a:close/>
              </a:path>
              <a:path w="537845" h="537210">
                <a:moveTo>
                  <a:pt x="276009" y="353059"/>
                </a:moveTo>
                <a:lnTo>
                  <a:pt x="275971" y="427989"/>
                </a:lnTo>
                <a:lnTo>
                  <a:pt x="276009" y="353059"/>
                </a:lnTo>
                <a:close/>
              </a:path>
              <a:path w="537845" h="537210">
                <a:moveTo>
                  <a:pt x="276110" y="353059"/>
                </a:moveTo>
                <a:lnTo>
                  <a:pt x="276072" y="427989"/>
                </a:lnTo>
                <a:lnTo>
                  <a:pt x="276110" y="353059"/>
                </a:lnTo>
                <a:close/>
              </a:path>
              <a:path w="537845" h="537210">
                <a:moveTo>
                  <a:pt x="276212" y="353059"/>
                </a:moveTo>
                <a:lnTo>
                  <a:pt x="276174" y="427989"/>
                </a:lnTo>
                <a:lnTo>
                  <a:pt x="276212" y="353059"/>
                </a:lnTo>
                <a:close/>
              </a:path>
              <a:path w="537845" h="537210">
                <a:moveTo>
                  <a:pt x="276313" y="353059"/>
                </a:moveTo>
                <a:lnTo>
                  <a:pt x="276275" y="427989"/>
                </a:lnTo>
                <a:lnTo>
                  <a:pt x="276313" y="353059"/>
                </a:lnTo>
                <a:close/>
              </a:path>
              <a:path w="537845" h="537210">
                <a:moveTo>
                  <a:pt x="276415" y="353059"/>
                </a:moveTo>
                <a:lnTo>
                  <a:pt x="276377" y="427989"/>
                </a:lnTo>
                <a:lnTo>
                  <a:pt x="276415" y="353059"/>
                </a:lnTo>
                <a:close/>
              </a:path>
              <a:path w="537845" h="537210">
                <a:moveTo>
                  <a:pt x="276517" y="353059"/>
                </a:moveTo>
                <a:lnTo>
                  <a:pt x="276491" y="427989"/>
                </a:lnTo>
                <a:lnTo>
                  <a:pt x="276517" y="353059"/>
                </a:lnTo>
                <a:close/>
              </a:path>
              <a:path w="537845" h="537210">
                <a:moveTo>
                  <a:pt x="276631" y="353059"/>
                </a:moveTo>
                <a:lnTo>
                  <a:pt x="276593" y="427989"/>
                </a:lnTo>
                <a:lnTo>
                  <a:pt x="276631" y="353059"/>
                </a:lnTo>
                <a:close/>
              </a:path>
              <a:path w="537845" h="537210">
                <a:moveTo>
                  <a:pt x="276732" y="353059"/>
                </a:moveTo>
                <a:lnTo>
                  <a:pt x="276694" y="427989"/>
                </a:lnTo>
                <a:lnTo>
                  <a:pt x="276732" y="353059"/>
                </a:lnTo>
                <a:close/>
              </a:path>
              <a:path w="537845" h="537210">
                <a:moveTo>
                  <a:pt x="276834" y="353059"/>
                </a:moveTo>
                <a:lnTo>
                  <a:pt x="276809" y="427989"/>
                </a:lnTo>
                <a:lnTo>
                  <a:pt x="276834" y="353059"/>
                </a:lnTo>
                <a:close/>
              </a:path>
              <a:path w="537845" h="537210">
                <a:moveTo>
                  <a:pt x="276948" y="353059"/>
                </a:moveTo>
                <a:lnTo>
                  <a:pt x="276898" y="427989"/>
                </a:lnTo>
                <a:lnTo>
                  <a:pt x="276948" y="353059"/>
                </a:lnTo>
                <a:close/>
              </a:path>
              <a:path w="537845" h="537210">
                <a:moveTo>
                  <a:pt x="277050" y="353059"/>
                </a:moveTo>
                <a:lnTo>
                  <a:pt x="277012" y="427989"/>
                </a:lnTo>
                <a:lnTo>
                  <a:pt x="277050" y="353059"/>
                </a:lnTo>
                <a:close/>
              </a:path>
              <a:path w="537845" h="537210">
                <a:moveTo>
                  <a:pt x="278447" y="354329"/>
                </a:moveTo>
                <a:lnTo>
                  <a:pt x="278409" y="427989"/>
                </a:lnTo>
                <a:lnTo>
                  <a:pt x="278561" y="427989"/>
                </a:lnTo>
                <a:lnTo>
                  <a:pt x="278447" y="354329"/>
                </a:lnTo>
                <a:close/>
              </a:path>
              <a:path w="537845" h="537210">
                <a:moveTo>
                  <a:pt x="278599" y="354329"/>
                </a:moveTo>
                <a:lnTo>
                  <a:pt x="278561" y="427989"/>
                </a:lnTo>
                <a:lnTo>
                  <a:pt x="316611" y="427989"/>
                </a:lnTo>
                <a:lnTo>
                  <a:pt x="316661" y="426719"/>
                </a:lnTo>
                <a:lnTo>
                  <a:pt x="278714" y="426719"/>
                </a:lnTo>
                <a:lnTo>
                  <a:pt x="278599" y="354329"/>
                </a:lnTo>
                <a:close/>
              </a:path>
              <a:path w="537845" h="537210">
                <a:moveTo>
                  <a:pt x="257962" y="341629"/>
                </a:moveTo>
                <a:lnTo>
                  <a:pt x="257924" y="426719"/>
                </a:lnTo>
                <a:lnTo>
                  <a:pt x="258140" y="426719"/>
                </a:lnTo>
                <a:lnTo>
                  <a:pt x="257962" y="341629"/>
                </a:lnTo>
                <a:close/>
              </a:path>
              <a:path w="537845" h="537210">
                <a:moveTo>
                  <a:pt x="258406" y="342900"/>
                </a:moveTo>
                <a:lnTo>
                  <a:pt x="258368" y="426719"/>
                </a:lnTo>
                <a:lnTo>
                  <a:pt x="258546" y="426719"/>
                </a:lnTo>
                <a:lnTo>
                  <a:pt x="258406" y="342900"/>
                </a:lnTo>
                <a:close/>
              </a:path>
              <a:path w="537845" h="537210">
                <a:moveTo>
                  <a:pt x="258635" y="342900"/>
                </a:moveTo>
                <a:lnTo>
                  <a:pt x="258546" y="426719"/>
                </a:lnTo>
                <a:lnTo>
                  <a:pt x="258787" y="426719"/>
                </a:lnTo>
                <a:lnTo>
                  <a:pt x="258635" y="342900"/>
                </a:lnTo>
                <a:close/>
              </a:path>
              <a:path w="537845" h="537210">
                <a:moveTo>
                  <a:pt x="259803" y="342900"/>
                </a:moveTo>
                <a:lnTo>
                  <a:pt x="259753" y="426719"/>
                </a:lnTo>
                <a:lnTo>
                  <a:pt x="259803" y="342900"/>
                </a:lnTo>
                <a:close/>
              </a:path>
              <a:path w="537845" h="537210">
                <a:moveTo>
                  <a:pt x="259994" y="342900"/>
                </a:moveTo>
                <a:lnTo>
                  <a:pt x="259943" y="426719"/>
                </a:lnTo>
                <a:lnTo>
                  <a:pt x="260146" y="426719"/>
                </a:lnTo>
                <a:lnTo>
                  <a:pt x="259994" y="342900"/>
                </a:lnTo>
                <a:close/>
              </a:path>
              <a:path w="537845" h="537210">
                <a:moveTo>
                  <a:pt x="260184" y="342900"/>
                </a:moveTo>
                <a:lnTo>
                  <a:pt x="260146" y="426719"/>
                </a:lnTo>
                <a:lnTo>
                  <a:pt x="260337" y="426719"/>
                </a:lnTo>
                <a:lnTo>
                  <a:pt x="260184" y="342900"/>
                </a:lnTo>
                <a:close/>
              </a:path>
              <a:path w="537845" h="537210">
                <a:moveTo>
                  <a:pt x="260870" y="344169"/>
                </a:moveTo>
                <a:lnTo>
                  <a:pt x="260832" y="426719"/>
                </a:lnTo>
                <a:lnTo>
                  <a:pt x="260870" y="344169"/>
                </a:lnTo>
                <a:close/>
              </a:path>
              <a:path w="537845" h="537210">
                <a:moveTo>
                  <a:pt x="260997" y="344169"/>
                </a:moveTo>
                <a:lnTo>
                  <a:pt x="260959" y="426719"/>
                </a:lnTo>
                <a:lnTo>
                  <a:pt x="261099" y="426719"/>
                </a:lnTo>
                <a:lnTo>
                  <a:pt x="260997" y="344169"/>
                </a:lnTo>
                <a:close/>
              </a:path>
              <a:path w="537845" h="537210">
                <a:moveTo>
                  <a:pt x="261150" y="344169"/>
                </a:moveTo>
                <a:lnTo>
                  <a:pt x="261099" y="426719"/>
                </a:lnTo>
                <a:lnTo>
                  <a:pt x="261239" y="426719"/>
                </a:lnTo>
                <a:lnTo>
                  <a:pt x="261150" y="344169"/>
                </a:lnTo>
                <a:close/>
              </a:path>
              <a:path w="537845" h="537210">
                <a:moveTo>
                  <a:pt x="261289" y="344169"/>
                </a:moveTo>
                <a:lnTo>
                  <a:pt x="261239" y="426719"/>
                </a:lnTo>
                <a:lnTo>
                  <a:pt x="261378" y="426719"/>
                </a:lnTo>
                <a:lnTo>
                  <a:pt x="261289" y="344169"/>
                </a:lnTo>
                <a:close/>
              </a:path>
              <a:path w="537845" h="537210">
                <a:moveTo>
                  <a:pt x="261416" y="344169"/>
                </a:moveTo>
                <a:lnTo>
                  <a:pt x="261378" y="426719"/>
                </a:lnTo>
                <a:lnTo>
                  <a:pt x="261518" y="426719"/>
                </a:lnTo>
                <a:lnTo>
                  <a:pt x="261416" y="344169"/>
                </a:lnTo>
                <a:close/>
              </a:path>
              <a:path w="537845" h="537210">
                <a:moveTo>
                  <a:pt x="261556" y="344169"/>
                </a:moveTo>
                <a:lnTo>
                  <a:pt x="261518" y="426719"/>
                </a:lnTo>
                <a:lnTo>
                  <a:pt x="261658" y="426719"/>
                </a:lnTo>
                <a:lnTo>
                  <a:pt x="261556" y="344169"/>
                </a:lnTo>
                <a:close/>
              </a:path>
              <a:path w="537845" h="537210">
                <a:moveTo>
                  <a:pt x="261696" y="344169"/>
                </a:moveTo>
                <a:lnTo>
                  <a:pt x="261658" y="426719"/>
                </a:lnTo>
                <a:lnTo>
                  <a:pt x="261797" y="426719"/>
                </a:lnTo>
                <a:lnTo>
                  <a:pt x="261696" y="344169"/>
                </a:lnTo>
                <a:close/>
              </a:path>
              <a:path w="537845" h="537210">
                <a:moveTo>
                  <a:pt x="262394" y="344169"/>
                </a:moveTo>
                <a:lnTo>
                  <a:pt x="262356" y="426719"/>
                </a:lnTo>
                <a:lnTo>
                  <a:pt x="262496" y="426719"/>
                </a:lnTo>
                <a:lnTo>
                  <a:pt x="262394" y="344169"/>
                </a:lnTo>
                <a:close/>
              </a:path>
              <a:path w="537845" h="537210">
                <a:moveTo>
                  <a:pt x="262661" y="345439"/>
                </a:moveTo>
                <a:lnTo>
                  <a:pt x="262636" y="426719"/>
                </a:lnTo>
                <a:lnTo>
                  <a:pt x="262661" y="345439"/>
                </a:lnTo>
                <a:close/>
              </a:path>
              <a:path w="537845" h="537210">
                <a:moveTo>
                  <a:pt x="262775" y="345439"/>
                </a:moveTo>
                <a:lnTo>
                  <a:pt x="262724" y="426719"/>
                </a:lnTo>
                <a:lnTo>
                  <a:pt x="262775" y="345439"/>
                </a:lnTo>
                <a:close/>
              </a:path>
              <a:path w="537845" h="537210">
                <a:moveTo>
                  <a:pt x="262864" y="345439"/>
                </a:moveTo>
                <a:lnTo>
                  <a:pt x="262826" y="426719"/>
                </a:lnTo>
                <a:lnTo>
                  <a:pt x="262864" y="345439"/>
                </a:lnTo>
                <a:close/>
              </a:path>
              <a:path w="537845" h="537210">
                <a:moveTo>
                  <a:pt x="262978" y="345439"/>
                </a:moveTo>
                <a:lnTo>
                  <a:pt x="262940" y="426719"/>
                </a:lnTo>
                <a:lnTo>
                  <a:pt x="262978" y="345439"/>
                </a:lnTo>
                <a:close/>
              </a:path>
              <a:path w="537845" h="537210">
                <a:moveTo>
                  <a:pt x="278739" y="354329"/>
                </a:moveTo>
                <a:lnTo>
                  <a:pt x="278714" y="426719"/>
                </a:lnTo>
                <a:lnTo>
                  <a:pt x="278853" y="426719"/>
                </a:lnTo>
                <a:lnTo>
                  <a:pt x="278739" y="354329"/>
                </a:lnTo>
                <a:close/>
              </a:path>
              <a:path w="537845" h="537210">
                <a:moveTo>
                  <a:pt x="278879" y="354329"/>
                </a:moveTo>
                <a:lnTo>
                  <a:pt x="278853" y="426719"/>
                </a:lnTo>
                <a:lnTo>
                  <a:pt x="278993" y="426719"/>
                </a:lnTo>
                <a:lnTo>
                  <a:pt x="278879" y="354329"/>
                </a:lnTo>
                <a:close/>
              </a:path>
              <a:path w="537845" h="537210">
                <a:moveTo>
                  <a:pt x="280111" y="354329"/>
                </a:moveTo>
                <a:lnTo>
                  <a:pt x="280085" y="426719"/>
                </a:lnTo>
                <a:lnTo>
                  <a:pt x="280250" y="426719"/>
                </a:lnTo>
                <a:lnTo>
                  <a:pt x="280111" y="354329"/>
                </a:lnTo>
                <a:close/>
              </a:path>
              <a:path w="537845" h="537210">
                <a:moveTo>
                  <a:pt x="280314" y="355600"/>
                </a:moveTo>
                <a:lnTo>
                  <a:pt x="280250" y="426719"/>
                </a:lnTo>
                <a:lnTo>
                  <a:pt x="280466" y="426719"/>
                </a:lnTo>
                <a:lnTo>
                  <a:pt x="280314" y="355600"/>
                </a:lnTo>
                <a:close/>
              </a:path>
              <a:path w="537845" h="537210">
                <a:moveTo>
                  <a:pt x="280492" y="355600"/>
                </a:moveTo>
                <a:lnTo>
                  <a:pt x="280466" y="426719"/>
                </a:lnTo>
                <a:lnTo>
                  <a:pt x="280657" y="426719"/>
                </a:lnTo>
                <a:lnTo>
                  <a:pt x="280492" y="355600"/>
                </a:lnTo>
                <a:close/>
              </a:path>
              <a:path w="537845" h="537210">
                <a:moveTo>
                  <a:pt x="282282" y="355600"/>
                </a:moveTo>
                <a:lnTo>
                  <a:pt x="282244" y="426719"/>
                </a:lnTo>
                <a:lnTo>
                  <a:pt x="282460" y="426719"/>
                </a:lnTo>
                <a:lnTo>
                  <a:pt x="282282" y="355600"/>
                </a:lnTo>
                <a:close/>
              </a:path>
              <a:path w="537845" h="537210">
                <a:moveTo>
                  <a:pt x="282486" y="356869"/>
                </a:moveTo>
                <a:lnTo>
                  <a:pt x="282460" y="426719"/>
                </a:lnTo>
                <a:lnTo>
                  <a:pt x="282663" y="426719"/>
                </a:lnTo>
                <a:lnTo>
                  <a:pt x="282486" y="356869"/>
                </a:lnTo>
                <a:close/>
              </a:path>
              <a:path w="537845" h="537210">
                <a:moveTo>
                  <a:pt x="282892" y="356869"/>
                </a:moveTo>
                <a:lnTo>
                  <a:pt x="282854" y="426719"/>
                </a:lnTo>
                <a:lnTo>
                  <a:pt x="283070" y="426719"/>
                </a:lnTo>
                <a:lnTo>
                  <a:pt x="282892" y="356869"/>
                </a:lnTo>
                <a:close/>
              </a:path>
              <a:path w="537845" h="537210">
                <a:moveTo>
                  <a:pt x="283095" y="356869"/>
                </a:moveTo>
                <a:lnTo>
                  <a:pt x="283070" y="426719"/>
                </a:lnTo>
                <a:lnTo>
                  <a:pt x="283260" y="426719"/>
                </a:lnTo>
                <a:lnTo>
                  <a:pt x="283095" y="356869"/>
                </a:lnTo>
                <a:close/>
              </a:path>
              <a:path w="537845" h="537210">
                <a:moveTo>
                  <a:pt x="283286" y="356869"/>
                </a:moveTo>
                <a:lnTo>
                  <a:pt x="283260" y="426719"/>
                </a:lnTo>
                <a:lnTo>
                  <a:pt x="283425" y="426719"/>
                </a:lnTo>
                <a:lnTo>
                  <a:pt x="283286" y="356869"/>
                </a:lnTo>
                <a:close/>
              </a:path>
              <a:path w="537845" h="537210">
                <a:moveTo>
                  <a:pt x="283489" y="356869"/>
                </a:moveTo>
                <a:lnTo>
                  <a:pt x="283425" y="426719"/>
                </a:lnTo>
                <a:lnTo>
                  <a:pt x="283641" y="426719"/>
                </a:lnTo>
                <a:lnTo>
                  <a:pt x="283489" y="356869"/>
                </a:lnTo>
                <a:close/>
              </a:path>
              <a:path w="537845" h="537210">
                <a:moveTo>
                  <a:pt x="283679" y="356869"/>
                </a:moveTo>
                <a:lnTo>
                  <a:pt x="283641" y="426719"/>
                </a:lnTo>
                <a:lnTo>
                  <a:pt x="283832" y="426719"/>
                </a:lnTo>
                <a:lnTo>
                  <a:pt x="283679" y="356869"/>
                </a:lnTo>
                <a:close/>
              </a:path>
              <a:path w="537845" h="537210">
                <a:moveTo>
                  <a:pt x="283870" y="356869"/>
                </a:moveTo>
                <a:lnTo>
                  <a:pt x="283832" y="426719"/>
                </a:lnTo>
                <a:lnTo>
                  <a:pt x="316661" y="426719"/>
                </a:lnTo>
                <a:lnTo>
                  <a:pt x="316503" y="425450"/>
                </a:lnTo>
                <a:lnTo>
                  <a:pt x="284022" y="425450"/>
                </a:lnTo>
                <a:lnTo>
                  <a:pt x="283870" y="356869"/>
                </a:lnTo>
                <a:close/>
              </a:path>
              <a:path w="537845" h="537210">
                <a:moveTo>
                  <a:pt x="255041" y="340359"/>
                </a:moveTo>
                <a:lnTo>
                  <a:pt x="254990" y="425450"/>
                </a:lnTo>
                <a:lnTo>
                  <a:pt x="255193" y="425450"/>
                </a:lnTo>
                <a:lnTo>
                  <a:pt x="255041" y="340359"/>
                </a:lnTo>
                <a:close/>
              </a:path>
              <a:path w="537845" h="537210">
                <a:moveTo>
                  <a:pt x="255231" y="340359"/>
                </a:moveTo>
                <a:lnTo>
                  <a:pt x="255193" y="425450"/>
                </a:lnTo>
                <a:lnTo>
                  <a:pt x="255397" y="425450"/>
                </a:lnTo>
                <a:lnTo>
                  <a:pt x="255231" y="340359"/>
                </a:lnTo>
                <a:close/>
              </a:path>
              <a:path w="537845" h="537210">
                <a:moveTo>
                  <a:pt x="256451" y="341629"/>
                </a:moveTo>
                <a:lnTo>
                  <a:pt x="256413" y="425450"/>
                </a:lnTo>
                <a:lnTo>
                  <a:pt x="256616" y="425450"/>
                </a:lnTo>
                <a:lnTo>
                  <a:pt x="256451" y="341629"/>
                </a:lnTo>
                <a:close/>
              </a:path>
              <a:path w="537845" h="537210">
                <a:moveTo>
                  <a:pt x="257086" y="341629"/>
                </a:moveTo>
                <a:lnTo>
                  <a:pt x="257048" y="425450"/>
                </a:lnTo>
                <a:lnTo>
                  <a:pt x="257225" y="425450"/>
                </a:lnTo>
                <a:lnTo>
                  <a:pt x="257086" y="341629"/>
                </a:lnTo>
                <a:close/>
              </a:path>
              <a:path w="537845" h="537210">
                <a:moveTo>
                  <a:pt x="257301" y="341629"/>
                </a:moveTo>
                <a:lnTo>
                  <a:pt x="257225" y="425450"/>
                </a:lnTo>
                <a:lnTo>
                  <a:pt x="257479" y="425450"/>
                </a:lnTo>
                <a:lnTo>
                  <a:pt x="257301" y="341629"/>
                </a:lnTo>
                <a:close/>
              </a:path>
              <a:path w="537845" h="537210">
                <a:moveTo>
                  <a:pt x="257517" y="341629"/>
                </a:moveTo>
                <a:lnTo>
                  <a:pt x="257479" y="425450"/>
                </a:lnTo>
                <a:lnTo>
                  <a:pt x="257695" y="425450"/>
                </a:lnTo>
                <a:lnTo>
                  <a:pt x="257517" y="341629"/>
                </a:lnTo>
                <a:close/>
              </a:path>
              <a:path w="537845" h="537210">
                <a:moveTo>
                  <a:pt x="257746" y="341629"/>
                </a:moveTo>
                <a:lnTo>
                  <a:pt x="257695" y="425450"/>
                </a:lnTo>
                <a:lnTo>
                  <a:pt x="257921" y="425450"/>
                </a:lnTo>
                <a:lnTo>
                  <a:pt x="257746" y="341629"/>
                </a:lnTo>
                <a:close/>
              </a:path>
              <a:path w="537845" h="537210">
                <a:moveTo>
                  <a:pt x="284822" y="358139"/>
                </a:moveTo>
                <a:lnTo>
                  <a:pt x="284784" y="425450"/>
                </a:lnTo>
                <a:lnTo>
                  <a:pt x="284975" y="425450"/>
                </a:lnTo>
                <a:lnTo>
                  <a:pt x="284822" y="358139"/>
                </a:lnTo>
                <a:close/>
              </a:path>
              <a:path w="537845" h="537210">
                <a:moveTo>
                  <a:pt x="285013" y="358139"/>
                </a:moveTo>
                <a:lnTo>
                  <a:pt x="284975" y="425450"/>
                </a:lnTo>
                <a:lnTo>
                  <a:pt x="285153" y="425450"/>
                </a:lnTo>
                <a:lnTo>
                  <a:pt x="285013" y="358139"/>
                </a:lnTo>
                <a:close/>
              </a:path>
              <a:path w="537845" h="537210">
                <a:moveTo>
                  <a:pt x="285191" y="358139"/>
                </a:moveTo>
                <a:lnTo>
                  <a:pt x="285153" y="425450"/>
                </a:lnTo>
                <a:lnTo>
                  <a:pt x="285330" y="425450"/>
                </a:lnTo>
                <a:lnTo>
                  <a:pt x="285191" y="358139"/>
                </a:lnTo>
                <a:close/>
              </a:path>
              <a:path w="537845" h="537210">
                <a:moveTo>
                  <a:pt x="285369" y="358139"/>
                </a:moveTo>
                <a:lnTo>
                  <a:pt x="285330" y="425450"/>
                </a:lnTo>
                <a:lnTo>
                  <a:pt x="285508" y="425450"/>
                </a:lnTo>
                <a:lnTo>
                  <a:pt x="285369" y="358139"/>
                </a:lnTo>
                <a:close/>
              </a:path>
              <a:path w="537845" h="537210">
                <a:moveTo>
                  <a:pt x="285711" y="358139"/>
                </a:moveTo>
                <a:lnTo>
                  <a:pt x="285686" y="425450"/>
                </a:lnTo>
                <a:lnTo>
                  <a:pt x="285864" y="425450"/>
                </a:lnTo>
                <a:lnTo>
                  <a:pt x="285711" y="358139"/>
                </a:lnTo>
                <a:close/>
              </a:path>
              <a:path w="537845" h="537210">
                <a:moveTo>
                  <a:pt x="285889" y="358139"/>
                </a:moveTo>
                <a:lnTo>
                  <a:pt x="285864" y="425450"/>
                </a:lnTo>
                <a:lnTo>
                  <a:pt x="286029" y="425450"/>
                </a:lnTo>
                <a:lnTo>
                  <a:pt x="285889" y="358139"/>
                </a:lnTo>
                <a:close/>
              </a:path>
              <a:path w="537845" h="537210">
                <a:moveTo>
                  <a:pt x="286067" y="358139"/>
                </a:moveTo>
                <a:lnTo>
                  <a:pt x="286029" y="425450"/>
                </a:lnTo>
                <a:lnTo>
                  <a:pt x="286067" y="358139"/>
                </a:lnTo>
                <a:close/>
              </a:path>
              <a:path w="537845" h="537210">
                <a:moveTo>
                  <a:pt x="286245" y="358139"/>
                </a:moveTo>
                <a:lnTo>
                  <a:pt x="286219" y="425450"/>
                </a:lnTo>
                <a:lnTo>
                  <a:pt x="286384" y="425450"/>
                </a:lnTo>
                <a:lnTo>
                  <a:pt x="286245" y="358139"/>
                </a:lnTo>
                <a:close/>
              </a:path>
              <a:path w="537845" h="537210">
                <a:moveTo>
                  <a:pt x="286410" y="358139"/>
                </a:moveTo>
                <a:lnTo>
                  <a:pt x="286384" y="425450"/>
                </a:lnTo>
                <a:lnTo>
                  <a:pt x="286410" y="358139"/>
                </a:lnTo>
                <a:close/>
              </a:path>
              <a:path w="537845" h="537210">
                <a:moveTo>
                  <a:pt x="286931" y="359409"/>
                </a:moveTo>
                <a:lnTo>
                  <a:pt x="286893" y="425450"/>
                </a:lnTo>
                <a:lnTo>
                  <a:pt x="287070" y="425450"/>
                </a:lnTo>
                <a:lnTo>
                  <a:pt x="286931" y="359409"/>
                </a:lnTo>
                <a:close/>
              </a:path>
              <a:path w="537845" h="537210">
                <a:moveTo>
                  <a:pt x="287096" y="359409"/>
                </a:moveTo>
                <a:lnTo>
                  <a:pt x="287070" y="425450"/>
                </a:lnTo>
                <a:lnTo>
                  <a:pt x="287223" y="425450"/>
                </a:lnTo>
                <a:lnTo>
                  <a:pt x="287096" y="359409"/>
                </a:lnTo>
                <a:close/>
              </a:path>
              <a:path w="537845" h="537210">
                <a:moveTo>
                  <a:pt x="289788" y="360679"/>
                </a:moveTo>
                <a:lnTo>
                  <a:pt x="289763" y="424179"/>
                </a:lnTo>
                <a:lnTo>
                  <a:pt x="287400" y="424179"/>
                </a:lnTo>
                <a:lnTo>
                  <a:pt x="287223" y="425450"/>
                </a:lnTo>
                <a:lnTo>
                  <a:pt x="316503" y="425450"/>
                </a:lnTo>
                <a:lnTo>
                  <a:pt x="316344" y="424179"/>
                </a:lnTo>
                <a:lnTo>
                  <a:pt x="316014" y="422909"/>
                </a:lnTo>
                <a:lnTo>
                  <a:pt x="289915" y="422909"/>
                </a:lnTo>
                <a:lnTo>
                  <a:pt x="289788" y="360679"/>
                </a:lnTo>
                <a:close/>
              </a:path>
              <a:path w="537845" h="537210">
                <a:moveTo>
                  <a:pt x="252425" y="339089"/>
                </a:moveTo>
                <a:lnTo>
                  <a:pt x="252374" y="424179"/>
                </a:lnTo>
                <a:lnTo>
                  <a:pt x="252539" y="424179"/>
                </a:lnTo>
                <a:lnTo>
                  <a:pt x="252425" y="339089"/>
                </a:lnTo>
                <a:close/>
              </a:path>
              <a:path w="537845" h="537210">
                <a:moveTo>
                  <a:pt x="252577" y="339089"/>
                </a:moveTo>
                <a:lnTo>
                  <a:pt x="252539" y="424179"/>
                </a:lnTo>
                <a:lnTo>
                  <a:pt x="252704" y="424179"/>
                </a:lnTo>
                <a:lnTo>
                  <a:pt x="252577" y="339089"/>
                </a:lnTo>
                <a:close/>
              </a:path>
              <a:path w="537845" h="537210">
                <a:moveTo>
                  <a:pt x="252742" y="339089"/>
                </a:moveTo>
                <a:lnTo>
                  <a:pt x="252704" y="424179"/>
                </a:lnTo>
                <a:lnTo>
                  <a:pt x="252869" y="424179"/>
                </a:lnTo>
                <a:lnTo>
                  <a:pt x="252742" y="339089"/>
                </a:lnTo>
                <a:close/>
              </a:path>
              <a:path w="537845" h="537210">
                <a:moveTo>
                  <a:pt x="252907" y="339089"/>
                </a:moveTo>
                <a:lnTo>
                  <a:pt x="252869" y="424179"/>
                </a:lnTo>
                <a:lnTo>
                  <a:pt x="253022" y="424179"/>
                </a:lnTo>
                <a:lnTo>
                  <a:pt x="252907" y="339089"/>
                </a:lnTo>
                <a:close/>
              </a:path>
              <a:path w="537845" h="537210">
                <a:moveTo>
                  <a:pt x="253072" y="339089"/>
                </a:moveTo>
                <a:lnTo>
                  <a:pt x="253022" y="424179"/>
                </a:lnTo>
                <a:lnTo>
                  <a:pt x="253199" y="424179"/>
                </a:lnTo>
                <a:lnTo>
                  <a:pt x="253072" y="339089"/>
                </a:lnTo>
                <a:close/>
              </a:path>
              <a:path w="537845" h="537210">
                <a:moveTo>
                  <a:pt x="287743" y="359409"/>
                </a:moveTo>
                <a:lnTo>
                  <a:pt x="287718" y="424179"/>
                </a:lnTo>
                <a:lnTo>
                  <a:pt x="287883" y="424179"/>
                </a:lnTo>
                <a:lnTo>
                  <a:pt x="287743" y="359409"/>
                </a:lnTo>
                <a:close/>
              </a:path>
              <a:path w="537845" h="537210">
                <a:moveTo>
                  <a:pt x="287908" y="359409"/>
                </a:moveTo>
                <a:lnTo>
                  <a:pt x="287883" y="424179"/>
                </a:lnTo>
                <a:lnTo>
                  <a:pt x="288036" y="424179"/>
                </a:lnTo>
                <a:lnTo>
                  <a:pt x="287908" y="359409"/>
                </a:lnTo>
                <a:close/>
              </a:path>
              <a:path w="537845" h="537210">
                <a:moveTo>
                  <a:pt x="288874" y="359409"/>
                </a:moveTo>
                <a:lnTo>
                  <a:pt x="288836" y="424179"/>
                </a:lnTo>
                <a:lnTo>
                  <a:pt x="288988" y="424179"/>
                </a:lnTo>
                <a:lnTo>
                  <a:pt x="288874" y="359409"/>
                </a:lnTo>
                <a:close/>
              </a:path>
              <a:path w="537845" h="537210">
                <a:moveTo>
                  <a:pt x="289026" y="359409"/>
                </a:moveTo>
                <a:lnTo>
                  <a:pt x="288988" y="424179"/>
                </a:lnTo>
                <a:lnTo>
                  <a:pt x="289153" y="424179"/>
                </a:lnTo>
                <a:lnTo>
                  <a:pt x="289026" y="359409"/>
                </a:lnTo>
                <a:close/>
              </a:path>
              <a:path w="537845" h="537210">
                <a:moveTo>
                  <a:pt x="289178" y="360679"/>
                </a:moveTo>
                <a:lnTo>
                  <a:pt x="289153" y="424179"/>
                </a:lnTo>
                <a:lnTo>
                  <a:pt x="289305" y="424179"/>
                </a:lnTo>
                <a:lnTo>
                  <a:pt x="289178" y="360679"/>
                </a:lnTo>
                <a:close/>
              </a:path>
              <a:path w="537845" h="537210">
                <a:moveTo>
                  <a:pt x="289483" y="360679"/>
                </a:moveTo>
                <a:lnTo>
                  <a:pt x="289458" y="424179"/>
                </a:lnTo>
                <a:lnTo>
                  <a:pt x="289610" y="424179"/>
                </a:lnTo>
                <a:lnTo>
                  <a:pt x="289483" y="360679"/>
                </a:lnTo>
                <a:close/>
              </a:path>
              <a:path w="537845" h="537210">
                <a:moveTo>
                  <a:pt x="289648" y="360679"/>
                </a:moveTo>
                <a:lnTo>
                  <a:pt x="289610" y="424179"/>
                </a:lnTo>
                <a:lnTo>
                  <a:pt x="289763" y="424179"/>
                </a:lnTo>
                <a:lnTo>
                  <a:pt x="289648" y="360679"/>
                </a:lnTo>
                <a:close/>
              </a:path>
              <a:path w="537845" h="537210">
                <a:moveTo>
                  <a:pt x="249897" y="337819"/>
                </a:moveTo>
                <a:lnTo>
                  <a:pt x="249859" y="422909"/>
                </a:lnTo>
                <a:lnTo>
                  <a:pt x="249999" y="422909"/>
                </a:lnTo>
                <a:lnTo>
                  <a:pt x="249897" y="337819"/>
                </a:lnTo>
                <a:close/>
              </a:path>
              <a:path w="537845" h="537210">
                <a:moveTo>
                  <a:pt x="250037" y="337819"/>
                </a:moveTo>
                <a:lnTo>
                  <a:pt x="249999" y="422909"/>
                </a:lnTo>
                <a:lnTo>
                  <a:pt x="250037" y="337819"/>
                </a:lnTo>
                <a:close/>
              </a:path>
              <a:path w="537845" h="537210">
                <a:moveTo>
                  <a:pt x="250164" y="337819"/>
                </a:moveTo>
                <a:lnTo>
                  <a:pt x="250126" y="422909"/>
                </a:lnTo>
                <a:lnTo>
                  <a:pt x="250266" y="422909"/>
                </a:lnTo>
                <a:lnTo>
                  <a:pt x="250164" y="337819"/>
                </a:lnTo>
                <a:close/>
              </a:path>
              <a:path w="537845" h="537210">
                <a:moveTo>
                  <a:pt x="250304" y="337819"/>
                </a:moveTo>
                <a:lnTo>
                  <a:pt x="250266" y="422909"/>
                </a:lnTo>
                <a:lnTo>
                  <a:pt x="250405" y="422909"/>
                </a:lnTo>
                <a:lnTo>
                  <a:pt x="250304" y="337819"/>
                </a:lnTo>
                <a:close/>
              </a:path>
              <a:path w="537845" h="537210">
                <a:moveTo>
                  <a:pt x="250444" y="337819"/>
                </a:moveTo>
                <a:lnTo>
                  <a:pt x="250405" y="422909"/>
                </a:lnTo>
                <a:lnTo>
                  <a:pt x="250545" y="422909"/>
                </a:lnTo>
                <a:lnTo>
                  <a:pt x="250444" y="337819"/>
                </a:lnTo>
                <a:close/>
              </a:path>
              <a:path w="537845" h="537210">
                <a:moveTo>
                  <a:pt x="250736" y="337819"/>
                </a:moveTo>
                <a:lnTo>
                  <a:pt x="250698" y="422909"/>
                </a:lnTo>
                <a:lnTo>
                  <a:pt x="250837" y="422909"/>
                </a:lnTo>
                <a:lnTo>
                  <a:pt x="250736" y="337819"/>
                </a:lnTo>
                <a:close/>
              </a:path>
              <a:path w="537845" h="537210">
                <a:moveTo>
                  <a:pt x="250888" y="337819"/>
                </a:moveTo>
                <a:lnTo>
                  <a:pt x="250837" y="422909"/>
                </a:lnTo>
                <a:lnTo>
                  <a:pt x="250977" y="422909"/>
                </a:lnTo>
                <a:lnTo>
                  <a:pt x="250888" y="337819"/>
                </a:lnTo>
                <a:close/>
              </a:path>
              <a:path w="537845" h="537210">
                <a:moveTo>
                  <a:pt x="251028" y="337819"/>
                </a:moveTo>
                <a:lnTo>
                  <a:pt x="250977" y="422909"/>
                </a:lnTo>
                <a:lnTo>
                  <a:pt x="251129" y="422909"/>
                </a:lnTo>
                <a:lnTo>
                  <a:pt x="251028" y="337819"/>
                </a:lnTo>
                <a:close/>
              </a:path>
              <a:path w="537845" h="537210">
                <a:moveTo>
                  <a:pt x="251472" y="337819"/>
                </a:moveTo>
                <a:lnTo>
                  <a:pt x="251434" y="422909"/>
                </a:lnTo>
                <a:lnTo>
                  <a:pt x="251472" y="337819"/>
                </a:lnTo>
                <a:close/>
              </a:path>
              <a:path w="537845" h="537210">
                <a:moveTo>
                  <a:pt x="251561" y="337819"/>
                </a:moveTo>
                <a:lnTo>
                  <a:pt x="251510" y="422909"/>
                </a:lnTo>
                <a:lnTo>
                  <a:pt x="251561" y="337819"/>
                </a:lnTo>
                <a:close/>
              </a:path>
              <a:path w="537845" h="537210">
                <a:moveTo>
                  <a:pt x="251625" y="337819"/>
                </a:moveTo>
                <a:lnTo>
                  <a:pt x="251587" y="422909"/>
                </a:lnTo>
                <a:lnTo>
                  <a:pt x="251739" y="422909"/>
                </a:lnTo>
                <a:lnTo>
                  <a:pt x="251625" y="337819"/>
                </a:lnTo>
                <a:close/>
              </a:path>
              <a:path w="537845" h="537210">
                <a:moveTo>
                  <a:pt x="251790" y="339089"/>
                </a:moveTo>
                <a:lnTo>
                  <a:pt x="251739" y="422909"/>
                </a:lnTo>
                <a:lnTo>
                  <a:pt x="251902" y="422909"/>
                </a:lnTo>
                <a:lnTo>
                  <a:pt x="251790" y="339089"/>
                </a:lnTo>
                <a:close/>
              </a:path>
              <a:path w="537845" h="537210">
                <a:moveTo>
                  <a:pt x="290093" y="360679"/>
                </a:moveTo>
                <a:lnTo>
                  <a:pt x="290068" y="422909"/>
                </a:lnTo>
                <a:lnTo>
                  <a:pt x="290220" y="422909"/>
                </a:lnTo>
                <a:lnTo>
                  <a:pt x="290093" y="360679"/>
                </a:lnTo>
                <a:close/>
              </a:path>
              <a:path w="537845" h="537210">
                <a:moveTo>
                  <a:pt x="290245" y="360679"/>
                </a:moveTo>
                <a:lnTo>
                  <a:pt x="290220" y="422909"/>
                </a:lnTo>
                <a:lnTo>
                  <a:pt x="290372" y="422909"/>
                </a:lnTo>
                <a:lnTo>
                  <a:pt x="290245" y="360679"/>
                </a:lnTo>
                <a:close/>
              </a:path>
              <a:path w="537845" h="537210">
                <a:moveTo>
                  <a:pt x="290855" y="360679"/>
                </a:moveTo>
                <a:lnTo>
                  <a:pt x="290817" y="422909"/>
                </a:lnTo>
                <a:lnTo>
                  <a:pt x="290969" y="422909"/>
                </a:lnTo>
                <a:lnTo>
                  <a:pt x="290855" y="360679"/>
                </a:lnTo>
                <a:close/>
              </a:path>
              <a:path w="537845" h="537210">
                <a:moveTo>
                  <a:pt x="291147" y="360679"/>
                </a:moveTo>
                <a:lnTo>
                  <a:pt x="291122" y="422909"/>
                </a:lnTo>
                <a:lnTo>
                  <a:pt x="291261" y="422909"/>
                </a:lnTo>
                <a:lnTo>
                  <a:pt x="291147" y="360679"/>
                </a:lnTo>
                <a:close/>
              </a:path>
              <a:path w="537845" h="537210">
                <a:moveTo>
                  <a:pt x="291299" y="361950"/>
                </a:moveTo>
                <a:lnTo>
                  <a:pt x="291261" y="422909"/>
                </a:lnTo>
                <a:lnTo>
                  <a:pt x="291414" y="422909"/>
                </a:lnTo>
                <a:lnTo>
                  <a:pt x="291299" y="361950"/>
                </a:lnTo>
                <a:close/>
              </a:path>
              <a:path w="537845" h="537210">
                <a:moveTo>
                  <a:pt x="291439" y="361950"/>
                </a:moveTo>
                <a:lnTo>
                  <a:pt x="291414" y="422909"/>
                </a:lnTo>
                <a:lnTo>
                  <a:pt x="291439" y="361950"/>
                </a:lnTo>
                <a:close/>
              </a:path>
              <a:path w="537845" h="537210">
                <a:moveTo>
                  <a:pt x="291579" y="361950"/>
                </a:moveTo>
                <a:lnTo>
                  <a:pt x="291541" y="422909"/>
                </a:lnTo>
                <a:lnTo>
                  <a:pt x="291693" y="422909"/>
                </a:lnTo>
                <a:lnTo>
                  <a:pt x="291579" y="361950"/>
                </a:lnTo>
                <a:close/>
              </a:path>
              <a:path w="537845" h="537210">
                <a:moveTo>
                  <a:pt x="291719" y="361950"/>
                </a:moveTo>
                <a:lnTo>
                  <a:pt x="291693" y="422909"/>
                </a:lnTo>
                <a:lnTo>
                  <a:pt x="316014" y="422909"/>
                </a:lnTo>
                <a:lnTo>
                  <a:pt x="334492" y="421639"/>
                </a:lnTo>
                <a:lnTo>
                  <a:pt x="291833" y="421639"/>
                </a:lnTo>
                <a:lnTo>
                  <a:pt x="291719" y="361950"/>
                </a:lnTo>
                <a:close/>
              </a:path>
              <a:path w="537845" h="537210">
                <a:moveTo>
                  <a:pt x="248119" y="336550"/>
                </a:moveTo>
                <a:lnTo>
                  <a:pt x="248069" y="421639"/>
                </a:lnTo>
                <a:lnTo>
                  <a:pt x="248119" y="336550"/>
                </a:lnTo>
                <a:close/>
              </a:path>
              <a:path w="537845" h="537210">
                <a:moveTo>
                  <a:pt x="248246" y="336550"/>
                </a:moveTo>
                <a:lnTo>
                  <a:pt x="248196" y="421639"/>
                </a:lnTo>
                <a:lnTo>
                  <a:pt x="248246" y="336550"/>
                </a:lnTo>
                <a:close/>
              </a:path>
              <a:path w="537845" h="537210">
                <a:moveTo>
                  <a:pt x="248361" y="336550"/>
                </a:moveTo>
                <a:lnTo>
                  <a:pt x="248323" y="421639"/>
                </a:lnTo>
                <a:lnTo>
                  <a:pt x="248361" y="336550"/>
                </a:lnTo>
                <a:close/>
              </a:path>
              <a:path w="537845" h="537210">
                <a:moveTo>
                  <a:pt x="248475" y="336550"/>
                </a:moveTo>
                <a:lnTo>
                  <a:pt x="248437" y="421639"/>
                </a:lnTo>
                <a:lnTo>
                  <a:pt x="248475" y="336550"/>
                </a:lnTo>
                <a:close/>
              </a:path>
              <a:path w="537845" h="537210">
                <a:moveTo>
                  <a:pt x="248602" y="336550"/>
                </a:moveTo>
                <a:lnTo>
                  <a:pt x="248564" y="421639"/>
                </a:lnTo>
                <a:lnTo>
                  <a:pt x="248602" y="336550"/>
                </a:lnTo>
                <a:close/>
              </a:path>
              <a:path w="537845" h="537210">
                <a:moveTo>
                  <a:pt x="248729" y="336550"/>
                </a:moveTo>
                <a:lnTo>
                  <a:pt x="248691" y="421639"/>
                </a:lnTo>
                <a:lnTo>
                  <a:pt x="248729" y="336550"/>
                </a:lnTo>
                <a:close/>
              </a:path>
              <a:path w="537845" h="537210">
                <a:moveTo>
                  <a:pt x="248856" y="336550"/>
                </a:moveTo>
                <a:lnTo>
                  <a:pt x="248818" y="421639"/>
                </a:lnTo>
                <a:lnTo>
                  <a:pt x="248856" y="336550"/>
                </a:lnTo>
                <a:close/>
              </a:path>
              <a:path w="537845" h="537210">
                <a:moveTo>
                  <a:pt x="248983" y="336550"/>
                </a:moveTo>
                <a:lnTo>
                  <a:pt x="248932" y="421639"/>
                </a:lnTo>
                <a:lnTo>
                  <a:pt x="249072" y="421639"/>
                </a:lnTo>
                <a:lnTo>
                  <a:pt x="248983" y="336550"/>
                </a:lnTo>
                <a:close/>
              </a:path>
              <a:path w="537845" h="537210">
                <a:moveTo>
                  <a:pt x="249110" y="336550"/>
                </a:moveTo>
                <a:lnTo>
                  <a:pt x="249072" y="421639"/>
                </a:lnTo>
                <a:lnTo>
                  <a:pt x="249110" y="336550"/>
                </a:lnTo>
                <a:close/>
              </a:path>
              <a:path w="537845" h="537210">
                <a:moveTo>
                  <a:pt x="249224" y="336550"/>
                </a:moveTo>
                <a:lnTo>
                  <a:pt x="249186" y="421639"/>
                </a:lnTo>
                <a:lnTo>
                  <a:pt x="249224" y="336550"/>
                </a:lnTo>
                <a:close/>
              </a:path>
              <a:path w="537845" h="537210">
                <a:moveTo>
                  <a:pt x="249364" y="336550"/>
                </a:moveTo>
                <a:lnTo>
                  <a:pt x="249313" y="421639"/>
                </a:lnTo>
                <a:lnTo>
                  <a:pt x="249453" y="421639"/>
                </a:lnTo>
                <a:lnTo>
                  <a:pt x="249364" y="336550"/>
                </a:lnTo>
                <a:close/>
              </a:path>
              <a:path w="537845" h="537210">
                <a:moveTo>
                  <a:pt x="249491" y="337819"/>
                </a:moveTo>
                <a:lnTo>
                  <a:pt x="249453" y="421639"/>
                </a:lnTo>
                <a:lnTo>
                  <a:pt x="249491" y="337819"/>
                </a:lnTo>
                <a:close/>
              </a:path>
              <a:path w="537845" h="537210">
                <a:moveTo>
                  <a:pt x="249631" y="337819"/>
                </a:moveTo>
                <a:lnTo>
                  <a:pt x="249580" y="421639"/>
                </a:lnTo>
                <a:lnTo>
                  <a:pt x="249720" y="421639"/>
                </a:lnTo>
                <a:lnTo>
                  <a:pt x="249631" y="337819"/>
                </a:lnTo>
                <a:close/>
              </a:path>
              <a:path w="537845" h="537210">
                <a:moveTo>
                  <a:pt x="249758" y="337819"/>
                </a:moveTo>
                <a:lnTo>
                  <a:pt x="249720" y="421639"/>
                </a:lnTo>
                <a:lnTo>
                  <a:pt x="249858" y="421639"/>
                </a:lnTo>
                <a:lnTo>
                  <a:pt x="249758" y="337819"/>
                </a:lnTo>
                <a:close/>
              </a:path>
              <a:path w="537845" h="537210">
                <a:moveTo>
                  <a:pt x="291871" y="361950"/>
                </a:moveTo>
                <a:lnTo>
                  <a:pt x="291833" y="421639"/>
                </a:lnTo>
                <a:lnTo>
                  <a:pt x="291973" y="421639"/>
                </a:lnTo>
                <a:lnTo>
                  <a:pt x="291871" y="361950"/>
                </a:lnTo>
                <a:close/>
              </a:path>
              <a:path w="537845" h="537210">
                <a:moveTo>
                  <a:pt x="292442" y="361950"/>
                </a:moveTo>
                <a:lnTo>
                  <a:pt x="292417" y="421639"/>
                </a:lnTo>
                <a:lnTo>
                  <a:pt x="292557" y="421639"/>
                </a:lnTo>
                <a:lnTo>
                  <a:pt x="292442" y="361950"/>
                </a:lnTo>
                <a:close/>
              </a:path>
              <a:path w="537845" h="537210">
                <a:moveTo>
                  <a:pt x="292582" y="361950"/>
                </a:moveTo>
                <a:lnTo>
                  <a:pt x="292557" y="421639"/>
                </a:lnTo>
                <a:lnTo>
                  <a:pt x="292582" y="361950"/>
                </a:lnTo>
                <a:close/>
              </a:path>
              <a:path w="537845" h="537210">
                <a:moveTo>
                  <a:pt x="292722" y="361950"/>
                </a:moveTo>
                <a:lnTo>
                  <a:pt x="292684" y="421639"/>
                </a:lnTo>
                <a:lnTo>
                  <a:pt x="292823" y="421639"/>
                </a:lnTo>
                <a:lnTo>
                  <a:pt x="292722" y="361950"/>
                </a:lnTo>
                <a:close/>
              </a:path>
              <a:path w="537845" h="537210">
                <a:moveTo>
                  <a:pt x="292862" y="361950"/>
                </a:moveTo>
                <a:lnTo>
                  <a:pt x="292823" y="421639"/>
                </a:lnTo>
                <a:lnTo>
                  <a:pt x="292963" y="421639"/>
                </a:lnTo>
                <a:lnTo>
                  <a:pt x="292862" y="361950"/>
                </a:lnTo>
                <a:close/>
              </a:path>
              <a:path w="537845" h="537210">
                <a:moveTo>
                  <a:pt x="293128" y="361950"/>
                </a:moveTo>
                <a:lnTo>
                  <a:pt x="293103" y="421639"/>
                </a:lnTo>
                <a:lnTo>
                  <a:pt x="293243" y="421639"/>
                </a:lnTo>
                <a:lnTo>
                  <a:pt x="293128" y="361950"/>
                </a:lnTo>
                <a:close/>
              </a:path>
              <a:path w="537845" h="537210">
                <a:moveTo>
                  <a:pt x="293268" y="361950"/>
                </a:moveTo>
                <a:lnTo>
                  <a:pt x="293243" y="421639"/>
                </a:lnTo>
                <a:lnTo>
                  <a:pt x="293382" y="421639"/>
                </a:lnTo>
                <a:lnTo>
                  <a:pt x="293268" y="361950"/>
                </a:lnTo>
                <a:close/>
              </a:path>
              <a:path w="537845" h="537210">
                <a:moveTo>
                  <a:pt x="246875" y="335279"/>
                </a:moveTo>
                <a:lnTo>
                  <a:pt x="246837" y="420369"/>
                </a:lnTo>
                <a:lnTo>
                  <a:pt x="246875" y="335279"/>
                </a:lnTo>
                <a:close/>
              </a:path>
              <a:path w="537845" h="537210">
                <a:moveTo>
                  <a:pt x="246989" y="335279"/>
                </a:moveTo>
                <a:lnTo>
                  <a:pt x="246951" y="420369"/>
                </a:lnTo>
                <a:lnTo>
                  <a:pt x="246989" y="335279"/>
                </a:lnTo>
                <a:close/>
              </a:path>
              <a:path w="537845" h="537210">
                <a:moveTo>
                  <a:pt x="247091" y="335279"/>
                </a:moveTo>
                <a:lnTo>
                  <a:pt x="247053" y="420369"/>
                </a:lnTo>
                <a:lnTo>
                  <a:pt x="247091" y="335279"/>
                </a:lnTo>
                <a:close/>
              </a:path>
              <a:path w="537845" h="537210">
                <a:moveTo>
                  <a:pt x="247205" y="335279"/>
                </a:moveTo>
                <a:lnTo>
                  <a:pt x="247167" y="420369"/>
                </a:lnTo>
                <a:lnTo>
                  <a:pt x="247205" y="335279"/>
                </a:lnTo>
                <a:close/>
              </a:path>
              <a:path w="537845" h="537210">
                <a:moveTo>
                  <a:pt x="247319" y="336550"/>
                </a:moveTo>
                <a:lnTo>
                  <a:pt x="247281" y="420369"/>
                </a:lnTo>
                <a:lnTo>
                  <a:pt x="247319" y="336550"/>
                </a:lnTo>
                <a:close/>
              </a:path>
              <a:path w="537845" h="537210">
                <a:moveTo>
                  <a:pt x="247434" y="336550"/>
                </a:moveTo>
                <a:lnTo>
                  <a:pt x="247396" y="420369"/>
                </a:lnTo>
                <a:lnTo>
                  <a:pt x="247434" y="336550"/>
                </a:lnTo>
                <a:close/>
              </a:path>
              <a:path w="537845" h="537210">
                <a:moveTo>
                  <a:pt x="247548" y="336550"/>
                </a:moveTo>
                <a:lnTo>
                  <a:pt x="247497" y="420369"/>
                </a:lnTo>
                <a:lnTo>
                  <a:pt x="247548" y="336550"/>
                </a:lnTo>
                <a:close/>
              </a:path>
              <a:path w="537845" h="537210">
                <a:moveTo>
                  <a:pt x="247662" y="336550"/>
                </a:moveTo>
                <a:lnTo>
                  <a:pt x="247611" y="420369"/>
                </a:lnTo>
                <a:lnTo>
                  <a:pt x="247662" y="336550"/>
                </a:lnTo>
                <a:close/>
              </a:path>
              <a:path w="537845" h="537210">
                <a:moveTo>
                  <a:pt x="247776" y="336550"/>
                </a:moveTo>
                <a:lnTo>
                  <a:pt x="247726" y="420369"/>
                </a:lnTo>
                <a:lnTo>
                  <a:pt x="247776" y="336550"/>
                </a:lnTo>
                <a:close/>
              </a:path>
              <a:path w="537845" h="537210">
                <a:moveTo>
                  <a:pt x="247891" y="336550"/>
                </a:moveTo>
                <a:lnTo>
                  <a:pt x="247840" y="420369"/>
                </a:lnTo>
                <a:lnTo>
                  <a:pt x="247891" y="336550"/>
                </a:lnTo>
                <a:close/>
              </a:path>
              <a:path w="537845" h="537210">
                <a:moveTo>
                  <a:pt x="248005" y="336550"/>
                </a:moveTo>
                <a:lnTo>
                  <a:pt x="247954" y="420369"/>
                </a:lnTo>
                <a:lnTo>
                  <a:pt x="248005" y="336550"/>
                </a:lnTo>
                <a:close/>
              </a:path>
              <a:path w="537845" h="537210">
                <a:moveTo>
                  <a:pt x="293547" y="363219"/>
                </a:moveTo>
                <a:lnTo>
                  <a:pt x="293522" y="420369"/>
                </a:lnTo>
                <a:lnTo>
                  <a:pt x="293662" y="420369"/>
                </a:lnTo>
                <a:lnTo>
                  <a:pt x="293547" y="363219"/>
                </a:lnTo>
                <a:close/>
              </a:path>
              <a:path w="537845" h="537210">
                <a:moveTo>
                  <a:pt x="293687" y="363219"/>
                </a:moveTo>
                <a:lnTo>
                  <a:pt x="293662" y="420369"/>
                </a:lnTo>
                <a:lnTo>
                  <a:pt x="293687" y="363219"/>
                </a:lnTo>
                <a:close/>
              </a:path>
              <a:path w="537845" h="537210">
                <a:moveTo>
                  <a:pt x="293827" y="363219"/>
                </a:moveTo>
                <a:lnTo>
                  <a:pt x="293789" y="420369"/>
                </a:lnTo>
                <a:lnTo>
                  <a:pt x="293928" y="420369"/>
                </a:lnTo>
                <a:lnTo>
                  <a:pt x="293827" y="363219"/>
                </a:lnTo>
                <a:close/>
              </a:path>
              <a:path w="537845" h="537210">
                <a:moveTo>
                  <a:pt x="293954" y="363219"/>
                </a:moveTo>
                <a:lnTo>
                  <a:pt x="293928" y="420369"/>
                </a:lnTo>
                <a:lnTo>
                  <a:pt x="293954" y="363219"/>
                </a:lnTo>
                <a:close/>
              </a:path>
              <a:path w="537845" h="537210">
                <a:moveTo>
                  <a:pt x="294220" y="363219"/>
                </a:moveTo>
                <a:lnTo>
                  <a:pt x="294195" y="420369"/>
                </a:lnTo>
                <a:lnTo>
                  <a:pt x="294220" y="363219"/>
                </a:lnTo>
                <a:close/>
              </a:path>
              <a:path w="537845" h="537210">
                <a:moveTo>
                  <a:pt x="294347" y="363219"/>
                </a:moveTo>
                <a:lnTo>
                  <a:pt x="294309" y="420369"/>
                </a:lnTo>
                <a:lnTo>
                  <a:pt x="294462" y="420369"/>
                </a:lnTo>
                <a:lnTo>
                  <a:pt x="294347" y="363219"/>
                </a:lnTo>
                <a:close/>
              </a:path>
              <a:path w="537845" h="537210">
                <a:moveTo>
                  <a:pt x="294487" y="363219"/>
                </a:moveTo>
                <a:lnTo>
                  <a:pt x="294462" y="420369"/>
                </a:lnTo>
                <a:lnTo>
                  <a:pt x="294601" y="420369"/>
                </a:lnTo>
                <a:lnTo>
                  <a:pt x="294487" y="363219"/>
                </a:lnTo>
                <a:close/>
              </a:path>
              <a:path w="537845" h="537210">
                <a:moveTo>
                  <a:pt x="294906" y="363219"/>
                </a:moveTo>
                <a:lnTo>
                  <a:pt x="294741" y="420369"/>
                </a:lnTo>
                <a:lnTo>
                  <a:pt x="489870" y="420369"/>
                </a:lnTo>
                <a:lnTo>
                  <a:pt x="490696" y="419100"/>
                </a:lnTo>
                <a:lnTo>
                  <a:pt x="295008" y="419100"/>
                </a:lnTo>
                <a:lnTo>
                  <a:pt x="294906" y="363219"/>
                </a:lnTo>
                <a:close/>
              </a:path>
              <a:path w="537845" h="537210">
                <a:moveTo>
                  <a:pt x="245745" y="335279"/>
                </a:moveTo>
                <a:lnTo>
                  <a:pt x="245706" y="419100"/>
                </a:lnTo>
                <a:lnTo>
                  <a:pt x="245745" y="335279"/>
                </a:lnTo>
                <a:close/>
              </a:path>
              <a:path w="537845" h="537210">
                <a:moveTo>
                  <a:pt x="245833" y="335279"/>
                </a:moveTo>
                <a:lnTo>
                  <a:pt x="245795" y="419100"/>
                </a:lnTo>
                <a:lnTo>
                  <a:pt x="245833" y="335279"/>
                </a:lnTo>
                <a:close/>
              </a:path>
              <a:path w="537845" h="537210">
                <a:moveTo>
                  <a:pt x="245935" y="335279"/>
                </a:moveTo>
                <a:lnTo>
                  <a:pt x="245897" y="419100"/>
                </a:lnTo>
                <a:lnTo>
                  <a:pt x="245935" y="335279"/>
                </a:lnTo>
                <a:close/>
              </a:path>
              <a:path w="537845" h="537210">
                <a:moveTo>
                  <a:pt x="246049" y="335279"/>
                </a:moveTo>
                <a:lnTo>
                  <a:pt x="245999" y="419100"/>
                </a:lnTo>
                <a:lnTo>
                  <a:pt x="246049" y="335279"/>
                </a:lnTo>
                <a:close/>
              </a:path>
              <a:path w="537845" h="537210">
                <a:moveTo>
                  <a:pt x="246138" y="335279"/>
                </a:moveTo>
                <a:lnTo>
                  <a:pt x="246100" y="419100"/>
                </a:lnTo>
                <a:lnTo>
                  <a:pt x="246138" y="335279"/>
                </a:lnTo>
                <a:close/>
              </a:path>
              <a:path w="537845" h="537210">
                <a:moveTo>
                  <a:pt x="246240" y="335279"/>
                </a:moveTo>
                <a:lnTo>
                  <a:pt x="246202" y="419100"/>
                </a:lnTo>
                <a:lnTo>
                  <a:pt x="246240" y="335279"/>
                </a:lnTo>
                <a:close/>
              </a:path>
              <a:path w="537845" h="537210">
                <a:moveTo>
                  <a:pt x="246354" y="335279"/>
                </a:moveTo>
                <a:lnTo>
                  <a:pt x="246316" y="419100"/>
                </a:lnTo>
                <a:lnTo>
                  <a:pt x="246354" y="335279"/>
                </a:lnTo>
                <a:close/>
              </a:path>
              <a:path w="537845" h="537210">
                <a:moveTo>
                  <a:pt x="246456" y="335279"/>
                </a:moveTo>
                <a:lnTo>
                  <a:pt x="246418" y="419100"/>
                </a:lnTo>
                <a:lnTo>
                  <a:pt x="246456" y="335279"/>
                </a:lnTo>
                <a:close/>
              </a:path>
              <a:path w="537845" h="537210">
                <a:moveTo>
                  <a:pt x="246557" y="335279"/>
                </a:moveTo>
                <a:lnTo>
                  <a:pt x="246519" y="419100"/>
                </a:lnTo>
                <a:lnTo>
                  <a:pt x="246557" y="335279"/>
                </a:lnTo>
                <a:close/>
              </a:path>
              <a:path w="537845" h="537210">
                <a:moveTo>
                  <a:pt x="246659" y="335279"/>
                </a:moveTo>
                <a:lnTo>
                  <a:pt x="246621" y="419100"/>
                </a:lnTo>
                <a:lnTo>
                  <a:pt x="246659" y="335279"/>
                </a:lnTo>
                <a:close/>
              </a:path>
              <a:path w="537845" h="537210">
                <a:moveTo>
                  <a:pt x="246773" y="335279"/>
                </a:moveTo>
                <a:lnTo>
                  <a:pt x="246722" y="419100"/>
                </a:lnTo>
                <a:lnTo>
                  <a:pt x="246773" y="335279"/>
                </a:lnTo>
                <a:close/>
              </a:path>
              <a:path w="537845" h="537210">
                <a:moveTo>
                  <a:pt x="295033" y="363219"/>
                </a:moveTo>
                <a:lnTo>
                  <a:pt x="295008" y="419100"/>
                </a:lnTo>
                <a:lnTo>
                  <a:pt x="295033" y="363219"/>
                </a:lnTo>
                <a:close/>
              </a:path>
              <a:path w="537845" h="537210">
                <a:moveTo>
                  <a:pt x="295160" y="363219"/>
                </a:moveTo>
                <a:lnTo>
                  <a:pt x="295135" y="419100"/>
                </a:lnTo>
                <a:lnTo>
                  <a:pt x="295160" y="363219"/>
                </a:lnTo>
                <a:close/>
              </a:path>
              <a:path w="537845" h="537210">
                <a:moveTo>
                  <a:pt x="297421" y="364489"/>
                </a:moveTo>
                <a:lnTo>
                  <a:pt x="297268" y="416559"/>
                </a:lnTo>
                <a:lnTo>
                  <a:pt x="296786" y="416559"/>
                </a:lnTo>
                <a:lnTo>
                  <a:pt x="296646" y="417829"/>
                </a:lnTo>
                <a:lnTo>
                  <a:pt x="295824" y="417829"/>
                </a:lnTo>
                <a:lnTo>
                  <a:pt x="295821" y="419100"/>
                </a:lnTo>
                <a:lnTo>
                  <a:pt x="490696" y="419100"/>
                </a:lnTo>
                <a:lnTo>
                  <a:pt x="493175" y="415289"/>
                </a:lnTo>
                <a:lnTo>
                  <a:pt x="297421" y="415289"/>
                </a:lnTo>
                <a:lnTo>
                  <a:pt x="297421" y="364489"/>
                </a:lnTo>
                <a:close/>
              </a:path>
              <a:path w="537845" h="537210">
                <a:moveTo>
                  <a:pt x="244894" y="334009"/>
                </a:moveTo>
                <a:lnTo>
                  <a:pt x="244855" y="417829"/>
                </a:lnTo>
                <a:lnTo>
                  <a:pt x="244894" y="334009"/>
                </a:lnTo>
                <a:close/>
              </a:path>
              <a:path w="537845" h="537210">
                <a:moveTo>
                  <a:pt x="244982" y="334009"/>
                </a:moveTo>
                <a:lnTo>
                  <a:pt x="244932" y="417829"/>
                </a:lnTo>
                <a:lnTo>
                  <a:pt x="244982" y="334009"/>
                </a:lnTo>
                <a:close/>
              </a:path>
              <a:path w="537845" h="537210">
                <a:moveTo>
                  <a:pt x="245071" y="334009"/>
                </a:moveTo>
                <a:lnTo>
                  <a:pt x="245033" y="417829"/>
                </a:lnTo>
                <a:lnTo>
                  <a:pt x="245071" y="334009"/>
                </a:lnTo>
                <a:close/>
              </a:path>
              <a:path w="537845" h="537210">
                <a:moveTo>
                  <a:pt x="245160" y="335279"/>
                </a:moveTo>
                <a:lnTo>
                  <a:pt x="245122" y="417829"/>
                </a:lnTo>
                <a:lnTo>
                  <a:pt x="245160" y="335279"/>
                </a:lnTo>
                <a:close/>
              </a:path>
              <a:path w="537845" h="537210">
                <a:moveTo>
                  <a:pt x="245262" y="335279"/>
                </a:moveTo>
                <a:lnTo>
                  <a:pt x="245224" y="417829"/>
                </a:lnTo>
                <a:lnTo>
                  <a:pt x="245262" y="335279"/>
                </a:lnTo>
                <a:close/>
              </a:path>
              <a:path w="537845" h="537210">
                <a:moveTo>
                  <a:pt x="245351" y="335279"/>
                </a:moveTo>
                <a:lnTo>
                  <a:pt x="245313" y="417829"/>
                </a:lnTo>
                <a:lnTo>
                  <a:pt x="245351" y="335279"/>
                </a:lnTo>
                <a:close/>
              </a:path>
              <a:path w="537845" h="537210">
                <a:moveTo>
                  <a:pt x="245452" y="335279"/>
                </a:moveTo>
                <a:lnTo>
                  <a:pt x="245414" y="417829"/>
                </a:lnTo>
                <a:lnTo>
                  <a:pt x="245452" y="335279"/>
                </a:lnTo>
                <a:close/>
              </a:path>
              <a:path w="537845" h="537210">
                <a:moveTo>
                  <a:pt x="245554" y="335279"/>
                </a:moveTo>
                <a:lnTo>
                  <a:pt x="245503" y="417829"/>
                </a:lnTo>
                <a:lnTo>
                  <a:pt x="245554" y="335279"/>
                </a:lnTo>
                <a:close/>
              </a:path>
              <a:path w="537845" h="537210">
                <a:moveTo>
                  <a:pt x="245643" y="335279"/>
                </a:moveTo>
                <a:lnTo>
                  <a:pt x="245605" y="417829"/>
                </a:lnTo>
                <a:lnTo>
                  <a:pt x="245643" y="335279"/>
                </a:lnTo>
                <a:close/>
              </a:path>
              <a:path w="537845" h="537210">
                <a:moveTo>
                  <a:pt x="295973" y="364489"/>
                </a:moveTo>
                <a:lnTo>
                  <a:pt x="295824" y="417829"/>
                </a:lnTo>
                <a:lnTo>
                  <a:pt x="295973" y="364489"/>
                </a:lnTo>
                <a:close/>
              </a:path>
              <a:path w="537845" h="537210">
                <a:moveTo>
                  <a:pt x="296113" y="364489"/>
                </a:moveTo>
                <a:lnTo>
                  <a:pt x="296087" y="417829"/>
                </a:lnTo>
                <a:lnTo>
                  <a:pt x="296113" y="364489"/>
                </a:lnTo>
                <a:close/>
              </a:path>
              <a:path w="537845" h="537210">
                <a:moveTo>
                  <a:pt x="296240" y="364489"/>
                </a:moveTo>
                <a:lnTo>
                  <a:pt x="296214" y="417829"/>
                </a:lnTo>
                <a:lnTo>
                  <a:pt x="296367" y="417829"/>
                </a:lnTo>
                <a:lnTo>
                  <a:pt x="296240" y="364489"/>
                </a:lnTo>
                <a:close/>
              </a:path>
              <a:path w="537845" h="537210">
                <a:moveTo>
                  <a:pt x="296392" y="364489"/>
                </a:moveTo>
                <a:lnTo>
                  <a:pt x="296367" y="417829"/>
                </a:lnTo>
                <a:lnTo>
                  <a:pt x="296519" y="417829"/>
                </a:lnTo>
                <a:lnTo>
                  <a:pt x="296392" y="364489"/>
                </a:lnTo>
                <a:close/>
              </a:path>
              <a:path w="537845" h="537210">
                <a:moveTo>
                  <a:pt x="296672" y="364489"/>
                </a:moveTo>
                <a:lnTo>
                  <a:pt x="296532" y="417829"/>
                </a:lnTo>
                <a:lnTo>
                  <a:pt x="296672" y="364489"/>
                </a:lnTo>
                <a:close/>
              </a:path>
              <a:path w="537845" h="537210">
                <a:moveTo>
                  <a:pt x="244297" y="334009"/>
                </a:moveTo>
                <a:lnTo>
                  <a:pt x="244246" y="416559"/>
                </a:lnTo>
                <a:lnTo>
                  <a:pt x="244297" y="334009"/>
                </a:lnTo>
                <a:close/>
              </a:path>
              <a:path w="537845" h="537210">
                <a:moveTo>
                  <a:pt x="244373" y="334009"/>
                </a:moveTo>
                <a:lnTo>
                  <a:pt x="244322" y="416559"/>
                </a:lnTo>
                <a:lnTo>
                  <a:pt x="244373" y="334009"/>
                </a:lnTo>
                <a:close/>
              </a:path>
              <a:path w="537845" h="537210">
                <a:moveTo>
                  <a:pt x="244462" y="334009"/>
                </a:moveTo>
                <a:lnTo>
                  <a:pt x="244411" y="416559"/>
                </a:lnTo>
                <a:lnTo>
                  <a:pt x="244462" y="334009"/>
                </a:lnTo>
                <a:close/>
              </a:path>
              <a:path w="537845" h="537210">
                <a:moveTo>
                  <a:pt x="244538" y="334009"/>
                </a:moveTo>
                <a:lnTo>
                  <a:pt x="244500" y="416559"/>
                </a:lnTo>
                <a:lnTo>
                  <a:pt x="244538" y="334009"/>
                </a:lnTo>
                <a:close/>
              </a:path>
              <a:path w="537845" h="537210">
                <a:moveTo>
                  <a:pt x="244627" y="334009"/>
                </a:moveTo>
                <a:lnTo>
                  <a:pt x="244589" y="416559"/>
                </a:lnTo>
                <a:lnTo>
                  <a:pt x="244627" y="334009"/>
                </a:lnTo>
                <a:close/>
              </a:path>
              <a:path w="537845" h="537210">
                <a:moveTo>
                  <a:pt x="244716" y="334009"/>
                </a:moveTo>
                <a:lnTo>
                  <a:pt x="244678" y="416559"/>
                </a:lnTo>
                <a:lnTo>
                  <a:pt x="244716" y="334009"/>
                </a:lnTo>
                <a:close/>
              </a:path>
              <a:path w="537845" h="537210">
                <a:moveTo>
                  <a:pt x="244805" y="334009"/>
                </a:moveTo>
                <a:lnTo>
                  <a:pt x="244767" y="416559"/>
                </a:lnTo>
                <a:lnTo>
                  <a:pt x="244805" y="334009"/>
                </a:lnTo>
                <a:close/>
              </a:path>
              <a:path w="537845" h="537210">
                <a:moveTo>
                  <a:pt x="296938" y="364489"/>
                </a:moveTo>
                <a:lnTo>
                  <a:pt x="296786" y="416559"/>
                </a:lnTo>
                <a:lnTo>
                  <a:pt x="296938" y="364489"/>
                </a:lnTo>
                <a:close/>
              </a:path>
              <a:path w="537845" h="537210">
                <a:moveTo>
                  <a:pt x="297281" y="364489"/>
                </a:moveTo>
                <a:lnTo>
                  <a:pt x="297230" y="416559"/>
                </a:lnTo>
                <a:lnTo>
                  <a:pt x="297281" y="364489"/>
                </a:lnTo>
                <a:close/>
              </a:path>
              <a:path w="537845" h="537210">
                <a:moveTo>
                  <a:pt x="243827" y="334009"/>
                </a:moveTo>
                <a:lnTo>
                  <a:pt x="243789" y="415289"/>
                </a:lnTo>
                <a:lnTo>
                  <a:pt x="243827" y="334009"/>
                </a:lnTo>
                <a:close/>
              </a:path>
              <a:path w="537845" h="537210">
                <a:moveTo>
                  <a:pt x="243903" y="334009"/>
                </a:moveTo>
                <a:lnTo>
                  <a:pt x="243865" y="415289"/>
                </a:lnTo>
                <a:lnTo>
                  <a:pt x="243903" y="334009"/>
                </a:lnTo>
                <a:close/>
              </a:path>
              <a:path w="537845" h="537210">
                <a:moveTo>
                  <a:pt x="243967" y="334009"/>
                </a:moveTo>
                <a:lnTo>
                  <a:pt x="243928" y="415289"/>
                </a:lnTo>
                <a:lnTo>
                  <a:pt x="243967" y="334009"/>
                </a:lnTo>
                <a:close/>
              </a:path>
              <a:path w="537845" h="537210">
                <a:moveTo>
                  <a:pt x="244043" y="334009"/>
                </a:moveTo>
                <a:lnTo>
                  <a:pt x="244005" y="415289"/>
                </a:lnTo>
                <a:lnTo>
                  <a:pt x="244043" y="334009"/>
                </a:lnTo>
                <a:close/>
              </a:path>
              <a:path w="537845" h="537210">
                <a:moveTo>
                  <a:pt x="244132" y="334009"/>
                </a:moveTo>
                <a:lnTo>
                  <a:pt x="244094" y="415289"/>
                </a:lnTo>
                <a:lnTo>
                  <a:pt x="244132" y="334009"/>
                </a:lnTo>
                <a:close/>
              </a:path>
              <a:path w="537845" h="537210">
                <a:moveTo>
                  <a:pt x="244208" y="334009"/>
                </a:moveTo>
                <a:lnTo>
                  <a:pt x="244170" y="415289"/>
                </a:lnTo>
                <a:lnTo>
                  <a:pt x="244208" y="334009"/>
                </a:lnTo>
                <a:close/>
              </a:path>
              <a:path w="537845" h="537210">
                <a:moveTo>
                  <a:pt x="297599" y="364489"/>
                </a:moveTo>
                <a:lnTo>
                  <a:pt x="297561" y="415289"/>
                </a:lnTo>
                <a:lnTo>
                  <a:pt x="297599" y="364489"/>
                </a:lnTo>
                <a:close/>
              </a:path>
              <a:path w="537845" h="537210">
                <a:moveTo>
                  <a:pt x="298183" y="365759"/>
                </a:moveTo>
                <a:lnTo>
                  <a:pt x="298157" y="412750"/>
                </a:lnTo>
                <a:lnTo>
                  <a:pt x="297776" y="415289"/>
                </a:lnTo>
                <a:lnTo>
                  <a:pt x="493175" y="415289"/>
                </a:lnTo>
                <a:lnTo>
                  <a:pt x="506394" y="394969"/>
                </a:lnTo>
                <a:lnTo>
                  <a:pt x="517575" y="369569"/>
                </a:lnTo>
                <a:lnTo>
                  <a:pt x="305816" y="369569"/>
                </a:lnTo>
                <a:lnTo>
                  <a:pt x="298183" y="365759"/>
                </a:lnTo>
                <a:close/>
              </a:path>
              <a:path w="537845" h="537210">
                <a:moveTo>
                  <a:pt x="243522" y="334009"/>
                </a:moveTo>
                <a:lnTo>
                  <a:pt x="243471" y="414019"/>
                </a:lnTo>
                <a:lnTo>
                  <a:pt x="243522" y="334009"/>
                </a:lnTo>
                <a:close/>
              </a:path>
              <a:path w="537845" h="537210">
                <a:moveTo>
                  <a:pt x="243560" y="334009"/>
                </a:moveTo>
                <a:lnTo>
                  <a:pt x="243522" y="414019"/>
                </a:lnTo>
                <a:lnTo>
                  <a:pt x="243560" y="334009"/>
                </a:lnTo>
                <a:close/>
              </a:path>
              <a:path w="537845" h="537210">
                <a:moveTo>
                  <a:pt x="243611" y="334009"/>
                </a:moveTo>
                <a:lnTo>
                  <a:pt x="243573" y="414019"/>
                </a:lnTo>
                <a:lnTo>
                  <a:pt x="243611" y="334009"/>
                </a:lnTo>
                <a:close/>
              </a:path>
              <a:path w="537845" h="537210">
                <a:moveTo>
                  <a:pt x="243687" y="334009"/>
                </a:moveTo>
                <a:lnTo>
                  <a:pt x="243649" y="414019"/>
                </a:lnTo>
                <a:lnTo>
                  <a:pt x="243687" y="334009"/>
                </a:lnTo>
                <a:close/>
              </a:path>
              <a:path w="537845" h="537210">
                <a:moveTo>
                  <a:pt x="243763" y="334009"/>
                </a:moveTo>
                <a:lnTo>
                  <a:pt x="243725" y="414019"/>
                </a:lnTo>
                <a:lnTo>
                  <a:pt x="243763" y="334009"/>
                </a:lnTo>
                <a:close/>
              </a:path>
              <a:path w="537845" h="537210">
                <a:moveTo>
                  <a:pt x="243420" y="334009"/>
                </a:moveTo>
                <a:lnTo>
                  <a:pt x="243382" y="412750"/>
                </a:lnTo>
                <a:lnTo>
                  <a:pt x="243420" y="334009"/>
                </a:lnTo>
                <a:close/>
              </a:path>
              <a:path w="537845" h="537210">
                <a:moveTo>
                  <a:pt x="243458" y="334009"/>
                </a:moveTo>
                <a:lnTo>
                  <a:pt x="243420" y="412750"/>
                </a:lnTo>
                <a:lnTo>
                  <a:pt x="243458" y="334009"/>
                </a:lnTo>
                <a:close/>
              </a:path>
              <a:path w="537845" h="537210">
                <a:moveTo>
                  <a:pt x="374942" y="328929"/>
                </a:moveTo>
                <a:lnTo>
                  <a:pt x="305816" y="369569"/>
                </a:lnTo>
                <a:lnTo>
                  <a:pt x="517575" y="369569"/>
                </a:lnTo>
                <a:lnTo>
                  <a:pt x="523724" y="355600"/>
                </a:lnTo>
                <a:lnTo>
                  <a:pt x="429653" y="355600"/>
                </a:lnTo>
                <a:lnTo>
                  <a:pt x="393039" y="350519"/>
                </a:lnTo>
                <a:lnTo>
                  <a:pt x="396455" y="344169"/>
                </a:lnTo>
                <a:lnTo>
                  <a:pt x="374942" y="328929"/>
                </a:lnTo>
                <a:close/>
              </a:path>
              <a:path w="537845" h="537210">
                <a:moveTo>
                  <a:pt x="213271" y="316229"/>
                </a:moveTo>
                <a:lnTo>
                  <a:pt x="163664" y="353059"/>
                </a:lnTo>
                <a:lnTo>
                  <a:pt x="167424" y="359409"/>
                </a:lnTo>
                <a:lnTo>
                  <a:pt x="130898" y="364489"/>
                </a:lnTo>
                <a:lnTo>
                  <a:pt x="243398" y="364489"/>
                </a:lnTo>
                <a:lnTo>
                  <a:pt x="243408" y="334009"/>
                </a:lnTo>
                <a:lnTo>
                  <a:pt x="213271" y="316229"/>
                </a:lnTo>
                <a:close/>
              </a:path>
              <a:path w="537845" h="537210">
                <a:moveTo>
                  <a:pt x="530835" y="326389"/>
                </a:moveTo>
                <a:lnTo>
                  <a:pt x="407225" y="326389"/>
                </a:lnTo>
                <a:lnTo>
                  <a:pt x="429653" y="355600"/>
                </a:lnTo>
                <a:lnTo>
                  <a:pt x="523724" y="355600"/>
                </a:lnTo>
                <a:lnTo>
                  <a:pt x="530835" y="326389"/>
                </a:lnTo>
                <a:close/>
              </a:path>
              <a:path w="537845" h="537210">
                <a:moveTo>
                  <a:pt x="169095" y="334009"/>
                </a:moveTo>
                <a:lnTo>
                  <a:pt x="152844" y="334009"/>
                </a:lnTo>
                <a:lnTo>
                  <a:pt x="156362" y="340359"/>
                </a:lnTo>
                <a:lnTo>
                  <a:pt x="169095" y="334009"/>
                </a:lnTo>
                <a:close/>
              </a:path>
              <a:path w="537845" h="537210">
                <a:moveTo>
                  <a:pt x="339445" y="110489"/>
                </a:moveTo>
                <a:lnTo>
                  <a:pt x="339191" y="110489"/>
                </a:lnTo>
                <a:lnTo>
                  <a:pt x="338975" y="111759"/>
                </a:lnTo>
                <a:lnTo>
                  <a:pt x="338785" y="111759"/>
                </a:lnTo>
                <a:lnTo>
                  <a:pt x="338074" y="113029"/>
                </a:lnTo>
                <a:lnTo>
                  <a:pt x="337540" y="114300"/>
                </a:lnTo>
                <a:lnTo>
                  <a:pt x="336600" y="115569"/>
                </a:lnTo>
                <a:lnTo>
                  <a:pt x="336054" y="116839"/>
                </a:lnTo>
                <a:lnTo>
                  <a:pt x="334479" y="118109"/>
                </a:lnTo>
                <a:lnTo>
                  <a:pt x="333819" y="119379"/>
                </a:lnTo>
                <a:lnTo>
                  <a:pt x="333286" y="119379"/>
                </a:lnTo>
                <a:lnTo>
                  <a:pt x="332943" y="120650"/>
                </a:lnTo>
                <a:lnTo>
                  <a:pt x="330530" y="121919"/>
                </a:lnTo>
                <a:lnTo>
                  <a:pt x="329539" y="123189"/>
                </a:lnTo>
                <a:lnTo>
                  <a:pt x="329095" y="123189"/>
                </a:lnTo>
                <a:lnTo>
                  <a:pt x="327837" y="124459"/>
                </a:lnTo>
                <a:lnTo>
                  <a:pt x="326453" y="124459"/>
                </a:lnTo>
                <a:lnTo>
                  <a:pt x="325526" y="125729"/>
                </a:lnTo>
                <a:lnTo>
                  <a:pt x="324675" y="125729"/>
                </a:lnTo>
                <a:lnTo>
                  <a:pt x="323405" y="127000"/>
                </a:lnTo>
                <a:lnTo>
                  <a:pt x="322821" y="127000"/>
                </a:lnTo>
                <a:lnTo>
                  <a:pt x="321106" y="128269"/>
                </a:lnTo>
                <a:lnTo>
                  <a:pt x="317588" y="129539"/>
                </a:lnTo>
                <a:lnTo>
                  <a:pt x="315429" y="129539"/>
                </a:lnTo>
                <a:lnTo>
                  <a:pt x="311848" y="130809"/>
                </a:lnTo>
                <a:lnTo>
                  <a:pt x="309003" y="132079"/>
                </a:lnTo>
                <a:lnTo>
                  <a:pt x="306908" y="132079"/>
                </a:lnTo>
                <a:lnTo>
                  <a:pt x="304380" y="133350"/>
                </a:lnTo>
                <a:lnTo>
                  <a:pt x="297827" y="133350"/>
                </a:lnTo>
                <a:lnTo>
                  <a:pt x="297840" y="215900"/>
                </a:lnTo>
                <a:lnTo>
                  <a:pt x="378764" y="262889"/>
                </a:lnTo>
                <a:lnTo>
                  <a:pt x="378688" y="292100"/>
                </a:lnTo>
                <a:lnTo>
                  <a:pt x="372287" y="294639"/>
                </a:lnTo>
                <a:lnTo>
                  <a:pt x="378764" y="298450"/>
                </a:lnTo>
                <a:lnTo>
                  <a:pt x="378701" y="321309"/>
                </a:lnTo>
                <a:lnTo>
                  <a:pt x="403567" y="332739"/>
                </a:lnTo>
                <a:lnTo>
                  <a:pt x="407225" y="326389"/>
                </a:lnTo>
                <a:lnTo>
                  <a:pt x="530835" y="326389"/>
                </a:lnTo>
                <a:lnTo>
                  <a:pt x="534236" y="312419"/>
                </a:lnTo>
                <a:lnTo>
                  <a:pt x="537640" y="270509"/>
                </a:lnTo>
                <a:lnTo>
                  <a:pt x="537578" y="260350"/>
                </a:lnTo>
                <a:lnTo>
                  <a:pt x="523214" y="181609"/>
                </a:lnTo>
                <a:lnTo>
                  <a:pt x="501556" y="134619"/>
                </a:lnTo>
                <a:lnTo>
                  <a:pt x="486270" y="113029"/>
                </a:lnTo>
                <a:lnTo>
                  <a:pt x="356209" y="113029"/>
                </a:lnTo>
                <a:lnTo>
                  <a:pt x="339445" y="110489"/>
                </a:lnTo>
                <a:close/>
              </a:path>
              <a:path w="537845" h="537210">
                <a:moveTo>
                  <a:pt x="131038" y="269239"/>
                </a:moveTo>
                <a:lnTo>
                  <a:pt x="127368" y="275589"/>
                </a:lnTo>
                <a:lnTo>
                  <a:pt x="144081" y="275589"/>
                </a:lnTo>
                <a:lnTo>
                  <a:pt x="131038" y="269239"/>
                </a:lnTo>
                <a:close/>
              </a:path>
              <a:path w="537845" h="537210">
                <a:moveTo>
                  <a:pt x="157115" y="246379"/>
                </a:moveTo>
                <a:lnTo>
                  <a:pt x="104952" y="246379"/>
                </a:lnTo>
                <a:lnTo>
                  <a:pt x="141579" y="251459"/>
                </a:lnTo>
                <a:lnTo>
                  <a:pt x="138150" y="257809"/>
                </a:lnTo>
                <a:lnTo>
                  <a:pt x="157149" y="270509"/>
                </a:lnTo>
                <a:lnTo>
                  <a:pt x="157200" y="255269"/>
                </a:lnTo>
                <a:lnTo>
                  <a:pt x="163601" y="251459"/>
                </a:lnTo>
                <a:lnTo>
                  <a:pt x="157111" y="247650"/>
                </a:lnTo>
                <a:lnTo>
                  <a:pt x="157115" y="246379"/>
                </a:lnTo>
                <a:close/>
              </a:path>
              <a:path w="537845" h="537210">
                <a:moveTo>
                  <a:pt x="243037" y="177800"/>
                </a:moveTo>
                <a:lnTo>
                  <a:pt x="230073" y="177800"/>
                </a:lnTo>
                <a:lnTo>
                  <a:pt x="243039" y="184150"/>
                </a:lnTo>
                <a:lnTo>
                  <a:pt x="243037" y="177800"/>
                </a:lnTo>
                <a:close/>
              </a:path>
              <a:path w="537845" h="537210">
                <a:moveTo>
                  <a:pt x="330190" y="87629"/>
                </a:moveTo>
                <a:lnTo>
                  <a:pt x="277456" y="87629"/>
                </a:lnTo>
                <a:lnTo>
                  <a:pt x="284505" y="88900"/>
                </a:lnTo>
                <a:lnTo>
                  <a:pt x="295198" y="95250"/>
                </a:lnTo>
                <a:lnTo>
                  <a:pt x="297840" y="99059"/>
                </a:lnTo>
                <a:lnTo>
                  <a:pt x="297802" y="127000"/>
                </a:lnTo>
                <a:lnTo>
                  <a:pt x="301015" y="125729"/>
                </a:lnTo>
                <a:lnTo>
                  <a:pt x="303352" y="124459"/>
                </a:lnTo>
                <a:lnTo>
                  <a:pt x="310997" y="120650"/>
                </a:lnTo>
                <a:lnTo>
                  <a:pt x="315912" y="116839"/>
                </a:lnTo>
                <a:lnTo>
                  <a:pt x="319062" y="111759"/>
                </a:lnTo>
                <a:lnTo>
                  <a:pt x="319811" y="110489"/>
                </a:lnTo>
                <a:lnTo>
                  <a:pt x="320141" y="110489"/>
                </a:lnTo>
                <a:lnTo>
                  <a:pt x="320763" y="107950"/>
                </a:lnTo>
                <a:lnTo>
                  <a:pt x="321081" y="107950"/>
                </a:lnTo>
                <a:lnTo>
                  <a:pt x="302907" y="105409"/>
                </a:lnTo>
                <a:lnTo>
                  <a:pt x="330190" y="87629"/>
                </a:lnTo>
                <a:close/>
              </a:path>
              <a:path w="537845" h="537210">
                <a:moveTo>
                  <a:pt x="254297" y="90169"/>
                </a:moveTo>
                <a:lnTo>
                  <a:pt x="207987" y="90169"/>
                </a:lnTo>
                <a:lnTo>
                  <a:pt x="226352" y="92709"/>
                </a:lnTo>
                <a:lnTo>
                  <a:pt x="225653" y="96519"/>
                </a:lnTo>
                <a:lnTo>
                  <a:pt x="225475" y="97789"/>
                </a:lnTo>
                <a:lnTo>
                  <a:pt x="225412" y="100329"/>
                </a:lnTo>
                <a:lnTo>
                  <a:pt x="225971" y="104139"/>
                </a:lnTo>
                <a:lnTo>
                  <a:pt x="232092" y="114300"/>
                </a:lnTo>
                <a:lnTo>
                  <a:pt x="233146" y="115569"/>
                </a:lnTo>
                <a:lnTo>
                  <a:pt x="234454" y="116839"/>
                </a:lnTo>
                <a:lnTo>
                  <a:pt x="235915" y="118109"/>
                </a:lnTo>
                <a:lnTo>
                  <a:pt x="237515" y="119379"/>
                </a:lnTo>
                <a:lnTo>
                  <a:pt x="238988" y="120650"/>
                </a:lnTo>
                <a:lnTo>
                  <a:pt x="240614" y="121919"/>
                </a:lnTo>
                <a:lnTo>
                  <a:pt x="243014" y="123189"/>
                </a:lnTo>
                <a:lnTo>
                  <a:pt x="242925" y="99059"/>
                </a:lnTo>
                <a:lnTo>
                  <a:pt x="245630" y="95250"/>
                </a:lnTo>
                <a:lnTo>
                  <a:pt x="254297" y="90169"/>
                </a:lnTo>
                <a:close/>
              </a:path>
              <a:path w="537845" h="537210">
                <a:moveTo>
                  <a:pt x="217919" y="115569"/>
                </a:moveTo>
                <a:lnTo>
                  <a:pt x="218871" y="116839"/>
                </a:lnTo>
                <a:lnTo>
                  <a:pt x="217919" y="115569"/>
                </a:lnTo>
                <a:close/>
              </a:path>
              <a:path w="537845" h="537210">
                <a:moveTo>
                  <a:pt x="251142" y="114300"/>
                </a:moveTo>
                <a:lnTo>
                  <a:pt x="250532" y="114300"/>
                </a:lnTo>
                <a:lnTo>
                  <a:pt x="252602" y="115569"/>
                </a:lnTo>
                <a:lnTo>
                  <a:pt x="254393" y="116839"/>
                </a:lnTo>
                <a:lnTo>
                  <a:pt x="255130" y="116839"/>
                </a:lnTo>
                <a:lnTo>
                  <a:pt x="253657" y="115569"/>
                </a:lnTo>
                <a:lnTo>
                  <a:pt x="252907" y="115569"/>
                </a:lnTo>
                <a:lnTo>
                  <a:pt x="251142" y="114300"/>
                </a:lnTo>
                <a:close/>
              </a:path>
              <a:path w="537845" h="537210">
                <a:moveTo>
                  <a:pt x="287794" y="115569"/>
                </a:moveTo>
                <a:lnTo>
                  <a:pt x="287197" y="115569"/>
                </a:lnTo>
                <a:lnTo>
                  <a:pt x="286727" y="116839"/>
                </a:lnTo>
                <a:lnTo>
                  <a:pt x="287794" y="115569"/>
                </a:lnTo>
                <a:close/>
              </a:path>
              <a:path w="537845" h="537210">
                <a:moveTo>
                  <a:pt x="213294" y="110938"/>
                </a:moveTo>
                <a:lnTo>
                  <a:pt x="214350" y="113029"/>
                </a:lnTo>
                <a:lnTo>
                  <a:pt x="215747" y="114300"/>
                </a:lnTo>
                <a:lnTo>
                  <a:pt x="216141" y="114300"/>
                </a:lnTo>
                <a:lnTo>
                  <a:pt x="214528" y="113029"/>
                </a:lnTo>
                <a:lnTo>
                  <a:pt x="213294" y="110938"/>
                </a:lnTo>
                <a:close/>
              </a:path>
              <a:path w="537845" h="537210">
                <a:moveTo>
                  <a:pt x="246598" y="111795"/>
                </a:moveTo>
                <a:lnTo>
                  <a:pt x="247573" y="113029"/>
                </a:lnTo>
                <a:lnTo>
                  <a:pt x="248208" y="113029"/>
                </a:lnTo>
                <a:lnTo>
                  <a:pt x="249821" y="114300"/>
                </a:lnTo>
                <a:lnTo>
                  <a:pt x="250532" y="114300"/>
                </a:lnTo>
                <a:lnTo>
                  <a:pt x="248462" y="113029"/>
                </a:lnTo>
                <a:lnTo>
                  <a:pt x="246598" y="111795"/>
                </a:lnTo>
                <a:close/>
              </a:path>
              <a:path w="537845" h="537210">
                <a:moveTo>
                  <a:pt x="294424" y="111759"/>
                </a:moveTo>
                <a:lnTo>
                  <a:pt x="293662" y="111759"/>
                </a:lnTo>
                <a:lnTo>
                  <a:pt x="292074" y="113029"/>
                </a:lnTo>
                <a:lnTo>
                  <a:pt x="290817" y="114300"/>
                </a:lnTo>
                <a:lnTo>
                  <a:pt x="291579" y="114300"/>
                </a:lnTo>
                <a:lnTo>
                  <a:pt x="293179" y="113029"/>
                </a:lnTo>
                <a:lnTo>
                  <a:pt x="294424" y="111759"/>
                </a:lnTo>
                <a:close/>
              </a:path>
              <a:path w="537845" h="537210">
                <a:moveTo>
                  <a:pt x="461271" y="82550"/>
                </a:moveTo>
                <a:lnTo>
                  <a:pt x="337985" y="82550"/>
                </a:lnTo>
                <a:lnTo>
                  <a:pt x="356209" y="113029"/>
                </a:lnTo>
                <a:lnTo>
                  <a:pt x="486270" y="113029"/>
                </a:lnTo>
                <a:lnTo>
                  <a:pt x="470984" y="91439"/>
                </a:lnTo>
                <a:lnTo>
                  <a:pt x="461271" y="82550"/>
                </a:lnTo>
                <a:close/>
              </a:path>
              <a:path w="537845" h="537210">
                <a:moveTo>
                  <a:pt x="245897" y="110489"/>
                </a:moveTo>
                <a:lnTo>
                  <a:pt x="245211" y="110489"/>
                </a:lnTo>
                <a:lnTo>
                  <a:pt x="246598" y="111795"/>
                </a:lnTo>
                <a:lnTo>
                  <a:pt x="245897" y="110489"/>
                </a:lnTo>
                <a:close/>
              </a:path>
              <a:path w="537845" h="537210">
                <a:moveTo>
                  <a:pt x="296468" y="107950"/>
                </a:moveTo>
                <a:lnTo>
                  <a:pt x="295846" y="109219"/>
                </a:lnTo>
                <a:lnTo>
                  <a:pt x="294957" y="110489"/>
                </a:lnTo>
                <a:lnTo>
                  <a:pt x="294436" y="111759"/>
                </a:lnTo>
                <a:lnTo>
                  <a:pt x="295275" y="110489"/>
                </a:lnTo>
                <a:lnTo>
                  <a:pt x="295948" y="109219"/>
                </a:lnTo>
                <a:lnTo>
                  <a:pt x="296468" y="107950"/>
                </a:lnTo>
                <a:close/>
              </a:path>
              <a:path w="537845" h="537210">
                <a:moveTo>
                  <a:pt x="244365" y="108989"/>
                </a:moveTo>
                <a:lnTo>
                  <a:pt x="244411" y="109219"/>
                </a:lnTo>
                <a:lnTo>
                  <a:pt x="244365" y="108989"/>
                </a:lnTo>
                <a:close/>
              </a:path>
              <a:path w="537845" h="537210">
                <a:moveTo>
                  <a:pt x="244157" y="107950"/>
                </a:moveTo>
                <a:lnTo>
                  <a:pt x="243928" y="107950"/>
                </a:lnTo>
                <a:lnTo>
                  <a:pt x="244365" y="108989"/>
                </a:lnTo>
                <a:lnTo>
                  <a:pt x="244157" y="107950"/>
                </a:lnTo>
                <a:close/>
              </a:path>
              <a:path w="537845" h="537210">
                <a:moveTo>
                  <a:pt x="210689" y="107768"/>
                </a:moveTo>
                <a:lnTo>
                  <a:pt x="210820" y="107950"/>
                </a:lnTo>
                <a:lnTo>
                  <a:pt x="210689" y="107768"/>
                </a:lnTo>
                <a:close/>
              </a:path>
              <a:path w="537845" h="537210">
                <a:moveTo>
                  <a:pt x="243560" y="106679"/>
                </a:moveTo>
                <a:lnTo>
                  <a:pt x="243916" y="107950"/>
                </a:lnTo>
                <a:lnTo>
                  <a:pt x="243560" y="106679"/>
                </a:lnTo>
                <a:close/>
              </a:path>
              <a:path w="537845" h="537210">
                <a:moveTo>
                  <a:pt x="296973" y="107156"/>
                </a:moveTo>
                <a:lnTo>
                  <a:pt x="296481" y="107950"/>
                </a:lnTo>
                <a:lnTo>
                  <a:pt x="296672" y="107950"/>
                </a:lnTo>
                <a:lnTo>
                  <a:pt x="296973" y="107156"/>
                </a:lnTo>
                <a:close/>
              </a:path>
              <a:path w="537845" h="537210">
                <a:moveTo>
                  <a:pt x="297268" y="106679"/>
                </a:moveTo>
                <a:lnTo>
                  <a:pt x="296973" y="107156"/>
                </a:lnTo>
                <a:lnTo>
                  <a:pt x="297268" y="106679"/>
                </a:lnTo>
                <a:close/>
              </a:path>
              <a:path w="537845" h="537210">
                <a:moveTo>
                  <a:pt x="297531" y="105906"/>
                </a:moveTo>
                <a:lnTo>
                  <a:pt x="297268" y="106679"/>
                </a:lnTo>
                <a:lnTo>
                  <a:pt x="297446" y="106679"/>
                </a:lnTo>
                <a:lnTo>
                  <a:pt x="297531" y="105906"/>
                </a:lnTo>
                <a:close/>
              </a:path>
              <a:path w="537845" h="537210">
                <a:moveTo>
                  <a:pt x="297726" y="104139"/>
                </a:moveTo>
                <a:lnTo>
                  <a:pt x="297531" y="105906"/>
                </a:lnTo>
                <a:lnTo>
                  <a:pt x="297700" y="105409"/>
                </a:lnTo>
                <a:lnTo>
                  <a:pt x="297726" y="104139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4" name="object 1074"/>
          <p:cNvSpPr/>
          <p:nvPr/>
        </p:nvSpPr>
        <p:spPr>
          <a:xfrm>
            <a:off x="9458733" y="3929812"/>
            <a:ext cx="121920" cy="121920"/>
          </a:xfrm>
          <a:custGeom>
            <a:avLst/>
            <a:gdLst/>
            <a:ahLst/>
            <a:cxnLst/>
            <a:rect l="l" t="t" r="r" b="b"/>
            <a:pathLst>
              <a:path w="121920" h="121920">
                <a:moveTo>
                  <a:pt x="10970" y="25958"/>
                </a:moveTo>
                <a:lnTo>
                  <a:pt x="0" y="62440"/>
                </a:lnTo>
                <a:lnTo>
                  <a:pt x="518" y="68846"/>
                </a:lnTo>
                <a:lnTo>
                  <a:pt x="18676" y="104632"/>
                </a:lnTo>
                <a:lnTo>
                  <a:pt x="54341" y="121627"/>
                </a:lnTo>
                <a:lnTo>
                  <a:pt x="63421" y="121627"/>
                </a:lnTo>
                <a:lnTo>
                  <a:pt x="66126" y="121450"/>
                </a:lnTo>
                <a:lnTo>
                  <a:pt x="68844" y="121094"/>
                </a:lnTo>
                <a:lnTo>
                  <a:pt x="76221" y="119647"/>
                </a:lnTo>
                <a:lnTo>
                  <a:pt x="80348" y="118300"/>
                </a:lnTo>
                <a:lnTo>
                  <a:pt x="54811" y="118300"/>
                </a:lnTo>
                <a:lnTo>
                  <a:pt x="49020" y="117373"/>
                </a:lnTo>
                <a:lnTo>
                  <a:pt x="13960" y="94109"/>
                </a:lnTo>
                <a:lnTo>
                  <a:pt x="2690" y="59893"/>
                </a:lnTo>
                <a:lnTo>
                  <a:pt x="3439" y="51409"/>
                </a:lnTo>
                <a:lnTo>
                  <a:pt x="14589" y="26606"/>
                </a:lnTo>
                <a:lnTo>
                  <a:pt x="13571" y="26596"/>
                </a:lnTo>
                <a:lnTo>
                  <a:pt x="10970" y="25958"/>
                </a:lnTo>
                <a:close/>
              </a:path>
              <a:path w="121920" h="121920">
                <a:moveTo>
                  <a:pt x="80449" y="3327"/>
                </a:moveTo>
                <a:lnTo>
                  <a:pt x="60831" y="3327"/>
                </a:lnTo>
                <a:lnTo>
                  <a:pt x="78664" y="6186"/>
                </a:lnTo>
                <a:lnTo>
                  <a:pt x="94398" y="14216"/>
                </a:lnTo>
                <a:lnTo>
                  <a:pt x="116876" y="47929"/>
                </a:lnTo>
                <a:lnTo>
                  <a:pt x="118131" y="64776"/>
                </a:lnTo>
                <a:lnTo>
                  <a:pt x="116371" y="75599"/>
                </a:lnTo>
                <a:lnTo>
                  <a:pt x="89645" y="110570"/>
                </a:lnTo>
                <a:lnTo>
                  <a:pt x="63294" y="118300"/>
                </a:lnTo>
                <a:lnTo>
                  <a:pt x="80348" y="118300"/>
                </a:lnTo>
                <a:lnTo>
                  <a:pt x="83278" y="117344"/>
                </a:lnTo>
                <a:lnTo>
                  <a:pt x="89954" y="114218"/>
                </a:lnTo>
                <a:lnTo>
                  <a:pt x="96187" y="110299"/>
                </a:lnTo>
                <a:lnTo>
                  <a:pt x="95121" y="108051"/>
                </a:lnTo>
                <a:lnTo>
                  <a:pt x="103598" y="104031"/>
                </a:lnTo>
                <a:lnTo>
                  <a:pt x="121501" y="64776"/>
                </a:lnTo>
                <a:lnTo>
                  <a:pt x="121079" y="52768"/>
                </a:lnTo>
                <a:lnTo>
                  <a:pt x="97121" y="12079"/>
                </a:lnTo>
                <a:lnTo>
                  <a:pt x="80449" y="3327"/>
                </a:lnTo>
                <a:close/>
              </a:path>
              <a:path w="121920" h="121920">
                <a:moveTo>
                  <a:pt x="60831" y="0"/>
                </a:moveTo>
                <a:lnTo>
                  <a:pt x="58164" y="0"/>
                </a:lnTo>
                <a:lnTo>
                  <a:pt x="55458" y="177"/>
                </a:lnTo>
                <a:lnTo>
                  <a:pt x="15060" y="20739"/>
                </a:lnTo>
                <a:lnTo>
                  <a:pt x="13612" y="26606"/>
                </a:lnTo>
                <a:lnTo>
                  <a:pt x="14597" y="26596"/>
                </a:lnTo>
                <a:lnTo>
                  <a:pt x="15136" y="25895"/>
                </a:lnTo>
                <a:lnTo>
                  <a:pt x="22869" y="17590"/>
                </a:lnTo>
                <a:lnTo>
                  <a:pt x="58303" y="3327"/>
                </a:lnTo>
                <a:lnTo>
                  <a:pt x="80449" y="3327"/>
                </a:lnTo>
                <a:lnTo>
                  <a:pt x="80160" y="3175"/>
                </a:lnTo>
                <a:lnTo>
                  <a:pt x="60831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5" name="object 1075"/>
          <p:cNvSpPr/>
          <p:nvPr/>
        </p:nvSpPr>
        <p:spPr>
          <a:xfrm>
            <a:off x="9553854" y="3861866"/>
            <a:ext cx="379095" cy="179070"/>
          </a:xfrm>
          <a:custGeom>
            <a:avLst/>
            <a:gdLst/>
            <a:ahLst/>
            <a:cxnLst/>
            <a:rect l="l" t="t" r="r" b="b"/>
            <a:pathLst>
              <a:path w="379095" h="179070">
                <a:moveTo>
                  <a:pt x="378256" y="0"/>
                </a:moveTo>
                <a:lnTo>
                  <a:pt x="371271" y="2628"/>
                </a:lnTo>
                <a:lnTo>
                  <a:pt x="364147" y="4978"/>
                </a:lnTo>
                <a:lnTo>
                  <a:pt x="356908" y="7023"/>
                </a:lnTo>
                <a:lnTo>
                  <a:pt x="0" y="175996"/>
                </a:lnTo>
                <a:lnTo>
                  <a:pt x="1435" y="179006"/>
                </a:lnTo>
                <a:lnTo>
                  <a:pt x="378498" y="495"/>
                </a:lnTo>
                <a:lnTo>
                  <a:pt x="378256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object 1076"/>
          <p:cNvSpPr/>
          <p:nvPr/>
        </p:nvSpPr>
        <p:spPr>
          <a:xfrm>
            <a:off x="9563851" y="3334982"/>
            <a:ext cx="544830" cy="544830"/>
          </a:xfrm>
          <a:custGeom>
            <a:avLst/>
            <a:gdLst/>
            <a:ahLst/>
            <a:cxnLst/>
            <a:rect l="l" t="t" r="r" b="b"/>
            <a:pathLst>
              <a:path w="544829" h="544829">
                <a:moveTo>
                  <a:pt x="273301" y="0"/>
                </a:moveTo>
                <a:lnTo>
                  <a:pt x="271916" y="0"/>
                </a:lnTo>
                <a:lnTo>
                  <a:pt x="262969" y="172"/>
                </a:lnTo>
                <a:lnTo>
                  <a:pt x="183670" y="14704"/>
                </a:lnTo>
                <a:lnTo>
                  <a:pt x="135445" y="36634"/>
                </a:lnTo>
                <a:lnTo>
                  <a:pt x="92455" y="67587"/>
                </a:lnTo>
                <a:lnTo>
                  <a:pt x="55801" y="106921"/>
                </a:lnTo>
                <a:lnTo>
                  <a:pt x="23274" y="161537"/>
                </a:lnTo>
                <a:lnTo>
                  <a:pt x="4531" y="221335"/>
                </a:lnTo>
                <a:lnTo>
                  <a:pt x="6969" y="221932"/>
                </a:lnTo>
                <a:lnTo>
                  <a:pt x="1038" y="246011"/>
                </a:lnTo>
                <a:lnTo>
                  <a:pt x="543" y="251180"/>
                </a:lnTo>
                <a:lnTo>
                  <a:pt x="200" y="256362"/>
                </a:lnTo>
                <a:lnTo>
                  <a:pt x="9" y="261569"/>
                </a:lnTo>
                <a:lnTo>
                  <a:pt x="0" y="280931"/>
                </a:lnTo>
                <a:lnTo>
                  <a:pt x="365" y="288796"/>
                </a:lnTo>
                <a:lnTo>
                  <a:pt x="13656" y="357818"/>
                </a:lnTo>
                <a:lnTo>
                  <a:pt x="33042" y="402447"/>
                </a:lnTo>
                <a:lnTo>
                  <a:pt x="59620" y="442260"/>
                </a:lnTo>
                <a:lnTo>
                  <a:pt x="92465" y="476554"/>
                </a:lnTo>
                <a:lnTo>
                  <a:pt x="131442" y="505102"/>
                </a:lnTo>
                <a:lnTo>
                  <a:pt x="174985" y="526424"/>
                </a:lnTo>
                <a:lnTo>
                  <a:pt x="222112" y="539769"/>
                </a:lnTo>
                <a:lnTo>
                  <a:pt x="271840" y="544385"/>
                </a:lnTo>
                <a:lnTo>
                  <a:pt x="280828" y="544235"/>
                </a:lnTo>
                <a:lnTo>
                  <a:pt x="289863" y="543783"/>
                </a:lnTo>
                <a:lnTo>
                  <a:pt x="298938" y="543029"/>
                </a:lnTo>
                <a:lnTo>
                  <a:pt x="308048" y="541972"/>
                </a:lnTo>
                <a:lnTo>
                  <a:pt x="314280" y="541045"/>
                </a:lnTo>
                <a:lnTo>
                  <a:pt x="271853" y="541045"/>
                </a:lnTo>
                <a:lnTo>
                  <a:pt x="249888" y="540141"/>
                </a:lnTo>
                <a:lnTo>
                  <a:pt x="207234" y="533105"/>
                </a:lnTo>
                <a:lnTo>
                  <a:pt x="141058" y="506840"/>
                </a:lnTo>
                <a:lnTo>
                  <a:pt x="100665" y="479155"/>
                </a:lnTo>
                <a:lnTo>
                  <a:pt x="65872" y="444606"/>
                </a:lnTo>
                <a:lnTo>
                  <a:pt x="37724" y="403994"/>
                </a:lnTo>
                <a:lnTo>
                  <a:pt x="17293" y="358168"/>
                </a:lnTo>
                <a:lnTo>
                  <a:pt x="5559" y="307784"/>
                </a:lnTo>
                <a:lnTo>
                  <a:pt x="3184" y="271716"/>
                </a:lnTo>
                <a:lnTo>
                  <a:pt x="6664" y="228430"/>
                </a:lnTo>
                <a:lnTo>
                  <a:pt x="17172" y="186251"/>
                </a:lnTo>
                <a:lnTo>
                  <a:pt x="34497" y="146187"/>
                </a:lnTo>
                <a:lnTo>
                  <a:pt x="58455" y="108940"/>
                </a:lnTo>
                <a:lnTo>
                  <a:pt x="94656" y="70091"/>
                </a:lnTo>
                <a:lnTo>
                  <a:pt x="137117" y="39520"/>
                </a:lnTo>
                <a:lnTo>
                  <a:pt x="184747" y="17863"/>
                </a:lnTo>
                <a:lnTo>
                  <a:pt x="236458" y="5753"/>
                </a:lnTo>
                <a:lnTo>
                  <a:pt x="272577" y="3340"/>
                </a:lnTo>
                <a:lnTo>
                  <a:pt x="313108" y="3340"/>
                </a:lnTo>
                <a:lnTo>
                  <a:pt x="273301" y="0"/>
                </a:lnTo>
                <a:close/>
              </a:path>
              <a:path w="544829" h="544829">
                <a:moveTo>
                  <a:pt x="313108" y="3340"/>
                </a:moveTo>
                <a:lnTo>
                  <a:pt x="272577" y="3340"/>
                </a:lnTo>
                <a:lnTo>
                  <a:pt x="310098" y="5973"/>
                </a:lnTo>
                <a:lnTo>
                  <a:pt x="346640" y="13793"/>
                </a:lnTo>
                <a:lnTo>
                  <a:pt x="415007" y="44526"/>
                </a:lnTo>
                <a:lnTo>
                  <a:pt x="474144" y="94839"/>
                </a:lnTo>
                <a:lnTo>
                  <a:pt x="504715" y="137301"/>
                </a:lnTo>
                <a:lnTo>
                  <a:pt x="526374" y="184928"/>
                </a:lnTo>
                <a:lnTo>
                  <a:pt x="538489" y="236626"/>
                </a:lnTo>
                <a:lnTo>
                  <a:pt x="540789" y="273799"/>
                </a:lnTo>
                <a:lnTo>
                  <a:pt x="537395" y="315987"/>
                </a:lnTo>
                <a:lnTo>
                  <a:pt x="526883" y="358168"/>
                </a:lnTo>
                <a:lnTo>
                  <a:pt x="509554" y="398230"/>
                </a:lnTo>
                <a:lnTo>
                  <a:pt x="485594" y="435470"/>
                </a:lnTo>
                <a:lnTo>
                  <a:pt x="449398" y="474324"/>
                </a:lnTo>
                <a:lnTo>
                  <a:pt x="406938" y="504896"/>
                </a:lnTo>
                <a:lnTo>
                  <a:pt x="359309" y="526554"/>
                </a:lnTo>
                <a:lnTo>
                  <a:pt x="307603" y="538670"/>
                </a:lnTo>
                <a:lnTo>
                  <a:pt x="271853" y="541045"/>
                </a:lnTo>
                <a:lnTo>
                  <a:pt x="314280" y="541045"/>
                </a:lnTo>
                <a:lnTo>
                  <a:pt x="354149" y="531863"/>
                </a:lnTo>
                <a:lnTo>
                  <a:pt x="402503" y="511209"/>
                </a:lnTo>
                <a:lnTo>
                  <a:pt x="462892" y="466280"/>
                </a:lnTo>
                <a:lnTo>
                  <a:pt x="488236" y="437489"/>
                </a:lnTo>
                <a:lnTo>
                  <a:pt x="512329" y="400100"/>
                </a:lnTo>
                <a:lnTo>
                  <a:pt x="529815" y="359892"/>
                </a:lnTo>
                <a:lnTo>
                  <a:pt x="540510" y="317560"/>
                </a:lnTo>
                <a:lnTo>
                  <a:pt x="544230" y="273799"/>
                </a:lnTo>
                <a:lnTo>
                  <a:pt x="544230" y="271716"/>
                </a:lnTo>
                <a:lnTo>
                  <a:pt x="529527" y="183840"/>
                </a:lnTo>
                <a:lnTo>
                  <a:pt x="507600" y="135624"/>
                </a:lnTo>
                <a:lnTo>
                  <a:pt x="476648" y="92640"/>
                </a:lnTo>
                <a:lnTo>
                  <a:pt x="437309" y="55994"/>
                </a:lnTo>
                <a:lnTo>
                  <a:pt x="399843" y="31862"/>
                </a:lnTo>
                <a:lnTo>
                  <a:pt x="359558" y="14362"/>
                </a:lnTo>
                <a:lnTo>
                  <a:pt x="317145" y="3678"/>
                </a:lnTo>
                <a:lnTo>
                  <a:pt x="313108" y="334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object 1077"/>
          <p:cNvSpPr/>
          <p:nvPr/>
        </p:nvSpPr>
        <p:spPr>
          <a:xfrm>
            <a:off x="9469107" y="3556114"/>
            <a:ext cx="102235" cy="400685"/>
          </a:xfrm>
          <a:custGeom>
            <a:avLst/>
            <a:gdLst/>
            <a:ahLst/>
            <a:cxnLst/>
            <a:rect l="l" t="t" r="r" b="b"/>
            <a:pathLst>
              <a:path w="102234" h="400685">
                <a:moveTo>
                  <a:pt x="98475" y="0"/>
                </a:moveTo>
                <a:lnTo>
                  <a:pt x="0" y="399503"/>
                </a:lnTo>
                <a:lnTo>
                  <a:pt x="3238" y="400303"/>
                </a:lnTo>
                <a:lnTo>
                  <a:pt x="101714" y="800"/>
                </a:lnTo>
                <a:lnTo>
                  <a:pt x="98475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object 1078"/>
          <p:cNvSpPr/>
          <p:nvPr/>
        </p:nvSpPr>
        <p:spPr>
          <a:xfrm>
            <a:off x="9816033" y="3675164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810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object 1079"/>
          <p:cNvSpPr/>
          <p:nvPr/>
        </p:nvSpPr>
        <p:spPr>
          <a:xfrm>
            <a:off x="9816306" y="3675240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924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object 1080"/>
          <p:cNvSpPr/>
          <p:nvPr/>
        </p:nvSpPr>
        <p:spPr>
          <a:xfrm>
            <a:off x="9816413" y="3675392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861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object 1081"/>
          <p:cNvSpPr/>
          <p:nvPr/>
        </p:nvSpPr>
        <p:spPr>
          <a:xfrm>
            <a:off x="9816572" y="3675392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963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object 1082"/>
          <p:cNvSpPr/>
          <p:nvPr/>
        </p:nvSpPr>
        <p:spPr>
          <a:xfrm>
            <a:off x="9816680" y="3675545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899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object 1083"/>
          <p:cNvSpPr/>
          <p:nvPr/>
        </p:nvSpPr>
        <p:spPr>
          <a:xfrm>
            <a:off x="9816820" y="3675545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01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object 1084"/>
          <p:cNvSpPr/>
          <p:nvPr/>
        </p:nvSpPr>
        <p:spPr>
          <a:xfrm>
            <a:off x="9816960" y="3675621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13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object 1085"/>
          <p:cNvSpPr/>
          <p:nvPr/>
        </p:nvSpPr>
        <p:spPr>
          <a:xfrm>
            <a:off x="9817227" y="3675773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51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object 1086"/>
          <p:cNvSpPr/>
          <p:nvPr/>
        </p:nvSpPr>
        <p:spPr>
          <a:xfrm>
            <a:off x="9817366" y="3675862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51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object 1087"/>
          <p:cNvSpPr/>
          <p:nvPr/>
        </p:nvSpPr>
        <p:spPr>
          <a:xfrm>
            <a:off x="9817512" y="3675938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64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8" name="object 1088"/>
          <p:cNvSpPr/>
          <p:nvPr/>
        </p:nvSpPr>
        <p:spPr>
          <a:xfrm>
            <a:off x="9817652" y="3676027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64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9" name="object 1089"/>
          <p:cNvSpPr/>
          <p:nvPr/>
        </p:nvSpPr>
        <p:spPr>
          <a:xfrm>
            <a:off x="9817804" y="3676103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77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object 1090"/>
          <p:cNvSpPr/>
          <p:nvPr/>
        </p:nvSpPr>
        <p:spPr>
          <a:xfrm>
            <a:off x="9817944" y="3676193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77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object 1091"/>
          <p:cNvSpPr/>
          <p:nvPr/>
        </p:nvSpPr>
        <p:spPr>
          <a:xfrm>
            <a:off x="9818090" y="3676269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89"/>
                </a:lnTo>
              </a:path>
            </a:pathLst>
          </a:custGeom>
          <a:ln w="317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object 1092"/>
          <p:cNvSpPr/>
          <p:nvPr/>
        </p:nvSpPr>
        <p:spPr>
          <a:xfrm>
            <a:off x="9818236" y="3676358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90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object 1093"/>
          <p:cNvSpPr/>
          <p:nvPr/>
        </p:nvSpPr>
        <p:spPr>
          <a:xfrm>
            <a:off x="9818389" y="3676446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89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object 1094"/>
          <p:cNvSpPr/>
          <p:nvPr/>
        </p:nvSpPr>
        <p:spPr>
          <a:xfrm>
            <a:off x="9818699" y="3676624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50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object 1095"/>
          <p:cNvSpPr/>
          <p:nvPr/>
        </p:nvSpPr>
        <p:spPr>
          <a:xfrm>
            <a:off x="9818852" y="3676713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5024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object 1096"/>
          <p:cNvSpPr/>
          <p:nvPr/>
        </p:nvSpPr>
        <p:spPr>
          <a:xfrm>
            <a:off x="9819011" y="3676802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993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object 1097"/>
          <p:cNvSpPr/>
          <p:nvPr/>
        </p:nvSpPr>
        <p:spPr>
          <a:xfrm>
            <a:off x="9819170" y="3676891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967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object 1098"/>
          <p:cNvSpPr/>
          <p:nvPr/>
        </p:nvSpPr>
        <p:spPr>
          <a:xfrm>
            <a:off x="9819335" y="3676980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936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object 1099"/>
          <p:cNvSpPr/>
          <p:nvPr/>
        </p:nvSpPr>
        <p:spPr>
          <a:xfrm>
            <a:off x="9819487" y="3677082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897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object 1100"/>
          <p:cNvSpPr/>
          <p:nvPr/>
        </p:nvSpPr>
        <p:spPr>
          <a:xfrm>
            <a:off x="9819652" y="3677170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871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object 1101"/>
          <p:cNvSpPr/>
          <p:nvPr/>
        </p:nvSpPr>
        <p:spPr>
          <a:xfrm>
            <a:off x="9819817" y="3677259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845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object 1102"/>
          <p:cNvSpPr/>
          <p:nvPr/>
        </p:nvSpPr>
        <p:spPr>
          <a:xfrm>
            <a:off x="9819982" y="3677361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802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object 1103"/>
          <p:cNvSpPr/>
          <p:nvPr/>
        </p:nvSpPr>
        <p:spPr>
          <a:xfrm>
            <a:off x="9820141" y="3677450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781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object 1104"/>
          <p:cNvSpPr/>
          <p:nvPr/>
        </p:nvSpPr>
        <p:spPr>
          <a:xfrm>
            <a:off x="9820312" y="3677551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742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object 1105"/>
          <p:cNvSpPr/>
          <p:nvPr/>
        </p:nvSpPr>
        <p:spPr>
          <a:xfrm>
            <a:off x="9820484" y="3677640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721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object 1106"/>
          <p:cNvSpPr/>
          <p:nvPr/>
        </p:nvSpPr>
        <p:spPr>
          <a:xfrm>
            <a:off x="9820662" y="3677754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674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7" name="object 1107"/>
          <p:cNvSpPr/>
          <p:nvPr/>
        </p:nvSpPr>
        <p:spPr>
          <a:xfrm>
            <a:off x="9820840" y="3677844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653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8" name="object 1108"/>
          <p:cNvSpPr/>
          <p:nvPr/>
        </p:nvSpPr>
        <p:spPr>
          <a:xfrm>
            <a:off x="9821024" y="3677958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607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9" name="object 1109"/>
          <p:cNvSpPr/>
          <p:nvPr/>
        </p:nvSpPr>
        <p:spPr>
          <a:xfrm>
            <a:off x="9821195" y="3678059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573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0" name="object 1110"/>
          <p:cNvSpPr/>
          <p:nvPr/>
        </p:nvSpPr>
        <p:spPr>
          <a:xfrm>
            <a:off x="9821380" y="3678161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544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1" name="object 1111"/>
          <p:cNvSpPr/>
          <p:nvPr/>
        </p:nvSpPr>
        <p:spPr>
          <a:xfrm>
            <a:off x="9821564" y="3678263"/>
            <a:ext cx="0" cy="85090"/>
          </a:xfrm>
          <a:custGeom>
            <a:avLst/>
            <a:gdLst/>
            <a:ahLst/>
            <a:cxnLst/>
            <a:rect l="l" t="t" r="r" b="b"/>
            <a:pathLst>
              <a:path h="85089">
                <a:moveTo>
                  <a:pt x="0" y="0"/>
                </a:moveTo>
                <a:lnTo>
                  <a:pt x="0" y="84510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2" name="object 1112"/>
          <p:cNvSpPr/>
          <p:nvPr/>
        </p:nvSpPr>
        <p:spPr>
          <a:xfrm>
            <a:off x="9821748" y="3678377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463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3" name="object 1113"/>
          <p:cNvSpPr/>
          <p:nvPr/>
        </p:nvSpPr>
        <p:spPr>
          <a:xfrm>
            <a:off x="9821932" y="3678478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434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4" name="object 1114"/>
          <p:cNvSpPr/>
          <p:nvPr/>
        </p:nvSpPr>
        <p:spPr>
          <a:xfrm>
            <a:off x="9822122" y="3678580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410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5" name="object 1115"/>
          <p:cNvSpPr/>
          <p:nvPr/>
        </p:nvSpPr>
        <p:spPr>
          <a:xfrm>
            <a:off x="9822326" y="3678694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373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6" name="object 1116"/>
          <p:cNvSpPr/>
          <p:nvPr/>
        </p:nvSpPr>
        <p:spPr>
          <a:xfrm>
            <a:off x="9822529" y="3678821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324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7" name="object 1117"/>
          <p:cNvSpPr/>
          <p:nvPr/>
        </p:nvSpPr>
        <p:spPr>
          <a:xfrm>
            <a:off x="9822732" y="3678936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287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8" name="object 1118"/>
          <p:cNvSpPr/>
          <p:nvPr/>
        </p:nvSpPr>
        <p:spPr>
          <a:xfrm>
            <a:off x="9822936" y="3679050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250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9" name="object 1119"/>
          <p:cNvSpPr/>
          <p:nvPr/>
        </p:nvSpPr>
        <p:spPr>
          <a:xfrm>
            <a:off x="9823139" y="3679164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213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0" name="object 1120"/>
          <p:cNvSpPr/>
          <p:nvPr/>
        </p:nvSpPr>
        <p:spPr>
          <a:xfrm>
            <a:off x="9823342" y="3679291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163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1" name="object 1121"/>
          <p:cNvSpPr/>
          <p:nvPr/>
        </p:nvSpPr>
        <p:spPr>
          <a:xfrm>
            <a:off x="9823551" y="3679406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127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2" name="object 1122"/>
          <p:cNvSpPr/>
          <p:nvPr/>
        </p:nvSpPr>
        <p:spPr>
          <a:xfrm>
            <a:off x="9823754" y="3679520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095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3" name="object 1123"/>
          <p:cNvSpPr/>
          <p:nvPr/>
        </p:nvSpPr>
        <p:spPr>
          <a:xfrm>
            <a:off x="9823970" y="3679647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050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4" name="object 1124"/>
          <p:cNvSpPr/>
          <p:nvPr/>
        </p:nvSpPr>
        <p:spPr>
          <a:xfrm>
            <a:off x="9824186" y="3679774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005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5" name="object 1125"/>
          <p:cNvSpPr/>
          <p:nvPr/>
        </p:nvSpPr>
        <p:spPr>
          <a:xfrm>
            <a:off x="9824402" y="3679901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3960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6" name="object 1126"/>
          <p:cNvSpPr/>
          <p:nvPr/>
        </p:nvSpPr>
        <p:spPr>
          <a:xfrm>
            <a:off x="9824625" y="3680015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3928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7" name="object 1127"/>
          <p:cNvSpPr/>
          <p:nvPr/>
        </p:nvSpPr>
        <p:spPr>
          <a:xfrm>
            <a:off x="9824840" y="3680155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3876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8" name="object 1128"/>
          <p:cNvSpPr/>
          <p:nvPr/>
        </p:nvSpPr>
        <p:spPr>
          <a:xfrm>
            <a:off x="9825069" y="3680282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831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9" name="object 1129"/>
          <p:cNvSpPr/>
          <p:nvPr/>
        </p:nvSpPr>
        <p:spPr>
          <a:xfrm>
            <a:off x="9825285" y="3680409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791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0" name="object 1130"/>
          <p:cNvSpPr/>
          <p:nvPr/>
        </p:nvSpPr>
        <p:spPr>
          <a:xfrm>
            <a:off x="9825513" y="3680536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746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1" name="object 1131"/>
          <p:cNvSpPr/>
          <p:nvPr/>
        </p:nvSpPr>
        <p:spPr>
          <a:xfrm>
            <a:off x="9825717" y="3680663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697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2" name="object 1132"/>
          <p:cNvSpPr/>
          <p:nvPr/>
        </p:nvSpPr>
        <p:spPr>
          <a:xfrm>
            <a:off x="9825920" y="3680777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660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3" name="object 1133"/>
          <p:cNvSpPr/>
          <p:nvPr/>
        </p:nvSpPr>
        <p:spPr>
          <a:xfrm>
            <a:off x="9826117" y="3680891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613"/>
                </a:lnTo>
              </a:path>
            </a:pathLst>
          </a:custGeom>
          <a:ln w="3175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4" name="object 1134"/>
          <p:cNvSpPr/>
          <p:nvPr/>
        </p:nvSpPr>
        <p:spPr>
          <a:xfrm>
            <a:off x="9826300" y="3680993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589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5" name="object 1135"/>
          <p:cNvSpPr/>
          <p:nvPr/>
        </p:nvSpPr>
        <p:spPr>
          <a:xfrm>
            <a:off x="9826497" y="3681107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547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6" name="object 1136"/>
          <p:cNvSpPr/>
          <p:nvPr/>
        </p:nvSpPr>
        <p:spPr>
          <a:xfrm>
            <a:off x="9826694" y="3681222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506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7" name="object 1137"/>
          <p:cNvSpPr/>
          <p:nvPr/>
        </p:nvSpPr>
        <p:spPr>
          <a:xfrm>
            <a:off x="9826885" y="3681336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464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8" name="object 1138"/>
          <p:cNvSpPr/>
          <p:nvPr/>
        </p:nvSpPr>
        <p:spPr>
          <a:xfrm>
            <a:off x="9827076" y="3681450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427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9" name="object 1139"/>
          <p:cNvSpPr/>
          <p:nvPr/>
        </p:nvSpPr>
        <p:spPr>
          <a:xfrm>
            <a:off x="9827273" y="3681565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385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0" name="object 1140"/>
          <p:cNvSpPr/>
          <p:nvPr/>
        </p:nvSpPr>
        <p:spPr>
          <a:xfrm>
            <a:off x="9827469" y="3681666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361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1" name="object 1141"/>
          <p:cNvSpPr/>
          <p:nvPr/>
        </p:nvSpPr>
        <p:spPr>
          <a:xfrm>
            <a:off x="9827653" y="3681781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276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2" name="object 1142"/>
          <p:cNvSpPr/>
          <p:nvPr/>
        </p:nvSpPr>
        <p:spPr>
          <a:xfrm>
            <a:off x="9827793" y="3681958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3114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3" name="object 1143"/>
          <p:cNvSpPr/>
          <p:nvPr/>
        </p:nvSpPr>
        <p:spPr>
          <a:xfrm>
            <a:off x="9827926" y="3682034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3051"/>
                </a:lnTo>
              </a:path>
            </a:pathLst>
          </a:custGeom>
          <a:ln w="3175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4" name="object 1144"/>
          <p:cNvSpPr/>
          <p:nvPr/>
        </p:nvSpPr>
        <p:spPr>
          <a:xfrm>
            <a:off x="9828066" y="3682034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3067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5" name="object 1145"/>
          <p:cNvSpPr/>
          <p:nvPr/>
        </p:nvSpPr>
        <p:spPr>
          <a:xfrm>
            <a:off x="9828206" y="3682111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3006"/>
                </a:lnTo>
              </a:path>
            </a:pathLst>
          </a:custGeom>
          <a:ln w="3175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6" name="object 1146"/>
          <p:cNvSpPr/>
          <p:nvPr/>
        </p:nvSpPr>
        <p:spPr>
          <a:xfrm>
            <a:off x="9828339" y="3682200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2933"/>
                </a:lnTo>
              </a:path>
            </a:pathLst>
          </a:custGeom>
          <a:ln w="3175">
            <a:solidFill>
              <a:srgbClr val="7C9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7" name="object 1147"/>
          <p:cNvSpPr/>
          <p:nvPr/>
        </p:nvSpPr>
        <p:spPr>
          <a:xfrm>
            <a:off x="9828479" y="3682276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2872"/>
                </a:lnTo>
              </a:path>
            </a:pathLst>
          </a:custGeom>
          <a:ln w="3175">
            <a:solidFill>
              <a:srgbClr val="7C99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8" name="object 1148"/>
          <p:cNvSpPr/>
          <p:nvPr/>
        </p:nvSpPr>
        <p:spPr>
          <a:xfrm>
            <a:off x="9828618" y="3682352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2811"/>
                </a:lnTo>
              </a:path>
            </a:pathLst>
          </a:custGeom>
          <a:ln w="3175">
            <a:solidFill>
              <a:srgbClr val="7D9A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9" name="object 1149"/>
          <p:cNvSpPr/>
          <p:nvPr/>
        </p:nvSpPr>
        <p:spPr>
          <a:xfrm>
            <a:off x="9828758" y="3682428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2750"/>
                </a:lnTo>
              </a:path>
            </a:pathLst>
          </a:custGeom>
          <a:ln w="3175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0" name="object 1150"/>
          <p:cNvSpPr/>
          <p:nvPr/>
        </p:nvSpPr>
        <p:spPr>
          <a:xfrm>
            <a:off x="9828898" y="3682517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2677"/>
                </a:lnTo>
              </a:path>
            </a:pathLst>
          </a:custGeom>
          <a:ln w="3175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1" name="object 1151"/>
          <p:cNvSpPr/>
          <p:nvPr/>
        </p:nvSpPr>
        <p:spPr>
          <a:xfrm>
            <a:off x="9829044" y="3682593"/>
            <a:ext cx="0" cy="83185"/>
          </a:xfrm>
          <a:custGeom>
            <a:avLst/>
            <a:gdLst/>
            <a:ahLst/>
            <a:cxnLst/>
            <a:rect l="l" t="t" r="r" b="b"/>
            <a:pathLst>
              <a:path h="83185">
                <a:moveTo>
                  <a:pt x="0" y="0"/>
                </a:moveTo>
                <a:lnTo>
                  <a:pt x="0" y="82616"/>
                </a:lnTo>
              </a:path>
            </a:pathLst>
          </a:custGeom>
          <a:ln w="317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2" name="object 1152"/>
          <p:cNvSpPr/>
          <p:nvPr/>
        </p:nvSpPr>
        <p:spPr>
          <a:xfrm>
            <a:off x="9829183" y="3682682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542"/>
                </a:lnTo>
              </a:path>
            </a:pathLst>
          </a:custGeom>
          <a:ln w="3175">
            <a:solidFill>
              <a:srgbClr val="7F9D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3" name="object 1153"/>
          <p:cNvSpPr/>
          <p:nvPr/>
        </p:nvSpPr>
        <p:spPr>
          <a:xfrm>
            <a:off x="9829317" y="3682758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482"/>
                </a:lnTo>
              </a:path>
            </a:pathLst>
          </a:custGeom>
          <a:ln w="317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4" name="object 1154"/>
          <p:cNvSpPr/>
          <p:nvPr/>
        </p:nvSpPr>
        <p:spPr>
          <a:xfrm>
            <a:off x="9829457" y="3682834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421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5" name="object 1155"/>
          <p:cNvSpPr/>
          <p:nvPr/>
        </p:nvSpPr>
        <p:spPr>
          <a:xfrm>
            <a:off x="9829590" y="3682987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284"/>
                </a:lnTo>
              </a:path>
            </a:pathLst>
          </a:custGeom>
          <a:ln w="3175">
            <a:solidFill>
              <a:srgbClr val="81A0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6" name="object 1156"/>
          <p:cNvSpPr/>
          <p:nvPr/>
        </p:nvSpPr>
        <p:spPr>
          <a:xfrm>
            <a:off x="9833781" y="3685324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409"/>
                </a:lnTo>
              </a:path>
            </a:pathLst>
          </a:custGeom>
          <a:ln w="3175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7" name="object 1157"/>
          <p:cNvSpPr/>
          <p:nvPr/>
        </p:nvSpPr>
        <p:spPr>
          <a:xfrm>
            <a:off x="9833946" y="3685413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340"/>
                </a:lnTo>
              </a:path>
            </a:pathLst>
          </a:custGeom>
          <a:ln w="3175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8" name="object 1158"/>
          <p:cNvSpPr/>
          <p:nvPr/>
        </p:nvSpPr>
        <p:spPr>
          <a:xfrm>
            <a:off x="9834118" y="3685514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257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9" name="object 1159"/>
          <p:cNvSpPr/>
          <p:nvPr/>
        </p:nvSpPr>
        <p:spPr>
          <a:xfrm>
            <a:off x="9834289" y="3685616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175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0" name="object 1160"/>
          <p:cNvSpPr/>
          <p:nvPr/>
        </p:nvSpPr>
        <p:spPr>
          <a:xfrm>
            <a:off x="9834460" y="3685718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091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1" name="object 1161"/>
          <p:cNvSpPr/>
          <p:nvPr/>
        </p:nvSpPr>
        <p:spPr>
          <a:xfrm>
            <a:off x="9834632" y="3685806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80022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2" name="object 1162"/>
          <p:cNvSpPr/>
          <p:nvPr/>
        </p:nvSpPr>
        <p:spPr>
          <a:xfrm>
            <a:off x="9834803" y="3685908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79939"/>
                </a:lnTo>
              </a:path>
            </a:pathLst>
          </a:custGeom>
          <a:ln w="3175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3" name="object 1163"/>
          <p:cNvSpPr/>
          <p:nvPr/>
        </p:nvSpPr>
        <p:spPr>
          <a:xfrm>
            <a:off x="9834975" y="3686009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79857"/>
                </a:lnTo>
              </a:path>
            </a:pathLst>
          </a:custGeom>
          <a:ln w="3175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4" name="object 1164"/>
          <p:cNvSpPr/>
          <p:nvPr/>
        </p:nvSpPr>
        <p:spPr>
          <a:xfrm>
            <a:off x="9835146" y="3686111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79773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5" name="object 1165"/>
          <p:cNvSpPr/>
          <p:nvPr/>
        </p:nvSpPr>
        <p:spPr>
          <a:xfrm>
            <a:off x="9835318" y="3686213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79690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6" name="object 1166"/>
          <p:cNvSpPr/>
          <p:nvPr/>
        </p:nvSpPr>
        <p:spPr>
          <a:xfrm>
            <a:off x="9835483" y="3686314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79609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7" name="object 1167"/>
          <p:cNvSpPr/>
          <p:nvPr/>
        </p:nvSpPr>
        <p:spPr>
          <a:xfrm>
            <a:off x="9835667" y="3686403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79539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8" name="object 1168"/>
          <p:cNvSpPr/>
          <p:nvPr/>
        </p:nvSpPr>
        <p:spPr>
          <a:xfrm>
            <a:off x="9835921" y="3686505"/>
            <a:ext cx="0" cy="80010"/>
          </a:xfrm>
          <a:custGeom>
            <a:avLst/>
            <a:gdLst/>
            <a:ahLst/>
            <a:cxnLst/>
            <a:rect l="l" t="t" r="r" b="b"/>
            <a:pathLst>
              <a:path h="80010">
                <a:moveTo>
                  <a:pt x="0" y="0"/>
                </a:moveTo>
                <a:lnTo>
                  <a:pt x="0" y="79475"/>
                </a:lnTo>
              </a:path>
            </a:pathLst>
          </a:custGeom>
          <a:ln w="3175">
            <a:solidFill>
              <a:srgbClr val="CB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9" name="object 1169"/>
          <p:cNvSpPr/>
          <p:nvPr/>
        </p:nvSpPr>
        <p:spPr>
          <a:xfrm>
            <a:off x="9836384" y="3686708"/>
            <a:ext cx="0" cy="79375"/>
          </a:xfrm>
          <a:custGeom>
            <a:avLst/>
            <a:gdLst/>
            <a:ahLst/>
            <a:cxnLst/>
            <a:rect l="l" t="t" r="r" b="b"/>
            <a:pathLst>
              <a:path h="79375">
                <a:moveTo>
                  <a:pt x="0" y="0"/>
                </a:moveTo>
                <a:lnTo>
                  <a:pt x="0" y="79336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0" name="object 1170"/>
          <p:cNvSpPr/>
          <p:nvPr/>
        </p:nvSpPr>
        <p:spPr>
          <a:xfrm>
            <a:off x="9836963" y="3687038"/>
            <a:ext cx="0" cy="79375"/>
          </a:xfrm>
          <a:custGeom>
            <a:avLst/>
            <a:gdLst/>
            <a:ahLst/>
            <a:cxnLst/>
            <a:rect l="l" t="t" r="r" b="b"/>
            <a:pathLst>
              <a:path h="79375">
                <a:moveTo>
                  <a:pt x="0" y="0"/>
                </a:moveTo>
                <a:lnTo>
                  <a:pt x="0" y="79069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1" name="object 1171"/>
          <p:cNvSpPr/>
          <p:nvPr/>
        </p:nvSpPr>
        <p:spPr>
          <a:xfrm>
            <a:off x="9837534" y="3687369"/>
            <a:ext cx="0" cy="79375"/>
          </a:xfrm>
          <a:custGeom>
            <a:avLst/>
            <a:gdLst/>
            <a:ahLst/>
            <a:cxnLst/>
            <a:rect l="l" t="t" r="r" b="b"/>
            <a:pathLst>
              <a:path h="79375">
                <a:moveTo>
                  <a:pt x="0" y="0"/>
                </a:moveTo>
                <a:lnTo>
                  <a:pt x="0" y="78802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2" name="object 1172"/>
          <p:cNvSpPr/>
          <p:nvPr/>
        </p:nvSpPr>
        <p:spPr>
          <a:xfrm>
            <a:off x="9837921" y="3687699"/>
            <a:ext cx="0" cy="78740"/>
          </a:xfrm>
          <a:custGeom>
            <a:avLst/>
            <a:gdLst/>
            <a:ahLst/>
            <a:cxnLst/>
            <a:rect l="l" t="t" r="r" b="b"/>
            <a:pathLst>
              <a:path h="78739">
                <a:moveTo>
                  <a:pt x="0" y="0"/>
                </a:moveTo>
                <a:lnTo>
                  <a:pt x="0" y="78480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3" name="object 1173"/>
          <p:cNvSpPr/>
          <p:nvPr/>
        </p:nvSpPr>
        <p:spPr>
          <a:xfrm>
            <a:off x="9838314" y="3688029"/>
            <a:ext cx="0" cy="78105"/>
          </a:xfrm>
          <a:custGeom>
            <a:avLst/>
            <a:gdLst/>
            <a:ahLst/>
            <a:cxnLst/>
            <a:rect l="l" t="t" r="r" b="b"/>
            <a:pathLst>
              <a:path h="78104">
                <a:moveTo>
                  <a:pt x="0" y="0"/>
                </a:moveTo>
                <a:lnTo>
                  <a:pt x="0" y="78114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4" name="object 1174"/>
          <p:cNvSpPr/>
          <p:nvPr/>
        </p:nvSpPr>
        <p:spPr>
          <a:xfrm>
            <a:off x="9838442" y="3688092"/>
            <a:ext cx="0" cy="78105"/>
          </a:xfrm>
          <a:custGeom>
            <a:avLst/>
            <a:gdLst/>
            <a:ahLst/>
            <a:cxnLst/>
            <a:rect l="l" t="t" r="r" b="b"/>
            <a:pathLst>
              <a:path h="78104">
                <a:moveTo>
                  <a:pt x="0" y="0"/>
                </a:moveTo>
                <a:lnTo>
                  <a:pt x="0" y="78035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5" name="object 1175"/>
          <p:cNvSpPr/>
          <p:nvPr/>
        </p:nvSpPr>
        <p:spPr>
          <a:xfrm>
            <a:off x="9838683" y="3688232"/>
            <a:ext cx="0" cy="78105"/>
          </a:xfrm>
          <a:custGeom>
            <a:avLst/>
            <a:gdLst/>
            <a:ahLst/>
            <a:cxnLst/>
            <a:rect l="l" t="t" r="r" b="b"/>
            <a:pathLst>
              <a:path h="78104">
                <a:moveTo>
                  <a:pt x="0" y="0"/>
                </a:moveTo>
                <a:lnTo>
                  <a:pt x="0" y="77868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6" name="object 1176"/>
          <p:cNvSpPr/>
          <p:nvPr/>
        </p:nvSpPr>
        <p:spPr>
          <a:xfrm>
            <a:off x="9839038" y="3688435"/>
            <a:ext cx="0" cy="78105"/>
          </a:xfrm>
          <a:custGeom>
            <a:avLst/>
            <a:gdLst/>
            <a:ahLst/>
            <a:cxnLst/>
            <a:rect l="l" t="t" r="r" b="b"/>
            <a:pathLst>
              <a:path h="78104">
                <a:moveTo>
                  <a:pt x="0" y="0"/>
                </a:moveTo>
                <a:lnTo>
                  <a:pt x="0" y="77624"/>
                </a:lnTo>
              </a:path>
            </a:pathLst>
          </a:custGeom>
          <a:ln w="3175">
            <a:solidFill>
              <a:srgbClr val="C0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7" name="object 1177"/>
          <p:cNvSpPr/>
          <p:nvPr/>
        </p:nvSpPr>
        <p:spPr>
          <a:xfrm>
            <a:off x="9839280" y="3688575"/>
            <a:ext cx="0" cy="77470"/>
          </a:xfrm>
          <a:custGeom>
            <a:avLst/>
            <a:gdLst/>
            <a:ahLst/>
            <a:cxnLst/>
            <a:rect l="l" t="t" r="r" b="b"/>
            <a:pathLst>
              <a:path h="77470">
                <a:moveTo>
                  <a:pt x="0" y="0"/>
                </a:moveTo>
                <a:lnTo>
                  <a:pt x="0" y="77456"/>
                </a:lnTo>
              </a:path>
            </a:pathLst>
          </a:custGeom>
          <a:ln w="3175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8" name="object 1178"/>
          <p:cNvSpPr/>
          <p:nvPr/>
        </p:nvSpPr>
        <p:spPr>
          <a:xfrm>
            <a:off x="9839756" y="3688855"/>
            <a:ext cx="0" cy="77470"/>
          </a:xfrm>
          <a:custGeom>
            <a:avLst/>
            <a:gdLst/>
            <a:ahLst/>
            <a:cxnLst/>
            <a:rect l="l" t="t" r="r" b="b"/>
            <a:pathLst>
              <a:path h="77470">
                <a:moveTo>
                  <a:pt x="0" y="0"/>
                </a:moveTo>
                <a:lnTo>
                  <a:pt x="0" y="77122"/>
                </a:lnTo>
              </a:path>
            </a:pathLst>
          </a:custGeom>
          <a:ln w="3175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9" name="object 1179"/>
          <p:cNvSpPr/>
          <p:nvPr/>
        </p:nvSpPr>
        <p:spPr>
          <a:xfrm>
            <a:off x="9844208" y="3691432"/>
            <a:ext cx="0" cy="74295"/>
          </a:xfrm>
          <a:custGeom>
            <a:avLst/>
            <a:gdLst/>
            <a:ahLst/>
            <a:cxnLst/>
            <a:rect l="l" t="t" r="r" b="b"/>
            <a:pathLst>
              <a:path h="74295">
                <a:moveTo>
                  <a:pt x="0" y="0"/>
                </a:moveTo>
                <a:lnTo>
                  <a:pt x="0" y="74032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0" name="object 1180"/>
          <p:cNvSpPr/>
          <p:nvPr/>
        </p:nvSpPr>
        <p:spPr>
          <a:xfrm>
            <a:off x="9844354" y="3691432"/>
            <a:ext cx="0" cy="74295"/>
          </a:xfrm>
          <a:custGeom>
            <a:avLst/>
            <a:gdLst/>
            <a:ahLst/>
            <a:cxnLst/>
            <a:rect l="l" t="t" r="r" b="b"/>
            <a:pathLst>
              <a:path h="74295">
                <a:moveTo>
                  <a:pt x="0" y="0"/>
                </a:moveTo>
                <a:lnTo>
                  <a:pt x="0" y="74016"/>
                </a:lnTo>
              </a:path>
            </a:pathLst>
          </a:custGeom>
          <a:ln w="3175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1" name="object 1181"/>
          <p:cNvSpPr/>
          <p:nvPr/>
        </p:nvSpPr>
        <p:spPr>
          <a:xfrm>
            <a:off x="9844500" y="3691521"/>
            <a:ext cx="0" cy="74295"/>
          </a:xfrm>
          <a:custGeom>
            <a:avLst/>
            <a:gdLst/>
            <a:ahLst/>
            <a:cxnLst/>
            <a:rect l="l" t="t" r="r" b="b"/>
            <a:pathLst>
              <a:path h="74295">
                <a:moveTo>
                  <a:pt x="0" y="0"/>
                </a:moveTo>
                <a:lnTo>
                  <a:pt x="0" y="73911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2" name="object 1182"/>
          <p:cNvSpPr/>
          <p:nvPr/>
        </p:nvSpPr>
        <p:spPr>
          <a:xfrm>
            <a:off x="9844646" y="3691597"/>
            <a:ext cx="0" cy="74295"/>
          </a:xfrm>
          <a:custGeom>
            <a:avLst/>
            <a:gdLst/>
            <a:ahLst/>
            <a:cxnLst/>
            <a:rect l="l" t="t" r="r" b="b"/>
            <a:pathLst>
              <a:path h="74295">
                <a:moveTo>
                  <a:pt x="0" y="0"/>
                </a:moveTo>
                <a:lnTo>
                  <a:pt x="0" y="73817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3" name="object 1183"/>
          <p:cNvSpPr/>
          <p:nvPr/>
        </p:nvSpPr>
        <p:spPr>
          <a:xfrm>
            <a:off x="9844792" y="3691687"/>
            <a:ext cx="0" cy="74295"/>
          </a:xfrm>
          <a:custGeom>
            <a:avLst/>
            <a:gdLst/>
            <a:ahLst/>
            <a:cxnLst/>
            <a:rect l="l" t="t" r="r" b="b"/>
            <a:pathLst>
              <a:path h="74295">
                <a:moveTo>
                  <a:pt x="0" y="0"/>
                </a:moveTo>
                <a:lnTo>
                  <a:pt x="0" y="73712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4" name="object 1184"/>
          <p:cNvSpPr/>
          <p:nvPr/>
        </p:nvSpPr>
        <p:spPr>
          <a:xfrm>
            <a:off x="9844938" y="3691775"/>
            <a:ext cx="0" cy="73660"/>
          </a:xfrm>
          <a:custGeom>
            <a:avLst/>
            <a:gdLst/>
            <a:ahLst/>
            <a:cxnLst/>
            <a:rect l="l" t="t" r="r" b="b"/>
            <a:pathLst>
              <a:path h="73660">
                <a:moveTo>
                  <a:pt x="0" y="0"/>
                </a:moveTo>
                <a:lnTo>
                  <a:pt x="0" y="73606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5" name="object 1185"/>
          <p:cNvSpPr/>
          <p:nvPr/>
        </p:nvSpPr>
        <p:spPr>
          <a:xfrm>
            <a:off x="9845078" y="3691852"/>
            <a:ext cx="0" cy="73660"/>
          </a:xfrm>
          <a:custGeom>
            <a:avLst/>
            <a:gdLst/>
            <a:ahLst/>
            <a:cxnLst/>
            <a:rect l="l" t="t" r="r" b="b"/>
            <a:pathLst>
              <a:path h="73660">
                <a:moveTo>
                  <a:pt x="0" y="0"/>
                </a:moveTo>
                <a:lnTo>
                  <a:pt x="0" y="73514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6" name="object 1186"/>
          <p:cNvSpPr/>
          <p:nvPr/>
        </p:nvSpPr>
        <p:spPr>
          <a:xfrm>
            <a:off x="9845223" y="3691940"/>
            <a:ext cx="0" cy="73660"/>
          </a:xfrm>
          <a:custGeom>
            <a:avLst/>
            <a:gdLst/>
            <a:ahLst/>
            <a:cxnLst/>
            <a:rect l="l" t="t" r="r" b="b"/>
            <a:pathLst>
              <a:path h="73660">
                <a:moveTo>
                  <a:pt x="0" y="0"/>
                </a:moveTo>
                <a:lnTo>
                  <a:pt x="0" y="73409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7" name="object 1187"/>
          <p:cNvSpPr/>
          <p:nvPr/>
        </p:nvSpPr>
        <p:spPr>
          <a:xfrm>
            <a:off x="9845370" y="3692017"/>
            <a:ext cx="0" cy="73660"/>
          </a:xfrm>
          <a:custGeom>
            <a:avLst/>
            <a:gdLst/>
            <a:ahLst/>
            <a:cxnLst/>
            <a:rect l="l" t="t" r="r" b="b"/>
            <a:pathLst>
              <a:path h="73660">
                <a:moveTo>
                  <a:pt x="0" y="0"/>
                </a:moveTo>
                <a:lnTo>
                  <a:pt x="0" y="73315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8" name="object 1188"/>
          <p:cNvSpPr/>
          <p:nvPr/>
        </p:nvSpPr>
        <p:spPr>
          <a:xfrm>
            <a:off x="9845516" y="3692106"/>
            <a:ext cx="0" cy="73660"/>
          </a:xfrm>
          <a:custGeom>
            <a:avLst/>
            <a:gdLst/>
            <a:ahLst/>
            <a:cxnLst/>
            <a:rect l="l" t="t" r="r" b="b"/>
            <a:pathLst>
              <a:path h="73660">
                <a:moveTo>
                  <a:pt x="0" y="0"/>
                </a:moveTo>
                <a:lnTo>
                  <a:pt x="0" y="73210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9" name="object 1189"/>
          <p:cNvSpPr/>
          <p:nvPr/>
        </p:nvSpPr>
        <p:spPr>
          <a:xfrm>
            <a:off x="9845662" y="3692195"/>
            <a:ext cx="0" cy="73660"/>
          </a:xfrm>
          <a:custGeom>
            <a:avLst/>
            <a:gdLst/>
            <a:ahLst/>
            <a:cxnLst/>
            <a:rect l="l" t="t" r="r" b="b"/>
            <a:pathLst>
              <a:path h="73660">
                <a:moveTo>
                  <a:pt x="0" y="0"/>
                </a:moveTo>
                <a:lnTo>
                  <a:pt x="0" y="73103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0" name="object 1190"/>
          <p:cNvSpPr/>
          <p:nvPr/>
        </p:nvSpPr>
        <p:spPr>
          <a:xfrm>
            <a:off x="9845808" y="3692271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3010"/>
                </a:lnTo>
              </a:path>
            </a:pathLst>
          </a:custGeom>
          <a:ln w="3175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1" name="object 1191"/>
          <p:cNvSpPr/>
          <p:nvPr/>
        </p:nvSpPr>
        <p:spPr>
          <a:xfrm>
            <a:off x="9845954" y="3692359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905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2" name="object 1192"/>
          <p:cNvSpPr/>
          <p:nvPr/>
        </p:nvSpPr>
        <p:spPr>
          <a:xfrm>
            <a:off x="9846094" y="3692436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812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3" name="object 1193"/>
          <p:cNvSpPr/>
          <p:nvPr/>
        </p:nvSpPr>
        <p:spPr>
          <a:xfrm>
            <a:off x="9846253" y="3692525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708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4" name="object 1194"/>
          <p:cNvSpPr/>
          <p:nvPr/>
        </p:nvSpPr>
        <p:spPr>
          <a:xfrm>
            <a:off x="9846436" y="3692626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585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5" name="object 1195"/>
          <p:cNvSpPr/>
          <p:nvPr/>
        </p:nvSpPr>
        <p:spPr>
          <a:xfrm>
            <a:off x="9846627" y="3692741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449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6" name="object 1196"/>
          <p:cNvSpPr/>
          <p:nvPr/>
        </p:nvSpPr>
        <p:spPr>
          <a:xfrm>
            <a:off x="9846818" y="3692842"/>
            <a:ext cx="0" cy="72390"/>
          </a:xfrm>
          <a:custGeom>
            <a:avLst/>
            <a:gdLst/>
            <a:ahLst/>
            <a:cxnLst/>
            <a:rect l="l" t="t" r="r" b="b"/>
            <a:pathLst>
              <a:path h="72389">
                <a:moveTo>
                  <a:pt x="0" y="0"/>
                </a:moveTo>
                <a:lnTo>
                  <a:pt x="0" y="72326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7" name="object 1197"/>
          <p:cNvSpPr/>
          <p:nvPr/>
        </p:nvSpPr>
        <p:spPr>
          <a:xfrm>
            <a:off x="9847015" y="3692957"/>
            <a:ext cx="0" cy="72390"/>
          </a:xfrm>
          <a:custGeom>
            <a:avLst/>
            <a:gdLst/>
            <a:ahLst/>
            <a:cxnLst/>
            <a:rect l="l" t="t" r="r" b="b"/>
            <a:pathLst>
              <a:path h="72389">
                <a:moveTo>
                  <a:pt x="0" y="0"/>
                </a:moveTo>
                <a:lnTo>
                  <a:pt x="0" y="72188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8" name="object 1198"/>
          <p:cNvSpPr/>
          <p:nvPr/>
        </p:nvSpPr>
        <p:spPr>
          <a:xfrm>
            <a:off x="9847211" y="3693071"/>
            <a:ext cx="0" cy="72390"/>
          </a:xfrm>
          <a:custGeom>
            <a:avLst/>
            <a:gdLst/>
            <a:ahLst/>
            <a:cxnLst/>
            <a:rect l="l" t="t" r="r" b="b"/>
            <a:pathLst>
              <a:path h="72389">
                <a:moveTo>
                  <a:pt x="0" y="0"/>
                </a:moveTo>
                <a:lnTo>
                  <a:pt x="0" y="72052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9" name="object 1199"/>
          <p:cNvSpPr/>
          <p:nvPr/>
        </p:nvSpPr>
        <p:spPr>
          <a:xfrm>
            <a:off x="9847395" y="3693173"/>
            <a:ext cx="0" cy="72390"/>
          </a:xfrm>
          <a:custGeom>
            <a:avLst/>
            <a:gdLst/>
            <a:ahLst/>
            <a:cxnLst/>
            <a:rect l="l" t="t" r="r" b="b"/>
            <a:pathLst>
              <a:path h="72389">
                <a:moveTo>
                  <a:pt x="0" y="0"/>
                </a:moveTo>
                <a:lnTo>
                  <a:pt x="0" y="71928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0" name="object 1200"/>
          <p:cNvSpPr/>
          <p:nvPr/>
        </p:nvSpPr>
        <p:spPr>
          <a:xfrm>
            <a:off x="9847592" y="3693287"/>
            <a:ext cx="0" cy="72390"/>
          </a:xfrm>
          <a:custGeom>
            <a:avLst/>
            <a:gdLst/>
            <a:ahLst/>
            <a:cxnLst/>
            <a:rect l="l" t="t" r="r" b="b"/>
            <a:pathLst>
              <a:path h="72389">
                <a:moveTo>
                  <a:pt x="0" y="0"/>
                </a:moveTo>
                <a:lnTo>
                  <a:pt x="0" y="71792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1" name="object 1201"/>
          <p:cNvSpPr/>
          <p:nvPr/>
        </p:nvSpPr>
        <p:spPr>
          <a:xfrm>
            <a:off x="9847777" y="3693401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656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2" name="object 1202"/>
          <p:cNvSpPr/>
          <p:nvPr/>
        </p:nvSpPr>
        <p:spPr>
          <a:xfrm>
            <a:off x="9847960" y="3693503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534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3" name="object 1203"/>
          <p:cNvSpPr/>
          <p:nvPr/>
        </p:nvSpPr>
        <p:spPr>
          <a:xfrm>
            <a:off x="9848177" y="3693617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386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4" name="object 1204"/>
          <p:cNvSpPr/>
          <p:nvPr/>
        </p:nvSpPr>
        <p:spPr>
          <a:xfrm>
            <a:off x="9848360" y="3693731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244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5" name="object 1205"/>
          <p:cNvSpPr/>
          <p:nvPr/>
        </p:nvSpPr>
        <p:spPr>
          <a:xfrm>
            <a:off x="9848563" y="3693845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1051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6" name="object 1206"/>
          <p:cNvSpPr/>
          <p:nvPr/>
        </p:nvSpPr>
        <p:spPr>
          <a:xfrm>
            <a:off x="9848767" y="3693960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858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7" name="object 1207"/>
          <p:cNvSpPr/>
          <p:nvPr/>
        </p:nvSpPr>
        <p:spPr>
          <a:xfrm>
            <a:off x="9848970" y="3694087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652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8" name="object 1208"/>
          <p:cNvSpPr/>
          <p:nvPr/>
        </p:nvSpPr>
        <p:spPr>
          <a:xfrm>
            <a:off x="9849180" y="3694201"/>
            <a:ext cx="0" cy="70485"/>
          </a:xfrm>
          <a:custGeom>
            <a:avLst/>
            <a:gdLst/>
            <a:ahLst/>
            <a:cxnLst/>
            <a:rect l="l" t="t" r="r" b="b"/>
            <a:pathLst>
              <a:path h="70485">
                <a:moveTo>
                  <a:pt x="0" y="0"/>
                </a:moveTo>
                <a:lnTo>
                  <a:pt x="0" y="70454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9" name="object 1209"/>
          <p:cNvSpPr/>
          <p:nvPr/>
        </p:nvSpPr>
        <p:spPr>
          <a:xfrm>
            <a:off x="9849377" y="3694315"/>
            <a:ext cx="0" cy="70485"/>
          </a:xfrm>
          <a:custGeom>
            <a:avLst/>
            <a:gdLst/>
            <a:ahLst/>
            <a:cxnLst/>
            <a:rect l="l" t="t" r="r" b="b"/>
            <a:pathLst>
              <a:path h="70485">
                <a:moveTo>
                  <a:pt x="0" y="0"/>
                </a:moveTo>
                <a:lnTo>
                  <a:pt x="0" y="70266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0" name="object 1210"/>
          <p:cNvSpPr/>
          <p:nvPr/>
        </p:nvSpPr>
        <p:spPr>
          <a:xfrm>
            <a:off x="9849586" y="3694442"/>
            <a:ext cx="0" cy="70485"/>
          </a:xfrm>
          <a:custGeom>
            <a:avLst/>
            <a:gdLst/>
            <a:ahLst/>
            <a:cxnLst/>
            <a:rect l="l" t="t" r="r" b="b"/>
            <a:pathLst>
              <a:path h="70485">
                <a:moveTo>
                  <a:pt x="0" y="0"/>
                </a:moveTo>
                <a:lnTo>
                  <a:pt x="0" y="70055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1" name="object 1211"/>
          <p:cNvSpPr/>
          <p:nvPr/>
        </p:nvSpPr>
        <p:spPr>
          <a:xfrm>
            <a:off x="9849789" y="3694557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862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2" name="object 1212"/>
          <p:cNvSpPr/>
          <p:nvPr/>
        </p:nvSpPr>
        <p:spPr>
          <a:xfrm>
            <a:off x="9849986" y="3694671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674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3" name="object 1213"/>
          <p:cNvSpPr/>
          <p:nvPr/>
        </p:nvSpPr>
        <p:spPr>
          <a:xfrm>
            <a:off x="9850190" y="3694785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476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4" name="object 1214"/>
          <p:cNvSpPr/>
          <p:nvPr/>
        </p:nvSpPr>
        <p:spPr>
          <a:xfrm>
            <a:off x="9850387" y="3694900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287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5" name="object 1215"/>
          <p:cNvSpPr/>
          <p:nvPr/>
        </p:nvSpPr>
        <p:spPr>
          <a:xfrm>
            <a:off x="9850577" y="3695014"/>
            <a:ext cx="0" cy="69215"/>
          </a:xfrm>
          <a:custGeom>
            <a:avLst/>
            <a:gdLst/>
            <a:ahLst/>
            <a:cxnLst/>
            <a:rect l="l" t="t" r="r" b="b"/>
            <a:pathLst>
              <a:path h="69214">
                <a:moveTo>
                  <a:pt x="0" y="0"/>
                </a:moveTo>
                <a:lnTo>
                  <a:pt x="0" y="69099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6" name="object 1216"/>
          <p:cNvSpPr/>
          <p:nvPr/>
        </p:nvSpPr>
        <p:spPr>
          <a:xfrm>
            <a:off x="9850767" y="3695115"/>
            <a:ext cx="0" cy="69215"/>
          </a:xfrm>
          <a:custGeom>
            <a:avLst/>
            <a:gdLst/>
            <a:ahLst/>
            <a:cxnLst/>
            <a:rect l="l" t="t" r="r" b="b"/>
            <a:pathLst>
              <a:path h="69214">
                <a:moveTo>
                  <a:pt x="0" y="0"/>
                </a:moveTo>
                <a:lnTo>
                  <a:pt x="0" y="68924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7" name="object 1217"/>
          <p:cNvSpPr/>
          <p:nvPr/>
        </p:nvSpPr>
        <p:spPr>
          <a:xfrm>
            <a:off x="9850958" y="3695230"/>
            <a:ext cx="0" cy="69215"/>
          </a:xfrm>
          <a:custGeom>
            <a:avLst/>
            <a:gdLst/>
            <a:ahLst/>
            <a:cxnLst/>
            <a:rect l="l" t="t" r="r" b="b"/>
            <a:pathLst>
              <a:path h="69214">
                <a:moveTo>
                  <a:pt x="0" y="0"/>
                </a:moveTo>
                <a:lnTo>
                  <a:pt x="0" y="68736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8" name="object 1218"/>
          <p:cNvSpPr/>
          <p:nvPr/>
        </p:nvSpPr>
        <p:spPr>
          <a:xfrm>
            <a:off x="9851149" y="3695344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47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9" name="object 1219"/>
          <p:cNvSpPr/>
          <p:nvPr/>
        </p:nvSpPr>
        <p:spPr>
          <a:xfrm>
            <a:off x="9851345" y="3695458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54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0" name="object 1220"/>
          <p:cNvSpPr/>
          <p:nvPr/>
        </p:nvSpPr>
        <p:spPr>
          <a:xfrm>
            <a:off x="9851529" y="3695560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84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1" name="object 1221"/>
          <p:cNvSpPr/>
          <p:nvPr/>
        </p:nvSpPr>
        <p:spPr>
          <a:xfrm>
            <a:off x="9851726" y="3695674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7991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2" name="object 1222"/>
          <p:cNvSpPr/>
          <p:nvPr/>
        </p:nvSpPr>
        <p:spPr>
          <a:xfrm>
            <a:off x="9851911" y="3695789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807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3" name="object 1223"/>
          <p:cNvSpPr/>
          <p:nvPr/>
        </p:nvSpPr>
        <p:spPr>
          <a:xfrm>
            <a:off x="9852094" y="3695890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32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4" name="object 1224"/>
          <p:cNvSpPr/>
          <p:nvPr/>
        </p:nvSpPr>
        <p:spPr>
          <a:xfrm>
            <a:off x="9852273" y="3695992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461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5" name="object 1225"/>
          <p:cNvSpPr/>
          <p:nvPr/>
        </p:nvSpPr>
        <p:spPr>
          <a:xfrm>
            <a:off x="9852450" y="3696093"/>
            <a:ext cx="0" cy="67310"/>
          </a:xfrm>
          <a:custGeom>
            <a:avLst/>
            <a:gdLst/>
            <a:ahLst/>
            <a:cxnLst/>
            <a:rect l="l" t="t" r="r" b="b"/>
            <a:pathLst>
              <a:path h="67310">
                <a:moveTo>
                  <a:pt x="0" y="0"/>
                </a:moveTo>
                <a:lnTo>
                  <a:pt x="0" y="67291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6" name="object 1226"/>
          <p:cNvSpPr/>
          <p:nvPr/>
        </p:nvSpPr>
        <p:spPr>
          <a:xfrm>
            <a:off x="9852621" y="3696195"/>
            <a:ext cx="0" cy="67310"/>
          </a:xfrm>
          <a:custGeom>
            <a:avLst/>
            <a:gdLst/>
            <a:ahLst/>
            <a:cxnLst/>
            <a:rect l="l" t="t" r="r" b="b"/>
            <a:pathLst>
              <a:path h="67310">
                <a:moveTo>
                  <a:pt x="0" y="0"/>
                </a:moveTo>
                <a:lnTo>
                  <a:pt x="0" y="67120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7" name="object 1227"/>
          <p:cNvSpPr/>
          <p:nvPr/>
        </p:nvSpPr>
        <p:spPr>
          <a:xfrm>
            <a:off x="9852800" y="3696297"/>
            <a:ext cx="0" cy="67310"/>
          </a:xfrm>
          <a:custGeom>
            <a:avLst/>
            <a:gdLst/>
            <a:ahLst/>
            <a:cxnLst/>
            <a:rect l="l" t="t" r="r" b="b"/>
            <a:pathLst>
              <a:path h="67310">
                <a:moveTo>
                  <a:pt x="0" y="0"/>
                </a:moveTo>
                <a:lnTo>
                  <a:pt x="0" y="66950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8" name="object 1228"/>
          <p:cNvSpPr/>
          <p:nvPr/>
        </p:nvSpPr>
        <p:spPr>
          <a:xfrm>
            <a:off x="9852977" y="3696398"/>
            <a:ext cx="0" cy="67310"/>
          </a:xfrm>
          <a:custGeom>
            <a:avLst/>
            <a:gdLst/>
            <a:ahLst/>
            <a:cxnLst/>
            <a:rect l="l" t="t" r="r" b="b"/>
            <a:pathLst>
              <a:path h="67310">
                <a:moveTo>
                  <a:pt x="0" y="0"/>
                </a:moveTo>
                <a:lnTo>
                  <a:pt x="0" y="66779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9" name="object 1229"/>
          <p:cNvSpPr/>
          <p:nvPr/>
        </p:nvSpPr>
        <p:spPr>
          <a:xfrm>
            <a:off x="9853148" y="3696500"/>
            <a:ext cx="0" cy="66675"/>
          </a:xfrm>
          <a:custGeom>
            <a:avLst/>
            <a:gdLst/>
            <a:ahLst/>
            <a:cxnLst/>
            <a:rect l="l" t="t" r="r" b="b"/>
            <a:pathLst>
              <a:path h="66675">
                <a:moveTo>
                  <a:pt x="0" y="0"/>
                </a:moveTo>
                <a:lnTo>
                  <a:pt x="0" y="66613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0" name="object 1230"/>
          <p:cNvSpPr/>
          <p:nvPr/>
        </p:nvSpPr>
        <p:spPr>
          <a:xfrm>
            <a:off x="9853326" y="3696601"/>
            <a:ext cx="0" cy="66675"/>
          </a:xfrm>
          <a:custGeom>
            <a:avLst/>
            <a:gdLst/>
            <a:ahLst/>
            <a:cxnLst/>
            <a:rect l="l" t="t" r="r" b="b"/>
            <a:pathLst>
              <a:path h="66675">
                <a:moveTo>
                  <a:pt x="0" y="0"/>
                </a:moveTo>
                <a:lnTo>
                  <a:pt x="0" y="66438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1" name="object 1231"/>
          <p:cNvSpPr/>
          <p:nvPr/>
        </p:nvSpPr>
        <p:spPr>
          <a:xfrm>
            <a:off x="9853498" y="3696703"/>
            <a:ext cx="0" cy="66675"/>
          </a:xfrm>
          <a:custGeom>
            <a:avLst/>
            <a:gdLst/>
            <a:ahLst/>
            <a:cxnLst/>
            <a:rect l="l" t="t" r="r" b="b"/>
            <a:pathLst>
              <a:path h="66675">
                <a:moveTo>
                  <a:pt x="0" y="0"/>
                </a:moveTo>
                <a:lnTo>
                  <a:pt x="0" y="66272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2" name="object 1232"/>
          <p:cNvSpPr/>
          <p:nvPr/>
        </p:nvSpPr>
        <p:spPr>
          <a:xfrm>
            <a:off x="9853669" y="3696804"/>
            <a:ext cx="0" cy="66675"/>
          </a:xfrm>
          <a:custGeom>
            <a:avLst/>
            <a:gdLst/>
            <a:ahLst/>
            <a:cxnLst/>
            <a:rect l="l" t="t" r="r" b="b"/>
            <a:pathLst>
              <a:path h="66675">
                <a:moveTo>
                  <a:pt x="0" y="0"/>
                </a:moveTo>
                <a:lnTo>
                  <a:pt x="0" y="66107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3" name="object 1233"/>
          <p:cNvSpPr/>
          <p:nvPr/>
        </p:nvSpPr>
        <p:spPr>
          <a:xfrm>
            <a:off x="9853841" y="3696906"/>
            <a:ext cx="0" cy="66040"/>
          </a:xfrm>
          <a:custGeom>
            <a:avLst/>
            <a:gdLst/>
            <a:ahLst/>
            <a:cxnLst/>
            <a:rect l="l" t="t" r="r" b="b"/>
            <a:pathLst>
              <a:path h="66039">
                <a:moveTo>
                  <a:pt x="0" y="0"/>
                </a:moveTo>
                <a:lnTo>
                  <a:pt x="0" y="65936"/>
                </a:lnTo>
              </a:path>
            </a:pathLst>
          </a:custGeom>
          <a:ln w="317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4" name="object 1234"/>
          <p:cNvSpPr/>
          <p:nvPr/>
        </p:nvSpPr>
        <p:spPr>
          <a:xfrm>
            <a:off x="9854006" y="3696995"/>
            <a:ext cx="0" cy="66040"/>
          </a:xfrm>
          <a:custGeom>
            <a:avLst/>
            <a:gdLst/>
            <a:ahLst/>
            <a:cxnLst/>
            <a:rect l="l" t="t" r="r" b="b"/>
            <a:pathLst>
              <a:path h="66039">
                <a:moveTo>
                  <a:pt x="0" y="0"/>
                </a:moveTo>
                <a:lnTo>
                  <a:pt x="0" y="65783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5" name="object 1235"/>
          <p:cNvSpPr/>
          <p:nvPr/>
        </p:nvSpPr>
        <p:spPr>
          <a:xfrm>
            <a:off x="9854177" y="3697097"/>
            <a:ext cx="0" cy="66040"/>
          </a:xfrm>
          <a:custGeom>
            <a:avLst/>
            <a:gdLst/>
            <a:ahLst/>
            <a:cxnLst/>
            <a:rect l="l" t="t" r="r" b="b"/>
            <a:pathLst>
              <a:path h="66039">
                <a:moveTo>
                  <a:pt x="0" y="0"/>
                </a:moveTo>
                <a:lnTo>
                  <a:pt x="0" y="65613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6" name="object 1236"/>
          <p:cNvSpPr/>
          <p:nvPr/>
        </p:nvSpPr>
        <p:spPr>
          <a:xfrm>
            <a:off x="9854336" y="3697185"/>
            <a:ext cx="0" cy="66040"/>
          </a:xfrm>
          <a:custGeom>
            <a:avLst/>
            <a:gdLst/>
            <a:ahLst/>
            <a:cxnLst/>
            <a:rect l="l" t="t" r="r" b="b"/>
            <a:pathLst>
              <a:path h="66039">
                <a:moveTo>
                  <a:pt x="0" y="0"/>
                </a:moveTo>
                <a:lnTo>
                  <a:pt x="0" y="65465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7" name="object 1237"/>
          <p:cNvSpPr/>
          <p:nvPr/>
        </p:nvSpPr>
        <p:spPr>
          <a:xfrm>
            <a:off x="9854507" y="3697287"/>
            <a:ext cx="0" cy="65405"/>
          </a:xfrm>
          <a:custGeom>
            <a:avLst/>
            <a:gdLst/>
            <a:ahLst/>
            <a:cxnLst/>
            <a:rect l="l" t="t" r="r" b="b"/>
            <a:pathLst>
              <a:path h="65404">
                <a:moveTo>
                  <a:pt x="0" y="0"/>
                </a:moveTo>
                <a:lnTo>
                  <a:pt x="0" y="65294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8" name="object 1238"/>
          <p:cNvSpPr/>
          <p:nvPr/>
        </p:nvSpPr>
        <p:spPr>
          <a:xfrm>
            <a:off x="9854660" y="3697376"/>
            <a:ext cx="0" cy="65405"/>
          </a:xfrm>
          <a:custGeom>
            <a:avLst/>
            <a:gdLst/>
            <a:ahLst/>
            <a:cxnLst/>
            <a:rect l="l" t="t" r="r" b="b"/>
            <a:pathLst>
              <a:path h="65404">
                <a:moveTo>
                  <a:pt x="0" y="0"/>
                </a:moveTo>
                <a:lnTo>
                  <a:pt x="0" y="65146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9" name="object 1239"/>
          <p:cNvSpPr/>
          <p:nvPr/>
        </p:nvSpPr>
        <p:spPr>
          <a:xfrm>
            <a:off x="9854825" y="3697478"/>
            <a:ext cx="0" cy="65405"/>
          </a:xfrm>
          <a:custGeom>
            <a:avLst/>
            <a:gdLst/>
            <a:ahLst/>
            <a:cxnLst/>
            <a:rect l="l" t="t" r="r" b="b"/>
            <a:pathLst>
              <a:path h="65404">
                <a:moveTo>
                  <a:pt x="0" y="0"/>
                </a:moveTo>
                <a:lnTo>
                  <a:pt x="0" y="64981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0" name="object 1240"/>
          <p:cNvSpPr/>
          <p:nvPr/>
        </p:nvSpPr>
        <p:spPr>
          <a:xfrm>
            <a:off x="9854990" y="3697566"/>
            <a:ext cx="0" cy="65405"/>
          </a:xfrm>
          <a:custGeom>
            <a:avLst/>
            <a:gdLst/>
            <a:ahLst/>
            <a:cxnLst/>
            <a:rect l="l" t="t" r="r" b="b"/>
            <a:pathLst>
              <a:path h="65404">
                <a:moveTo>
                  <a:pt x="0" y="0"/>
                </a:moveTo>
                <a:lnTo>
                  <a:pt x="0" y="64828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1" name="object 1241"/>
          <p:cNvSpPr/>
          <p:nvPr/>
        </p:nvSpPr>
        <p:spPr>
          <a:xfrm>
            <a:off x="9855142" y="3697656"/>
            <a:ext cx="0" cy="64769"/>
          </a:xfrm>
          <a:custGeom>
            <a:avLst/>
            <a:gdLst/>
            <a:ahLst/>
            <a:cxnLst/>
            <a:rect l="l" t="t" r="r" b="b"/>
            <a:pathLst>
              <a:path h="64770">
                <a:moveTo>
                  <a:pt x="0" y="0"/>
                </a:moveTo>
                <a:lnTo>
                  <a:pt x="0" y="64680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2" name="object 1242"/>
          <p:cNvSpPr/>
          <p:nvPr/>
        </p:nvSpPr>
        <p:spPr>
          <a:xfrm>
            <a:off x="9855307" y="3697757"/>
            <a:ext cx="0" cy="64769"/>
          </a:xfrm>
          <a:custGeom>
            <a:avLst/>
            <a:gdLst/>
            <a:ahLst/>
            <a:cxnLst/>
            <a:rect l="l" t="t" r="r" b="b"/>
            <a:pathLst>
              <a:path h="64770">
                <a:moveTo>
                  <a:pt x="0" y="0"/>
                </a:moveTo>
                <a:lnTo>
                  <a:pt x="0" y="64514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3" name="object 1243"/>
          <p:cNvSpPr/>
          <p:nvPr/>
        </p:nvSpPr>
        <p:spPr>
          <a:xfrm>
            <a:off x="9855466" y="3697846"/>
            <a:ext cx="0" cy="64769"/>
          </a:xfrm>
          <a:custGeom>
            <a:avLst/>
            <a:gdLst/>
            <a:ahLst/>
            <a:cxnLst/>
            <a:rect l="l" t="t" r="r" b="b"/>
            <a:pathLst>
              <a:path h="64770">
                <a:moveTo>
                  <a:pt x="0" y="0"/>
                </a:moveTo>
                <a:lnTo>
                  <a:pt x="0" y="64361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4" name="object 1244"/>
          <p:cNvSpPr/>
          <p:nvPr/>
        </p:nvSpPr>
        <p:spPr>
          <a:xfrm>
            <a:off x="9855625" y="3697935"/>
            <a:ext cx="0" cy="64769"/>
          </a:xfrm>
          <a:custGeom>
            <a:avLst/>
            <a:gdLst/>
            <a:ahLst/>
            <a:cxnLst/>
            <a:rect l="l" t="t" r="r" b="b"/>
            <a:pathLst>
              <a:path h="64770">
                <a:moveTo>
                  <a:pt x="0" y="0"/>
                </a:moveTo>
                <a:lnTo>
                  <a:pt x="0" y="64213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5" name="object 1245"/>
          <p:cNvSpPr/>
          <p:nvPr/>
        </p:nvSpPr>
        <p:spPr>
          <a:xfrm>
            <a:off x="9855784" y="3698024"/>
            <a:ext cx="0" cy="64135"/>
          </a:xfrm>
          <a:custGeom>
            <a:avLst/>
            <a:gdLst/>
            <a:ahLst/>
            <a:cxnLst/>
            <a:rect l="l" t="t" r="r" b="b"/>
            <a:pathLst>
              <a:path h="64135">
                <a:moveTo>
                  <a:pt x="0" y="0"/>
                </a:moveTo>
                <a:lnTo>
                  <a:pt x="0" y="64065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6" name="object 1246"/>
          <p:cNvSpPr/>
          <p:nvPr/>
        </p:nvSpPr>
        <p:spPr>
          <a:xfrm>
            <a:off x="9855943" y="3698125"/>
            <a:ext cx="0" cy="64135"/>
          </a:xfrm>
          <a:custGeom>
            <a:avLst/>
            <a:gdLst/>
            <a:ahLst/>
            <a:cxnLst/>
            <a:rect l="l" t="t" r="r" b="b"/>
            <a:pathLst>
              <a:path h="64135">
                <a:moveTo>
                  <a:pt x="0" y="0"/>
                </a:moveTo>
                <a:lnTo>
                  <a:pt x="0" y="63899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7" name="object 1247"/>
          <p:cNvSpPr/>
          <p:nvPr/>
        </p:nvSpPr>
        <p:spPr>
          <a:xfrm>
            <a:off x="9856095" y="3698214"/>
            <a:ext cx="0" cy="64135"/>
          </a:xfrm>
          <a:custGeom>
            <a:avLst/>
            <a:gdLst/>
            <a:ahLst/>
            <a:cxnLst/>
            <a:rect l="l" t="t" r="r" b="b"/>
            <a:pathLst>
              <a:path h="64135">
                <a:moveTo>
                  <a:pt x="0" y="0"/>
                </a:moveTo>
                <a:lnTo>
                  <a:pt x="0" y="63751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8" name="object 1248"/>
          <p:cNvSpPr/>
          <p:nvPr/>
        </p:nvSpPr>
        <p:spPr>
          <a:xfrm>
            <a:off x="9856254" y="3698303"/>
            <a:ext cx="0" cy="64135"/>
          </a:xfrm>
          <a:custGeom>
            <a:avLst/>
            <a:gdLst/>
            <a:ahLst/>
            <a:cxnLst/>
            <a:rect l="l" t="t" r="r" b="b"/>
            <a:pathLst>
              <a:path h="64135">
                <a:moveTo>
                  <a:pt x="0" y="0"/>
                </a:moveTo>
                <a:lnTo>
                  <a:pt x="0" y="63599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9" name="object 1249"/>
          <p:cNvSpPr/>
          <p:nvPr/>
        </p:nvSpPr>
        <p:spPr>
          <a:xfrm>
            <a:off x="9856406" y="3698392"/>
            <a:ext cx="0" cy="63500"/>
          </a:xfrm>
          <a:custGeom>
            <a:avLst/>
            <a:gdLst/>
            <a:ahLst/>
            <a:cxnLst/>
            <a:rect l="l" t="t" r="r" b="b"/>
            <a:pathLst>
              <a:path h="63500">
                <a:moveTo>
                  <a:pt x="0" y="0"/>
                </a:moveTo>
                <a:lnTo>
                  <a:pt x="0" y="63451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0" name="object 1250"/>
          <p:cNvSpPr/>
          <p:nvPr/>
        </p:nvSpPr>
        <p:spPr>
          <a:xfrm>
            <a:off x="9856565" y="3698481"/>
            <a:ext cx="0" cy="63500"/>
          </a:xfrm>
          <a:custGeom>
            <a:avLst/>
            <a:gdLst/>
            <a:ahLst/>
            <a:cxnLst/>
            <a:rect l="l" t="t" r="r" b="b"/>
            <a:pathLst>
              <a:path h="63500">
                <a:moveTo>
                  <a:pt x="0" y="0"/>
                </a:moveTo>
                <a:lnTo>
                  <a:pt x="0" y="63303"/>
                </a:lnTo>
              </a:path>
            </a:pathLst>
          </a:custGeom>
          <a:ln w="3175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1" name="object 1251"/>
          <p:cNvSpPr/>
          <p:nvPr/>
        </p:nvSpPr>
        <p:spPr>
          <a:xfrm>
            <a:off x="9856711" y="3698570"/>
            <a:ext cx="0" cy="63500"/>
          </a:xfrm>
          <a:custGeom>
            <a:avLst/>
            <a:gdLst/>
            <a:ahLst/>
            <a:cxnLst/>
            <a:rect l="l" t="t" r="r" b="b"/>
            <a:pathLst>
              <a:path h="63500">
                <a:moveTo>
                  <a:pt x="0" y="0"/>
                </a:moveTo>
                <a:lnTo>
                  <a:pt x="0" y="63155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2" name="object 1252"/>
          <p:cNvSpPr/>
          <p:nvPr/>
        </p:nvSpPr>
        <p:spPr>
          <a:xfrm>
            <a:off x="9856863" y="3698659"/>
            <a:ext cx="0" cy="63500"/>
          </a:xfrm>
          <a:custGeom>
            <a:avLst/>
            <a:gdLst/>
            <a:ahLst/>
            <a:cxnLst/>
            <a:rect l="l" t="t" r="r" b="b"/>
            <a:pathLst>
              <a:path h="63500">
                <a:moveTo>
                  <a:pt x="0" y="0"/>
                </a:moveTo>
                <a:lnTo>
                  <a:pt x="0" y="63007"/>
                </a:lnTo>
              </a:path>
            </a:pathLst>
          </a:custGeom>
          <a:ln w="3175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3" name="object 1253"/>
          <p:cNvSpPr/>
          <p:nvPr/>
        </p:nvSpPr>
        <p:spPr>
          <a:xfrm>
            <a:off x="9857016" y="3698748"/>
            <a:ext cx="0" cy="62865"/>
          </a:xfrm>
          <a:custGeom>
            <a:avLst/>
            <a:gdLst/>
            <a:ahLst/>
            <a:cxnLst/>
            <a:rect l="l" t="t" r="r" b="b"/>
            <a:pathLst>
              <a:path h="62864">
                <a:moveTo>
                  <a:pt x="0" y="0"/>
                </a:moveTo>
                <a:lnTo>
                  <a:pt x="0" y="62859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4" name="object 1254"/>
          <p:cNvSpPr/>
          <p:nvPr/>
        </p:nvSpPr>
        <p:spPr>
          <a:xfrm>
            <a:off x="9857181" y="3698824"/>
            <a:ext cx="0" cy="62865"/>
          </a:xfrm>
          <a:custGeom>
            <a:avLst/>
            <a:gdLst/>
            <a:ahLst/>
            <a:cxnLst/>
            <a:rect l="l" t="t" r="r" b="b"/>
            <a:pathLst>
              <a:path h="62864">
                <a:moveTo>
                  <a:pt x="0" y="0"/>
                </a:moveTo>
                <a:lnTo>
                  <a:pt x="0" y="62674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5" name="object 1255"/>
          <p:cNvSpPr/>
          <p:nvPr/>
        </p:nvSpPr>
        <p:spPr>
          <a:xfrm>
            <a:off x="9857320" y="3698913"/>
            <a:ext cx="0" cy="62865"/>
          </a:xfrm>
          <a:custGeom>
            <a:avLst/>
            <a:gdLst/>
            <a:ahLst/>
            <a:cxnLst/>
            <a:rect l="l" t="t" r="r" b="b"/>
            <a:pathLst>
              <a:path h="62864">
                <a:moveTo>
                  <a:pt x="0" y="0"/>
                </a:moveTo>
                <a:lnTo>
                  <a:pt x="0" y="62570"/>
                </a:lnTo>
              </a:path>
            </a:pathLst>
          </a:custGeom>
          <a:ln w="3175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6" name="object 1256"/>
          <p:cNvSpPr/>
          <p:nvPr/>
        </p:nvSpPr>
        <p:spPr>
          <a:xfrm>
            <a:off x="9857473" y="3699002"/>
            <a:ext cx="0" cy="62865"/>
          </a:xfrm>
          <a:custGeom>
            <a:avLst/>
            <a:gdLst/>
            <a:ahLst/>
            <a:cxnLst/>
            <a:rect l="l" t="t" r="r" b="b"/>
            <a:pathLst>
              <a:path h="62864">
                <a:moveTo>
                  <a:pt x="0" y="0"/>
                </a:moveTo>
                <a:lnTo>
                  <a:pt x="0" y="62382"/>
                </a:lnTo>
              </a:path>
            </a:pathLst>
          </a:custGeom>
          <a:ln w="3175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7" name="object 1257"/>
          <p:cNvSpPr/>
          <p:nvPr/>
        </p:nvSpPr>
        <p:spPr>
          <a:xfrm>
            <a:off x="9857625" y="3699091"/>
            <a:ext cx="0" cy="62230"/>
          </a:xfrm>
          <a:custGeom>
            <a:avLst/>
            <a:gdLst/>
            <a:ahLst/>
            <a:cxnLst/>
            <a:rect l="l" t="t" r="r" b="b"/>
            <a:pathLst>
              <a:path h="62229">
                <a:moveTo>
                  <a:pt x="0" y="0"/>
                </a:moveTo>
                <a:lnTo>
                  <a:pt x="0" y="62204"/>
                </a:lnTo>
              </a:path>
            </a:pathLst>
          </a:custGeom>
          <a:ln w="3175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8" name="object 1258"/>
          <p:cNvSpPr/>
          <p:nvPr/>
        </p:nvSpPr>
        <p:spPr>
          <a:xfrm>
            <a:off x="9857778" y="3699180"/>
            <a:ext cx="0" cy="62230"/>
          </a:xfrm>
          <a:custGeom>
            <a:avLst/>
            <a:gdLst/>
            <a:ahLst/>
            <a:cxnLst/>
            <a:rect l="l" t="t" r="r" b="b"/>
            <a:pathLst>
              <a:path h="62229">
                <a:moveTo>
                  <a:pt x="0" y="0"/>
                </a:moveTo>
                <a:lnTo>
                  <a:pt x="0" y="62026"/>
                </a:lnTo>
              </a:path>
            </a:pathLst>
          </a:custGeom>
          <a:ln w="3175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9" name="object 1259"/>
          <p:cNvSpPr/>
          <p:nvPr/>
        </p:nvSpPr>
        <p:spPr>
          <a:xfrm>
            <a:off x="9857923" y="3699268"/>
            <a:ext cx="0" cy="62230"/>
          </a:xfrm>
          <a:custGeom>
            <a:avLst/>
            <a:gdLst/>
            <a:ahLst/>
            <a:cxnLst/>
            <a:rect l="l" t="t" r="r" b="b"/>
            <a:pathLst>
              <a:path h="62229">
                <a:moveTo>
                  <a:pt x="0" y="0"/>
                </a:moveTo>
                <a:lnTo>
                  <a:pt x="0" y="61849"/>
                </a:lnTo>
              </a:path>
            </a:pathLst>
          </a:custGeom>
          <a:ln w="3175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0" name="object 1260"/>
          <p:cNvSpPr/>
          <p:nvPr/>
        </p:nvSpPr>
        <p:spPr>
          <a:xfrm>
            <a:off x="9858070" y="3699357"/>
            <a:ext cx="0" cy="62230"/>
          </a:xfrm>
          <a:custGeom>
            <a:avLst/>
            <a:gdLst/>
            <a:ahLst/>
            <a:cxnLst/>
            <a:rect l="l" t="t" r="r" b="b"/>
            <a:pathLst>
              <a:path h="62229">
                <a:moveTo>
                  <a:pt x="0" y="0"/>
                </a:moveTo>
                <a:lnTo>
                  <a:pt x="0" y="61658"/>
                </a:lnTo>
              </a:path>
            </a:pathLst>
          </a:custGeom>
          <a:ln w="3175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1" name="object 1261"/>
          <p:cNvSpPr/>
          <p:nvPr/>
        </p:nvSpPr>
        <p:spPr>
          <a:xfrm>
            <a:off x="9858222" y="3699433"/>
            <a:ext cx="0" cy="61594"/>
          </a:xfrm>
          <a:custGeom>
            <a:avLst/>
            <a:gdLst/>
            <a:ahLst/>
            <a:cxnLst/>
            <a:rect l="l" t="t" r="r" b="b"/>
            <a:pathLst>
              <a:path h="61595">
                <a:moveTo>
                  <a:pt x="0" y="0"/>
                </a:moveTo>
                <a:lnTo>
                  <a:pt x="0" y="61493"/>
                </a:lnTo>
              </a:path>
            </a:pathLst>
          </a:custGeom>
          <a:ln w="3175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2" name="object 1262"/>
          <p:cNvSpPr/>
          <p:nvPr/>
        </p:nvSpPr>
        <p:spPr>
          <a:xfrm>
            <a:off x="9858362" y="3699523"/>
            <a:ext cx="0" cy="61594"/>
          </a:xfrm>
          <a:custGeom>
            <a:avLst/>
            <a:gdLst/>
            <a:ahLst/>
            <a:cxnLst/>
            <a:rect l="l" t="t" r="r" b="b"/>
            <a:pathLst>
              <a:path h="61595">
                <a:moveTo>
                  <a:pt x="0" y="0"/>
                </a:moveTo>
                <a:lnTo>
                  <a:pt x="0" y="61302"/>
                </a:lnTo>
              </a:path>
            </a:pathLst>
          </a:custGeom>
          <a:ln w="3175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3" name="object 1263"/>
          <p:cNvSpPr/>
          <p:nvPr/>
        </p:nvSpPr>
        <p:spPr>
          <a:xfrm>
            <a:off x="9858508" y="3699598"/>
            <a:ext cx="0" cy="61594"/>
          </a:xfrm>
          <a:custGeom>
            <a:avLst/>
            <a:gdLst/>
            <a:ahLst/>
            <a:cxnLst/>
            <a:rect l="l" t="t" r="r" b="b"/>
            <a:pathLst>
              <a:path h="61595">
                <a:moveTo>
                  <a:pt x="0" y="0"/>
                </a:moveTo>
                <a:lnTo>
                  <a:pt x="0" y="61137"/>
                </a:lnTo>
              </a:path>
            </a:pathLst>
          </a:custGeom>
          <a:ln w="3175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4" name="object 1264"/>
          <p:cNvSpPr/>
          <p:nvPr/>
        </p:nvSpPr>
        <p:spPr>
          <a:xfrm>
            <a:off x="9858641" y="3699688"/>
            <a:ext cx="0" cy="60960"/>
          </a:xfrm>
          <a:custGeom>
            <a:avLst/>
            <a:gdLst/>
            <a:ahLst/>
            <a:cxnLst/>
            <a:rect l="l" t="t" r="r" b="b"/>
            <a:pathLst>
              <a:path h="60960">
                <a:moveTo>
                  <a:pt x="0" y="0"/>
                </a:moveTo>
                <a:lnTo>
                  <a:pt x="0" y="60947"/>
                </a:lnTo>
              </a:path>
            </a:pathLst>
          </a:custGeom>
          <a:ln w="3175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5" name="object 1265"/>
          <p:cNvSpPr/>
          <p:nvPr/>
        </p:nvSpPr>
        <p:spPr>
          <a:xfrm>
            <a:off x="9858794" y="3699764"/>
            <a:ext cx="0" cy="60960"/>
          </a:xfrm>
          <a:custGeom>
            <a:avLst/>
            <a:gdLst/>
            <a:ahLst/>
            <a:cxnLst/>
            <a:rect l="l" t="t" r="r" b="b"/>
            <a:pathLst>
              <a:path h="60960">
                <a:moveTo>
                  <a:pt x="0" y="0"/>
                </a:moveTo>
                <a:lnTo>
                  <a:pt x="0" y="60782"/>
                </a:lnTo>
              </a:path>
            </a:pathLst>
          </a:custGeom>
          <a:ln w="3175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6" name="object 1266"/>
          <p:cNvSpPr/>
          <p:nvPr/>
        </p:nvSpPr>
        <p:spPr>
          <a:xfrm>
            <a:off x="9858933" y="3699853"/>
            <a:ext cx="0" cy="60960"/>
          </a:xfrm>
          <a:custGeom>
            <a:avLst/>
            <a:gdLst/>
            <a:ahLst/>
            <a:cxnLst/>
            <a:rect l="l" t="t" r="r" b="b"/>
            <a:pathLst>
              <a:path h="60960">
                <a:moveTo>
                  <a:pt x="0" y="0"/>
                </a:moveTo>
                <a:lnTo>
                  <a:pt x="0" y="60591"/>
                </a:lnTo>
              </a:path>
            </a:pathLst>
          </a:custGeom>
          <a:ln w="3175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7" name="object 1267"/>
          <p:cNvSpPr/>
          <p:nvPr/>
        </p:nvSpPr>
        <p:spPr>
          <a:xfrm>
            <a:off x="9859073" y="3699929"/>
            <a:ext cx="0" cy="60960"/>
          </a:xfrm>
          <a:custGeom>
            <a:avLst/>
            <a:gdLst/>
            <a:ahLst/>
            <a:cxnLst/>
            <a:rect l="l" t="t" r="r" b="b"/>
            <a:pathLst>
              <a:path h="60960">
                <a:moveTo>
                  <a:pt x="0" y="0"/>
                </a:moveTo>
                <a:lnTo>
                  <a:pt x="0" y="60413"/>
                </a:lnTo>
              </a:path>
            </a:pathLst>
          </a:custGeom>
          <a:ln w="3175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8" name="object 1268"/>
          <p:cNvSpPr/>
          <p:nvPr/>
        </p:nvSpPr>
        <p:spPr>
          <a:xfrm>
            <a:off x="9859226" y="3700018"/>
            <a:ext cx="0" cy="60325"/>
          </a:xfrm>
          <a:custGeom>
            <a:avLst/>
            <a:gdLst/>
            <a:ahLst/>
            <a:cxnLst/>
            <a:rect l="l" t="t" r="r" b="b"/>
            <a:pathLst>
              <a:path h="60325">
                <a:moveTo>
                  <a:pt x="0" y="0"/>
                </a:moveTo>
                <a:lnTo>
                  <a:pt x="0" y="60223"/>
                </a:lnTo>
              </a:path>
            </a:pathLst>
          </a:custGeom>
          <a:ln w="3175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9" name="object 1269"/>
          <p:cNvSpPr/>
          <p:nvPr/>
        </p:nvSpPr>
        <p:spPr>
          <a:xfrm>
            <a:off x="9859365" y="3700094"/>
            <a:ext cx="0" cy="60325"/>
          </a:xfrm>
          <a:custGeom>
            <a:avLst/>
            <a:gdLst/>
            <a:ahLst/>
            <a:cxnLst/>
            <a:rect l="l" t="t" r="r" b="b"/>
            <a:pathLst>
              <a:path h="60325">
                <a:moveTo>
                  <a:pt x="0" y="0"/>
                </a:moveTo>
                <a:lnTo>
                  <a:pt x="0" y="60032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0" name="object 1270"/>
          <p:cNvSpPr/>
          <p:nvPr/>
        </p:nvSpPr>
        <p:spPr>
          <a:xfrm>
            <a:off x="9859511" y="3700183"/>
            <a:ext cx="0" cy="60325"/>
          </a:xfrm>
          <a:custGeom>
            <a:avLst/>
            <a:gdLst/>
            <a:ahLst/>
            <a:cxnLst/>
            <a:rect l="l" t="t" r="r" b="b"/>
            <a:pathLst>
              <a:path h="60325">
                <a:moveTo>
                  <a:pt x="0" y="0"/>
                </a:moveTo>
                <a:lnTo>
                  <a:pt x="0" y="59842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1" name="object 1271"/>
          <p:cNvSpPr/>
          <p:nvPr/>
        </p:nvSpPr>
        <p:spPr>
          <a:xfrm>
            <a:off x="9859651" y="3700259"/>
            <a:ext cx="0" cy="59690"/>
          </a:xfrm>
          <a:custGeom>
            <a:avLst/>
            <a:gdLst/>
            <a:ahLst/>
            <a:cxnLst/>
            <a:rect l="l" t="t" r="r" b="b"/>
            <a:pathLst>
              <a:path h="59689">
                <a:moveTo>
                  <a:pt x="0" y="0"/>
                </a:moveTo>
                <a:lnTo>
                  <a:pt x="0" y="59664"/>
                </a:lnTo>
              </a:path>
            </a:pathLst>
          </a:custGeom>
          <a:ln w="3175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2" name="object 1272"/>
          <p:cNvSpPr/>
          <p:nvPr/>
        </p:nvSpPr>
        <p:spPr>
          <a:xfrm>
            <a:off x="9859784" y="3700348"/>
            <a:ext cx="0" cy="59690"/>
          </a:xfrm>
          <a:custGeom>
            <a:avLst/>
            <a:gdLst/>
            <a:ahLst/>
            <a:cxnLst/>
            <a:rect l="l" t="t" r="r" b="b"/>
            <a:pathLst>
              <a:path h="59689">
                <a:moveTo>
                  <a:pt x="0" y="0"/>
                </a:moveTo>
                <a:lnTo>
                  <a:pt x="0" y="59474"/>
                </a:lnTo>
              </a:path>
            </a:pathLst>
          </a:custGeom>
          <a:ln w="3175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3" name="object 1273"/>
          <p:cNvSpPr/>
          <p:nvPr/>
        </p:nvSpPr>
        <p:spPr>
          <a:xfrm>
            <a:off x="9859918" y="3700500"/>
            <a:ext cx="0" cy="59690"/>
          </a:xfrm>
          <a:custGeom>
            <a:avLst/>
            <a:gdLst/>
            <a:ahLst/>
            <a:cxnLst/>
            <a:rect l="l" t="t" r="r" b="b"/>
            <a:pathLst>
              <a:path h="59689">
                <a:moveTo>
                  <a:pt x="0" y="0"/>
                </a:moveTo>
                <a:lnTo>
                  <a:pt x="0" y="59207"/>
                </a:lnTo>
              </a:path>
            </a:pathLst>
          </a:custGeom>
          <a:ln w="3175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4" name="object 1274"/>
          <p:cNvSpPr/>
          <p:nvPr/>
        </p:nvSpPr>
        <p:spPr>
          <a:xfrm>
            <a:off x="9860057" y="3700500"/>
            <a:ext cx="0" cy="59690"/>
          </a:xfrm>
          <a:custGeom>
            <a:avLst/>
            <a:gdLst/>
            <a:ahLst/>
            <a:cxnLst/>
            <a:rect l="l" t="t" r="r" b="b"/>
            <a:pathLst>
              <a:path h="59689">
                <a:moveTo>
                  <a:pt x="0" y="0"/>
                </a:moveTo>
                <a:lnTo>
                  <a:pt x="0" y="59105"/>
                </a:lnTo>
              </a:path>
            </a:pathLst>
          </a:custGeom>
          <a:ln w="3175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5" name="object 1275"/>
          <p:cNvSpPr/>
          <p:nvPr/>
        </p:nvSpPr>
        <p:spPr>
          <a:xfrm>
            <a:off x="9860197" y="3700576"/>
            <a:ext cx="0" cy="59055"/>
          </a:xfrm>
          <a:custGeom>
            <a:avLst/>
            <a:gdLst/>
            <a:ahLst/>
            <a:cxnLst/>
            <a:rect l="l" t="t" r="r" b="b"/>
            <a:pathLst>
              <a:path h="59054">
                <a:moveTo>
                  <a:pt x="0" y="0"/>
                </a:moveTo>
                <a:lnTo>
                  <a:pt x="0" y="58915"/>
                </a:lnTo>
              </a:path>
            </a:pathLst>
          </a:custGeom>
          <a:ln w="3175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6" name="object 1276"/>
          <p:cNvSpPr/>
          <p:nvPr/>
        </p:nvSpPr>
        <p:spPr>
          <a:xfrm>
            <a:off x="9860336" y="3700665"/>
            <a:ext cx="0" cy="59055"/>
          </a:xfrm>
          <a:custGeom>
            <a:avLst/>
            <a:gdLst/>
            <a:ahLst/>
            <a:cxnLst/>
            <a:rect l="l" t="t" r="r" b="b"/>
            <a:pathLst>
              <a:path h="59054">
                <a:moveTo>
                  <a:pt x="0" y="0"/>
                </a:moveTo>
                <a:lnTo>
                  <a:pt x="0" y="58712"/>
                </a:lnTo>
              </a:path>
            </a:pathLst>
          </a:custGeom>
          <a:ln w="3175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7" name="object 1277"/>
          <p:cNvSpPr/>
          <p:nvPr/>
        </p:nvSpPr>
        <p:spPr>
          <a:xfrm>
            <a:off x="9860477" y="3700741"/>
            <a:ext cx="0" cy="59055"/>
          </a:xfrm>
          <a:custGeom>
            <a:avLst/>
            <a:gdLst/>
            <a:ahLst/>
            <a:cxnLst/>
            <a:rect l="l" t="t" r="r" b="b"/>
            <a:pathLst>
              <a:path h="59054">
                <a:moveTo>
                  <a:pt x="0" y="0"/>
                </a:moveTo>
                <a:lnTo>
                  <a:pt x="0" y="58521"/>
                </a:lnTo>
              </a:path>
            </a:pathLst>
          </a:custGeom>
          <a:ln w="3175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8" name="object 1278"/>
          <p:cNvSpPr/>
          <p:nvPr/>
        </p:nvSpPr>
        <p:spPr>
          <a:xfrm>
            <a:off x="9860616" y="3700818"/>
            <a:ext cx="0" cy="58419"/>
          </a:xfrm>
          <a:custGeom>
            <a:avLst/>
            <a:gdLst/>
            <a:ahLst/>
            <a:cxnLst/>
            <a:rect l="l" t="t" r="r" b="b"/>
            <a:pathLst>
              <a:path h="58420">
                <a:moveTo>
                  <a:pt x="0" y="0"/>
                </a:moveTo>
                <a:lnTo>
                  <a:pt x="0" y="58318"/>
                </a:lnTo>
              </a:path>
            </a:pathLst>
          </a:custGeom>
          <a:ln w="3175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9" name="object 1279"/>
          <p:cNvSpPr/>
          <p:nvPr/>
        </p:nvSpPr>
        <p:spPr>
          <a:xfrm>
            <a:off x="9860756" y="3700907"/>
            <a:ext cx="0" cy="58419"/>
          </a:xfrm>
          <a:custGeom>
            <a:avLst/>
            <a:gdLst/>
            <a:ahLst/>
            <a:cxnLst/>
            <a:rect l="l" t="t" r="r" b="b"/>
            <a:pathLst>
              <a:path h="58420">
                <a:moveTo>
                  <a:pt x="0" y="0"/>
                </a:moveTo>
                <a:lnTo>
                  <a:pt x="0" y="58115"/>
                </a:lnTo>
              </a:path>
            </a:pathLst>
          </a:custGeom>
          <a:ln w="3175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0" name="object 1280"/>
          <p:cNvSpPr/>
          <p:nvPr/>
        </p:nvSpPr>
        <p:spPr>
          <a:xfrm>
            <a:off x="9861016" y="3701059"/>
            <a:ext cx="0" cy="57785"/>
          </a:xfrm>
          <a:custGeom>
            <a:avLst/>
            <a:gdLst/>
            <a:ahLst/>
            <a:cxnLst/>
            <a:rect l="l" t="t" r="r" b="b"/>
            <a:pathLst>
              <a:path h="57785">
                <a:moveTo>
                  <a:pt x="0" y="0"/>
                </a:moveTo>
                <a:lnTo>
                  <a:pt x="0" y="57721"/>
                </a:lnTo>
              </a:path>
            </a:pathLst>
          </a:custGeom>
          <a:ln w="3175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1" name="object 1281"/>
          <p:cNvSpPr/>
          <p:nvPr/>
        </p:nvSpPr>
        <p:spPr>
          <a:xfrm>
            <a:off x="9861150" y="3701135"/>
            <a:ext cx="0" cy="57785"/>
          </a:xfrm>
          <a:custGeom>
            <a:avLst/>
            <a:gdLst/>
            <a:ahLst/>
            <a:cxnLst/>
            <a:rect l="l" t="t" r="r" b="b"/>
            <a:pathLst>
              <a:path h="57785">
                <a:moveTo>
                  <a:pt x="0" y="0"/>
                </a:moveTo>
                <a:lnTo>
                  <a:pt x="0" y="57530"/>
                </a:lnTo>
              </a:path>
            </a:pathLst>
          </a:custGeom>
          <a:ln w="3175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2" name="object 1282"/>
          <p:cNvSpPr/>
          <p:nvPr/>
        </p:nvSpPr>
        <p:spPr>
          <a:xfrm>
            <a:off x="9861410" y="3701275"/>
            <a:ext cx="0" cy="57150"/>
          </a:xfrm>
          <a:custGeom>
            <a:avLst/>
            <a:gdLst/>
            <a:ahLst/>
            <a:cxnLst/>
            <a:rect l="l" t="t" r="r" b="b"/>
            <a:pathLst>
              <a:path h="57150">
                <a:moveTo>
                  <a:pt x="0" y="0"/>
                </a:moveTo>
                <a:lnTo>
                  <a:pt x="0" y="57137"/>
                </a:lnTo>
              </a:path>
            </a:pathLst>
          </a:custGeom>
          <a:ln w="3175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3" name="object 1283"/>
          <p:cNvSpPr/>
          <p:nvPr/>
        </p:nvSpPr>
        <p:spPr>
          <a:xfrm>
            <a:off x="9861556" y="3701364"/>
            <a:ext cx="0" cy="57150"/>
          </a:xfrm>
          <a:custGeom>
            <a:avLst/>
            <a:gdLst/>
            <a:ahLst/>
            <a:cxnLst/>
            <a:rect l="l" t="t" r="r" b="b"/>
            <a:pathLst>
              <a:path h="57150">
                <a:moveTo>
                  <a:pt x="0" y="0"/>
                </a:moveTo>
                <a:lnTo>
                  <a:pt x="0" y="56908"/>
                </a:lnTo>
              </a:path>
            </a:pathLst>
          </a:custGeom>
          <a:ln w="3175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4" name="object 1284"/>
          <p:cNvSpPr/>
          <p:nvPr/>
        </p:nvSpPr>
        <p:spPr>
          <a:xfrm>
            <a:off x="9861695" y="3701453"/>
            <a:ext cx="0" cy="57150"/>
          </a:xfrm>
          <a:custGeom>
            <a:avLst/>
            <a:gdLst/>
            <a:ahLst/>
            <a:cxnLst/>
            <a:rect l="l" t="t" r="r" b="b"/>
            <a:pathLst>
              <a:path h="57150">
                <a:moveTo>
                  <a:pt x="0" y="0"/>
                </a:moveTo>
                <a:lnTo>
                  <a:pt x="0" y="56667"/>
                </a:lnTo>
              </a:path>
            </a:pathLst>
          </a:custGeom>
          <a:ln w="3175">
            <a:solidFill>
              <a:srgbClr val="30414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5" name="object 1285"/>
          <p:cNvSpPr/>
          <p:nvPr/>
        </p:nvSpPr>
        <p:spPr>
          <a:xfrm>
            <a:off x="9861836" y="3701516"/>
            <a:ext cx="0" cy="56515"/>
          </a:xfrm>
          <a:custGeom>
            <a:avLst/>
            <a:gdLst/>
            <a:ahLst/>
            <a:cxnLst/>
            <a:rect l="l" t="t" r="r" b="b"/>
            <a:pathLst>
              <a:path h="56514">
                <a:moveTo>
                  <a:pt x="0" y="0"/>
                </a:moveTo>
                <a:lnTo>
                  <a:pt x="0" y="56464"/>
                </a:lnTo>
              </a:path>
            </a:pathLst>
          </a:custGeom>
          <a:ln w="3175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6" name="object 1286"/>
          <p:cNvSpPr/>
          <p:nvPr/>
        </p:nvSpPr>
        <p:spPr>
          <a:xfrm>
            <a:off x="9862356" y="3701821"/>
            <a:ext cx="0" cy="55880"/>
          </a:xfrm>
          <a:custGeom>
            <a:avLst/>
            <a:gdLst/>
            <a:ahLst/>
            <a:cxnLst/>
            <a:rect l="l" t="t" r="r" b="b"/>
            <a:pathLst>
              <a:path h="55879">
                <a:moveTo>
                  <a:pt x="0" y="0"/>
                </a:moveTo>
                <a:lnTo>
                  <a:pt x="0" y="55587"/>
                </a:lnTo>
              </a:path>
            </a:pathLst>
          </a:custGeom>
          <a:ln w="3175">
            <a:solidFill>
              <a:srgbClr val="2C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7" name="object 1287"/>
          <p:cNvSpPr/>
          <p:nvPr/>
        </p:nvSpPr>
        <p:spPr>
          <a:xfrm>
            <a:off x="9862496" y="3701910"/>
            <a:ext cx="0" cy="55880"/>
          </a:xfrm>
          <a:custGeom>
            <a:avLst/>
            <a:gdLst/>
            <a:ahLst/>
            <a:cxnLst/>
            <a:rect l="l" t="t" r="r" b="b"/>
            <a:pathLst>
              <a:path h="55879">
                <a:moveTo>
                  <a:pt x="0" y="0"/>
                </a:moveTo>
                <a:lnTo>
                  <a:pt x="0" y="55346"/>
                </a:lnTo>
              </a:path>
            </a:pathLst>
          </a:custGeom>
          <a:ln w="3175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8" name="object 1288"/>
          <p:cNvSpPr/>
          <p:nvPr/>
        </p:nvSpPr>
        <p:spPr>
          <a:xfrm>
            <a:off x="9862635" y="3701986"/>
            <a:ext cx="0" cy="55244"/>
          </a:xfrm>
          <a:custGeom>
            <a:avLst/>
            <a:gdLst/>
            <a:ahLst/>
            <a:cxnLst/>
            <a:rect l="l" t="t" r="r" b="b"/>
            <a:pathLst>
              <a:path h="55245">
                <a:moveTo>
                  <a:pt x="0" y="0"/>
                </a:moveTo>
                <a:lnTo>
                  <a:pt x="0" y="55092"/>
                </a:lnTo>
              </a:path>
            </a:pathLst>
          </a:custGeom>
          <a:ln w="3175">
            <a:solidFill>
              <a:srgbClr val="2A3A4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9" name="object 1289"/>
          <p:cNvSpPr/>
          <p:nvPr/>
        </p:nvSpPr>
        <p:spPr>
          <a:xfrm>
            <a:off x="9862775" y="3702075"/>
            <a:ext cx="0" cy="55244"/>
          </a:xfrm>
          <a:custGeom>
            <a:avLst/>
            <a:gdLst/>
            <a:ahLst/>
            <a:cxnLst/>
            <a:rect l="l" t="t" r="r" b="b"/>
            <a:pathLst>
              <a:path h="55245">
                <a:moveTo>
                  <a:pt x="0" y="0"/>
                </a:moveTo>
                <a:lnTo>
                  <a:pt x="0" y="54825"/>
                </a:lnTo>
              </a:path>
            </a:pathLst>
          </a:custGeom>
          <a:ln w="3175">
            <a:solidFill>
              <a:srgbClr val="2939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0" name="object 1290"/>
          <p:cNvSpPr/>
          <p:nvPr/>
        </p:nvSpPr>
        <p:spPr>
          <a:xfrm>
            <a:off x="9862908" y="3702151"/>
            <a:ext cx="0" cy="54610"/>
          </a:xfrm>
          <a:custGeom>
            <a:avLst/>
            <a:gdLst/>
            <a:ahLst/>
            <a:cxnLst/>
            <a:rect l="l" t="t" r="r" b="b"/>
            <a:pathLst>
              <a:path h="54610">
                <a:moveTo>
                  <a:pt x="0" y="0"/>
                </a:moveTo>
                <a:lnTo>
                  <a:pt x="0" y="54571"/>
                </a:lnTo>
              </a:path>
            </a:pathLst>
          </a:custGeom>
          <a:ln w="3175">
            <a:solidFill>
              <a:srgbClr val="2938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1" name="object 1291"/>
          <p:cNvSpPr/>
          <p:nvPr/>
        </p:nvSpPr>
        <p:spPr>
          <a:xfrm>
            <a:off x="9863042" y="3702227"/>
            <a:ext cx="0" cy="54610"/>
          </a:xfrm>
          <a:custGeom>
            <a:avLst/>
            <a:gdLst/>
            <a:ahLst/>
            <a:cxnLst/>
            <a:rect l="l" t="t" r="r" b="b"/>
            <a:pathLst>
              <a:path h="54610">
                <a:moveTo>
                  <a:pt x="0" y="0"/>
                </a:moveTo>
                <a:lnTo>
                  <a:pt x="0" y="54330"/>
                </a:lnTo>
              </a:path>
            </a:pathLst>
          </a:custGeom>
          <a:ln w="3175">
            <a:solidFill>
              <a:srgbClr val="2837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2" name="object 1292"/>
          <p:cNvSpPr/>
          <p:nvPr/>
        </p:nvSpPr>
        <p:spPr>
          <a:xfrm>
            <a:off x="9863315" y="3702380"/>
            <a:ext cx="0" cy="53975"/>
          </a:xfrm>
          <a:custGeom>
            <a:avLst/>
            <a:gdLst/>
            <a:ahLst/>
            <a:cxnLst/>
            <a:rect l="l" t="t" r="r" b="b"/>
            <a:pathLst>
              <a:path h="53975">
                <a:moveTo>
                  <a:pt x="0" y="0"/>
                </a:moveTo>
                <a:lnTo>
                  <a:pt x="0" y="53809"/>
                </a:lnTo>
              </a:path>
            </a:pathLst>
          </a:custGeom>
          <a:ln w="3175">
            <a:solidFill>
              <a:srgbClr val="2634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3" name="object 1293"/>
          <p:cNvSpPr/>
          <p:nvPr/>
        </p:nvSpPr>
        <p:spPr>
          <a:xfrm>
            <a:off x="9863467" y="3702456"/>
            <a:ext cx="0" cy="53975"/>
          </a:xfrm>
          <a:custGeom>
            <a:avLst/>
            <a:gdLst/>
            <a:ahLst/>
            <a:cxnLst/>
            <a:rect l="l" t="t" r="r" b="b"/>
            <a:pathLst>
              <a:path h="53975">
                <a:moveTo>
                  <a:pt x="0" y="0"/>
                </a:moveTo>
                <a:lnTo>
                  <a:pt x="0" y="53505"/>
                </a:lnTo>
              </a:path>
            </a:pathLst>
          </a:custGeom>
          <a:ln w="3175">
            <a:solidFill>
              <a:srgbClr val="2534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4" name="object 1294"/>
          <p:cNvSpPr/>
          <p:nvPr/>
        </p:nvSpPr>
        <p:spPr>
          <a:xfrm>
            <a:off x="9863740" y="3702621"/>
            <a:ext cx="0" cy="53340"/>
          </a:xfrm>
          <a:custGeom>
            <a:avLst/>
            <a:gdLst/>
            <a:ahLst/>
            <a:cxnLst/>
            <a:rect l="l" t="t" r="r" b="b"/>
            <a:pathLst>
              <a:path h="53339">
                <a:moveTo>
                  <a:pt x="0" y="0"/>
                </a:moveTo>
                <a:lnTo>
                  <a:pt x="0" y="52882"/>
                </a:lnTo>
              </a:path>
            </a:pathLst>
          </a:custGeom>
          <a:ln w="3175">
            <a:solidFill>
              <a:srgbClr val="2331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5" name="object 1295"/>
          <p:cNvSpPr/>
          <p:nvPr/>
        </p:nvSpPr>
        <p:spPr>
          <a:xfrm>
            <a:off x="9864026" y="3702786"/>
            <a:ext cx="0" cy="52705"/>
          </a:xfrm>
          <a:custGeom>
            <a:avLst/>
            <a:gdLst/>
            <a:ahLst/>
            <a:cxnLst/>
            <a:rect l="l" t="t" r="r" b="b"/>
            <a:pathLst>
              <a:path h="52704">
                <a:moveTo>
                  <a:pt x="0" y="0"/>
                </a:moveTo>
                <a:lnTo>
                  <a:pt x="0" y="52247"/>
                </a:lnTo>
              </a:path>
            </a:pathLst>
          </a:custGeom>
          <a:ln w="3175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6" name="object 1296"/>
          <p:cNvSpPr/>
          <p:nvPr/>
        </p:nvSpPr>
        <p:spPr>
          <a:xfrm>
            <a:off x="9864197" y="3702875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28"/>
                </a:lnTo>
              </a:path>
            </a:pathLst>
          </a:custGeom>
          <a:ln w="3175">
            <a:solidFill>
              <a:srgbClr val="1F2E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7" name="object 1297"/>
          <p:cNvSpPr/>
          <p:nvPr/>
        </p:nvSpPr>
        <p:spPr>
          <a:xfrm>
            <a:off x="9864343" y="3702977"/>
            <a:ext cx="0" cy="51435"/>
          </a:xfrm>
          <a:custGeom>
            <a:avLst/>
            <a:gdLst/>
            <a:ahLst/>
            <a:cxnLst/>
            <a:rect l="l" t="t" r="r" b="b"/>
            <a:pathLst>
              <a:path h="51435">
                <a:moveTo>
                  <a:pt x="0" y="0"/>
                </a:moveTo>
                <a:lnTo>
                  <a:pt x="0" y="51396"/>
                </a:lnTo>
              </a:path>
            </a:pathLst>
          </a:custGeom>
          <a:ln w="3175">
            <a:solidFill>
              <a:srgbClr val="1E2C3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8" name="object 1298"/>
          <p:cNvSpPr/>
          <p:nvPr/>
        </p:nvSpPr>
        <p:spPr>
          <a:xfrm>
            <a:off x="9864508" y="3703053"/>
            <a:ext cx="0" cy="51435"/>
          </a:xfrm>
          <a:custGeom>
            <a:avLst/>
            <a:gdLst/>
            <a:ahLst/>
            <a:cxnLst/>
            <a:rect l="l" t="t" r="r" b="b"/>
            <a:pathLst>
              <a:path h="51435">
                <a:moveTo>
                  <a:pt x="0" y="0"/>
                </a:moveTo>
                <a:lnTo>
                  <a:pt x="0" y="50977"/>
                </a:lnTo>
              </a:path>
            </a:pathLst>
          </a:custGeom>
          <a:ln w="3175">
            <a:solidFill>
              <a:srgbClr val="1D2B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9" name="object 1299"/>
          <p:cNvSpPr/>
          <p:nvPr/>
        </p:nvSpPr>
        <p:spPr>
          <a:xfrm>
            <a:off x="9864597" y="372835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50380">
            <a:solidFill>
              <a:srgbClr val="1C2A3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0" name="object 1300"/>
          <p:cNvSpPr/>
          <p:nvPr/>
        </p:nvSpPr>
        <p:spPr>
          <a:xfrm>
            <a:off x="9864788" y="372812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04" y="0"/>
                </a:lnTo>
              </a:path>
            </a:pathLst>
          </a:custGeom>
          <a:ln w="49707">
            <a:solidFill>
              <a:srgbClr val="1B293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1" name="object 1301"/>
          <p:cNvSpPr/>
          <p:nvPr/>
        </p:nvSpPr>
        <p:spPr>
          <a:xfrm>
            <a:off x="9724211" y="3589934"/>
            <a:ext cx="221615" cy="90170"/>
          </a:xfrm>
          <a:custGeom>
            <a:avLst/>
            <a:gdLst/>
            <a:ahLst/>
            <a:cxnLst/>
            <a:rect l="l" t="t" r="r" b="b"/>
            <a:pathLst>
              <a:path w="221615" h="90170">
                <a:moveTo>
                  <a:pt x="6400" y="0"/>
                </a:moveTo>
                <a:lnTo>
                  <a:pt x="0" y="3721"/>
                </a:lnTo>
                <a:lnTo>
                  <a:pt x="148691" y="89573"/>
                </a:lnTo>
                <a:lnTo>
                  <a:pt x="161515" y="82118"/>
                </a:lnTo>
                <a:lnTo>
                  <a:pt x="148615" y="82118"/>
                </a:lnTo>
                <a:lnTo>
                  <a:pt x="6400" y="0"/>
                </a:lnTo>
                <a:close/>
              </a:path>
              <a:path w="221615" h="90170">
                <a:moveTo>
                  <a:pt x="189877" y="58127"/>
                </a:moveTo>
                <a:lnTo>
                  <a:pt x="148615" y="82118"/>
                </a:lnTo>
                <a:lnTo>
                  <a:pt x="161515" y="82118"/>
                </a:lnTo>
                <a:lnTo>
                  <a:pt x="195706" y="62242"/>
                </a:lnTo>
                <a:lnTo>
                  <a:pt x="189877" y="58127"/>
                </a:lnTo>
                <a:close/>
              </a:path>
              <a:path w="221615" h="90170">
                <a:moveTo>
                  <a:pt x="215087" y="43472"/>
                </a:moveTo>
                <a:lnTo>
                  <a:pt x="193522" y="56006"/>
                </a:lnTo>
                <a:lnTo>
                  <a:pt x="200672" y="59359"/>
                </a:lnTo>
                <a:lnTo>
                  <a:pt x="221564" y="47218"/>
                </a:lnTo>
                <a:lnTo>
                  <a:pt x="215087" y="43472"/>
                </a:lnTo>
                <a:close/>
              </a:path>
            </a:pathLst>
          </a:custGeom>
          <a:solidFill>
            <a:srgbClr val="7995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2" name="object 1302"/>
          <p:cNvSpPr/>
          <p:nvPr/>
        </p:nvSpPr>
        <p:spPr>
          <a:xfrm>
            <a:off x="9872827" y="3637153"/>
            <a:ext cx="73025" cy="71120"/>
          </a:xfrm>
          <a:custGeom>
            <a:avLst/>
            <a:gdLst/>
            <a:ahLst/>
            <a:cxnLst/>
            <a:rect l="l" t="t" r="r" b="b"/>
            <a:pathLst>
              <a:path w="73025" h="71120">
                <a:moveTo>
                  <a:pt x="47095" y="15026"/>
                </a:moveTo>
                <a:lnTo>
                  <a:pt x="76" y="42354"/>
                </a:lnTo>
                <a:lnTo>
                  <a:pt x="0" y="70751"/>
                </a:lnTo>
                <a:lnTo>
                  <a:pt x="69126" y="30568"/>
                </a:lnTo>
                <a:lnTo>
                  <a:pt x="47095" y="15026"/>
                </a:lnTo>
                <a:close/>
              </a:path>
              <a:path w="73025" h="71120">
                <a:moveTo>
                  <a:pt x="72948" y="0"/>
                </a:moveTo>
                <a:lnTo>
                  <a:pt x="52058" y="12141"/>
                </a:lnTo>
                <a:lnTo>
                  <a:pt x="72885" y="21894"/>
                </a:lnTo>
                <a:lnTo>
                  <a:pt x="72948" y="0"/>
                </a:lnTo>
                <a:close/>
              </a:path>
              <a:path w="73025" h="71120">
                <a:moveTo>
                  <a:pt x="52057" y="12141"/>
                </a:moveTo>
                <a:lnTo>
                  <a:pt x="47091" y="15024"/>
                </a:lnTo>
                <a:lnTo>
                  <a:pt x="52058" y="12141"/>
                </a:lnTo>
                <a:close/>
              </a:path>
            </a:pathLst>
          </a:custGeom>
          <a:solidFill>
            <a:srgbClr val="57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3" name="object 1303"/>
          <p:cNvSpPr/>
          <p:nvPr/>
        </p:nvSpPr>
        <p:spPr>
          <a:xfrm>
            <a:off x="9724123" y="3593655"/>
            <a:ext cx="149225" cy="114300"/>
          </a:xfrm>
          <a:custGeom>
            <a:avLst/>
            <a:gdLst/>
            <a:ahLst/>
            <a:cxnLst/>
            <a:rect l="l" t="t" r="r" b="b"/>
            <a:pathLst>
              <a:path w="149225" h="114300">
                <a:moveTo>
                  <a:pt x="86312" y="49783"/>
                </a:moveTo>
                <a:lnTo>
                  <a:pt x="71247" y="49783"/>
                </a:lnTo>
                <a:lnTo>
                  <a:pt x="56159" y="60820"/>
                </a:lnTo>
                <a:lnTo>
                  <a:pt x="148704" y="114249"/>
                </a:lnTo>
                <a:lnTo>
                  <a:pt x="148780" y="85851"/>
                </a:lnTo>
                <a:lnTo>
                  <a:pt x="86312" y="49783"/>
                </a:lnTo>
                <a:close/>
              </a:path>
              <a:path w="149225" h="114300">
                <a:moveTo>
                  <a:pt x="38" y="18440"/>
                </a:moveTo>
                <a:lnTo>
                  <a:pt x="0" y="28397"/>
                </a:lnTo>
                <a:lnTo>
                  <a:pt x="52730" y="58839"/>
                </a:lnTo>
                <a:lnTo>
                  <a:pt x="71247" y="49783"/>
                </a:lnTo>
                <a:lnTo>
                  <a:pt x="86312" y="49783"/>
                </a:lnTo>
                <a:lnTo>
                  <a:pt x="83386" y="48094"/>
                </a:lnTo>
                <a:lnTo>
                  <a:pt x="46507" y="48094"/>
                </a:lnTo>
                <a:lnTo>
                  <a:pt x="12" y="26314"/>
                </a:lnTo>
                <a:lnTo>
                  <a:pt x="38" y="18440"/>
                </a:lnTo>
                <a:close/>
              </a:path>
              <a:path w="149225" h="114300">
                <a:moveTo>
                  <a:pt x="88" y="0"/>
                </a:moveTo>
                <a:lnTo>
                  <a:pt x="38" y="15290"/>
                </a:lnTo>
                <a:lnTo>
                  <a:pt x="46507" y="48094"/>
                </a:lnTo>
                <a:lnTo>
                  <a:pt x="83386" y="48094"/>
                </a:lnTo>
                <a:lnTo>
                  <a:pt x="88" y="0"/>
                </a:lnTo>
                <a:close/>
              </a:path>
            </a:pathLst>
          </a:custGeom>
          <a:solidFill>
            <a:srgbClr val="1A28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4" name="object 1304"/>
          <p:cNvSpPr/>
          <p:nvPr/>
        </p:nvSpPr>
        <p:spPr>
          <a:xfrm>
            <a:off x="9724211" y="3516642"/>
            <a:ext cx="221615" cy="127000"/>
          </a:xfrm>
          <a:custGeom>
            <a:avLst/>
            <a:gdLst/>
            <a:ahLst/>
            <a:cxnLst/>
            <a:rect l="l" t="t" r="r" b="b"/>
            <a:pathLst>
              <a:path w="221615" h="127000">
                <a:moveTo>
                  <a:pt x="72872" y="0"/>
                </a:moveTo>
                <a:lnTo>
                  <a:pt x="0" y="41909"/>
                </a:lnTo>
                <a:lnTo>
                  <a:pt x="148691" y="127000"/>
                </a:lnTo>
                <a:lnTo>
                  <a:pt x="221564" y="85090"/>
                </a:lnTo>
                <a:lnTo>
                  <a:pt x="204067" y="74929"/>
                </a:lnTo>
                <a:lnTo>
                  <a:pt x="104266" y="74929"/>
                </a:lnTo>
                <a:lnTo>
                  <a:pt x="104263" y="73659"/>
                </a:lnTo>
                <a:lnTo>
                  <a:pt x="99631" y="73659"/>
                </a:lnTo>
                <a:lnTo>
                  <a:pt x="99428" y="72390"/>
                </a:lnTo>
                <a:lnTo>
                  <a:pt x="96304" y="72390"/>
                </a:lnTo>
                <a:lnTo>
                  <a:pt x="96300" y="71120"/>
                </a:lnTo>
                <a:lnTo>
                  <a:pt x="93967" y="71120"/>
                </a:lnTo>
                <a:lnTo>
                  <a:pt x="93963" y="69850"/>
                </a:lnTo>
                <a:lnTo>
                  <a:pt x="91897" y="69850"/>
                </a:lnTo>
                <a:lnTo>
                  <a:pt x="91757" y="68579"/>
                </a:lnTo>
                <a:lnTo>
                  <a:pt x="90373" y="68579"/>
                </a:lnTo>
                <a:lnTo>
                  <a:pt x="90369" y="67309"/>
                </a:lnTo>
                <a:lnTo>
                  <a:pt x="89001" y="67309"/>
                </a:lnTo>
                <a:lnTo>
                  <a:pt x="88998" y="66040"/>
                </a:lnTo>
                <a:lnTo>
                  <a:pt x="88074" y="66040"/>
                </a:lnTo>
                <a:lnTo>
                  <a:pt x="88071" y="64770"/>
                </a:lnTo>
                <a:lnTo>
                  <a:pt x="87223" y="64770"/>
                </a:lnTo>
                <a:lnTo>
                  <a:pt x="87220" y="63500"/>
                </a:lnTo>
                <a:lnTo>
                  <a:pt x="86626" y="63500"/>
                </a:lnTo>
                <a:lnTo>
                  <a:pt x="86563" y="62229"/>
                </a:lnTo>
                <a:lnTo>
                  <a:pt x="86258" y="62229"/>
                </a:lnTo>
                <a:lnTo>
                  <a:pt x="85864" y="59690"/>
                </a:lnTo>
                <a:lnTo>
                  <a:pt x="85839" y="6350"/>
                </a:lnTo>
                <a:lnTo>
                  <a:pt x="72872" y="0"/>
                </a:lnTo>
                <a:close/>
              </a:path>
              <a:path w="221615" h="127000">
                <a:moveTo>
                  <a:pt x="104305" y="17779"/>
                </a:moveTo>
                <a:lnTo>
                  <a:pt x="104266" y="74929"/>
                </a:lnTo>
                <a:lnTo>
                  <a:pt x="104457" y="74929"/>
                </a:lnTo>
                <a:lnTo>
                  <a:pt x="104305" y="17779"/>
                </a:lnTo>
                <a:close/>
              </a:path>
              <a:path w="221615" h="127000">
                <a:moveTo>
                  <a:pt x="104495" y="17779"/>
                </a:moveTo>
                <a:lnTo>
                  <a:pt x="104457" y="74929"/>
                </a:lnTo>
                <a:lnTo>
                  <a:pt x="104648" y="74929"/>
                </a:lnTo>
                <a:lnTo>
                  <a:pt x="104495" y="17779"/>
                </a:lnTo>
                <a:close/>
              </a:path>
              <a:path w="221615" h="127000">
                <a:moveTo>
                  <a:pt x="104686" y="17779"/>
                </a:moveTo>
                <a:lnTo>
                  <a:pt x="104648" y="74929"/>
                </a:lnTo>
                <a:lnTo>
                  <a:pt x="104889" y="74929"/>
                </a:lnTo>
                <a:lnTo>
                  <a:pt x="104686" y="17779"/>
                </a:lnTo>
                <a:close/>
              </a:path>
              <a:path w="221615" h="127000">
                <a:moveTo>
                  <a:pt x="104863" y="17779"/>
                </a:moveTo>
                <a:lnTo>
                  <a:pt x="104889" y="74929"/>
                </a:lnTo>
                <a:lnTo>
                  <a:pt x="105028" y="74929"/>
                </a:lnTo>
                <a:lnTo>
                  <a:pt x="104863" y="17779"/>
                </a:lnTo>
                <a:close/>
              </a:path>
              <a:path w="221615" h="127000">
                <a:moveTo>
                  <a:pt x="105003" y="17779"/>
                </a:moveTo>
                <a:lnTo>
                  <a:pt x="105028" y="74929"/>
                </a:lnTo>
                <a:lnTo>
                  <a:pt x="105003" y="17779"/>
                </a:lnTo>
                <a:close/>
              </a:path>
              <a:path w="221615" h="127000">
                <a:moveTo>
                  <a:pt x="105155" y="17779"/>
                </a:moveTo>
                <a:lnTo>
                  <a:pt x="105130" y="74929"/>
                </a:lnTo>
                <a:lnTo>
                  <a:pt x="105321" y="74929"/>
                </a:lnTo>
                <a:lnTo>
                  <a:pt x="105155" y="17779"/>
                </a:lnTo>
                <a:close/>
              </a:path>
              <a:path w="221615" h="127000">
                <a:moveTo>
                  <a:pt x="105295" y="17779"/>
                </a:moveTo>
                <a:lnTo>
                  <a:pt x="105321" y="74929"/>
                </a:lnTo>
                <a:lnTo>
                  <a:pt x="105473" y="74929"/>
                </a:lnTo>
                <a:lnTo>
                  <a:pt x="105295" y="17779"/>
                </a:lnTo>
                <a:close/>
              </a:path>
              <a:path w="221615" h="127000">
                <a:moveTo>
                  <a:pt x="105448" y="17779"/>
                </a:moveTo>
                <a:lnTo>
                  <a:pt x="105473" y="74929"/>
                </a:lnTo>
                <a:lnTo>
                  <a:pt x="105613" y="74929"/>
                </a:lnTo>
                <a:lnTo>
                  <a:pt x="105448" y="17779"/>
                </a:lnTo>
                <a:close/>
              </a:path>
              <a:path w="221615" h="127000">
                <a:moveTo>
                  <a:pt x="105587" y="17779"/>
                </a:moveTo>
                <a:lnTo>
                  <a:pt x="105613" y="74929"/>
                </a:lnTo>
                <a:lnTo>
                  <a:pt x="105752" y="74929"/>
                </a:lnTo>
                <a:lnTo>
                  <a:pt x="105587" y="17779"/>
                </a:lnTo>
                <a:close/>
              </a:path>
              <a:path w="221615" h="127000">
                <a:moveTo>
                  <a:pt x="105727" y="17779"/>
                </a:moveTo>
                <a:lnTo>
                  <a:pt x="105752" y="74929"/>
                </a:lnTo>
                <a:lnTo>
                  <a:pt x="105727" y="17779"/>
                </a:lnTo>
                <a:close/>
              </a:path>
              <a:path w="221615" h="127000">
                <a:moveTo>
                  <a:pt x="105879" y="19050"/>
                </a:moveTo>
                <a:lnTo>
                  <a:pt x="105879" y="74929"/>
                </a:lnTo>
                <a:lnTo>
                  <a:pt x="106044" y="74929"/>
                </a:lnTo>
                <a:lnTo>
                  <a:pt x="105879" y="19050"/>
                </a:lnTo>
                <a:close/>
              </a:path>
              <a:path w="221615" h="127000">
                <a:moveTo>
                  <a:pt x="106019" y="19050"/>
                </a:moveTo>
                <a:lnTo>
                  <a:pt x="106044" y="74929"/>
                </a:lnTo>
                <a:lnTo>
                  <a:pt x="106019" y="19050"/>
                </a:lnTo>
                <a:close/>
              </a:path>
              <a:path w="221615" h="127000">
                <a:moveTo>
                  <a:pt x="106159" y="19050"/>
                </a:moveTo>
                <a:lnTo>
                  <a:pt x="106159" y="74929"/>
                </a:lnTo>
                <a:lnTo>
                  <a:pt x="106337" y="74929"/>
                </a:lnTo>
                <a:lnTo>
                  <a:pt x="106159" y="19050"/>
                </a:lnTo>
                <a:close/>
              </a:path>
              <a:path w="221615" h="127000">
                <a:moveTo>
                  <a:pt x="106311" y="19050"/>
                </a:moveTo>
                <a:lnTo>
                  <a:pt x="106337" y="74929"/>
                </a:lnTo>
                <a:lnTo>
                  <a:pt x="106476" y="74929"/>
                </a:lnTo>
                <a:lnTo>
                  <a:pt x="106311" y="19050"/>
                </a:lnTo>
                <a:close/>
              </a:path>
              <a:path w="221615" h="127000">
                <a:moveTo>
                  <a:pt x="106743" y="19050"/>
                </a:moveTo>
                <a:lnTo>
                  <a:pt x="106781" y="74929"/>
                </a:lnTo>
                <a:lnTo>
                  <a:pt x="106743" y="19050"/>
                </a:lnTo>
                <a:close/>
              </a:path>
              <a:path w="221615" h="127000">
                <a:moveTo>
                  <a:pt x="106883" y="19050"/>
                </a:moveTo>
                <a:lnTo>
                  <a:pt x="106883" y="74929"/>
                </a:lnTo>
                <a:lnTo>
                  <a:pt x="107022" y="74929"/>
                </a:lnTo>
                <a:lnTo>
                  <a:pt x="106883" y="19050"/>
                </a:lnTo>
                <a:close/>
              </a:path>
              <a:path w="221615" h="127000">
                <a:moveTo>
                  <a:pt x="106997" y="19050"/>
                </a:moveTo>
                <a:lnTo>
                  <a:pt x="107022" y="74929"/>
                </a:lnTo>
                <a:lnTo>
                  <a:pt x="106997" y="19050"/>
                </a:lnTo>
                <a:close/>
              </a:path>
              <a:path w="221615" h="127000">
                <a:moveTo>
                  <a:pt x="107099" y="19050"/>
                </a:moveTo>
                <a:lnTo>
                  <a:pt x="107124" y="74929"/>
                </a:lnTo>
                <a:lnTo>
                  <a:pt x="107099" y="19050"/>
                </a:lnTo>
                <a:close/>
              </a:path>
              <a:path w="221615" h="127000">
                <a:moveTo>
                  <a:pt x="107200" y="19050"/>
                </a:moveTo>
                <a:lnTo>
                  <a:pt x="107226" y="74929"/>
                </a:lnTo>
                <a:lnTo>
                  <a:pt x="107200" y="19050"/>
                </a:lnTo>
                <a:close/>
              </a:path>
              <a:path w="221615" h="127000">
                <a:moveTo>
                  <a:pt x="107302" y="19050"/>
                </a:moveTo>
                <a:lnTo>
                  <a:pt x="107327" y="74929"/>
                </a:lnTo>
                <a:lnTo>
                  <a:pt x="107302" y="19050"/>
                </a:lnTo>
                <a:close/>
              </a:path>
              <a:path w="221615" h="127000">
                <a:moveTo>
                  <a:pt x="107403" y="19050"/>
                </a:moveTo>
                <a:lnTo>
                  <a:pt x="107441" y="74929"/>
                </a:lnTo>
                <a:lnTo>
                  <a:pt x="107403" y="19050"/>
                </a:lnTo>
                <a:close/>
              </a:path>
              <a:path w="221615" h="127000">
                <a:moveTo>
                  <a:pt x="107518" y="19050"/>
                </a:moveTo>
                <a:lnTo>
                  <a:pt x="107543" y="74929"/>
                </a:lnTo>
                <a:lnTo>
                  <a:pt x="107518" y="19050"/>
                </a:lnTo>
                <a:close/>
              </a:path>
              <a:path w="221615" h="127000">
                <a:moveTo>
                  <a:pt x="107619" y="19050"/>
                </a:moveTo>
                <a:lnTo>
                  <a:pt x="107645" y="74929"/>
                </a:lnTo>
                <a:lnTo>
                  <a:pt x="107619" y="19050"/>
                </a:lnTo>
                <a:close/>
              </a:path>
              <a:path w="221615" h="127000">
                <a:moveTo>
                  <a:pt x="107721" y="19050"/>
                </a:moveTo>
                <a:lnTo>
                  <a:pt x="107746" y="74929"/>
                </a:lnTo>
                <a:lnTo>
                  <a:pt x="107721" y="19050"/>
                </a:lnTo>
                <a:close/>
              </a:path>
              <a:path w="221615" h="127000">
                <a:moveTo>
                  <a:pt x="107823" y="19050"/>
                </a:moveTo>
                <a:lnTo>
                  <a:pt x="107848" y="74929"/>
                </a:lnTo>
                <a:lnTo>
                  <a:pt x="107823" y="19050"/>
                </a:lnTo>
                <a:close/>
              </a:path>
              <a:path w="221615" h="127000">
                <a:moveTo>
                  <a:pt x="107937" y="19050"/>
                </a:moveTo>
                <a:lnTo>
                  <a:pt x="107962" y="74929"/>
                </a:lnTo>
                <a:lnTo>
                  <a:pt x="107937" y="19050"/>
                </a:lnTo>
                <a:close/>
              </a:path>
              <a:path w="221615" h="127000">
                <a:moveTo>
                  <a:pt x="108038" y="20320"/>
                </a:moveTo>
                <a:lnTo>
                  <a:pt x="108064" y="74929"/>
                </a:lnTo>
                <a:lnTo>
                  <a:pt x="108038" y="20320"/>
                </a:lnTo>
                <a:close/>
              </a:path>
              <a:path w="221615" h="127000">
                <a:moveTo>
                  <a:pt x="108140" y="20320"/>
                </a:moveTo>
                <a:lnTo>
                  <a:pt x="108165" y="74929"/>
                </a:lnTo>
                <a:lnTo>
                  <a:pt x="108140" y="20320"/>
                </a:lnTo>
                <a:close/>
              </a:path>
              <a:path w="221615" h="127000">
                <a:moveTo>
                  <a:pt x="108254" y="20320"/>
                </a:moveTo>
                <a:lnTo>
                  <a:pt x="108267" y="74929"/>
                </a:lnTo>
                <a:lnTo>
                  <a:pt x="108254" y="20320"/>
                </a:lnTo>
                <a:close/>
              </a:path>
              <a:path w="221615" h="127000">
                <a:moveTo>
                  <a:pt x="108356" y="20320"/>
                </a:moveTo>
                <a:lnTo>
                  <a:pt x="108381" y="74929"/>
                </a:lnTo>
                <a:lnTo>
                  <a:pt x="108356" y="20320"/>
                </a:lnTo>
                <a:close/>
              </a:path>
              <a:path w="221615" h="127000">
                <a:moveTo>
                  <a:pt x="108457" y="20320"/>
                </a:moveTo>
                <a:lnTo>
                  <a:pt x="108483" y="74929"/>
                </a:lnTo>
                <a:lnTo>
                  <a:pt x="108457" y="20320"/>
                </a:lnTo>
                <a:close/>
              </a:path>
              <a:path w="221615" h="127000">
                <a:moveTo>
                  <a:pt x="108559" y="20320"/>
                </a:moveTo>
                <a:lnTo>
                  <a:pt x="108584" y="74929"/>
                </a:lnTo>
                <a:lnTo>
                  <a:pt x="108559" y="20320"/>
                </a:lnTo>
                <a:close/>
              </a:path>
              <a:path w="221615" h="127000">
                <a:moveTo>
                  <a:pt x="108661" y="20320"/>
                </a:moveTo>
                <a:lnTo>
                  <a:pt x="108699" y="74929"/>
                </a:lnTo>
                <a:lnTo>
                  <a:pt x="108661" y="20320"/>
                </a:lnTo>
                <a:close/>
              </a:path>
              <a:path w="221615" h="127000">
                <a:moveTo>
                  <a:pt x="108775" y="20320"/>
                </a:moveTo>
                <a:lnTo>
                  <a:pt x="108800" y="74929"/>
                </a:lnTo>
                <a:lnTo>
                  <a:pt x="108775" y="20320"/>
                </a:lnTo>
                <a:close/>
              </a:path>
              <a:path w="221615" h="127000">
                <a:moveTo>
                  <a:pt x="108877" y="20320"/>
                </a:moveTo>
                <a:lnTo>
                  <a:pt x="108902" y="74929"/>
                </a:lnTo>
                <a:lnTo>
                  <a:pt x="108877" y="20320"/>
                </a:lnTo>
                <a:close/>
              </a:path>
              <a:path w="221615" h="127000">
                <a:moveTo>
                  <a:pt x="108978" y="20320"/>
                </a:moveTo>
                <a:lnTo>
                  <a:pt x="109004" y="74929"/>
                </a:lnTo>
                <a:lnTo>
                  <a:pt x="108978" y="20320"/>
                </a:lnTo>
                <a:close/>
              </a:path>
              <a:path w="221615" h="127000">
                <a:moveTo>
                  <a:pt x="109067" y="20320"/>
                </a:moveTo>
                <a:lnTo>
                  <a:pt x="109092" y="74929"/>
                </a:lnTo>
                <a:lnTo>
                  <a:pt x="109067" y="20320"/>
                </a:lnTo>
                <a:close/>
              </a:path>
              <a:path w="221615" h="127000">
                <a:moveTo>
                  <a:pt x="109156" y="20320"/>
                </a:moveTo>
                <a:lnTo>
                  <a:pt x="109181" y="74929"/>
                </a:lnTo>
                <a:lnTo>
                  <a:pt x="109156" y="20320"/>
                </a:lnTo>
                <a:close/>
              </a:path>
              <a:path w="221615" h="127000">
                <a:moveTo>
                  <a:pt x="109258" y="20320"/>
                </a:moveTo>
                <a:lnTo>
                  <a:pt x="109283" y="74929"/>
                </a:lnTo>
                <a:lnTo>
                  <a:pt x="109258" y="20320"/>
                </a:lnTo>
                <a:close/>
              </a:path>
              <a:path w="221615" h="127000">
                <a:moveTo>
                  <a:pt x="109334" y="20320"/>
                </a:moveTo>
                <a:lnTo>
                  <a:pt x="109359" y="74929"/>
                </a:lnTo>
                <a:lnTo>
                  <a:pt x="109334" y="20320"/>
                </a:lnTo>
                <a:close/>
              </a:path>
              <a:path w="221615" h="127000">
                <a:moveTo>
                  <a:pt x="109435" y="20320"/>
                </a:moveTo>
                <a:lnTo>
                  <a:pt x="109461" y="74929"/>
                </a:lnTo>
                <a:lnTo>
                  <a:pt x="109435" y="20320"/>
                </a:lnTo>
                <a:close/>
              </a:path>
              <a:path w="221615" h="127000">
                <a:moveTo>
                  <a:pt x="109524" y="20320"/>
                </a:moveTo>
                <a:lnTo>
                  <a:pt x="109550" y="74929"/>
                </a:lnTo>
                <a:lnTo>
                  <a:pt x="109524" y="20320"/>
                </a:lnTo>
                <a:close/>
              </a:path>
              <a:path w="221615" h="127000">
                <a:moveTo>
                  <a:pt x="109613" y="20320"/>
                </a:moveTo>
                <a:lnTo>
                  <a:pt x="109639" y="74929"/>
                </a:lnTo>
                <a:lnTo>
                  <a:pt x="109613" y="20320"/>
                </a:lnTo>
                <a:close/>
              </a:path>
              <a:path w="221615" h="127000">
                <a:moveTo>
                  <a:pt x="109702" y="20320"/>
                </a:moveTo>
                <a:lnTo>
                  <a:pt x="109727" y="74929"/>
                </a:lnTo>
                <a:lnTo>
                  <a:pt x="109702" y="20320"/>
                </a:lnTo>
                <a:close/>
              </a:path>
              <a:path w="221615" h="127000">
                <a:moveTo>
                  <a:pt x="109791" y="20320"/>
                </a:moveTo>
                <a:lnTo>
                  <a:pt x="109829" y="74929"/>
                </a:lnTo>
                <a:lnTo>
                  <a:pt x="109791" y="20320"/>
                </a:lnTo>
                <a:close/>
              </a:path>
              <a:path w="221615" h="127000">
                <a:moveTo>
                  <a:pt x="109893" y="20320"/>
                </a:moveTo>
                <a:lnTo>
                  <a:pt x="109918" y="74929"/>
                </a:lnTo>
                <a:lnTo>
                  <a:pt x="109893" y="20320"/>
                </a:lnTo>
                <a:close/>
              </a:path>
              <a:path w="221615" h="127000">
                <a:moveTo>
                  <a:pt x="109981" y="20320"/>
                </a:moveTo>
                <a:lnTo>
                  <a:pt x="110007" y="74929"/>
                </a:lnTo>
                <a:lnTo>
                  <a:pt x="109981" y="20320"/>
                </a:lnTo>
                <a:close/>
              </a:path>
              <a:path w="221615" h="127000">
                <a:moveTo>
                  <a:pt x="110070" y="20320"/>
                </a:moveTo>
                <a:lnTo>
                  <a:pt x="110096" y="74929"/>
                </a:lnTo>
                <a:lnTo>
                  <a:pt x="110070" y="20320"/>
                </a:lnTo>
                <a:close/>
              </a:path>
              <a:path w="221615" h="127000">
                <a:moveTo>
                  <a:pt x="110159" y="21590"/>
                </a:moveTo>
                <a:lnTo>
                  <a:pt x="110197" y="74929"/>
                </a:lnTo>
                <a:lnTo>
                  <a:pt x="110159" y="21590"/>
                </a:lnTo>
                <a:close/>
              </a:path>
              <a:path w="221615" h="127000">
                <a:moveTo>
                  <a:pt x="110248" y="21590"/>
                </a:moveTo>
                <a:lnTo>
                  <a:pt x="110274" y="74929"/>
                </a:lnTo>
                <a:lnTo>
                  <a:pt x="110248" y="21590"/>
                </a:lnTo>
                <a:close/>
              </a:path>
              <a:path w="221615" h="127000">
                <a:moveTo>
                  <a:pt x="110350" y="21590"/>
                </a:moveTo>
                <a:lnTo>
                  <a:pt x="110375" y="74929"/>
                </a:lnTo>
                <a:lnTo>
                  <a:pt x="110350" y="21590"/>
                </a:lnTo>
                <a:close/>
              </a:path>
              <a:path w="221615" h="127000">
                <a:moveTo>
                  <a:pt x="110439" y="21590"/>
                </a:moveTo>
                <a:lnTo>
                  <a:pt x="110464" y="74929"/>
                </a:lnTo>
                <a:lnTo>
                  <a:pt x="110439" y="21590"/>
                </a:lnTo>
                <a:close/>
              </a:path>
              <a:path w="221615" h="127000">
                <a:moveTo>
                  <a:pt x="110528" y="21590"/>
                </a:moveTo>
                <a:lnTo>
                  <a:pt x="110553" y="74929"/>
                </a:lnTo>
                <a:lnTo>
                  <a:pt x="110528" y="21590"/>
                </a:lnTo>
                <a:close/>
              </a:path>
              <a:path w="221615" h="127000">
                <a:moveTo>
                  <a:pt x="110616" y="21590"/>
                </a:moveTo>
                <a:lnTo>
                  <a:pt x="110642" y="74929"/>
                </a:lnTo>
                <a:lnTo>
                  <a:pt x="110616" y="21590"/>
                </a:lnTo>
                <a:close/>
              </a:path>
              <a:path w="221615" h="127000">
                <a:moveTo>
                  <a:pt x="110705" y="21590"/>
                </a:moveTo>
                <a:lnTo>
                  <a:pt x="110743" y="74929"/>
                </a:lnTo>
                <a:lnTo>
                  <a:pt x="110705" y="21590"/>
                </a:lnTo>
                <a:close/>
              </a:path>
              <a:path w="221615" h="127000">
                <a:moveTo>
                  <a:pt x="110807" y="21590"/>
                </a:moveTo>
                <a:lnTo>
                  <a:pt x="110832" y="74929"/>
                </a:lnTo>
                <a:lnTo>
                  <a:pt x="110807" y="21590"/>
                </a:lnTo>
                <a:close/>
              </a:path>
              <a:path w="221615" h="127000">
                <a:moveTo>
                  <a:pt x="110896" y="21590"/>
                </a:moveTo>
                <a:lnTo>
                  <a:pt x="110921" y="74929"/>
                </a:lnTo>
                <a:lnTo>
                  <a:pt x="110896" y="21590"/>
                </a:lnTo>
                <a:close/>
              </a:path>
              <a:path w="221615" h="127000">
                <a:moveTo>
                  <a:pt x="110985" y="21590"/>
                </a:moveTo>
                <a:lnTo>
                  <a:pt x="111010" y="74929"/>
                </a:lnTo>
                <a:lnTo>
                  <a:pt x="110985" y="21590"/>
                </a:lnTo>
                <a:close/>
              </a:path>
              <a:path w="221615" h="127000">
                <a:moveTo>
                  <a:pt x="111099" y="21590"/>
                </a:moveTo>
                <a:lnTo>
                  <a:pt x="111125" y="74929"/>
                </a:lnTo>
                <a:lnTo>
                  <a:pt x="111099" y="21590"/>
                </a:lnTo>
                <a:close/>
              </a:path>
              <a:path w="221615" h="127000">
                <a:moveTo>
                  <a:pt x="111226" y="21590"/>
                </a:moveTo>
                <a:lnTo>
                  <a:pt x="111239" y="74929"/>
                </a:lnTo>
                <a:lnTo>
                  <a:pt x="111226" y="21590"/>
                </a:lnTo>
                <a:close/>
              </a:path>
              <a:path w="221615" h="127000">
                <a:moveTo>
                  <a:pt x="111340" y="21590"/>
                </a:moveTo>
                <a:lnTo>
                  <a:pt x="111366" y="74929"/>
                </a:lnTo>
                <a:lnTo>
                  <a:pt x="111340" y="21590"/>
                </a:lnTo>
                <a:close/>
              </a:path>
              <a:path w="221615" h="127000">
                <a:moveTo>
                  <a:pt x="111455" y="21590"/>
                </a:moveTo>
                <a:lnTo>
                  <a:pt x="111480" y="74929"/>
                </a:lnTo>
                <a:lnTo>
                  <a:pt x="111455" y="21590"/>
                </a:lnTo>
                <a:close/>
              </a:path>
              <a:path w="221615" h="127000">
                <a:moveTo>
                  <a:pt x="111569" y="21590"/>
                </a:moveTo>
                <a:lnTo>
                  <a:pt x="111594" y="74929"/>
                </a:lnTo>
                <a:lnTo>
                  <a:pt x="111569" y="21590"/>
                </a:lnTo>
                <a:close/>
              </a:path>
              <a:path w="221615" h="127000">
                <a:moveTo>
                  <a:pt x="111696" y="21590"/>
                </a:moveTo>
                <a:lnTo>
                  <a:pt x="111721" y="74929"/>
                </a:lnTo>
                <a:lnTo>
                  <a:pt x="111696" y="21590"/>
                </a:lnTo>
                <a:close/>
              </a:path>
              <a:path w="221615" h="127000">
                <a:moveTo>
                  <a:pt x="111823" y="21590"/>
                </a:moveTo>
                <a:lnTo>
                  <a:pt x="111836" y="74929"/>
                </a:lnTo>
                <a:lnTo>
                  <a:pt x="111823" y="21590"/>
                </a:lnTo>
                <a:close/>
              </a:path>
              <a:path w="221615" h="127000">
                <a:moveTo>
                  <a:pt x="111937" y="21590"/>
                </a:moveTo>
                <a:lnTo>
                  <a:pt x="111963" y="74929"/>
                </a:lnTo>
                <a:lnTo>
                  <a:pt x="111937" y="21590"/>
                </a:lnTo>
                <a:close/>
              </a:path>
              <a:path w="221615" h="127000">
                <a:moveTo>
                  <a:pt x="112052" y="21590"/>
                </a:moveTo>
                <a:lnTo>
                  <a:pt x="112077" y="74929"/>
                </a:lnTo>
                <a:lnTo>
                  <a:pt x="112052" y="21590"/>
                </a:lnTo>
                <a:close/>
              </a:path>
              <a:path w="221615" h="127000">
                <a:moveTo>
                  <a:pt x="112179" y="21590"/>
                </a:moveTo>
                <a:lnTo>
                  <a:pt x="112191" y="74929"/>
                </a:lnTo>
                <a:lnTo>
                  <a:pt x="112179" y="21590"/>
                </a:lnTo>
                <a:close/>
              </a:path>
              <a:path w="221615" h="127000">
                <a:moveTo>
                  <a:pt x="112293" y="21590"/>
                </a:moveTo>
                <a:lnTo>
                  <a:pt x="112318" y="74929"/>
                </a:lnTo>
                <a:lnTo>
                  <a:pt x="112293" y="21590"/>
                </a:lnTo>
                <a:close/>
              </a:path>
              <a:path w="221615" h="127000">
                <a:moveTo>
                  <a:pt x="112420" y="22859"/>
                </a:moveTo>
                <a:lnTo>
                  <a:pt x="112445" y="74929"/>
                </a:lnTo>
                <a:lnTo>
                  <a:pt x="112420" y="22859"/>
                </a:lnTo>
                <a:close/>
              </a:path>
              <a:path w="221615" h="127000">
                <a:moveTo>
                  <a:pt x="112534" y="22859"/>
                </a:moveTo>
                <a:lnTo>
                  <a:pt x="112560" y="74929"/>
                </a:lnTo>
                <a:lnTo>
                  <a:pt x="112534" y="22859"/>
                </a:lnTo>
                <a:close/>
              </a:path>
              <a:path w="221615" h="127000">
                <a:moveTo>
                  <a:pt x="112649" y="22859"/>
                </a:moveTo>
                <a:lnTo>
                  <a:pt x="112674" y="74929"/>
                </a:lnTo>
                <a:lnTo>
                  <a:pt x="112649" y="22859"/>
                </a:lnTo>
                <a:close/>
              </a:path>
              <a:path w="221615" h="127000">
                <a:moveTo>
                  <a:pt x="112775" y="22859"/>
                </a:moveTo>
                <a:lnTo>
                  <a:pt x="112801" y="74929"/>
                </a:lnTo>
                <a:lnTo>
                  <a:pt x="112775" y="22859"/>
                </a:lnTo>
                <a:close/>
              </a:path>
              <a:path w="221615" h="127000">
                <a:moveTo>
                  <a:pt x="112890" y="22859"/>
                </a:moveTo>
                <a:lnTo>
                  <a:pt x="112915" y="74929"/>
                </a:lnTo>
                <a:lnTo>
                  <a:pt x="112890" y="22859"/>
                </a:lnTo>
                <a:close/>
              </a:path>
              <a:path w="221615" h="127000">
                <a:moveTo>
                  <a:pt x="113017" y="22859"/>
                </a:moveTo>
                <a:lnTo>
                  <a:pt x="113029" y="74929"/>
                </a:lnTo>
                <a:lnTo>
                  <a:pt x="113017" y="22859"/>
                </a:lnTo>
                <a:close/>
              </a:path>
              <a:path w="221615" h="127000">
                <a:moveTo>
                  <a:pt x="114363" y="22859"/>
                </a:moveTo>
                <a:lnTo>
                  <a:pt x="114388" y="74929"/>
                </a:lnTo>
                <a:lnTo>
                  <a:pt x="114541" y="74929"/>
                </a:lnTo>
                <a:lnTo>
                  <a:pt x="114363" y="22859"/>
                </a:lnTo>
                <a:close/>
              </a:path>
              <a:path w="221615" h="127000">
                <a:moveTo>
                  <a:pt x="114934" y="24129"/>
                </a:moveTo>
                <a:lnTo>
                  <a:pt x="114960" y="74929"/>
                </a:lnTo>
                <a:lnTo>
                  <a:pt x="115125" y="74929"/>
                </a:lnTo>
                <a:lnTo>
                  <a:pt x="114934" y="24129"/>
                </a:lnTo>
                <a:close/>
              </a:path>
              <a:path w="221615" h="127000">
                <a:moveTo>
                  <a:pt x="115290" y="24129"/>
                </a:moveTo>
                <a:lnTo>
                  <a:pt x="115315" y="74929"/>
                </a:lnTo>
                <a:lnTo>
                  <a:pt x="115290" y="24129"/>
                </a:lnTo>
                <a:close/>
              </a:path>
              <a:path w="221615" h="127000">
                <a:moveTo>
                  <a:pt x="115455" y="24129"/>
                </a:moveTo>
                <a:lnTo>
                  <a:pt x="115430" y="74929"/>
                </a:lnTo>
                <a:lnTo>
                  <a:pt x="115620" y="74929"/>
                </a:lnTo>
                <a:lnTo>
                  <a:pt x="115455" y="24129"/>
                </a:lnTo>
                <a:close/>
              </a:path>
              <a:path w="221615" h="127000">
                <a:moveTo>
                  <a:pt x="115633" y="24129"/>
                </a:moveTo>
                <a:lnTo>
                  <a:pt x="115620" y="74929"/>
                </a:lnTo>
                <a:lnTo>
                  <a:pt x="115633" y="24129"/>
                </a:lnTo>
                <a:close/>
              </a:path>
              <a:path w="221615" h="127000">
                <a:moveTo>
                  <a:pt x="116154" y="24129"/>
                </a:moveTo>
                <a:lnTo>
                  <a:pt x="116166" y="74929"/>
                </a:lnTo>
                <a:lnTo>
                  <a:pt x="116344" y="74929"/>
                </a:lnTo>
                <a:lnTo>
                  <a:pt x="116154" y="24129"/>
                </a:lnTo>
                <a:close/>
              </a:path>
              <a:path w="221615" h="127000">
                <a:moveTo>
                  <a:pt x="116319" y="24129"/>
                </a:moveTo>
                <a:lnTo>
                  <a:pt x="116344" y="74929"/>
                </a:lnTo>
                <a:lnTo>
                  <a:pt x="116319" y="24129"/>
                </a:lnTo>
                <a:close/>
              </a:path>
              <a:path w="221615" h="127000">
                <a:moveTo>
                  <a:pt x="116827" y="25400"/>
                </a:moveTo>
                <a:lnTo>
                  <a:pt x="116852" y="74929"/>
                </a:lnTo>
                <a:lnTo>
                  <a:pt x="116979" y="74929"/>
                </a:lnTo>
                <a:lnTo>
                  <a:pt x="116827" y="25400"/>
                </a:lnTo>
                <a:close/>
              </a:path>
              <a:path w="221615" h="127000">
                <a:moveTo>
                  <a:pt x="117005" y="25400"/>
                </a:moveTo>
                <a:lnTo>
                  <a:pt x="116979" y="74929"/>
                </a:lnTo>
                <a:lnTo>
                  <a:pt x="117144" y="74929"/>
                </a:lnTo>
                <a:lnTo>
                  <a:pt x="117005" y="25400"/>
                </a:lnTo>
                <a:close/>
              </a:path>
              <a:path w="221615" h="127000">
                <a:moveTo>
                  <a:pt x="117170" y="25400"/>
                </a:moveTo>
                <a:lnTo>
                  <a:pt x="117144" y="74929"/>
                </a:lnTo>
                <a:lnTo>
                  <a:pt x="117348" y="74929"/>
                </a:lnTo>
                <a:lnTo>
                  <a:pt x="117170" y="25400"/>
                </a:lnTo>
                <a:close/>
              </a:path>
              <a:path w="221615" h="127000">
                <a:moveTo>
                  <a:pt x="117322" y="25400"/>
                </a:moveTo>
                <a:lnTo>
                  <a:pt x="117348" y="74929"/>
                </a:lnTo>
                <a:lnTo>
                  <a:pt x="117322" y="25400"/>
                </a:lnTo>
                <a:close/>
              </a:path>
              <a:path w="221615" h="127000">
                <a:moveTo>
                  <a:pt x="117424" y="25400"/>
                </a:moveTo>
                <a:lnTo>
                  <a:pt x="117449" y="74929"/>
                </a:lnTo>
                <a:lnTo>
                  <a:pt x="117424" y="25400"/>
                </a:lnTo>
                <a:close/>
              </a:path>
              <a:path w="221615" h="127000">
                <a:moveTo>
                  <a:pt x="117525" y="25400"/>
                </a:moveTo>
                <a:lnTo>
                  <a:pt x="117551" y="74929"/>
                </a:lnTo>
                <a:lnTo>
                  <a:pt x="117525" y="25400"/>
                </a:lnTo>
                <a:close/>
              </a:path>
              <a:path w="221615" h="127000">
                <a:moveTo>
                  <a:pt x="117627" y="25400"/>
                </a:moveTo>
                <a:lnTo>
                  <a:pt x="117652" y="74929"/>
                </a:lnTo>
                <a:lnTo>
                  <a:pt x="117627" y="25400"/>
                </a:lnTo>
                <a:close/>
              </a:path>
              <a:path w="221615" h="127000">
                <a:moveTo>
                  <a:pt x="117728" y="25400"/>
                </a:moveTo>
                <a:lnTo>
                  <a:pt x="117754" y="74929"/>
                </a:lnTo>
                <a:lnTo>
                  <a:pt x="117728" y="25400"/>
                </a:lnTo>
                <a:close/>
              </a:path>
              <a:path w="221615" h="127000">
                <a:moveTo>
                  <a:pt x="117830" y="25400"/>
                </a:moveTo>
                <a:lnTo>
                  <a:pt x="117855" y="74929"/>
                </a:lnTo>
                <a:lnTo>
                  <a:pt x="117830" y="25400"/>
                </a:lnTo>
                <a:close/>
              </a:path>
              <a:path w="221615" h="127000">
                <a:moveTo>
                  <a:pt x="117932" y="25400"/>
                </a:moveTo>
                <a:lnTo>
                  <a:pt x="117957" y="74929"/>
                </a:lnTo>
                <a:lnTo>
                  <a:pt x="117932" y="25400"/>
                </a:lnTo>
                <a:close/>
              </a:path>
              <a:path w="221615" h="127000">
                <a:moveTo>
                  <a:pt x="118033" y="25400"/>
                </a:moveTo>
                <a:lnTo>
                  <a:pt x="118059" y="74929"/>
                </a:lnTo>
                <a:lnTo>
                  <a:pt x="118033" y="25400"/>
                </a:lnTo>
                <a:close/>
              </a:path>
              <a:path w="221615" h="127000">
                <a:moveTo>
                  <a:pt x="118135" y="25400"/>
                </a:moveTo>
                <a:lnTo>
                  <a:pt x="118160" y="74929"/>
                </a:lnTo>
                <a:lnTo>
                  <a:pt x="118135" y="25400"/>
                </a:lnTo>
                <a:close/>
              </a:path>
              <a:path w="221615" h="127000">
                <a:moveTo>
                  <a:pt x="118236" y="25400"/>
                </a:moveTo>
                <a:lnTo>
                  <a:pt x="118262" y="74929"/>
                </a:lnTo>
                <a:lnTo>
                  <a:pt x="118236" y="25400"/>
                </a:lnTo>
                <a:close/>
              </a:path>
              <a:path w="221615" h="127000">
                <a:moveTo>
                  <a:pt x="118325" y="25400"/>
                </a:moveTo>
                <a:lnTo>
                  <a:pt x="118351" y="74929"/>
                </a:lnTo>
                <a:lnTo>
                  <a:pt x="118325" y="25400"/>
                </a:lnTo>
                <a:close/>
              </a:path>
              <a:path w="221615" h="127000">
                <a:moveTo>
                  <a:pt x="118427" y="25400"/>
                </a:moveTo>
                <a:lnTo>
                  <a:pt x="118452" y="74929"/>
                </a:lnTo>
                <a:lnTo>
                  <a:pt x="118427" y="25400"/>
                </a:lnTo>
                <a:close/>
              </a:path>
              <a:path w="221615" h="127000">
                <a:moveTo>
                  <a:pt x="118529" y="25400"/>
                </a:moveTo>
                <a:lnTo>
                  <a:pt x="118554" y="74929"/>
                </a:lnTo>
                <a:lnTo>
                  <a:pt x="118529" y="25400"/>
                </a:lnTo>
                <a:close/>
              </a:path>
              <a:path w="221615" h="127000">
                <a:moveTo>
                  <a:pt x="118630" y="25400"/>
                </a:moveTo>
                <a:lnTo>
                  <a:pt x="118656" y="74929"/>
                </a:lnTo>
                <a:lnTo>
                  <a:pt x="118630" y="25400"/>
                </a:lnTo>
                <a:close/>
              </a:path>
              <a:path w="221615" h="127000">
                <a:moveTo>
                  <a:pt x="118732" y="25400"/>
                </a:moveTo>
                <a:lnTo>
                  <a:pt x="118757" y="74929"/>
                </a:lnTo>
                <a:lnTo>
                  <a:pt x="118732" y="25400"/>
                </a:lnTo>
                <a:close/>
              </a:path>
              <a:path w="221615" h="127000">
                <a:moveTo>
                  <a:pt x="118833" y="25400"/>
                </a:moveTo>
                <a:lnTo>
                  <a:pt x="118859" y="74929"/>
                </a:lnTo>
                <a:lnTo>
                  <a:pt x="118833" y="25400"/>
                </a:lnTo>
                <a:close/>
              </a:path>
              <a:path w="221615" h="127000">
                <a:moveTo>
                  <a:pt x="118935" y="25400"/>
                </a:moveTo>
                <a:lnTo>
                  <a:pt x="118960" y="74929"/>
                </a:lnTo>
                <a:lnTo>
                  <a:pt x="118935" y="25400"/>
                </a:lnTo>
                <a:close/>
              </a:path>
              <a:path w="221615" h="127000">
                <a:moveTo>
                  <a:pt x="119024" y="26670"/>
                </a:moveTo>
                <a:lnTo>
                  <a:pt x="119049" y="74929"/>
                </a:lnTo>
                <a:lnTo>
                  <a:pt x="119024" y="26670"/>
                </a:lnTo>
                <a:close/>
              </a:path>
              <a:path w="221615" h="127000">
                <a:moveTo>
                  <a:pt x="119125" y="26670"/>
                </a:moveTo>
                <a:lnTo>
                  <a:pt x="119151" y="74929"/>
                </a:lnTo>
                <a:lnTo>
                  <a:pt x="119125" y="26670"/>
                </a:lnTo>
                <a:close/>
              </a:path>
              <a:path w="221615" h="127000">
                <a:moveTo>
                  <a:pt x="119227" y="26670"/>
                </a:moveTo>
                <a:lnTo>
                  <a:pt x="119252" y="74929"/>
                </a:lnTo>
                <a:lnTo>
                  <a:pt x="119227" y="26670"/>
                </a:lnTo>
                <a:close/>
              </a:path>
              <a:path w="221615" h="127000">
                <a:moveTo>
                  <a:pt x="119329" y="26670"/>
                </a:moveTo>
                <a:lnTo>
                  <a:pt x="119354" y="74929"/>
                </a:lnTo>
                <a:lnTo>
                  <a:pt x="119329" y="26670"/>
                </a:lnTo>
                <a:close/>
              </a:path>
              <a:path w="221615" h="127000">
                <a:moveTo>
                  <a:pt x="119430" y="26670"/>
                </a:moveTo>
                <a:lnTo>
                  <a:pt x="119456" y="74929"/>
                </a:lnTo>
                <a:lnTo>
                  <a:pt x="119430" y="26670"/>
                </a:lnTo>
                <a:close/>
              </a:path>
              <a:path w="221615" h="127000">
                <a:moveTo>
                  <a:pt x="119532" y="26670"/>
                </a:moveTo>
                <a:lnTo>
                  <a:pt x="119557" y="74929"/>
                </a:lnTo>
                <a:lnTo>
                  <a:pt x="119532" y="26670"/>
                </a:lnTo>
                <a:close/>
              </a:path>
              <a:path w="221615" h="127000">
                <a:moveTo>
                  <a:pt x="119633" y="26670"/>
                </a:moveTo>
                <a:lnTo>
                  <a:pt x="119659" y="74929"/>
                </a:lnTo>
                <a:lnTo>
                  <a:pt x="119633" y="26670"/>
                </a:lnTo>
                <a:close/>
              </a:path>
              <a:path w="221615" h="127000">
                <a:moveTo>
                  <a:pt x="119735" y="26670"/>
                </a:moveTo>
                <a:lnTo>
                  <a:pt x="119760" y="74929"/>
                </a:lnTo>
                <a:lnTo>
                  <a:pt x="119735" y="26670"/>
                </a:lnTo>
                <a:close/>
              </a:path>
              <a:path w="221615" h="127000">
                <a:moveTo>
                  <a:pt x="119837" y="26670"/>
                </a:moveTo>
                <a:lnTo>
                  <a:pt x="119862" y="74929"/>
                </a:lnTo>
                <a:lnTo>
                  <a:pt x="119837" y="26670"/>
                </a:lnTo>
                <a:close/>
              </a:path>
              <a:path w="221615" h="127000">
                <a:moveTo>
                  <a:pt x="119951" y="26670"/>
                </a:moveTo>
                <a:lnTo>
                  <a:pt x="119976" y="74929"/>
                </a:lnTo>
                <a:lnTo>
                  <a:pt x="119951" y="26670"/>
                </a:lnTo>
                <a:close/>
              </a:path>
              <a:path w="221615" h="127000">
                <a:moveTo>
                  <a:pt x="120053" y="26670"/>
                </a:moveTo>
                <a:lnTo>
                  <a:pt x="120078" y="74929"/>
                </a:lnTo>
                <a:lnTo>
                  <a:pt x="120053" y="26670"/>
                </a:lnTo>
                <a:close/>
              </a:path>
              <a:path w="221615" h="127000">
                <a:moveTo>
                  <a:pt x="120154" y="26670"/>
                </a:moveTo>
                <a:lnTo>
                  <a:pt x="120167" y="74929"/>
                </a:lnTo>
                <a:lnTo>
                  <a:pt x="120154" y="26670"/>
                </a:lnTo>
                <a:close/>
              </a:path>
              <a:path w="221615" h="127000">
                <a:moveTo>
                  <a:pt x="120256" y="26670"/>
                </a:moveTo>
                <a:lnTo>
                  <a:pt x="120268" y="74929"/>
                </a:lnTo>
                <a:lnTo>
                  <a:pt x="120256" y="26670"/>
                </a:lnTo>
                <a:close/>
              </a:path>
              <a:path w="221615" h="127000">
                <a:moveTo>
                  <a:pt x="120357" y="26670"/>
                </a:moveTo>
                <a:lnTo>
                  <a:pt x="120383" y="74929"/>
                </a:lnTo>
                <a:lnTo>
                  <a:pt x="120357" y="26670"/>
                </a:lnTo>
                <a:close/>
              </a:path>
              <a:path w="221615" h="127000">
                <a:moveTo>
                  <a:pt x="120459" y="26670"/>
                </a:moveTo>
                <a:lnTo>
                  <a:pt x="120484" y="74929"/>
                </a:lnTo>
                <a:lnTo>
                  <a:pt x="120459" y="26670"/>
                </a:lnTo>
                <a:close/>
              </a:path>
              <a:path w="221615" h="127000">
                <a:moveTo>
                  <a:pt x="120561" y="26670"/>
                </a:moveTo>
                <a:lnTo>
                  <a:pt x="120586" y="74929"/>
                </a:lnTo>
                <a:lnTo>
                  <a:pt x="120561" y="26670"/>
                </a:lnTo>
                <a:close/>
              </a:path>
              <a:path w="221615" h="127000">
                <a:moveTo>
                  <a:pt x="120662" y="26670"/>
                </a:moveTo>
                <a:lnTo>
                  <a:pt x="120688" y="74929"/>
                </a:lnTo>
                <a:lnTo>
                  <a:pt x="120662" y="26670"/>
                </a:lnTo>
                <a:close/>
              </a:path>
              <a:path w="221615" h="127000">
                <a:moveTo>
                  <a:pt x="120764" y="26670"/>
                </a:moveTo>
                <a:lnTo>
                  <a:pt x="120789" y="74929"/>
                </a:lnTo>
                <a:lnTo>
                  <a:pt x="120764" y="26670"/>
                </a:lnTo>
                <a:close/>
              </a:path>
              <a:path w="221615" h="127000">
                <a:moveTo>
                  <a:pt x="120865" y="26670"/>
                </a:moveTo>
                <a:lnTo>
                  <a:pt x="120891" y="74929"/>
                </a:lnTo>
                <a:lnTo>
                  <a:pt x="120865" y="26670"/>
                </a:lnTo>
                <a:close/>
              </a:path>
              <a:path w="221615" h="127000">
                <a:moveTo>
                  <a:pt x="120967" y="26670"/>
                </a:moveTo>
                <a:lnTo>
                  <a:pt x="120992" y="74929"/>
                </a:lnTo>
                <a:lnTo>
                  <a:pt x="120967" y="26670"/>
                </a:lnTo>
                <a:close/>
              </a:path>
              <a:path w="221615" h="127000">
                <a:moveTo>
                  <a:pt x="121069" y="26670"/>
                </a:moveTo>
                <a:lnTo>
                  <a:pt x="121094" y="74929"/>
                </a:lnTo>
                <a:lnTo>
                  <a:pt x="121069" y="26670"/>
                </a:lnTo>
                <a:close/>
              </a:path>
              <a:path w="221615" h="127000">
                <a:moveTo>
                  <a:pt x="121183" y="27940"/>
                </a:moveTo>
                <a:lnTo>
                  <a:pt x="121196" y="74929"/>
                </a:lnTo>
                <a:lnTo>
                  <a:pt x="121183" y="27940"/>
                </a:lnTo>
                <a:close/>
              </a:path>
              <a:path w="221615" h="127000">
                <a:moveTo>
                  <a:pt x="121272" y="27940"/>
                </a:moveTo>
                <a:lnTo>
                  <a:pt x="121297" y="74929"/>
                </a:lnTo>
                <a:lnTo>
                  <a:pt x="121272" y="27940"/>
                </a:lnTo>
                <a:close/>
              </a:path>
              <a:path w="221615" h="127000">
                <a:moveTo>
                  <a:pt x="121373" y="27940"/>
                </a:moveTo>
                <a:lnTo>
                  <a:pt x="121399" y="74929"/>
                </a:lnTo>
                <a:lnTo>
                  <a:pt x="121373" y="27940"/>
                </a:lnTo>
                <a:close/>
              </a:path>
              <a:path w="221615" h="127000">
                <a:moveTo>
                  <a:pt x="121500" y="27940"/>
                </a:moveTo>
                <a:lnTo>
                  <a:pt x="121526" y="74929"/>
                </a:lnTo>
                <a:lnTo>
                  <a:pt x="121500" y="27940"/>
                </a:lnTo>
                <a:close/>
              </a:path>
              <a:path w="221615" h="127000">
                <a:moveTo>
                  <a:pt x="121653" y="27940"/>
                </a:moveTo>
                <a:lnTo>
                  <a:pt x="121640" y="74929"/>
                </a:lnTo>
                <a:lnTo>
                  <a:pt x="121805" y="74929"/>
                </a:lnTo>
                <a:lnTo>
                  <a:pt x="121653" y="27940"/>
                </a:lnTo>
                <a:close/>
              </a:path>
              <a:path w="221615" h="127000">
                <a:moveTo>
                  <a:pt x="121780" y="27940"/>
                </a:moveTo>
                <a:lnTo>
                  <a:pt x="121805" y="74929"/>
                </a:lnTo>
                <a:lnTo>
                  <a:pt x="121945" y="74929"/>
                </a:lnTo>
                <a:lnTo>
                  <a:pt x="121780" y="27940"/>
                </a:lnTo>
                <a:close/>
              </a:path>
              <a:path w="221615" h="127000">
                <a:moveTo>
                  <a:pt x="121919" y="27940"/>
                </a:moveTo>
                <a:lnTo>
                  <a:pt x="121945" y="74929"/>
                </a:lnTo>
                <a:lnTo>
                  <a:pt x="121919" y="27940"/>
                </a:lnTo>
                <a:close/>
              </a:path>
              <a:path w="221615" h="127000">
                <a:moveTo>
                  <a:pt x="122059" y="27940"/>
                </a:moveTo>
                <a:lnTo>
                  <a:pt x="122047" y="74929"/>
                </a:lnTo>
                <a:lnTo>
                  <a:pt x="122224" y="74929"/>
                </a:lnTo>
                <a:lnTo>
                  <a:pt x="122059" y="27940"/>
                </a:lnTo>
                <a:close/>
              </a:path>
              <a:path w="221615" h="127000">
                <a:moveTo>
                  <a:pt x="130111" y="33020"/>
                </a:moveTo>
                <a:lnTo>
                  <a:pt x="130086" y="72390"/>
                </a:lnTo>
                <a:lnTo>
                  <a:pt x="127190" y="72390"/>
                </a:lnTo>
                <a:lnTo>
                  <a:pt x="126987" y="73659"/>
                </a:lnTo>
                <a:lnTo>
                  <a:pt x="122377" y="73659"/>
                </a:lnTo>
                <a:lnTo>
                  <a:pt x="122224" y="74929"/>
                </a:lnTo>
                <a:lnTo>
                  <a:pt x="204067" y="74929"/>
                </a:lnTo>
                <a:lnTo>
                  <a:pt x="197505" y="71120"/>
                </a:lnTo>
                <a:lnTo>
                  <a:pt x="130251" y="71120"/>
                </a:lnTo>
                <a:lnTo>
                  <a:pt x="130111" y="33020"/>
                </a:lnTo>
                <a:close/>
              </a:path>
              <a:path w="221615" h="127000">
                <a:moveTo>
                  <a:pt x="99593" y="15240"/>
                </a:moveTo>
                <a:lnTo>
                  <a:pt x="99631" y="73659"/>
                </a:lnTo>
                <a:lnTo>
                  <a:pt x="99593" y="15240"/>
                </a:lnTo>
                <a:close/>
              </a:path>
              <a:path w="221615" h="127000">
                <a:moveTo>
                  <a:pt x="99783" y="15240"/>
                </a:moveTo>
                <a:lnTo>
                  <a:pt x="99733" y="73659"/>
                </a:lnTo>
                <a:lnTo>
                  <a:pt x="99936" y="73659"/>
                </a:lnTo>
                <a:lnTo>
                  <a:pt x="99783" y="15240"/>
                </a:lnTo>
                <a:close/>
              </a:path>
              <a:path w="221615" h="127000">
                <a:moveTo>
                  <a:pt x="99974" y="15240"/>
                </a:moveTo>
                <a:lnTo>
                  <a:pt x="99936" y="73659"/>
                </a:lnTo>
                <a:lnTo>
                  <a:pt x="100126" y="73659"/>
                </a:lnTo>
                <a:lnTo>
                  <a:pt x="99974" y="15240"/>
                </a:lnTo>
                <a:close/>
              </a:path>
              <a:path w="221615" h="127000">
                <a:moveTo>
                  <a:pt x="100164" y="15240"/>
                </a:moveTo>
                <a:lnTo>
                  <a:pt x="100126" y="73659"/>
                </a:lnTo>
                <a:lnTo>
                  <a:pt x="100317" y="73659"/>
                </a:lnTo>
                <a:lnTo>
                  <a:pt x="100164" y="15240"/>
                </a:lnTo>
                <a:close/>
              </a:path>
              <a:path w="221615" h="127000">
                <a:moveTo>
                  <a:pt x="100355" y="15240"/>
                </a:moveTo>
                <a:lnTo>
                  <a:pt x="100317" y="73659"/>
                </a:lnTo>
                <a:lnTo>
                  <a:pt x="100507" y="73659"/>
                </a:lnTo>
                <a:lnTo>
                  <a:pt x="100355" y="15240"/>
                </a:lnTo>
                <a:close/>
              </a:path>
              <a:path w="221615" h="127000">
                <a:moveTo>
                  <a:pt x="100545" y="15240"/>
                </a:moveTo>
                <a:lnTo>
                  <a:pt x="100507" y="73659"/>
                </a:lnTo>
                <a:lnTo>
                  <a:pt x="100672" y="73659"/>
                </a:lnTo>
                <a:lnTo>
                  <a:pt x="100545" y="15240"/>
                </a:lnTo>
                <a:close/>
              </a:path>
              <a:path w="221615" h="127000">
                <a:moveTo>
                  <a:pt x="100749" y="15240"/>
                </a:moveTo>
                <a:lnTo>
                  <a:pt x="100672" y="73659"/>
                </a:lnTo>
                <a:lnTo>
                  <a:pt x="100901" y="73659"/>
                </a:lnTo>
                <a:lnTo>
                  <a:pt x="100749" y="15240"/>
                </a:lnTo>
                <a:close/>
              </a:path>
              <a:path w="221615" h="127000">
                <a:moveTo>
                  <a:pt x="100939" y="15240"/>
                </a:moveTo>
                <a:lnTo>
                  <a:pt x="100901" y="73659"/>
                </a:lnTo>
                <a:lnTo>
                  <a:pt x="101104" y="73659"/>
                </a:lnTo>
                <a:lnTo>
                  <a:pt x="100939" y="15240"/>
                </a:lnTo>
                <a:close/>
              </a:path>
              <a:path w="221615" h="127000">
                <a:moveTo>
                  <a:pt x="101142" y="15240"/>
                </a:moveTo>
                <a:lnTo>
                  <a:pt x="101104" y="73659"/>
                </a:lnTo>
                <a:lnTo>
                  <a:pt x="101295" y="73659"/>
                </a:lnTo>
                <a:lnTo>
                  <a:pt x="101142" y="15240"/>
                </a:lnTo>
                <a:close/>
              </a:path>
              <a:path w="221615" h="127000">
                <a:moveTo>
                  <a:pt x="101346" y="16509"/>
                </a:moveTo>
                <a:lnTo>
                  <a:pt x="101295" y="73659"/>
                </a:lnTo>
                <a:lnTo>
                  <a:pt x="101511" y="73659"/>
                </a:lnTo>
                <a:lnTo>
                  <a:pt x="101346" y="16509"/>
                </a:lnTo>
                <a:close/>
              </a:path>
              <a:path w="221615" h="127000">
                <a:moveTo>
                  <a:pt x="101536" y="16509"/>
                </a:moveTo>
                <a:lnTo>
                  <a:pt x="101511" y="73659"/>
                </a:lnTo>
                <a:lnTo>
                  <a:pt x="101714" y="73659"/>
                </a:lnTo>
                <a:lnTo>
                  <a:pt x="101536" y="16509"/>
                </a:lnTo>
                <a:close/>
              </a:path>
              <a:path w="221615" h="127000">
                <a:moveTo>
                  <a:pt x="101752" y="16509"/>
                </a:moveTo>
                <a:lnTo>
                  <a:pt x="101714" y="73659"/>
                </a:lnTo>
                <a:lnTo>
                  <a:pt x="101980" y="73659"/>
                </a:lnTo>
                <a:lnTo>
                  <a:pt x="101752" y="16509"/>
                </a:lnTo>
                <a:close/>
              </a:path>
              <a:path w="221615" h="127000">
                <a:moveTo>
                  <a:pt x="102146" y="16509"/>
                </a:moveTo>
                <a:lnTo>
                  <a:pt x="102184" y="73659"/>
                </a:lnTo>
                <a:lnTo>
                  <a:pt x="102323" y="73659"/>
                </a:lnTo>
                <a:lnTo>
                  <a:pt x="102146" y="16509"/>
                </a:lnTo>
                <a:close/>
              </a:path>
              <a:path w="221615" h="127000">
                <a:moveTo>
                  <a:pt x="102361" y="16509"/>
                </a:moveTo>
                <a:lnTo>
                  <a:pt x="102323" y="73659"/>
                </a:lnTo>
                <a:lnTo>
                  <a:pt x="102514" y="73659"/>
                </a:lnTo>
                <a:lnTo>
                  <a:pt x="102361" y="16509"/>
                </a:lnTo>
                <a:close/>
              </a:path>
              <a:path w="221615" h="127000">
                <a:moveTo>
                  <a:pt x="102565" y="16509"/>
                </a:moveTo>
                <a:lnTo>
                  <a:pt x="102514" y="73659"/>
                </a:lnTo>
                <a:lnTo>
                  <a:pt x="102565" y="16509"/>
                </a:lnTo>
                <a:close/>
              </a:path>
              <a:path w="221615" h="127000">
                <a:moveTo>
                  <a:pt x="102971" y="16509"/>
                </a:moveTo>
                <a:lnTo>
                  <a:pt x="102997" y="73659"/>
                </a:lnTo>
                <a:lnTo>
                  <a:pt x="102971" y="16509"/>
                </a:lnTo>
                <a:close/>
              </a:path>
              <a:path w="221615" h="127000">
                <a:moveTo>
                  <a:pt x="103162" y="16509"/>
                </a:moveTo>
                <a:lnTo>
                  <a:pt x="103124" y="73659"/>
                </a:lnTo>
                <a:lnTo>
                  <a:pt x="103314" y="73659"/>
                </a:lnTo>
                <a:lnTo>
                  <a:pt x="103162" y="16509"/>
                </a:lnTo>
                <a:close/>
              </a:path>
              <a:path w="221615" h="127000">
                <a:moveTo>
                  <a:pt x="103339" y="16509"/>
                </a:moveTo>
                <a:lnTo>
                  <a:pt x="103314" y="73659"/>
                </a:lnTo>
                <a:lnTo>
                  <a:pt x="103504" y="73659"/>
                </a:lnTo>
                <a:lnTo>
                  <a:pt x="103339" y="16509"/>
                </a:lnTo>
                <a:close/>
              </a:path>
              <a:path w="221615" h="127000">
                <a:moveTo>
                  <a:pt x="103543" y="17779"/>
                </a:moveTo>
                <a:lnTo>
                  <a:pt x="103504" y="73659"/>
                </a:lnTo>
                <a:lnTo>
                  <a:pt x="103695" y="73659"/>
                </a:lnTo>
                <a:lnTo>
                  <a:pt x="103543" y="17779"/>
                </a:lnTo>
                <a:close/>
              </a:path>
              <a:path w="221615" h="127000">
                <a:moveTo>
                  <a:pt x="103720" y="17779"/>
                </a:moveTo>
                <a:lnTo>
                  <a:pt x="103695" y="73659"/>
                </a:lnTo>
                <a:lnTo>
                  <a:pt x="103885" y="73659"/>
                </a:lnTo>
                <a:lnTo>
                  <a:pt x="103720" y="17779"/>
                </a:lnTo>
                <a:close/>
              </a:path>
              <a:path w="221615" h="127000">
                <a:moveTo>
                  <a:pt x="103924" y="17779"/>
                </a:moveTo>
                <a:lnTo>
                  <a:pt x="103885" y="73659"/>
                </a:lnTo>
                <a:lnTo>
                  <a:pt x="104063" y="73659"/>
                </a:lnTo>
                <a:lnTo>
                  <a:pt x="103924" y="17779"/>
                </a:lnTo>
                <a:close/>
              </a:path>
              <a:path w="221615" h="127000">
                <a:moveTo>
                  <a:pt x="104101" y="17779"/>
                </a:moveTo>
                <a:lnTo>
                  <a:pt x="104063" y="73659"/>
                </a:lnTo>
                <a:lnTo>
                  <a:pt x="104263" y="73659"/>
                </a:lnTo>
                <a:lnTo>
                  <a:pt x="104101" y="17779"/>
                </a:lnTo>
                <a:close/>
              </a:path>
              <a:path w="221615" h="127000">
                <a:moveTo>
                  <a:pt x="122351" y="27940"/>
                </a:moveTo>
                <a:lnTo>
                  <a:pt x="122377" y="73659"/>
                </a:lnTo>
                <a:lnTo>
                  <a:pt x="122351" y="27940"/>
                </a:lnTo>
                <a:close/>
              </a:path>
              <a:path w="221615" h="127000">
                <a:moveTo>
                  <a:pt x="122491" y="27940"/>
                </a:moveTo>
                <a:lnTo>
                  <a:pt x="122504" y="73659"/>
                </a:lnTo>
                <a:lnTo>
                  <a:pt x="122643" y="73659"/>
                </a:lnTo>
                <a:lnTo>
                  <a:pt x="122491" y="27940"/>
                </a:lnTo>
                <a:close/>
              </a:path>
              <a:path w="221615" h="127000">
                <a:moveTo>
                  <a:pt x="122618" y="27940"/>
                </a:moveTo>
                <a:lnTo>
                  <a:pt x="122643" y="73659"/>
                </a:lnTo>
                <a:lnTo>
                  <a:pt x="122783" y="73659"/>
                </a:lnTo>
                <a:lnTo>
                  <a:pt x="122618" y="27940"/>
                </a:lnTo>
                <a:close/>
              </a:path>
              <a:path w="221615" h="127000">
                <a:moveTo>
                  <a:pt x="122758" y="27940"/>
                </a:moveTo>
                <a:lnTo>
                  <a:pt x="122783" y="73659"/>
                </a:lnTo>
                <a:lnTo>
                  <a:pt x="122923" y="73659"/>
                </a:lnTo>
                <a:lnTo>
                  <a:pt x="122758" y="27940"/>
                </a:lnTo>
                <a:close/>
              </a:path>
              <a:path w="221615" h="127000">
                <a:moveTo>
                  <a:pt x="122897" y="27940"/>
                </a:moveTo>
                <a:lnTo>
                  <a:pt x="122923" y="73659"/>
                </a:lnTo>
                <a:lnTo>
                  <a:pt x="123062" y="73659"/>
                </a:lnTo>
                <a:lnTo>
                  <a:pt x="122897" y="27940"/>
                </a:lnTo>
                <a:close/>
              </a:path>
              <a:path w="221615" h="127000">
                <a:moveTo>
                  <a:pt x="123037" y="27940"/>
                </a:moveTo>
                <a:lnTo>
                  <a:pt x="123062" y="73659"/>
                </a:lnTo>
                <a:lnTo>
                  <a:pt x="123202" y="73659"/>
                </a:lnTo>
                <a:lnTo>
                  <a:pt x="123037" y="27940"/>
                </a:lnTo>
                <a:close/>
              </a:path>
              <a:path w="221615" h="127000">
                <a:moveTo>
                  <a:pt x="123177" y="27940"/>
                </a:moveTo>
                <a:lnTo>
                  <a:pt x="123202" y="73659"/>
                </a:lnTo>
                <a:lnTo>
                  <a:pt x="123329" y="73659"/>
                </a:lnTo>
                <a:lnTo>
                  <a:pt x="123177" y="27940"/>
                </a:lnTo>
                <a:close/>
              </a:path>
              <a:path w="221615" h="127000">
                <a:moveTo>
                  <a:pt x="123316" y="27940"/>
                </a:moveTo>
                <a:lnTo>
                  <a:pt x="123329" y="73659"/>
                </a:lnTo>
                <a:lnTo>
                  <a:pt x="123494" y="73659"/>
                </a:lnTo>
                <a:lnTo>
                  <a:pt x="123316" y="27940"/>
                </a:lnTo>
                <a:close/>
              </a:path>
              <a:path w="221615" h="127000">
                <a:moveTo>
                  <a:pt x="123469" y="29209"/>
                </a:moveTo>
                <a:lnTo>
                  <a:pt x="123494" y="73659"/>
                </a:lnTo>
                <a:lnTo>
                  <a:pt x="123469" y="29209"/>
                </a:lnTo>
                <a:close/>
              </a:path>
              <a:path w="221615" h="127000">
                <a:moveTo>
                  <a:pt x="123659" y="29209"/>
                </a:moveTo>
                <a:lnTo>
                  <a:pt x="123621" y="73659"/>
                </a:lnTo>
                <a:lnTo>
                  <a:pt x="123812" y="73659"/>
                </a:lnTo>
                <a:lnTo>
                  <a:pt x="123659" y="29209"/>
                </a:lnTo>
                <a:close/>
              </a:path>
              <a:path w="221615" h="127000">
                <a:moveTo>
                  <a:pt x="123863" y="29209"/>
                </a:moveTo>
                <a:lnTo>
                  <a:pt x="123812" y="73659"/>
                </a:lnTo>
                <a:lnTo>
                  <a:pt x="124015" y="73659"/>
                </a:lnTo>
                <a:lnTo>
                  <a:pt x="123863" y="29209"/>
                </a:lnTo>
                <a:close/>
              </a:path>
              <a:path w="221615" h="127000">
                <a:moveTo>
                  <a:pt x="124053" y="29209"/>
                </a:moveTo>
                <a:lnTo>
                  <a:pt x="124015" y="73659"/>
                </a:lnTo>
                <a:lnTo>
                  <a:pt x="124180" y="73659"/>
                </a:lnTo>
                <a:lnTo>
                  <a:pt x="124053" y="29209"/>
                </a:lnTo>
                <a:close/>
              </a:path>
              <a:path w="221615" h="127000">
                <a:moveTo>
                  <a:pt x="124244" y="29209"/>
                </a:moveTo>
                <a:lnTo>
                  <a:pt x="124180" y="73659"/>
                </a:lnTo>
                <a:lnTo>
                  <a:pt x="124459" y="73659"/>
                </a:lnTo>
                <a:lnTo>
                  <a:pt x="124244" y="29209"/>
                </a:lnTo>
                <a:close/>
              </a:path>
              <a:path w="221615" h="127000">
                <a:moveTo>
                  <a:pt x="124637" y="29209"/>
                </a:moveTo>
                <a:lnTo>
                  <a:pt x="124663" y="73659"/>
                </a:lnTo>
                <a:lnTo>
                  <a:pt x="124637" y="29209"/>
                </a:lnTo>
                <a:close/>
              </a:path>
              <a:path w="221615" h="127000">
                <a:moveTo>
                  <a:pt x="125222" y="29209"/>
                </a:moveTo>
                <a:lnTo>
                  <a:pt x="125247" y="73659"/>
                </a:lnTo>
                <a:lnTo>
                  <a:pt x="125399" y="73659"/>
                </a:lnTo>
                <a:lnTo>
                  <a:pt x="125222" y="29209"/>
                </a:lnTo>
                <a:close/>
              </a:path>
              <a:path w="221615" h="127000">
                <a:moveTo>
                  <a:pt x="125412" y="29209"/>
                </a:moveTo>
                <a:lnTo>
                  <a:pt x="125399" y="73659"/>
                </a:lnTo>
                <a:lnTo>
                  <a:pt x="125590" y="73659"/>
                </a:lnTo>
                <a:lnTo>
                  <a:pt x="125412" y="29209"/>
                </a:lnTo>
                <a:close/>
              </a:path>
              <a:path w="221615" h="127000">
                <a:moveTo>
                  <a:pt x="125641" y="30479"/>
                </a:moveTo>
                <a:lnTo>
                  <a:pt x="125590" y="73659"/>
                </a:lnTo>
                <a:lnTo>
                  <a:pt x="125806" y="73659"/>
                </a:lnTo>
                <a:lnTo>
                  <a:pt x="125641" y="30479"/>
                </a:lnTo>
                <a:close/>
              </a:path>
              <a:path w="221615" h="127000">
                <a:moveTo>
                  <a:pt x="125869" y="30479"/>
                </a:moveTo>
                <a:lnTo>
                  <a:pt x="125806" y="73659"/>
                </a:lnTo>
                <a:lnTo>
                  <a:pt x="126034" y="73659"/>
                </a:lnTo>
                <a:lnTo>
                  <a:pt x="125869" y="30479"/>
                </a:lnTo>
                <a:close/>
              </a:path>
              <a:path w="221615" h="127000">
                <a:moveTo>
                  <a:pt x="126085" y="30479"/>
                </a:moveTo>
                <a:lnTo>
                  <a:pt x="126034" y="73659"/>
                </a:lnTo>
                <a:lnTo>
                  <a:pt x="126250" y="73659"/>
                </a:lnTo>
                <a:lnTo>
                  <a:pt x="126085" y="30479"/>
                </a:lnTo>
                <a:close/>
              </a:path>
              <a:path w="221615" h="127000">
                <a:moveTo>
                  <a:pt x="126301" y="30479"/>
                </a:moveTo>
                <a:lnTo>
                  <a:pt x="126250" y="73659"/>
                </a:lnTo>
                <a:lnTo>
                  <a:pt x="126479" y="73659"/>
                </a:lnTo>
                <a:lnTo>
                  <a:pt x="126301" y="30479"/>
                </a:lnTo>
                <a:close/>
              </a:path>
              <a:path w="221615" h="127000">
                <a:moveTo>
                  <a:pt x="126530" y="30479"/>
                </a:moveTo>
                <a:lnTo>
                  <a:pt x="126479" y="73659"/>
                </a:lnTo>
                <a:lnTo>
                  <a:pt x="126695" y="73659"/>
                </a:lnTo>
                <a:lnTo>
                  <a:pt x="126530" y="30479"/>
                </a:lnTo>
                <a:close/>
              </a:path>
              <a:path w="221615" h="127000">
                <a:moveTo>
                  <a:pt x="126746" y="30479"/>
                </a:moveTo>
                <a:lnTo>
                  <a:pt x="126695" y="73659"/>
                </a:lnTo>
                <a:lnTo>
                  <a:pt x="126885" y="73659"/>
                </a:lnTo>
                <a:lnTo>
                  <a:pt x="126746" y="30479"/>
                </a:lnTo>
                <a:close/>
              </a:path>
              <a:path w="221615" h="127000">
                <a:moveTo>
                  <a:pt x="126961" y="30479"/>
                </a:moveTo>
                <a:lnTo>
                  <a:pt x="126885" y="73659"/>
                </a:lnTo>
                <a:lnTo>
                  <a:pt x="126961" y="30479"/>
                </a:lnTo>
                <a:close/>
              </a:path>
              <a:path w="221615" h="127000">
                <a:moveTo>
                  <a:pt x="96278" y="12700"/>
                </a:moveTo>
                <a:lnTo>
                  <a:pt x="96304" y="72390"/>
                </a:lnTo>
                <a:lnTo>
                  <a:pt x="96278" y="12700"/>
                </a:lnTo>
                <a:close/>
              </a:path>
              <a:path w="221615" h="127000">
                <a:moveTo>
                  <a:pt x="96443" y="12700"/>
                </a:moveTo>
                <a:lnTo>
                  <a:pt x="96418" y="72390"/>
                </a:lnTo>
                <a:lnTo>
                  <a:pt x="96583" y="72390"/>
                </a:lnTo>
                <a:lnTo>
                  <a:pt x="96443" y="12700"/>
                </a:lnTo>
                <a:close/>
              </a:path>
              <a:path w="221615" h="127000">
                <a:moveTo>
                  <a:pt x="96608" y="12700"/>
                </a:moveTo>
                <a:lnTo>
                  <a:pt x="96583" y="72390"/>
                </a:lnTo>
                <a:lnTo>
                  <a:pt x="96748" y="72390"/>
                </a:lnTo>
                <a:lnTo>
                  <a:pt x="96608" y="12700"/>
                </a:lnTo>
                <a:close/>
              </a:path>
              <a:path w="221615" h="127000">
                <a:moveTo>
                  <a:pt x="96774" y="12700"/>
                </a:moveTo>
                <a:lnTo>
                  <a:pt x="96748" y="72390"/>
                </a:lnTo>
                <a:lnTo>
                  <a:pt x="96913" y="72390"/>
                </a:lnTo>
                <a:lnTo>
                  <a:pt x="96774" y="12700"/>
                </a:lnTo>
                <a:close/>
              </a:path>
              <a:path w="221615" h="127000">
                <a:moveTo>
                  <a:pt x="96939" y="12700"/>
                </a:moveTo>
                <a:lnTo>
                  <a:pt x="96913" y="72390"/>
                </a:lnTo>
                <a:lnTo>
                  <a:pt x="97078" y="72390"/>
                </a:lnTo>
                <a:lnTo>
                  <a:pt x="96939" y="12700"/>
                </a:lnTo>
                <a:close/>
              </a:path>
              <a:path w="221615" h="127000">
                <a:moveTo>
                  <a:pt x="97104" y="13970"/>
                </a:moveTo>
                <a:lnTo>
                  <a:pt x="97078" y="72390"/>
                </a:lnTo>
                <a:lnTo>
                  <a:pt x="97294" y="72390"/>
                </a:lnTo>
                <a:lnTo>
                  <a:pt x="97104" y="13970"/>
                </a:lnTo>
                <a:close/>
              </a:path>
              <a:path w="221615" h="127000">
                <a:moveTo>
                  <a:pt x="97269" y="13970"/>
                </a:moveTo>
                <a:lnTo>
                  <a:pt x="97294" y="72390"/>
                </a:lnTo>
                <a:lnTo>
                  <a:pt x="97269" y="13970"/>
                </a:lnTo>
                <a:close/>
              </a:path>
              <a:path w="221615" h="127000">
                <a:moveTo>
                  <a:pt x="97447" y="13970"/>
                </a:moveTo>
                <a:lnTo>
                  <a:pt x="97408" y="72390"/>
                </a:lnTo>
                <a:lnTo>
                  <a:pt x="97586" y="72390"/>
                </a:lnTo>
                <a:lnTo>
                  <a:pt x="97447" y="13970"/>
                </a:lnTo>
                <a:close/>
              </a:path>
              <a:path w="221615" h="127000">
                <a:moveTo>
                  <a:pt x="97612" y="13970"/>
                </a:moveTo>
                <a:lnTo>
                  <a:pt x="97586" y="72390"/>
                </a:lnTo>
                <a:lnTo>
                  <a:pt x="97764" y="72390"/>
                </a:lnTo>
                <a:lnTo>
                  <a:pt x="97612" y="13970"/>
                </a:lnTo>
                <a:close/>
              </a:path>
              <a:path w="221615" h="127000">
                <a:moveTo>
                  <a:pt x="97789" y="13970"/>
                </a:moveTo>
                <a:lnTo>
                  <a:pt x="97764" y="72390"/>
                </a:lnTo>
                <a:lnTo>
                  <a:pt x="97929" y="72390"/>
                </a:lnTo>
                <a:lnTo>
                  <a:pt x="97789" y="13970"/>
                </a:lnTo>
                <a:close/>
              </a:path>
              <a:path w="221615" h="127000">
                <a:moveTo>
                  <a:pt x="97967" y="13970"/>
                </a:moveTo>
                <a:lnTo>
                  <a:pt x="97929" y="72390"/>
                </a:lnTo>
                <a:lnTo>
                  <a:pt x="98107" y="72390"/>
                </a:lnTo>
                <a:lnTo>
                  <a:pt x="97967" y="13970"/>
                </a:lnTo>
                <a:close/>
              </a:path>
              <a:path w="221615" h="127000">
                <a:moveTo>
                  <a:pt x="98145" y="13970"/>
                </a:moveTo>
                <a:lnTo>
                  <a:pt x="98107" y="72390"/>
                </a:lnTo>
                <a:lnTo>
                  <a:pt x="98285" y="72390"/>
                </a:lnTo>
                <a:lnTo>
                  <a:pt x="98145" y="13970"/>
                </a:lnTo>
                <a:close/>
              </a:path>
              <a:path w="221615" h="127000">
                <a:moveTo>
                  <a:pt x="98310" y="13970"/>
                </a:moveTo>
                <a:lnTo>
                  <a:pt x="98285" y="72390"/>
                </a:lnTo>
                <a:lnTo>
                  <a:pt x="98513" y="72390"/>
                </a:lnTo>
                <a:lnTo>
                  <a:pt x="98310" y="13970"/>
                </a:lnTo>
                <a:close/>
              </a:path>
              <a:path w="221615" h="127000">
                <a:moveTo>
                  <a:pt x="98488" y="13970"/>
                </a:moveTo>
                <a:lnTo>
                  <a:pt x="98513" y="72390"/>
                </a:lnTo>
                <a:lnTo>
                  <a:pt x="98653" y="72390"/>
                </a:lnTo>
                <a:lnTo>
                  <a:pt x="98488" y="13970"/>
                </a:lnTo>
                <a:close/>
              </a:path>
              <a:path w="221615" h="127000">
                <a:moveTo>
                  <a:pt x="98666" y="13970"/>
                </a:moveTo>
                <a:lnTo>
                  <a:pt x="98653" y="72390"/>
                </a:lnTo>
                <a:lnTo>
                  <a:pt x="98818" y="72390"/>
                </a:lnTo>
                <a:lnTo>
                  <a:pt x="98666" y="13970"/>
                </a:lnTo>
                <a:close/>
              </a:path>
              <a:path w="221615" h="127000">
                <a:moveTo>
                  <a:pt x="98844" y="13970"/>
                </a:moveTo>
                <a:lnTo>
                  <a:pt x="98818" y="72390"/>
                </a:lnTo>
                <a:lnTo>
                  <a:pt x="99047" y="72390"/>
                </a:lnTo>
                <a:lnTo>
                  <a:pt x="98844" y="13970"/>
                </a:lnTo>
                <a:close/>
              </a:path>
              <a:path w="221615" h="127000">
                <a:moveTo>
                  <a:pt x="99021" y="13970"/>
                </a:moveTo>
                <a:lnTo>
                  <a:pt x="99047" y="72390"/>
                </a:lnTo>
                <a:lnTo>
                  <a:pt x="99186" y="72390"/>
                </a:lnTo>
                <a:lnTo>
                  <a:pt x="99021" y="13970"/>
                </a:lnTo>
                <a:close/>
              </a:path>
              <a:path w="221615" h="127000">
                <a:moveTo>
                  <a:pt x="99212" y="15240"/>
                </a:moveTo>
                <a:lnTo>
                  <a:pt x="99186" y="72390"/>
                </a:lnTo>
                <a:lnTo>
                  <a:pt x="99364" y="72390"/>
                </a:lnTo>
                <a:lnTo>
                  <a:pt x="99212" y="15240"/>
                </a:lnTo>
                <a:close/>
              </a:path>
              <a:path w="221615" h="127000">
                <a:moveTo>
                  <a:pt x="99402" y="15240"/>
                </a:moveTo>
                <a:lnTo>
                  <a:pt x="99364" y="72390"/>
                </a:lnTo>
                <a:lnTo>
                  <a:pt x="99402" y="15240"/>
                </a:lnTo>
                <a:close/>
              </a:path>
              <a:path w="221615" h="127000">
                <a:moveTo>
                  <a:pt x="127380" y="30479"/>
                </a:moveTo>
                <a:lnTo>
                  <a:pt x="127406" y="72390"/>
                </a:lnTo>
                <a:lnTo>
                  <a:pt x="127380" y="30479"/>
                </a:lnTo>
                <a:close/>
              </a:path>
              <a:path w="221615" h="127000">
                <a:moveTo>
                  <a:pt x="127596" y="30479"/>
                </a:moveTo>
                <a:lnTo>
                  <a:pt x="127520" y="72390"/>
                </a:lnTo>
                <a:lnTo>
                  <a:pt x="127812" y="72390"/>
                </a:lnTo>
                <a:lnTo>
                  <a:pt x="127596" y="30479"/>
                </a:lnTo>
                <a:close/>
              </a:path>
              <a:path w="221615" h="127000">
                <a:moveTo>
                  <a:pt x="128816" y="31750"/>
                </a:moveTo>
                <a:lnTo>
                  <a:pt x="128828" y="72390"/>
                </a:lnTo>
                <a:lnTo>
                  <a:pt x="128968" y="72390"/>
                </a:lnTo>
                <a:lnTo>
                  <a:pt x="128816" y="31750"/>
                </a:lnTo>
                <a:close/>
              </a:path>
              <a:path w="221615" h="127000">
                <a:moveTo>
                  <a:pt x="129019" y="31750"/>
                </a:moveTo>
                <a:lnTo>
                  <a:pt x="128968" y="72390"/>
                </a:lnTo>
                <a:lnTo>
                  <a:pt x="129171" y="72390"/>
                </a:lnTo>
                <a:lnTo>
                  <a:pt x="129019" y="31750"/>
                </a:lnTo>
                <a:close/>
              </a:path>
              <a:path w="221615" h="127000">
                <a:moveTo>
                  <a:pt x="129209" y="31750"/>
                </a:moveTo>
                <a:lnTo>
                  <a:pt x="129171" y="72390"/>
                </a:lnTo>
                <a:lnTo>
                  <a:pt x="129362" y="72390"/>
                </a:lnTo>
                <a:lnTo>
                  <a:pt x="129209" y="31750"/>
                </a:lnTo>
                <a:close/>
              </a:path>
              <a:path w="221615" h="127000">
                <a:moveTo>
                  <a:pt x="129387" y="31750"/>
                </a:moveTo>
                <a:lnTo>
                  <a:pt x="129362" y="72390"/>
                </a:lnTo>
                <a:lnTo>
                  <a:pt x="129387" y="31750"/>
                </a:lnTo>
                <a:close/>
              </a:path>
              <a:path w="221615" h="127000">
                <a:moveTo>
                  <a:pt x="129933" y="31750"/>
                </a:moveTo>
                <a:lnTo>
                  <a:pt x="129946" y="72390"/>
                </a:lnTo>
                <a:lnTo>
                  <a:pt x="130086" y="72390"/>
                </a:lnTo>
                <a:lnTo>
                  <a:pt x="129933" y="31750"/>
                </a:lnTo>
                <a:close/>
              </a:path>
              <a:path w="221615" h="127000">
                <a:moveTo>
                  <a:pt x="94081" y="11429"/>
                </a:moveTo>
                <a:lnTo>
                  <a:pt x="94119" y="71120"/>
                </a:lnTo>
                <a:lnTo>
                  <a:pt x="94081" y="11429"/>
                </a:lnTo>
                <a:close/>
              </a:path>
              <a:path w="221615" h="127000">
                <a:moveTo>
                  <a:pt x="94233" y="11429"/>
                </a:moveTo>
                <a:lnTo>
                  <a:pt x="94221" y="71120"/>
                </a:lnTo>
                <a:lnTo>
                  <a:pt x="94411" y="71120"/>
                </a:lnTo>
                <a:lnTo>
                  <a:pt x="94233" y="11429"/>
                </a:lnTo>
                <a:close/>
              </a:path>
              <a:path w="221615" h="127000">
                <a:moveTo>
                  <a:pt x="94386" y="11429"/>
                </a:moveTo>
                <a:lnTo>
                  <a:pt x="94411" y="71120"/>
                </a:lnTo>
                <a:lnTo>
                  <a:pt x="94564" y="71120"/>
                </a:lnTo>
                <a:lnTo>
                  <a:pt x="94386" y="11429"/>
                </a:lnTo>
                <a:close/>
              </a:path>
              <a:path w="221615" h="127000">
                <a:moveTo>
                  <a:pt x="94538" y="11429"/>
                </a:moveTo>
                <a:lnTo>
                  <a:pt x="94564" y="71120"/>
                </a:lnTo>
                <a:lnTo>
                  <a:pt x="94716" y="71120"/>
                </a:lnTo>
                <a:lnTo>
                  <a:pt x="94538" y="11429"/>
                </a:lnTo>
                <a:close/>
              </a:path>
              <a:path w="221615" h="127000">
                <a:moveTo>
                  <a:pt x="94691" y="11429"/>
                </a:moveTo>
                <a:lnTo>
                  <a:pt x="94716" y="71120"/>
                </a:lnTo>
                <a:lnTo>
                  <a:pt x="94691" y="11429"/>
                </a:lnTo>
                <a:close/>
              </a:path>
              <a:path w="221615" h="127000">
                <a:moveTo>
                  <a:pt x="94856" y="12700"/>
                </a:moveTo>
                <a:lnTo>
                  <a:pt x="94830" y="71120"/>
                </a:lnTo>
                <a:lnTo>
                  <a:pt x="95034" y="71120"/>
                </a:lnTo>
                <a:lnTo>
                  <a:pt x="94856" y="12700"/>
                </a:lnTo>
                <a:close/>
              </a:path>
              <a:path w="221615" h="127000">
                <a:moveTo>
                  <a:pt x="95008" y="12700"/>
                </a:moveTo>
                <a:lnTo>
                  <a:pt x="95034" y="71120"/>
                </a:lnTo>
                <a:lnTo>
                  <a:pt x="95186" y="71120"/>
                </a:lnTo>
                <a:lnTo>
                  <a:pt x="95008" y="12700"/>
                </a:lnTo>
                <a:close/>
              </a:path>
              <a:path w="221615" h="127000">
                <a:moveTo>
                  <a:pt x="95161" y="12700"/>
                </a:moveTo>
                <a:lnTo>
                  <a:pt x="95186" y="71120"/>
                </a:lnTo>
                <a:lnTo>
                  <a:pt x="95351" y="71120"/>
                </a:lnTo>
                <a:lnTo>
                  <a:pt x="95161" y="12700"/>
                </a:lnTo>
                <a:close/>
              </a:path>
              <a:path w="221615" h="127000">
                <a:moveTo>
                  <a:pt x="95326" y="12700"/>
                </a:moveTo>
                <a:lnTo>
                  <a:pt x="95351" y="71120"/>
                </a:lnTo>
                <a:lnTo>
                  <a:pt x="95326" y="12700"/>
                </a:lnTo>
                <a:close/>
              </a:path>
              <a:path w="221615" h="127000">
                <a:moveTo>
                  <a:pt x="95478" y="12700"/>
                </a:moveTo>
                <a:lnTo>
                  <a:pt x="95465" y="71120"/>
                </a:lnTo>
                <a:lnTo>
                  <a:pt x="95618" y="71120"/>
                </a:lnTo>
                <a:lnTo>
                  <a:pt x="95478" y="12700"/>
                </a:lnTo>
                <a:close/>
              </a:path>
              <a:path w="221615" h="127000">
                <a:moveTo>
                  <a:pt x="95643" y="12700"/>
                </a:moveTo>
                <a:lnTo>
                  <a:pt x="95618" y="71120"/>
                </a:lnTo>
                <a:lnTo>
                  <a:pt x="95834" y="71120"/>
                </a:lnTo>
                <a:lnTo>
                  <a:pt x="95643" y="12700"/>
                </a:lnTo>
                <a:close/>
              </a:path>
              <a:path w="221615" h="127000">
                <a:moveTo>
                  <a:pt x="95796" y="12700"/>
                </a:moveTo>
                <a:lnTo>
                  <a:pt x="95834" y="71120"/>
                </a:lnTo>
                <a:lnTo>
                  <a:pt x="95796" y="12700"/>
                </a:lnTo>
                <a:close/>
              </a:path>
              <a:path w="221615" h="127000">
                <a:moveTo>
                  <a:pt x="95961" y="12700"/>
                </a:moveTo>
                <a:lnTo>
                  <a:pt x="95935" y="71120"/>
                </a:lnTo>
                <a:lnTo>
                  <a:pt x="96151" y="71120"/>
                </a:lnTo>
                <a:lnTo>
                  <a:pt x="95961" y="12700"/>
                </a:lnTo>
                <a:close/>
              </a:path>
              <a:path w="221615" h="127000">
                <a:moveTo>
                  <a:pt x="96126" y="12700"/>
                </a:moveTo>
                <a:lnTo>
                  <a:pt x="96151" y="71120"/>
                </a:lnTo>
                <a:lnTo>
                  <a:pt x="96300" y="71120"/>
                </a:lnTo>
                <a:lnTo>
                  <a:pt x="96126" y="12700"/>
                </a:lnTo>
                <a:close/>
              </a:path>
              <a:path w="221615" h="127000">
                <a:moveTo>
                  <a:pt x="130289" y="33020"/>
                </a:moveTo>
                <a:lnTo>
                  <a:pt x="130251" y="71120"/>
                </a:lnTo>
                <a:lnTo>
                  <a:pt x="130289" y="33020"/>
                </a:lnTo>
                <a:close/>
              </a:path>
              <a:path w="221615" h="127000">
                <a:moveTo>
                  <a:pt x="130467" y="33020"/>
                </a:moveTo>
                <a:lnTo>
                  <a:pt x="130479" y="71120"/>
                </a:lnTo>
                <a:lnTo>
                  <a:pt x="130467" y="33020"/>
                </a:lnTo>
                <a:close/>
              </a:path>
              <a:path w="221615" h="127000">
                <a:moveTo>
                  <a:pt x="130644" y="33020"/>
                </a:moveTo>
                <a:lnTo>
                  <a:pt x="130606" y="71120"/>
                </a:lnTo>
                <a:lnTo>
                  <a:pt x="130835" y="71120"/>
                </a:lnTo>
                <a:lnTo>
                  <a:pt x="130644" y="33020"/>
                </a:lnTo>
                <a:close/>
              </a:path>
              <a:path w="221615" h="127000">
                <a:moveTo>
                  <a:pt x="131140" y="33020"/>
                </a:moveTo>
                <a:lnTo>
                  <a:pt x="131165" y="71120"/>
                </a:lnTo>
                <a:lnTo>
                  <a:pt x="131140" y="33020"/>
                </a:lnTo>
                <a:close/>
              </a:path>
              <a:path w="221615" h="127000">
                <a:moveTo>
                  <a:pt x="131305" y="33020"/>
                </a:moveTo>
                <a:lnTo>
                  <a:pt x="131279" y="71120"/>
                </a:lnTo>
                <a:lnTo>
                  <a:pt x="131495" y="71120"/>
                </a:lnTo>
                <a:lnTo>
                  <a:pt x="131305" y="33020"/>
                </a:lnTo>
                <a:close/>
              </a:path>
              <a:path w="221615" h="127000">
                <a:moveTo>
                  <a:pt x="131470" y="33020"/>
                </a:moveTo>
                <a:lnTo>
                  <a:pt x="131495" y="71120"/>
                </a:lnTo>
                <a:lnTo>
                  <a:pt x="131648" y="71120"/>
                </a:lnTo>
                <a:lnTo>
                  <a:pt x="131470" y="33020"/>
                </a:lnTo>
                <a:close/>
              </a:path>
              <a:path w="221615" h="127000">
                <a:moveTo>
                  <a:pt x="131635" y="33020"/>
                </a:moveTo>
                <a:lnTo>
                  <a:pt x="131648" y="71120"/>
                </a:lnTo>
                <a:lnTo>
                  <a:pt x="131800" y="71120"/>
                </a:lnTo>
                <a:lnTo>
                  <a:pt x="131635" y="33020"/>
                </a:lnTo>
                <a:close/>
              </a:path>
              <a:path w="221615" h="127000">
                <a:moveTo>
                  <a:pt x="131787" y="33020"/>
                </a:moveTo>
                <a:lnTo>
                  <a:pt x="131800" y="71120"/>
                </a:lnTo>
                <a:lnTo>
                  <a:pt x="131787" y="33020"/>
                </a:lnTo>
                <a:close/>
              </a:path>
              <a:path w="221615" h="127000">
                <a:moveTo>
                  <a:pt x="132270" y="34290"/>
                </a:moveTo>
                <a:lnTo>
                  <a:pt x="132283" y="71120"/>
                </a:lnTo>
                <a:lnTo>
                  <a:pt x="132435" y="71120"/>
                </a:lnTo>
                <a:lnTo>
                  <a:pt x="132270" y="34290"/>
                </a:lnTo>
                <a:close/>
              </a:path>
              <a:path w="221615" h="127000">
                <a:moveTo>
                  <a:pt x="132422" y="34290"/>
                </a:moveTo>
                <a:lnTo>
                  <a:pt x="132435" y="71120"/>
                </a:lnTo>
                <a:lnTo>
                  <a:pt x="132422" y="34290"/>
                </a:lnTo>
                <a:close/>
              </a:path>
              <a:path w="221615" h="127000">
                <a:moveTo>
                  <a:pt x="132486" y="34290"/>
                </a:moveTo>
                <a:lnTo>
                  <a:pt x="132511" y="71120"/>
                </a:lnTo>
                <a:lnTo>
                  <a:pt x="132486" y="34290"/>
                </a:lnTo>
                <a:close/>
              </a:path>
              <a:path w="221615" h="127000">
                <a:moveTo>
                  <a:pt x="132575" y="34290"/>
                </a:moveTo>
                <a:lnTo>
                  <a:pt x="132587" y="71120"/>
                </a:lnTo>
                <a:lnTo>
                  <a:pt x="197505" y="71120"/>
                </a:lnTo>
                <a:lnTo>
                  <a:pt x="195318" y="69850"/>
                </a:lnTo>
                <a:lnTo>
                  <a:pt x="132740" y="69850"/>
                </a:lnTo>
                <a:lnTo>
                  <a:pt x="132575" y="34290"/>
                </a:lnTo>
                <a:close/>
              </a:path>
              <a:path w="221615" h="127000">
                <a:moveTo>
                  <a:pt x="92024" y="10159"/>
                </a:moveTo>
                <a:lnTo>
                  <a:pt x="92049" y="69850"/>
                </a:lnTo>
                <a:lnTo>
                  <a:pt x="92024" y="10159"/>
                </a:lnTo>
                <a:close/>
              </a:path>
              <a:path w="221615" h="127000">
                <a:moveTo>
                  <a:pt x="92163" y="10159"/>
                </a:moveTo>
                <a:lnTo>
                  <a:pt x="92163" y="69850"/>
                </a:lnTo>
                <a:lnTo>
                  <a:pt x="92328" y="69850"/>
                </a:lnTo>
                <a:lnTo>
                  <a:pt x="92163" y="10159"/>
                </a:lnTo>
                <a:close/>
              </a:path>
              <a:path w="221615" h="127000">
                <a:moveTo>
                  <a:pt x="92303" y="10159"/>
                </a:moveTo>
                <a:lnTo>
                  <a:pt x="92328" y="69850"/>
                </a:lnTo>
                <a:lnTo>
                  <a:pt x="92303" y="10159"/>
                </a:lnTo>
                <a:close/>
              </a:path>
              <a:path w="221615" h="127000">
                <a:moveTo>
                  <a:pt x="92443" y="10159"/>
                </a:moveTo>
                <a:lnTo>
                  <a:pt x="92430" y="69850"/>
                </a:lnTo>
                <a:lnTo>
                  <a:pt x="92443" y="10159"/>
                </a:lnTo>
                <a:close/>
              </a:path>
              <a:path w="221615" h="127000">
                <a:moveTo>
                  <a:pt x="92595" y="11429"/>
                </a:moveTo>
                <a:lnTo>
                  <a:pt x="92621" y="69850"/>
                </a:lnTo>
                <a:lnTo>
                  <a:pt x="92760" y="69850"/>
                </a:lnTo>
                <a:lnTo>
                  <a:pt x="92595" y="11429"/>
                </a:lnTo>
                <a:close/>
              </a:path>
              <a:path w="221615" h="127000">
                <a:moveTo>
                  <a:pt x="92735" y="11429"/>
                </a:moveTo>
                <a:lnTo>
                  <a:pt x="92760" y="69850"/>
                </a:lnTo>
                <a:lnTo>
                  <a:pt x="92913" y="69850"/>
                </a:lnTo>
                <a:lnTo>
                  <a:pt x="92735" y="11429"/>
                </a:lnTo>
                <a:close/>
              </a:path>
              <a:path w="221615" h="127000">
                <a:moveTo>
                  <a:pt x="92875" y="11429"/>
                </a:moveTo>
                <a:lnTo>
                  <a:pt x="92913" y="69850"/>
                </a:lnTo>
                <a:lnTo>
                  <a:pt x="93052" y="69850"/>
                </a:lnTo>
                <a:lnTo>
                  <a:pt x="92875" y="11429"/>
                </a:lnTo>
                <a:close/>
              </a:path>
              <a:path w="221615" h="127000">
                <a:moveTo>
                  <a:pt x="93027" y="11429"/>
                </a:moveTo>
                <a:lnTo>
                  <a:pt x="93052" y="69850"/>
                </a:lnTo>
                <a:lnTo>
                  <a:pt x="93205" y="69850"/>
                </a:lnTo>
                <a:lnTo>
                  <a:pt x="93027" y="11429"/>
                </a:lnTo>
                <a:close/>
              </a:path>
              <a:path w="221615" h="127000">
                <a:moveTo>
                  <a:pt x="93167" y="11429"/>
                </a:moveTo>
                <a:lnTo>
                  <a:pt x="93205" y="69850"/>
                </a:lnTo>
                <a:lnTo>
                  <a:pt x="93167" y="11429"/>
                </a:lnTo>
                <a:close/>
              </a:path>
              <a:path w="221615" h="127000">
                <a:moveTo>
                  <a:pt x="93319" y="11429"/>
                </a:moveTo>
                <a:lnTo>
                  <a:pt x="93306" y="69850"/>
                </a:lnTo>
                <a:lnTo>
                  <a:pt x="93484" y="69850"/>
                </a:lnTo>
                <a:lnTo>
                  <a:pt x="93319" y="11429"/>
                </a:lnTo>
                <a:close/>
              </a:path>
              <a:path w="221615" h="127000">
                <a:moveTo>
                  <a:pt x="93472" y="11429"/>
                </a:moveTo>
                <a:lnTo>
                  <a:pt x="93484" y="69850"/>
                </a:lnTo>
                <a:lnTo>
                  <a:pt x="93472" y="11429"/>
                </a:lnTo>
                <a:close/>
              </a:path>
              <a:path w="221615" h="127000">
                <a:moveTo>
                  <a:pt x="93637" y="11429"/>
                </a:moveTo>
                <a:lnTo>
                  <a:pt x="93611" y="69850"/>
                </a:lnTo>
                <a:lnTo>
                  <a:pt x="93814" y="69850"/>
                </a:lnTo>
                <a:lnTo>
                  <a:pt x="93637" y="11429"/>
                </a:lnTo>
                <a:close/>
              </a:path>
              <a:path w="221615" h="127000">
                <a:moveTo>
                  <a:pt x="93789" y="11429"/>
                </a:moveTo>
                <a:lnTo>
                  <a:pt x="93814" y="69850"/>
                </a:lnTo>
                <a:lnTo>
                  <a:pt x="93963" y="69850"/>
                </a:lnTo>
                <a:lnTo>
                  <a:pt x="93789" y="11429"/>
                </a:lnTo>
                <a:close/>
              </a:path>
              <a:path w="221615" h="127000">
                <a:moveTo>
                  <a:pt x="132727" y="34290"/>
                </a:moveTo>
                <a:lnTo>
                  <a:pt x="132740" y="69850"/>
                </a:lnTo>
                <a:lnTo>
                  <a:pt x="132727" y="34290"/>
                </a:lnTo>
                <a:close/>
              </a:path>
              <a:path w="221615" h="127000">
                <a:moveTo>
                  <a:pt x="132867" y="34290"/>
                </a:moveTo>
                <a:lnTo>
                  <a:pt x="132892" y="69850"/>
                </a:lnTo>
                <a:lnTo>
                  <a:pt x="132867" y="34290"/>
                </a:lnTo>
                <a:close/>
              </a:path>
              <a:path w="221615" h="127000">
                <a:moveTo>
                  <a:pt x="133032" y="34290"/>
                </a:moveTo>
                <a:lnTo>
                  <a:pt x="133019" y="69850"/>
                </a:lnTo>
                <a:lnTo>
                  <a:pt x="133184" y="69850"/>
                </a:lnTo>
                <a:lnTo>
                  <a:pt x="133032" y="34290"/>
                </a:lnTo>
                <a:close/>
              </a:path>
              <a:path w="221615" h="127000">
                <a:moveTo>
                  <a:pt x="133172" y="34290"/>
                </a:moveTo>
                <a:lnTo>
                  <a:pt x="133184" y="69850"/>
                </a:lnTo>
                <a:lnTo>
                  <a:pt x="133172" y="34290"/>
                </a:lnTo>
                <a:close/>
              </a:path>
              <a:path w="221615" h="127000">
                <a:moveTo>
                  <a:pt x="133311" y="34290"/>
                </a:moveTo>
                <a:lnTo>
                  <a:pt x="133311" y="69850"/>
                </a:lnTo>
                <a:lnTo>
                  <a:pt x="133476" y="69850"/>
                </a:lnTo>
                <a:lnTo>
                  <a:pt x="133311" y="34290"/>
                </a:lnTo>
                <a:close/>
              </a:path>
              <a:path w="221615" h="127000">
                <a:moveTo>
                  <a:pt x="133464" y="34290"/>
                </a:moveTo>
                <a:lnTo>
                  <a:pt x="133476" y="69850"/>
                </a:lnTo>
                <a:lnTo>
                  <a:pt x="133464" y="34290"/>
                </a:lnTo>
                <a:close/>
              </a:path>
              <a:path w="221615" h="127000">
                <a:moveTo>
                  <a:pt x="133603" y="34290"/>
                </a:moveTo>
                <a:lnTo>
                  <a:pt x="133603" y="69850"/>
                </a:lnTo>
                <a:lnTo>
                  <a:pt x="133756" y="69850"/>
                </a:lnTo>
                <a:lnTo>
                  <a:pt x="133603" y="34290"/>
                </a:lnTo>
                <a:close/>
              </a:path>
              <a:path w="221615" h="127000">
                <a:moveTo>
                  <a:pt x="133743" y="34290"/>
                </a:moveTo>
                <a:lnTo>
                  <a:pt x="133756" y="69850"/>
                </a:lnTo>
                <a:lnTo>
                  <a:pt x="133896" y="69850"/>
                </a:lnTo>
                <a:lnTo>
                  <a:pt x="133743" y="34290"/>
                </a:lnTo>
                <a:close/>
              </a:path>
              <a:path w="221615" h="127000">
                <a:moveTo>
                  <a:pt x="133883" y="34290"/>
                </a:moveTo>
                <a:lnTo>
                  <a:pt x="133896" y="69850"/>
                </a:lnTo>
                <a:lnTo>
                  <a:pt x="133883" y="34290"/>
                </a:lnTo>
                <a:close/>
              </a:path>
              <a:path w="221615" h="127000">
                <a:moveTo>
                  <a:pt x="134023" y="34290"/>
                </a:moveTo>
                <a:lnTo>
                  <a:pt x="134010" y="69850"/>
                </a:lnTo>
                <a:lnTo>
                  <a:pt x="134175" y="69850"/>
                </a:lnTo>
                <a:lnTo>
                  <a:pt x="134023" y="34290"/>
                </a:lnTo>
                <a:close/>
              </a:path>
              <a:path w="221615" h="127000">
                <a:moveTo>
                  <a:pt x="134162" y="34290"/>
                </a:moveTo>
                <a:lnTo>
                  <a:pt x="134175" y="69850"/>
                </a:lnTo>
                <a:lnTo>
                  <a:pt x="134162" y="34290"/>
                </a:lnTo>
                <a:close/>
              </a:path>
              <a:path w="221615" h="127000">
                <a:moveTo>
                  <a:pt x="134289" y="34290"/>
                </a:moveTo>
                <a:lnTo>
                  <a:pt x="134302" y="69850"/>
                </a:lnTo>
                <a:lnTo>
                  <a:pt x="134442" y="69850"/>
                </a:lnTo>
                <a:lnTo>
                  <a:pt x="134289" y="34290"/>
                </a:lnTo>
                <a:close/>
              </a:path>
              <a:path w="221615" h="127000">
                <a:moveTo>
                  <a:pt x="134429" y="35559"/>
                </a:moveTo>
                <a:lnTo>
                  <a:pt x="134442" y="69850"/>
                </a:lnTo>
                <a:lnTo>
                  <a:pt x="134429" y="35559"/>
                </a:lnTo>
                <a:close/>
              </a:path>
              <a:path w="221615" h="127000">
                <a:moveTo>
                  <a:pt x="139242" y="38100"/>
                </a:moveTo>
                <a:lnTo>
                  <a:pt x="139166" y="64770"/>
                </a:lnTo>
                <a:lnTo>
                  <a:pt x="138518" y="64770"/>
                </a:lnTo>
                <a:lnTo>
                  <a:pt x="138518" y="66040"/>
                </a:lnTo>
                <a:lnTo>
                  <a:pt x="137400" y="66040"/>
                </a:lnTo>
                <a:lnTo>
                  <a:pt x="137401" y="67309"/>
                </a:lnTo>
                <a:lnTo>
                  <a:pt x="136181" y="67309"/>
                </a:lnTo>
                <a:lnTo>
                  <a:pt x="136182" y="68579"/>
                </a:lnTo>
                <a:lnTo>
                  <a:pt x="134568" y="68579"/>
                </a:lnTo>
                <a:lnTo>
                  <a:pt x="134569" y="69850"/>
                </a:lnTo>
                <a:lnTo>
                  <a:pt x="195318" y="69850"/>
                </a:lnTo>
                <a:lnTo>
                  <a:pt x="184382" y="63500"/>
                </a:lnTo>
                <a:lnTo>
                  <a:pt x="139344" y="63500"/>
                </a:lnTo>
                <a:lnTo>
                  <a:pt x="139242" y="38100"/>
                </a:lnTo>
                <a:close/>
              </a:path>
              <a:path w="221615" h="127000">
                <a:moveTo>
                  <a:pt x="90347" y="10159"/>
                </a:moveTo>
                <a:lnTo>
                  <a:pt x="90373" y="68579"/>
                </a:lnTo>
                <a:lnTo>
                  <a:pt x="90347" y="10159"/>
                </a:lnTo>
                <a:close/>
              </a:path>
              <a:path w="221615" h="127000">
                <a:moveTo>
                  <a:pt x="90474" y="10159"/>
                </a:moveTo>
                <a:lnTo>
                  <a:pt x="90500" y="68579"/>
                </a:lnTo>
                <a:lnTo>
                  <a:pt x="90474" y="10159"/>
                </a:lnTo>
                <a:close/>
              </a:path>
              <a:path w="221615" h="127000">
                <a:moveTo>
                  <a:pt x="90614" y="10159"/>
                </a:moveTo>
                <a:lnTo>
                  <a:pt x="90627" y="68579"/>
                </a:lnTo>
                <a:lnTo>
                  <a:pt x="90614" y="10159"/>
                </a:lnTo>
                <a:close/>
              </a:path>
              <a:path w="221615" h="127000">
                <a:moveTo>
                  <a:pt x="90906" y="10159"/>
                </a:moveTo>
                <a:lnTo>
                  <a:pt x="90931" y="68579"/>
                </a:lnTo>
                <a:lnTo>
                  <a:pt x="90906" y="10159"/>
                </a:lnTo>
                <a:close/>
              </a:path>
              <a:path w="221615" h="127000">
                <a:moveTo>
                  <a:pt x="91033" y="10159"/>
                </a:moveTo>
                <a:lnTo>
                  <a:pt x="91046" y="68579"/>
                </a:lnTo>
                <a:lnTo>
                  <a:pt x="91198" y="68579"/>
                </a:lnTo>
                <a:lnTo>
                  <a:pt x="91033" y="10159"/>
                </a:lnTo>
                <a:close/>
              </a:path>
              <a:path w="221615" h="127000">
                <a:moveTo>
                  <a:pt x="91173" y="10159"/>
                </a:moveTo>
                <a:lnTo>
                  <a:pt x="91198" y="68579"/>
                </a:lnTo>
                <a:lnTo>
                  <a:pt x="91338" y="68579"/>
                </a:lnTo>
                <a:lnTo>
                  <a:pt x="91173" y="10159"/>
                </a:lnTo>
                <a:close/>
              </a:path>
              <a:path w="221615" h="127000">
                <a:moveTo>
                  <a:pt x="134556" y="35559"/>
                </a:moveTo>
                <a:lnTo>
                  <a:pt x="134568" y="68579"/>
                </a:lnTo>
                <a:lnTo>
                  <a:pt x="134556" y="35559"/>
                </a:lnTo>
                <a:close/>
              </a:path>
              <a:path w="221615" h="127000">
                <a:moveTo>
                  <a:pt x="134696" y="35559"/>
                </a:moveTo>
                <a:lnTo>
                  <a:pt x="134683" y="68579"/>
                </a:lnTo>
                <a:lnTo>
                  <a:pt x="134835" y="68579"/>
                </a:lnTo>
                <a:lnTo>
                  <a:pt x="134696" y="35559"/>
                </a:lnTo>
                <a:close/>
              </a:path>
              <a:path w="221615" h="127000">
                <a:moveTo>
                  <a:pt x="134823" y="35559"/>
                </a:moveTo>
                <a:lnTo>
                  <a:pt x="134835" y="68579"/>
                </a:lnTo>
                <a:lnTo>
                  <a:pt x="134823" y="35559"/>
                </a:lnTo>
                <a:close/>
              </a:path>
              <a:path w="221615" h="127000">
                <a:moveTo>
                  <a:pt x="134950" y="35559"/>
                </a:moveTo>
                <a:lnTo>
                  <a:pt x="134962" y="68579"/>
                </a:lnTo>
                <a:lnTo>
                  <a:pt x="134950" y="35559"/>
                </a:lnTo>
                <a:close/>
              </a:path>
              <a:path w="221615" h="127000">
                <a:moveTo>
                  <a:pt x="135064" y="35559"/>
                </a:moveTo>
                <a:lnTo>
                  <a:pt x="135089" y="68579"/>
                </a:lnTo>
                <a:lnTo>
                  <a:pt x="135064" y="35559"/>
                </a:lnTo>
                <a:close/>
              </a:path>
              <a:path w="221615" h="127000">
                <a:moveTo>
                  <a:pt x="135191" y="35559"/>
                </a:moveTo>
                <a:lnTo>
                  <a:pt x="135216" y="68579"/>
                </a:lnTo>
                <a:lnTo>
                  <a:pt x="135191" y="35559"/>
                </a:lnTo>
                <a:close/>
              </a:path>
              <a:path w="221615" h="127000">
                <a:moveTo>
                  <a:pt x="135318" y="35559"/>
                </a:moveTo>
                <a:lnTo>
                  <a:pt x="135331" y="68579"/>
                </a:lnTo>
                <a:lnTo>
                  <a:pt x="135318" y="35559"/>
                </a:lnTo>
                <a:close/>
              </a:path>
              <a:path w="221615" h="127000">
                <a:moveTo>
                  <a:pt x="135445" y="35559"/>
                </a:moveTo>
                <a:lnTo>
                  <a:pt x="135458" y="68579"/>
                </a:lnTo>
                <a:lnTo>
                  <a:pt x="135445" y="35559"/>
                </a:lnTo>
                <a:close/>
              </a:path>
              <a:path w="221615" h="127000">
                <a:moveTo>
                  <a:pt x="135572" y="35559"/>
                </a:moveTo>
                <a:lnTo>
                  <a:pt x="135585" y="68579"/>
                </a:lnTo>
                <a:lnTo>
                  <a:pt x="135572" y="35559"/>
                </a:lnTo>
                <a:close/>
              </a:path>
              <a:path w="221615" h="127000">
                <a:moveTo>
                  <a:pt x="135699" y="35559"/>
                </a:moveTo>
                <a:lnTo>
                  <a:pt x="135712" y="68579"/>
                </a:lnTo>
                <a:lnTo>
                  <a:pt x="135699" y="35559"/>
                </a:lnTo>
                <a:close/>
              </a:path>
              <a:path w="221615" h="127000">
                <a:moveTo>
                  <a:pt x="135813" y="35559"/>
                </a:moveTo>
                <a:lnTo>
                  <a:pt x="135826" y="68579"/>
                </a:lnTo>
                <a:lnTo>
                  <a:pt x="135813" y="35559"/>
                </a:lnTo>
                <a:close/>
              </a:path>
              <a:path w="221615" h="127000">
                <a:moveTo>
                  <a:pt x="135928" y="35559"/>
                </a:moveTo>
                <a:lnTo>
                  <a:pt x="135953" y="68579"/>
                </a:lnTo>
                <a:lnTo>
                  <a:pt x="135928" y="35559"/>
                </a:lnTo>
                <a:close/>
              </a:path>
              <a:path w="221615" h="127000">
                <a:moveTo>
                  <a:pt x="136055" y="35559"/>
                </a:moveTo>
                <a:lnTo>
                  <a:pt x="136067" y="68579"/>
                </a:lnTo>
                <a:lnTo>
                  <a:pt x="136055" y="35559"/>
                </a:lnTo>
                <a:close/>
              </a:path>
              <a:path w="221615" h="127000">
                <a:moveTo>
                  <a:pt x="89001" y="8890"/>
                </a:moveTo>
                <a:lnTo>
                  <a:pt x="89001" y="67309"/>
                </a:lnTo>
                <a:lnTo>
                  <a:pt x="89153" y="67309"/>
                </a:lnTo>
                <a:lnTo>
                  <a:pt x="89001" y="8890"/>
                </a:lnTo>
                <a:close/>
              </a:path>
              <a:path w="221615" h="127000">
                <a:moveTo>
                  <a:pt x="89255" y="8890"/>
                </a:moveTo>
                <a:lnTo>
                  <a:pt x="89293" y="67309"/>
                </a:lnTo>
                <a:lnTo>
                  <a:pt x="89255" y="8890"/>
                </a:lnTo>
                <a:close/>
              </a:path>
              <a:path w="221615" h="127000">
                <a:moveTo>
                  <a:pt x="89395" y="8890"/>
                </a:moveTo>
                <a:lnTo>
                  <a:pt x="89420" y="67309"/>
                </a:lnTo>
                <a:lnTo>
                  <a:pt x="89395" y="8890"/>
                </a:lnTo>
                <a:close/>
              </a:path>
              <a:path w="221615" h="127000">
                <a:moveTo>
                  <a:pt x="89534" y="8890"/>
                </a:moveTo>
                <a:lnTo>
                  <a:pt x="89534" y="67309"/>
                </a:lnTo>
                <a:lnTo>
                  <a:pt x="89712" y="67309"/>
                </a:lnTo>
                <a:lnTo>
                  <a:pt x="89534" y="8890"/>
                </a:lnTo>
                <a:close/>
              </a:path>
              <a:path w="221615" h="127000">
                <a:moveTo>
                  <a:pt x="89687" y="8890"/>
                </a:moveTo>
                <a:lnTo>
                  <a:pt x="89712" y="67309"/>
                </a:lnTo>
                <a:lnTo>
                  <a:pt x="89687" y="8890"/>
                </a:lnTo>
                <a:close/>
              </a:path>
              <a:path w="221615" h="127000">
                <a:moveTo>
                  <a:pt x="89814" y="8890"/>
                </a:moveTo>
                <a:lnTo>
                  <a:pt x="89839" y="67309"/>
                </a:lnTo>
                <a:lnTo>
                  <a:pt x="89814" y="8890"/>
                </a:lnTo>
                <a:close/>
              </a:path>
              <a:path w="221615" h="127000">
                <a:moveTo>
                  <a:pt x="89941" y="8890"/>
                </a:moveTo>
                <a:lnTo>
                  <a:pt x="89966" y="67309"/>
                </a:lnTo>
                <a:lnTo>
                  <a:pt x="89941" y="8890"/>
                </a:lnTo>
                <a:close/>
              </a:path>
              <a:path w="221615" h="127000">
                <a:moveTo>
                  <a:pt x="90068" y="8890"/>
                </a:moveTo>
                <a:lnTo>
                  <a:pt x="90093" y="67309"/>
                </a:lnTo>
                <a:lnTo>
                  <a:pt x="90233" y="67309"/>
                </a:lnTo>
                <a:lnTo>
                  <a:pt x="90068" y="8890"/>
                </a:lnTo>
                <a:close/>
              </a:path>
              <a:path w="221615" h="127000">
                <a:moveTo>
                  <a:pt x="90208" y="8890"/>
                </a:moveTo>
                <a:lnTo>
                  <a:pt x="90233" y="67309"/>
                </a:lnTo>
                <a:lnTo>
                  <a:pt x="90369" y="67309"/>
                </a:lnTo>
                <a:lnTo>
                  <a:pt x="90208" y="8890"/>
                </a:lnTo>
                <a:close/>
              </a:path>
              <a:path w="221615" h="127000">
                <a:moveTo>
                  <a:pt x="136169" y="35559"/>
                </a:moveTo>
                <a:lnTo>
                  <a:pt x="136181" y="67309"/>
                </a:lnTo>
                <a:lnTo>
                  <a:pt x="136169" y="35559"/>
                </a:lnTo>
                <a:close/>
              </a:path>
              <a:path w="221615" h="127000">
                <a:moveTo>
                  <a:pt x="136283" y="35559"/>
                </a:moveTo>
                <a:lnTo>
                  <a:pt x="136296" y="67309"/>
                </a:lnTo>
                <a:lnTo>
                  <a:pt x="136283" y="35559"/>
                </a:lnTo>
                <a:close/>
              </a:path>
              <a:path w="221615" h="127000">
                <a:moveTo>
                  <a:pt x="136398" y="35559"/>
                </a:moveTo>
                <a:lnTo>
                  <a:pt x="136410" y="67309"/>
                </a:lnTo>
                <a:lnTo>
                  <a:pt x="136398" y="35559"/>
                </a:lnTo>
                <a:close/>
              </a:path>
              <a:path w="221615" h="127000">
                <a:moveTo>
                  <a:pt x="136512" y="35559"/>
                </a:moveTo>
                <a:lnTo>
                  <a:pt x="136525" y="67309"/>
                </a:lnTo>
                <a:lnTo>
                  <a:pt x="136512" y="35559"/>
                </a:lnTo>
                <a:close/>
              </a:path>
              <a:path w="221615" h="127000">
                <a:moveTo>
                  <a:pt x="136626" y="36829"/>
                </a:moveTo>
                <a:lnTo>
                  <a:pt x="136639" y="67309"/>
                </a:lnTo>
                <a:lnTo>
                  <a:pt x="136626" y="36829"/>
                </a:lnTo>
                <a:close/>
              </a:path>
              <a:path w="221615" h="127000">
                <a:moveTo>
                  <a:pt x="136728" y="36829"/>
                </a:moveTo>
                <a:lnTo>
                  <a:pt x="136753" y="67309"/>
                </a:lnTo>
                <a:lnTo>
                  <a:pt x="136728" y="36829"/>
                </a:lnTo>
                <a:close/>
              </a:path>
              <a:path w="221615" h="127000">
                <a:moveTo>
                  <a:pt x="136842" y="36829"/>
                </a:moveTo>
                <a:lnTo>
                  <a:pt x="136855" y="67309"/>
                </a:lnTo>
                <a:lnTo>
                  <a:pt x="136842" y="36829"/>
                </a:lnTo>
                <a:close/>
              </a:path>
              <a:path w="221615" h="127000">
                <a:moveTo>
                  <a:pt x="136956" y="36829"/>
                </a:moveTo>
                <a:lnTo>
                  <a:pt x="136969" y="67309"/>
                </a:lnTo>
                <a:lnTo>
                  <a:pt x="136956" y="36829"/>
                </a:lnTo>
                <a:close/>
              </a:path>
              <a:path w="221615" h="127000">
                <a:moveTo>
                  <a:pt x="137071" y="36829"/>
                </a:moveTo>
                <a:lnTo>
                  <a:pt x="137083" y="67309"/>
                </a:lnTo>
                <a:lnTo>
                  <a:pt x="137071" y="36829"/>
                </a:lnTo>
                <a:close/>
              </a:path>
              <a:path w="221615" h="127000">
                <a:moveTo>
                  <a:pt x="137172" y="36829"/>
                </a:moveTo>
                <a:lnTo>
                  <a:pt x="137198" y="67309"/>
                </a:lnTo>
                <a:lnTo>
                  <a:pt x="137172" y="36829"/>
                </a:lnTo>
                <a:close/>
              </a:path>
              <a:path w="221615" h="127000">
                <a:moveTo>
                  <a:pt x="137286" y="36829"/>
                </a:moveTo>
                <a:lnTo>
                  <a:pt x="137299" y="67309"/>
                </a:lnTo>
                <a:lnTo>
                  <a:pt x="137286" y="36829"/>
                </a:lnTo>
                <a:close/>
              </a:path>
              <a:path w="221615" h="127000">
                <a:moveTo>
                  <a:pt x="88176" y="8890"/>
                </a:moveTo>
                <a:lnTo>
                  <a:pt x="88214" y="66040"/>
                </a:lnTo>
                <a:lnTo>
                  <a:pt x="88176" y="8890"/>
                </a:lnTo>
                <a:close/>
              </a:path>
              <a:path w="221615" h="127000">
                <a:moveTo>
                  <a:pt x="88315" y="8890"/>
                </a:moveTo>
                <a:lnTo>
                  <a:pt x="88328" y="66040"/>
                </a:lnTo>
                <a:lnTo>
                  <a:pt x="88468" y="66040"/>
                </a:lnTo>
                <a:lnTo>
                  <a:pt x="88315" y="8890"/>
                </a:lnTo>
                <a:close/>
              </a:path>
              <a:path w="221615" h="127000">
                <a:moveTo>
                  <a:pt x="88455" y="8890"/>
                </a:moveTo>
                <a:lnTo>
                  <a:pt x="88468" y="66040"/>
                </a:lnTo>
                <a:lnTo>
                  <a:pt x="88455" y="8890"/>
                </a:lnTo>
                <a:close/>
              </a:path>
              <a:path w="221615" h="127000">
                <a:moveTo>
                  <a:pt x="88595" y="8890"/>
                </a:moveTo>
                <a:lnTo>
                  <a:pt x="88595" y="66040"/>
                </a:lnTo>
                <a:lnTo>
                  <a:pt x="88760" y="66040"/>
                </a:lnTo>
                <a:lnTo>
                  <a:pt x="88595" y="8890"/>
                </a:lnTo>
                <a:close/>
              </a:path>
              <a:path w="221615" h="127000">
                <a:moveTo>
                  <a:pt x="88734" y="8890"/>
                </a:moveTo>
                <a:lnTo>
                  <a:pt x="88760" y="66040"/>
                </a:lnTo>
                <a:lnTo>
                  <a:pt x="88734" y="8890"/>
                </a:lnTo>
                <a:close/>
              </a:path>
              <a:path w="221615" h="127000">
                <a:moveTo>
                  <a:pt x="88861" y="8890"/>
                </a:moveTo>
                <a:lnTo>
                  <a:pt x="88887" y="66040"/>
                </a:lnTo>
                <a:lnTo>
                  <a:pt x="88861" y="8890"/>
                </a:lnTo>
                <a:close/>
              </a:path>
              <a:path w="221615" h="127000">
                <a:moveTo>
                  <a:pt x="137388" y="36829"/>
                </a:moveTo>
                <a:lnTo>
                  <a:pt x="137400" y="66040"/>
                </a:lnTo>
                <a:lnTo>
                  <a:pt x="137388" y="36829"/>
                </a:lnTo>
                <a:close/>
              </a:path>
              <a:path w="221615" h="127000">
                <a:moveTo>
                  <a:pt x="137502" y="36829"/>
                </a:moveTo>
                <a:lnTo>
                  <a:pt x="137515" y="66040"/>
                </a:lnTo>
                <a:lnTo>
                  <a:pt x="137502" y="36829"/>
                </a:lnTo>
                <a:close/>
              </a:path>
              <a:path w="221615" h="127000">
                <a:moveTo>
                  <a:pt x="137604" y="36829"/>
                </a:moveTo>
                <a:lnTo>
                  <a:pt x="137617" y="66040"/>
                </a:lnTo>
                <a:lnTo>
                  <a:pt x="137604" y="36829"/>
                </a:lnTo>
                <a:close/>
              </a:path>
              <a:path w="221615" h="127000">
                <a:moveTo>
                  <a:pt x="137693" y="36829"/>
                </a:moveTo>
                <a:lnTo>
                  <a:pt x="137706" y="66040"/>
                </a:lnTo>
                <a:lnTo>
                  <a:pt x="137693" y="36829"/>
                </a:lnTo>
                <a:close/>
              </a:path>
              <a:path w="221615" h="127000">
                <a:moveTo>
                  <a:pt x="137807" y="36829"/>
                </a:moveTo>
                <a:lnTo>
                  <a:pt x="137820" y="66040"/>
                </a:lnTo>
                <a:lnTo>
                  <a:pt x="137807" y="36829"/>
                </a:lnTo>
                <a:close/>
              </a:path>
              <a:path w="221615" h="127000">
                <a:moveTo>
                  <a:pt x="137909" y="36829"/>
                </a:moveTo>
                <a:lnTo>
                  <a:pt x="137922" y="66040"/>
                </a:lnTo>
                <a:lnTo>
                  <a:pt x="137909" y="36829"/>
                </a:lnTo>
                <a:close/>
              </a:path>
              <a:path w="221615" h="127000">
                <a:moveTo>
                  <a:pt x="138010" y="36829"/>
                </a:moveTo>
                <a:lnTo>
                  <a:pt x="138036" y="66040"/>
                </a:lnTo>
                <a:lnTo>
                  <a:pt x="138010" y="36829"/>
                </a:lnTo>
                <a:close/>
              </a:path>
              <a:path w="221615" h="127000">
                <a:moveTo>
                  <a:pt x="138112" y="36829"/>
                </a:moveTo>
                <a:lnTo>
                  <a:pt x="138125" y="66040"/>
                </a:lnTo>
                <a:lnTo>
                  <a:pt x="138112" y="36829"/>
                </a:lnTo>
                <a:close/>
              </a:path>
              <a:path w="221615" h="127000">
                <a:moveTo>
                  <a:pt x="138214" y="36829"/>
                </a:moveTo>
                <a:lnTo>
                  <a:pt x="138226" y="66040"/>
                </a:lnTo>
                <a:lnTo>
                  <a:pt x="138214" y="36829"/>
                </a:lnTo>
                <a:close/>
              </a:path>
              <a:path w="221615" h="127000">
                <a:moveTo>
                  <a:pt x="138315" y="36829"/>
                </a:moveTo>
                <a:lnTo>
                  <a:pt x="138328" y="66040"/>
                </a:lnTo>
                <a:lnTo>
                  <a:pt x="138315" y="36829"/>
                </a:lnTo>
                <a:close/>
              </a:path>
              <a:path w="221615" h="127000">
                <a:moveTo>
                  <a:pt x="138404" y="36829"/>
                </a:moveTo>
                <a:lnTo>
                  <a:pt x="138417" y="66040"/>
                </a:lnTo>
                <a:lnTo>
                  <a:pt x="138404" y="36829"/>
                </a:lnTo>
                <a:close/>
              </a:path>
              <a:path w="221615" h="127000">
                <a:moveTo>
                  <a:pt x="87210" y="7620"/>
                </a:moveTo>
                <a:lnTo>
                  <a:pt x="87223" y="64770"/>
                </a:lnTo>
                <a:lnTo>
                  <a:pt x="87375" y="64770"/>
                </a:lnTo>
                <a:lnTo>
                  <a:pt x="87210" y="7620"/>
                </a:lnTo>
                <a:close/>
              </a:path>
              <a:path w="221615" h="127000">
                <a:moveTo>
                  <a:pt x="87350" y="7620"/>
                </a:moveTo>
                <a:lnTo>
                  <a:pt x="87375" y="64770"/>
                </a:lnTo>
                <a:lnTo>
                  <a:pt x="87350" y="7620"/>
                </a:lnTo>
                <a:close/>
              </a:path>
              <a:path w="221615" h="127000">
                <a:moveTo>
                  <a:pt x="87490" y="7620"/>
                </a:moveTo>
                <a:lnTo>
                  <a:pt x="87490" y="64770"/>
                </a:lnTo>
                <a:lnTo>
                  <a:pt x="87668" y="64770"/>
                </a:lnTo>
                <a:lnTo>
                  <a:pt x="87490" y="7620"/>
                </a:lnTo>
                <a:close/>
              </a:path>
              <a:path w="221615" h="127000">
                <a:moveTo>
                  <a:pt x="87642" y="7620"/>
                </a:moveTo>
                <a:lnTo>
                  <a:pt x="87668" y="64770"/>
                </a:lnTo>
                <a:lnTo>
                  <a:pt x="87642" y="7620"/>
                </a:lnTo>
                <a:close/>
              </a:path>
              <a:path w="221615" h="127000">
                <a:moveTo>
                  <a:pt x="87795" y="7620"/>
                </a:moveTo>
                <a:lnTo>
                  <a:pt x="87782" y="64770"/>
                </a:lnTo>
                <a:lnTo>
                  <a:pt x="87947" y="64770"/>
                </a:lnTo>
                <a:lnTo>
                  <a:pt x="87795" y="7620"/>
                </a:lnTo>
                <a:close/>
              </a:path>
              <a:path w="221615" h="127000">
                <a:moveTo>
                  <a:pt x="87922" y="7620"/>
                </a:moveTo>
                <a:lnTo>
                  <a:pt x="87947" y="64770"/>
                </a:lnTo>
                <a:lnTo>
                  <a:pt x="87922" y="7620"/>
                </a:lnTo>
                <a:close/>
              </a:path>
              <a:path w="221615" h="127000">
                <a:moveTo>
                  <a:pt x="138506" y="36829"/>
                </a:moveTo>
                <a:lnTo>
                  <a:pt x="138518" y="64770"/>
                </a:lnTo>
                <a:lnTo>
                  <a:pt x="138506" y="36829"/>
                </a:lnTo>
                <a:close/>
              </a:path>
              <a:path w="221615" h="127000">
                <a:moveTo>
                  <a:pt x="138595" y="36829"/>
                </a:moveTo>
                <a:lnTo>
                  <a:pt x="138607" y="64770"/>
                </a:lnTo>
                <a:lnTo>
                  <a:pt x="138595" y="36829"/>
                </a:lnTo>
                <a:close/>
              </a:path>
              <a:path w="221615" h="127000">
                <a:moveTo>
                  <a:pt x="138696" y="36829"/>
                </a:moveTo>
                <a:lnTo>
                  <a:pt x="138709" y="64770"/>
                </a:lnTo>
                <a:lnTo>
                  <a:pt x="138696" y="36829"/>
                </a:lnTo>
                <a:close/>
              </a:path>
              <a:path w="221615" h="127000">
                <a:moveTo>
                  <a:pt x="138798" y="38100"/>
                </a:moveTo>
                <a:lnTo>
                  <a:pt x="138810" y="64770"/>
                </a:lnTo>
                <a:lnTo>
                  <a:pt x="138798" y="38100"/>
                </a:lnTo>
                <a:close/>
              </a:path>
              <a:path w="221615" h="127000">
                <a:moveTo>
                  <a:pt x="138976" y="38100"/>
                </a:moveTo>
                <a:lnTo>
                  <a:pt x="138899" y="64770"/>
                </a:lnTo>
                <a:lnTo>
                  <a:pt x="139090" y="64770"/>
                </a:lnTo>
                <a:lnTo>
                  <a:pt x="138976" y="38100"/>
                </a:lnTo>
                <a:close/>
              </a:path>
              <a:path w="221615" h="127000">
                <a:moveTo>
                  <a:pt x="139077" y="38100"/>
                </a:moveTo>
                <a:lnTo>
                  <a:pt x="139090" y="64770"/>
                </a:lnTo>
                <a:lnTo>
                  <a:pt x="139077" y="38100"/>
                </a:lnTo>
                <a:close/>
              </a:path>
              <a:path w="221615" h="127000">
                <a:moveTo>
                  <a:pt x="86601" y="7620"/>
                </a:moveTo>
                <a:lnTo>
                  <a:pt x="86626" y="63500"/>
                </a:lnTo>
                <a:lnTo>
                  <a:pt x="86779" y="63500"/>
                </a:lnTo>
                <a:lnTo>
                  <a:pt x="86601" y="7620"/>
                </a:lnTo>
                <a:close/>
              </a:path>
              <a:path w="221615" h="127000">
                <a:moveTo>
                  <a:pt x="86753" y="7620"/>
                </a:moveTo>
                <a:lnTo>
                  <a:pt x="86779" y="63500"/>
                </a:lnTo>
                <a:lnTo>
                  <a:pt x="86753" y="7620"/>
                </a:lnTo>
                <a:close/>
              </a:path>
              <a:path w="221615" h="127000">
                <a:moveTo>
                  <a:pt x="86906" y="7620"/>
                </a:moveTo>
                <a:lnTo>
                  <a:pt x="86906" y="63500"/>
                </a:lnTo>
                <a:lnTo>
                  <a:pt x="86906" y="7620"/>
                </a:lnTo>
                <a:close/>
              </a:path>
              <a:path w="221615" h="127000">
                <a:moveTo>
                  <a:pt x="87083" y="7620"/>
                </a:moveTo>
                <a:lnTo>
                  <a:pt x="87109" y="63500"/>
                </a:lnTo>
                <a:lnTo>
                  <a:pt x="87083" y="7620"/>
                </a:lnTo>
                <a:close/>
              </a:path>
              <a:path w="221615" h="127000">
                <a:moveTo>
                  <a:pt x="139331" y="38100"/>
                </a:moveTo>
                <a:lnTo>
                  <a:pt x="139344" y="63500"/>
                </a:lnTo>
                <a:lnTo>
                  <a:pt x="139331" y="38100"/>
                </a:lnTo>
                <a:close/>
              </a:path>
              <a:path w="221615" h="127000">
                <a:moveTo>
                  <a:pt x="139433" y="38100"/>
                </a:moveTo>
                <a:lnTo>
                  <a:pt x="139446" y="63500"/>
                </a:lnTo>
                <a:lnTo>
                  <a:pt x="139433" y="38100"/>
                </a:lnTo>
                <a:close/>
              </a:path>
              <a:path w="221615" h="127000">
                <a:moveTo>
                  <a:pt x="139598" y="38100"/>
                </a:moveTo>
                <a:lnTo>
                  <a:pt x="139522" y="63500"/>
                </a:lnTo>
                <a:lnTo>
                  <a:pt x="139598" y="38100"/>
                </a:lnTo>
                <a:close/>
              </a:path>
              <a:path w="221615" h="127000">
                <a:moveTo>
                  <a:pt x="139687" y="38100"/>
                </a:moveTo>
                <a:lnTo>
                  <a:pt x="139623" y="63500"/>
                </a:lnTo>
                <a:lnTo>
                  <a:pt x="139776" y="63500"/>
                </a:lnTo>
                <a:lnTo>
                  <a:pt x="139687" y="38100"/>
                </a:lnTo>
                <a:close/>
              </a:path>
              <a:path w="221615" h="127000">
                <a:moveTo>
                  <a:pt x="139763" y="38100"/>
                </a:moveTo>
                <a:lnTo>
                  <a:pt x="139776" y="63500"/>
                </a:lnTo>
                <a:lnTo>
                  <a:pt x="139763" y="38100"/>
                </a:lnTo>
                <a:close/>
              </a:path>
              <a:path w="221615" h="127000">
                <a:moveTo>
                  <a:pt x="139839" y="38100"/>
                </a:moveTo>
                <a:lnTo>
                  <a:pt x="139852" y="63500"/>
                </a:lnTo>
                <a:lnTo>
                  <a:pt x="139839" y="38100"/>
                </a:lnTo>
                <a:close/>
              </a:path>
              <a:path w="221615" h="127000">
                <a:moveTo>
                  <a:pt x="140639" y="38100"/>
                </a:moveTo>
                <a:lnTo>
                  <a:pt x="140652" y="59690"/>
                </a:lnTo>
                <a:lnTo>
                  <a:pt x="140550" y="60959"/>
                </a:lnTo>
                <a:lnTo>
                  <a:pt x="140300" y="60959"/>
                </a:lnTo>
                <a:lnTo>
                  <a:pt x="140296" y="62229"/>
                </a:lnTo>
                <a:lnTo>
                  <a:pt x="139940" y="62229"/>
                </a:lnTo>
                <a:lnTo>
                  <a:pt x="139941" y="63500"/>
                </a:lnTo>
                <a:lnTo>
                  <a:pt x="184382" y="63500"/>
                </a:lnTo>
                <a:lnTo>
                  <a:pt x="140639" y="38100"/>
                </a:lnTo>
                <a:close/>
              </a:path>
              <a:path w="221615" h="127000">
                <a:moveTo>
                  <a:pt x="86232" y="7620"/>
                </a:moveTo>
                <a:lnTo>
                  <a:pt x="86258" y="62229"/>
                </a:lnTo>
                <a:lnTo>
                  <a:pt x="86398" y="62229"/>
                </a:lnTo>
                <a:lnTo>
                  <a:pt x="86232" y="7620"/>
                </a:lnTo>
                <a:close/>
              </a:path>
              <a:path w="221615" h="127000">
                <a:moveTo>
                  <a:pt x="86423" y="7620"/>
                </a:moveTo>
                <a:lnTo>
                  <a:pt x="86448" y="62229"/>
                </a:lnTo>
                <a:lnTo>
                  <a:pt x="86423" y="7620"/>
                </a:lnTo>
                <a:close/>
              </a:path>
              <a:path w="221615" h="127000">
                <a:moveTo>
                  <a:pt x="139928" y="38100"/>
                </a:moveTo>
                <a:lnTo>
                  <a:pt x="139940" y="62229"/>
                </a:lnTo>
                <a:lnTo>
                  <a:pt x="139928" y="38100"/>
                </a:lnTo>
                <a:close/>
              </a:path>
              <a:path w="221615" h="127000">
                <a:moveTo>
                  <a:pt x="140004" y="38100"/>
                </a:moveTo>
                <a:lnTo>
                  <a:pt x="140017" y="62229"/>
                </a:lnTo>
                <a:lnTo>
                  <a:pt x="140004" y="38100"/>
                </a:lnTo>
                <a:close/>
              </a:path>
              <a:path w="221615" h="127000">
                <a:moveTo>
                  <a:pt x="140093" y="38100"/>
                </a:moveTo>
                <a:lnTo>
                  <a:pt x="140106" y="62229"/>
                </a:lnTo>
                <a:lnTo>
                  <a:pt x="140093" y="38100"/>
                </a:lnTo>
                <a:close/>
              </a:path>
              <a:path w="221615" h="127000">
                <a:moveTo>
                  <a:pt x="140157" y="38100"/>
                </a:moveTo>
                <a:lnTo>
                  <a:pt x="140119" y="62229"/>
                </a:lnTo>
                <a:lnTo>
                  <a:pt x="140157" y="38100"/>
                </a:lnTo>
                <a:close/>
              </a:path>
              <a:path w="221615" h="127000">
                <a:moveTo>
                  <a:pt x="140233" y="38100"/>
                </a:moveTo>
                <a:lnTo>
                  <a:pt x="140157" y="62229"/>
                </a:lnTo>
                <a:lnTo>
                  <a:pt x="140296" y="62229"/>
                </a:lnTo>
                <a:lnTo>
                  <a:pt x="140233" y="38100"/>
                </a:lnTo>
                <a:close/>
              </a:path>
              <a:path w="221615" h="127000">
                <a:moveTo>
                  <a:pt x="140373" y="38100"/>
                </a:moveTo>
                <a:lnTo>
                  <a:pt x="140300" y="60959"/>
                </a:lnTo>
                <a:lnTo>
                  <a:pt x="140373" y="38100"/>
                </a:lnTo>
                <a:close/>
              </a:path>
              <a:path w="221615" h="127000">
                <a:moveTo>
                  <a:pt x="140436" y="38100"/>
                </a:moveTo>
                <a:lnTo>
                  <a:pt x="140373" y="60959"/>
                </a:lnTo>
                <a:lnTo>
                  <a:pt x="140512" y="60959"/>
                </a:lnTo>
                <a:lnTo>
                  <a:pt x="140436" y="38100"/>
                </a:lnTo>
                <a:close/>
              </a:path>
              <a:path w="221615" h="127000">
                <a:moveTo>
                  <a:pt x="140500" y="38100"/>
                </a:moveTo>
                <a:lnTo>
                  <a:pt x="140512" y="60959"/>
                </a:lnTo>
                <a:lnTo>
                  <a:pt x="140500" y="38100"/>
                </a:lnTo>
                <a:close/>
              </a:path>
              <a:path w="221615" h="127000">
                <a:moveTo>
                  <a:pt x="140538" y="38100"/>
                </a:moveTo>
                <a:lnTo>
                  <a:pt x="140525" y="60959"/>
                </a:lnTo>
                <a:lnTo>
                  <a:pt x="140538" y="38100"/>
                </a:lnTo>
                <a:close/>
              </a:path>
              <a:path w="221615" h="127000">
                <a:moveTo>
                  <a:pt x="140601" y="38100"/>
                </a:moveTo>
                <a:lnTo>
                  <a:pt x="140553" y="59690"/>
                </a:lnTo>
                <a:lnTo>
                  <a:pt x="140601" y="38100"/>
                </a:lnTo>
                <a:close/>
              </a:path>
            </a:pathLst>
          </a:custGeom>
          <a:solidFill>
            <a:srgbClr val="7995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5" name="object 1305"/>
          <p:cNvSpPr/>
          <p:nvPr/>
        </p:nvSpPr>
        <p:spPr>
          <a:xfrm>
            <a:off x="9872827" y="3601301"/>
            <a:ext cx="73025" cy="71120"/>
          </a:xfrm>
          <a:custGeom>
            <a:avLst/>
            <a:gdLst/>
            <a:ahLst/>
            <a:cxnLst/>
            <a:rect l="l" t="t" r="r" b="b"/>
            <a:pathLst>
              <a:path w="73025" h="71120">
                <a:moveTo>
                  <a:pt x="72948" y="0"/>
                </a:moveTo>
                <a:lnTo>
                  <a:pt x="76" y="42341"/>
                </a:lnTo>
                <a:lnTo>
                  <a:pt x="0" y="70751"/>
                </a:lnTo>
                <a:lnTo>
                  <a:pt x="41262" y="46761"/>
                </a:lnTo>
                <a:lnTo>
                  <a:pt x="25171" y="35394"/>
                </a:lnTo>
                <a:lnTo>
                  <a:pt x="60824" y="35394"/>
                </a:lnTo>
                <a:lnTo>
                  <a:pt x="72872" y="28397"/>
                </a:lnTo>
                <a:lnTo>
                  <a:pt x="72948" y="0"/>
                </a:lnTo>
                <a:close/>
              </a:path>
              <a:path w="73025" h="71120">
                <a:moveTo>
                  <a:pt x="60824" y="35394"/>
                </a:moveTo>
                <a:lnTo>
                  <a:pt x="25171" y="35394"/>
                </a:lnTo>
                <a:lnTo>
                  <a:pt x="44907" y="44640"/>
                </a:lnTo>
                <a:lnTo>
                  <a:pt x="60824" y="35394"/>
                </a:lnTo>
                <a:close/>
              </a:path>
            </a:pathLst>
          </a:custGeom>
          <a:solidFill>
            <a:srgbClr val="57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6" name="object 1306"/>
          <p:cNvSpPr/>
          <p:nvPr/>
        </p:nvSpPr>
        <p:spPr>
          <a:xfrm>
            <a:off x="9724123" y="3557803"/>
            <a:ext cx="149225" cy="114300"/>
          </a:xfrm>
          <a:custGeom>
            <a:avLst/>
            <a:gdLst/>
            <a:ahLst/>
            <a:cxnLst/>
            <a:rect l="l" t="t" r="r" b="b"/>
            <a:pathLst>
              <a:path w="149225" h="114300">
                <a:moveTo>
                  <a:pt x="88" y="0"/>
                </a:moveTo>
                <a:lnTo>
                  <a:pt x="0" y="28397"/>
                </a:lnTo>
                <a:lnTo>
                  <a:pt x="148704" y="114249"/>
                </a:lnTo>
                <a:lnTo>
                  <a:pt x="148780" y="85839"/>
                </a:lnTo>
                <a:lnTo>
                  <a:pt x="88" y="0"/>
                </a:lnTo>
                <a:close/>
              </a:path>
            </a:pathLst>
          </a:custGeom>
          <a:solidFill>
            <a:srgbClr val="1A28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7" name="object 1307"/>
          <p:cNvSpPr/>
          <p:nvPr/>
        </p:nvSpPr>
        <p:spPr>
          <a:xfrm>
            <a:off x="9861315" y="3469856"/>
            <a:ext cx="0" cy="113664"/>
          </a:xfrm>
          <a:custGeom>
            <a:avLst/>
            <a:gdLst/>
            <a:ahLst/>
            <a:cxnLst/>
            <a:rect l="l" t="t" r="r" b="b"/>
            <a:pathLst>
              <a:path h="113664">
                <a:moveTo>
                  <a:pt x="0" y="0"/>
                </a:moveTo>
                <a:lnTo>
                  <a:pt x="0" y="113271"/>
                </a:lnTo>
              </a:path>
            </a:pathLst>
          </a:custGeom>
          <a:ln w="3175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8" name="object 1308"/>
          <p:cNvSpPr/>
          <p:nvPr/>
        </p:nvSpPr>
        <p:spPr>
          <a:xfrm>
            <a:off x="9861207" y="3469576"/>
            <a:ext cx="0" cy="113664"/>
          </a:xfrm>
          <a:custGeom>
            <a:avLst/>
            <a:gdLst/>
            <a:ahLst/>
            <a:cxnLst/>
            <a:rect l="l" t="t" r="r" b="b"/>
            <a:pathLst>
              <a:path h="113664">
                <a:moveTo>
                  <a:pt x="0" y="0"/>
                </a:moveTo>
                <a:lnTo>
                  <a:pt x="0" y="113665"/>
                </a:lnTo>
              </a:path>
            </a:pathLst>
          </a:custGeom>
          <a:ln w="3175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9" name="object 1309"/>
          <p:cNvSpPr/>
          <p:nvPr/>
        </p:nvSpPr>
        <p:spPr>
          <a:xfrm>
            <a:off x="9860064" y="3467481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801"/>
                </a:lnTo>
              </a:path>
            </a:pathLst>
          </a:custGeom>
          <a:ln w="3175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0" name="object 1310"/>
          <p:cNvSpPr/>
          <p:nvPr/>
        </p:nvSpPr>
        <p:spPr>
          <a:xfrm>
            <a:off x="9859809" y="3472484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5">
                <a:moveTo>
                  <a:pt x="0" y="0"/>
                </a:moveTo>
                <a:lnTo>
                  <a:pt x="0" y="112001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1" name="object 1311"/>
          <p:cNvSpPr/>
          <p:nvPr/>
        </p:nvSpPr>
        <p:spPr>
          <a:xfrm>
            <a:off x="9859574" y="3466896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792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2" name="object 1312"/>
          <p:cNvSpPr/>
          <p:nvPr/>
        </p:nvSpPr>
        <p:spPr>
          <a:xfrm>
            <a:off x="9859079" y="3470529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541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3" name="object 1313"/>
          <p:cNvSpPr/>
          <p:nvPr/>
        </p:nvSpPr>
        <p:spPr>
          <a:xfrm>
            <a:off x="9858927" y="3451741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417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4" name="object 1314"/>
          <p:cNvSpPr/>
          <p:nvPr/>
        </p:nvSpPr>
        <p:spPr>
          <a:xfrm>
            <a:off x="9858661" y="3472535"/>
            <a:ext cx="0" cy="113030"/>
          </a:xfrm>
          <a:custGeom>
            <a:avLst/>
            <a:gdLst/>
            <a:ahLst/>
            <a:cxnLst/>
            <a:rect l="l" t="t" r="r" b="b"/>
            <a:pathLst>
              <a:path h="113029">
                <a:moveTo>
                  <a:pt x="0" y="0"/>
                </a:moveTo>
                <a:lnTo>
                  <a:pt x="0" y="112814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5" name="object 1315"/>
          <p:cNvSpPr/>
          <p:nvPr/>
        </p:nvSpPr>
        <p:spPr>
          <a:xfrm>
            <a:off x="9858578" y="3451894"/>
            <a:ext cx="635" cy="15240"/>
          </a:xfrm>
          <a:custGeom>
            <a:avLst/>
            <a:gdLst/>
            <a:ahLst/>
            <a:cxnLst/>
            <a:rect l="l" t="t" r="r" b="b"/>
            <a:pathLst>
              <a:path w="634" h="15239">
                <a:moveTo>
                  <a:pt x="0" y="15243"/>
                </a:moveTo>
                <a:lnTo>
                  <a:pt x="152" y="15243"/>
                </a:lnTo>
                <a:lnTo>
                  <a:pt x="152" y="0"/>
                </a:lnTo>
                <a:lnTo>
                  <a:pt x="0" y="0"/>
                </a:lnTo>
                <a:lnTo>
                  <a:pt x="0" y="15243"/>
                </a:lnTo>
                <a:close/>
              </a:path>
            </a:pathLst>
          </a:custGeom>
          <a:solidFill>
            <a:srgbClr val="4F64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6" name="object 1316"/>
          <p:cNvSpPr/>
          <p:nvPr/>
        </p:nvSpPr>
        <p:spPr>
          <a:xfrm>
            <a:off x="9858397" y="3467481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8058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7" name="object 1317"/>
          <p:cNvSpPr/>
          <p:nvPr/>
        </p:nvSpPr>
        <p:spPr>
          <a:xfrm>
            <a:off x="9858127" y="3472561"/>
            <a:ext cx="0" cy="113664"/>
          </a:xfrm>
          <a:custGeom>
            <a:avLst/>
            <a:gdLst/>
            <a:ahLst/>
            <a:cxnLst/>
            <a:rect l="l" t="t" r="r" b="b"/>
            <a:pathLst>
              <a:path h="113664">
                <a:moveTo>
                  <a:pt x="0" y="0"/>
                </a:moveTo>
                <a:lnTo>
                  <a:pt x="0" y="113169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8" name="object 1318"/>
          <p:cNvSpPr/>
          <p:nvPr/>
        </p:nvSpPr>
        <p:spPr>
          <a:xfrm>
            <a:off x="9857987" y="3452279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540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9" name="object 1319"/>
          <p:cNvSpPr/>
          <p:nvPr/>
        </p:nvSpPr>
        <p:spPr>
          <a:xfrm>
            <a:off x="9857847" y="3472573"/>
            <a:ext cx="0" cy="113664"/>
          </a:xfrm>
          <a:custGeom>
            <a:avLst/>
            <a:gdLst/>
            <a:ahLst/>
            <a:cxnLst/>
            <a:rect l="l" t="t" r="r" b="b"/>
            <a:pathLst>
              <a:path h="113664">
                <a:moveTo>
                  <a:pt x="0" y="0"/>
                </a:moveTo>
                <a:lnTo>
                  <a:pt x="0" y="113334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0" name="object 1320"/>
          <p:cNvSpPr/>
          <p:nvPr/>
        </p:nvSpPr>
        <p:spPr>
          <a:xfrm>
            <a:off x="9857765" y="3452359"/>
            <a:ext cx="635" cy="15240"/>
          </a:xfrm>
          <a:custGeom>
            <a:avLst/>
            <a:gdLst/>
            <a:ahLst/>
            <a:cxnLst/>
            <a:rect l="l" t="t" r="r" b="b"/>
            <a:pathLst>
              <a:path w="634" h="15239">
                <a:moveTo>
                  <a:pt x="0" y="14981"/>
                </a:moveTo>
                <a:lnTo>
                  <a:pt x="152" y="14981"/>
                </a:lnTo>
                <a:lnTo>
                  <a:pt x="152" y="0"/>
                </a:lnTo>
                <a:lnTo>
                  <a:pt x="0" y="0"/>
                </a:lnTo>
                <a:lnTo>
                  <a:pt x="0" y="14981"/>
                </a:lnTo>
                <a:close/>
              </a:path>
            </a:pathLst>
          </a:custGeom>
          <a:solidFill>
            <a:srgbClr val="53687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1" name="object 1321"/>
          <p:cNvSpPr/>
          <p:nvPr/>
        </p:nvSpPr>
        <p:spPr>
          <a:xfrm>
            <a:off x="9857702" y="3452439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557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2" name="object 1322"/>
          <p:cNvSpPr/>
          <p:nvPr/>
        </p:nvSpPr>
        <p:spPr>
          <a:xfrm>
            <a:off x="9857485" y="3452519"/>
            <a:ext cx="635" cy="15240"/>
          </a:xfrm>
          <a:custGeom>
            <a:avLst/>
            <a:gdLst/>
            <a:ahLst/>
            <a:cxnLst/>
            <a:rect l="l" t="t" r="r" b="b"/>
            <a:pathLst>
              <a:path w="634" h="15239">
                <a:moveTo>
                  <a:pt x="0" y="14885"/>
                </a:moveTo>
                <a:lnTo>
                  <a:pt x="139" y="14885"/>
                </a:lnTo>
                <a:lnTo>
                  <a:pt x="139" y="0"/>
                </a:lnTo>
                <a:lnTo>
                  <a:pt x="0" y="0"/>
                </a:lnTo>
                <a:lnTo>
                  <a:pt x="0" y="14885"/>
                </a:lnTo>
                <a:close/>
              </a:path>
            </a:pathLst>
          </a:custGeom>
          <a:solidFill>
            <a:srgbClr val="556B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3" name="object 1323"/>
          <p:cNvSpPr/>
          <p:nvPr/>
        </p:nvSpPr>
        <p:spPr>
          <a:xfrm>
            <a:off x="9857422" y="3472586"/>
            <a:ext cx="0" cy="113664"/>
          </a:xfrm>
          <a:custGeom>
            <a:avLst/>
            <a:gdLst/>
            <a:ahLst/>
            <a:cxnLst/>
            <a:rect l="l" t="t" r="r" b="b"/>
            <a:pathLst>
              <a:path h="113664">
                <a:moveTo>
                  <a:pt x="0" y="0"/>
                </a:moveTo>
                <a:lnTo>
                  <a:pt x="0" y="113588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4" name="object 1324"/>
          <p:cNvSpPr/>
          <p:nvPr/>
        </p:nvSpPr>
        <p:spPr>
          <a:xfrm>
            <a:off x="9857333" y="3452599"/>
            <a:ext cx="635" cy="15240"/>
          </a:xfrm>
          <a:custGeom>
            <a:avLst/>
            <a:gdLst/>
            <a:ahLst/>
            <a:cxnLst/>
            <a:rect l="l" t="t" r="r" b="b"/>
            <a:pathLst>
              <a:path w="634" h="15239">
                <a:moveTo>
                  <a:pt x="0" y="14843"/>
                </a:moveTo>
                <a:lnTo>
                  <a:pt x="152" y="14843"/>
                </a:lnTo>
                <a:lnTo>
                  <a:pt x="152" y="0"/>
                </a:lnTo>
                <a:lnTo>
                  <a:pt x="0" y="0"/>
                </a:lnTo>
                <a:lnTo>
                  <a:pt x="0" y="14843"/>
                </a:lnTo>
                <a:close/>
              </a:path>
            </a:pathLst>
          </a:custGeom>
          <a:solidFill>
            <a:srgbClr val="556B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5" name="object 1325"/>
          <p:cNvSpPr/>
          <p:nvPr/>
        </p:nvSpPr>
        <p:spPr>
          <a:xfrm>
            <a:off x="9857276" y="3471796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467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6" name="object 1326"/>
          <p:cNvSpPr/>
          <p:nvPr/>
        </p:nvSpPr>
        <p:spPr>
          <a:xfrm>
            <a:off x="9857193" y="3452686"/>
            <a:ext cx="635" cy="19685"/>
          </a:xfrm>
          <a:custGeom>
            <a:avLst/>
            <a:gdLst/>
            <a:ahLst/>
            <a:cxnLst/>
            <a:rect l="l" t="t" r="r" b="b"/>
            <a:pathLst>
              <a:path w="634" h="19685">
                <a:moveTo>
                  <a:pt x="0" y="19109"/>
                </a:moveTo>
                <a:lnTo>
                  <a:pt x="139" y="19109"/>
                </a:lnTo>
                <a:lnTo>
                  <a:pt x="139" y="0"/>
                </a:lnTo>
                <a:lnTo>
                  <a:pt x="0" y="0"/>
                </a:lnTo>
                <a:lnTo>
                  <a:pt x="0" y="19109"/>
                </a:lnTo>
                <a:close/>
              </a:path>
            </a:pathLst>
          </a:custGeom>
          <a:solidFill>
            <a:srgbClr val="566C8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7" name="object 1327"/>
          <p:cNvSpPr/>
          <p:nvPr/>
        </p:nvSpPr>
        <p:spPr>
          <a:xfrm>
            <a:off x="9857041" y="3452766"/>
            <a:ext cx="635" cy="20320"/>
          </a:xfrm>
          <a:custGeom>
            <a:avLst/>
            <a:gdLst/>
            <a:ahLst/>
            <a:cxnLst/>
            <a:rect l="l" t="t" r="r" b="b"/>
            <a:pathLst>
              <a:path w="634" h="20320">
                <a:moveTo>
                  <a:pt x="0" y="19819"/>
                </a:moveTo>
                <a:lnTo>
                  <a:pt x="165" y="19819"/>
                </a:lnTo>
                <a:lnTo>
                  <a:pt x="165" y="0"/>
                </a:lnTo>
                <a:lnTo>
                  <a:pt x="0" y="0"/>
                </a:lnTo>
                <a:lnTo>
                  <a:pt x="0" y="19819"/>
                </a:lnTo>
                <a:close/>
              </a:path>
            </a:pathLst>
          </a:custGeom>
          <a:solidFill>
            <a:srgbClr val="566D8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8" name="object 1328"/>
          <p:cNvSpPr/>
          <p:nvPr/>
        </p:nvSpPr>
        <p:spPr>
          <a:xfrm>
            <a:off x="9856978" y="3472599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3842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9" name="object 1329"/>
          <p:cNvSpPr/>
          <p:nvPr/>
        </p:nvSpPr>
        <p:spPr>
          <a:xfrm>
            <a:off x="9856825" y="3452941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578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0" name="object 1330"/>
          <p:cNvSpPr/>
          <p:nvPr/>
        </p:nvSpPr>
        <p:spPr>
          <a:xfrm>
            <a:off x="9856735" y="3472599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3938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1" name="object 1331"/>
          <p:cNvSpPr/>
          <p:nvPr/>
        </p:nvSpPr>
        <p:spPr>
          <a:xfrm>
            <a:off x="9856520" y="3472612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056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2" name="object 1332"/>
          <p:cNvSpPr/>
          <p:nvPr/>
        </p:nvSpPr>
        <p:spPr>
          <a:xfrm>
            <a:off x="9856441" y="347014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3" y="0"/>
                </a:lnTo>
              </a:path>
            </a:pathLst>
          </a:custGeom>
          <a:ln w="3810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3" name="object 1333"/>
          <p:cNvSpPr/>
          <p:nvPr/>
        </p:nvSpPr>
        <p:spPr>
          <a:xfrm>
            <a:off x="9856438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54" y="0"/>
                </a:lnTo>
              </a:path>
            </a:pathLst>
          </a:custGeom>
          <a:ln w="10159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4" name="object 1334"/>
          <p:cNvSpPr/>
          <p:nvPr/>
        </p:nvSpPr>
        <p:spPr>
          <a:xfrm>
            <a:off x="9856505" y="345554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81" y="0"/>
                </a:lnTo>
              </a:path>
            </a:pathLst>
          </a:custGeom>
          <a:ln w="5079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5" name="object 1335"/>
          <p:cNvSpPr/>
          <p:nvPr/>
        </p:nvSpPr>
        <p:spPr>
          <a:xfrm>
            <a:off x="9856368" y="3472612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119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6" name="object 1336"/>
          <p:cNvSpPr/>
          <p:nvPr/>
        </p:nvSpPr>
        <p:spPr>
          <a:xfrm>
            <a:off x="9856279" y="3453219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477"/>
                </a:moveTo>
                <a:lnTo>
                  <a:pt x="165" y="14477"/>
                </a:lnTo>
                <a:lnTo>
                  <a:pt x="165" y="0"/>
                </a:lnTo>
                <a:lnTo>
                  <a:pt x="0" y="0"/>
                </a:lnTo>
                <a:lnTo>
                  <a:pt x="0" y="14477"/>
                </a:lnTo>
                <a:close/>
              </a:path>
            </a:pathLst>
          </a:custGeom>
          <a:solidFill>
            <a:srgbClr val="5A71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7" name="object 1337"/>
          <p:cNvSpPr/>
          <p:nvPr/>
        </p:nvSpPr>
        <p:spPr>
          <a:xfrm>
            <a:off x="9856208" y="3472612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177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8" name="object 1338"/>
          <p:cNvSpPr/>
          <p:nvPr/>
        </p:nvSpPr>
        <p:spPr>
          <a:xfrm>
            <a:off x="9856123" y="347014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3" y="0"/>
                </a:lnTo>
              </a:path>
            </a:pathLst>
          </a:custGeom>
          <a:ln w="3810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9" name="object 1339"/>
          <p:cNvSpPr/>
          <p:nvPr/>
        </p:nvSpPr>
        <p:spPr>
          <a:xfrm>
            <a:off x="9856120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76" y="0"/>
                </a:lnTo>
              </a:path>
            </a:pathLst>
          </a:custGeom>
          <a:ln w="10159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0" name="object 1340"/>
          <p:cNvSpPr/>
          <p:nvPr/>
        </p:nvSpPr>
        <p:spPr>
          <a:xfrm>
            <a:off x="9856115" y="345554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3" y="0"/>
                </a:lnTo>
              </a:path>
            </a:pathLst>
          </a:custGeom>
          <a:ln w="5079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1" name="object 1341"/>
          <p:cNvSpPr/>
          <p:nvPr/>
        </p:nvSpPr>
        <p:spPr>
          <a:xfrm>
            <a:off x="9856044" y="3472612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4240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2" name="object 1342"/>
          <p:cNvSpPr/>
          <p:nvPr/>
        </p:nvSpPr>
        <p:spPr>
          <a:xfrm>
            <a:off x="9855961" y="3453384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376"/>
                </a:moveTo>
                <a:lnTo>
                  <a:pt x="156" y="14376"/>
                </a:lnTo>
                <a:lnTo>
                  <a:pt x="156" y="0"/>
                </a:lnTo>
                <a:lnTo>
                  <a:pt x="0" y="0"/>
                </a:lnTo>
                <a:lnTo>
                  <a:pt x="0" y="14376"/>
                </a:lnTo>
                <a:close/>
              </a:path>
            </a:pathLst>
          </a:custGeom>
          <a:solidFill>
            <a:srgbClr val="5B73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3" name="object 1343"/>
          <p:cNvSpPr/>
          <p:nvPr/>
        </p:nvSpPr>
        <p:spPr>
          <a:xfrm>
            <a:off x="9855796" y="3453472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325"/>
                </a:moveTo>
                <a:lnTo>
                  <a:pt x="165" y="14325"/>
                </a:lnTo>
                <a:lnTo>
                  <a:pt x="165" y="0"/>
                </a:lnTo>
                <a:lnTo>
                  <a:pt x="0" y="0"/>
                </a:lnTo>
                <a:lnTo>
                  <a:pt x="0" y="14325"/>
                </a:lnTo>
                <a:close/>
              </a:path>
            </a:pathLst>
          </a:custGeom>
          <a:solidFill>
            <a:srgbClr val="5C74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4" name="object 1344"/>
          <p:cNvSpPr/>
          <p:nvPr/>
        </p:nvSpPr>
        <p:spPr>
          <a:xfrm>
            <a:off x="9855726" y="3472624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344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5" name="object 1345"/>
          <p:cNvSpPr/>
          <p:nvPr/>
        </p:nvSpPr>
        <p:spPr>
          <a:xfrm>
            <a:off x="9855642" y="347014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8" y="0"/>
                </a:lnTo>
              </a:path>
            </a:pathLst>
          </a:custGeom>
          <a:ln w="3810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6" name="object 1346"/>
          <p:cNvSpPr/>
          <p:nvPr/>
        </p:nvSpPr>
        <p:spPr>
          <a:xfrm>
            <a:off x="9855637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85" y="0"/>
                </a:lnTo>
              </a:path>
            </a:pathLst>
          </a:custGeom>
          <a:ln w="10159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7" name="object 1347"/>
          <p:cNvSpPr/>
          <p:nvPr/>
        </p:nvSpPr>
        <p:spPr>
          <a:xfrm>
            <a:off x="9855633" y="345617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3809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8" name="object 1348"/>
          <p:cNvSpPr/>
          <p:nvPr/>
        </p:nvSpPr>
        <p:spPr>
          <a:xfrm>
            <a:off x="9855631" y="345363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5" y="0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9" name="object 1349"/>
          <p:cNvSpPr/>
          <p:nvPr/>
        </p:nvSpPr>
        <p:spPr>
          <a:xfrm>
            <a:off x="9855561" y="3472624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407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0" name="object 1350"/>
          <p:cNvSpPr/>
          <p:nvPr/>
        </p:nvSpPr>
        <p:spPr>
          <a:xfrm>
            <a:off x="9855466" y="3453638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223"/>
                </a:moveTo>
                <a:lnTo>
                  <a:pt x="168" y="14223"/>
                </a:lnTo>
                <a:lnTo>
                  <a:pt x="168" y="0"/>
                </a:lnTo>
                <a:lnTo>
                  <a:pt x="0" y="0"/>
                </a:lnTo>
                <a:lnTo>
                  <a:pt x="0" y="14223"/>
                </a:lnTo>
                <a:close/>
              </a:path>
            </a:pathLst>
          </a:custGeom>
          <a:solidFill>
            <a:srgbClr val="5E758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1" name="object 1351"/>
          <p:cNvSpPr/>
          <p:nvPr/>
        </p:nvSpPr>
        <p:spPr>
          <a:xfrm>
            <a:off x="9855396" y="3472624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470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2" name="object 1352"/>
          <p:cNvSpPr/>
          <p:nvPr/>
        </p:nvSpPr>
        <p:spPr>
          <a:xfrm>
            <a:off x="9855312" y="347014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2" y="0"/>
                </a:lnTo>
              </a:path>
            </a:pathLst>
          </a:custGeom>
          <a:ln w="3810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3" name="object 1353"/>
          <p:cNvSpPr/>
          <p:nvPr/>
        </p:nvSpPr>
        <p:spPr>
          <a:xfrm>
            <a:off x="9855308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78" y="0"/>
                </a:lnTo>
              </a:path>
            </a:pathLst>
          </a:custGeom>
          <a:ln w="10159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4" name="object 1354"/>
          <p:cNvSpPr/>
          <p:nvPr/>
        </p:nvSpPr>
        <p:spPr>
          <a:xfrm>
            <a:off x="9855366" y="345617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02" y="0"/>
                </a:lnTo>
              </a:path>
            </a:pathLst>
          </a:custGeom>
          <a:ln w="3809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5" name="object 1355"/>
          <p:cNvSpPr/>
          <p:nvPr/>
        </p:nvSpPr>
        <p:spPr>
          <a:xfrm>
            <a:off x="9855234" y="3470202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6954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6" name="object 1356"/>
          <p:cNvSpPr/>
          <p:nvPr/>
        </p:nvSpPr>
        <p:spPr>
          <a:xfrm>
            <a:off x="9855148" y="3453803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133"/>
                </a:moveTo>
                <a:lnTo>
                  <a:pt x="165" y="14133"/>
                </a:lnTo>
                <a:lnTo>
                  <a:pt x="165" y="0"/>
                </a:lnTo>
                <a:lnTo>
                  <a:pt x="0" y="0"/>
                </a:lnTo>
                <a:lnTo>
                  <a:pt x="0" y="14133"/>
                </a:lnTo>
                <a:close/>
              </a:path>
            </a:pathLst>
          </a:custGeom>
          <a:solidFill>
            <a:srgbClr val="5F7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7" name="object 1357"/>
          <p:cNvSpPr/>
          <p:nvPr/>
        </p:nvSpPr>
        <p:spPr>
          <a:xfrm>
            <a:off x="9855072" y="3472624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595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8" name="object 1358"/>
          <p:cNvSpPr/>
          <p:nvPr/>
        </p:nvSpPr>
        <p:spPr>
          <a:xfrm>
            <a:off x="9854983" y="3453892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084"/>
                </a:moveTo>
                <a:lnTo>
                  <a:pt x="165" y="14084"/>
                </a:lnTo>
                <a:lnTo>
                  <a:pt x="165" y="0"/>
                </a:lnTo>
                <a:lnTo>
                  <a:pt x="0" y="0"/>
                </a:lnTo>
                <a:lnTo>
                  <a:pt x="0" y="14084"/>
                </a:lnTo>
                <a:close/>
              </a:path>
            </a:pathLst>
          </a:custGeom>
          <a:solidFill>
            <a:srgbClr val="5F778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9" name="object 1359"/>
          <p:cNvSpPr/>
          <p:nvPr/>
        </p:nvSpPr>
        <p:spPr>
          <a:xfrm>
            <a:off x="9854900" y="3472624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663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0" name="object 1360"/>
          <p:cNvSpPr/>
          <p:nvPr/>
        </p:nvSpPr>
        <p:spPr>
          <a:xfrm>
            <a:off x="9854818" y="347014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3810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1" name="object 1361"/>
          <p:cNvSpPr/>
          <p:nvPr/>
        </p:nvSpPr>
        <p:spPr>
          <a:xfrm>
            <a:off x="9854825" y="3454273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969"/>
                </a:moveTo>
                <a:lnTo>
                  <a:pt x="158" y="13969"/>
                </a:lnTo>
                <a:lnTo>
                  <a:pt x="158" y="0"/>
                </a:lnTo>
                <a:lnTo>
                  <a:pt x="0" y="0"/>
                </a:lnTo>
                <a:lnTo>
                  <a:pt x="0" y="13969"/>
                </a:lnTo>
                <a:close/>
              </a:path>
            </a:pathLst>
          </a:custGeom>
          <a:solidFill>
            <a:srgbClr val="6078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2" name="object 1362"/>
          <p:cNvSpPr/>
          <p:nvPr/>
        </p:nvSpPr>
        <p:spPr>
          <a:xfrm>
            <a:off x="9854748" y="3454044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3311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3" name="object 1363"/>
          <p:cNvSpPr/>
          <p:nvPr/>
        </p:nvSpPr>
        <p:spPr>
          <a:xfrm>
            <a:off x="9854577" y="3472624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799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4" name="object 1364"/>
          <p:cNvSpPr/>
          <p:nvPr/>
        </p:nvSpPr>
        <p:spPr>
          <a:xfrm>
            <a:off x="9854463" y="3454133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944"/>
                </a:moveTo>
                <a:lnTo>
                  <a:pt x="168" y="13944"/>
                </a:lnTo>
                <a:lnTo>
                  <a:pt x="168" y="0"/>
                </a:lnTo>
                <a:lnTo>
                  <a:pt x="0" y="0"/>
                </a:lnTo>
                <a:lnTo>
                  <a:pt x="0" y="13944"/>
                </a:lnTo>
                <a:close/>
              </a:path>
            </a:pathLst>
          </a:custGeom>
          <a:solidFill>
            <a:srgbClr val="627A9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5" name="object 1365"/>
          <p:cNvSpPr/>
          <p:nvPr/>
        </p:nvSpPr>
        <p:spPr>
          <a:xfrm>
            <a:off x="9854400" y="3454222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3336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6" name="object 1366"/>
          <p:cNvSpPr/>
          <p:nvPr/>
        </p:nvSpPr>
        <p:spPr>
          <a:xfrm>
            <a:off x="9854095" y="3454298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855"/>
                </a:moveTo>
                <a:lnTo>
                  <a:pt x="190" y="13855"/>
                </a:lnTo>
                <a:lnTo>
                  <a:pt x="190" y="0"/>
                </a:lnTo>
                <a:lnTo>
                  <a:pt x="0" y="0"/>
                </a:lnTo>
                <a:lnTo>
                  <a:pt x="0" y="13855"/>
                </a:lnTo>
                <a:close/>
              </a:path>
            </a:pathLst>
          </a:custGeom>
          <a:solidFill>
            <a:srgbClr val="637B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7" name="object 1367"/>
          <p:cNvSpPr/>
          <p:nvPr/>
        </p:nvSpPr>
        <p:spPr>
          <a:xfrm>
            <a:off x="9854041" y="3472624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002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8" name="object 1368"/>
          <p:cNvSpPr/>
          <p:nvPr/>
        </p:nvSpPr>
        <p:spPr>
          <a:xfrm>
            <a:off x="9853923" y="347014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6" y="0"/>
                </a:lnTo>
              </a:path>
            </a:pathLst>
          </a:custGeom>
          <a:ln w="3810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9" name="object 1369"/>
          <p:cNvSpPr/>
          <p:nvPr/>
        </p:nvSpPr>
        <p:spPr>
          <a:xfrm>
            <a:off x="9853920" y="3454273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969"/>
                </a:moveTo>
                <a:lnTo>
                  <a:pt x="181" y="13969"/>
                </a:lnTo>
                <a:lnTo>
                  <a:pt x="181" y="0"/>
                </a:lnTo>
                <a:lnTo>
                  <a:pt x="0" y="0"/>
                </a:lnTo>
                <a:lnTo>
                  <a:pt x="0" y="13969"/>
                </a:lnTo>
                <a:close/>
              </a:path>
            </a:pathLst>
          </a:custGeom>
          <a:solidFill>
            <a:srgbClr val="647D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0" name="object 1370"/>
          <p:cNvSpPr/>
          <p:nvPr/>
        </p:nvSpPr>
        <p:spPr>
          <a:xfrm>
            <a:off x="9853859" y="3472624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070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1" name="object 1371"/>
          <p:cNvSpPr/>
          <p:nvPr/>
        </p:nvSpPr>
        <p:spPr>
          <a:xfrm>
            <a:off x="9853739" y="3454463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754"/>
                </a:moveTo>
                <a:lnTo>
                  <a:pt x="177" y="13754"/>
                </a:lnTo>
                <a:lnTo>
                  <a:pt x="177" y="0"/>
                </a:lnTo>
                <a:lnTo>
                  <a:pt x="0" y="0"/>
                </a:lnTo>
                <a:lnTo>
                  <a:pt x="0" y="13754"/>
                </a:lnTo>
                <a:close/>
              </a:path>
            </a:pathLst>
          </a:custGeom>
          <a:solidFill>
            <a:srgbClr val="647D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2" name="object 1372"/>
          <p:cNvSpPr/>
          <p:nvPr/>
        </p:nvSpPr>
        <p:spPr>
          <a:xfrm>
            <a:off x="9853682" y="3472624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142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3" name="object 1373"/>
          <p:cNvSpPr/>
          <p:nvPr/>
        </p:nvSpPr>
        <p:spPr>
          <a:xfrm>
            <a:off x="9853561" y="3454552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703"/>
                </a:moveTo>
                <a:lnTo>
                  <a:pt x="177" y="13703"/>
                </a:lnTo>
                <a:lnTo>
                  <a:pt x="177" y="0"/>
                </a:lnTo>
                <a:lnTo>
                  <a:pt x="0" y="0"/>
                </a:lnTo>
                <a:lnTo>
                  <a:pt x="0" y="13703"/>
                </a:lnTo>
                <a:close/>
              </a:path>
            </a:pathLst>
          </a:custGeom>
          <a:solidFill>
            <a:srgbClr val="657E9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4" name="object 1374"/>
          <p:cNvSpPr/>
          <p:nvPr/>
        </p:nvSpPr>
        <p:spPr>
          <a:xfrm>
            <a:off x="9853497" y="3472624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210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5" name="object 1375"/>
          <p:cNvSpPr/>
          <p:nvPr/>
        </p:nvSpPr>
        <p:spPr>
          <a:xfrm>
            <a:off x="9853371" y="3454628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665"/>
                </a:moveTo>
                <a:lnTo>
                  <a:pt x="190" y="13665"/>
                </a:lnTo>
                <a:lnTo>
                  <a:pt x="190" y="0"/>
                </a:lnTo>
                <a:lnTo>
                  <a:pt x="0" y="0"/>
                </a:lnTo>
                <a:lnTo>
                  <a:pt x="0" y="13665"/>
                </a:lnTo>
                <a:close/>
              </a:path>
            </a:pathLst>
          </a:custGeom>
          <a:solidFill>
            <a:srgbClr val="667F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6" name="object 1376"/>
          <p:cNvSpPr/>
          <p:nvPr/>
        </p:nvSpPr>
        <p:spPr>
          <a:xfrm>
            <a:off x="9853307" y="3472624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278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7" name="object 1377"/>
          <p:cNvSpPr/>
          <p:nvPr/>
        </p:nvSpPr>
        <p:spPr>
          <a:xfrm>
            <a:off x="9853180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10159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8" name="object 1378"/>
          <p:cNvSpPr/>
          <p:nvPr/>
        </p:nvSpPr>
        <p:spPr>
          <a:xfrm>
            <a:off x="9853276" y="345617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94" y="0"/>
                </a:lnTo>
              </a:path>
            </a:pathLst>
          </a:custGeom>
          <a:ln w="3809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9" name="object 1379"/>
          <p:cNvSpPr/>
          <p:nvPr/>
        </p:nvSpPr>
        <p:spPr>
          <a:xfrm>
            <a:off x="9853123" y="3472612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373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0" name="object 1380"/>
          <p:cNvSpPr/>
          <p:nvPr/>
        </p:nvSpPr>
        <p:spPr>
          <a:xfrm>
            <a:off x="9852945" y="3472624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433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1" name="object 1381"/>
          <p:cNvSpPr/>
          <p:nvPr/>
        </p:nvSpPr>
        <p:spPr>
          <a:xfrm>
            <a:off x="9852786" y="3454882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512"/>
                </a:moveTo>
                <a:lnTo>
                  <a:pt x="203" y="13512"/>
                </a:lnTo>
                <a:lnTo>
                  <a:pt x="203" y="0"/>
                </a:lnTo>
                <a:lnTo>
                  <a:pt x="0" y="0"/>
                </a:lnTo>
                <a:lnTo>
                  <a:pt x="0" y="13512"/>
                </a:lnTo>
                <a:close/>
              </a:path>
            </a:pathLst>
          </a:custGeom>
          <a:solidFill>
            <a:srgbClr val="688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2" name="object 1382"/>
          <p:cNvSpPr/>
          <p:nvPr/>
        </p:nvSpPr>
        <p:spPr>
          <a:xfrm>
            <a:off x="9852717" y="3472612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523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3" name="object 1383"/>
          <p:cNvSpPr/>
          <p:nvPr/>
        </p:nvSpPr>
        <p:spPr>
          <a:xfrm>
            <a:off x="9852583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31" y="0"/>
                </a:lnTo>
              </a:path>
            </a:pathLst>
          </a:custGeom>
          <a:ln w="10159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4" name="object 1384"/>
          <p:cNvSpPr/>
          <p:nvPr/>
        </p:nvSpPr>
        <p:spPr>
          <a:xfrm>
            <a:off x="9852583" y="34568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5" name="object 1385"/>
          <p:cNvSpPr/>
          <p:nvPr/>
        </p:nvSpPr>
        <p:spPr>
          <a:xfrm>
            <a:off x="9852520" y="3472612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5600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6" name="object 1386"/>
          <p:cNvSpPr/>
          <p:nvPr/>
        </p:nvSpPr>
        <p:spPr>
          <a:xfrm>
            <a:off x="9852380" y="3455009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461"/>
                </a:moveTo>
                <a:lnTo>
                  <a:pt x="203" y="13461"/>
                </a:lnTo>
                <a:lnTo>
                  <a:pt x="203" y="0"/>
                </a:lnTo>
                <a:lnTo>
                  <a:pt x="0" y="0"/>
                </a:lnTo>
                <a:lnTo>
                  <a:pt x="0" y="13461"/>
                </a:lnTo>
                <a:close/>
              </a:path>
            </a:pathLst>
          </a:custGeom>
          <a:solidFill>
            <a:srgbClr val="6983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7" name="object 1387"/>
          <p:cNvSpPr/>
          <p:nvPr/>
        </p:nvSpPr>
        <p:spPr>
          <a:xfrm>
            <a:off x="9852295" y="346824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50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8" name="object 1388"/>
          <p:cNvSpPr/>
          <p:nvPr/>
        </p:nvSpPr>
        <p:spPr>
          <a:xfrm>
            <a:off x="9852169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08" y="0"/>
                </a:lnTo>
              </a:path>
            </a:pathLst>
          </a:custGeom>
          <a:ln w="10159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9" name="object 1389"/>
          <p:cNvSpPr/>
          <p:nvPr/>
        </p:nvSpPr>
        <p:spPr>
          <a:xfrm>
            <a:off x="9852165" y="34568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4" y="0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0" name="object 1390"/>
          <p:cNvSpPr/>
          <p:nvPr/>
        </p:nvSpPr>
        <p:spPr>
          <a:xfrm>
            <a:off x="9852107" y="3472599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5773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1" name="object 1391"/>
          <p:cNvSpPr/>
          <p:nvPr/>
        </p:nvSpPr>
        <p:spPr>
          <a:xfrm>
            <a:off x="9851973" y="3455174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373"/>
                </a:moveTo>
                <a:lnTo>
                  <a:pt x="203" y="13373"/>
                </a:lnTo>
                <a:lnTo>
                  <a:pt x="203" y="0"/>
                </a:lnTo>
                <a:lnTo>
                  <a:pt x="0" y="0"/>
                </a:lnTo>
                <a:lnTo>
                  <a:pt x="0" y="13373"/>
                </a:lnTo>
                <a:close/>
              </a:path>
            </a:pathLst>
          </a:custGeom>
          <a:solidFill>
            <a:srgbClr val="6B84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2" name="object 1392"/>
          <p:cNvSpPr/>
          <p:nvPr/>
        </p:nvSpPr>
        <p:spPr>
          <a:xfrm>
            <a:off x="9851897" y="3472586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5863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3" name="object 1393"/>
          <p:cNvSpPr/>
          <p:nvPr/>
        </p:nvSpPr>
        <p:spPr>
          <a:xfrm>
            <a:off x="9851770" y="3455238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334"/>
                </a:moveTo>
                <a:lnTo>
                  <a:pt x="203" y="13334"/>
                </a:lnTo>
                <a:lnTo>
                  <a:pt x="203" y="0"/>
                </a:lnTo>
                <a:lnTo>
                  <a:pt x="0" y="0"/>
                </a:lnTo>
                <a:lnTo>
                  <a:pt x="0" y="13334"/>
                </a:lnTo>
                <a:close/>
              </a:path>
            </a:pathLst>
          </a:custGeom>
          <a:solidFill>
            <a:srgbClr val="6B859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4" name="object 1394"/>
          <p:cNvSpPr/>
          <p:nvPr/>
        </p:nvSpPr>
        <p:spPr>
          <a:xfrm>
            <a:off x="9851694" y="3468573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953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5" name="object 1395"/>
          <p:cNvSpPr/>
          <p:nvPr/>
        </p:nvSpPr>
        <p:spPr>
          <a:xfrm>
            <a:off x="9851555" y="3455314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296"/>
                </a:moveTo>
                <a:lnTo>
                  <a:pt x="210" y="13296"/>
                </a:lnTo>
                <a:lnTo>
                  <a:pt x="210" y="0"/>
                </a:lnTo>
                <a:lnTo>
                  <a:pt x="0" y="0"/>
                </a:lnTo>
                <a:lnTo>
                  <a:pt x="0" y="13296"/>
                </a:lnTo>
                <a:close/>
              </a:path>
            </a:pathLst>
          </a:custGeom>
          <a:solidFill>
            <a:srgbClr val="6C869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6" name="object 1396"/>
          <p:cNvSpPr/>
          <p:nvPr/>
        </p:nvSpPr>
        <p:spPr>
          <a:xfrm>
            <a:off x="9851497" y="3472586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6022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7" name="object 1397"/>
          <p:cNvSpPr/>
          <p:nvPr/>
        </p:nvSpPr>
        <p:spPr>
          <a:xfrm>
            <a:off x="9851352" y="3455390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258"/>
                </a:moveTo>
                <a:lnTo>
                  <a:pt x="205" y="13258"/>
                </a:lnTo>
                <a:lnTo>
                  <a:pt x="205" y="0"/>
                </a:lnTo>
                <a:lnTo>
                  <a:pt x="0" y="0"/>
                </a:lnTo>
                <a:lnTo>
                  <a:pt x="0" y="13258"/>
                </a:lnTo>
                <a:close/>
              </a:path>
            </a:pathLst>
          </a:custGeom>
          <a:solidFill>
            <a:srgbClr val="6D879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8" name="object 1398"/>
          <p:cNvSpPr/>
          <p:nvPr/>
        </p:nvSpPr>
        <p:spPr>
          <a:xfrm>
            <a:off x="9851269" y="3472573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6113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9" name="object 1399"/>
          <p:cNvSpPr/>
          <p:nvPr/>
        </p:nvSpPr>
        <p:spPr>
          <a:xfrm>
            <a:off x="9851123" y="3455466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220"/>
                </a:moveTo>
                <a:lnTo>
                  <a:pt x="228" y="13220"/>
                </a:lnTo>
                <a:lnTo>
                  <a:pt x="228" y="0"/>
                </a:lnTo>
                <a:lnTo>
                  <a:pt x="0" y="0"/>
                </a:lnTo>
                <a:lnTo>
                  <a:pt x="0" y="13220"/>
                </a:lnTo>
                <a:close/>
              </a:path>
            </a:pathLst>
          </a:custGeom>
          <a:solidFill>
            <a:srgbClr val="6D87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0" name="object 1400"/>
          <p:cNvSpPr/>
          <p:nvPr/>
        </p:nvSpPr>
        <p:spPr>
          <a:xfrm>
            <a:off x="9851040" y="3468687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205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1" name="object 1401"/>
          <p:cNvSpPr/>
          <p:nvPr/>
        </p:nvSpPr>
        <p:spPr>
          <a:xfrm>
            <a:off x="9850907" y="3455568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131"/>
                </a:moveTo>
                <a:lnTo>
                  <a:pt x="224" y="13131"/>
                </a:lnTo>
                <a:lnTo>
                  <a:pt x="224" y="0"/>
                </a:lnTo>
                <a:lnTo>
                  <a:pt x="0" y="0"/>
                </a:lnTo>
                <a:lnTo>
                  <a:pt x="0" y="13131"/>
                </a:lnTo>
                <a:close/>
              </a:path>
            </a:pathLst>
          </a:custGeom>
          <a:solidFill>
            <a:srgbClr val="6E88A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2" name="object 1402"/>
          <p:cNvSpPr/>
          <p:nvPr/>
        </p:nvSpPr>
        <p:spPr>
          <a:xfrm>
            <a:off x="9850843" y="3472561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295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3" name="object 1403"/>
          <p:cNvSpPr/>
          <p:nvPr/>
        </p:nvSpPr>
        <p:spPr>
          <a:xfrm>
            <a:off x="9850693" y="3455632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119"/>
                </a:moveTo>
                <a:lnTo>
                  <a:pt x="150" y="13119"/>
                </a:lnTo>
                <a:lnTo>
                  <a:pt x="150" y="0"/>
                </a:lnTo>
                <a:lnTo>
                  <a:pt x="0" y="0"/>
                </a:lnTo>
                <a:lnTo>
                  <a:pt x="0" y="13119"/>
                </a:lnTo>
                <a:close/>
              </a:path>
            </a:pathLst>
          </a:custGeom>
          <a:solidFill>
            <a:srgbClr val="6F89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4" name="object 1404"/>
          <p:cNvSpPr/>
          <p:nvPr/>
        </p:nvSpPr>
        <p:spPr>
          <a:xfrm>
            <a:off x="9850604" y="346824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50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5" name="object 1405"/>
          <p:cNvSpPr/>
          <p:nvPr/>
        </p:nvSpPr>
        <p:spPr>
          <a:xfrm>
            <a:off x="9850478" y="345554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700"/>
                </a:moveTo>
                <a:lnTo>
                  <a:pt x="216" y="12700"/>
                </a:lnTo>
                <a:lnTo>
                  <a:pt x="216" y="0"/>
                </a:lnTo>
                <a:lnTo>
                  <a:pt x="0" y="0"/>
                </a:lnTo>
                <a:lnTo>
                  <a:pt x="0" y="12700"/>
                </a:lnTo>
                <a:close/>
              </a:path>
            </a:pathLst>
          </a:custGeom>
          <a:solidFill>
            <a:srgbClr val="6F8AA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6" name="object 1406"/>
          <p:cNvSpPr/>
          <p:nvPr/>
        </p:nvSpPr>
        <p:spPr>
          <a:xfrm>
            <a:off x="9850431" y="3472548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472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7" name="object 1407"/>
          <p:cNvSpPr/>
          <p:nvPr/>
        </p:nvSpPr>
        <p:spPr>
          <a:xfrm>
            <a:off x="9850259" y="3455759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55"/>
                </a:moveTo>
                <a:lnTo>
                  <a:pt x="215" y="13055"/>
                </a:lnTo>
                <a:lnTo>
                  <a:pt x="215" y="0"/>
                </a:lnTo>
                <a:lnTo>
                  <a:pt x="0" y="0"/>
                </a:lnTo>
                <a:lnTo>
                  <a:pt x="0" y="13055"/>
                </a:lnTo>
                <a:close/>
              </a:path>
            </a:pathLst>
          </a:custGeom>
          <a:solidFill>
            <a:srgbClr val="708B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8" name="object 1408"/>
          <p:cNvSpPr/>
          <p:nvPr/>
        </p:nvSpPr>
        <p:spPr>
          <a:xfrm>
            <a:off x="9850183" y="3472535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572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9" name="object 1409"/>
          <p:cNvSpPr/>
          <p:nvPr/>
        </p:nvSpPr>
        <p:spPr>
          <a:xfrm>
            <a:off x="9850031" y="3463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41" y="0"/>
                </a:lnTo>
              </a:path>
            </a:pathLst>
          </a:custGeom>
          <a:ln w="10159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0" name="object 1410"/>
          <p:cNvSpPr/>
          <p:nvPr/>
        </p:nvSpPr>
        <p:spPr>
          <a:xfrm>
            <a:off x="9850031" y="34568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1" name="object 1411"/>
          <p:cNvSpPr/>
          <p:nvPr/>
        </p:nvSpPr>
        <p:spPr>
          <a:xfrm>
            <a:off x="9849954" y="3455885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3304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2" name="object 1412"/>
          <p:cNvSpPr/>
          <p:nvPr/>
        </p:nvSpPr>
        <p:spPr>
          <a:xfrm>
            <a:off x="9849763" y="3472522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754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3" name="object 1413"/>
          <p:cNvSpPr/>
          <p:nvPr/>
        </p:nvSpPr>
        <p:spPr>
          <a:xfrm>
            <a:off x="9849586" y="3455975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941"/>
                </a:moveTo>
                <a:lnTo>
                  <a:pt x="228" y="12941"/>
                </a:lnTo>
                <a:lnTo>
                  <a:pt x="228" y="0"/>
                </a:lnTo>
                <a:lnTo>
                  <a:pt x="0" y="0"/>
                </a:lnTo>
                <a:lnTo>
                  <a:pt x="0" y="12941"/>
                </a:lnTo>
                <a:close/>
              </a:path>
            </a:pathLst>
          </a:custGeom>
          <a:solidFill>
            <a:srgbClr val="728D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4" name="object 1414"/>
          <p:cNvSpPr/>
          <p:nvPr/>
        </p:nvSpPr>
        <p:spPr>
          <a:xfrm>
            <a:off x="9849507" y="3455543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3349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5" name="object 1415"/>
          <p:cNvSpPr/>
          <p:nvPr/>
        </p:nvSpPr>
        <p:spPr>
          <a:xfrm>
            <a:off x="9849351" y="3472497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6934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6" name="object 1416"/>
          <p:cNvSpPr/>
          <p:nvPr/>
        </p:nvSpPr>
        <p:spPr>
          <a:xfrm>
            <a:off x="9849002" y="3456140"/>
            <a:ext cx="635" cy="15240"/>
          </a:xfrm>
          <a:custGeom>
            <a:avLst/>
            <a:gdLst/>
            <a:ahLst/>
            <a:cxnLst/>
            <a:rect l="l" t="t" r="r" b="b"/>
            <a:pathLst>
              <a:path w="634" h="15239">
                <a:moveTo>
                  <a:pt x="0" y="14757"/>
                </a:moveTo>
                <a:lnTo>
                  <a:pt x="203" y="14757"/>
                </a:lnTo>
                <a:lnTo>
                  <a:pt x="203" y="0"/>
                </a:lnTo>
                <a:lnTo>
                  <a:pt x="0" y="0"/>
                </a:lnTo>
                <a:lnTo>
                  <a:pt x="0" y="14757"/>
                </a:lnTo>
                <a:close/>
              </a:path>
            </a:pathLst>
          </a:custGeom>
          <a:solidFill>
            <a:srgbClr val="748FA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7" name="object 1417"/>
          <p:cNvSpPr/>
          <p:nvPr/>
        </p:nvSpPr>
        <p:spPr>
          <a:xfrm>
            <a:off x="9848932" y="3456190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381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8" name="object 1418"/>
          <p:cNvSpPr/>
          <p:nvPr/>
        </p:nvSpPr>
        <p:spPr>
          <a:xfrm>
            <a:off x="9848748" y="3472459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190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9" name="object 1419"/>
          <p:cNvSpPr/>
          <p:nvPr/>
        </p:nvSpPr>
        <p:spPr>
          <a:xfrm>
            <a:off x="9848621" y="3456241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814"/>
                </a:moveTo>
                <a:lnTo>
                  <a:pt x="177" y="12814"/>
                </a:lnTo>
                <a:lnTo>
                  <a:pt x="177" y="0"/>
                </a:lnTo>
                <a:lnTo>
                  <a:pt x="0" y="0"/>
                </a:lnTo>
                <a:lnTo>
                  <a:pt x="0" y="12814"/>
                </a:lnTo>
                <a:close/>
              </a:path>
            </a:pathLst>
          </a:custGeom>
          <a:solidFill>
            <a:srgbClr val="7591A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0" name="object 1420"/>
          <p:cNvSpPr/>
          <p:nvPr/>
        </p:nvSpPr>
        <p:spPr>
          <a:xfrm>
            <a:off x="9848570" y="3472446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275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1" name="object 1421"/>
          <p:cNvSpPr/>
          <p:nvPr/>
        </p:nvSpPr>
        <p:spPr>
          <a:xfrm>
            <a:off x="9848418" y="3456292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788"/>
                </a:moveTo>
                <a:lnTo>
                  <a:pt x="165" y="12788"/>
                </a:lnTo>
                <a:lnTo>
                  <a:pt x="165" y="0"/>
                </a:lnTo>
                <a:lnTo>
                  <a:pt x="0" y="0"/>
                </a:lnTo>
                <a:lnTo>
                  <a:pt x="0" y="12788"/>
                </a:lnTo>
                <a:close/>
              </a:path>
            </a:pathLst>
          </a:custGeom>
          <a:solidFill>
            <a:srgbClr val="7692A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2" name="object 1422"/>
          <p:cNvSpPr/>
          <p:nvPr/>
        </p:nvSpPr>
        <p:spPr>
          <a:xfrm>
            <a:off x="9848354" y="3472434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360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3" name="object 1423"/>
          <p:cNvSpPr/>
          <p:nvPr/>
        </p:nvSpPr>
        <p:spPr>
          <a:xfrm>
            <a:off x="9848227" y="3456356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750"/>
                </a:moveTo>
                <a:lnTo>
                  <a:pt x="190" y="12750"/>
                </a:lnTo>
                <a:lnTo>
                  <a:pt x="190" y="0"/>
                </a:lnTo>
                <a:lnTo>
                  <a:pt x="0" y="0"/>
                </a:lnTo>
                <a:lnTo>
                  <a:pt x="0" y="12750"/>
                </a:lnTo>
                <a:close/>
              </a:path>
            </a:pathLst>
          </a:custGeom>
          <a:solidFill>
            <a:srgbClr val="7692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4" name="object 1424"/>
          <p:cNvSpPr/>
          <p:nvPr/>
        </p:nvSpPr>
        <p:spPr>
          <a:xfrm>
            <a:off x="9848163" y="3472421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451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5" name="object 1425"/>
          <p:cNvSpPr/>
          <p:nvPr/>
        </p:nvSpPr>
        <p:spPr>
          <a:xfrm>
            <a:off x="9848036" y="3456394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738"/>
                </a:moveTo>
                <a:lnTo>
                  <a:pt x="190" y="12738"/>
                </a:lnTo>
                <a:lnTo>
                  <a:pt x="190" y="0"/>
                </a:lnTo>
                <a:lnTo>
                  <a:pt x="0" y="0"/>
                </a:lnTo>
                <a:lnTo>
                  <a:pt x="0" y="12738"/>
                </a:lnTo>
                <a:close/>
              </a:path>
            </a:pathLst>
          </a:custGeom>
          <a:solidFill>
            <a:srgbClr val="779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6" name="object 1426"/>
          <p:cNvSpPr/>
          <p:nvPr/>
        </p:nvSpPr>
        <p:spPr>
          <a:xfrm>
            <a:off x="9847992" y="3472408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536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7" name="object 1427"/>
          <p:cNvSpPr/>
          <p:nvPr/>
        </p:nvSpPr>
        <p:spPr>
          <a:xfrm>
            <a:off x="9847833" y="345644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700"/>
                </a:moveTo>
                <a:lnTo>
                  <a:pt x="165" y="12700"/>
                </a:lnTo>
                <a:lnTo>
                  <a:pt x="165" y="0"/>
                </a:lnTo>
                <a:lnTo>
                  <a:pt x="0" y="0"/>
                </a:lnTo>
                <a:lnTo>
                  <a:pt x="0" y="12700"/>
                </a:lnTo>
                <a:close/>
              </a:path>
            </a:pathLst>
          </a:custGeom>
          <a:solidFill>
            <a:srgbClr val="779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8" name="object 1428"/>
          <p:cNvSpPr/>
          <p:nvPr/>
        </p:nvSpPr>
        <p:spPr>
          <a:xfrm>
            <a:off x="9847770" y="3472396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621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9" name="object 1429"/>
          <p:cNvSpPr/>
          <p:nvPr/>
        </p:nvSpPr>
        <p:spPr>
          <a:xfrm>
            <a:off x="9847632" y="345648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687"/>
                </a:moveTo>
                <a:lnTo>
                  <a:pt x="202" y="12687"/>
                </a:lnTo>
                <a:lnTo>
                  <a:pt x="202" y="0"/>
                </a:lnTo>
                <a:lnTo>
                  <a:pt x="0" y="0"/>
                </a:lnTo>
                <a:lnTo>
                  <a:pt x="0" y="12687"/>
                </a:lnTo>
                <a:close/>
              </a:path>
            </a:pathLst>
          </a:custGeom>
          <a:solidFill>
            <a:srgbClr val="7894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0" name="object 1430"/>
          <p:cNvSpPr/>
          <p:nvPr/>
        </p:nvSpPr>
        <p:spPr>
          <a:xfrm>
            <a:off x="9847565" y="3472383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668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1" name="object 1431"/>
          <p:cNvSpPr/>
          <p:nvPr/>
        </p:nvSpPr>
        <p:spPr>
          <a:xfrm>
            <a:off x="9847491" y="3456533"/>
            <a:ext cx="635" cy="15875"/>
          </a:xfrm>
          <a:custGeom>
            <a:avLst/>
            <a:gdLst/>
            <a:ahLst/>
            <a:cxnLst/>
            <a:rect l="l" t="t" r="r" b="b"/>
            <a:pathLst>
              <a:path w="634" h="15875">
                <a:moveTo>
                  <a:pt x="0" y="15794"/>
                </a:moveTo>
                <a:lnTo>
                  <a:pt x="149" y="15794"/>
                </a:lnTo>
                <a:lnTo>
                  <a:pt x="149" y="0"/>
                </a:lnTo>
                <a:lnTo>
                  <a:pt x="0" y="0"/>
                </a:lnTo>
                <a:lnTo>
                  <a:pt x="0" y="15794"/>
                </a:lnTo>
                <a:close/>
              </a:path>
            </a:pathLst>
          </a:custGeom>
          <a:solidFill>
            <a:srgbClr val="7895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2" name="object 1432"/>
          <p:cNvSpPr/>
          <p:nvPr/>
        </p:nvSpPr>
        <p:spPr>
          <a:xfrm>
            <a:off x="9847340" y="345657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636"/>
                </a:moveTo>
                <a:lnTo>
                  <a:pt x="138" y="12636"/>
                </a:lnTo>
                <a:lnTo>
                  <a:pt x="138" y="0"/>
                </a:lnTo>
                <a:lnTo>
                  <a:pt x="0" y="0"/>
                </a:lnTo>
                <a:lnTo>
                  <a:pt x="0" y="12636"/>
                </a:lnTo>
                <a:close/>
              </a:path>
            </a:pathLst>
          </a:custGeom>
          <a:solidFill>
            <a:srgbClr val="7996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3" name="object 1433"/>
          <p:cNvSpPr/>
          <p:nvPr/>
        </p:nvSpPr>
        <p:spPr>
          <a:xfrm>
            <a:off x="9847148" y="3472240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855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4" name="object 1434"/>
          <p:cNvSpPr/>
          <p:nvPr/>
        </p:nvSpPr>
        <p:spPr>
          <a:xfrm>
            <a:off x="9847071" y="347073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46" y="0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5" name="object 1435"/>
          <p:cNvSpPr/>
          <p:nvPr/>
        </p:nvSpPr>
        <p:spPr>
          <a:xfrm>
            <a:off x="9847071" y="345662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611"/>
                </a:moveTo>
                <a:lnTo>
                  <a:pt x="139" y="12611"/>
                </a:lnTo>
                <a:lnTo>
                  <a:pt x="139" y="0"/>
                </a:lnTo>
                <a:lnTo>
                  <a:pt x="0" y="0"/>
                </a:lnTo>
                <a:lnTo>
                  <a:pt x="0" y="12611"/>
                </a:lnTo>
                <a:close/>
              </a:path>
            </a:pathLst>
          </a:custGeom>
          <a:solidFill>
            <a:srgbClr val="7A9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6" name="object 1436"/>
          <p:cNvSpPr/>
          <p:nvPr/>
        </p:nvSpPr>
        <p:spPr>
          <a:xfrm>
            <a:off x="9846932" y="3456660"/>
            <a:ext cx="635" cy="15875"/>
          </a:xfrm>
          <a:custGeom>
            <a:avLst/>
            <a:gdLst/>
            <a:ahLst/>
            <a:cxnLst/>
            <a:rect l="l" t="t" r="r" b="b"/>
            <a:pathLst>
              <a:path w="634" h="15875">
                <a:moveTo>
                  <a:pt x="0" y="15684"/>
                </a:moveTo>
                <a:lnTo>
                  <a:pt x="139" y="15684"/>
                </a:lnTo>
                <a:lnTo>
                  <a:pt x="139" y="0"/>
                </a:lnTo>
                <a:lnTo>
                  <a:pt x="0" y="0"/>
                </a:lnTo>
                <a:lnTo>
                  <a:pt x="0" y="15684"/>
                </a:lnTo>
                <a:close/>
              </a:path>
            </a:pathLst>
          </a:custGeom>
          <a:solidFill>
            <a:srgbClr val="7B98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7" name="object 1437"/>
          <p:cNvSpPr/>
          <p:nvPr/>
        </p:nvSpPr>
        <p:spPr>
          <a:xfrm>
            <a:off x="9846526" y="345674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47"/>
                </a:moveTo>
                <a:lnTo>
                  <a:pt x="139" y="12547"/>
                </a:lnTo>
                <a:lnTo>
                  <a:pt x="139" y="0"/>
                </a:lnTo>
                <a:lnTo>
                  <a:pt x="0" y="0"/>
                </a:lnTo>
                <a:lnTo>
                  <a:pt x="0" y="12547"/>
                </a:lnTo>
                <a:close/>
              </a:path>
            </a:pathLst>
          </a:custGeom>
          <a:solidFill>
            <a:srgbClr val="7D9A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8" name="object 1438"/>
          <p:cNvSpPr/>
          <p:nvPr/>
        </p:nvSpPr>
        <p:spPr>
          <a:xfrm>
            <a:off x="9846443" y="3456775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398"/>
                </a:lnTo>
              </a:path>
            </a:pathLst>
          </a:custGeom>
          <a:ln w="3175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9" name="object 1439"/>
          <p:cNvSpPr/>
          <p:nvPr/>
        </p:nvSpPr>
        <p:spPr>
          <a:xfrm>
            <a:off x="9846316" y="3472281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907"/>
                </a:lnTo>
              </a:path>
            </a:pathLst>
          </a:custGeom>
          <a:ln w="3175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0" name="object 1440"/>
          <p:cNvSpPr/>
          <p:nvPr/>
        </p:nvSpPr>
        <p:spPr>
          <a:xfrm>
            <a:off x="9846176" y="3472269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935"/>
                </a:lnTo>
              </a:path>
            </a:pathLst>
          </a:custGeom>
          <a:ln w="317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1" name="object 1441"/>
          <p:cNvSpPr/>
          <p:nvPr/>
        </p:nvSpPr>
        <p:spPr>
          <a:xfrm>
            <a:off x="9846094" y="345683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09"/>
                </a:moveTo>
                <a:lnTo>
                  <a:pt x="139" y="12509"/>
                </a:lnTo>
                <a:lnTo>
                  <a:pt x="139" y="0"/>
                </a:lnTo>
                <a:lnTo>
                  <a:pt x="0" y="0"/>
                </a:lnTo>
                <a:lnTo>
                  <a:pt x="0" y="12509"/>
                </a:lnTo>
                <a:close/>
              </a:path>
            </a:pathLst>
          </a:custGeom>
          <a:solidFill>
            <a:srgbClr val="7F9C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2" name="object 1442"/>
          <p:cNvSpPr/>
          <p:nvPr/>
        </p:nvSpPr>
        <p:spPr>
          <a:xfrm>
            <a:off x="9845954" y="345685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09"/>
                </a:moveTo>
                <a:lnTo>
                  <a:pt x="139" y="12509"/>
                </a:lnTo>
                <a:lnTo>
                  <a:pt x="139" y="0"/>
                </a:lnTo>
                <a:lnTo>
                  <a:pt x="0" y="0"/>
                </a:lnTo>
                <a:lnTo>
                  <a:pt x="0" y="12509"/>
                </a:lnTo>
                <a:close/>
              </a:path>
            </a:pathLst>
          </a:custGeom>
          <a:solidFill>
            <a:srgbClr val="7F9D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3" name="object 1443"/>
          <p:cNvSpPr/>
          <p:nvPr/>
        </p:nvSpPr>
        <p:spPr>
          <a:xfrm>
            <a:off x="9845891" y="3472256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977"/>
                </a:lnTo>
              </a:path>
            </a:pathLst>
          </a:custGeom>
          <a:ln w="317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4" name="object 1444"/>
          <p:cNvSpPr/>
          <p:nvPr/>
        </p:nvSpPr>
        <p:spPr>
          <a:xfrm>
            <a:off x="9845815" y="345688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84"/>
                </a:moveTo>
                <a:lnTo>
                  <a:pt x="138" y="12484"/>
                </a:lnTo>
                <a:lnTo>
                  <a:pt x="138" y="0"/>
                </a:lnTo>
                <a:lnTo>
                  <a:pt x="0" y="0"/>
                </a:lnTo>
                <a:lnTo>
                  <a:pt x="0" y="12484"/>
                </a:lnTo>
                <a:close/>
              </a:path>
            </a:pathLst>
          </a:custGeom>
          <a:solidFill>
            <a:srgbClr val="809E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5" name="object 1445"/>
          <p:cNvSpPr/>
          <p:nvPr/>
        </p:nvSpPr>
        <p:spPr>
          <a:xfrm>
            <a:off x="9845675" y="345691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71"/>
                </a:moveTo>
                <a:lnTo>
                  <a:pt x="152" y="12471"/>
                </a:lnTo>
                <a:lnTo>
                  <a:pt x="152" y="0"/>
                </a:lnTo>
                <a:lnTo>
                  <a:pt x="0" y="0"/>
                </a:lnTo>
                <a:lnTo>
                  <a:pt x="0" y="12471"/>
                </a:lnTo>
                <a:close/>
              </a:path>
            </a:pathLst>
          </a:custGeom>
          <a:solidFill>
            <a:srgbClr val="819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6" name="object 1446"/>
          <p:cNvSpPr/>
          <p:nvPr/>
        </p:nvSpPr>
        <p:spPr>
          <a:xfrm>
            <a:off x="9845529" y="3471964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300"/>
                </a:lnTo>
              </a:path>
            </a:pathLst>
          </a:custGeom>
          <a:ln w="3175">
            <a:solidFill>
              <a:srgbClr val="83A1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7" name="object 1447"/>
          <p:cNvSpPr/>
          <p:nvPr/>
        </p:nvSpPr>
        <p:spPr>
          <a:xfrm>
            <a:off x="9845325" y="3472205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8081"/>
                </a:lnTo>
              </a:path>
            </a:pathLst>
          </a:custGeom>
          <a:ln w="3175">
            <a:solidFill>
              <a:srgbClr val="8DA8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8" name="object 1448"/>
          <p:cNvSpPr/>
          <p:nvPr/>
        </p:nvSpPr>
        <p:spPr>
          <a:xfrm>
            <a:off x="9845223" y="3472192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8105"/>
                </a:lnTo>
              </a:path>
            </a:pathLst>
          </a:custGeom>
          <a:ln w="3175">
            <a:solidFill>
              <a:srgbClr val="92AA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9" name="object 1449"/>
          <p:cNvSpPr/>
          <p:nvPr/>
        </p:nvSpPr>
        <p:spPr>
          <a:xfrm>
            <a:off x="9845122" y="3472180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129"/>
                </a:lnTo>
              </a:path>
            </a:pathLst>
          </a:custGeom>
          <a:ln w="3175">
            <a:solidFill>
              <a:srgbClr val="95AB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0" name="object 1450"/>
          <p:cNvSpPr/>
          <p:nvPr/>
        </p:nvSpPr>
        <p:spPr>
          <a:xfrm>
            <a:off x="9844919" y="3472154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177"/>
                </a:lnTo>
              </a:path>
            </a:pathLst>
          </a:custGeom>
          <a:ln w="3175">
            <a:solidFill>
              <a:srgbClr val="99A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1" name="object 1451"/>
          <p:cNvSpPr/>
          <p:nvPr/>
        </p:nvSpPr>
        <p:spPr>
          <a:xfrm>
            <a:off x="9844817" y="3471379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962"/>
                </a:lnTo>
              </a:path>
            </a:pathLst>
          </a:custGeom>
          <a:ln w="3175">
            <a:solidFill>
              <a:srgbClr val="9CB0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2" name="object 1452"/>
          <p:cNvSpPr/>
          <p:nvPr/>
        </p:nvSpPr>
        <p:spPr>
          <a:xfrm>
            <a:off x="9844614" y="3472129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236"/>
                </a:lnTo>
              </a:path>
            </a:pathLst>
          </a:custGeom>
          <a:ln w="3175">
            <a:solidFill>
              <a:srgbClr val="9FB2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3" name="object 1453"/>
          <p:cNvSpPr/>
          <p:nvPr/>
        </p:nvSpPr>
        <p:spPr>
          <a:xfrm>
            <a:off x="9844513" y="3472116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259"/>
                </a:lnTo>
              </a:path>
            </a:pathLst>
          </a:custGeom>
          <a:ln w="3175">
            <a:solidFill>
              <a:srgbClr val="A0B3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4" name="object 1454"/>
          <p:cNvSpPr/>
          <p:nvPr/>
        </p:nvSpPr>
        <p:spPr>
          <a:xfrm>
            <a:off x="9844405" y="3472116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272"/>
                </a:lnTo>
              </a:path>
            </a:pathLst>
          </a:custGeom>
          <a:ln w="3175">
            <a:solidFill>
              <a:srgbClr val="A2B4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5" name="object 1455"/>
          <p:cNvSpPr/>
          <p:nvPr/>
        </p:nvSpPr>
        <p:spPr>
          <a:xfrm>
            <a:off x="9844302" y="3472103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296"/>
                </a:lnTo>
              </a:path>
            </a:pathLst>
          </a:custGeom>
          <a:ln w="3175">
            <a:solidFill>
              <a:srgbClr val="A4B5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6" name="object 1456"/>
          <p:cNvSpPr/>
          <p:nvPr/>
        </p:nvSpPr>
        <p:spPr>
          <a:xfrm>
            <a:off x="9844208" y="3472091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319"/>
                </a:lnTo>
              </a:path>
            </a:pathLst>
          </a:custGeom>
          <a:ln w="3175">
            <a:solidFill>
              <a:srgbClr val="A5B6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7" name="object 1457"/>
          <p:cNvSpPr/>
          <p:nvPr/>
        </p:nvSpPr>
        <p:spPr>
          <a:xfrm>
            <a:off x="9844106" y="3471291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130"/>
                </a:lnTo>
              </a:path>
            </a:pathLst>
          </a:custGeom>
          <a:ln w="3175">
            <a:solidFill>
              <a:srgbClr val="A7B7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8" name="object 1458"/>
          <p:cNvSpPr/>
          <p:nvPr/>
        </p:nvSpPr>
        <p:spPr>
          <a:xfrm>
            <a:off x="9843789" y="3471240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216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9" name="object 1459"/>
          <p:cNvSpPr/>
          <p:nvPr/>
        </p:nvSpPr>
        <p:spPr>
          <a:xfrm>
            <a:off x="9843689" y="3471505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962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0" name="object 1460"/>
          <p:cNvSpPr/>
          <p:nvPr/>
        </p:nvSpPr>
        <p:spPr>
          <a:xfrm>
            <a:off x="9843585" y="3472027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451"/>
                </a:lnTo>
              </a:path>
            </a:pathLst>
          </a:custGeom>
          <a:ln w="3175">
            <a:solidFill>
              <a:srgbClr val="ADBB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1" name="object 1461"/>
          <p:cNvSpPr/>
          <p:nvPr/>
        </p:nvSpPr>
        <p:spPr>
          <a:xfrm>
            <a:off x="9843090" y="3471964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569"/>
                </a:lnTo>
              </a:path>
            </a:pathLst>
          </a:custGeom>
          <a:ln w="3175">
            <a:solidFill>
              <a:srgbClr val="B3BE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2" name="object 1462"/>
          <p:cNvSpPr/>
          <p:nvPr/>
        </p:nvSpPr>
        <p:spPr>
          <a:xfrm>
            <a:off x="9842989" y="3471964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580"/>
                </a:lnTo>
              </a:path>
            </a:pathLst>
          </a:custGeom>
          <a:ln w="3175">
            <a:solidFill>
              <a:srgbClr val="B4BF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3" name="object 1463"/>
          <p:cNvSpPr/>
          <p:nvPr/>
        </p:nvSpPr>
        <p:spPr>
          <a:xfrm>
            <a:off x="9842786" y="3471938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628"/>
                </a:lnTo>
              </a:path>
            </a:pathLst>
          </a:custGeom>
          <a:ln w="3175">
            <a:solidFill>
              <a:srgbClr val="B6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4" name="object 1464"/>
          <p:cNvSpPr/>
          <p:nvPr/>
        </p:nvSpPr>
        <p:spPr>
          <a:xfrm>
            <a:off x="9842683" y="3471926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652"/>
                </a:lnTo>
              </a:path>
            </a:pathLst>
          </a:custGeom>
          <a:ln w="3175">
            <a:solidFill>
              <a:srgbClr val="B7C1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5" name="object 1465"/>
          <p:cNvSpPr/>
          <p:nvPr/>
        </p:nvSpPr>
        <p:spPr>
          <a:xfrm>
            <a:off x="9842392" y="3471888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722"/>
                </a:lnTo>
              </a:path>
            </a:pathLst>
          </a:custGeom>
          <a:ln w="3175">
            <a:solidFill>
              <a:srgbClr val="BA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6" name="object 1466"/>
          <p:cNvSpPr/>
          <p:nvPr/>
        </p:nvSpPr>
        <p:spPr>
          <a:xfrm>
            <a:off x="9842290" y="3471875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746"/>
                </a:lnTo>
              </a:path>
            </a:pathLst>
          </a:custGeom>
          <a:ln w="3175">
            <a:solidFill>
              <a:srgbClr val="BAC3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7" name="object 1467"/>
          <p:cNvSpPr/>
          <p:nvPr/>
        </p:nvSpPr>
        <p:spPr>
          <a:xfrm>
            <a:off x="9842188" y="3471049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583"/>
                </a:lnTo>
              </a:path>
            </a:pathLst>
          </a:custGeom>
          <a:ln w="3175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8" name="object 1468"/>
          <p:cNvSpPr/>
          <p:nvPr/>
        </p:nvSpPr>
        <p:spPr>
          <a:xfrm>
            <a:off x="9842086" y="3471850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794"/>
                </a:lnTo>
              </a:path>
            </a:pathLst>
          </a:custGeom>
          <a:ln w="3175">
            <a:solidFill>
              <a:srgbClr val="BC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9" name="object 1469"/>
          <p:cNvSpPr/>
          <p:nvPr/>
        </p:nvSpPr>
        <p:spPr>
          <a:xfrm>
            <a:off x="9841992" y="3471837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818"/>
                </a:lnTo>
              </a:path>
            </a:pathLst>
          </a:custGeom>
          <a:ln w="3175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0" name="object 1470"/>
          <p:cNvSpPr/>
          <p:nvPr/>
        </p:nvSpPr>
        <p:spPr>
          <a:xfrm>
            <a:off x="9841883" y="3471824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842"/>
                </a:lnTo>
              </a:path>
            </a:pathLst>
          </a:custGeom>
          <a:ln w="3175">
            <a:solidFill>
              <a:srgbClr val="BD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1" name="object 1471"/>
          <p:cNvSpPr/>
          <p:nvPr/>
        </p:nvSpPr>
        <p:spPr>
          <a:xfrm>
            <a:off x="9841686" y="3471799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889"/>
                </a:lnTo>
              </a:path>
            </a:pathLst>
          </a:custGeom>
          <a:ln w="3175">
            <a:solidFill>
              <a:srgbClr val="BF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2" name="object 1472"/>
          <p:cNvSpPr/>
          <p:nvPr/>
        </p:nvSpPr>
        <p:spPr>
          <a:xfrm>
            <a:off x="9841344" y="345749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17"/>
                </a:moveTo>
                <a:lnTo>
                  <a:pt x="164" y="12217"/>
                </a:lnTo>
                <a:lnTo>
                  <a:pt x="164" y="0"/>
                </a:lnTo>
                <a:lnTo>
                  <a:pt x="0" y="0"/>
                </a:lnTo>
                <a:lnTo>
                  <a:pt x="0" y="12217"/>
                </a:lnTo>
                <a:close/>
              </a:path>
            </a:pathLst>
          </a:custGeom>
          <a:solidFill>
            <a:srgbClr val="C1C8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3" name="object 1473"/>
          <p:cNvSpPr/>
          <p:nvPr/>
        </p:nvSpPr>
        <p:spPr>
          <a:xfrm>
            <a:off x="9841306" y="3471748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999"/>
                </a:lnTo>
              </a:path>
            </a:pathLst>
          </a:custGeom>
          <a:ln w="3175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4" name="object 1474"/>
          <p:cNvSpPr/>
          <p:nvPr/>
        </p:nvSpPr>
        <p:spPr>
          <a:xfrm>
            <a:off x="9841179" y="345751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04"/>
                </a:moveTo>
                <a:lnTo>
                  <a:pt x="177" y="12204"/>
                </a:lnTo>
                <a:lnTo>
                  <a:pt x="177" y="0"/>
                </a:lnTo>
                <a:lnTo>
                  <a:pt x="0" y="0"/>
                </a:lnTo>
                <a:lnTo>
                  <a:pt x="0" y="12204"/>
                </a:lnTo>
                <a:close/>
              </a:path>
            </a:pathLst>
          </a:custGeom>
          <a:solidFill>
            <a:srgbClr val="C2C8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5" name="object 1475"/>
          <p:cNvSpPr/>
          <p:nvPr/>
        </p:nvSpPr>
        <p:spPr>
          <a:xfrm>
            <a:off x="9841096" y="3471722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043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6" name="object 1476"/>
          <p:cNvSpPr/>
          <p:nvPr/>
        </p:nvSpPr>
        <p:spPr>
          <a:xfrm>
            <a:off x="9841001" y="345752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04"/>
                </a:moveTo>
                <a:lnTo>
                  <a:pt x="177" y="12204"/>
                </a:lnTo>
                <a:lnTo>
                  <a:pt x="177" y="0"/>
                </a:lnTo>
                <a:lnTo>
                  <a:pt x="0" y="0"/>
                </a:lnTo>
                <a:lnTo>
                  <a:pt x="0" y="12204"/>
                </a:lnTo>
                <a:close/>
              </a:path>
            </a:pathLst>
          </a:custGeom>
          <a:solidFill>
            <a:srgbClr val="C3C9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7" name="object 1477"/>
          <p:cNvSpPr/>
          <p:nvPr/>
        </p:nvSpPr>
        <p:spPr>
          <a:xfrm>
            <a:off x="9840836" y="3457673"/>
            <a:ext cx="635" cy="12065"/>
          </a:xfrm>
          <a:custGeom>
            <a:avLst/>
            <a:gdLst/>
            <a:ahLst/>
            <a:cxnLst/>
            <a:rect l="l" t="t" r="r" b="b"/>
            <a:pathLst>
              <a:path w="634" h="12064">
                <a:moveTo>
                  <a:pt x="0" y="12068"/>
                </a:moveTo>
                <a:lnTo>
                  <a:pt x="165" y="12068"/>
                </a:lnTo>
                <a:lnTo>
                  <a:pt x="165" y="0"/>
                </a:lnTo>
                <a:lnTo>
                  <a:pt x="0" y="0"/>
                </a:lnTo>
                <a:lnTo>
                  <a:pt x="0" y="12068"/>
                </a:lnTo>
                <a:close/>
              </a:path>
            </a:pathLst>
          </a:custGeom>
          <a:solidFill>
            <a:srgbClr val="C4C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8" name="object 1478"/>
          <p:cNvSpPr/>
          <p:nvPr/>
        </p:nvSpPr>
        <p:spPr>
          <a:xfrm>
            <a:off x="9840741" y="3471672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131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9" name="object 1479"/>
          <p:cNvSpPr/>
          <p:nvPr/>
        </p:nvSpPr>
        <p:spPr>
          <a:xfrm>
            <a:off x="9840671" y="3471672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139" y="25"/>
                </a:lnTo>
                <a:lnTo>
                  <a:pt x="0" y="0"/>
                </a:lnTo>
                <a:close/>
              </a:path>
            </a:pathLst>
          </a:custGeom>
          <a:solidFill>
            <a:srgbClr val="C4C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0" name="object 1480"/>
          <p:cNvSpPr/>
          <p:nvPr/>
        </p:nvSpPr>
        <p:spPr>
          <a:xfrm>
            <a:off x="9840671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080"/>
                </a:moveTo>
                <a:lnTo>
                  <a:pt x="165" y="12080"/>
                </a:lnTo>
                <a:lnTo>
                  <a:pt x="165" y="0"/>
                </a:lnTo>
                <a:lnTo>
                  <a:pt x="0" y="0"/>
                </a:lnTo>
                <a:lnTo>
                  <a:pt x="0" y="12080"/>
                </a:lnTo>
                <a:close/>
              </a:path>
            </a:pathLst>
          </a:custGeom>
          <a:solidFill>
            <a:srgbClr val="C4CA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1" name="object 1481"/>
          <p:cNvSpPr/>
          <p:nvPr/>
        </p:nvSpPr>
        <p:spPr>
          <a:xfrm>
            <a:off x="9840582" y="3471646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175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2" name="object 1482"/>
          <p:cNvSpPr/>
          <p:nvPr/>
        </p:nvSpPr>
        <p:spPr>
          <a:xfrm>
            <a:off x="9840493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080"/>
                </a:moveTo>
                <a:lnTo>
                  <a:pt x="177" y="12080"/>
                </a:lnTo>
                <a:lnTo>
                  <a:pt x="177" y="0"/>
                </a:lnTo>
                <a:lnTo>
                  <a:pt x="0" y="0"/>
                </a:lnTo>
                <a:lnTo>
                  <a:pt x="0" y="12080"/>
                </a:lnTo>
                <a:close/>
              </a:path>
            </a:pathLst>
          </a:custGeom>
          <a:solidFill>
            <a:srgbClr val="C5C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3" name="object 1483"/>
          <p:cNvSpPr/>
          <p:nvPr/>
        </p:nvSpPr>
        <p:spPr>
          <a:xfrm>
            <a:off x="9840410" y="3471634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207"/>
                </a:lnTo>
              </a:path>
            </a:pathLst>
          </a:custGeom>
          <a:ln w="3175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4" name="object 1484"/>
          <p:cNvSpPr/>
          <p:nvPr/>
        </p:nvSpPr>
        <p:spPr>
          <a:xfrm>
            <a:off x="9840328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093"/>
                </a:moveTo>
                <a:lnTo>
                  <a:pt x="165" y="12093"/>
                </a:lnTo>
                <a:lnTo>
                  <a:pt x="165" y="0"/>
                </a:lnTo>
                <a:lnTo>
                  <a:pt x="0" y="0"/>
                </a:lnTo>
                <a:lnTo>
                  <a:pt x="0" y="12093"/>
                </a:lnTo>
                <a:close/>
              </a:path>
            </a:pathLst>
          </a:custGeom>
          <a:solidFill>
            <a:srgbClr val="C6C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5" name="object 1485"/>
          <p:cNvSpPr/>
          <p:nvPr/>
        </p:nvSpPr>
        <p:spPr>
          <a:xfrm>
            <a:off x="9840239" y="3471595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264"/>
                </a:lnTo>
              </a:path>
            </a:pathLst>
          </a:custGeom>
          <a:ln w="3175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6" name="object 1486"/>
          <p:cNvSpPr/>
          <p:nvPr/>
        </p:nvSpPr>
        <p:spPr>
          <a:xfrm>
            <a:off x="9840150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093"/>
                </a:moveTo>
                <a:lnTo>
                  <a:pt x="177" y="12093"/>
                </a:lnTo>
                <a:lnTo>
                  <a:pt x="177" y="0"/>
                </a:lnTo>
                <a:lnTo>
                  <a:pt x="0" y="0"/>
                </a:lnTo>
                <a:lnTo>
                  <a:pt x="0" y="12093"/>
                </a:lnTo>
                <a:close/>
              </a:path>
            </a:pathLst>
          </a:custGeom>
          <a:solidFill>
            <a:srgbClr val="C7CB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7" name="object 1487"/>
          <p:cNvSpPr/>
          <p:nvPr/>
        </p:nvSpPr>
        <p:spPr>
          <a:xfrm>
            <a:off x="9840067" y="3471570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309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8" name="object 1488"/>
          <p:cNvSpPr/>
          <p:nvPr/>
        </p:nvSpPr>
        <p:spPr>
          <a:xfrm>
            <a:off x="9839973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06"/>
                </a:moveTo>
                <a:lnTo>
                  <a:pt x="177" y="12106"/>
                </a:lnTo>
                <a:lnTo>
                  <a:pt x="177" y="0"/>
                </a:lnTo>
                <a:lnTo>
                  <a:pt x="0" y="0"/>
                </a:lnTo>
                <a:lnTo>
                  <a:pt x="0" y="12106"/>
                </a:lnTo>
                <a:close/>
              </a:path>
            </a:pathLst>
          </a:custGeom>
          <a:solidFill>
            <a:srgbClr val="C8C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9" name="object 1489"/>
          <p:cNvSpPr/>
          <p:nvPr/>
        </p:nvSpPr>
        <p:spPr>
          <a:xfrm>
            <a:off x="9839915" y="3471557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340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0" name="object 1490"/>
          <p:cNvSpPr/>
          <p:nvPr/>
        </p:nvSpPr>
        <p:spPr>
          <a:xfrm>
            <a:off x="9839807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06"/>
                </a:moveTo>
                <a:lnTo>
                  <a:pt x="177" y="12106"/>
                </a:lnTo>
                <a:lnTo>
                  <a:pt x="177" y="0"/>
                </a:lnTo>
                <a:lnTo>
                  <a:pt x="0" y="0"/>
                </a:lnTo>
                <a:lnTo>
                  <a:pt x="0" y="12106"/>
                </a:lnTo>
                <a:close/>
              </a:path>
            </a:pathLst>
          </a:custGeom>
          <a:solidFill>
            <a:srgbClr val="C8C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1" name="object 1491"/>
          <p:cNvSpPr/>
          <p:nvPr/>
        </p:nvSpPr>
        <p:spPr>
          <a:xfrm>
            <a:off x="9839642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18"/>
                </a:moveTo>
                <a:lnTo>
                  <a:pt x="165" y="12118"/>
                </a:lnTo>
                <a:lnTo>
                  <a:pt x="165" y="0"/>
                </a:lnTo>
                <a:lnTo>
                  <a:pt x="0" y="0"/>
                </a:lnTo>
                <a:lnTo>
                  <a:pt x="0" y="12118"/>
                </a:lnTo>
                <a:close/>
              </a:path>
            </a:pathLst>
          </a:custGeom>
          <a:solidFill>
            <a:srgbClr val="C9CD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2" name="object 1492"/>
          <p:cNvSpPr/>
          <p:nvPr/>
        </p:nvSpPr>
        <p:spPr>
          <a:xfrm>
            <a:off x="9839553" y="3471507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428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3" name="object 1493"/>
          <p:cNvSpPr/>
          <p:nvPr/>
        </p:nvSpPr>
        <p:spPr>
          <a:xfrm>
            <a:off x="9839464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18"/>
                </a:moveTo>
                <a:lnTo>
                  <a:pt x="177" y="12118"/>
                </a:lnTo>
                <a:lnTo>
                  <a:pt x="177" y="0"/>
                </a:lnTo>
                <a:lnTo>
                  <a:pt x="0" y="0"/>
                </a:lnTo>
                <a:lnTo>
                  <a:pt x="0" y="12118"/>
                </a:lnTo>
                <a:close/>
              </a:path>
            </a:pathLst>
          </a:custGeom>
          <a:solidFill>
            <a:srgbClr val="CACE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4" name="object 1494"/>
          <p:cNvSpPr/>
          <p:nvPr/>
        </p:nvSpPr>
        <p:spPr>
          <a:xfrm>
            <a:off x="9839325" y="3471443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531"/>
                </a:lnTo>
              </a:path>
            </a:pathLst>
          </a:custGeom>
          <a:ln w="3175">
            <a:solidFill>
              <a:srgbClr val="CB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5" name="object 1495"/>
          <p:cNvSpPr/>
          <p:nvPr/>
        </p:nvSpPr>
        <p:spPr>
          <a:xfrm>
            <a:off x="9839109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31"/>
                </a:moveTo>
                <a:lnTo>
                  <a:pt x="355" y="12131"/>
                </a:lnTo>
                <a:lnTo>
                  <a:pt x="355" y="0"/>
                </a:lnTo>
                <a:lnTo>
                  <a:pt x="0" y="0"/>
                </a:lnTo>
                <a:lnTo>
                  <a:pt x="0" y="12131"/>
                </a:lnTo>
                <a:close/>
              </a:path>
            </a:pathLst>
          </a:custGeom>
          <a:solidFill>
            <a:srgbClr val="CBCE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6" name="object 1496"/>
          <p:cNvSpPr/>
          <p:nvPr/>
        </p:nvSpPr>
        <p:spPr>
          <a:xfrm>
            <a:off x="9838855" y="3471354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683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7" name="object 1497"/>
          <p:cNvSpPr/>
          <p:nvPr/>
        </p:nvSpPr>
        <p:spPr>
          <a:xfrm>
            <a:off x="9838525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44"/>
                </a:moveTo>
                <a:lnTo>
                  <a:pt x="596" y="12144"/>
                </a:lnTo>
                <a:lnTo>
                  <a:pt x="596" y="0"/>
                </a:lnTo>
                <a:lnTo>
                  <a:pt x="0" y="0"/>
                </a:lnTo>
                <a:lnTo>
                  <a:pt x="0" y="12144"/>
                </a:lnTo>
                <a:close/>
              </a:path>
            </a:pathLst>
          </a:custGeom>
          <a:solidFill>
            <a:srgbClr val="CACE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8" name="object 1498"/>
          <p:cNvSpPr/>
          <p:nvPr/>
        </p:nvSpPr>
        <p:spPr>
          <a:xfrm>
            <a:off x="9838283" y="3471253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847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9" name="object 1499"/>
          <p:cNvSpPr/>
          <p:nvPr/>
        </p:nvSpPr>
        <p:spPr>
          <a:xfrm>
            <a:off x="9837966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57"/>
                </a:moveTo>
                <a:lnTo>
                  <a:pt x="571" y="12157"/>
                </a:lnTo>
                <a:lnTo>
                  <a:pt x="571" y="0"/>
                </a:lnTo>
                <a:lnTo>
                  <a:pt x="0" y="0"/>
                </a:lnTo>
                <a:lnTo>
                  <a:pt x="0" y="12157"/>
                </a:lnTo>
                <a:close/>
              </a:path>
            </a:pathLst>
          </a:custGeom>
          <a:solidFill>
            <a:srgbClr val="C9CD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0" name="object 1500"/>
          <p:cNvSpPr/>
          <p:nvPr/>
        </p:nvSpPr>
        <p:spPr>
          <a:xfrm>
            <a:off x="9837737" y="3471197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968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1" name="object 1501"/>
          <p:cNvSpPr/>
          <p:nvPr/>
        </p:nvSpPr>
        <p:spPr>
          <a:xfrm>
            <a:off x="9837394" y="34576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69"/>
                </a:moveTo>
                <a:lnTo>
                  <a:pt x="571" y="12169"/>
                </a:lnTo>
                <a:lnTo>
                  <a:pt x="571" y="0"/>
                </a:lnTo>
                <a:lnTo>
                  <a:pt x="0" y="0"/>
                </a:lnTo>
                <a:lnTo>
                  <a:pt x="0" y="12169"/>
                </a:lnTo>
                <a:close/>
              </a:path>
            </a:pathLst>
          </a:custGeom>
          <a:solidFill>
            <a:srgbClr val="C8C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2" name="object 1502"/>
          <p:cNvSpPr/>
          <p:nvPr/>
        </p:nvSpPr>
        <p:spPr>
          <a:xfrm>
            <a:off x="9837343" y="3471151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20014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3" name="object 1503"/>
          <p:cNvSpPr/>
          <p:nvPr/>
        </p:nvSpPr>
        <p:spPr>
          <a:xfrm>
            <a:off x="9837191" y="3457676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66"/>
                </a:moveTo>
                <a:lnTo>
                  <a:pt x="203" y="12166"/>
                </a:lnTo>
                <a:lnTo>
                  <a:pt x="203" y="0"/>
                </a:lnTo>
                <a:lnTo>
                  <a:pt x="0" y="0"/>
                </a:lnTo>
                <a:lnTo>
                  <a:pt x="0" y="12166"/>
                </a:lnTo>
                <a:close/>
              </a:path>
            </a:pathLst>
          </a:custGeom>
          <a:solidFill>
            <a:srgbClr val="C8CC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4" name="object 1504"/>
          <p:cNvSpPr/>
          <p:nvPr/>
        </p:nvSpPr>
        <p:spPr>
          <a:xfrm>
            <a:off x="9837172" y="347111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050"/>
                </a:lnTo>
              </a:path>
            </a:pathLst>
          </a:custGeom>
          <a:ln w="3175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5" name="object 1505"/>
          <p:cNvSpPr/>
          <p:nvPr/>
        </p:nvSpPr>
        <p:spPr>
          <a:xfrm>
            <a:off x="9837057" y="3471088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062"/>
                </a:lnTo>
              </a:path>
            </a:pathLst>
          </a:custGeom>
          <a:ln w="3175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6" name="object 1506"/>
          <p:cNvSpPr/>
          <p:nvPr/>
        </p:nvSpPr>
        <p:spPr>
          <a:xfrm>
            <a:off x="9836949" y="347107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061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7" name="object 1507"/>
          <p:cNvSpPr/>
          <p:nvPr/>
        </p:nvSpPr>
        <p:spPr>
          <a:xfrm>
            <a:off x="9836798" y="3470478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44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8" name="object 1508"/>
          <p:cNvSpPr/>
          <p:nvPr/>
        </p:nvSpPr>
        <p:spPr>
          <a:xfrm>
            <a:off x="9836702" y="3471024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085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9" name="object 1509"/>
          <p:cNvSpPr/>
          <p:nvPr/>
        </p:nvSpPr>
        <p:spPr>
          <a:xfrm>
            <a:off x="9836594" y="3470998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097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0" name="object 1510"/>
          <p:cNvSpPr/>
          <p:nvPr/>
        </p:nvSpPr>
        <p:spPr>
          <a:xfrm>
            <a:off x="9836460" y="3470986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095"/>
                </a:lnTo>
              </a:path>
            </a:pathLst>
          </a:custGeom>
          <a:ln w="3175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1" name="object 1511"/>
          <p:cNvSpPr/>
          <p:nvPr/>
        </p:nvSpPr>
        <p:spPr>
          <a:xfrm>
            <a:off x="9836353" y="3470961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07"/>
                </a:lnTo>
              </a:path>
            </a:pathLst>
          </a:custGeom>
          <a:ln w="3175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2" name="object 1512"/>
          <p:cNvSpPr/>
          <p:nvPr/>
        </p:nvSpPr>
        <p:spPr>
          <a:xfrm>
            <a:off x="9836219" y="347093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18"/>
                </a:lnTo>
              </a:path>
            </a:pathLst>
          </a:custGeom>
          <a:ln w="3175">
            <a:solidFill>
              <a:srgbClr val="C0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3" name="object 1513"/>
          <p:cNvSpPr/>
          <p:nvPr/>
        </p:nvSpPr>
        <p:spPr>
          <a:xfrm>
            <a:off x="9836105" y="3470910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30"/>
                </a:lnTo>
              </a:path>
            </a:pathLst>
          </a:custGeom>
          <a:ln w="3175">
            <a:solidFill>
              <a:srgbClr val="BF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4" name="object 1514"/>
          <p:cNvSpPr/>
          <p:nvPr/>
        </p:nvSpPr>
        <p:spPr>
          <a:xfrm>
            <a:off x="9835978" y="3470884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41"/>
                </a:lnTo>
              </a:path>
            </a:pathLst>
          </a:custGeom>
          <a:ln w="3175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5" name="object 1515"/>
          <p:cNvSpPr/>
          <p:nvPr/>
        </p:nvSpPr>
        <p:spPr>
          <a:xfrm>
            <a:off x="9835870" y="345765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04"/>
                </a:moveTo>
                <a:lnTo>
                  <a:pt x="127" y="12204"/>
                </a:lnTo>
                <a:lnTo>
                  <a:pt x="127" y="0"/>
                </a:lnTo>
                <a:lnTo>
                  <a:pt x="0" y="0"/>
                </a:lnTo>
                <a:lnTo>
                  <a:pt x="0" y="12204"/>
                </a:lnTo>
                <a:close/>
              </a:path>
            </a:pathLst>
          </a:custGeom>
          <a:solidFill>
            <a:srgbClr val="BEC6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6" name="object 1516"/>
          <p:cNvSpPr/>
          <p:nvPr/>
        </p:nvSpPr>
        <p:spPr>
          <a:xfrm>
            <a:off x="9835870" y="3470872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40"/>
                </a:lnTo>
              </a:path>
            </a:pathLst>
          </a:custGeom>
          <a:ln w="3175">
            <a:solidFill>
              <a:srgbClr val="BD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7" name="object 1517"/>
          <p:cNvSpPr/>
          <p:nvPr/>
        </p:nvSpPr>
        <p:spPr>
          <a:xfrm>
            <a:off x="9835718" y="3470821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77"/>
                </a:lnTo>
              </a:path>
            </a:pathLst>
          </a:custGeom>
          <a:ln w="3175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8" name="object 1518"/>
          <p:cNvSpPr/>
          <p:nvPr/>
        </p:nvSpPr>
        <p:spPr>
          <a:xfrm>
            <a:off x="9835629" y="345765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92"/>
                </a:moveTo>
                <a:lnTo>
                  <a:pt x="127" y="12192"/>
                </a:lnTo>
                <a:lnTo>
                  <a:pt x="127" y="0"/>
                </a:lnTo>
                <a:lnTo>
                  <a:pt x="0" y="0"/>
                </a:lnTo>
                <a:lnTo>
                  <a:pt x="0" y="12192"/>
                </a:lnTo>
                <a:close/>
              </a:path>
            </a:pathLst>
          </a:custGeom>
          <a:solidFill>
            <a:srgbClr val="BDC5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9" name="object 1519"/>
          <p:cNvSpPr/>
          <p:nvPr/>
        </p:nvSpPr>
        <p:spPr>
          <a:xfrm>
            <a:off x="9835622" y="3470821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63"/>
                </a:lnTo>
              </a:path>
            </a:pathLst>
          </a:custGeom>
          <a:ln w="3175">
            <a:solidFill>
              <a:srgbClr val="BC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0" name="object 1520"/>
          <p:cNvSpPr/>
          <p:nvPr/>
        </p:nvSpPr>
        <p:spPr>
          <a:xfrm>
            <a:off x="9835508" y="347079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76"/>
                </a:lnTo>
              </a:path>
            </a:pathLst>
          </a:custGeom>
          <a:ln w="3175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1" name="object 1521"/>
          <p:cNvSpPr/>
          <p:nvPr/>
        </p:nvSpPr>
        <p:spPr>
          <a:xfrm>
            <a:off x="9835381" y="3470770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87"/>
                </a:lnTo>
              </a:path>
            </a:pathLst>
          </a:custGeom>
          <a:ln w="3175">
            <a:solidFill>
              <a:srgbClr val="BAC3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2" name="object 1522"/>
          <p:cNvSpPr/>
          <p:nvPr/>
        </p:nvSpPr>
        <p:spPr>
          <a:xfrm>
            <a:off x="9835267" y="3457626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3318"/>
                </a:lnTo>
              </a:path>
            </a:pathLst>
          </a:custGeom>
          <a:ln w="3175">
            <a:solidFill>
              <a:srgbClr val="BA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3" name="object 1523"/>
          <p:cNvSpPr/>
          <p:nvPr/>
        </p:nvSpPr>
        <p:spPr>
          <a:xfrm>
            <a:off x="9834054" y="347046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339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4" name="object 1524"/>
          <p:cNvSpPr/>
          <p:nvPr/>
        </p:nvSpPr>
        <p:spPr>
          <a:xfrm>
            <a:off x="9833140" y="3470262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37"/>
                </a:lnTo>
              </a:path>
            </a:pathLst>
          </a:custGeom>
          <a:ln w="3175">
            <a:solidFill>
              <a:srgbClr val="9EB1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5" name="object 1525"/>
          <p:cNvSpPr/>
          <p:nvPr/>
        </p:nvSpPr>
        <p:spPr>
          <a:xfrm>
            <a:off x="9833032" y="3470249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38"/>
                </a:lnTo>
              </a:path>
            </a:pathLst>
          </a:custGeom>
          <a:ln w="3175">
            <a:solidFill>
              <a:srgbClr val="9CB0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6" name="object 1526"/>
          <p:cNvSpPr/>
          <p:nvPr/>
        </p:nvSpPr>
        <p:spPr>
          <a:xfrm>
            <a:off x="9832943" y="3470249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27"/>
                </a:lnTo>
              </a:path>
            </a:pathLst>
          </a:custGeom>
          <a:ln w="3175">
            <a:solidFill>
              <a:srgbClr val="99A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7" name="object 1527"/>
          <p:cNvSpPr/>
          <p:nvPr/>
        </p:nvSpPr>
        <p:spPr>
          <a:xfrm>
            <a:off x="9832841" y="3470224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40"/>
                </a:lnTo>
              </a:path>
            </a:pathLst>
          </a:custGeom>
          <a:ln w="3175">
            <a:solidFill>
              <a:srgbClr val="97ADC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8" name="object 1528"/>
          <p:cNvSpPr/>
          <p:nvPr/>
        </p:nvSpPr>
        <p:spPr>
          <a:xfrm>
            <a:off x="9832714" y="347017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78"/>
                </a:lnTo>
              </a:path>
            </a:pathLst>
          </a:custGeom>
          <a:ln w="3175">
            <a:solidFill>
              <a:srgbClr val="95AB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9" name="object 1529"/>
          <p:cNvSpPr/>
          <p:nvPr/>
        </p:nvSpPr>
        <p:spPr>
          <a:xfrm>
            <a:off x="9832613" y="3470148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92"/>
                </a:lnTo>
              </a:path>
            </a:pathLst>
          </a:custGeom>
          <a:ln w="3175">
            <a:solidFill>
              <a:srgbClr val="92AA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0" name="object 1530"/>
          <p:cNvSpPr/>
          <p:nvPr/>
        </p:nvSpPr>
        <p:spPr>
          <a:xfrm>
            <a:off x="9832511" y="3470122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05"/>
                </a:lnTo>
              </a:path>
            </a:pathLst>
          </a:custGeom>
          <a:ln w="3175">
            <a:solidFill>
              <a:srgbClr val="8DA8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1" name="object 1531"/>
          <p:cNvSpPr/>
          <p:nvPr/>
        </p:nvSpPr>
        <p:spPr>
          <a:xfrm>
            <a:off x="9832396" y="3470097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18"/>
                </a:lnTo>
              </a:path>
            </a:pathLst>
          </a:custGeom>
          <a:ln w="3175">
            <a:solidFill>
              <a:srgbClr val="87A4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2" name="object 1532"/>
          <p:cNvSpPr/>
          <p:nvPr/>
        </p:nvSpPr>
        <p:spPr>
          <a:xfrm>
            <a:off x="9832295" y="3470071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31"/>
                </a:lnTo>
              </a:path>
            </a:pathLst>
          </a:custGeom>
          <a:ln w="3175">
            <a:solidFill>
              <a:srgbClr val="83A1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3" name="object 1533"/>
          <p:cNvSpPr/>
          <p:nvPr/>
        </p:nvSpPr>
        <p:spPr>
          <a:xfrm>
            <a:off x="9832193" y="3470059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32"/>
                </a:lnTo>
              </a:path>
            </a:pathLst>
          </a:custGeom>
          <a:ln w="3175">
            <a:solidFill>
              <a:srgbClr val="81A0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4" name="object 1534"/>
          <p:cNvSpPr/>
          <p:nvPr/>
        </p:nvSpPr>
        <p:spPr>
          <a:xfrm>
            <a:off x="9832105" y="3470059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21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5" name="object 1535"/>
          <p:cNvSpPr/>
          <p:nvPr/>
        </p:nvSpPr>
        <p:spPr>
          <a:xfrm>
            <a:off x="9831978" y="3470008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58"/>
                </a:lnTo>
              </a:path>
            </a:pathLst>
          </a:custGeom>
          <a:ln w="317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6" name="object 1536"/>
          <p:cNvSpPr/>
          <p:nvPr/>
        </p:nvSpPr>
        <p:spPr>
          <a:xfrm>
            <a:off x="9831876" y="346998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72"/>
                </a:lnTo>
              </a:path>
            </a:pathLst>
          </a:custGeom>
          <a:ln w="3175">
            <a:solidFill>
              <a:srgbClr val="7F9D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7" name="object 1537"/>
          <p:cNvSpPr/>
          <p:nvPr/>
        </p:nvSpPr>
        <p:spPr>
          <a:xfrm>
            <a:off x="9831775" y="3469957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86"/>
                </a:lnTo>
              </a:path>
            </a:pathLst>
          </a:custGeom>
          <a:ln w="317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8" name="object 1538"/>
          <p:cNvSpPr/>
          <p:nvPr/>
        </p:nvSpPr>
        <p:spPr>
          <a:xfrm>
            <a:off x="9831685" y="3469957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74"/>
                </a:lnTo>
              </a:path>
            </a:pathLst>
          </a:custGeom>
          <a:ln w="3175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9" name="object 1539"/>
          <p:cNvSpPr/>
          <p:nvPr/>
        </p:nvSpPr>
        <p:spPr>
          <a:xfrm>
            <a:off x="9831584" y="3469932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88"/>
                </a:lnTo>
              </a:path>
            </a:pathLst>
          </a:custGeom>
          <a:ln w="3175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0" name="object 1540"/>
          <p:cNvSpPr/>
          <p:nvPr/>
        </p:nvSpPr>
        <p:spPr>
          <a:xfrm>
            <a:off x="9831355" y="3469856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39"/>
                </a:lnTo>
              </a:path>
            </a:pathLst>
          </a:custGeom>
          <a:ln w="3175">
            <a:solidFill>
              <a:srgbClr val="7C99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1" name="object 1541"/>
          <p:cNvSpPr/>
          <p:nvPr/>
        </p:nvSpPr>
        <p:spPr>
          <a:xfrm>
            <a:off x="9831254" y="3469830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53"/>
                </a:lnTo>
              </a:path>
            </a:pathLst>
          </a:custGeom>
          <a:ln w="3175">
            <a:solidFill>
              <a:srgbClr val="7C9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2" name="object 1542"/>
          <p:cNvSpPr/>
          <p:nvPr/>
        </p:nvSpPr>
        <p:spPr>
          <a:xfrm>
            <a:off x="9831165" y="3469830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41"/>
                </a:lnTo>
              </a:path>
            </a:pathLst>
          </a:custGeom>
          <a:ln w="3175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3" name="object 1543"/>
          <p:cNvSpPr/>
          <p:nvPr/>
        </p:nvSpPr>
        <p:spPr>
          <a:xfrm>
            <a:off x="9831025" y="3469767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691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4" name="object 1544"/>
          <p:cNvSpPr/>
          <p:nvPr/>
        </p:nvSpPr>
        <p:spPr>
          <a:xfrm>
            <a:off x="9830930" y="345724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71"/>
                </a:moveTo>
                <a:lnTo>
                  <a:pt x="139" y="12471"/>
                </a:lnTo>
                <a:lnTo>
                  <a:pt x="139" y="0"/>
                </a:lnTo>
                <a:lnTo>
                  <a:pt x="0" y="0"/>
                </a:lnTo>
                <a:lnTo>
                  <a:pt x="0" y="12471"/>
                </a:lnTo>
                <a:close/>
              </a:path>
            </a:pathLst>
          </a:custGeom>
          <a:solidFill>
            <a:srgbClr val="7A9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5" name="object 1545"/>
          <p:cNvSpPr/>
          <p:nvPr/>
        </p:nvSpPr>
        <p:spPr>
          <a:xfrm>
            <a:off x="9830892" y="3469728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715"/>
                </a:lnTo>
              </a:path>
            </a:pathLst>
          </a:custGeom>
          <a:ln w="3175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6" name="object 1546"/>
          <p:cNvSpPr/>
          <p:nvPr/>
        </p:nvSpPr>
        <p:spPr>
          <a:xfrm>
            <a:off x="9830790" y="345723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84"/>
                </a:moveTo>
                <a:lnTo>
                  <a:pt x="139" y="12484"/>
                </a:lnTo>
                <a:lnTo>
                  <a:pt x="139" y="0"/>
                </a:lnTo>
                <a:lnTo>
                  <a:pt x="0" y="0"/>
                </a:lnTo>
                <a:lnTo>
                  <a:pt x="0" y="12484"/>
                </a:lnTo>
                <a:close/>
              </a:path>
            </a:pathLst>
          </a:custGeom>
          <a:solidFill>
            <a:srgbClr val="7A96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7" name="object 1547"/>
          <p:cNvSpPr/>
          <p:nvPr/>
        </p:nvSpPr>
        <p:spPr>
          <a:xfrm>
            <a:off x="9830771" y="3469725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702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8" name="object 1548"/>
          <p:cNvSpPr/>
          <p:nvPr/>
        </p:nvSpPr>
        <p:spPr>
          <a:xfrm>
            <a:off x="9830637" y="3469703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131" y="0"/>
                </a:moveTo>
                <a:lnTo>
                  <a:pt x="0" y="0"/>
                </a:lnTo>
                <a:lnTo>
                  <a:pt x="131" y="21"/>
                </a:lnTo>
                <a:close/>
              </a:path>
            </a:pathLst>
          </a:custGeom>
          <a:solidFill>
            <a:srgbClr val="7996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9" name="object 1549"/>
          <p:cNvSpPr/>
          <p:nvPr/>
        </p:nvSpPr>
        <p:spPr>
          <a:xfrm>
            <a:off x="9830769" y="3457206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96"/>
                </a:moveTo>
                <a:lnTo>
                  <a:pt x="21" y="0"/>
                </a:lnTo>
                <a:lnTo>
                  <a:pt x="0" y="12496"/>
                </a:lnTo>
                <a:close/>
              </a:path>
            </a:pathLst>
          </a:custGeom>
          <a:solidFill>
            <a:srgbClr val="7996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0" name="object 1550"/>
          <p:cNvSpPr/>
          <p:nvPr/>
        </p:nvSpPr>
        <p:spPr>
          <a:xfrm>
            <a:off x="9830593" y="3457168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3240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1" name="object 1551"/>
          <p:cNvSpPr/>
          <p:nvPr/>
        </p:nvSpPr>
        <p:spPr>
          <a:xfrm>
            <a:off x="9830448" y="3469678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715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2" name="object 1552"/>
          <p:cNvSpPr/>
          <p:nvPr/>
        </p:nvSpPr>
        <p:spPr>
          <a:xfrm>
            <a:off x="9830333" y="345714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22"/>
                </a:moveTo>
                <a:lnTo>
                  <a:pt x="165" y="12522"/>
                </a:lnTo>
                <a:lnTo>
                  <a:pt x="165" y="0"/>
                </a:lnTo>
                <a:lnTo>
                  <a:pt x="0" y="0"/>
                </a:lnTo>
                <a:lnTo>
                  <a:pt x="0" y="12522"/>
                </a:lnTo>
                <a:close/>
              </a:path>
            </a:pathLst>
          </a:custGeom>
          <a:solidFill>
            <a:srgbClr val="7894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3" name="object 1553"/>
          <p:cNvSpPr/>
          <p:nvPr/>
        </p:nvSpPr>
        <p:spPr>
          <a:xfrm>
            <a:off x="9830307" y="3469678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698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4" name="object 1554"/>
          <p:cNvSpPr/>
          <p:nvPr/>
        </p:nvSpPr>
        <p:spPr>
          <a:xfrm>
            <a:off x="9830206" y="345714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84"/>
                </a:moveTo>
                <a:lnTo>
                  <a:pt x="139" y="12484"/>
                </a:lnTo>
                <a:lnTo>
                  <a:pt x="139" y="0"/>
                </a:lnTo>
                <a:lnTo>
                  <a:pt x="0" y="0"/>
                </a:lnTo>
                <a:lnTo>
                  <a:pt x="0" y="12484"/>
                </a:lnTo>
                <a:close/>
              </a:path>
            </a:pathLst>
          </a:custGeom>
          <a:solidFill>
            <a:srgbClr val="779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5" name="object 1555"/>
          <p:cNvSpPr/>
          <p:nvPr/>
        </p:nvSpPr>
        <p:spPr>
          <a:xfrm>
            <a:off x="9830155" y="3469665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694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6" name="object 1556"/>
          <p:cNvSpPr/>
          <p:nvPr/>
        </p:nvSpPr>
        <p:spPr>
          <a:xfrm>
            <a:off x="9830054" y="345711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71"/>
                </a:moveTo>
                <a:lnTo>
                  <a:pt x="152" y="12471"/>
                </a:lnTo>
                <a:lnTo>
                  <a:pt x="152" y="0"/>
                </a:lnTo>
                <a:lnTo>
                  <a:pt x="0" y="0"/>
                </a:lnTo>
                <a:lnTo>
                  <a:pt x="0" y="12471"/>
                </a:lnTo>
                <a:close/>
              </a:path>
            </a:pathLst>
          </a:custGeom>
          <a:solidFill>
            <a:srgbClr val="779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7" name="object 1557"/>
          <p:cNvSpPr/>
          <p:nvPr/>
        </p:nvSpPr>
        <p:spPr>
          <a:xfrm>
            <a:off x="9830015" y="3469665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678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8" name="object 1558"/>
          <p:cNvSpPr/>
          <p:nvPr/>
        </p:nvSpPr>
        <p:spPr>
          <a:xfrm>
            <a:off x="9829913" y="345709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58"/>
                </a:moveTo>
                <a:lnTo>
                  <a:pt x="139" y="12458"/>
                </a:lnTo>
                <a:lnTo>
                  <a:pt x="139" y="0"/>
                </a:lnTo>
                <a:lnTo>
                  <a:pt x="0" y="0"/>
                </a:lnTo>
                <a:lnTo>
                  <a:pt x="0" y="12458"/>
                </a:lnTo>
                <a:close/>
              </a:path>
            </a:pathLst>
          </a:custGeom>
          <a:solidFill>
            <a:srgbClr val="7692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9" name="object 1559"/>
          <p:cNvSpPr/>
          <p:nvPr/>
        </p:nvSpPr>
        <p:spPr>
          <a:xfrm>
            <a:off x="9829863" y="3469652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673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0" name="object 1560"/>
          <p:cNvSpPr/>
          <p:nvPr/>
        </p:nvSpPr>
        <p:spPr>
          <a:xfrm>
            <a:off x="9829762" y="345708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33"/>
                </a:moveTo>
                <a:lnTo>
                  <a:pt x="152" y="12433"/>
                </a:lnTo>
                <a:lnTo>
                  <a:pt x="152" y="0"/>
                </a:lnTo>
                <a:lnTo>
                  <a:pt x="0" y="0"/>
                </a:lnTo>
                <a:lnTo>
                  <a:pt x="0" y="12433"/>
                </a:lnTo>
                <a:close/>
              </a:path>
            </a:pathLst>
          </a:custGeom>
          <a:solidFill>
            <a:srgbClr val="7692A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1" name="object 1561"/>
          <p:cNvSpPr/>
          <p:nvPr/>
        </p:nvSpPr>
        <p:spPr>
          <a:xfrm>
            <a:off x="9829724" y="3469640"/>
            <a:ext cx="0" cy="121285"/>
          </a:xfrm>
          <a:custGeom>
            <a:avLst/>
            <a:gdLst/>
            <a:ahLst/>
            <a:cxnLst/>
            <a:rect l="l" t="t" r="r" b="b"/>
            <a:pathLst>
              <a:path h="121285">
                <a:moveTo>
                  <a:pt x="0" y="0"/>
                </a:moveTo>
                <a:lnTo>
                  <a:pt x="0" y="120669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2" name="object 1562"/>
          <p:cNvSpPr/>
          <p:nvPr/>
        </p:nvSpPr>
        <p:spPr>
          <a:xfrm>
            <a:off x="9829622" y="345705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20"/>
                </a:moveTo>
                <a:lnTo>
                  <a:pt x="139" y="12420"/>
                </a:lnTo>
                <a:lnTo>
                  <a:pt x="139" y="0"/>
                </a:lnTo>
                <a:lnTo>
                  <a:pt x="0" y="0"/>
                </a:lnTo>
                <a:lnTo>
                  <a:pt x="0" y="12420"/>
                </a:lnTo>
                <a:close/>
              </a:path>
            </a:pathLst>
          </a:custGeom>
          <a:solidFill>
            <a:srgbClr val="7591A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3" name="object 1563"/>
          <p:cNvSpPr/>
          <p:nvPr/>
        </p:nvSpPr>
        <p:spPr>
          <a:xfrm>
            <a:off x="9829609" y="3469640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53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4" name="object 1564"/>
          <p:cNvSpPr/>
          <p:nvPr/>
        </p:nvSpPr>
        <p:spPr>
          <a:xfrm>
            <a:off x="9829469" y="3457016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20"/>
                </a:moveTo>
                <a:lnTo>
                  <a:pt x="152" y="12420"/>
                </a:lnTo>
                <a:lnTo>
                  <a:pt x="152" y="0"/>
                </a:lnTo>
                <a:lnTo>
                  <a:pt x="0" y="0"/>
                </a:lnTo>
                <a:lnTo>
                  <a:pt x="0" y="12420"/>
                </a:lnTo>
                <a:close/>
              </a:path>
            </a:pathLst>
          </a:custGeom>
          <a:solidFill>
            <a:srgbClr val="7490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5" name="object 1565"/>
          <p:cNvSpPr/>
          <p:nvPr/>
        </p:nvSpPr>
        <p:spPr>
          <a:xfrm>
            <a:off x="9829463" y="3469627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48"/>
                </a:lnTo>
              </a:path>
            </a:pathLst>
          </a:custGeom>
          <a:ln w="3175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6" name="object 1566"/>
          <p:cNvSpPr/>
          <p:nvPr/>
        </p:nvSpPr>
        <p:spPr>
          <a:xfrm>
            <a:off x="9829330" y="345700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95"/>
                </a:moveTo>
                <a:lnTo>
                  <a:pt x="139" y="12395"/>
                </a:lnTo>
                <a:lnTo>
                  <a:pt x="139" y="0"/>
                </a:lnTo>
                <a:lnTo>
                  <a:pt x="0" y="0"/>
                </a:lnTo>
                <a:lnTo>
                  <a:pt x="0" y="12395"/>
                </a:lnTo>
                <a:close/>
              </a:path>
            </a:pathLst>
          </a:custGeom>
          <a:solidFill>
            <a:srgbClr val="748FA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7" name="object 1567"/>
          <p:cNvSpPr/>
          <p:nvPr/>
        </p:nvSpPr>
        <p:spPr>
          <a:xfrm>
            <a:off x="9829292" y="3469614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45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8" name="object 1568"/>
          <p:cNvSpPr/>
          <p:nvPr/>
        </p:nvSpPr>
        <p:spPr>
          <a:xfrm>
            <a:off x="9829190" y="345697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82"/>
                </a:moveTo>
                <a:lnTo>
                  <a:pt x="139" y="12382"/>
                </a:lnTo>
                <a:lnTo>
                  <a:pt x="139" y="0"/>
                </a:lnTo>
                <a:lnTo>
                  <a:pt x="0" y="0"/>
                </a:lnTo>
                <a:lnTo>
                  <a:pt x="0" y="12382"/>
                </a:lnTo>
                <a:close/>
              </a:path>
            </a:pathLst>
          </a:custGeom>
          <a:solidFill>
            <a:srgbClr val="738EA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9" name="object 1569"/>
          <p:cNvSpPr/>
          <p:nvPr/>
        </p:nvSpPr>
        <p:spPr>
          <a:xfrm>
            <a:off x="9829145" y="3469602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40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0" name="object 1570"/>
          <p:cNvSpPr/>
          <p:nvPr/>
        </p:nvSpPr>
        <p:spPr>
          <a:xfrm>
            <a:off x="9829050" y="345695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69"/>
                </a:moveTo>
                <a:lnTo>
                  <a:pt x="139" y="12369"/>
                </a:lnTo>
                <a:lnTo>
                  <a:pt x="139" y="0"/>
                </a:lnTo>
                <a:lnTo>
                  <a:pt x="0" y="0"/>
                </a:lnTo>
                <a:lnTo>
                  <a:pt x="0" y="12369"/>
                </a:lnTo>
                <a:close/>
              </a:path>
            </a:pathLst>
          </a:custGeom>
          <a:solidFill>
            <a:srgbClr val="728EA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1" name="object 1571"/>
          <p:cNvSpPr/>
          <p:nvPr/>
        </p:nvSpPr>
        <p:spPr>
          <a:xfrm>
            <a:off x="9828986" y="3469589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37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2" name="object 1572"/>
          <p:cNvSpPr/>
          <p:nvPr/>
        </p:nvSpPr>
        <p:spPr>
          <a:xfrm>
            <a:off x="9828872" y="3456927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57"/>
                </a:moveTo>
                <a:lnTo>
                  <a:pt x="177" y="12357"/>
                </a:lnTo>
                <a:lnTo>
                  <a:pt x="177" y="0"/>
                </a:lnTo>
                <a:lnTo>
                  <a:pt x="0" y="0"/>
                </a:lnTo>
                <a:lnTo>
                  <a:pt x="0" y="12357"/>
                </a:lnTo>
                <a:close/>
              </a:path>
            </a:pathLst>
          </a:custGeom>
          <a:solidFill>
            <a:srgbClr val="728D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3" name="object 1573"/>
          <p:cNvSpPr/>
          <p:nvPr/>
        </p:nvSpPr>
        <p:spPr>
          <a:xfrm>
            <a:off x="9828796" y="3469576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29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4" name="object 1574"/>
          <p:cNvSpPr/>
          <p:nvPr/>
        </p:nvSpPr>
        <p:spPr>
          <a:xfrm>
            <a:off x="9828669" y="345685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95"/>
                </a:moveTo>
                <a:lnTo>
                  <a:pt x="203" y="12395"/>
                </a:lnTo>
                <a:lnTo>
                  <a:pt x="203" y="0"/>
                </a:lnTo>
                <a:lnTo>
                  <a:pt x="0" y="0"/>
                </a:lnTo>
                <a:lnTo>
                  <a:pt x="0" y="12395"/>
                </a:lnTo>
                <a:close/>
              </a:path>
            </a:pathLst>
          </a:custGeom>
          <a:solidFill>
            <a:srgbClr val="718C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5" name="object 1575"/>
          <p:cNvSpPr/>
          <p:nvPr/>
        </p:nvSpPr>
        <p:spPr>
          <a:xfrm>
            <a:off x="9828606" y="346956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620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6" name="object 1576"/>
          <p:cNvSpPr/>
          <p:nvPr/>
        </p:nvSpPr>
        <p:spPr>
          <a:xfrm>
            <a:off x="9828479" y="345681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82"/>
                </a:moveTo>
                <a:lnTo>
                  <a:pt x="190" y="12382"/>
                </a:lnTo>
                <a:lnTo>
                  <a:pt x="190" y="0"/>
                </a:lnTo>
                <a:lnTo>
                  <a:pt x="0" y="0"/>
                </a:lnTo>
                <a:lnTo>
                  <a:pt x="0" y="12382"/>
                </a:lnTo>
                <a:close/>
              </a:path>
            </a:pathLst>
          </a:custGeom>
          <a:solidFill>
            <a:srgbClr val="708B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7" name="object 1577"/>
          <p:cNvSpPr/>
          <p:nvPr/>
        </p:nvSpPr>
        <p:spPr>
          <a:xfrm>
            <a:off x="9828441" y="346956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98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8" name="object 1578"/>
          <p:cNvSpPr/>
          <p:nvPr/>
        </p:nvSpPr>
        <p:spPr>
          <a:xfrm>
            <a:off x="9828288" y="345677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69"/>
                </a:moveTo>
                <a:lnTo>
                  <a:pt x="190" y="12369"/>
                </a:lnTo>
                <a:lnTo>
                  <a:pt x="190" y="0"/>
                </a:lnTo>
                <a:lnTo>
                  <a:pt x="0" y="0"/>
                </a:lnTo>
                <a:lnTo>
                  <a:pt x="0" y="12369"/>
                </a:lnTo>
                <a:close/>
              </a:path>
            </a:pathLst>
          </a:custGeom>
          <a:solidFill>
            <a:srgbClr val="708B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9" name="object 1579"/>
          <p:cNvSpPr/>
          <p:nvPr/>
        </p:nvSpPr>
        <p:spPr>
          <a:xfrm>
            <a:off x="9828250" y="3469551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87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0" name="object 1580"/>
          <p:cNvSpPr/>
          <p:nvPr/>
        </p:nvSpPr>
        <p:spPr>
          <a:xfrm>
            <a:off x="9828098" y="345676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18"/>
                </a:moveTo>
                <a:lnTo>
                  <a:pt x="190" y="12318"/>
                </a:lnTo>
                <a:lnTo>
                  <a:pt x="190" y="0"/>
                </a:lnTo>
                <a:lnTo>
                  <a:pt x="0" y="0"/>
                </a:lnTo>
                <a:lnTo>
                  <a:pt x="0" y="12318"/>
                </a:lnTo>
                <a:close/>
              </a:path>
            </a:pathLst>
          </a:custGeom>
          <a:solidFill>
            <a:srgbClr val="6F8AA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1" name="object 1581"/>
          <p:cNvSpPr/>
          <p:nvPr/>
        </p:nvSpPr>
        <p:spPr>
          <a:xfrm>
            <a:off x="9828034" y="346952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92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2" name="object 1582"/>
          <p:cNvSpPr/>
          <p:nvPr/>
        </p:nvSpPr>
        <p:spPr>
          <a:xfrm>
            <a:off x="9827894" y="345669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31"/>
                </a:moveTo>
                <a:lnTo>
                  <a:pt x="203" y="12331"/>
                </a:lnTo>
                <a:lnTo>
                  <a:pt x="203" y="0"/>
                </a:lnTo>
                <a:lnTo>
                  <a:pt x="0" y="0"/>
                </a:lnTo>
                <a:lnTo>
                  <a:pt x="0" y="12331"/>
                </a:lnTo>
                <a:close/>
              </a:path>
            </a:pathLst>
          </a:custGeom>
          <a:solidFill>
            <a:srgbClr val="6F89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3" name="object 1583"/>
          <p:cNvSpPr/>
          <p:nvPr/>
        </p:nvSpPr>
        <p:spPr>
          <a:xfrm>
            <a:off x="9827844" y="346951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83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4" name="object 1584"/>
          <p:cNvSpPr/>
          <p:nvPr/>
        </p:nvSpPr>
        <p:spPr>
          <a:xfrm>
            <a:off x="9827717" y="345666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19"/>
                </a:moveTo>
                <a:lnTo>
                  <a:pt x="190" y="12319"/>
                </a:lnTo>
                <a:lnTo>
                  <a:pt x="190" y="0"/>
                </a:lnTo>
                <a:lnTo>
                  <a:pt x="0" y="0"/>
                </a:lnTo>
                <a:lnTo>
                  <a:pt x="0" y="12319"/>
                </a:lnTo>
                <a:close/>
              </a:path>
            </a:pathLst>
          </a:custGeom>
          <a:solidFill>
            <a:srgbClr val="6E88A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5" name="object 1585"/>
          <p:cNvSpPr/>
          <p:nvPr/>
        </p:nvSpPr>
        <p:spPr>
          <a:xfrm>
            <a:off x="9827666" y="3469500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74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6" name="object 1586"/>
          <p:cNvSpPr/>
          <p:nvPr/>
        </p:nvSpPr>
        <p:spPr>
          <a:xfrm>
            <a:off x="9827526" y="3456647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73"/>
                </a:moveTo>
                <a:lnTo>
                  <a:pt x="190" y="12573"/>
                </a:lnTo>
                <a:lnTo>
                  <a:pt x="190" y="0"/>
                </a:lnTo>
                <a:lnTo>
                  <a:pt x="0" y="0"/>
                </a:lnTo>
                <a:lnTo>
                  <a:pt x="0" y="12573"/>
                </a:lnTo>
                <a:close/>
              </a:path>
            </a:pathLst>
          </a:custGeom>
          <a:solidFill>
            <a:srgbClr val="6D87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7" name="object 1587"/>
          <p:cNvSpPr/>
          <p:nvPr/>
        </p:nvSpPr>
        <p:spPr>
          <a:xfrm>
            <a:off x="9827462" y="346947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77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8" name="object 1588"/>
          <p:cNvSpPr/>
          <p:nvPr/>
        </p:nvSpPr>
        <p:spPr>
          <a:xfrm>
            <a:off x="9827336" y="3456597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68"/>
                </a:moveTo>
                <a:lnTo>
                  <a:pt x="190" y="12268"/>
                </a:lnTo>
                <a:lnTo>
                  <a:pt x="190" y="0"/>
                </a:lnTo>
                <a:lnTo>
                  <a:pt x="0" y="0"/>
                </a:lnTo>
                <a:lnTo>
                  <a:pt x="0" y="12268"/>
                </a:lnTo>
                <a:close/>
              </a:path>
            </a:pathLst>
          </a:custGeom>
          <a:solidFill>
            <a:srgbClr val="6D879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9" name="object 1589"/>
          <p:cNvSpPr/>
          <p:nvPr/>
        </p:nvSpPr>
        <p:spPr>
          <a:xfrm>
            <a:off x="9827285" y="346947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55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0" name="object 1590"/>
          <p:cNvSpPr/>
          <p:nvPr/>
        </p:nvSpPr>
        <p:spPr>
          <a:xfrm>
            <a:off x="9827158" y="345657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42"/>
                </a:moveTo>
                <a:lnTo>
                  <a:pt x="177" y="12242"/>
                </a:lnTo>
                <a:lnTo>
                  <a:pt x="177" y="0"/>
                </a:lnTo>
                <a:lnTo>
                  <a:pt x="0" y="0"/>
                </a:lnTo>
                <a:lnTo>
                  <a:pt x="0" y="12242"/>
                </a:lnTo>
                <a:close/>
              </a:path>
            </a:pathLst>
          </a:custGeom>
          <a:solidFill>
            <a:srgbClr val="6C869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1" name="object 1591"/>
          <p:cNvSpPr/>
          <p:nvPr/>
        </p:nvSpPr>
        <p:spPr>
          <a:xfrm>
            <a:off x="9827082" y="3469449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59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2" name="object 1592"/>
          <p:cNvSpPr/>
          <p:nvPr/>
        </p:nvSpPr>
        <p:spPr>
          <a:xfrm>
            <a:off x="9826955" y="345652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42"/>
                </a:moveTo>
                <a:lnTo>
                  <a:pt x="203" y="12242"/>
                </a:lnTo>
                <a:lnTo>
                  <a:pt x="203" y="0"/>
                </a:lnTo>
                <a:lnTo>
                  <a:pt x="0" y="0"/>
                </a:lnTo>
                <a:lnTo>
                  <a:pt x="0" y="12242"/>
                </a:lnTo>
                <a:close/>
              </a:path>
            </a:pathLst>
          </a:custGeom>
          <a:solidFill>
            <a:srgbClr val="6B859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3" name="object 1593"/>
          <p:cNvSpPr/>
          <p:nvPr/>
        </p:nvSpPr>
        <p:spPr>
          <a:xfrm>
            <a:off x="9826885" y="3469437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535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4" name="object 1594"/>
          <p:cNvSpPr/>
          <p:nvPr/>
        </p:nvSpPr>
        <p:spPr>
          <a:xfrm>
            <a:off x="9826752" y="345648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17"/>
                </a:moveTo>
                <a:lnTo>
                  <a:pt x="203" y="12217"/>
                </a:lnTo>
                <a:lnTo>
                  <a:pt x="203" y="0"/>
                </a:lnTo>
                <a:lnTo>
                  <a:pt x="0" y="0"/>
                </a:lnTo>
                <a:lnTo>
                  <a:pt x="0" y="12217"/>
                </a:lnTo>
                <a:close/>
              </a:path>
            </a:pathLst>
          </a:custGeom>
          <a:solidFill>
            <a:srgbClr val="6B84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5" name="object 1595"/>
          <p:cNvSpPr/>
          <p:nvPr/>
        </p:nvSpPr>
        <p:spPr>
          <a:xfrm>
            <a:off x="9826676" y="3469411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77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6" name="object 1596"/>
          <p:cNvSpPr/>
          <p:nvPr/>
        </p:nvSpPr>
        <p:spPr>
          <a:xfrm>
            <a:off x="9826535" y="3456406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42"/>
                </a:moveTo>
                <a:lnTo>
                  <a:pt x="215" y="12242"/>
                </a:lnTo>
                <a:lnTo>
                  <a:pt x="215" y="0"/>
                </a:lnTo>
                <a:lnTo>
                  <a:pt x="0" y="0"/>
                </a:lnTo>
                <a:lnTo>
                  <a:pt x="0" y="12242"/>
                </a:lnTo>
                <a:close/>
              </a:path>
            </a:pathLst>
          </a:custGeom>
          <a:solidFill>
            <a:srgbClr val="6A849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7" name="object 1597"/>
          <p:cNvSpPr/>
          <p:nvPr/>
        </p:nvSpPr>
        <p:spPr>
          <a:xfrm>
            <a:off x="9826466" y="3469398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411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8" name="object 1598"/>
          <p:cNvSpPr/>
          <p:nvPr/>
        </p:nvSpPr>
        <p:spPr>
          <a:xfrm>
            <a:off x="9826320" y="345633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55"/>
                </a:moveTo>
                <a:lnTo>
                  <a:pt x="215" y="12255"/>
                </a:lnTo>
                <a:lnTo>
                  <a:pt x="215" y="0"/>
                </a:lnTo>
                <a:lnTo>
                  <a:pt x="0" y="0"/>
                </a:lnTo>
                <a:lnTo>
                  <a:pt x="0" y="12255"/>
                </a:lnTo>
                <a:close/>
              </a:path>
            </a:pathLst>
          </a:custGeom>
          <a:solidFill>
            <a:srgbClr val="6983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9" name="object 1599"/>
          <p:cNvSpPr/>
          <p:nvPr/>
        </p:nvSpPr>
        <p:spPr>
          <a:xfrm>
            <a:off x="9826263" y="346937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357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0" name="object 1600"/>
          <p:cNvSpPr/>
          <p:nvPr/>
        </p:nvSpPr>
        <p:spPr>
          <a:xfrm>
            <a:off x="9826129" y="345633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92"/>
                </a:moveTo>
                <a:lnTo>
                  <a:pt x="203" y="12192"/>
                </a:lnTo>
                <a:lnTo>
                  <a:pt x="203" y="0"/>
                </a:lnTo>
                <a:lnTo>
                  <a:pt x="0" y="0"/>
                </a:lnTo>
                <a:lnTo>
                  <a:pt x="0" y="12192"/>
                </a:lnTo>
                <a:close/>
              </a:path>
            </a:pathLst>
          </a:custGeom>
          <a:solidFill>
            <a:srgbClr val="6982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1" name="object 1601"/>
          <p:cNvSpPr/>
          <p:nvPr/>
        </p:nvSpPr>
        <p:spPr>
          <a:xfrm>
            <a:off x="9826091" y="3469373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278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2" name="object 1602"/>
          <p:cNvSpPr/>
          <p:nvPr/>
        </p:nvSpPr>
        <p:spPr>
          <a:xfrm>
            <a:off x="9825926" y="345625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04"/>
                </a:moveTo>
                <a:lnTo>
                  <a:pt x="203" y="12204"/>
                </a:lnTo>
                <a:lnTo>
                  <a:pt x="203" y="0"/>
                </a:lnTo>
                <a:lnTo>
                  <a:pt x="0" y="0"/>
                </a:lnTo>
                <a:lnTo>
                  <a:pt x="0" y="12204"/>
                </a:lnTo>
                <a:close/>
              </a:path>
            </a:pathLst>
          </a:custGeom>
          <a:solidFill>
            <a:srgbClr val="688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3" name="object 1603"/>
          <p:cNvSpPr/>
          <p:nvPr/>
        </p:nvSpPr>
        <p:spPr>
          <a:xfrm>
            <a:off x="9825856" y="3469335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238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4" name="object 1604"/>
          <p:cNvSpPr/>
          <p:nvPr/>
        </p:nvSpPr>
        <p:spPr>
          <a:xfrm>
            <a:off x="9825723" y="3469335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190" y="25"/>
                </a:lnTo>
                <a:lnTo>
                  <a:pt x="0" y="0"/>
                </a:lnTo>
                <a:close/>
              </a:path>
            </a:pathLst>
          </a:custGeom>
          <a:solidFill>
            <a:srgbClr val="6780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5" name="object 1605"/>
          <p:cNvSpPr/>
          <p:nvPr/>
        </p:nvSpPr>
        <p:spPr>
          <a:xfrm>
            <a:off x="9825723" y="345620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92"/>
                </a:moveTo>
                <a:lnTo>
                  <a:pt x="203" y="12192"/>
                </a:lnTo>
                <a:lnTo>
                  <a:pt x="203" y="0"/>
                </a:lnTo>
                <a:lnTo>
                  <a:pt x="0" y="0"/>
                </a:lnTo>
                <a:lnTo>
                  <a:pt x="0" y="12192"/>
                </a:lnTo>
                <a:close/>
              </a:path>
            </a:pathLst>
          </a:custGeom>
          <a:solidFill>
            <a:srgbClr val="6780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6" name="object 1606"/>
          <p:cNvSpPr/>
          <p:nvPr/>
        </p:nvSpPr>
        <p:spPr>
          <a:xfrm>
            <a:off x="9825653" y="3469322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72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7" name="object 1607"/>
          <p:cNvSpPr/>
          <p:nvPr/>
        </p:nvSpPr>
        <p:spPr>
          <a:xfrm>
            <a:off x="9825520" y="345616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66"/>
                </a:moveTo>
                <a:lnTo>
                  <a:pt x="203" y="12166"/>
                </a:lnTo>
                <a:lnTo>
                  <a:pt x="203" y="0"/>
                </a:lnTo>
                <a:lnTo>
                  <a:pt x="0" y="0"/>
                </a:lnTo>
                <a:lnTo>
                  <a:pt x="0" y="12166"/>
                </a:lnTo>
                <a:close/>
              </a:path>
            </a:pathLst>
          </a:custGeom>
          <a:solidFill>
            <a:srgbClr val="6780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8" name="object 1608"/>
          <p:cNvSpPr/>
          <p:nvPr/>
        </p:nvSpPr>
        <p:spPr>
          <a:xfrm>
            <a:off x="9825449" y="3469297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118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9" name="object 1609"/>
          <p:cNvSpPr/>
          <p:nvPr/>
        </p:nvSpPr>
        <p:spPr>
          <a:xfrm>
            <a:off x="9825316" y="345608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79"/>
                </a:moveTo>
                <a:lnTo>
                  <a:pt x="203" y="12179"/>
                </a:lnTo>
                <a:lnTo>
                  <a:pt x="203" y="0"/>
                </a:lnTo>
                <a:lnTo>
                  <a:pt x="0" y="0"/>
                </a:lnTo>
                <a:lnTo>
                  <a:pt x="0" y="12179"/>
                </a:lnTo>
                <a:close/>
              </a:path>
            </a:pathLst>
          </a:custGeom>
          <a:solidFill>
            <a:srgbClr val="667F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0" name="object 1610"/>
          <p:cNvSpPr/>
          <p:nvPr/>
        </p:nvSpPr>
        <p:spPr>
          <a:xfrm>
            <a:off x="9825252" y="3469271"/>
            <a:ext cx="0" cy="120650"/>
          </a:xfrm>
          <a:custGeom>
            <a:avLst/>
            <a:gdLst/>
            <a:ahLst/>
            <a:cxnLst/>
            <a:rect l="l" t="t" r="r" b="b"/>
            <a:pathLst>
              <a:path h="120650">
                <a:moveTo>
                  <a:pt x="0" y="0"/>
                </a:moveTo>
                <a:lnTo>
                  <a:pt x="0" y="120065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1" name="object 1611"/>
          <p:cNvSpPr/>
          <p:nvPr/>
        </p:nvSpPr>
        <p:spPr>
          <a:xfrm>
            <a:off x="9825126" y="345602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79"/>
                </a:moveTo>
                <a:lnTo>
                  <a:pt x="190" y="12179"/>
                </a:lnTo>
                <a:lnTo>
                  <a:pt x="190" y="0"/>
                </a:lnTo>
                <a:lnTo>
                  <a:pt x="0" y="0"/>
                </a:lnTo>
                <a:lnTo>
                  <a:pt x="0" y="12179"/>
                </a:lnTo>
                <a:close/>
              </a:path>
            </a:pathLst>
          </a:custGeom>
          <a:solidFill>
            <a:srgbClr val="657E9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2" name="object 1612"/>
          <p:cNvSpPr/>
          <p:nvPr/>
        </p:nvSpPr>
        <p:spPr>
          <a:xfrm>
            <a:off x="9825056" y="3469259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998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3" name="object 1613"/>
          <p:cNvSpPr/>
          <p:nvPr/>
        </p:nvSpPr>
        <p:spPr>
          <a:xfrm>
            <a:off x="9824923" y="3455987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53"/>
                </a:moveTo>
                <a:lnTo>
                  <a:pt x="203" y="12153"/>
                </a:lnTo>
                <a:lnTo>
                  <a:pt x="203" y="0"/>
                </a:lnTo>
                <a:lnTo>
                  <a:pt x="0" y="0"/>
                </a:lnTo>
                <a:lnTo>
                  <a:pt x="0" y="12153"/>
                </a:lnTo>
                <a:close/>
              </a:path>
            </a:pathLst>
          </a:custGeom>
          <a:solidFill>
            <a:srgbClr val="647D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4" name="object 1614"/>
          <p:cNvSpPr/>
          <p:nvPr/>
        </p:nvSpPr>
        <p:spPr>
          <a:xfrm>
            <a:off x="9824878" y="3469259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920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5" name="object 1615"/>
          <p:cNvSpPr/>
          <p:nvPr/>
        </p:nvSpPr>
        <p:spPr>
          <a:xfrm>
            <a:off x="9824732" y="345592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53"/>
                </a:moveTo>
                <a:lnTo>
                  <a:pt x="190" y="12153"/>
                </a:lnTo>
                <a:lnTo>
                  <a:pt x="190" y="0"/>
                </a:lnTo>
                <a:lnTo>
                  <a:pt x="0" y="0"/>
                </a:lnTo>
                <a:lnTo>
                  <a:pt x="0" y="12153"/>
                </a:lnTo>
                <a:close/>
              </a:path>
            </a:pathLst>
          </a:custGeom>
          <a:solidFill>
            <a:srgbClr val="647D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6" name="object 1616"/>
          <p:cNvSpPr/>
          <p:nvPr/>
        </p:nvSpPr>
        <p:spPr>
          <a:xfrm>
            <a:off x="9824663" y="3469221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884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7" name="object 1617"/>
          <p:cNvSpPr/>
          <p:nvPr/>
        </p:nvSpPr>
        <p:spPr>
          <a:xfrm>
            <a:off x="9824529" y="345582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92"/>
                </a:moveTo>
                <a:lnTo>
                  <a:pt x="203" y="12192"/>
                </a:lnTo>
                <a:lnTo>
                  <a:pt x="203" y="0"/>
                </a:lnTo>
                <a:lnTo>
                  <a:pt x="0" y="0"/>
                </a:lnTo>
                <a:lnTo>
                  <a:pt x="0" y="12192"/>
                </a:lnTo>
                <a:close/>
              </a:path>
            </a:pathLst>
          </a:custGeom>
          <a:solidFill>
            <a:srgbClr val="637B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8" name="object 1618"/>
          <p:cNvSpPr/>
          <p:nvPr/>
        </p:nvSpPr>
        <p:spPr>
          <a:xfrm>
            <a:off x="9824472" y="3469195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835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9" name="object 1619"/>
          <p:cNvSpPr/>
          <p:nvPr/>
        </p:nvSpPr>
        <p:spPr>
          <a:xfrm>
            <a:off x="9824351" y="3455822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801"/>
                </a:moveTo>
                <a:lnTo>
                  <a:pt x="190" y="12801"/>
                </a:lnTo>
                <a:lnTo>
                  <a:pt x="190" y="0"/>
                </a:lnTo>
                <a:lnTo>
                  <a:pt x="0" y="0"/>
                </a:lnTo>
                <a:lnTo>
                  <a:pt x="0" y="12801"/>
                </a:lnTo>
                <a:close/>
              </a:path>
            </a:pathLst>
          </a:custGeom>
          <a:solidFill>
            <a:srgbClr val="637B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0" name="object 1620"/>
          <p:cNvSpPr/>
          <p:nvPr/>
        </p:nvSpPr>
        <p:spPr>
          <a:xfrm>
            <a:off x="9824275" y="3469170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787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1" name="object 1621"/>
          <p:cNvSpPr/>
          <p:nvPr/>
        </p:nvSpPr>
        <p:spPr>
          <a:xfrm>
            <a:off x="9824148" y="3455746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53"/>
                </a:moveTo>
                <a:lnTo>
                  <a:pt x="203" y="12153"/>
                </a:lnTo>
                <a:lnTo>
                  <a:pt x="203" y="0"/>
                </a:lnTo>
                <a:lnTo>
                  <a:pt x="0" y="0"/>
                </a:lnTo>
                <a:lnTo>
                  <a:pt x="0" y="12153"/>
                </a:lnTo>
                <a:close/>
              </a:path>
            </a:pathLst>
          </a:custGeom>
          <a:solidFill>
            <a:srgbClr val="627A9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2" name="object 1622"/>
          <p:cNvSpPr/>
          <p:nvPr/>
        </p:nvSpPr>
        <p:spPr>
          <a:xfrm>
            <a:off x="9824084" y="3469144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738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3" name="object 1623"/>
          <p:cNvSpPr/>
          <p:nvPr/>
        </p:nvSpPr>
        <p:spPr>
          <a:xfrm>
            <a:off x="9823957" y="345569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28"/>
                </a:moveTo>
                <a:lnTo>
                  <a:pt x="190" y="12128"/>
                </a:lnTo>
                <a:lnTo>
                  <a:pt x="190" y="0"/>
                </a:lnTo>
                <a:lnTo>
                  <a:pt x="0" y="0"/>
                </a:lnTo>
                <a:lnTo>
                  <a:pt x="0" y="12128"/>
                </a:lnTo>
                <a:close/>
              </a:path>
            </a:pathLst>
          </a:custGeom>
          <a:solidFill>
            <a:srgbClr val="6179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4" name="object 1624"/>
          <p:cNvSpPr/>
          <p:nvPr/>
        </p:nvSpPr>
        <p:spPr>
          <a:xfrm>
            <a:off x="9823901" y="3469132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677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5" name="object 1625"/>
          <p:cNvSpPr/>
          <p:nvPr/>
        </p:nvSpPr>
        <p:spPr>
          <a:xfrm>
            <a:off x="9823780" y="345561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52"/>
                </a:moveTo>
                <a:lnTo>
                  <a:pt x="175" y="12152"/>
                </a:lnTo>
                <a:lnTo>
                  <a:pt x="175" y="0"/>
                </a:lnTo>
                <a:lnTo>
                  <a:pt x="0" y="0"/>
                </a:lnTo>
                <a:lnTo>
                  <a:pt x="0" y="12152"/>
                </a:lnTo>
                <a:close/>
              </a:path>
            </a:pathLst>
          </a:custGeom>
          <a:solidFill>
            <a:srgbClr val="6078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6" name="object 1626"/>
          <p:cNvSpPr/>
          <p:nvPr/>
        </p:nvSpPr>
        <p:spPr>
          <a:xfrm>
            <a:off x="9823716" y="3469106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633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7" name="object 1627"/>
          <p:cNvSpPr/>
          <p:nvPr/>
        </p:nvSpPr>
        <p:spPr>
          <a:xfrm>
            <a:off x="9823589" y="345555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53"/>
                </a:moveTo>
                <a:lnTo>
                  <a:pt x="190" y="12153"/>
                </a:lnTo>
                <a:lnTo>
                  <a:pt x="190" y="0"/>
                </a:lnTo>
                <a:lnTo>
                  <a:pt x="0" y="0"/>
                </a:lnTo>
                <a:lnTo>
                  <a:pt x="0" y="12153"/>
                </a:lnTo>
                <a:close/>
              </a:path>
            </a:pathLst>
          </a:custGeom>
          <a:solidFill>
            <a:srgbClr val="5F778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8" name="object 1628"/>
          <p:cNvSpPr/>
          <p:nvPr/>
        </p:nvSpPr>
        <p:spPr>
          <a:xfrm>
            <a:off x="9823519" y="3469081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580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9" name="object 1629"/>
          <p:cNvSpPr/>
          <p:nvPr/>
        </p:nvSpPr>
        <p:spPr>
          <a:xfrm>
            <a:off x="9823386" y="345550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41"/>
                </a:moveTo>
                <a:lnTo>
                  <a:pt x="203" y="12141"/>
                </a:lnTo>
                <a:lnTo>
                  <a:pt x="203" y="0"/>
                </a:lnTo>
                <a:lnTo>
                  <a:pt x="0" y="0"/>
                </a:lnTo>
                <a:lnTo>
                  <a:pt x="0" y="12141"/>
                </a:lnTo>
                <a:close/>
              </a:path>
            </a:pathLst>
          </a:custGeom>
          <a:solidFill>
            <a:srgbClr val="5F7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0" name="object 1630"/>
          <p:cNvSpPr/>
          <p:nvPr/>
        </p:nvSpPr>
        <p:spPr>
          <a:xfrm>
            <a:off x="9823329" y="3469068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519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1" name="object 1631"/>
          <p:cNvSpPr/>
          <p:nvPr/>
        </p:nvSpPr>
        <p:spPr>
          <a:xfrm>
            <a:off x="9823208" y="345544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28"/>
                </a:moveTo>
                <a:lnTo>
                  <a:pt x="177" y="12128"/>
                </a:lnTo>
                <a:lnTo>
                  <a:pt x="177" y="0"/>
                </a:lnTo>
                <a:lnTo>
                  <a:pt x="0" y="0"/>
                </a:lnTo>
                <a:lnTo>
                  <a:pt x="0" y="12128"/>
                </a:lnTo>
                <a:close/>
              </a:path>
            </a:pathLst>
          </a:custGeom>
          <a:solidFill>
            <a:srgbClr val="5E768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2" name="object 1632"/>
          <p:cNvSpPr/>
          <p:nvPr/>
        </p:nvSpPr>
        <p:spPr>
          <a:xfrm>
            <a:off x="9823145" y="3469043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470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3" name="object 1633"/>
          <p:cNvSpPr/>
          <p:nvPr/>
        </p:nvSpPr>
        <p:spPr>
          <a:xfrm>
            <a:off x="9823030" y="345536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41"/>
                </a:moveTo>
                <a:lnTo>
                  <a:pt x="177" y="12141"/>
                </a:lnTo>
                <a:lnTo>
                  <a:pt x="177" y="0"/>
                </a:lnTo>
                <a:lnTo>
                  <a:pt x="0" y="0"/>
                </a:lnTo>
                <a:lnTo>
                  <a:pt x="0" y="12141"/>
                </a:lnTo>
                <a:close/>
              </a:path>
            </a:pathLst>
          </a:custGeom>
          <a:solidFill>
            <a:srgbClr val="5E758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4" name="object 1634"/>
          <p:cNvSpPr/>
          <p:nvPr/>
        </p:nvSpPr>
        <p:spPr>
          <a:xfrm>
            <a:off x="9822960" y="3469017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4">
                <a:moveTo>
                  <a:pt x="0" y="0"/>
                </a:moveTo>
                <a:lnTo>
                  <a:pt x="0" y="119426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5" name="object 1635"/>
          <p:cNvSpPr/>
          <p:nvPr/>
        </p:nvSpPr>
        <p:spPr>
          <a:xfrm>
            <a:off x="9822840" y="345530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41"/>
                </a:moveTo>
                <a:lnTo>
                  <a:pt x="190" y="12141"/>
                </a:lnTo>
                <a:lnTo>
                  <a:pt x="190" y="0"/>
                </a:lnTo>
                <a:lnTo>
                  <a:pt x="0" y="0"/>
                </a:lnTo>
                <a:lnTo>
                  <a:pt x="0" y="12141"/>
                </a:lnTo>
                <a:close/>
              </a:path>
            </a:pathLst>
          </a:custGeom>
          <a:solidFill>
            <a:srgbClr val="5D74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6" name="object 1636"/>
          <p:cNvSpPr/>
          <p:nvPr/>
        </p:nvSpPr>
        <p:spPr>
          <a:xfrm>
            <a:off x="9822789" y="3468992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383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7" name="object 1637"/>
          <p:cNvSpPr/>
          <p:nvPr/>
        </p:nvSpPr>
        <p:spPr>
          <a:xfrm>
            <a:off x="9822675" y="345525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28"/>
                </a:moveTo>
                <a:lnTo>
                  <a:pt x="165" y="12128"/>
                </a:lnTo>
                <a:lnTo>
                  <a:pt x="165" y="0"/>
                </a:lnTo>
                <a:lnTo>
                  <a:pt x="0" y="0"/>
                </a:lnTo>
                <a:lnTo>
                  <a:pt x="0" y="12128"/>
                </a:lnTo>
                <a:close/>
              </a:path>
            </a:pathLst>
          </a:custGeom>
          <a:solidFill>
            <a:srgbClr val="5C74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8" name="object 1638"/>
          <p:cNvSpPr/>
          <p:nvPr/>
        </p:nvSpPr>
        <p:spPr>
          <a:xfrm>
            <a:off x="9822612" y="3468966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339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9" name="object 1639"/>
          <p:cNvSpPr/>
          <p:nvPr/>
        </p:nvSpPr>
        <p:spPr>
          <a:xfrm>
            <a:off x="9822497" y="3455187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80"/>
                </a:moveTo>
                <a:lnTo>
                  <a:pt x="177" y="13080"/>
                </a:lnTo>
                <a:lnTo>
                  <a:pt x="177" y="0"/>
                </a:lnTo>
                <a:lnTo>
                  <a:pt x="0" y="0"/>
                </a:lnTo>
                <a:lnTo>
                  <a:pt x="0" y="13080"/>
                </a:lnTo>
                <a:close/>
              </a:path>
            </a:pathLst>
          </a:custGeom>
          <a:solidFill>
            <a:srgbClr val="5B73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0" name="object 1640"/>
          <p:cNvSpPr/>
          <p:nvPr/>
        </p:nvSpPr>
        <p:spPr>
          <a:xfrm>
            <a:off x="9822439" y="3468941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300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1" name="object 1641"/>
          <p:cNvSpPr/>
          <p:nvPr/>
        </p:nvSpPr>
        <p:spPr>
          <a:xfrm>
            <a:off x="9822319" y="345509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66"/>
                </a:moveTo>
                <a:lnTo>
                  <a:pt x="177" y="12166"/>
                </a:lnTo>
                <a:lnTo>
                  <a:pt x="177" y="0"/>
                </a:lnTo>
                <a:lnTo>
                  <a:pt x="0" y="0"/>
                </a:lnTo>
                <a:lnTo>
                  <a:pt x="0" y="12166"/>
                </a:lnTo>
                <a:close/>
              </a:path>
            </a:pathLst>
          </a:custGeom>
          <a:solidFill>
            <a:srgbClr val="5B718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2" name="object 1642"/>
          <p:cNvSpPr/>
          <p:nvPr/>
        </p:nvSpPr>
        <p:spPr>
          <a:xfrm>
            <a:off x="9822268" y="3468928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244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3" name="object 1643"/>
          <p:cNvSpPr/>
          <p:nvPr/>
        </p:nvSpPr>
        <p:spPr>
          <a:xfrm>
            <a:off x="9822141" y="345504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53"/>
                </a:moveTo>
                <a:lnTo>
                  <a:pt x="177" y="12153"/>
                </a:lnTo>
                <a:lnTo>
                  <a:pt x="177" y="0"/>
                </a:lnTo>
                <a:lnTo>
                  <a:pt x="0" y="0"/>
                </a:lnTo>
                <a:lnTo>
                  <a:pt x="0" y="12153"/>
                </a:lnTo>
                <a:close/>
              </a:path>
            </a:pathLst>
          </a:custGeom>
          <a:solidFill>
            <a:srgbClr val="5A71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4" name="object 1644"/>
          <p:cNvSpPr/>
          <p:nvPr/>
        </p:nvSpPr>
        <p:spPr>
          <a:xfrm>
            <a:off x="9822091" y="3468890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213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5" name="object 1645"/>
          <p:cNvSpPr/>
          <p:nvPr/>
        </p:nvSpPr>
        <p:spPr>
          <a:xfrm>
            <a:off x="9821964" y="345492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17"/>
                </a:moveTo>
                <a:lnTo>
                  <a:pt x="177" y="12217"/>
                </a:lnTo>
                <a:lnTo>
                  <a:pt x="177" y="0"/>
                </a:lnTo>
                <a:lnTo>
                  <a:pt x="0" y="0"/>
                </a:lnTo>
                <a:lnTo>
                  <a:pt x="0" y="12217"/>
                </a:lnTo>
                <a:close/>
              </a:path>
            </a:pathLst>
          </a:custGeom>
          <a:solidFill>
            <a:srgbClr val="5970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6" name="object 1646"/>
          <p:cNvSpPr/>
          <p:nvPr/>
        </p:nvSpPr>
        <p:spPr>
          <a:xfrm>
            <a:off x="9821912" y="3468878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157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7" name="object 1647"/>
          <p:cNvSpPr/>
          <p:nvPr/>
        </p:nvSpPr>
        <p:spPr>
          <a:xfrm>
            <a:off x="9821798" y="345484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30"/>
                </a:moveTo>
                <a:lnTo>
                  <a:pt x="177" y="12230"/>
                </a:lnTo>
                <a:lnTo>
                  <a:pt x="177" y="0"/>
                </a:lnTo>
                <a:lnTo>
                  <a:pt x="0" y="0"/>
                </a:lnTo>
                <a:lnTo>
                  <a:pt x="0" y="12230"/>
                </a:lnTo>
                <a:close/>
              </a:path>
            </a:pathLst>
          </a:custGeom>
          <a:solidFill>
            <a:srgbClr val="596F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8" name="object 1648"/>
          <p:cNvSpPr/>
          <p:nvPr/>
        </p:nvSpPr>
        <p:spPr>
          <a:xfrm>
            <a:off x="9821747" y="3468852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118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9" name="object 1649"/>
          <p:cNvSpPr/>
          <p:nvPr/>
        </p:nvSpPr>
        <p:spPr>
          <a:xfrm>
            <a:off x="9821633" y="345484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66"/>
                </a:moveTo>
                <a:lnTo>
                  <a:pt x="165" y="12166"/>
                </a:lnTo>
                <a:lnTo>
                  <a:pt x="165" y="0"/>
                </a:lnTo>
                <a:lnTo>
                  <a:pt x="0" y="0"/>
                </a:lnTo>
                <a:lnTo>
                  <a:pt x="0" y="12166"/>
                </a:lnTo>
                <a:close/>
              </a:path>
            </a:pathLst>
          </a:custGeom>
          <a:solidFill>
            <a:srgbClr val="58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0" name="object 1650"/>
          <p:cNvSpPr/>
          <p:nvPr/>
        </p:nvSpPr>
        <p:spPr>
          <a:xfrm>
            <a:off x="9821570" y="3468827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075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1" name="object 1651"/>
          <p:cNvSpPr/>
          <p:nvPr/>
        </p:nvSpPr>
        <p:spPr>
          <a:xfrm>
            <a:off x="9821443" y="3454705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373"/>
                </a:moveTo>
                <a:lnTo>
                  <a:pt x="190" y="13373"/>
                </a:lnTo>
                <a:lnTo>
                  <a:pt x="190" y="0"/>
                </a:lnTo>
                <a:lnTo>
                  <a:pt x="0" y="0"/>
                </a:lnTo>
                <a:lnTo>
                  <a:pt x="0" y="13373"/>
                </a:lnTo>
                <a:close/>
              </a:path>
            </a:pathLst>
          </a:custGeom>
          <a:solidFill>
            <a:srgbClr val="576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2" name="object 1652"/>
          <p:cNvSpPr/>
          <p:nvPr/>
        </p:nvSpPr>
        <p:spPr>
          <a:xfrm>
            <a:off x="9821411" y="3468801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9031"/>
                </a:lnTo>
              </a:path>
            </a:pathLst>
          </a:custGeom>
          <a:ln w="317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3" name="object 1653"/>
          <p:cNvSpPr/>
          <p:nvPr/>
        </p:nvSpPr>
        <p:spPr>
          <a:xfrm>
            <a:off x="9821278" y="345470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79"/>
                </a:moveTo>
                <a:lnTo>
                  <a:pt x="177" y="12179"/>
                </a:lnTo>
                <a:lnTo>
                  <a:pt x="177" y="0"/>
                </a:lnTo>
                <a:lnTo>
                  <a:pt x="0" y="0"/>
                </a:lnTo>
                <a:lnTo>
                  <a:pt x="0" y="12179"/>
                </a:lnTo>
                <a:close/>
              </a:path>
            </a:pathLst>
          </a:custGeom>
          <a:solidFill>
            <a:srgbClr val="566D8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4" name="object 1654"/>
          <p:cNvSpPr/>
          <p:nvPr/>
        </p:nvSpPr>
        <p:spPr>
          <a:xfrm>
            <a:off x="9821233" y="3468776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992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5" name="object 1655"/>
          <p:cNvSpPr/>
          <p:nvPr/>
        </p:nvSpPr>
        <p:spPr>
          <a:xfrm>
            <a:off x="9821112" y="345462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192"/>
                </a:moveTo>
                <a:lnTo>
                  <a:pt x="165" y="12192"/>
                </a:lnTo>
                <a:lnTo>
                  <a:pt x="165" y="0"/>
                </a:lnTo>
                <a:lnTo>
                  <a:pt x="0" y="0"/>
                </a:lnTo>
                <a:lnTo>
                  <a:pt x="0" y="12192"/>
                </a:lnTo>
                <a:close/>
              </a:path>
            </a:pathLst>
          </a:custGeom>
          <a:solidFill>
            <a:srgbClr val="566C8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6" name="object 1656"/>
          <p:cNvSpPr/>
          <p:nvPr/>
        </p:nvSpPr>
        <p:spPr>
          <a:xfrm>
            <a:off x="9821068" y="3468751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954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7" name="object 1657"/>
          <p:cNvSpPr/>
          <p:nvPr/>
        </p:nvSpPr>
        <p:spPr>
          <a:xfrm>
            <a:off x="9820961" y="345455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04"/>
                </a:moveTo>
                <a:lnTo>
                  <a:pt x="152" y="12204"/>
                </a:lnTo>
                <a:lnTo>
                  <a:pt x="152" y="0"/>
                </a:lnTo>
                <a:lnTo>
                  <a:pt x="0" y="0"/>
                </a:lnTo>
                <a:lnTo>
                  <a:pt x="0" y="12204"/>
                </a:lnTo>
                <a:close/>
              </a:path>
            </a:pathLst>
          </a:custGeom>
          <a:solidFill>
            <a:srgbClr val="556B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8" name="object 1658"/>
          <p:cNvSpPr/>
          <p:nvPr/>
        </p:nvSpPr>
        <p:spPr>
          <a:xfrm>
            <a:off x="9820903" y="3468725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915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9" name="object 1659"/>
          <p:cNvSpPr/>
          <p:nvPr/>
        </p:nvSpPr>
        <p:spPr>
          <a:xfrm>
            <a:off x="9820782" y="345441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80"/>
                </a:moveTo>
                <a:lnTo>
                  <a:pt x="177" y="12280"/>
                </a:lnTo>
                <a:lnTo>
                  <a:pt x="177" y="0"/>
                </a:lnTo>
                <a:lnTo>
                  <a:pt x="0" y="0"/>
                </a:lnTo>
                <a:lnTo>
                  <a:pt x="0" y="12280"/>
                </a:lnTo>
                <a:close/>
              </a:path>
            </a:pathLst>
          </a:custGeom>
          <a:solidFill>
            <a:srgbClr val="556B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0" name="object 1660"/>
          <p:cNvSpPr/>
          <p:nvPr/>
        </p:nvSpPr>
        <p:spPr>
          <a:xfrm>
            <a:off x="9820738" y="3468700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876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1" name="object 1661"/>
          <p:cNvSpPr/>
          <p:nvPr/>
        </p:nvSpPr>
        <p:spPr>
          <a:xfrm>
            <a:off x="9820617" y="345434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80"/>
                </a:moveTo>
                <a:lnTo>
                  <a:pt x="165" y="12280"/>
                </a:lnTo>
                <a:lnTo>
                  <a:pt x="165" y="0"/>
                </a:lnTo>
                <a:lnTo>
                  <a:pt x="0" y="0"/>
                </a:lnTo>
                <a:lnTo>
                  <a:pt x="0" y="12280"/>
                </a:lnTo>
                <a:close/>
              </a:path>
            </a:pathLst>
          </a:custGeom>
          <a:solidFill>
            <a:srgbClr val="546A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2" name="object 1662"/>
          <p:cNvSpPr/>
          <p:nvPr/>
        </p:nvSpPr>
        <p:spPr>
          <a:xfrm>
            <a:off x="9820573" y="3468675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838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3" name="object 1663"/>
          <p:cNvSpPr/>
          <p:nvPr/>
        </p:nvSpPr>
        <p:spPr>
          <a:xfrm>
            <a:off x="9820452" y="34542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06"/>
                </a:moveTo>
                <a:lnTo>
                  <a:pt x="177" y="12306"/>
                </a:lnTo>
                <a:lnTo>
                  <a:pt x="177" y="0"/>
                </a:lnTo>
                <a:lnTo>
                  <a:pt x="0" y="0"/>
                </a:lnTo>
                <a:lnTo>
                  <a:pt x="0" y="12306"/>
                </a:lnTo>
                <a:close/>
              </a:path>
            </a:pathLst>
          </a:custGeom>
          <a:solidFill>
            <a:srgbClr val="53687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4" name="object 1664"/>
          <p:cNvSpPr/>
          <p:nvPr/>
        </p:nvSpPr>
        <p:spPr>
          <a:xfrm>
            <a:off x="9820408" y="3468649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799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5" name="object 1665"/>
          <p:cNvSpPr/>
          <p:nvPr/>
        </p:nvSpPr>
        <p:spPr>
          <a:xfrm>
            <a:off x="9820300" y="3454273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42"/>
                </a:moveTo>
                <a:lnTo>
                  <a:pt x="165" y="12242"/>
                </a:lnTo>
                <a:lnTo>
                  <a:pt x="165" y="0"/>
                </a:lnTo>
                <a:lnTo>
                  <a:pt x="0" y="0"/>
                </a:lnTo>
                <a:lnTo>
                  <a:pt x="0" y="12242"/>
                </a:lnTo>
                <a:close/>
              </a:path>
            </a:pathLst>
          </a:custGeom>
          <a:solidFill>
            <a:srgbClr val="5268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6" name="object 1666"/>
          <p:cNvSpPr/>
          <p:nvPr/>
        </p:nvSpPr>
        <p:spPr>
          <a:xfrm>
            <a:off x="9820249" y="3468624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765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7" name="object 1667"/>
          <p:cNvSpPr/>
          <p:nvPr/>
        </p:nvSpPr>
        <p:spPr>
          <a:xfrm>
            <a:off x="9820135" y="3454184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68"/>
                </a:moveTo>
                <a:lnTo>
                  <a:pt x="165" y="12268"/>
                </a:lnTo>
                <a:lnTo>
                  <a:pt x="165" y="0"/>
                </a:lnTo>
                <a:lnTo>
                  <a:pt x="0" y="0"/>
                </a:lnTo>
                <a:lnTo>
                  <a:pt x="0" y="12268"/>
                </a:lnTo>
                <a:close/>
              </a:path>
            </a:pathLst>
          </a:custGeom>
          <a:solidFill>
            <a:srgbClr val="51677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8" name="object 1668"/>
          <p:cNvSpPr/>
          <p:nvPr/>
        </p:nvSpPr>
        <p:spPr>
          <a:xfrm>
            <a:off x="9820090" y="3468598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727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9" name="object 1669"/>
          <p:cNvSpPr/>
          <p:nvPr/>
        </p:nvSpPr>
        <p:spPr>
          <a:xfrm>
            <a:off x="9819982" y="345412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68"/>
                </a:moveTo>
                <a:lnTo>
                  <a:pt x="152" y="12268"/>
                </a:lnTo>
                <a:lnTo>
                  <a:pt x="152" y="0"/>
                </a:lnTo>
                <a:lnTo>
                  <a:pt x="0" y="0"/>
                </a:lnTo>
                <a:lnTo>
                  <a:pt x="0" y="12268"/>
                </a:lnTo>
                <a:close/>
              </a:path>
            </a:pathLst>
          </a:custGeom>
          <a:solidFill>
            <a:srgbClr val="5166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0" name="object 1670"/>
          <p:cNvSpPr/>
          <p:nvPr/>
        </p:nvSpPr>
        <p:spPr>
          <a:xfrm>
            <a:off x="9819932" y="3468573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693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1" name="object 1671"/>
          <p:cNvSpPr/>
          <p:nvPr/>
        </p:nvSpPr>
        <p:spPr>
          <a:xfrm>
            <a:off x="9819817" y="345403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293"/>
                </a:moveTo>
                <a:lnTo>
                  <a:pt x="165" y="12293"/>
                </a:lnTo>
                <a:lnTo>
                  <a:pt x="165" y="0"/>
                </a:lnTo>
                <a:lnTo>
                  <a:pt x="0" y="0"/>
                </a:lnTo>
                <a:lnTo>
                  <a:pt x="0" y="12293"/>
                </a:lnTo>
                <a:close/>
              </a:path>
            </a:pathLst>
          </a:custGeom>
          <a:solidFill>
            <a:srgbClr val="5065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2" name="object 1672"/>
          <p:cNvSpPr/>
          <p:nvPr/>
        </p:nvSpPr>
        <p:spPr>
          <a:xfrm>
            <a:off x="9819773" y="3468547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654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3" name="object 1673"/>
          <p:cNvSpPr/>
          <p:nvPr/>
        </p:nvSpPr>
        <p:spPr>
          <a:xfrm>
            <a:off x="9819652" y="345389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69"/>
                </a:moveTo>
                <a:lnTo>
                  <a:pt x="165" y="12369"/>
                </a:lnTo>
                <a:lnTo>
                  <a:pt x="165" y="0"/>
                </a:lnTo>
                <a:lnTo>
                  <a:pt x="0" y="0"/>
                </a:lnTo>
                <a:lnTo>
                  <a:pt x="0" y="12369"/>
                </a:lnTo>
                <a:close/>
              </a:path>
            </a:pathLst>
          </a:custGeom>
          <a:solidFill>
            <a:srgbClr val="5065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4" name="object 1674"/>
          <p:cNvSpPr/>
          <p:nvPr/>
        </p:nvSpPr>
        <p:spPr>
          <a:xfrm>
            <a:off x="9819614" y="3468522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615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5" name="object 1675"/>
          <p:cNvSpPr/>
          <p:nvPr/>
        </p:nvSpPr>
        <p:spPr>
          <a:xfrm>
            <a:off x="9819500" y="3453815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82"/>
                </a:moveTo>
                <a:lnTo>
                  <a:pt x="165" y="12382"/>
                </a:lnTo>
                <a:lnTo>
                  <a:pt x="165" y="0"/>
                </a:lnTo>
                <a:lnTo>
                  <a:pt x="0" y="0"/>
                </a:lnTo>
                <a:lnTo>
                  <a:pt x="0" y="12382"/>
                </a:lnTo>
                <a:close/>
              </a:path>
            </a:pathLst>
          </a:custGeom>
          <a:solidFill>
            <a:srgbClr val="4F64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6" name="object 1676"/>
          <p:cNvSpPr/>
          <p:nvPr/>
        </p:nvSpPr>
        <p:spPr>
          <a:xfrm>
            <a:off x="9819455" y="3468484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594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7" name="object 1677"/>
          <p:cNvSpPr/>
          <p:nvPr/>
        </p:nvSpPr>
        <p:spPr>
          <a:xfrm>
            <a:off x="9819347" y="345373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95"/>
                </a:moveTo>
                <a:lnTo>
                  <a:pt x="152" y="12395"/>
                </a:lnTo>
                <a:lnTo>
                  <a:pt x="152" y="0"/>
                </a:lnTo>
                <a:lnTo>
                  <a:pt x="0" y="0"/>
                </a:lnTo>
                <a:lnTo>
                  <a:pt x="0" y="12395"/>
                </a:lnTo>
                <a:close/>
              </a:path>
            </a:pathLst>
          </a:custGeom>
          <a:solidFill>
            <a:srgbClr val="4E63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8" name="object 1678"/>
          <p:cNvSpPr/>
          <p:nvPr/>
        </p:nvSpPr>
        <p:spPr>
          <a:xfrm>
            <a:off x="9819296" y="3468459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556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9" name="object 1679"/>
          <p:cNvSpPr/>
          <p:nvPr/>
        </p:nvSpPr>
        <p:spPr>
          <a:xfrm>
            <a:off x="9819195" y="345373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31"/>
                </a:moveTo>
                <a:lnTo>
                  <a:pt x="152" y="12331"/>
                </a:lnTo>
                <a:lnTo>
                  <a:pt x="152" y="0"/>
                </a:lnTo>
                <a:lnTo>
                  <a:pt x="0" y="0"/>
                </a:lnTo>
                <a:lnTo>
                  <a:pt x="0" y="12331"/>
                </a:lnTo>
                <a:close/>
              </a:path>
            </a:pathLst>
          </a:custGeom>
          <a:solidFill>
            <a:srgbClr val="4D627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0" name="object 1680"/>
          <p:cNvSpPr/>
          <p:nvPr/>
        </p:nvSpPr>
        <p:spPr>
          <a:xfrm>
            <a:off x="9819144" y="3468433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522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1" name="object 1681"/>
          <p:cNvSpPr/>
          <p:nvPr/>
        </p:nvSpPr>
        <p:spPr>
          <a:xfrm>
            <a:off x="9819043" y="3465944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0" y="0"/>
                </a:moveTo>
                <a:lnTo>
                  <a:pt x="152" y="1371"/>
                </a:lnTo>
                <a:lnTo>
                  <a:pt x="139" y="63"/>
                </a:lnTo>
                <a:lnTo>
                  <a:pt x="0" y="0"/>
                </a:lnTo>
                <a:close/>
              </a:path>
            </a:pathLst>
          </a:custGeom>
          <a:solidFill>
            <a:srgbClr val="4C61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2" name="object 1682"/>
          <p:cNvSpPr/>
          <p:nvPr/>
        </p:nvSpPr>
        <p:spPr>
          <a:xfrm>
            <a:off x="9819043" y="345365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57"/>
                </a:moveTo>
                <a:lnTo>
                  <a:pt x="139" y="12357"/>
                </a:lnTo>
                <a:lnTo>
                  <a:pt x="139" y="0"/>
                </a:lnTo>
                <a:lnTo>
                  <a:pt x="0" y="0"/>
                </a:lnTo>
                <a:lnTo>
                  <a:pt x="0" y="12357"/>
                </a:lnTo>
                <a:close/>
              </a:path>
            </a:pathLst>
          </a:custGeom>
          <a:solidFill>
            <a:srgbClr val="4C61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3" name="object 1683"/>
          <p:cNvSpPr/>
          <p:nvPr/>
        </p:nvSpPr>
        <p:spPr>
          <a:xfrm>
            <a:off x="9818985" y="3468408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488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4" name="object 1684"/>
          <p:cNvSpPr/>
          <p:nvPr/>
        </p:nvSpPr>
        <p:spPr>
          <a:xfrm>
            <a:off x="9818878" y="345356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382"/>
                </a:moveTo>
                <a:lnTo>
                  <a:pt x="165" y="12382"/>
                </a:lnTo>
                <a:lnTo>
                  <a:pt x="165" y="0"/>
                </a:lnTo>
                <a:lnTo>
                  <a:pt x="0" y="0"/>
                </a:lnTo>
                <a:lnTo>
                  <a:pt x="0" y="12382"/>
                </a:lnTo>
                <a:close/>
              </a:path>
            </a:pathLst>
          </a:custGeom>
          <a:solidFill>
            <a:srgbClr val="4C617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5" name="object 1685"/>
          <p:cNvSpPr/>
          <p:nvPr/>
        </p:nvSpPr>
        <p:spPr>
          <a:xfrm>
            <a:off x="9818827" y="3468382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450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6" name="object 1686"/>
          <p:cNvSpPr/>
          <p:nvPr/>
        </p:nvSpPr>
        <p:spPr>
          <a:xfrm>
            <a:off x="9818725" y="3453485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147"/>
                </a:moveTo>
                <a:lnTo>
                  <a:pt x="152" y="14147"/>
                </a:lnTo>
                <a:lnTo>
                  <a:pt x="152" y="0"/>
                </a:lnTo>
                <a:lnTo>
                  <a:pt x="0" y="0"/>
                </a:lnTo>
                <a:lnTo>
                  <a:pt x="0" y="14147"/>
                </a:lnTo>
                <a:close/>
              </a:path>
            </a:pathLst>
          </a:custGeom>
          <a:solidFill>
            <a:srgbClr val="4B60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7" name="object 1687"/>
          <p:cNvSpPr/>
          <p:nvPr/>
        </p:nvSpPr>
        <p:spPr>
          <a:xfrm>
            <a:off x="9818675" y="3468357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416"/>
                </a:lnTo>
              </a:path>
            </a:pathLst>
          </a:custGeom>
          <a:ln w="3175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8" name="object 1688"/>
          <p:cNvSpPr/>
          <p:nvPr/>
        </p:nvSpPr>
        <p:spPr>
          <a:xfrm>
            <a:off x="9818585" y="3453396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223"/>
                </a:moveTo>
                <a:lnTo>
                  <a:pt x="139" y="14223"/>
                </a:lnTo>
                <a:lnTo>
                  <a:pt x="139" y="0"/>
                </a:lnTo>
                <a:lnTo>
                  <a:pt x="0" y="0"/>
                </a:lnTo>
                <a:lnTo>
                  <a:pt x="0" y="14223"/>
                </a:lnTo>
                <a:close/>
              </a:path>
            </a:pathLst>
          </a:custGeom>
          <a:solidFill>
            <a:srgbClr val="4B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9" name="object 1689"/>
          <p:cNvSpPr/>
          <p:nvPr/>
        </p:nvSpPr>
        <p:spPr>
          <a:xfrm>
            <a:off x="9818554" y="3468357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357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0" name="object 1690"/>
          <p:cNvSpPr/>
          <p:nvPr/>
        </p:nvSpPr>
        <p:spPr>
          <a:xfrm>
            <a:off x="9818408" y="3453231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22"/>
                </a:moveTo>
                <a:lnTo>
                  <a:pt x="165" y="12522"/>
                </a:lnTo>
                <a:lnTo>
                  <a:pt x="165" y="0"/>
                </a:lnTo>
                <a:lnTo>
                  <a:pt x="0" y="0"/>
                </a:lnTo>
                <a:lnTo>
                  <a:pt x="0" y="12522"/>
                </a:lnTo>
                <a:close/>
              </a:path>
            </a:pathLst>
          </a:custGeom>
          <a:solidFill>
            <a:srgbClr val="4A5E7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1" name="object 1691"/>
          <p:cNvSpPr/>
          <p:nvPr/>
        </p:nvSpPr>
        <p:spPr>
          <a:xfrm>
            <a:off x="9818376" y="3468306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353"/>
                </a:lnTo>
              </a:path>
            </a:pathLst>
          </a:custGeom>
          <a:ln w="3175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2" name="object 1692"/>
          <p:cNvSpPr/>
          <p:nvPr/>
        </p:nvSpPr>
        <p:spPr>
          <a:xfrm>
            <a:off x="9818255" y="345314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47"/>
                </a:moveTo>
                <a:lnTo>
                  <a:pt x="165" y="12547"/>
                </a:lnTo>
                <a:lnTo>
                  <a:pt x="165" y="0"/>
                </a:lnTo>
                <a:lnTo>
                  <a:pt x="0" y="0"/>
                </a:lnTo>
                <a:lnTo>
                  <a:pt x="0" y="12547"/>
                </a:lnTo>
                <a:close/>
              </a:path>
            </a:pathLst>
          </a:custGeom>
          <a:solidFill>
            <a:srgbClr val="495E6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3" name="object 1693"/>
          <p:cNvSpPr/>
          <p:nvPr/>
        </p:nvSpPr>
        <p:spPr>
          <a:xfrm>
            <a:off x="9818223" y="3468281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320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4" name="object 1694"/>
          <p:cNvSpPr/>
          <p:nvPr/>
        </p:nvSpPr>
        <p:spPr>
          <a:xfrm>
            <a:off x="9818116" y="3453066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60"/>
                </a:moveTo>
                <a:lnTo>
                  <a:pt x="152" y="12560"/>
                </a:lnTo>
                <a:lnTo>
                  <a:pt x="152" y="0"/>
                </a:lnTo>
                <a:lnTo>
                  <a:pt x="0" y="0"/>
                </a:lnTo>
                <a:lnTo>
                  <a:pt x="0" y="12560"/>
                </a:lnTo>
                <a:close/>
              </a:path>
            </a:pathLst>
          </a:custGeom>
          <a:solidFill>
            <a:srgbClr val="485C6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5" name="object 1695"/>
          <p:cNvSpPr/>
          <p:nvPr/>
        </p:nvSpPr>
        <p:spPr>
          <a:xfrm>
            <a:off x="9818078" y="3468243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298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6" name="object 1696"/>
          <p:cNvSpPr/>
          <p:nvPr/>
        </p:nvSpPr>
        <p:spPr>
          <a:xfrm>
            <a:off x="9817963" y="3453066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496"/>
                </a:moveTo>
                <a:lnTo>
                  <a:pt x="152" y="12496"/>
                </a:lnTo>
                <a:lnTo>
                  <a:pt x="152" y="0"/>
                </a:lnTo>
                <a:lnTo>
                  <a:pt x="0" y="0"/>
                </a:lnTo>
                <a:lnTo>
                  <a:pt x="0" y="12496"/>
                </a:lnTo>
                <a:close/>
              </a:path>
            </a:pathLst>
          </a:custGeom>
          <a:solidFill>
            <a:srgbClr val="485C6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7" name="object 1697"/>
          <p:cNvSpPr/>
          <p:nvPr/>
        </p:nvSpPr>
        <p:spPr>
          <a:xfrm>
            <a:off x="9817919" y="3468217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260"/>
                </a:lnTo>
              </a:path>
            </a:pathLst>
          </a:custGeom>
          <a:ln w="3175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8" name="object 1698"/>
          <p:cNvSpPr/>
          <p:nvPr/>
        </p:nvSpPr>
        <p:spPr>
          <a:xfrm>
            <a:off x="9817811" y="3452972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27"/>
                </a:moveTo>
                <a:lnTo>
                  <a:pt x="152" y="12527"/>
                </a:lnTo>
                <a:lnTo>
                  <a:pt x="152" y="0"/>
                </a:lnTo>
                <a:lnTo>
                  <a:pt x="0" y="0"/>
                </a:lnTo>
                <a:lnTo>
                  <a:pt x="0" y="12527"/>
                </a:lnTo>
                <a:close/>
              </a:path>
            </a:pathLst>
          </a:custGeom>
          <a:solidFill>
            <a:srgbClr val="475B6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9" name="object 1699"/>
          <p:cNvSpPr/>
          <p:nvPr/>
        </p:nvSpPr>
        <p:spPr>
          <a:xfrm>
            <a:off x="9817766" y="3468192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196"/>
                </a:lnTo>
              </a:path>
            </a:pathLst>
          </a:custGeom>
          <a:ln w="3175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0" name="object 1700"/>
          <p:cNvSpPr/>
          <p:nvPr/>
        </p:nvSpPr>
        <p:spPr>
          <a:xfrm>
            <a:off x="9817658" y="3452888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547"/>
                </a:moveTo>
                <a:lnTo>
                  <a:pt x="152" y="12547"/>
                </a:lnTo>
                <a:lnTo>
                  <a:pt x="152" y="0"/>
                </a:lnTo>
                <a:lnTo>
                  <a:pt x="0" y="0"/>
                </a:lnTo>
                <a:lnTo>
                  <a:pt x="0" y="12547"/>
                </a:lnTo>
                <a:close/>
              </a:path>
            </a:pathLst>
          </a:custGeom>
          <a:solidFill>
            <a:srgbClr val="465A6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1" name="object 1701"/>
          <p:cNvSpPr/>
          <p:nvPr/>
        </p:nvSpPr>
        <p:spPr>
          <a:xfrm>
            <a:off x="9817614" y="3468166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122"/>
                </a:lnTo>
              </a:path>
            </a:pathLst>
          </a:custGeom>
          <a:ln w="3175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2" name="object 1702"/>
          <p:cNvSpPr/>
          <p:nvPr/>
        </p:nvSpPr>
        <p:spPr>
          <a:xfrm>
            <a:off x="9817493" y="3452700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659"/>
                </a:moveTo>
                <a:lnTo>
                  <a:pt x="165" y="12659"/>
                </a:lnTo>
                <a:lnTo>
                  <a:pt x="165" y="0"/>
                </a:lnTo>
                <a:lnTo>
                  <a:pt x="0" y="0"/>
                </a:lnTo>
                <a:lnTo>
                  <a:pt x="0" y="12659"/>
                </a:lnTo>
                <a:close/>
              </a:path>
            </a:pathLst>
          </a:custGeom>
          <a:solidFill>
            <a:srgbClr val="46596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3" name="object 1703"/>
          <p:cNvSpPr/>
          <p:nvPr/>
        </p:nvSpPr>
        <p:spPr>
          <a:xfrm>
            <a:off x="9817461" y="3468129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8071"/>
                </a:lnTo>
              </a:path>
            </a:pathLst>
          </a:custGeom>
          <a:ln w="3175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4" name="object 1704"/>
          <p:cNvSpPr/>
          <p:nvPr/>
        </p:nvSpPr>
        <p:spPr>
          <a:xfrm>
            <a:off x="9817354" y="345261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677"/>
                </a:moveTo>
                <a:lnTo>
                  <a:pt x="152" y="12677"/>
                </a:lnTo>
                <a:lnTo>
                  <a:pt x="152" y="0"/>
                </a:lnTo>
                <a:lnTo>
                  <a:pt x="0" y="0"/>
                </a:lnTo>
                <a:lnTo>
                  <a:pt x="0" y="12677"/>
                </a:lnTo>
                <a:close/>
              </a:path>
            </a:pathLst>
          </a:custGeom>
          <a:solidFill>
            <a:srgbClr val="4558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5" name="object 1705"/>
          <p:cNvSpPr/>
          <p:nvPr/>
        </p:nvSpPr>
        <p:spPr>
          <a:xfrm>
            <a:off x="9817316" y="3468103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8008"/>
                </a:lnTo>
              </a:path>
            </a:pathLst>
          </a:custGeom>
          <a:ln w="3175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6" name="object 1706"/>
          <p:cNvSpPr/>
          <p:nvPr/>
        </p:nvSpPr>
        <p:spPr>
          <a:xfrm>
            <a:off x="9817201" y="3452529"/>
            <a:ext cx="635" cy="12700"/>
          </a:xfrm>
          <a:custGeom>
            <a:avLst/>
            <a:gdLst/>
            <a:ahLst/>
            <a:cxnLst/>
            <a:rect l="l" t="t" r="r" b="b"/>
            <a:pathLst>
              <a:path w="634" h="12700">
                <a:moveTo>
                  <a:pt x="0" y="12703"/>
                </a:moveTo>
                <a:lnTo>
                  <a:pt x="152" y="12703"/>
                </a:lnTo>
                <a:lnTo>
                  <a:pt x="152" y="0"/>
                </a:lnTo>
                <a:lnTo>
                  <a:pt x="0" y="0"/>
                </a:lnTo>
                <a:lnTo>
                  <a:pt x="0" y="12703"/>
                </a:lnTo>
                <a:close/>
              </a:path>
            </a:pathLst>
          </a:custGeom>
          <a:solidFill>
            <a:srgbClr val="4458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7" name="object 1707"/>
          <p:cNvSpPr/>
          <p:nvPr/>
        </p:nvSpPr>
        <p:spPr>
          <a:xfrm>
            <a:off x="9817163" y="3468078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932"/>
                </a:lnTo>
              </a:path>
            </a:pathLst>
          </a:custGeom>
          <a:ln w="3175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8" name="object 1708"/>
          <p:cNvSpPr/>
          <p:nvPr/>
        </p:nvSpPr>
        <p:spPr>
          <a:xfrm>
            <a:off x="9817062" y="3452448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721"/>
                </a:moveTo>
                <a:lnTo>
                  <a:pt x="152" y="12721"/>
                </a:lnTo>
                <a:lnTo>
                  <a:pt x="152" y="0"/>
                </a:lnTo>
                <a:lnTo>
                  <a:pt x="0" y="0"/>
                </a:lnTo>
                <a:lnTo>
                  <a:pt x="0" y="12721"/>
                </a:lnTo>
                <a:close/>
              </a:path>
            </a:pathLst>
          </a:custGeom>
          <a:solidFill>
            <a:srgbClr val="4357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9" name="object 1709"/>
          <p:cNvSpPr/>
          <p:nvPr/>
        </p:nvSpPr>
        <p:spPr>
          <a:xfrm>
            <a:off x="9817024" y="3468052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868"/>
                </a:lnTo>
              </a:path>
            </a:pathLst>
          </a:custGeom>
          <a:ln w="3175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0" name="object 1710"/>
          <p:cNvSpPr/>
          <p:nvPr/>
        </p:nvSpPr>
        <p:spPr>
          <a:xfrm>
            <a:off x="9816909" y="3452359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746"/>
                </a:moveTo>
                <a:lnTo>
                  <a:pt x="152" y="12746"/>
                </a:lnTo>
                <a:lnTo>
                  <a:pt x="152" y="0"/>
                </a:lnTo>
                <a:lnTo>
                  <a:pt x="0" y="0"/>
                </a:lnTo>
                <a:lnTo>
                  <a:pt x="0" y="12746"/>
                </a:lnTo>
                <a:close/>
              </a:path>
            </a:pathLst>
          </a:custGeom>
          <a:solidFill>
            <a:srgbClr val="4356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1" name="object 1711"/>
          <p:cNvSpPr/>
          <p:nvPr/>
        </p:nvSpPr>
        <p:spPr>
          <a:xfrm>
            <a:off x="9816877" y="3468027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792"/>
                </a:lnTo>
              </a:path>
            </a:pathLst>
          </a:custGeom>
          <a:ln w="3175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2" name="object 1712"/>
          <p:cNvSpPr/>
          <p:nvPr/>
        </p:nvSpPr>
        <p:spPr>
          <a:xfrm>
            <a:off x="9816769" y="3452277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765"/>
                </a:moveTo>
                <a:lnTo>
                  <a:pt x="152" y="12765"/>
                </a:lnTo>
                <a:lnTo>
                  <a:pt x="152" y="0"/>
                </a:lnTo>
                <a:lnTo>
                  <a:pt x="0" y="0"/>
                </a:lnTo>
                <a:lnTo>
                  <a:pt x="0" y="12765"/>
                </a:lnTo>
                <a:close/>
              </a:path>
            </a:pathLst>
          </a:custGeom>
          <a:solidFill>
            <a:srgbClr val="4255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3" name="object 1713"/>
          <p:cNvSpPr/>
          <p:nvPr/>
        </p:nvSpPr>
        <p:spPr>
          <a:xfrm>
            <a:off x="9816731" y="3467989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741"/>
                </a:lnTo>
              </a:path>
            </a:pathLst>
          </a:custGeom>
          <a:ln w="3175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4" name="object 1714"/>
          <p:cNvSpPr/>
          <p:nvPr/>
        </p:nvSpPr>
        <p:spPr>
          <a:xfrm>
            <a:off x="9816617" y="3452188"/>
            <a:ext cx="635" cy="15875"/>
          </a:xfrm>
          <a:custGeom>
            <a:avLst/>
            <a:gdLst/>
            <a:ahLst/>
            <a:cxnLst/>
            <a:rect l="l" t="t" r="r" b="b"/>
            <a:pathLst>
              <a:path w="634" h="15875">
                <a:moveTo>
                  <a:pt x="0" y="15787"/>
                </a:moveTo>
                <a:lnTo>
                  <a:pt x="152" y="15787"/>
                </a:lnTo>
                <a:lnTo>
                  <a:pt x="152" y="0"/>
                </a:lnTo>
                <a:lnTo>
                  <a:pt x="0" y="0"/>
                </a:lnTo>
                <a:lnTo>
                  <a:pt x="0" y="15787"/>
                </a:lnTo>
                <a:close/>
              </a:path>
            </a:pathLst>
          </a:custGeom>
          <a:solidFill>
            <a:srgbClr val="4255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5" name="object 1715"/>
          <p:cNvSpPr/>
          <p:nvPr/>
        </p:nvSpPr>
        <p:spPr>
          <a:xfrm>
            <a:off x="9816592" y="3467963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678"/>
                </a:lnTo>
              </a:path>
            </a:pathLst>
          </a:custGeom>
          <a:ln w="3175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6" name="object 1716"/>
          <p:cNvSpPr/>
          <p:nvPr/>
        </p:nvSpPr>
        <p:spPr>
          <a:xfrm>
            <a:off x="9816490" y="3452114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801"/>
                </a:moveTo>
                <a:lnTo>
                  <a:pt x="139" y="12801"/>
                </a:lnTo>
                <a:lnTo>
                  <a:pt x="139" y="0"/>
                </a:lnTo>
                <a:lnTo>
                  <a:pt x="0" y="0"/>
                </a:lnTo>
                <a:lnTo>
                  <a:pt x="0" y="12801"/>
                </a:lnTo>
                <a:close/>
              </a:path>
            </a:pathLst>
          </a:custGeom>
          <a:solidFill>
            <a:srgbClr val="4153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7" name="object 1717"/>
          <p:cNvSpPr/>
          <p:nvPr/>
        </p:nvSpPr>
        <p:spPr>
          <a:xfrm>
            <a:off x="9816445" y="3467938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601"/>
                </a:lnTo>
              </a:path>
            </a:pathLst>
          </a:custGeom>
          <a:ln w="3175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8" name="object 1718"/>
          <p:cNvSpPr/>
          <p:nvPr/>
        </p:nvSpPr>
        <p:spPr>
          <a:xfrm>
            <a:off x="9816338" y="3452025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827"/>
                </a:moveTo>
                <a:lnTo>
                  <a:pt x="152" y="12827"/>
                </a:lnTo>
                <a:lnTo>
                  <a:pt x="152" y="0"/>
                </a:lnTo>
                <a:lnTo>
                  <a:pt x="0" y="0"/>
                </a:lnTo>
                <a:lnTo>
                  <a:pt x="0" y="12827"/>
                </a:lnTo>
                <a:close/>
              </a:path>
            </a:pathLst>
          </a:custGeom>
          <a:solidFill>
            <a:srgbClr val="4052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9" name="object 1719"/>
          <p:cNvSpPr/>
          <p:nvPr/>
        </p:nvSpPr>
        <p:spPr>
          <a:xfrm>
            <a:off x="9816300" y="3467913"/>
            <a:ext cx="0" cy="118110"/>
          </a:xfrm>
          <a:custGeom>
            <a:avLst/>
            <a:gdLst/>
            <a:ahLst/>
            <a:cxnLst/>
            <a:rect l="l" t="t" r="r" b="b"/>
            <a:pathLst>
              <a:path h="118110">
                <a:moveTo>
                  <a:pt x="0" y="0"/>
                </a:moveTo>
                <a:lnTo>
                  <a:pt x="0" y="117525"/>
                </a:lnTo>
              </a:path>
            </a:pathLst>
          </a:custGeom>
          <a:ln w="3175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0" name="object 1720"/>
          <p:cNvSpPr/>
          <p:nvPr/>
        </p:nvSpPr>
        <p:spPr>
          <a:xfrm>
            <a:off x="9816198" y="3451943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832"/>
                </a:moveTo>
                <a:lnTo>
                  <a:pt x="152" y="12832"/>
                </a:lnTo>
                <a:lnTo>
                  <a:pt x="152" y="0"/>
                </a:lnTo>
                <a:lnTo>
                  <a:pt x="0" y="0"/>
                </a:lnTo>
                <a:lnTo>
                  <a:pt x="0" y="12832"/>
                </a:lnTo>
                <a:close/>
              </a:path>
            </a:pathLst>
          </a:custGeom>
          <a:solidFill>
            <a:srgbClr val="3F52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1" name="object 1721"/>
          <p:cNvSpPr/>
          <p:nvPr/>
        </p:nvSpPr>
        <p:spPr>
          <a:xfrm>
            <a:off x="9816160" y="3467874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462"/>
                </a:lnTo>
              </a:path>
            </a:pathLst>
          </a:custGeom>
          <a:ln w="3175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2" name="object 1722"/>
          <p:cNvSpPr/>
          <p:nvPr/>
        </p:nvSpPr>
        <p:spPr>
          <a:xfrm>
            <a:off x="9816045" y="3451854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858"/>
                </a:moveTo>
                <a:lnTo>
                  <a:pt x="152" y="12858"/>
                </a:lnTo>
                <a:lnTo>
                  <a:pt x="152" y="0"/>
                </a:lnTo>
                <a:lnTo>
                  <a:pt x="0" y="0"/>
                </a:lnTo>
                <a:lnTo>
                  <a:pt x="0" y="12858"/>
                </a:lnTo>
                <a:close/>
              </a:path>
            </a:pathLst>
          </a:custGeom>
          <a:solidFill>
            <a:srgbClr val="3E51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3" name="object 1723"/>
          <p:cNvSpPr/>
          <p:nvPr/>
        </p:nvSpPr>
        <p:spPr>
          <a:xfrm>
            <a:off x="9816007" y="3451772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462"/>
                </a:lnTo>
              </a:path>
            </a:pathLst>
          </a:custGeom>
          <a:ln w="3175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4" name="object 1724"/>
          <p:cNvSpPr/>
          <p:nvPr/>
        </p:nvSpPr>
        <p:spPr>
          <a:xfrm>
            <a:off x="9815868" y="3451690"/>
            <a:ext cx="0" cy="133985"/>
          </a:xfrm>
          <a:custGeom>
            <a:avLst/>
            <a:gdLst/>
            <a:ahLst/>
            <a:cxnLst/>
            <a:rect l="l" t="t" r="r" b="b"/>
            <a:pathLst>
              <a:path h="133985">
                <a:moveTo>
                  <a:pt x="0" y="0"/>
                </a:moveTo>
                <a:lnTo>
                  <a:pt x="0" y="133443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5" name="object 1725"/>
          <p:cNvSpPr/>
          <p:nvPr/>
        </p:nvSpPr>
        <p:spPr>
          <a:xfrm>
            <a:off x="9815626" y="3451609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912"/>
                </a:moveTo>
                <a:lnTo>
                  <a:pt x="139" y="12912"/>
                </a:lnTo>
                <a:lnTo>
                  <a:pt x="139" y="0"/>
                </a:lnTo>
                <a:lnTo>
                  <a:pt x="0" y="0"/>
                </a:lnTo>
                <a:lnTo>
                  <a:pt x="0" y="12912"/>
                </a:lnTo>
                <a:close/>
              </a:path>
            </a:pathLst>
          </a:custGeom>
          <a:solidFill>
            <a:srgbClr val="3D4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6" name="object 1726"/>
          <p:cNvSpPr/>
          <p:nvPr/>
        </p:nvSpPr>
        <p:spPr>
          <a:xfrm>
            <a:off x="9815620" y="3467786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132"/>
                </a:lnTo>
              </a:path>
            </a:pathLst>
          </a:custGeom>
          <a:ln w="3175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7" name="object 1727"/>
          <p:cNvSpPr/>
          <p:nvPr/>
        </p:nvSpPr>
        <p:spPr>
          <a:xfrm>
            <a:off x="9815486" y="3451527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918"/>
                </a:moveTo>
                <a:lnTo>
                  <a:pt x="139" y="12918"/>
                </a:lnTo>
                <a:lnTo>
                  <a:pt x="139" y="0"/>
                </a:lnTo>
                <a:lnTo>
                  <a:pt x="0" y="0"/>
                </a:lnTo>
                <a:lnTo>
                  <a:pt x="0" y="12918"/>
                </a:lnTo>
                <a:close/>
              </a:path>
            </a:pathLst>
          </a:custGeom>
          <a:solidFill>
            <a:srgbClr val="3C4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8" name="object 1728"/>
          <p:cNvSpPr/>
          <p:nvPr/>
        </p:nvSpPr>
        <p:spPr>
          <a:xfrm>
            <a:off x="9815480" y="3467760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055"/>
                </a:lnTo>
              </a:path>
            </a:pathLst>
          </a:custGeom>
          <a:ln w="3175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9" name="object 1729"/>
          <p:cNvSpPr/>
          <p:nvPr/>
        </p:nvSpPr>
        <p:spPr>
          <a:xfrm>
            <a:off x="9815347" y="3451445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949"/>
                </a:moveTo>
                <a:lnTo>
                  <a:pt x="152" y="12949"/>
                </a:lnTo>
                <a:lnTo>
                  <a:pt x="152" y="0"/>
                </a:lnTo>
                <a:lnTo>
                  <a:pt x="0" y="0"/>
                </a:lnTo>
                <a:lnTo>
                  <a:pt x="0" y="12949"/>
                </a:lnTo>
                <a:close/>
              </a:path>
            </a:pathLst>
          </a:custGeom>
          <a:solidFill>
            <a:srgbClr val="3B4D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0" name="object 1730"/>
          <p:cNvSpPr/>
          <p:nvPr/>
        </p:nvSpPr>
        <p:spPr>
          <a:xfrm>
            <a:off x="9815315" y="3467697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7017"/>
                </a:lnTo>
              </a:path>
            </a:pathLst>
          </a:custGeom>
          <a:ln w="3175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1" name="object 1731"/>
          <p:cNvSpPr/>
          <p:nvPr/>
        </p:nvSpPr>
        <p:spPr>
          <a:xfrm>
            <a:off x="9815220" y="3451371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947"/>
                </a:moveTo>
                <a:lnTo>
                  <a:pt x="139" y="12947"/>
                </a:lnTo>
                <a:lnTo>
                  <a:pt x="139" y="0"/>
                </a:lnTo>
                <a:lnTo>
                  <a:pt x="0" y="0"/>
                </a:lnTo>
                <a:lnTo>
                  <a:pt x="0" y="12947"/>
                </a:lnTo>
                <a:close/>
              </a:path>
            </a:pathLst>
          </a:custGeom>
          <a:solidFill>
            <a:srgbClr val="3A4C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2" name="object 1732"/>
          <p:cNvSpPr/>
          <p:nvPr/>
        </p:nvSpPr>
        <p:spPr>
          <a:xfrm>
            <a:off x="9815182" y="3467671"/>
            <a:ext cx="0" cy="117475"/>
          </a:xfrm>
          <a:custGeom>
            <a:avLst/>
            <a:gdLst/>
            <a:ahLst/>
            <a:cxnLst/>
            <a:rect l="l" t="t" r="r" b="b"/>
            <a:pathLst>
              <a:path h="117475">
                <a:moveTo>
                  <a:pt x="0" y="0"/>
                </a:moveTo>
                <a:lnTo>
                  <a:pt x="0" y="116928"/>
                </a:lnTo>
              </a:path>
            </a:pathLst>
          </a:custGeom>
          <a:ln w="3175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3" name="object 1733"/>
          <p:cNvSpPr/>
          <p:nvPr/>
        </p:nvSpPr>
        <p:spPr>
          <a:xfrm>
            <a:off x="9815080" y="3451290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965"/>
                </a:moveTo>
                <a:lnTo>
                  <a:pt x="139" y="12965"/>
                </a:lnTo>
                <a:lnTo>
                  <a:pt x="139" y="0"/>
                </a:lnTo>
                <a:lnTo>
                  <a:pt x="0" y="0"/>
                </a:lnTo>
                <a:lnTo>
                  <a:pt x="0" y="12965"/>
                </a:lnTo>
                <a:close/>
              </a:path>
            </a:pathLst>
          </a:custGeom>
          <a:solidFill>
            <a:srgbClr val="3A4C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4" name="object 1734"/>
          <p:cNvSpPr/>
          <p:nvPr/>
        </p:nvSpPr>
        <p:spPr>
          <a:xfrm>
            <a:off x="9815074" y="3467671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827"/>
                </a:lnTo>
              </a:path>
            </a:pathLst>
          </a:custGeom>
          <a:ln w="3175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5" name="object 1735"/>
          <p:cNvSpPr/>
          <p:nvPr/>
        </p:nvSpPr>
        <p:spPr>
          <a:xfrm>
            <a:off x="9814941" y="3451208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2983"/>
                </a:moveTo>
                <a:lnTo>
                  <a:pt x="139" y="12983"/>
                </a:lnTo>
                <a:lnTo>
                  <a:pt x="139" y="0"/>
                </a:lnTo>
                <a:lnTo>
                  <a:pt x="0" y="0"/>
                </a:lnTo>
                <a:lnTo>
                  <a:pt x="0" y="12983"/>
                </a:lnTo>
                <a:close/>
              </a:path>
            </a:pathLst>
          </a:custGeom>
          <a:solidFill>
            <a:srgbClr val="394A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6" name="object 1736"/>
          <p:cNvSpPr/>
          <p:nvPr/>
        </p:nvSpPr>
        <p:spPr>
          <a:xfrm>
            <a:off x="9814903" y="3467608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763"/>
                </a:lnTo>
              </a:path>
            </a:pathLst>
          </a:custGeom>
          <a:ln w="3175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7" name="object 1737"/>
          <p:cNvSpPr/>
          <p:nvPr/>
        </p:nvSpPr>
        <p:spPr>
          <a:xfrm>
            <a:off x="9814789" y="3451119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09"/>
                </a:moveTo>
                <a:lnTo>
                  <a:pt x="152" y="13009"/>
                </a:lnTo>
                <a:lnTo>
                  <a:pt x="152" y="0"/>
                </a:lnTo>
                <a:lnTo>
                  <a:pt x="0" y="0"/>
                </a:lnTo>
                <a:lnTo>
                  <a:pt x="0" y="13009"/>
                </a:lnTo>
                <a:close/>
              </a:path>
            </a:pathLst>
          </a:custGeom>
          <a:solidFill>
            <a:srgbClr val="384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8" name="object 1738"/>
          <p:cNvSpPr/>
          <p:nvPr/>
        </p:nvSpPr>
        <p:spPr>
          <a:xfrm>
            <a:off x="9814762" y="3467582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674"/>
                </a:lnTo>
              </a:path>
            </a:pathLst>
          </a:custGeom>
          <a:ln w="3175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9" name="object 1739"/>
          <p:cNvSpPr/>
          <p:nvPr/>
        </p:nvSpPr>
        <p:spPr>
          <a:xfrm>
            <a:off x="9814661" y="3451044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07"/>
                </a:moveTo>
                <a:lnTo>
                  <a:pt x="139" y="13007"/>
                </a:lnTo>
                <a:lnTo>
                  <a:pt x="139" y="0"/>
                </a:lnTo>
                <a:lnTo>
                  <a:pt x="0" y="0"/>
                </a:lnTo>
                <a:lnTo>
                  <a:pt x="0" y="13007"/>
                </a:lnTo>
                <a:close/>
              </a:path>
            </a:pathLst>
          </a:custGeom>
          <a:solidFill>
            <a:srgbClr val="3849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0" name="object 1740"/>
          <p:cNvSpPr/>
          <p:nvPr/>
        </p:nvSpPr>
        <p:spPr>
          <a:xfrm>
            <a:off x="9814617" y="3467544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586"/>
                </a:lnTo>
              </a:path>
            </a:pathLst>
          </a:custGeom>
          <a:ln w="3175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1" name="object 1741"/>
          <p:cNvSpPr/>
          <p:nvPr/>
        </p:nvSpPr>
        <p:spPr>
          <a:xfrm>
            <a:off x="9814521" y="3450963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25"/>
                </a:moveTo>
                <a:lnTo>
                  <a:pt x="139" y="13025"/>
                </a:lnTo>
                <a:lnTo>
                  <a:pt x="139" y="0"/>
                </a:lnTo>
                <a:lnTo>
                  <a:pt x="0" y="0"/>
                </a:lnTo>
                <a:lnTo>
                  <a:pt x="0" y="13025"/>
                </a:lnTo>
                <a:close/>
              </a:path>
            </a:pathLst>
          </a:custGeom>
          <a:solidFill>
            <a:srgbClr val="3648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2" name="object 1742"/>
          <p:cNvSpPr/>
          <p:nvPr/>
        </p:nvSpPr>
        <p:spPr>
          <a:xfrm>
            <a:off x="9814515" y="3467544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471"/>
                </a:lnTo>
              </a:path>
            </a:pathLst>
          </a:custGeom>
          <a:ln w="3175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3" name="object 1743"/>
          <p:cNvSpPr/>
          <p:nvPr/>
        </p:nvSpPr>
        <p:spPr>
          <a:xfrm>
            <a:off x="9814382" y="3450881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43"/>
                </a:moveTo>
                <a:lnTo>
                  <a:pt x="139" y="13043"/>
                </a:lnTo>
                <a:lnTo>
                  <a:pt x="139" y="0"/>
                </a:lnTo>
                <a:lnTo>
                  <a:pt x="0" y="0"/>
                </a:lnTo>
                <a:lnTo>
                  <a:pt x="0" y="13043"/>
                </a:lnTo>
                <a:close/>
              </a:path>
            </a:pathLst>
          </a:custGeom>
          <a:solidFill>
            <a:srgbClr val="3647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4" name="object 1744"/>
          <p:cNvSpPr/>
          <p:nvPr/>
        </p:nvSpPr>
        <p:spPr>
          <a:xfrm>
            <a:off x="9814350" y="3467493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408"/>
                </a:lnTo>
              </a:path>
            </a:pathLst>
          </a:custGeom>
          <a:ln w="3175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5" name="object 1745"/>
          <p:cNvSpPr/>
          <p:nvPr/>
        </p:nvSpPr>
        <p:spPr>
          <a:xfrm>
            <a:off x="9814255" y="3450807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41"/>
                </a:moveTo>
                <a:lnTo>
                  <a:pt x="139" y="13041"/>
                </a:lnTo>
                <a:lnTo>
                  <a:pt x="139" y="0"/>
                </a:lnTo>
                <a:lnTo>
                  <a:pt x="0" y="0"/>
                </a:lnTo>
                <a:lnTo>
                  <a:pt x="0" y="13041"/>
                </a:lnTo>
                <a:close/>
              </a:path>
            </a:pathLst>
          </a:custGeom>
          <a:solidFill>
            <a:srgbClr val="3546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6" name="object 1746"/>
          <p:cNvSpPr/>
          <p:nvPr/>
        </p:nvSpPr>
        <p:spPr>
          <a:xfrm>
            <a:off x="9814229" y="3467493"/>
            <a:ext cx="0" cy="116839"/>
          </a:xfrm>
          <a:custGeom>
            <a:avLst/>
            <a:gdLst/>
            <a:ahLst/>
            <a:cxnLst/>
            <a:rect l="l" t="t" r="r" b="b"/>
            <a:pathLst>
              <a:path h="116839">
                <a:moveTo>
                  <a:pt x="0" y="0"/>
                </a:moveTo>
                <a:lnTo>
                  <a:pt x="0" y="116281"/>
                </a:lnTo>
              </a:path>
            </a:pathLst>
          </a:custGeom>
          <a:ln w="3175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7" name="object 1747"/>
          <p:cNvSpPr/>
          <p:nvPr/>
        </p:nvSpPr>
        <p:spPr>
          <a:xfrm>
            <a:off x="9814115" y="3450725"/>
            <a:ext cx="635" cy="17145"/>
          </a:xfrm>
          <a:custGeom>
            <a:avLst/>
            <a:gdLst/>
            <a:ahLst/>
            <a:cxnLst/>
            <a:rect l="l" t="t" r="r" b="b"/>
            <a:pathLst>
              <a:path w="634" h="17145">
                <a:moveTo>
                  <a:pt x="0" y="16717"/>
                </a:moveTo>
                <a:lnTo>
                  <a:pt x="139" y="16717"/>
                </a:lnTo>
                <a:lnTo>
                  <a:pt x="139" y="0"/>
                </a:lnTo>
                <a:lnTo>
                  <a:pt x="0" y="0"/>
                </a:lnTo>
                <a:lnTo>
                  <a:pt x="0" y="16717"/>
                </a:lnTo>
                <a:close/>
              </a:path>
            </a:pathLst>
          </a:custGeom>
          <a:solidFill>
            <a:srgbClr val="34455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8" name="object 1748"/>
          <p:cNvSpPr/>
          <p:nvPr/>
        </p:nvSpPr>
        <p:spPr>
          <a:xfrm>
            <a:off x="9814128" y="346539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26" y="0"/>
                </a:lnTo>
              </a:path>
            </a:pathLst>
          </a:custGeom>
          <a:ln w="3340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9" name="object 1749"/>
          <p:cNvSpPr/>
          <p:nvPr/>
        </p:nvSpPr>
        <p:spPr>
          <a:xfrm>
            <a:off x="9814102" y="3467455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6204"/>
                </a:lnTo>
              </a:path>
            </a:pathLst>
          </a:custGeom>
          <a:ln w="3175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0" name="object 1750"/>
          <p:cNvSpPr/>
          <p:nvPr/>
        </p:nvSpPr>
        <p:spPr>
          <a:xfrm>
            <a:off x="9813976" y="3467430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6103"/>
                </a:lnTo>
              </a:path>
            </a:pathLst>
          </a:custGeom>
          <a:ln w="3175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1" name="object 1751"/>
          <p:cNvSpPr/>
          <p:nvPr/>
        </p:nvSpPr>
        <p:spPr>
          <a:xfrm>
            <a:off x="9813817" y="3450488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2918"/>
                </a:lnTo>
              </a:path>
            </a:pathLst>
          </a:custGeom>
          <a:ln w="3175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2" name="object 1752"/>
          <p:cNvSpPr/>
          <p:nvPr/>
        </p:nvSpPr>
        <p:spPr>
          <a:xfrm>
            <a:off x="9813677" y="3467328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5938"/>
                </a:lnTo>
              </a:path>
            </a:pathLst>
          </a:custGeom>
          <a:ln w="3175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3" name="object 1753"/>
          <p:cNvSpPr/>
          <p:nvPr/>
        </p:nvSpPr>
        <p:spPr>
          <a:xfrm>
            <a:off x="9813569" y="3450406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112"/>
                </a:moveTo>
                <a:lnTo>
                  <a:pt x="151" y="13112"/>
                </a:lnTo>
                <a:lnTo>
                  <a:pt x="151" y="0"/>
                </a:lnTo>
                <a:lnTo>
                  <a:pt x="0" y="0"/>
                </a:lnTo>
                <a:lnTo>
                  <a:pt x="0" y="13112"/>
                </a:lnTo>
                <a:close/>
              </a:path>
            </a:pathLst>
          </a:custGeom>
          <a:solidFill>
            <a:srgbClr val="3141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4" name="object 1754"/>
          <p:cNvSpPr/>
          <p:nvPr/>
        </p:nvSpPr>
        <p:spPr>
          <a:xfrm>
            <a:off x="9813537" y="3450332"/>
            <a:ext cx="0" cy="133350"/>
          </a:xfrm>
          <a:custGeom>
            <a:avLst/>
            <a:gdLst/>
            <a:ahLst/>
            <a:cxnLst/>
            <a:rect l="l" t="t" r="r" b="b"/>
            <a:pathLst>
              <a:path h="133350">
                <a:moveTo>
                  <a:pt x="0" y="0"/>
                </a:moveTo>
                <a:lnTo>
                  <a:pt x="0" y="132795"/>
                </a:lnTo>
              </a:path>
            </a:pathLst>
          </a:custGeom>
          <a:ln w="3175">
            <a:solidFill>
              <a:srgbClr val="30414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5" name="object 1755"/>
          <p:cNvSpPr/>
          <p:nvPr/>
        </p:nvSpPr>
        <p:spPr>
          <a:xfrm>
            <a:off x="9813404" y="3467277"/>
            <a:ext cx="0" cy="116205"/>
          </a:xfrm>
          <a:custGeom>
            <a:avLst/>
            <a:gdLst/>
            <a:ahLst/>
            <a:cxnLst/>
            <a:rect l="l" t="t" r="r" b="b"/>
            <a:pathLst>
              <a:path h="116204">
                <a:moveTo>
                  <a:pt x="0" y="0"/>
                </a:moveTo>
                <a:lnTo>
                  <a:pt x="0" y="115709"/>
                </a:lnTo>
              </a:path>
            </a:pathLst>
          </a:custGeom>
          <a:ln w="3175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6" name="object 1756"/>
          <p:cNvSpPr/>
          <p:nvPr/>
        </p:nvSpPr>
        <p:spPr>
          <a:xfrm>
            <a:off x="9813302" y="3450250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52"/>
                </a:moveTo>
                <a:lnTo>
                  <a:pt x="139" y="13052"/>
                </a:lnTo>
                <a:lnTo>
                  <a:pt x="139" y="0"/>
                </a:lnTo>
                <a:lnTo>
                  <a:pt x="0" y="0"/>
                </a:lnTo>
                <a:lnTo>
                  <a:pt x="0" y="13052"/>
                </a:lnTo>
                <a:close/>
              </a:path>
            </a:pathLst>
          </a:custGeom>
          <a:solidFill>
            <a:srgbClr val="2F3F4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7" name="object 1757"/>
          <p:cNvSpPr/>
          <p:nvPr/>
        </p:nvSpPr>
        <p:spPr>
          <a:xfrm>
            <a:off x="9813290" y="3467277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557"/>
                </a:lnTo>
              </a:path>
            </a:pathLst>
          </a:custGeom>
          <a:ln w="3175">
            <a:solidFill>
              <a:srgbClr val="2F3F4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8" name="object 1758"/>
          <p:cNvSpPr/>
          <p:nvPr/>
        </p:nvSpPr>
        <p:spPr>
          <a:xfrm>
            <a:off x="9813169" y="3467239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455"/>
                </a:lnTo>
              </a:path>
            </a:pathLst>
          </a:custGeom>
          <a:ln w="3175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9" name="object 1759"/>
          <p:cNvSpPr/>
          <p:nvPr/>
        </p:nvSpPr>
        <p:spPr>
          <a:xfrm>
            <a:off x="9813036" y="3450094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144"/>
                </a:moveTo>
                <a:lnTo>
                  <a:pt x="138" y="13144"/>
                </a:lnTo>
                <a:lnTo>
                  <a:pt x="138" y="0"/>
                </a:lnTo>
                <a:lnTo>
                  <a:pt x="0" y="0"/>
                </a:lnTo>
                <a:lnTo>
                  <a:pt x="0" y="13144"/>
                </a:lnTo>
                <a:close/>
              </a:path>
            </a:pathLst>
          </a:custGeom>
          <a:solidFill>
            <a:srgbClr val="2E3E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0" name="object 1760"/>
          <p:cNvSpPr/>
          <p:nvPr/>
        </p:nvSpPr>
        <p:spPr>
          <a:xfrm>
            <a:off x="9813023" y="3450094"/>
            <a:ext cx="0" cy="132715"/>
          </a:xfrm>
          <a:custGeom>
            <a:avLst/>
            <a:gdLst/>
            <a:ahLst/>
            <a:cxnLst/>
            <a:rect l="l" t="t" r="r" b="b"/>
            <a:pathLst>
              <a:path h="132714">
                <a:moveTo>
                  <a:pt x="0" y="0"/>
                </a:moveTo>
                <a:lnTo>
                  <a:pt x="0" y="132460"/>
                </a:lnTo>
              </a:path>
            </a:pathLst>
          </a:custGeom>
          <a:ln w="3175">
            <a:solidFill>
              <a:srgbClr val="2D3D4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1" name="object 1761"/>
          <p:cNvSpPr/>
          <p:nvPr/>
        </p:nvSpPr>
        <p:spPr>
          <a:xfrm>
            <a:off x="9812890" y="3467176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239"/>
                </a:lnTo>
              </a:path>
            </a:pathLst>
          </a:custGeom>
          <a:ln w="3175">
            <a:solidFill>
              <a:srgbClr val="2C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2" name="object 1762"/>
          <p:cNvSpPr/>
          <p:nvPr/>
        </p:nvSpPr>
        <p:spPr>
          <a:xfrm>
            <a:off x="9812781" y="3449946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153"/>
                </a:moveTo>
                <a:lnTo>
                  <a:pt x="139" y="13153"/>
                </a:lnTo>
                <a:lnTo>
                  <a:pt x="139" y="0"/>
                </a:lnTo>
                <a:lnTo>
                  <a:pt x="0" y="0"/>
                </a:lnTo>
                <a:lnTo>
                  <a:pt x="0" y="13153"/>
                </a:lnTo>
                <a:close/>
              </a:path>
            </a:pathLst>
          </a:custGeom>
          <a:solidFill>
            <a:srgbClr val="2C3C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3" name="object 1763"/>
          <p:cNvSpPr/>
          <p:nvPr/>
        </p:nvSpPr>
        <p:spPr>
          <a:xfrm>
            <a:off x="9812769" y="3467151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100"/>
                </a:lnTo>
              </a:path>
            </a:pathLst>
          </a:custGeom>
          <a:ln w="3175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4" name="object 1764"/>
          <p:cNvSpPr/>
          <p:nvPr/>
        </p:nvSpPr>
        <p:spPr>
          <a:xfrm>
            <a:off x="9812642" y="3449946"/>
            <a:ext cx="635" cy="13335"/>
          </a:xfrm>
          <a:custGeom>
            <a:avLst/>
            <a:gdLst/>
            <a:ahLst/>
            <a:cxnLst/>
            <a:rect l="l" t="t" r="r" b="b"/>
            <a:pathLst>
              <a:path w="634" h="13335">
                <a:moveTo>
                  <a:pt x="0" y="13090"/>
                </a:moveTo>
                <a:lnTo>
                  <a:pt x="139" y="13090"/>
                </a:lnTo>
                <a:lnTo>
                  <a:pt x="139" y="0"/>
                </a:lnTo>
                <a:lnTo>
                  <a:pt x="0" y="0"/>
                </a:lnTo>
                <a:lnTo>
                  <a:pt x="0" y="13090"/>
                </a:lnTo>
                <a:close/>
              </a:path>
            </a:pathLst>
          </a:custGeom>
          <a:solidFill>
            <a:srgbClr val="2B3B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5" name="object 1765"/>
          <p:cNvSpPr/>
          <p:nvPr/>
        </p:nvSpPr>
        <p:spPr>
          <a:xfrm>
            <a:off x="9812597" y="3467074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4998"/>
                </a:lnTo>
              </a:path>
            </a:pathLst>
          </a:custGeom>
          <a:ln w="3175">
            <a:solidFill>
              <a:srgbClr val="2A3A4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6" name="object 1766"/>
          <p:cNvSpPr/>
          <p:nvPr/>
        </p:nvSpPr>
        <p:spPr>
          <a:xfrm>
            <a:off x="9812490" y="3449608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351"/>
                </a:moveTo>
                <a:lnTo>
                  <a:pt x="151" y="13351"/>
                </a:lnTo>
                <a:lnTo>
                  <a:pt x="151" y="0"/>
                </a:lnTo>
                <a:lnTo>
                  <a:pt x="0" y="0"/>
                </a:lnTo>
                <a:lnTo>
                  <a:pt x="0" y="13351"/>
                </a:lnTo>
                <a:close/>
              </a:path>
            </a:pathLst>
          </a:custGeom>
          <a:solidFill>
            <a:srgbClr val="2A3A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7" name="object 1767"/>
          <p:cNvSpPr/>
          <p:nvPr/>
        </p:nvSpPr>
        <p:spPr>
          <a:xfrm>
            <a:off x="9812452" y="3449395"/>
            <a:ext cx="0" cy="132715"/>
          </a:xfrm>
          <a:custGeom>
            <a:avLst/>
            <a:gdLst/>
            <a:ahLst/>
            <a:cxnLst/>
            <a:rect l="l" t="t" r="r" b="b"/>
            <a:pathLst>
              <a:path h="132714">
                <a:moveTo>
                  <a:pt x="0" y="0"/>
                </a:moveTo>
                <a:lnTo>
                  <a:pt x="0" y="132500"/>
                </a:lnTo>
              </a:path>
            </a:pathLst>
          </a:custGeom>
          <a:ln w="3175">
            <a:solidFill>
              <a:srgbClr val="2939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8" name="object 1768"/>
          <p:cNvSpPr/>
          <p:nvPr/>
        </p:nvSpPr>
        <p:spPr>
          <a:xfrm>
            <a:off x="9812356" y="3467036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680"/>
                </a:lnTo>
              </a:path>
            </a:pathLst>
          </a:custGeom>
          <a:ln w="3175">
            <a:solidFill>
              <a:srgbClr val="2938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9" name="object 1769"/>
          <p:cNvSpPr/>
          <p:nvPr/>
        </p:nvSpPr>
        <p:spPr>
          <a:xfrm>
            <a:off x="9812224" y="3449201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606"/>
                </a:moveTo>
                <a:lnTo>
                  <a:pt x="138" y="13606"/>
                </a:lnTo>
                <a:lnTo>
                  <a:pt x="138" y="0"/>
                </a:lnTo>
                <a:lnTo>
                  <a:pt x="0" y="0"/>
                </a:lnTo>
                <a:lnTo>
                  <a:pt x="0" y="13606"/>
                </a:lnTo>
                <a:close/>
              </a:path>
            </a:pathLst>
          </a:custGeom>
          <a:solidFill>
            <a:srgbClr val="2938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0" name="object 1770"/>
          <p:cNvSpPr/>
          <p:nvPr/>
        </p:nvSpPr>
        <p:spPr>
          <a:xfrm>
            <a:off x="9812191" y="3466986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566"/>
                </a:lnTo>
              </a:path>
            </a:pathLst>
          </a:custGeom>
          <a:ln w="3175">
            <a:solidFill>
              <a:srgbClr val="2837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1" name="object 1771"/>
          <p:cNvSpPr/>
          <p:nvPr/>
        </p:nvSpPr>
        <p:spPr>
          <a:xfrm>
            <a:off x="9812096" y="3449005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662"/>
                </a:moveTo>
                <a:lnTo>
                  <a:pt x="127" y="13662"/>
                </a:lnTo>
                <a:lnTo>
                  <a:pt x="127" y="0"/>
                </a:lnTo>
                <a:lnTo>
                  <a:pt x="0" y="0"/>
                </a:lnTo>
                <a:lnTo>
                  <a:pt x="0" y="13662"/>
                </a:lnTo>
                <a:close/>
              </a:path>
            </a:pathLst>
          </a:custGeom>
          <a:solidFill>
            <a:srgbClr val="2837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2" name="object 1772"/>
          <p:cNvSpPr/>
          <p:nvPr/>
        </p:nvSpPr>
        <p:spPr>
          <a:xfrm>
            <a:off x="9812083" y="3466986"/>
            <a:ext cx="0" cy="114935"/>
          </a:xfrm>
          <a:custGeom>
            <a:avLst/>
            <a:gdLst/>
            <a:ahLst/>
            <a:cxnLst/>
            <a:rect l="l" t="t" r="r" b="b"/>
            <a:pathLst>
              <a:path h="114935">
                <a:moveTo>
                  <a:pt x="0" y="0"/>
                </a:moveTo>
                <a:lnTo>
                  <a:pt x="0" y="114376"/>
                </a:lnTo>
              </a:path>
            </a:pathLst>
          </a:custGeom>
          <a:ln w="3175">
            <a:solidFill>
              <a:srgbClr val="2736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3" name="object 1773"/>
          <p:cNvSpPr/>
          <p:nvPr/>
        </p:nvSpPr>
        <p:spPr>
          <a:xfrm>
            <a:off x="9811925" y="3448578"/>
            <a:ext cx="0" cy="132715"/>
          </a:xfrm>
          <a:custGeom>
            <a:avLst/>
            <a:gdLst/>
            <a:ahLst/>
            <a:cxnLst/>
            <a:rect l="l" t="t" r="r" b="b"/>
            <a:pathLst>
              <a:path h="132714">
                <a:moveTo>
                  <a:pt x="0" y="0"/>
                </a:moveTo>
                <a:lnTo>
                  <a:pt x="0" y="132606"/>
                </a:lnTo>
              </a:path>
            </a:pathLst>
          </a:custGeom>
          <a:ln w="3175">
            <a:solidFill>
              <a:srgbClr val="2634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4" name="object 1774"/>
          <p:cNvSpPr/>
          <p:nvPr/>
        </p:nvSpPr>
        <p:spPr>
          <a:xfrm>
            <a:off x="9811773" y="3448346"/>
            <a:ext cx="0" cy="132715"/>
          </a:xfrm>
          <a:custGeom>
            <a:avLst/>
            <a:gdLst/>
            <a:ahLst/>
            <a:cxnLst/>
            <a:rect l="l" t="t" r="r" b="b"/>
            <a:pathLst>
              <a:path h="132714">
                <a:moveTo>
                  <a:pt x="0" y="0"/>
                </a:moveTo>
                <a:lnTo>
                  <a:pt x="0" y="132621"/>
                </a:lnTo>
              </a:path>
            </a:pathLst>
          </a:custGeom>
          <a:ln w="3175">
            <a:solidFill>
              <a:srgbClr val="2534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5" name="object 1775"/>
          <p:cNvSpPr/>
          <p:nvPr/>
        </p:nvSpPr>
        <p:spPr>
          <a:xfrm>
            <a:off x="9811632" y="3461893"/>
            <a:ext cx="0" cy="119380"/>
          </a:xfrm>
          <a:custGeom>
            <a:avLst/>
            <a:gdLst/>
            <a:ahLst/>
            <a:cxnLst/>
            <a:rect l="l" t="t" r="r" b="b"/>
            <a:pathLst>
              <a:path h="119379">
                <a:moveTo>
                  <a:pt x="0" y="0"/>
                </a:moveTo>
                <a:lnTo>
                  <a:pt x="0" y="118833"/>
                </a:lnTo>
              </a:path>
            </a:pathLst>
          </a:custGeom>
          <a:ln w="3175">
            <a:solidFill>
              <a:srgbClr val="24324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6" name="object 1776"/>
          <p:cNvSpPr/>
          <p:nvPr/>
        </p:nvSpPr>
        <p:spPr>
          <a:xfrm>
            <a:off x="9811529" y="3447923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969"/>
                </a:moveTo>
                <a:lnTo>
                  <a:pt x="139" y="13969"/>
                </a:lnTo>
                <a:lnTo>
                  <a:pt x="139" y="0"/>
                </a:lnTo>
                <a:lnTo>
                  <a:pt x="0" y="0"/>
                </a:lnTo>
                <a:lnTo>
                  <a:pt x="0" y="13969"/>
                </a:lnTo>
                <a:close/>
              </a:path>
            </a:pathLst>
          </a:custGeom>
          <a:solidFill>
            <a:srgbClr val="24324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7" name="object 1777"/>
          <p:cNvSpPr/>
          <p:nvPr/>
        </p:nvSpPr>
        <p:spPr>
          <a:xfrm>
            <a:off x="9811492" y="3466795"/>
            <a:ext cx="0" cy="114300"/>
          </a:xfrm>
          <a:custGeom>
            <a:avLst/>
            <a:gdLst/>
            <a:ahLst/>
            <a:cxnLst/>
            <a:rect l="l" t="t" r="r" b="b"/>
            <a:pathLst>
              <a:path h="114300">
                <a:moveTo>
                  <a:pt x="0" y="0"/>
                </a:moveTo>
                <a:lnTo>
                  <a:pt x="0" y="113703"/>
                </a:lnTo>
              </a:path>
            </a:pathLst>
          </a:custGeom>
          <a:ln w="3175">
            <a:solidFill>
              <a:srgbClr val="2331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8" name="object 1778"/>
          <p:cNvSpPr/>
          <p:nvPr/>
        </p:nvSpPr>
        <p:spPr>
          <a:xfrm>
            <a:off x="9811385" y="3447919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431"/>
                </a:moveTo>
                <a:lnTo>
                  <a:pt x="151" y="14431"/>
                </a:lnTo>
                <a:lnTo>
                  <a:pt x="151" y="0"/>
                </a:lnTo>
                <a:lnTo>
                  <a:pt x="0" y="0"/>
                </a:lnTo>
                <a:lnTo>
                  <a:pt x="0" y="14431"/>
                </a:lnTo>
                <a:close/>
              </a:path>
            </a:pathLst>
          </a:custGeom>
          <a:solidFill>
            <a:srgbClr val="2331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9" name="object 1779"/>
          <p:cNvSpPr/>
          <p:nvPr/>
        </p:nvSpPr>
        <p:spPr>
          <a:xfrm>
            <a:off x="9811372" y="3466795"/>
            <a:ext cx="0" cy="113664"/>
          </a:xfrm>
          <a:custGeom>
            <a:avLst/>
            <a:gdLst/>
            <a:ahLst/>
            <a:cxnLst/>
            <a:rect l="l" t="t" r="r" b="b"/>
            <a:pathLst>
              <a:path h="113664">
                <a:moveTo>
                  <a:pt x="0" y="0"/>
                </a:moveTo>
                <a:lnTo>
                  <a:pt x="0" y="113474"/>
                </a:lnTo>
              </a:path>
            </a:pathLst>
          </a:custGeom>
          <a:ln w="3175">
            <a:solidFill>
              <a:srgbClr val="213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0" name="object 1780"/>
          <p:cNvSpPr/>
          <p:nvPr/>
        </p:nvSpPr>
        <p:spPr>
          <a:xfrm>
            <a:off x="9811257" y="3447723"/>
            <a:ext cx="635" cy="14604"/>
          </a:xfrm>
          <a:custGeom>
            <a:avLst/>
            <a:gdLst/>
            <a:ahLst/>
            <a:cxnLst/>
            <a:rect l="l" t="t" r="r" b="b"/>
            <a:pathLst>
              <a:path w="634" h="14604">
                <a:moveTo>
                  <a:pt x="0" y="14550"/>
                </a:moveTo>
                <a:lnTo>
                  <a:pt x="139" y="14550"/>
                </a:lnTo>
                <a:lnTo>
                  <a:pt x="139" y="0"/>
                </a:lnTo>
                <a:lnTo>
                  <a:pt x="0" y="0"/>
                </a:lnTo>
                <a:lnTo>
                  <a:pt x="0" y="14550"/>
                </a:lnTo>
                <a:close/>
              </a:path>
            </a:pathLst>
          </a:custGeom>
          <a:solidFill>
            <a:srgbClr val="213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1" name="object 1781"/>
          <p:cNvSpPr/>
          <p:nvPr/>
        </p:nvSpPr>
        <p:spPr>
          <a:xfrm>
            <a:off x="9811206" y="3461893"/>
            <a:ext cx="0" cy="118745"/>
          </a:xfrm>
          <a:custGeom>
            <a:avLst/>
            <a:gdLst/>
            <a:ahLst/>
            <a:cxnLst/>
            <a:rect l="l" t="t" r="r" b="b"/>
            <a:pathLst>
              <a:path h="118745">
                <a:moveTo>
                  <a:pt x="0" y="0"/>
                </a:moveTo>
                <a:lnTo>
                  <a:pt x="0" y="118135"/>
                </a:lnTo>
              </a:path>
            </a:pathLst>
          </a:custGeom>
          <a:ln w="3175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2" name="object 1782"/>
          <p:cNvSpPr/>
          <p:nvPr/>
        </p:nvSpPr>
        <p:spPr>
          <a:xfrm>
            <a:off x="9811085" y="3447923"/>
            <a:ext cx="635" cy="13970"/>
          </a:xfrm>
          <a:custGeom>
            <a:avLst/>
            <a:gdLst/>
            <a:ahLst/>
            <a:cxnLst/>
            <a:rect l="l" t="t" r="r" b="b"/>
            <a:pathLst>
              <a:path w="634" h="13970">
                <a:moveTo>
                  <a:pt x="0" y="13969"/>
                </a:moveTo>
                <a:lnTo>
                  <a:pt x="172" y="13969"/>
                </a:lnTo>
                <a:lnTo>
                  <a:pt x="172" y="0"/>
                </a:lnTo>
                <a:lnTo>
                  <a:pt x="0" y="0"/>
                </a:lnTo>
                <a:lnTo>
                  <a:pt x="0" y="13969"/>
                </a:lnTo>
                <a:close/>
              </a:path>
            </a:pathLst>
          </a:custGeom>
          <a:solidFill>
            <a:srgbClr val="202E3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3" name="object 1783"/>
          <p:cNvSpPr/>
          <p:nvPr/>
        </p:nvSpPr>
        <p:spPr>
          <a:xfrm>
            <a:off x="9811042" y="3466681"/>
            <a:ext cx="0" cy="113030"/>
          </a:xfrm>
          <a:custGeom>
            <a:avLst/>
            <a:gdLst/>
            <a:ahLst/>
            <a:cxnLst/>
            <a:rect l="l" t="t" r="r" b="b"/>
            <a:pathLst>
              <a:path h="113029">
                <a:moveTo>
                  <a:pt x="0" y="0"/>
                </a:moveTo>
                <a:lnTo>
                  <a:pt x="0" y="113004"/>
                </a:lnTo>
              </a:path>
            </a:pathLst>
          </a:custGeom>
          <a:ln w="3175">
            <a:solidFill>
              <a:srgbClr val="1F2E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4" name="object 1784"/>
          <p:cNvSpPr/>
          <p:nvPr/>
        </p:nvSpPr>
        <p:spPr>
          <a:xfrm>
            <a:off x="9810927" y="3447219"/>
            <a:ext cx="635" cy="15240"/>
          </a:xfrm>
          <a:custGeom>
            <a:avLst/>
            <a:gdLst/>
            <a:ahLst/>
            <a:cxnLst/>
            <a:rect l="l" t="t" r="r" b="b"/>
            <a:pathLst>
              <a:path w="634" h="15239">
                <a:moveTo>
                  <a:pt x="0" y="14890"/>
                </a:moveTo>
                <a:lnTo>
                  <a:pt x="165" y="14890"/>
                </a:lnTo>
                <a:lnTo>
                  <a:pt x="165" y="0"/>
                </a:lnTo>
                <a:lnTo>
                  <a:pt x="0" y="0"/>
                </a:lnTo>
                <a:lnTo>
                  <a:pt x="0" y="14890"/>
                </a:lnTo>
                <a:close/>
              </a:path>
            </a:pathLst>
          </a:custGeom>
          <a:solidFill>
            <a:srgbClr val="1F2E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5" name="object 1785"/>
          <p:cNvSpPr/>
          <p:nvPr/>
        </p:nvSpPr>
        <p:spPr>
          <a:xfrm>
            <a:off x="9810889" y="3466643"/>
            <a:ext cx="0" cy="113030"/>
          </a:xfrm>
          <a:custGeom>
            <a:avLst/>
            <a:gdLst/>
            <a:ahLst/>
            <a:cxnLst/>
            <a:rect l="l" t="t" r="r" b="b"/>
            <a:pathLst>
              <a:path h="113029">
                <a:moveTo>
                  <a:pt x="0" y="0"/>
                </a:moveTo>
                <a:lnTo>
                  <a:pt x="0" y="112725"/>
                </a:lnTo>
              </a:path>
            </a:pathLst>
          </a:custGeom>
          <a:ln w="3175">
            <a:solidFill>
              <a:srgbClr val="1E2C3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6" name="object 1786"/>
          <p:cNvSpPr/>
          <p:nvPr/>
        </p:nvSpPr>
        <p:spPr>
          <a:xfrm>
            <a:off x="9810776" y="3446987"/>
            <a:ext cx="635" cy="15240"/>
          </a:xfrm>
          <a:custGeom>
            <a:avLst/>
            <a:gdLst/>
            <a:ahLst/>
            <a:cxnLst/>
            <a:rect l="l" t="t" r="r" b="b"/>
            <a:pathLst>
              <a:path w="634" h="15239">
                <a:moveTo>
                  <a:pt x="0" y="15032"/>
                </a:moveTo>
                <a:lnTo>
                  <a:pt x="151" y="15032"/>
                </a:lnTo>
                <a:lnTo>
                  <a:pt x="151" y="0"/>
                </a:lnTo>
                <a:lnTo>
                  <a:pt x="0" y="0"/>
                </a:lnTo>
                <a:lnTo>
                  <a:pt x="0" y="15032"/>
                </a:lnTo>
                <a:close/>
              </a:path>
            </a:pathLst>
          </a:custGeom>
          <a:solidFill>
            <a:srgbClr val="1E2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7" name="object 1787"/>
          <p:cNvSpPr/>
          <p:nvPr/>
        </p:nvSpPr>
        <p:spPr>
          <a:xfrm>
            <a:off x="9810724" y="3466592"/>
            <a:ext cx="0" cy="113030"/>
          </a:xfrm>
          <a:custGeom>
            <a:avLst/>
            <a:gdLst/>
            <a:ahLst/>
            <a:cxnLst/>
            <a:rect l="l" t="t" r="r" b="b"/>
            <a:pathLst>
              <a:path h="113029">
                <a:moveTo>
                  <a:pt x="0" y="0"/>
                </a:moveTo>
                <a:lnTo>
                  <a:pt x="0" y="112433"/>
                </a:lnTo>
              </a:path>
            </a:pathLst>
          </a:custGeom>
          <a:ln w="3175">
            <a:solidFill>
              <a:srgbClr val="1D2B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8" name="object 1788"/>
          <p:cNvSpPr/>
          <p:nvPr/>
        </p:nvSpPr>
        <p:spPr>
          <a:xfrm>
            <a:off x="9810598" y="3446715"/>
            <a:ext cx="635" cy="20320"/>
          </a:xfrm>
          <a:custGeom>
            <a:avLst/>
            <a:gdLst/>
            <a:ahLst/>
            <a:cxnLst/>
            <a:rect l="l" t="t" r="r" b="b"/>
            <a:pathLst>
              <a:path w="634" h="20320">
                <a:moveTo>
                  <a:pt x="0" y="19863"/>
                </a:moveTo>
                <a:lnTo>
                  <a:pt x="177" y="19863"/>
                </a:lnTo>
                <a:lnTo>
                  <a:pt x="177" y="0"/>
                </a:lnTo>
                <a:lnTo>
                  <a:pt x="0" y="0"/>
                </a:lnTo>
                <a:lnTo>
                  <a:pt x="0" y="19863"/>
                </a:lnTo>
                <a:close/>
              </a:path>
            </a:pathLst>
          </a:custGeom>
          <a:solidFill>
            <a:srgbClr val="1D2B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9" name="object 1789"/>
          <p:cNvSpPr/>
          <p:nvPr/>
        </p:nvSpPr>
        <p:spPr>
          <a:xfrm>
            <a:off x="9810540" y="3466541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5">
                <a:moveTo>
                  <a:pt x="0" y="0"/>
                </a:moveTo>
                <a:lnTo>
                  <a:pt x="0" y="112013"/>
                </a:lnTo>
              </a:path>
            </a:pathLst>
          </a:custGeom>
          <a:ln w="3175">
            <a:solidFill>
              <a:srgbClr val="1C2A3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0" name="object 1790"/>
          <p:cNvSpPr/>
          <p:nvPr/>
        </p:nvSpPr>
        <p:spPr>
          <a:xfrm>
            <a:off x="9810407" y="3446422"/>
            <a:ext cx="635" cy="15875"/>
          </a:xfrm>
          <a:custGeom>
            <a:avLst/>
            <a:gdLst/>
            <a:ahLst/>
            <a:cxnLst/>
            <a:rect l="l" t="t" r="r" b="b"/>
            <a:pathLst>
              <a:path w="634" h="15875">
                <a:moveTo>
                  <a:pt x="0" y="15406"/>
                </a:moveTo>
                <a:lnTo>
                  <a:pt x="203" y="15406"/>
                </a:lnTo>
                <a:lnTo>
                  <a:pt x="203" y="0"/>
                </a:lnTo>
                <a:lnTo>
                  <a:pt x="0" y="0"/>
                </a:lnTo>
                <a:lnTo>
                  <a:pt x="0" y="15406"/>
                </a:lnTo>
                <a:close/>
              </a:path>
            </a:pathLst>
          </a:custGeom>
          <a:solidFill>
            <a:srgbClr val="1C2A3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1" name="object 1791"/>
          <p:cNvSpPr/>
          <p:nvPr/>
        </p:nvSpPr>
        <p:spPr>
          <a:xfrm>
            <a:off x="9810279" y="3466465"/>
            <a:ext cx="0" cy="111760"/>
          </a:xfrm>
          <a:custGeom>
            <a:avLst/>
            <a:gdLst/>
            <a:ahLst/>
            <a:cxnLst/>
            <a:rect l="l" t="t" r="r" b="b"/>
            <a:pathLst>
              <a:path h="111760">
                <a:moveTo>
                  <a:pt x="0" y="0"/>
                </a:moveTo>
                <a:lnTo>
                  <a:pt x="0" y="111506"/>
                </a:lnTo>
              </a:path>
            </a:pathLst>
          </a:custGeom>
          <a:ln w="3175">
            <a:solidFill>
              <a:srgbClr val="1B293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2" name="object 1792"/>
          <p:cNvSpPr/>
          <p:nvPr/>
        </p:nvSpPr>
        <p:spPr>
          <a:xfrm>
            <a:off x="9774059" y="3425939"/>
            <a:ext cx="90792" cy="43764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3" name="object 1793"/>
          <p:cNvSpPr/>
          <p:nvPr/>
        </p:nvSpPr>
        <p:spPr>
          <a:xfrm>
            <a:off x="9830637" y="3421164"/>
            <a:ext cx="92582" cy="51460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4" name="object 1794"/>
          <p:cNvSpPr/>
          <p:nvPr/>
        </p:nvSpPr>
        <p:spPr>
          <a:xfrm>
            <a:off x="9752393" y="3744950"/>
            <a:ext cx="149656" cy="54470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5" name="object 1795"/>
          <p:cNvSpPr/>
          <p:nvPr/>
        </p:nvSpPr>
        <p:spPr>
          <a:xfrm>
            <a:off x="9941953" y="3659060"/>
            <a:ext cx="54711" cy="34709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6" name="object 1796"/>
          <p:cNvSpPr/>
          <p:nvPr/>
        </p:nvSpPr>
        <p:spPr>
          <a:xfrm>
            <a:off x="9914090" y="3645941"/>
            <a:ext cx="10795" cy="6235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7" name="object 1797"/>
          <p:cNvSpPr/>
          <p:nvPr/>
        </p:nvSpPr>
        <p:spPr>
          <a:xfrm>
            <a:off x="9919919" y="3649294"/>
            <a:ext cx="25793" cy="18427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8" name="object 1798"/>
          <p:cNvSpPr/>
          <p:nvPr/>
        </p:nvSpPr>
        <p:spPr>
          <a:xfrm>
            <a:off x="9897998" y="3636695"/>
            <a:ext cx="19735" cy="11366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9" name="object 1799"/>
          <p:cNvSpPr/>
          <p:nvPr/>
        </p:nvSpPr>
        <p:spPr>
          <a:xfrm>
            <a:off x="9671964" y="3584676"/>
            <a:ext cx="52197" cy="35293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0" name="object 1800"/>
          <p:cNvSpPr/>
          <p:nvPr/>
        </p:nvSpPr>
        <p:spPr>
          <a:xfrm>
            <a:off x="9724135" y="3608946"/>
            <a:ext cx="46494" cy="32804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1" name="object 1801"/>
          <p:cNvSpPr/>
          <p:nvPr/>
        </p:nvSpPr>
        <p:spPr>
          <a:xfrm>
            <a:off x="9697910" y="3652494"/>
            <a:ext cx="82372" cy="50050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2" name="object 1802"/>
          <p:cNvSpPr/>
          <p:nvPr/>
        </p:nvSpPr>
        <p:spPr>
          <a:xfrm>
            <a:off x="9776853" y="3643439"/>
            <a:ext cx="18516" cy="11036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3" name="object 1803"/>
          <p:cNvSpPr/>
          <p:nvPr/>
        </p:nvSpPr>
        <p:spPr>
          <a:xfrm>
            <a:off x="9455746" y="5302148"/>
            <a:ext cx="593598" cy="232003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4" name="object 1804"/>
          <p:cNvSpPr/>
          <p:nvPr/>
        </p:nvSpPr>
        <p:spPr>
          <a:xfrm>
            <a:off x="9784524" y="5064722"/>
            <a:ext cx="2578" cy="9194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5" name="object 1805"/>
          <p:cNvSpPr/>
          <p:nvPr/>
        </p:nvSpPr>
        <p:spPr>
          <a:xfrm>
            <a:off x="9815715" y="5350941"/>
            <a:ext cx="200469" cy="181635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6" name="object 1806"/>
          <p:cNvSpPr/>
          <p:nvPr/>
        </p:nvSpPr>
        <p:spPr>
          <a:xfrm>
            <a:off x="9807994" y="5348300"/>
            <a:ext cx="210057" cy="185712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7" name="object 1807"/>
          <p:cNvSpPr/>
          <p:nvPr/>
        </p:nvSpPr>
        <p:spPr>
          <a:xfrm>
            <a:off x="9835680" y="5367642"/>
            <a:ext cx="172618" cy="155448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8" name="object 1808"/>
          <p:cNvSpPr/>
          <p:nvPr/>
        </p:nvSpPr>
        <p:spPr>
          <a:xfrm>
            <a:off x="9964001" y="5366537"/>
            <a:ext cx="44310" cy="50545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9" name="object 1809"/>
          <p:cNvSpPr/>
          <p:nvPr/>
        </p:nvSpPr>
        <p:spPr>
          <a:xfrm>
            <a:off x="9839642" y="5483428"/>
            <a:ext cx="37020" cy="30175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0" name="object 1810"/>
          <p:cNvSpPr/>
          <p:nvPr/>
        </p:nvSpPr>
        <p:spPr>
          <a:xfrm>
            <a:off x="9827374" y="5417286"/>
            <a:ext cx="136067" cy="76873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1" name="object 1811"/>
          <p:cNvSpPr/>
          <p:nvPr/>
        </p:nvSpPr>
        <p:spPr>
          <a:xfrm>
            <a:off x="9805987" y="5440134"/>
            <a:ext cx="118732" cy="55232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2" name="object 1812"/>
          <p:cNvSpPr/>
          <p:nvPr/>
        </p:nvSpPr>
        <p:spPr>
          <a:xfrm>
            <a:off x="9835171" y="5378488"/>
            <a:ext cx="138468" cy="112064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3" name="object 1813"/>
          <p:cNvSpPr/>
          <p:nvPr/>
        </p:nvSpPr>
        <p:spPr>
          <a:xfrm>
            <a:off x="9963074" y="5370055"/>
            <a:ext cx="17843" cy="47269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4" name="object 1814"/>
          <p:cNvSpPr/>
          <p:nvPr/>
        </p:nvSpPr>
        <p:spPr>
          <a:xfrm>
            <a:off x="9896640" y="5349875"/>
            <a:ext cx="18872" cy="44881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5" name="object 1815"/>
          <p:cNvSpPr/>
          <p:nvPr/>
        </p:nvSpPr>
        <p:spPr>
          <a:xfrm>
            <a:off x="9894189" y="5346954"/>
            <a:ext cx="22110" cy="51536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6" name="object 1816"/>
          <p:cNvSpPr/>
          <p:nvPr/>
        </p:nvSpPr>
        <p:spPr>
          <a:xfrm>
            <a:off x="9900780" y="5370195"/>
            <a:ext cx="8089" cy="16535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7" name="object 1817"/>
          <p:cNvSpPr/>
          <p:nvPr/>
        </p:nvSpPr>
        <p:spPr>
          <a:xfrm>
            <a:off x="10008311" y="5365496"/>
            <a:ext cx="3619" cy="1041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8" name="object 1818"/>
          <p:cNvSpPr/>
          <p:nvPr/>
        </p:nvSpPr>
        <p:spPr>
          <a:xfrm>
            <a:off x="9998037" y="5366017"/>
            <a:ext cx="10388" cy="2501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9" name="object 1819"/>
          <p:cNvSpPr/>
          <p:nvPr/>
        </p:nvSpPr>
        <p:spPr>
          <a:xfrm>
            <a:off x="9627730" y="5432044"/>
            <a:ext cx="144576" cy="99225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0" name="object 1820"/>
          <p:cNvSpPr/>
          <p:nvPr/>
        </p:nvSpPr>
        <p:spPr>
          <a:xfrm>
            <a:off x="9624708" y="5449087"/>
            <a:ext cx="150202" cy="8219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1" name="object 1821"/>
          <p:cNvSpPr/>
          <p:nvPr/>
        </p:nvSpPr>
        <p:spPr>
          <a:xfrm>
            <a:off x="9640976" y="5431878"/>
            <a:ext cx="126288" cy="83362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2" name="object 1822"/>
          <p:cNvSpPr/>
          <p:nvPr/>
        </p:nvSpPr>
        <p:spPr>
          <a:xfrm>
            <a:off x="9667658" y="5432463"/>
            <a:ext cx="104902" cy="64998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3" name="object 1823"/>
          <p:cNvSpPr/>
          <p:nvPr/>
        </p:nvSpPr>
        <p:spPr>
          <a:xfrm>
            <a:off x="9743325" y="5482323"/>
            <a:ext cx="31597" cy="15582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4" name="object 1824"/>
          <p:cNvSpPr/>
          <p:nvPr/>
        </p:nvSpPr>
        <p:spPr>
          <a:xfrm>
            <a:off x="9667125" y="5432272"/>
            <a:ext cx="100418" cy="63741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5" name="object 1825"/>
          <p:cNvSpPr/>
          <p:nvPr/>
        </p:nvSpPr>
        <p:spPr>
          <a:xfrm>
            <a:off x="9674338" y="5338254"/>
            <a:ext cx="30259" cy="51053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6" name="object 1826"/>
          <p:cNvSpPr/>
          <p:nvPr/>
        </p:nvSpPr>
        <p:spPr>
          <a:xfrm>
            <a:off x="9674276" y="5337607"/>
            <a:ext cx="32321" cy="52501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7" name="object 1827"/>
          <p:cNvSpPr/>
          <p:nvPr/>
        </p:nvSpPr>
        <p:spPr>
          <a:xfrm>
            <a:off x="9675786" y="5349633"/>
            <a:ext cx="18073" cy="31318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8" name="object 1828"/>
          <p:cNvSpPr/>
          <p:nvPr/>
        </p:nvSpPr>
        <p:spPr>
          <a:xfrm>
            <a:off x="9671151" y="5337607"/>
            <a:ext cx="25184" cy="54228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9" name="object 1829"/>
          <p:cNvSpPr/>
          <p:nvPr/>
        </p:nvSpPr>
        <p:spPr>
          <a:xfrm>
            <a:off x="9673501" y="5337607"/>
            <a:ext cx="23495" cy="54914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0" name="object 1830"/>
          <p:cNvSpPr/>
          <p:nvPr/>
        </p:nvSpPr>
        <p:spPr>
          <a:xfrm>
            <a:off x="9672104" y="5346941"/>
            <a:ext cx="17665" cy="37249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1" name="object 1831"/>
          <p:cNvSpPr/>
          <p:nvPr/>
        </p:nvSpPr>
        <p:spPr>
          <a:xfrm>
            <a:off x="9804310" y="5493905"/>
            <a:ext cx="1790" cy="495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2" name="object 1832"/>
          <p:cNvSpPr/>
          <p:nvPr/>
        </p:nvSpPr>
        <p:spPr>
          <a:xfrm>
            <a:off x="9639520" y="5434484"/>
            <a:ext cx="119984" cy="92581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3" name="object 1833"/>
          <p:cNvSpPr/>
          <p:nvPr/>
        </p:nvSpPr>
        <p:spPr>
          <a:xfrm>
            <a:off x="9640345" y="5426011"/>
            <a:ext cx="126703" cy="100304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4" name="object 1834"/>
          <p:cNvSpPr/>
          <p:nvPr/>
        </p:nvSpPr>
        <p:spPr>
          <a:xfrm>
            <a:off x="9711207" y="5491289"/>
            <a:ext cx="47383" cy="25171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5" name="object 1835"/>
          <p:cNvSpPr/>
          <p:nvPr/>
        </p:nvSpPr>
        <p:spPr>
          <a:xfrm>
            <a:off x="9648711" y="5426811"/>
            <a:ext cx="118618" cy="69126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6" name="object 1836"/>
          <p:cNvSpPr/>
          <p:nvPr/>
        </p:nvSpPr>
        <p:spPr>
          <a:xfrm>
            <a:off x="9676066" y="5351145"/>
            <a:ext cx="16975" cy="29552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7" name="object 1837"/>
          <p:cNvSpPr/>
          <p:nvPr/>
        </p:nvSpPr>
        <p:spPr>
          <a:xfrm>
            <a:off x="9672332" y="5348414"/>
            <a:ext cx="17259" cy="35560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8" name="object 1838"/>
          <p:cNvSpPr/>
          <p:nvPr/>
        </p:nvSpPr>
        <p:spPr>
          <a:xfrm>
            <a:off x="9839490" y="5496979"/>
            <a:ext cx="11645" cy="8991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9" name="object 1839"/>
          <p:cNvSpPr/>
          <p:nvPr/>
        </p:nvSpPr>
        <p:spPr>
          <a:xfrm>
            <a:off x="9841001" y="5484190"/>
            <a:ext cx="34912" cy="30175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0" name="object 1840"/>
          <p:cNvSpPr/>
          <p:nvPr/>
        </p:nvSpPr>
        <p:spPr>
          <a:xfrm>
            <a:off x="9839769" y="5484723"/>
            <a:ext cx="33591" cy="27990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1" name="object 1841"/>
          <p:cNvSpPr/>
          <p:nvPr/>
        </p:nvSpPr>
        <p:spPr>
          <a:xfrm>
            <a:off x="9838893" y="5499544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0" y="0"/>
                </a:moveTo>
                <a:lnTo>
                  <a:pt x="0" y="1549"/>
                </a:lnTo>
                <a:lnTo>
                  <a:pt x="596" y="381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2" name="object 1842"/>
          <p:cNvSpPr/>
          <p:nvPr/>
        </p:nvSpPr>
        <p:spPr>
          <a:xfrm>
            <a:off x="9710458" y="5492051"/>
            <a:ext cx="41973" cy="27559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3" name="object 1843"/>
          <p:cNvSpPr/>
          <p:nvPr/>
        </p:nvSpPr>
        <p:spPr>
          <a:xfrm>
            <a:off x="9711855" y="5492051"/>
            <a:ext cx="45999" cy="26797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4" name="object 1844"/>
          <p:cNvSpPr/>
          <p:nvPr/>
        </p:nvSpPr>
        <p:spPr>
          <a:xfrm>
            <a:off x="9461836" y="5416601"/>
            <a:ext cx="91713" cy="86525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5" name="object 1845"/>
          <p:cNvSpPr/>
          <p:nvPr/>
        </p:nvSpPr>
        <p:spPr>
          <a:xfrm>
            <a:off x="9457055" y="5414249"/>
            <a:ext cx="24547" cy="91111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6" name="object 1846"/>
          <p:cNvSpPr/>
          <p:nvPr/>
        </p:nvSpPr>
        <p:spPr>
          <a:xfrm>
            <a:off x="9522552" y="5447559"/>
            <a:ext cx="15197" cy="17822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7" name="object 1847"/>
          <p:cNvSpPr/>
          <p:nvPr/>
        </p:nvSpPr>
        <p:spPr>
          <a:xfrm>
            <a:off x="9483470" y="5422062"/>
            <a:ext cx="5346" cy="4178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8" name="object 1848"/>
          <p:cNvSpPr/>
          <p:nvPr/>
        </p:nvSpPr>
        <p:spPr>
          <a:xfrm>
            <a:off x="9468218" y="5493702"/>
            <a:ext cx="33007" cy="9740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9" name="object 1849"/>
          <p:cNvSpPr/>
          <p:nvPr/>
        </p:nvSpPr>
        <p:spPr>
          <a:xfrm>
            <a:off x="9530346" y="5458714"/>
            <a:ext cx="23418" cy="7175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0" name="object 1850"/>
          <p:cNvSpPr/>
          <p:nvPr/>
        </p:nvSpPr>
        <p:spPr>
          <a:xfrm>
            <a:off x="9566249" y="5467477"/>
            <a:ext cx="5591" cy="15862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1" name="object 1851"/>
          <p:cNvSpPr/>
          <p:nvPr/>
        </p:nvSpPr>
        <p:spPr>
          <a:xfrm>
            <a:off x="9567709" y="5467629"/>
            <a:ext cx="6121" cy="15366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2" name="object 1852"/>
          <p:cNvSpPr/>
          <p:nvPr/>
        </p:nvSpPr>
        <p:spPr>
          <a:xfrm>
            <a:off x="9531654" y="5461368"/>
            <a:ext cx="39405" cy="22110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3" name="object 1853"/>
          <p:cNvSpPr/>
          <p:nvPr/>
        </p:nvSpPr>
        <p:spPr>
          <a:xfrm>
            <a:off x="9550437" y="5461952"/>
            <a:ext cx="4406" cy="4102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4" name="object 1854"/>
          <p:cNvSpPr/>
          <p:nvPr/>
        </p:nvSpPr>
        <p:spPr>
          <a:xfrm>
            <a:off x="9549917" y="5463375"/>
            <a:ext cx="3835" cy="3289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5" name="object 1855"/>
          <p:cNvSpPr/>
          <p:nvPr/>
        </p:nvSpPr>
        <p:spPr>
          <a:xfrm>
            <a:off x="9549688" y="5463756"/>
            <a:ext cx="2603" cy="3060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6" name="object 1856"/>
          <p:cNvSpPr/>
          <p:nvPr/>
        </p:nvSpPr>
        <p:spPr>
          <a:xfrm>
            <a:off x="9518741" y="5450394"/>
            <a:ext cx="36128" cy="43155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7" name="object 1857"/>
          <p:cNvSpPr/>
          <p:nvPr/>
        </p:nvSpPr>
        <p:spPr>
          <a:xfrm>
            <a:off x="9519450" y="5452313"/>
            <a:ext cx="51234" cy="40957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8" name="object 1858"/>
          <p:cNvSpPr/>
          <p:nvPr/>
        </p:nvSpPr>
        <p:spPr>
          <a:xfrm>
            <a:off x="9548952" y="5466664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965" y="0"/>
                </a:moveTo>
                <a:lnTo>
                  <a:pt x="736" y="152"/>
                </a:lnTo>
                <a:lnTo>
                  <a:pt x="0" y="1003"/>
                </a:lnTo>
                <a:lnTo>
                  <a:pt x="96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9" name="object 1859"/>
          <p:cNvSpPr/>
          <p:nvPr/>
        </p:nvSpPr>
        <p:spPr>
          <a:xfrm>
            <a:off x="9482734" y="5424385"/>
            <a:ext cx="31470" cy="10909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0" name="object 1860"/>
          <p:cNvSpPr/>
          <p:nvPr/>
        </p:nvSpPr>
        <p:spPr>
          <a:xfrm>
            <a:off x="9483623" y="5425237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74" y="0"/>
                </a:moveTo>
                <a:lnTo>
                  <a:pt x="304" y="406"/>
                </a:lnTo>
                <a:lnTo>
                  <a:pt x="0" y="787"/>
                </a:lnTo>
                <a:lnTo>
                  <a:pt x="77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1" name="object 1861"/>
          <p:cNvSpPr/>
          <p:nvPr/>
        </p:nvSpPr>
        <p:spPr>
          <a:xfrm>
            <a:off x="9485528" y="5421998"/>
            <a:ext cx="4381" cy="2387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2" name="object 1862"/>
          <p:cNvSpPr/>
          <p:nvPr/>
        </p:nvSpPr>
        <p:spPr>
          <a:xfrm>
            <a:off x="9467468" y="5495137"/>
            <a:ext cx="8064" cy="9563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3" name="object 1863"/>
          <p:cNvSpPr/>
          <p:nvPr/>
        </p:nvSpPr>
        <p:spPr>
          <a:xfrm>
            <a:off x="9468548" y="5495137"/>
            <a:ext cx="11188" cy="9283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4" name="object 1864"/>
          <p:cNvSpPr/>
          <p:nvPr/>
        </p:nvSpPr>
        <p:spPr>
          <a:xfrm>
            <a:off x="9499218" y="5495493"/>
            <a:ext cx="1231" cy="1612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5" name="object 1865"/>
          <p:cNvSpPr/>
          <p:nvPr/>
        </p:nvSpPr>
        <p:spPr>
          <a:xfrm>
            <a:off x="9496932" y="5495671"/>
            <a:ext cx="3517" cy="3784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6" name="object 1866"/>
          <p:cNvSpPr/>
          <p:nvPr/>
        </p:nvSpPr>
        <p:spPr>
          <a:xfrm>
            <a:off x="9537751" y="5461902"/>
            <a:ext cx="16666" cy="6057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7" name="object 1867"/>
          <p:cNvSpPr/>
          <p:nvPr/>
        </p:nvSpPr>
        <p:spPr>
          <a:xfrm>
            <a:off x="9536963" y="5465114"/>
            <a:ext cx="11988" cy="4648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8" name="object 1868"/>
          <p:cNvSpPr/>
          <p:nvPr/>
        </p:nvSpPr>
        <p:spPr>
          <a:xfrm>
            <a:off x="9540354" y="5461643"/>
            <a:ext cx="13957" cy="7357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9" name="object 1869"/>
          <p:cNvSpPr/>
          <p:nvPr/>
        </p:nvSpPr>
        <p:spPr>
          <a:xfrm>
            <a:off x="9529609" y="5459463"/>
            <a:ext cx="7353" cy="5651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0" name="object 1870"/>
          <p:cNvSpPr/>
          <p:nvPr/>
        </p:nvSpPr>
        <p:spPr>
          <a:xfrm>
            <a:off x="9672091" y="5432514"/>
            <a:ext cx="112877" cy="65836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1" name="object 1871"/>
          <p:cNvSpPr/>
          <p:nvPr/>
        </p:nvSpPr>
        <p:spPr>
          <a:xfrm>
            <a:off x="9672993" y="5432831"/>
            <a:ext cx="110235" cy="65620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2" name="object 1872"/>
          <p:cNvSpPr/>
          <p:nvPr/>
        </p:nvSpPr>
        <p:spPr>
          <a:xfrm>
            <a:off x="9672294" y="5395341"/>
            <a:ext cx="119773" cy="84899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3" name="object 1873"/>
          <p:cNvSpPr/>
          <p:nvPr/>
        </p:nvSpPr>
        <p:spPr>
          <a:xfrm>
            <a:off x="9673158" y="5393334"/>
            <a:ext cx="117538" cy="101320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4" name="object 1874"/>
          <p:cNvSpPr/>
          <p:nvPr/>
        </p:nvSpPr>
        <p:spPr>
          <a:xfrm>
            <a:off x="9680181" y="5436857"/>
            <a:ext cx="105448" cy="60871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5" name="object 1875"/>
          <p:cNvSpPr/>
          <p:nvPr/>
        </p:nvSpPr>
        <p:spPr>
          <a:xfrm>
            <a:off x="9741395" y="5480240"/>
            <a:ext cx="50850" cy="17894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6" name="object 1876"/>
          <p:cNvSpPr/>
          <p:nvPr/>
        </p:nvSpPr>
        <p:spPr>
          <a:xfrm>
            <a:off x="9696297" y="5394464"/>
            <a:ext cx="94106" cy="61925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7" name="object 1877"/>
          <p:cNvSpPr/>
          <p:nvPr/>
        </p:nvSpPr>
        <p:spPr>
          <a:xfrm>
            <a:off x="9694468" y="5392521"/>
            <a:ext cx="2539" cy="2819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8" name="object 1878"/>
          <p:cNvSpPr/>
          <p:nvPr/>
        </p:nvSpPr>
        <p:spPr>
          <a:xfrm>
            <a:off x="9790671" y="5456326"/>
            <a:ext cx="2247" cy="37858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9" name="object 1879"/>
          <p:cNvSpPr/>
          <p:nvPr/>
        </p:nvSpPr>
        <p:spPr>
          <a:xfrm>
            <a:off x="9690151" y="5397932"/>
            <a:ext cx="15024" cy="16548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0" name="object 1880"/>
          <p:cNvSpPr/>
          <p:nvPr/>
        </p:nvSpPr>
        <p:spPr>
          <a:xfrm>
            <a:off x="9725482" y="5429415"/>
            <a:ext cx="55562" cy="45046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1" name="object 1881"/>
          <p:cNvSpPr/>
          <p:nvPr/>
        </p:nvSpPr>
        <p:spPr>
          <a:xfrm>
            <a:off x="9667887" y="5431116"/>
            <a:ext cx="4406" cy="2349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2" name="object 1882"/>
          <p:cNvSpPr/>
          <p:nvPr/>
        </p:nvSpPr>
        <p:spPr>
          <a:xfrm>
            <a:off x="9665461" y="5337619"/>
            <a:ext cx="29006" cy="94894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3" name="object 1883"/>
          <p:cNvSpPr/>
          <p:nvPr/>
        </p:nvSpPr>
        <p:spPr>
          <a:xfrm>
            <a:off x="9640049" y="5337632"/>
            <a:ext cx="55816" cy="94246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4" name="object 1884"/>
          <p:cNvSpPr/>
          <p:nvPr/>
        </p:nvSpPr>
        <p:spPr>
          <a:xfrm>
            <a:off x="9805022" y="5364175"/>
            <a:ext cx="223989" cy="89852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5" name="object 1885"/>
          <p:cNvSpPr/>
          <p:nvPr/>
        </p:nvSpPr>
        <p:spPr>
          <a:xfrm>
            <a:off x="10018052" y="5364759"/>
            <a:ext cx="2882" cy="393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6" name="object 1886"/>
          <p:cNvSpPr/>
          <p:nvPr/>
        </p:nvSpPr>
        <p:spPr>
          <a:xfrm>
            <a:off x="9804984" y="5336730"/>
            <a:ext cx="239953" cy="138137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7" name="object 1887"/>
          <p:cNvSpPr/>
          <p:nvPr/>
        </p:nvSpPr>
        <p:spPr>
          <a:xfrm>
            <a:off x="9808159" y="5336883"/>
            <a:ext cx="213347" cy="138150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8" name="object 1888"/>
          <p:cNvSpPr/>
          <p:nvPr/>
        </p:nvSpPr>
        <p:spPr>
          <a:xfrm>
            <a:off x="9837801" y="5338330"/>
            <a:ext cx="133197" cy="134188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9" name="object 1889"/>
          <p:cNvSpPr/>
          <p:nvPr/>
        </p:nvSpPr>
        <p:spPr>
          <a:xfrm>
            <a:off x="9864750" y="5416045"/>
            <a:ext cx="16216" cy="15592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0" name="object 1890"/>
          <p:cNvSpPr/>
          <p:nvPr/>
        </p:nvSpPr>
        <p:spPr>
          <a:xfrm>
            <a:off x="9850704" y="5439549"/>
            <a:ext cx="71081" cy="35979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1" name="object 1891"/>
          <p:cNvSpPr/>
          <p:nvPr/>
        </p:nvSpPr>
        <p:spPr>
          <a:xfrm>
            <a:off x="9850501" y="5439207"/>
            <a:ext cx="72517" cy="36728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2" name="object 1892"/>
          <p:cNvSpPr/>
          <p:nvPr/>
        </p:nvSpPr>
        <p:spPr>
          <a:xfrm>
            <a:off x="9805136" y="5336730"/>
            <a:ext cx="241807" cy="116979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3" name="object 1893"/>
          <p:cNvSpPr/>
          <p:nvPr/>
        </p:nvSpPr>
        <p:spPr>
          <a:xfrm>
            <a:off x="9894201" y="5341493"/>
            <a:ext cx="127114" cy="59689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4" name="object 1894"/>
          <p:cNvSpPr/>
          <p:nvPr/>
        </p:nvSpPr>
        <p:spPr>
          <a:xfrm>
            <a:off x="9802647" y="5454435"/>
            <a:ext cx="5676" cy="13676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5" name="object 1895"/>
          <p:cNvSpPr/>
          <p:nvPr/>
        </p:nvSpPr>
        <p:spPr>
          <a:xfrm>
            <a:off x="9925342" y="5337009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10">
                <a:moveTo>
                  <a:pt x="0" y="3251"/>
                </a:moveTo>
                <a:lnTo>
                  <a:pt x="355" y="0"/>
                </a:lnTo>
                <a:lnTo>
                  <a:pt x="1028" y="0"/>
                </a:lnTo>
                <a:lnTo>
                  <a:pt x="698" y="2857"/>
                </a:lnTo>
                <a:lnTo>
                  <a:pt x="0" y="3251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6" name="object 1896"/>
          <p:cNvSpPr/>
          <p:nvPr/>
        </p:nvSpPr>
        <p:spPr>
          <a:xfrm>
            <a:off x="10014254" y="5336806"/>
            <a:ext cx="1485" cy="3657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7" name="object 1897"/>
          <p:cNvSpPr/>
          <p:nvPr/>
        </p:nvSpPr>
        <p:spPr>
          <a:xfrm>
            <a:off x="9897338" y="5336819"/>
            <a:ext cx="121157" cy="102387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8" name="object 1898"/>
          <p:cNvSpPr/>
          <p:nvPr/>
        </p:nvSpPr>
        <p:spPr>
          <a:xfrm>
            <a:off x="9894938" y="5339816"/>
            <a:ext cx="123304" cy="100317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9" name="object 1899"/>
          <p:cNvSpPr/>
          <p:nvPr/>
        </p:nvSpPr>
        <p:spPr>
          <a:xfrm>
            <a:off x="10012260" y="5339981"/>
            <a:ext cx="2413" cy="13500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0" name="object 1900"/>
          <p:cNvSpPr/>
          <p:nvPr/>
        </p:nvSpPr>
        <p:spPr>
          <a:xfrm>
            <a:off x="9743846" y="5415597"/>
            <a:ext cx="149771" cy="82689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1" name="object 1901"/>
          <p:cNvSpPr/>
          <p:nvPr/>
        </p:nvSpPr>
        <p:spPr>
          <a:xfrm>
            <a:off x="9682454" y="5392597"/>
            <a:ext cx="21983" cy="22631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2" name="object 1902"/>
          <p:cNvSpPr/>
          <p:nvPr/>
        </p:nvSpPr>
        <p:spPr>
          <a:xfrm>
            <a:off x="9687953" y="539986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84" y="0"/>
                </a:lnTo>
              </a:path>
            </a:pathLst>
          </a:custGeom>
          <a:ln w="3175">
            <a:solidFill>
              <a:srgbClr val="EED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3" name="object 1903"/>
          <p:cNvSpPr/>
          <p:nvPr/>
        </p:nvSpPr>
        <p:spPr>
          <a:xfrm>
            <a:off x="9921240" y="5337022"/>
            <a:ext cx="1270" cy="4445"/>
          </a:xfrm>
          <a:custGeom>
            <a:avLst/>
            <a:gdLst/>
            <a:ahLst/>
            <a:cxnLst/>
            <a:rect l="l" t="t" r="r" b="b"/>
            <a:pathLst>
              <a:path w="1270" h="4445">
                <a:moveTo>
                  <a:pt x="939" y="0"/>
                </a:moveTo>
                <a:lnTo>
                  <a:pt x="241" y="0"/>
                </a:lnTo>
                <a:lnTo>
                  <a:pt x="88" y="3124"/>
                </a:lnTo>
                <a:lnTo>
                  <a:pt x="0" y="4457"/>
                </a:lnTo>
                <a:lnTo>
                  <a:pt x="711" y="4051"/>
                </a:lnTo>
                <a:lnTo>
                  <a:pt x="93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4" name="object 1904"/>
          <p:cNvSpPr/>
          <p:nvPr/>
        </p:nvSpPr>
        <p:spPr>
          <a:xfrm>
            <a:off x="9921100" y="5341073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0" y="2006"/>
                </a:moveTo>
                <a:lnTo>
                  <a:pt x="139" y="406"/>
                </a:lnTo>
                <a:lnTo>
                  <a:pt x="850" y="0"/>
                </a:lnTo>
                <a:lnTo>
                  <a:pt x="723" y="1473"/>
                </a:lnTo>
                <a:lnTo>
                  <a:pt x="0" y="200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5" name="object 1905"/>
          <p:cNvSpPr/>
          <p:nvPr/>
        </p:nvSpPr>
        <p:spPr>
          <a:xfrm>
            <a:off x="9921823" y="5337009"/>
            <a:ext cx="3873" cy="5537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6" name="object 1906"/>
          <p:cNvSpPr/>
          <p:nvPr/>
        </p:nvSpPr>
        <p:spPr>
          <a:xfrm>
            <a:off x="10008006" y="5336806"/>
            <a:ext cx="7238" cy="17437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7" name="object 1907"/>
          <p:cNvSpPr/>
          <p:nvPr/>
        </p:nvSpPr>
        <p:spPr>
          <a:xfrm>
            <a:off x="9732073" y="5436451"/>
            <a:ext cx="48234" cy="38671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8" name="object 1908"/>
          <p:cNvSpPr/>
          <p:nvPr/>
        </p:nvSpPr>
        <p:spPr>
          <a:xfrm>
            <a:off x="9759568" y="5473243"/>
            <a:ext cx="9982" cy="3568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9" name="object 1909"/>
          <p:cNvSpPr/>
          <p:nvPr/>
        </p:nvSpPr>
        <p:spPr>
          <a:xfrm>
            <a:off x="9746563" y="5453722"/>
            <a:ext cx="33362" cy="22733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0" name="object 1910"/>
          <p:cNvSpPr/>
          <p:nvPr/>
        </p:nvSpPr>
        <p:spPr>
          <a:xfrm>
            <a:off x="9760902" y="5473243"/>
            <a:ext cx="11061" cy="10934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1" name="object 1911"/>
          <p:cNvSpPr/>
          <p:nvPr/>
        </p:nvSpPr>
        <p:spPr>
          <a:xfrm>
            <a:off x="9724745" y="5430164"/>
            <a:ext cx="7327" cy="6286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2" name="object 1912"/>
          <p:cNvSpPr/>
          <p:nvPr/>
        </p:nvSpPr>
        <p:spPr>
          <a:xfrm>
            <a:off x="9808311" y="5436209"/>
            <a:ext cx="64262" cy="46367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3" name="object 1913"/>
          <p:cNvSpPr/>
          <p:nvPr/>
        </p:nvSpPr>
        <p:spPr>
          <a:xfrm>
            <a:off x="9872573" y="5416359"/>
            <a:ext cx="20294" cy="19850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4" name="object 1914"/>
          <p:cNvSpPr/>
          <p:nvPr/>
        </p:nvSpPr>
        <p:spPr>
          <a:xfrm>
            <a:off x="9874757" y="5418569"/>
            <a:ext cx="16179" cy="15709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5" name="object 1915"/>
          <p:cNvSpPr/>
          <p:nvPr/>
        </p:nvSpPr>
        <p:spPr>
          <a:xfrm>
            <a:off x="9771748" y="5370855"/>
            <a:ext cx="58470" cy="56248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6" name="object 1916"/>
          <p:cNvSpPr/>
          <p:nvPr/>
        </p:nvSpPr>
        <p:spPr>
          <a:xfrm>
            <a:off x="9769349" y="5370296"/>
            <a:ext cx="62545" cy="58826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7" name="object 1917"/>
          <p:cNvSpPr/>
          <p:nvPr/>
        </p:nvSpPr>
        <p:spPr>
          <a:xfrm>
            <a:off x="9791268" y="5373560"/>
            <a:ext cx="38430" cy="51803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8" name="object 1918"/>
          <p:cNvSpPr/>
          <p:nvPr/>
        </p:nvSpPr>
        <p:spPr>
          <a:xfrm>
            <a:off x="9785133" y="5370906"/>
            <a:ext cx="44094" cy="9804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9" name="object 1919"/>
          <p:cNvSpPr/>
          <p:nvPr/>
        </p:nvSpPr>
        <p:spPr>
          <a:xfrm>
            <a:off x="9818166" y="5378221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14" y="1003"/>
                </a:moveTo>
                <a:lnTo>
                  <a:pt x="0" y="190"/>
                </a:lnTo>
                <a:lnTo>
                  <a:pt x="825" y="0"/>
                </a:lnTo>
                <a:lnTo>
                  <a:pt x="952" y="787"/>
                </a:lnTo>
                <a:lnTo>
                  <a:pt x="114" y="100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0" name="object 1920"/>
          <p:cNvSpPr/>
          <p:nvPr/>
        </p:nvSpPr>
        <p:spPr>
          <a:xfrm>
            <a:off x="9824224" y="5370296"/>
            <a:ext cx="5460" cy="1511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1" name="object 1921"/>
          <p:cNvSpPr/>
          <p:nvPr/>
        </p:nvSpPr>
        <p:spPr>
          <a:xfrm>
            <a:off x="9790506" y="5374322"/>
            <a:ext cx="38455" cy="52654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2" name="object 1922"/>
          <p:cNvSpPr/>
          <p:nvPr/>
        </p:nvSpPr>
        <p:spPr>
          <a:xfrm>
            <a:off x="9813835" y="5383974"/>
            <a:ext cx="10477" cy="1866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3" name="object 1923"/>
          <p:cNvSpPr/>
          <p:nvPr/>
        </p:nvSpPr>
        <p:spPr>
          <a:xfrm>
            <a:off x="9796856" y="5375605"/>
            <a:ext cx="31953" cy="50621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4" name="object 1924"/>
          <p:cNvSpPr/>
          <p:nvPr/>
        </p:nvSpPr>
        <p:spPr>
          <a:xfrm>
            <a:off x="9816553" y="537853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1092"/>
                </a:moveTo>
                <a:lnTo>
                  <a:pt x="355" y="63"/>
                </a:lnTo>
                <a:lnTo>
                  <a:pt x="863" y="0"/>
                </a:lnTo>
                <a:lnTo>
                  <a:pt x="469" y="990"/>
                </a:lnTo>
                <a:lnTo>
                  <a:pt x="0" y="109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5" name="object 1925"/>
          <p:cNvSpPr/>
          <p:nvPr/>
        </p:nvSpPr>
        <p:spPr>
          <a:xfrm>
            <a:off x="9817024" y="5378412"/>
            <a:ext cx="1257" cy="1117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6" name="object 1926"/>
          <p:cNvSpPr/>
          <p:nvPr/>
        </p:nvSpPr>
        <p:spPr>
          <a:xfrm>
            <a:off x="9799028" y="5419521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571" y="0"/>
                </a:moveTo>
                <a:lnTo>
                  <a:pt x="0" y="584"/>
                </a:lnTo>
                <a:lnTo>
                  <a:pt x="330" y="533"/>
                </a:lnTo>
                <a:lnTo>
                  <a:pt x="57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7" name="object 1927"/>
          <p:cNvSpPr/>
          <p:nvPr/>
        </p:nvSpPr>
        <p:spPr>
          <a:xfrm>
            <a:off x="9777082" y="5373801"/>
            <a:ext cx="7086" cy="4165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8" name="object 1928"/>
          <p:cNvSpPr/>
          <p:nvPr/>
        </p:nvSpPr>
        <p:spPr>
          <a:xfrm>
            <a:off x="9775138" y="5371249"/>
            <a:ext cx="3390" cy="2921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9" name="object 1929"/>
          <p:cNvSpPr/>
          <p:nvPr/>
        </p:nvSpPr>
        <p:spPr>
          <a:xfrm>
            <a:off x="9789883" y="5374462"/>
            <a:ext cx="24536" cy="3721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0" name="object 1930"/>
          <p:cNvSpPr/>
          <p:nvPr/>
        </p:nvSpPr>
        <p:spPr>
          <a:xfrm>
            <a:off x="9742017" y="5337162"/>
            <a:ext cx="122555" cy="36309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1" name="object 1931"/>
          <p:cNvSpPr/>
          <p:nvPr/>
        </p:nvSpPr>
        <p:spPr>
          <a:xfrm>
            <a:off x="9784575" y="5371058"/>
            <a:ext cx="33147" cy="4927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2" name="object 1932"/>
          <p:cNvSpPr/>
          <p:nvPr/>
        </p:nvSpPr>
        <p:spPr>
          <a:xfrm>
            <a:off x="9778530" y="5371808"/>
            <a:ext cx="45694" cy="7493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3" name="object 1933"/>
          <p:cNvSpPr/>
          <p:nvPr/>
        </p:nvSpPr>
        <p:spPr>
          <a:xfrm>
            <a:off x="9817417" y="5374843"/>
            <a:ext cx="1574" cy="3695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4" name="object 1934"/>
          <p:cNvSpPr/>
          <p:nvPr/>
        </p:nvSpPr>
        <p:spPr>
          <a:xfrm>
            <a:off x="9738982" y="5337162"/>
            <a:ext cx="126364" cy="35471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5" name="object 1935"/>
          <p:cNvSpPr/>
          <p:nvPr/>
        </p:nvSpPr>
        <p:spPr>
          <a:xfrm>
            <a:off x="9774859" y="5369039"/>
            <a:ext cx="50190" cy="6273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6" name="object 1936"/>
          <p:cNvSpPr/>
          <p:nvPr/>
        </p:nvSpPr>
        <p:spPr>
          <a:xfrm>
            <a:off x="9761816" y="5337391"/>
            <a:ext cx="7518" cy="774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7" name="object 1937"/>
          <p:cNvSpPr/>
          <p:nvPr/>
        </p:nvSpPr>
        <p:spPr>
          <a:xfrm>
            <a:off x="9776193" y="5337226"/>
            <a:ext cx="79082" cy="37503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8" name="object 1938"/>
          <p:cNvSpPr/>
          <p:nvPr/>
        </p:nvSpPr>
        <p:spPr>
          <a:xfrm>
            <a:off x="9744735" y="5337645"/>
            <a:ext cx="17818" cy="6896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9" name="object 1939"/>
          <p:cNvSpPr/>
          <p:nvPr/>
        </p:nvSpPr>
        <p:spPr>
          <a:xfrm>
            <a:off x="9775443" y="5337264"/>
            <a:ext cx="79082" cy="33794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0" name="object 1940"/>
          <p:cNvSpPr/>
          <p:nvPr/>
        </p:nvSpPr>
        <p:spPr>
          <a:xfrm>
            <a:off x="9817277" y="5370804"/>
            <a:ext cx="1244" cy="1435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1" name="object 1941"/>
          <p:cNvSpPr/>
          <p:nvPr/>
        </p:nvSpPr>
        <p:spPr>
          <a:xfrm>
            <a:off x="9818331" y="5373065"/>
            <a:ext cx="2705" cy="2412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2" name="object 1942"/>
          <p:cNvSpPr/>
          <p:nvPr/>
        </p:nvSpPr>
        <p:spPr>
          <a:xfrm>
            <a:off x="9823450" y="5354904"/>
            <a:ext cx="22288" cy="12357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3" name="object 1943"/>
          <p:cNvSpPr/>
          <p:nvPr/>
        </p:nvSpPr>
        <p:spPr>
          <a:xfrm>
            <a:off x="9817722" y="5371617"/>
            <a:ext cx="1689" cy="1752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4" name="object 1944"/>
          <p:cNvSpPr/>
          <p:nvPr/>
        </p:nvSpPr>
        <p:spPr>
          <a:xfrm>
            <a:off x="9777221" y="5337238"/>
            <a:ext cx="76276" cy="37172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5" name="object 1945"/>
          <p:cNvSpPr/>
          <p:nvPr/>
        </p:nvSpPr>
        <p:spPr>
          <a:xfrm>
            <a:off x="9809022" y="5337289"/>
            <a:ext cx="3987" cy="4749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6" name="object 1946"/>
          <p:cNvSpPr/>
          <p:nvPr/>
        </p:nvSpPr>
        <p:spPr>
          <a:xfrm>
            <a:off x="9810660" y="5337276"/>
            <a:ext cx="3327" cy="3848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7" name="object 1947"/>
          <p:cNvSpPr/>
          <p:nvPr/>
        </p:nvSpPr>
        <p:spPr>
          <a:xfrm>
            <a:off x="9743999" y="5339626"/>
            <a:ext cx="17386" cy="5664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8" name="object 1948"/>
          <p:cNvSpPr/>
          <p:nvPr/>
        </p:nvSpPr>
        <p:spPr>
          <a:xfrm>
            <a:off x="9745459" y="5338407"/>
            <a:ext cx="14897" cy="6083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9" name="object 1949"/>
          <p:cNvSpPr/>
          <p:nvPr/>
        </p:nvSpPr>
        <p:spPr>
          <a:xfrm>
            <a:off x="9435833" y="5505843"/>
            <a:ext cx="110007" cy="228955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0" name="object 1950"/>
          <p:cNvSpPr/>
          <p:nvPr/>
        </p:nvSpPr>
        <p:spPr>
          <a:xfrm>
            <a:off x="9569221" y="5476062"/>
            <a:ext cx="88493" cy="258737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1" name="object 1951"/>
          <p:cNvSpPr/>
          <p:nvPr/>
        </p:nvSpPr>
        <p:spPr>
          <a:xfrm>
            <a:off x="9569640" y="552949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14" y="0"/>
                </a:lnTo>
              </a:path>
            </a:pathLst>
          </a:custGeom>
          <a:ln w="27343">
            <a:solidFill>
              <a:srgbClr val="FEF1D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2" name="object 1952"/>
          <p:cNvSpPr/>
          <p:nvPr/>
        </p:nvSpPr>
        <p:spPr>
          <a:xfrm>
            <a:off x="9469425" y="5482044"/>
            <a:ext cx="146062" cy="252755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3" name="object 1953"/>
          <p:cNvSpPr/>
          <p:nvPr/>
        </p:nvSpPr>
        <p:spPr>
          <a:xfrm>
            <a:off x="9545193" y="5730709"/>
            <a:ext cx="1270" cy="4445"/>
          </a:xfrm>
          <a:custGeom>
            <a:avLst/>
            <a:gdLst/>
            <a:ahLst/>
            <a:cxnLst/>
            <a:rect l="l" t="t" r="r" b="b"/>
            <a:pathLst>
              <a:path w="1270" h="4445">
                <a:moveTo>
                  <a:pt x="0" y="0"/>
                </a:moveTo>
                <a:lnTo>
                  <a:pt x="208" y="1313"/>
                </a:lnTo>
                <a:lnTo>
                  <a:pt x="724" y="4089"/>
                </a:lnTo>
                <a:lnTo>
                  <a:pt x="1015" y="4089"/>
                </a:lnTo>
                <a:lnTo>
                  <a:pt x="0" y="0"/>
                </a:lnTo>
                <a:close/>
              </a:path>
            </a:pathLst>
          </a:custGeom>
          <a:solidFill>
            <a:srgbClr val="FEF1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4" name="object 1954"/>
          <p:cNvSpPr/>
          <p:nvPr/>
        </p:nvSpPr>
        <p:spPr>
          <a:xfrm>
            <a:off x="9478988" y="5493550"/>
            <a:ext cx="121053" cy="241249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5" name="object 1955"/>
          <p:cNvSpPr/>
          <p:nvPr/>
        </p:nvSpPr>
        <p:spPr>
          <a:xfrm>
            <a:off x="9471482" y="5482844"/>
            <a:ext cx="141147" cy="251955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6" name="object 1956"/>
          <p:cNvSpPr/>
          <p:nvPr/>
        </p:nvSpPr>
        <p:spPr>
          <a:xfrm>
            <a:off x="9481604" y="5514251"/>
            <a:ext cx="1981" cy="4965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7" name="object 1957"/>
          <p:cNvSpPr/>
          <p:nvPr/>
        </p:nvSpPr>
        <p:spPr>
          <a:xfrm>
            <a:off x="9481896" y="5515813"/>
            <a:ext cx="2540" cy="5080"/>
          </a:xfrm>
          <a:custGeom>
            <a:avLst/>
            <a:gdLst/>
            <a:ahLst/>
            <a:cxnLst/>
            <a:rect l="l" t="t" r="r" b="b"/>
            <a:pathLst>
              <a:path w="2540" h="5079">
                <a:moveTo>
                  <a:pt x="0" y="0"/>
                </a:moveTo>
                <a:lnTo>
                  <a:pt x="507" y="1905"/>
                </a:lnTo>
                <a:lnTo>
                  <a:pt x="1498" y="3835"/>
                </a:lnTo>
                <a:lnTo>
                  <a:pt x="2006" y="4749"/>
                </a:lnTo>
                <a:lnTo>
                  <a:pt x="1689" y="3403"/>
                </a:lnTo>
                <a:lnTo>
                  <a:pt x="0" y="0"/>
                </a:lnTo>
                <a:close/>
              </a:path>
            </a:pathLst>
          </a:custGeom>
          <a:solidFill>
            <a:srgbClr val="C49C8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8" name="object 1958"/>
          <p:cNvSpPr/>
          <p:nvPr/>
        </p:nvSpPr>
        <p:spPr>
          <a:xfrm>
            <a:off x="9474365" y="5483479"/>
            <a:ext cx="134555" cy="251320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9" name="object 1959"/>
          <p:cNvSpPr/>
          <p:nvPr/>
        </p:nvSpPr>
        <p:spPr>
          <a:xfrm>
            <a:off x="9659163" y="5298668"/>
            <a:ext cx="79819" cy="101142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0" name="object 1960"/>
          <p:cNvSpPr/>
          <p:nvPr/>
        </p:nvSpPr>
        <p:spPr>
          <a:xfrm>
            <a:off x="9671024" y="5333543"/>
            <a:ext cx="3975" cy="4076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1" name="object 1961"/>
          <p:cNvSpPr/>
          <p:nvPr/>
        </p:nvSpPr>
        <p:spPr>
          <a:xfrm>
            <a:off x="9696945" y="5298198"/>
            <a:ext cx="73215" cy="39204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2" name="object 1962"/>
          <p:cNvSpPr/>
          <p:nvPr/>
        </p:nvSpPr>
        <p:spPr>
          <a:xfrm>
            <a:off x="9832123" y="5298224"/>
            <a:ext cx="93218" cy="99009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3" name="object 1963"/>
          <p:cNvSpPr/>
          <p:nvPr/>
        </p:nvSpPr>
        <p:spPr>
          <a:xfrm>
            <a:off x="9900653" y="529847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70" y="0"/>
                </a:lnTo>
              </a:path>
            </a:pathLst>
          </a:custGeom>
          <a:ln w="3175">
            <a:solidFill>
              <a:srgbClr val="6F32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4" name="object 1964"/>
          <p:cNvSpPr/>
          <p:nvPr/>
        </p:nvSpPr>
        <p:spPr>
          <a:xfrm>
            <a:off x="9598507" y="5094668"/>
            <a:ext cx="545858" cy="242062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5" name="object 1965"/>
          <p:cNvSpPr/>
          <p:nvPr/>
        </p:nvSpPr>
        <p:spPr>
          <a:xfrm>
            <a:off x="9994000" y="5118781"/>
            <a:ext cx="125410" cy="181004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6" name="object 1966"/>
          <p:cNvSpPr/>
          <p:nvPr/>
        </p:nvSpPr>
        <p:spPr>
          <a:xfrm>
            <a:off x="9876485" y="5117808"/>
            <a:ext cx="117007" cy="91567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7" name="object 1967"/>
          <p:cNvSpPr/>
          <p:nvPr/>
        </p:nvSpPr>
        <p:spPr>
          <a:xfrm>
            <a:off x="9886391" y="5204434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5">
                <a:moveTo>
                  <a:pt x="139" y="0"/>
                </a:moveTo>
                <a:lnTo>
                  <a:pt x="0" y="380"/>
                </a:lnTo>
                <a:lnTo>
                  <a:pt x="1587" y="38"/>
                </a:lnTo>
                <a:lnTo>
                  <a:pt x="139" y="0"/>
                </a:lnTo>
                <a:close/>
              </a:path>
            </a:pathLst>
          </a:custGeom>
          <a:solidFill>
            <a:srgbClr val="EFDD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8" name="object 1968"/>
          <p:cNvSpPr/>
          <p:nvPr/>
        </p:nvSpPr>
        <p:spPr>
          <a:xfrm>
            <a:off x="9603790" y="5126418"/>
            <a:ext cx="273100" cy="112306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9" name="object 1969"/>
          <p:cNvSpPr/>
          <p:nvPr/>
        </p:nvSpPr>
        <p:spPr>
          <a:xfrm>
            <a:off x="9735261" y="5285422"/>
            <a:ext cx="28854" cy="40055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0" name="object 1970"/>
          <p:cNvSpPr/>
          <p:nvPr/>
        </p:nvSpPr>
        <p:spPr>
          <a:xfrm>
            <a:off x="9604095" y="5128501"/>
            <a:ext cx="124563" cy="196478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1" name="object 1971"/>
          <p:cNvSpPr/>
          <p:nvPr/>
        </p:nvSpPr>
        <p:spPr>
          <a:xfrm>
            <a:off x="9628720" y="5271757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63" y="417"/>
                </a:lnTo>
                <a:lnTo>
                  <a:pt x="406" y="38"/>
                </a:lnTo>
                <a:lnTo>
                  <a:pt x="0" y="0"/>
                </a:lnTo>
                <a:close/>
              </a:path>
            </a:pathLst>
          </a:custGeom>
          <a:solidFill>
            <a:srgbClr val="EFDF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2" name="object 1972"/>
          <p:cNvSpPr/>
          <p:nvPr/>
        </p:nvSpPr>
        <p:spPr>
          <a:xfrm>
            <a:off x="9624965" y="5157553"/>
            <a:ext cx="100567" cy="123056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3" name="object 1973"/>
          <p:cNvSpPr/>
          <p:nvPr/>
        </p:nvSpPr>
        <p:spPr>
          <a:xfrm>
            <a:off x="9724643" y="5214804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730" y="0"/>
                </a:lnTo>
              </a:path>
            </a:pathLst>
          </a:custGeom>
          <a:ln w="3175">
            <a:solidFill>
              <a:srgbClr val="E7D1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4" name="object 1974"/>
          <p:cNvSpPr/>
          <p:nvPr/>
        </p:nvSpPr>
        <p:spPr>
          <a:xfrm>
            <a:off x="9689947" y="5280685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23" y="0"/>
                </a:lnTo>
              </a:path>
            </a:pathLst>
          </a:custGeom>
          <a:ln w="3175">
            <a:solidFill>
              <a:srgbClr val="D3B4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5" name="object 1975"/>
          <p:cNvSpPr/>
          <p:nvPr/>
        </p:nvSpPr>
        <p:spPr>
          <a:xfrm>
            <a:off x="9637103" y="5296751"/>
            <a:ext cx="60261" cy="40941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6" name="object 1976"/>
          <p:cNvSpPr/>
          <p:nvPr/>
        </p:nvSpPr>
        <p:spPr>
          <a:xfrm>
            <a:off x="9901249" y="5295786"/>
            <a:ext cx="20193" cy="41249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7" name="object 1977"/>
          <p:cNvSpPr/>
          <p:nvPr/>
        </p:nvSpPr>
        <p:spPr>
          <a:xfrm>
            <a:off x="10069931" y="5299786"/>
            <a:ext cx="12280" cy="5803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8" name="object 1978"/>
          <p:cNvSpPr/>
          <p:nvPr/>
        </p:nvSpPr>
        <p:spPr>
          <a:xfrm>
            <a:off x="9890125" y="5118925"/>
            <a:ext cx="226308" cy="218084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9" name="object 1979"/>
          <p:cNvSpPr/>
          <p:nvPr/>
        </p:nvSpPr>
        <p:spPr>
          <a:xfrm>
            <a:off x="9834880" y="5118697"/>
            <a:ext cx="282787" cy="218312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0" name="object 1980"/>
          <p:cNvSpPr/>
          <p:nvPr/>
        </p:nvSpPr>
        <p:spPr>
          <a:xfrm>
            <a:off x="9887737" y="5204936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387" y="0"/>
                </a:lnTo>
              </a:path>
            </a:pathLst>
          </a:custGeom>
          <a:ln w="3175">
            <a:solidFill>
              <a:srgbClr val="EBD7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1" name="object 1981"/>
          <p:cNvSpPr/>
          <p:nvPr/>
        </p:nvSpPr>
        <p:spPr>
          <a:xfrm>
            <a:off x="9657003" y="5281155"/>
            <a:ext cx="40792" cy="56476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2" name="object 1982"/>
          <p:cNvSpPr/>
          <p:nvPr/>
        </p:nvSpPr>
        <p:spPr>
          <a:xfrm>
            <a:off x="9659163" y="5280761"/>
            <a:ext cx="36436" cy="56883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3" name="object 1983"/>
          <p:cNvSpPr/>
          <p:nvPr/>
        </p:nvSpPr>
        <p:spPr>
          <a:xfrm>
            <a:off x="9904628" y="5142458"/>
            <a:ext cx="181495" cy="194563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4" name="object 1984"/>
          <p:cNvSpPr/>
          <p:nvPr/>
        </p:nvSpPr>
        <p:spPr>
          <a:xfrm>
            <a:off x="9887737" y="5143728"/>
            <a:ext cx="208918" cy="193090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5" name="object 1985"/>
          <p:cNvSpPr/>
          <p:nvPr/>
        </p:nvSpPr>
        <p:spPr>
          <a:xfrm>
            <a:off x="9699155" y="5222811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838" y="0"/>
                </a:moveTo>
                <a:lnTo>
                  <a:pt x="0" y="546"/>
                </a:lnTo>
                <a:lnTo>
                  <a:pt x="50" y="2336"/>
                </a:lnTo>
                <a:lnTo>
                  <a:pt x="838" y="0"/>
                </a:lnTo>
                <a:close/>
              </a:path>
            </a:pathLst>
          </a:custGeom>
          <a:solidFill>
            <a:srgbClr val="F4E5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6" name="object 1986"/>
          <p:cNvSpPr/>
          <p:nvPr/>
        </p:nvSpPr>
        <p:spPr>
          <a:xfrm>
            <a:off x="9619868" y="5156619"/>
            <a:ext cx="107505" cy="69545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7" name="object 1987"/>
          <p:cNvSpPr/>
          <p:nvPr/>
        </p:nvSpPr>
        <p:spPr>
          <a:xfrm>
            <a:off x="9627107" y="5158282"/>
            <a:ext cx="71297" cy="67119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8" name="object 1988"/>
          <p:cNvSpPr/>
          <p:nvPr/>
        </p:nvSpPr>
        <p:spPr>
          <a:xfrm>
            <a:off x="9697796" y="5161762"/>
            <a:ext cx="305511" cy="175704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9" name="object 1989"/>
          <p:cNvSpPr/>
          <p:nvPr/>
        </p:nvSpPr>
        <p:spPr>
          <a:xfrm>
            <a:off x="9813988" y="533640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11" y="0"/>
                </a:lnTo>
              </a:path>
            </a:pathLst>
          </a:custGeom>
          <a:ln w="3175">
            <a:solidFill>
              <a:srgbClr val="E3CB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0" name="object 1990"/>
          <p:cNvSpPr/>
          <p:nvPr/>
        </p:nvSpPr>
        <p:spPr>
          <a:xfrm>
            <a:off x="9868801" y="5215001"/>
            <a:ext cx="14954" cy="9639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1" name="object 1991"/>
          <p:cNvSpPr/>
          <p:nvPr/>
        </p:nvSpPr>
        <p:spPr>
          <a:xfrm>
            <a:off x="9879101" y="5212207"/>
            <a:ext cx="6096" cy="3187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2" name="object 1992"/>
          <p:cNvSpPr/>
          <p:nvPr/>
        </p:nvSpPr>
        <p:spPr>
          <a:xfrm>
            <a:off x="9865893" y="5205641"/>
            <a:ext cx="45851" cy="92329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3" name="object 1993"/>
          <p:cNvSpPr/>
          <p:nvPr/>
        </p:nvSpPr>
        <p:spPr>
          <a:xfrm>
            <a:off x="9880422" y="5210200"/>
            <a:ext cx="28394" cy="76784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4" name="object 1994"/>
          <p:cNvSpPr/>
          <p:nvPr/>
        </p:nvSpPr>
        <p:spPr>
          <a:xfrm>
            <a:off x="9690858" y="5216068"/>
            <a:ext cx="35550" cy="82130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5" name="object 1995"/>
          <p:cNvSpPr/>
          <p:nvPr/>
        </p:nvSpPr>
        <p:spPr>
          <a:xfrm>
            <a:off x="9691395" y="5216068"/>
            <a:ext cx="36137" cy="72707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6" name="object 1996"/>
          <p:cNvSpPr/>
          <p:nvPr/>
        </p:nvSpPr>
        <p:spPr>
          <a:xfrm>
            <a:off x="9871926" y="5207863"/>
            <a:ext cx="20669" cy="25717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7" name="object 1997"/>
          <p:cNvSpPr/>
          <p:nvPr/>
        </p:nvSpPr>
        <p:spPr>
          <a:xfrm>
            <a:off x="9871379" y="5214251"/>
            <a:ext cx="23583" cy="20002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8" name="object 1998"/>
          <p:cNvSpPr/>
          <p:nvPr/>
        </p:nvSpPr>
        <p:spPr>
          <a:xfrm>
            <a:off x="9880117" y="5221478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2235" y="0"/>
                </a:moveTo>
                <a:lnTo>
                  <a:pt x="406" y="380"/>
                </a:lnTo>
                <a:lnTo>
                  <a:pt x="0" y="1054"/>
                </a:lnTo>
                <a:lnTo>
                  <a:pt x="2209" y="38"/>
                </a:lnTo>
                <a:close/>
              </a:path>
            </a:pathLst>
          </a:custGeom>
          <a:solidFill>
            <a:srgbClr val="F6E4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9" name="object 1999"/>
          <p:cNvSpPr/>
          <p:nvPr/>
        </p:nvSpPr>
        <p:spPr>
          <a:xfrm>
            <a:off x="9884943" y="5211978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850" y="0"/>
                </a:moveTo>
                <a:lnTo>
                  <a:pt x="253" y="228"/>
                </a:lnTo>
                <a:lnTo>
                  <a:pt x="0" y="863"/>
                </a:lnTo>
                <a:lnTo>
                  <a:pt x="850" y="0"/>
                </a:lnTo>
                <a:close/>
              </a:path>
            </a:pathLst>
          </a:custGeom>
          <a:solidFill>
            <a:srgbClr val="F2E0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0" name="object 2000"/>
          <p:cNvSpPr/>
          <p:nvPr/>
        </p:nvSpPr>
        <p:spPr>
          <a:xfrm>
            <a:off x="9699015" y="528433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43" y="0"/>
                </a:lnTo>
              </a:path>
            </a:pathLst>
          </a:custGeom>
          <a:ln w="3175">
            <a:solidFill>
              <a:srgbClr val="F4DF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1" name="object 2001"/>
          <p:cNvSpPr/>
          <p:nvPr/>
        </p:nvSpPr>
        <p:spPr>
          <a:xfrm>
            <a:off x="9695560" y="5294350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73" y="0"/>
                </a:moveTo>
                <a:lnTo>
                  <a:pt x="0" y="1358"/>
                </a:lnTo>
                <a:lnTo>
                  <a:pt x="1473" y="0"/>
                </a:lnTo>
                <a:close/>
              </a:path>
            </a:pathLst>
          </a:custGeom>
          <a:solidFill>
            <a:srgbClr val="E7CCA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2" name="object 2002"/>
          <p:cNvSpPr/>
          <p:nvPr/>
        </p:nvSpPr>
        <p:spPr>
          <a:xfrm>
            <a:off x="9900373" y="5278513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87" y="0"/>
                </a:moveTo>
                <a:lnTo>
                  <a:pt x="0" y="800"/>
                </a:lnTo>
                <a:lnTo>
                  <a:pt x="787" y="0"/>
                </a:lnTo>
                <a:close/>
              </a:path>
            </a:pathLst>
          </a:custGeom>
          <a:solidFill>
            <a:srgbClr val="EFD7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3" name="object 2003"/>
          <p:cNvSpPr/>
          <p:nvPr/>
        </p:nvSpPr>
        <p:spPr>
          <a:xfrm>
            <a:off x="9829977" y="5321668"/>
            <a:ext cx="13931" cy="7365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4" name="object 2004"/>
          <p:cNvSpPr/>
          <p:nvPr/>
        </p:nvSpPr>
        <p:spPr>
          <a:xfrm>
            <a:off x="9829482" y="5327421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701" y="0"/>
                </a:moveTo>
                <a:lnTo>
                  <a:pt x="0" y="2127"/>
                </a:lnTo>
                <a:lnTo>
                  <a:pt x="495" y="1612"/>
                </a:lnTo>
                <a:lnTo>
                  <a:pt x="1701" y="0"/>
                </a:lnTo>
                <a:close/>
              </a:path>
            </a:pathLst>
          </a:custGeom>
          <a:solidFill>
            <a:srgbClr val="E4CCA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5" name="object 2005"/>
          <p:cNvSpPr/>
          <p:nvPr/>
        </p:nvSpPr>
        <p:spPr>
          <a:xfrm>
            <a:off x="9691471" y="5221478"/>
            <a:ext cx="216966" cy="115811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6" name="object 2006"/>
          <p:cNvSpPr/>
          <p:nvPr/>
        </p:nvSpPr>
        <p:spPr>
          <a:xfrm>
            <a:off x="9729178" y="5234419"/>
            <a:ext cx="145567" cy="102870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7" name="object 2007"/>
          <p:cNvSpPr/>
          <p:nvPr/>
        </p:nvSpPr>
        <p:spPr>
          <a:xfrm>
            <a:off x="9870414" y="5212855"/>
            <a:ext cx="31330" cy="23431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8" name="object 2008"/>
          <p:cNvSpPr/>
          <p:nvPr/>
        </p:nvSpPr>
        <p:spPr>
          <a:xfrm>
            <a:off x="9886048" y="5212740"/>
            <a:ext cx="8826" cy="5118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9" name="object 2009"/>
          <p:cNvSpPr/>
          <p:nvPr/>
        </p:nvSpPr>
        <p:spPr>
          <a:xfrm>
            <a:off x="9884067" y="5211965"/>
            <a:ext cx="2540" cy="3175"/>
          </a:xfrm>
          <a:custGeom>
            <a:avLst/>
            <a:gdLst/>
            <a:ahLst/>
            <a:cxnLst/>
            <a:rect l="l" t="t" r="r" b="b"/>
            <a:pathLst>
              <a:path w="2540" h="3175">
                <a:moveTo>
                  <a:pt x="2247" y="1701"/>
                </a:moveTo>
                <a:lnTo>
                  <a:pt x="266" y="2311"/>
                </a:lnTo>
                <a:lnTo>
                  <a:pt x="0" y="2921"/>
                </a:lnTo>
                <a:lnTo>
                  <a:pt x="1981" y="2286"/>
                </a:lnTo>
                <a:lnTo>
                  <a:pt x="2247" y="1701"/>
                </a:lnTo>
                <a:close/>
              </a:path>
              <a:path w="2540" h="3175">
                <a:moveTo>
                  <a:pt x="1727" y="0"/>
                </a:moveTo>
                <a:lnTo>
                  <a:pt x="1587" y="165"/>
                </a:lnTo>
                <a:lnTo>
                  <a:pt x="1727" y="12"/>
                </a:lnTo>
                <a:close/>
              </a:path>
            </a:pathLst>
          </a:custGeom>
          <a:solidFill>
            <a:srgbClr val="F2E0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0" name="object 2010"/>
          <p:cNvSpPr/>
          <p:nvPr/>
        </p:nvSpPr>
        <p:spPr>
          <a:xfrm>
            <a:off x="9719779" y="5235118"/>
            <a:ext cx="14655" cy="7531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1" name="object 2011"/>
          <p:cNvSpPr/>
          <p:nvPr/>
        </p:nvSpPr>
        <p:spPr>
          <a:xfrm>
            <a:off x="9718992" y="5230126"/>
            <a:ext cx="7162" cy="8369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2" name="object 2012"/>
          <p:cNvSpPr/>
          <p:nvPr/>
        </p:nvSpPr>
        <p:spPr>
          <a:xfrm>
            <a:off x="9696501" y="5221465"/>
            <a:ext cx="52997" cy="44132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3" name="object 2013"/>
          <p:cNvSpPr/>
          <p:nvPr/>
        </p:nvSpPr>
        <p:spPr>
          <a:xfrm>
            <a:off x="9702800" y="5222037"/>
            <a:ext cx="48336" cy="82778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4" name="object 2014"/>
          <p:cNvSpPr/>
          <p:nvPr/>
        </p:nvSpPr>
        <p:spPr>
          <a:xfrm>
            <a:off x="9701021" y="5281841"/>
            <a:ext cx="35344" cy="13665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5" name="object 2015"/>
          <p:cNvSpPr/>
          <p:nvPr/>
        </p:nvSpPr>
        <p:spPr>
          <a:xfrm>
            <a:off x="9699714" y="5286629"/>
            <a:ext cx="4140" cy="3924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6" name="object 2016"/>
          <p:cNvSpPr/>
          <p:nvPr/>
        </p:nvSpPr>
        <p:spPr>
          <a:xfrm>
            <a:off x="9700590" y="5269623"/>
            <a:ext cx="103276" cy="30200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7" name="object 2017"/>
          <p:cNvSpPr/>
          <p:nvPr/>
        </p:nvSpPr>
        <p:spPr>
          <a:xfrm>
            <a:off x="9759937" y="5299189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0"/>
                </a:moveTo>
                <a:lnTo>
                  <a:pt x="482" y="241"/>
                </a:lnTo>
                <a:lnTo>
                  <a:pt x="660" y="215"/>
                </a:lnTo>
                <a:lnTo>
                  <a:pt x="0" y="0"/>
                </a:lnTo>
                <a:close/>
              </a:path>
            </a:pathLst>
          </a:custGeom>
          <a:solidFill>
            <a:srgbClr val="F3DE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8" name="object 2018"/>
          <p:cNvSpPr/>
          <p:nvPr/>
        </p:nvSpPr>
        <p:spPr>
          <a:xfrm>
            <a:off x="9757143" y="5297792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4">
                <a:moveTo>
                  <a:pt x="0" y="0"/>
                </a:moveTo>
                <a:lnTo>
                  <a:pt x="1104" y="622"/>
                </a:lnTo>
                <a:lnTo>
                  <a:pt x="2667" y="1333"/>
                </a:lnTo>
                <a:lnTo>
                  <a:pt x="0" y="0"/>
                </a:lnTo>
                <a:close/>
              </a:path>
            </a:pathLst>
          </a:custGeom>
          <a:solidFill>
            <a:srgbClr val="CEAA8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9" name="object 2019"/>
          <p:cNvSpPr/>
          <p:nvPr/>
        </p:nvSpPr>
        <p:spPr>
          <a:xfrm>
            <a:off x="9790176" y="5207571"/>
            <a:ext cx="117925" cy="93789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0" name="object 2020"/>
          <p:cNvSpPr/>
          <p:nvPr/>
        </p:nvSpPr>
        <p:spPr>
          <a:xfrm>
            <a:off x="9879762" y="5209044"/>
            <a:ext cx="8331" cy="14071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1" name="object 2021"/>
          <p:cNvSpPr/>
          <p:nvPr/>
        </p:nvSpPr>
        <p:spPr>
          <a:xfrm>
            <a:off x="9723881" y="5226101"/>
            <a:ext cx="34810" cy="13081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2" name="object 2022"/>
          <p:cNvSpPr/>
          <p:nvPr/>
        </p:nvSpPr>
        <p:spPr>
          <a:xfrm>
            <a:off x="9719500" y="5221503"/>
            <a:ext cx="39128" cy="16751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3" name="object 2023"/>
          <p:cNvSpPr/>
          <p:nvPr/>
        </p:nvSpPr>
        <p:spPr>
          <a:xfrm>
            <a:off x="9724567" y="522188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98" y="0"/>
                </a:lnTo>
              </a:path>
            </a:pathLst>
          </a:custGeom>
          <a:ln w="3175">
            <a:solidFill>
              <a:srgbClr val="F7E6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4" name="object 2024"/>
          <p:cNvSpPr/>
          <p:nvPr/>
        </p:nvSpPr>
        <p:spPr>
          <a:xfrm>
            <a:off x="8978051" y="4662043"/>
            <a:ext cx="648446" cy="802995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5" name="object 2025"/>
          <p:cNvSpPr/>
          <p:nvPr/>
        </p:nvSpPr>
        <p:spPr>
          <a:xfrm>
            <a:off x="9623349" y="5420817"/>
            <a:ext cx="16865" cy="26327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6" name="object 2026"/>
          <p:cNvSpPr/>
          <p:nvPr/>
        </p:nvSpPr>
        <p:spPr>
          <a:xfrm>
            <a:off x="9620910" y="5428335"/>
            <a:ext cx="6603" cy="19713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7" name="object 2027"/>
          <p:cNvSpPr/>
          <p:nvPr/>
        </p:nvSpPr>
        <p:spPr>
          <a:xfrm>
            <a:off x="9622802" y="5419547"/>
            <a:ext cx="5765" cy="8788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8" name="object 2028"/>
          <p:cNvSpPr/>
          <p:nvPr/>
        </p:nvSpPr>
        <p:spPr>
          <a:xfrm>
            <a:off x="9620363" y="5427104"/>
            <a:ext cx="2984" cy="3390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9" name="object 2029"/>
          <p:cNvSpPr/>
          <p:nvPr/>
        </p:nvSpPr>
        <p:spPr>
          <a:xfrm>
            <a:off x="9628568" y="5419776"/>
            <a:ext cx="12230" cy="9755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0" name="object 2030"/>
          <p:cNvSpPr/>
          <p:nvPr/>
        </p:nvSpPr>
        <p:spPr>
          <a:xfrm>
            <a:off x="9629000" y="5416334"/>
            <a:ext cx="13306" cy="11972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1" name="object 2031"/>
          <p:cNvSpPr/>
          <p:nvPr/>
        </p:nvSpPr>
        <p:spPr>
          <a:xfrm>
            <a:off x="9627286" y="5418378"/>
            <a:ext cx="1714" cy="2438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2" name="object 2032"/>
          <p:cNvSpPr/>
          <p:nvPr/>
        </p:nvSpPr>
        <p:spPr>
          <a:xfrm>
            <a:off x="9627679" y="5414073"/>
            <a:ext cx="2387" cy="5702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3" name="object 2033"/>
          <p:cNvSpPr/>
          <p:nvPr/>
        </p:nvSpPr>
        <p:spPr>
          <a:xfrm>
            <a:off x="9571164" y="5439359"/>
            <a:ext cx="8890" cy="4445"/>
          </a:xfrm>
          <a:custGeom>
            <a:avLst/>
            <a:gdLst/>
            <a:ahLst/>
            <a:cxnLst/>
            <a:rect l="l" t="t" r="r" b="b"/>
            <a:pathLst>
              <a:path w="8890" h="4445">
                <a:moveTo>
                  <a:pt x="8851" y="0"/>
                </a:moveTo>
                <a:lnTo>
                  <a:pt x="5778" y="825"/>
                </a:lnTo>
                <a:lnTo>
                  <a:pt x="2794" y="2108"/>
                </a:lnTo>
                <a:lnTo>
                  <a:pt x="0" y="4178"/>
                </a:lnTo>
                <a:lnTo>
                  <a:pt x="2628" y="2743"/>
                </a:lnTo>
                <a:lnTo>
                  <a:pt x="5638" y="1358"/>
                </a:lnTo>
                <a:lnTo>
                  <a:pt x="8851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4" name="object 2034"/>
          <p:cNvSpPr/>
          <p:nvPr/>
        </p:nvSpPr>
        <p:spPr>
          <a:xfrm>
            <a:off x="9565830" y="5438368"/>
            <a:ext cx="19685" cy="10795"/>
          </a:xfrm>
          <a:custGeom>
            <a:avLst/>
            <a:gdLst/>
            <a:ahLst/>
            <a:cxnLst/>
            <a:rect l="l" t="t" r="r" b="b"/>
            <a:pathLst>
              <a:path w="19684" h="10795">
                <a:moveTo>
                  <a:pt x="19075" y="0"/>
                </a:moveTo>
                <a:lnTo>
                  <a:pt x="0" y="10388"/>
                </a:lnTo>
                <a:lnTo>
                  <a:pt x="4597" y="6172"/>
                </a:lnTo>
                <a:lnTo>
                  <a:pt x="11658" y="2387"/>
                </a:lnTo>
                <a:lnTo>
                  <a:pt x="19075" y="0"/>
                </a:lnTo>
                <a:close/>
              </a:path>
            </a:pathLst>
          </a:custGeom>
          <a:solidFill>
            <a:srgbClr val="9A69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5" name="object 2035"/>
          <p:cNvSpPr/>
          <p:nvPr/>
        </p:nvSpPr>
        <p:spPr>
          <a:xfrm>
            <a:off x="9164955" y="5208714"/>
            <a:ext cx="395605" cy="203200"/>
          </a:xfrm>
          <a:custGeom>
            <a:avLst/>
            <a:gdLst/>
            <a:ahLst/>
            <a:cxnLst/>
            <a:rect l="l" t="t" r="r" b="b"/>
            <a:pathLst>
              <a:path w="395604" h="203200">
                <a:moveTo>
                  <a:pt x="0" y="25057"/>
                </a:moveTo>
                <a:lnTo>
                  <a:pt x="314858" y="202691"/>
                </a:lnTo>
                <a:lnTo>
                  <a:pt x="321805" y="199186"/>
                </a:lnTo>
                <a:lnTo>
                  <a:pt x="330542" y="195414"/>
                </a:lnTo>
                <a:lnTo>
                  <a:pt x="352054" y="195414"/>
                </a:lnTo>
                <a:lnTo>
                  <a:pt x="352090" y="189017"/>
                </a:lnTo>
                <a:lnTo>
                  <a:pt x="352767" y="184150"/>
                </a:lnTo>
                <a:lnTo>
                  <a:pt x="357467" y="167238"/>
                </a:lnTo>
                <a:lnTo>
                  <a:pt x="366098" y="152606"/>
                </a:lnTo>
                <a:lnTo>
                  <a:pt x="377969" y="140769"/>
                </a:lnTo>
                <a:lnTo>
                  <a:pt x="392391" y="132245"/>
                </a:lnTo>
                <a:lnTo>
                  <a:pt x="391655" y="131279"/>
                </a:lnTo>
                <a:lnTo>
                  <a:pt x="390994" y="130213"/>
                </a:lnTo>
                <a:lnTo>
                  <a:pt x="390590" y="129476"/>
                </a:lnTo>
                <a:lnTo>
                  <a:pt x="264820" y="129476"/>
                </a:lnTo>
                <a:lnTo>
                  <a:pt x="264613" y="44983"/>
                </a:lnTo>
                <a:lnTo>
                  <a:pt x="107556" y="44983"/>
                </a:lnTo>
                <a:lnTo>
                  <a:pt x="100579" y="44902"/>
                </a:lnTo>
                <a:lnTo>
                  <a:pt x="61328" y="41389"/>
                </a:lnTo>
                <a:lnTo>
                  <a:pt x="21188" y="32294"/>
                </a:lnTo>
                <a:lnTo>
                  <a:pt x="4787" y="26860"/>
                </a:lnTo>
                <a:lnTo>
                  <a:pt x="0" y="25057"/>
                </a:lnTo>
                <a:close/>
              </a:path>
              <a:path w="395604" h="203200">
                <a:moveTo>
                  <a:pt x="395020" y="135102"/>
                </a:moveTo>
                <a:lnTo>
                  <a:pt x="360954" y="168371"/>
                </a:lnTo>
                <a:lnTo>
                  <a:pt x="355652" y="195148"/>
                </a:lnTo>
                <a:lnTo>
                  <a:pt x="356019" y="199212"/>
                </a:lnTo>
                <a:lnTo>
                  <a:pt x="356273" y="199212"/>
                </a:lnTo>
                <a:lnTo>
                  <a:pt x="365910" y="196390"/>
                </a:lnTo>
                <a:lnTo>
                  <a:pt x="373508" y="189017"/>
                </a:lnTo>
                <a:lnTo>
                  <a:pt x="379670" y="178734"/>
                </a:lnTo>
                <a:lnTo>
                  <a:pt x="385000" y="167182"/>
                </a:lnTo>
                <a:lnTo>
                  <a:pt x="384594" y="165760"/>
                </a:lnTo>
                <a:lnTo>
                  <a:pt x="384327" y="164312"/>
                </a:lnTo>
                <a:lnTo>
                  <a:pt x="393331" y="146138"/>
                </a:lnTo>
                <a:lnTo>
                  <a:pt x="393471" y="142341"/>
                </a:lnTo>
                <a:lnTo>
                  <a:pt x="394030" y="138595"/>
                </a:lnTo>
                <a:lnTo>
                  <a:pt x="395020" y="135102"/>
                </a:lnTo>
                <a:close/>
              </a:path>
              <a:path w="395604" h="203200">
                <a:moveTo>
                  <a:pt x="352054" y="195414"/>
                </a:moveTo>
                <a:lnTo>
                  <a:pt x="341198" y="195414"/>
                </a:lnTo>
                <a:lnTo>
                  <a:pt x="343814" y="195859"/>
                </a:lnTo>
                <a:lnTo>
                  <a:pt x="348386" y="197827"/>
                </a:lnTo>
                <a:lnTo>
                  <a:pt x="350418" y="198462"/>
                </a:lnTo>
                <a:lnTo>
                  <a:pt x="352323" y="198831"/>
                </a:lnTo>
                <a:lnTo>
                  <a:pt x="352054" y="195414"/>
                </a:lnTo>
                <a:close/>
              </a:path>
              <a:path w="395604" h="203200">
                <a:moveTo>
                  <a:pt x="381723" y="181635"/>
                </a:moveTo>
                <a:lnTo>
                  <a:pt x="378675" y="187413"/>
                </a:lnTo>
                <a:lnTo>
                  <a:pt x="375196" y="192404"/>
                </a:lnTo>
                <a:lnTo>
                  <a:pt x="370204" y="196507"/>
                </a:lnTo>
                <a:lnTo>
                  <a:pt x="372186" y="195148"/>
                </a:lnTo>
                <a:lnTo>
                  <a:pt x="380377" y="185064"/>
                </a:lnTo>
                <a:lnTo>
                  <a:pt x="381723" y="181635"/>
                </a:lnTo>
                <a:close/>
              </a:path>
              <a:path w="395604" h="203200">
                <a:moveTo>
                  <a:pt x="390423" y="129171"/>
                </a:moveTo>
                <a:lnTo>
                  <a:pt x="264820" y="129476"/>
                </a:lnTo>
                <a:lnTo>
                  <a:pt x="390590" y="129476"/>
                </a:lnTo>
                <a:lnTo>
                  <a:pt x="390423" y="129171"/>
                </a:lnTo>
                <a:close/>
              </a:path>
              <a:path w="395604" h="203200">
                <a:moveTo>
                  <a:pt x="264502" y="0"/>
                </a:moveTo>
                <a:lnTo>
                  <a:pt x="225606" y="20409"/>
                </a:lnTo>
                <a:lnTo>
                  <a:pt x="176393" y="36860"/>
                </a:lnTo>
                <a:lnTo>
                  <a:pt x="130929" y="44060"/>
                </a:lnTo>
                <a:lnTo>
                  <a:pt x="107556" y="44983"/>
                </a:lnTo>
                <a:lnTo>
                  <a:pt x="264613" y="44983"/>
                </a:lnTo>
                <a:lnTo>
                  <a:pt x="264502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6" name="object 2036"/>
          <p:cNvSpPr/>
          <p:nvPr/>
        </p:nvSpPr>
        <p:spPr>
          <a:xfrm>
            <a:off x="9558286" y="5343741"/>
            <a:ext cx="4445" cy="11430"/>
          </a:xfrm>
          <a:custGeom>
            <a:avLst/>
            <a:gdLst/>
            <a:ahLst/>
            <a:cxnLst/>
            <a:rect l="l" t="t" r="r" b="b"/>
            <a:pathLst>
              <a:path w="4445" h="11429">
                <a:moveTo>
                  <a:pt x="1879" y="0"/>
                </a:moveTo>
                <a:lnTo>
                  <a:pt x="1689" y="76"/>
                </a:lnTo>
                <a:lnTo>
                  <a:pt x="698" y="3568"/>
                </a:lnTo>
                <a:lnTo>
                  <a:pt x="139" y="7315"/>
                </a:lnTo>
                <a:lnTo>
                  <a:pt x="0" y="11112"/>
                </a:lnTo>
                <a:lnTo>
                  <a:pt x="2603" y="9347"/>
                </a:lnTo>
                <a:lnTo>
                  <a:pt x="2971" y="6489"/>
                </a:lnTo>
                <a:lnTo>
                  <a:pt x="3592" y="3568"/>
                </a:lnTo>
                <a:lnTo>
                  <a:pt x="4305" y="1066"/>
                </a:lnTo>
                <a:lnTo>
                  <a:pt x="1879" y="0"/>
                </a:lnTo>
                <a:close/>
              </a:path>
            </a:pathLst>
          </a:custGeom>
          <a:solidFill>
            <a:srgbClr val="9A69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7" name="object 2037"/>
          <p:cNvSpPr/>
          <p:nvPr/>
        </p:nvSpPr>
        <p:spPr>
          <a:xfrm>
            <a:off x="9532493" y="5400942"/>
            <a:ext cx="8255" cy="6350"/>
          </a:xfrm>
          <a:custGeom>
            <a:avLst/>
            <a:gdLst/>
            <a:ahLst/>
            <a:cxnLst/>
            <a:rect l="l" t="t" r="r" b="b"/>
            <a:pathLst>
              <a:path w="8254" h="6350">
                <a:moveTo>
                  <a:pt x="7975" y="0"/>
                </a:moveTo>
                <a:lnTo>
                  <a:pt x="6464" y="1473"/>
                </a:lnTo>
                <a:lnTo>
                  <a:pt x="4648" y="2921"/>
                </a:lnTo>
                <a:lnTo>
                  <a:pt x="2582" y="4343"/>
                </a:lnTo>
                <a:lnTo>
                  <a:pt x="0" y="6273"/>
                </a:lnTo>
                <a:lnTo>
                  <a:pt x="3181" y="4279"/>
                </a:lnTo>
                <a:lnTo>
                  <a:pt x="5880" y="2209"/>
                </a:lnTo>
                <a:lnTo>
                  <a:pt x="7975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8" name="object 2038"/>
          <p:cNvSpPr/>
          <p:nvPr/>
        </p:nvSpPr>
        <p:spPr>
          <a:xfrm>
            <a:off x="9479813" y="5375897"/>
            <a:ext cx="71120" cy="39370"/>
          </a:xfrm>
          <a:custGeom>
            <a:avLst/>
            <a:gdLst/>
            <a:ahLst/>
            <a:cxnLst/>
            <a:rect l="l" t="t" r="r" b="b"/>
            <a:pathLst>
              <a:path w="71120" h="39370">
                <a:moveTo>
                  <a:pt x="33174" y="30492"/>
                </a:moveTo>
                <a:lnTo>
                  <a:pt x="28054" y="30492"/>
                </a:lnTo>
                <a:lnTo>
                  <a:pt x="31330" y="31737"/>
                </a:lnTo>
                <a:lnTo>
                  <a:pt x="31330" y="36537"/>
                </a:lnTo>
                <a:lnTo>
                  <a:pt x="31038" y="37846"/>
                </a:lnTo>
                <a:lnTo>
                  <a:pt x="30416" y="39382"/>
                </a:lnTo>
                <a:lnTo>
                  <a:pt x="32753" y="39243"/>
                </a:lnTo>
                <a:lnTo>
                  <a:pt x="35445" y="38696"/>
                </a:lnTo>
                <a:lnTo>
                  <a:pt x="38265" y="37846"/>
                </a:lnTo>
                <a:lnTo>
                  <a:pt x="37967" y="36195"/>
                </a:lnTo>
                <a:lnTo>
                  <a:pt x="37848" y="35407"/>
                </a:lnTo>
                <a:lnTo>
                  <a:pt x="37627" y="33553"/>
                </a:lnTo>
                <a:lnTo>
                  <a:pt x="37465" y="31648"/>
                </a:lnTo>
                <a:lnTo>
                  <a:pt x="35559" y="31280"/>
                </a:lnTo>
                <a:lnTo>
                  <a:pt x="33527" y="30645"/>
                </a:lnTo>
                <a:lnTo>
                  <a:pt x="33174" y="30492"/>
                </a:lnTo>
                <a:close/>
              </a:path>
              <a:path w="71120" h="39370">
                <a:moveTo>
                  <a:pt x="26339" y="28232"/>
                </a:moveTo>
                <a:lnTo>
                  <a:pt x="15684" y="28232"/>
                </a:lnTo>
                <a:lnTo>
                  <a:pt x="6946" y="32003"/>
                </a:lnTo>
                <a:lnTo>
                  <a:pt x="0" y="35509"/>
                </a:lnTo>
                <a:lnTo>
                  <a:pt x="1206" y="36195"/>
                </a:lnTo>
                <a:lnTo>
                  <a:pt x="2031" y="35801"/>
                </a:lnTo>
                <a:lnTo>
                  <a:pt x="2921" y="35407"/>
                </a:lnTo>
                <a:lnTo>
                  <a:pt x="7429" y="33553"/>
                </a:lnTo>
                <a:lnTo>
                  <a:pt x="16878" y="30492"/>
                </a:lnTo>
                <a:lnTo>
                  <a:pt x="33174" y="30492"/>
                </a:lnTo>
                <a:lnTo>
                  <a:pt x="28955" y="28676"/>
                </a:lnTo>
                <a:lnTo>
                  <a:pt x="26339" y="28232"/>
                </a:lnTo>
                <a:close/>
              </a:path>
              <a:path w="71120" h="39370">
                <a:moveTo>
                  <a:pt x="70142" y="0"/>
                </a:moveTo>
                <a:lnTo>
                  <a:pt x="64812" y="11551"/>
                </a:lnTo>
                <a:lnTo>
                  <a:pt x="58650" y="21834"/>
                </a:lnTo>
                <a:lnTo>
                  <a:pt x="51052" y="29207"/>
                </a:lnTo>
                <a:lnTo>
                  <a:pt x="41414" y="32029"/>
                </a:lnTo>
                <a:lnTo>
                  <a:pt x="41160" y="32029"/>
                </a:lnTo>
                <a:lnTo>
                  <a:pt x="41300" y="33578"/>
                </a:lnTo>
                <a:lnTo>
                  <a:pt x="41526" y="35267"/>
                </a:lnTo>
                <a:lnTo>
                  <a:pt x="41757" y="36664"/>
                </a:lnTo>
                <a:lnTo>
                  <a:pt x="45478" y="35267"/>
                </a:lnTo>
                <a:lnTo>
                  <a:pt x="69621" y="6527"/>
                </a:lnTo>
                <a:lnTo>
                  <a:pt x="70942" y="2349"/>
                </a:lnTo>
                <a:lnTo>
                  <a:pt x="70142" y="0"/>
                </a:lnTo>
                <a:close/>
              </a:path>
            </a:pathLst>
          </a:custGeom>
          <a:solidFill>
            <a:srgbClr val="9A69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9" name="object 2039"/>
          <p:cNvSpPr/>
          <p:nvPr/>
        </p:nvSpPr>
        <p:spPr>
          <a:xfrm>
            <a:off x="9549155" y="5354853"/>
            <a:ext cx="9525" cy="21590"/>
          </a:xfrm>
          <a:custGeom>
            <a:avLst/>
            <a:gdLst/>
            <a:ahLst/>
            <a:cxnLst/>
            <a:rect l="l" t="t" r="r" b="b"/>
            <a:pathLst>
              <a:path w="9525" h="21589">
                <a:moveTo>
                  <a:pt x="9131" y="0"/>
                </a:moveTo>
                <a:lnTo>
                  <a:pt x="7721" y="1054"/>
                </a:lnTo>
                <a:lnTo>
                  <a:pt x="6375" y="2260"/>
                </a:lnTo>
                <a:lnTo>
                  <a:pt x="1701" y="7124"/>
                </a:lnTo>
                <a:lnTo>
                  <a:pt x="0" y="11150"/>
                </a:lnTo>
                <a:lnTo>
                  <a:pt x="126" y="18173"/>
                </a:lnTo>
                <a:lnTo>
                  <a:pt x="393" y="19621"/>
                </a:lnTo>
                <a:lnTo>
                  <a:pt x="800" y="21043"/>
                </a:lnTo>
                <a:lnTo>
                  <a:pt x="1015" y="20548"/>
                </a:lnTo>
                <a:lnTo>
                  <a:pt x="685" y="19151"/>
                </a:lnTo>
                <a:lnTo>
                  <a:pt x="562" y="18173"/>
                </a:lnTo>
                <a:lnTo>
                  <a:pt x="9093" y="1790"/>
                </a:lnTo>
                <a:lnTo>
                  <a:pt x="9131" y="0"/>
                </a:lnTo>
                <a:close/>
              </a:path>
            </a:pathLst>
          </a:custGeom>
          <a:solidFill>
            <a:srgbClr val="A576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0" name="object 2040"/>
          <p:cNvSpPr/>
          <p:nvPr/>
        </p:nvSpPr>
        <p:spPr>
          <a:xfrm>
            <a:off x="9558248" y="5353088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641" y="0"/>
                </a:moveTo>
                <a:lnTo>
                  <a:pt x="38" y="1765"/>
                </a:lnTo>
                <a:lnTo>
                  <a:pt x="0" y="3555"/>
                </a:lnTo>
                <a:lnTo>
                  <a:pt x="2412" y="1904"/>
                </a:lnTo>
                <a:lnTo>
                  <a:pt x="2641" y="0"/>
                </a:lnTo>
                <a:close/>
              </a:path>
            </a:pathLst>
          </a:custGeom>
          <a:solidFill>
            <a:srgbClr val="774D3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1" name="object 2041"/>
          <p:cNvSpPr/>
          <p:nvPr/>
        </p:nvSpPr>
        <p:spPr>
          <a:xfrm>
            <a:off x="9549955" y="537682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52" y="0"/>
                </a:lnTo>
              </a:path>
            </a:pathLst>
          </a:custGeom>
          <a:ln w="3175">
            <a:solidFill>
              <a:srgbClr val="774D3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2" name="object 2042"/>
          <p:cNvSpPr/>
          <p:nvPr/>
        </p:nvSpPr>
        <p:spPr>
          <a:xfrm>
            <a:off x="9555378" y="5337886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1384" y="0"/>
                </a:moveTo>
                <a:lnTo>
                  <a:pt x="0" y="0"/>
                </a:lnTo>
                <a:lnTo>
                  <a:pt x="571" y="1041"/>
                </a:lnTo>
                <a:lnTo>
                  <a:pt x="1231" y="2108"/>
                </a:lnTo>
                <a:lnTo>
                  <a:pt x="1968" y="3073"/>
                </a:lnTo>
                <a:lnTo>
                  <a:pt x="3047" y="2628"/>
                </a:lnTo>
                <a:lnTo>
                  <a:pt x="2476" y="1841"/>
                </a:lnTo>
                <a:lnTo>
                  <a:pt x="1930" y="952"/>
                </a:lnTo>
                <a:lnTo>
                  <a:pt x="1384" y="0"/>
                </a:lnTo>
                <a:close/>
              </a:path>
            </a:pathLst>
          </a:custGeom>
          <a:solidFill>
            <a:srgbClr val="905C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3" name="object 2043"/>
          <p:cNvSpPr/>
          <p:nvPr/>
        </p:nvSpPr>
        <p:spPr>
          <a:xfrm>
            <a:off x="9560166" y="5344077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527" y="0"/>
                </a:lnTo>
              </a:path>
            </a:pathLst>
          </a:custGeom>
          <a:ln w="3175">
            <a:solidFill>
              <a:srgbClr val="8953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4" name="object 2044"/>
          <p:cNvSpPr/>
          <p:nvPr/>
        </p:nvSpPr>
        <p:spPr>
          <a:xfrm>
            <a:off x="9563798" y="5342115"/>
            <a:ext cx="12077" cy="9423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5" name="object 2045"/>
          <p:cNvSpPr/>
          <p:nvPr/>
        </p:nvSpPr>
        <p:spPr>
          <a:xfrm>
            <a:off x="9560890" y="5344807"/>
            <a:ext cx="4114" cy="8280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6" name="object 2046"/>
          <p:cNvSpPr/>
          <p:nvPr/>
        </p:nvSpPr>
        <p:spPr>
          <a:xfrm>
            <a:off x="9565005" y="5347246"/>
            <a:ext cx="8166" cy="3771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7" name="object 2047"/>
          <p:cNvSpPr/>
          <p:nvPr/>
        </p:nvSpPr>
        <p:spPr>
          <a:xfrm>
            <a:off x="9563722" y="5351018"/>
            <a:ext cx="1282" cy="1066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8" name="object 2048"/>
          <p:cNvSpPr/>
          <p:nvPr/>
        </p:nvSpPr>
        <p:spPr>
          <a:xfrm>
            <a:off x="9560661" y="5351538"/>
            <a:ext cx="3136" cy="3454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9" name="object 2049"/>
          <p:cNvSpPr/>
          <p:nvPr/>
        </p:nvSpPr>
        <p:spPr>
          <a:xfrm>
            <a:off x="9567760" y="5349951"/>
            <a:ext cx="4394" cy="1943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0" name="object 2050"/>
          <p:cNvSpPr/>
          <p:nvPr/>
        </p:nvSpPr>
        <p:spPr>
          <a:xfrm>
            <a:off x="9563544" y="5349075"/>
            <a:ext cx="8902" cy="4368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1" name="object 2051"/>
          <p:cNvSpPr/>
          <p:nvPr/>
        </p:nvSpPr>
        <p:spPr>
          <a:xfrm>
            <a:off x="9561271" y="5352084"/>
            <a:ext cx="2451" cy="2539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2" name="object 2052"/>
          <p:cNvSpPr/>
          <p:nvPr/>
        </p:nvSpPr>
        <p:spPr>
          <a:xfrm>
            <a:off x="9570110" y="5340184"/>
            <a:ext cx="7531" cy="2819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3" name="object 2053"/>
          <p:cNvSpPr/>
          <p:nvPr/>
        </p:nvSpPr>
        <p:spPr>
          <a:xfrm>
            <a:off x="9562592" y="5344439"/>
            <a:ext cx="1536" cy="431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4" name="object 2054"/>
          <p:cNvSpPr/>
          <p:nvPr/>
        </p:nvSpPr>
        <p:spPr>
          <a:xfrm>
            <a:off x="9576866" y="5341163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74" y="0"/>
                </a:moveTo>
                <a:lnTo>
                  <a:pt x="0" y="800"/>
                </a:lnTo>
                <a:lnTo>
                  <a:pt x="838" y="5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5" name="object 2055"/>
          <p:cNvSpPr/>
          <p:nvPr/>
        </p:nvSpPr>
        <p:spPr>
          <a:xfrm>
            <a:off x="9573171" y="5343004"/>
            <a:ext cx="2781" cy="4241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6" name="object 2056"/>
          <p:cNvSpPr/>
          <p:nvPr/>
        </p:nvSpPr>
        <p:spPr>
          <a:xfrm>
            <a:off x="9573628" y="5343055"/>
            <a:ext cx="5626" cy="4102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7" name="object 2057"/>
          <p:cNvSpPr/>
          <p:nvPr/>
        </p:nvSpPr>
        <p:spPr>
          <a:xfrm>
            <a:off x="9572447" y="5347157"/>
            <a:ext cx="1181" cy="1917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8" name="object 2058"/>
          <p:cNvSpPr/>
          <p:nvPr/>
        </p:nvSpPr>
        <p:spPr>
          <a:xfrm>
            <a:off x="9572955" y="5346877"/>
            <a:ext cx="7912" cy="2311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9" name="object 2059"/>
          <p:cNvSpPr/>
          <p:nvPr/>
        </p:nvSpPr>
        <p:spPr>
          <a:xfrm>
            <a:off x="9572002" y="5349824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685"/>
                </a:moveTo>
                <a:lnTo>
                  <a:pt x="152" y="126"/>
                </a:lnTo>
                <a:lnTo>
                  <a:pt x="711" y="0"/>
                </a:lnTo>
                <a:lnTo>
                  <a:pt x="571" y="558"/>
                </a:lnTo>
                <a:lnTo>
                  <a:pt x="0" y="685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0" name="object 2060"/>
          <p:cNvSpPr/>
          <p:nvPr/>
        </p:nvSpPr>
        <p:spPr>
          <a:xfrm>
            <a:off x="9572573" y="5349481"/>
            <a:ext cx="8775" cy="901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1" name="object 2061"/>
          <p:cNvSpPr/>
          <p:nvPr/>
        </p:nvSpPr>
        <p:spPr>
          <a:xfrm>
            <a:off x="9572155" y="5349024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927"/>
                </a:moveTo>
                <a:lnTo>
                  <a:pt x="292" y="50"/>
                </a:lnTo>
                <a:lnTo>
                  <a:pt x="800" y="0"/>
                </a:lnTo>
                <a:lnTo>
                  <a:pt x="558" y="800"/>
                </a:lnTo>
                <a:lnTo>
                  <a:pt x="0" y="92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2" name="object 2062"/>
          <p:cNvSpPr/>
          <p:nvPr/>
        </p:nvSpPr>
        <p:spPr>
          <a:xfrm>
            <a:off x="9572714" y="5348846"/>
            <a:ext cx="8597" cy="1333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3" name="object 2063"/>
          <p:cNvSpPr/>
          <p:nvPr/>
        </p:nvSpPr>
        <p:spPr>
          <a:xfrm>
            <a:off x="9575875" y="5341963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990" y="0"/>
                </a:moveTo>
                <a:lnTo>
                  <a:pt x="0" y="1041"/>
                </a:lnTo>
                <a:lnTo>
                  <a:pt x="99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4" name="object 2064"/>
          <p:cNvSpPr/>
          <p:nvPr/>
        </p:nvSpPr>
        <p:spPr>
          <a:xfrm>
            <a:off x="9575952" y="5341213"/>
            <a:ext cx="4457" cy="5753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5" name="object 2065"/>
          <p:cNvSpPr/>
          <p:nvPr/>
        </p:nvSpPr>
        <p:spPr>
          <a:xfrm>
            <a:off x="9579267" y="5346877"/>
            <a:ext cx="1752" cy="2324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6" name="object 2066"/>
          <p:cNvSpPr/>
          <p:nvPr/>
        </p:nvSpPr>
        <p:spPr>
          <a:xfrm>
            <a:off x="9580867" y="5349189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253" y="342"/>
                </a:lnTo>
                <a:lnTo>
                  <a:pt x="152" y="12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7" name="object 2067"/>
          <p:cNvSpPr/>
          <p:nvPr/>
        </p:nvSpPr>
        <p:spPr>
          <a:xfrm>
            <a:off x="9572676" y="5445607"/>
            <a:ext cx="14693" cy="18556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8" name="object 2068"/>
          <p:cNvSpPr/>
          <p:nvPr/>
        </p:nvSpPr>
        <p:spPr>
          <a:xfrm>
            <a:off x="9573297" y="5448312"/>
            <a:ext cx="10172" cy="16178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9" name="object 2069"/>
          <p:cNvSpPr/>
          <p:nvPr/>
        </p:nvSpPr>
        <p:spPr>
          <a:xfrm>
            <a:off x="9572358" y="5448427"/>
            <a:ext cx="10985" cy="15644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0" name="object 2070"/>
          <p:cNvSpPr/>
          <p:nvPr/>
        </p:nvSpPr>
        <p:spPr>
          <a:xfrm>
            <a:off x="9540468" y="5386717"/>
            <a:ext cx="70396" cy="57188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1" name="object 2071"/>
          <p:cNvSpPr/>
          <p:nvPr/>
        </p:nvSpPr>
        <p:spPr>
          <a:xfrm>
            <a:off x="9485045" y="5380037"/>
            <a:ext cx="128892" cy="79044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2" name="object 2072"/>
          <p:cNvSpPr/>
          <p:nvPr/>
        </p:nvSpPr>
        <p:spPr>
          <a:xfrm>
            <a:off x="9481019" y="5378246"/>
            <a:ext cx="134289" cy="70624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3" name="object 2073"/>
          <p:cNvSpPr/>
          <p:nvPr/>
        </p:nvSpPr>
        <p:spPr>
          <a:xfrm>
            <a:off x="9561918" y="5438038"/>
            <a:ext cx="30733" cy="16294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4" name="object 2074"/>
          <p:cNvSpPr/>
          <p:nvPr/>
        </p:nvSpPr>
        <p:spPr>
          <a:xfrm>
            <a:off x="9494456" y="5400764"/>
            <a:ext cx="52412" cy="30748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5" name="object 2075"/>
          <p:cNvSpPr/>
          <p:nvPr/>
        </p:nvSpPr>
        <p:spPr>
          <a:xfrm>
            <a:off x="9610725" y="5432831"/>
            <a:ext cx="2006" cy="1320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6" name="object 2076"/>
          <p:cNvSpPr/>
          <p:nvPr/>
        </p:nvSpPr>
        <p:spPr>
          <a:xfrm>
            <a:off x="9551543" y="5379720"/>
            <a:ext cx="62560" cy="45148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7" name="object 2077"/>
          <p:cNvSpPr/>
          <p:nvPr/>
        </p:nvSpPr>
        <p:spPr>
          <a:xfrm>
            <a:off x="9610687" y="5432717"/>
            <a:ext cx="2159" cy="1066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8" name="object 2078"/>
          <p:cNvSpPr/>
          <p:nvPr/>
        </p:nvSpPr>
        <p:spPr>
          <a:xfrm>
            <a:off x="9550755" y="5377802"/>
            <a:ext cx="64744" cy="55879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9" name="object 2079"/>
          <p:cNvSpPr/>
          <p:nvPr/>
        </p:nvSpPr>
        <p:spPr>
          <a:xfrm>
            <a:off x="9556927" y="5437009"/>
            <a:ext cx="38608" cy="22110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0" name="object 2080"/>
          <p:cNvSpPr/>
          <p:nvPr/>
        </p:nvSpPr>
        <p:spPr>
          <a:xfrm>
            <a:off x="9495281" y="5419293"/>
            <a:ext cx="17015" cy="10434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1" name="object 2081"/>
          <p:cNvSpPr/>
          <p:nvPr/>
        </p:nvSpPr>
        <p:spPr>
          <a:xfrm>
            <a:off x="9571850" y="535073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23" y="0"/>
                </a:lnTo>
              </a:path>
            </a:pathLst>
          </a:custGeom>
          <a:ln w="3175">
            <a:solidFill>
              <a:srgbClr val="EDD6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2" name="object 2082"/>
          <p:cNvSpPr/>
          <p:nvPr/>
        </p:nvSpPr>
        <p:spPr>
          <a:xfrm>
            <a:off x="9587610" y="5442775"/>
            <a:ext cx="3200" cy="2666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3" name="object 2083"/>
          <p:cNvSpPr/>
          <p:nvPr/>
        </p:nvSpPr>
        <p:spPr>
          <a:xfrm>
            <a:off x="9583470" y="5444858"/>
            <a:ext cx="4635" cy="3454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4" name="object 2084"/>
          <p:cNvSpPr/>
          <p:nvPr/>
        </p:nvSpPr>
        <p:spPr>
          <a:xfrm>
            <a:off x="9583343" y="5448058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317" y="0"/>
                </a:moveTo>
                <a:lnTo>
                  <a:pt x="0" y="368"/>
                </a:lnTo>
                <a:lnTo>
                  <a:pt x="31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5" name="object 2085"/>
          <p:cNvSpPr/>
          <p:nvPr/>
        </p:nvSpPr>
        <p:spPr>
          <a:xfrm>
            <a:off x="9557651" y="5439283"/>
            <a:ext cx="34175" cy="24721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6" name="object 2086"/>
          <p:cNvSpPr/>
          <p:nvPr/>
        </p:nvSpPr>
        <p:spPr>
          <a:xfrm>
            <a:off x="9578390" y="5444833"/>
            <a:ext cx="6438" cy="7531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7" name="object 2087"/>
          <p:cNvSpPr/>
          <p:nvPr/>
        </p:nvSpPr>
        <p:spPr>
          <a:xfrm>
            <a:off x="9560166" y="5454332"/>
            <a:ext cx="1752" cy="1803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8" name="object 2088"/>
          <p:cNvSpPr/>
          <p:nvPr/>
        </p:nvSpPr>
        <p:spPr>
          <a:xfrm>
            <a:off x="9560509" y="5451233"/>
            <a:ext cx="4699" cy="4597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9" name="object 2089"/>
          <p:cNvSpPr/>
          <p:nvPr/>
        </p:nvSpPr>
        <p:spPr>
          <a:xfrm>
            <a:off x="9559734" y="5450700"/>
            <a:ext cx="6083" cy="5905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0" name="object 2090"/>
          <p:cNvSpPr/>
          <p:nvPr/>
        </p:nvSpPr>
        <p:spPr>
          <a:xfrm>
            <a:off x="9582518" y="5438800"/>
            <a:ext cx="8839" cy="2349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1" name="object 2091"/>
          <p:cNvSpPr/>
          <p:nvPr/>
        </p:nvSpPr>
        <p:spPr>
          <a:xfrm>
            <a:off x="9508235" y="5401526"/>
            <a:ext cx="37896" cy="28716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2" name="object 2092"/>
          <p:cNvSpPr/>
          <p:nvPr/>
        </p:nvSpPr>
        <p:spPr>
          <a:xfrm>
            <a:off x="9509366" y="5401754"/>
            <a:ext cx="36690" cy="29581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3" name="object 2093"/>
          <p:cNvSpPr/>
          <p:nvPr/>
        </p:nvSpPr>
        <p:spPr>
          <a:xfrm>
            <a:off x="9506749" y="5420868"/>
            <a:ext cx="1485" cy="1295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4" name="object 2094"/>
          <p:cNvSpPr/>
          <p:nvPr/>
        </p:nvSpPr>
        <p:spPr>
          <a:xfrm>
            <a:off x="9507499" y="5421249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50" y="0"/>
                </a:moveTo>
                <a:lnTo>
                  <a:pt x="0" y="152"/>
                </a:lnTo>
                <a:lnTo>
                  <a:pt x="203" y="139"/>
                </a:lnTo>
                <a:lnTo>
                  <a:pt x="5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5" name="object 2095"/>
          <p:cNvSpPr/>
          <p:nvPr/>
        </p:nvSpPr>
        <p:spPr>
          <a:xfrm>
            <a:off x="9494828" y="5412930"/>
            <a:ext cx="12416" cy="7937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6" name="object 2096"/>
          <p:cNvSpPr/>
          <p:nvPr/>
        </p:nvSpPr>
        <p:spPr>
          <a:xfrm>
            <a:off x="9495523" y="5411711"/>
            <a:ext cx="11734" cy="7988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7" name="object 2097"/>
          <p:cNvSpPr/>
          <p:nvPr/>
        </p:nvSpPr>
        <p:spPr>
          <a:xfrm>
            <a:off x="9610267" y="543454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49" y="0"/>
                </a:moveTo>
                <a:lnTo>
                  <a:pt x="0" y="749"/>
                </a:lnTo>
                <a:lnTo>
                  <a:pt x="901" y="393"/>
                </a:lnTo>
                <a:lnTo>
                  <a:pt x="74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8" name="object 2098"/>
          <p:cNvSpPr/>
          <p:nvPr/>
        </p:nvSpPr>
        <p:spPr>
          <a:xfrm>
            <a:off x="9614916" y="5429707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393" y="0"/>
                </a:moveTo>
                <a:lnTo>
                  <a:pt x="0" y="927"/>
                </a:lnTo>
                <a:lnTo>
                  <a:pt x="749" y="190"/>
                </a:lnTo>
                <a:lnTo>
                  <a:pt x="393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9" name="object 2099"/>
          <p:cNvSpPr/>
          <p:nvPr/>
        </p:nvSpPr>
        <p:spPr>
          <a:xfrm>
            <a:off x="9613404" y="5429898"/>
            <a:ext cx="3238" cy="2260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0" name="object 2100"/>
          <p:cNvSpPr/>
          <p:nvPr/>
        </p:nvSpPr>
        <p:spPr>
          <a:xfrm>
            <a:off x="9551669" y="5358104"/>
            <a:ext cx="6616" cy="13766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1" name="object 2101"/>
          <p:cNvSpPr/>
          <p:nvPr/>
        </p:nvSpPr>
        <p:spPr>
          <a:xfrm>
            <a:off x="9558261" y="5357254"/>
            <a:ext cx="61429" cy="72021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2" name="object 2102"/>
          <p:cNvSpPr/>
          <p:nvPr/>
        </p:nvSpPr>
        <p:spPr>
          <a:xfrm>
            <a:off x="9552926" y="5364073"/>
            <a:ext cx="55206" cy="52590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3" name="object 2103"/>
          <p:cNvSpPr/>
          <p:nvPr/>
        </p:nvSpPr>
        <p:spPr>
          <a:xfrm>
            <a:off x="9558743" y="5360911"/>
            <a:ext cx="57746" cy="62661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4" name="object 2104"/>
          <p:cNvSpPr/>
          <p:nvPr/>
        </p:nvSpPr>
        <p:spPr>
          <a:xfrm>
            <a:off x="9551733" y="5358828"/>
            <a:ext cx="66243" cy="71450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5" name="object 2105"/>
          <p:cNvSpPr/>
          <p:nvPr/>
        </p:nvSpPr>
        <p:spPr>
          <a:xfrm>
            <a:off x="9558286" y="5356339"/>
            <a:ext cx="61366" cy="73215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6" name="object 2106"/>
          <p:cNvSpPr/>
          <p:nvPr/>
        </p:nvSpPr>
        <p:spPr>
          <a:xfrm>
            <a:off x="9549663" y="5356644"/>
            <a:ext cx="69011" cy="78295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7" name="object 2107"/>
          <p:cNvSpPr/>
          <p:nvPr/>
        </p:nvSpPr>
        <p:spPr>
          <a:xfrm>
            <a:off x="9558248" y="5354993"/>
            <a:ext cx="62115" cy="75844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8" name="object 2108"/>
          <p:cNvSpPr/>
          <p:nvPr/>
        </p:nvSpPr>
        <p:spPr>
          <a:xfrm>
            <a:off x="9551682" y="5376862"/>
            <a:ext cx="63004" cy="47904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9" name="object 2109"/>
          <p:cNvSpPr/>
          <p:nvPr/>
        </p:nvSpPr>
        <p:spPr>
          <a:xfrm>
            <a:off x="9608134" y="5416664"/>
            <a:ext cx="7950" cy="7759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0" name="object 2110"/>
          <p:cNvSpPr/>
          <p:nvPr/>
        </p:nvSpPr>
        <p:spPr>
          <a:xfrm>
            <a:off x="9612731" y="5432221"/>
            <a:ext cx="1092" cy="609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1" name="object 2111"/>
          <p:cNvSpPr/>
          <p:nvPr/>
        </p:nvSpPr>
        <p:spPr>
          <a:xfrm>
            <a:off x="9550171" y="5371871"/>
            <a:ext cx="67818" cy="60845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2" name="object 2112"/>
          <p:cNvSpPr/>
          <p:nvPr/>
        </p:nvSpPr>
        <p:spPr>
          <a:xfrm>
            <a:off x="9559315" y="5355450"/>
            <a:ext cx="59067" cy="74129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3" name="object 2113"/>
          <p:cNvSpPr/>
          <p:nvPr/>
        </p:nvSpPr>
        <p:spPr>
          <a:xfrm>
            <a:off x="9622142" y="5418696"/>
            <a:ext cx="4533" cy="7226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4" name="object 2114"/>
          <p:cNvSpPr/>
          <p:nvPr/>
        </p:nvSpPr>
        <p:spPr>
          <a:xfrm>
            <a:off x="9619653" y="5425719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489" y="0"/>
                </a:moveTo>
                <a:lnTo>
                  <a:pt x="0" y="2501"/>
                </a:lnTo>
                <a:lnTo>
                  <a:pt x="2590" y="203"/>
                </a:lnTo>
                <a:lnTo>
                  <a:pt x="2489" y="0"/>
                </a:lnTo>
                <a:close/>
              </a:path>
            </a:pathLst>
          </a:custGeom>
          <a:solidFill>
            <a:srgbClr val="EAD2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5" name="object 2115"/>
          <p:cNvSpPr/>
          <p:nvPr/>
        </p:nvSpPr>
        <p:spPr>
          <a:xfrm>
            <a:off x="9560318" y="5349900"/>
            <a:ext cx="66967" cy="79590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6" name="object 2116"/>
          <p:cNvSpPr/>
          <p:nvPr/>
        </p:nvSpPr>
        <p:spPr>
          <a:xfrm>
            <a:off x="9584258" y="5370614"/>
            <a:ext cx="43205" cy="48234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7" name="object 2117"/>
          <p:cNvSpPr/>
          <p:nvPr/>
        </p:nvSpPr>
        <p:spPr>
          <a:xfrm>
            <a:off x="9624910" y="5407799"/>
            <a:ext cx="3175" cy="9778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8" name="object 2118"/>
          <p:cNvSpPr/>
          <p:nvPr/>
        </p:nvSpPr>
        <p:spPr>
          <a:xfrm>
            <a:off x="9627463" y="5413197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10">
                <a:moveTo>
                  <a:pt x="622" y="0"/>
                </a:moveTo>
                <a:lnTo>
                  <a:pt x="0" y="3238"/>
                </a:lnTo>
                <a:lnTo>
                  <a:pt x="876" y="457"/>
                </a:lnTo>
                <a:lnTo>
                  <a:pt x="622" y="0"/>
                </a:lnTo>
                <a:close/>
              </a:path>
            </a:pathLst>
          </a:custGeom>
          <a:solidFill>
            <a:srgbClr val="E4CD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9" name="object 2119"/>
          <p:cNvSpPr/>
          <p:nvPr/>
        </p:nvSpPr>
        <p:spPr>
          <a:xfrm>
            <a:off x="9616185" y="5380875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5">
                <a:moveTo>
                  <a:pt x="0" y="0"/>
                </a:moveTo>
                <a:lnTo>
                  <a:pt x="419" y="1968"/>
                </a:lnTo>
                <a:lnTo>
                  <a:pt x="1447" y="3632"/>
                </a:lnTo>
                <a:lnTo>
                  <a:pt x="2349" y="5295"/>
                </a:lnTo>
                <a:lnTo>
                  <a:pt x="3162" y="6946"/>
                </a:lnTo>
                <a:lnTo>
                  <a:pt x="2273" y="4559"/>
                </a:lnTo>
                <a:lnTo>
                  <a:pt x="1244" y="2235"/>
                </a:lnTo>
                <a:lnTo>
                  <a:pt x="0" y="0"/>
                </a:lnTo>
                <a:close/>
              </a:path>
            </a:pathLst>
          </a:custGeom>
          <a:solidFill>
            <a:srgbClr val="E9D0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0" name="object 2120"/>
          <p:cNvSpPr/>
          <p:nvPr/>
        </p:nvSpPr>
        <p:spPr>
          <a:xfrm>
            <a:off x="9616185" y="5380875"/>
            <a:ext cx="12433" cy="38671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1" name="object 2121"/>
          <p:cNvSpPr/>
          <p:nvPr/>
        </p:nvSpPr>
        <p:spPr>
          <a:xfrm>
            <a:off x="9614775" y="5378564"/>
            <a:ext cx="1905" cy="4445"/>
          </a:xfrm>
          <a:custGeom>
            <a:avLst/>
            <a:gdLst/>
            <a:ahLst/>
            <a:cxnLst/>
            <a:rect l="l" t="t" r="r" b="b"/>
            <a:pathLst>
              <a:path w="1904" h="4445">
                <a:moveTo>
                  <a:pt x="0" y="0"/>
                </a:moveTo>
                <a:lnTo>
                  <a:pt x="469" y="2197"/>
                </a:lnTo>
                <a:lnTo>
                  <a:pt x="1828" y="4279"/>
                </a:lnTo>
                <a:lnTo>
                  <a:pt x="1409" y="2311"/>
                </a:lnTo>
                <a:lnTo>
                  <a:pt x="0" y="0"/>
                </a:lnTo>
                <a:close/>
              </a:path>
            </a:pathLst>
          </a:custGeom>
          <a:solidFill>
            <a:srgbClr val="E9D0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2" name="object 2122"/>
          <p:cNvSpPr/>
          <p:nvPr/>
        </p:nvSpPr>
        <p:spPr>
          <a:xfrm>
            <a:off x="9571685" y="535139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36" y="0"/>
                </a:lnTo>
              </a:path>
            </a:pathLst>
          </a:custGeom>
          <a:ln w="3175">
            <a:solidFill>
              <a:srgbClr val="EDD6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3" name="object 2123"/>
          <p:cNvSpPr/>
          <p:nvPr/>
        </p:nvSpPr>
        <p:spPr>
          <a:xfrm>
            <a:off x="9592653" y="5437771"/>
            <a:ext cx="2133" cy="1041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4" name="object 2124"/>
          <p:cNvSpPr/>
          <p:nvPr/>
        </p:nvSpPr>
        <p:spPr>
          <a:xfrm>
            <a:off x="9557473" y="5438635"/>
            <a:ext cx="35178" cy="20798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5" name="object 2125"/>
          <p:cNvSpPr/>
          <p:nvPr/>
        </p:nvSpPr>
        <p:spPr>
          <a:xfrm>
            <a:off x="9557012" y="5438635"/>
            <a:ext cx="35347" cy="20712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6" name="object 2126"/>
          <p:cNvSpPr/>
          <p:nvPr/>
        </p:nvSpPr>
        <p:spPr>
          <a:xfrm>
            <a:off x="9561906" y="5337873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304" y="0"/>
                </a:moveTo>
                <a:lnTo>
                  <a:pt x="0" y="0"/>
                </a:lnTo>
                <a:lnTo>
                  <a:pt x="228" y="152"/>
                </a:lnTo>
                <a:lnTo>
                  <a:pt x="30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7" name="object 2127"/>
          <p:cNvSpPr/>
          <p:nvPr/>
        </p:nvSpPr>
        <p:spPr>
          <a:xfrm>
            <a:off x="9556762" y="5337873"/>
            <a:ext cx="65138" cy="68732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8" name="object 2128"/>
          <p:cNvSpPr/>
          <p:nvPr/>
        </p:nvSpPr>
        <p:spPr>
          <a:xfrm>
            <a:off x="9564052" y="5337721"/>
            <a:ext cx="66814" cy="7099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9" name="object 2129"/>
          <p:cNvSpPr/>
          <p:nvPr/>
        </p:nvSpPr>
        <p:spPr>
          <a:xfrm>
            <a:off x="9562693" y="5341750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3147" y="0"/>
                </a:moveTo>
                <a:lnTo>
                  <a:pt x="2324" y="250"/>
                </a:lnTo>
                <a:lnTo>
                  <a:pt x="596" y="821"/>
                </a:lnTo>
                <a:lnTo>
                  <a:pt x="381" y="1431"/>
                </a:lnTo>
                <a:lnTo>
                  <a:pt x="0" y="2688"/>
                </a:lnTo>
                <a:lnTo>
                  <a:pt x="1079" y="3006"/>
                </a:lnTo>
                <a:lnTo>
                  <a:pt x="1460" y="3044"/>
                </a:lnTo>
                <a:lnTo>
                  <a:pt x="2349" y="2866"/>
                </a:lnTo>
                <a:lnTo>
                  <a:pt x="2755" y="1202"/>
                </a:lnTo>
                <a:lnTo>
                  <a:pt x="3147" y="0"/>
                </a:lnTo>
                <a:close/>
              </a:path>
            </a:pathLst>
          </a:custGeom>
          <a:solidFill>
            <a:srgbClr val="EAD0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0" name="object 2130"/>
          <p:cNvSpPr/>
          <p:nvPr/>
        </p:nvSpPr>
        <p:spPr>
          <a:xfrm>
            <a:off x="9577641" y="5339651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1879" y="0"/>
                </a:moveTo>
                <a:lnTo>
                  <a:pt x="0" y="1511"/>
                </a:lnTo>
                <a:lnTo>
                  <a:pt x="2006" y="190"/>
                </a:lnTo>
                <a:lnTo>
                  <a:pt x="1879" y="0"/>
                </a:lnTo>
                <a:close/>
              </a:path>
            </a:pathLst>
          </a:custGeom>
          <a:solidFill>
            <a:srgbClr val="E9D1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1" name="object 2131"/>
          <p:cNvSpPr/>
          <p:nvPr/>
        </p:nvSpPr>
        <p:spPr>
          <a:xfrm>
            <a:off x="9601461" y="5341723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436" y="556"/>
                </a:lnTo>
                <a:lnTo>
                  <a:pt x="257" y="73"/>
                </a:lnTo>
                <a:lnTo>
                  <a:pt x="0" y="0"/>
                </a:lnTo>
                <a:close/>
              </a:path>
            </a:pathLst>
          </a:custGeom>
          <a:solidFill>
            <a:srgbClr val="F4E2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2" name="object 2132"/>
          <p:cNvSpPr/>
          <p:nvPr/>
        </p:nvSpPr>
        <p:spPr>
          <a:xfrm>
            <a:off x="9630067" y="5414924"/>
            <a:ext cx="12573" cy="10045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3" name="object 2133"/>
          <p:cNvSpPr/>
          <p:nvPr/>
        </p:nvSpPr>
        <p:spPr>
          <a:xfrm>
            <a:off x="9628593" y="5412308"/>
            <a:ext cx="1905" cy="4445"/>
          </a:xfrm>
          <a:custGeom>
            <a:avLst/>
            <a:gdLst/>
            <a:ahLst/>
            <a:cxnLst/>
            <a:rect l="l" t="t" r="r" b="b"/>
            <a:pathLst>
              <a:path w="1904" h="4445">
                <a:moveTo>
                  <a:pt x="165" y="0"/>
                </a:moveTo>
                <a:lnTo>
                  <a:pt x="0" y="1765"/>
                </a:lnTo>
                <a:lnTo>
                  <a:pt x="1473" y="4025"/>
                </a:lnTo>
                <a:lnTo>
                  <a:pt x="1765" y="2616"/>
                </a:lnTo>
                <a:lnTo>
                  <a:pt x="165" y="0"/>
                </a:lnTo>
                <a:close/>
              </a:path>
            </a:pathLst>
          </a:custGeom>
          <a:solidFill>
            <a:srgbClr val="E9D3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4" name="object 2134"/>
          <p:cNvSpPr/>
          <p:nvPr/>
        </p:nvSpPr>
        <p:spPr>
          <a:xfrm>
            <a:off x="9562693" y="5337702"/>
            <a:ext cx="83821" cy="84359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5" name="object 2135"/>
          <p:cNvSpPr/>
          <p:nvPr/>
        </p:nvSpPr>
        <p:spPr>
          <a:xfrm>
            <a:off x="9611423" y="5365102"/>
            <a:ext cx="19380" cy="45872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6" name="object 2136"/>
          <p:cNvSpPr/>
          <p:nvPr/>
        </p:nvSpPr>
        <p:spPr>
          <a:xfrm>
            <a:off x="9612312" y="5368315"/>
            <a:ext cx="30286" cy="55743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7" name="object 2137"/>
          <p:cNvSpPr/>
          <p:nvPr/>
        </p:nvSpPr>
        <p:spPr>
          <a:xfrm>
            <a:off x="9612312" y="5368315"/>
            <a:ext cx="31034" cy="55754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8" name="object 2138"/>
          <p:cNvSpPr/>
          <p:nvPr/>
        </p:nvSpPr>
        <p:spPr>
          <a:xfrm>
            <a:off x="9614560" y="5373585"/>
            <a:ext cx="16243" cy="39636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9" name="object 2139"/>
          <p:cNvSpPr/>
          <p:nvPr/>
        </p:nvSpPr>
        <p:spPr>
          <a:xfrm>
            <a:off x="9577705" y="5339169"/>
            <a:ext cx="48793" cy="57708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0" name="object 2140"/>
          <p:cNvSpPr/>
          <p:nvPr/>
        </p:nvSpPr>
        <p:spPr>
          <a:xfrm>
            <a:off x="9580600" y="5350268"/>
            <a:ext cx="45034" cy="57530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1" name="object 2141"/>
          <p:cNvSpPr/>
          <p:nvPr/>
        </p:nvSpPr>
        <p:spPr>
          <a:xfrm>
            <a:off x="9625507" y="5404573"/>
            <a:ext cx="2755" cy="8623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2" name="object 2142"/>
          <p:cNvSpPr/>
          <p:nvPr/>
        </p:nvSpPr>
        <p:spPr>
          <a:xfrm>
            <a:off x="9619868" y="5382654"/>
            <a:ext cx="10001" cy="31419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3" name="object 2143"/>
          <p:cNvSpPr/>
          <p:nvPr/>
        </p:nvSpPr>
        <p:spPr>
          <a:xfrm>
            <a:off x="9625317" y="5402402"/>
            <a:ext cx="2984" cy="8953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4" name="object 2144"/>
          <p:cNvSpPr/>
          <p:nvPr/>
        </p:nvSpPr>
        <p:spPr>
          <a:xfrm>
            <a:off x="9613798" y="5374259"/>
            <a:ext cx="16516" cy="37973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5" name="object 2145"/>
          <p:cNvSpPr/>
          <p:nvPr/>
        </p:nvSpPr>
        <p:spPr>
          <a:xfrm>
            <a:off x="9581463" y="5351538"/>
            <a:ext cx="33655" cy="24460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6" name="object 2146"/>
          <p:cNvSpPr/>
          <p:nvPr/>
        </p:nvSpPr>
        <p:spPr>
          <a:xfrm>
            <a:off x="9582822" y="5351767"/>
            <a:ext cx="31953" cy="26797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7" name="object 2147"/>
          <p:cNvSpPr/>
          <p:nvPr/>
        </p:nvSpPr>
        <p:spPr>
          <a:xfrm>
            <a:off x="9599892" y="534216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57" y="0"/>
                </a:lnTo>
              </a:path>
            </a:pathLst>
          </a:custGeom>
          <a:ln w="3175">
            <a:solidFill>
              <a:srgbClr val="F7E4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8" name="object 2148"/>
          <p:cNvSpPr/>
          <p:nvPr/>
        </p:nvSpPr>
        <p:spPr>
          <a:xfrm>
            <a:off x="9535159" y="4953711"/>
            <a:ext cx="59690" cy="142875"/>
          </a:xfrm>
          <a:custGeom>
            <a:avLst/>
            <a:gdLst/>
            <a:ahLst/>
            <a:cxnLst/>
            <a:rect l="l" t="t" r="r" b="b"/>
            <a:pathLst>
              <a:path w="59690" h="142875">
                <a:moveTo>
                  <a:pt x="35191" y="0"/>
                </a:moveTo>
                <a:lnTo>
                  <a:pt x="32486" y="41694"/>
                </a:lnTo>
                <a:lnTo>
                  <a:pt x="23042" y="86105"/>
                </a:lnTo>
                <a:lnTo>
                  <a:pt x="7404" y="127596"/>
                </a:lnTo>
                <a:lnTo>
                  <a:pt x="0" y="142405"/>
                </a:lnTo>
                <a:lnTo>
                  <a:pt x="59639" y="142265"/>
                </a:lnTo>
                <a:lnTo>
                  <a:pt x="35191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9" name="object 2149"/>
          <p:cNvSpPr/>
          <p:nvPr/>
        </p:nvSpPr>
        <p:spPr>
          <a:xfrm>
            <a:off x="9429191" y="5095976"/>
            <a:ext cx="170954" cy="242214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0" name="object 2150"/>
          <p:cNvSpPr/>
          <p:nvPr/>
        </p:nvSpPr>
        <p:spPr>
          <a:xfrm>
            <a:off x="9494046" y="5127084"/>
            <a:ext cx="106341" cy="168879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1" name="object 2151"/>
          <p:cNvSpPr/>
          <p:nvPr/>
        </p:nvSpPr>
        <p:spPr>
          <a:xfrm>
            <a:off x="9501276" y="5130577"/>
            <a:ext cx="123669" cy="207308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2" name="object 2152"/>
          <p:cNvSpPr/>
          <p:nvPr/>
        </p:nvSpPr>
        <p:spPr>
          <a:xfrm>
            <a:off x="9496258" y="5128592"/>
            <a:ext cx="128828" cy="209280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3" name="object 2153"/>
          <p:cNvSpPr/>
          <p:nvPr/>
        </p:nvSpPr>
        <p:spPr>
          <a:xfrm>
            <a:off x="9578314" y="5325123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965" y="0"/>
                </a:moveTo>
                <a:lnTo>
                  <a:pt x="0" y="419"/>
                </a:lnTo>
                <a:lnTo>
                  <a:pt x="1879" y="2921"/>
                </a:lnTo>
                <a:lnTo>
                  <a:pt x="2641" y="2197"/>
                </a:lnTo>
                <a:lnTo>
                  <a:pt x="1663" y="990"/>
                </a:lnTo>
                <a:lnTo>
                  <a:pt x="965" y="0"/>
                </a:lnTo>
                <a:close/>
              </a:path>
            </a:pathLst>
          </a:custGeom>
          <a:solidFill>
            <a:srgbClr val="F4E2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4" name="object 2154"/>
          <p:cNvSpPr/>
          <p:nvPr/>
        </p:nvSpPr>
        <p:spPr>
          <a:xfrm>
            <a:off x="9512486" y="5155298"/>
            <a:ext cx="123867" cy="182485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5" name="object 2155"/>
          <p:cNvSpPr/>
          <p:nvPr/>
        </p:nvSpPr>
        <p:spPr>
          <a:xfrm>
            <a:off x="9579546" y="5323871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197" y="0"/>
                </a:lnTo>
              </a:path>
            </a:pathLst>
          </a:custGeom>
          <a:ln w="3175">
            <a:solidFill>
              <a:srgbClr val="F3E0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6" name="object 2156"/>
          <p:cNvSpPr/>
          <p:nvPr/>
        </p:nvSpPr>
        <p:spPr>
          <a:xfrm>
            <a:off x="9513203" y="5155400"/>
            <a:ext cx="112456" cy="181698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7" name="object 2157"/>
          <p:cNvSpPr/>
          <p:nvPr/>
        </p:nvSpPr>
        <p:spPr>
          <a:xfrm>
            <a:off x="9580613" y="532478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917" y="0"/>
                </a:lnTo>
              </a:path>
            </a:pathLst>
          </a:custGeom>
          <a:ln w="3175">
            <a:solidFill>
              <a:srgbClr val="F6E3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8" name="object 2158"/>
          <p:cNvSpPr/>
          <p:nvPr/>
        </p:nvSpPr>
        <p:spPr>
          <a:xfrm>
            <a:off x="9570631" y="532865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04" y="0"/>
                </a:lnTo>
              </a:path>
            </a:pathLst>
          </a:custGeom>
          <a:ln w="3403">
            <a:solidFill>
              <a:srgbClr val="F3E0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9" name="object 2159"/>
          <p:cNvSpPr/>
          <p:nvPr/>
        </p:nvSpPr>
        <p:spPr>
          <a:xfrm>
            <a:off x="9517341" y="5170195"/>
            <a:ext cx="87426" cy="167447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0" name="object 2160"/>
          <p:cNvSpPr/>
          <p:nvPr/>
        </p:nvSpPr>
        <p:spPr>
          <a:xfrm>
            <a:off x="8974302" y="4657674"/>
            <a:ext cx="675943" cy="811009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1" name="object 2161"/>
          <p:cNvSpPr/>
          <p:nvPr/>
        </p:nvSpPr>
        <p:spPr>
          <a:xfrm>
            <a:off x="9296113" y="4819880"/>
            <a:ext cx="123457" cy="179656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2" name="object 2162"/>
          <p:cNvSpPr/>
          <p:nvPr/>
        </p:nvSpPr>
        <p:spPr>
          <a:xfrm>
            <a:off x="9246851" y="4861286"/>
            <a:ext cx="106888" cy="137203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3" name="object 2163"/>
          <p:cNvSpPr/>
          <p:nvPr/>
        </p:nvSpPr>
        <p:spPr>
          <a:xfrm>
            <a:off x="9219962" y="4822368"/>
            <a:ext cx="165125" cy="212430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4" name="object 2164"/>
          <p:cNvSpPr/>
          <p:nvPr/>
        </p:nvSpPr>
        <p:spPr>
          <a:xfrm>
            <a:off x="9181506" y="4900333"/>
            <a:ext cx="136867" cy="135889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5" name="object 2165"/>
          <p:cNvSpPr/>
          <p:nvPr/>
        </p:nvSpPr>
        <p:spPr>
          <a:xfrm>
            <a:off x="9061805" y="4961026"/>
            <a:ext cx="168909" cy="128168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6" name="object 2166"/>
          <p:cNvSpPr/>
          <p:nvPr/>
        </p:nvSpPr>
        <p:spPr>
          <a:xfrm>
            <a:off x="9243771" y="4816293"/>
            <a:ext cx="151396" cy="213097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7" name="object 2167"/>
          <p:cNvSpPr/>
          <p:nvPr/>
        </p:nvSpPr>
        <p:spPr>
          <a:xfrm>
            <a:off x="9168713" y="5042839"/>
            <a:ext cx="163283" cy="56284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8" name="object 2168"/>
          <p:cNvSpPr/>
          <p:nvPr/>
        </p:nvSpPr>
        <p:spPr>
          <a:xfrm>
            <a:off x="9017686" y="4927193"/>
            <a:ext cx="146799" cy="65278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9" name="object 2169"/>
          <p:cNvSpPr/>
          <p:nvPr/>
        </p:nvSpPr>
        <p:spPr>
          <a:xfrm>
            <a:off x="9754158" y="5302148"/>
            <a:ext cx="107772" cy="114414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0" name="object 2170"/>
          <p:cNvSpPr/>
          <p:nvPr/>
        </p:nvSpPr>
        <p:spPr>
          <a:xfrm>
            <a:off x="9278721" y="9161983"/>
            <a:ext cx="138430" cy="54610"/>
          </a:xfrm>
          <a:custGeom>
            <a:avLst/>
            <a:gdLst/>
            <a:ahLst/>
            <a:cxnLst/>
            <a:rect l="l" t="t" r="r" b="b"/>
            <a:pathLst>
              <a:path w="138429" h="54609">
                <a:moveTo>
                  <a:pt x="24089" y="5330"/>
                </a:moveTo>
                <a:lnTo>
                  <a:pt x="15217" y="11710"/>
                </a:lnTo>
                <a:lnTo>
                  <a:pt x="7008" y="24180"/>
                </a:lnTo>
                <a:lnTo>
                  <a:pt x="2159" y="38927"/>
                </a:lnTo>
                <a:lnTo>
                  <a:pt x="0" y="54559"/>
                </a:lnTo>
                <a:lnTo>
                  <a:pt x="622" y="54584"/>
                </a:lnTo>
                <a:lnTo>
                  <a:pt x="2312" y="41796"/>
                </a:lnTo>
                <a:lnTo>
                  <a:pt x="5932" y="29635"/>
                </a:lnTo>
                <a:lnTo>
                  <a:pt x="11821" y="18483"/>
                </a:lnTo>
                <a:lnTo>
                  <a:pt x="20320" y="8724"/>
                </a:lnTo>
                <a:lnTo>
                  <a:pt x="24089" y="5330"/>
                </a:lnTo>
                <a:close/>
              </a:path>
              <a:path w="138429" h="54609">
                <a:moveTo>
                  <a:pt x="26646" y="3491"/>
                </a:moveTo>
                <a:lnTo>
                  <a:pt x="25552" y="4013"/>
                </a:lnTo>
                <a:lnTo>
                  <a:pt x="24089" y="5330"/>
                </a:lnTo>
                <a:lnTo>
                  <a:pt x="26646" y="3491"/>
                </a:lnTo>
                <a:close/>
              </a:path>
              <a:path w="138429" h="54609">
                <a:moveTo>
                  <a:pt x="36436" y="0"/>
                </a:moveTo>
                <a:lnTo>
                  <a:pt x="33439" y="609"/>
                </a:lnTo>
                <a:lnTo>
                  <a:pt x="30441" y="1562"/>
                </a:lnTo>
                <a:lnTo>
                  <a:pt x="27457" y="2908"/>
                </a:lnTo>
                <a:lnTo>
                  <a:pt x="26646" y="3491"/>
                </a:lnTo>
                <a:lnTo>
                  <a:pt x="31038" y="1397"/>
                </a:lnTo>
                <a:lnTo>
                  <a:pt x="36690" y="241"/>
                </a:lnTo>
                <a:lnTo>
                  <a:pt x="36436" y="0"/>
                </a:lnTo>
                <a:close/>
              </a:path>
              <a:path w="138429" h="54609">
                <a:moveTo>
                  <a:pt x="133146" y="15735"/>
                </a:moveTo>
                <a:lnTo>
                  <a:pt x="133273" y="16154"/>
                </a:lnTo>
                <a:lnTo>
                  <a:pt x="136410" y="16357"/>
                </a:lnTo>
                <a:lnTo>
                  <a:pt x="137972" y="16497"/>
                </a:lnTo>
                <a:lnTo>
                  <a:pt x="137922" y="16217"/>
                </a:lnTo>
                <a:lnTo>
                  <a:pt x="134747" y="15875"/>
                </a:lnTo>
                <a:lnTo>
                  <a:pt x="133146" y="15735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1" name="object 2171"/>
          <p:cNvSpPr/>
          <p:nvPr/>
        </p:nvSpPr>
        <p:spPr>
          <a:xfrm>
            <a:off x="9493834" y="9207449"/>
            <a:ext cx="53975" cy="17780"/>
          </a:xfrm>
          <a:custGeom>
            <a:avLst/>
            <a:gdLst/>
            <a:ahLst/>
            <a:cxnLst/>
            <a:rect l="l" t="t" r="r" b="b"/>
            <a:pathLst>
              <a:path w="53975" h="17779">
                <a:moveTo>
                  <a:pt x="49959" y="381"/>
                </a:moveTo>
                <a:lnTo>
                  <a:pt x="43129" y="381"/>
                </a:lnTo>
                <a:lnTo>
                  <a:pt x="44780" y="1079"/>
                </a:lnTo>
                <a:lnTo>
                  <a:pt x="46126" y="2197"/>
                </a:lnTo>
                <a:lnTo>
                  <a:pt x="51130" y="4978"/>
                </a:lnTo>
                <a:lnTo>
                  <a:pt x="52590" y="10706"/>
                </a:lnTo>
                <a:lnTo>
                  <a:pt x="52603" y="17284"/>
                </a:lnTo>
                <a:lnTo>
                  <a:pt x="53492" y="17411"/>
                </a:lnTo>
                <a:lnTo>
                  <a:pt x="53035" y="8890"/>
                </a:lnTo>
                <a:lnTo>
                  <a:pt x="49959" y="381"/>
                </a:lnTo>
                <a:close/>
              </a:path>
              <a:path w="53975" h="17779">
                <a:moveTo>
                  <a:pt x="49822" y="0"/>
                </a:moveTo>
                <a:lnTo>
                  <a:pt x="39725" y="50"/>
                </a:lnTo>
                <a:lnTo>
                  <a:pt x="32418" y="2633"/>
                </a:lnTo>
                <a:lnTo>
                  <a:pt x="26173" y="7518"/>
                </a:lnTo>
                <a:lnTo>
                  <a:pt x="20096" y="12698"/>
                </a:lnTo>
                <a:lnTo>
                  <a:pt x="13296" y="16167"/>
                </a:lnTo>
                <a:lnTo>
                  <a:pt x="14909" y="16217"/>
                </a:lnTo>
                <a:lnTo>
                  <a:pt x="20864" y="12541"/>
                </a:lnTo>
                <a:lnTo>
                  <a:pt x="26606" y="7688"/>
                </a:lnTo>
                <a:lnTo>
                  <a:pt x="32415" y="3232"/>
                </a:lnTo>
                <a:lnTo>
                  <a:pt x="38569" y="749"/>
                </a:lnTo>
                <a:lnTo>
                  <a:pt x="41160" y="381"/>
                </a:lnTo>
                <a:lnTo>
                  <a:pt x="49959" y="381"/>
                </a:lnTo>
                <a:lnTo>
                  <a:pt x="49822" y="0"/>
                </a:lnTo>
                <a:close/>
              </a:path>
              <a:path w="53975" h="17779">
                <a:moveTo>
                  <a:pt x="0" y="14478"/>
                </a:moveTo>
                <a:lnTo>
                  <a:pt x="1304" y="15049"/>
                </a:lnTo>
                <a:lnTo>
                  <a:pt x="2324" y="15468"/>
                </a:lnTo>
                <a:lnTo>
                  <a:pt x="3428" y="15862"/>
                </a:lnTo>
                <a:lnTo>
                  <a:pt x="4216" y="15887"/>
                </a:lnTo>
                <a:lnTo>
                  <a:pt x="2819" y="15532"/>
                </a:lnTo>
                <a:lnTo>
                  <a:pt x="1284" y="14998"/>
                </a:lnTo>
                <a:lnTo>
                  <a:pt x="0" y="14478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2" name="object 2172"/>
          <p:cNvSpPr/>
          <p:nvPr/>
        </p:nvSpPr>
        <p:spPr>
          <a:xfrm>
            <a:off x="9470504" y="9215958"/>
            <a:ext cx="2540" cy="635"/>
          </a:xfrm>
          <a:custGeom>
            <a:avLst/>
            <a:gdLst/>
            <a:ahLst/>
            <a:cxnLst/>
            <a:rect l="l" t="t" r="r" b="b"/>
            <a:pathLst>
              <a:path w="2540" h="634">
                <a:moveTo>
                  <a:pt x="0" y="0"/>
                </a:moveTo>
                <a:lnTo>
                  <a:pt x="2336" y="419"/>
                </a:lnTo>
                <a:lnTo>
                  <a:pt x="774" y="114"/>
                </a:lnTo>
                <a:lnTo>
                  <a:pt x="0" y="0"/>
                </a:lnTo>
                <a:close/>
              </a:path>
            </a:pathLst>
          </a:custGeom>
          <a:solidFill>
            <a:srgbClr val="D2C9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3" name="object 2173"/>
          <p:cNvSpPr/>
          <p:nvPr/>
        </p:nvSpPr>
        <p:spPr>
          <a:xfrm>
            <a:off x="9280423" y="9162504"/>
            <a:ext cx="158813" cy="59016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4" name="object 2174"/>
          <p:cNvSpPr/>
          <p:nvPr/>
        </p:nvSpPr>
        <p:spPr>
          <a:xfrm>
            <a:off x="9279343" y="9162224"/>
            <a:ext cx="137579" cy="54368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5" name="object 2175"/>
          <p:cNvSpPr/>
          <p:nvPr/>
        </p:nvSpPr>
        <p:spPr>
          <a:xfrm>
            <a:off x="9437687" y="9214332"/>
            <a:ext cx="2184" cy="7200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6" name="object 2176"/>
          <p:cNvSpPr/>
          <p:nvPr/>
        </p:nvSpPr>
        <p:spPr>
          <a:xfrm>
            <a:off x="9331947" y="9213101"/>
            <a:ext cx="8572" cy="5092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7" name="object 2177"/>
          <p:cNvSpPr/>
          <p:nvPr/>
        </p:nvSpPr>
        <p:spPr>
          <a:xfrm>
            <a:off x="9296209" y="9186202"/>
            <a:ext cx="44310" cy="31991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8" name="object 2178"/>
          <p:cNvSpPr/>
          <p:nvPr/>
        </p:nvSpPr>
        <p:spPr>
          <a:xfrm>
            <a:off x="9481210" y="9208072"/>
            <a:ext cx="64465" cy="16738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9" name="object 2179"/>
          <p:cNvSpPr/>
          <p:nvPr/>
        </p:nvSpPr>
        <p:spPr>
          <a:xfrm>
            <a:off x="9485121" y="9217507"/>
            <a:ext cx="8712" cy="4419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0" name="object 2180"/>
          <p:cNvSpPr/>
          <p:nvPr/>
        </p:nvSpPr>
        <p:spPr>
          <a:xfrm>
            <a:off x="9484106" y="9208198"/>
            <a:ext cx="62331" cy="16636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1" name="object 2181"/>
          <p:cNvSpPr/>
          <p:nvPr/>
        </p:nvSpPr>
        <p:spPr>
          <a:xfrm>
            <a:off x="9477857" y="9215844"/>
            <a:ext cx="57988" cy="8661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2" name="object 2182"/>
          <p:cNvSpPr/>
          <p:nvPr/>
        </p:nvSpPr>
        <p:spPr>
          <a:xfrm>
            <a:off x="9439491" y="9215094"/>
            <a:ext cx="7619" cy="6642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3" name="object 2183"/>
          <p:cNvSpPr/>
          <p:nvPr/>
        </p:nvSpPr>
        <p:spPr>
          <a:xfrm>
            <a:off x="9438423" y="9214649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4">
                <a:moveTo>
                  <a:pt x="0" y="0"/>
                </a:moveTo>
                <a:lnTo>
                  <a:pt x="88" y="3670"/>
                </a:lnTo>
                <a:lnTo>
                  <a:pt x="609" y="5143"/>
                </a:lnTo>
                <a:lnTo>
                  <a:pt x="1447" y="6883"/>
                </a:lnTo>
                <a:lnTo>
                  <a:pt x="2717" y="6921"/>
                </a:lnTo>
                <a:lnTo>
                  <a:pt x="1879" y="4813"/>
                </a:lnTo>
                <a:lnTo>
                  <a:pt x="1295" y="2654"/>
                </a:lnTo>
                <a:lnTo>
                  <a:pt x="1066" y="444"/>
                </a:lnTo>
                <a:lnTo>
                  <a:pt x="0" y="0"/>
                </a:lnTo>
                <a:close/>
              </a:path>
            </a:pathLst>
          </a:custGeom>
          <a:solidFill>
            <a:srgbClr val="CFA88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4" name="object 2184"/>
          <p:cNvSpPr/>
          <p:nvPr/>
        </p:nvSpPr>
        <p:spPr>
          <a:xfrm>
            <a:off x="9446132" y="9218917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95" y="0"/>
                </a:lnTo>
              </a:path>
            </a:pathLst>
          </a:custGeom>
          <a:ln w="3175">
            <a:solidFill>
              <a:srgbClr val="E5C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5" name="object 2185"/>
          <p:cNvSpPr/>
          <p:nvPr/>
        </p:nvSpPr>
        <p:spPr>
          <a:xfrm>
            <a:off x="9464840" y="9218790"/>
            <a:ext cx="70319" cy="5702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6" name="object 2186"/>
          <p:cNvSpPr/>
          <p:nvPr/>
        </p:nvSpPr>
        <p:spPr>
          <a:xfrm>
            <a:off x="9380905" y="8420557"/>
            <a:ext cx="220433" cy="321716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7" name="object 2187"/>
          <p:cNvSpPr/>
          <p:nvPr/>
        </p:nvSpPr>
        <p:spPr>
          <a:xfrm>
            <a:off x="9595408" y="8841689"/>
            <a:ext cx="635" cy="3175"/>
          </a:xfrm>
          <a:custGeom>
            <a:avLst/>
            <a:gdLst/>
            <a:ahLst/>
            <a:cxnLst/>
            <a:rect l="l" t="t" r="r" b="b"/>
            <a:pathLst>
              <a:path w="634" h="3175">
                <a:moveTo>
                  <a:pt x="469" y="2768"/>
                </a:moveTo>
                <a:lnTo>
                  <a:pt x="190" y="0"/>
                </a:lnTo>
                <a:lnTo>
                  <a:pt x="0" y="292"/>
                </a:lnTo>
                <a:lnTo>
                  <a:pt x="190" y="0"/>
                </a:lnTo>
                <a:lnTo>
                  <a:pt x="469" y="2768"/>
                </a:lnTo>
                <a:close/>
              </a:path>
            </a:pathLst>
          </a:custGeom>
          <a:solidFill>
            <a:srgbClr val="DED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8" name="object 2188"/>
          <p:cNvSpPr/>
          <p:nvPr/>
        </p:nvSpPr>
        <p:spPr>
          <a:xfrm>
            <a:off x="9569030" y="886145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19" y="0"/>
                </a:lnTo>
              </a:path>
            </a:pathLst>
          </a:custGeom>
          <a:ln w="3175">
            <a:solidFill>
              <a:srgbClr val="DED4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9" name="object 2189"/>
          <p:cNvSpPr/>
          <p:nvPr/>
        </p:nvSpPr>
        <p:spPr>
          <a:xfrm>
            <a:off x="9569780" y="886145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2" y="0"/>
                </a:lnTo>
              </a:path>
            </a:pathLst>
          </a:custGeom>
          <a:ln w="3175">
            <a:solidFill>
              <a:srgbClr val="B4AD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0" name="object 2190"/>
          <p:cNvSpPr/>
          <p:nvPr/>
        </p:nvSpPr>
        <p:spPr>
          <a:xfrm>
            <a:off x="9461233" y="9046680"/>
            <a:ext cx="45720" cy="7620"/>
          </a:xfrm>
          <a:custGeom>
            <a:avLst/>
            <a:gdLst/>
            <a:ahLst/>
            <a:cxnLst/>
            <a:rect l="l" t="t" r="r" b="b"/>
            <a:pathLst>
              <a:path w="45720" h="7620">
                <a:moveTo>
                  <a:pt x="0" y="0"/>
                </a:moveTo>
                <a:lnTo>
                  <a:pt x="266" y="2603"/>
                </a:lnTo>
                <a:lnTo>
                  <a:pt x="749" y="5156"/>
                </a:lnTo>
                <a:lnTo>
                  <a:pt x="1612" y="7480"/>
                </a:lnTo>
                <a:lnTo>
                  <a:pt x="990" y="4991"/>
                </a:lnTo>
                <a:lnTo>
                  <a:pt x="444" y="2489"/>
                </a:lnTo>
                <a:lnTo>
                  <a:pt x="0" y="0"/>
                </a:lnTo>
                <a:close/>
              </a:path>
              <a:path w="45720" h="7620">
                <a:moveTo>
                  <a:pt x="42303" y="2603"/>
                </a:moveTo>
                <a:lnTo>
                  <a:pt x="39712" y="2603"/>
                </a:lnTo>
                <a:lnTo>
                  <a:pt x="36868" y="3949"/>
                </a:lnTo>
                <a:lnTo>
                  <a:pt x="34937" y="5537"/>
                </a:lnTo>
                <a:lnTo>
                  <a:pt x="35229" y="5613"/>
                </a:lnTo>
                <a:lnTo>
                  <a:pt x="37363" y="4279"/>
                </a:lnTo>
                <a:lnTo>
                  <a:pt x="39535" y="3492"/>
                </a:lnTo>
                <a:lnTo>
                  <a:pt x="43538" y="3492"/>
                </a:lnTo>
                <a:lnTo>
                  <a:pt x="45186" y="3289"/>
                </a:lnTo>
                <a:lnTo>
                  <a:pt x="42303" y="2603"/>
                </a:lnTo>
                <a:close/>
              </a:path>
              <a:path w="45720" h="7620">
                <a:moveTo>
                  <a:pt x="43538" y="3492"/>
                </a:moveTo>
                <a:lnTo>
                  <a:pt x="39535" y="3492"/>
                </a:lnTo>
                <a:lnTo>
                  <a:pt x="43332" y="3517"/>
                </a:lnTo>
                <a:lnTo>
                  <a:pt x="43538" y="3492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1" name="object 2191"/>
          <p:cNvSpPr/>
          <p:nvPr/>
        </p:nvSpPr>
        <p:spPr>
          <a:xfrm>
            <a:off x="9455784" y="8942717"/>
            <a:ext cx="58419" cy="115570"/>
          </a:xfrm>
          <a:custGeom>
            <a:avLst/>
            <a:gdLst/>
            <a:ahLst/>
            <a:cxnLst/>
            <a:rect l="l" t="t" r="r" b="b"/>
            <a:pathLst>
              <a:path w="58420" h="115570">
                <a:moveTo>
                  <a:pt x="3812" y="52840"/>
                </a:moveTo>
                <a:lnTo>
                  <a:pt x="2235" y="58978"/>
                </a:lnTo>
                <a:lnTo>
                  <a:pt x="0" y="64795"/>
                </a:lnTo>
                <a:lnTo>
                  <a:pt x="1284" y="82283"/>
                </a:lnTo>
                <a:lnTo>
                  <a:pt x="2271" y="92944"/>
                </a:lnTo>
                <a:lnTo>
                  <a:pt x="3769" y="104063"/>
                </a:lnTo>
                <a:lnTo>
                  <a:pt x="5969" y="114947"/>
                </a:lnTo>
                <a:lnTo>
                  <a:pt x="7747" y="114058"/>
                </a:lnTo>
                <a:lnTo>
                  <a:pt x="7061" y="111442"/>
                </a:lnTo>
                <a:lnTo>
                  <a:pt x="6197" y="109118"/>
                </a:lnTo>
                <a:lnTo>
                  <a:pt x="5715" y="106565"/>
                </a:lnTo>
                <a:lnTo>
                  <a:pt x="5448" y="103962"/>
                </a:lnTo>
                <a:lnTo>
                  <a:pt x="4876" y="100558"/>
                </a:lnTo>
                <a:lnTo>
                  <a:pt x="4813" y="96354"/>
                </a:lnTo>
                <a:lnTo>
                  <a:pt x="5130" y="94208"/>
                </a:lnTo>
                <a:lnTo>
                  <a:pt x="5221" y="92944"/>
                </a:lnTo>
                <a:lnTo>
                  <a:pt x="5295" y="88519"/>
                </a:lnTo>
                <a:lnTo>
                  <a:pt x="5041" y="85636"/>
                </a:lnTo>
                <a:lnTo>
                  <a:pt x="3771" y="82283"/>
                </a:lnTo>
                <a:lnTo>
                  <a:pt x="3086" y="79095"/>
                </a:lnTo>
                <a:lnTo>
                  <a:pt x="2565" y="78892"/>
                </a:lnTo>
                <a:lnTo>
                  <a:pt x="2311" y="78714"/>
                </a:lnTo>
                <a:lnTo>
                  <a:pt x="2679" y="76619"/>
                </a:lnTo>
                <a:lnTo>
                  <a:pt x="2451" y="75095"/>
                </a:lnTo>
                <a:lnTo>
                  <a:pt x="2133" y="73952"/>
                </a:lnTo>
                <a:lnTo>
                  <a:pt x="1828" y="72034"/>
                </a:lnTo>
                <a:lnTo>
                  <a:pt x="1943" y="71234"/>
                </a:lnTo>
                <a:lnTo>
                  <a:pt x="2171" y="70510"/>
                </a:lnTo>
                <a:lnTo>
                  <a:pt x="1981" y="66967"/>
                </a:lnTo>
                <a:lnTo>
                  <a:pt x="1816" y="65214"/>
                </a:lnTo>
                <a:lnTo>
                  <a:pt x="7213" y="60248"/>
                </a:lnTo>
                <a:lnTo>
                  <a:pt x="3812" y="52840"/>
                </a:lnTo>
                <a:close/>
              </a:path>
              <a:path w="58420" h="115570">
                <a:moveTo>
                  <a:pt x="5300" y="48305"/>
                </a:moveTo>
                <a:lnTo>
                  <a:pt x="2870" y="50787"/>
                </a:lnTo>
                <a:lnTo>
                  <a:pt x="3812" y="52840"/>
                </a:lnTo>
                <a:lnTo>
                  <a:pt x="4686" y="49441"/>
                </a:lnTo>
                <a:lnTo>
                  <a:pt x="5300" y="48305"/>
                </a:lnTo>
                <a:close/>
              </a:path>
              <a:path w="58420" h="115570">
                <a:moveTo>
                  <a:pt x="8343" y="45199"/>
                </a:moveTo>
                <a:lnTo>
                  <a:pt x="5765" y="47447"/>
                </a:lnTo>
                <a:lnTo>
                  <a:pt x="5300" y="48305"/>
                </a:lnTo>
                <a:lnTo>
                  <a:pt x="8343" y="45199"/>
                </a:lnTo>
                <a:close/>
              </a:path>
              <a:path w="58420" h="115570">
                <a:moveTo>
                  <a:pt x="50634" y="107251"/>
                </a:moveTo>
                <a:lnTo>
                  <a:pt x="48780" y="107480"/>
                </a:lnTo>
                <a:lnTo>
                  <a:pt x="44913" y="107480"/>
                </a:lnTo>
                <a:lnTo>
                  <a:pt x="42811" y="108242"/>
                </a:lnTo>
                <a:lnTo>
                  <a:pt x="40678" y="109575"/>
                </a:lnTo>
                <a:lnTo>
                  <a:pt x="43002" y="110261"/>
                </a:lnTo>
                <a:lnTo>
                  <a:pt x="44183" y="109486"/>
                </a:lnTo>
                <a:lnTo>
                  <a:pt x="45453" y="109029"/>
                </a:lnTo>
                <a:lnTo>
                  <a:pt x="52422" y="109029"/>
                </a:lnTo>
                <a:lnTo>
                  <a:pt x="52980" y="108305"/>
                </a:lnTo>
                <a:lnTo>
                  <a:pt x="51968" y="108305"/>
                </a:lnTo>
                <a:lnTo>
                  <a:pt x="50924" y="107480"/>
                </a:lnTo>
                <a:lnTo>
                  <a:pt x="48780" y="107480"/>
                </a:lnTo>
                <a:lnTo>
                  <a:pt x="50891" y="107454"/>
                </a:lnTo>
                <a:lnTo>
                  <a:pt x="50634" y="107251"/>
                </a:lnTo>
                <a:close/>
              </a:path>
              <a:path w="58420" h="115570">
                <a:moveTo>
                  <a:pt x="52422" y="109029"/>
                </a:moveTo>
                <a:lnTo>
                  <a:pt x="47955" y="109029"/>
                </a:lnTo>
                <a:lnTo>
                  <a:pt x="49161" y="109334"/>
                </a:lnTo>
                <a:lnTo>
                  <a:pt x="50469" y="110045"/>
                </a:lnTo>
                <a:lnTo>
                  <a:pt x="50888" y="110147"/>
                </a:lnTo>
                <a:lnTo>
                  <a:pt x="51943" y="109651"/>
                </a:lnTo>
                <a:lnTo>
                  <a:pt x="52422" y="109029"/>
                </a:lnTo>
                <a:close/>
              </a:path>
              <a:path w="58420" h="115570">
                <a:moveTo>
                  <a:pt x="58331" y="95707"/>
                </a:moveTo>
                <a:lnTo>
                  <a:pt x="51968" y="108305"/>
                </a:lnTo>
                <a:lnTo>
                  <a:pt x="52980" y="108305"/>
                </a:lnTo>
                <a:lnTo>
                  <a:pt x="55613" y="104889"/>
                </a:lnTo>
                <a:lnTo>
                  <a:pt x="57585" y="100266"/>
                </a:lnTo>
                <a:lnTo>
                  <a:pt x="58331" y="95707"/>
                </a:lnTo>
                <a:close/>
              </a:path>
              <a:path w="58420" h="115570">
                <a:moveTo>
                  <a:pt x="48342" y="53209"/>
                </a:moveTo>
                <a:lnTo>
                  <a:pt x="48336" y="53771"/>
                </a:lnTo>
                <a:lnTo>
                  <a:pt x="48945" y="57099"/>
                </a:lnTo>
                <a:lnTo>
                  <a:pt x="49898" y="60337"/>
                </a:lnTo>
                <a:lnTo>
                  <a:pt x="48342" y="53209"/>
                </a:lnTo>
                <a:close/>
              </a:path>
              <a:path w="58420" h="115570">
                <a:moveTo>
                  <a:pt x="48501" y="38265"/>
                </a:moveTo>
                <a:lnTo>
                  <a:pt x="48323" y="53124"/>
                </a:lnTo>
                <a:lnTo>
                  <a:pt x="48501" y="38265"/>
                </a:lnTo>
                <a:close/>
              </a:path>
              <a:path w="58420" h="115570">
                <a:moveTo>
                  <a:pt x="16598" y="0"/>
                </a:moveTo>
                <a:lnTo>
                  <a:pt x="16433" y="4038"/>
                </a:lnTo>
                <a:lnTo>
                  <a:pt x="16192" y="8064"/>
                </a:lnTo>
                <a:lnTo>
                  <a:pt x="15824" y="12103"/>
                </a:lnTo>
                <a:lnTo>
                  <a:pt x="15535" y="28448"/>
                </a:lnTo>
                <a:lnTo>
                  <a:pt x="14216" y="36913"/>
                </a:lnTo>
                <a:lnTo>
                  <a:pt x="10502" y="43421"/>
                </a:lnTo>
                <a:lnTo>
                  <a:pt x="12700" y="41897"/>
                </a:lnTo>
                <a:lnTo>
                  <a:pt x="17058" y="17338"/>
                </a:lnTo>
                <a:lnTo>
                  <a:pt x="17513" y="10693"/>
                </a:lnTo>
                <a:lnTo>
                  <a:pt x="17830" y="7810"/>
                </a:lnTo>
                <a:lnTo>
                  <a:pt x="18059" y="4889"/>
                </a:lnTo>
                <a:lnTo>
                  <a:pt x="18211" y="1955"/>
                </a:lnTo>
                <a:lnTo>
                  <a:pt x="16598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2" name="object 2192"/>
          <p:cNvSpPr/>
          <p:nvPr/>
        </p:nvSpPr>
        <p:spPr>
          <a:xfrm>
            <a:off x="9457613" y="9013241"/>
            <a:ext cx="1270" cy="8890"/>
          </a:xfrm>
          <a:custGeom>
            <a:avLst/>
            <a:gdLst/>
            <a:ahLst/>
            <a:cxnLst/>
            <a:rect l="l" t="t" r="r" b="b"/>
            <a:pathLst>
              <a:path w="1270" h="8890">
                <a:moveTo>
                  <a:pt x="850" y="6108"/>
                </a:moveTo>
                <a:lnTo>
                  <a:pt x="762" y="7327"/>
                </a:lnTo>
                <a:lnTo>
                  <a:pt x="482" y="8191"/>
                </a:lnTo>
                <a:lnTo>
                  <a:pt x="736" y="8369"/>
                </a:lnTo>
                <a:lnTo>
                  <a:pt x="1257" y="8572"/>
                </a:lnTo>
                <a:lnTo>
                  <a:pt x="939" y="6807"/>
                </a:lnTo>
                <a:lnTo>
                  <a:pt x="850" y="6108"/>
                </a:lnTo>
                <a:close/>
              </a:path>
              <a:path w="1270" h="8890">
                <a:moveTo>
                  <a:pt x="342" y="0"/>
                </a:moveTo>
                <a:lnTo>
                  <a:pt x="114" y="711"/>
                </a:lnTo>
                <a:lnTo>
                  <a:pt x="0" y="1511"/>
                </a:lnTo>
                <a:lnTo>
                  <a:pt x="304" y="3429"/>
                </a:lnTo>
                <a:lnTo>
                  <a:pt x="482" y="4025"/>
                </a:lnTo>
                <a:lnTo>
                  <a:pt x="736" y="5067"/>
                </a:lnTo>
                <a:lnTo>
                  <a:pt x="558" y="3365"/>
                </a:lnTo>
                <a:lnTo>
                  <a:pt x="342" y="0"/>
                </a:lnTo>
                <a:close/>
              </a:path>
            </a:pathLst>
          </a:custGeom>
          <a:solidFill>
            <a:srgbClr val="D2C9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3" name="object 2193"/>
          <p:cNvSpPr/>
          <p:nvPr/>
        </p:nvSpPr>
        <p:spPr>
          <a:xfrm>
            <a:off x="9529915" y="9054846"/>
            <a:ext cx="36195" cy="36195"/>
          </a:xfrm>
          <a:custGeom>
            <a:avLst/>
            <a:gdLst/>
            <a:ahLst/>
            <a:cxnLst/>
            <a:rect l="l" t="t" r="r" b="b"/>
            <a:pathLst>
              <a:path w="36195" h="36195">
                <a:moveTo>
                  <a:pt x="0" y="33426"/>
                </a:moveTo>
                <a:lnTo>
                  <a:pt x="2349" y="35026"/>
                </a:lnTo>
                <a:lnTo>
                  <a:pt x="4813" y="35979"/>
                </a:lnTo>
                <a:lnTo>
                  <a:pt x="7391" y="35979"/>
                </a:lnTo>
                <a:lnTo>
                  <a:pt x="8470" y="35928"/>
                </a:lnTo>
                <a:lnTo>
                  <a:pt x="5245" y="35369"/>
                </a:lnTo>
                <a:lnTo>
                  <a:pt x="2463" y="34721"/>
                </a:lnTo>
                <a:lnTo>
                  <a:pt x="0" y="33426"/>
                </a:lnTo>
                <a:close/>
              </a:path>
              <a:path w="36195" h="36195">
                <a:moveTo>
                  <a:pt x="35953" y="0"/>
                </a:moveTo>
                <a:lnTo>
                  <a:pt x="34585" y="1943"/>
                </a:lnTo>
                <a:lnTo>
                  <a:pt x="33083" y="4025"/>
                </a:lnTo>
                <a:lnTo>
                  <a:pt x="31775" y="6184"/>
                </a:lnTo>
                <a:lnTo>
                  <a:pt x="33172" y="4025"/>
                </a:lnTo>
                <a:lnTo>
                  <a:pt x="34705" y="1930"/>
                </a:lnTo>
                <a:lnTo>
                  <a:pt x="35991" y="5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4" name="object 2194"/>
          <p:cNvSpPr/>
          <p:nvPr/>
        </p:nvSpPr>
        <p:spPr>
          <a:xfrm>
            <a:off x="9506077" y="9016454"/>
            <a:ext cx="60960" cy="77470"/>
          </a:xfrm>
          <a:custGeom>
            <a:avLst/>
            <a:gdLst/>
            <a:ahLst/>
            <a:cxnLst/>
            <a:rect l="l" t="t" r="r" b="b"/>
            <a:pathLst>
              <a:path w="60959" h="77470">
                <a:moveTo>
                  <a:pt x="23837" y="71818"/>
                </a:moveTo>
                <a:lnTo>
                  <a:pt x="24968" y="74396"/>
                </a:lnTo>
                <a:lnTo>
                  <a:pt x="28613" y="75755"/>
                </a:lnTo>
                <a:lnTo>
                  <a:pt x="36639" y="76949"/>
                </a:lnTo>
                <a:lnTo>
                  <a:pt x="37439" y="76517"/>
                </a:lnTo>
                <a:lnTo>
                  <a:pt x="38402" y="75133"/>
                </a:lnTo>
                <a:lnTo>
                  <a:pt x="37592" y="75133"/>
                </a:lnTo>
                <a:lnTo>
                  <a:pt x="32620" y="74371"/>
                </a:lnTo>
                <a:lnTo>
                  <a:pt x="28651" y="74371"/>
                </a:lnTo>
                <a:lnTo>
                  <a:pt x="26187" y="73418"/>
                </a:lnTo>
                <a:lnTo>
                  <a:pt x="23837" y="71818"/>
                </a:lnTo>
                <a:close/>
              </a:path>
              <a:path w="60959" h="77470">
                <a:moveTo>
                  <a:pt x="52666" y="59677"/>
                </a:moveTo>
                <a:lnTo>
                  <a:pt x="45948" y="66738"/>
                </a:lnTo>
                <a:lnTo>
                  <a:pt x="44602" y="67208"/>
                </a:lnTo>
                <a:lnTo>
                  <a:pt x="41567" y="69291"/>
                </a:lnTo>
                <a:lnTo>
                  <a:pt x="40004" y="71056"/>
                </a:lnTo>
                <a:lnTo>
                  <a:pt x="39166" y="73329"/>
                </a:lnTo>
                <a:lnTo>
                  <a:pt x="37592" y="75133"/>
                </a:lnTo>
                <a:lnTo>
                  <a:pt x="38402" y="75133"/>
                </a:lnTo>
                <a:lnTo>
                  <a:pt x="41681" y="70421"/>
                </a:lnTo>
                <a:lnTo>
                  <a:pt x="51257" y="67348"/>
                </a:lnTo>
                <a:lnTo>
                  <a:pt x="52666" y="59677"/>
                </a:lnTo>
                <a:close/>
              </a:path>
              <a:path w="60959" h="77470">
                <a:moveTo>
                  <a:pt x="32308" y="74320"/>
                </a:moveTo>
                <a:lnTo>
                  <a:pt x="28651" y="74371"/>
                </a:lnTo>
                <a:lnTo>
                  <a:pt x="32620" y="74371"/>
                </a:lnTo>
                <a:lnTo>
                  <a:pt x="32308" y="74320"/>
                </a:lnTo>
                <a:close/>
              </a:path>
              <a:path w="60959" h="77470">
                <a:moveTo>
                  <a:pt x="52730" y="50107"/>
                </a:moveTo>
                <a:lnTo>
                  <a:pt x="52514" y="50609"/>
                </a:lnTo>
                <a:lnTo>
                  <a:pt x="52324" y="53212"/>
                </a:lnTo>
                <a:lnTo>
                  <a:pt x="52730" y="55054"/>
                </a:lnTo>
                <a:lnTo>
                  <a:pt x="52730" y="50107"/>
                </a:lnTo>
                <a:close/>
              </a:path>
              <a:path w="60959" h="77470">
                <a:moveTo>
                  <a:pt x="54454" y="46560"/>
                </a:moveTo>
                <a:lnTo>
                  <a:pt x="52730" y="47802"/>
                </a:lnTo>
                <a:lnTo>
                  <a:pt x="52730" y="50107"/>
                </a:lnTo>
                <a:lnTo>
                  <a:pt x="53734" y="47802"/>
                </a:lnTo>
                <a:lnTo>
                  <a:pt x="54454" y="46560"/>
                </a:lnTo>
                <a:close/>
              </a:path>
              <a:path w="60959" h="77470">
                <a:moveTo>
                  <a:pt x="59855" y="38468"/>
                </a:moveTo>
                <a:lnTo>
                  <a:pt x="58508" y="40728"/>
                </a:lnTo>
                <a:lnTo>
                  <a:pt x="56781" y="43065"/>
                </a:lnTo>
                <a:lnTo>
                  <a:pt x="55206" y="45262"/>
                </a:lnTo>
                <a:lnTo>
                  <a:pt x="54454" y="46560"/>
                </a:lnTo>
                <a:lnTo>
                  <a:pt x="57454" y="44399"/>
                </a:lnTo>
                <a:lnTo>
                  <a:pt x="60655" y="39433"/>
                </a:lnTo>
                <a:lnTo>
                  <a:pt x="59855" y="38468"/>
                </a:lnTo>
                <a:close/>
              </a:path>
              <a:path w="60959" h="77470">
                <a:moveTo>
                  <a:pt x="4254" y="34201"/>
                </a:moveTo>
                <a:lnTo>
                  <a:pt x="2247" y="35852"/>
                </a:lnTo>
                <a:lnTo>
                  <a:pt x="1092" y="37401"/>
                </a:lnTo>
                <a:lnTo>
                  <a:pt x="380" y="38976"/>
                </a:lnTo>
                <a:lnTo>
                  <a:pt x="0" y="40563"/>
                </a:lnTo>
                <a:lnTo>
                  <a:pt x="889" y="41338"/>
                </a:lnTo>
                <a:lnTo>
                  <a:pt x="935" y="40563"/>
                </a:lnTo>
                <a:lnTo>
                  <a:pt x="1460" y="37541"/>
                </a:lnTo>
                <a:lnTo>
                  <a:pt x="2133" y="36131"/>
                </a:lnTo>
                <a:lnTo>
                  <a:pt x="4254" y="34201"/>
                </a:lnTo>
                <a:close/>
              </a:path>
              <a:path w="60959" h="77470">
                <a:moveTo>
                  <a:pt x="27787" y="0"/>
                </a:moveTo>
                <a:lnTo>
                  <a:pt x="4991" y="33578"/>
                </a:lnTo>
                <a:lnTo>
                  <a:pt x="7162" y="31864"/>
                </a:lnTo>
                <a:lnTo>
                  <a:pt x="26974" y="9944"/>
                </a:lnTo>
                <a:lnTo>
                  <a:pt x="26797" y="7874"/>
                </a:lnTo>
                <a:lnTo>
                  <a:pt x="27965" y="3708"/>
                </a:lnTo>
                <a:lnTo>
                  <a:pt x="28676" y="1079"/>
                </a:lnTo>
                <a:lnTo>
                  <a:pt x="27787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5" name="object 2195"/>
          <p:cNvSpPr/>
          <p:nvPr/>
        </p:nvSpPr>
        <p:spPr>
          <a:xfrm>
            <a:off x="9547644" y="8910688"/>
            <a:ext cx="19685" cy="175260"/>
          </a:xfrm>
          <a:custGeom>
            <a:avLst/>
            <a:gdLst/>
            <a:ahLst/>
            <a:cxnLst/>
            <a:rect l="l" t="t" r="r" b="b"/>
            <a:pathLst>
              <a:path w="19684" h="175259">
                <a:moveTo>
                  <a:pt x="3035" y="172973"/>
                </a:moveTo>
                <a:lnTo>
                  <a:pt x="1435" y="173761"/>
                </a:lnTo>
                <a:lnTo>
                  <a:pt x="0" y="175056"/>
                </a:lnTo>
                <a:lnTo>
                  <a:pt x="622" y="174764"/>
                </a:lnTo>
                <a:lnTo>
                  <a:pt x="1257" y="174396"/>
                </a:lnTo>
                <a:lnTo>
                  <a:pt x="2311" y="173608"/>
                </a:lnTo>
                <a:lnTo>
                  <a:pt x="2679" y="173304"/>
                </a:lnTo>
                <a:lnTo>
                  <a:pt x="3035" y="172973"/>
                </a:lnTo>
                <a:close/>
              </a:path>
              <a:path w="19684" h="175259">
                <a:moveTo>
                  <a:pt x="14592" y="9423"/>
                </a:moveTo>
                <a:lnTo>
                  <a:pt x="13155" y="17170"/>
                </a:lnTo>
                <a:lnTo>
                  <a:pt x="12103" y="24993"/>
                </a:lnTo>
                <a:lnTo>
                  <a:pt x="11468" y="32905"/>
                </a:lnTo>
                <a:lnTo>
                  <a:pt x="12115" y="24993"/>
                </a:lnTo>
                <a:lnTo>
                  <a:pt x="13159" y="17157"/>
                </a:lnTo>
                <a:lnTo>
                  <a:pt x="14592" y="9423"/>
                </a:lnTo>
                <a:close/>
              </a:path>
              <a:path w="19684" h="175259">
                <a:moveTo>
                  <a:pt x="19443" y="0"/>
                </a:moveTo>
                <a:lnTo>
                  <a:pt x="18107" y="5714"/>
                </a:lnTo>
                <a:lnTo>
                  <a:pt x="17005" y="11493"/>
                </a:lnTo>
                <a:lnTo>
                  <a:pt x="18113" y="5702"/>
                </a:lnTo>
                <a:lnTo>
                  <a:pt x="19443" y="0"/>
                </a:lnTo>
                <a:close/>
              </a:path>
            </a:pathLst>
          </a:custGeom>
          <a:solidFill>
            <a:srgbClr val="D2C9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6" name="object 2196"/>
          <p:cNvSpPr/>
          <p:nvPr/>
        </p:nvSpPr>
        <p:spPr>
          <a:xfrm>
            <a:off x="9577895" y="893174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solidFill>
            <a:srgbClr val="DED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7" name="object 2197"/>
          <p:cNvSpPr/>
          <p:nvPr/>
        </p:nvSpPr>
        <p:spPr>
          <a:xfrm>
            <a:off x="9094749" y="8729357"/>
            <a:ext cx="98894" cy="225386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8" name="object 2198"/>
          <p:cNvSpPr/>
          <p:nvPr/>
        </p:nvSpPr>
        <p:spPr>
          <a:xfrm>
            <a:off x="9529673" y="9168257"/>
            <a:ext cx="8890" cy="3810"/>
          </a:xfrm>
          <a:custGeom>
            <a:avLst/>
            <a:gdLst/>
            <a:ahLst/>
            <a:cxnLst/>
            <a:rect l="l" t="t" r="r" b="b"/>
            <a:pathLst>
              <a:path w="8890" h="3809">
                <a:moveTo>
                  <a:pt x="8648" y="0"/>
                </a:moveTo>
                <a:lnTo>
                  <a:pt x="6108" y="1816"/>
                </a:lnTo>
                <a:lnTo>
                  <a:pt x="3276" y="2616"/>
                </a:lnTo>
                <a:lnTo>
                  <a:pt x="304" y="2692"/>
                </a:lnTo>
                <a:lnTo>
                  <a:pt x="0" y="3619"/>
                </a:lnTo>
                <a:lnTo>
                  <a:pt x="3175" y="3543"/>
                </a:lnTo>
                <a:lnTo>
                  <a:pt x="6184" y="2540"/>
                </a:lnTo>
                <a:lnTo>
                  <a:pt x="8648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9" name="object 2199"/>
          <p:cNvSpPr/>
          <p:nvPr/>
        </p:nvSpPr>
        <p:spPr>
          <a:xfrm>
            <a:off x="9529419" y="9114599"/>
            <a:ext cx="19685" cy="58419"/>
          </a:xfrm>
          <a:custGeom>
            <a:avLst/>
            <a:gdLst/>
            <a:ahLst/>
            <a:cxnLst/>
            <a:rect l="l" t="t" r="r" b="b"/>
            <a:pathLst>
              <a:path w="19684" h="58420">
                <a:moveTo>
                  <a:pt x="19418" y="16878"/>
                </a:moveTo>
                <a:lnTo>
                  <a:pt x="8902" y="53657"/>
                </a:lnTo>
                <a:lnTo>
                  <a:pt x="6438" y="56197"/>
                </a:lnTo>
                <a:lnTo>
                  <a:pt x="3429" y="57200"/>
                </a:lnTo>
                <a:lnTo>
                  <a:pt x="254" y="57277"/>
                </a:lnTo>
                <a:lnTo>
                  <a:pt x="0" y="57988"/>
                </a:lnTo>
                <a:lnTo>
                  <a:pt x="19392" y="20027"/>
                </a:lnTo>
                <a:lnTo>
                  <a:pt x="19418" y="16878"/>
                </a:lnTo>
                <a:close/>
              </a:path>
              <a:path w="19684" h="58420">
                <a:moveTo>
                  <a:pt x="16891" y="0"/>
                </a:moveTo>
                <a:lnTo>
                  <a:pt x="17541" y="2552"/>
                </a:lnTo>
                <a:lnTo>
                  <a:pt x="18305" y="5232"/>
                </a:lnTo>
                <a:lnTo>
                  <a:pt x="18618" y="6527"/>
                </a:lnTo>
                <a:lnTo>
                  <a:pt x="18872" y="7962"/>
                </a:lnTo>
                <a:lnTo>
                  <a:pt x="18491" y="5232"/>
                </a:lnTo>
                <a:lnTo>
                  <a:pt x="17868" y="2552"/>
                </a:lnTo>
                <a:lnTo>
                  <a:pt x="16891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0" name="object 2200"/>
          <p:cNvSpPr/>
          <p:nvPr/>
        </p:nvSpPr>
        <p:spPr>
          <a:xfrm>
            <a:off x="9302610" y="9136227"/>
            <a:ext cx="17145" cy="25400"/>
          </a:xfrm>
          <a:custGeom>
            <a:avLst/>
            <a:gdLst/>
            <a:ahLst/>
            <a:cxnLst/>
            <a:rect l="l" t="t" r="r" b="b"/>
            <a:pathLst>
              <a:path w="17145" h="25400">
                <a:moveTo>
                  <a:pt x="63" y="0"/>
                </a:moveTo>
                <a:lnTo>
                  <a:pt x="0" y="4203"/>
                </a:lnTo>
                <a:lnTo>
                  <a:pt x="1701" y="11645"/>
                </a:lnTo>
                <a:lnTo>
                  <a:pt x="4889" y="16802"/>
                </a:lnTo>
                <a:lnTo>
                  <a:pt x="12140" y="22555"/>
                </a:lnTo>
                <a:lnTo>
                  <a:pt x="13766" y="23914"/>
                </a:lnTo>
                <a:lnTo>
                  <a:pt x="15328" y="25285"/>
                </a:lnTo>
                <a:lnTo>
                  <a:pt x="16763" y="25107"/>
                </a:lnTo>
                <a:lnTo>
                  <a:pt x="11480" y="20599"/>
                </a:lnTo>
                <a:lnTo>
                  <a:pt x="5308" y="16929"/>
                </a:lnTo>
                <a:lnTo>
                  <a:pt x="1053" y="7873"/>
                </a:lnTo>
                <a:lnTo>
                  <a:pt x="37" y="4203"/>
                </a:lnTo>
                <a:lnTo>
                  <a:pt x="63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1" name="object 2201"/>
          <p:cNvSpPr/>
          <p:nvPr/>
        </p:nvSpPr>
        <p:spPr>
          <a:xfrm>
            <a:off x="9317938" y="916155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77" y="0"/>
                </a:lnTo>
              </a:path>
            </a:pathLst>
          </a:custGeom>
          <a:ln w="3175">
            <a:solidFill>
              <a:srgbClr val="D7BB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2" name="object 2202"/>
          <p:cNvSpPr/>
          <p:nvPr/>
        </p:nvSpPr>
        <p:spPr>
          <a:xfrm>
            <a:off x="9318587" y="9161957"/>
            <a:ext cx="87515" cy="47510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3" name="object 2203"/>
          <p:cNvSpPr/>
          <p:nvPr/>
        </p:nvSpPr>
        <p:spPr>
          <a:xfrm>
            <a:off x="9318231" y="9161627"/>
            <a:ext cx="1879" cy="457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4" name="object 2204"/>
          <p:cNvSpPr/>
          <p:nvPr/>
        </p:nvSpPr>
        <p:spPr>
          <a:xfrm>
            <a:off x="9411957" y="9205989"/>
            <a:ext cx="4737" cy="3327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5" name="object 2205"/>
          <p:cNvSpPr/>
          <p:nvPr/>
        </p:nvSpPr>
        <p:spPr>
          <a:xfrm>
            <a:off x="9300946" y="9130817"/>
            <a:ext cx="17145" cy="31750"/>
          </a:xfrm>
          <a:custGeom>
            <a:avLst/>
            <a:gdLst/>
            <a:ahLst/>
            <a:cxnLst/>
            <a:rect l="l" t="t" r="r" b="b"/>
            <a:pathLst>
              <a:path w="17145" h="31750">
                <a:moveTo>
                  <a:pt x="3606" y="0"/>
                </a:moveTo>
                <a:lnTo>
                  <a:pt x="1409" y="1650"/>
                </a:lnTo>
                <a:lnTo>
                  <a:pt x="0" y="3898"/>
                </a:lnTo>
                <a:lnTo>
                  <a:pt x="190" y="7099"/>
                </a:lnTo>
                <a:lnTo>
                  <a:pt x="1638" y="14147"/>
                </a:lnTo>
                <a:lnTo>
                  <a:pt x="4772" y="20346"/>
                </a:lnTo>
                <a:lnTo>
                  <a:pt x="9120" y="25939"/>
                </a:lnTo>
                <a:lnTo>
                  <a:pt x="14211" y="31165"/>
                </a:lnTo>
                <a:lnTo>
                  <a:pt x="16992" y="30695"/>
                </a:lnTo>
                <a:lnTo>
                  <a:pt x="15430" y="29324"/>
                </a:lnTo>
                <a:lnTo>
                  <a:pt x="13804" y="27965"/>
                </a:lnTo>
                <a:lnTo>
                  <a:pt x="6553" y="22212"/>
                </a:lnTo>
                <a:lnTo>
                  <a:pt x="3365" y="17056"/>
                </a:lnTo>
                <a:lnTo>
                  <a:pt x="1600" y="9334"/>
                </a:lnTo>
                <a:lnTo>
                  <a:pt x="1574" y="6070"/>
                </a:lnTo>
                <a:lnTo>
                  <a:pt x="1727" y="5410"/>
                </a:lnTo>
                <a:lnTo>
                  <a:pt x="1854" y="3327"/>
                </a:lnTo>
                <a:lnTo>
                  <a:pt x="2413" y="1396"/>
                </a:lnTo>
                <a:lnTo>
                  <a:pt x="3606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6" name="object 2206"/>
          <p:cNvSpPr/>
          <p:nvPr/>
        </p:nvSpPr>
        <p:spPr>
          <a:xfrm>
            <a:off x="9315157" y="9161869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3073" y="0"/>
                </a:lnTo>
              </a:path>
            </a:pathLst>
          </a:custGeom>
          <a:ln w="3175">
            <a:solidFill>
              <a:srgbClr val="55070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7" name="object 2207"/>
          <p:cNvSpPr/>
          <p:nvPr/>
        </p:nvSpPr>
        <p:spPr>
          <a:xfrm>
            <a:off x="9315704" y="9162084"/>
            <a:ext cx="101206" cy="49021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8" name="object 2208"/>
          <p:cNvSpPr/>
          <p:nvPr/>
        </p:nvSpPr>
        <p:spPr>
          <a:xfrm>
            <a:off x="9315412" y="9161767"/>
            <a:ext cx="3175" cy="736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9" name="object 2209"/>
          <p:cNvSpPr/>
          <p:nvPr/>
        </p:nvSpPr>
        <p:spPr>
          <a:xfrm>
            <a:off x="9327743" y="9169565"/>
            <a:ext cx="2540" cy="4445"/>
          </a:xfrm>
          <a:custGeom>
            <a:avLst/>
            <a:gdLst/>
            <a:ahLst/>
            <a:cxnLst/>
            <a:rect l="l" t="t" r="r" b="b"/>
            <a:pathLst>
              <a:path w="2540" h="4445">
                <a:moveTo>
                  <a:pt x="0" y="0"/>
                </a:moveTo>
                <a:lnTo>
                  <a:pt x="1854" y="3111"/>
                </a:lnTo>
                <a:lnTo>
                  <a:pt x="2501" y="4051"/>
                </a:lnTo>
                <a:lnTo>
                  <a:pt x="1282" y="1511"/>
                </a:lnTo>
                <a:lnTo>
                  <a:pt x="0" y="0"/>
                </a:lnTo>
                <a:close/>
              </a:path>
            </a:pathLst>
          </a:custGeom>
          <a:solidFill>
            <a:srgbClr val="D2C9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0" name="object 2210"/>
          <p:cNvSpPr/>
          <p:nvPr/>
        </p:nvSpPr>
        <p:spPr>
          <a:xfrm>
            <a:off x="9375088" y="9123908"/>
            <a:ext cx="41275" cy="52705"/>
          </a:xfrm>
          <a:custGeom>
            <a:avLst/>
            <a:gdLst/>
            <a:ahLst/>
            <a:cxnLst/>
            <a:rect l="l" t="t" r="r" b="b"/>
            <a:pathLst>
              <a:path w="41275" h="52704">
                <a:moveTo>
                  <a:pt x="41148" y="51307"/>
                </a:moveTo>
                <a:lnTo>
                  <a:pt x="39674" y="51777"/>
                </a:lnTo>
                <a:lnTo>
                  <a:pt x="38125" y="52082"/>
                </a:lnTo>
                <a:lnTo>
                  <a:pt x="36525" y="52235"/>
                </a:lnTo>
                <a:lnTo>
                  <a:pt x="37884" y="52298"/>
                </a:lnTo>
                <a:lnTo>
                  <a:pt x="39916" y="52146"/>
                </a:lnTo>
                <a:lnTo>
                  <a:pt x="41198" y="51854"/>
                </a:lnTo>
                <a:lnTo>
                  <a:pt x="41148" y="51307"/>
                </a:lnTo>
                <a:close/>
              </a:path>
              <a:path w="41275" h="52704">
                <a:moveTo>
                  <a:pt x="0" y="0"/>
                </a:moveTo>
                <a:lnTo>
                  <a:pt x="2336" y="20332"/>
                </a:lnTo>
                <a:lnTo>
                  <a:pt x="1473" y="14731"/>
                </a:lnTo>
                <a:lnTo>
                  <a:pt x="2171" y="8928"/>
                </a:lnTo>
                <a:lnTo>
                  <a:pt x="736" y="3378"/>
                </a:lnTo>
                <a:lnTo>
                  <a:pt x="0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1" name="object 2211"/>
          <p:cNvSpPr/>
          <p:nvPr/>
        </p:nvSpPr>
        <p:spPr>
          <a:xfrm>
            <a:off x="9439427" y="911605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812" y="571"/>
                </a:moveTo>
                <a:lnTo>
                  <a:pt x="139" y="1219"/>
                </a:lnTo>
                <a:lnTo>
                  <a:pt x="812" y="787"/>
                </a:lnTo>
                <a:lnTo>
                  <a:pt x="812" y="571"/>
                </a:lnTo>
                <a:close/>
              </a:path>
              <a:path w="1270" h="1270">
                <a:moveTo>
                  <a:pt x="838" y="0"/>
                </a:moveTo>
                <a:lnTo>
                  <a:pt x="0" y="965"/>
                </a:lnTo>
                <a:lnTo>
                  <a:pt x="825" y="215"/>
                </a:lnTo>
                <a:lnTo>
                  <a:pt x="838" y="0"/>
                </a:lnTo>
                <a:close/>
              </a:path>
            </a:pathLst>
          </a:custGeom>
          <a:solidFill>
            <a:srgbClr val="FFF2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2" name="object 2212"/>
          <p:cNvSpPr/>
          <p:nvPr/>
        </p:nvSpPr>
        <p:spPr>
          <a:xfrm>
            <a:off x="9372777" y="9051328"/>
            <a:ext cx="67945" cy="125095"/>
          </a:xfrm>
          <a:custGeom>
            <a:avLst/>
            <a:gdLst/>
            <a:ahLst/>
            <a:cxnLst/>
            <a:rect l="l" t="t" r="r" b="b"/>
            <a:pathLst>
              <a:path w="67945" h="125095">
                <a:moveTo>
                  <a:pt x="37998" y="123317"/>
                </a:moveTo>
                <a:lnTo>
                  <a:pt x="38582" y="124841"/>
                </a:lnTo>
                <a:lnTo>
                  <a:pt x="40436" y="124663"/>
                </a:lnTo>
                <a:lnTo>
                  <a:pt x="41986" y="124358"/>
                </a:lnTo>
                <a:lnTo>
                  <a:pt x="43459" y="123888"/>
                </a:lnTo>
                <a:lnTo>
                  <a:pt x="43436" y="123558"/>
                </a:lnTo>
                <a:lnTo>
                  <a:pt x="41008" y="123558"/>
                </a:lnTo>
                <a:lnTo>
                  <a:pt x="37998" y="123317"/>
                </a:lnTo>
                <a:close/>
              </a:path>
              <a:path w="67945" h="125095">
                <a:moveTo>
                  <a:pt x="43421" y="123342"/>
                </a:moveTo>
                <a:lnTo>
                  <a:pt x="43052" y="123405"/>
                </a:lnTo>
                <a:lnTo>
                  <a:pt x="41008" y="123558"/>
                </a:lnTo>
                <a:lnTo>
                  <a:pt x="43436" y="123558"/>
                </a:lnTo>
                <a:lnTo>
                  <a:pt x="43421" y="123342"/>
                </a:lnTo>
                <a:close/>
              </a:path>
              <a:path w="67945" h="125095">
                <a:moveTo>
                  <a:pt x="1511" y="65087"/>
                </a:moveTo>
                <a:lnTo>
                  <a:pt x="0" y="66078"/>
                </a:lnTo>
                <a:lnTo>
                  <a:pt x="152" y="70269"/>
                </a:lnTo>
                <a:lnTo>
                  <a:pt x="736" y="76327"/>
                </a:lnTo>
                <a:lnTo>
                  <a:pt x="1244" y="77609"/>
                </a:lnTo>
                <a:lnTo>
                  <a:pt x="2438" y="81318"/>
                </a:lnTo>
                <a:lnTo>
                  <a:pt x="4622" y="92849"/>
                </a:lnTo>
                <a:lnTo>
                  <a:pt x="4386" y="91528"/>
                </a:lnTo>
                <a:lnTo>
                  <a:pt x="3382" y="85064"/>
                </a:lnTo>
                <a:lnTo>
                  <a:pt x="2717" y="78917"/>
                </a:lnTo>
                <a:lnTo>
                  <a:pt x="2311" y="72580"/>
                </a:lnTo>
                <a:lnTo>
                  <a:pt x="1879" y="70116"/>
                </a:lnTo>
                <a:lnTo>
                  <a:pt x="1625" y="67614"/>
                </a:lnTo>
                <a:lnTo>
                  <a:pt x="1511" y="65087"/>
                </a:lnTo>
                <a:close/>
              </a:path>
              <a:path w="67945" h="125095">
                <a:moveTo>
                  <a:pt x="67475" y="64947"/>
                </a:moveTo>
                <a:lnTo>
                  <a:pt x="65811" y="88290"/>
                </a:lnTo>
                <a:lnTo>
                  <a:pt x="65951" y="85890"/>
                </a:lnTo>
                <a:lnTo>
                  <a:pt x="66128" y="80784"/>
                </a:lnTo>
                <a:lnTo>
                  <a:pt x="66130" y="74574"/>
                </a:lnTo>
                <a:lnTo>
                  <a:pt x="66294" y="67970"/>
                </a:lnTo>
                <a:lnTo>
                  <a:pt x="66484" y="66636"/>
                </a:lnTo>
                <a:lnTo>
                  <a:pt x="66789" y="65951"/>
                </a:lnTo>
                <a:lnTo>
                  <a:pt x="67462" y="65303"/>
                </a:lnTo>
                <a:lnTo>
                  <a:pt x="67475" y="64947"/>
                </a:lnTo>
                <a:close/>
              </a:path>
              <a:path w="67945" h="125095">
                <a:moveTo>
                  <a:pt x="60147" y="9728"/>
                </a:moveTo>
                <a:lnTo>
                  <a:pt x="62395" y="10820"/>
                </a:lnTo>
                <a:lnTo>
                  <a:pt x="67081" y="12801"/>
                </a:lnTo>
                <a:lnTo>
                  <a:pt x="64858" y="11696"/>
                </a:lnTo>
                <a:lnTo>
                  <a:pt x="62522" y="10693"/>
                </a:lnTo>
                <a:lnTo>
                  <a:pt x="60147" y="9728"/>
                </a:lnTo>
                <a:close/>
              </a:path>
              <a:path w="67945" h="125095">
                <a:moveTo>
                  <a:pt x="8432" y="0"/>
                </a:moveTo>
                <a:lnTo>
                  <a:pt x="5994" y="3568"/>
                </a:lnTo>
                <a:lnTo>
                  <a:pt x="3835" y="7759"/>
                </a:lnTo>
                <a:lnTo>
                  <a:pt x="2362" y="10515"/>
                </a:lnTo>
                <a:lnTo>
                  <a:pt x="2895" y="11125"/>
                </a:lnTo>
                <a:lnTo>
                  <a:pt x="4711" y="7480"/>
                </a:lnTo>
                <a:lnTo>
                  <a:pt x="6997" y="4368"/>
                </a:lnTo>
                <a:lnTo>
                  <a:pt x="9283" y="1358"/>
                </a:lnTo>
                <a:lnTo>
                  <a:pt x="8432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3" name="object 2213"/>
          <p:cNvSpPr/>
          <p:nvPr/>
        </p:nvSpPr>
        <p:spPr>
          <a:xfrm>
            <a:off x="9376041" y="9140012"/>
            <a:ext cx="1905" cy="5715"/>
          </a:xfrm>
          <a:custGeom>
            <a:avLst/>
            <a:gdLst/>
            <a:ahLst/>
            <a:cxnLst/>
            <a:rect l="l" t="t" r="r" b="b"/>
            <a:pathLst>
              <a:path w="1904" h="5715">
                <a:moveTo>
                  <a:pt x="0" y="0"/>
                </a:moveTo>
                <a:lnTo>
                  <a:pt x="342" y="1854"/>
                </a:lnTo>
                <a:lnTo>
                  <a:pt x="800" y="3670"/>
                </a:lnTo>
                <a:lnTo>
                  <a:pt x="1600" y="5435"/>
                </a:lnTo>
                <a:lnTo>
                  <a:pt x="1358" y="4165"/>
                </a:lnTo>
                <a:lnTo>
                  <a:pt x="825" y="2844"/>
                </a:lnTo>
                <a:lnTo>
                  <a:pt x="393" y="1473"/>
                </a:lnTo>
                <a:lnTo>
                  <a:pt x="0" y="0"/>
                </a:lnTo>
                <a:close/>
              </a:path>
            </a:pathLst>
          </a:custGeom>
          <a:solidFill>
            <a:srgbClr val="55070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4" name="object 2214"/>
          <p:cNvSpPr/>
          <p:nvPr/>
        </p:nvSpPr>
        <p:spPr>
          <a:xfrm>
            <a:off x="9437458" y="9074505"/>
            <a:ext cx="635" cy="3175"/>
          </a:xfrm>
          <a:custGeom>
            <a:avLst/>
            <a:gdLst/>
            <a:ahLst/>
            <a:cxnLst/>
            <a:rect l="l" t="t" r="r" b="b"/>
            <a:pathLst>
              <a:path w="634" h="3175">
                <a:moveTo>
                  <a:pt x="469" y="0"/>
                </a:moveTo>
                <a:lnTo>
                  <a:pt x="12" y="1549"/>
                </a:lnTo>
                <a:lnTo>
                  <a:pt x="0" y="2844"/>
                </a:lnTo>
                <a:lnTo>
                  <a:pt x="29" y="1549"/>
                </a:lnTo>
                <a:lnTo>
                  <a:pt x="469" y="0"/>
                </a:lnTo>
                <a:close/>
              </a:path>
            </a:pathLst>
          </a:custGeom>
          <a:solidFill>
            <a:srgbClr val="D2C9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5" name="object 2215"/>
          <p:cNvSpPr/>
          <p:nvPr/>
        </p:nvSpPr>
        <p:spPr>
          <a:xfrm>
            <a:off x="9437255" y="9210103"/>
            <a:ext cx="57937" cy="12204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6" name="object 2216"/>
          <p:cNvSpPr/>
          <p:nvPr/>
        </p:nvSpPr>
        <p:spPr>
          <a:xfrm>
            <a:off x="9438487" y="9212630"/>
            <a:ext cx="35509" cy="5461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7" name="object 2217"/>
          <p:cNvSpPr/>
          <p:nvPr/>
        </p:nvSpPr>
        <p:spPr>
          <a:xfrm>
            <a:off x="9416288" y="9175242"/>
            <a:ext cx="84899" cy="43751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8" name="object 2218"/>
          <p:cNvSpPr/>
          <p:nvPr/>
        </p:nvSpPr>
        <p:spPr>
          <a:xfrm>
            <a:off x="9437192" y="9212630"/>
            <a:ext cx="40144" cy="6629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9" name="object 2219"/>
          <p:cNvSpPr/>
          <p:nvPr/>
        </p:nvSpPr>
        <p:spPr>
          <a:xfrm>
            <a:off x="9142982" y="8459025"/>
            <a:ext cx="388875" cy="757364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0" name="object 2220"/>
          <p:cNvSpPr/>
          <p:nvPr/>
        </p:nvSpPr>
        <p:spPr>
          <a:xfrm>
            <a:off x="9470187" y="8639683"/>
            <a:ext cx="55219" cy="95465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1" name="object 2221"/>
          <p:cNvSpPr/>
          <p:nvPr/>
        </p:nvSpPr>
        <p:spPr>
          <a:xfrm>
            <a:off x="9471186" y="8643722"/>
            <a:ext cx="50486" cy="91414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2" name="object 2222"/>
          <p:cNvSpPr/>
          <p:nvPr/>
        </p:nvSpPr>
        <p:spPr>
          <a:xfrm>
            <a:off x="9490964" y="8640419"/>
            <a:ext cx="27825" cy="7569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3" name="object 2223"/>
          <p:cNvSpPr/>
          <p:nvPr/>
        </p:nvSpPr>
        <p:spPr>
          <a:xfrm>
            <a:off x="9465386" y="8522538"/>
            <a:ext cx="55054" cy="123240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4" name="object 2224"/>
          <p:cNvSpPr/>
          <p:nvPr/>
        </p:nvSpPr>
        <p:spPr>
          <a:xfrm>
            <a:off x="9480067" y="8639695"/>
            <a:ext cx="17119" cy="4216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5" name="object 2225"/>
          <p:cNvSpPr/>
          <p:nvPr/>
        </p:nvSpPr>
        <p:spPr>
          <a:xfrm>
            <a:off x="9485071" y="8634768"/>
            <a:ext cx="30645" cy="9169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6" name="object 2226"/>
          <p:cNvSpPr/>
          <p:nvPr/>
        </p:nvSpPr>
        <p:spPr>
          <a:xfrm>
            <a:off x="9463176" y="8454783"/>
            <a:ext cx="43103" cy="114122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7" name="object 2227"/>
          <p:cNvSpPr/>
          <p:nvPr/>
        </p:nvSpPr>
        <p:spPr>
          <a:xfrm>
            <a:off x="9463791" y="8502637"/>
            <a:ext cx="37676" cy="20942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8" name="object 2228"/>
          <p:cNvSpPr/>
          <p:nvPr/>
        </p:nvSpPr>
        <p:spPr>
          <a:xfrm>
            <a:off x="9474610" y="8463686"/>
            <a:ext cx="19362" cy="57721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9" name="object 2229"/>
          <p:cNvSpPr/>
          <p:nvPr/>
        </p:nvSpPr>
        <p:spPr>
          <a:xfrm>
            <a:off x="9472447" y="8457336"/>
            <a:ext cx="20605" cy="46812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0" name="object 2230"/>
          <p:cNvSpPr/>
          <p:nvPr/>
        </p:nvSpPr>
        <p:spPr>
          <a:xfrm>
            <a:off x="9477705" y="8456650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371" y="0"/>
                </a:moveTo>
                <a:lnTo>
                  <a:pt x="0" y="1015"/>
                </a:lnTo>
                <a:lnTo>
                  <a:pt x="838" y="685"/>
                </a:lnTo>
                <a:lnTo>
                  <a:pt x="1371" y="0"/>
                </a:lnTo>
                <a:close/>
              </a:path>
            </a:pathLst>
          </a:custGeom>
          <a:solidFill>
            <a:srgbClr val="B888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1" name="object 2231"/>
          <p:cNvSpPr/>
          <p:nvPr/>
        </p:nvSpPr>
        <p:spPr>
          <a:xfrm>
            <a:off x="9470458" y="8457971"/>
            <a:ext cx="9075" cy="21844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2" name="object 2232"/>
          <p:cNvSpPr/>
          <p:nvPr/>
        </p:nvSpPr>
        <p:spPr>
          <a:xfrm>
            <a:off x="9554768" y="8648293"/>
            <a:ext cx="47497" cy="85788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3" name="object 2233"/>
          <p:cNvSpPr/>
          <p:nvPr/>
        </p:nvSpPr>
        <p:spPr>
          <a:xfrm>
            <a:off x="9563519" y="8665032"/>
            <a:ext cx="29857" cy="16967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4" name="object 2234"/>
          <p:cNvSpPr/>
          <p:nvPr/>
        </p:nvSpPr>
        <p:spPr>
          <a:xfrm>
            <a:off x="9556546" y="8661222"/>
            <a:ext cx="35661" cy="71805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5" name="object 2235"/>
          <p:cNvSpPr/>
          <p:nvPr/>
        </p:nvSpPr>
        <p:spPr>
          <a:xfrm>
            <a:off x="9561627" y="8664816"/>
            <a:ext cx="30378" cy="59423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6" name="object 2236"/>
          <p:cNvSpPr/>
          <p:nvPr/>
        </p:nvSpPr>
        <p:spPr>
          <a:xfrm>
            <a:off x="9561956" y="8661603"/>
            <a:ext cx="4775" cy="6565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7" name="object 2237"/>
          <p:cNvSpPr/>
          <p:nvPr/>
        </p:nvSpPr>
        <p:spPr>
          <a:xfrm>
            <a:off x="9556825" y="8659774"/>
            <a:ext cx="9309" cy="68922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8" name="object 2238"/>
          <p:cNvSpPr/>
          <p:nvPr/>
        </p:nvSpPr>
        <p:spPr>
          <a:xfrm>
            <a:off x="9556750" y="8721559"/>
            <a:ext cx="8089" cy="6299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9" name="object 2239"/>
          <p:cNvSpPr/>
          <p:nvPr/>
        </p:nvSpPr>
        <p:spPr>
          <a:xfrm>
            <a:off x="9552101" y="8575561"/>
            <a:ext cx="42595" cy="91287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0" name="object 2240"/>
          <p:cNvSpPr/>
          <p:nvPr/>
        </p:nvSpPr>
        <p:spPr>
          <a:xfrm>
            <a:off x="9554819" y="8582635"/>
            <a:ext cx="37599" cy="59042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1" name="object 2241"/>
          <p:cNvSpPr/>
          <p:nvPr/>
        </p:nvSpPr>
        <p:spPr>
          <a:xfrm>
            <a:off x="9573336" y="8624341"/>
            <a:ext cx="19303" cy="15875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2" name="object 2242"/>
          <p:cNvSpPr/>
          <p:nvPr/>
        </p:nvSpPr>
        <p:spPr>
          <a:xfrm>
            <a:off x="9557842" y="8631961"/>
            <a:ext cx="33972" cy="3784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3" name="object 2243"/>
          <p:cNvSpPr/>
          <p:nvPr/>
        </p:nvSpPr>
        <p:spPr>
          <a:xfrm>
            <a:off x="9557563" y="8632926"/>
            <a:ext cx="30131" cy="8255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4" name="object 2244"/>
          <p:cNvSpPr/>
          <p:nvPr/>
        </p:nvSpPr>
        <p:spPr>
          <a:xfrm>
            <a:off x="9587344" y="8639683"/>
            <a:ext cx="2501" cy="1968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5" name="object 2245"/>
          <p:cNvSpPr/>
          <p:nvPr/>
        </p:nvSpPr>
        <p:spPr>
          <a:xfrm>
            <a:off x="9587230" y="8637981"/>
            <a:ext cx="3035" cy="1866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6" name="object 2246"/>
          <p:cNvSpPr/>
          <p:nvPr/>
        </p:nvSpPr>
        <p:spPr>
          <a:xfrm>
            <a:off x="9587534" y="8639670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0" y="63"/>
                </a:moveTo>
                <a:lnTo>
                  <a:pt x="1371" y="698"/>
                </a:lnTo>
                <a:lnTo>
                  <a:pt x="2311" y="546"/>
                </a:lnTo>
                <a:lnTo>
                  <a:pt x="2516" y="177"/>
                </a:lnTo>
                <a:lnTo>
                  <a:pt x="1155" y="177"/>
                </a:lnTo>
                <a:lnTo>
                  <a:pt x="1525" y="132"/>
                </a:lnTo>
                <a:lnTo>
                  <a:pt x="0" y="63"/>
                </a:lnTo>
                <a:close/>
              </a:path>
              <a:path w="3175" h="1270">
                <a:moveTo>
                  <a:pt x="1525" y="132"/>
                </a:moveTo>
                <a:lnTo>
                  <a:pt x="1155" y="177"/>
                </a:lnTo>
                <a:lnTo>
                  <a:pt x="2516" y="177"/>
                </a:lnTo>
                <a:lnTo>
                  <a:pt x="1525" y="132"/>
                </a:lnTo>
                <a:close/>
              </a:path>
              <a:path w="3175" h="1270">
                <a:moveTo>
                  <a:pt x="2616" y="0"/>
                </a:moveTo>
                <a:lnTo>
                  <a:pt x="1525" y="132"/>
                </a:lnTo>
                <a:lnTo>
                  <a:pt x="2516" y="177"/>
                </a:lnTo>
                <a:lnTo>
                  <a:pt x="2616" y="0"/>
                </a:lnTo>
                <a:close/>
              </a:path>
            </a:pathLst>
          </a:custGeom>
          <a:solidFill>
            <a:srgbClr val="D1AA8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7" name="object 2247"/>
          <p:cNvSpPr/>
          <p:nvPr/>
        </p:nvSpPr>
        <p:spPr>
          <a:xfrm>
            <a:off x="9464128" y="8986139"/>
            <a:ext cx="52108" cy="61264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8" name="object 2248"/>
          <p:cNvSpPr/>
          <p:nvPr/>
        </p:nvSpPr>
        <p:spPr>
          <a:xfrm>
            <a:off x="9459886" y="8961970"/>
            <a:ext cx="53014" cy="94614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9" name="object 2249"/>
          <p:cNvSpPr/>
          <p:nvPr/>
        </p:nvSpPr>
        <p:spPr>
          <a:xfrm>
            <a:off x="9458769" y="8944814"/>
            <a:ext cx="55740" cy="89851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0" name="object 2250"/>
          <p:cNvSpPr/>
          <p:nvPr/>
        </p:nvSpPr>
        <p:spPr>
          <a:xfrm>
            <a:off x="9457601" y="8944815"/>
            <a:ext cx="56857" cy="111961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1" name="object 2251"/>
          <p:cNvSpPr/>
          <p:nvPr/>
        </p:nvSpPr>
        <p:spPr>
          <a:xfrm>
            <a:off x="9458057" y="8946946"/>
            <a:ext cx="30963" cy="80924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2" name="object 2252"/>
          <p:cNvSpPr/>
          <p:nvPr/>
        </p:nvSpPr>
        <p:spPr>
          <a:xfrm>
            <a:off x="9491014" y="9001201"/>
            <a:ext cx="14401" cy="31419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3" name="object 2253"/>
          <p:cNvSpPr/>
          <p:nvPr/>
        </p:nvSpPr>
        <p:spPr>
          <a:xfrm>
            <a:off x="9460979" y="9024264"/>
            <a:ext cx="20015" cy="10121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4" name="object 2254"/>
          <p:cNvSpPr/>
          <p:nvPr/>
        </p:nvSpPr>
        <p:spPr>
          <a:xfrm>
            <a:off x="9464024" y="9056243"/>
            <a:ext cx="1297" cy="1104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5" name="object 2255"/>
          <p:cNvSpPr/>
          <p:nvPr/>
        </p:nvSpPr>
        <p:spPr>
          <a:xfrm>
            <a:off x="9463531" y="9056585"/>
            <a:ext cx="838" cy="1092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6" name="object 2256"/>
          <p:cNvSpPr/>
          <p:nvPr/>
        </p:nvSpPr>
        <p:spPr>
          <a:xfrm>
            <a:off x="9558743" y="9061031"/>
            <a:ext cx="2946" cy="15100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7" name="object 2257"/>
          <p:cNvSpPr/>
          <p:nvPr/>
        </p:nvSpPr>
        <p:spPr>
          <a:xfrm>
            <a:off x="9507575" y="9018436"/>
            <a:ext cx="58290" cy="72338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8" name="object 2258"/>
          <p:cNvSpPr/>
          <p:nvPr/>
        </p:nvSpPr>
        <p:spPr>
          <a:xfrm>
            <a:off x="9506966" y="9017544"/>
            <a:ext cx="54317" cy="74042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9" name="object 2259"/>
          <p:cNvSpPr/>
          <p:nvPr/>
        </p:nvSpPr>
        <p:spPr>
          <a:xfrm>
            <a:off x="9509073" y="9019108"/>
            <a:ext cx="46888" cy="68643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0" name="object 2260"/>
          <p:cNvSpPr/>
          <p:nvPr/>
        </p:nvSpPr>
        <p:spPr>
          <a:xfrm>
            <a:off x="9527095" y="9084043"/>
            <a:ext cx="2819" cy="4229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1" name="object 2261"/>
          <p:cNvSpPr/>
          <p:nvPr/>
        </p:nvSpPr>
        <p:spPr>
          <a:xfrm>
            <a:off x="9529394" y="9087904"/>
            <a:ext cx="507" cy="368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2" name="object 2262"/>
          <p:cNvSpPr/>
          <p:nvPr/>
        </p:nvSpPr>
        <p:spPr>
          <a:xfrm>
            <a:off x="9517392" y="9069997"/>
            <a:ext cx="11277" cy="15811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3" name="object 2263"/>
          <p:cNvSpPr/>
          <p:nvPr/>
        </p:nvSpPr>
        <p:spPr>
          <a:xfrm>
            <a:off x="9458529" y="8947798"/>
            <a:ext cx="98246" cy="138645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4" name="object 2264"/>
          <p:cNvSpPr/>
          <p:nvPr/>
        </p:nvSpPr>
        <p:spPr>
          <a:xfrm>
            <a:off x="9516833" y="906920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558" y="787"/>
                </a:lnTo>
                <a:lnTo>
                  <a:pt x="863" y="1003"/>
                </a:lnTo>
                <a:lnTo>
                  <a:pt x="0" y="0"/>
                </a:lnTo>
                <a:close/>
              </a:path>
            </a:pathLst>
          </a:custGeom>
          <a:solidFill>
            <a:srgbClr val="C9A3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5" name="object 2265"/>
          <p:cNvSpPr/>
          <p:nvPr/>
        </p:nvSpPr>
        <p:spPr>
          <a:xfrm>
            <a:off x="9382607" y="8603792"/>
            <a:ext cx="56578" cy="137579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6" name="object 2266"/>
          <p:cNvSpPr/>
          <p:nvPr/>
        </p:nvSpPr>
        <p:spPr>
          <a:xfrm>
            <a:off x="9389744" y="8683841"/>
            <a:ext cx="29438" cy="51879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7" name="object 2267"/>
          <p:cNvSpPr/>
          <p:nvPr/>
        </p:nvSpPr>
        <p:spPr>
          <a:xfrm>
            <a:off x="9416912" y="8731224"/>
            <a:ext cx="1905" cy="5080"/>
          </a:xfrm>
          <a:custGeom>
            <a:avLst/>
            <a:gdLst/>
            <a:ahLst/>
            <a:cxnLst/>
            <a:rect l="l" t="t" r="r" b="b"/>
            <a:pathLst>
              <a:path w="1904" h="5079">
                <a:moveTo>
                  <a:pt x="150" y="0"/>
                </a:moveTo>
                <a:lnTo>
                  <a:pt x="0" y="4508"/>
                </a:lnTo>
                <a:lnTo>
                  <a:pt x="1369" y="4495"/>
                </a:lnTo>
                <a:lnTo>
                  <a:pt x="1229" y="2971"/>
                </a:lnTo>
                <a:lnTo>
                  <a:pt x="924" y="1485"/>
                </a:lnTo>
                <a:lnTo>
                  <a:pt x="150" y="0"/>
                </a:lnTo>
                <a:close/>
              </a:path>
            </a:pathLst>
          </a:custGeom>
          <a:solidFill>
            <a:srgbClr val="E5CBA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8" name="object 2268"/>
          <p:cNvSpPr/>
          <p:nvPr/>
        </p:nvSpPr>
        <p:spPr>
          <a:xfrm>
            <a:off x="9426308" y="8501075"/>
            <a:ext cx="10413" cy="98158"/>
          </a:xfrm>
          <a:prstGeom prst="rect">
            <a:avLst/>
          </a:prstGeom>
          <a:blipFill>
            <a:blip r:embed="rId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9" name="object 2269"/>
          <p:cNvSpPr/>
          <p:nvPr/>
        </p:nvSpPr>
        <p:spPr>
          <a:xfrm>
            <a:off x="9387433" y="8501075"/>
            <a:ext cx="47507" cy="105791"/>
          </a:xfrm>
          <a:prstGeom prst="rect">
            <a:avLst/>
          </a:prstGeom>
          <a:blipFill>
            <a:blip r:embed="rId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0" name="object 2270"/>
          <p:cNvSpPr/>
          <p:nvPr/>
        </p:nvSpPr>
        <p:spPr>
          <a:xfrm>
            <a:off x="9385858" y="8500998"/>
            <a:ext cx="50800" cy="105524"/>
          </a:xfrm>
          <a:prstGeom prst="rect">
            <a:avLst/>
          </a:prstGeom>
          <a:blipFill>
            <a:blip r:embed="rId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1" name="object 2271"/>
          <p:cNvSpPr/>
          <p:nvPr/>
        </p:nvSpPr>
        <p:spPr>
          <a:xfrm>
            <a:off x="9386595" y="8503094"/>
            <a:ext cx="45491" cy="103035"/>
          </a:xfrm>
          <a:prstGeom prst="rect">
            <a:avLst/>
          </a:prstGeom>
          <a:blipFill>
            <a:blip r:embed="rId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2" name="object 2272"/>
          <p:cNvSpPr/>
          <p:nvPr/>
        </p:nvSpPr>
        <p:spPr>
          <a:xfrm>
            <a:off x="9416922" y="8548560"/>
            <a:ext cx="6235" cy="32613"/>
          </a:xfrm>
          <a:prstGeom prst="rect">
            <a:avLst/>
          </a:prstGeom>
          <a:blipFill>
            <a:blip r:embed="rId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3" name="object 2273"/>
          <p:cNvSpPr/>
          <p:nvPr/>
        </p:nvSpPr>
        <p:spPr>
          <a:xfrm>
            <a:off x="9395828" y="8503653"/>
            <a:ext cx="16294" cy="3657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4" name="object 2274"/>
          <p:cNvSpPr/>
          <p:nvPr/>
        </p:nvSpPr>
        <p:spPr>
          <a:xfrm>
            <a:off x="9424593" y="8499233"/>
            <a:ext cx="3175" cy="1866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5" name="object 2275"/>
          <p:cNvSpPr/>
          <p:nvPr/>
        </p:nvSpPr>
        <p:spPr>
          <a:xfrm>
            <a:off x="9394888" y="8499170"/>
            <a:ext cx="31013" cy="9194"/>
          </a:xfrm>
          <a:prstGeom prst="rect">
            <a:avLst/>
          </a:prstGeom>
          <a:blipFill>
            <a:blip r:embed="rId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6" name="object 2276"/>
          <p:cNvSpPr/>
          <p:nvPr/>
        </p:nvSpPr>
        <p:spPr>
          <a:xfrm>
            <a:off x="9393186" y="8499170"/>
            <a:ext cx="33121" cy="6273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7" name="object 2277"/>
          <p:cNvSpPr/>
          <p:nvPr/>
        </p:nvSpPr>
        <p:spPr>
          <a:xfrm>
            <a:off x="9421355" y="8498903"/>
            <a:ext cx="2311" cy="939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8" name="object 2278"/>
          <p:cNvSpPr/>
          <p:nvPr/>
        </p:nvSpPr>
        <p:spPr>
          <a:xfrm>
            <a:off x="9400171" y="8601468"/>
            <a:ext cx="4838" cy="901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9" name="object 2279"/>
          <p:cNvSpPr/>
          <p:nvPr/>
        </p:nvSpPr>
        <p:spPr>
          <a:xfrm>
            <a:off x="9398799" y="8600161"/>
            <a:ext cx="11036" cy="1498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0" name="object 2280"/>
          <p:cNvSpPr/>
          <p:nvPr/>
        </p:nvSpPr>
        <p:spPr>
          <a:xfrm>
            <a:off x="9394862" y="8601519"/>
            <a:ext cx="13207" cy="5651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1" name="object 2281"/>
          <p:cNvSpPr/>
          <p:nvPr/>
        </p:nvSpPr>
        <p:spPr>
          <a:xfrm>
            <a:off x="9404248" y="8600719"/>
            <a:ext cx="22428" cy="3606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2" name="object 2282"/>
          <p:cNvSpPr/>
          <p:nvPr/>
        </p:nvSpPr>
        <p:spPr>
          <a:xfrm>
            <a:off x="9387395" y="8544509"/>
            <a:ext cx="45288" cy="62611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3" name="object 2283"/>
          <p:cNvSpPr/>
          <p:nvPr/>
        </p:nvSpPr>
        <p:spPr>
          <a:xfrm>
            <a:off x="9394329" y="8501557"/>
            <a:ext cx="32152" cy="104305"/>
          </a:xfrm>
          <a:prstGeom prst="rect">
            <a:avLst/>
          </a:prstGeom>
          <a:blipFill>
            <a:blip r:embed="rId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4" name="object 2284"/>
          <p:cNvSpPr/>
          <p:nvPr/>
        </p:nvSpPr>
        <p:spPr>
          <a:xfrm>
            <a:off x="9417748" y="8547252"/>
            <a:ext cx="6281" cy="32600"/>
          </a:xfrm>
          <a:prstGeom prst="rect">
            <a:avLst/>
          </a:prstGeom>
          <a:blipFill>
            <a:blip r:embed="rId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5" name="object 2285"/>
          <p:cNvSpPr/>
          <p:nvPr/>
        </p:nvSpPr>
        <p:spPr>
          <a:xfrm>
            <a:off x="9388564" y="8450236"/>
            <a:ext cx="45326" cy="94272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6" name="object 2286"/>
          <p:cNvSpPr/>
          <p:nvPr/>
        </p:nvSpPr>
        <p:spPr>
          <a:xfrm>
            <a:off x="9389326" y="8417356"/>
            <a:ext cx="42583" cy="87223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7" name="object 2287"/>
          <p:cNvSpPr/>
          <p:nvPr/>
        </p:nvSpPr>
        <p:spPr>
          <a:xfrm>
            <a:off x="9419996" y="848517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5080">
            <a:solidFill>
              <a:srgbClr val="DCB9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8" name="object 2288"/>
          <p:cNvSpPr/>
          <p:nvPr/>
        </p:nvSpPr>
        <p:spPr>
          <a:xfrm>
            <a:off x="9109595" y="8817609"/>
            <a:ext cx="84327" cy="122377"/>
          </a:xfrm>
          <a:prstGeom prst="rect">
            <a:avLst/>
          </a:prstGeom>
          <a:blipFill>
            <a:blip r:embed="rId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9" name="object 2289"/>
          <p:cNvSpPr/>
          <p:nvPr/>
        </p:nvSpPr>
        <p:spPr>
          <a:xfrm>
            <a:off x="9108475" y="8820328"/>
            <a:ext cx="83809" cy="132080"/>
          </a:xfrm>
          <a:prstGeom prst="rect">
            <a:avLst/>
          </a:prstGeom>
          <a:blipFill>
            <a:blip r:embed="rId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0" name="object 2290"/>
          <p:cNvSpPr/>
          <p:nvPr/>
        </p:nvSpPr>
        <p:spPr>
          <a:xfrm>
            <a:off x="9108300" y="8818219"/>
            <a:ext cx="85344" cy="134950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1" name="object 2291"/>
          <p:cNvSpPr/>
          <p:nvPr/>
        </p:nvSpPr>
        <p:spPr>
          <a:xfrm>
            <a:off x="9108770" y="8825751"/>
            <a:ext cx="57911" cy="126275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2" name="object 2292"/>
          <p:cNvSpPr/>
          <p:nvPr/>
        </p:nvSpPr>
        <p:spPr>
          <a:xfrm>
            <a:off x="9153373" y="8921216"/>
            <a:ext cx="2056" cy="6464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3" name="object 2293"/>
          <p:cNvSpPr/>
          <p:nvPr/>
        </p:nvSpPr>
        <p:spPr>
          <a:xfrm>
            <a:off x="9109688" y="8817076"/>
            <a:ext cx="79828" cy="133642"/>
          </a:xfrm>
          <a:prstGeom prst="rect">
            <a:avLst/>
          </a:prstGeom>
          <a:blipFill>
            <a:blip r:embed="rId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4" name="object 2294"/>
          <p:cNvSpPr/>
          <p:nvPr/>
        </p:nvSpPr>
        <p:spPr>
          <a:xfrm>
            <a:off x="9113977" y="8819248"/>
            <a:ext cx="29565" cy="8559"/>
          </a:xfrm>
          <a:prstGeom prst="rect">
            <a:avLst/>
          </a:prstGeom>
          <a:blipFill>
            <a:blip r:embed="rId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5" name="object 2295"/>
          <p:cNvSpPr/>
          <p:nvPr/>
        </p:nvSpPr>
        <p:spPr>
          <a:xfrm>
            <a:off x="9154299" y="8919819"/>
            <a:ext cx="13154" cy="23037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6" name="object 2296"/>
          <p:cNvSpPr/>
          <p:nvPr/>
        </p:nvSpPr>
        <p:spPr>
          <a:xfrm>
            <a:off x="9152680" y="8887155"/>
            <a:ext cx="36912" cy="52438"/>
          </a:xfrm>
          <a:prstGeom prst="rect">
            <a:avLst/>
          </a:prstGeom>
          <a:blipFill>
            <a:blip r:embed="rId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7" name="object 2297"/>
          <p:cNvSpPr/>
          <p:nvPr/>
        </p:nvSpPr>
        <p:spPr>
          <a:xfrm>
            <a:off x="9185173" y="8928531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215" y="927"/>
                </a:lnTo>
                <a:lnTo>
                  <a:pt x="1041" y="406"/>
                </a:lnTo>
                <a:lnTo>
                  <a:pt x="0" y="0"/>
                </a:lnTo>
                <a:close/>
              </a:path>
            </a:pathLst>
          </a:custGeom>
          <a:solidFill>
            <a:srgbClr val="E7CAA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8" name="object 2298"/>
          <p:cNvSpPr/>
          <p:nvPr/>
        </p:nvSpPr>
        <p:spPr>
          <a:xfrm>
            <a:off x="9096261" y="8725496"/>
            <a:ext cx="58915" cy="85318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9" name="object 2299"/>
          <p:cNvSpPr/>
          <p:nvPr/>
        </p:nvSpPr>
        <p:spPr>
          <a:xfrm>
            <a:off x="9096587" y="8726805"/>
            <a:ext cx="54853" cy="96545"/>
          </a:xfrm>
          <a:prstGeom prst="rect">
            <a:avLst/>
          </a:prstGeom>
          <a:blipFill>
            <a:blip r:embed="rId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0" name="object 2300"/>
          <p:cNvSpPr/>
          <p:nvPr/>
        </p:nvSpPr>
        <p:spPr>
          <a:xfrm>
            <a:off x="9096019" y="8727185"/>
            <a:ext cx="57073" cy="92913"/>
          </a:xfrm>
          <a:prstGeom prst="rect">
            <a:avLst/>
          </a:prstGeom>
          <a:blipFill>
            <a:blip r:embed="rId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1" name="object 2301"/>
          <p:cNvSpPr/>
          <p:nvPr/>
        </p:nvSpPr>
        <p:spPr>
          <a:xfrm>
            <a:off x="9130665" y="8788666"/>
            <a:ext cx="18031" cy="28511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2" name="object 2302"/>
          <p:cNvSpPr/>
          <p:nvPr/>
        </p:nvSpPr>
        <p:spPr>
          <a:xfrm>
            <a:off x="9098014" y="8738616"/>
            <a:ext cx="39813" cy="84277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3" name="object 2303"/>
          <p:cNvSpPr/>
          <p:nvPr/>
        </p:nvSpPr>
        <p:spPr>
          <a:xfrm>
            <a:off x="9118930" y="8782253"/>
            <a:ext cx="1879" cy="6184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4" name="object 2304"/>
          <p:cNvSpPr/>
          <p:nvPr/>
        </p:nvSpPr>
        <p:spPr>
          <a:xfrm>
            <a:off x="9096324" y="8746223"/>
            <a:ext cx="7238" cy="22085"/>
          </a:xfrm>
          <a:prstGeom prst="rect">
            <a:avLst/>
          </a:prstGeom>
          <a:blipFill>
            <a:blip r:embed="rId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5" name="object 2305"/>
          <p:cNvSpPr/>
          <p:nvPr/>
        </p:nvSpPr>
        <p:spPr>
          <a:xfrm>
            <a:off x="9099181" y="8730970"/>
            <a:ext cx="12509" cy="15506"/>
          </a:xfrm>
          <a:prstGeom prst="rect">
            <a:avLst/>
          </a:prstGeom>
          <a:blipFill>
            <a:blip r:embed="rId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6" name="object 2306"/>
          <p:cNvSpPr/>
          <p:nvPr/>
        </p:nvSpPr>
        <p:spPr>
          <a:xfrm>
            <a:off x="9113177" y="8816124"/>
            <a:ext cx="33147" cy="10274"/>
          </a:xfrm>
          <a:prstGeom prst="rect">
            <a:avLst/>
          </a:prstGeom>
          <a:blipFill>
            <a:blip r:embed="rId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7" name="object 2307"/>
          <p:cNvSpPr/>
          <p:nvPr/>
        </p:nvSpPr>
        <p:spPr>
          <a:xfrm>
            <a:off x="9098953" y="8737295"/>
            <a:ext cx="50990" cy="88112"/>
          </a:xfrm>
          <a:prstGeom prst="rect">
            <a:avLst/>
          </a:prstGeom>
          <a:blipFill>
            <a:blip r:embed="rId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8" name="object 2308"/>
          <p:cNvSpPr/>
          <p:nvPr/>
        </p:nvSpPr>
        <p:spPr>
          <a:xfrm>
            <a:off x="9098840" y="8739187"/>
            <a:ext cx="43470" cy="85928"/>
          </a:xfrm>
          <a:prstGeom prst="rect">
            <a:avLst/>
          </a:prstGeom>
          <a:blipFill>
            <a:blip r:embed="rId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9" name="object 2309"/>
          <p:cNvSpPr/>
          <p:nvPr/>
        </p:nvSpPr>
        <p:spPr>
          <a:xfrm>
            <a:off x="9126651" y="8817127"/>
            <a:ext cx="14858" cy="4864"/>
          </a:xfrm>
          <a:prstGeom prst="rect">
            <a:avLst/>
          </a:prstGeom>
          <a:blipFill>
            <a:blip r:embed="rId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0" name="object 2310"/>
          <p:cNvSpPr/>
          <p:nvPr/>
        </p:nvSpPr>
        <p:spPr>
          <a:xfrm>
            <a:off x="9130410" y="8754109"/>
            <a:ext cx="7940" cy="64554"/>
          </a:xfrm>
          <a:prstGeom prst="rect">
            <a:avLst/>
          </a:prstGeom>
          <a:blipFill>
            <a:blip r:embed="rId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1" name="object 2311"/>
          <p:cNvSpPr/>
          <p:nvPr/>
        </p:nvSpPr>
        <p:spPr>
          <a:xfrm>
            <a:off x="9120276" y="8754085"/>
            <a:ext cx="20485" cy="70815"/>
          </a:xfrm>
          <a:prstGeom prst="rect">
            <a:avLst/>
          </a:prstGeom>
          <a:blipFill>
            <a:blip r:embed="rId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2" name="object 2312"/>
          <p:cNvSpPr/>
          <p:nvPr/>
        </p:nvSpPr>
        <p:spPr>
          <a:xfrm>
            <a:off x="9097124" y="8728798"/>
            <a:ext cx="24409" cy="58318"/>
          </a:xfrm>
          <a:prstGeom prst="rect">
            <a:avLst/>
          </a:prstGeom>
          <a:blipFill>
            <a:blip r:embed="rId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3" name="object 2313"/>
          <p:cNvSpPr/>
          <p:nvPr/>
        </p:nvSpPr>
        <p:spPr>
          <a:xfrm>
            <a:off x="9099956" y="8728100"/>
            <a:ext cx="11353" cy="15887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4" name="object 2314"/>
          <p:cNvSpPr/>
          <p:nvPr/>
        </p:nvSpPr>
        <p:spPr>
          <a:xfrm>
            <a:off x="9102394" y="873803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30" y="0"/>
                </a:lnTo>
              </a:path>
            </a:pathLst>
          </a:custGeom>
          <a:ln w="3175">
            <a:solidFill>
              <a:srgbClr val="F3DCB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5" name="object 2315"/>
          <p:cNvSpPr/>
          <p:nvPr/>
        </p:nvSpPr>
        <p:spPr>
          <a:xfrm>
            <a:off x="9532683" y="9101874"/>
            <a:ext cx="16121" cy="25645"/>
          </a:xfrm>
          <a:prstGeom prst="rect">
            <a:avLst/>
          </a:prstGeom>
          <a:blipFill>
            <a:blip r:embed="rId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6" name="object 2316"/>
          <p:cNvSpPr/>
          <p:nvPr/>
        </p:nvSpPr>
        <p:spPr>
          <a:xfrm>
            <a:off x="9518402" y="9104147"/>
            <a:ext cx="28763" cy="66802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7" name="object 2317"/>
          <p:cNvSpPr/>
          <p:nvPr/>
        </p:nvSpPr>
        <p:spPr>
          <a:xfrm>
            <a:off x="9531984" y="9102204"/>
            <a:ext cx="16840" cy="66052"/>
          </a:xfrm>
          <a:prstGeom prst="rect">
            <a:avLst/>
          </a:prstGeom>
          <a:blipFill>
            <a:blip r:embed="rId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8" name="object 2318"/>
          <p:cNvSpPr/>
          <p:nvPr/>
        </p:nvSpPr>
        <p:spPr>
          <a:xfrm>
            <a:off x="9530194" y="9128023"/>
            <a:ext cx="13614" cy="42316"/>
          </a:xfrm>
          <a:prstGeom prst="rect">
            <a:avLst/>
          </a:prstGeom>
          <a:blipFill>
            <a:blip r:embed="rId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9" name="object 2319"/>
          <p:cNvSpPr/>
          <p:nvPr/>
        </p:nvSpPr>
        <p:spPr>
          <a:xfrm>
            <a:off x="9524238" y="9116872"/>
            <a:ext cx="10591" cy="12877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0" name="object 2320"/>
          <p:cNvSpPr/>
          <p:nvPr/>
        </p:nvSpPr>
        <p:spPr>
          <a:xfrm>
            <a:off x="9518802" y="9104083"/>
            <a:ext cx="13182" cy="6019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1" name="object 2321"/>
          <p:cNvSpPr/>
          <p:nvPr/>
        </p:nvSpPr>
        <p:spPr>
          <a:xfrm>
            <a:off x="9531781" y="9102712"/>
            <a:ext cx="711" cy="1435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2" name="object 2322"/>
          <p:cNvSpPr/>
          <p:nvPr/>
        </p:nvSpPr>
        <p:spPr>
          <a:xfrm>
            <a:off x="9518942" y="9108452"/>
            <a:ext cx="444" cy="647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3" name="object 2323"/>
          <p:cNvSpPr/>
          <p:nvPr/>
        </p:nvSpPr>
        <p:spPr>
          <a:xfrm>
            <a:off x="9529064" y="9130360"/>
            <a:ext cx="4432" cy="40589"/>
          </a:xfrm>
          <a:prstGeom prst="rect">
            <a:avLst/>
          </a:prstGeom>
          <a:blipFill>
            <a:blip r:embed="rId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4" name="object 2324"/>
          <p:cNvSpPr/>
          <p:nvPr/>
        </p:nvSpPr>
        <p:spPr>
          <a:xfrm>
            <a:off x="9529267" y="9142984"/>
            <a:ext cx="4229" cy="27305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5" name="object 2325"/>
          <p:cNvSpPr/>
          <p:nvPr/>
        </p:nvSpPr>
        <p:spPr>
          <a:xfrm>
            <a:off x="9514433" y="9110116"/>
            <a:ext cx="952" cy="2527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6" name="object 2326"/>
          <p:cNvSpPr/>
          <p:nvPr/>
        </p:nvSpPr>
        <p:spPr>
          <a:xfrm>
            <a:off x="9514522" y="9108503"/>
            <a:ext cx="2006" cy="4902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7" name="object 2327"/>
          <p:cNvSpPr/>
          <p:nvPr/>
        </p:nvSpPr>
        <p:spPr>
          <a:xfrm>
            <a:off x="9514522" y="9107703"/>
            <a:ext cx="774" cy="927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8" name="object 2328"/>
          <p:cNvSpPr/>
          <p:nvPr/>
        </p:nvSpPr>
        <p:spPr>
          <a:xfrm>
            <a:off x="9507690" y="9108122"/>
            <a:ext cx="1524" cy="634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9" name="object 2329"/>
          <p:cNvSpPr/>
          <p:nvPr/>
        </p:nvSpPr>
        <p:spPr>
          <a:xfrm>
            <a:off x="9508870" y="9108122"/>
            <a:ext cx="507" cy="749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0" name="object 2330"/>
          <p:cNvSpPr/>
          <p:nvPr/>
        </p:nvSpPr>
        <p:spPr>
          <a:xfrm>
            <a:off x="9509962" y="9105062"/>
            <a:ext cx="1473" cy="901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1" name="object 2331"/>
          <p:cNvSpPr/>
          <p:nvPr/>
        </p:nvSpPr>
        <p:spPr>
          <a:xfrm>
            <a:off x="9508375" y="9105036"/>
            <a:ext cx="3086" cy="1092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2" name="object 2332"/>
          <p:cNvSpPr/>
          <p:nvPr/>
        </p:nvSpPr>
        <p:spPr>
          <a:xfrm>
            <a:off x="9507549" y="9105937"/>
            <a:ext cx="3073" cy="2273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3" name="object 2333"/>
          <p:cNvSpPr/>
          <p:nvPr/>
        </p:nvSpPr>
        <p:spPr>
          <a:xfrm>
            <a:off x="9506915" y="9105963"/>
            <a:ext cx="3048" cy="2197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4" name="object 2334"/>
          <p:cNvSpPr/>
          <p:nvPr/>
        </p:nvSpPr>
        <p:spPr>
          <a:xfrm>
            <a:off x="9509214" y="9107335"/>
            <a:ext cx="533" cy="787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5" name="object 2335"/>
          <p:cNvSpPr/>
          <p:nvPr/>
        </p:nvSpPr>
        <p:spPr>
          <a:xfrm>
            <a:off x="9506915" y="9105277"/>
            <a:ext cx="2273" cy="2628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6" name="object 2336"/>
          <p:cNvSpPr/>
          <p:nvPr/>
        </p:nvSpPr>
        <p:spPr>
          <a:xfrm>
            <a:off x="9530715" y="9144584"/>
            <a:ext cx="10667" cy="24168"/>
          </a:xfrm>
          <a:prstGeom prst="rect">
            <a:avLst/>
          </a:prstGeom>
          <a:blipFill>
            <a:blip r:embed="rId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7" name="object 2337"/>
          <p:cNvSpPr/>
          <p:nvPr/>
        </p:nvSpPr>
        <p:spPr>
          <a:xfrm>
            <a:off x="9531032" y="9126715"/>
            <a:ext cx="13843" cy="35013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8" name="object 2338"/>
          <p:cNvSpPr/>
          <p:nvPr/>
        </p:nvSpPr>
        <p:spPr>
          <a:xfrm>
            <a:off x="9532442" y="914121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12" y="0"/>
                </a:lnTo>
              </a:path>
            </a:pathLst>
          </a:custGeom>
          <a:ln w="3175">
            <a:solidFill>
              <a:srgbClr val="B686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9" name="object 2339"/>
          <p:cNvSpPr/>
          <p:nvPr/>
        </p:nvSpPr>
        <p:spPr>
          <a:xfrm>
            <a:off x="9532480" y="914220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52" y="0"/>
                </a:lnTo>
              </a:path>
            </a:pathLst>
          </a:custGeom>
          <a:ln w="3175">
            <a:solidFill>
              <a:srgbClr val="B483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0" name="object 2340"/>
          <p:cNvSpPr/>
          <p:nvPr/>
        </p:nvSpPr>
        <p:spPr>
          <a:xfrm>
            <a:off x="9304553" y="9119984"/>
            <a:ext cx="107314" cy="57734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1" name="object 2341"/>
          <p:cNvSpPr/>
          <p:nvPr/>
        </p:nvSpPr>
        <p:spPr>
          <a:xfrm>
            <a:off x="9411182" y="9177667"/>
            <a:ext cx="812" cy="469"/>
          </a:xfrm>
          <a:prstGeom prst="rect">
            <a:avLst/>
          </a:prstGeom>
          <a:blipFill>
            <a:blip r:embed="rId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2" name="object 2342"/>
          <p:cNvSpPr/>
          <p:nvPr/>
        </p:nvSpPr>
        <p:spPr>
          <a:xfrm>
            <a:off x="9411348" y="917866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65" y="0"/>
                </a:lnTo>
              </a:path>
            </a:pathLst>
          </a:custGeom>
          <a:ln w="3175">
            <a:solidFill>
              <a:srgbClr val="B686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3" name="object 2343"/>
          <p:cNvSpPr/>
          <p:nvPr/>
        </p:nvSpPr>
        <p:spPr>
          <a:xfrm>
            <a:off x="9302648" y="9121305"/>
            <a:ext cx="115358" cy="87782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4" name="object 2344"/>
          <p:cNvSpPr/>
          <p:nvPr/>
        </p:nvSpPr>
        <p:spPr>
          <a:xfrm>
            <a:off x="9302674" y="9120390"/>
            <a:ext cx="108508" cy="57276"/>
          </a:xfrm>
          <a:prstGeom prst="rect">
            <a:avLst/>
          </a:prstGeom>
          <a:blipFill>
            <a:blip r:embed="rId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5" name="object 2345"/>
          <p:cNvSpPr/>
          <p:nvPr/>
        </p:nvSpPr>
        <p:spPr>
          <a:xfrm>
            <a:off x="9406102" y="9177604"/>
            <a:ext cx="11442" cy="31457"/>
          </a:xfrm>
          <a:prstGeom prst="rect">
            <a:avLst/>
          </a:prstGeom>
          <a:blipFill>
            <a:blip r:embed="rId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6" name="object 2346"/>
          <p:cNvSpPr/>
          <p:nvPr/>
        </p:nvSpPr>
        <p:spPr>
          <a:xfrm>
            <a:off x="9410610" y="917862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17" y="0"/>
                </a:lnTo>
              </a:path>
            </a:pathLst>
          </a:custGeom>
          <a:ln w="3175">
            <a:solidFill>
              <a:srgbClr val="8B52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7" name="object 2347"/>
          <p:cNvSpPr/>
          <p:nvPr/>
        </p:nvSpPr>
        <p:spPr>
          <a:xfrm>
            <a:off x="9303931" y="9137967"/>
            <a:ext cx="109511" cy="66598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8" name="object 2348"/>
          <p:cNvSpPr/>
          <p:nvPr/>
        </p:nvSpPr>
        <p:spPr>
          <a:xfrm>
            <a:off x="9371762" y="9144940"/>
            <a:ext cx="40867" cy="47421"/>
          </a:xfrm>
          <a:prstGeom prst="rect">
            <a:avLst/>
          </a:prstGeom>
          <a:blipFill>
            <a:blip r:embed="rId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9" name="object 2349"/>
          <p:cNvSpPr/>
          <p:nvPr/>
        </p:nvSpPr>
        <p:spPr>
          <a:xfrm>
            <a:off x="9379749" y="9152305"/>
            <a:ext cx="2070" cy="3009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0" name="object 2350"/>
          <p:cNvSpPr/>
          <p:nvPr/>
        </p:nvSpPr>
        <p:spPr>
          <a:xfrm>
            <a:off x="9378492" y="9148635"/>
            <a:ext cx="2146" cy="4495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1" name="object 2351"/>
          <p:cNvSpPr/>
          <p:nvPr/>
        </p:nvSpPr>
        <p:spPr>
          <a:xfrm>
            <a:off x="9373514" y="9127655"/>
            <a:ext cx="37846" cy="48564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2" name="object 2352"/>
          <p:cNvSpPr/>
          <p:nvPr/>
        </p:nvSpPr>
        <p:spPr>
          <a:xfrm>
            <a:off x="9377248" y="9149321"/>
            <a:ext cx="3365" cy="5092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3" name="object 2353"/>
          <p:cNvSpPr/>
          <p:nvPr/>
        </p:nvSpPr>
        <p:spPr>
          <a:xfrm>
            <a:off x="9304769" y="9129852"/>
            <a:ext cx="109508" cy="73393"/>
          </a:xfrm>
          <a:prstGeom prst="rect">
            <a:avLst/>
          </a:prstGeom>
          <a:blipFill>
            <a:blip r:embed="rId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4" name="object 2354"/>
          <p:cNvSpPr/>
          <p:nvPr/>
        </p:nvSpPr>
        <p:spPr>
          <a:xfrm>
            <a:off x="9372447" y="9146413"/>
            <a:ext cx="40995" cy="44640"/>
          </a:xfrm>
          <a:prstGeom prst="rect">
            <a:avLst/>
          </a:prstGeom>
          <a:blipFill>
            <a:blip r:embed="rId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5" name="object 2355"/>
          <p:cNvSpPr/>
          <p:nvPr/>
        </p:nvSpPr>
        <p:spPr>
          <a:xfrm>
            <a:off x="9378289" y="9152445"/>
            <a:ext cx="31648" cy="23812"/>
          </a:xfrm>
          <a:prstGeom prst="rect">
            <a:avLst/>
          </a:prstGeom>
          <a:blipFill>
            <a:blip r:embed="rId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6" name="object 2356"/>
          <p:cNvSpPr/>
          <p:nvPr/>
        </p:nvSpPr>
        <p:spPr>
          <a:xfrm>
            <a:off x="9408871" y="9170860"/>
            <a:ext cx="7302" cy="3403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7" name="object 2357"/>
          <p:cNvSpPr/>
          <p:nvPr/>
        </p:nvSpPr>
        <p:spPr>
          <a:xfrm>
            <a:off x="9410624" y="9173692"/>
            <a:ext cx="5575" cy="1193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8" name="object 2358"/>
          <p:cNvSpPr/>
          <p:nvPr/>
        </p:nvSpPr>
        <p:spPr>
          <a:xfrm>
            <a:off x="9407804" y="9169387"/>
            <a:ext cx="8483" cy="2844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9" name="object 2359"/>
          <p:cNvSpPr/>
          <p:nvPr/>
        </p:nvSpPr>
        <p:spPr>
          <a:xfrm>
            <a:off x="9416160" y="9172232"/>
            <a:ext cx="1231" cy="1460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0" name="object 2360"/>
          <p:cNvSpPr/>
          <p:nvPr/>
        </p:nvSpPr>
        <p:spPr>
          <a:xfrm>
            <a:off x="9416160" y="9173388"/>
            <a:ext cx="1371" cy="1282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1" name="object 2361"/>
          <p:cNvSpPr/>
          <p:nvPr/>
        </p:nvSpPr>
        <p:spPr>
          <a:xfrm>
            <a:off x="9416174" y="9170822"/>
            <a:ext cx="1244" cy="1511"/>
          </a:xfrm>
          <a:prstGeom prst="rect">
            <a:avLst/>
          </a:prstGeom>
          <a:blipFill>
            <a:blip r:embed="rId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2" name="object 2362"/>
          <p:cNvSpPr/>
          <p:nvPr/>
        </p:nvSpPr>
        <p:spPr>
          <a:xfrm>
            <a:off x="9432276" y="9061818"/>
            <a:ext cx="16611" cy="7683"/>
          </a:xfrm>
          <a:prstGeom prst="rect">
            <a:avLst/>
          </a:prstGeom>
          <a:blipFill>
            <a:blip r:embed="rId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3" name="object 2363"/>
          <p:cNvSpPr/>
          <p:nvPr/>
        </p:nvSpPr>
        <p:spPr>
          <a:xfrm>
            <a:off x="9382125" y="9061577"/>
            <a:ext cx="60388" cy="103390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4" name="object 2364"/>
          <p:cNvSpPr/>
          <p:nvPr/>
        </p:nvSpPr>
        <p:spPr>
          <a:xfrm>
            <a:off x="9432378" y="9061132"/>
            <a:ext cx="15862" cy="9309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5" name="object 2365"/>
          <p:cNvSpPr/>
          <p:nvPr/>
        </p:nvSpPr>
        <p:spPr>
          <a:xfrm>
            <a:off x="9382125" y="9061157"/>
            <a:ext cx="55245" cy="100965"/>
          </a:xfrm>
          <a:prstGeom prst="rect">
            <a:avLst/>
          </a:prstGeom>
          <a:blipFill>
            <a:blip r:embed="rId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6" name="object 2366"/>
          <p:cNvSpPr/>
          <p:nvPr/>
        </p:nvSpPr>
        <p:spPr>
          <a:xfrm>
            <a:off x="9420173" y="9151835"/>
            <a:ext cx="9778" cy="12077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7" name="object 2367"/>
          <p:cNvSpPr/>
          <p:nvPr/>
        </p:nvSpPr>
        <p:spPr>
          <a:xfrm>
            <a:off x="9448241" y="9068561"/>
            <a:ext cx="1155" cy="1524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8" name="object 2368"/>
          <p:cNvSpPr/>
          <p:nvPr/>
        </p:nvSpPr>
        <p:spPr>
          <a:xfrm>
            <a:off x="9447809" y="9071305"/>
            <a:ext cx="139" cy="342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9" name="object 2369"/>
          <p:cNvSpPr/>
          <p:nvPr/>
        </p:nvSpPr>
        <p:spPr>
          <a:xfrm>
            <a:off x="9447644" y="9069502"/>
            <a:ext cx="1143" cy="1968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0" name="object 2370"/>
          <p:cNvSpPr/>
          <p:nvPr/>
        </p:nvSpPr>
        <p:spPr>
          <a:xfrm>
            <a:off x="9410610" y="9063240"/>
            <a:ext cx="5829" cy="2146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1" name="object 2371"/>
          <p:cNvSpPr/>
          <p:nvPr/>
        </p:nvSpPr>
        <p:spPr>
          <a:xfrm>
            <a:off x="9403410" y="9060167"/>
            <a:ext cx="16941" cy="6223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2" name="object 2372"/>
          <p:cNvSpPr/>
          <p:nvPr/>
        </p:nvSpPr>
        <p:spPr>
          <a:xfrm>
            <a:off x="9402191" y="9061399"/>
            <a:ext cx="13677" cy="4635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3" name="object 2373"/>
          <p:cNvSpPr/>
          <p:nvPr/>
        </p:nvSpPr>
        <p:spPr>
          <a:xfrm>
            <a:off x="9400044" y="9060192"/>
            <a:ext cx="24320" cy="7581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4" name="object 2374"/>
          <p:cNvSpPr/>
          <p:nvPr/>
        </p:nvSpPr>
        <p:spPr>
          <a:xfrm>
            <a:off x="9431515" y="9061475"/>
            <a:ext cx="863" cy="482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5" name="object 2375"/>
          <p:cNvSpPr/>
          <p:nvPr/>
        </p:nvSpPr>
        <p:spPr>
          <a:xfrm>
            <a:off x="9431566" y="9060662"/>
            <a:ext cx="1295" cy="1155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6" name="object 2376"/>
          <p:cNvSpPr/>
          <p:nvPr/>
        </p:nvSpPr>
        <p:spPr>
          <a:xfrm>
            <a:off x="9374708" y="9053297"/>
            <a:ext cx="10223" cy="98552"/>
          </a:xfrm>
          <a:prstGeom prst="rect">
            <a:avLst/>
          </a:prstGeom>
          <a:blipFill>
            <a:blip r:embed="rId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7" name="object 2377"/>
          <p:cNvSpPr/>
          <p:nvPr/>
        </p:nvSpPr>
        <p:spPr>
          <a:xfrm>
            <a:off x="9377426" y="9144241"/>
            <a:ext cx="3111" cy="5664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8" name="object 2378"/>
          <p:cNvSpPr/>
          <p:nvPr/>
        </p:nvSpPr>
        <p:spPr>
          <a:xfrm>
            <a:off x="9374289" y="9052686"/>
            <a:ext cx="8204" cy="71221"/>
          </a:xfrm>
          <a:prstGeom prst="rect">
            <a:avLst/>
          </a:prstGeom>
          <a:blipFill>
            <a:blip r:embed="rId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9" name="object 2379"/>
          <p:cNvSpPr/>
          <p:nvPr/>
        </p:nvSpPr>
        <p:spPr>
          <a:xfrm>
            <a:off x="9377489" y="9144648"/>
            <a:ext cx="203" cy="914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0" name="object 2380"/>
          <p:cNvSpPr/>
          <p:nvPr/>
        </p:nvSpPr>
        <p:spPr>
          <a:xfrm>
            <a:off x="9377897" y="9055837"/>
            <a:ext cx="7339" cy="97726"/>
          </a:xfrm>
          <a:prstGeom prst="rect">
            <a:avLst/>
          </a:prstGeom>
          <a:blipFill>
            <a:blip r:embed="rId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1" name="object 2381"/>
          <p:cNvSpPr/>
          <p:nvPr/>
        </p:nvSpPr>
        <p:spPr>
          <a:xfrm>
            <a:off x="9374695" y="9114358"/>
            <a:ext cx="1130" cy="1651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2" name="object 2382"/>
          <p:cNvSpPr/>
          <p:nvPr/>
        </p:nvSpPr>
        <p:spPr>
          <a:xfrm>
            <a:off x="9374289" y="9115882"/>
            <a:ext cx="419" cy="533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3" name="object 2383"/>
          <p:cNvSpPr/>
          <p:nvPr/>
        </p:nvSpPr>
        <p:spPr>
          <a:xfrm>
            <a:off x="9374682" y="9114383"/>
            <a:ext cx="1117" cy="1498"/>
          </a:xfrm>
          <a:prstGeom prst="rect">
            <a:avLst/>
          </a:prstGeom>
          <a:blipFill>
            <a:blip r:embed="rId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4" name="object 2384"/>
          <p:cNvSpPr/>
          <p:nvPr/>
        </p:nvSpPr>
        <p:spPr>
          <a:xfrm>
            <a:off x="9374251" y="9115438"/>
            <a:ext cx="444" cy="850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5" name="object 2385"/>
          <p:cNvSpPr/>
          <p:nvPr/>
        </p:nvSpPr>
        <p:spPr>
          <a:xfrm>
            <a:off x="9375190" y="9073807"/>
            <a:ext cx="2921" cy="18618"/>
          </a:xfrm>
          <a:prstGeom prst="rect">
            <a:avLst/>
          </a:prstGeom>
          <a:blipFill>
            <a:blip r:embed="rId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6" name="object 2386"/>
          <p:cNvSpPr/>
          <p:nvPr/>
        </p:nvSpPr>
        <p:spPr>
          <a:xfrm>
            <a:off x="9383407" y="9051442"/>
            <a:ext cx="2476" cy="2590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7" name="object 2387"/>
          <p:cNvSpPr/>
          <p:nvPr/>
        </p:nvSpPr>
        <p:spPr>
          <a:xfrm>
            <a:off x="9382924" y="9050820"/>
            <a:ext cx="1003" cy="1282"/>
          </a:xfrm>
          <a:prstGeom prst="rect">
            <a:avLst/>
          </a:prstGeom>
          <a:blipFill>
            <a:blip r:embed="rId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8" name="object 2388"/>
          <p:cNvSpPr/>
          <p:nvPr/>
        </p:nvSpPr>
        <p:spPr>
          <a:xfrm>
            <a:off x="9385681" y="9053614"/>
            <a:ext cx="355" cy="558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9" name="object 2389"/>
          <p:cNvSpPr/>
          <p:nvPr/>
        </p:nvSpPr>
        <p:spPr>
          <a:xfrm>
            <a:off x="9382493" y="9052103"/>
            <a:ext cx="3187" cy="3733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0" name="object 2390"/>
          <p:cNvSpPr/>
          <p:nvPr/>
        </p:nvSpPr>
        <p:spPr>
          <a:xfrm>
            <a:off x="9382061" y="9051556"/>
            <a:ext cx="1346" cy="1739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1" name="object 2391"/>
          <p:cNvSpPr/>
          <p:nvPr/>
        </p:nvSpPr>
        <p:spPr>
          <a:xfrm>
            <a:off x="9384931" y="9054033"/>
            <a:ext cx="952" cy="2044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2" name="object 2392"/>
          <p:cNvSpPr/>
          <p:nvPr/>
        </p:nvSpPr>
        <p:spPr>
          <a:xfrm>
            <a:off x="9437408" y="9139618"/>
            <a:ext cx="1181" cy="7937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3" name="object 2393"/>
          <p:cNvSpPr/>
          <p:nvPr/>
        </p:nvSpPr>
        <p:spPr>
          <a:xfrm>
            <a:off x="9435883" y="9109214"/>
            <a:ext cx="4521" cy="38633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4" name="object 2394"/>
          <p:cNvSpPr/>
          <p:nvPr/>
        </p:nvSpPr>
        <p:spPr>
          <a:xfrm>
            <a:off x="9436341" y="9117025"/>
            <a:ext cx="3086" cy="30721"/>
          </a:xfrm>
          <a:prstGeom prst="rect">
            <a:avLst/>
          </a:prstGeom>
          <a:blipFill>
            <a:blip r:embed="rId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5" name="object 2395"/>
          <p:cNvSpPr/>
          <p:nvPr/>
        </p:nvSpPr>
        <p:spPr>
          <a:xfrm>
            <a:off x="9439109" y="9108871"/>
            <a:ext cx="444" cy="774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6" name="object 2396"/>
          <p:cNvSpPr/>
          <p:nvPr/>
        </p:nvSpPr>
        <p:spPr>
          <a:xfrm>
            <a:off x="9441789" y="9110624"/>
            <a:ext cx="355" cy="3606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7" name="object 2397"/>
          <p:cNvSpPr/>
          <p:nvPr/>
        </p:nvSpPr>
        <p:spPr>
          <a:xfrm>
            <a:off x="9441801" y="9113888"/>
            <a:ext cx="203" cy="1142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8" name="object 2398"/>
          <p:cNvSpPr/>
          <p:nvPr/>
        </p:nvSpPr>
        <p:spPr>
          <a:xfrm>
            <a:off x="9440265" y="9111195"/>
            <a:ext cx="1536" cy="4864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9" name="object 2399"/>
          <p:cNvSpPr/>
          <p:nvPr/>
        </p:nvSpPr>
        <p:spPr>
          <a:xfrm>
            <a:off x="9440735" y="9114231"/>
            <a:ext cx="1079" cy="1511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0" name="object 2400"/>
          <p:cNvSpPr/>
          <p:nvPr/>
        </p:nvSpPr>
        <p:spPr>
          <a:xfrm>
            <a:off x="9377692" y="9134792"/>
            <a:ext cx="42481" cy="39471"/>
          </a:xfrm>
          <a:prstGeom prst="rect">
            <a:avLst/>
          </a:prstGeom>
          <a:blipFill>
            <a:blip r:embed="rId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1" name="object 2401"/>
          <p:cNvSpPr/>
          <p:nvPr/>
        </p:nvSpPr>
        <p:spPr>
          <a:xfrm>
            <a:off x="9419349" y="9162859"/>
            <a:ext cx="3810" cy="2540"/>
          </a:xfrm>
          <a:custGeom>
            <a:avLst/>
            <a:gdLst/>
            <a:ahLst/>
            <a:cxnLst/>
            <a:rect l="l" t="t" r="r" b="b"/>
            <a:pathLst>
              <a:path w="3809" h="2540">
                <a:moveTo>
                  <a:pt x="3428" y="0"/>
                </a:moveTo>
                <a:lnTo>
                  <a:pt x="825" y="1054"/>
                </a:lnTo>
                <a:lnTo>
                  <a:pt x="0" y="2374"/>
                </a:lnTo>
                <a:lnTo>
                  <a:pt x="1536" y="1790"/>
                </a:lnTo>
                <a:lnTo>
                  <a:pt x="3428" y="0"/>
                </a:lnTo>
                <a:close/>
              </a:path>
            </a:pathLst>
          </a:custGeom>
          <a:solidFill>
            <a:srgbClr val="BB8D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2" name="object 2402"/>
          <p:cNvSpPr/>
          <p:nvPr/>
        </p:nvSpPr>
        <p:spPr>
          <a:xfrm>
            <a:off x="9378814" y="9054172"/>
            <a:ext cx="68829" cy="116789"/>
          </a:xfrm>
          <a:prstGeom prst="rect">
            <a:avLst/>
          </a:prstGeom>
          <a:blipFill>
            <a:blip r:embed="rId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3" name="object 2403"/>
          <p:cNvSpPr/>
          <p:nvPr/>
        </p:nvSpPr>
        <p:spPr>
          <a:xfrm>
            <a:off x="9408985" y="9061145"/>
            <a:ext cx="38823" cy="10947"/>
          </a:xfrm>
          <a:prstGeom prst="rect">
            <a:avLst/>
          </a:prstGeom>
          <a:blipFill>
            <a:blip r:embed="rId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4" name="object 2404"/>
          <p:cNvSpPr/>
          <p:nvPr/>
        </p:nvSpPr>
        <p:spPr>
          <a:xfrm>
            <a:off x="9431375" y="906204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01" y="0"/>
                </a:lnTo>
              </a:path>
            </a:pathLst>
          </a:custGeom>
          <a:ln w="3175">
            <a:solidFill>
              <a:srgbClr val="B382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5" name="object 2405"/>
          <p:cNvSpPr/>
          <p:nvPr/>
        </p:nvSpPr>
        <p:spPr>
          <a:xfrm>
            <a:off x="9431083" y="906272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01" y="0"/>
                </a:lnTo>
              </a:path>
            </a:pathLst>
          </a:custGeom>
          <a:ln w="3175">
            <a:solidFill>
              <a:srgbClr val="B382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6" name="object 2406"/>
          <p:cNvSpPr/>
          <p:nvPr/>
        </p:nvSpPr>
        <p:spPr>
          <a:xfrm>
            <a:off x="9384601" y="9153562"/>
            <a:ext cx="113385" cy="62903"/>
          </a:xfrm>
          <a:prstGeom prst="rect">
            <a:avLst/>
          </a:prstGeom>
          <a:blipFill>
            <a:blip r:embed="rId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7" name="object 2407"/>
          <p:cNvSpPr/>
          <p:nvPr/>
        </p:nvSpPr>
        <p:spPr>
          <a:xfrm>
            <a:off x="9459011" y="9202915"/>
            <a:ext cx="23025" cy="13970"/>
          </a:xfrm>
          <a:prstGeom prst="rect">
            <a:avLst/>
          </a:prstGeom>
          <a:blipFill>
            <a:blip r:embed="rId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8" name="object 2408"/>
          <p:cNvSpPr/>
          <p:nvPr/>
        </p:nvSpPr>
        <p:spPr>
          <a:xfrm>
            <a:off x="9445155" y="9200934"/>
            <a:ext cx="38112" cy="15684"/>
          </a:xfrm>
          <a:prstGeom prst="rect">
            <a:avLst/>
          </a:prstGeom>
          <a:blipFill>
            <a:blip r:embed="rId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9" name="object 2409"/>
          <p:cNvSpPr/>
          <p:nvPr/>
        </p:nvSpPr>
        <p:spPr>
          <a:xfrm>
            <a:off x="9418129" y="9174022"/>
            <a:ext cx="52374" cy="43421"/>
          </a:xfrm>
          <a:prstGeom prst="rect">
            <a:avLst/>
          </a:prstGeom>
          <a:blipFill>
            <a:blip r:embed="rId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0" name="object 2410"/>
          <p:cNvSpPr/>
          <p:nvPr/>
        </p:nvSpPr>
        <p:spPr>
          <a:xfrm>
            <a:off x="9418701" y="9178455"/>
            <a:ext cx="215" cy="228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1" name="object 2411"/>
          <p:cNvSpPr/>
          <p:nvPr/>
        </p:nvSpPr>
        <p:spPr>
          <a:xfrm>
            <a:off x="9419196" y="9179991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38" y="0"/>
                </a:moveTo>
                <a:lnTo>
                  <a:pt x="203" y="698"/>
                </a:lnTo>
                <a:lnTo>
                  <a:pt x="38" y="0"/>
                </a:lnTo>
                <a:close/>
              </a:path>
            </a:pathLst>
          </a:custGeom>
          <a:solidFill>
            <a:srgbClr val="A675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2" name="object 2412"/>
          <p:cNvSpPr/>
          <p:nvPr/>
        </p:nvSpPr>
        <p:spPr>
          <a:xfrm>
            <a:off x="9418777" y="9178671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457" y="1320"/>
                </a:moveTo>
                <a:lnTo>
                  <a:pt x="0" y="0"/>
                </a:lnTo>
                <a:lnTo>
                  <a:pt x="139" y="12"/>
                </a:lnTo>
                <a:lnTo>
                  <a:pt x="457" y="1320"/>
                </a:lnTo>
                <a:close/>
              </a:path>
            </a:pathLst>
          </a:custGeom>
          <a:solidFill>
            <a:srgbClr val="A16E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3" name="object 2413"/>
          <p:cNvSpPr/>
          <p:nvPr/>
        </p:nvSpPr>
        <p:spPr>
          <a:xfrm>
            <a:off x="9417736" y="9160598"/>
            <a:ext cx="82461" cy="57416"/>
          </a:xfrm>
          <a:prstGeom prst="rect">
            <a:avLst/>
          </a:prstGeom>
          <a:blipFill>
            <a:blip r:embed="rId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4" name="object 2414"/>
          <p:cNvSpPr/>
          <p:nvPr/>
        </p:nvSpPr>
        <p:spPr>
          <a:xfrm>
            <a:off x="9417608" y="9174569"/>
            <a:ext cx="520" cy="673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5" name="object 2415"/>
          <p:cNvSpPr/>
          <p:nvPr/>
        </p:nvSpPr>
        <p:spPr>
          <a:xfrm>
            <a:off x="9417532" y="9174150"/>
            <a:ext cx="520" cy="584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6" name="object 2416"/>
          <p:cNvSpPr/>
          <p:nvPr/>
        </p:nvSpPr>
        <p:spPr>
          <a:xfrm>
            <a:off x="9420008" y="9172702"/>
            <a:ext cx="70472" cy="44183"/>
          </a:xfrm>
          <a:prstGeom prst="rect">
            <a:avLst/>
          </a:prstGeom>
          <a:blipFill>
            <a:blip r:embed="rId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7" name="object 2417"/>
          <p:cNvSpPr/>
          <p:nvPr/>
        </p:nvSpPr>
        <p:spPr>
          <a:xfrm>
            <a:off x="9486607" y="9197759"/>
            <a:ext cx="7645" cy="4381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8" name="object 2418"/>
          <p:cNvSpPr/>
          <p:nvPr/>
        </p:nvSpPr>
        <p:spPr>
          <a:xfrm>
            <a:off x="9478162" y="9189872"/>
            <a:ext cx="5435" cy="4152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9" name="object 2419"/>
          <p:cNvSpPr/>
          <p:nvPr/>
        </p:nvSpPr>
        <p:spPr>
          <a:xfrm>
            <a:off x="9433636" y="9157678"/>
            <a:ext cx="58077" cy="27698"/>
          </a:xfrm>
          <a:prstGeom prst="rect">
            <a:avLst/>
          </a:prstGeom>
          <a:blipFill>
            <a:blip r:embed="rId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0" name="object 2420"/>
          <p:cNvSpPr/>
          <p:nvPr/>
        </p:nvSpPr>
        <p:spPr>
          <a:xfrm>
            <a:off x="9441383" y="9157678"/>
            <a:ext cx="11391" cy="1879"/>
          </a:xfrm>
          <a:prstGeom prst="rect">
            <a:avLst/>
          </a:prstGeom>
          <a:blipFill>
            <a:blip r:embed="rId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1" name="object 2421"/>
          <p:cNvSpPr/>
          <p:nvPr/>
        </p:nvSpPr>
        <p:spPr>
          <a:xfrm>
            <a:off x="9493313" y="9184284"/>
            <a:ext cx="4749" cy="5715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2" name="object 2422"/>
          <p:cNvSpPr/>
          <p:nvPr/>
        </p:nvSpPr>
        <p:spPr>
          <a:xfrm>
            <a:off x="9498024" y="9189148"/>
            <a:ext cx="3098" cy="3517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3" name="object 2423"/>
          <p:cNvSpPr/>
          <p:nvPr/>
        </p:nvSpPr>
        <p:spPr>
          <a:xfrm>
            <a:off x="9492716" y="9184055"/>
            <a:ext cx="2654" cy="2755"/>
          </a:xfrm>
          <a:prstGeom prst="rect">
            <a:avLst/>
          </a:prstGeom>
          <a:blipFill>
            <a:blip r:embed="rId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4" name="object 2424"/>
          <p:cNvSpPr/>
          <p:nvPr/>
        </p:nvSpPr>
        <p:spPr>
          <a:xfrm>
            <a:off x="9476600" y="9170454"/>
            <a:ext cx="21463" cy="22402"/>
          </a:xfrm>
          <a:prstGeom prst="rect">
            <a:avLst/>
          </a:prstGeom>
          <a:blipFill>
            <a:blip r:embed="rId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5" name="object 2425"/>
          <p:cNvSpPr/>
          <p:nvPr/>
        </p:nvSpPr>
        <p:spPr>
          <a:xfrm>
            <a:off x="9497986" y="9189999"/>
            <a:ext cx="3086" cy="4737"/>
          </a:xfrm>
          <a:prstGeom prst="rect">
            <a:avLst/>
          </a:prstGeom>
          <a:blipFill>
            <a:blip r:embed="rId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6" name="object 2426"/>
          <p:cNvSpPr/>
          <p:nvPr/>
        </p:nvSpPr>
        <p:spPr>
          <a:xfrm>
            <a:off x="9476270" y="9170213"/>
            <a:ext cx="18961" cy="16548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7" name="object 2427"/>
          <p:cNvSpPr/>
          <p:nvPr/>
        </p:nvSpPr>
        <p:spPr>
          <a:xfrm>
            <a:off x="9437687" y="9147454"/>
            <a:ext cx="8013" cy="990"/>
          </a:xfrm>
          <a:prstGeom prst="rect">
            <a:avLst/>
          </a:prstGeom>
          <a:blipFill>
            <a:blip r:embed="rId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8" name="object 2428"/>
          <p:cNvSpPr/>
          <p:nvPr/>
        </p:nvSpPr>
        <p:spPr>
          <a:xfrm>
            <a:off x="9439923" y="9149918"/>
            <a:ext cx="7226" cy="1155"/>
          </a:xfrm>
          <a:prstGeom prst="rect">
            <a:avLst/>
          </a:prstGeom>
          <a:blipFill>
            <a:blip r:embed="rId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9" name="object 2429"/>
          <p:cNvSpPr/>
          <p:nvPr/>
        </p:nvSpPr>
        <p:spPr>
          <a:xfrm>
            <a:off x="9437319" y="9148127"/>
            <a:ext cx="9461" cy="2336"/>
          </a:xfrm>
          <a:prstGeom prst="rect">
            <a:avLst/>
          </a:prstGeom>
          <a:blipFill>
            <a:blip r:embed="rId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0" name="object 2430"/>
          <p:cNvSpPr/>
          <p:nvPr/>
        </p:nvSpPr>
        <p:spPr>
          <a:xfrm>
            <a:off x="9448634" y="9150807"/>
            <a:ext cx="1435" cy="673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1" name="object 2431"/>
          <p:cNvSpPr/>
          <p:nvPr/>
        </p:nvSpPr>
        <p:spPr>
          <a:xfrm>
            <a:off x="9447339" y="9148674"/>
            <a:ext cx="2336" cy="2324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2" name="object 2432"/>
          <p:cNvSpPr/>
          <p:nvPr/>
        </p:nvSpPr>
        <p:spPr>
          <a:xfrm>
            <a:off x="9445637" y="9148330"/>
            <a:ext cx="1409" cy="292"/>
          </a:xfrm>
          <a:prstGeom prst="rect">
            <a:avLst/>
          </a:prstGeom>
          <a:blipFill>
            <a:blip r:embed="rId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3" name="object 2433"/>
          <p:cNvSpPr/>
          <p:nvPr/>
        </p:nvSpPr>
        <p:spPr>
          <a:xfrm>
            <a:off x="9446780" y="9150464"/>
            <a:ext cx="2235" cy="863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4" name="object 2434"/>
          <p:cNvSpPr/>
          <p:nvPr/>
        </p:nvSpPr>
        <p:spPr>
          <a:xfrm>
            <a:off x="9445700" y="9148445"/>
            <a:ext cx="2933" cy="2362"/>
          </a:xfrm>
          <a:prstGeom prst="rect">
            <a:avLst/>
          </a:prstGeom>
          <a:blipFill>
            <a:blip r:embed="rId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5" name="object 2435"/>
          <p:cNvSpPr/>
          <p:nvPr/>
        </p:nvSpPr>
        <p:spPr>
          <a:xfrm>
            <a:off x="9417901" y="9172740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209" y="0"/>
                </a:lnTo>
              </a:path>
            </a:pathLst>
          </a:custGeom>
          <a:ln w="3175">
            <a:solidFill>
              <a:srgbClr val="F3DB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6" name="object 2436"/>
          <p:cNvSpPr/>
          <p:nvPr/>
        </p:nvSpPr>
        <p:spPr>
          <a:xfrm>
            <a:off x="9418002" y="9173312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070" y="0"/>
                </a:lnTo>
              </a:path>
            </a:pathLst>
          </a:custGeom>
          <a:ln w="3175">
            <a:solidFill>
              <a:srgbClr val="E9CD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7" name="object 2437"/>
          <p:cNvSpPr/>
          <p:nvPr/>
        </p:nvSpPr>
        <p:spPr>
          <a:xfrm>
            <a:off x="9417901" y="9170923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4">
                <a:moveTo>
                  <a:pt x="3022" y="0"/>
                </a:moveTo>
                <a:lnTo>
                  <a:pt x="38" y="76"/>
                </a:lnTo>
                <a:lnTo>
                  <a:pt x="0" y="1435"/>
                </a:lnTo>
                <a:lnTo>
                  <a:pt x="2209" y="1320"/>
                </a:lnTo>
                <a:lnTo>
                  <a:pt x="2412" y="292"/>
                </a:lnTo>
                <a:lnTo>
                  <a:pt x="3009" y="139"/>
                </a:lnTo>
                <a:lnTo>
                  <a:pt x="3022" y="0"/>
                </a:lnTo>
                <a:close/>
              </a:path>
            </a:pathLst>
          </a:custGeom>
          <a:solidFill>
            <a:srgbClr val="F0DA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8" name="object 2438"/>
          <p:cNvSpPr/>
          <p:nvPr/>
        </p:nvSpPr>
        <p:spPr>
          <a:xfrm>
            <a:off x="9417901" y="9170923"/>
            <a:ext cx="3022" cy="1435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9" name="object 2439"/>
          <p:cNvSpPr/>
          <p:nvPr/>
        </p:nvSpPr>
        <p:spPr>
          <a:xfrm>
            <a:off x="9416630" y="9149232"/>
            <a:ext cx="17741" cy="25095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0" name="object 2440"/>
          <p:cNvSpPr/>
          <p:nvPr/>
        </p:nvSpPr>
        <p:spPr>
          <a:xfrm>
            <a:off x="9417939" y="9158909"/>
            <a:ext cx="13004" cy="12141"/>
          </a:xfrm>
          <a:prstGeom prst="rect">
            <a:avLst/>
          </a:prstGeom>
          <a:blipFill>
            <a:blip r:embed="rId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1" name="object 2441"/>
          <p:cNvSpPr/>
          <p:nvPr/>
        </p:nvSpPr>
        <p:spPr>
          <a:xfrm>
            <a:off x="9420885" y="9162821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1981" y="0"/>
                </a:moveTo>
                <a:lnTo>
                  <a:pt x="0" y="1828"/>
                </a:lnTo>
                <a:lnTo>
                  <a:pt x="888" y="1435"/>
                </a:lnTo>
                <a:lnTo>
                  <a:pt x="1981" y="0"/>
                </a:lnTo>
                <a:close/>
              </a:path>
            </a:pathLst>
          </a:custGeom>
          <a:solidFill>
            <a:srgbClr val="D8B3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2" name="object 2442"/>
          <p:cNvSpPr/>
          <p:nvPr/>
        </p:nvSpPr>
        <p:spPr>
          <a:xfrm>
            <a:off x="9472117" y="9159697"/>
            <a:ext cx="4711" cy="5397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3" name="object 2443"/>
          <p:cNvSpPr/>
          <p:nvPr/>
        </p:nvSpPr>
        <p:spPr>
          <a:xfrm>
            <a:off x="9471114" y="9160053"/>
            <a:ext cx="5486" cy="7150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4" name="object 2444"/>
          <p:cNvSpPr/>
          <p:nvPr/>
        </p:nvSpPr>
        <p:spPr>
          <a:xfrm>
            <a:off x="9471558" y="9158846"/>
            <a:ext cx="1219" cy="1206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5" name="object 2445"/>
          <p:cNvSpPr/>
          <p:nvPr/>
        </p:nvSpPr>
        <p:spPr>
          <a:xfrm>
            <a:off x="9470555" y="9159367"/>
            <a:ext cx="1562" cy="1193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6" name="object 2446"/>
          <p:cNvSpPr/>
          <p:nvPr/>
        </p:nvSpPr>
        <p:spPr>
          <a:xfrm>
            <a:off x="9476600" y="9164625"/>
            <a:ext cx="609" cy="876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7" name="object 2447"/>
          <p:cNvSpPr/>
          <p:nvPr/>
        </p:nvSpPr>
        <p:spPr>
          <a:xfrm>
            <a:off x="9475952" y="9167203"/>
            <a:ext cx="2057" cy="2641"/>
          </a:xfrm>
          <a:prstGeom prst="rect">
            <a:avLst/>
          </a:prstGeom>
          <a:blipFill>
            <a:blip r:embed="rId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8" name="object 2448"/>
          <p:cNvSpPr/>
          <p:nvPr/>
        </p:nvSpPr>
        <p:spPr>
          <a:xfrm>
            <a:off x="9417418" y="9147988"/>
            <a:ext cx="65818" cy="66624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9" name="object 2449"/>
          <p:cNvSpPr/>
          <p:nvPr/>
        </p:nvSpPr>
        <p:spPr>
          <a:xfrm>
            <a:off x="9435757" y="9182062"/>
            <a:ext cx="36855" cy="28917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0" name="object 2450"/>
          <p:cNvSpPr/>
          <p:nvPr/>
        </p:nvSpPr>
        <p:spPr>
          <a:xfrm>
            <a:off x="9443554" y="9201353"/>
            <a:ext cx="29756" cy="9537"/>
          </a:xfrm>
          <a:prstGeom prst="rect">
            <a:avLst/>
          </a:prstGeom>
          <a:blipFill>
            <a:blip r:embed="rId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1" name="object 2451"/>
          <p:cNvSpPr/>
          <p:nvPr/>
        </p:nvSpPr>
        <p:spPr>
          <a:xfrm>
            <a:off x="9420809" y="9168866"/>
            <a:ext cx="60901" cy="46697"/>
          </a:xfrm>
          <a:prstGeom prst="rect">
            <a:avLst/>
          </a:prstGeom>
          <a:blipFill>
            <a:blip r:embed="rId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2" name="object 2452"/>
          <p:cNvSpPr/>
          <p:nvPr/>
        </p:nvSpPr>
        <p:spPr>
          <a:xfrm>
            <a:off x="9420809" y="9168219"/>
            <a:ext cx="4394" cy="4483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3" name="object 2453"/>
          <p:cNvSpPr/>
          <p:nvPr/>
        </p:nvSpPr>
        <p:spPr>
          <a:xfrm>
            <a:off x="9422980" y="9169527"/>
            <a:ext cx="68313" cy="41313"/>
          </a:xfrm>
          <a:prstGeom prst="rect">
            <a:avLst/>
          </a:prstGeom>
          <a:blipFill>
            <a:blip r:embed="rId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4" name="object 2454"/>
          <p:cNvSpPr/>
          <p:nvPr/>
        </p:nvSpPr>
        <p:spPr>
          <a:xfrm>
            <a:off x="9477616" y="9196120"/>
            <a:ext cx="17906" cy="7239"/>
          </a:xfrm>
          <a:prstGeom prst="rect">
            <a:avLst/>
          </a:prstGeom>
          <a:blipFill>
            <a:blip r:embed="rId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5" name="object 2455"/>
          <p:cNvSpPr/>
          <p:nvPr/>
        </p:nvSpPr>
        <p:spPr>
          <a:xfrm>
            <a:off x="9479000" y="9188894"/>
            <a:ext cx="17081" cy="11785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6" name="object 2456"/>
          <p:cNvSpPr/>
          <p:nvPr/>
        </p:nvSpPr>
        <p:spPr>
          <a:xfrm>
            <a:off x="9483128" y="9188564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282" y="0"/>
                </a:moveTo>
                <a:lnTo>
                  <a:pt x="0" y="495"/>
                </a:lnTo>
                <a:lnTo>
                  <a:pt x="126" y="1092"/>
                </a:lnTo>
                <a:lnTo>
                  <a:pt x="1282" y="0"/>
                </a:lnTo>
                <a:close/>
              </a:path>
            </a:pathLst>
          </a:custGeom>
          <a:solidFill>
            <a:srgbClr val="D5AF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7" name="object 2457"/>
          <p:cNvSpPr/>
          <p:nvPr/>
        </p:nvSpPr>
        <p:spPr>
          <a:xfrm>
            <a:off x="9434372" y="9064447"/>
            <a:ext cx="122986" cy="105765"/>
          </a:xfrm>
          <a:prstGeom prst="rect">
            <a:avLst/>
          </a:prstGeom>
          <a:blipFill>
            <a:blip r:embed="rId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8" name="object 2458"/>
          <p:cNvSpPr/>
          <p:nvPr/>
        </p:nvSpPr>
        <p:spPr>
          <a:xfrm>
            <a:off x="9427844" y="9150934"/>
            <a:ext cx="66560" cy="33820"/>
          </a:xfrm>
          <a:prstGeom prst="rect">
            <a:avLst/>
          </a:prstGeom>
          <a:blipFill>
            <a:blip r:embed="rId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9" name="object 2459"/>
          <p:cNvSpPr/>
          <p:nvPr/>
        </p:nvSpPr>
        <p:spPr>
          <a:xfrm>
            <a:off x="9438500" y="9150616"/>
            <a:ext cx="34112" cy="14594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0" name="object 2460"/>
          <p:cNvSpPr/>
          <p:nvPr/>
        </p:nvSpPr>
        <p:spPr>
          <a:xfrm>
            <a:off x="9446202" y="9151073"/>
            <a:ext cx="23114" cy="11150"/>
          </a:xfrm>
          <a:prstGeom prst="rect">
            <a:avLst/>
          </a:prstGeom>
          <a:blipFill>
            <a:blip r:embed="rId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1" name="object 2461"/>
          <p:cNvSpPr/>
          <p:nvPr/>
        </p:nvSpPr>
        <p:spPr>
          <a:xfrm>
            <a:off x="9472079" y="9155900"/>
            <a:ext cx="3428" cy="2946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2" name="object 2462"/>
          <p:cNvSpPr/>
          <p:nvPr/>
        </p:nvSpPr>
        <p:spPr>
          <a:xfrm>
            <a:off x="9471673" y="9153690"/>
            <a:ext cx="5626" cy="4686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3" name="object 2463"/>
          <p:cNvSpPr/>
          <p:nvPr/>
        </p:nvSpPr>
        <p:spPr>
          <a:xfrm>
            <a:off x="9471138" y="915887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81" y="0"/>
                </a:lnTo>
              </a:path>
            </a:pathLst>
          </a:custGeom>
          <a:ln w="3175">
            <a:solidFill>
              <a:srgbClr val="C095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4" name="object 2464"/>
          <p:cNvSpPr/>
          <p:nvPr/>
        </p:nvSpPr>
        <p:spPr>
          <a:xfrm>
            <a:off x="9469970" y="915939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87" y="0"/>
                </a:lnTo>
              </a:path>
            </a:pathLst>
          </a:custGeom>
          <a:ln w="3175">
            <a:solidFill>
              <a:srgbClr val="BA8C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5" name="object 2465"/>
          <p:cNvSpPr/>
          <p:nvPr/>
        </p:nvSpPr>
        <p:spPr>
          <a:xfrm>
            <a:off x="9469069" y="9157665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4">
                <a:moveTo>
                  <a:pt x="2603" y="0"/>
                </a:moveTo>
                <a:lnTo>
                  <a:pt x="0" y="761"/>
                </a:lnTo>
                <a:lnTo>
                  <a:pt x="901" y="1638"/>
                </a:lnTo>
                <a:lnTo>
                  <a:pt x="2070" y="1193"/>
                </a:lnTo>
                <a:lnTo>
                  <a:pt x="3009" y="711"/>
                </a:lnTo>
                <a:lnTo>
                  <a:pt x="2603" y="0"/>
                </a:lnTo>
                <a:close/>
              </a:path>
            </a:pathLst>
          </a:custGeom>
          <a:solidFill>
            <a:srgbClr val="E4C9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6" name="object 2466"/>
          <p:cNvSpPr/>
          <p:nvPr/>
        </p:nvSpPr>
        <p:spPr>
          <a:xfrm>
            <a:off x="9468256" y="916004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49" y="0"/>
                </a:lnTo>
              </a:path>
            </a:pathLst>
          </a:custGeom>
          <a:ln w="3175">
            <a:solidFill>
              <a:srgbClr val="D3AD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7" name="object 2467"/>
          <p:cNvSpPr/>
          <p:nvPr/>
        </p:nvSpPr>
        <p:spPr>
          <a:xfrm>
            <a:off x="9469107" y="915978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47" y="0"/>
                </a:lnTo>
              </a:path>
            </a:pathLst>
          </a:custGeom>
          <a:ln w="3175">
            <a:solidFill>
              <a:srgbClr val="CFA6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8" name="object 2468"/>
          <p:cNvSpPr/>
          <p:nvPr/>
        </p:nvSpPr>
        <p:spPr>
          <a:xfrm>
            <a:off x="9466554" y="9159747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1371" y="1092"/>
                </a:moveTo>
                <a:lnTo>
                  <a:pt x="0" y="177"/>
                </a:lnTo>
                <a:lnTo>
                  <a:pt x="1701" y="0"/>
                </a:lnTo>
                <a:lnTo>
                  <a:pt x="2527" y="787"/>
                </a:lnTo>
                <a:lnTo>
                  <a:pt x="1371" y="1092"/>
                </a:lnTo>
                <a:close/>
              </a:path>
            </a:pathLst>
          </a:custGeom>
          <a:solidFill>
            <a:srgbClr val="D3AD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9" name="object 2469"/>
          <p:cNvSpPr/>
          <p:nvPr/>
        </p:nvSpPr>
        <p:spPr>
          <a:xfrm>
            <a:off x="9497733" y="9052979"/>
            <a:ext cx="35712" cy="48894"/>
          </a:xfrm>
          <a:prstGeom prst="rect">
            <a:avLst/>
          </a:prstGeom>
          <a:blipFill>
            <a:blip r:embed="rId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0" name="object 2470"/>
          <p:cNvSpPr/>
          <p:nvPr/>
        </p:nvSpPr>
        <p:spPr>
          <a:xfrm>
            <a:off x="9495256" y="9052217"/>
            <a:ext cx="1206" cy="863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1" name="object 2471"/>
          <p:cNvSpPr/>
          <p:nvPr/>
        </p:nvSpPr>
        <p:spPr>
          <a:xfrm>
            <a:off x="9495307" y="9052293"/>
            <a:ext cx="3479" cy="1447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2" name="object 2472"/>
          <p:cNvSpPr/>
          <p:nvPr/>
        </p:nvSpPr>
        <p:spPr>
          <a:xfrm>
            <a:off x="9505874" y="9057017"/>
            <a:ext cx="1117" cy="1930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3" name="object 2473"/>
          <p:cNvSpPr/>
          <p:nvPr/>
        </p:nvSpPr>
        <p:spPr>
          <a:xfrm>
            <a:off x="9457945" y="9054858"/>
            <a:ext cx="72540" cy="99364"/>
          </a:xfrm>
          <a:prstGeom prst="rect">
            <a:avLst/>
          </a:prstGeom>
          <a:blipFill>
            <a:blip r:embed="rId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4" name="object 2474"/>
          <p:cNvSpPr/>
          <p:nvPr/>
        </p:nvSpPr>
        <p:spPr>
          <a:xfrm>
            <a:off x="9474758" y="9062542"/>
            <a:ext cx="14833" cy="3289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5" name="object 2475"/>
          <p:cNvSpPr/>
          <p:nvPr/>
        </p:nvSpPr>
        <p:spPr>
          <a:xfrm>
            <a:off x="9475190" y="9054312"/>
            <a:ext cx="21285" cy="11645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6" name="object 2476"/>
          <p:cNvSpPr/>
          <p:nvPr/>
        </p:nvSpPr>
        <p:spPr>
          <a:xfrm>
            <a:off x="9506953" y="9061348"/>
            <a:ext cx="15697" cy="19938"/>
          </a:xfrm>
          <a:prstGeom prst="rect">
            <a:avLst/>
          </a:prstGeom>
          <a:blipFill>
            <a:blip r:embed="rId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7" name="object 2477"/>
          <p:cNvSpPr/>
          <p:nvPr/>
        </p:nvSpPr>
        <p:spPr>
          <a:xfrm>
            <a:off x="9505632" y="9059926"/>
            <a:ext cx="22326" cy="29565"/>
          </a:xfrm>
          <a:prstGeom prst="rect">
            <a:avLst/>
          </a:prstGeom>
          <a:blipFill>
            <a:blip r:embed="rId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8" name="object 2478"/>
          <p:cNvSpPr/>
          <p:nvPr/>
        </p:nvSpPr>
        <p:spPr>
          <a:xfrm>
            <a:off x="9496476" y="9053741"/>
            <a:ext cx="36436" cy="48107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9" name="object 2479"/>
          <p:cNvSpPr/>
          <p:nvPr/>
        </p:nvSpPr>
        <p:spPr>
          <a:xfrm>
            <a:off x="9495091" y="9053068"/>
            <a:ext cx="215" cy="165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0" name="object 2480"/>
          <p:cNvSpPr/>
          <p:nvPr/>
        </p:nvSpPr>
        <p:spPr>
          <a:xfrm>
            <a:off x="9494266" y="9053080"/>
            <a:ext cx="3467" cy="1778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1" name="object 2481"/>
          <p:cNvSpPr/>
          <p:nvPr/>
        </p:nvSpPr>
        <p:spPr>
          <a:xfrm>
            <a:off x="9517545" y="9073718"/>
            <a:ext cx="6286" cy="8953"/>
          </a:xfrm>
          <a:prstGeom prst="rect">
            <a:avLst/>
          </a:prstGeom>
          <a:blipFill>
            <a:blip r:embed="rId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2" name="object 2482"/>
          <p:cNvSpPr/>
          <p:nvPr/>
        </p:nvSpPr>
        <p:spPr>
          <a:xfrm>
            <a:off x="9505657" y="9057932"/>
            <a:ext cx="25196" cy="32854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3" name="object 2483"/>
          <p:cNvSpPr/>
          <p:nvPr/>
        </p:nvSpPr>
        <p:spPr>
          <a:xfrm>
            <a:off x="9485680" y="9095994"/>
            <a:ext cx="15913" cy="13855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4" name="object 2484"/>
          <p:cNvSpPr/>
          <p:nvPr/>
        </p:nvSpPr>
        <p:spPr>
          <a:xfrm>
            <a:off x="9460458" y="9064015"/>
            <a:ext cx="51650" cy="78905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5" name="object 2485"/>
          <p:cNvSpPr/>
          <p:nvPr/>
        </p:nvSpPr>
        <p:spPr>
          <a:xfrm>
            <a:off x="9485541" y="9116415"/>
            <a:ext cx="5994" cy="16751"/>
          </a:xfrm>
          <a:prstGeom prst="rect">
            <a:avLst/>
          </a:prstGeom>
          <a:blipFill>
            <a:blip r:embed="rId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6" name="object 2486"/>
          <p:cNvSpPr/>
          <p:nvPr/>
        </p:nvSpPr>
        <p:spPr>
          <a:xfrm>
            <a:off x="9420352" y="9051112"/>
            <a:ext cx="97193" cy="83591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7" name="object 2487"/>
          <p:cNvSpPr/>
          <p:nvPr/>
        </p:nvSpPr>
        <p:spPr>
          <a:xfrm>
            <a:off x="9507613" y="9060104"/>
            <a:ext cx="21844" cy="27914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8" name="object 2488"/>
          <p:cNvSpPr/>
          <p:nvPr/>
        </p:nvSpPr>
        <p:spPr>
          <a:xfrm>
            <a:off x="9509214" y="9063469"/>
            <a:ext cx="4445" cy="5080"/>
          </a:xfrm>
          <a:custGeom>
            <a:avLst/>
            <a:gdLst/>
            <a:ahLst/>
            <a:cxnLst/>
            <a:rect l="l" t="t" r="r" b="b"/>
            <a:pathLst>
              <a:path w="4445" h="5079">
                <a:moveTo>
                  <a:pt x="0" y="0"/>
                </a:moveTo>
                <a:lnTo>
                  <a:pt x="114" y="2222"/>
                </a:lnTo>
                <a:lnTo>
                  <a:pt x="444" y="4940"/>
                </a:lnTo>
                <a:lnTo>
                  <a:pt x="1155" y="4940"/>
                </a:lnTo>
                <a:lnTo>
                  <a:pt x="3162" y="4635"/>
                </a:lnTo>
                <a:lnTo>
                  <a:pt x="4050" y="4635"/>
                </a:lnTo>
                <a:lnTo>
                  <a:pt x="2781" y="3073"/>
                </a:lnTo>
                <a:lnTo>
                  <a:pt x="1422" y="1498"/>
                </a:lnTo>
                <a:lnTo>
                  <a:pt x="0" y="0"/>
                </a:lnTo>
                <a:close/>
              </a:path>
            </a:pathLst>
          </a:custGeom>
          <a:solidFill>
            <a:srgbClr val="E2C29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9" name="object 2489"/>
          <p:cNvSpPr/>
          <p:nvPr/>
        </p:nvSpPr>
        <p:spPr>
          <a:xfrm>
            <a:off x="9441954" y="9110409"/>
            <a:ext cx="7670" cy="38633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0" name="object 2490"/>
          <p:cNvSpPr/>
          <p:nvPr/>
        </p:nvSpPr>
        <p:spPr>
          <a:xfrm>
            <a:off x="9441954" y="9109874"/>
            <a:ext cx="3619" cy="6603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1" name="object 2491"/>
          <p:cNvSpPr/>
          <p:nvPr/>
        </p:nvSpPr>
        <p:spPr>
          <a:xfrm>
            <a:off x="9448151" y="9148788"/>
            <a:ext cx="1498" cy="304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2" name="object 2492"/>
          <p:cNvSpPr/>
          <p:nvPr/>
        </p:nvSpPr>
        <p:spPr>
          <a:xfrm>
            <a:off x="9444228" y="9105366"/>
            <a:ext cx="7162" cy="43929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3" name="object 2493"/>
          <p:cNvSpPr/>
          <p:nvPr/>
        </p:nvSpPr>
        <p:spPr>
          <a:xfrm>
            <a:off x="9449790" y="9077173"/>
            <a:ext cx="11480" cy="19253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4" name="object 2494"/>
          <p:cNvSpPr/>
          <p:nvPr/>
        </p:nvSpPr>
        <p:spPr>
          <a:xfrm>
            <a:off x="9447745" y="9079509"/>
            <a:ext cx="4279" cy="19723"/>
          </a:xfrm>
          <a:prstGeom prst="rect">
            <a:avLst/>
          </a:prstGeom>
          <a:blipFill>
            <a:blip r:embed="rId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5" name="object 2495"/>
          <p:cNvSpPr/>
          <p:nvPr/>
        </p:nvSpPr>
        <p:spPr>
          <a:xfrm>
            <a:off x="9451885" y="9075864"/>
            <a:ext cx="10210" cy="15506"/>
          </a:xfrm>
          <a:prstGeom prst="rect">
            <a:avLst/>
          </a:prstGeom>
          <a:blipFill>
            <a:blip r:embed="rId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6" name="object 2496"/>
          <p:cNvSpPr/>
          <p:nvPr/>
        </p:nvSpPr>
        <p:spPr>
          <a:xfrm>
            <a:off x="9519628" y="9105354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0" y="0"/>
                </a:moveTo>
                <a:lnTo>
                  <a:pt x="368" y="1587"/>
                </a:lnTo>
                <a:lnTo>
                  <a:pt x="1790" y="952"/>
                </a:lnTo>
                <a:lnTo>
                  <a:pt x="0" y="0"/>
                </a:lnTo>
                <a:close/>
              </a:path>
            </a:pathLst>
          </a:custGeom>
          <a:solidFill>
            <a:srgbClr val="DAB8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7" name="object 2497"/>
          <p:cNvSpPr/>
          <p:nvPr/>
        </p:nvSpPr>
        <p:spPr>
          <a:xfrm>
            <a:off x="9508731" y="9061043"/>
            <a:ext cx="23964" cy="47078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8" name="object 2498"/>
          <p:cNvSpPr/>
          <p:nvPr/>
        </p:nvSpPr>
        <p:spPr>
          <a:xfrm>
            <a:off x="9511462" y="9103373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4">
                <a:moveTo>
                  <a:pt x="3810" y="0"/>
                </a:moveTo>
                <a:lnTo>
                  <a:pt x="1714" y="533"/>
                </a:lnTo>
                <a:lnTo>
                  <a:pt x="0" y="1663"/>
                </a:lnTo>
                <a:lnTo>
                  <a:pt x="1282" y="977"/>
                </a:lnTo>
                <a:lnTo>
                  <a:pt x="2654" y="457"/>
                </a:lnTo>
                <a:lnTo>
                  <a:pt x="4114" y="76"/>
                </a:lnTo>
                <a:lnTo>
                  <a:pt x="3810" y="0"/>
                </a:lnTo>
                <a:close/>
              </a:path>
            </a:pathLst>
          </a:custGeom>
          <a:solidFill>
            <a:srgbClr val="DBB78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9" name="object 2499"/>
          <p:cNvSpPr/>
          <p:nvPr/>
        </p:nvSpPr>
        <p:spPr>
          <a:xfrm>
            <a:off x="9519157" y="910725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54" y="0"/>
                </a:lnTo>
              </a:path>
            </a:pathLst>
          </a:custGeom>
          <a:ln w="3175">
            <a:solidFill>
              <a:srgbClr val="C699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0" name="object 2500"/>
          <p:cNvSpPr/>
          <p:nvPr/>
        </p:nvSpPr>
        <p:spPr>
          <a:xfrm>
            <a:off x="9441980" y="9069451"/>
            <a:ext cx="10033" cy="45453"/>
          </a:xfrm>
          <a:prstGeom prst="rect">
            <a:avLst/>
          </a:prstGeom>
          <a:blipFill>
            <a:blip r:embed="rId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1" name="object 2501"/>
          <p:cNvSpPr/>
          <p:nvPr/>
        </p:nvSpPr>
        <p:spPr>
          <a:xfrm>
            <a:off x="9445040" y="9069134"/>
            <a:ext cx="5207" cy="27660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2" name="object 2502"/>
          <p:cNvSpPr/>
          <p:nvPr/>
        </p:nvSpPr>
        <p:spPr>
          <a:xfrm>
            <a:off x="9448482" y="9085236"/>
            <a:ext cx="1905" cy="8255"/>
          </a:xfrm>
          <a:custGeom>
            <a:avLst/>
            <a:gdLst/>
            <a:ahLst/>
            <a:cxnLst/>
            <a:rect l="l" t="t" r="r" b="b"/>
            <a:pathLst>
              <a:path w="1904" h="8254">
                <a:moveTo>
                  <a:pt x="1650" y="0"/>
                </a:moveTo>
                <a:lnTo>
                  <a:pt x="1422" y="1536"/>
                </a:lnTo>
                <a:lnTo>
                  <a:pt x="1117" y="3022"/>
                </a:lnTo>
                <a:lnTo>
                  <a:pt x="152" y="7137"/>
                </a:lnTo>
                <a:lnTo>
                  <a:pt x="0" y="7708"/>
                </a:lnTo>
                <a:lnTo>
                  <a:pt x="1193" y="5892"/>
                </a:lnTo>
                <a:lnTo>
                  <a:pt x="1650" y="3886"/>
                </a:lnTo>
                <a:lnTo>
                  <a:pt x="1650" y="0"/>
                </a:lnTo>
                <a:close/>
              </a:path>
            </a:pathLst>
          </a:custGeom>
          <a:solidFill>
            <a:srgbClr val="DCBA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3" name="object 2503"/>
          <p:cNvSpPr/>
          <p:nvPr/>
        </p:nvSpPr>
        <p:spPr>
          <a:xfrm>
            <a:off x="9447593" y="9071648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25" y="507"/>
                </a:moveTo>
                <a:lnTo>
                  <a:pt x="241" y="0"/>
                </a:lnTo>
                <a:lnTo>
                  <a:pt x="253" y="177"/>
                </a:lnTo>
                <a:lnTo>
                  <a:pt x="25" y="507"/>
                </a:lnTo>
                <a:close/>
              </a:path>
            </a:pathLst>
          </a:custGeom>
          <a:solidFill>
            <a:srgbClr val="CDA5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4" name="object 2504"/>
          <p:cNvSpPr/>
          <p:nvPr/>
        </p:nvSpPr>
        <p:spPr>
          <a:xfrm>
            <a:off x="9448190" y="9148839"/>
            <a:ext cx="21780" cy="11087"/>
          </a:xfrm>
          <a:prstGeom prst="rect">
            <a:avLst/>
          </a:prstGeom>
          <a:blipFill>
            <a:blip r:embed="rId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5" name="object 2505"/>
          <p:cNvSpPr/>
          <p:nvPr/>
        </p:nvSpPr>
        <p:spPr>
          <a:xfrm>
            <a:off x="9449651" y="9149092"/>
            <a:ext cx="14770" cy="6083"/>
          </a:xfrm>
          <a:prstGeom prst="rect">
            <a:avLst/>
          </a:prstGeom>
          <a:blipFill>
            <a:blip r:embed="rId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6" name="object 2506"/>
          <p:cNvSpPr/>
          <p:nvPr/>
        </p:nvSpPr>
        <p:spPr>
          <a:xfrm>
            <a:off x="9449816" y="9151480"/>
            <a:ext cx="4724" cy="1130"/>
          </a:xfrm>
          <a:prstGeom prst="rect">
            <a:avLst/>
          </a:prstGeom>
          <a:blipFill>
            <a:blip r:embed="rId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7" name="object 2507"/>
          <p:cNvSpPr/>
          <p:nvPr/>
        </p:nvSpPr>
        <p:spPr>
          <a:xfrm>
            <a:off x="9481934" y="9143403"/>
            <a:ext cx="2768" cy="4749"/>
          </a:xfrm>
          <a:prstGeom prst="rect">
            <a:avLst/>
          </a:prstGeom>
          <a:blipFill>
            <a:blip r:embed="rId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8" name="object 2508"/>
          <p:cNvSpPr/>
          <p:nvPr/>
        </p:nvSpPr>
        <p:spPr>
          <a:xfrm>
            <a:off x="9481261" y="9144914"/>
            <a:ext cx="3390" cy="4279"/>
          </a:xfrm>
          <a:prstGeom prst="rect">
            <a:avLst/>
          </a:prstGeom>
          <a:blipFill>
            <a:blip r:embed="rId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9" name="object 2509"/>
          <p:cNvSpPr/>
          <p:nvPr/>
        </p:nvSpPr>
        <p:spPr>
          <a:xfrm>
            <a:off x="9480969" y="9147543"/>
            <a:ext cx="1333" cy="1930"/>
          </a:xfrm>
          <a:prstGeom prst="rect">
            <a:avLst/>
          </a:prstGeom>
          <a:blipFill>
            <a:blip r:embed="rId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0" name="object 2510"/>
          <p:cNvSpPr/>
          <p:nvPr/>
        </p:nvSpPr>
        <p:spPr>
          <a:xfrm>
            <a:off x="9484652" y="9139555"/>
            <a:ext cx="1854" cy="5359"/>
          </a:xfrm>
          <a:prstGeom prst="rect">
            <a:avLst/>
          </a:prstGeom>
          <a:blipFill>
            <a:blip r:embed="rId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1" name="object 2511"/>
          <p:cNvSpPr/>
          <p:nvPr/>
        </p:nvSpPr>
        <p:spPr>
          <a:xfrm>
            <a:off x="9484626" y="9142171"/>
            <a:ext cx="1714" cy="3987"/>
          </a:xfrm>
          <a:prstGeom prst="rect">
            <a:avLst/>
          </a:prstGeom>
          <a:blipFill>
            <a:blip r:embed="rId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2" name="object 2512"/>
          <p:cNvSpPr/>
          <p:nvPr/>
        </p:nvSpPr>
        <p:spPr>
          <a:xfrm>
            <a:off x="9450234" y="9151696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0" y="0"/>
                </a:moveTo>
                <a:lnTo>
                  <a:pt x="1346" y="1473"/>
                </a:lnTo>
                <a:lnTo>
                  <a:pt x="2501" y="1689"/>
                </a:lnTo>
                <a:lnTo>
                  <a:pt x="1333" y="292"/>
                </a:lnTo>
                <a:lnTo>
                  <a:pt x="0" y="0"/>
                </a:lnTo>
                <a:close/>
              </a:path>
            </a:pathLst>
          </a:custGeom>
          <a:solidFill>
            <a:srgbClr val="F2D7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3" name="object 2513"/>
          <p:cNvSpPr/>
          <p:nvPr/>
        </p:nvSpPr>
        <p:spPr>
          <a:xfrm>
            <a:off x="9451581" y="915354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76" y="0"/>
                </a:lnTo>
              </a:path>
            </a:pathLst>
          </a:custGeom>
          <a:ln w="3175">
            <a:solidFill>
              <a:srgbClr val="F1D7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4" name="object 2514"/>
          <p:cNvSpPr/>
          <p:nvPr/>
        </p:nvSpPr>
        <p:spPr>
          <a:xfrm>
            <a:off x="9477299" y="9149474"/>
            <a:ext cx="3670" cy="4216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5" name="object 2515"/>
          <p:cNvSpPr/>
          <p:nvPr/>
        </p:nvSpPr>
        <p:spPr>
          <a:xfrm>
            <a:off x="9506001" y="9105671"/>
            <a:ext cx="1485" cy="965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6" name="object 2516"/>
          <p:cNvSpPr/>
          <p:nvPr/>
        </p:nvSpPr>
        <p:spPr>
          <a:xfrm>
            <a:off x="9505074" y="9106433"/>
            <a:ext cx="1727" cy="1079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7" name="object 2517"/>
          <p:cNvSpPr/>
          <p:nvPr/>
        </p:nvSpPr>
        <p:spPr>
          <a:xfrm>
            <a:off x="9505670" y="9105442"/>
            <a:ext cx="2743" cy="2400"/>
          </a:xfrm>
          <a:prstGeom prst="rect">
            <a:avLst/>
          </a:prstGeom>
          <a:blipFill>
            <a:blip r:embed="rId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8" name="object 2518"/>
          <p:cNvSpPr/>
          <p:nvPr/>
        </p:nvSpPr>
        <p:spPr>
          <a:xfrm>
            <a:off x="9507029" y="9105366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40">
                <a:moveTo>
                  <a:pt x="1701" y="0"/>
                </a:moveTo>
                <a:lnTo>
                  <a:pt x="1384" y="76"/>
                </a:lnTo>
                <a:lnTo>
                  <a:pt x="342" y="1549"/>
                </a:lnTo>
                <a:lnTo>
                  <a:pt x="0" y="2133"/>
                </a:lnTo>
                <a:lnTo>
                  <a:pt x="1701" y="0"/>
                </a:lnTo>
                <a:close/>
              </a:path>
            </a:pathLst>
          </a:custGeom>
          <a:solidFill>
            <a:srgbClr val="DBBC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9" name="object 2519"/>
          <p:cNvSpPr/>
          <p:nvPr/>
        </p:nvSpPr>
        <p:spPr>
          <a:xfrm>
            <a:off x="9445028" y="9075991"/>
            <a:ext cx="74650" cy="85026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0" name="object 2520"/>
          <p:cNvSpPr/>
          <p:nvPr/>
        </p:nvSpPr>
        <p:spPr>
          <a:xfrm>
            <a:off x="9493802" y="9109862"/>
            <a:ext cx="4089" cy="1155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1" name="object 2521"/>
          <p:cNvSpPr/>
          <p:nvPr/>
        </p:nvSpPr>
        <p:spPr>
          <a:xfrm>
            <a:off x="9445053" y="9063545"/>
            <a:ext cx="52984" cy="94881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2" name="object 2522"/>
          <p:cNvSpPr/>
          <p:nvPr/>
        </p:nvSpPr>
        <p:spPr>
          <a:xfrm>
            <a:off x="9449663" y="9062516"/>
            <a:ext cx="22593" cy="34493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3" name="object 2523"/>
          <p:cNvSpPr/>
          <p:nvPr/>
        </p:nvSpPr>
        <p:spPr>
          <a:xfrm>
            <a:off x="9447758" y="9096426"/>
            <a:ext cx="2540" cy="3175"/>
          </a:xfrm>
          <a:custGeom>
            <a:avLst/>
            <a:gdLst/>
            <a:ahLst/>
            <a:cxnLst/>
            <a:rect l="l" t="t" r="r" b="b"/>
            <a:pathLst>
              <a:path w="2540" h="3175">
                <a:moveTo>
                  <a:pt x="2031" y="0"/>
                </a:moveTo>
                <a:lnTo>
                  <a:pt x="0" y="2806"/>
                </a:lnTo>
                <a:lnTo>
                  <a:pt x="1904" y="584"/>
                </a:lnTo>
                <a:lnTo>
                  <a:pt x="2031" y="0"/>
                </a:lnTo>
                <a:close/>
              </a:path>
            </a:pathLst>
          </a:custGeom>
          <a:solidFill>
            <a:srgbClr val="EFD7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4" name="object 2524"/>
          <p:cNvSpPr/>
          <p:nvPr/>
        </p:nvSpPr>
        <p:spPr>
          <a:xfrm>
            <a:off x="9457220" y="915066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24" y="0"/>
                </a:lnTo>
              </a:path>
            </a:pathLst>
          </a:custGeom>
          <a:ln w="3175">
            <a:solidFill>
              <a:srgbClr val="F4DB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5" name="object 2525"/>
          <p:cNvSpPr/>
          <p:nvPr/>
        </p:nvSpPr>
        <p:spPr>
          <a:xfrm>
            <a:off x="9458121" y="9153029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4">
                <a:moveTo>
                  <a:pt x="0" y="0"/>
                </a:moveTo>
                <a:lnTo>
                  <a:pt x="1714" y="609"/>
                </a:lnTo>
                <a:lnTo>
                  <a:pt x="0" y="0"/>
                </a:lnTo>
                <a:close/>
              </a:path>
            </a:pathLst>
          </a:custGeom>
          <a:solidFill>
            <a:srgbClr val="F4DA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6" name="object 2526"/>
          <p:cNvSpPr/>
          <p:nvPr/>
        </p:nvSpPr>
        <p:spPr>
          <a:xfrm>
            <a:off x="9445472" y="9058262"/>
            <a:ext cx="83096" cy="100368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7" name="object 2527"/>
          <p:cNvSpPr/>
          <p:nvPr/>
        </p:nvSpPr>
        <p:spPr>
          <a:xfrm>
            <a:off x="9507486" y="9090748"/>
            <a:ext cx="22098" cy="15062"/>
          </a:xfrm>
          <a:prstGeom prst="rect">
            <a:avLst/>
          </a:prstGeom>
          <a:blipFill>
            <a:blip r:embed="rId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8" name="object 2528"/>
          <p:cNvSpPr/>
          <p:nvPr/>
        </p:nvSpPr>
        <p:spPr>
          <a:xfrm>
            <a:off x="9517926" y="9101582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40">
                <a:moveTo>
                  <a:pt x="1511" y="0"/>
                </a:moveTo>
                <a:lnTo>
                  <a:pt x="0" y="1143"/>
                </a:lnTo>
                <a:lnTo>
                  <a:pt x="1752" y="2032"/>
                </a:lnTo>
                <a:lnTo>
                  <a:pt x="1511" y="0"/>
                </a:lnTo>
                <a:close/>
              </a:path>
            </a:pathLst>
          </a:custGeom>
          <a:solidFill>
            <a:srgbClr val="CFA5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9" name="object 2529"/>
          <p:cNvSpPr/>
          <p:nvPr/>
        </p:nvSpPr>
        <p:spPr>
          <a:xfrm>
            <a:off x="9486810" y="9162046"/>
            <a:ext cx="39077" cy="32791"/>
          </a:xfrm>
          <a:prstGeom prst="rect">
            <a:avLst/>
          </a:prstGeom>
          <a:blipFill>
            <a:blip r:embed="rId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0" name="object 2530"/>
          <p:cNvSpPr/>
          <p:nvPr/>
        </p:nvSpPr>
        <p:spPr>
          <a:xfrm>
            <a:off x="9524492" y="9170340"/>
            <a:ext cx="1993" cy="749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1" name="object 2531"/>
          <p:cNvSpPr/>
          <p:nvPr/>
        </p:nvSpPr>
        <p:spPr>
          <a:xfrm>
            <a:off x="9525749" y="9172168"/>
            <a:ext cx="279" cy="266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2" name="object 2532"/>
          <p:cNvSpPr/>
          <p:nvPr/>
        </p:nvSpPr>
        <p:spPr>
          <a:xfrm>
            <a:off x="9517798" y="9172562"/>
            <a:ext cx="10731" cy="16598"/>
          </a:xfrm>
          <a:prstGeom prst="rect">
            <a:avLst/>
          </a:prstGeom>
          <a:blipFill>
            <a:blip r:embed="rId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3" name="object 2533"/>
          <p:cNvSpPr/>
          <p:nvPr/>
        </p:nvSpPr>
        <p:spPr>
          <a:xfrm>
            <a:off x="9526371" y="9170708"/>
            <a:ext cx="2692" cy="1155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4" name="object 2534"/>
          <p:cNvSpPr/>
          <p:nvPr/>
        </p:nvSpPr>
        <p:spPr>
          <a:xfrm>
            <a:off x="9525901" y="9171635"/>
            <a:ext cx="2882" cy="1015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5" name="object 2535"/>
          <p:cNvSpPr/>
          <p:nvPr/>
        </p:nvSpPr>
        <p:spPr>
          <a:xfrm>
            <a:off x="9486810" y="9160027"/>
            <a:ext cx="39077" cy="26263"/>
          </a:xfrm>
          <a:prstGeom prst="rect">
            <a:avLst/>
          </a:prstGeom>
          <a:blipFill>
            <a:blip r:embed="rId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6" name="object 2536"/>
          <p:cNvSpPr/>
          <p:nvPr/>
        </p:nvSpPr>
        <p:spPr>
          <a:xfrm>
            <a:off x="9504400" y="9110726"/>
            <a:ext cx="1308" cy="1816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7" name="object 2537"/>
          <p:cNvSpPr/>
          <p:nvPr/>
        </p:nvSpPr>
        <p:spPr>
          <a:xfrm>
            <a:off x="9506242" y="9108313"/>
            <a:ext cx="368" cy="546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8" name="object 2538"/>
          <p:cNvSpPr/>
          <p:nvPr/>
        </p:nvSpPr>
        <p:spPr>
          <a:xfrm>
            <a:off x="9506115" y="9107843"/>
            <a:ext cx="711" cy="914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9" name="object 2539"/>
          <p:cNvSpPr/>
          <p:nvPr/>
        </p:nvSpPr>
        <p:spPr>
          <a:xfrm>
            <a:off x="9523463" y="9170022"/>
            <a:ext cx="3810" cy="0"/>
          </a:xfrm>
          <a:custGeom>
            <a:avLst/>
            <a:gdLst/>
            <a:ahLst/>
            <a:cxnLst/>
            <a:rect l="l" t="t" r="r" b="b"/>
            <a:pathLst>
              <a:path w="3809">
                <a:moveTo>
                  <a:pt x="0" y="0"/>
                </a:moveTo>
                <a:lnTo>
                  <a:pt x="3276" y="0"/>
                </a:lnTo>
              </a:path>
            </a:pathLst>
          </a:custGeom>
          <a:ln w="3175">
            <a:solidFill>
              <a:srgbClr val="DAB78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0" name="object 2540"/>
          <p:cNvSpPr/>
          <p:nvPr/>
        </p:nvSpPr>
        <p:spPr>
          <a:xfrm>
            <a:off x="9522752" y="9167660"/>
            <a:ext cx="4394" cy="3047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1" name="object 2541"/>
          <p:cNvSpPr/>
          <p:nvPr/>
        </p:nvSpPr>
        <p:spPr>
          <a:xfrm>
            <a:off x="9511067" y="9101582"/>
            <a:ext cx="21450" cy="69367"/>
          </a:xfrm>
          <a:prstGeom prst="rect">
            <a:avLst/>
          </a:prstGeom>
          <a:blipFill>
            <a:blip r:embed="rId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2" name="object 2542"/>
          <p:cNvSpPr/>
          <p:nvPr/>
        </p:nvSpPr>
        <p:spPr>
          <a:xfrm>
            <a:off x="9507702" y="9114929"/>
            <a:ext cx="22986" cy="43091"/>
          </a:xfrm>
          <a:prstGeom prst="rect">
            <a:avLst/>
          </a:prstGeom>
          <a:blipFill>
            <a:blip r:embed="rId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3" name="object 2543"/>
          <p:cNvSpPr/>
          <p:nvPr/>
        </p:nvSpPr>
        <p:spPr>
          <a:xfrm>
            <a:off x="9506953" y="9108211"/>
            <a:ext cx="25488" cy="33261"/>
          </a:xfrm>
          <a:prstGeom prst="rect">
            <a:avLst/>
          </a:prstGeom>
          <a:blipFill>
            <a:blip r:embed="rId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4" name="object 2544"/>
          <p:cNvSpPr/>
          <p:nvPr/>
        </p:nvSpPr>
        <p:spPr>
          <a:xfrm>
            <a:off x="9505353" y="9107868"/>
            <a:ext cx="26365" cy="60998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5" name="object 2545"/>
          <p:cNvSpPr/>
          <p:nvPr/>
        </p:nvSpPr>
        <p:spPr>
          <a:xfrm>
            <a:off x="9517506" y="9114079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959" y="2120"/>
                </a:moveTo>
                <a:lnTo>
                  <a:pt x="2679" y="2171"/>
                </a:lnTo>
                <a:lnTo>
                  <a:pt x="2971" y="2425"/>
                </a:lnTo>
                <a:lnTo>
                  <a:pt x="2959" y="2120"/>
                </a:lnTo>
                <a:close/>
              </a:path>
              <a:path w="3175" h="2540">
                <a:moveTo>
                  <a:pt x="0" y="0"/>
                </a:moveTo>
                <a:lnTo>
                  <a:pt x="1295" y="1028"/>
                </a:lnTo>
                <a:lnTo>
                  <a:pt x="1231" y="850"/>
                </a:lnTo>
                <a:lnTo>
                  <a:pt x="0" y="0"/>
                </a:lnTo>
                <a:close/>
              </a:path>
            </a:pathLst>
          </a:custGeom>
          <a:solidFill>
            <a:srgbClr val="DEBB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6" name="object 2546"/>
          <p:cNvSpPr/>
          <p:nvPr/>
        </p:nvSpPr>
        <p:spPr>
          <a:xfrm>
            <a:off x="9516529" y="9113405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990" y="723"/>
                </a:moveTo>
                <a:lnTo>
                  <a:pt x="0" y="25"/>
                </a:lnTo>
                <a:lnTo>
                  <a:pt x="977" y="673"/>
                </a:lnTo>
                <a:close/>
              </a:path>
            </a:pathLst>
          </a:custGeom>
          <a:solidFill>
            <a:srgbClr val="DDBC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7" name="object 2547"/>
          <p:cNvSpPr/>
          <p:nvPr/>
        </p:nvSpPr>
        <p:spPr>
          <a:xfrm>
            <a:off x="9479483" y="9144431"/>
            <a:ext cx="7683" cy="22263"/>
          </a:xfrm>
          <a:prstGeom prst="rect">
            <a:avLst/>
          </a:prstGeom>
          <a:blipFill>
            <a:blip r:embed="rId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8" name="object 2548"/>
          <p:cNvSpPr/>
          <p:nvPr/>
        </p:nvSpPr>
        <p:spPr>
          <a:xfrm>
            <a:off x="9486366" y="9143086"/>
            <a:ext cx="965" cy="2717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9" name="object 2549"/>
          <p:cNvSpPr/>
          <p:nvPr/>
        </p:nvSpPr>
        <p:spPr>
          <a:xfrm>
            <a:off x="9477209" y="9145803"/>
            <a:ext cx="9156" cy="20662"/>
          </a:xfrm>
          <a:prstGeom prst="rect">
            <a:avLst/>
          </a:prstGeom>
          <a:blipFill>
            <a:blip r:embed="rId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0" name="object 2550"/>
          <p:cNvSpPr/>
          <p:nvPr/>
        </p:nvSpPr>
        <p:spPr>
          <a:xfrm>
            <a:off x="9479863" y="9141485"/>
            <a:ext cx="8318" cy="25704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1" name="object 2551"/>
          <p:cNvSpPr/>
          <p:nvPr/>
        </p:nvSpPr>
        <p:spPr>
          <a:xfrm>
            <a:off x="9495370" y="9118892"/>
            <a:ext cx="5037" cy="7467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2" name="object 2552"/>
          <p:cNvSpPr/>
          <p:nvPr/>
        </p:nvSpPr>
        <p:spPr>
          <a:xfrm>
            <a:off x="9494825" y="9117254"/>
            <a:ext cx="5194" cy="7696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3" name="object 2553"/>
          <p:cNvSpPr/>
          <p:nvPr/>
        </p:nvSpPr>
        <p:spPr>
          <a:xfrm>
            <a:off x="9500017" y="9116491"/>
            <a:ext cx="1093" cy="9220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4" name="object 2554"/>
          <p:cNvSpPr/>
          <p:nvPr/>
        </p:nvSpPr>
        <p:spPr>
          <a:xfrm>
            <a:off x="9501847" y="9107461"/>
            <a:ext cx="1498" cy="444"/>
          </a:xfrm>
          <a:prstGeom prst="rect">
            <a:avLst/>
          </a:prstGeom>
          <a:blipFill>
            <a:blip r:embed="rId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5" name="object 2555"/>
          <p:cNvSpPr/>
          <p:nvPr/>
        </p:nvSpPr>
        <p:spPr>
          <a:xfrm>
            <a:off x="9500248" y="9107411"/>
            <a:ext cx="4825" cy="1092"/>
          </a:xfrm>
          <a:prstGeom prst="rect">
            <a:avLst/>
          </a:prstGeom>
          <a:blipFill>
            <a:blip r:embed="rId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6" name="object 2556"/>
          <p:cNvSpPr/>
          <p:nvPr/>
        </p:nvSpPr>
        <p:spPr>
          <a:xfrm>
            <a:off x="9454070" y="9113431"/>
            <a:ext cx="78447" cy="78943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7" name="object 2557"/>
          <p:cNvSpPr/>
          <p:nvPr/>
        </p:nvSpPr>
        <p:spPr>
          <a:xfrm>
            <a:off x="9477082" y="9164917"/>
            <a:ext cx="3213" cy="7238"/>
          </a:xfrm>
          <a:prstGeom prst="rect">
            <a:avLst/>
          </a:prstGeom>
          <a:blipFill>
            <a:blip r:embed="rId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8" name="object 2558"/>
          <p:cNvSpPr/>
          <p:nvPr/>
        </p:nvSpPr>
        <p:spPr>
          <a:xfrm>
            <a:off x="9477082" y="9165501"/>
            <a:ext cx="19977" cy="20281"/>
          </a:xfrm>
          <a:prstGeom prst="rect">
            <a:avLst/>
          </a:prstGeom>
          <a:blipFill>
            <a:blip r:embed="rId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9" name="object 2559"/>
          <p:cNvSpPr/>
          <p:nvPr/>
        </p:nvSpPr>
        <p:spPr>
          <a:xfrm>
            <a:off x="9478009" y="9113888"/>
            <a:ext cx="23304" cy="59512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0" name="object 2560"/>
          <p:cNvSpPr/>
          <p:nvPr/>
        </p:nvSpPr>
        <p:spPr>
          <a:xfrm>
            <a:off x="9489109" y="9108503"/>
            <a:ext cx="17703" cy="14808"/>
          </a:xfrm>
          <a:prstGeom prst="rect">
            <a:avLst/>
          </a:prstGeom>
          <a:blipFill>
            <a:blip r:embed="rId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1" name="object 2561"/>
          <p:cNvSpPr/>
          <p:nvPr/>
        </p:nvSpPr>
        <p:spPr>
          <a:xfrm>
            <a:off x="9478009" y="9107411"/>
            <a:ext cx="29356" cy="77089"/>
          </a:xfrm>
          <a:prstGeom prst="rect">
            <a:avLst/>
          </a:prstGeom>
          <a:blipFill>
            <a:blip r:embed="rId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2" name="object 2562"/>
          <p:cNvSpPr/>
          <p:nvPr/>
        </p:nvSpPr>
        <p:spPr>
          <a:xfrm>
            <a:off x="9481172" y="9108694"/>
            <a:ext cx="44951" cy="76276"/>
          </a:xfrm>
          <a:prstGeom prst="rect">
            <a:avLst/>
          </a:prstGeom>
          <a:blipFill>
            <a:blip r:embed="rId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3" name="object 2563"/>
          <p:cNvSpPr/>
          <p:nvPr/>
        </p:nvSpPr>
        <p:spPr>
          <a:xfrm>
            <a:off x="9494634" y="9112440"/>
            <a:ext cx="10655" cy="15227"/>
          </a:xfrm>
          <a:prstGeom prst="rect">
            <a:avLst/>
          </a:prstGeom>
          <a:blipFill>
            <a:blip r:embed="rId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4" name="object 2564"/>
          <p:cNvSpPr/>
          <p:nvPr/>
        </p:nvSpPr>
        <p:spPr>
          <a:xfrm>
            <a:off x="9480740" y="9113697"/>
            <a:ext cx="46310" cy="70853"/>
          </a:xfrm>
          <a:prstGeom prst="rect">
            <a:avLst/>
          </a:prstGeom>
          <a:blipFill>
            <a:blip r:embed="rId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5" name="object 2565"/>
          <p:cNvSpPr/>
          <p:nvPr/>
        </p:nvSpPr>
        <p:spPr>
          <a:xfrm>
            <a:off x="9501384" y="9112542"/>
            <a:ext cx="21367" cy="55118"/>
          </a:xfrm>
          <a:prstGeom prst="rect">
            <a:avLst/>
          </a:prstGeom>
          <a:blipFill>
            <a:blip r:embed="rId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6" name="object 2566"/>
          <p:cNvSpPr/>
          <p:nvPr/>
        </p:nvSpPr>
        <p:spPr>
          <a:xfrm>
            <a:off x="9480740" y="9112034"/>
            <a:ext cx="37350" cy="72428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7" name="object 2567"/>
          <p:cNvSpPr/>
          <p:nvPr/>
        </p:nvSpPr>
        <p:spPr>
          <a:xfrm>
            <a:off x="9492780" y="9118130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679" y="0"/>
                </a:moveTo>
                <a:lnTo>
                  <a:pt x="1654" y="1308"/>
                </a:lnTo>
                <a:lnTo>
                  <a:pt x="774" y="2590"/>
                </a:lnTo>
                <a:lnTo>
                  <a:pt x="0" y="3898"/>
                </a:lnTo>
                <a:lnTo>
                  <a:pt x="1854" y="1308"/>
                </a:lnTo>
                <a:lnTo>
                  <a:pt x="2272" y="1295"/>
                </a:lnTo>
                <a:lnTo>
                  <a:pt x="2679" y="0"/>
                </a:lnTo>
                <a:close/>
              </a:path>
              <a:path w="3175" h="4445">
                <a:moveTo>
                  <a:pt x="2268" y="1308"/>
                </a:moveTo>
                <a:lnTo>
                  <a:pt x="1854" y="1308"/>
                </a:lnTo>
                <a:lnTo>
                  <a:pt x="1193" y="3352"/>
                </a:lnTo>
                <a:lnTo>
                  <a:pt x="1968" y="2260"/>
                </a:lnTo>
                <a:lnTo>
                  <a:pt x="2268" y="1308"/>
                </a:lnTo>
                <a:close/>
              </a:path>
            </a:pathLst>
          </a:custGeom>
          <a:solidFill>
            <a:srgbClr val="ECCFA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8" name="object 2568"/>
          <p:cNvSpPr/>
          <p:nvPr/>
        </p:nvSpPr>
        <p:spPr>
          <a:xfrm>
            <a:off x="9502038" y="911221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58" y="0"/>
                </a:lnTo>
              </a:path>
            </a:pathLst>
          </a:custGeom>
          <a:ln w="3175">
            <a:solidFill>
              <a:srgbClr val="E5C3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9" name="object 2569"/>
          <p:cNvSpPr/>
          <p:nvPr/>
        </p:nvSpPr>
        <p:spPr>
          <a:xfrm>
            <a:off x="9501593" y="9112732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444" y="0"/>
                </a:moveTo>
                <a:lnTo>
                  <a:pt x="0" y="914"/>
                </a:lnTo>
                <a:lnTo>
                  <a:pt x="673" y="330"/>
                </a:lnTo>
                <a:lnTo>
                  <a:pt x="444" y="0"/>
                </a:lnTo>
                <a:close/>
              </a:path>
            </a:pathLst>
          </a:custGeom>
          <a:solidFill>
            <a:srgbClr val="E4C3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0" name="object 2570"/>
          <p:cNvSpPr/>
          <p:nvPr/>
        </p:nvSpPr>
        <p:spPr>
          <a:xfrm>
            <a:off x="9521977" y="9168993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38" y="0"/>
                </a:moveTo>
                <a:lnTo>
                  <a:pt x="0" y="165"/>
                </a:lnTo>
                <a:lnTo>
                  <a:pt x="215" y="38"/>
                </a:lnTo>
                <a:lnTo>
                  <a:pt x="38" y="0"/>
                </a:lnTo>
                <a:close/>
              </a:path>
            </a:pathLst>
          </a:custGeom>
          <a:solidFill>
            <a:srgbClr val="C69A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1" name="object 2571"/>
          <p:cNvSpPr/>
          <p:nvPr/>
        </p:nvSpPr>
        <p:spPr>
          <a:xfrm>
            <a:off x="9522015" y="9168841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469" y="0"/>
                </a:moveTo>
                <a:lnTo>
                  <a:pt x="0" y="152"/>
                </a:lnTo>
                <a:lnTo>
                  <a:pt x="177" y="190"/>
                </a:lnTo>
                <a:lnTo>
                  <a:pt x="469" y="0"/>
                </a:lnTo>
                <a:close/>
              </a:path>
            </a:pathLst>
          </a:custGeom>
          <a:solidFill>
            <a:srgbClr val="C699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2" name="object 2572"/>
          <p:cNvSpPr/>
          <p:nvPr/>
        </p:nvSpPr>
        <p:spPr>
          <a:xfrm>
            <a:off x="9270212" y="9060230"/>
            <a:ext cx="74498" cy="61556"/>
          </a:xfrm>
          <a:prstGeom prst="rect">
            <a:avLst/>
          </a:prstGeom>
          <a:blipFill>
            <a:blip r:embed="rId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3" name="object 2573"/>
          <p:cNvSpPr/>
          <p:nvPr/>
        </p:nvSpPr>
        <p:spPr>
          <a:xfrm>
            <a:off x="9315991" y="9061929"/>
            <a:ext cx="26840" cy="42700"/>
          </a:xfrm>
          <a:prstGeom prst="rect">
            <a:avLst/>
          </a:prstGeom>
          <a:blipFill>
            <a:blip r:embed="rId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4" name="object 2574"/>
          <p:cNvSpPr/>
          <p:nvPr/>
        </p:nvSpPr>
        <p:spPr>
          <a:xfrm>
            <a:off x="9276689" y="9060319"/>
            <a:ext cx="51352" cy="26492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5" name="object 2575"/>
          <p:cNvSpPr/>
          <p:nvPr/>
        </p:nvSpPr>
        <p:spPr>
          <a:xfrm>
            <a:off x="9277210" y="9082976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2133" y="0"/>
                </a:moveTo>
                <a:lnTo>
                  <a:pt x="152" y="1104"/>
                </a:lnTo>
                <a:lnTo>
                  <a:pt x="0" y="1765"/>
                </a:lnTo>
                <a:lnTo>
                  <a:pt x="2133" y="0"/>
                </a:lnTo>
                <a:close/>
              </a:path>
            </a:pathLst>
          </a:custGeom>
          <a:solidFill>
            <a:srgbClr val="EEDA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6" name="object 2576"/>
          <p:cNvSpPr/>
          <p:nvPr/>
        </p:nvSpPr>
        <p:spPr>
          <a:xfrm>
            <a:off x="9323793" y="9077909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0" y="0"/>
                </a:moveTo>
                <a:lnTo>
                  <a:pt x="596" y="2679"/>
                </a:lnTo>
                <a:lnTo>
                  <a:pt x="1498" y="2184"/>
                </a:lnTo>
                <a:lnTo>
                  <a:pt x="0" y="0"/>
                </a:lnTo>
                <a:close/>
              </a:path>
            </a:pathLst>
          </a:custGeom>
          <a:solidFill>
            <a:srgbClr val="DDB9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7" name="object 2577"/>
          <p:cNvSpPr/>
          <p:nvPr/>
        </p:nvSpPr>
        <p:spPr>
          <a:xfrm>
            <a:off x="9341536" y="9054134"/>
            <a:ext cx="33604" cy="8115"/>
          </a:xfrm>
          <a:prstGeom prst="rect">
            <a:avLst/>
          </a:prstGeom>
          <a:blipFill>
            <a:blip r:embed="rId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8" name="object 2578"/>
          <p:cNvSpPr/>
          <p:nvPr/>
        </p:nvSpPr>
        <p:spPr>
          <a:xfrm>
            <a:off x="9374911" y="9061843"/>
            <a:ext cx="761" cy="990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9" name="object 2579"/>
          <p:cNvSpPr/>
          <p:nvPr/>
        </p:nvSpPr>
        <p:spPr>
          <a:xfrm>
            <a:off x="9342616" y="9056166"/>
            <a:ext cx="31317" cy="60858"/>
          </a:xfrm>
          <a:prstGeom prst="rect">
            <a:avLst/>
          </a:prstGeom>
          <a:blipFill>
            <a:blip r:embed="rId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0" name="object 2580"/>
          <p:cNvSpPr/>
          <p:nvPr/>
        </p:nvSpPr>
        <p:spPr>
          <a:xfrm>
            <a:off x="9373511" y="9076843"/>
            <a:ext cx="828" cy="8444"/>
          </a:xfrm>
          <a:prstGeom prst="rect">
            <a:avLst/>
          </a:prstGeom>
          <a:blipFill>
            <a:blip r:embed="rId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1" name="object 2581"/>
          <p:cNvSpPr/>
          <p:nvPr/>
        </p:nvSpPr>
        <p:spPr>
          <a:xfrm>
            <a:off x="9371678" y="9064028"/>
            <a:ext cx="2941" cy="52298"/>
          </a:xfrm>
          <a:prstGeom prst="rect">
            <a:avLst/>
          </a:prstGeom>
          <a:blipFill>
            <a:blip r:embed="rId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2" name="object 2582"/>
          <p:cNvSpPr/>
          <p:nvPr/>
        </p:nvSpPr>
        <p:spPr>
          <a:xfrm>
            <a:off x="9344711" y="9110409"/>
            <a:ext cx="482" cy="1765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3" name="object 2583"/>
          <p:cNvSpPr/>
          <p:nvPr/>
        </p:nvSpPr>
        <p:spPr>
          <a:xfrm>
            <a:off x="9341548" y="9057614"/>
            <a:ext cx="736" cy="355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4" name="object 2584"/>
          <p:cNvSpPr/>
          <p:nvPr/>
        </p:nvSpPr>
        <p:spPr>
          <a:xfrm>
            <a:off x="9372383" y="9116327"/>
            <a:ext cx="381" cy="228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5" name="object 2585"/>
          <p:cNvSpPr/>
          <p:nvPr/>
        </p:nvSpPr>
        <p:spPr>
          <a:xfrm>
            <a:off x="9372765" y="9115031"/>
            <a:ext cx="1485" cy="1396"/>
          </a:xfrm>
          <a:prstGeom prst="rect">
            <a:avLst/>
          </a:prstGeom>
          <a:blipFill>
            <a:blip r:embed="rId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6" name="object 2586"/>
          <p:cNvSpPr/>
          <p:nvPr/>
        </p:nvSpPr>
        <p:spPr>
          <a:xfrm>
            <a:off x="9374289" y="9084970"/>
            <a:ext cx="419" cy="6946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7" name="object 2587"/>
          <p:cNvSpPr/>
          <p:nvPr/>
        </p:nvSpPr>
        <p:spPr>
          <a:xfrm>
            <a:off x="9373552" y="9085288"/>
            <a:ext cx="1066" cy="12852"/>
          </a:xfrm>
          <a:prstGeom prst="rect">
            <a:avLst/>
          </a:prstGeom>
          <a:blipFill>
            <a:blip r:embed="rId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8" name="object 2588"/>
          <p:cNvSpPr/>
          <p:nvPr/>
        </p:nvSpPr>
        <p:spPr>
          <a:xfrm>
            <a:off x="9341548" y="9055151"/>
            <a:ext cx="33362" cy="8877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9" name="object 2589"/>
          <p:cNvSpPr/>
          <p:nvPr/>
        </p:nvSpPr>
        <p:spPr>
          <a:xfrm>
            <a:off x="9373933" y="9062249"/>
            <a:ext cx="1562" cy="2768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0" name="object 2590"/>
          <p:cNvSpPr/>
          <p:nvPr/>
        </p:nvSpPr>
        <p:spPr>
          <a:xfrm>
            <a:off x="9342843" y="9058147"/>
            <a:ext cx="24891" cy="57277"/>
          </a:xfrm>
          <a:prstGeom prst="rect">
            <a:avLst/>
          </a:prstGeom>
          <a:blipFill>
            <a:blip r:embed="rId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1" name="object 2591"/>
          <p:cNvSpPr/>
          <p:nvPr/>
        </p:nvSpPr>
        <p:spPr>
          <a:xfrm>
            <a:off x="9374217" y="910658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39" y="0"/>
                </a:lnTo>
              </a:path>
            </a:pathLst>
          </a:custGeom>
          <a:ln w="16890">
            <a:solidFill>
              <a:srgbClr val="D4AF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2" name="object 2592"/>
          <p:cNvSpPr/>
          <p:nvPr/>
        </p:nvSpPr>
        <p:spPr>
          <a:xfrm>
            <a:off x="9373554" y="9063101"/>
            <a:ext cx="4963" cy="21869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3" name="object 2593"/>
          <p:cNvSpPr/>
          <p:nvPr/>
        </p:nvSpPr>
        <p:spPr>
          <a:xfrm>
            <a:off x="9331172" y="9063456"/>
            <a:ext cx="46888" cy="51981"/>
          </a:xfrm>
          <a:prstGeom prst="rect">
            <a:avLst/>
          </a:prstGeom>
          <a:blipFill>
            <a:blip r:embed="rId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4" name="object 2594"/>
          <p:cNvSpPr/>
          <p:nvPr/>
        </p:nvSpPr>
        <p:spPr>
          <a:xfrm>
            <a:off x="9341561" y="9099702"/>
            <a:ext cx="3822" cy="10706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5" name="object 2595"/>
          <p:cNvSpPr/>
          <p:nvPr/>
        </p:nvSpPr>
        <p:spPr>
          <a:xfrm>
            <a:off x="9329623" y="9056420"/>
            <a:ext cx="38925" cy="57581"/>
          </a:xfrm>
          <a:prstGeom prst="rect">
            <a:avLst/>
          </a:prstGeom>
          <a:blipFill>
            <a:blip r:embed="rId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6" name="object 2596"/>
          <p:cNvSpPr/>
          <p:nvPr/>
        </p:nvSpPr>
        <p:spPr>
          <a:xfrm>
            <a:off x="9332627" y="9057741"/>
            <a:ext cx="34397" cy="56362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7" name="object 2597"/>
          <p:cNvSpPr/>
          <p:nvPr/>
        </p:nvSpPr>
        <p:spPr>
          <a:xfrm>
            <a:off x="9310027" y="8622271"/>
            <a:ext cx="27127" cy="26212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8" name="object 2598"/>
          <p:cNvSpPr/>
          <p:nvPr/>
        </p:nvSpPr>
        <p:spPr>
          <a:xfrm>
            <a:off x="9311119" y="8621598"/>
            <a:ext cx="26847" cy="24764"/>
          </a:xfrm>
          <a:prstGeom prst="rect">
            <a:avLst/>
          </a:prstGeom>
          <a:blipFill>
            <a:blip r:embed="rId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9" name="object 2599"/>
          <p:cNvSpPr/>
          <p:nvPr/>
        </p:nvSpPr>
        <p:spPr>
          <a:xfrm>
            <a:off x="9330270" y="8627770"/>
            <a:ext cx="6476" cy="1384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0" name="object 2600"/>
          <p:cNvSpPr/>
          <p:nvPr/>
        </p:nvSpPr>
        <p:spPr>
          <a:xfrm>
            <a:off x="9336341" y="8628012"/>
            <a:ext cx="1511" cy="1244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1" name="object 2601"/>
          <p:cNvSpPr/>
          <p:nvPr/>
        </p:nvSpPr>
        <p:spPr>
          <a:xfrm>
            <a:off x="9318917" y="8621928"/>
            <a:ext cx="1701" cy="1181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2" name="object 2602"/>
          <p:cNvSpPr/>
          <p:nvPr/>
        </p:nvSpPr>
        <p:spPr>
          <a:xfrm>
            <a:off x="9317773" y="8621052"/>
            <a:ext cx="1612" cy="876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3" name="object 2603"/>
          <p:cNvSpPr/>
          <p:nvPr/>
        </p:nvSpPr>
        <p:spPr>
          <a:xfrm>
            <a:off x="9316263" y="8621928"/>
            <a:ext cx="20662" cy="7962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4" name="object 2604"/>
          <p:cNvSpPr/>
          <p:nvPr/>
        </p:nvSpPr>
        <p:spPr>
          <a:xfrm>
            <a:off x="9315577" y="8620874"/>
            <a:ext cx="22351" cy="9016"/>
          </a:xfrm>
          <a:prstGeom prst="rect">
            <a:avLst/>
          </a:prstGeom>
          <a:blipFill>
            <a:blip r:embed="rId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5" name="object 2605"/>
          <p:cNvSpPr/>
          <p:nvPr/>
        </p:nvSpPr>
        <p:spPr>
          <a:xfrm>
            <a:off x="9317418" y="8620735"/>
            <a:ext cx="1993" cy="1206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6" name="object 2606"/>
          <p:cNvSpPr/>
          <p:nvPr/>
        </p:nvSpPr>
        <p:spPr>
          <a:xfrm>
            <a:off x="9312770" y="8619096"/>
            <a:ext cx="46863" cy="156654"/>
          </a:xfrm>
          <a:prstGeom prst="rect">
            <a:avLst/>
          </a:prstGeom>
          <a:blipFill>
            <a:blip r:embed="rId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7" name="object 2607"/>
          <p:cNvSpPr/>
          <p:nvPr/>
        </p:nvSpPr>
        <p:spPr>
          <a:xfrm>
            <a:off x="9284544" y="8619832"/>
            <a:ext cx="73171" cy="171450"/>
          </a:xfrm>
          <a:prstGeom prst="rect">
            <a:avLst/>
          </a:prstGeom>
          <a:blipFill>
            <a:blip r:embed="rId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8" name="object 2608"/>
          <p:cNvSpPr/>
          <p:nvPr/>
        </p:nvSpPr>
        <p:spPr>
          <a:xfrm>
            <a:off x="9294329" y="8619185"/>
            <a:ext cx="63296" cy="171208"/>
          </a:xfrm>
          <a:prstGeom prst="rect">
            <a:avLst/>
          </a:prstGeom>
          <a:blipFill>
            <a:blip r:embed="rId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9" name="object 2609"/>
          <p:cNvSpPr/>
          <p:nvPr/>
        </p:nvSpPr>
        <p:spPr>
          <a:xfrm>
            <a:off x="9284970" y="8714499"/>
            <a:ext cx="63931" cy="75768"/>
          </a:xfrm>
          <a:prstGeom prst="rect">
            <a:avLst/>
          </a:prstGeom>
          <a:blipFill>
            <a:blip r:embed="rId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0" name="object 2610"/>
          <p:cNvSpPr/>
          <p:nvPr/>
        </p:nvSpPr>
        <p:spPr>
          <a:xfrm>
            <a:off x="9306790" y="8622931"/>
            <a:ext cx="46163" cy="116776"/>
          </a:xfrm>
          <a:prstGeom prst="rect">
            <a:avLst/>
          </a:prstGeom>
          <a:blipFill>
            <a:blip r:embed="rId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1" name="object 2611"/>
          <p:cNvSpPr/>
          <p:nvPr/>
        </p:nvSpPr>
        <p:spPr>
          <a:xfrm>
            <a:off x="9345206" y="8624913"/>
            <a:ext cx="7683" cy="3581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2" name="object 2612"/>
          <p:cNvSpPr/>
          <p:nvPr/>
        </p:nvSpPr>
        <p:spPr>
          <a:xfrm>
            <a:off x="9345345" y="8627274"/>
            <a:ext cx="203" cy="190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3" name="object 2613"/>
          <p:cNvSpPr/>
          <p:nvPr/>
        </p:nvSpPr>
        <p:spPr>
          <a:xfrm>
            <a:off x="9313253" y="8618588"/>
            <a:ext cx="812" cy="596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4" name="object 2614"/>
          <p:cNvSpPr/>
          <p:nvPr/>
        </p:nvSpPr>
        <p:spPr>
          <a:xfrm>
            <a:off x="9313735" y="8619134"/>
            <a:ext cx="39903" cy="9906"/>
          </a:xfrm>
          <a:prstGeom prst="rect">
            <a:avLst/>
          </a:prstGeom>
          <a:blipFill>
            <a:blip r:embed="rId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5" name="object 2615"/>
          <p:cNvSpPr/>
          <p:nvPr/>
        </p:nvSpPr>
        <p:spPr>
          <a:xfrm>
            <a:off x="9313329" y="8618779"/>
            <a:ext cx="42329" cy="6845"/>
          </a:xfrm>
          <a:prstGeom prst="rect">
            <a:avLst/>
          </a:prstGeom>
          <a:blipFill>
            <a:blip r:embed="rId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6" name="object 2616"/>
          <p:cNvSpPr/>
          <p:nvPr/>
        </p:nvSpPr>
        <p:spPr>
          <a:xfrm>
            <a:off x="9313850" y="8617749"/>
            <a:ext cx="2666" cy="1981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7" name="object 2617"/>
          <p:cNvSpPr/>
          <p:nvPr/>
        </p:nvSpPr>
        <p:spPr>
          <a:xfrm>
            <a:off x="9285795" y="8716695"/>
            <a:ext cx="63918" cy="72262"/>
          </a:xfrm>
          <a:prstGeom prst="rect">
            <a:avLst/>
          </a:prstGeom>
          <a:blipFill>
            <a:blip r:embed="rId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8" name="object 2618"/>
          <p:cNvSpPr/>
          <p:nvPr/>
        </p:nvSpPr>
        <p:spPr>
          <a:xfrm>
            <a:off x="9328556" y="8769254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2819" y="0"/>
                </a:lnTo>
              </a:path>
            </a:pathLst>
          </a:custGeom>
          <a:ln w="3175">
            <a:solidFill>
              <a:srgbClr val="E1C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9" name="object 2619"/>
          <p:cNvSpPr/>
          <p:nvPr/>
        </p:nvSpPr>
        <p:spPr>
          <a:xfrm>
            <a:off x="9307624" y="8620404"/>
            <a:ext cx="46154" cy="117767"/>
          </a:xfrm>
          <a:prstGeom prst="rect">
            <a:avLst/>
          </a:prstGeom>
          <a:blipFill>
            <a:blip r:embed="rId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0" name="object 2620"/>
          <p:cNvSpPr/>
          <p:nvPr/>
        </p:nvSpPr>
        <p:spPr>
          <a:xfrm>
            <a:off x="9329623" y="9068778"/>
            <a:ext cx="1574" cy="1524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1" name="object 2621"/>
          <p:cNvSpPr/>
          <p:nvPr/>
        </p:nvSpPr>
        <p:spPr>
          <a:xfrm>
            <a:off x="9329280" y="9068625"/>
            <a:ext cx="520" cy="1155"/>
          </a:xfrm>
          <a:prstGeom prst="rect">
            <a:avLst/>
          </a:prstGeom>
          <a:blipFill>
            <a:blip r:embed="rId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2" name="object 2622"/>
          <p:cNvSpPr/>
          <p:nvPr/>
        </p:nvSpPr>
        <p:spPr>
          <a:xfrm>
            <a:off x="9329394" y="9066924"/>
            <a:ext cx="2362" cy="2324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3" name="object 2623"/>
          <p:cNvSpPr/>
          <p:nvPr/>
        </p:nvSpPr>
        <p:spPr>
          <a:xfrm>
            <a:off x="9330943" y="9068117"/>
            <a:ext cx="1511" cy="2514"/>
          </a:xfrm>
          <a:prstGeom prst="rect">
            <a:avLst/>
          </a:prstGeom>
          <a:blipFill>
            <a:blip r:embed="rId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4" name="object 2624"/>
          <p:cNvSpPr/>
          <p:nvPr/>
        </p:nvSpPr>
        <p:spPr>
          <a:xfrm>
            <a:off x="9329331" y="9067228"/>
            <a:ext cx="2540" cy="2641"/>
          </a:xfrm>
          <a:prstGeom prst="rect">
            <a:avLst/>
          </a:prstGeom>
          <a:blipFill>
            <a:blip r:embed="rId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5" name="object 2625"/>
          <p:cNvSpPr/>
          <p:nvPr/>
        </p:nvSpPr>
        <p:spPr>
          <a:xfrm>
            <a:off x="9298863" y="9052407"/>
            <a:ext cx="34836" cy="15316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6" name="object 2626"/>
          <p:cNvSpPr/>
          <p:nvPr/>
        </p:nvSpPr>
        <p:spPr>
          <a:xfrm>
            <a:off x="9305099" y="9054541"/>
            <a:ext cx="9144" cy="215"/>
          </a:xfrm>
          <a:prstGeom prst="rect">
            <a:avLst/>
          </a:prstGeom>
          <a:blipFill>
            <a:blip r:embed="rId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7" name="object 2627"/>
          <p:cNvSpPr/>
          <p:nvPr/>
        </p:nvSpPr>
        <p:spPr>
          <a:xfrm>
            <a:off x="9299028" y="9052293"/>
            <a:ext cx="2387" cy="2006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8" name="object 2628"/>
          <p:cNvSpPr/>
          <p:nvPr/>
        </p:nvSpPr>
        <p:spPr>
          <a:xfrm>
            <a:off x="9331934" y="9064650"/>
            <a:ext cx="2006" cy="3683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9" name="object 2629"/>
          <p:cNvSpPr/>
          <p:nvPr/>
        </p:nvSpPr>
        <p:spPr>
          <a:xfrm>
            <a:off x="9298508" y="9051099"/>
            <a:ext cx="36207" cy="13804"/>
          </a:xfrm>
          <a:prstGeom prst="rect">
            <a:avLst/>
          </a:prstGeom>
          <a:blipFill>
            <a:blip r:embed="rId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0" name="object 2630"/>
          <p:cNvSpPr/>
          <p:nvPr/>
        </p:nvSpPr>
        <p:spPr>
          <a:xfrm>
            <a:off x="9295409" y="8791473"/>
            <a:ext cx="1333" cy="1346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1" name="object 2631"/>
          <p:cNvSpPr/>
          <p:nvPr/>
        </p:nvSpPr>
        <p:spPr>
          <a:xfrm>
            <a:off x="9296539" y="8789873"/>
            <a:ext cx="1981" cy="1612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2" name="object 2632"/>
          <p:cNvSpPr/>
          <p:nvPr/>
        </p:nvSpPr>
        <p:spPr>
          <a:xfrm>
            <a:off x="9279521" y="8790597"/>
            <a:ext cx="20739" cy="269633"/>
          </a:xfrm>
          <a:prstGeom prst="rect">
            <a:avLst/>
          </a:prstGeom>
          <a:blipFill>
            <a:blip r:embed="rId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3" name="object 2633"/>
          <p:cNvSpPr/>
          <p:nvPr/>
        </p:nvSpPr>
        <p:spPr>
          <a:xfrm>
            <a:off x="9300857" y="8789060"/>
            <a:ext cx="1104" cy="215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4" name="object 2634"/>
          <p:cNvSpPr/>
          <p:nvPr/>
        </p:nvSpPr>
        <p:spPr>
          <a:xfrm>
            <a:off x="9297796" y="8789098"/>
            <a:ext cx="4114" cy="2222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5" name="object 2635"/>
          <p:cNvSpPr/>
          <p:nvPr/>
        </p:nvSpPr>
        <p:spPr>
          <a:xfrm>
            <a:off x="9300844" y="8788362"/>
            <a:ext cx="1917" cy="927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6" name="object 2636"/>
          <p:cNvSpPr/>
          <p:nvPr/>
        </p:nvSpPr>
        <p:spPr>
          <a:xfrm>
            <a:off x="9279991" y="8791321"/>
            <a:ext cx="17805" cy="265912"/>
          </a:xfrm>
          <a:prstGeom prst="rect">
            <a:avLst/>
          </a:prstGeom>
          <a:blipFill>
            <a:blip r:embed="rId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7" name="object 2637"/>
          <p:cNvSpPr/>
          <p:nvPr/>
        </p:nvSpPr>
        <p:spPr>
          <a:xfrm>
            <a:off x="9296742" y="8789289"/>
            <a:ext cx="4102" cy="2184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8" name="object 2638"/>
          <p:cNvSpPr/>
          <p:nvPr/>
        </p:nvSpPr>
        <p:spPr>
          <a:xfrm>
            <a:off x="9299575" y="8788196"/>
            <a:ext cx="3403" cy="1333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9" name="object 2639"/>
          <p:cNvSpPr/>
          <p:nvPr/>
        </p:nvSpPr>
        <p:spPr>
          <a:xfrm>
            <a:off x="9280025" y="8799563"/>
            <a:ext cx="18279" cy="258648"/>
          </a:xfrm>
          <a:prstGeom prst="rect">
            <a:avLst/>
          </a:prstGeom>
          <a:blipFill>
            <a:blip r:embed="rId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0" name="object 2640"/>
          <p:cNvSpPr/>
          <p:nvPr/>
        </p:nvSpPr>
        <p:spPr>
          <a:xfrm>
            <a:off x="9325330" y="8790914"/>
            <a:ext cx="22783" cy="266255"/>
          </a:xfrm>
          <a:prstGeom prst="rect">
            <a:avLst/>
          </a:prstGeom>
          <a:blipFill>
            <a:blip r:embed="rId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1" name="object 2641"/>
          <p:cNvSpPr/>
          <p:nvPr/>
        </p:nvSpPr>
        <p:spPr>
          <a:xfrm>
            <a:off x="9325521" y="8787917"/>
            <a:ext cx="9220" cy="3708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2" name="object 2642"/>
          <p:cNvSpPr/>
          <p:nvPr/>
        </p:nvSpPr>
        <p:spPr>
          <a:xfrm>
            <a:off x="9331807" y="8791041"/>
            <a:ext cx="4025" cy="1320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3" name="object 2643"/>
          <p:cNvSpPr/>
          <p:nvPr/>
        </p:nvSpPr>
        <p:spPr>
          <a:xfrm>
            <a:off x="9326498" y="8788311"/>
            <a:ext cx="5892" cy="1955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4" name="object 2644"/>
          <p:cNvSpPr/>
          <p:nvPr/>
        </p:nvSpPr>
        <p:spPr>
          <a:xfrm>
            <a:off x="9293923" y="8789466"/>
            <a:ext cx="52730" cy="270510"/>
          </a:xfrm>
          <a:prstGeom prst="rect">
            <a:avLst/>
          </a:prstGeom>
          <a:blipFill>
            <a:blip r:embed="rId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5" name="object 2645"/>
          <p:cNvSpPr/>
          <p:nvPr/>
        </p:nvSpPr>
        <p:spPr>
          <a:xfrm>
            <a:off x="9316796" y="8787434"/>
            <a:ext cx="8483" cy="1892"/>
          </a:xfrm>
          <a:prstGeom prst="rect">
            <a:avLst/>
          </a:prstGeom>
          <a:blipFill>
            <a:blip r:embed="rId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6" name="object 2646"/>
          <p:cNvSpPr/>
          <p:nvPr/>
        </p:nvSpPr>
        <p:spPr>
          <a:xfrm>
            <a:off x="9312592" y="8788069"/>
            <a:ext cx="16637" cy="3035"/>
          </a:xfrm>
          <a:prstGeom prst="rect">
            <a:avLst/>
          </a:prstGeom>
          <a:blipFill>
            <a:blip r:embed="rId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7" name="object 2647"/>
          <p:cNvSpPr/>
          <p:nvPr/>
        </p:nvSpPr>
        <p:spPr>
          <a:xfrm>
            <a:off x="9313964" y="8786812"/>
            <a:ext cx="5740" cy="736"/>
          </a:xfrm>
          <a:prstGeom prst="rect">
            <a:avLst/>
          </a:prstGeom>
          <a:blipFill>
            <a:blip r:embed="rId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8" name="object 2648"/>
          <p:cNvSpPr/>
          <p:nvPr/>
        </p:nvSpPr>
        <p:spPr>
          <a:xfrm>
            <a:off x="9333306" y="8853017"/>
            <a:ext cx="9169" cy="180682"/>
          </a:xfrm>
          <a:prstGeom prst="rect">
            <a:avLst/>
          </a:prstGeom>
          <a:blipFill>
            <a:blip r:embed="rId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9" name="object 2649"/>
          <p:cNvSpPr/>
          <p:nvPr/>
        </p:nvSpPr>
        <p:spPr>
          <a:xfrm>
            <a:off x="9322956" y="8789327"/>
            <a:ext cx="25005" cy="268795"/>
          </a:xfrm>
          <a:prstGeom prst="rect">
            <a:avLst/>
          </a:prstGeom>
          <a:blipFill>
            <a:blip r:embed="rId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0" name="object 2650"/>
          <p:cNvSpPr/>
          <p:nvPr/>
        </p:nvSpPr>
        <p:spPr>
          <a:xfrm>
            <a:off x="9319704" y="8787549"/>
            <a:ext cx="11899" cy="3365"/>
          </a:xfrm>
          <a:prstGeom prst="rect">
            <a:avLst/>
          </a:prstGeom>
          <a:blipFill>
            <a:blip r:embed="rId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1" name="object 2651"/>
          <p:cNvSpPr/>
          <p:nvPr/>
        </p:nvSpPr>
        <p:spPr>
          <a:xfrm>
            <a:off x="9325698" y="8789492"/>
            <a:ext cx="7581" cy="2438"/>
          </a:xfrm>
          <a:prstGeom prst="rect">
            <a:avLst/>
          </a:prstGeom>
          <a:blipFill>
            <a:blip r:embed="rId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2" name="object 2652"/>
          <p:cNvSpPr/>
          <p:nvPr/>
        </p:nvSpPr>
        <p:spPr>
          <a:xfrm>
            <a:off x="9315475" y="8786762"/>
            <a:ext cx="13995" cy="2984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3" name="object 2653"/>
          <p:cNvSpPr/>
          <p:nvPr/>
        </p:nvSpPr>
        <p:spPr>
          <a:xfrm>
            <a:off x="9294304" y="8787066"/>
            <a:ext cx="46316" cy="265214"/>
          </a:xfrm>
          <a:prstGeom prst="rect">
            <a:avLst/>
          </a:prstGeom>
          <a:blipFill>
            <a:blip r:embed="rId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4" name="object 2654"/>
          <p:cNvSpPr/>
          <p:nvPr/>
        </p:nvSpPr>
        <p:spPr>
          <a:xfrm>
            <a:off x="9277210" y="9052903"/>
            <a:ext cx="52870" cy="31838"/>
          </a:xfrm>
          <a:prstGeom prst="rect">
            <a:avLst/>
          </a:prstGeom>
          <a:blipFill>
            <a:blip r:embed="rId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5" name="object 2655"/>
          <p:cNvSpPr/>
          <p:nvPr/>
        </p:nvSpPr>
        <p:spPr>
          <a:xfrm>
            <a:off x="9303194" y="9056700"/>
            <a:ext cx="38881" cy="14236"/>
          </a:xfrm>
          <a:prstGeom prst="rect">
            <a:avLst/>
          </a:prstGeom>
          <a:blipFill>
            <a:blip r:embed="rId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6" name="object 2656"/>
          <p:cNvSpPr/>
          <p:nvPr/>
        </p:nvSpPr>
        <p:spPr>
          <a:xfrm>
            <a:off x="9341281" y="905938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3175">
            <a:solidFill>
              <a:srgbClr val="DAB78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7" name="object 2657"/>
          <p:cNvSpPr/>
          <p:nvPr/>
        </p:nvSpPr>
        <p:spPr>
          <a:xfrm>
            <a:off x="9341281" y="905890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3175">
            <a:solidFill>
              <a:srgbClr val="C69B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8" name="object 2658"/>
          <p:cNvSpPr/>
          <p:nvPr/>
        </p:nvSpPr>
        <p:spPr>
          <a:xfrm>
            <a:off x="9297720" y="8752408"/>
            <a:ext cx="42697" cy="37630"/>
          </a:xfrm>
          <a:prstGeom prst="rect">
            <a:avLst/>
          </a:prstGeom>
          <a:blipFill>
            <a:blip r:embed="rId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9" name="object 2659"/>
          <p:cNvSpPr/>
          <p:nvPr/>
        </p:nvSpPr>
        <p:spPr>
          <a:xfrm>
            <a:off x="9298520" y="8786279"/>
            <a:ext cx="29672" cy="3594"/>
          </a:xfrm>
          <a:prstGeom prst="rect">
            <a:avLst/>
          </a:prstGeom>
          <a:blipFill>
            <a:blip r:embed="rId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0" name="object 2660"/>
          <p:cNvSpPr/>
          <p:nvPr/>
        </p:nvSpPr>
        <p:spPr>
          <a:xfrm>
            <a:off x="9299702" y="8784437"/>
            <a:ext cx="30060" cy="4432"/>
          </a:xfrm>
          <a:prstGeom prst="rect">
            <a:avLst/>
          </a:prstGeom>
          <a:blipFill>
            <a:blip r:embed="rId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1" name="object 2661"/>
          <p:cNvSpPr/>
          <p:nvPr/>
        </p:nvSpPr>
        <p:spPr>
          <a:xfrm>
            <a:off x="9291396" y="8784679"/>
            <a:ext cx="51269" cy="286486"/>
          </a:xfrm>
          <a:prstGeom prst="rect">
            <a:avLst/>
          </a:prstGeom>
          <a:blipFill>
            <a:blip r:embed="rId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2" name="object 2662"/>
          <p:cNvSpPr/>
          <p:nvPr/>
        </p:nvSpPr>
        <p:spPr>
          <a:xfrm>
            <a:off x="9280849" y="8786609"/>
            <a:ext cx="60990" cy="280314"/>
          </a:xfrm>
          <a:prstGeom prst="rect">
            <a:avLst/>
          </a:prstGeom>
          <a:blipFill>
            <a:blip r:embed="rId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3" name="object 2663"/>
          <p:cNvSpPr/>
          <p:nvPr/>
        </p:nvSpPr>
        <p:spPr>
          <a:xfrm>
            <a:off x="9294571" y="9056700"/>
            <a:ext cx="32092" cy="7962"/>
          </a:xfrm>
          <a:prstGeom prst="rect">
            <a:avLst/>
          </a:prstGeom>
          <a:blipFill>
            <a:blip r:embed="rId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4" name="object 2664"/>
          <p:cNvSpPr/>
          <p:nvPr/>
        </p:nvSpPr>
        <p:spPr>
          <a:xfrm>
            <a:off x="9302978" y="8785656"/>
            <a:ext cx="14643" cy="2539"/>
          </a:xfrm>
          <a:prstGeom prst="rect">
            <a:avLst/>
          </a:prstGeom>
          <a:blipFill>
            <a:blip r:embed="rId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5" name="object 2665"/>
          <p:cNvSpPr/>
          <p:nvPr/>
        </p:nvSpPr>
        <p:spPr>
          <a:xfrm>
            <a:off x="9294838" y="9025674"/>
            <a:ext cx="42912" cy="39827"/>
          </a:xfrm>
          <a:prstGeom prst="rect">
            <a:avLst/>
          </a:prstGeom>
          <a:blipFill>
            <a:blip r:embed="rId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6" name="object 2666"/>
          <p:cNvSpPr/>
          <p:nvPr/>
        </p:nvSpPr>
        <p:spPr>
          <a:xfrm>
            <a:off x="9295460" y="9012682"/>
            <a:ext cx="39242" cy="45059"/>
          </a:xfrm>
          <a:prstGeom prst="rect">
            <a:avLst/>
          </a:prstGeom>
          <a:blipFill>
            <a:blip r:embed="rId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7" name="object 2667"/>
          <p:cNvSpPr/>
          <p:nvPr/>
        </p:nvSpPr>
        <p:spPr>
          <a:xfrm>
            <a:off x="9317266" y="9025470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63" y="0"/>
                </a:moveTo>
                <a:lnTo>
                  <a:pt x="0" y="584"/>
                </a:lnTo>
                <a:lnTo>
                  <a:pt x="596" y="533"/>
                </a:lnTo>
                <a:lnTo>
                  <a:pt x="520" y="88"/>
                </a:lnTo>
                <a:lnTo>
                  <a:pt x="63" y="0"/>
                </a:lnTo>
                <a:close/>
              </a:path>
              <a:path w="1270" h="634">
                <a:moveTo>
                  <a:pt x="1142" y="0"/>
                </a:moveTo>
                <a:lnTo>
                  <a:pt x="914" y="152"/>
                </a:lnTo>
                <a:lnTo>
                  <a:pt x="1142" y="0"/>
                </a:lnTo>
                <a:close/>
              </a:path>
            </a:pathLst>
          </a:custGeom>
          <a:solidFill>
            <a:srgbClr val="E5C7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8" name="object 2668"/>
          <p:cNvSpPr/>
          <p:nvPr/>
        </p:nvSpPr>
        <p:spPr>
          <a:xfrm>
            <a:off x="9427671" y="8894724"/>
            <a:ext cx="14194" cy="137528"/>
          </a:xfrm>
          <a:prstGeom prst="rect">
            <a:avLst/>
          </a:prstGeom>
          <a:blipFill>
            <a:blip r:embed="rId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9" name="object 2669"/>
          <p:cNvSpPr/>
          <p:nvPr/>
        </p:nvSpPr>
        <p:spPr>
          <a:xfrm>
            <a:off x="9373146" y="8826944"/>
            <a:ext cx="66020" cy="233362"/>
          </a:xfrm>
          <a:prstGeom prst="rect">
            <a:avLst/>
          </a:prstGeom>
          <a:blipFill>
            <a:blip r:embed="rId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0" name="object 2670"/>
          <p:cNvSpPr/>
          <p:nvPr/>
        </p:nvSpPr>
        <p:spPr>
          <a:xfrm>
            <a:off x="9430384" y="9060040"/>
            <a:ext cx="685" cy="292"/>
          </a:xfrm>
          <a:prstGeom prst="rect">
            <a:avLst/>
          </a:prstGeom>
          <a:blipFill>
            <a:blip r:embed="rId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1" name="object 2671"/>
          <p:cNvSpPr/>
          <p:nvPr/>
        </p:nvSpPr>
        <p:spPr>
          <a:xfrm>
            <a:off x="9380309" y="8975611"/>
            <a:ext cx="10870" cy="73952"/>
          </a:xfrm>
          <a:prstGeom prst="rect">
            <a:avLst/>
          </a:prstGeom>
          <a:blipFill>
            <a:blip r:embed="rId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2" name="object 2672"/>
          <p:cNvSpPr/>
          <p:nvPr/>
        </p:nvSpPr>
        <p:spPr>
          <a:xfrm>
            <a:off x="9382493" y="9048877"/>
            <a:ext cx="1460" cy="1943"/>
          </a:xfrm>
          <a:prstGeom prst="rect">
            <a:avLst/>
          </a:prstGeom>
          <a:blipFill>
            <a:blip r:embed="rId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3" name="object 2673"/>
          <p:cNvSpPr/>
          <p:nvPr/>
        </p:nvSpPr>
        <p:spPr>
          <a:xfrm>
            <a:off x="9382073" y="8846934"/>
            <a:ext cx="50287" cy="117868"/>
          </a:xfrm>
          <a:prstGeom prst="rect">
            <a:avLst/>
          </a:prstGeom>
          <a:blipFill>
            <a:blip r:embed="rId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4" name="object 2674"/>
          <p:cNvSpPr/>
          <p:nvPr/>
        </p:nvSpPr>
        <p:spPr>
          <a:xfrm>
            <a:off x="9431070" y="9059113"/>
            <a:ext cx="1409" cy="1498"/>
          </a:xfrm>
          <a:prstGeom prst="rect">
            <a:avLst/>
          </a:prstGeom>
          <a:blipFill>
            <a:blip r:embed="rId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5" name="object 2675"/>
          <p:cNvSpPr/>
          <p:nvPr/>
        </p:nvSpPr>
        <p:spPr>
          <a:xfrm>
            <a:off x="9431045" y="9060307"/>
            <a:ext cx="762" cy="355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6" name="object 2676"/>
          <p:cNvSpPr/>
          <p:nvPr/>
        </p:nvSpPr>
        <p:spPr>
          <a:xfrm>
            <a:off x="9379991" y="8894343"/>
            <a:ext cx="60820" cy="162724"/>
          </a:xfrm>
          <a:prstGeom prst="rect">
            <a:avLst/>
          </a:prstGeom>
          <a:blipFill>
            <a:blip r:embed="rId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7" name="object 2677"/>
          <p:cNvSpPr/>
          <p:nvPr/>
        </p:nvSpPr>
        <p:spPr>
          <a:xfrm>
            <a:off x="9429343" y="9024569"/>
            <a:ext cx="5384" cy="25831"/>
          </a:xfrm>
          <a:prstGeom prst="rect">
            <a:avLst/>
          </a:prstGeom>
          <a:blipFill>
            <a:blip r:embed="rId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8" name="object 2678"/>
          <p:cNvSpPr/>
          <p:nvPr/>
        </p:nvSpPr>
        <p:spPr>
          <a:xfrm>
            <a:off x="9429950" y="9010040"/>
            <a:ext cx="4218" cy="9537"/>
          </a:xfrm>
          <a:prstGeom prst="rect">
            <a:avLst/>
          </a:prstGeom>
          <a:blipFill>
            <a:blip r:embed="rId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9" name="object 2679"/>
          <p:cNvSpPr/>
          <p:nvPr/>
        </p:nvSpPr>
        <p:spPr>
          <a:xfrm>
            <a:off x="9427019" y="8891058"/>
            <a:ext cx="2984" cy="15108"/>
          </a:xfrm>
          <a:prstGeom prst="rect">
            <a:avLst/>
          </a:prstGeom>
          <a:blipFill>
            <a:blip r:embed="rId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0" name="object 2680"/>
          <p:cNvSpPr/>
          <p:nvPr/>
        </p:nvSpPr>
        <p:spPr>
          <a:xfrm>
            <a:off x="9373325" y="8827098"/>
            <a:ext cx="39190" cy="222909"/>
          </a:xfrm>
          <a:prstGeom prst="rect">
            <a:avLst/>
          </a:prstGeom>
          <a:blipFill>
            <a:blip r:embed="rId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1" name="object 2681"/>
          <p:cNvSpPr/>
          <p:nvPr/>
        </p:nvSpPr>
        <p:spPr>
          <a:xfrm>
            <a:off x="9389033" y="9042641"/>
            <a:ext cx="42011" cy="18656"/>
          </a:xfrm>
          <a:prstGeom prst="rect">
            <a:avLst/>
          </a:prstGeom>
          <a:blipFill>
            <a:blip r:embed="rId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2" name="object 2682"/>
          <p:cNvSpPr/>
          <p:nvPr/>
        </p:nvSpPr>
        <p:spPr>
          <a:xfrm>
            <a:off x="9383953" y="9043098"/>
            <a:ext cx="48399" cy="23202"/>
          </a:xfrm>
          <a:prstGeom prst="rect">
            <a:avLst/>
          </a:prstGeom>
          <a:blipFill>
            <a:blip r:embed="rId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3" name="object 2683"/>
          <p:cNvSpPr/>
          <p:nvPr/>
        </p:nvSpPr>
        <p:spPr>
          <a:xfrm>
            <a:off x="9374784" y="8828240"/>
            <a:ext cx="63461" cy="237566"/>
          </a:xfrm>
          <a:prstGeom prst="rect">
            <a:avLst/>
          </a:prstGeom>
          <a:blipFill>
            <a:blip r:embed="rId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4" name="object 2684"/>
          <p:cNvSpPr/>
          <p:nvPr/>
        </p:nvSpPr>
        <p:spPr>
          <a:xfrm>
            <a:off x="9384779" y="9043111"/>
            <a:ext cx="25234" cy="13169"/>
          </a:xfrm>
          <a:prstGeom prst="rect">
            <a:avLst/>
          </a:prstGeom>
          <a:blipFill>
            <a:blip r:embed="rId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5" name="object 2685"/>
          <p:cNvSpPr/>
          <p:nvPr/>
        </p:nvSpPr>
        <p:spPr>
          <a:xfrm>
            <a:off x="9314853" y="8619197"/>
            <a:ext cx="30492" cy="10071"/>
          </a:xfrm>
          <a:prstGeom prst="rect">
            <a:avLst/>
          </a:prstGeom>
          <a:blipFill>
            <a:blip r:embed="rId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6" name="object 2686"/>
          <p:cNvSpPr/>
          <p:nvPr/>
        </p:nvSpPr>
        <p:spPr>
          <a:xfrm>
            <a:off x="9318142" y="8620607"/>
            <a:ext cx="19469" cy="7404"/>
          </a:xfrm>
          <a:prstGeom prst="rect">
            <a:avLst/>
          </a:prstGeom>
          <a:blipFill>
            <a:blip r:embed="rId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7" name="object 2687"/>
          <p:cNvSpPr/>
          <p:nvPr/>
        </p:nvSpPr>
        <p:spPr>
          <a:xfrm>
            <a:off x="9331235" y="8528952"/>
            <a:ext cx="31648" cy="90271"/>
          </a:xfrm>
          <a:prstGeom prst="rect">
            <a:avLst/>
          </a:prstGeom>
          <a:blipFill>
            <a:blip r:embed="rId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8" name="object 2688"/>
          <p:cNvSpPr/>
          <p:nvPr/>
        </p:nvSpPr>
        <p:spPr>
          <a:xfrm>
            <a:off x="9354693" y="8620759"/>
            <a:ext cx="1689" cy="2349"/>
          </a:xfrm>
          <a:prstGeom prst="rect">
            <a:avLst/>
          </a:prstGeom>
          <a:blipFill>
            <a:blip r:embed="rId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9" name="object 2689"/>
          <p:cNvSpPr/>
          <p:nvPr/>
        </p:nvSpPr>
        <p:spPr>
          <a:xfrm>
            <a:off x="9354591" y="8622842"/>
            <a:ext cx="368" cy="355"/>
          </a:xfrm>
          <a:prstGeom prst="rect">
            <a:avLst/>
          </a:prstGeom>
          <a:blipFill>
            <a:blip r:embed="rId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0" name="object 2690"/>
          <p:cNvSpPr/>
          <p:nvPr/>
        </p:nvSpPr>
        <p:spPr>
          <a:xfrm>
            <a:off x="9312033" y="8531923"/>
            <a:ext cx="47599" cy="89662"/>
          </a:xfrm>
          <a:prstGeom prst="rect">
            <a:avLst/>
          </a:prstGeom>
          <a:blipFill>
            <a:blip r:embed="rId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1" name="object 2691"/>
          <p:cNvSpPr/>
          <p:nvPr/>
        </p:nvSpPr>
        <p:spPr>
          <a:xfrm>
            <a:off x="9311017" y="8529840"/>
            <a:ext cx="51790" cy="93560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2" name="object 2692"/>
          <p:cNvSpPr/>
          <p:nvPr/>
        </p:nvSpPr>
        <p:spPr>
          <a:xfrm>
            <a:off x="9354883" y="8623109"/>
            <a:ext cx="330" cy="355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3" name="object 2693"/>
          <p:cNvSpPr/>
          <p:nvPr/>
        </p:nvSpPr>
        <p:spPr>
          <a:xfrm>
            <a:off x="9312157" y="8540877"/>
            <a:ext cx="44364" cy="82042"/>
          </a:xfrm>
          <a:prstGeom prst="rect">
            <a:avLst/>
          </a:prstGeom>
          <a:blipFill>
            <a:blip r:embed="rId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4" name="object 2694"/>
          <p:cNvSpPr/>
          <p:nvPr/>
        </p:nvSpPr>
        <p:spPr>
          <a:xfrm>
            <a:off x="9335973" y="8534057"/>
            <a:ext cx="22402" cy="9855"/>
          </a:xfrm>
          <a:prstGeom prst="rect">
            <a:avLst/>
          </a:prstGeom>
          <a:blipFill>
            <a:blip r:embed="rId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5" name="object 2695"/>
          <p:cNvSpPr/>
          <p:nvPr/>
        </p:nvSpPr>
        <p:spPr>
          <a:xfrm>
            <a:off x="9334118" y="8528990"/>
            <a:ext cx="25057" cy="4152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6" name="object 2696"/>
          <p:cNvSpPr/>
          <p:nvPr/>
        </p:nvSpPr>
        <p:spPr>
          <a:xfrm>
            <a:off x="9336861" y="8531466"/>
            <a:ext cx="12788" cy="3771"/>
          </a:xfrm>
          <a:prstGeom prst="rect">
            <a:avLst/>
          </a:prstGeom>
          <a:blipFill>
            <a:blip r:embed="rId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7" name="object 2697"/>
          <p:cNvSpPr/>
          <p:nvPr/>
        </p:nvSpPr>
        <p:spPr>
          <a:xfrm>
            <a:off x="9335084" y="8530018"/>
            <a:ext cx="22821" cy="4673"/>
          </a:xfrm>
          <a:prstGeom prst="rect">
            <a:avLst/>
          </a:prstGeom>
          <a:blipFill>
            <a:blip r:embed="rId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8" name="object 2698"/>
          <p:cNvSpPr/>
          <p:nvPr/>
        </p:nvSpPr>
        <p:spPr>
          <a:xfrm>
            <a:off x="9332099" y="8528952"/>
            <a:ext cx="28448" cy="5029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9" name="object 2699"/>
          <p:cNvSpPr/>
          <p:nvPr/>
        </p:nvSpPr>
        <p:spPr>
          <a:xfrm>
            <a:off x="9335007" y="8531504"/>
            <a:ext cx="15227" cy="3848"/>
          </a:xfrm>
          <a:prstGeom prst="rect">
            <a:avLst/>
          </a:prstGeom>
          <a:blipFill>
            <a:blip r:embed="rId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0" name="object 2700"/>
          <p:cNvSpPr/>
          <p:nvPr/>
        </p:nvSpPr>
        <p:spPr>
          <a:xfrm>
            <a:off x="9332671" y="8529840"/>
            <a:ext cx="26708" cy="5283"/>
          </a:xfrm>
          <a:prstGeom prst="rect">
            <a:avLst/>
          </a:prstGeom>
          <a:blipFill>
            <a:blip r:embed="rId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1" name="object 2701"/>
          <p:cNvSpPr/>
          <p:nvPr/>
        </p:nvSpPr>
        <p:spPr>
          <a:xfrm>
            <a:off x="9336151" y="8529396"/>
            <a:ext cx="3670" cy="3924"/>
          </a:xfrm>
          <a:prstGeom prst="rect">
            <a:avLst/>
          </a:prstGeom>
          <a:blipFill>
            <a:blip r:embed="rId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2" name="object 2702"/>
          <p:cNvSpPr/>
          <p:nvPr/>
        </p:nvSpPr>
        <p:spPr>
          <a:xfrm>
            <a:off x="9345548" y="8624544"/>
            <a:ext cx="7327" cy="2730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3" name="object 2703"/>
          <p:cNvSpPr/>
          <p:nvPr/>
        </p:nvSpPr>
        <p:spPr>
          <a:xfrm>
            <a:off x="9352419" y="8622919"/>
            <a:ext cx="2463" cy="1993"/>
          </a:xfrm>
          <a:prstGeom prst="rect">
            <a:avLst/>
          </a:prstGeom>
          <a:blipFill>
            <a:blip r:embed="rId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4" name="object 2704"/>
          <p:cNvSpPr/>
          <p:nvPr/>
        </p:nvSpPr>
        <p:spPr>
          <a:xfrm>
            <a:off x="9326994" y="8618994"/>
            <a:ext cx="28143" cy="8305"/>
          </a:xfrm>
          <a:prstGeom prst="rect">
            <a:avLst/>
          </a:prstGeom>
          <a:blipFill>
            <a:blip r:embed="rId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5" name="object 2705"/>
          <p:cNvSpPr/>
          <p:nvPr/>
        </p:nvSpPr>
        <p:spPr>
          <a:xfrm>
            <a:off x="9328848" y="8619832"/>
            <a:ext cx="23545" cy="3721"/>
          </a:xfrm>
          <a:prstGeom prst="rect">
            <a:avLst/>
          </a:prstGeom>
          <a:blipFill>
            <a:blip r:embed="rId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6" name="object 2706"/>
          <p:cNvSpPr/>
          <p:nvPr/>
        </p:nvSpPr>
        <p:spPr>
          <a:xfrm>
            <a:off x="9315081" y="8616264"/>
            <a:ext cx="31813" cy="11734"/>
          </a:xfrm>
          <a:prstGeom prst="rect">
            <a:avLst/>
          </a:prstGeom>
          <a:blipFill>
            <a:blip r:embed="rId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7" name="object 2707"/>
          <p:cNvSpPr/>
          <p:nvPr/>
        </p:nvSpPr>
        <p:spPr>
          <a:xfrm>
            <a:off x="9316516" y="8618994"/>
            <a:ext cx="23241" cy="4800"/>
          </a:xfrm>
          <a:prstGeom prst="rect">
            <a:avLst/>
          </a:prstGeom>
          <a:blipFill>
            <a:blip r:embed="rId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8" name="object 2708"/>
          <p:cNvSpPr/>
          <p:nvPr/>
        </p:nvSpPr>
        <p:spPr>
          <a:xfrm>
            <a:off x="9325076" y="8614740"/>
            <a:ext cx="9635" cy="6629"/>
          </a:xfrm>
          <a:prstGeom prst="rect">
            <a:avLst/>
          </a:prstGeom>
          <a:blipFill>
            <a:blip r:embed="rId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9" name="object 2709"/>
          <p:cNvSpPr/>
          <p:nvPr/>
        </p:nvSpPr>
        <p:spPr>
          <a:xfrm>
            <a:off x="9312872" y="8539569"/>
            <a:ext cx="45008" cy="85330"/>
          </a:xfrm>
          <a:prstGeom prst="rect">
            <a:avLst/>
          </a:prstGeom>
          <a:blipFill>
            <a:blip r:embed="rId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0" name="object 2710"/>
          <p:cNvSpPr/>
          <p:nvPr/>
        </p:nvSpPr>
        <p:spPr>
          <a:xfrm>
            <a:off x="9315157" y="8607323"/>
            <a:ext cx="41414" cy="19342"/>
          </a:xfrm>
          <a:prstGeom prst="rect">
            <a:avLst/>
          </a:prstGeom>
          <a:blipFill>
            <a:blip r:embed="rId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1" name="object 2711"/>
          <p:cNvSpPr/>
          <p:nvPr/>
        </p:nvSpPr>
        <p:spPr>
          <a:xfrm>
            <a:off x="9340405" y="8607044"/>
            <a:ext cx="17640" cy="15532"/>
          </a:xfrm>
          <a:prstGeom prst="rect">
            <a:avLst/>
          </a:prstGeom>
          <a:blipFill>
            <a:blip r:embed="rId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2" name="object 2712"/>
          <p:cNvSpPr/>
          <p:nvPr/>
        </p:nvSpPr>
        <p:spPr>
          <a:xfrm>
            <a:off x="9317164" y="8618626"/>
            <a:ext cx="37058" cy="8115"/>
          </a:xfrm>
          <a:prstGeom prst="rect">
            <a:avLst/>
          </a:prstGeom>
          <a:blipFill>
            <a:blip r:embed="rId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3" name="object 2713"/>
          <p:cNvSpPr/>
          <p:nvPr/>
        </p:nvSpPr>
        <p:spPr>
          <a:xfrm>
            <a:off x="9336799" y="8532748"/>
            <a:ext cx="22390" cy="9855"/>
          </a:xfrm>
          <a:prstGeom prst="rect">
            <a:avLst/>
          </a:prstGeom>
          <a:blipFill>
            <a:blip r:embed="rId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4" name="object 2714"/>
          <p:cNvSpPr/>
          <p:nvPr/>
        </p:nvSpPr>
        <p:spPr>
          <a:xfrm>
            <a:off x="9338208" y="8534095"/>
            <a:ext cx="17157" cy="2692"/>
          </a:xfrm>
          <a:prstGeom prst="rect">
            <a:avLst/>
          </a:prstGeom>
          <a:blipFill>
            <a:blip r:embed="rId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5" name="object 2715"/>
          <p:cNvSpPr/>
          <p:nvPr/>
        </p:nvSpPr>
        <p:spPr>
          <a:xfrm>
            <a:off x="9323679" y="8456904"/>
            <a:ext cx="49555" cy="78257"/>
          </a:xfrm>
          <a:prstGeom prst="rect">
            <a:avLst/>
          </a:prstGeom>
          <a:blipFill>
            <a:blip r:embed="rId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6" name="object 2716"/>
          <p:cNvSpPr/>
          <p:nvPr/>
        </p:nvSpPr>
        <p:spPr>
          <a:xfrm>
            <a:off x="9336392" y="8525306"/>
            <a:ext cx="13639" cy="7861"/>
          </a:xfrm>
          <a:prstGeom prst="rect">
            <a:avLst/>
          </a:prstGeom>
          <a:blipFill>
            <a:blip r:embed="rId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7" name="object 2717"/>
          <p:cNvSpPr/>
          <p:nvPr/>
        </p:nvSpPr>
        <p:spPr>
          <a:xfrm>
            <a:off x="9338691" y="8458810"/>
            <a:ext cx="23475" cy="73660"/>
          </a:xfrm>
          <a:prstGeom prst="rect">
            <a:avLst/>
          </a:prstGeom>
          <a:blipFill>
            <a:blip r:embed="rId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8" name="object 2718"/>
          <p:cNvSpPr/>
          <p:nvPr/>
        </p:nvSpPr>
        <p:spPr>
          <a:xfrm>
            <a:off x="9337255" y="8458619"/>
            <a:ext cx="20142" cy="23634"/>
          </a:xfrm>
          <a:prstGeom prst="rect">
            <a:avLst/>
          </a:prstGeom>
          <a:blipFill>
            <a:blip r:embed="rId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9" name="object 2719"/>
          <p:cNvSpPr/>
          <p:nvPr/>
        </p:nvSpPr>
        <p:spPr>
          <a:xfrm>
            <a:off x="9153728" y="8947036"/>
            <a:ext cx="129311" cy="117703"/>
          </a:xfrm>
          <a:prstGeom prst="rect">
            <a:avLst/>
          </a:prstGeom>
          <a:blipFill>
            <a:blip r:embed="rId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0" name="object 2720"/>
          <p:cNvSpPr/>
          <p:nvPr/>
        </p:nvSpPr>
        <p:spPr>
          <a:xfrm>
            <a:off x="9168307" y="8946312"/>
            <a:ext cx="9436" cy="825"/>
          </a:xfrm>
          <a:prstGeom prst="rect">
            <a:avLst/>
          </a:prstGeom>
          <a:blipFill>
            <a:blip r:embed="rId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1" name="object 2721"/>
          <p:cNvSpPr/>
          <p:nvPr/>
        </p:nvSpPr>
        <p:spPr>
          <a:xfrm>
            <a:off x="9160712" y="8946642"/>
            <a:ext cx="17487" cy="2552"/>
          </a:xfrm>
          <a:prstGeom prst="rect">
            <a:avLst/>
          </a:prstGeom>
          <a:blipFill>
            <a:blip r:embed="rId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2" name="object 2722"/>
          <p:cNvSpPr/>
          <p:nvPr/>
        </p:nvSpPr>
        <p:spPr>
          <a:xfrm>
            <a:off x="9282036" y="9063799"/>
            <a:ext cx="1028" cy="1041"/>
          </a:xfrm>
          <a:prstGeom prst="rect">
            <a:avLst/>
          </a:prstGeom>
          <a:blipFill>
            <a:blip r:embed="rId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3" name="object 2723"/>
          <p:cNvSpPr/>
          <p:nvPr/>
        </p:nvSpPr>
        <p:spPr>
          <a:xfrm>
            <a:off x="9251848" y="9087154"/>
            <a:ext cx="18745" cy="6540"/>
          </a:xfrm>
          <a:prstGeom prst="rect">
            <a:avLst/>
          </a:prstGeom>
          <a:blipFill>
            <a:blip r:embed="rId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4" name="object 2724"/>
          <p:cNvSpPr/>
          <p:nvPr/>
        </p:nvSpPr>
        <p:spPr>
          <a:xfrm>
            <a:off x="9271914" y="9086570"/>
            <a:ext cx="609" cy="419"/>
          </a:xfrm>
          <a:prstGeom prst="rect">
            <a:avLst/>
          </a:prstGeom>
          <a:blipFill>
            <a:blip r:embed="rId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5" name="object 2725"/>
          <p:cNvSpPr/>
          <p:nvPr/>
        </p:nvSpPr>
        <p:spPr>
          <a:xfrm>
            <a:off x="9270415" y="9086722"/>
            <a:ext cx="1562" cy="1193"/>
          </a:xfrm>
          <a:prstGeom prst="rect">
            <a:avLst/>
          </a:prstGeom>
          <a:blipFill>
            <a:blip r:embed="rId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6" name="object 2726"/>
          <p:cNvSpPr/>
          <p:nvPr/>
        </p:nvSpPr>
        <p:spPr>
          <a:xfrm>
            <a:off x="9176511" y="8968994"/>
            <a:ext cx="104038" cy="123291"/>
          </a:xfrm>
          <a:prstGeom prst="rect">
            <a:avLst/>
          </a:prstGeom>
          <a:blipFill>
            <a:blip r:embed="rId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7" name="object 2727"/>
          <p:cNvSpPr/>
          <p:nvPr/>
        </p:nvSpPr>
        <p:spPr>
          <a:xfrm>
            <a:off x="9272193" y="9066238"/>
            <a:ext cx="8432" cy="14262"/>
          </a:xfrm>
          <a:prstGeom prst="rect">
            <a:avLst/>
          </a:prstGeom>
          <a:blipFill>
            <a:blip r:embed="rId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8" name="object 2728"/>
          <p:cNvSpPr/>
          <p:nvPr/>
        </p:nvSpPr>
        <p:spPr>
          <a:xfrm>
            <a:off x="9201810" y="9043034"/>
            <a:ext cx="80225" cy="40868"/>
          </a:xfrm>
          <a:prstGeom prst="rect">
            <a:avLst/>
          </a:prstGeom>
          <a:blipFill>
            <a:blip r:embed="rId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9" name="object 2729"/>
          <p:cNvSpPr/>
          <p:nvPr/>
        </p:nvSpPr>
        <p:spPr>
          <a:xfrm>
            <a:off x="9145282" y="8948788"/>
            <a:ext cx="49384" cy="86766"/>
          </a:xfrm>
          <a:prstGeom prst="rect">
            <a:avLst/>
          </a:prstGeom>
          <a:blipFill>
            <a:blip r:embed="rId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0" name="object 2730"/>
          <p:cNvSpPr/>
          <p:nvPr/>
        </p:nvSpPr>
        <p:spPr>
          <a:xfrm>
            <a:off x="9144708" y="8947454"/>
            <a:ext cx="120576" cy="148869"/>
          </a:xfrm>
          <a:prstGeom prst="rect">
            <a:avLst/>
          </a:prstGeom>
          <a:blipFill>
            <a:blip r:embed="rId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1" name="object 2731"/>
          <p:cNvSpPr/>
          <p:nvPr/>
        </p:nvSpPr>
        <p:spPr>
          <a:xfrm>
            <a:off x="9163481" y="8947137"/>
            <a:ext cx="13093" cy="1803"/>
          </a:xfrm>
          <a:prstGeom prst="rect">
            <a:avLst/>
          </a:prstGeom>
          <a:blipFill>
            <a:blip r:embed="rId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2" name="object 2732"/>
          <p:cNvSpPr/>
          <p:nvPr/>
        </p:nvSpPr>
        <p:spPr>
          <a:xfrm>
            <a:off x="9197911" y="8976779"/>
            <a:ext cx="84112" cy="89458"/>
          </a:xfrm>
          <a:prstGeom prst="rect">
            <a:avLst/>
          </a:prstGeom>
          <a:blipFill>
            <a:blip r:embed="rId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3" name="object 2733"/>
          <p:cNvSpPr/>
          <p:nvPr/>
        </p:nvSpPr>
        <p:spPr>
          <a:xfrm>
            <a:off x="9280550" y="9064752"/>
            <a:ext cx="1524" cy="1663"/>
          </a:xfrm>
          <a:prstGeom prst="rect">
            <a:avLst/>
          </a:prstGeom>
          <a:blipFill>
            <a:blip r:embed="rId1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4" name="object 2734"/>
          <p:cNvSpPr/>
          <p:nvPr/>
        </p:nvSpPr>
        <p:spPr>
          <a:xfrm>
            <a:off x="9145447" y="8951633"/>
            <a:ext cx="127190" cy="144195"/>
          </a:xfrm>
          <a:prstGeom prst="rect">
            <a:avLst/>
          </a:prstGeom>
          <a:blipFill>
            <a:blip r:embed="rId1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5" name="object 2735"/>
          <p:cNvSpPr/>
          <p:nvPr/>
        </p:nvSpPr>
        <p:spPr>
          <a:xfrm>
            <a:off x="9192564" y="8963203"/>
            <a:ext cx="1549" cy="2705"/>
          </a:xfrm>
          <a:prstGeom prst="rect">
            <a:avLst/>
          </a:prstGeom>
          <a:blipFill>
            <a:blip r:embed="rId1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6" name="object 2736"/>
          <p:cNvSpPr/>
          <p:nvPr/>
        </p:nvSpPr>
        <p:spPr>
          <a:xfrm>
            <a:off x="9258465" y="9041955"/>
            <a:ext cx="26274" cy="44615"/>
          </a:xfrm>
          <a:prstGeom prst="rect">
            <a:avLst/>
          </a:prstGeom>
          <a:blipFill>
            <a:blip r:embed="rId1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7" name="object 2737"/>
          <p:cNvSpPr/>
          <p:nvPr/>
        </p:nvSpPr>
        <p:spPr>
          <a:xfrm>
            <a:off x="9198927" y="8975267"/>
            <a:ext cx="888" cy="1117"/>
          </a:xfrm>
          <a:prstGeom prst="rect">
            <a:avLst/>
          </a:prstGeom>
          <a:blipFill>
            <a:blip r:embed="rId1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8" name="object 2738"/>
          <p:cNvSpPr/>
          <p:nvPr/>
        </p:nvSpPr>
        <p:spPr>
          <a:xfrm>
            <a:off x="9231338" y="9055366"/>
            <a:ext cx="48869" cy="37312"/>
          </a:xfrm>
          <a:prstGeom prst="rect">
            <a:avLst/>
          </a:prstGeom>
          <a:blipFill>
            <a:blip r:embed="rId1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9" name="object 2739"/>
          <p:cNvSpPr/>
          <p:nvPr/>
        </p:nvSpPr>
        <p:spPr>
          <a:xfrm>
            <a:off x="9271837" y="908111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35" y="0"/>
                </a:lnTo>
              </a:path>
            </a:pathLst>
          </a:custGeom>
          <a:ln w="3175">
            <a:solidFill>
              <a:srgbClr val="C69C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0" name="object 2740"/>
          <p:cNvSpPr/>
          <p:nvPr/>
        </p:nvSpPr>
        <p:spPr>
          <a:xfrm>
            <a:off x="9150515" y="8949487"/>
            <a:ext cx="99018" cy="119570"/>
          </a:xfrm>
          <a:prstGeom prst="rect">
            <a:avLst/>
          </a:prstGeom>
          <a:blipFill>
            <a:blip r:embed="rId1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1" name="object 2741"/>
          <p:cNvSpPr/>
          <p:nvPr/>
        </p:nvSpPr>
        <p:spPr>
          <a:xfrm>
            <a:off x="9197326" y="8977033"/>
            <a:ext cx="1905" cy="4445"/>
          </a:xfrm>
          <a:custGeom>
            <a:avLst/>
            <a:gdLst/>
            <a:ahLst/>
            <a:cxnLst/>
            <a:rect l="l" t="t" r="r" b="b"/>
            <a:pathLst>
              <a:path w="1904" h="4445">
                <a:moveTo>
                  <a:pt x="1333" y="0"/>
                </a:moveTo>
                <a:lnTo>
                  <a:pt x="0" y="2540"/>
                </a:lnTo>
                <a:lnTo>
                  <a:pt x="584" y="4013"/>
                </a:lnTo>
                <a:lnTo>
                  <a:pt x="381" y="2476"/>
                </a:lnTo>
                <a:lnTo>
                  <a:pt x="723" y="1181"/>
                </a:lnTo>
                <a:lnTo>
                  <a:pt x="1333" y="0"/>
                </a:lnTo>
                <a:close/>
              </a:path>
            </a:pathLst>
          </a:custGeom>
          <a:solidFill>
            <a:srgbClr val="C3987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2" name="object 2742"/>
          <p:cNvSpPr/>
          <p:nvPr/>
        </p:nvSpPr>
        <p:spPr>
          <a:xfrm>
            <a:off x="9273451" y="9080233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4">
                <a:moveTo>
                  <a:pt x="4292" y="0"/>
                </a:moveTo>
                <a:lnTo>
                  <a:pt x="507" y="190"/>
                </a:lnTo>
                <a:lnTo>
                  <a:pt x="0" y="1498"/>
                </a:lnTo>
                <a:lnTo>
                  <a:pt x="2603" y="1397"/>
                </a:lnTo>
                <a:lnTo>
                  <a:pt x="3924" y="1270"/>
                </a:lnTo>
                <a:lnTo>
                  <a:pt x="4292" y="0"/>
                </a:lnTo>
                <a:close/>
              </a:path>
            </a:pathLst>
          </a:custGeom>
          <a:solidFill>
            <a:srgbClr val="CEA3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3" name="object 2743"/>
          <p:cNvSpPr/>
          <p:nvPr/>
        </p:nvSpPr>
        <p:spPr>
          <a:xfrm>
            <a:off x="9146273" y="8951544"/>
            <a:ext cx="131470" cy="143510"/>
          </a:xfrm>
          <a:prstGeom prst="rect">
            <a:avLst/>
          </a:prstGeom>
          <a:blipFill>
            <a:blip r:embed="rId1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4" name="object 2744"/>
          <p:cNvSpPr/>
          <p:nvPr/>
        </p:nvSpPr>
        <p:spPr>
          <a:xfrm>
            <a:off x="9272409" y="9079712"/>
            <a:ext cx="8864" cy="5753"/>
          </a:xfrm>
          <a:prstGeom prst="rect">
            <a:avLst/>
          </a:prstGeom>
          <a:blipFill>
            <a:blip r:embed="rId1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5" name="object 2745"/>
          <p:cNvSpPr/>
          <p:nvPr/>
        </p:nvSpPr>
        <p:spPr>
          <a:xfrm>
            <a:off x="9259099" y="9042107"/>
            <a:ext cx="21361" cy="41643"/>
          </a:xfrm>
          <a:prstGeom prst="rect">
            <a:avLst/>
          </a:prstGeom>
          <a:blipFill>
            <a:blip r:embed="rId1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6" name="object 2746"/>
          <p:cNvSpPr/>
          <p:nvPr/>
        </p:nvSpPr>
        <p:spPr>
          <a:xfrm>
            <a:off x="9260903" y="9040647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0" y="0"/>
                </a:moveTo>
                <a:lnTo>
                  <a:pt x="317" y="1625"/>
                </a:lnTo>
                <a:lnTo>
                  <a:pt x="698" y="1460"/>
                </a:lnTo>
                <a:lnTo>
                  <a:pt x="0" y="0"/>
                </a:lnTo>
                <a:close/>
              </a:path>
            </a:pathLst>
          </a:custGeom>
          <a:solidFill>
            <a:srgbClr val="E7CBA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7" name="object 2747"/>
          <p:cNvSpPr/>
          <p:nvPr/>
        </p:nvSpPr>
        <p:spPr>
          <a:xfrm>
            <a:off x="9193555" y="8961043"/>
            <a:ext cx="13423" cy="14249"/>
          </a:xfrm>
          <a:prstGeom prst="rect">
            <a:avLst/>
          </a:prstGeom>
          <a:blipFill>
            <a:blip r:embed="rId1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8" name="object 2748"/>
          <p:cNvSpPr/>
          <p:nvPr/>
        </p:nvSpPr>
        <p:spPr>
          <a:xfrm>
            <a:off x="9194188" y="8962149"/>
            <a:ext cx="10923" cy="13119"/>
          </a:xfrm>
          <a:prstGeom prst="rect">
            <a:avLst/>
          </a:prstGeom>
          <a:blipFill>
            <a:blip r:embed="rId1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9" name="object 2749"/>
          <p:cNvSpPr/>
          <p:nvPr/>
        </p:nvSpPr>
        <p:spPr>
          <a:xfrm>
            <a:off x="9195358" y="896227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685" y="0"/>
                </a:moveTo>
                <a:lnTo>
                  <a:pt x="0" y="660"/>
                </a:lnTo>
                <a:lnTo>
                  <a:pt x="698" y="431"/>
                </a:lnTo>
                <a:lnTo>
                  <a:pt x="685" y="0"/>
                </a:lnTo>
                <a:close/>
              </a:path>
            </a:pathLst>
          </a:custGeom>
          <a:solidFill>
            <a:srgbClr val="C7B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0" name="object 2750"/>
          <p:cNvSpPr/>
          <p:nvPr/>
        </p:nvSpPr>
        <p:spPr>
          <a:xfrm>
            <a:off x="9364559" y="9249194"/>
            <a:ext cx="104367" cy="371005"/>
          </a:xfrm>
          <a:prstGeom prst="rect">
            <a:avLst/>
          </a:prstGeom>
          <a:blipFill>
            <a:blip r:embed="rId1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1" name="object 2751"/>
          <p:cNvSpPr/>
          <p:nvPr/>
        </p:nvSpPr>
        <p:spPr>
          <a:xfrm>
            <a:off x="9217500" y="9215031"/>
            <a:ext cx="238462" cy="405168"/>
          </a:xfrm>
          <a:prstGeom prst="rect">
            <a:avLst/>
          </a:prstGeom>
          <a:blipFill>
            <a:blip r:embed="rId1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2" name="object 2752"/>
          <p:cNvSpPr/>
          <p:nvPr/>
        </p:nvSpPr>
        <p:spPr>
          <a:xfrm>
            <a:off x="9266979" y="9216567"/>
            <a:ext cx="189834" cy="403631"/>
          </a:xfrm>
          <a:prstGeom prst="rect">
            <a:avLst/>
          </a:prstGeom>
          <a:blipFill>
            <a:blip r:embed="rId1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3" name="object 2753"/>
          <p:cNvSpPr/>
          <p:nvPr/>
        </p:nvSpPr>
        <p:spPr>
          <a:xfrm>
            <a:off x="9439871" y="9221534"/>
            <a:ext cx="143548" cy="398665"/>
          </a:xfrm>
          <a:prstGeom prst="rect">
            <a:avLst/>
          </a:prstGeom>
          <a:blipFill>
            <a:blip r:embed="rId1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4" name="object 2754"/>
          <p:cNvSpPr/>
          <p:nvPr/>
        </p:nvSpPr>
        <p:spPr>
          <a:xfrm>
            <a:off x="9571329" y="8734679"/>
            <a:ext cx="444943" cy="454660"/>
          </a:xfrm>
          <a:prstGeom prst="rect">
            <a:avLst/>
          </a:prstGeom>
          <a:blipFill>
            <a:blip r:embed="rId1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5" name="object 2755"/>
          <p:cNvSpPr/>
          <p:nvPr/>
        </p:nvSpPr>
        <p:spPr>
          <a:xfrm>
            <a:off x="9588360" y="8835212"/>
            <a:ext cx="16471" cy="28892"/>
          </a:xfrm>
          <a:prstGeom prst="rect">
            <a:avLst/>
          </a:prstGeom>
          <a:blipFill>
            <a:blip r:embed="rId1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6" name="object 2756"/>
          <p:cNvSpPr/>
          <p:nvPr/>
        </p:nvSpPr>
        <p:spPr>
          <a:xfrm>
            <a:off x="9585769" y="8852027"/>
            <a:ext cx="17907" cy="9880"/>
          </a:xfrm>
          <a:prstGeom prst="rect">
            <a:avLst/>
          </a:prstGeom>
          <a:blipFill>
            <a:blip r:embed="rId1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7" name="object 2757"/>
          <p:cNvSpPr/>
          <p:nvPr/>
        </p:nvSpPr>
        <p:spPr>
          <a:xfrm>
            <a:off x="9599739" y="8850782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228" y="0"/>
                </a:moveTo>
                <a:lnTo>
                  <a:pt x="0" y="469"/>
                </a:lnTo>
                <a:lnTo>
                  <a:pt x="165" y="1282"/>
                </a:lnTo>
                <a:lnTo>
                  <a:pt x="228" y="0"/>
                </a:lnTo>
                <a:close/>
              </a:path>
            </a:pathLst>
          </a:custGeom>
          <a:solidFill>
            <a:srgbClr val="E0C1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8" name="object 2758"/>
          <p:cNvSpPr/>
          <p:nvPr/>
        </p:nvSpPr>
        <p:spPr>
          <a:xfrm>
            <a:off x="9571355" y="8865972"/>
            <a:ext cx="29576" cy="163652"/>
          </a:xfrm>
          <a:prstGeom prst="rect">
            <a:avLst/>
          </a:prstGeom>
          <a:blipFill>
            <a:blip r:embed="rId1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9" name="object 2759"/>
          <p:cNvSpPr/>
          <p:nvPr/>
        </p:nvSpPr>
        <p:spPr>
          <a:xfrm>
            <a:off x="9588575" y="8861869"/>
            <a:ext cx="2514" cy="1117"/>
          </a:xfrm>
          <a:prstGeom prst="rect">
            <a:avLst/>
          </a:prstGeom>
          <a:blipFill>
            <a:blip r:embed="rId1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0" name="object 2760"/>
          <p:cNvSpPr/>
          <p:nvPr/>
        </p:nvSpPr>
        <p:spPr>
          <a:xfrm>
            <a:off x="9589808" y="8862771"/>
            <a:ext cx="4114" cy="3238"/>
          </a:xfrm>
          <a:prstGeom prst="rect">
            <a:avLst/>
          </a:prstGeom>
          <a:blipFill>
            <a:blip r:embed="rId1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1" name="object 2761"/>
          <p:cNvSpPr/>
          <p:nvPr/>
        </p:nvSpPr>
        <p:spPr>
          <a:xfrm>
            <a:off x="9561390" y="8864434"/>
            <a:ext cx="37953" cy="158965"/>
          </a:xfrm>
          <a:prstGeom prst="rect">
            <a:avLst/>
          </a:prstGeom>
          <a:blipFill>
            <a:blip r:embed="rId1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2" name="object 2762"/>
          <p:cNvSpPr/>
          <p:nvPr/>
        </p:nvSpPr>
        <p:spPr>
          <a:xfrm>
            <a:off x="9586417" y="8862466"/>
            <a:ext cx="1270" cy="317"/>
          </a:xfrm>
          <a:prstGeom prst="rect">
            <a:avLst/>
          </a:prstGeom>
          <a:blipFill>
            <a:blip r:embed="rId1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3" name="object 2763"/>
          <p:cNvSpPr/>
          <p:nvPr/>
        </p:nvSpPr>
        <p:spPr>
          <a:xfrm>
            <a:off x="9583204" y="8862733"/>
            <a:ext cx="7264" cy="2793"/>
          </a:xfrm>
          <a:prstGeom prst="rect">
            <a:avLst/>
          </a:prstGeom>
          <a:blipFill>
            <a:blip r:embed="rId1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4" name="object 2764"/>
          <p:cNvSpPr/>
          <p:nvPr/>
        </p:nvSpPr>
        <p:spPr>
          <a:xfrm>
            <a:off x="9583661" y="8862035"/>
            <a:ext cx="3670" cy="1435"/>
          </a:xfrm>
          <a:prstGeom prst="rect">
            <a:avLst/>
          </a:prstGeom>
          <a:blipFill>
            <a:blip r:embed="rId1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5" name="object 2765"/>
          <p:cNvSpPr/>
          <p:nvPr/>
        </p:nvSpPr>
        <p:spPr>
          <a:xfrm>
            <a:off x="9569742" y="8865527"/>
            <a:ext cx="30885" cy="163309"/>
          </a:xfrm>
          <a:prstGeom prst="rect">
            <a:avLst/>
          </a:prstGeom>
          <a:blipFill>
            <a:blip r:embed="rId1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6" name="object 2766"/>
          <p:cNvSpPr/>
          <p:nvPr/>
        </p:nvSpPr>
        <p:spPr>
          <a:xfrm>
            <a:off x="9587331" y="8861933"/>
            <a:ext cx="2476" cy="838"/>
          </a:xfrm>
          <a:prstGeom prst="rect">
            <a:avLst/>
          </a:prstGeom>
          <a:blipFill>
            <a:blip r:embed="rId1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7" name="object 2767"/>
          <p:cNvSpPr/>
          <p:nvPr/>
        </p:nvSpPr>
        <p:spPr>
          <a:xfrm>
            <a:off x="9587686" y="8862733"/>
            <a:ext cx="5765" cy="3238"/>
          </a:xfrm>
          <a:prstGeom prst="rect">
            <a:avLst/>
          </a:prstGeom>
          <a:blipFill>
            <a:blip r:embed="rId1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8" name="object 2768"/>
          <p:cNvSpPr/>
          <p:nvPr/>
        </p:nvSpPr>
        <p:spPr>
          <a:xfrm>
            <a:off x="9586721" y="8861882"/>
            <a:ext cx="1854" cy="584"/>
          </a:xfrm>
          <a:prstGeom prst="rect">
            <a:avLst/>
          </a:prstGeom>
          <a:blipFill>
            <a:blip r:embed="rId1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9" name="object 2769"/>
          <p:cNvSpPr/>
          <p:nvPr/>
        </p:nvSpPr>
        <p:spPr>
          <a:xfrm>
            <a:off x="9593935" y="8873388"/>
            <a:ext cx="419" cy="2133"/>
          </a:xfrm>
          <a:prstGeom prst="rect">
            <a:avLst/>
          </a:prstGeom>
          <a:blipFill>
            <a:blip r:embed="rId1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0" name="object 2770"/>
          <p:cNvSpPr/>
          <p:nvPr/>
        </p:nvSpPr>
        <p:spPr>
          <a:xfrm>
            <a:off x="9590684" y="8870683"/>
            <a:ext cx="3962" cy="14643"/>
          </a:xfrm>
          <a:prstGeom prst="rect">
            <a:avLst/>
          </a:prstGeom>
          <a:blipFill>
            <a:blip r:embed="rId1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1" name="object 2771"/>
          <p:cNvSpPr/>
          <p:nvPr/>
        </p:nvSpPr>
        <p:spPr>
          <a:xfrm>
            <a:off x="9572180" y="8903272"/>
            <a:ext cx="5143" cy="7188"/>
          </a:xfrm>
          <a:prstGeom prst="rect">
            <a:avLst/>
          </a:prstGeom>
          <a:blipFill>
            <a:blip r:embed="rId1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2" name="object 2772"/>
          <p:cNvSpPr/>
          <p:nvPr/>
        </p:nvSpPr>
        <p:spPr>
          <a:xfrm>
            <a:off x="9574504" y="8931744"/>
            <a:ext cx="5346" cy="16294"/>
          </a:xfrm>
          <a:prstGeom prst="rect">
            <a:avLst/>
          </a:prstGeom>
          <a:blipFill>
            <a:blip r:embed="rId1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3" name="object 2773"/>
          <p:cNvSpPr/>
          <p:nvPr/>
        </p:nvSpPr>
        <p:spPr>
          <a:xfrm>
            <a:off x="9576016" y="8886088"/>
            <a:ext cx="3073" cy="8236"/>
          </a:xfrm>
          <a:prstGeom prst="rect">
            <a:avLst/>
          </a:prstGeom>
          <a:blipFill>
            <a:blip r:embed="rId1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4" name="object 2774"/>
          <p:cNvSpPr/>
          <p:nvPr/>
        </p:nvSpPr>
        <p:spPr>
          <a:xfrm>
            <a:off x="9588690" y="8861514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647" y="0"/>
                </a:moveTo>
                <a:lnTo>
                  <a:pt x="0" y="368"/>
                </a:lnTo>
                <a:lnTo>
                  <a:pt x="1104" y="355"/>
                </a:lnTo>
                <a:lnTo>
                  <a:pt x="647" y="0"/>
                </a:lnTo>
                <a:close/>
              </a:path>
            </a:pathLst>
          </a:custGeom>
          <a:solidFill>
            <a:srgbClr val="E4C8A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5" name="object 2775"/>
          <p:cNvSpPr/>
          <p:nvPr/>
        </p:nvSpPr>
        <p:spPr>
          <a:xfrm>
            <a:off x="9587636" y="8860967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965" y="0"/>
                </a:moveTo>
                <a:lnTo>
                  <a:pt x="0" y="368"/>
                </a:lnTo>
                <a:lnTo>
                  <a:pt x="863" y="914"/>
                </a:lnTo>
                <a:lnTo>
                  <a:pt x="1054" y="914"/>
                </a:lnTo>
                <a:lnTo>
                  <a:pt x="1701" y="546"/>
                </a:lnTo>
                <a:lnTo>
                  <a:pt x="965" y="0"/>
                </a:lnTo>
                <a:close/>
              </a:path>
            </a:pathLst>
          </a:custGeom>
          <a:solidFill>
            <a:srgbClr val="E0C5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6" name="object 2776"/>
          <p:cNvSpPr/>
          <p:nvPr/>
        </p:nvSpPr>
        <p:spPr>
          <a:xfrm>
            <a:off x="9586290" y="8861685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209" y="0"/>
                </a:lnTo>
              </a:path>
            </a:pathLst>
          </a:custGeom>
          <a:ln w="3175">
            <a:solidFill>
              <a:srgbClr val="CCA5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7" name="object 2777"/>
          <p:cNvSpPr/>
          <p:nvPr/>
        </p:nvSpPr>
        <p:spPr>
          <a:xfrm>
            <a:off x="9585337" y="8859190"/>
            <a:ext cx="3810" cy="2540"/>
          </a:xfrm>
          <a:custGeom>
            <a:avLst/>
            <a:gdLst/>
            <a:ahLst/>
            <a:cxnLst/>
            <a:rect l="l" t="t" r="r" b="b"/>
            <a:pathLst>
              <a:path w="3809" h="2540">
                <a:moveTo>
                  <a:pt x="431" y="0"/>
                </a:moveTo>
                <a:lnTo>
                  <a:pt x="0" y="863"/>
                </a:lnTo>
                <a:lnTo>
                  <a:pt x="2298" y="2146"/>
                </a:lnTo>
                <a:lnTo>
                  <a:pt x="3263" y="1778"/>
                </a:lnTo>
                <a:lnTo>
                  <a:pt x="431" y="0"/>
                </a:lnTo>
                <a:close/>
              </a:path>
            </a:pathLst>
          </a:custGeom>
          <a:solidFill>
            <a:srgbClr val="E0C3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8" name="object 2778"/>
          <p:cNvSpPr/>
          <p:nvPr/>
        </p:nvSpPr>
        <p:spPr>
          <a:xfrm>
            <a:off x="9585337" y="8859190"/>
            <a:ext cx="3263" cy="2146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9" name="object 2779"/>
          <p:cNvSpPr/>
          <p:nvPr/>
        </p:nvSpPr>
        <p:spPr>
          <a:xfrm>
            <a:off x="9563506" y="8860053"/>
            <a:ext cx="36893" cy="86664"/>
          </a:xfrm>
          <a:prstGeom prst="rect">
            <a:avLst/>
          </a:prstGeom>
          <a:blipFill>
            <a:blip r:embed="rId1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0" name="object 2780"/>
          <p:cNvSpPr/>
          <p:nvPr/>
        </p:nvSpPr>
        <p:spPr>
          <a:xfrm>
            <a:off x="9577361" y="8884780"/>
            <a:ext cx="2539" cy="8242"/>
          </a:xfrm>
          <a:prstGeom prst="rect">
            <a:avLst/>
          </a:prstGeom>
          <a:blipFill>
            <a:blip r:embed="rId1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1" name="object 2781"/>
          <p:cNvSpPr/>
          <p:nvPr/>
        </p:nvSpPr>
        <p:spPr>
          <a:xfrm>
            <a:off x="9357281" y="8734856"/>
            <a:ext cx="391416" cy="347243"/>
          </a:xfrm>
          <a:prstGeom prst="rect">
            <a:avLst/>
          </a:prstGeom>
          <a:blipFill>
            <a:blip r:embed="rId1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2" name="object 2782"/>
          <p:cNvSpPr/>
          <p:nvPr/>
        </p:nvSpPr>
        <p:spPr>
          <a:xfrm>
            <a:off x="9453321" y="8737486"/>
            <a:ext cx="67576" cy="76746"/>
          </a:xfrm>
          <a:prstGeom prst="rect">
            <a:avLst/>
          </a:prstGeom>
          <a:blipFill>
            <a:blip r:embed="rId1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3" name="object 2783"/>
          <p:cNvSpPr/>
          <p:nvPr/>
        </p:nvSpPr>
        <p:spPr>
          <a:xfrm>
            <a:off x="9471774" y="8761615"/>
            <a:ext cx="2552" cy="1612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4" name="object 2784"/>
          <p:cNvSpPr/>
          <p:nvPr/>
        </p:nvSpPr>
        <p:spPr>
          <a:xfrm>
            <a:off x="9555136" y="8736622"/>
            <a:ext cx="43560" cy="121729"/>
          </a:xfrm>
          <a:prstGeom prst="rect">
            <a:avLst/>
          </a:prstGeom>
          <a:blipFill>
            <a:blip r:embed="rId1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5" name="object 2785"/>
          <p:cNvSpPr/>
          <p:nvPr/>
        </p:nvSpPr>
        <p:spPr>
          <a:xfrm>
            <a:off x="9560921" y="8748763"/>
            <a:ext cx="32842" cy="100304"/>
          </a:xfrm>
          <a:prstGeom prst="rect">
            <a:avLst/>
          </a:prstGeom>
          <a:blipFill>
            <a:blip r:embed="rId1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6" name="object 2786"/>
          <p:cNvSpPr/>
          <p:nvPr/>
        </p:nvSpPr>
        <p:spPr>
          <a:xfrm>
            <a:off x="9556966" y="8750719"/>
            <a:ext cx="38707" cy="107238"/>
          </a:xfrm>
          <a:prstGeom prst="rect">
            <a:avLst/>
          </a:prstGeom>
          <a:blipFill>
            <a:blip r:embed="rId1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7" name="object 2787"/>
          <p:cNvSpPr/>
          <p:nvPr/>
        </p:nvSpPr>
        <p:spPr>
          <a:xfrm>
            <a:off x="9560966" y="8751417"/>
            <a:ext cx="17856" cy="37287"/>
          </a:xfrm>
          <a:prstGeom prst="rect">
            <a:avLst/>
          </a:prstGeom>
          <a:blipFill>
            <a:blip r:embed="rId1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8" name="object 2788"/>
          <p:cNvSpPr/>
          <p:nvPr/>
        </p:nvSpPr>
        <p:spPr>
          <a:xfrm>
            <a:off x="9466236" y="8810955"/>
            <a:ext cx="55168" cy="115544"/>
          </a:xfrm>
          <a:prstGeom prst="rect">
            <a:avLst/>
          </a:prstGeom>
          <a:blipFill>
            <a:blip r:embed="rId1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9" name="object 2789"/>
          <p:cNvSpPr/>
          <p:nvPr/>
        </p:nvSpPr>
        <p:spPr>
          <a:xfrm>
            <a:off x="9472498" y="8810053"/>
            <a:ext cx="37541" cy="5384"/>
          </a:xfrm>
          <a:prstGeom prst="rect">
            <a:avLst/>
          </a:prstGeom>
          <a:blipFill>
            <a:blip r:embed="rId1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0" name="object 2790"/>
          <p:cNvSpPr/>
          <p:nvPr/>
        </p:nvSpPr>
        <p:spPr>
          <a:xfrm>
            <a:off x="9471100" y="8810332"/>
            <a:ext cx="38468" cy="4787"/>
          </a:xfrm>
          <a:prstGeom prst="rect">
            <a:avLst/>
          </a:prstGeom>
          <a:blipFill>
            <a:blip r:embed="rId1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1" name="object 2791"/>
          <p:cNvSpPr/>
          <p:nvPr/>
        </p:nvSpPr>
        <p:spPr>
          <a:xfrm>
            <a:off x="9473221" y="8809863"/>
            <a:ext cx="850" cy="304"/>
          </a:xfrm>
          <a:prstGeom prst="rect">
            <a:avLst/>
          </a:prstGeom>
          <a:blipFill>
            <a:blip r:embed="rId1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2" name="object 2792"/>
          <p:cNvSpPr/>
          <p:nvPr/>
        </p:nvSpPr>
        <p:spPr>
          <a:xfrm>
            <a:off x="9458515" y="8812047"/>
            <a:ext cx="60617" cy="162458"/>
          </a:xfrm>
          <a:prstGeom prst="rect">
            <a:avLst/>
          </a:prstGeom>
          <a:blipFill>
            <a:blip r:embed="rId1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3" name="object 2793"/>
          <p:cNvSpPr/>
          <p:nvPr/>
        </p:nvSpPr>
        <p:spPr>
          <a:xfrm>
            <a:off x="9475838" y="8811133"/>
            <a:ext cx="30505" cy="3937"/>
          </a:xfrm>
          <a:prstGeom prst="rect">
            <a:avLst/>
          </a:prstGeom>
          <a:blipFill>
            <a:blip r:embed="rId1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4" name="object 2794"/>
          <p:cNvSpPr/>
          <p:nvPr/>
        </p:nvSpPr>
        <p:spPr>
          <a:xfrm>
            <a:off x="9474492" y="8811438"/>
            <a:ext cx="33083" cy="4838"/>
          </a:xfrm>
          <a:prstGeom prst="rect">
            <a:avLst/>
          </a:prstGeom>
          <a:blipFill>
            <a:blip r:embed="rId1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5" name="object 2795"/>
          <p:cNvSpPr/>
          <p:nvPr/>
        </p:nvSpPr>
        <p:spPr>
          <a:xfrm>
            <a:off x="9476575" y="8811056"/>
            <a:ext cx="1206" cy="419"/>
          </a:xfrm>
          <a:prstGeom prst="rect">
            <a:avLst/>
          </a:prstGeom>
          <a:blipFill>
            <a:blip r:embed="rId1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6" name="object 2796"/>
          <p:cNvSpPr/>
          <p:nvPr/>
        </p:nvSpPr>
        <p:spPr>
          <a:xfrm>
            <a:off x="9457131" y="8820505"/>
            <a:ext cx="63449" cy="122097"/>
          </a:xfrm>
          <a:prstGeom prst="rect">
            <a:avLst/>
          </a:prstGeom>
          <a:blipFill>
            <a:blip r:embed="rId1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7" name="object 2797"/>
          <p:cNvSpPr/>
          <p:nvPr/>
        </p:nvSpPr>
        <p:spPr>
          <a:xfrm>
            <a:off x="9457245" y="8811094"/>
            <a:ext cx="62928" cy="165492"/>
          </a:xfrm>
          <a:prstGeom prst="rect">
            <a:avLst/>
          </a:prstGeom>
          <a:blipFill>
            <a:blip r:embed="rId1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8" name="object 2798"/>
          <p:cNvSpPr/>
          <p:nvPr/>
        </p:nvSpPr>
        <p:spPr>
          <a:xfrm>
            <a:off x="9472917" y="8810167"/>
            <a:ext cx="36322" cy="5397"/>
          </a:xfrm>
          <a:prstGeom prst="rect">
            <a:avLst/>
          </a:prstGeom>
          <a:blipFill>
            <a:blip r:embed="rId1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9" name="object 2799"/>
          <p:cNvSpPr/>
          <p:nvPr/>
        </p:nvSpPr>
        <p:spPr>
          <a:xfrm>
            <a:off x="9471583" y="8810473"/>
            <a:ext cx="37325" cy="5092"/>
          </a:xfrm>
          <a:prstGeom prst="rect">
            <a:avLst/>
          </a:prstGeom>
          <a:blipFill>
            <a:blip r:embed="rId1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0" name="object 2800"/>
          <p:cNvSpPr/>
          <p:nvPr/>
        </p:nvSpPr>
        <p:spPr>
          <a:xfrm>
            <a:off x="9473615" y="8809990"/>
            <a:ext cx="3124" cy="1143"/>
          </a:xfrm>
          <a:prstGeom prst="rect">
            <a:avLst/>
          </a:prstGeom>
          <a:blipFill>
            <a:blip r:embed="rId1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1" name="object 2801"/>
          <p:cNvSpPr/>
          <p:nvPr/>
        </p:nvSpPr>
        <p:spPr>
          <a:xfrm>
            <a:off x="9503728" y="8858364"/>
            <a:ext cx="10070" cy="46405"/>
          </a:xfrm>
          <a:prstGeom prst="rect">
            <a:avLst/>
          </a:prstGeom>
          <a:blipFill>
            <a:blip r:embed="rId1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2" name="object 2802"/>
          <p:cNvSpPr/>
          <p:nvPr/>
        </p:nvSpPr>
        <p:spPr>
          <a:xfrm>
            <a:off x="9456901" y="8819401"/>
            <a:ext cx="53671" cy="124043"/>
          </a:xfrm>
          <a:prstGeom prst="rect">
            <a:avLst/>
          </a:prstGeom>
          <a:blipFill>
            <a:blip r:embed="rId1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3" name="object 2803"/>
          <p:cNvSpPr/>
          <p:nvPr/>
        </p:nvSpPr>
        <p:spPr>
          <a:xfrm>
            <a:off x="9473730" y="8806688"/>
            <a:ext cx="33883" cy="7645"/>
          </a:xfrm>
          <a:prstGeom prst="rect">
            <a:avLst/>
          </a:prstGeom>
          <a:blipFill>
            <a:blip r:embed="rId1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4" name="object 2804"/>
          <p:cNvSpPr/>
          <p:nvPr/>
        </p:nvSpPr>
        <p:spPr>
          <a:xfrm>
            <a:off x="9497974" y="8808352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0" y="0"/>
                </a:moveTo>
                <a:lnTo>
                  <a:pt x="25" y="444"/>
                </a:lnTo>
                <a:lnTo>
                  <a:pt x="444" y="165"/>
                </a:lnTo>
                <a:lnTo>
                  <a:pt x="0" y="0"/>
                </a:lnTo>
                <a:close/>
              </a:path>
            </a:pathLst>
          </a:custGeom>
          <a:solidFill>
            <a:srgbClr val="E5CD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5" name="object 2805"/>
          <p:cNvSpPr/>
          <p:nvPr/>
        </p:nvSpPr>
        <p:spPr>
          <a:xfrm>
            <a:off x="9568574" y="9034132"/>
            <a:ext cx="1308" cy="15214"/>
          </a:xfrm>
          <a:prstGeom prst="rect">
            <a:avLst/>
          </a:prstGeom>
          <a:blipFill>
            <a:blip r:embed="rId1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6" name="object 2806"/>
          <p:cNvSpPr/>
          <p:nvPr/>
        </p:nvSpPr>
        <p:spPr>
          <a:xfrm>
            <a:off x="9556622" y="8858351"/>
            <a:ext cx="507" cy="342"/>
          </a:xfrm>
          <a:prstGeom prst="rect">
            <a:avLst/>
          </a:prstGeom>
          <a:blipFill>
            <a:blip r:embed="rId1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7" name="object 2807"/>
          <p:cNvSpPr/>
          <p:nvPr/>
        </p:nvSpPr>
        <p:spPr>
          <a:xfrm>
            <a:off x="9536352" y="8860637"/>
            <a:ext cx="43645" cy="191592"/>
          </a:xfrm>
          <a:prstGeom prst="rect">
            <a:avLst/>
          </a:prstGeom>
          <a:blipFill>
            <a:blip r:embed="rId1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8" name="object 2808"/>
          <p:cNvSpPr/>
          <p:nvPr/>
        </p:nvSpPr>
        <p:spPr>
          <a:xfrm>
            <a:off x="9557245" y="8859596"/>
            <a:ext cx="19669" cy="4894"/>
          </a:xfrm>
          <a:prstGeom prst="rect">
            <a:avLst/>
          </a:prstGeom>
          <a:blipFill>
            <a:blip r:embed="rId1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9" name="object 2809"/>
          <p:cNvSpPr/>
          <p:nvPr/>
        </p:nvSpPr>
        <p:spPr>
          <a:xfrm>
            <a:off x="9555606" y="8859685"/>
            <a:ext cx="24739" cy="4914"/>
          </a:xfrm>
          <a:prstGeom prst="rect">
            <a:avLst/>
          </a:prstGeom>
          <a:blipFill>
            <a:blip r:embed="rId1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0" name="object 2810"/>
          <p:cNvSpPr/>
          <p:nvPr/>
        </p:nvSpPr>
        <p:spPr>
          <a:xfrm>
            <a:off x="9559397" y="8860167"/>
            <a:ext cx="21368" cy="3784"/>
          </a:xfrm>
          <a:prstGeom prst="rect">
            <a:avLst/>
          </a:prstGeom>
          <a:blipFill>
            <a:blip r:embed="rId1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1" name="object 2811"/>
          <p:cNvSpPr/>
          <p:nvPr/>
        </p:nvSpPr>
        <p:spPr>
          <a:xfrm>
            <a:off x="9569030" y="8861450"/>
            <a:ext cx="4635" cy="1219"/>
          </a:xfrm>
          <a:prstGeom prst="rect">
            <a:avLst/>
          </a:prstGeom>
          <a:blipFill>
            <a:blip r:embed="rId1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2" name="object 2812"/>
          <p:cNvSpPr/>
          <p:nvPr/>
        </p:nvSpPr>
        <p:spPr>
          <a:xfrm>
            <a:off x="9535642" y="8859685"/>
            <a:ext cx="33642" cy="192735"/>
          </a:xfrm>
          <a:prstGeom prst="rect">
            <a:avLst/>
          </a:prstGeom>
          <a:blipFill>
            <a:blip r:embed="rId1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3" name="object 2813"/>
          <p:cNvSpPr/>
          <p:nvPr/>
        </p:nvSpPr>
        <p:spPr>
          <a:xfrm>
            <a:off x="9556622" y="8858440"/>
            <a:ext cx="787" cy="1244"/>
          </a:xfrm>
          <a:prstGeom prst="rect">
            <a:avLst/>
          </a:prstGeom>
          <a:blipFill>
            <a:blip r:embed="rId1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4" name="object 2814"/>
          <p:cNvSpPr/>
          <p:nvPr/>
        </p:nvSpPr>
        <p:spPr>
          <a:xfrm>
            <a:off x="9555302" y="8858694"/>
            <a:ext cx="1943" cy="1943"/>
          </a:xfrm>
          <a:prstGeom prst="rect">
            <a:avLst/>
          </a:prstGeom>
          <a:blipFill>
            <a:blip r:embed="rId1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5" name="object 2815"/>
          <p:cNvSpPr/>
          <p:nvPr/>
        </p:nvSpPr>
        <p:spPr>
          <a:xfrm>
            <a:off x="9537141" y="8877414"/>
            <a:ext cx="19441" cy="138874"/>
          </a:xfrm>
          <a:prstGeom prst="rect">
            <a:avLst/>
          </a:prstGeom>
          <a:blipFill>
            <a:blip r:embed="rId1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6" name="object 2816"/>
          <p:cNvSpPr/>
          <p:nvPr/>
        </p:nvSpPr>
        <p:spPr>
          <a:xfrm>
            <a:off x="9549206" y="8868486"/>
            <a:ext cx="3098" cy="10706"/>
          </a:xfrm>
          <a:prstGeom prst="rect">
            <a:avLst/>
          </a:prstGeom>
          <a:blipFill>
            <a:blip r:embed="rId1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7" name="object 2817"/>
          <p:cNvSpPr/>
          <p:nvPr/>
        </p:nvSpPr>
        <p:spPr>
          <a:xfrm>
            <a:off x="9457223" y="8806942"/>
            <a:ext cx="123732" cy="151168"/>
          </a:xfrm>
          <a:prstGeom prst="rect">
            <a:avLst/>
          </a:prstGeom>
          <a:blipFill>
            <a:blip r:embed="rId1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8" name="object 2818"/>
          <p:cNvSpPr/>
          <p:nvPr/>
        </p:nvSpPr>
        <p:spPr>
          <a:xfrm>
            <a:off x="9557943" y="8855532"/>
            <a:ext cx="20827" cy="7112"/>
          </a:xfrm>
          <a:prstGeom prst="rect">
            <a:avLst/>
          </a:prstGeom>
          <a:blipFill>
            <a:blip r:embed="rId1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9" name="object 2819"/>
          <p:cNvSpPr/>
          <p:nvPr/>
        </p:nvSpPr>
        <p:spPr>
          <a:xfrm>
            <a:off x="9574542" y="8856383"/>
            <a:ext cx="5753" cy="2400"/>
          </a:xfrm>
          <a:prstGeom prst="rect">
            <a:avLst/>
          </a:prstGeom>
          <a:blipFill>
            <a:blip r:embed="rId1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0" name="object 2820"/>
          <p:cNvSpPr/>
          <p:nvPr/>
        </p:nvSpPr>
        <p:spPr>
          <a:xfrm>
            <a:off x="9558985" y="8855151"/>
            <a:ext cx="24244" cy="7480"/>
          </a:xfrm>
          <a:prstGeom prst="rect">
            <a:avLst/>
          </a:prstGeom>
          <a:blipFill>
            <a:blip r:embed="rId1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1" name="object 2821"/>
          <p:cNvSpPr/>
          <p:nvPr/>
        </p:nvSpPr>
        <p:spPr>
          <a:xfrm>
            <a:off x="9537383" y="8856129"/>
            <a:ext cx="36117" cy="167830"/>
          </a:xfrm>
          <a:prstGeom prst="rect">
            <a:avLst/>
          </a:prstGeom>
          <a:blipFill>
            <a:blip r:embed="rId1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2" name="object 2822"/>
          <p:cNvSpPr/>
          <p:nvPr/>
        </p:nvSpPr>
        <p:spPr>
          <a:xfrm>
            <a:off x="9374213" y="8738413"/>
            <a:ext cx="66065" cy="50698"/>
          </a:xfrm>
          <a:prstGeom prst="rect">
            <a:avLst/>
          </a:prstGeom>
          <a:blipFill>
            <a:blip r:embed="rId1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3" name="object 2823"/>
          <p:cNvSpPr/>
          <p:nvPr/>
        </p:nvSpPr>
        <p:spPr>
          <a:xfrm>
            <a:off x="9429839" y="8790229"/>
            <a:ext cx="15328" cy="101384"/>
          </a:xfrm>
          <a:prstGeom prst="rect">
            <a:avLst/>
          </a:prstGeom>
          <a:blipFill>
            <a:blip r:embed="rId1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4" name="object 2824"/>
          <p:cNvSpPr/>
          <p:nvPr/>
        </p:nvSpPr>
        <p:spPr>
          <a:xfrm>
            <a:off x="9429343" y="8789111"/>
            <a:ext cx="965" cy="1181"/>
          </a:xfrm>
          <a:prstGeom prst="rect">
            <a:avLst/>
          </a:prstGeom>
          <a:blipFill>
            <a:blip r:embed="rId1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5" name="object 2825"/>
          <p:cNvSpPr/>
          <p:nvPr/>
        </p:nvSpPr>
        <p:spPr>
          <a:xfrm>
            <a:off x="9382721" y="8787092"/>
            <a:ext cx="54051" cy="25526"/>
          </a:xfrm>
          <a:prstGeom prst="rect">
            <a:avLst/>
          </a:prstGeom>
          <a:blipFill>
            <a:blip r:embed="rId1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6" name="object 2826"/>
          <p:cNvSpPr/>
          <p:nvPr/>
        </p:nvSpPr>
        <p:spPr>
          <a:xfrm>
            <a:off x="9383623" y="8786165"/>
            <a:ext cx="1816" cy="977"/>
          </a:xfrm>
          <a:prstGeom prst="rect">
            <a:avLst/>
          </a:prstGeom>
          <a:blipFill>
            <a:blip r:embed="rId1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7" name="object 2827"/>
          <p:cNvSpPr/>
          <p:nvPr/>
        </p:nvSpPr>
        <p:spPr>
          <a:xfrm>
            <a:off x="9371531" y="8784590"/>
            <a:ext cx="64454" cy="102155"/>
          </a:xfrm>
          <a:prstGeom prst="rect">
            <a:avLst/>
          </a:prstGeom>
          <a:blipFill>
            <a:blip r:embed="rId1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8" name="object 2828"/>
          <p:cNvSpPr/>
          <p:nvPr/>
        </p:nvSpPr>
        <p:spPr>
          <a:xfrm>
            <a:off x="9385109" y="8782343"/>
            <a:ext cx="43205" cy="8178"/>
          </a:xfrm>
          <a:prstGeom prst="rect">
            <a:avLst/>
          </a:prstGeom>
          <a:blipFill>
            <a:blip r:embed="rId1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9" name="object 2829"/>
          <p:cNvSpPr/>
          <p:nvPr/>
        </p:nvSpPr>
        <p:spPr>
          <a:xfrm>
            <a:off x="9385490" y="8782913"/>
            <a:ext cx="42786" cy="7543"/>
          </a:xfrm>
          <a:prstGeom prst="rect">
            <a:avLst/>
          </a:prstGeom>
          <a:blipFill>
            <a:blip r:embed="rId1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0" name="object 2830"/>
          <p:cNvSpPr/>
          <p:nvPr/>
        </p:nvSpPr>
        <p:spPr>
          <a:xfrm>
            <a:off x="9412478" y="8782329"/>
            <a:ext cx="8928" cy="3505"/>
          </a:xfrm>
          <a:prstGeom prst="rect">
            <a:avLst/>
          </a:prstGeom>
          <a:blipFill>
            <a:blip r:embed="rId1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1" name="object 2831"/>
          <p:cNvSpPr/>
          <p:nvPr/>
        </p:nvSpPr>
        <p:spPr>
          <a:xfrm>
            <a:off x="9434614" y="8840140"/>
            <a:ext cx="5803" cy="13703"/>
          </a:xfrm>
          <a:prstGeom prst="rect">
            <a:avLst/>
          </a:prstGeom>
          <a:blipFill>
            <a:blip r:embed="rId1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2" name="object 2832"/>
          <p:cNvSpPr/>
          <p:nvPr/>
        </p:nvSpPr>
        <p:spPr>
          <a:xfrm>
            <a:off x="9428315" y="8790305"/>
            <a:ext cx="16852" cy="100495"/>
          </a:xfrm>
          <a:prstGeom prst="rect">
            <a:avLst/>
          </a:prstGeom>
          <a:blipFill>
            <a:blip r:embed="rId1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3" name="object 2833"/>
          <p:cNvSpPr/>
          <p:nvPr/>
        </p:nvSpPr>
        <p:spPr>
          <a:xfrm>
            <a:off x="9428276" y="8790292"/>
            <a:ext cx="1562" cy="228"/>
          </a:xfrm>
          <a:prstGeom prst="rect">
            <a:avLst/>
          </a:prstGeom>
          <a:blipFill>
            <a:blip r:embed="rId1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4" name="object 2834"/>
          <p:cNvSpPr/>
          <p:nvPr/>
        </p:nvSpPr>
        <p:spPr>
          <a:xfrm>
            <a:off x="9427629" y="8789098"/>
            <a:ext cx="2197" cy="1333"/>
          </a:xfrm>
          <a:prstGeom prst="rect">
            <a:avLst/>
          </a:prstGeom>
          <a:blipFill>
            <a:blip r:embed="rId10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5" name="object 2835"/>
          <p:cNvSpPr/>
          <p:nvPr/>
        </p:nvSpPr>
        <p:spPr>
          <a:xfrm>
            <a:off x="9371393" y="8787206"/>
            <a:ext cx="13715" cy="30797"/>
          </a:xfrm>
          <a:prstGeom prst="rect">
            <a:avLst/>
          </a:prstGeom>
          <a:blipFill>
            <a:blip r:embed="rId10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6" name="object 2836"/>
          <p:cNvSpPr/>
          <p:nvPr/>
        </p:nvSpPr>
        <p:spPr>
          <a:xfrm>
            <a:off x="9383750" y="8787142"/>
            <a:ext cx="1739" cy="723"/>
          </a:xfrm>
          <a:prstGeom prst="rect">
            <a:avLst/>
          </a:prstGeom>
          <a:blipFill>
            <a:blip r:embed="rId10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7" name="object 2837"/>
          <p:cNvSpPr/>
          <p:nvPr/>
        </p:nvSpPr>
        <p:spPr>
          <a:xfrm>
            <a:off x="9383877" y="8786342"/>
            <a:ext cx="2870" cy="1257"/>
          </a:xfrm>
          <a:prstGeom prst="rect">
            <a:avLst/>
          </a:prstGeom>
          <a:blipFill>
            <a:blip r:embed="rId10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8" name="object 2838"/>
          <p:cNvSpPr/>
          <p:nvPr/>
        </p:nvSpPr>
        <p:spPr>
          <a:xfrm>
            <a:off x="9401835" y="8781961"/>
            <a:ext cx="10617" cy="1041"/>
          </a:xfrm>
          <a:prstGeom prst="rect">
            <a:avLst/>
          </a:prstGeom>
          <a:blipFill>
            <a:blip r:embed="rId10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9" name="object 2839"/>
          <p:cNvSpPr/>
          <p:nvPr/>
        </p:nvSpPr>
        <p:spPr>
          <a:xfrm>
            <a:off x="9411348" y="8782101"/>
            <a:ext cx="1574" cy="241"/>
          </a:xfrm>
          <a:prstGeom prst="rect">
            <a:avLst/>
          </a:prstGeom>
          <a:blipFill>
            <a:blip r:embed="rId1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0" name="object 2840"/>
          <p:cNvSpPr/>
          <p:nvPr/>
        </p:nvSpPr>
        <p:spPr>
          <a:xfrm>
            <a:off x="9384872" y="8806154"/>
            <a:ext cx="50604" cy="81518"/>
          </a:xfrm>
          <a:prstGeom prst="rect">
            <a:avLst/>
          </a:prstGeom>
          <a:blipFill>
            <a:blip r:embed="rId10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1" name="object 2841"/>
          <p:cNvSpPr/>
          <p:nvPr/>
        </p:nvSpPr>
        <p:spPr>
          <a:xfrm>
            <a:off x="9372438" y="8801341"/>
            <a:ext cx="39826" cy="64873"/>
          </a:xfrm>
          <a:prstGeom prst="rect">
            <a:avLst/>
          </a:prstGeom>
          <a:blipFill>
            <a:blip r:embed="rId10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2" name="object 2842"/>
          <p:cNvSpPr/>
          <p:nvPr/>
        </p:nvSpPr>
        <p:spPr>
          <a:xfrm>
            <a:off x="9384842" y="8780627"/>
            <a:ext cx="44957" cy="7543"/>
          </a:xfrm>
          <a:prstGeom prst="rect">
            <a:avLst/>
          </a:prstGeom>
          <a:blipFill>
            <a:blip r:embed="rId10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3" name="object 2843"/>
          <p:cNvSpPr/>
          <p:nvPr/>
        </p:nvSpPr>
        <p:spPr>
          <a:xfrm>
            <a:off x="9385972" y="8781669"/>
            <a:ext cx="42849" cy="7429"/>
          </a:xfrm>
          <a:prstGeom prst="rect">
            <a:avLst/>
          </a:prstGeom>
          <a:blipFill>
            <a:blip r:embed="rId10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4" name="object 2844"/>
          <p:cNvSpPr/>
          <p:nvPr/>
        </p:nvSpPr>
        <p:spPr>
          <a:xfrm>
            <a:off x="9385083" y="8780627"/>
            <a:ext cx="39560" cy="6184"/>
          </a:xfrm>
          <a:prstGeom prst="rect">
            <a:avLst/>
          </a:prstGeom>
          <a:blipFill>
            <a:blip r:embed="rId10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5" name="object 2845"/>
          <p:cNvSpPr/>
          <p:nvPr/>
        </p:nvSpPr>
        <p:spPr>
          <a:xfrm>
            <a:off x="9417583" y="8782405"/>
            <a:ext cx="6578" cy="2463"/>
          </a:xfrm>
          <a:prstGeom prst="rect">
            <a:avLst/>
          </a:prstGeom>
          <a:blipFill>
            <a:blip r:embed="rId1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6" name="object 2846"/>
          <p:cNvSpPr/>
          <p:nvPr/>
        </p:nvSpPr>
        <p:spPr>
          <a:xfrm>
            <a:off x="9421800" y="8782151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0" y="0"/>
                </a:moveTo>
                <a:lnTo>
                  <a:pt x="1968" y="2425"/>
                </a:lnTo>
                <a:lnTo>
                  <a:pt x="2362" y="2717"/>
                </a:lnTo>
                <a:lnTo>
                  <a:pt x="3009" y="2679"/>
                </a:lnTo>
                <a:lnTo>
                  <a:pt x="2844" y="1244"/>
                </a:lnTo>
                <a:lnTo>
                  <a:pt x="0" y="0"/>
                </a:lnTo>
                <a:close/>
              </a:path>
            </a:pathLst>
          </a:custGeom>
          <a:solidFill>
            <a:srgbClr val="D7B6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7" name="object 2847"/>
          <p:cNvSpPr/>
          <p:nvPr/>
        </p:nvSpPr>
        <p:spPr>
          <a:xfrm>
            <a:off x="9373268" y="8781402"/>
            <a:ext cx="71021" cy="109118"/>
          </a:xfrm>
          <a:prstGeom prst="rect">
            <a:avLst/>
          </a:prstGeom>
          <a:blipFill>
            <a:blip r:embed="rId1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8" name="object 2848"/>
          <p:cNvSpPr/>
          <p:nvPr/>
        </p:nvSpPr>
        <p:spPr>
          <a:xfrm>
            <a:off x="9354497" y="8735759"/>
            <a:ext cx="103505" cy="103505"/>
          </a:xfrm>
          <a:custGeom>
            <a:avLst/>
            <a:gdLst/>
            <a:ahLst/>
            <a:cxnLst/>
            <a:rect l="l" t="t" r="r" b="b"/>
            <a:pathLst>
              <a:path w="103504" h="103504">
                <a:moveTo>
                  <a:pt x="29711" y="95008"/>
                </a:moveTo>
                <a:lnTo>
                  <a:pt x="28199" y="95008"/>
                </a:lnTo>
                <a:lnTo>
                  <a:pt x="31488" y="98932"/>
                </a:lnTo>
                <a:lnTo>
                  <a:pt x="51376" y="102984"/>
                </a:lnTo>
                <a:lnTo>
                  <a:pt x="56837" y="102984"/>
                </a:lnTo>
                <a:lnTo>
                  <a:pt x="62311" y="102107"/>
                </a:lnTo>
                <a:lnTo>
                  <a:pt x="68152" y="100164"/>
                </a:lnTo>
                <a:lnTo>
                  <a:pt x="56533" y="100164"/>
                </a:lnTo>
                <a:lnTo>
                  <a:pt x="47909" y="100037"/>
                </a:lnTo>
                <a:lnTo>
                  <a:pt x="46055" y="99872"/>
                </a:lnTo>
                <a:lnTo>
                  <a:pt x="41305" y="99339"/>
                </a:lnTo>
                <a:lnTo>
                  <a:pt x="36644" y="98094"/>
                </a:lnTo>
                <a:lnTo>
                  <a:pt x="31018" y="95656"/>
                </a:lnTo>
                <a:lnTo>
                  <a:pt x="29711" y="95008"/>
                </a:lnTo>
                <a:close/>
              </a:path>
              <a:path w="103504" h="103504">
                <a:moveTo>
                  <a:pt x="60038" y="2819"/>
                </a:moveTo>
                <a:lnTo>
                  <a:pt x="54831" y="2819"/>
                </a:lnTo>
                <a:lnTo>
                  <a:pt x="58171" y="3174"/>
                </a:lnTo>
                <a:lnTo>
                  <a:pt x="61460" y="3873"/>
                </a:lnTo>
                <a:lnTo>
                  <a:pt x="94348" y="28569"/>
                </a:lnTo>
                <a:lnTo>
                  <a:pt x="99979" y="55460"/>
                </a:lnTo>
                <a:lnTo>
                  <a:pt x="99700" y="58000"/>
                </a:lnTo>
                <a:lnTo>
                  <a:pt x="77081" y="92989"/>
                </a:lnTo>
                <a:lnTo>
                  <a:pt x="56533" y="100164"/>
                </a:lnTo>
                <a:lnTo>
                  <a:pt x="68152" y="100164"/>
                </a:lnTo>
                <a:lnTo>
                  <a:pt x="97414" y="75501"/>
                </a:lnTo>
                <a:lnTo>
                  <a:pt x="102896" y="55460"/>
                </a:lnTo>
                <a:lnTo>
                  <a:pt x="102786" y="47967"/>
                </a:lnTo>
                <a:lnTo>
                  <a:pt x="84334" y="11895"/>
                </a:lnTo>
                <a:lnTo>
                  <a:pt x="68224" y="2832"/>
                </a:lnTo>
                <a:lnTo>
                  <a:pt x="60038" y="2819"/>
                </a:lnTo>
                <a:close/>
              </a:path>
              <a:path w="103504" h="103504">
                <a:moveTo>
                  <a:pt x="54335" y="0"/>
                </a:moveTo>
                <a:lnTo>
                  <a:pt x="46030" y="0"/>
                </a:lnTo>
                <a:lnTo>
                  <a:pt x="40543" y="876"/>
                </a:lnTo>
                <a:lnTo>
                  <a:pt x="3591" y="32596"/>
                </a:lnTo>
                <a:lnTo>
                  <a:pt x="0" y="49758"/>
                </a:lnTo>
                <a:lnTo>
                  <a:pt x="2596" y="67716"/>
                </a:lnTo>
                <a:lnTo>
                  <a:pt x="26434" y="96481"/>
                </a:lnTo>
                <a:lnTo>
                  <a:pt x="28199" y="95008"/>
                </a:lnTo>
                <a:lnTo>
                  <a:pt x="29711" y="95008"/>
                </a:lnTo>
                <a:lnTo>
                  <a:pt x="2784" y="50771"/>
                </a:lnTo>
                <a:lnTo>
                  <a:pt x="5567" y="35326"/>
                </a:lnTo>
                <a:lnTo>
                  <a:pt x="33863" y="6108"/>
                </a:lnTo>
                <a:lnTo>
                  <a:pt x="46309" y="2819"/>
                </a:lnTo>
                <a:lnTo>
                  <a:pt x="60038" y="2819"/>
                </a:lnTo>
                <a:lnTo>
                  <a:pt x="60012" y="723"/>
                </a:lnTo>
                <a:lnTo>
                  <a:pt x="57193" y="241"/>
                </a:lnTo>
                <a:lnTo>
                  <a:pt x="54335" y="0"/>
                </a:lnTo>
                <a:close/>
              </a:path>
              <a:path w="103504" h="103504">
                <a:moveTo>
                  <a:pt x="67963" y="2743"/>
                </a:moveTo>
                <a:lnTo>
                  <a:pt x="60038" y="2832"/>
                </a:lnTo>
                <a:lnTo>
                  <a:pt x="68224" y="2832"/>
                </a:lnTo>
                <a:lnTo>
                  <a:pt x="67963" y="2743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9" name="object 2849"/>
          <p:cNvSpPr/>
          <p:nvPr/>
        </p:nvSpPr>
        <p:spPr>
          <a:xfrm>
            <a:off x="9414509" y="8735212"/>
            <a:ext cx="353060" cy="0"/>
          </a:xfrm>
          <a:custGeom>
            <a:avLst/>
            <a:gdLst/>
            <a:ahLst/>
            <a:cxnLst/>
            <a:rect l="l" t="t" r="r" b="b"/>
            <a:pathLst>
              <a:path w="353059">
                <a:moveTo>
                  <a:pt x="0" y="0"/>
                </a:moveTo>
                <a:lnTo>
                  <a:pt x="353047" y="0"/>
                </a:lnTo>
              </a:path>
            </a:pathLst>
          </a:custGeom>
          <a:ln w="6756">
            <a:solidFill>
              <a:srgbClr val="9E1B2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0" name="object 2850"/>
          <p:cNvSpPr/>
          <p:nvPr/>
        </p:nvSpPr>
        <p:spPr>
          <a:xfrm>
            <a:off x="9558519" y="8731287"/>
            <a:ext cx="461009" cy="461009"/>
          </a:xfrm>
          <a:custGeom>
            <a:avLst/>
            <a:gdLst/>
            <a:ahLst/>
            <a:cxnLst/>
            <a:rect l="l" t="t" r="r" b="b"/>
            <a:pathLst>
              <a:path w="461009" h="461009">
                <a:moveTo>
                  <a:pt x="230424" y="0"/>
                </a:moveTo>
                <a:lnTo>
                  <a:pt x="223299" y="0"/>
                </a:lnTo>
                <a:lnTo>
                  <a:pt x="216162" y="330"/>
                </a:lnTo>
                <a:lnTo>
                  <a:pt x="174408" y="6962"/>
                </a:lnTo>
                <a:lnTo>
                  <a:pt x="127137" y="24440"/>
                </a:lnTo>
                <a:lnTo>
                  <a:pt x="77815" y="57737"/>
                </a:lnTo>
                <a:lnTo>
                  <a:pt x="45944" y="92367"/>
                </a:lnTo>
                <a:lnTo>
                  <a:pt x="22881" y="130352"/>
                </a:lnTo>
                <a:lnTo>
                  <a:pt x="8733" y="167492"/>
                </a:lnTo>
                <a:lnTo>
                  <a:pt x="559" y="212776"/>
                </a:lnTo>
                <a:lnTo>
                  <a:pt x="0" y="238533"/>
                </a:lnTo>
                <a:lnTo>
                  <a:pt x="1530" y="258192"/>
                </a:lnTo>
                <a:lnTo>
                  <a:pt x="9863" y="297535"/>
                </a:lnTo>
                <a:lnTo>
                  <a:pt x="27717" y="340325"/>
                </a:lnTo>
                <a:lnTo>
                  <a:pt x="47176" y="366928"/>
                </a:lnTo>
                <a:lnTo>
                  <a:pt x="45550" y="368287"/>
                </a:lnTo>
                <a:lnTo>
                  <a:pt x="81967" y="406833"/>
                </a:lnTo>
                <a:lnTo>
                  <a:pt x="126957" y="436321"/>
                </a:lnTo>
                <a:lnTo>
                  <a:pt x="177400" y="454715"/>
                </a:lnTo>
                <a:lnTo>
                  <a:pt x="229967" y="460870"/>
                </a:lnTo>
                <a:lnTo>
                  <a:pt x="248300" y="460133"/>
                </a:lnTo>
                <a:lnTo>
                  <a:pt x="265496" y="458050"/>
                </a:lnTo>
                <a:lnTo>
                  <a:pt x="229980" y="458050"/>
                </a:lnTo>
                <a:lnTo>
                  <a:pt x="203871" y="456527"/>
                </a:lnTo>
                <a:lnTo>
                  <a:pt x="152772" y="444388"/>
                </a:lnTo>
                <a:lnTo>
                  <a:pt x="90203" y="409849"/>
                </a:lnTo>
                <a:lnTo>
                  <a:pt x="58074" y="379379"/>
                </a:lnTo>
                <a:lnTo>
                  <a:pt x="32538" y="343200"/>
                </a:lnTo>
                <a:lnTo>
                  <a:pt x="14296" y="302120"/>
                </a:lnTo>
                <a:lnTo>
                  <a:pt x="3135" y="244733"/>
                </a:lnTo>
                <a:lnTo>
                  <a:pt x="2918" y="220548"/>
                </a:lnTo>
                <a:lnTo>
                  <a:pt x="5274" y="196570"/>
                </a:lnTo>
                <a:lnTo>
                  <a:pt x="14156" y="159384"/>
                </a:lnTo>
                <a:lnTo>
                  <a:pt x="29142" y="124231"/>
                </a:lnTo>
                <a:lnTo>
                  <a:pt x="62370" y="76918"/>
                </a:lnTo>
                <a:lnTo>
                  <a:pt x="116460" y="33381"/>
                </a:lnTo>
                <a:lnTo>
                  <a:pt x="151595" y="16941"/>
                </a:lnTo>
                <a:lnTo>
                  <a:pt x="194261" y="5740"/>
                </a:lnTo>
                <a:lnTo>
                  <a:pt x="230424" y="2819"/>
                </a:lnTo>
                <a:lnTo>
                  <a:pt x="264096" y="2819"/>
                </a:lnTo>
                <a:lnTo>
                  <a:pt x="256869" y="1542"/>
                </a:lnTo>
                <a:lnTo>
                  <a:pt x="230424" y="0"/>
                </a:lnTo>
                <a:close/>
              </a:path>
              <a:path w="461009" h="461009">
                <a:moveTo>
                  <a:pt x="264096" y="2819"/>
                </a:moveTo>
                <a:lnTo>
                  <a:pt x="230424" y="2819"/>
                </a:lnTo>
                <a:lnTo>
                  <a:pt x="256332" y="4319"/>
                </a:lnTo>
                <a:lnTo>
                  <a:pt x="281943" y="8807"/>
                </a:lnTo>
                <a:lnTo>
                  <a:pt x="331415" y="26682"/>
                </a:lnTo>
                <a:lnTo>
                  <a:pt x="370213" y="51025"/>
                </a:lnTo>
                <a:lnTo>
                  <a:pt x="402341" y="81492"/>
                </a:lnTo>
                <a:lnTo>
                  <a:pt x="427873" y="117669"/>
                </a:lnTo>
                <a:lnTo>
                  <a:pt x="446108" y="158749"/>
                </a:lnTo>
                <a:lnTo>
                  <a:pt x="457115" y="212776"/>
                </a:lnTo>
                <a:lnTo>
                  <a:pt x="457801" y="231444"/>
                </a:lnTo>
                <a:lnTo>
                  <a:pt x="456278" y="256987"/>
                </a:lnTo>
                <a:lnTo>
                  <a:pt x="444134" y="307935"/>
                </a:lnTo>
                <a:lnTo>
                  <a:pt x="409617" y="370439"/>
                </a:lnTo>
                <a:lnTo>
                  <a:pt x="379147" y="402567"/>
                </a:lnTo>
                <a:lnTo>
                  <a:pt x="342973" y="428100"/>
                </a:lnTo>
                <a:lnTo>
                  <a:pt x="301900" y="446341"/>
                </a:lnTo>
                <a:lnTo>
                  <a:pt x="248084" y="457323"/>
                </a:lnTo>
                <a:lnTo>
                  <a:pt x="229980" y="458050"/>
                </a:lnTo>
                <a:lnTo>
                  <a:pt x="265496" y="458050"/>
                </a:lnTo>
                <a:lnTo>
                  <a:pt x="302789" y="449021"/>
                </a:lnTo>
                <a:lnTo>
                  <a:pt x="344370" y="430557"/>
                </a:lnTo>
                <a:lnTo>
                  <a:pt x="380994" y="404709"/>
                </a:lnTo>
                <a:lnTo>
                  <a:pt x="411843" y="372181"/>
                </a:lnTo>
                <a:lnTo>
                  <a:pt x="436101" y="333679"/>
                </a:lnTo>
                <a:lnTo>
                  <a:pt x="454400" y="283614"/>
                </a:lnTo>
                <a:lnTo>
                  <a:pt x="460650" y="231444"/>
                </a:lnTo>
                <a:lnTo>
                  <a:pt x="460650" y="229882"/>
                </a:lnTo>
                <a:lnTo>
                  <a:pt x="453916" y="175569"/>
                </a:lnTo>
                <a:lnTo>
                  <a:pt x="430328" y="116273"/>
                </a:lnTo>
                <a:lnTo>
                  <a:pt x="404473" y="79646"/>
                </a:lnTo>
                <a:lnTo>
                  <a:pt x="371943" y="48799"/>
                </a:lnTo>
                <a:lnTo>
                  <a:pt x="333447" y="24549"/>
                </a:lnTo>
                <a:lnTo>
                  <a:pt x="283002" y="6159"/>
                </a:lnTo>
                <a:lnTo>
                  <a:pt x="264096" y="2819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1" name="object 2851"/>
          <p:cNvSpPr/>
          <p:nvPr/>
        </p:nvSpPr>
        <p:spPr>
          <a:xfrm>
            <a:off x="9380537" y="8830767"/>
            <a:ext cx="225425" cy="269875"/>
          </a:xfrm>
          <a:custGeom>
            <a:avLst/>
            <a:gdLst/>
            <a:ahLst/>
            <a:cxnLst/>
            <a:rect l="l" t="t" r="r" b="b"/>
            <a:pathLst>
              <a:path w="225425" h="269875">
                <a:moveTo>
                  <a:pt x="2158" y="0"/>
                </a:moveTo>
                <a:lnTo>
                  <a:pt x="0" y="1803"/>
                </a:lnTo>
                <a:lnTo>
                  <a:pt x="222999" y="269252"/>
                </a:lnTo>
                <a:lnTo>
                  <a:pt x="225158" y="267449"/>
                </a:lnTo>
                <a:lnTo>
                  <a:pt x="2158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2" name="object 2852"/>
          <p:cNvSpPr/>
          <p:nvPr/>
        </p:nvSpPr>
        <p:spPr>
          <a:xfrm>
            <a:off x="9823094" y="907557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5" y="0"/>
                </a:lnTo>
              </a:path>
            </a:pathLst>
          </a:custGeom>
          <a:ln w="38125">
            <a:solidFill>
              <a:srgbClr val="1D2B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3" name="object 2853"/>
          <p:cNvSpPr/>
          <p:nvPr/>
        </p:nvSpPr>
        <p:spPr>
          <a:xfrm>
            <a:off x="9823056" y="907575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38468">
            <a:solidFill>
              <a:srgbClr val="1E2C3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4" name="object 2854"/>
          <p:cNvSpPr/>
          <p:nvPr/>
        </p:nvSpPr>
        <p:spPr>
          <a:xfrm>
            <a:off x="9823005" y="907588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38722">
            <a:solidFill>
              <a:srgbClr val="1F2E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5" name="object 2855"/>
          <p:cNvSpPr/>
          <p:nvPr/>
        </p:nvSpPr>
        <p:spPr>
          <a:xfrm>
            <a:off x="9822954" y="907600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38963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6" name="object 2856"/>
          <p:cNvSpPr/>
          <p:nvPr/>
        </p:nvSpPr>
        <p:spPr>
          <a:xfrm>
            <a:off x="9822891" y="907613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39204">
            <a:solidFill>
              <a:srgbClr val="213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7" name="object 2857"/>
          <p:cNvSpPr/>
          <p:nvPr/>
        </p:nvSpPr>
        <p:spPr>
          <a:xfrm>
            <a:off x="9822840" y="907625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39446">
            <a:solidFill>
              <a:srgbClr val="2331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8" name="object 2858"/>
          <p:cNvSpPr/>
          <p:nvPr/>
        </p:nvSpPr>
        <p:spPr>
          <a:xfrm>
            <a:off x="9822789" y="90763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3" y="0"/>
                </a:lnTo>
              </a:path>
            </a:pathLst>
          </a:custGeom>
          <a:ln w="39598">
            <a:solidFill>
              <a:srgbClr val="24324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9" name="object 2859"/>
          <p:cNvSpPr/>
          <p:nvPr/>
        </p:nvSpPr>
        <p:spPr>
          <a:xfrm>
            <a:off x="9822726" y="907643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39776">
            <a:solidFill>
              <a:srgbClr val="2534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0" name="object 2860"/>
          <p:cNvSpPr/>
          <p:nvPr/>
        </p:nvSpPr>
        <p:spPr>
          <a:xfrm>
            <a:off x="9822662" y="907653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39979">
            <a:solidFill>
              <a:srgbClr val="2634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1" name="object 2861"/>
          <p:cNvSpPr/>
          <p:nvPr/>
        </p:nvSpPr>
        <p:spPr>
          <a:xfrm>
            <a:off x="9822586" y="907663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0144">
            <a:solidFill>
              <a:srgbClr val="2736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2" name="object 2862"/>
          <p:cNvSpPr/>
          <p:nvPr/>
        </p:nvSpPr>
        <p:spPr>
          <a:xfrm>
            <a:off x="9822522" y="907672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0322">
            <a:solidFill>
              <a:srgbClr val="2837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3" name="object 2863"/>
          <p:cNvSpPr/>
          <p:nvPr/>
        </p:nvSpPr>
        <p:spPr>
          <a:xfrm>
            <a:off x="9822446" y="907681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0487">
            <a:solidFill>
              <a:srgbClr val="2938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4" name="object 2864"/>
          <p:cNvSpPr/>
          <p:nvPr/>
        </p:nvSpPr>
        <p:spPr>
          <a:xfrm>
            <a:off x="9822383" y="907688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0627">
            <a:solidFill>
              <a:srgbClr val="2939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5" name="object 2865"/>
          <p:cNvSpPr/>
          <p:nvPr/>
        </p:nvSpPr>
        <p:spPr>
          <a:xfrm>
            <a:off x="9822319" y="90769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0754">
            <a:solidFill>
              <a:srgbClr val="2A3A4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6" name="object 2866"/>
          <p:cNvSpPr/>
          <p:nvPr/>
        </p:nvSpPr>
        <p:spPr>
          <a:xfrm>
            <a:off x="9822243" y="907703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0906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7" name="object 2867"/>
          <p:cNvSpPr/>
          <p:nvPr/>
        </p:nvSpPr>
        <p:spPr>
          <a:xfrm>
            <a:off x="9822180" y="907711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1033">
            <a:solidFill>
              <a:srgbClr val="2C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8" name="object 2868"/>
          <p:cNvSpPr/>
          <p:nvPr/>
        </p:nvSpPr>
        <p:spPr>
          <a:xfrm>
            <a:off x="9822091" y="90771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1198">
            <a:solidFill>
              <a:srgbClr val="2D3D4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9" name="object 2869"/>
          <p:cNvSpPr/>
          <p:nvPr/>
        </p:nvSpPr>
        <p:spPr>
          <a:xfrm>
            <a:off x="9822015" y="907727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1325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0" name="object 2870"/>
          <p:cNvSpPr/>
          <p:nvPr/>
        </p:nvSpPr>
        <p:spPr>
          <a:xfrm>
            <a:off x="9821951" y="90773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28" y="0"/>
                </a:lnTo>
              </a:path>
            </a:pathLst>
          </a:custGeom>
          <a:ln w="41427">
            <a:solidFill>
              <a:srgbClr val="2F3F4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1" name="object 2871"/>
          <p:cNvSpPr/>
          <p:nvPr/>
        </p:nvSpPr>
        <p:spPr>
          <a:xfrm>
            <a:off x="9821874" y="907740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1554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2" name="object 2872"/>
          <p:cNvSpPr/>
          <p:nvPr/>
        </p:nvSpPr>
        <p:spPr>
          <a:xfrm>
            <a:off x="9821798" y="907746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1681">
            <a:solidFill>
              <a:srgbClr val="30414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3" name="object 2873"/>
          <p:cNvSpPr/>
          <p:nvPr/>
        </p:nvSpPr>
        <p:spPr>
          <a:xfrm>
            <a:off x="9821722" y="907753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1795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4" name="object 2874"/>
          <p:cNvSpPr/>
          <p:nvPr/>
        </p:nvSpPr>
        <p:spPr>
          <a:xfrm>
            <a:off x="9821646" y="907759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1910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5" name="object 2875"/>
          <p:cNvSpPr/>
          <p:nvPr/>
        </p:nvSpPr>
        <p:spPr>
          <a:xfrm>
            <a:off x="9821570" y="907765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2011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6" name="object 2876"/>
          <p:cNvSpPr/>
          <p:nvPr/>
        </p:nvSpPr>
        <p:spPr>
          <a:xfrm>
            <a:off x="9821481" y="907772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2151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7" name="object 2877"/>
          <p:cNvSpPr/>
          <p:nvPr/>
        </p:nvSpPr>
        <p:spPr>
          <a:xfrm>
            <a:off x="9821392" y="907778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2252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8" name="object 2878"/>
          <p:cNvSpPr/>
          <p:nvPr/>
        </p:nvSpPr>
        <p:spPr>
          <a:xfrm>
            <a:off x="9821316" y="907784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2341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9" name="object 2879"/>
          <p:cNvSpPr/>
          <p:nvPr/>
        </p:nvSpPr>
        <p:spPr>
          <a:xfrm>
            <a:off x="9821240" y="907790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41" y="0"/>
                </a:lnTo>
              </a:path>
            </a:pathLst>
          </a:custGeom>
          <a:ln w="42456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0" name="object 2880"/>
          <p:cNvSpPr/>
          <p:nvPr/>
        </p:nvSpPr>
        <p:spPr>
          <a:xfrm>
            <a:off x="9821150" y="907795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4" y="0"/>
                </a:lnTo>
              </a:path>
            </a:pathLst>
          </a:custGeom>
          <a:ln w="42544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1" name="object 2881"/>
          <p:cNvSpPr/>
          <p:nvPr/>
        </p:nvSpPr>
        <p:spPr>
          <a:xfrm>
            <a:off x="9821074" y="907801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2646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2" name="object 2882"/>
          <p:cNvSpPr/>
          <p:nvPr/>
        </p:nvSpPr>
        <p:spPr>
          <a:xfrm>
            <a:off x="9820986" y="907807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2748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3" name="object 2883"/>
          <p:cNvSpPr/>
          <p:nvPr/>
        </p:nvSpPr>
        <p:spPr>
          <a:xfrm>
            <a:off x="9820897" y="907812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2849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4" name="object 2884"/>
          <p:cNvSpPr/>
          <p:nvPr/>
        </p:nvSpPr>
        <p:spPr>
          <a:xfrm>
            <a:off x="9820821" y="90781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2938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5" name="object 2885"/>
          <p:cNvSpPr/>
          <p:nvPr/>
        </p:nvSpPr>
        <p:spPr>
          <a:xfrm>
            <a:off x="9820719" y="907823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3053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6" name="object 2886"/>
          <p:cNvSpPr/>
          <p:nvPr/>
        </p:nvSpPr>
        <p:spPr>
          <a:xfrm>
            <a:off x="9820630" y="90782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3141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7" name="object 2887"/>
          <p:cNvSpPr/>
          <p:nvPr/>
        </p:nvSpPr>
        <p:spPr>
          <a:xfrm>
            <a:off x="9820541" y="90783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3243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8" name="object 2888"/>
          <p:cNvSpPr/>
          <p:nvPr/>
        </p:nvSpPr>
        <p:spPr>
          <a:xfrm>
            <a:off x="9820541" y="9056738"/>
            <a:ext cx="0" cy="43815"/>
          </a:xfrm>
          <a:custGeom>
            <a:avLst/>
            <a:gdLst/>
            <a:ahLst/>
            <a:cxnLst/>
            <a:rect l="l" t="t" r="r" b="b"/>
            <a:pathLst>
              <a:path h="43815">
                <a:moveTo>
                  <a:pt x="0" y="0"/>
                </a:moveTo>
                <a:lnTo>
                  <a:pt x="0" y="43408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9" name="object 2889"/>
          <p:cNvSpPr/>
          <p:nvPr/>
        </p:nvSpPr>
        <p:spPr>
          <a:xfrm>
            <a:off x="9820287" y="90785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3497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0" name="object 2890"/>
          <p:cNvSpPr/>
          <p:nvPr/>
        </p:nvSpPr>
        <p:spPr>
          <a:xfrm>
            <a:off x="9820199" y="907854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3" y="0"/>
                </a:lnTo>
              </a:path>
            </a:pathLst>
          </a:custGeom>
          <a:ln w="43586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1" name="object 2891"/>
          <p:cNvSpPr/>
          <p:nvPr/>
        </p:nvSpPr>
        <p:spPr>
          <a:xfrm>
            <a:off x="9820097" y="907860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3675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2" name="object 2892"/>
          <p:cNvSpPr/>
          <p:nvPr/>
        </p:nvSpPr>
        <p:spPr>
          <a:xfrm>
            <a:off x="9820008" y="907864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3764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3" name="object 2893"/>
          <p:cNvSpPr/>
          <p:nvPr/>
        </p:nvSpPr>
        <p:spPr>
          <a:xfrm>
            <a:off x="9819906" y="907870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3853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4" name="object 2894"/>
          <p:cNvSpPr/>
          <p:nvPr/>
        </p:nvSpPr>
        <p:spPr>
          <a:xfrm>
            <a:off x="9819817" y="90787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3942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5" name="object 2895"/>
          <p:cNvSpPr/>
          <p:nvPr/>
        </p:nvSpPr>
        <p:spPr>
          <a:xfrm>
            <a:off x="9819728" y="907879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4018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6" name="object 2896"/>
          <p:cNvSpPr/>
          <p:nvPr/>
        </p:nvSpPr>
        <p:spPr>
          <a:xfrm>
            <a:off x="9819626" y="907884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4107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7" name="object 2897"/>
          <p:cNvSpPr/>
          <p:nvPr/>
        </p:nvSpPr>
        <p:spPr>
          <a:xfrm>
            <a:off x="9819538" y="907889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4183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8" name="object 2898"/>
          <p:cNvSpPr/>
          <p:nvPr/>
        </p:nvSpPr>
        <p:spPr>
          <a:xfrm>
            <a:off x="9819437" y="907893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4259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9" name="object 2899"/>
          <p:cNvSpPr/>
          <p:nvPr/>
        </p:nvSpPr>
        <p:spPr>
          <a:xfrm>
            <a:off x="9819347" y="907897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4348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0" name="object 2900"/>
          <p:cNvSpPr/>
          <p:nvPr/>
        </p:nvSpPr>
        <p:spPr>
          <a:xfrm>
            <a:off x="9819246" y="90790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44424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1" name="object 2901"/>
          <p:cNvSpPr/>
          <p:nvPr/>
        </p:nvSpPr>
        <p:spPr>
          <a:xfrm>
            <a:off x="9819144" y="907907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4513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2" name="object 2902"/>
          <p:cNvSpPr/>
          <p:nvPr/>
        </p:nvSpPr>
        <p:spPr>
          <a:xfrm>
            <a:off x="9819043" y="907912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4589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3" name="object 2903"/>
          <p:cNvSpPr/>
          <p:nvPr/>
        </p:nvSpPr>
        <p:spPr>
          <a:xfrm>
            <a:off x="9819030" y="9056827"/>
            <a:ext cx="0" cy="45085"/>
          </a:xfrm>
          <a:custGeom>
            <a:avLst/>
            <a:gdLst/>
            <a:ahLst/>
            <a:cxnLst/>
            <a:rect l="l" t="t" r="r" b="b"/>
            <a:pathLst>
              <a:path h="45084">
                <a:moveTo>
                  <a:pt x="0" y="0"/>
                </a:moveTo>
                <a:lnTo>
                  <a:pt x="0" y="44742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4" name="object 2904"/>
          <p:cNvSpPr/>
          <p:nvPr/>
        </p:nvSpPr>
        <p:spPr>
          <a:xfrm>
            <a:off x="9818738" y="907924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4818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5" name="object 2905"/>
          <p:cNvSpPr/>
          <p:nvPr/>
        </p:nvSpPr>
        <p:spPr>
          <a:xfrm>
            <a:off x="9818636" y="90793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4894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6" name="object 2906"/>
          <p:cNvSpPr/>
          <p:nvPr/>
        </p:nvSpPr>
        <p:spPr>
          <a:xfrm>
            <a:off x="9818522" y="907933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4970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7" name="object 2907"/>
          <p:cNvSpPr/>
          <p:nvPr/>
        </p:nvSpPr>
        <p:spPr>
          <a:xfrm>
            <a:off x="9818420" y="907937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5046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8" name="object 2908"/>
          <p:cNvSpPr/>
          <p:nvPr/>
        </p:nvSpPr>
        <p:spPr>
          <a:xfrm>
            <a:off x="9818319" y="90794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5123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9" name="object 2909"/>
          <p:cNvSpPr/>
          <p:nvPr/>
        </p:nvSpPr>
        <p:spPr>
          <a:xfrm>
            <a:off x="9818204" y="907946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5199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0" name="object 2910"/>
          <p:cNvSpPr/>
          <p:nvPr/>
        </p:nvSpPr>
        <p:spPr>
          <a:xfrm>
            <a:off x="9818090" y="907950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5262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1" name="object 2911"/>
          <p:cNvSpPr/>
          <p:nvPr/>
        </p:nvSpPr>
        <p:spPr>
          <a:xfrm>
            <a:off x="9817989" y="90795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9" y="0"/>
                </a:lnTo>
              </a:path>
            </a:pathLst>
          </a:custGeom>
          <a:ln w="45338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2" name="object 2912"/>
          <p:cNvSpPr/>
          <p:nvPr/>
        </p:nvSpPr>
        <p:spPr>
          <a:xfrm>
            <a:off x="9817874" y="907959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541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3" name="object 2913"/>
          <p:cNvSpPr/>
          <p:nvPr/>
        </p:nvSpPr>
        <p:spPr>
          <a:xfrm>
            <a:off x="9817849" y="9056890"/>
            <a:ext cx="0" cy="45720"/>
          </a:xfrm>
          <a:custGeom>
            <a:avLst/>
            <a:gdLst/>
            <a:ahLst/>
            <a:cxnLst/>
            <a:rect l="l" t="t" r="r" b="b"/>
            <a:pathLst>
              <a:path h="45720">
                <a:moveTo>
                  <a:pt x="0" y="0"/>
                </a:moveTo>
                <a:lnTo>
                  <a:pt x="0" y="45567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4" name="object 2914"/>
          <p:cNvSpPr/>
          <p:nvPr/>
        </p:nvSpPr>
        <p:spPr>
          <a:xfrm>
            <a:off x="9817531" y="907971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5631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5" name="object 2915"/>
          <p:cNvSpPr/>
          <p:nvPr/>
        </p:nvSpPr>
        <p:spPr>
          <a:xfrm>
            <a:off x="9817417" y="907975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5707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6" name="object 2916"/>
          <p:cNvSpPr/>
          <p:nvPr/>
        </p:nvSpPr>
        <p:spPr>
          <a:xfrm>
            <a:off x="9817303" y="907979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5783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7" name="object 2917"/>
          <p:cNvSpPr/>
          <p:nvPr/>
        </p:nvSpPr>
        <p:spPr>
          <a:xfrm>
            <a:off x="9817189" y="907983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45847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8" name="object 2918"/>
          <p:cNvSpPr/>
          <p:nvPr/>
        </p:nvSpPr>
        <p:spPr>
          <a:xfrm>
            <a:off x="9817062" y="907987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5923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9" name="object 2919"/>
          <p:cNvSpPr/>
          <p:nvPr/>
        </p:nvSpPr>
        <p:spPr>
          <a:xfrm>
            <a:off x="9816947" y="907991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5999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0" name="object 2920"/>
          <p:cNvSpPr/>
          <p:nvPr/>
        </p:nvSpPr>
        <p:spPr>
          <a:xfrm>
            <a:off x="9816820" y="907996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6062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1" name="object 2921"/>
          <p:cNvSpPr/>
          <p:nvPr/>
        </p:nvSpPr>
        <p:spPr>
          <a:xfrm>
            <a:off x="9816693" y="907999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6139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2" name="object 2922"/>
          <p:cNvSpPr/>
          <p:nvPr/>
        </p:nvSpPr>
        <p:spPr>
          <a:xfrm>
            <a:off x="9816566" y="908003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6202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3" name="object 2923"/>
          <p:cNvSpPr/>
          <p:nvPr/>
        </p:nvSpPr>
        <p:spPr>
          <a:xfrm>
            <a:off x="9816439" y="908007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6266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4" name="object 2924"/>
          <p:cNvSpPr/>
          <p:nvPr/>
        </p:nvSpPr>
        <p:spPr>
          <a:xfrm>
            <a:off x="9816325" y="908011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6337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5" name="object 2925"/>
          <p:cNvSpPr/>
          <p:nvPr/>
        </p:nvSpPr>
        <p:spPr>
          <a:xfrm>
            <a:off x="9816350" y="9056941"/>
            <a:ext cx="0" cy="46990"/>
          </a:xfrm>
          <a:custGeom>
            <a:avLst/>
            <a:gdLst/>
            <a:ahLst/>
            <a:cxnLst/>
            <a:rect l="l" t="t" r="r" b="b"/>
            <a:pathLst>
              <a:path h="46990">
                <a:moveTo>
                  <a:pt x="0" y="0"/>
                </a:moveTo>
                <a:lnTo>
                  <a:pt x="0" y="46399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6" name="object 2926"/>
          <p:cNvSpPr/>
          <p:nvPr/>
        </p:nvSpPr>
        <p:spPr>
          <a:xfrm>
            <a:off x="9816058" y="908017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6439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7" name="object 2927"/>
          <p:cNvSpPr/>
          <p:nvPr/>
        </p:nvSpPr>
        <p:spPr>
          <a:xfrm>
            <a:off x="9815919" y="90802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6492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8" name="object 2928"/>
          <p:cNvSpPr/>
          <p:nvPr/>
        </p:nvSpPr>
        <p:spPr>
          <a:xfrm>
            <a:off x="9815792" y="908022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6539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9" name="object 2929"/>
          <p:cNvSpPr/>
          <p:nvPr/>
        </p:nvSpPr>
        <p:spPr>
          <a:xfrm>
            <a:off x="9815652" y="908025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6592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0" name="object 2930"/>
          <p:cNvSpPr/>
          <p:nvPr/>
        </p:nvSpPr>
        <p:spPr>
          <a:xfrm>
            <a:off x="9815513" y="908028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6632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1" name="object 2931"/>
          <p:cNvSpPr/>
          <p:nvPr/>
        </p:nvSpPr>
        <p:spPr>
          <a:xfrm>
            <a:off x="9815386" y="908030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6680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2" name="object 2932"/>
          <p:cNvSpPr/>
          <p:nvPr/>
        </p:nvSpPr>
        <p:spPr>
          <a:xfrm>
            <a:off x="9815233" y="908033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46737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3" name="object 2933"/>
          <p:cNvSpPr/>
          <p:nvPr/>
        </p:nvSpPr>
        <p:spPr>
          <a:xfrm>
            <a:off x="9815093" y="908036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46790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4" name="object 2934"/>
          <p:cNvSpPr/>
          <p:nvPr/>
        </p:nvSpPr>
        <p:spPr>
          <a:xfrm>
            <a:off x="9814954" y="908038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46843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5" name="object 2935"/>
          <p:cNvSpPr/>
          <p:nvPr/>
        </p:nvSpPr>
        <p:spPr>
          <a:xfrm>
            <a:off x="9814814" y="908042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46883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6" name="object 2936"/>
          <p:cNvSpPr/>
          <p:nvPr/>
        </p:nvSpPr>
        <p:spPr>
          <a:xfrm>
            <a:off x="9814675" y="90804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4693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7" name="object 2937"/>
          <p:cNvSpPr/>
          <p:nvPr/>
        </p:nvSpPr>
        <p:spPr>
          <a:xfrm>
            <a:off x="9814522" y="908047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46993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8" name="object 2938"/>
          <p:cNvSpPr/>
          <p:nvPr/>
        </p:nvSpPr>
        <p:spPr>
          <a:xfrm>
            <a:off x="9814370" y="908050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47050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9" name="object 2939"/>
          <p:cNvSpPr/>
          <p:nvPr/>
        </p:nvSpPr>
        <p:spPr>
          <a:xfrm>
            <a:off x="9814306" y="9056979"/>
            <a:ext cx="0" cy="47625"/>
          </a:xfrm>
          <a:custGeom>
            <a:avLst/>
            <a:gdLst/>
            <a:ahLst/>
            <a:cxnLst/>
            <a:rect l="l" t="t" r="r" b="b"/>
            <a:pathLst>
              <a:path h="47625">
                <a:moveTo>
                  <a:pt x="0" y="0"/>
                </a:moveTo>
                <a:lnTo>
                  <a:pt x="0" y="47165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0" name="object 2940"/>
          <p:cNvSpPr/>
          <p:nvPr/>
        </p:nvSpPr>
        <p:spPr>
          <a:xfrm>
            <a:off x="9814001" y="9056979"/>
            <a:ext cx="0" cy="47625"/>
          </a:xfrm>
          <a:custGeom>
            <a:avLst/>
            <a:gdLst/>
            <a:ahLst/>
            <a:cxnLst/>
            <a:rect l="l" t="t" r="r" b="b"/>
            <a:pathLst>
              <a:path h="47625">
                <a:moveTo>
                  <a:pt x="0" y="0"/>
                </a:moveTo>
                <a:lnTo>
                  <a:pt x="0" y="47280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1" name="object 2941"/>
          <p:cNvSpPr/>
          <p:nvPr/>
        </p:nvSpPr>
        <p:spPr>
          <a:xfrm>
            <a:off x="9813596" y="908065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1" y="0"/>
                </a:lnTo>
              </a:path>
            </a:pathLst>
          </a:custGeom>
          <a:ln w="47342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2" name="object 2942"/>
          <p:cNvSpPr/>
          <p:nvPr/>
        </p:nvSpPr>
        <p:spPr>
          <a:xfrm>
            <a:off x="9813443" y="908067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1" y="0"/>
                </a:lnTo>
              </a:path>
            </a:pathLst>
          </a:custGeom>
          <a:ln w="47400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3" name="object 2943"/>
          <p:cNvSpPr/>
          <p:nvPr/>
        </p:nvSpPr>
        <p:spPr>
          <a:xfrm>
            <a:off x="9813278" y="908071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7462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4" name="object 2944"/>
          <p:cNvSpPr/>
          <p:nvPr/>
        </p:nvSpPr>
        <p:spPr>
          <a:xfrm>
            <a:off x="9813113" y="908074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7524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5" name="object 2945"/>
          <p:cNvSpPr/>
          <p:nvPr/>
        </p:nvSpPr>
        <p:spPr>
          <a:xfrm>
            <a:off x="9812935" y="908077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7591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6" name="object 2946"/>
          <p:cNvSpPr/>
          <p:nvPr/>
        </p:nvSpPr>
        <p:spPr>
          <a:xfrm>
            <a:off x="9812770" y="908080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7653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7" name="object 2947"/>
          <p:cNvSpPr/>
          <p:nvPr/>
        </p:nvSpPr>
        <p:spPr>
          <a:xfrm>
            <a:off x="9812592" y="908084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7720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8" name="object 2948"/>
          <p:cNvSpPr/>
          <p:nvPr/>
        </p:nvSpPr>
        <p:spPr>
          <a:xfrm>
            <a:off x="9812415" y="908086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7" y="0"/>
                </a:lnTo>
              </a:path>
            </a:pathLst>
          </a:custGeom>
          <a:ln w="47800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9" name="object 2949"/>
          <p:cNvSpPr/>
          <p:nvPr/>
        </p:nvSpPr>
        <p:spPr>
          <a:xfrm>
            <a:off x="9812249" y="908089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7862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0" name="object 2950"/>
          <p:cNvSpPr/>
          <p:nvPr/>
        </p:nvSpPr>
        <p:spPr>
          <a:xfrm>
            <a:off x="9812072" y="908093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7" y="0"/>
                </a:lnTo>
              </a:path>
            </a:pathLst>
          </a:custGeom>
          <a:ln w="47929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1" name="object 2951"/>
          <p:cNvSpPr/>
          <p:nvPr/>
        </p:nvSpPr>
        <p:spPr>
          <a:xfrm>
            <a:off x="9811894" y="908096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7" y="0"/>
                </a:lnTo>
              </a:path>
            </a:pathLst>
          </a:custGeom>
          <a:ln w="47996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2" name="object 2952"/>
          <p:cNvSpPr/>
          <p:nvPr/>
        </p:nvSpPr>
        <p:spPr>
          <a:xfrm>
            <a:off x="9811716" y="908099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7" y="0"/>
                </a:lnTo>
              </a:path>
            </a:pathLst>
          </a:custGeom>
          <a:ln w="48064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3" name="object 2953"/>
          <p:cNvSpPr/>
          <p:nvPr/>
        </p:nvSpPr>
        <p:spPr>
          <a:xfrm>
            <a:off x="9811525" y="908102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79" y="0"/>
                </a:lnTo>
              </a:path>
            </a:pathLst>
          </a:custGeom>
          <a:ln w="48148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4" name="object 2954"/>
          <p:cNvSpPr/>
          <p:nvPr/>
        </p:nvSpPr>
        <p:spPr>
          <a:xfrm>
            <a:off x="9811347" y="908106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7" y="0"/>
                </a:lnTo>
              </a:path>
            </a:pathLst>
          </a:custGeom>
          <a:ln w="4821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5" name="object 2955"/>
          <p:cNvSpPr/>
          <p:nvPr/>
        </p:nvSpPr>
        <p:spPr>
          <a:xfrm>
            <a:off x="9811157" y="908109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79" y="0"/>
                </a:lnTo>
              </a:path>
            </a:pathLst>
          </a:custGeom>
          <a:ln w="48300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6" name="object 2956"/>
          <p:cNvSpPr/>
          <p:nvPr/>
        </p:nvSpPr>
        <p:spPr>
          <a:xfrm>
            <a:off x="9810979" y="908112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7" y="0"/>
                </a:lnTo>
              </a:path>
            </a:pathLst>
          </a:custGeom>
          <a:ln w="48367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7" name="object 2957"/>
          <p:cNvSpPr/>
          <p:nvPr/>
        </p:nvSpPr>
        <p:spPr>
          <a:xfrm>
            <a:off x="9810776" y="908116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92" y="0"/>
                </a:lnTo>
              </a:path>
            </a:pathLst>
          </a:custGeom>
          <a:ln w="48443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8" name="object 2958"/>
          <p:cNvSpPr/>
          <p:nvPr/>
        </p:nvSpPr>
        <p:spPr>
          <a:xfrm>
            <a:off x="9810598" y="908119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7" y="0"/>
                </a:lnTo>
              </a:path>
            </a:pathLst>
          </a:custGeom>
          <a:ln w="48523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9" name="object 2959"/>
          <p:cNvSpPr/>
          <p:nvPr/>
        </p:nvSpPr>
        <p:spPr>
          <a:xfrm>
            <a:off x="9810408" y="90812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80" y="0"/>
                </a:lnTo>
              </a:path>
            </a:pathLst>
          </a:custGeom>
          <a:ln w="4859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0" name="object 2960"/>
          <p:cNvSpPr/>
          <p:nvPr/>
        </p:nvSpPr>
        <p:spPr>
          <a:xfrm>
            <a:off x="9810217" y="908125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80" y="0"/>
                </a:lnTo>
              </a:path>
            </a:pathLst>
          </a:custGeom>
          <a:ln w="48680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1" name="object 2961"/>
          <p:cNvSpPr/>
          <p:nvPr/>
        </p:nvSpPr>
        <p:spPr>
          <a:xfrm>
            <a:off x="9810052" y="908128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8742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2" name="object 2962"/>
          <p:cNvSpPr/>
          <p:nvPr/>
        </p:nvSpPr>
        <p:spPr>
          <a:xfrm>
            <a:off x="9809887" y="908131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8817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3" name="object 2963"/>
          <p:cNvSpPr/>
          <p:nvPr/>
        </p:nvSpPr>
        <p:spPr>
          <a:xfrm>
            <a:off x="9809722" y="908134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4" y="0"/>
                </a:lnTo>
              </a:path>
            </a:pathLst>
          </a:custGeom>
          <a:ln w="48879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4" name="object 2964"/>
          <p:cNvSpPr/>
          <p:nvPr/>
        </p:nvSpPr>
        <p:spPr>
          <a:xfrm>
            <a:off x="9809557" y="908136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5" y="0"/>
                </a:lnTo>
              </a:path>
            </a:pathLst>
          </a:custGeom>
          <a:ln w="48954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5" name="object 2965"/>
          <p:cNvSpPr/>
          <p:nvPr/>
        </p:nvSpPr>
        <p:spPr>
          <a:xfrm>
            <a:off x="9809391" y="908139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5" y="0"/>
                </a:lnTo>
              </a:path>
            </a:pathLst>
          </a:custGeom>
          <a:ln w="49029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6" name="object 2966"/>
          <p:cNvSpPr/>
          <p:nvPr/>
        </p:nvSpPr>
        <p:spPr>
          <a:xfrm>
            <a:off x="9809226" y="908142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5" y="0"/>
                </a:lnTo>
              </a:path>
            </a:pathLst>
          </a:custGeom>
          <a:ln w="49091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7" name="object 2967"/>
          <p:cNvSpPr/>
          <p:nvPr/>
        </p:nvSpPr>
        <p:spPr>
          <a:xfrm>
            <a:off x="9809060" y="908144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55" y="0"/>
                </a:lnTo>
              </a:path>
            </a:pathLst>
          </a:custGeom>
          <a:ln w="49166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8" name="object 2968"/>
          <p:cNvSpPr/>
          <p:nvPr/>
        </p:nvSpPr>
        <p:spPr>
          <a:xfrm>
            <a:off x="9808991" y="9056852"/>
            <a:ext cx="0" cy="49530"/>
          </a:xfrm>
          <a:custGeom>
            <a:avLst/>
            <a:gdLst/>
            <a:ahLst/>
            <a:cxnLst/>
            <a:rect l="l" t="t" r="r" b="b"/>
            <a:pathLst>
              <a:path h="49529">
                <a:moveTo>
                  <a:pt x="0" y="0"/>
                </a:moveTo>
                <a:lnTo>
                  <a:pt x="0" y="49304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9" name="object 2969"/>
          <p:cNvSpPr/>
          <p:nvPr/>
        </p:nvSpPr>
        <p:spPr>
          <a:xfrm>
            <a:off x="9808553" y="908153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68" y="0"/>
                </a:lnTo>
              </a:path>
            </a:pathLst>
          </a:custGeom>
          <a:ln w="49383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0" name="object 2970"/>
          <p:cNvSpPr/>
          <p:nvPr/>
        </p:nvSpPr>
        <p:spPr>
          <a:xfrm>
            <a:off x="9808438" y="908154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9402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1" name="object 2971"/>
          <p:cNvSpPr/>
          <p:nvPr/>
        </p:nvSpPr>
        <p:spPr>
          <a:xfrm>
            <a:off x="9808324" y="908154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9427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2" name="object 2972"/>
          <p:cNvSpPr/>
          <p:nvPr/>
        </p:nvSpPr>
        <p:spPr>
          <a:xfrm>
            <a:off x="9808197" y="90815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9440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3" name="object 2973"/>
          <p:cNvSpPr/>
          <p:nvPr/>
        </p:nvSpPr>
        <p:spPr>
          <a:xfrm>
            <a:off x="9808083" y="90815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946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4" name="object 2974"/>
          <p:cNvSpPr/>
          <p:nvPr/>
        </p:nvSpPr>
        <p:spPr>
          <a:xfrm>
            <a:off x="9807956" y="908154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491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5" name="object 2975"/>
          <p:cNvSpPr/>
          <p:nvPr/>
        </p:nvSpPr>
        <p:spPr>
          <a:xfrm>
            <a:off x="9807841" y="908155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9504">
            <a:solidFill>
              <a:srgbClr val="7C9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6" name="object 2976"/>
          <p:cNvSpPr/>
          <p:nvPr/>
        </p:nvSpPr>
        <p:spPr>
          <a:xfrm>
            <a:off x="9807727" y="908155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9528">
            <a:solidFill>
              <a:srgbClr val="7C99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7" name="object 2977"/>
          <p:cNvSpPr/>
          <p:nvPr/>
        </p:nvSpPr>
        <p:spPr>
          <a:xfrm>
            <a:off x="9807600" y="908156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49542">
            <a:solidFill>
              <a:srgbClr val="7D9A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8" name="object 2978"/>
          <p:cNvSpPr/>
          <p:nvPr/>
        </p:nvSpPr>
        <p:spPr>
          <a:xfrm>
            <a:off x="9807486" y="908156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567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9" name="object 2979"/>
          <p:cNvSpPr/>
          <p:nvPr/>
        </p:nvSpPr>
        <p:spPr>
          <a:xfrm>
            <a:off x="9807371" y="908155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9592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0" name="object 2980"/>
          <p:cNvSpPr/>
          <p:nvPr/>
        </p:nvSpPr>
        <p:spPr>
          <a:xfrm>
            <a:off x="9807245" y="908156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6" y="0"/>
                </a:lnTo>
              </a:path>
            </a:pathLst>
          </a:custGeom>
          <a:ln w="4960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1" name="object 2981"/>
          <p:cNvSpPr/>
          <p:nvPr/>
        </p:nvSpPr>
        <p:spPr>
          <a:xfrm>
            <a:off x="9807130" y="908156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630">
            <a:solidFill>
              <a:srgbClr val="7F9D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2" name="object 2982"/>
          <p:cNvSpPr/>
          <p:nvPr/>
        </p:nvSpPr>
        <p:spPr>
          <a:xfrm>
            <a:off x="9807016" y="908156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4965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3" name="object 2983"/>
          <p:cNvSpPr/>
          <p:nvPr/>
        </p:nvSpPr>
        <p:spPr>
          <a:xfrm>
            <a:off x="9806902" y="908157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49667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4" name="object 2984"/>
          <p:cNvSpPr/>
          <p:nvPr/>
        </p:nvSpPr>
        <p:spPr>
          <a:xfrm>
            <a:off x="9806788" y="908157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692">
            <a:solidFill>
              <a:srgbClr val="81A0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5" name="object 2985"/>
          <p:cNvSpPr/>
          <p:nvPr/>
        </p:nvSpPr>
        <p:spPr>
          <a:xfrm>
            <a:off x="9806712" y="908157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49700">
            <a:solidFill>
              <a:srgbClr val="83A1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6" name="object 2986"/>
          <p:cNvSpPr/>
          <p:nvPr/>
        </p:nvSpPr>
        <p:spPr>
          <a:xfrm>
            <a:off x="9806623" y="908157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49722">
            <a:solidFill>
              <a:srgbClr val="87A4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7" name="object 2987"/>
          <p:cNvSpPr/>
          <p:nvPr/>
        </p:nvSpPr>
        <p:spPr>
          <a:xfrm>
            <a:off x="9806533" y="908157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49731">
            <a:solidFill>
              <a:srgbClr val="8DA8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8" name="object 2988"/>
          <p:cNvSpPr/>
          <p:nvPr/>
        </p:nvSpPr>
        <p:spPr>
          <a:xfrm>
            <a:off x="9806445" y="908157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49753">
            <a:solidFill>
              <a:srgbClr val="92AA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9" name="object 2989"/>
          <p:cNvSpPr/>
          <p:nvPr/>
        </p:nvSpPr>
        <p:spPr>
          <a:xfrm>
            <a:off x="9806356" y="90815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49763">
            <a:solidFill>
              <a:srgbClr val="95AB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0" name="object 2990"/>
          <p:cNvSpPr/>
          <p:nvPr/>
        </p:nvSpPr>
        <p:spPr>
          <a:xfrm>
            <a:off x="9806268" y="908158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785">
            <a:solidFill>
              <a:srgbClr val="97ADC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1" name="object 2991"/>
          <p:cNvSpPr/>
          <p:nvPr/>
        </p:nvSpPr>
        <p:spPr>
          <a:xfrm>
            <a:off x="9806178" y="908158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1" y="0"/>
                </a:lnTo>
              </a:path>
            </a:pathLst>
          </a:custGeom>
          <a:ln w="49794">
            <a:solidFill>
              <a:srgbClr val="99A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2" name="object 2992"/>
          <p:cNvSpPr/>
          <p:nvPr/>
        </p:nvSpPr>
        <p:spPr>
          <a:xfrm>
            <a:off x="9806102" y="90815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49815">
            <a:solidFill>
              <a:srgbClr val="9CB0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3" name="object 2993"/>
          <p:cNvSpPr/>
          <p:nvPr/>
        </p:nvSpPr>
        <p:spPr>
          <a:xfrm>
            <a:off x="9806000" y="908158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839">
            <a:solidFill>
              <a:srgbClr val="9EB1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4" name="object 2994"/>
          <p:cNvSpPr/>
          <p:nvPr/>
        </p:nvSpPr>
        <p:spPr>
          <a:xfrm>
            <a:off x="9805924" y="908158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49847">
            <a:solidFill>
              <a:srgbClr val="9FB2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5" name="object 2995"/>
          <p:cNvSpPr/>
          <p:nvPr/>
        </p:nvSpPr>
        <p:spPr>
          <a:xfrm>
            <a:off x="9805835" y="908158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49869">
            <a:solidFill>
              <a:srgbClr val="A0B3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6" name="object 2996"/>
          <p:cNvSpPr/>
          <p:nvPr/>
        </p:nvSpPr>
        <p:spPr>
          <a:xfrm>
            <a:off x="9805747" y="908158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49878">
            <a:solidFill>
              <a:srgbClr val="A2B4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7" name="object 2997"/>
          <p:cNvSpPr/>
          <p:nvPr/>
        </p:nvSpPr>
        <p:spPr>
          <a:xfrm>
            <a:off x="9805658" y="908158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901">
            <a:solidFill>
              <a:srgbClr val="A4B5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8" name="object 2998"/>
          <p:cNvSpPr/>
          <p:nvPr/>
        </p:nvSpPr>
        <p:spPr>
          <a:xfrm>
            <a:off x="9805569" y="908158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923">
            <a:solidFill>
              <a:srgbClr val="A5B6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9" name="object 2999"/>
          <p:cNvSpPr/>
          <p:nvPr/>
        </p:nvSpPr>
        <p:spPr>
          <a:xfrm>
            <a:off x="9805480" y="908159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1" y="0"/>
                </a:lnTo>
              </a:path>
            </a:pathLst>
          </a:custGeom>
          <a:ln w="49932">
            <a:solidFill>
              <a:srgbClr val="A7B7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0" name="object 3000"/>
          <p:cNvSpPr/>
          <p:nvPr/>
        </p:nvSpPr>
        <p:spPr>
          <a:xfrm>
            <a:off x="9805391" y="908158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49954">
            <a:solidFill>
              <a:srgbClr val="A8B8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1" name="object 3001"/>
          <p:cNvSpPr/>
          <p:nvPr/>
        </p:nvSpPr>
        <p:spPr>
          <a:xfrm>
            <a:off x="9805303" y="908159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1" y="0"/>
                </a:lnTo>
              </a:path>
            </a:pathLst>
          </a:custGeom>
          <a:ln w="49964">
            <a:solidFill>
              <a:srgbClr val="AAB9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2" name="object 3002"/>
          <p:cNvSpPr/>
          <p:nvPr/>
        </p:nvSpPr>
        <p:spPr>
          <a:xfrm>
            <a:off x="9805276" y="9056585"/>
            <a:ext cx="0" cy="50165"/>
          </a:xfrm>
          <a:custGeom>
            <a:avLst/>
            <a:gdLst/>
            <a:ahLst/>
            <a:cxnLst/>
            <a:rect l="l" t="t" r="r" b="b"/>
            <a:pathLst>
              <a:path h="50165">
                <a:moveTo>
                  <a:pt x="0" y="0"/>
                </a:moveTo>
                <a:lnTo>
                  <a:pt x="0" y="50007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3" name="object 3003"/>
          <p:cNvSpPr/>
          <p:nvPr/>
        </p:nvSpPr>
        <p:spPr>
          <a:xfrm>
            <a:off x="9805048" y="908159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50016">
            <a:solidFill>
              <a:srgbClr val="ADBB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4" name="object 3004"/>
          <p:cNvSpPr/>
          <p:nvPr/>
        </p:nvSpPr>
        <p:spPr>
          <a:xfrm>
            <a:off x="9804972" y="908159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037">
            <a:solidFill>
              <a:srgbClr val="AEBC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5" name="object 3005"/>
          <p:cNvSpPr/>
          <p:nvPr/>
        </p:nvSpPr>
        <p:spPr>
          <a:xfrm>
            <a:off x="9804883" y="908159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50046">
            <a:solidFill>
              <a:srgbClr val="AFBD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6" name="object 3006"/>
          <p:cNvSpPr/>
          <p:nvPr/>
        </p:nvSpPr>
        <p:spPr>
          <a:xfrm>
            <a:off x="9804794" y="908159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50068">
            <a:solidFill>
              <a:srgbClr val="B0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7" name="object 3007"/>
          <p:cNvSpPr/>
          <p:nvPr/>
        </p:nvSpPr>
        <p:spPr>
          <a:xfrm>
            <a:off x="9804718" y="908159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089">
            <a:solidFill>
              <a:srgbClr val="B1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8" name="object 3008"/>
          <p:cNvSpPr/>
          <p:nvPr/>
        </p:nvSpPr>
        <p:spPr>
          <a:xfrm>
            <a:off x="9804629" y="90815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50099">
            <a:solidFill>
              <a:srgbClr val="B3BE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9" name="object 3009"/>
          <p:cNvSpPr/>
          <p:nvPr/>
        </p:nvSpPr>
        <p:spPr>
          <a:xfrm>
            <a:off x="9804553" y="908159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119">
            <a:solidFill>
              <a:srgbClr val="B4BF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0" name="object 3010"/>
          <p:cNvSpPr/>
          <p:nvPr/>
        </p:nvSpPr>
        <p:spPr>
          <a:xfrm>
            <a:off x="9804464" y="908159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50142">
            <a:solidFill>
              <a:srgbClr val="B5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1" name="object 3011"/>
          <p:cNvSpPr/>
          <p:nvPr/>
        </p:nvSpPr>
        <p:spPr>
          <a:xfrm>
            <a:off x="9804375" y="908159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1" y="0"/>
                </a:lnTo>
              </a:path>
            </a:pathLst>
          </a:custGeom>
          <a:ln w="50151">
            <a:solidFill>
              <a:srgbClr val="B6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2" name="object 3012"/>
          <p:cNvSpPr/>
          <p:nvPr/>
        </p:nvSpPr>
        <p:spPr>
          <a:xfrm>
            <a:off x="9804299" y="908159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172">
            <a:solidFill>
              <a:srgbClr val="B7C1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3" name="object 3013"/>
          <p:cNvSpPr/>
          <p:nvPr/>
        </p:nvSpPr>
        <p:spPr>
          <a:xfrm>
            <a:off x="9804210" y="908159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50194">
            <a:solidFill>
              <a:srgbClr val="B8C1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4" name="object 3014"/>
          <p:cNvSpPr/>
          <p:nvPr/>
        </p:nvSpPr>
        <p:spPr>
          <a:xfrm>
            <a:off x="9804134" y="908159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50202">
            <a:solidFill>
              <a:srgbClr val="B9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5" name="object 3015"/>
          <p:cNvSpPr/>
          <p:nvPr/>
        </p:nvSpPr>
        <p:spPr>
          <a:xfrm>
            <a:off x="9804045" y="908159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224">
            <a:solidFill>
              <a:srgbClr val="BA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6" name="object 3016"/>
          <p:cNvSpPr/>
          <p:nvPr/>
        </p:nvSpPr>
        <p:spPr>
          <a:xfrm>
            <a:off x="9803956" y="908159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02" y="0"/>
                </a:lnTo>
              </a:path>
            </a:pathLst>
          </a:custGeom>
          <a:ln w="50246">
            <a:solidFill>
              <a:srgbClr val="BAC3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7" name="object 3017"/>
          <p:cNvSpPr/>
          <p:nvPr/>
        </p:nvSpPr>
        <p:spPr>
          <a:xfrm>
            <a:off x="9803879" y="908159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78" y="0"/>
                </a:lnTo>
              </a:path>
            </a:pathLst>
          </a:custGeom>
          <a:ln w="50254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8" name="object 3018"/>
          <p:cNvSpPr/>
          <p:nvPr/>
        </p:nvSpPr>
        <p:spPr>
          <a:xfrm>
            <a:off x="9803791" y="90815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277">
            <a:solidFill>
              <a:srgbClr val="BC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9" name="object 3019"/>
          <p:cNvSpPr/>
          <p:nvPr/>
        </p:nvSpPr>
        <p:spPr>
          <a:xfrm>
            <a:off x="9803714" y="908159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297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0" name="object 3020"/>
          <p:cNvSpPr/>
          <p:nvPr/>
        </p:nvSpPr>
        <p:spPr>
          <a:xfrm>
            <a:off x="9803613" y="90816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1" y="0"/>
                </a:lnTo>
              </a:path>
            </a:pathLst>
          </a:custGeom>
          <a:ln w="50308">
            <a:solidFill>
              <a:srgbClr val="BD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1" name="object 3021"/>
          <p:cNvSpPr/>
          <p:nvPr/>
        </p:nvSpPr>
        <p:spPr>
          <a:xfrm>
            <a:off x="9803537" y="908159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329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2" name="object 3022"/>
          <p:cNvSpPr/>
          <p:nvPr/>
        </p:nvSpPr>
        <p:spPr>
          <a:xfrm>
            <a:off x="9803461" y="908159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350">
            <a:solidFill>
              <a:srgbClr val="BF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3" name="object 3023"/>
          <p:cNvSpPr/>
          <p:nvPr/>
        </p:nvSpPr>
        <p:spPr>
          <a:xfrm>
            <a:off x="9803372" y="908159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372">
            <a:solidFill>
              <a:srgbClr val="C0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4" name="object 3024"/>
          <p:cNvSpPr/>
          <p:nvPr/>
        </p:nvSpPr>
        <p:spPr>
          <a:xfrm>
            <a:off x="9803245" y="908159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89" y="0"/>
                </a:lnTo>
              </a:path>
            </a:pathLst>
          </a:custGeom>
          <a:ln w="50398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5" name="object 3025"/>
          <p:cNvSpPr/>
          <p:nvPr/>
        </p:nvSpPr>
        <p:spPr>
          <a:xfrm>
            <a:off x="9803093" y="908159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1" y="0"/>
                </a:lnTo>
              </a:path>
            </a:pathLst>
          </a:custGeom>
          <a:ln w="50427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6" name="object 3026"/>
          <p:cNvSpPr/>
          <p:nvPr/>
        </p:nvSpPr>
        <p:spPr>
          <a:xfrm>
            <a:off x="9802952" y="90815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2" y="0"/>
                </a:lnTo>
              </a:path>
            </a:pathLst>
          </a:custGeom>
          <a:ln w="50454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7" name="object 3027"/>
          <p:cNvSpPr/>
          <p:nvPr/>
        </p:nvSpPr>
        <p:spPr>
          <a:xfrm>
            <a:off x="9802895" y="9056331"/>
            <a:ext cx="0" cy="50800"/>
          </a:xfrm>
          <a:custGeom>
            <a:avLst/>
            <a:gdLst/>
            <a:ahLst/>
            <a:cxnLst/>
            <a:rect l="l" t="t" r="r" b="b"/>
            <a:pathLst>
              <a:path h="50800">
                <a:moveTo>
                  <a:pt x="0" y="0"/>
                </a:moveTo>
                <a:lnTo>
                  <a:pt x="0" y="50525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8" name="object 3028"/>
          <p:cNvSpPr/>
          <p:nvPr/>
        </p:nvSpPr>
        <p:spPr>
          <a:xfrm>
            <a:off x="9802508" y="908159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2" y="0"/>
                </a:lnTo>
              </a:path>
            </a:pathLst>
          </a:custGeom>
          <a:ln w="50552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9" name="object 3029"/>
          <p:cNvSpPr/>
          <p:nvPr/>
        </p:nvSpPr>
        <p:spPr>
          <a:xfrm>
            <a:off x="9802369" y="908159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2" y="0"/>
                </a:lnTo>
              </a:path>
            </a:pathLst>
          </a:custGeom>
          <a:ln w="50593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0" name="object 3030"/>
          <p:cNvSpPr/>
          <p:nvPr/>
        </p:nvSpPr>
        <p:spPr>
          <a:xfrm>
            <a:off x="9802228" y="908159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29" y="0"/>
                </a:lnTo>
              </a:path>
            </a:pathLst>
          </a:custGeom>
          <a:ln w="50620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1" name="object 3031"/>
          <p:cNvSpPr/>
          <p:nvPr/>
        </p:nvSpPr>
        <p:spPr>
          <a:xfrm>
            <a:off x="9802177" y="9056243"/>
            <a:ext cx="0" cy="50800"/>
          </a:xfrm>
          <a:custGeom>
            <a:avLst/>
            <a:gdLst/>
            <a:ahLst/>
            <a:cxnLst/>
            <a:rect l="l" t="t" r="r" b="b"/>
            <a:pathLst>
              <a:path h="50800">
                <a:moveTo>
                  <a:pt x="0" y="0"/>
                </a:moveTo>
                <a:lnTo>
                  <a:pt x="0" y="50689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2" name="object 3032"/>
          <p:cNvSpPr/>
          <p:nvPr/>
        </p:nvSpPr>
        <p:spPr>
          <a:xfrm>
            <a:off x="9801586" y="9056166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0829"/>
                </a:lnTo>
              </a:path>
            </a:pathLst>
          </a:custGeom>
          <a:ln w="3175">
            <a:solidFill>
              <a:srgbClr val="CB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3" name="object 3033"/>
          <p:cNvSpPr/>
          <p:nvPr/>
        </p:nvSpPr>
        <p:spPr>
          <a:xfrm>
            <a:off x="9801421" y="9056103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0944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4" name="object 3034"/>
          <p:cNvSpPr/>
          <p:nvPr/>
        </p:nvSpPr>
        <p:spPr>
          <a:xfrm>
            <a:off x="9801256" y="9056027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071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5" name="object 3035"/>
          <p:cNvSpPr/>
          <p:nvPr/>
        </p:nvSpPr>
        <p:spPr>
          <a:xfrm>
            <a:off x="9800139" y="9055938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13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6" name="object 3036"/>
          <p:cNvSpPr/>
          <p:nvPr/>
        </p:nvSpPr>
        <p:spPr>
          <a:xfrm>
            <a:off x="9794278" y="9054934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564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7" name="object 3037"/>
          <p:cNvSpPr/>
          <p:nvPr/>
        </p:nvSpPr>
        <p:spPr>
          <a:xfrm>
            <a:off x="9793783" y="9054820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619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8" name="object 3038"/>
          <p:cNvSpPr/>
          <p:nvPr/>
        </p:nvSpPr>
        <p:spPr>
          <a:xfrm>
            <a:off x="9793414" y="9054744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651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9" name="object 3039"/>
          <p:cNvSpPr/>
          <p:nvPr/>
        </p:nvSpPr>
        <p:spPr>
          <a:xfrm>
            <a:off x="9793173" y="9054693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672"/>
                </a:lnTo>
              </a:path>
            </a:pathLst>
          </a:custGeom>
          <a:ln w="3175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0" name="object 3040"/>
          <p:cNvSpPr/>
          <p:nvPr/>
        </p:nvSpPr>
        <p:spPr>
          <a:xfrm>
            <a:off x="9793046" y="9054668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683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1" name="object 3041"/>
          <p:cNvSpPr/>
          <p:nvPr/>
        </p:nvSpPr>
        <p:spPr>
          <a:xfrm>
            <a:off x="9792849" y="9054604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17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2" name="object 3042"/>
          <p:cNvSpPr/>
          <p:nvPr/>
        </p:nvSpPr>
        <p:spPr>
          <a:xfrm>
            <a:off x="9792697" y="9054566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37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3" name="object 3043"/>
          <p:cNvSpPr/>
          <p:nvPr/>
        </p:nvSpPr>
        <p:spPr>
          <a:xfrm>
            <a:off x="9792532" y="9054528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55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4" name="object 3044"/>
          <p:cNvSpPr/>
          <p:nvPr/>
        </p:nvSpPr>
        <p:spPr>
          <a:xfrm>
            <a:off x="9792379" y="9054490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73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5" name="object 3045"/>
          <p:cNvSpPr/>
          <p:nvPr/>
        </p:nvSpPr>
        <p:spPr>
          <a:xfrm>
            <a:off x="9792208" y="9054452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93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6" name="object 3046"/>
          <p:cNvSpPr/>
          <p:nvPr/>
        </p:nvSpPr>
        <p:spPr>
          <a:xfrm>
            <a:off x="9792049" y="9054414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10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7" name="object 3047"/>
          <p:cNvSpPr/>
          <p:nvPr/>
        </p:nvSpPr>
        <p:spPr>
          <a:xfrm>
            <a:off x="9791884" y="9054376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29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8" name="object 3048"/>
          <p:cNvSpPr/>
          <p:nvPr/>
        </p:nvSpPr>
        <p:spPr>
          <a:xfrm>
            <a:off x="9791725" y="9054338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48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9" name="object 3049"/>
          <p:cNvSpPr/>
          <p:nvPr/>
        </p:nvSpPr>
        <p:spPr>
          <a:xfrm>
            <a:off x="9791566" y="9054300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67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0" name="object 3050"/>
          <p:cNvSpPr/>
          <p:nvPr/>
        </p:nvSpPr>
        <p:spPr>
          <a:xfrm>
            <a:off x="9791401" y="9054249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98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1" name="object 3051"/>
          <p:cNvSpPr/>
          <p:nvPr/>
        </p:nvSpPr>
        <p:spPr>
          <a:xfrm>
            <a:off x="9791236" y="9054210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916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2" name="object 3052"/>
          <p:cNvSpPr/>
          <p:nvPr/>
        </p:nvSpPr>
        <p:spPr>
          <a:xfrm>
            <a:off x="9791071" y="9054172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927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3" name="object 3053"/>
          <p:cNvSpPr/>
          <p:nvPr/>
        </p:nvSpPr>
        <p:spPr>
          <a:xfrm>
            <a:off x="9790900" y="9054122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912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4" name="object 3054"/>
          <p:cNvSpPr/>
          <p:nvPr/>
        </p:nvSpPr>
        <p:spPr>
          <a:xfrm>
            <a:off x="9790722" y="9054084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80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5" name="object 3055"/>
          <p:cNvSpPr/>
          <p:nvPr/>
        </p:nvSpPr>
        <p:spPr>
          <a:xfrm>
            <a:off x="9790550" y="9054045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48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6" name="object 3056"/>
          <p:cNvSpPr/>
          <p:nvPr/>
        </p:nvSpPr>
        <p:spPr>
          <a:xfrm>
            <a:off x="9790379" y="9053995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34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7" name="object 3057"/>
          <p:cNvSpPr/>
          <p:nvPr/>
        </p:nvSpPr>
        <p:spPr>
          <a:xfrm>
            <a:off x="9790207" y="9053957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802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8" name="object 3058"/>
          <p:cNvSpPr/>
          <p:nvPr/>
        </p:nvSpPr>
        <p:spPr>
          <a:xfrm>
            <a:off x="9790036" y="9053906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88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9" name="object 3059"/>
          <p:cNvSpPr/>
          <p:nvPr/>
        </p:nvSpPr>
        <p:spPr>
          <a:xfrm>
            <a:off x="9789859" y="9053855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68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0" name="object 3060"/>
          <p:cNvSpPr/>
          <p:nvPr/>
        </p:nvSpPr>
        <p:spPr>
          <a:xfrm>
            <a:off x="9789687" y="9053817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36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1" name="object 3061"/>
          <p:cNvSpPr/>
          <p:nvPr/>
        </p:nvSpPr>
        <p:spPr>
          <a:xfrm>
            <a:off x="9789439" y="9053728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60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2" name="object 3062"/>
          <p:cNvSpPr/>
          <p:nvPr/>
        </p:nvSpPr>
        <p:spPr>
          <a:xfrm>
            <a:off x="9789109" y="9053639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719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3" name="object 3063"/>
          <p:cNvSpPr/>
          <p:nvPr/>
        </p:nvSpPr>
        <p:spPr>
          <a:xfrm>
            <a:off x="9788862" y="9053589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639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4" name="object 3064"/>
          <p:cNvSpPr/>
          <p:nvPr/>
        </p:nvSpPr>
        <p:spPr>
          <a:xfrm>
            <a:off x="9788703" y="9053550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612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5" name="object 3065"/>
          <p:cNvSpPr/>
          <p:nvPr/>
        </p:nvSpPr>
        <p:spPr>
          <a:xfrm>
            <a:off x="9788544" y="9053512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590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6" name="object 3066"/>
          <p:cNvSpPr/>
          <p:nvPr/>
        </p:nvSpPr>
        <p:spPr>
          <a:xfrm>
            <a:off x="9788379" y="9053462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576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7" name="object 3067"/>
          <p:cNvSpPr/>
          <p:nvPr/>
        </p:nvSpPr>
        <p:spPr>
          <a:xfrm>
            <a:off x="9788214" y="9053410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562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8" name="object 3068"/>
          <p:cNvSpPr/>
          <p:nvPr/>
        </p:nvSpPr>
        <p:spPr>
          <a:xfrm>
            <a:off x="9788056" y="9053372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534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9" name="object 3069"/>
          <p:cNvSpPr/>
          <p:nvPr/>
        </p:nvSpPr>
        <p:spPr>
          <a:xfrm>
            <a:off x="9787903" y="9053321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525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0" name="object 3070"/>
          <p:cNvSpPr/>
          <p:nvPr/>
        </p:nvSpPr>
        <p:spPr>
          <a:xfrm>
            <a:off x="9787750" y="9053283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503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1" name="object 3071"/>
          <p:cNvSpPr/>
          <p:nvPr/>
        </p:nvSpPr>
        <p:spPr>
          <a:xfrm>
            <a:off x="9787598" y="9053245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481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2" name="object 3072"/>
          <p:cNvSpPr/>
          <p:nvPr/>
        </p:nvSpPr>
        <p:spPr>
          <a:xfrm>
            <a:off x="9787452" y="9053195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472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3" name="object 3073"/>
          <p:cNvSpPr/>
          <p:nvPr/>
        </p:nvSpPr>
        <p:spPr>
          <a:xfrm>
            <a:off x="9787294" y="9053156"/>
            <a:ext cx="0" cy="52069"/>
          </a:xfrm>
          <a:custGeom>
            <a:avLst/>
            <a:gdLst/>
            <a:ahLst/>
            <a:cxnLst/>
            <a:rect l="l" t="t" r="r" b="b"/>
            <a:pathLst>
              <a:path h="52070">
                <a:moveTo>
                  <a:pt x="0" y="0"/>
                </a:moveTo>
                <a:lnTo>
                  <a:pt x="0" y="51455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4" name="object 3074"/>
          <p:cNvSpPr/>
          <p:nvPr/>
        </p:nvSpPr>
        <p:spPr>
          <a:xfrm>
            <a:off x="9787147" y="9053106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440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5" name="object 3075"/>
          <p:cNvSpPr/>
          <p:nvPr/>
        </p:nvSpPr>
        <p:spPr>
          <a:xfrm>
            <a:off x="9787001" y="9053068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423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6" name="object 3076"/>
          <p:cNvSpPr/>
          <p:nvPr/>
        </p:nvSpPr>
        <p:spPr>
          <a:xfrm>
            <a:off x="9786855" y="9053030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401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7" name="object 3077"/>
          <p:cNvSpPr/>
          <p:nvPr/>
        </p:nvSpPr>
        <p:spPr>
          <a:xfrm>
            <a:off x="9786709" y="9052979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97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8" name="object 3078"/>
          <p:cNvSpPr/>
          <p:nvPr/>
        </p:nvSpPr>
        <p:spPr>
          <a:xfrm>
            <a:off x="9786563" y="9052941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75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9" name="object 3079"/>
          <p:cNvSpPr/>
          <p:nvPr/>
        </p:nvSpPr>
        <p:spPr>
          <a:xfrm>
            <a:off x="9786417" y="9052890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71"/>
                </a:lnTo>
              </a:path>
            </a:pathLst>
          </a:custGeom>
          <a:ln w="317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0" name="object 3080"/>
          <p:cNvSpPr/>
          <p:nvPr/>
        </p:nvSpPr>
        <p:spPr>
          <a:xfrm>
            <a:off x="9786271" y="9052852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49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1" name="object 3081"/>
          <p:cNvSpPr/>
          <p:nvPr/>
        </p:nvSpPr>
        <p:spPr>
          <a:xfrm>
            <a:off x="9786131" y="9052801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44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2" name="object 3082"/>
          <p:cNvSpPr/>
          <p:nvPr/>
        </p:nvSpPr>
        <p:spPr>
          <a:xfrm>
            <a:off x="9785991" y="9052763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27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3" name="object 3083"/>
          <p:cNvSpPr/>
          <p:nvPr/>
        </p:nvSpPr>
        <p:spPr>
          <a:xfrm>
            <a:off x="9785852" y="9052724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10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4" name="object 3084"/>
          <p:cNvSpPr/>
          <p:nvPr/>
        </p:nvSpPr>
        <p:spPr>
          <a:xfrm>
            <a:off x="9785712" y="9052674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06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5" name="object 3085"/>
          <p:cNvSpPr/>
          <p:nvPr/>
        </p:nvSpPr>
        <p:spPr>
          <a:xfrm>
            <a:off x="9785579" y="9052636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89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6" name="object 3086"/>
          <p:cNvSpPr/>
          <p:nvPr/>
        </p:nvSpPr>
        <p:spPr>
          <a:xfrm>
            <a:off x="9785375" y="9052598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77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7" name="object 3087"/>
          <p:cNvSpPr/>
          <p:nvPr/>
        </p:nvSpPr>
        <p:spPr>
          <a:xfrm>
            <a:off x="9785305" y="9052547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72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8" name="object 3088"/>
          <p:cNvSpPr/>
          <p:nvPr/>
        </p:nvSpPr>
        <p:spPr>
          <a:xfrm>
            <a:off x="9785096" y="9052458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306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9" name="object 3089"/>
          <p:cNvSpPr/>
          <p:nvPr/>
        </p:nvSpPr>
        <p:spPr>
          <a:xfrm>
            <a:off x="9784829" y="9052420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34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0" name="object 3090"/>
          <p:cNvSpPr/>
          <p:nvPr/>
        </p:nvSpPr>
        <p:spPr>
          <a:xfrm>
            <a:off x="9784760" y="9052382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22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1" name="object 3091"/>
          <p:cNvSpPr/>
          <p:nvPr/>
        </p:nvSpPr>
        <p:spPr>
          <a:xfrm>
            <a:off x="9784563" y="9052331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18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2" name="object 3092"/>
          <p:cNvSpPr/>
          <p:nvPr/>
        </p:nvSpPr>
        <p:spPr>
          <a:xfrm>
            <a:off x="9784499" y="9052293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06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3" name="object 3093"/>
          <p:cNvSpPr/>
          <p:nvPr/>
        </p:nvSpPr>
        <p:spPr>
          <a:xfrm>
            <a:off x="9784295" y="9052255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194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4" name="object 3094"/>
          <p:cNvSpPr/>
          <p:nvPr/>
        </p:nvSpPr>
        <p:spPr>
          <a:xfrm>
            <a:off x="9784226" y="9052204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189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5" name="object 3095"/>
          <p:cNvSpPr/>
          <p:nvPr/>
        </p:nvSpPr>
        <p:spPr>
          <a:xfrm>
            <a:off x="9784029" y="9052166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172"/>
                </a:lnTo>
              </a:path>
            </a:pathLst>
          </a:custGeom>
          <a:ln w="3175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6" name="object 3096"/>
          <p:cNvSpPr/>
          <p:nvPr/>
        </p:nvSpPr>
        <p:spPr>
          <a:xfrm>
            <a:off x="9783902" y="9052128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160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7" name="object 3097"/>
          <p:cNvSpPr/>
          <p:nvPr/>
        </p:nvSpPr>
        <p:spPr>
          <a:xfrm>
            <a:off x="9783774" y="9052077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161"/>
                </a:lnTo>
              </a:path>
            </a:pathLst>
          </a:custGeom>
          <a:ln w="3175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8" name="object 3098"/>
          <p:cNvSpPr/>
          <p:nvPr/>
        </p:nvSpPr>
        <p:spPr>
          <a:xfrm>
            <a:off x="9783584" y="9051988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200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9" name="object 3099"/>
          <p:cNvSpPr/>
          <p:nvPr/>
        </p:nvSpPr>
        <p:spPr>
          <a:xfrm>
            <a:off x="9783457" y="9051950"/>
            <a:ext cx="0" cy="51435"/>
          </a:xfrm>
          <a:custGeom>
            <a:avLst/>
            <a:gdLst/>
            <a:ahLst/>
            <a:cxnLst/>
            <a:rect l="l" t="t" r="r" b="b"/>
            <a:pathLst>
              <a:path h="51434">
                <a:moveTo>
                  <a:pt x="0" y="0"/>
                </a:moveTo>
                <a:lnTo>
                  <a:pt x="0" y="51135"/>
                </a:lnTo>
              </a:path>
            </a:pathLst>
          </a:custGeom>
          <a:ln w="3175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0" name="object 3100"/>
          <p:cNvSpPr/>
          <p:nvPr/>
        </p:nvSpPr>
        <p:spPr>
          <a:xfrm>
            <a:off x="9779089" y="907494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49136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1" name="object 3101"/>
          <p:cNvSpPr/>
          <p:nvPr/>
        </p:nvSpPr>
        <p:spPr>
          <a:xfrm>
            <a:off x="9777666" y="907375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30" y="0"/>
                </a:lnTo>
              </a:path>
            </a:pathLst>
          </a:custGeom>
          <a:ln w="47777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2" name="object 3102"/>
          <p:cNvSpPr/>
          <p:nvPr/>
        </p:nvSpPr>
        <p:spPr>
          <a:xfrm>
            <a:off x="9777526" y="907359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30" y="0"/>
                </a:lnTo>
              </a:path>
            </a:pathLst>
          </a:custGeom>
          <a:ln w="47548">
            <a:solidFill>
              <a:srgbClr val="1F2E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3" name="object 3103"/>
          <p:cNvSpPr/>
          <p:nvPr/>
        </p:nvSpPr>
        <p:spPr>
          <a:xfrm>
            <a:off x="9777259" y="907324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30" y="0"/>
                </a:lnTo>
              </a:path>
            </a:pathLst>
          </a:custGeom>
          <a:ln w="47078">
            <a:solidFill>
              <a:srgbClr val="1D2B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4" name="object 3104"/>
          <p:cNvSpPr/>
          <p:nvPr/>
        </p:nvSpPr>
        <p:spPr>
          <a:xfrm>
            <a:off x="9777094" y="907301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2" y="0"/>
                </a:lnTo>
              </a:path>
            </a:pathLst>
          </a:custGeom>
          <a:ln w="46761">
            <a:solidFill>
              <a:srgbClr val="1C2A3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5" name="object 3105"/>
          <p:cNvSpPr/>
          <p:nvPr/>
        </p:nvSpPr>
        <p:spPr>
          <a:xfrm>
            <a:off x="9776778" y="907268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94" y="0"/>
                </a:lnTo>
              </a:path>
            </a:pathLst>
          </a:custGeom>
          <a:ln w="46380">
            <a:solidFill>
              <a:srgbClr val="1B293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6" name="object 3106"/>
          <p:cNvSpPr/>
          <p:nvPr/>
        </p:nvSpPr>
        <p:spPr>
          <a:xfrm>
            <a:off x="9686734" y="8925186"/>
            <a:ext cx="194072" cy="131776"/>
          </a:xfrm>
          <a:prstGeom prst="rect">
            <a:avLst/>
          </a:prstGeom>
          <a:blipFill>
            <a:blip r:embed="rId1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7" name="object 3107"/>
          <p:cNvSpPr/>
          <p:nvPr/>
        </p:nvSpPr>
        <p:spPr>
          <a:xfrm>
            <a:off x="9685552" y="8887520"/>
            <a:ext cx="221581" cy="147643"/>
          </a:xfrm>
          <a:prstGeom prst="rect">
            <a:avLst/>
          </a:prstGeom>
          <a:blipFill>
            <a:blip r:embed="rId1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8" name="object 3108"/>
          <p:cNvSpPr/>
          <p:nvPr/>
        </p:nvSpPr>
        <p:spPr>
          <a:xfrm>
            <a:off x="9906165" y="898514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61" y="0"/>
                </a:lnTo>
              </a:path>
            </a:pathLst>
          </a:custGeom>
          <a:ln w="3175">
            <a:solidFill>
              <a:srgbClr val="3E50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9" name="object 3109"/>
          <p:cNvSpPr/>
          <p:nvPr/>
        </p:nvSpPr>
        <p:spPr>
          <a:xfrm>
            <a:off x="9906927" y="8983433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495" y="0"/>
                </a:moveTo>
                <a:lnTo>
                  <a:pt x="0" y="1054"/>
                </a:lnTo>
                <a:lnTo>
                  <a:pt x="177" y="711"/>
                </a:lnTo>
                <a:lnTo>
                  <a:pt x="495" y="0"/>
                </a:lnTo>
                <a:close/>
              </a:path>
            </a:pathLst>
          </a:custGeom>
          <a:solidFill>
            <a:srgbClr val="3D4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0" name="object 3110"/>
          <p:cNvSpPr/>
          <p:nvPr/>
        </p:nvSpPr>
        <p:spPr>
          <a:xfrm>
            <a:off x="9907409" y="8982341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444" y="0"/>
                </a:moveTo>
                <a:lnTo>
                  <a:pt x="0" y="1117"/>
                </a:lnTo>
                <a:lnTo>
                  <a:pt x="139" y="812"/>
                </a:lnTo>
                <a:lnTo>
                  <a:pt x="444" y="0"/>
                </a:lnTo>
                <a:close/>
              </a:path>
            </a:pathLst>
          </a:custGeom>
          <a:solidFill>
            <a:srgbClr val="3D4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1" name="object 3111"/>
          <p:cNvSpPr/>
          <p:nvPr/>
        </p:nvSpPr>
        <p:spPr>
          <a:xfrm>
            <a:off x="9908946" y="898393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8" y="0"/>
                </a:lnTo>
              </a:path>
            </a:pathLst>
          </a:custGeom>
          <a:ln w="3175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2" name="object 3112"/>
          <p:cNvSpPr/>
          <p:nvPr/>
        </p:nvSpPr>
        <p:spPr>
          <a:xfrm>
            <a:off x="9908603" y="898541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70" y="0"/>
                </a:lnTo>
              </a:path>
            </a:pathLst>
          </a:custGeom>
          <a:ln w="4182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3" name="object 3113"/>
          <p:cNvSpPr/>
          <p:nvPr/>
        </p:nvSpPr>
        <p:spPr>
          <a:xfrm>
            <a:off x="9908400" y="898601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15" y="0"/>
                </a:lnTo>
              </a:path>
            </a:pathLst>
          </a:custGeom>
          <a:ln w="4836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4" name="object 3114"/>
          <p:cNvSpPr/>
          <p:nvPr/>
        </p:nvSpPr>
        <p:spPr>
          <a:xfrm>
            <a:off x="9908158" y="898664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55" y="0"/>
                </a:lnTo>
              </a:path>
            </a:pathLst>
          </a:custGeom>
          <a:ln w="5390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5" name="object 3115"/>
          <p:cNvSpPr/>
          <p:nvPr/>
        </p:nvSpPr>
        <p:spPr>
          <a:xfrm>
            <a:off x="9907841" y="898733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33" y="0"/>
                </a:lnTo>
              </a:path>
            </a:pathLst>
          </a:custGeom>
          <a:ln w="5941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6" name="object 3116"/>
          <p:cNvSpPr/>
          <p:nvPr/>
        </p:nvSpPr>
        <p:spPr>
          <a:xfrm>
            <a:off x="9907409" y="898815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48" y="0"/>
                </a:lnTo>
              </a:path>
            </a:pathLst>
          </a:custGeom>
          <a:ln w="6500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7" name="object 3117"/>
          <p:cNvSpPr/>
          <p:nvPr/>
        </p:nvSpPr>
        <p:spPr>
          <a:xfrm>
            <a:off x="9906901" y="898907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26" y="0"/>
                </a:lnTo>
              </a:path>
            </a:pathLst>
          </a:custGeom>
          <a:ln w="683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8" name="object 3118"/>
          <p:cNvSpPr/>
          <p:nvPr/>
        </p:nvSpPr>
        <p:spPr>
          <a:xfrm>
            <a:off x="9906203" y="899014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17" y="0"/>
                </a:lnTo>
              </a:path>
            </a:pathLst>
          </a:custGeom>
          <a:ln w="7228">
            <a:solidFill>
              <a:srgbClr val="3E50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9" name="object 3119"/>
          <p:cNvSpPr/>
          <p:nvPr/>
        </p:nvSpPr>
        <p:spPr>
          <a:xfrm>
            <a:off x="9904806" y="8987753"/>
            <a:ext cx="1905" cy="8255"/>
          </a:xfrm>
          <a:custGeom>
            <a:avLst/>
            <a:gdLst/>
            <a:ahLst/>
            <a:cxnLst/>
            <a:rect l="l" t="t" r="r" b="b"/>
            <a:pathLst>
              <a:path w="1904" h="8254">
                <a:moveTo>
                  <a:pt x="1406" y="0"/>
                </a:moveTo>
                <a:lnTo>
                  <a:pt x="584" y="1420"/>
                </a:lnTo>
                <a:lnTo>
                  <a:pt x="19" y="1749"/>
                </a:lnTo>
                <a:lnTo>
                  <a:pt x="0" y="7999"/>
                </a:lnTo>
                <a:lnTo>
                  <a:pt x="1308" y="6145"/>
                </a:lnTo>
                <a:lnTo>
                  <a:pt x="1406" y="0"/>
                </a:lnTo>
                <a:close/>
              </a:path>
            </a:pathLst>
          </a:custGeom>
          <a:solidFill>
            <a:srgbClr val="3E50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0" name="object 3120"/>
          <p:cNvSpPr/>
          <p:nvPr/>
        </p:nvSpPr>
        <p:spPr>
          <a:xfrm>
            <a:off x="9902938" y="8989502"/>
            <a:ext cx="1905" cy="8890"/>
          </a:xfrm>
          <a:custGeom>
            <a:avLst/>
            <a:gdLst/>
            <a:ahLst/>
            <a:cxnLst/>
            <a:rect l="l" t="t" r="r" b="b"/>
            <a:pathLst>
              <a:path w="1904" h="8890">
                <a:moveTo>
                  <a:pt x="1886" y="0"/>
                </a:moveTo>
                <a:lnTo>
                  <a:pt x="22" y="1083"/>
                </a:lnTo>
                <a:lnTo>
                  <a:pt x="0" y="8282"/>
                </a:lnTo>
                <a:lnTo>
                  <a:pt x="1854" y="6263"/>
                </a:lnTo>
                <a:lnTo>
                  <a:pt x="1886" y="0"/>
                </a:lnTo>
                <a:close/>
              </a:path>
            </a:pathLst>
          </a:custGeom>
          <a:solidFill>
            <a:srgbClr val="3E50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1" name="object 3121"/>
          <p:cNvSpPr/>
          <p:nvPr/>
        </p:nvSpPr>
        <p:spPr>
          <a:xfrm>
            <a:off x="9900716" y="8990586"/>
            <a:ext cx="2540" cy="9525"/>
          </a:xfrm>
          <a:custGeom>
            <a:avLst/>
            <a:gdLst/>
            <a:ahLst/>
            <a:cxnLst/>
            <a:rect l="l" t="t" r="r" b="b"/>
            <a:pathLst>
              <a:path w="2540" h="9525">
                <a:moveTo>
                  <a:pt x="2245" y="0"/>
                </a:moveTo>
                <a:lnTo>
                  <a:pt x="24" y="1291"/>
                </a:lnTo>
                <a:lnTo>
                  <a:pt x="0" y="9090"/>
                </a:lnTo>
                <a:lnTo>
                  <a:pt x="2209" y="7211"/>
                </a:lnTo>
                <a:lnTo>
                  <a:pt x="2245" y="0"/>
                </a:lnTo>
                <a:close/>
              </a:path>
            </a:pathLst>
          </a:custGeom>
          <a:solidFill>
            <a:srgbClr val="3E50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2" name="object 3122"/>
          <p:cNvSpPr/>
          <p:nvPr/>
        </p:nvSpPr>
        <p:spPr>
          <a:xfrm>
            <a:off x="9899637" y="899616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04" y="0"/>
                </a:lnTo>
              </a:path>
            </a:pathLst>
          </a:custGeom>
          <a:ln w="8574">
            <a:solidFill>
              <a:srgbClr val="3E50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3" name="object 3123"/>
          <p:cNvSpPr/>
          <p:nvPr/>
        </p:nvSpPr>
        <p:spPr>
          <a:xfrm>
            <a:off x="9898494" y="899684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68" y="0"/>
                </a:lnTo>
              </a:path>
            </a:pathLst>
          </a:custGeom>
          <a:ln w="8683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4" name="object 3124"/>
          <p:cNvSpPr/>
          <p:nvPr/>
        </p:nvSpPr>
        <p:spPr>
          <a:xfrm>
            <a:off x="9897491" y="8993175"/>
            <a:ext cx="1270" cy="8890"/>
          </a:xfrm>
          <a:custGeom>
            <a:avLst/>
            <a:gdLst/>
            <a:ahLst/>
            <a:cxnLst/>
            <a:rect l="l" t="t" r="r" b="b"/>
            <a:pathLst>
              <a:path w="1270" h="8890">
                <a:moveTo>
                  <a:pt x="1028" y="0"/>
                </a:moveTo>
                <a:lnTo>
                  <a:pt x="240" y="469"/>
                </a:lnTo>
                <a:lnTo>
                  <a:pt x="5" y="6807"/>
                </a:lnTo>
                <a:lnTo>
                  <a:pt x="0" y="8507"/>
                </a:lnTo>
                <a:lnTo>
                  <a:pt x="304" y="8432"/>
                </a:lnTo>
                <a:lnTo>
                  <a:pt x="875" y="8089"/>
                </a:lnTo>
                <a:lnTo>
                  <a:pt x="1006" y="6807"/>
                </a:lnTo>
                <a:lnTo>
                  <a:pt x="1028" y="0"/>
                </a:lnTo>
                <a:close/>
              </a:path>
            </a:pathLst>
          </a:custGeom>
          <a:solidFill>
            <a:srgbClr val="3D4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5" name="object 3125"/>
          <p:cNvSpPr/>
          <p:nvPr/>
        </p:nvSpPr>
        <p:spPr>
          <a:xfrm>
            <a:off x="9896755" y="899781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60" y="0"/>
                </a:lnTo>
              </a:path>
            </a:pathLst>
          </a:custGeom>
          <a:ln w="8103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6" name="object 3126"/>
          <p:cNvSpPr/>
          <p:nvPr/>
        </p:nvSpPr>
        <p:spPr>
          <a:xfrm>
            <a:off x="9896006" y="899810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73" y="0"/>
                </a:lnTo>
              </a:path>
            </a:pathLst>
          </a:custGeom>
          <a:ln w="7881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7" name="object 3127"/>
          <p:cNvSpPr/>
          <p:nvPr/>
        </p:nvSpPr>
        <p:spPr>
          <a:xfrm>
            <a:off x="9895231" y="899839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86" y="0"/>
                </a:lnTo>
              </a:path>
            </a:pathLst>
          </a:custGeom>
          <a:ln w="7677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8" name="object 3128"/>
          <p:cNvSpPr/>
          <p:nvPr/>
        </p:nvSpPr>
        <p:spPr>
          <a:xfrm>
            <a:off x="9894433" y="899868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09" y="0"/>
                </a:lnTo>
              </a:path>
            </a:pathLst>
          </a:custGeom>
          <a:ln w="7492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9" name="object 3129"/>
          <p:cNvSpPr/>
          <p:nvPr/>
        </p:nvSpPr>
        <p:spPr>
          <a:xfrm>
            <a:off x="9893620" y="899896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34" y="0"/>
                </a:lnTo>
              </a:path>
            </a:pathLst>
          </a:custGeom>
          <a:ln w="7336">
            <a:solidFill>
              <a:srgbClr val="3B4D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0" name="object 3130"/>
          <p:cNvSpPr/>
          <p:nvPr/>
        </p:nvSpPr>
        <p:spPr>
          <a:xfrm>
            <a:off x="9892948" y="899922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94" y="0"/>
                </a:lnTo>
              </a:path>
            </a:pathLst>
          </a:custGeom>
          <a:ln w="7146">
            <a:solidFill>
              <a:srgbClr val="3B4D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1" name="object 3131"/>
          <p:cNvSpPr/>
          <p:nvPr/>
        </p:nvSpPr>
        <p:spPr>
          <a:xfrm>
            <a:off x="9892275" y="899944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94" y="0"/>
                </a:lnTo>
              </a:path>
            </a:pathLst>
          </a:custGeom>
          <a:ln w="7031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2" name="object 3132"/>
          <p:cNvSpPr/>
          <p:nvPr/>
        </p:nvSpPr>
        <p:spPr>
          <a:xfrm>
            <a:off x="9891590" y="899965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06" y="0"/>
                </a:lnTo>
              </a:path>
            </a:pathLst>
          </a:custGeom>
          <a:ln w="6946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3" name="object 3133"/>
          <p:cNvSpPr/>
          <p:nvPr/>
        </p:nvSpPr>
        <p:spPr>
          <a:xfrm>
            <a:off x="9890891" y="899987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19" y="0"/>
                </a:lnTo>
              </a:path>
            </a:pathLst>
          </a:custGeom>
          <a:ln w="6863">
            <a:solidFill>
              <a:srgbClr val="394B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4" name="object 3134"/>
          <p:cNvSpPr/>
          <p:nvPr/>
        </p:nvSpPr>
        <p:spPr>
          <a:xfrm>
            <a:off x="9890193" y="900008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19" y="0"/>
                </a:lnTo>
              </a:path>
            </a:pathLst>
          </a:custGeom>
          <a:ln w="6780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5" name="object 3135"/>
          <p:cNvSpPr/>
          <p:nvPr/>
        </p:nvSpPr>
        <p:spPr>
          <a:xfrm>
            <a:off x="9889469" y="900028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44" y="0"/>
                </a:lnTo>
              </a:path>
            </a:pathLst>
          </a:custGeom>
          <a:ln w="6729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6" name="object 3136"/>
          <p:cNvSpPr/>
          <p:nvPr/>
        </p:nvSpPr>
        <p:spPr>
          <a:xfrm>
            <a:off x="9888746" y="900048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44" y="0"/>
                </a:lnTo>
              </a:path>
            </a:pathLst>
          </a:custGeom>
          <a:ln w="6679">
            <a:solidFill>
              <a:srgbClr val="394A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7" name="object 3137"/>
          <p:cNvSpPr/>
          <p:nvPr/>
        </p:nvSpPr>
        <p:spPr>
          <a:xfrm>
            <a:off x="9888034" y="900068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31" y="0"/>
                </a:lnTo>
              </a:path>
            </a:pathLst>
          </a:custGeom>
          <a:ln w="6637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8" name="object 3138"/>
          <p:cNvSpPr/>
          <p:nvPr/>
        </p:nvSpPr>
        <p:spPr>
          <a:xfrm>
            <a:off x="9887323" y="900087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31" y="0"/>
                </a:lnTo>
              </a:path>
            </a:pathLst>
          </a:custGeom>
          <a:ln w="6609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9" name="object 3139"/>
          <p:cNvSpPr/>
          <p:nvPr/>
        </p:nvSpPr>
        <p:spPr>
          <a:xfrm>
            <a:off x="9886586" y="900105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56" y="0"/>
                </a:lnTo>
              </a:path>
            </a:pathLst>
          </a:custGeom>
          <a:ln w="6599">
            <a:solidFill>
              <a:srgbClr val="3748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0" name="object 3140"/>
          <p:cNvSpPr/>
          <p:nvPr/>
        </p:nvSpPr>
        <p:spPr>
          <a:xfrm>
            <a:off x="9885850" y="900124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56" y="0"/>
                </a:lnTo>
              </a:path>
            </a:pathLst>
          </a:custGeom>
          <a:ln w="6589">
            <a:solidFill>
              <a:srgbClr val="3748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1" name="object 3141"/>
          <p:cNvSpPr/>
          <p:nvPr/>
        </p:nvSpPr>
        <p:spPr>
          <a:xfrm>
            <a:off x="9885111" y="900142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59" y="0"/>
                </a:lnTo>
              </a:path>
            </a:pathLst>
          </a:custGeom>
          <a:ln w="6593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2" name="object 3142"/>
          <p:cNvSpPr/>
          <p:nvPr/>
        </p:nvSpPr>
        <p:spPr>
          <a:xfrm>
            <a:off x="9884351" y="900160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69" y="0"/>
                </a:lnTo>
              </a:path>
            </a:pathLst>
          </a:custGeom>
          <a:ln w="6614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3" name="object 3143"/>
          <p:cNvSpPr/>
          <p:nvPr/>
        </p:nvSpPr>
        <p:spPr>
          <a:xfrm>
            <a:off x="9883589" y="900177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82" y="0"/>
                </a:lnTo>
              </a:path>
            </a:pathLst>
          </a:custGeom>
          <a:ln w="6636">
            <a:solidFill>
              <a:srgbClr val="3546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4" name="object 3144"/>
          <p:cNvSpPr/>
          <p:nvPr/>
        </p:nvSpPr>
        <p:spPr>
          <a:xfrm>
            <a:off x="9882761" y="900195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48" y="0"/>
                </a:lnTo>
              </a:path>
            </a:pathLst>
          </a:custGeom>
          <a:ln w="6687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5" name="object 3145"/>
          <p:cNvSpPr/>
          <p:nvPr/>
        </p:nvSpPr>
        <p:spPr>
          <a:xfrm>
            <a:off x="9881912" y="900214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59" y="0"/>
                </a:lnTo>
              </a:path>
            </a:pathLst>
          </a:custGeom>
          <a:ln w="6730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6" name="object 3146"/>
          <p:cNvSpPr/>
          <p:nvPr/>
        </p:nvSpPr>
        <p:spPr>
          <a:xfrm>
            <a:off x="9881048" y="900231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84" y="0"/>
                </a:lnTo>
              </a:path>
            </a:pathLst>
          </a:custGeom>
          <a:ln w="6802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7" name="object 3147"/>
          <p:cNvSpPr/>
          <p:nvPr/>
        </p:nvSpPr>
        <p:spPr>
          <a:xfrm>
            <a:off x="9880185" y="900249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84" y="0"/>
                </a:lnTo>
              </a:path>
            </a:pathLst>
          </a:custGeom>
          <a:ln w="6875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8" name="object 3148"/>
          <p:cNvSpPr/>
          <p:nvPr/>
        </p:nvSpPr>
        <p:spPr>
          <a:xfrm>
            <a:off x="9879319" y="900266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87" y="0"/>
                </a:lnTo>
              </a:path>
            </a:pathLst>
          </a:custGeom>
          <a:ln w="6948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9" name="object 3149"/>
          <p:cNvSpPr/>
          <p:nvPr/>
        </p:nvSpPr>
        <p:spPr>
          <a:xfrm>
            <a:off x="9878431" y="900283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98" y="0"/>
                </a:lnTo>
              </a:path>
            </a:pathLst>
          </a:custGeom>
          <a:ln w="7051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0" name="object 3150"/>
          <p:cNvSpPr/>
          <p:nvPr/>
        </p:nvSpPr>
        <p:spPr>
          <a:xfrm>
            <a:off x="9877478" y="900300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74" y="0"/>
                </a:lnTo>
              </a:path>
            </a:pathLst>
          </a:custGeom>
          <a:ln w="7171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1" name="object 3151"/>
          <p:cNvSpPr/>
          <p:nvPr/>
        </p:nvSpPr>
        <p:spPr>
          <a:xfrm>
            <a:off x="9876411" y="9003196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89" y="0"/>
                </a:lnTo>
              </a:path>
            </a:pathLst>
          </a:custGeom>
          <a:ln w="7318">
            <a:solidFill>
              <a:srgbClr val="32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2" name="object 3152"/>
          <p:cNvSpPr/>
          <p:nvPr/>
        </p:nvSpPr>
        <p:spPr>
          <a:xfrm>
            <a:off x="9875342" y="900338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91" y="0"/>
                </a:lnTo>
              </a:path>
            </a:pathLst>
          </a:custGeom>
          <a:ln w="7466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3" name="object 3153"/>
          <p:cNvSpPr/>
          <p:nvPr/>
        </p:nvSpPr>
        <p:spPr>
          <a:xfrm>
            <a:off x="9874251" y="900356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03" y="0"/>
                </a:lnTo>
              </a:path>
            </a:pathLst>
          </a:custGeom>
          <a:ln w="7633">
            <a:solidFill>
              <a:srgbClr val="3142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4" name="object 3154"/>
          <p:cNvSpPr/>
          <p:nvPr/>
        </p:nvSpPr>
        <p:spPr>
          <a:xfrm>
            <a:off x="9873146" y="8999829"/>
            <a:ext cx="1270" cy="8255"/>
          </a:xfrm>
          <a:custGeom>
            <a:avLst/>
            <a:gdLst/>
            <a:ahLst/>
            <a:cxnLst/>
            <a:rect l="l" t="t" r="r" b="b"/>
            <a:pathLst>
              <a:path w="1270" h="8254">
                <a:moveTo>
                  <a:pt x="1128" y="153"/>
                </a:moveTo>
                <a:lnTo>
                  <a:pt x="24" y="153"/>
                </a:lnTo>
                <a:lnTo>
                  <a:pt x="0" y="7828"/>
                </a:lnTo>
                <a:lnTo>
                  <a:pt x="1105" y="7556"/>
                </a:lnTo>
                <a:lnTo>
                  <a:pt x="1128" y="153"/>
                </a:lnTo>
                <a:close/>
              </a:path>
              <a:path w="1270" h="8254">
                <a:moveTo>
                  <a:pt x="1129" y="0"/>
                </a:moveTo>
                <a:lnTo>
                  <a:pt x="24" y="76"/>
                </a:lnTo>
                <a:lnTo>
                  <a:pt x="1128" y="153"/>
                </a:lnTo>
                <a:lnTo>
                  <a:pt x="1129" y="0"/>
                </a:lnTo>
                <a:close/>
              </a:path>
            </a:pathLst>
          </a:custGeom>
          <a:solidFill>
            <a:srgbClr val="3141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5" name="object 3155"/>
          <p:cNvSpPr/>
          <p:nvPr/>
        </p:nvSpPr>
        <p:spPr>
          <a:xfrm>
            <a:off x="9872040" y="900395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29" y="0"/>
                </a:lnTo>
              </a:path>
            </a:pathLst>
          </a:custGeom>
          <a:ln w="7946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6" name="object 3156"/>
          <p:cNvSpPr/>
          <p:nvPr/>
        </p:nvSpPr>
        <p:spPr>
          <a:xfrm>
            <a:off x="9870719" y="8999983"/>
            <a:ext cx="1905" cy="8255"/>
          </a:xfrm>
          <a:custGeom>
            <a:avLst/>
            <a:gdLst/>
            <a:ahLst/>
            <a:cxnLst/>
            <a:rect l="l" t="t" r="r" b="b"/>
            <a:pathLst>
              <a:path w="1904" h="8254">
                <a:moveTo>
                  <a:pt x="1333" y="0"/>
                </a:moveTo>
                <a:lnTo>
                  <a:pt x="25" y="50"/>
                </a:lnTo>
                <a:lnTo>
                  <a:pt x="0" y="7957"/>
                </a:lnTo>
                <a:lnTo>
                  <a:pt x="933" y="8038"/>
                </a:lnTo>
                <a:lnTo>
                  <a:pt x="1275" y="7957"/>
                </a:lnTo>
                <a:lnTo>
                  <a:pt x="1333" y="0"/>
                </a:lnTo>
                <a:close/>
              </a:path>
            </a:pathLst>
          </a:custGeom>
          <a:solidFill>
            <a:srgbClr val="30414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7" name="object 3157"/>
          <p:cNvSpPr/>
          <p:nvPr/>
        </p:nvSpPr>
        <p:spPr>
          <a:xfrm>
            <a:off x="9869310" y="900398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34" y="0"/>
                </a:lnTo>
              </a:path>
            </a:pathLst>
          </a:custGeom>
          <a:ln w="7907">
            <a:solidFill>
              <a:srgbClr val="3040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8" name="object 3158"/>
          <p:cNvSpPr/>
          <p:nvPr/>
        </p:nvSpPr>
        <p:spPr>
          <a:xfrm>
            <a:off x="9867875" y="900394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59" y="0"/>
                </a:lnTo>
              </a:path>
            </a:pathLst>
          </a:custGeom>
          <a:ln w="7746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9" name="object 3159"/>
          <p:cNvSpPr/>
          <p:nvPr/>
        </p:nvSpPr>
        <p:spPr>
          <a:xfrm>
            <a:off x="9866427" y="900389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72" y="0"/>
                </a:lnTo>
              </a:path>
            </a:pathLst>
          </a:custGeom>
          <a:ln w="7596">
            <a:solidFill>
              <a:srgbClr val="2F3F4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0" name="object 3160"/>
          <p:cNvSpPr/>
          <p:nvPr/>
        </p:nvSpPr>
        <p:spPr>
          <a:xfrm>
            <a:off x="9864916" y="900383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22" y="0"/>
                </a:lnTo>
              </a:path>
            </a:pathLst>
          </a:custGeom>
          <a:ln w="7470">
            <a:solidFill>
              <a:srgbClr val="2F3F4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1" name="object 3161"/>
          <p:cNvSpPr/>
          <p:nvPr/>
        </p:nvSpPr>
        <p:spPr>
          <a:xfrm>
            <a:off x="9862987" y="9003746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40" y="0"/>
                </a:lnTo>
              </a:path>
            </a:pathLst>
          </a:custGeom>
          <a:ln w="7376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2" name="object 3162"/>
          <p:cNvSpPr/>
          <p:nvPr/>
        </p:nvSpPr>
        <p:spPr>
          <a:xfrm>
            <a:off x="9861043" y="9003624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67" y="0"/>
                </a:lnTo>
              </a:path>
            </a:pathLst>
          </a:custGeom>
          <a:ln w="7285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3" name="object 3163"/>
          <p:cNvSpPr/>
          <p:nvPr/>
        </p:nvSpPr>
        <p:spPr>
          <a:xfrm>
            <a:off x="9859064" y="9003489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90" y="0"/>
                </a:lnTo>
              </a:path>
            </a:pathLst>
          </a:custGeom>
          <a:ln w="7217">
            <a:solidFill>
              <a:srgbClr val="2D3D4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4" name="object 3164"/>
          <p:cNvSpPr/>
          <p:nvPr/>
        </p:nvSpPr>
        <p:spPr>
          <a:xfrm>
            <a:off x="9856665" y="9003327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420" y="0"/>
                </a:lnTo>
              </a:path>
            </a:pathLst>
          </a:custGeom>
          <a:ln w="7198">
            <a:solidFill>
              <a:srgbClr val="2D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5" name="object 3165"/>
          <p:cNvSpPr/>
          <p:nvPr/>
        </p:nvSpPr>
        <p:spPr>
          <a:xfrm>
            <a:off x="9853960" y="8999499"/>
            <a:ext cx="3175" cy="7620"/>
          </a:xfrm>
          <a:custGeom>
            <a:avLst/>
            <a:gdLst/>
            <a:ahLst/>
            <a:cxnLst/>
            <a:rect l="l" t="t" r="r" b="b"/>
            <a:pathLst>
              <a:path w="3175" h="7620">
                <a:moveTo>
                  <a:pt x="20" y="0"/>
                </a:moveTo>
                <a:lnTo>
                  <a:pt x="20" y="2552"/>
                </a:lnTo>
                <a:lnTo>
                  <a:pt x="1442" y="3568"/>
                </a:lnTo>
                <a:lnTo>
                  <a:pt x="1531" y="4457"/>
                </a:lnTo>
                <a:lnTo>
                  <a:pt x="7" y="5435"/>
                </a:lnTo>
                <a:lnTo>
                  <a:pt x="0" y="6982"/>
                </a:lnTo>
                <a:lnTo>
                  <a:pt x="2704" y="7218"/>
                </a:lnTo>
                <a:lnTo>
                  <a:pt x="2738" y="228"/>
                </a:lnTo>
                <a:lnTo>
                  <a:pt x="20" y="0"/>
                </a:lnTo>
                <a:close/>
              </a:path>
            </a:pathLst>
          </a:custGeom>
          <a:solidFill>
            <a:srgbClr val="2D3C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6" name="object 3166"/>
          <p:cNvSpPr/>
          <p:nvPr/>
        </p:nvSpPr>
        <p:spPr>
          <a:xfrm>
            <a:off x="9851212" y="8999220"/>
            <a:ext cx="3175" cy="7620"/>
          </a:xfrm>
          <a:custGeom>
            <a:avLst/>
            <a:gdLst/>
            <a:ahLst/>
            <a:cxnLst/>
            <a:rect l="l" t="t" r="r" b="b"/>
            <a:pathLst>
              <a:path w="3175" h="7620">
                <a:moveTo>
                  <a:pt x="2755" y="5714"/>
                </a:moveTo>
                <a:lnTo>
                  <a:pt x="2120" y="6134"/>
                </a:lnTo>
                <a:lnTo>
                  <a:pt x="1206" y="6553"/>
                </a:lnTo>
                <a:lnTo>
                  <a:pt x="0" y="7023"/>
                </a:lnTo>
                <a:lnTo>
                  <a:pt x="2748" y="7262"/>
                </a:lnTo>
                <a:lnTo>
                  <a:pt x="2755" y="5714"/>
                </a:lnTo>
                <a:close/>
              </a:path>
              <a:path w="3175" h="7620">
                <a:moveTo>
                  <a:pt x="25" y="0"/>
                </a:moveTo>
                <a:lnTo>
                  <a:pt x="12" y="1384"/>
                </a:lnTo>
                <a:lnTo>
                  <a:pt x="1193" y="1904"/>
                </a:lnTo>
                <a:lnTo>
                  <a:pt x="2120" y="2387"/>
                </a:lnTo>
                <a:lnTo>
                  <a:pt x="2768" y="2832"/>
                </a:lnTo>
                <a:lnTo>
                  <a:pt x="2768" y="279"/>
                </a:lnTo>
                <a:lnTo>
                  <a:pt x="25" y="0"/>
                </a:lnTo>
                <a:close/>
              </a:path>
            </a:pathLst>
          </a:custGeom>
          <a:solidFill>
            <a:srgbClr val="2C3C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7" name="object 3167"/>
          <p:cNvSpPr/>
          <p:nvPr/>
        </p:nvSpPr>
        <p:spPr>
          <a:xfrm>
            <a:off x="9847465" y="8998763"/>
            <a:ext cx="3810" cy="1905"/>
          </a:xfrm>
          <a:custGeom>
            <a:avLst/>
            <a:gdLst/>
            <a:ahLst/>
            <a:cxnLst/>
            <a:rect l="l" t="t" r="r" b="b"/>
            <a:pathLst>
              <a:path w="3809" h="1904">
                <a:moveTo>
                  <a:pt x="0" y="0"/>
                </a:moveTo>
                <a:lnTo>
                  <a:pt x="0" y="317"/>
                </a:lnTo>
                <a:lnTo>
                  <a:pt x="2705" y="1371"/>
                </a:lnTo>
                <a:lnTo>
                  <a:pt x="3759" y="1841"/>
                </a:lnTo>
                <a:lnTo>
                  <a:pt x="3771" y="457"/>
                </a:lnTo>
                <a:lnTo>
                  <a:pt x="2921" y="368"/>
                </a:lnTo>
                <a:lnTo>
                  <a:pt x="0" y="0"/>
                </a:lnTo>
                <a:close/>
              </a:path>
            </a:pathLst>
          </a:custGeom>
          <a:solidFill>
            <a:srgbClr val="2B3B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8" name="object 3168"/>
          <p:cNvSpPr/>
          <p:nvPr/>
        </p:nvSpPr>
        <p:spPr>
          <a:xfrm>
            <a:off x="9846144" y="8998584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4">
                <a:moveTo>
                  <a:pt x="0" y="0"/>
                </a:moveTo>
                <a:lnTo>
                  <a:pt x="1320" y="495"/>
                </a:lnTo>
                <a:lnTo>
                  <a:pt x="1320" y="177"/>
                </a:lnTo>
                <a:lnTo>
                  <a:pt x="0" y="0"/>
                </a:lnTo>
                <a:close/>
              </a:path>
            </a:pathLst>
          </a:custGeom>
          <a:solidFill>
            <a:srgbClr val="2B3A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9" name="object 3169"/>
          <p:cNvSpPr/>
          <p:nvPr/>
        </p:nvSpPr>
        <p:spPr>
          <a:xfrm>
            <a:off x="9837826" y="9004896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0" y="0"/>
                </a:moveTo>
                <a:lnTo>
                  <a:pt x="0" y="181"/>
                </a:lnTo>
                <a:lnTo>
                  <a:pt x="233" y="202"/>
                </a:lnTo>
                <a:lnTo>
                  <a:pt x="0" y="0"/>
                </a:lnTo>
                <a:close/>
              </a:path>
            </a:pathLst>
          </a:custGeom>
          <a:solidFill>
            <a:srgbClr val="2A3A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0" name="object 3170"/>
          <p:cNvSpPr/>
          <p:nvPr/>
        </p:nvSpPr>
        <p:spPr>
          <a:xfrm>
            <a:off x="9830042" y="8997912"/>
            <a:ext cx="8255" cy="7620"/>
          </a:xfrm>
          <a:custGeom>
            <a:avLst/>
            <a:gdLst/>
            <a:ahLst/>
            <a:cxnLst/>
            <a:rect l="l" t="t" r="r" b="b"/>
            <a:pathLst>
              <a:path w="8254" h="7620">
                <a:moveTo>
                  <a:pt x="23" y="0"/>
                </a:moveTo>
                <a:lnTo>
                  <a:pt x="0" y="5326"/>
                </a:lnTo>
                <a:lnTo>
                  <a:pt x="5783" y="6989"/>
                </a:lnTo>
                <a:lnTo>
                  <a:pt x="7783" y="7166"/>
                </a:lnTo>
                <a:lnTo>
                  <a:pt x="7783" y="6985"/>
                </a:lnTo>
                <a:lnTo>
                  <a:pt x="5700" y="5156"/>
                </a:lnTo>
                <a:lnTo>
                  <a:pt x="3198" y="2781"/>
                </a:lnTo>
                <a:lnTo>
                  <a:pt x="23" y="0"/>
                </a:lnTo>
                <a:close/>
              </a:path>
            </a:pathLst>
          </a:custGeom>
          <a:solidFill>
            <a:srgbClr val="2A3A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1" name="object 3171"/>
          <p:cNvSpPr/>
          <p:nvPr/>
        </p:nvSpPr>
        <p:spPr>
          <a:xfrm>
            <a:off x="9823355" y="8798632"/>
            <a:ext cx="0" cy="88900"/>
          </a:xfrm>
          <a:custGeom>
            <a:avLst/>
            <a:gdLst/>
            <a:ahLst/>
            <a:cxnLst/>
            <a:rect l="l" t="t" r="r" b="b"/>
            <a:pathLst>
              <a:path h="88900">
                <a:moveTo>
                  <a:pt x="0" y="0"/>
                </a:moveTo>
                <a:lnTo>
                  <a:pt x="0" y="88853"/>
                </a:lnTo>
              </a:path>
            </a:pathLst>
          </a:custGeom>
          <a:ln w="3175">
            <a:solidFill>
              <a:srgbClr val="1D2B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2" name="object 3172"/>
          <p:cNvSpPr/>
          <p:nvPr/>
        </p:nvSpPr>
        <p:spPr>
          <a:xfrm>
            <a:off x="9823330" y="8798632"/>
            <a:ext cx="0" cy="88900"/>
          </a:xfrm>
          <a:custGeom>
            <a:avLst/>
            <a:gdLst/>
            <a:ahLst/>
            <a:cxnLst/>
            <a:rect l="l" t="t" r="r" b="b"/>
            <a:pathLst>
              <a:path h="88900">
                <a:moveTo>
                  <a:pt x="0" y="0"/>
                </a:moveTo>
                <a:lnTo>
                  <a:pt x="0" y="88840"/>
                </a:lnTo>
              </a:path>
            </a:pathLst>
          </a:custGeom>
          <a:ln w="3175">
            <a:solidFill>
              <a:srgbClr val="1E2C3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3" name="object 3173"/>
          <p:cNvSpPr/>
          <p:nvPr/>
        </p:nvSpPr>
        <p:spPr>
          <a:xfrm>
            <a:off x="9823286" y="8798706"/>
            <a:ext cx="0" cy="88900"/>
          </a:xfrm>
          <a:custGeom>
            <a:avLst/>
            <a:gdLst/>
            <a:ahLst/>
            <a:cxnLst/>
            <a:rect l="l" t="t" r="r" b="b"/>
            <a:pathLst>
              <a:path h="88900">
                <a:moveTo>
                  <a:pt x="0" y="0"/>
                </a:moveTo>
                <a:lnTo>
                  <a:pt x="0" y="88754"/>
                </a:lnTo>
              </a:path>
            </a:pathLst>
          </a:custGeom>
          <a:ln w="3175">
            <a:solidFill>
              <a:srgbClr val="1F2E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4" name="object 3174"/>
          <p:cNvSpPr/>
          <p:nvPr/>
        </p:nvSpPr>
        <p:spPr>
          <a:xfrm>
            <a:off x="9823242" y="8798761"/>
            <a:ext cx="0" cy="88900"/>
          </a:xfrm>
          <a:custGeom>
            <a:avLst/>
            <a:gdLst/>
            <a:ahLst/>
            <a:cxnLst/>
            <a:rect l="l" t="t" r="r" b="b"/>
            <a:pathLst>
              <a:path h="88900">
                <a:moveTo>
                  <a:pt x="0" y="0"/>
                </a:moveTo>
                <a:lnTo>
                  <a:pt x="0" y="88673"/>
                </a:lnTo>
              </a:path>
            </a:pathLst>
          </a:custGeom>
          <a:ln w="3175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5" name="object 3175"/>
          <p:cNvSpPr/>
          <p:nvPr/>
        </p:nvSpPr>
        <p:spPr>
          <a:xfrm>
            <a:off x="9823185" y="8798835"/>
            <a:ext cx="0" cy="88900"/>
          </a:xfrm>
          <a:custGeom>
            <a:avLst/>
            <a:gdLst/>
            <a:ahLst/>
            <a:cxnLst/>
            <a:rect l="l" t="t" r="r" b="b"/>
            <a:pathLst>
              <a:path h="88900">
                <a:moveTo>
                  <a:pt x="0" y="0"/>
                </a:moveTo>
                <a:lnTo>
                  <a:pt x="0" y="88573"/>
                </a:lnTo>
              </a:path>
            </a:pathLst>
          </a:custGeom>
          <a:ln w="3175">
            <a:solidFill>
              <a:srgbClr val="213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6" name="object 3176"/>
          <p:cNvSpPr/>
          <p:nvPr/>
        </p:nvSpPr>
        <p:spPr>
          <a:xfrm>
            <a:off x="9823135" y="8798910"/>
            <a:ext cx="0" cy="88900"/>
          </a:xfrm>
          <a:custGeom>
            <a:avLst/>
            <a:gdLst/>
            <a:ahLst/>
            <a:cxnLst/>
            <a:rect l="l" t="t" r="r" b="b"/>
            <a:pathLst>
              <a:path h="88900">
                <a:moveTo>
                  <a:pt x="0" y="0"/>
                </a:moveTo>
                <a:lnTo>
                  <a:pt x="0" y="88473"/>
                </a:lnTo>
              </a:path>
            </a:pathLst>
          </a:custGeom>
          <a:ln w="3175">
            <a:solidFill>
              <a:srgbClr val="2331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7" name="object 3177"/>
          <p:cNvSpPr/>
          <p:nvPr/>
        </p:nvSpPr>
        <p:spPr>
          <a:xfrm>
            <a:off x="9823077" y="8799004"/>
            <a:ext cx="0" cy="88900"/>
          </a:xfrm>
          <a:custGeom>
            <a:avLst/>
            <a:gdLst/>
            <a:ahLst/>
            <a:cxnLst/>
            <a:rect l="l" t="t" r="r" b="b"/>
            <a:pathLst>
              <a:path h="88900">
                <a:moveTo>
                  <a:pt x="0" y="0"/>
                </a:moveTo>
                <a:lnTo>
                  <a:pt x="0" y="88354"/>
                </a:lnTo>
              </a:path>
            </a:pathLst>
          </a:custGeom>
          <a:ln w="3175">
            <a:solidFill>
              <a:srgbClr val="24324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8" name="object 3178"/>
          <p:cNvSpPr/>
          <p:nvPr/>
        </p:nvSpPr>
        <p:spPr>
          <a:xfrm>
            <a:off x="9823015" y="8799097"/>
            <a:ext cx="0" cy="88265"/>
          </a:xfrm>
          <a:custGeom>
            <a:avLst/>
            <a:gdLst/>
            <a:ahLst/>
            <a:cxnLst/>
            <a:rect l="l" t="t" r="r" b="b"/>
            <a:pathLst>
              <a:path h="88265">
                <a:moveTo>
                  <a:pt x="0" y="0"/>
                </a:moveTo>
                <a:lnTo>
                  <a:pt x="0" y="88236"/>
                </a:lnTo>
              </a:path>
            </a:pathLst>
          </a:custGeom>
          <a:ln w="3175">
            <a:solidFill>
              <a:srgbClr val="2534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9" name="object 3179"/>
          <p:cNvSpPr/>
          <p:nvPr/>
        </p:nvSpPr>
        <p:spPr>
          <a:xfrm>
            <a:off x="9822951" y="8799190"/>
            <a:ext cx="0" cy="88265"/>
          </a:xfrm>
          <a:custGeom>
            <a:avLst/>
            <a:gdLst/>
            <a:ahLst/>
            <a:cxnLst/>
            <a:rect l="l" t="t" r="r" b="b"/>
            <a:pathLst>
              <a:path h="88265">
                <a:moveTo>
                  <a:pt x="0" y="0"/>
                </a:moveTo>
                <a:lnTo>
                  <a:pt x="0" y="88117"/>
                </a:lnTo>
              </a:path>
            </a:pathLst>
          </a:custGeom>
          <a:ln w="3175">
            <a:solidFill>
              <a:srgbClr val="2634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0" name="object 3180"/>
          <p:cNvSpPr/>
          <p:nvPr/>
        </p:nvSpPr>
        <p:spPr>
          <a:xfrm>
            <a:off x="9822894" y="8799266"/>
            <a:ext cx="0" cy="88265"/>
          </a:xfrm>
          <a:custGeom>
            <a:avLst/>
            <a:gdLst/>
            <a:ahLst/>
            <a:cxnLst/>
            <a:rect l="l" t="t" r="r" b="b"/>
            <a:pathLst>
              <a:path h="88265">
                <a:moveTo>
                  <a:pt x="0" y="0"/>
                </a:moveTo>
                <a:lnTo>
                  <a:pt x="0" y="88003"/>
                </a:lnTo>
              </a:path>
            </a:pathLst>
          </a:custGeom>
          <a:ln w="3175">
            <a:solidFill>
              <a:srgbClr val="2736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1" name="object 3181"/>
          <p:cNvSpPr/>
          <p:nvPr/>
        </p:nvSpPr>
        <p:spPr>
          <a:xfrm>
            <a:off x="9822819" y="8799378"/>
            <a:ext cx="0" cy="88265"/>
          </a:xfrm>
          <a:custGeom>
            <a:avLst/>
            <a:gdLst/>
            <a:ahLst/>
            <a:cxnLst/>
            <a:rect l="l" t="t" r="r" b="b"/>
            <a:pathLst>
              <a:path h="88265">
                <a:moveTo>
                  <a:pt x="0" y="0"/>
                </a:moveTo>
                <a:lnTo>
                  <a:pt x="0" y="87866"/>
                </a:lnTo>
              </a:path>
            </a:pathLst>
          </a:custGeom>
          <a:ln w="3175">
            <a:solidFill>
              <a:srgbClr val="2837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2" name="object 3182"/>
          <p:cNvSpPr/>
          <p:nvPr/>
        </p:nvSpPr>
        <p:spPr>
          <a:xfrm>
            <a:off x="9822755" y="8799472"/>
            <a:ext cx="0" cy="88265"/>
          </a:xfrm>
          <a:custGeom>
            <a:avLst/>
            <a:gdLst/>
            <a:ahLst/>
            <a:cxnLst/>
            <a:rect l="l" t="t" r="r" b="b"/>
            <a:pathLst>
              <a:path h="88265">
                <a:moveTo>
                  <a:pt x="0" y="0"/>
                </a:moveTo>
                <a:lnTo>
                  <a:pt x="0" y="87733"/>
                </a:lnTo>
              </a:path>
            </a:pathLst>
          </a:custGeom>
          <a:ln w="3175">
            <a:solidFill>
              <a:srgbClr val="2938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3" name="object 3183"/>
          <p:cNvSpPr/>
          <p:nvPr/>
        </p:nvSpPr>
        <p:spPr>
          <a:xfrm>
            <a:off x="9822685" y="8799584"/>
            <a:ext cx="0" cy="87630"/>
          </a:xfrm>
          <a:custGeom>
            <a:avLst/>
            <a:gdLst/>
            <a:ahLst/>
            <a:cxnLst/>
            <a:rect l="l" t="t" r="r" b="b"/>
            <a:pathLst>
              <a:path h="87629">
                <a:moveTo>
                  <a:pt x="0" y="0"/>
                </a:moveTo>
                <a:lnTo>
                  <a:pt x="0" y="87596"/>
                </a:lnTo>
              </a:path>
            </a:pathLst>
          </a:custGeom>
          <a:ln w="3175">
            <a:solidFill>
              <a:srgbClr val="2939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4" name="object 3184"/>
          <p:cNvSpPr/>
          <p:nvPr/>
        </p:nvSpPr>
        <p:spPr>
          <a:xfrm>
            <a:off x="9822622" y="8799678"/>
            <a:ext cx="0" cy="87630"/>
          </a:xfrm>
          <a:custGeom>
            <a:avLst/>
            <a:gdLst/>
            <a:ahLst/>
            <a:cxnLst/>
            <a:rect l="l" t="t" r="r" b="b"/>
            <a:pathLst>
              <a:path h="87629">
                <a:moveTo>
                  <a:pt x="0" y="0"/>
                </a:moveTo>
                <a:lnTo>
                  <a:pt x="0" y="87476"/>
                </a:lnTo>
              </a:path>
            </a:pathLst>
          </a:custGeom>
          <a:ln w="3175">
            <a:solidFill>
              <a:srgbClr val="2A3A4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5" name="object 3185"/>
          <p:cNvSpPr/>
          <p:nvPr/>
        </p:nvSpPr>
        <p:spPr>
          <a:xfrm>
            <a:off x="9822552" y="8799772"/>
            <a:ext cx="0" cy="87630"/>
          </a:xfrm>
          <a:custGeom>
            <a:avLst/>
            <a:gdLst/>
            <a:ahLst/>
            <a:cxnLst/>
            <a:rect l="l" t="t" r="r" b="b"/>
            <a:pathLst>
              <a:path h="87629">
                <a:moveTo>
                  <a:pt x="0" y="0"/>
                </a:moveTo>
                <a:lnTo>
                  <a:pt x="0" y="87344"/>
                </a:lnTo>
              </a:path>
            </a:pathLst>
          </a:custGeom>
          <a:ln w="3175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6" name="object 3186"/>
          <p:cNvSpPr/>
          <p:nvPr/>
        </p:nvSpPr>
        <p:spPr>
          <a:xfrm>
            <a:off x="9822476" y="8799885"/>
            <a:ext cx="0" cy="87630"/>
          </a:xfrm>
          <a:custGeom>
            <a:avLst/>
            <a:gdLst/>
            <a:ahLst/>
            <a:cxnLst/>
            <a:rect l="l" t="t" r="r" b="b"/>
            <a:pathLst>
              <a:path h="87629">
                <a:moveTo>
                  <a:pt x="0" y="0"/>
                </a:moveTo>
                <a:lnTo>
                  <a:pt x="0" y="87206"/>
                </a:lnTo>
              </a:path>
            </a:pathLst>
          </a:custGeom>
          <a:ln w="3175">
            <a:solidFill>
              <a:srgbClr val="2C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7" name="object 3187"/>
          <p:cNvSpPr/>
          <p:nvPr/>
        </p:nvSpPr>
        <p:spPr>
          <a:xfrm>
            <a:off x="9822400" y="8799998"/>
            <a:ext cx="0" cy="87630"/>
          </a:xfrm>
          <a:custGeom>
            <a:avLst/>
            <a:gdLst/>
            <a:ahLst/>
            <a:cxnLst/>
            <a:rect l="l" t="t" r="r" b="b"/>
            <a:pathLst>
              <a:path h="87629">
                <a:moveTo>
                  <a:pt x="0" y="0"/>
                </a:moveTo>
                <a:lnTo>
                  <a:pt x="0" y="87055"/>
                </a:lnTo>
              </a:path>
            </a:pathLst>
          </a:custGeom>
          <a:ln w="3175">
            <a:solidFill>
              <a:srgbClr val="2D3D4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8" name="object 3188"/>
          <p:cNvSpPr/>
          <p:nvPr/>
        </p:nvSpPr>
        <p:spPr>
          <a:xfrm>
            <a:off x="9822323" y="8800110"/>
            <a:ext cx="0" cy="86995"/>
          </a:xfrm>
          <a:custGeom>
            <a:avLst/>
            <a:gdLst/>
            <a:ahLst/>
            <a:cxnLst/>
            <a:rect l="l" t="t" r="r" b="b"/>
            <a:pathLst>
              <a:path h="86995">
                <a:moveTo>
                  <a:pt x="0" y="0"/>
                </a:moveTo>
                <a:lnTo>
                  <a:pt x="0" y="86904"/>
                </a:lnTo>
              </a:path>
            </a:pathLst>
          </a:custGeom>
          <a:ln w="3175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9" name="object 3189"/>
          <p:cNvSpPr/>
          <p:nvPr/>
        </p:nvSpPr>
        <p:spPr>
          <a:xfrm>
            <a:off x="9822253" y="8800224"/>
            <a:ext cx="0" cy="86995"/>
          </a:xfrm>
          <a:custGeom>
            <a:avLst/>
            <a:gdLst/>
            <a:ahLst/>
            <a:cxnLst/>
            <a:rect l="l" t="t" r="r" b="b"/>
            <a:pathLst>
              <a:path h="86995">
                <a:moveTo>
                  <a:pt x="0" y="0"/>
                </a:moveTo>
                <a:lnTo>
                  <a:pt x="0" y="86753"/>
                </a:lnTo>
              </a:path>
            </a:pathLst>
          </a:custGeom>
          <a:ln w="3175">
            <a:solidFill>
              <a:srgbClr val="2F3F4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0" name="object 3190"/>
          <p:cNvSpPr/>
          <p:nvPr/>
        </p:nvSpPr>
        <p:spPr>
          <a:xfrm>
            <a:off x="9822184" y="8800317"/>
            <a:ext cx="0" cy="86995"/>
          </a:xfrm>
          <a:custGeom>
            <a:avLst/>
            <a:gdLst/>
            <a:ahLst/>
            <a:cxnLst/>
            <a:rect l="l" t="t" r="r" b="b"/>
            <a:pathLst>
              <a:path h="86995">
                <a:moveTo>
                  <a:pt x="0" y="0"/>
                </a:moveTo>
                <a:lnTo>
                  <a:pt x="0" y="86634"/>
                </a:lnTo>
              </a:path>
            </a:pathLst>
          </a:custGeom>
          <a:ln w="3175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1" name="object 3191"/>
          <p:cNvSpPr/>
          <p:nvPr/>
        </p:nvSpPr>
        <p:spPr>
          <a:xfrm>
            <a:off x="9822108" y="8800431"/>
            <a:ext cx="0" cy="86995"/>
          </a:xfrm>
          <a:custGeom>
            <a:avLst/>
            <a:gdLst/>
            <a:ahLst/>
            <a:cxnLst/>
            <a:rect l="l" t="t" r="r" b="b"/>
            <a:pathLst>
              <a:path h="86995">
                <a:moveTo>
                  <a:pt x="0" y="0"/>
                </a:moveTo>
                <a:lnTo>
                  <a:pt x="0" y="86483"/>
                </a:lnTo>
              </a:path>
            </a:pathLst>
          </a:custGeom>
          <a:ln w="3175">
            <a:solidFill>
              <a:srgbClr val="30414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2" name="object 3192"/>
          <p:cNvSpPr/>
          <p:nvPr/>
        </p:nvSpPr>
        <p:spPr>
          <a:xfrm>
            <a:off x="9822032" y="8800544"/>
            <a:ext cx="0" cy="86360"/>
          </a:xfrm>
          <a:custGeom>
            <a:avLst/>
            <a:gdLst/>
            <a:ahLst/>
            <a:cxnLst/>
            <a:rect l="l" t="t" r="r" b="b"/>
            <a:pathLst>
              <a:path h="86359">
                <a:moveTo>
                  <a:pt x="0" y="0"/>
                </a:moveTo>
                <a:lnTo>
                  <a:pt x="0" y="86331"/>
                </a:lnTo>
              </a:path>
            </a:pathLst>
          </a:custGeom>
          <a:ln w="3175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3" name="object 3193"/>
          <p:cNvSpPr/>
          <p:nvPr/>
        </p:nvSpPr>
        <p:spPr>
          <a:xfrm>
            <a:off x="9821949" y="8800675"/>
            <a:ext cx="0" cy="86360"/>
          </a:xfrm>
          <a:custGeom>
            <a:avLst/>
            <a:gdLst/>
            <a:ahLst/>
            <a:cxnLst/>
            <a:rect l="l" t="t" r="r" b="b"/>
            <a:pathLst>
              <a:path h="86359">
                <a:moveTo>
                  <a:pt x="0" y="0"/>
                </a:moveTo>
                <a:lnTo>
                  <a:pt x="0" y="86162"/>
                </a:lnTo>
              </a:path>
            </a:pathLst>
          </a:custGeom>
          <a:ln w="3175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4" name="object 3194"/>
          <p:cNvSpPr/>
          <p:nvPr/>
        </p:nvSpPr>
        <p:spPr>
          <a:xfrm>
            <a:off x="9821873" y="8800789"/>
            <a:ext cx="0" cy="86360"/>
          </a:xfrm>
          <a:custGeom>
            <a:avLst/>
            <a:gdLst/>
            <a:ahLst/>
            <a:cxnLst/>
            <a:rect l="l" t="t" r="r" b="b"/>
            <a:pathLst>
              <a:path h="86359">
                <a:moveTo>
                  <a:pt x="0" y="0"/>
                </a:moveTo>
                <a:lnTo>
                  <a:pt x="0" y="86023"/>
                </a:lnTo>
              </a:path>
            </a:pathLst>
          </a:custGeom>
          <a:ln w="3175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5" name="object 3195"/>
          <p:cNvSpPr/>
          <p:nvPr/>
        </p:nvSpPr>
        <p:spPr>
          <a:xfrm>
            <a:off x="9821791" y="8800901"/>
            <a:ext cx="0" cy="86360"/>
          </a:xfrm>
          <a:custGeom>
            <a:avLst/>
            <a:gdLst/>
            <a:ahLst/>
            <a:cxnLst/>
            <a:rect l="l" t="t" r="r" b="b"/>
            <a:pathLst>
              <a:path h="86359">
                <a:moveTo>
                  <a:pt x="0" y="0"/>
                </a:moveTo>
                <a:lnTo>
                  <a:pt x="0" y="85872"/>
                </a:lnTo>
              </a:path>
            </a:pathLst>
          </a:custGeom>
          <a:ln w="3175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6" name="object 3196"/>
          <p:cNvSpPr/>
          <p:nvPr/>
        </p:nvSpPr>
        <p:spPr>
          <a:xfrm>
            <a:off x="9821702" y="8801034"/>
            <a:ext cx="0" cy="85725"/>
          </a:xfrm>
          <a:custGeom>
            <a:avLst/>
            <a:gdLst/>
            <a:ahLst/>
            <a:cxnLst/>
            <a:rect l="l" t="t" r="r" b="b"/>
            <a:pathLst>
              <a:path h="85725">
                <a:moveTo>
                  <a:pt x="0" y="0"/>
                </a:moveTo>
                <a:lnTo>
                  <a:pt x="0" y="85702"/>
                </a:lnTo>
              </a:path>
            </a:pathLst>
          </a:custGeom>
          <a:ln w="3175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7" name="object 3197"/>
          <p:cNvSpPr/>
          <p:nvPr/>
        </p:nvSpPr>
        <p:spPr>
          <a:xfrm>
            <a:off x="9821625" y="8801147"/>
            <a:ext cx="0" cy="85725"/>
          </a:xfrm>
          <a:custGeom>
            <a:avLst/>
            <a:gdLst/>
            <a:ahLst/>
            <a:cxnLst/>
            <a:rect l="l" t="t" r="r" b="b"/>
            <a:pathLst>
              <a:path h="85725">
                <a:moveTo>
                  <a:pt x="0" y="0"/>
                </a:moveTo>
                <a:lnTo>
                  <a:pt x="0" y="85551"/>
                </a:lnTo>
              </a:path>
            </a:pathLst>
          </a:custGeom>
          <a:ln w="3175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8" name="object 3198"/>
          <p:cNvSpPr/>
          <p:nvPr/>
        </p:nvSpPr>
        <p:spPr>
          <a:xfrm>
            <a:off x="9821543" y="8801279"/>
            <a:ext cx="0" cy="85725"/>
          </a:xfrm>
          <a:custGeom>
            <a:avLst/>
            <a:gdLst/>
            <a:ahLst/>
            <a:cxnLst/>
            <a:rect l="l" t="t" r="r" b="b"/>
            <a:pathLst>
              <a:path h="85725">
                <a:moveTo>
                  <a:pt x="0" y="0"/>
                </a:moveTo>
                <a:lnTo>
                  <a:pt x="0" y="85381"/>
                </a:lnTo>
              </a:path>
            </a:pathLst>
          </a:custGeom>
          <a:ln w="3175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9" name="object 3199"/>
          <p:cNvSpPr/>
          <p:nvPr/>
        </p:nvSpPr>
        <p:spPr>
          <a:xfrm>
            <a:off x="9821467" y="8801391"/>
            <a:ext cx="0" cy="85725"/>
          </a:xfrm>
          <a:custGeom>
            <a:avLst/>
            <a:gdLst/>
            <a:ahLst/>
            <a:cxnLst/>
            <a:rect l="l" t="t" r="r" b="b"/>
            <a:pathLst>
              <a:path h="85725">
                <a:moveTo>
                  <a:pt x="0" y="0"/>
                </a:moveTo>
                <a:lnTo>
                  <a:pt x="0" y="85230"/>
                </a:lnTo>
              </a:path>
            </a:pathLst>
          </a:custGeom>
          <a:ln w="3175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0" name="object 3200"/>
          <p:cNvSpPr/>
          <p:nvPr/>
        </p:nvSpPr>
        <p:spPr>
          <a:xfrm>
            <a:off x="9821384" y="8801504"/>
            <a:ext cx="0" cy="85090"/>
          </a:xfrm>
          <a:custGeom>
            <a:avLst/>
            <a:gdLst/>
            <a:ahLst/>
            <a:cxnLst/>
            <a:rect l="l" t="t" r="r" b="b"/>
            <a:pathLst>
              <a:path h="85090">
                <a:moveTo>
                  <a:pt x="0" y="0"/>
                </a:moveTo>
                <a:lnTo>
                  <a:pt x="0" y="85078"/>
                </a:lnTo>
              </a:path>
            </a:pathLst>
          </a:custGeom>
          <a:ln w="3175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1" name="object 3201"/>
          <p:cNvSpPr/>
          <p:nvPr/>
        </p:nvSpPr>
        <p:spPr>
          <a:xfrm>
            <a:off x="9821295" y="8801637"/>
            <a:ext cx="0" cy="85090"/>
          </a:xfrm>
          <a:custGeom>
            <a:avLst/>
            <a:gdLst/>
            <a:ahLst/>
            <a:cxnLst/>
            <a:rect l="l" t="t" r="r" b="b"/>
            <a:pathLst>
              <a:path h="85090">
                <a:moveTo>
                  <a:pt x="0" y="0"/>
                </a:moveTo>
                <a:lnTo>
                  <a:pt x="0" y="84908"/>
                </a:lnTo>
              </a:path>
            </a:pathLst>
          </a:custGeom>
          <a:ln w="3175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2" name="object 3202"/>
          <p:cNvSpPr/>
          <p:nvPr/>
        </p:nvSpPr>
        <p:spPr>
          <a:xfrm>
            <a:off x="9821219" y="8801750"/>
            <a:ext cx="0" cy="85090"/>
          </a:xfrm>
          <a:custGeom>
            <a:avLst/>
            <a:gdLst/>
            <a:ahLst/>
            <a:cxnLst/>
            <a:rect l="l" t="t" r="r" b="b"/>
            <a:pathLst>
              <a:path h="85090">
                <a:moveTo>
                  <a:pt x="0" y="0"/>
                </a:moveTo>
                <a:lnTo>
                  <a:pt x="0" y="84757"/>
                </a:lnTo>
              </a:path>
            </a:pathLst>
          </a:custGeom>
          <a:ln w="3175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3" name="object 3203"/>
          <p:cNvSpPr/>
          <p:nvPr/>
        </p:nvSpPr>
        <p:spPr>
          <a:xfrm>
            <a:off x="9821129" y="8801882"/>
            <a:ext cx="0" cy="85090"/>
          </a:xfrm>
          <a:custGeom>
            <a:avLst/>
            <a:gdLst/>
            <a:ahLst/>
            <a:cxnLst/>
            <a:rect l="l" t="t" r="r" b="b"/>
            <a:pathLst>
              <a:path h="85090">
                <a:moveTo>
                  <a:pt x="0" y="0"/>
                </a:moveTo>
                <a:lnTo>
                  <a:pt x="0" y="84587"/>
                </a:lnTo>
              </a:path>
            </a:pathLst>
          </a:custGeom>
          <a:ln w="3175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4" name="object 3204"/>
          <p:cNvSpPr/>
          <p:nvPr/>
        </p:nvSpPr>
        <p:spPr>
          <a:xfrm>
            <a:off x="9821041" y="8801999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432"/>
                </a:lnTo>
              </a:path>
            </a:pathLst>
          </a:custGeom>
          <a:ln w="3175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5" name="object 3205"/>
          <p:cNvSpPr/>
          <p:nvPr/>
        </p:nvSpPr>
        <p:spPr>
          <a:xfrm>
            <a:off x="9820952" y="8802049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331"/>
                </a:lnTo>
              </a:path>
            </a:pathLst>
          </a:custGeom>
          <a:ln w="3175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6" name="object 3206"/>
          <p:cNvSpPr/>
          <p:nvPr/>
        </p:nvSpPr>
        <p:spPr>
          <a:xfrm>
            <a:off x="9820863" y="8802099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242"/>
                </a:lnTo>
              </a:path>
            </a:pathLst>
          </a:custGeom>
          <a:ln w="3175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7" name="object 3207"/>
          <p:cNvSpPr/>
          <p:nvPr/>
        </p:nvSpPr>
        <p:spPr>
          <a:xfrm>
            <a:off x="9820781" y="8802151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153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8" name="object 3208"/>
          <p:cNvSpPr/>
          <p:nvPr/>
        </p:nvSpPr>
        <p:spPr>
          <a:xfrm>
            <a:off x="9820692" y="8802194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4071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9" name="object 3209"/>
          <p:cNvSpPr/>
          <p:nvPr/>
        </p:nvSpPr>
        <p:spPr>
          <a:xfrm>
            <a:off x="9820609" y="8802245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3982"/>
                </a:lnTo>
              </a:path>
            </a:pathLst>
          </a:custGeom>
          <a:ln w="3175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0" name="object 3210"/>
          <p:cNvSpPr/>
          <p:nvPr/>
        </p:nvSpPr>
        <p:spPr>
          <a:xfrm>
            <a:off x="9820521" y="8802296"/>
            <a:ext cx="0" cy="84455"/>
          </a:xfrm>
          <a:custGeom>
            <a:avLst/>
            <a:gdLst/>
            <a:ahLst/>
            <a:cxnLst/>
            <a:rect l="l" t="t" r="r" b="b"/>
            <a:pathLst>
              <a:path h="84454">
                <a:moveTo>
                  <a:pt x="0" y="0"/>
                </a:moveTo>
                <a:lnTo>
                  <a:pt x="0" y="83894"/>
                </a:lnTo>
              </a:path>
            </a:pathLst>
          </a:custGeom>
          <a:ln w="3175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1" name="object 3211"/>
          <p:cNvSpPr/>
          <p:nvPr/>
        </p:nvSpPr>
        <p:spPr>
          <a:xfrm>
            <a:off x="9820426" y="8802347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805"/>
                </a:lnTo>
              </a:path>
            </a:pathLst>
          </a:custGeom>
          <a:ln w="3175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2" name="object 3212"/>
          <p:cNvSpPr/>
          <p:nvPr/>
        </p:nvSpPr>
        <p:spPr>
          <a:xfrm>
            <a:off x="9820330" y="8802404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696"/>
                </a:lnTo>
              </a:path>
            </a:pathLst>
          </a:custGeom>
          <a:ln w="3175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3" name="object 3213"/>
          <p:cNvSpPr/>
          <p:nvPr/>
        </p:nvSpPr>
        <p:spPr>
          <a:xfrm>
            <a:off x="9820235" y="8802455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607"/>
                </a:lnTo>
              </a:path>
            </a:pathLst>
          </a:custGeom>
          <a:ln w="3175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4" name="object 3214"/>
          <p:cNvSpPr/>
          <p:nvPr/>
        </p:nvSpPr>
        <p:spPr>
          <a:xfrm>
            <a:off x="9820147" y="8802506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505"/>
                </a:lnTo>
              </a:path>
            </a:pathLst>
          </a:custGeom>
          <a:ln w="3175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5" name="object 3215"/>
          <p:cNvSpPr/>
          <p:nvPr/>
        </p:nvSpPr>
        <p:spPr>
          <a:xfrm>
            <a:off x="9820051" y="8802564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409"/>
                </a:lnTo>
              </a:path>
            </a:pathLst>
          </a:custGeom>
          <a:ln w="3175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6" name="object 3216"/>
          <p:cNvSpPr/>
          <p:nvPr/>
        </p:nvSpPr>
        <p:spPr>
          <a:xfrm>
            <a:off x="9819956" y="8802615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320"/>
                </a:lnTo>
              </a:path>
            </a:pathLst>
          </a:custGeom>
          <a:ln w="3175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7" name="object 3217"/>
          <p:cNvSpPr/>
          <p:nvPr/>
        </p:nvSpPr>
        <p:spPr>
          <a:xfrm>
            <a:off x="9819861" y="8802673"/>
            <a:ext cx="0" cy="83820"/>
          </a:xfrm>
          <a:custGeom>
            <a:avLst/>
            <a:gdLst/>
            <a:ahLst/>
            <a:cxnLst/>
            <a:rect l="l" t="t" r="r" b="b"/>
            <a:pathLst>
              <a:path h="83820">
                <a:moveTo>
                  <a:pt x="0" y="0"/>
                </a:moveTo>
                <a:lnTo>
                  <a:pt x="0" y="83211"/>
                </a:lnTo>
              </a:path>
            </a:pathLst>
          </a:custGeom>
          <a:ln w="3175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8" name="object 3218"/>
          <p:cNvSpPr/>
          <p:nvPr/>
        </p:nvSpPr>
        <p:spPr>
          <a:xfrm>
            <a:off x="9819765" y="8802723"/>
            <a:ext cx="0" cy="83185"/>
          </a:xfrm>
          <a:custGeom>
            <a:avLst/>
            <a:gdLst/>
            <a:ahLst/>
            <a:cxnLst/>
            <a:rect l="l" t="t" r="r" b="b"/>
            <a:pathLst>
              <a:path h="83184">
                <a:moveTo>
                  <a:pt x="0" y="0"/>
                </a:moveTo>
                <a:lnTo>
                  <a:pt x="0" y="83123"/>
                </a:lnTo>
              </a:path>
            </a:pathLst>
          </a:custGeom>
          <a:ln w="3175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9" name="object 3219"/>
          <p:cNvSpPr/>
          <p:nvPr/>
        </p:nvSpPr>
        <p:spPr>
          <a:xfrm>
            <a:off x="9819671" y="8802782"/>
            <a:ext cx="0" cy="83185"/>
          </a:xfrm>
          <a:custGeom>
            <a:avLst/>
            <a:gdLst/>
            <a:ahLst/>
            <a:cxnLst/>
            <a:rect l="l" t="t" r="r" b="b"/>
            <a:pathLst>
              <a:path h="83184">
                <a:moveTo>
                  <a:pt x="0" y="0"/>
                </a:moveTo>
                <a:lnTo>
                  <a:pt x="0" y="83014"/>
                </a:lnTo>
              </a:path>
            </a:pathLst>
          </a:custGeom>
          <a:ln w="3175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0" name="object 3220"/>
          <p:cNvSpPr/>
          <p:nvPr/>
        </p:nvSpPr>
        <p:spPr>
          <a:xfrm>
            <a:off x="9819575" y="8802833"/>
            <a:ext cx="0" cy="83185"/>
          </a:xfrm>
          <a:custGeom>
            <a:avLst/>
            <a:gdLst/>
            <a:ahLst/>
            <a:cxnLst/>
            <a:rect l="l" t="t" r="r" b="b"/>
            <a:pathLst>
              <a:path h="83184">
                <a:moveTo>
                  <a:pt x="0" y="0"/>
                </a:moveTo>
                <a:lnTo>
                  <a:pt x="0" y="82925"/>
                </a:lnTo>
              </a:path>
            </a:pathLst>
          </a:custGeom>
          <a:ln w="3175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1" name="object 3221"/>
          <p:cNvSpPr/>
          <p:nvPr/>
        </p:nvSpPr>
        <p:spPr>
          <a:xfrm>
            <a:off x="9819468" y="8802898"/>
            <a:ext cx="0" cy="83185"/>
          </a:xfrm>
          <a:custGeom>
            <a:avLst/>
            <a:gdLst/>
            <a:ahLst/>
            <a:cxnLst/>
            <a:rect l="l" t="t" r="r" b="b"/>
            <a:pathLst>
              <a:path h="83184">
                <a:moveTo>
                  <a:pt x="0" y="0"/>
                </a:moveTo>
                <a:lnTo>
                  <a:pt x="0" y="82809"/>
                </a:lnTo>
              </a:path>
            </a:pathLst>
          </a:custGeom>
          <a:ln w="3175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2" name="object 3222"/>
          <p:cNvSpPr/>
          <p:nvPr/>
        </p:nvSpPr>
        <p:spPr>
          <a:xfrm>
            <a:off x="9819372" y="8802949"/>
            <a:ext cx="0" cy="83185"/>
          </a:xfrm>
          <a:custGeom>
            <a:avLst/>
            <a:gdLst/>
            <a:ahLst/>
            <a:cxnLst/>
            <a:rect l="l" t="t" r="r" b="b"/>
            <a:pathLst>
              <a:path h="83184">
                <a:moveTo>
                  <a:pt x="0" y="0"/>
                </a:moveTo>
                <a:lnTo>
                  <a:pt x="0" y="82720"/>
                </a:lnTo>
              </a:path>
            </a:pathLst>
          </a:custGeom>
          <a:ln w="3175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3" name="object 3223"/>
          <p:cNvSpPr/>
          <p:nvPr/>
        </p:nvSpPr>
        <p:spPr>
          <a:xfrm>
            <a:off x="9819277" y="8803007"/>
            <a:ext cx="0" cy="83185"/>
          </a:xfrm>
          <a:custGeom>
            <a:avLst/>
            <a:gdLst/>
            <a:ahLst/>
            <a:cxnLst/>
            <a:rect l="l" t="t" r="r" b="b"/>
            <a:pathLst>
              <a:path h="83184">
                <a:moveTo>
                  <a:pt x="0" y="0"/>
                </a:moveTo>
                <a:lnTo>
                  <a:pt x="0" y="82611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4" name="object 3224"/>
          <p:cNvSpPr/>
          <p:nvPr/>
        </p:nvSpPr>
        <p:spPr>
          <a:xfrm>
            <a:off x="9819169" y="8803064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502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5" name="object 3225"/>
          <p:cNvSpPr/>
          <p:nvPr/>
        </p:nvSpPr>
        <p:spPr>
          <a:xfrm>
            <a:off x="9819068" y="8803123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406"/>
                </a:lnTo>
              </a:path>
            </a:pathLst>
          </a:custGeom>
          <a:ln w="3175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6" name="object 3226"/>
          <p:cNvSpPr/>
          <p:nvPr/>
        </p:nvSpPr>
        <p:spPr>
          <a:xfrm>
            <a:off x="9818966" y="8803181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297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7" name="object 3227"/>
          <p:cNvSpPr/>
          <p:nvPr/>
        </p:nvSpPr>
        <p:spPr>
          <a:xfrm>
            <a:off x="9818858" y="8803247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181"/>
                </a:lnTo>
              </a:path>
            </a:pathLst>
          </a:custGeom>
          <a:ln w="3175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8" name="object 3228"/>
          <p:cNvSpPr/>
          <p:nvPr/>
        </p:nvSpPr>
        <p:spPr>
          <a:xfrm>
            <a:off x="9818763" y="8803297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2079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9" name="object 3229"/>
          <p:cNvSpPr/>
          <p:nvPr/>
        </p:nvSpPr>
        <p:spPr>
          <a:xfrm>
            <a:off x="9818648" y="8803363"/>
            <a:ext cx="0" cy="82550"/>
          </a:xfrm>
          <a:custGeom>
            <a:avLst/>
            <a:gdLst/>
            <a:ahLst/>
            <a:cxnLst/>
            <a:rect l="l" t="t" r="r" b="b"/>
            <a:pathLst>
              <a:path h="82550">
                <a:moveTo>
                  <a:pt x="0" y="0"/>
                </a:moveTo>
                <a:lnTo>
                  <a:pt x="0" y="81976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0" name="object 3230"/>
          <p:cNvSpPr/>
          <p:nvPr/>
        </p:nvSpPr>
        <p:spPr>
          <a:xfrm>
            <a:off x="9818547" y="8803421"/>
            <a:ext cx="0" cy="81915"/>
          </a:xfrm>
          <a:custGeom>
            <a:avLst/>
            <a:gdLst/>
            <a:ahLst/>
            <a:cxnLst/>
            <a:rect l="l" t="t" r="r" b="b"/>
            <a:pathLst>
              <a:path h="81915">
                <a:moveTo>
                  <a:pt x="0" y="0"/>
                </a:moveTo>
                <a:lnTo>
                  <a:pt x="0" y="81867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1" name="object 3231"/>
          <p:cNvSpPr/>
          <p:nvPr/>
        </p:nvSpPr>
        <p:spPr>
          <a:xfrm>
            <a:off x="9818433" y="8803486"/>
            <a:ext cx="0" cy="81915"/>
          </a:xfrm>
          <a:custGeom>
            <a:avLst/>
            <a:gdLst/>
            <a:ahLst/>
            <a:cxnLst/>
            <a:rect l="l" t="t" r="r" b="b"/>
            <a:pathLst>
              <a:path h="81915">
                <a:moveTo>
                  <a:pt x="0" y="0"/>
                </a:moveTo>
                <a:lnTo>
                  <a:pt x="0" y="81751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2" name="object 3232"/>
          <p:cNvSpPr/>
          <p:nvPr/>
        </p:nvSpPr>
        <p:spPr>
          <a:xfrm>
            <a:off x="9818325" y="8803551"/>
            <a:ext cx="0" cy="81915"/>
          </a:xfrm>
          <a:custGeom>
            <a:avLst/>
            <a:gdLst/>
            <a:ahLst/>
            <a:cxnLst/>
            <a:rect l="l" t="t" r="r" b="b"/>
            <a:pathLst>
              <a:path h="81915">
                <a:moveTo>
                  <a:pt x="0" y="0"/>
                </a:moveTo>
                <a:lnTo>
                  <a:pt x="0" y="81634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3" name="object 3233"/>
          <p:cNvSpPr/>
          <p:nvPr/>
        </p:nvSpPr>
        <p:spPr>
          <a:xfrm>
            <a:off x="9818217" y="8803609"/>
            <a:ext cx="0" cy="81915"/>
          </a:xfrm>
          <a:custGeom>
            <a:avLst/>
            <a:gdLst/>
            <a:ahLst/>
            <a:cxnLst/>
            <a:rect l="l" t="t" r="r" b="b"/>
            <a:pathLst>
              <a:path h="81915">
                <a:moveTo>
                  <a:pt x="0" y="0"/>
                </a:moveTo>
                <a:lnTo>
                  <a:pt x="0" y="81526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4" name="object 3234"/>
          <p:cNvSpPr/>
          <p:nvPr/>
        </p:nvSpPr>
        <p:spPr>
          <a:xfrm>
            <a:off x="9818103" y="8803675"/>
            <a:ext cx="0" cy="81915"/>
          </a:xfrm>
          <a:custGeom>
            <a:avLst/>
            <a:gdLst/>
            <a:ahLst/>
            <a:cxnLst/>
            <a:rect l="l" t="t" r="r" b="b"/>
            <a:pathLst>
              <a:path h="81915">
                <a:moveTo>
                  <a:pt x="0" y="0"/>
                </a:moveTo>
                <a:lnTo>
                  <a:pt x="0" y="81409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5" name="object 3235"/>
          <p:cNvSpPr/>
          <p:nvPr/>
        </p:nvSpPr>
        <p:spPr>
          <a:xfrm>
            <a:off x="9817989" y="8803740"/>
            <a:ext cx="0" cy="81915"/>
          </a:xfrm>
          <a:custGeom>
            <a:avLst/>
            <a:gdLst/>
            <a:ahLst/>
            <a:cxnLst/>
            <a:rect l="l" t="t" r="r" b="b"/>
            <a:pathLst>
              <a:path h="81915">
                <a:moveTo>
                  <a:pt x="0" y="0"/>
                </a:moveTo>
                <a:lnTo>
                  <a:pt x="0" y="81293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6" name="object 3236"/>
          <p:cNvSpPr/>
          <p:nvPr/>
        </p:nvSpPr>
        <p:spPr>
          <a:xfrm>
            <a:off x="9817874" y="8803806"/>
            <a:ext cx="0" cy="81280"/>
          </a:xfrm>
          <a:custGeom>
            <a:avLst/>
            <a:gdLst/>
            <a:ahLst/>
            <a:cxnLst/>
            <a:rect l="l" t="t" r="r" b="b"/>
            <a:pathLst>
              <a:path h="81279">
                <a:moveTo>
                  <a:pt x="0" y="0"/>
                </a:moveTo>
                <a:lnTo>
                  <a:pt x="0" y="81177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7" name="object 3237"/>
          <p:cNvSpPr/>
          <p:nvPr/>
        </p:nvSpPr>
        <p:spPr>
          <a:xfrm>
            <a:off x="9817760" y="8803871"/>
            <a:ext cx="0" cy="81280"/>
          </a:xfrm>
          <a:custGeom>
            <a:avLst/>
            <a:gdLst/>
            <a:ahLst/>
            <a:cxnLst/>
            <a:rect l="l" t="t" r="r" b="b"/>
            <a:pathLst>
              <a:path h="81279">
                <a:moveTo>
                  <a:pt x="0" y="0"/>
                </a:moveTo>
                <a:lnTo>
                  <a:pt x="0" y="81061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8" name="object 3238"/>
          <p:cNvSpPr/>
          <p:nvPr/>
        </p:nvSpPr>
        <p:spPr>
          <a:xfrm>
            <a:off x="9817645" y="8803937"/>
            <a:ext cx="0" cy="81280"/>
          </a:xfrm>
          <a:custGeom>
            <a:avLst/>
            <a:gdLst/>
            <a:ahLst/>
            <a:cxnLst/>
            <a:rect l="l" t="t" r="r" b="b"/>
            <a:pathLst>
              <a:path h="81279">
                <a:moveTo>
                  <a:pt x="0" y="0"/>
                </a:moveTo>
                <a:lnTo>
                  <a:pt x="0" y="80945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9" name="object 3239"/>
          <p:cNvSpPr/>
          <p:nvPr/>
        </p:nvSpPr>
        <p:spPr>
          <a:xfrm>
            <a:off x="9817531" y="8804002"/>
            <a:ext cx="0" cy="81280"/>
          </a:xfrm>
          <a:custGeom>
            <a:avLst/>
            <a:gdLst/>
            <a:ahLst/>
            <a:cxnLst/>
            <a:rect l="l" t="t" r="r" b="b"/>
            <a:pathLst>
              <a:path h="81279">
                <a:moveTo>
                  <a:pt x="0" y="0"/>
                </a:moveTo>
                <a:lnTo>
                  <a:pt x="0" y="80828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0" name="object 3240"/>
          <p:cNvSpPr/>
          <p:nvPr/>
        </p:nvSpPr>
        <p:spPr>
          <a:xfrm>
            <a:off x="9817410" y="8804068"/>
            <a:ext cx="0" cy="81280"/>
          </a:xfrm>
          <a:custGeom>
            <a:avLst/>
            <a:gdLst/>
            <a:ahLst/>
            <a:cxnLst/>
            <a:rect l="l" t="t" r="r" b="b"/>
            <a:pathLst>
              <a:path h="81279">
                <a:moveTo>
                  <a:pt x="0" y="0"/>
                </a:moveTo>
                <a:lnTo>
                  <a:pt x="0" y="80712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1" name="object 3241"/>
          <p:cNvSpPr/>
          <p:nvPr/>
        </p:nvSpPr>
        <p:spPr>
          <a:xfrm>
            <a:off x="9817290" y="8804140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589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2" name="object 3242"/>
          <p:cNvSpPr/>
          <p:nvPr/>
        </p:nvSpPr>
        <p:spPr>
          <a:xfrm>
            <a:off x="9817169" y="8804206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460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3" name="object 3243"/>
          <p:cNvSpPr/>
          <p:nvPr/>
        </p:nvSpPr>
        <p:spPr>
          <a:xfrm>
            <a:off x="9817042" y="8804278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336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4" name="object 3244"/>
          <p:cNvSpPr/>
          <p:nvPr/>
        </p:nvSpPr>
        <p:spPr>
          <a:xfrm>
            <a:off x="9816928" y="8804343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208"/>
                </a:lnTo>
              </a:path>
            </a:pathLst>
          </a:custGeom>
          <a:ln w="317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5" name="object 3245"/>
          <p:cNvSpPr/>
          <p:nvPr/>
        </p:nvSpPr>
        <p:spPr>
          <a:xfrm>
            <a:off x="9816795" y="8804423"/>
            <a:ext cx="0" cy="80645"/>
          </a:xfrm>
          <a:custGeom>
            <a:avLst/>
            <a:gdLst/>
            <a:ahLst/>
            <a:cxnLst/>
            <a:rect l="l" t="t" r="r" b="b"/>
            <a:pathLst>
              <a:path h="80645">
                <a:moveTo>
                  <a:pt x="0" y="0"/>
                </a:moveTo>
                <a:lnTo>
                  <a:pt x="0" y="80077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6" name="object 3246"/>
          <p:cNvSpPr/>
          <p:nvPr/>
        </p:nvSpPr>
        <p:spPr>
          <a:xfrm>
            <a:off x="9816674" y="8804491"/>
            <a:ext cx="0" cy="80010"/>
          </a:xfrm>
          <a:custGeom>
            <a:avLst/>
            <a:gdLst/>
            <a:ahLst/>
            <a:cxnLst/>
            <a:rect l="l" t="t" r="r" b="b"/>
            <a:pathLst>
              <a:path h="80009">
                <a:moveTo>
                  <a:pt x="0" y="0"/>
                </a:moveTo>
                <a:lnTo>
                  <a:pt x="0" y="79959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7" name="object 3247"/>
          <p:cNvSpPr/>
          <p:nvPr/>
        </p:nvSpPr>
        <p:spPr>
          <a:xfrm>
            <a:off x="9816574" y="8804567"/>
            <a:ext cx="0" cy="80010"/>
          </a:xfrm>
          <a:custGeom>
            <a:avLst/>
            <a:gdLst/>
            <a:ahLst/>
            <a:cxnLst/>
            <a:rect l="l" t="t" r="r" b="b"/>
            <a:pathLst>
              <a:path h="80009">
                <a:moveTo>
                  <a:pt x="0" y="0"/>
                </a:moveTo>
                <a:lnTo>
                  <a:pt x="0" y="79819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8" name="object 3248"/>
          <p:cNvSpPr/>
          <p:nvPr/>
        </p:nvSpPr>
        <p:spPr>
          <a:xfrm>
            <a:off x="9816501" y="8808434"/>
            <a:ext cx="0" cy="76200"/>
          </a:xfrm>
          <a:custGeom>
            <a:avLst/>
            <a:gdLst/>
            <a:ahLst/>
            <a:cxnLst/>
            <a:rect l="l" t="t" r="r" b="b"/>
            <a:pathLst>
              <a:path h="76200">
                <a:moveTo>
                  <a:pt x="0" y="0"/>
                </a:moveTo>
                <a:lnTo>
                  <a:pt x="0" y="75926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9" name="object 3249"/>
          <p:cNvSpPr/>
          <p:nvPr/>
        </p:nvSpPr>
        <p:spPr>
          <a:xfrm>
            <a:off x="9816401" y="8804643"/>
            <a:ext cx="0" cy="80010"/>
          </a:xfrm>
          <a:custGeom>
            <a:avLst/>
            <a:gdLst/>
            <a:ahLst/>
            <a:cxnLst/>
            <a:rect l="l" t="t" r="r" b="b"/>
            <a:pathLst>
              <a:path h="80009">
                <a:moveTo>
                  <a:pt x="0" y="0"/>
                </a:moveTo>
                <a:lnTo>
                  <a:pt x="0" y="79692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0" name="object 3250"/>
          <p:cNvSpPr/>
          <p:nvPr/>
        </p:nvSpPr>
        <p:spPr>
          <a:xfrm>
            <a:off x="9816280" y="8804706"/>
            <a:ext cx="0" cy="80010"/>
          </a:xfrm>
          <a:custGeom>
            <a:avLst/>
            <a:gdLst/>
            <a:ahLst/>
            <a:cxnLst/>
            <a:rect l="l" t="t" r="r" b="b"/>
            <a:pathLst>
              <a:path h="80009">
                <a:moveTo>
                  <a:pt x="0" y="0"/>
                </a:moveTo>
                <a:lnTo>
                  <a:pt x="0" y="79565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1" name="object 3251"/>
          <p:cNvSpPr/>
          <p:nvPr/>
        </p:nvSpPr>
        <p:spPr>
          <a:xfrm>
            <a:off x="9816141" y="8804783"/>
            <a:ext cx="0" cy="80010"/>
          </a:xfrm>
          <a:custGeom>
            <a:avLst/>
            <a:gdLst/>
            <a:ahLst/>
            <a:cxnLst/>
            <a:rect l="l" t="t" r="r" b="b"/>
            <a:pathLst>
              <a:path h="80009">
                <a:moveTo>
                  <a:pt x="0" y="0"/>
                </a:moveTo>
                <a:lnTo>
                  <a:pt x="0" y="79425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2" name="object 3252"/>
          <p:cNvSpPr/>
          <p:nvPr/>
        </p:nvSpPr>
        <p:spPr>
          <a:xfrm>
            <a:off x="9816000" y="8804871"/>
            <a:ext cx="0" cy="79375"/>
          </a:xfrm>
          <a:custGeom>
            <a:avLst/>
            <a:gdLst/>
            <a:ahLst/>
            <a:cxnLst/>
            <a:rect l="l" t="t" r="r" b="b"/>
            <a:pathLst>
              <a:path h="79375">
                <a:moveTo>
                  <a:pt x="0" y="0"/>
                </a:moveTo>
                <a:lnTo>
                  <a:pt x="0" y="79273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3" name="object 3253"/>
          <p:cNvSpPr/>
          <p:nvPr/>
        </p:nvSpPr>
        <p:spPr>
          <a:xfrm>
            <a:off x="9815861" y="8804948"/>
            <a:ext cx="0" cy="79375"/>
          </a:xfrm>
          <a:custGeom>
            <a:avLst/>
            <a:gdLst/>
            <a:ahLst/>
            <a:cxnLst/>
            <a:rect l="l" t="t" r="r" b="b"/>
            <a:pathLst>
              <a:path h="79375">
                <a:moveTo>
                  <a:pt x="0" y="0"/>
                </a:moveTo>
                <a:lnTo>
                  <a:pt x="0" y="79133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4" name="object 3254"/>
          <p:cNvSpPr/>
          <p:nvPr/>
        </p:nvSpPr>
        <p:spPr>
          <a:xfrm>
            <a:off x="9815721" y="8808434"/>
            <a:ext cx="0" cy="76200"/>
          </a:xfrm>
          <a:custGeom>
            <a:avLst/>
            <a:gdLst/>
            <a:ahLst/>
            <a:cxnLst/>
            <a:rect l="l" t="t" r="r" b="b"/>
            <a:pathLst>
              <a:path h="76200">
                <a:moveTo>
                  <a:pt x="0" y="0"/>
                </a:moveTo>
                <a:lnTo>
                  <a:pt x="0" y="75584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5" name="object 3255"/>
          <p:cNvSpPr/>
          <p:nvPr/>
        </p:nvSpPr>
        <p:spPr>
          <a:xfrm>
            <a:off x="9815594" y="8805074"/>
            <a:ext cx="0" cy="79375"/>
          </a:xfrm>
          <a:custGeom>
            <a:avLst/>
            <a:gdLst/>
            <a:ahLst/>
            <a:cxnLst/>
            <a:rect l="l" t="t" r="r" b="b"/>
            <a:pathLst>
              <a:path h="79375">
                <a:moveTo>
                  <a:pt x="0" y="0"/>
                </a:moveTo>
                <a:lnTo>
                  <a:pt x="0" y="78892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6" name="object 3256"/>
          <p:cNvSpPr/>
          <p:nvPr/>
        </p:nvSpPr>
        <p:spPr>
          <a:xfrm>
            <a:off x="9815461" y="8805138"/>
            <a:ext cx="0" cy="79375"/>
          </a:xfrm>
          <a:custGeom>
            <a:avLst/>
            <a:gdLst/>
            <a:ahLst/>
            <a:cxnLst/>
            <a:rect l="l" t="t" r="r" b="b"/>
            <a:pathLst>
              <a:path h="79375">
                <a:moveTo>
                  <a:pt x="0" y="0"/>
                </a:moveTo>
                <a:lnTo>
                  <a:pt x="0" y="78765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7" name="object 3257"/>
          <p:cNvSpPr/>
          <p:nvPr/>
        </p:nvSpPr>
        <p:spPr>
          <a:xfrm>
            <a:off x="9815315" y="8805215"/>
            <a:ext cx="0" cy="78740"/>
          </a:xfrm>
          <a:custGeom>
            <a:avLst/>
            <a:gdLst/>
            <a:ahLst/>
            <a:cxnLst/>
            <a:rect l="l" t="t" r="r" b="b"/>
            <a:pathLst>
              <a:path h="78740">
                <a:moveTo>
                  <a:pt x="0" y="0"/>
                </a:moveTo>
                <a:lnTo>
                  <a:pt x="0" y="78625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8" name="object 3258"/>
          <p:cNvSpPr/>
          <p:nvPr/>
        </p:nvSpPr>
        <p:spPr>
          <a:xfrm>
            <a:off x="9815176" y="8805291"/>
            <a:ext cx="0" cy="78740"/>
          </a:xfrm>
          <a:custGeom>
            <a:avLst/>
            <a:gdLst/>
            <a:ahLst/>
            <a:cxnLst/>
            <a:rect l="l" t="t" r="r" b="b"/>
            <a:pathLst>
              <a:path h="78740">
                <a:moveTo>
                  <a:pt x="0" y="0"/>
                </a:moveTo>
                <a:lnTo>
                  <a:pt x="0" y="78485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9" name="object 3259"/>
          <p:cNvSpPr/>
          <p:nvPr/>
        </p:nvSpPr>
        <p:spPr>
          <a:xfrm>
            <a:off x="9815036" y="8805354"/>
            <a:ext cx="0" cy="78740"/>
          </a:xfrm>
          <a:custGeom>
            <a:avLst/>
            <a:gdLst/>
            <a:ahLst/>
            <a:cxnLst/>
            <a:rect l="l" t="t" r="r" b="b"/>
            <a:pathLst>
              <a:path h="78740">
                <a:moveTo>
                  <a:pt x="0" y="0"/>
                </a:moveTo>
                <a:lnTo>
                  <a:pt x="0" y="78359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0" name="object 3260"/>
          <p:cNvSpPr/>
          <p:nvPr/>
        </p:nvSpPr>
        <p:spPr>
          <a:xfrm>
            <a:off x="9814877" y="8805430"/>
            <a:ext cx="0" cy="78740"/>
          </a:xfrm>
          <a:custGeom>
            <a:avLst/>
            <a:gdLst/>
            <a:ahLst/>
            <a:cxnLst/>
            <a:rect l="l" t="t" r="r" b="b"/>
            <a:pathLst>
              <a:path h="78740">
                <a:moveTo>
                  <a:pt x="0" y="0"/>
                </a:moveTo>
                <a:lnTo>
                  <a:pt x="0" y="78219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1" name="object 3261"/>
          <p:cNvSpPr/>
          <p:nvPr/>
        </p:nvSpPr>
        <p:spPr>
          <a:xfrm>
            <a:off x="9814731" y="8805494"/>
            <a:ext cx="0" cy="78105"/>
          </a:xfrm>
          <a:custGeom>
            <a:avLst/>
            <a:gdLst/>
            <a:ahLst/>
            <a:cxnLst/>
            <a:rect l="l" t="t" r="r" b="b"/>
            <a:pathLst>
              <a:path h="78104">
                <a:moveTo>
                  <a:pt x="0" y="0"/>
                </a:moveTo>
                <a:lnTo>
                  <a:pt x="0" y="78092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2" name="object 3262"/>
          <p:cNvSpPr/>
          <p:nvPr/>
        </p:nvSpPr>
        <p:spPr>
          <a:xfrm>
            <a:off x="9814579" y="8805570"/>
            <a:ext cx="0" cy="78105"/>
          </a:xfrm>
          <a:custGeom>
            <a:avLst/>
            <a:gdLst/>
            <a:ahLst/>
            <a:cxnLst/>
            <a:rect l="l" t="t" r="r" b="b"/>
            <a:pathLst>
              <a:path h="78104">
                <a:moveTo>
                  <a:pt x="0" y="0"/>
                </a:moveTo>
                <a:lnTo>
                  <a:pt x="0" y="77939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3" name="object 3263"/>
          <p:cNvSpPr/>
          <p:nvPr/>
        </p:nvSpPr>
        <p:spPr>
          <a:xfrm>
            <a:off x="9814369" y="8805633"/>
            <a:ext cx="0" cy="107950"/>
          </a:xfrm>
          <a:custGeom>
            <a:avLst/>
            <a:gdLst/>
            <a:ahLst/>
            <a:cxnLst/>
            <a:rect l="l" t="t" r="r" b="b"/>
            <a:pathLst>
              <a:path h="107950">
                <a:moveTo>
                  <a:pt x="0" y="0"/>
                </a:moveTo>
                <a:lnTo>
                  <a:pt x="0" y="107543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4" name="object 3264"/>
          <p:cNvSpPr/>
          <p:nvPr/>
        </p:nvSpPr>
        <p:spPr>
          <a:xfrm>
            <a:off x="9814211" y="8805697"/>
            <a:ext cx="0" cy="107950"/>
          </a:xfrm>
          <a:custGeom>
            <a:avLst/>
            <a:gdLst/>
            <a:ahLst/>
            <a:cxnLst/>
            <a:rect l="l" t="t" r="r" b="b"/>
            <a:pathLst>
              <a:path h="107950">
                <a:moveTo>
                  <a:pt x="0" y="0"/>
                </a:moveTo>
                <a:lnTo>
                  <a:pt x="0" y="107403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5" name="object 3265"/>
          <p:cNvSpPr/>
          <p:nvPr/>
        </p:nvSpPr>
        <p:spPr>
          <a:xfrm>
            <a:off x="9814064" y="8805774"/>
            <a:ext cx="0" cy="107314"/>
          </a:xfrm>
          <a:custGeom>
            <a:avLst/>
            <a:gdLst/>
            <a:ahLst/>
            <a:cxnLst/>
            <a:rect l="l" t="t" r="r" b="b"/>
            <a:pathLst>
              <a:path h="107315">
                <a:moveTo>
                  <a:pt x="0" y="0"/>
                </a:moveTo>
                <a:lnTo>
                  <a:pt x="0" y="107251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6" name="object 3266"/>
          <p:cNvSpPr/>
          <p:nvPr/>
        </p:nvSpPr>
        <p:spPr>
          <a:xfrm>
            <a:off x="9813900" y="8805850"/>
            <a:ext cx="0" cy="107314"/>
          </a:xfrm>
          <a:custGeom>
            <a:avLst/>
            <a:gdLst/>
            <a:ahLst/>
            <a:cxnLst/>
            <a:rect l="l" t="t" r="r" b="b"/>
            <a:pathLst>
              <a:path h="107315">
                <a:moveTo>
                  <a:pt x="0" y="0"/>
                </a:moveTo>
                <a:lnTo>
                  <a:pt x="0" y="107111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7" name="object 3267"/>
          <p:cNvSpPr/>
          <p:nvPr/>
        </p:nvSpPr>
        <p:spPr>
          <a:xfrm>
            <a:off x="9813753" y="8805900"/>
            <a:ext cx="0" cy="107314"/>
          </a:xfrm>
          <a:custGeom>
            <a:avLst/>
            <a:gdLst/>
            <a:ahLst/>
            <a:cxnLst/>
            <a:rect l="l" t="t" r="r" b="b"/>
            <a:pathLst>
              <a:path h="107315">
                <a:moveTo>
                  <a:pt x="0" y="0"/>
                </a:moveTo>
                <a:lnTo>
                  <a:pt x="0" y="106984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8" name="object 3268"/>
          <p:cNvSpPr/>
          <p:nvPr/>
        </p:nvSpPr>
        <p:spPr>
          <a:xfrm>
            <a:off x="9813588" y="8805977"/>
            <a:ext cx="0" cy="107314"/>
          </a:xfrm>
          <a:custGeom>
            <a:avLst/>
            <a:gdLst/>
            <a:ahLst/>
            <a:cxnLst/>
            <a:rect l="l" t="t" r="r" b="b"/>
            <a:pathLst>
              <a:path h="107315">
                <a:moveTo>
                  <a:pt x="0" y="0"/>
                </a:moveTo>
                <a:lnTo>
                  <a:pt x="0" y="106832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9" name="object 3269"/>
          <p:cNvSpPr/>
          <p:nvPr/>
        </p:nvSpPr>
        <p:spPr>
          <a:xfrm>
            <a:off x="9813429" y="8806027"/>
            <a:ext cx="0" cy="107314"/>
          </a:xfrm>
          <a:custGeom>
            <a:avLst/>
            <a:gdLst/>
            <a:ahLst/>
            <a:cxnLst/>
            <a:rect l="l" t="t" r="r" b="b"/>
            <a:pathLst>
              <a:path h="107315">
                <a:moveTo>
                  <a:pt x="0" y="0"/>
                </a:moveTo>
                <a:lnTo>
                  <a:pt x="0" y="106705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0" name="object 3270"/>
          <p:cNvSpPr/>
          <p:nvPr/>
        </p:nvSpPr>
        <p:spPr>
          <a:xfrm>
            <a:off x="9813247" y="8806116"/>
            <a:ext cx="0" cy="106680"/>
          </a:xfrm>
          <a:custGeom>
            <a:avLst/>
            <a:gdLst/>
            <a:ahLst/>
            <a:cxnLst/>
            <a:rect l="l" t="t" r="r" b="b"/>
            <a:pathLst>
              <a:path h="106679">
                <a:moveTo>
                  <a:pt x="0" y="0"/>
                </a:moveTo>
                <a:lnTo>
                  <a:pt x="0" y="106527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1" name="object 3271"/>
          <p:cNvSpPr/>
          <p:nvPr/>
        </p:nvSpPr>
        <p:spPr>
          <a:xfrm>
            <a:off x="9813080" y="8806167"/>
            <a:ext cx="0" cy="106680"/>
          </a:xfrm>
          <a:custGeom>
            <a:avLst/>
            <a:gdLst/>
            <a:ahLst/>
            <a:cxnLst/>
            <a:rect l="l" t="t" r="r" b="b"/>
            <a:pathLst>
              <a:path h="106679">
                <a:moveTo>
                  <a:pt x="0" y="0"/>
                </a:moveTo>
                <a:lnTo>
                  <a:pt x="0" y="106400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2" name="object 3272"/>
          <p:cNvSpPr/>
          <p:nvPr/>
        </p:nvSpPr>
        <p:spPr>
          <a:xfrm>
            <a:off x="9812908" y="8806230"/>
            <a:ext cx="0" cy="106680"/>
          </a:xfrm>
          <a:custGeom>
            <a:avLst/>
            <a:gdLst/>
            <a:ahLst/>
            <a:cxnLst/>
            <a:rect l="l" t="t" r="r" b="b"/>
            <a:pathLst>
              <a:path h="106679">
                <a:moveTo>
                  <a:pt x="0" y="0"/>
                </a:moveTo>
                <a:lnTo>
                  <a:pt x="0" y="106248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3" name="object 3273"/>
          <p:cNvSpPr/>
          <p:nvPr/>
        </p:nvSpPr>
        <p:spPr>
          <a:xfrm>
            <a:off x="9812731" y="8806307"/>
            <a:ext cx="0" cy="106680"/>
          </a:xfrm>
          <a:custGeom>
            <a:avLst/>
            <a:gdLst/>
            <a:ahLst/>
            <a:cxnLst/>
            <a:rect l="l" t="t" r="r" b="b"/>
            <a:pathLst>
              <a:path h="106679">
                <a:moveTo>
                  <a:pt x="0" y="0"/>
                </a:moveTo>
                <a:lnTo>
                  <a:pt x="0" y="106095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4" name="object 3274"/>
          <p:cNvSpPr/>
          <p:nvPr/>
        </p:nvSpPr>
        <p:spPr>
          <a:xfrm>
            <a:off x="9812566" y="8806370"/>
            <a:ext cx="0" cy="106045"/>
          </a:xfrm>
          <a:custGeom>
            <a:avLst/>
            <a:gdLst/>
            <a:ahLst/>
            <a:cxnLst/>
            <a:rect l="l" t="t" r="r" b="b"/>
            <a:pathLst>
              <a:path h="106045">
                <a:moveTo>
                  <a:pt x="0" y="0"/>
                </a:moveTo>
                <a:lnTo>
                  <a:pt x="0" y="105943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5" name="object 3275"/>
          <p:cNvSpPr/>
          <p:nvPr/>
        </p:nvSpPr>
        <p:spPr>
          <a:xfrm>
            <a:off x="9812394" y="8806421"/>
            <a:ext cx="0" cy="106045"/>
          </a:xfrm>
          <a:custGeom>
            <a:avLst/>
            <a:gdLst/>
            <a:ahLst/>
            <a:cxnLst/>
            <a:rect l="l" t="t" r="r" b="b"/>
            <a:pathLst>
              <a:path h="106045">
                <a:moveTo>
                  <a:pt x="0" y="0"/>
                </a:moveTo>
                <a:lnTo>
                  <a:pt x="0" y="105816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6" name="object 3276"/>
          <p:cNvSpPr/>
          <p:nvPr/>
        </p:nvSpPr>
        <p:spPr>
          <a:xfrm>
            <a:off x="9812216" y="8806497"/>
            <a:ext cx="0" cy="106045"/>
          </a:xfrm>
          <a:custGeom>
            <a:avLst/>
            <a:gdLst/>
            <a:ahLst/>
            <a:cxnLst/>
            <a:rect l="l" t="t" r="r" b="b"/>
            <a:pathLst>
              <a:path h="106045">
                <a:moveTo>
                  <a:pt x="0" y="0"/>
                </a:moveTo>
                <a:lnTo>
                  <a:pt x="0" y="105651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7" name="object 3277"/>
          <p:cNvSpPr/>
          <p:nvPr/>
        </p:nvSpPr>
        <p:spPr>
          <a:xfrm>
            <a:off x="9812039" y="8806548"/>
            <a:ext cx="0" cy="106045"/>
          </a:xfrm>
          <a:custGeom>
            <a:avLst/>
            <a:gdLst/>
            <a:ahLst/>
            <a:cxnLst/>
            <a:rect l="l" t="t" r="r" b="b"/>
            <a:pathLst>
              <a:path h="106045">
                <a:moveTo>
                  <a:pt x="0" y="0"/>
                </a:moveTo>
                <a:lnTo>
                  <a:pt x="0" y="105511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8" name="object 3278"/>
          <p:cNvSpPr/>
          <p:nvPr/>
        </p:nvSpPr>
        <p:spPr>
          <a:xfrm>
            <a:off x="9811851" y="8806637"/>
            <a:ext cx="0" cy="105410"/>
          </a:xfrm>
          <a:custGeom>
            <a:avLst/>
            <a:gdLst/>
            <a:ahLst/>
            <a:cxnLst/>
            <a:rect l="l" t="t" r="r" b="b"/>
            <a:pathLst>
              <a:path h="105409">
                <a:moveTo>
                  <a:pt x="0" y="0"/>
                </a:moveTo>
                <a:lnTo>
                  <a:pt x="0" y="105333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9" name="object 3279"/>
          <p:cNvSpPr/>
          <p:nvPr/>
        </p:nvSpPr>
        <p:spPr>
          <a:xfrm>
            <a:off x="9811666" y="8806701"/>
            <a:ext cx="0" cy="105410"/>
          </a:xfrm>
          <a:custGeom>
            <a:avLst/>
            <a:gdLst/>
            <a:ahLst/>
            <a:cxnLst/>
            <a:rect l="l" t="t" r="r" b="b"/>
            <a:pathLst>
              <a:path h="105409">
                <a:moveTo>
                  <a:pt x="0" y="0"/>
                </a:moveTo>
                <a:lnTo>
                  <a:pt x="0" y="105181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0" name="object 3280"/>
          <p:cNvSpPr/>
          <p:nvPr/>
        </p:nvSpPr>
        <p:spPr>
          <a:xfrm>
            <a:off x="9811483" y="8806751"/>
            <a:ext cx="0" cy="105410"/>
          </a:xfrm>
          <a:custGeom>
            <a:avLst/>
            <a:gdLst/>
            <a:ahLst/>
            <a:cxnLst/>
            <a:rect l="l" t="t" r="r" b="b"/>
            <a:pathLst>
              <a:path h="105409">
                <a:moveTo>
                  <a:pt x="0" y="0"/>
                </a:moveTo>
                <a:lnTo>
                  <a:pt x="0" y="105041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1" name="object 3281"/>
          <p:cNvSpPr/>
          <p:nvPr/>
        </p:nvSpPr>
        <p:spPr>
          <a:xfrm>
            <a:off x="9811299" y="8806815"/>
            <a:ext cx="0" cy="105410"/>
          </a:xfrm>
          <a:custGeom>
            <a:avLst/>
            <a:gdLst/>
            <a:ahLst/>
            <a:cxnLst/>
            <a:rect l="l" t="t" r="r" b="b"/>
            <a:pathLst>
              <a:path h="105409">
                <a:moveTo>
                  <a:pt x="0" y="0"/>
                </a:moveTo>
                <a:lnTo>
                  <a:pt x="0" y="104889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2" name="object 3282"/>
          <p:cNvSpPr/>
          <p:nvPr/>
        </p:nvSpPr>
        <p:spPr>
          <a:xfrm>
            <a:off x="9811108" y="8806878"/>
            <a:ext cx="0" cy="104775"/>
          </a:xfrm>
          <a:custGeom>
            <a:avLst/>
            <a:gdLst/>
            <a:ahLst/>
            <a:cxnLst/>
            <a:rect l="l" t="t" r="r" b="b"/>
            <a:pathLst>
              <a:path h="104775">
                <a:moveTo>
                  <a:pt x="0" y="0"/>
                </a:moveTo>
                <a:lnTo>
                  <a:pt x="0" y="104736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3" name="object 3283"/>
          <p:cNvSpPr/>
          <p:nvPr/>
        </p:nvSpPr>
        <p:spPr>
          <a:xfrm>
            <a:off x="9810925" y="8806929"/>
            <a:ext cx="0" cy="104775"/>
          </a:xfrm>
          <a:custGeom>
            <a:avLst/>
            <a:gdLst/>
            <a:ahLst/>
            <a:cxnLst/>
            <a:rect l="l" t="t" r="r" b="b"/>
            <a:pathLst>
              <a:path h="104775">
                <a:moveTo>
                  <a:pt x="0" y="0"/>
                </a:moveTo>
                <a:lnTo>
                  <a:pt x="0" y="104584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4" name="object 3284"/>
          <p:cNvSpPr/>
          <p:nvPr/>
        </p:nvSpPr>
        <p:spPr>
          <a:xfrm>
            <a:off x="9810734" y="8806992"/>
            <a:ext cx="0" cy="104775"/>
          </a:xfrm>
          <a:custGeom>
            <a:avLst/>
            <a:gdLst/>
            <a:ahLst/>
            <a:cxnLst/>
            <a:rect l="l" t="t" r="r" b="b"/>
            <a:pathLst>
              <a:path h="104775">
                <a:moveTo>
                  <a:pt x="0" y="0"/>
                </a:moveTo>
                <a:lnTo>
                  <a:pt x="0" y="104432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5" name="object 3285"/>
          <p:cNvSpPr/>
          <p:nvPr/>
        </p:nvSpPr>
        <p:spPr>
          <a:xfrm>
            <a:off x="9810550" y="8807043"/>
            <a:ext cx="0" cy="104775"/>
          </a:xfrm>
          <a:custGeom>
            <a:avLst/>
            <a:gdLst/>
            <a:ahLst/>
            <a:cxnLst/>
            <a:rect l="l" t="t" r="r" b="b"/>
            <a:pathLst>
              <a:path h="104775">
                <a:moveTo>
                  <a:pt x="0" y="0"/>
                </a:moveTo>
                <a:lnTo>
                  <a:pt x="0" y="104292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6" name="object 3286"/>
          <p:cNvSpPr/>
          <p:nvPr/>
        </p:nvSpPr>
        <p:spPr>
          <a:xfrm>
            <a:off x="9810362" y="8807081"/>
            <a:ext cx="0" cy="104775"/>
          </a:xfrm>
          <a:custGeom>
            <a:avLst/>
            <a:gdLst/>
            <a:ahLst/>
            <a:cxnLst/>
            <a:rect l="l" t="t" r="r" b="b"/>
            <a:pathLst>
              <a:path h="104775">
                <a:moveTo>
                  <a:pt x="0" y="0"/>
                </a:moveTo>
                <a:lnTo>
                  <a:pt x="0" y="104152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7" name="object 3287"/>
          <p:cNvSpPr/>
          <p:nvPr/>
        </p:nvSpPr>
        <p:spPr>
          <a:xfrm>
            <a:off x="9810203" y="8807132"/>
            <a:ext cx="0" cy="104139"/>
          </a:xfrm>
          <a:custGeom>
            <a:avLst/>
            <a:gdLst/>
            <a:ahLst/>
            <a:cxnLst/>
            <a:rect l="l" t="t" r="r" b="b"/>
            <a:pathLst>
              <a:path h="104140">
                <a:moveTo>
                  <a:pt x="0" y="0"/>
                </a:moveTo>
                <a:lnTo>
                  <a:pt x="0" y="104012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8" name="object 3288"/>
          <p:cNvSpPr/>
          <p:nvPr/>
        </p:nvSpPr>
        <p:spPr>
          <a:xfrm>
            <a:off x="9810045" y="8807170"/>
            <a:ext cx="0" cy="104139"/>
          </a:xfrm>
          <a:custGeom>
            <a:avLst/>
            <a:gdLst/>
            <a:ahLst/>
            <a:cxnLst/>
            <a:rect l="l" t="t" r="r" b="b"/>
            <a:pathLst>
              <a:path h="104140">
                <a:moveTo>
                  <a:pt x="0" y="0"/>
                </a:moveTo>
                <a:lnTo>
                  <a:pt x="0" y="103898"/>
                </a:lnTo>
              </a:path>
            </a:pathLst>
          </a:custGeom>
          <a:ln w="3175">
            <a:solidFill>
              <a:srgbClr val="748F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9" name="object 3289"/>
          <p:cNvSpPr/>
          <p:nvPr/>
        </p:nvSpPr>
        <p:spPr>
          <a:xfrm>
            <a:off x="9809877" y="8807221"/>
            <a:ext cx="0" cy="104139"/>
          </a:xfrm>
          <a:custGeom>
            <a:avLst/>
            <a:gdLst/>
            <a:ahLst/>
            <a:cxnLst/>
            <a:rect l="l" t="t" r="r" b="b"/>
            <a:pathLst>
              <a:path h="104140">
                <a:moveTo>
                  <a:pt x="0" y="0"/>
                </a:moveTo>
                <a:lnTo>
                  <a:pt x="0" y="103759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0" name="object 3290"/>
          <p:cNvSpPr/>
          <p:nvPr/>
        </p:nvSpPr>
        <p:spPr>
          <a:xfrm>
            <a:off x="9809715" y="8807259"/>
            <a:ext cx="0" cy="104139"/>
          </a:xfrm>
          <a:custGeom>
            <a:avLst/>
            <a:gdLst/>
            <a:ahLst/>
            <a:cxnLst/>
            <a:rect l="l" t="t" r="r" b="b"/>
            <a:pathLst>
              <a:path h="104140">
                <a:moveTo>
                  <a:pt x="0" y="0"/>
                </a:moveTo>
                <a:lnTo>
                  <a:pt x="0" y="103644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1" name="object 3291"/>
          <p:cNvSpPr/>
          <p:nvPr/>
        </p:nvSpPr>
        <p:spPr>
          <a:xfrm>
            <a:off x="9809550" y="8807298"/>
            <a:ext cx="0" cy="103505"/>
          </a:xfrm>
          <a:custGeom>
            <a:avLst/>
            <a:gdLst/>
            <a:ahLst/>
            <a:cxnLst/>
            <a:rect l="l" t="t" r="r" b="b"/>
            <a:pathLst>
              <a:path h="103504">
                <a:moveTo>
                  <a:pt x="0" y="0"/>
                </a:moveTo>
                <a:lnTo>
                  <a:pt x="0" y="103517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2" name="object 3292"/>
          <p:cNvSpPr/>
          <p:nvPr/>
        </p:nvSpPr>
        <p:spPr>
          <a:xfrm>
            <a:off x="9809384" y="8807348"/>
            <a:ext cx="0" cy="103505"/>
          </a:xfrm>
          <a:custGeom>
            <a:avLst/>
            <a:gdLst/>
            <a:ahLst/>
            <a:cxnLst/>
            <a:rect l="l" t="t" r="r" b="b"/>
            <a:pathLst>
              <a:path h="103504">
                <a:moveTo>
                  <a:pt x="0" y="0"/>
                </a:moveTo>
                <a:lnTo>
                  <a:pt x="0" y="103390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3" name="object 3293"/>
          <p:cNvSpPr/>
          <p:nvPr/>
        </p:nvSpPr>
        <p:spPr>
          <a:xfrm>
            <a:off x="9809219" y="8807386"/>
            <a:ext cx="0" cy="103505"/>
          </a:xfrm>
          <a:custGeom>
            <a:avLst/>
            <a:gdLst/>
            <a:ahLst/>
            <a:cxnLst/>
            <a:rect l="l" t="t" r="r" b="b"/>
            <a:pathLst>
              <a:path h="103504">
                <a:moveTo>
                  <a:pt x="0" y="0"/>
                </a:moveTo>
                <a:lnTo>
                  <a:pt x="0" y="103263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4" name="object 3294"/>
          <p:cNvSpPr/>
          <p:nvPr/>
        </p:nvSpPr>
        <p:spPr>
          <a:xfrm>
            <a:off x="9809046" y="8807437"/>
            <a:ext cx="0" cy="103505"/>
          </a:xfrm>
          <a:custGeom>
            <a:avLst/>
            <a:gdLst/>
            <a:ahLst/>
            <a:cxnLst/>
            <a:rect l="l" t="t" r="r" b="b"/>
            <a:pathLst>
              <a:path h="103504">
                <a:moveTo>
                  <a:pt x="0" y="0"/>
                </a:moveTo>
                <a:lnTo>
                  <a:pt x="0" y="103136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5" name="object 3295"/>
          <p:cNvSpPr/>
          <p:nvPr/>
        </p:nvSpPr>
        <p:spPr>
          <a:xfrm>
            <a:off x="9808883" y="8807463"/>
            <a:ext cx="0" cy="103505"/>
          </a:xfrm>
          <a:custGeom>
            <a:avLst/>
            <a:gdLst/>
            <a:ahLst/>
            <a:cxnLst/>
            <a:rect l="l" t="t" r="r" b="b"/>
            <a:pathLst>
              <a:path h="103504">
                <a:moveTo>
                  <a:pt x="0" y="0"/>
                </a:moveTo>
                <a:lnTo>
                  <a:pt x="0" y="103022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6" name="object 3296"/>
          <p:cNvSpPr/>
          <p:nvPr/>
        </p:nvSpPr>
        <p:spPr>
          <a:xfrm>
            <a:off x="9808792" y="8808434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599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7" name="object 3297"/>
          <p:cNvSpPr/>
          <p:nvPr/>
        </p:nvSpPr>
        <p:spPr>
          <a:xfrm>
            <a:off x="9808671" y="8808434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548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8" name="object 3298"/>
          <p:cNvSpPr/>
          <p:nvPr/>
        </p:nvSpPr>
        <p:spPr>
          <a:xfrm>
            <a:off x="9808557" y="8808434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497"/>
                </a:lnTo>
              </a:path>
            </a:pathLst>
          </a:custGeom>
          <a:ln w="3175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9" name="object 3299"/>
          <p:cNvSpPr/>
          <p:nvPr/>
        </p:nvSpPr>
        <p:spPr>
          <a:xfrm>
            <a:off x="9808436" y="8808434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459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0" name="object 3300"/>
          <p:cNvSpPr/>
          <p:nvPr/>
        </p:nvSpPr>
        <p:spPr>
          <a:xfrm>
            <a:off x="9808323" y="8808434"/>
            <a:ext cx="0" cy="73025"/>
          </a:xfrm>
          <a:custGeom>
            <a:avLst/>
            <a:gdLst/>
            <a:ahLst/>
            <a:cxnLst/>
            <a:rect l="l" t="t" r="r" b="b"/>
            <a:pathLst>
              <a:path h="73025">
                <a:moveTo>
                  <a:pt x="0" y="0"/>
                </a:moveTo>
                <a:lnTo>
                  <a:pt x="0" y="72409"/>
                </a:lnTo>
              </a:path>
            </a:pathLst>
          </a:custGeom>
          <a:ln w="3175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1" name="object 3301"/>
          <p:cNvSpPr/>
          <p:nvPr/>
        </p:nvSpPr>
        <p:spPr>
          <a:xfrm>
            <a:off x="9808202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358"/>
                </a:lnTo>
              </a:path>
            </a:pathLst>
          </a:custGeom>
          <a:ln w="3175">
            <a:solidFill>
              <a:srgbClr val="7C9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2" name="object 3302"/>
          <p:cNvSpPr/>
          <p:nvPr/>
        </p:nvSpPr>
        <p:spPr>
          <a:xfrm>
            <a:off x="9808081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307"/>
                </a:lnTo>
              </a:path>
            </a:pathLst>
          </a:custGeom>
          <a:ln w="3175">
            <a:solidFill>
              <a:srgbClr val="7C99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3" name="object 3303"/>
          <p:cNvSpPr/>
          <p:nvPr/>
        </p:nvSpPr>
        <p:spPr>
          <a:xfrm>
            <a:off x="9807967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269"/>
                </a:lnTo>
              </a:path>
            </a:pathLst>
          </a:custGeom>
          <a:ln w="3175">
            <a:solidFill>
              <a:srgbClr val="7D9A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4" name="object 3304"/>
          <p:cNvSpPr/>
          <p:nvPr/>
        </p:nvSpPr>
        <p:spPr>
          <a:xfrm>
            <a:off x="9807846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218"/>
                </a:lnTo>
              </a:path>
            </a:pathLst>
          </a:custGeom>
          <a:ln w="3175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5" name="object 3305"/>
          <p:cNvSpPr/>
          <p:nvPr/>
        </p:nvSpPr>
        <p:spPr>
          <a:xfrm>
            <a:off x="9807726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167"/>
                </a:lnTo>
              </a:path>
            </a:pathLst>
          </a:custGeom>
          <a:ln w="3175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6" name="object 3306"/>
          <p:cNvSpPr/>
          <p:nvPr/>
        </p:nvSpPr>
        <p:spPr>
          <a:xfrm>
            <a:off x="9807611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116"/>
                </a:lnTo>
              </a:path>
            </a:pathLst>
          </a:custGeom>
          <a:ln w="317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7" name="object 3307"/>
          <p:cNvSpPr/>
          <p:nvPr/>
        </p:nvSpPr>
        <p:spPr>
          <a:xfrm>
            <a:off x="9807497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066"/>
                </a:lnTo>
              </a:path>
            </a:pathLst>
          </a:custGeom>
          <a:ln w="3175">
            <a:solidFill>
              <a:srgbClr val="7F9D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8" name="object 3308"/>
          <p:cNvSpPr/>
          <p:nvPr/>
        </p:nvSpPr>
        <p:spPr>
          <a:xfrm>
            <a:off x="9807376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2028"/>
                </a:lnTo>
              </a:path>
            </a:pathLst>
          </a:custGeom>
          <a:ln w="317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9" name="object 3309"/>
          <p:cNvSpPr/>
          <p:nvPr/>
        </p:nvSpPr>
        <p:spPr>
          <a:xfrm>
            <a:off x="9807256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1977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0" name="object 3310"/>
          <p:cNvSpPr/>
          <p:nvPr/>
        </p:nvSpPr>
        <p:spPr>
          <a:xfrm>
            <a:off x="9807141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1926"/>
                </a:lnTo>
              </a:path>
            </a:pathLst>
          </a:custGeom>
          <a:ln w="3175">
            <a:solidFill>
              <a:srgbClr val="81A0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1" name="object 3311"/>
          <p:cNvSpPr/>
          <p:nvPr/>
        </p:nvSpPr>
        <p:spPr>
          <a:xfrm>
            <a:off x="9807047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1888"/>
                </a:lnTo>
              </a:path>
            </a:pathLst>
          </a:custGeom>
          <a:ln w="3175">
            <a:solidFill>
              <a:srgbClr val="83A1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2" name="object 3312"/>
          <p:cNvSpPr/>
          <p:nvPr/>
        </p:nvSpPr>
        <p:spPr>
          <a:xfrm>
            <a:off x="9806957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1850"/>
                </a:lnTo>
              </a:path>
            </a:pathLst>
          </a:custGeom>
          <a:ln w="3175">
            <a:solidFill>
              <a:srgbClr val="87A4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3" name="object 3313"/>
          <p:cNvSpPr/>
          <p:nvPr/>
        </p:nvSpPr>
        <p:spPr>
          <a:xfrm>
            <a:off x="9806875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1812"/>
                </a:lnTo>
              </a:path>
            </a:pathLst>
          </a:custGeom>
          <a:ln w="3175">
            <a:solidFill>
              <a:srgbClr val="8DA8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4" name="object 3314"/>
          <p:cNvSpPr/>
          <p:nvPr/>
        </p:nvSpPr>
        <p:spPr>
          <a:xfrm>
            <a:off x="9806786" y="8808434"/>
            <a:ext cx="0" cy="72390"/>
          </a:xfrm>
          <a:custGeom>
            <a:avLst/>
            <a:gdLst/>
            <a:ahLst/>
            <a:cxnLst/>
            <a:rect l="l" t="t" r="r" b="b"/>
            <a:pathLst>
              <a:path h="72390">
                <a:moveTo>
                  <a:pt x="0" y="0"/>
                </a:moveTo>
                <a:lnTo>
                  <a:pt x="0" y="71786"/>
                </a:lnTo>
              </a:path>
            </a:pathLst>
          </a:custGeom>
          <a:ln w="3175">
            <a:solidFill>
              <a:srgbClr val="92AA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5" name="object 3315"/>
          <p:cNvSpPr/>
          <p:nvPr/>
        </p:nvSpPr>
        <p:spPr>
          <a:xfrm>
            <a:off x="9806703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748"/>
                </a:lnTo>
              </a:path>
            </a:pathLst>
          </a:custGeom>
          <a:ln w="3175">
            <a:solidFill>
              <a:srgbClr val="95AB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6" name="object 3316"/>
          <p:cNvSpPr/>
          <p:nvPr/>
        </p:nvSpPr>
        <p:spPr>
          <a:xfrm>
            <a:off x="9806615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710"/>
                </a:lnTo>
              </a:path>
            </a:pathLst>
          </a:custGeom>
          <a:ln w="3175">
            <a:solidFill>
              <a:srgbClr val="97ADC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7" name="object 3317"/>
          <p:cNvSpPr/>
          <p:nvPr/>
        </p:nvSpPr>
        <p:spPr>
          <a:xfrm>
            <a:off x="9806526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685"/>
                </a:lnTo>
              </a:path>
            </a:pathLst>
          </a:custGeom>
          <a:ln w="3175">
            <a:solidFill>
              <a:srgbClr val="99A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8" name="object 3318"/>
          <p:cNvSpPr/>
          <p:nvPr/>
        </p:nvSpPr>
        <p:spPr>
          <a:xfrm>
            <a:off x="9806444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647"/>
                </a:lnTo>
              </a:path>
            </a:pathLst>
          </a:custGeom>
          <a:ln w="3175">
            <a:solidFill>
              <a:srgbClr val="9CB0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9" name="object 3319"/>
          <p:cNvSpPr/>
          <p:nvPr/>
        </p:nvSpPr>
        <p:spPr>
          <a:xfrm>
            <a:off x="9806354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608"/>
                </a:lnTo>
              </a:path>
            </a:pathLst>
          </a:custGeom>
          <a:ln w="3175">
            <a:solidFill>
              <a:srgbClr val="9EB1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0" name="object 3320"/>
          <p:cNvSpPr/>
          <p:nvPr/>
        </p:nvSpPr>
        <p:spPr>
          <a:xfrm>
            <a:off x="9806265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570"/>
                </a:lnTo>
              </a:path>
            </a:pathLst>
          </a:custGeom>
          <a:ln w="3175">
            <a:solidFill>
              <a:srgbClr val="9FB2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1" name="object 3321"/>
          <p:cNvSpPr/>
          <p:nvPr/>
        </p:nvSpPr>
        <p:spPr>
          <a:xfrm>
            <a:off x="9806177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545"/>
                </a:lnTo>
              </a:path>
            </a:pathLst>
          </a:custGeom>
          <a:ln w="3175">
            <a:solidFill>
              <a:srgbClr val="A0B3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2" name="object 3322"/>
          <p:cNvSpPr/>
          <p:nvPr/>
        </p:nvSpPr>
        <p:spPr>
          <a:xfrm>
            <a:off x="9806094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507"/>
                </a:lnTo>
              </a:path>
            </a:pathLst>
          </a:custGeom>
          <a:ln w="3175">
            <a:solidFill>
              <a:srgbClr val="A2B4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3" name="object 3323"/>
          <p:cNvSpPr/>
          <p:nvPr/>
        </p:nvSpPr>
        <p:spPr>
          <a:xfrm>
            <a:off x="9806006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469"/>
                </a:lnTo>
              </a:path>
            </a:pathLst>
          </a:custGeom>
          <a:ln w="3175">
            <a:solidFill>
              <a:srgbClr val="A4B5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4" name="object 3324"/>
          <p:cNvSpPr/>
          <p:nvPr/>
        </p:nvSpPr>
        <p:spPr>
          <a:xfrm>
            <a:off x="9805916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443"/>
                </a:lnTo>
              </a:path>
            </a:pathLst>
          </a:custGeom>
          <a:ln w="3175">
            <a:solidFill>
              <a:srgbClr val="A5B6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5" name="object 3325"/>
          <p:cNvSpPr/>
          <p:nvPr/>
        </p:nvSpPr>
        <p:spPr>
          <a:xfrm>
            <a:off x="9805827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405"/>
                </a:lnTo>
              </a:path>
            </a:pathLst>
          </a:custGeom>
          <a:ln w="3175">
            <a:solidFill>
              <a:srgbClr val="A7B7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6" name="object 3326"/>
          <p:cNvSpPr/>
          <p:nvPr/>
        </p:nvSpPr>
        <p:spPr>
          <a:xfrm>
            <a:off x="9805739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367"/>
                </a:lnTo>
              </a:path>
            </a:pathLst>
          </a:custGeom>
          <a:ln w="3175">
            <a:solidFill>
              <a:srgbClr val="A8B8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7" name="object 3327"/>
          <p:cNvSpPr/>
          <p:nvPr/>
        </p:nvSpPr>
        <p:spPr>
          <a:xfrm>
            <a:off x="9805656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329"/>
                </a:lnTo>
              </a:path>
            </a:pathLst>
          </a:custGeom>
          <a:ln w="3175">
            <a:solidFill>
              <a:srgbClr val="AAB9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8" name="object 3328"/>
          <p:cNvSpPr/>
          <p:nvPr/>
        </p:nvSpPr>
        <p:spPr>
          <a:xfrm>
            <a:off x="9805567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291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9" name="object 3329"/>
          <p:cNvSpPr/>
          <p:nvPr/>
        </p:nvSpPr>
        <p:spPr>
          <a:xfrm>
            <a:off x="9805472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266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0" name="object 3330"/>
          <p:cNvSpPr/>
          <p:nvPr/>
        </p:nvSpPr>
        <p:spPr>
          <a:xfrm>
            <a:off x="9805396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227"/>
                </a:lnTo>
              </a:path>
            </a:pathLst>
          </a:custGeom>
          <a:ln w="3175">
            <a:solidFill>
              <a:srgbClr val="ADBB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1" name="object 3331"/>
          <p:cNvSpPr/>
          <p:nvPr/>
        </p:nvSpPr>
        <p:spPr>
          <a:xfrm>
            <a:off x="9805307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189"/>
                </a:lnTo>
              </a:path>
            </a:pathLst>
          </a:custGeom>
          <a:ln w="3175">
            <a:solidFill>
              <a:srgbClr val="AEBC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2" name="object 3332"/>
          <p:cNvSpPr/>
          <p:nvPr/>
        </p:nvSpPr>
        <p:spPr>
          <a:xfrm>
            <a:off x="9805224" y="880843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164"/>
                </a:lnTo>
              </a:path>
            </a:pathLst>
          </a:custGeom>
          <a:ln w="3175">
            <a:solidFill>
              <a:srgbClr val="AFBD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3" name="object 3333"/>
          <p:cNvSpPr/>
          <p:nvPr/>
        </p:nvSpPr>
        <p:spPr>
          <a:xfrm>
            <a:off x="9805142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1126"/>
                </a:lnTo>
              </a:path>
            </a:pathLst>
          </a:custGeom>
          <a:ln w="3175">
            <a:solidFill>
              <a:srgbClr val="B0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4" name="object 3334"/>
          <p:cNvSpPr/>
          <p:nvPr/>
        </p:nvSpPr>
        <p:spPr>
          <a:xfrm>
            <a:off x="9805059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1100"/>
                </a:lnTo>
              </a:path>
            </a:pathLst>
          </a:custGeom>
          <a:ln w="3175">
            <a:solidFill>
              <a:srgbClr val="B1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5" name="object 3335"/>
          <p:cNvSpPr/>
          <p:nvPr/>
        </p:nvSpPr>
        <p:spPr>
          <a:xfrm>
            <a:off x="9804977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1062"/>
                </a:lnTo>
              </a:path>
            </a:pathLst>
          </a:custGeom>
          <a:ln w="3175">
            <a:solidFill>
              <a:srgbClr val="B3BE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6" name="object 3336"/>
          <p:cNvSpPr/>
          <p:nvPr/>
        </p:nvSpPr>
        <p:spPr>
          <a:xfrm>
            <a:off x="9804894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1037"/>
                </a:lnTo>
              </a:path>
            </a:pathLst>
          </a:custGeom>
          <a:ln w="3175">
            <a:solidFill>
              <a:srgbClr val="B4BF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7" name="object 3337"/>
          <p:cNvSpPr/>
          <p:nvPr/>
        </p:nvSpPr>
        <p:spPr>
          <a:xfrm>
            <a:off x="9804812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999"/>
                </a:lnTo>
              </a:path>
            </a:pathLst>
          </a:custGeom>
          <a:ln w="3175">
            <a:solidFill>
              <a:srgbClr val="B5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8" name="object 3338"/>
          <p:cNvSpPr/>
          <p:nvPr/>
        </p:nvSpPr>
        <p:spPr>
          <a:xfrm>
            <a:off x="9804723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961"/>
                </a:lnTo>
              </a:path>
            </a:pathLst>
          </a:custGeom>
          <a:ln w="3175">
            <a:solidFill>
              <a:srgbClr val="B6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9" name="object 3339"/>
          <p:cNvSpPr/>
          <p:nvPr/>
        </p:nvSpPr>
        <p:spPr>
          <a:xfrm>
            <a:off x="9804641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935"/>
                </a:lnTo>
              </a:path>
            </a:pathLst>
          </a:custGeom>
          <a:ln w="3175">
            <a:solidFill>
              <a:srgbClr val="B7C1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0" name="object 3340"/>
          <p:cNvSpPr/>
          <p:nvPr/>
        </p:nvSpPr>
        <p:spPr>
          <a:xfrm>
            <a:off x="9804558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897"/>
                </a:lnTo>
              </a:path>
            </a:pathLst>
          </a:custGeom>
          <a:ln w="3175">
            <a:solidFill>
              <a:srgbClr val="B8C1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1" name="object 3341"/>
          <p:cNvSpPr/>
          <p:nvPr/>
        </p:nvSpPr>
        <p:spPr>
          <a:xfrm>
            <a:off x="9804475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859"/>
                </a:lnTo>
              </a:path>
            </a:pathLst>
          </a:custGeom>
          <a:ln w="3175">
            <a:solidFill>
              <a:srgbClr val="B9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2" name="object 3342"/>
          <p:cNvSpPr/>
          <p:nvPr/>
        </p:nvSpPr>
        <p:spPr>
          <a:xfrm>
            <a:off x="9804386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834"/>
                </a:lnTo>
              </a:path>
            </a:pathLst>
          </a:custGeom>
          <a:ln w="3175">
            <a:solidFill>
              <a:srgbClr val="BA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3" name="object 3343"/>
          <p:cNvSpPr/>
          <p:nvPr/>
        </p:nvSpPr>
        <p:spPr>
          <a:xfrm>
            <a:off x="9804304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796"/>
                </a:lnTo>
              </a:path>
            </a:pathLst>
          </a:custGeom>
          <a:ln w="3175">
            <a:solidFill>
              <a:srgbClr val="BAC3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4" name="object 3344"/>
          <p:cNvSpPr/>
          <p:nvPr/>
        </p:nvSpPr>
        <p:spPr>
          <a:xfrm>
            <a:off x="9804215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770"/>
                </a:lnTo>
              </a:path>
            </a:pathLst>
          </a:custGeom>
          <a:ln w="3175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5" name="object 3345"/>
          <p:cNvSpPr/>
          <p:nvPr/>
        </p:nvSpPr>
        <p:spPr>
          <a:xfrm>
            <a:off x="9804133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732"/>
                </a:lnTo>
              </a:path>
            </a:pathLst>
          </a:custGeom>
          <a:ln w="3175">
            <a:solidFill>
              <a:srgbClr val="BC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6" name="object 3346"/>
          <p:cNvSpPr/>
          <p:nvPr/>
        </p:nvSpPr>
        <p:spPr>
          <a:xfrm>
            <a:off x="9804056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707"/>
                </a:lnTo>
              </a:path>
            </a:pathLst>
          </a:custGeom>
          <a:ln w="3175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7" name="object 3347"/>
          <p:cNvSpPr/>
          <p:nvPr/>
        </p:nvSpPr>
        <p:spPr>
          <a:xfrm>
            <a:off x="9803968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669"/>
                </a:lnTo>
              </a:path>
            </a:pathLst>
          </a:custGeom>
          <a:ln w="3175">
            <a:solidFill>
              <a:srgbClr val="BD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8" name="object 3348"/>
          <p:cNvSpPr/>
          <p:nvPr/>
        </p:nvSpPr>
        <p:spPr>
          <a:xfrm>
            <a:off x="9803885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631"/>
                </a:lnTo>
              </a:path>
            </a:pathLst>
          </a:custGeom>
          <a:ln w="3175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9" name="object 3349"/>
          <p:cNvSpPr/>
          <p:nvPr/>
        </p:nvSpPr>
        <p:spPr>
          <a:xfrm>
            <a:off x="9803803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605"/>
                </a:lnTo>
              </a:path>
            </a:pathLst>
          </a:custGeom>
          <a:ln w="3175">
            <a:solidFill>
              <a:srgbClr val="BF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0" name="object 3350"/>
          <p:cNvSpPr/>
          <p:nvPr/>
        </p:nvSpPr>
        <p:spPr>
          <a:xfrm>
            <a:off x="9803720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567"/>
                </a:lnTo>
              </a:path>
            </a:pathLst>
          </a:custGeom>
          <a:ln w="3175">
            <a:solidFill>
              <a:srgbClr val="C0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1" name="object 3351"/>
          <p:cNvSpPr/>
          <p:nvPr/>
        </p:nvSpPr>
        <p:spPr>
          <a:xfrm>
            <a:off x="9803612" y="8808434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542"/>
                </a:lnTo>
              </a:path>
            </a:pathLst>
          </a:custGeom>
          <a:ln w="3175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2" name="object 3352"/>
          <p:cNvSpPr/>
          <p:nvPr/>
        </p:nvSpPr>
        <p:spPr>
          <a:xfrm>
            <a:off x="9803409" y="8808434"/>
            <a:ext cx="0" cy="99695"/>
          </a:xfrm>
          <a:custGeom>
            <a:avLst/>
            <a:gdLst/>
            <a:ahLst/>
            <a:cxnLst/>
            <a:rect l="l" t="t" r="r" b="b"/>
            <a:pathLst>
              <a:path h="99695">
                <a:moveTo>
                  <a:pt x="0" y="0"/>
                </a:moveTo>
                <a:lnTo>
                  <a:pt x="0" y="99180"/>
                </a:lnTo>
              </a:path>
            </a:pathLst>
          </a:custGeom>
          <a:ln w="3175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3" name="object 3353"/>
          <p:cNvSpPr/>
          <p:nvPr/>
        </p:nvSpPr>
        <p:spPr>
          <a:xfrm>
            <a:off x="9803269" y="8808434"/>
            <a:ext cx="0" cy="99695"/>
          </a:xfrm>
          <a:custGeom>
            <a:avLst/>
            <a:gdLst/>
            <a:ahLst/>
            <a:cxnLst/>
            <a:rect l="l" t="t" r="r" b="b"/>
            <a:pathLst>
              <a:path h="99695">
                <a:moveTo>
                  <a:pt x="0" y="0"/>
                </a:moveTo>
                <a:lnTo>
                  <a:pt x="0" y="99104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4" name="object 3354"/>
          <p:cNvSpPr/>
          <p:nvPr/>
        </p:nvSpPr>
        <p:spPr>
          <a:xfrm>
            <a:off x="9803129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9028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5" name="object 3355"/>
          <p:cNvSpPr/>
          <p:nvPr/>
        </p:nvSpPr>
        <p:spPr>
          <a:xfrm>
            <a:off x="9802977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8952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6" name="object 3356"/>
          <p:cNvSpPr/>
          <p:nvPr/>
        </p:nvSpPr>
        <p:spPr>
          <a:xfrm>
            <a:off x="9802838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8863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7" name="object 3357"/>
          <p:cNvSpPr/>
          <p:nvPr/>
        </p:nvSpPr>
        <p:spPr>
          <a:xfrm>
            <a:off x="9802685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8786"/>
                </a:lnTo>
              </a:path>
            </a:pathLst>
          </a:custGeom>
          <a:ln w="3175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8" name="object 3358"/>
          <p:cNvSpPr/>
          <p:nvPr/>
        </p:nvSpPr>
        <p:spPr>
          <a:xfrm>
            <a:off x="9802545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8710"/>
                </a:lnTo>
              </a:path>
            </a:pathLst>
          </a:custGeom>
          <a:ln w="3175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9" name="object 3359"/>
          <p:cNvSpPr/>
          <p:nvPr/>
        </p:nvSpPr>
        <p:spPr>
          <a:xfrm>
            <a:off x="9802399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8634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0" name="object 3360"/>
          <p:cNvSpPr/>
          <p:nvPr/>
        </p:nvSpPr>
        <p:spPr>
          <a:xfrm>
            <a:off x="9802253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8545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1" name="object 3361"/>
          <p:cNvSpPr/>
          <p:nvPr/>
        </p:nvSpPr>
        <p:spPr>
          <a:xfrm>
            <a:off x="9802114" y="8808434"/>
            <a:ext cx="0" cy="99060"/>
          </a:xfrm>
          <a:custGeom>
            <a:avLst/>
            <a:gdLst/>
            <a:ahLst/>
            <a:cxnLst/>
            <a:rect l="l" t="t" r="r" b="b"/>
            <a:pathLst>
              <a:path h="99059">
                <a:moveTo>
                  <a:pt x="0" y="0"/>
                </a:moveTo>
                <a:lnTo>
                  <a:pt x="0" y="98469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2" name="object 3362"/>
          <p:cNvSpPr/>
          <p:nvPr/>
        </p:nvSpPr>
        <p:spPr>
          <a:xfrm>
            <a:off x="9801745" y="8808434"/>
            <a:ext cx="0" cy="98425"/>
          </a:xfrm>
          <a:custGeom>
            <a:avLst/>
            <a:gdLst/>
            <a:ahLst/>
            <a:cxnLst/>
            <a:rect l="l" t="t" r="r" b="b"/>
            <a:pathLst>
              <a:path h="98425">
                <a:moveTo>
                  <a:pt x="0" y="0"/>
                </a:moveTo>
                <a:lnTo>
                  <a:pt x="0" y="98317"/>
                </a:lnTo>
              </a:path>
            </a:pathLst>
          </a:custGeom>
          <a:ln w="3175">
            <a:solidFill>
              <a:srgbClr val="CB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3" name="object 3363"/>
          <p:cNvSpPr/>
          <p:nvPr/>
        </p:nvSpPr>
        <p:spPr>
          <a:xfrm>
            <a:off x="9801402" y="8808434"/>
            <a:ext cx="0" cy="98425"/>
          </a:xfrm>
          <a:custGeom>
            <a:avLst/>
            <a:gdLst/>
            <a:ahLst/>
            <a:cxnLst/>
            <a:rect l="l" t="t" r="r" b="b"/>
            <a:pathLst>
              <a:path h="98425">
                <a:moveTo>
                  <a:pt x="0" y="0"/>
                </a:moveTo>
                <a:lnTo>
                  <a:pt x="0" y="98393"/>
                </a:lnTo>
              </a:path>
            </a:pathLst>
          </a:custGeom>
          <a:ln w="3175">
            <a:solidFill>
              <a:srgbClr val="CACE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4" name="object 3364"/>
          <p:cNvSpPr/>
          <p:nvPr/>
        </p:nvSpPr>
        <p:spPr>
          <a:xfrm>
            <a:off x="9800425" y="890529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95" y="0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5" name="object 3365"/>
          <p:cNvSpPr/>
          <p:nvPr/>
        </p:nvSpPr>
        <p:spPr>
          <a:xfrm>
            <a:off x="9800920" y="8808434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576"/>
                </a:lnTo>
              </a:path>
            </a:pathLst>
          </a:custGeom>
          <a:ln w="3175">
            <a:solidFill>
              <a:srgbClr val="C9CD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6" name="object 3366"/>
          <p:cNvSpPr/>
          <p:nvPr/>
        </p:nvSpPr>
        <p:spPr>
          <a:xfrm>
            <a:off x="9800431" y="8808440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392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7" name="object 3367"/>
          <p:cNvSpPr/>
          <p:nvPr/>
        </p:nvSpPr>
        <p:spPr>
          <a:xfrm>
            <a:off x="9800107" y="8808440"/>
            <a:ext cx="0" cy="97790"/>
          </a:xfrm>
          <a:custGeom>
            <a:avLst/>
            <a:gdLst/>
            <a:ahLst/>
            <a:cxnLst/>
            <a:rect l="l" t="t" r="r" b="b"/>
            <a:pathLst>
              <a:path h="97790">
                <a:moveTo>
                  <a:pt x="0" y="0"/>
                </a:moveTo>
                <a:lnTo>
                  <a:pt x="0" y="97586"/>
                </a:lnTo>
              </a:path>
            </a:pathLst>
          </a:custGeom>
          <a:ln w="3175">
            <a:solidFill>
              <a:srgbClr val="C8CCC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8" name="object 3368"/>
          <p:cNvSpPr/>
          <p:nvPr/>
        </p:nvSpPr>
        <p:spPr>
          <a:xfrm>
            <a:off x="9799973" y="8808440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151"/>
                </a:lnTo>
              </a:path>
            </a:pathLst>
          </a:custGeom>
          <a:ln w="3175">
            <a:solidFill>
              <a:srgbClr val="C7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9" name="object 3369"/>
          <p:cNvSpPr/>
          <p:nvPr/>
        </p:nvSpPr>
        <p:spPr>
          <a:xfrm>
            <a:off x="9799866" y="8808440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113"/>
                </a:lnTo>
              </a:path>
            </a:pathLst>
          </a:custGeom>
          <a:ln w="3175">
            <a:solidFill>
              <a:srgbClr val="C6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0" name="object 3370"/>
          <p:cNvSpPr/>
          <p:nvPr/>
        </p:nvSpPr>
        <p:spPr>
          <a:xfrm>
            <a:off x="9799770" y="880842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087"/>
                </a:lnTo>
              </a:path>
            </a:pathLst>
          </a:custGeom>
          <a:ln w="3175">
            <a:solidFill>
              <a:srgbClr val="C5CB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1" name="object 3371"/>
          <p:cNvSpPr/>
          <p:nvPr/>
        </p:nvSpPr>
        <p:spPr>
          <a:xfrm>
            <a:off x="9799669" y="880842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049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2" name="object 3372"/>
          <p:cNvSpPr/>
          <p:nvPr/>
        </p:nvSpPr>
        <p:spPr>
          <a:xfrm>
            <a:off x="9799567" y="880842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011"/>
                </a:lnTo>
              </a:path>
            </a:pathLst>
          </a:custGeom>
          <a:ln w="3175">
            <a:solidFill>
              <a:srgbClr val="C4CA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3" name="object 3373"/>
          <p:cNvSpPr/>
          <p:nvPr/>
        </p:nvSpPr>
        <p:spPr>
          <a:xfrm>
            <a:off x="9799466" y="880842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973"/>
                </a:lnTo>
              </a:path>
            </a:pathLst>
          </a:custGeom>
          <a:ln w="3175">
            <a:solidFill>
              <a:srgbClr val="C3C9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4" name="object 3374"/>
          <p:cNvSpPr/>
          <p:nvPr/>
        </p:nvSpPr>
        <p:spPr>
          <a:xfrm>
            <a:off x="9799364" y="880842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935"/>
                </a:lnTo>
              </a:path>
            </a:pathLst>
          </a:custGeom>
          <a:ln w="3175">
            <a:solidFill>
              <a:srgbClr val="C2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5" name="object 3375"/>
          <p:cNvSpPr/>
          <p:nvPr/>
        </p:nvSpPr>
        <p:spPr>
          <a:xfrm>
            <a:off x="9799263" y="880842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897"/>
                </a:lnTo>
              </a:path>
            </a:pathLst>
          </a:custGeom>
          <a:ln w="3175">
            <a:solidFill>
              <a:srgbClr val="C1C8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6" name="object 3376"/>
          <p:cNvSpPr/>
          <p:nvPr/>
        </p:nvSpPr>
        <p:spPr>
          <a:xfrm>
            <a:off x="9799161" y="8808415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884"/>
                </a:lnTo>
              </a:path>
            </a:pathLst>
          </a:custGeom>
          <a:ln w="3175">
            <a:solidFill>
              <a:srgbClr val="C0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7" name="object 3377"/>
          <p:cNvSpPr/>
          <p:nvPr/>
        </p:nvSpPr>
        <p:spPr>
          <a:xfrm>
            <a:off x="9799066" y="8808415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846"/>
                </a:lnTo>
              </a:path>
            </a:pathLst>
          </a:custGeom>
          <a:ln w="3175">
            <a:solidFill>
              <a:srgbClr val="BFC7C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8" name="object 3378"/>
          <p:cNvSpPr/>
          <p:nvPr/>
        </p:nvSpPr>
        <p:spPr>
          <a:xfrm>
            <a:off x="9798970" y="8808415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808"/>
                </a:lnTo>
              </a:path>
            </a:pathLst>
          </a:custGeom>
          <a:ln w="3175">
            <a:solidFill>
              <a:srgbClr val="BE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9" name="object 3379"/>
          <p:cNvSpPr/>
          <p:nvPr/>
        </p:nvSpPr>
        <p:spPr>
          <a:xfrm>
            <a:off x="9798863" y="8808402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783"/>
                </a:lnTo>
              </a:path>
            </a:pathLst>
          </a:custGeom>
          <a:ln w="3175">
            <a:solidFill>
              <a:srgbClr val="BDC6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0" name="object 3380"/>
          <p:cNvSpPr/>
          <p:nvPr/>
        </p:nvSpPr>
        <p:spPr>
          <a:xfrm>
            <a:off x="9798761" y="8808402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745"/>
                </a:lnTo>
              </a:path>
            </a:pathLst>
          </a:custGeom>
          <a:ln w="3175">
            <a:solidFill>
              <a:srgbClr val="BD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1" name="object 3381"/>
          <p:cNvSpPr/>
          <p:nvPr/>
        </p:nvSpPr>
        <p:spPr>
          <a:xfrm>
            <a:off x="9798666" y="8808402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707"/>
                </a:lnTo>
              </a:path>
            </a:pathLst>
          </a:custGeom>
          <a:ln w="3175">
            <a:solidFill>
              <a:srgbClr val="BCC5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2" name="object 3382"/>
          <p:cNvSpPr/>
          <p:nvPr/>
        </p:nvSpPr>
        <p:spPr>
          <a:xfrm>
            <a:off x="9798564" y="8808390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694"/>
                </a:lnTo>
              </a:path>
            </a:pathLst>
          </a:custGeom>
          <a:ln w="3175">
            <a:solidFill>
              <a:srgbClr val="BBC4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3" name="object 3383"/>
          <p:cNvSpPr/>
          <p:nvPr/>
        </p:nvSpPr>
        <p:spPr>
          <a:xfrm>
            <a:off x="9798462" y="8808390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656"/>
                </a:lnTo>
              </a:path>
            </a:pathLst>
          </a:custGeom>
          <a:ln w="3175">
            <a:solidFill>
              <a:srgbClr val="BAC3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4" name="object 3384"/>
          <p:cNvSpPr/>
          <p:nvPr/>
        </p:nvSpPr>
        <p:spPr>
          <a:xfrm>
            <a:off x="9798360" y="8808390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618"/>
                </a:lnTo>
              </a:path>
            </a:pathLst>
          </a:custGeom>
          <a:ln w="3175">
            <a:solidFill>
              <a:srgbClr val="BA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5" name="object 3385"/>
          <p:cNvSpPr/>
          <p:nvPr/>
        </p:nvSpPr>
        <p:spPr>
          <a:xfrm>
            <a:off x="9798278" y="8808377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592"/>
                </a:lnTo>
              </a:path>
            </a:pathLst>
          </a:custGeom>
          <a:ln w="3175">
            <a:solidFill>
              <a:srgbClr val="B9C2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6" name="object 3386"/>
          <p:cNvSpPr/>
          <p:nvPr/>
        </p:nvSpPr>
        <p:spPr>
          <a:xfrm>
            <a:off x="9798195" y="8808377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67"/>
                </a:lnTo>
              </a:path>
            </a:pathLst>
          </a:custGeom>
          <a:ln w="3175">
            <a:solidFill>
              <a:srgbClr val="B8C1C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7" name="object 3387"/>
          <p:cNvSpPr/>
          <p:nvPr/>
        </p:nvSpPr>
        <p:spPr>
          <a:xfrm>
            <a:off x="9798125" y="8808377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41"/>
                </a:lnTo>
              </a:path>
            </a:pathLst>
          </a:custGeom>
          <a:ln w="3175">
            <a:solidFill>
              <a:srgbClr val="B7C1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8" name="object 3388"/>
          <p:cNvSpPr/>
          <p:nvPr/>
        </p:nvSpPr>
        <p:spPr>
          <a:xfrm>
            <a:off x="9798043" y="8808364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29"/>
                </a:lnTo>
              </a:path>
            </a:pathLst>
          </a:custGeom>
          <a:ln w="3175">
            <a:solidFill>
              <a:srgbClr val="B6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9" name="object 3389"/>
          <p:cNvSpPr/>
          <p:nvPr/>
        </p:nvSpPr>
        <p:spPr>
          <a:xfrm>
            <a:off x="9797967" y="8808364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03"/>
                </a:lnTo>
              </a:path>
            </a:pathLst>
          </a:custGeom>
          <a:ln w="3175">
            <a:solidFill>
              <a:srgbClr val="B5C0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0" name="object 3390"/>
          <p:cNvSpPr/>
          <p:nvPr/>
        </p:nvSpPr>
        <p:spPr>
          <a:xfrm>
            <a:off x="9797891" y="8808364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478"/>
                </a:lnTo>
              </a:path>
            </a:pathLst>
          </a:custGeom>
          <a:ln w="3175">
            <a:solidFill>
              <a:srgbClr val="B4BF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1" name="object 3391"/>
          <p:cNvSpPr/>
          <p:nvPr/>
        </p:nvSpPr>
        <p:spPr>
          <a:xfrm>
            <a:off x="9797808" y="8808352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452"/>
                </a:lnTo>
              </a:path>
            </a:pathLst>
          </a:custGeom>
          <a:ln w="3175">
            <a:solidFill>
              <a:srgbClr val="B3BE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2" name="object 3392"/>
          <p:cNvSpPr/>
          <p:nvPr/>
        </p:nvSpPr>
        <p:spPr>
          <a:xfrm>
            <a:off x="9797725" y="8808352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427"/>
                </a:lnTo>
              </a:path>
            </a:pathLst>
          </a:custGeom>
          <a:ln w="3175">
            <a:solidFill>
              <a:srgbClr val="B1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3" name="object 3393"/>
          <p:cNvSpPr/>
          <p:nvPr/>
        </p:nvSpPr>
        <p:spPr>
          <a:xfrm>
            <a:off x="9797656" y="8808339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414"/>
                </a:lnTo>
              </a:path>
            </a:pathLst>
          </a:custGeom>
          <a:ln w="3175">
            <a:solidFill>
              <a:srgbClr val="B0BE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4" name="object 3394"/>
          <p:cNvSpPr/>
          <p:nvPr/>
        </p:nvSpPr>
        <p:spPr>
          <a:xfrm>
            <a:off x="9797580" y="8808339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76"/>
                </a:lnTo>
              </a:path>
            </a:pathLst>
          </a:custGeom>
          <a:ln w="3175">
            <a:solidFill>
              <a:srgbClr val="AFBD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5" name="object 3395"/>
          <p:cNvSpPr/>
          <p:nvPr/>
        </p:nvSpPr>
        <p:spPr>
          <a:xfrm>
            <a:off x="9797497" y="8808326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64"/>
                </a:lnTo>
              </a:path>
            </a:pathLst>
          </a:custGeom>
          <a:ln w="3175">
            <a:solidFill>
              <a:srgbClr val="AEBC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6" name="object 3396"/>
          <p:cNvSpPr/>
          <p:nvPr/>
        </p:nvSpPr>
        <p:spPr>
          <a:xfrm>
            <a:off x="9797421" y="8808326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38"/>
                </a:lnTo>
              </a:path>
            </a:pathLst>
          </a:custGeom>
          <a:ln w="3175">
            <a:solidFill>
              <a:srgbClr val="ADBBC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7" name="object 3397"/>
          <p:cNvSpPr/>
          <p:nvPr/>
        </p:nvSpPr>
        <p:spPr>
          <a:xfrm>
            <a:off x="9797345" y="8808326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13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8" name="object 3398"/>
          <p:cNvSpPr/>
          <p:nvPr/>
        </p:nvSpPr>
        <p:spPr>
          <a:xfrm>
            <a:off x="9797268" y="8808313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287"/>
                </a:lnTo>
              </a:path>
            </a:pathLst>
          </a:custGeom>
          <a:ln w="3175">
            <a:solidFill>
              <a:srgbClr val="ABBA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9" name="object 3399"/>
          <p:cNvSpPr/>
          <p:nvPr/>
        </p:nvSpPr>
        <p:spPr>
          <a:xfrm>
            <a:off x="9797192" y="8808313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262"/>
                </a:lnTo>
              </a:path>
            </a:pathLst>
          </a:custGeom>
          <a:ln w="3175">
            <a:solidFill>
              <a:srgbClr val="AAB9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0" name="object 3400"/>
          <p:cNvSpPr/>
          <p:nvPr/>
        </p:nvSpPr>
        <p:spPr>
          <a:xfrm>
            <a:off x="9797110" y="8808301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249"/>
                </a:lnTo>
              </a:path>
            </a:pathLst>
          </a:custGeom>
          <a:ln w="3175">
            <a:solidFill>
              <a:srgbClr val="A8B8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1" name="object 3401"/>
          <p:cNvSpPr/>
          <p:nvPr/>
        </p:nvSpPr>
        <p:spPr>
          <a:xfrm>
            <a:off x="9797039" y="8808288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237"/>
                </a:lnTo>
              </a:path>
            </a:pathLst>
          </a:custGeom>
          <a:ln w="3175">
            <a:solidFill>
              <a:srgbClr val="A7B7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2" name="object 3402"/>
          <p:cNvSpPr/>
          <p:nvPr/>
        </p:nvSpPr>
        <p:spPr>
          <a:xfrm>
            <a:off x="9796957" y="8808288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99"/>
                </a:lnTo>
              </a:path>
            </a:pathLst>
          </a:custGeom>
          <a:ln w="3175">
            <a:solidFill>
              <a:srgbClr val="A5B6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3" name="object 3403"/>
          <p:cNvSpPr/>
          <p:nvPr/>
        </p:nvSpPr>
        <p:spPr>
          <a:xfrm>
            <a:off x="9796874" y="8808275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86"/>
                </a:lnTo>
              </a:path>
            </a:pathLst>
          </a:custGeom>
          <a:ln w="3175">
            <a:solidFill>
              <a:srgbClr val="A4B5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4" name="object 3404"/>
          <p:cNvSpPr/>
          <p:nvPr/>
        </p:nvSpPr>
        <p:spPr>
          <a:xfrm>
            <a:off x="9796798" y="8808275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60"/>
                </a:lnTo>
              </a:path>
            </a:pathLst>
          </a:custGeom>
          <a:ln w="3175">
            <a:solidFill>
              <a:srgbClr val="A2B4C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5" name="object 3405"/>
          <p:cNvSpPr/>
          <p:nvPr/>
        </p:nvSpPr>
        <p:spPr>
          <a:xfrm>
            <a:off x="9796722" y="8808263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48"/>
                </a:lnTo>
              </a:path>
            </a:pathLst>
          </a:custGeom>
          <a:ln w="3175">
            <a:solidFill>
              <a:srgbClr val="A0B3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6" name="object 3406"/>
          <p:cNvSpPr/>
          <p:nvPr/>
        </p:nvSpPr>
        <p:spPr>
          <a:xfrm>
            <a:off x="9796646" y="8808263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22"/>
                </a:lnTo>
              </a:path>
            </a:pathLst>
          </a:custGeom>
          <a:ln w="3175">
            <a:solidFill>
              <a:srgbClr val="9FB2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7" name="object 3407"/>
          <p:cNvSpPr/>
          <p:nvPr/>
        </p:nvSpPr>
        <p:spPr>
          <a:xfrm>
            <a:off x="9796570" y="8808249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97"/>
                </a:lnTo>
              </a:path>
            </a:pathLst>
          </a:custGeom>
          <a:ln w="3175">
            <a:solidFill>
              <a:srgbClr val="9EB1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8" name="object 3408"/>
          <p:cNvSpPr/>
          <p:nvPr/>
        </p:nvSpPr>
        <p:spPr>
          <a:xfrm>
            <a:off x="9796481" y="8808249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71"/>
                </a:lnTo>
              </a:path>
            </a:pathLst>
          </a:custGeom>
          <a:ln w="3175">
            <a:solidFill>
              <a:srgbClr val="9CB0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9" name="object 3409"/>
          <p:cNvSpPr/>
          <p:nvPr/>
        </p:nvSpPr>
        <p:spPr>
          <a:xfrm>
            <a:off x="9796398" y="8808237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59"/>
                </a:lnTo>
              </a:path>
            </a:pathLst>
          </a:custGeom>
          <a:ln w="3175">
            <a:solidFill>
              <a:srgbClr val="99AF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0" name="object 3410"/>
          <p:cNvSpPr/>
          <p:nvPr/>
        </p:nvSpPr>
        <p:spPr>
          <a:xfrm>
            <a:off x="9796309" y="8808225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33"/>
                </a:lnTo>
              </a:path>
            </a:pathLst>
          </a:custGeom>
          <a:ln w="3175">
            <a:solidFill>
              <a:srgbClr val="97ADC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1" name="object 3411"/>
          <p:cNvSpPr/>
          <p:nvPr/>
        </p:nvSpPr>
        <p:spPr>
          <a:xfrm>
            <a:off x="9796221" y="8808211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21"/>
                </a:lnTo>
              </a:path>
            </a:pathLst>
          </a:custGeom>
          <a:ln w="3175">
            <a:solidFill>
              <a:srgbClr val="95AB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2" name="object 3412"/>
          <p:cNvSpPr/>
          <p:nvPr/>
        </p:nvSpPr>
        <p:spPr>
          <a:xfrm>
            <a:off x="9796132" y="8808211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7983"/>
                </a:lnTo>
              </a:path>
            </a:pathLst>
          </a:custGeom>
          <a:ln w="3175">
            <a:solidFill>
              <a:srgbClr val="92AA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3" name="object 3413"/>
          <p:cNvSpPr/>
          <p:nvPr/>
        </p:nvSpPr>
        <p:spPr>
          <a:xfrm>
            <a:off x="9796036" y="8808199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957"/>
                </a:lnTo>
              </a:path>
            </a:pathLst>
          </a:custGeom>
          <a:ln w="3175">
            <a:solidFill>
              <a:srgbClr val="8DA8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4" name="object 3414"/>
          <p:cNvSpPr/>
          <p:nvPr/>
        </p:nvSpPr>
        <p:spPr>
          <a:xfrm>
            <a:off x="9795941" y="8808187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944"/>
                </a:lnTo>
              </a:path>
            </a:pathLst>
          </a:custGeom>
          <a:ln w="3175">
            <a:solidFill>
              <a:srgbClr val="87A4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5" name="object 3415"/>
          <p:cNvSpPr/>
          <p:nvPr/>
        </p:nvSpPr>
        <p:spPr>
          <a:xfrm>
            <a:off x="9795859" y="8808173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919"/>
                </a:lnTo>
              </a:path>
            </a:pathLst>
          </a:custGeom>
          <a:ln w="3175">
            <a:solidFill>
              <a:srgbClr val="83A1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6" name="object 3416"/>
          <p:cNvSpPr/>
          <p:nvPr/>
        </p:nvSpPr>
        <p:spPr>
          <a:xfrm>
            <a:off x="9795770" y="880816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906"/>
                </a:lnTo>
              </a:path>
            </a:pathLst>
          </a:custGeom>
          <a:ln w="3175">
            <a:solidFill>
              <a:srgbClr val="81A0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7" name="object 3417"/>
          <p:cNvSpPr/>
          <p:nvPr/>
        </p:nvSpPr>
        <p:spPr>
          <a:xfrm>
            <a:off x="9795688" y="880816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868"/>
                </a:lnTo>
              </a:path>
            </a:pathLst>
          </a:custGeom>
          <a:ln w="3175">
            <a:solidFill>
              <a:srgbClr val="819F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8" name="object 3418"/>
          <p:cNvSpPr/>
          <p:nvPr/>
        </p:nvSpPr>
        <p:spPr>
          <a:xfrm>
            <a:off x="9795592" y="880814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856"/>
                </a:lnTo>
              </a:path>
            </a:pathLst>
          </a:custGeom>
          <a:ln w="3175">
            <a:solidFill>
              <a:srgbClr val="809E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9" name="object 3419"/>
          <p:cNvSpPr/>
          <p:nvPr/>
        </p:nvSpPr>
        <p:spPr>
          <a:xfrm>
            <a:off x="9795503" y="8808136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830"/>
                </a:lnTo>
              </a:path>
            </a:pathLst>
          </a:custGeom>
          <a:ln w="3175">
            <a:solidFill>
              <a:srgbClr val="7F9D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0" name="object 3420"/>
          <p:cNvSpPr/>
          <p:nvPr/>
        </p:nvSpPr>
        <p:spPr>
          <a:xfrm>
            <a:off x="9795414" y="8808123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817"/>
                </a:lnTo>
              </a:path>
            </a:pathLst>
          </a:custGeom>
          <a:ln w="3175">
            <a:solidFill>
              <a:srgbClr val="7F9C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1" name="object 3421"/>
          <p:cNvSpPr/>
          <p:nvPr/>
        </p:nvSpPr>
        <p:spPr>
          <a:xfrm>
            <a:off x="9795332" y="8808110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92"/>
                </a:lnTo>
              </a:path>
            </a:pathLst>
          </a:custGeom>
          <a:ln w="3175">
            <a:solidFill>
              <a:srgbClr val="7E9BB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2" name="object 3422"/>
          <p:cNvSpPr/>
          <p:nvPr/>
        </p:nvSpPr>
        <p:spPr>
          <a:xfrm>
            <a:off x="9795243" y="880809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79"/>
                </a:lnTo>
              </a:path>
            </a:pathLst>
          </a:custGeom>
          <a:ln w="3175">
            <a:solidFill>
              <a:srgbClr val="7D9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3" name="object 3423"/>
          <p:cNvSpPr/>
          <p:nvPr/>
        </p:nvSpPr>
        <p:spPr>
          <a:xfrm>
            <a:off x="9795147" y="8808084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54"/>
                </a:lnTo>
              </a:path>
            </a:pathLst>
          </a:custGeom>
          <a:ln w="3175">
            <a:solidFill>
              <a:srgbClr val="7D9A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4" name="object 3424"/>
          <p:cNvSpPr/>
          <p:nvPr/>
        </p:nvSpPr>
        <p:spPr>
          <a:xfrm>
            <a:off x="9795065" y="8808072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41"/>
                </a:lnTo>
              </a:path>
            </a:pathLst>
          </a:custGeom>
          <a:ln w="3175">
            <a:solidFill>
              <a:srgbClr val="7C99B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5" name="object 3425"/>
          <p:cNvSpPr/>
          <p:nvPr/>
        </p:nvSpPr>
        <p:spPr>
          <a:xfrm>
            <a:off x="9794976" y="8808060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16"/>
                </a:lnTo>
              </a:path>
            </a:pathLst>
          </a:custGeom>
          <a:ln w="3175">
            <a:solidFill>
              <a:srgbClr val="7C9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6" name="object 3426"/>
          <p:cNvSpPr/>
          <p:nvPr/>
        </p:nvSpPr>
        <p:spPr>
          <a:xfrm>
            <a:off x="9794887" y="8808046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03"/>
                </a:lnTo>
              </a:path>
            </a:pathLst>
          </a:custGeom>
          <a:ln w="3175">
            <a:solidFill>
              <a:srgbClr val="7B98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7" name="object 3427"/>
          <p:cNvSpPr/>
          <p:nvPr/>
        </p:nvSpPr>
        <p:spPr>
          <a:xfrm>
            <a:off x="9794785" y="8808034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78"/>
                </a:lnTo>
              </a:path>
            </a:pathLst>
          </a:custGeom>
          <a:ln w="3175">
            <a:solidFill>
              <a:srgbClr val="7A9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8" name="object 3428"/>
          <p:cNvSpPr/>
          <p:nvPr/>
        </p:nvSpPr>
        <p:spPr>
          <a:xfrm>
            <a:off x="9794678" y="8808022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52"/>
                </a:lnTo>
              </a:path>
            </a:pathLst>
          </a:custGeom>
          <a:ln w="3175">
            <a:solidFill>
              <a:srgbClr val="7A96B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9" name="object 3429"/>
          <p:cNvSpPr/>
          <p:nvPr/>
        </p:nvSpPr>
        <p:spPr>
          <a:xfrm>
            <a:off x="9794550" y="8807996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27"/>
                </a:lnTo>
              </a:path>
            </a:pathLst>
          </a:custGeom>
          <a:ln w="3175">
            <a:solidFill>
              <a:srgbClr val="7996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0" name="object 3430"/>
          <p:cNvSpPr/>
          <p:nvPr/>
        </p:nvSpPr>
        <p:spPr>
          <a:xfrm>
            <a:off x="9794423" y="8807983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02"/>
                </a:lnTo>
              </a:path>
            </a:pathLst>
          </a:custGeom>
          <a:ln w="3175">
            <a:solidFill>
              <a:srgbClr val="7895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1" name="object 3431"/>
          <p:cNvSpPr/>
          <p:nvPr/>
        </p:nvSpPr>
        <p:spPr>
          <a:xfrm>
            <a:off x="9794303" y="880795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02"/>
                </a:lnTo>
              </a:path>
            </a:pathLst>
          </a:custGeom>
          <a:ln w="3175">
            <a:solidFill>
              <a:srgbClr val="7894A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2" name="object 3432"/>
          <p:cNvSpPr/>
          <p:nvPr/>
        </p:nvSpPr>
        <p:spPr>
          <a:xfrm>
            <a:off x="9794182" y="8807945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76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3" name="object 3433"/>
          <p:cNvSpPr/>
          <p:nvPr/>
        </p:nvSpPr>
        <p:spPr>
          <a:xfrm>
            <a:off x="9794055" y="8807919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51"/>
                </a:lnTo>
              </a:path>
            </a:pathLst>
          </a:custGeom>
          <a:ln w="3175">
            <a:solidFill>
              <a:srgbClr val="779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4" name="object 3434"/>
          <p:cNvSpPr/>
          <p:nvPr/>
        </p:nvSpPr>
        <p:spPr>
          <a:xfrm>
            <a:off x="9793928" y="8807894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38"/>
                </a:lnTo>
              </a:path>
            </a:pathLst>
          </a:custGeom>
          <a:ln w="3175">
            <a:solidFill>
              <a:srgbClr val="7692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5" name="object 3435"/>
          <p:cNvSpPr/>
          <p:nvPr/>
        </p:nvSpPr>
        <p:spPr>
          <a:xfrm>
            <a:off x="9793808" y="880788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13"/>
                </a:lnTo>
              </a:path>
            </a:pathLst>
          </a:custGeom>
          <a:ln w="3175">
            <a:solidFill>
              <a:srgbClr val="7692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6" name="object 3436"/>
          <p:cNvSpPr/>
          <p:nvPr/>
        </p:nvSpPr>
        <p:spPr>
          <a:xfrm>
            <a:off x="9793751" y="8807856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00"/>
                </a:lnTo>
              </a:path>
            </a:pathLst>
          </a:custGeom>
          <a:ln w="3175">
            <a:solidFill>
              <a:srgbClr val="7591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7" name="object 3437"/>
          <p:cNvSpPr/>
          <p:nvPr/>
        </p:nvSpPr>
        <p:spPr>
          <a:xfrm>
            <a:off x="9793560" y="880783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487"/>
                </a:lnTo>
              </a:path>
            </a:pathLst>
          </a:custGeom>
          <a:ln w="3175">
            <a:solidFill>
              <a:srgbClr val="7490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8" name="object 3438"/>
          <p:cNvSpPr/>
          <p:nvPr/>
        </p:nvSpPr>
        <p:spPr>
          <a:xfrm>
            <a:off x="9793313" y="8807793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424"/>
                </a:lnTo>
              </a:path>
            </a:pathLst>
          </a:custGeom>
          <a:ln w="3175">
            <a:solidFill>
              <a:srgbClr val="738E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9" name="object 3439"/>
          <p:cNvSpPr/>
          <p:nvPr/>
        </p:nvSpPr>
        <p:spPr>
          <a:xfrm>
            <a:off x="9793198" y="8807767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411"/>
                </a:lnTo>
              </a:path>
            </a:pathLst>
          </a:custGeom>
          <a:ln w="3175">
            <a:solidFill>
              <a:srgbClr val="728EA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0" name="object 3440"/>
          <p:cNvSpPr/>
          <p:nvPr/>
        </p:nvSpPr>
        <p:spPr>
          <a:xfrm>
            <a:off x="9793008" y="8807742"/>
            <a:ext cx="0" cy="93980"/>
          </a:xfrm>
          <a:custGeom>
            <a:avLst/>
            <a:gdLst/>
            <a:ahLst/>
            <a:cxnLst/>
            <a:rect l="l" t="t" r="r" b="b"/>
            <a:pathLst>
              <a:path h="93979">
                <a:moveTo>
                  <a:pt x="0" y="0"/>
                </a:moveTo>
                <a:lnTo>
                  <a:pt x="0" y="93560"/>
                </a:lnTo>
              </a:path>
            </a:pathLst>
          </a:custGeom>
          <a:ln w="3175">
            <a:solidFill>
              <a:srgbClr val="728D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1" name="object 3441"/>
          <p:cNvSpPr/>
          <p:nvPr/>
        </p:nvSpPr>
        <p:spPr>
          <a:xfrm>
            <a:off x="9792855" y="8807704"/>
            <a:ext cx="0" cy="93980"/>
          </a:xfrm>
          <a:custGeom>
            <a:avLst/>
            <a:gdLst/>
            <a:ahLst/>
            <a:cxnLst/>
            <a:rect l="l" t="t" r="r" b="b"/>
            <a:pathLst>
              <a:path h="93979">
                <a:moveTo>
                  <a:pt x="0" y="0"/>
                </a:moveTo>
                <a:lnTo>
                  <a:pt x="0" y="93497"/>
                </a:lnTo>
              </a:path>
            </a:pathLst>
          </a:custGeom>
          <a:ln w="3175">
            <a:solidFill>
              <a:srgbClr val="718CA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2" name="object 3442"/>
          <p:cNvSpPr/>
          <p:nvPr/>
        </p:nvSpPr>
        <p:spPr>
          <a:xfrm>
            <a:off x="9792690" y="8807678"/>
            <a:ext cx="0" cy="93980"/>
          </a:xfrm>
          <a:custGeom>
            <a:avLst/>
            <a:gdLst/>
            <a:ahLst/>
            <a:cxnLst/>
            <a:rect l="l" t="t" r="r" b="b"/>
            <a:pathLst>
              <a:path h="93979">
                <a:moveTo>
                  <a:pt x="0" y="0"/>
                </a:moveTo>
                <a:lnTo>
                  <a:pt x="0" y="93408"/>
                </a:lnTo>
              </a:path>
            </a:pathLst>
          </a:custGeom>
          <a:ln w="3175">
            <a:solidFill>
              <a:srgbClr val="708B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3" name="object 3443"/>
          <p:cNvSpPr/>
          <p:nvPr/>
        </p:nvSpPr>
        <p:spPr>
          <a:xfrm>
            <a:off x="9792531" y="8807640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3344"/>
                </a:lnTo>
              </a:path>
            </a:pathLst>
          </a:custGeom>
          <a:ln w="3175">
            <a:solidFill>
              <a:srgbClr val="708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4" name="object 3444"/>
          <p:cNvSpPr/>
          <p:nvPr/>
        </p:nvSpPr>
        <p:spPr>
          <a:xfrm>
            <a:off x="9792366" y="8807615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3268"/>
                </a:lnTo>
              </a:path>
            </a:pathLst>
          </a:custGeom>
          <a:ln w="3175">
            <a:solidFill>
              <a:srgbClr val="6F8A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5" name="object 3445"/>
          <p:cNvSpPr/>
          <p:nvPr/>
        </p:nvSpPr>
        <p:spPr>
          <a:xfrm>
            <a:off x="9792201" y="8807577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3192"/>
                </a:lnTo>
              </a:path>
            </a:pathLst>
          </a:custGeom>
          <a:ln w="3175">
            <a:solidFill>
              <a:srgbClr val="6F89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6" name="object 3446"/>
          <p:cNvSpPr/>
          <p:nvPr/>
        </p:nvSpPr>
        <p:spPr>
          <a:xfrm>
            <a:off x="9792036" y="8807539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3116"/>
                </a:lnTo>
              </a:path>
            </a:pathLst>
          </a:custGeom>
          <a:ln w="3175">
            <a:solidFill>
              <a:srgbClr val="6E88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7" name="object 3447"/>
          <p:cNvSpPr/>
          <p:nvPr/>
        </p:nvSpPr>
        <p:spPr>
          <a:xfrm>
            <a:off x="9791884" y="8807501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3052"/>
                </a:lnTo>
              </a:path>
            </a:pathLst>
          </a:custGeom>
          <a:ln w="3175">
            <a:solidFill>
              <a:srgbClr val="6D87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8" name="object 3448"/>
          <p:cNvSpPr/>
          <p:nvPr/>
        </p:nvSpPr>
        <p:spPr>
          <a:xfrm>
            <a:off x="9791719" y="8807463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2989"/>
                </a:lnTo>
              </a:path>
            </a:pathLst>
          </a:custGeom>
          <a:ln w="3175">
            <a:solidFill>
              <a:srgbClr val="6D87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9" name="object 3449"/>
          <p:cNvSpPr/>
          <p:nvPr/>
        </p:nvSpPr>
        <p:spPr>
          <a:xfrm>
            <a:off x="9791560" y="8807424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2913"/>
                </a:lnTo>
              </a:path>
            </a:pathLst>
          </a:custGeom>
          <a:ln w="3175">
            <a:solidFill>
              <a:srgbClr val="6C86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0" name="object 3450"/>
          <p:cNvSpPr/>
          <p:nvPr/>
        </p:nvSpPr>
        <p:spPr>
          <a:xfrm>
            <a:off x="9791401" y="8807386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2836"/>
                </a:lnTo>
              </a:path>
            </a:pathLst>
          </a:custGeom>
          <a:ln w="3175">
            <a:solidFill>
              <a:srgbClr val="6B859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1" name="object 3451"/>
          <p:cNvSpPr/>
          <p:nvPr/>
        </p:nvSpPr>
        <p:spPr>
          <a:xfrm>
            <a:off x="9791230" y="8807348"/>
            <a:ext cx="0" cy="93345"/>
          </a:xfrm>
          <a:custGeom>
            <a:avLst/>
            <a:gdLst/>
            <a:ahLst/>
            <a:cxnLst/>
            <a:rect l="l" t="t" r="r" b="b"/>
            <a:pathLst>
              <a:path h="93345">
                <a:moveTo>
                  <a:pt x="0" y="0"/>
                </a:moveTo>
                <a:lnTo>
                  <a:pt x="0" y="92773"/>
                </a:lnTo>
              </a:path>
            </a:pathLst>
          </a:custGeom>
          <a:ln w="3175">
            <a:solidFill>
              <a:srgbClr val="6B8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2" name="object 3452"/>
          <p:cNvSpPr/>
          <p:nvPr/>
        </p:nvSpPr>
        <p:spPr>
          <a:xfrm>
            <a:off x="9791058" y="8807298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697"/>
                </a:lnTo>
              </a:path>
            </a:pathLst>
          </a:custGeom>
          <a:ln w="3175">
            <a:solidFill>
              <a:srgbClr val="6A84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3" name="object 3453"/>
          <p:cNvSpPr/>
          <p:nvPr/>
        </p:nvSpPr>
        <p:spPr>
          <a:xfrm>
            <a:off x="9790874" y="8807246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633"/>
                </a:lnTo>
              </a:path>
            </a:pathLst>
          </a:custGeom>
          <a:ln w="3175">
            <a:solidFill>
              <a:srgbClr val="6983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4" name="object 3454"/>
          <p:cNvSpPr/>
          <p:nvPr/>
        </p:nvSpPr>
        <p:spPr>
          <a:xfrm>
            <a:off x="9790709" y="8807208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557"/>
                </a:lnTo>
              </a:path>
            </a:pathLst>
          </a:custGeom>
          <a:ln w="3175">
            <a:solidFill>
              <a:srgbClr val="6982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5" name="object 3455"/>
          <p:cNvSpPr/>
          <p:nvPr/>
        </p:nvSpPr>
        <p:spPr>
          <a:xfrm>
            <a:off x="9790538" y="8807157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494"/>
                </a:lnTo>
              </a:path>
            </a:pathLst>
          </a:custGeom>
          <a:ln w="3175">
            <a:solidFill>
              <a:srgbClr val="6881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6" name="object 3456"/>
          <p:cNvSpPr/>
          <p:nvPr/>
        </p:nvSpPr>
        <p:spPr>
          <a:xfrm>
            <a:off x="9790366" y="8807119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405"/>
                </a:lnTo>
              </a:path>
            </a:pathLst>
          </a:custGeom>
          <a:ln w="3175">
            <a:solidFill>
              <a:srgbClr val="678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7" name="object 3457"/>
          <p:cNvSpPr/>
          <p:nvPr/>
        </p:nvSpPr>
        <p:spPr>
          <a:xfrm>
            <a:off x="9790188" y="8807069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341"/>
                </a:lnTo>
              </a:path>
            </a:pathLst>
          </a:custGeom>
          <a:ln w="3175">
            <a:solidFill>
              <a:srgbClr val="6780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8" name="object 3458"/>
          <p:cNvSpPr/>
          <p:nvPr/>
        </p:nvSpPr>
        <p:spPr>
          <a:xfrm>
            <a:off x="9790017" y="8807018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278"/>
                </a:lnTo>
              </a:path>
            </a:pathLst>
          </a:custGeom>
          <a:ln w="3175">
            <a:solidFill>
              <a:srgbClr val="667F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9" name="object 3459"/>
          <p:cNvSpPr/>
          <p:nvPr/>
        </p:nvSpPr>
        <p:spPr>
          <a:xfrm>
            <a:off x="9789845" y="8806967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201"/>
                </a:lnTo>
              </a:path>
            </a:pathLst>
          </a:custGeom>
          <a:ln w="3175">
            <a:solidFill>
              <a:srgbClr val="657E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0" name="object 3460"/>
          <p:cNvSpPr/>
          <p:nvPr/>
        </p:nvSpPr>
        <p:spPr>
          <a:xfrm>
            <a:off x="9789680" y="8806916"/>
            <a:ext cx="0" cy="92710"/>
          </a:xfrm>
          <a:custGeom>
            <a:avLst/>
            <a:gdLst/>
            <a:ahLst/>
            <a:cxnLst/>
            <a:rect l="l" t="t" r="r" b="b"/>
            <a:pathLst>
              <a:path h="92709">
                <a:moveTo>
                  <a:pt x="0" y="0"/>
                </a:moveTo>
                <a:lnTo>
                  <a:pt x="0" y="92138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1" name="object 3461"/>
          <p:cNvSpPr/>
          <p:nvPr/>
        </p:nvSpPr>
        <p:spPr>
          <a:xfrm>
            <a:off x="9789515" y="8806866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2075"/>
                </a:lnTo>
              </a:path>
            </a:pathLst>
          </a:custGeom>
          <a:ln w="3175">
            <a:solidFill>
              <a:srgbClr val="647D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2" name="object 3462"/>
          <p:cNvSpPr/>
          <p:nvPr/>
        </p:nvSpPr>
        <p:spPr>
          <a:xfrm>
            <a:off x="9789261" y="8806764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2062"/>
                </a:lnTo>
              </a:path>
            </a:pathLst>
          </a:custGeom>
          <a:ln w="3175">
            <a:solidFill>
              <a:srgbClr val="637B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3" name="object 3463"/>
          <p:cNvSpPr/>
          <p:nvPr/>
        </p:nvSpPr>
        <p:spPr>
          <a:xfrm>
            <a:off x="9789020" y="8806713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884"/>
                </a:lnTo>
              </a:path>
            </a:pathLst>
          </a:custGeom>
          <a:ln w="3175">
            <a:solidFill>
              <a:srgbClr val="627A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4" name="object 3464"/>
          <p:cNvSpPr/>
          <p:nvPr/>
        </p:nvSpPr>
        <p:spPr>
          <a:xfrm>
            <a:off x="9788861" y="8806662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820"/>
                </a:lnTo>
              </a:path>
            </a:pathLst>
          </a:custGeom>
          <a:ln w="3175">
            <a:solidFill>
              <a:srgbClr val="6179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5" name="object 3465"/>
          <p:cNvSpPr/>
          <p:nvPr/>
        </p:nvSpPr>
        <p:spPr>
          <a:xfrm>
            <a:off x="9788702" y="8806599"/>
            <a:ext cx="0" cy="92075"/>
          </a:xfrm>
          <a:custGeom>
            <a:avLst/>
            <a:gdLst/>
            <a:ahLst/>
            <a:cxnLst/>
            <a:rect l="l" t="t" r="r" b="b"/>
            <a:pathLst>
              <a:path h="92075">
                <a:moveTo>
                  <a:pt x="0" y="0"/>
                </a:moveTo>
                <a:lnTo>
                  <a:pt x="0" y="91782"/>
                </a:lnTo>
              </a:path>
            </a:pathLst>
          </a:custGeom>
          <a:ln w="3175">
            <a:solidFill>
              <a:srgbClr val="6078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6" name="object 3466"/>
          <p:cNvSpPr/>
          <p:nvPr/>
        </p:nvSpPr>
        <p:spPr>
          <a:xfrm>
            <a:off x="9788588" y="8806548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06"/>
                </a:lnTo>
              </a:path>
            </a:pathLst>
          </a:custGeom>
          <a:ln w="3175">
            <a:solidFill>
              <a:srgbClr val="5F778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7" name="object 3467"/>
          <p:cNvSpPr/>
          <p:nvPr/>
        </p:nvSpPr>
        <p:spPr>
          <a:xfrm>
            <a:off x="9788429" y="8806484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19"/>
                </a:lnTo>
              </a:path>
            </a:pathLst>
          </a:custGeom>
          <a:ln w="3175">
            <a:solidFill>
              <a:srgbClr val="5F7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8" name="object 3468"/>
          <p:cNvSpPr/>
          <p:nvPr/>
        </p:nvSpPr>
        <p:spPr>
          <a:xfrm>
            <a:off x="9788264" y="8806434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19"/>
                </a:lnTo>
              </a:path>
            </a:pathLst>
          </a:custGeom>
          <a:ln w="3175">
            <a:solidFill>
              <a:srgbClr val="5E768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9" name="object 3469"/>
          <p:cNvSpPr/>
          <p:nvPr/>
        </p:nvSpPr>
        <p:spPr>
          <a:xfrm>
            <a:off x="9788112" y="8806383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19"/>
                </a:lnTo>
              </a:path>
            </a:pathLst>
          </a:custGeom>
          <a:ln w="3175">
            <a:solidFill>
              <a:srgbClr val="5E75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0" name="object 3470"/>
          <p:cNvSpPr/>
          <p:nvPr/>
        </p:nvSpPr>
        <p:spPr>
          <a:xfrm>
            <a:off x="9787959" y="8806319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32"/>
                </a:lnTo>
              </a:path>
            </a:pathLst>
          </a:custGeom>
          <a:ln w="3175">
            <a:solidFill>
              <a:srgbClr val="5D74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1" name="object 3471"/>
          <p:cNvSpPr/>
          <p:nvPr/>
        </p:nvSpPr>
        <p:spPr>
          <a:xfrm>
            <a:off x="9787807" y="8806269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32"/>
                </a:lnTo>
              </a:path>
            </a:pathLst>
          </a:custGeom>
          <a:ln w="3175">
            <a:solidFill>
              <a:srgbClr val="5C74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2" name="object 3472"/>
          <p:cNvSpPr/>
          <p:nvPr/>
        </p:nvSpPr>
        <p:spPr>
          <a:xfrm>
            <a:off x="9787661" y="8806205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44"/>
                </a:lnTo>
              </a:path>
            </a:pathLst>
          </a:custGeom>
          <a:ln w="3175">
            <a:solidFill>
              <a:srgbClr val="5B73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3" name="object 3473"/>
          <p:cNvSpPr/>
          <p:nvPr/>
        </p:nvSpPr>
        <p:spPr>
          <a:xfrm>
            <a:off x="9787508" y="8806154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57"/>
                </a:lnTo>
              </a:path>
            </a:pathLst>
          </a:custGeom>
          <a:ln w="3175">
            <a:solidFill>
              <a:srgbClr val="5B718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4" name="object 3474"/>
          <p:cNvSpPr/>
          <p:nvPr/>
        </p:nvSpPr>
        <p:spPr>
          <a:xfrm>
            <a:off x="9787363" y="8806091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70"/>
                </a:lnTo>
              </a:path>
            </a:pathLst>
          </a:custGeom>
          <a:ln w="3175">
            <a:solidFill>
              <a:srgbClr val="5A71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5" name="object 3475"/>
          <p:cNvSpPr/>
          <p:nvPr/>
        </p:nvSpPr>
        <p:spPr>
          <a:xfrm>
            <a:off x="9787210" y="8806040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70"/>
                </a:lnTo>
              </a:path>
            </a:pathLst>
          </a:custGeom>
          <a:ln w="3175">
            <a:solidFill>
              <a:srgbClr val="5970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6" name="object 3476"/>
          <p:cNvSpPr/>
          <p:nvPr/>
        </p:nvSpPr>
        <p:spPr>
          <a:xfrm>
            <a:off x="9787064" y="8805977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195"/>
                </a:lnTo>
              </a:path>
            </a:pathLst>
          </a:custGeom>
          <a:ln w="3175">
            <a:solidFill>
              <a:srgbClr val="596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7" name="object 3477"/>
          <p:cNvSpPr/>
          <p:nvPr/>
        </p:nvSpPr>
        <p:spPr>
          <a:xfrm>
            <a:off x="9786918" y="8805913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208"/>
                </a:lnTo>
              </a:path>
            </a:pathLst>
          </a:custGeom>
          <a:ln w="3175">
            <a:solidFill>
              <a:srgbClr val="58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8" name="object 3478"/>
          <p:cNvSpPr/>
          <p:nvPr/>
        </p:nvSpPr>
        <p:spPr>
          <a:xfrm>
            <a:off x="9786772" y="8805862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208"/>
                </a:lnTo>
              </a:path>
            </a:pathLst>
          </a:custGeom>
          <a:ln w="3175">
            <a:solidFill>
              <a:srgbClr val="576E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9" name="object 3479"/>
          <p:cNvSpPr/>
          <p:nvPr/>
        </p:nvSpPr>
        <p:spPr>
          <a:xfrm>
            <a:off x="9786626" y="8805798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233"/>
                </a:lnTo>
              </a:path>
            </a:pathLst>
          </a:custGeom>
          <a:ln w="3175">
            <a:solidFill>
              <a:srgbClr val="566D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0" name="object 3480"/>
          <p:cNvSpPr/>
          <p:nvPr/>
        </p:nvSpPr>
        <p:spPr>
          <a:xfrm>
            <a:off x="9786549" y="8805735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246"/>
                </a:lnTo>
              </a:path>
            </a:pathLst>
          </a:custGeom>
          <a:ln w="3175">
            <a:solidFill>
              <a:srgbClr val="566C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1" name="object 3481"/>
          <p:cNvSpPr/>
          <p:nvPr/>
        </p:nvSpPr>
        <p:spPr>
          <a:xfrm>
            <a:off x="9786340" y="8805671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271"/>
                </a:lnTo>
              </a:path>
            </a:pathLst>
          </a:custGeom>
          <a:ln w="3175">
            <a:solidFill>
              <a:srgbClr val="556B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2" name="object 3482"/>
          <p:cNvSpPr/>
          <p:nvPr/>
        </p:nvSpPr>
        <p:spPr>
          <a:xfrm>
            <a:off x="9786201" y="8805609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284"/>
                </a:lnTo>
              </a:path>
            </a:pathLst>
          </a:custGeom>
          <a:ln w="3175">
            <a:solidFill>
              <a:srgbClr val="556B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3" name="object 3483"/>
          <p:cNvSpPr/>
          <p:nvPr/>
        </p:nvSpPr>
        <p:spPr>
          <a:xfrm>
            <a:off x="9786061" y="8805545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309"/>
                </a:lnTo>
              </a:path>
            </a:pathLst>
          </a:custGeom>
          <a:ln w="3175">
            <a:solidFill>
              <a:srgbClr val="546A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4" name="object 3484"/>
          <p:cNvSpPr/>
          <p:nvPr/>
        </p:nvSpPr>
        <p:spPr>
          <a:xfrm>
            <a:off x="9785921" y="8805481"/>
            <a:ext cx="0" cy="67310"/>
          </a:xfrm>
          <a:custGeom>
            <a:avLst/>
            <a:gdLst/>
            <a:ahLst/>
            <a:cxnLst/>
            <a:rect l="l" t="t" r="r" b="b"/>
            <a:pathLst>
              <a:path h="67309">
                <a:moveTo>
                  <a:pt x="0" y="0"/>
                </a:moveTo>
                <a:lnTo>
                  <a:pt x="0" y="67322"/>
                </a:lnTo>
              </a:path>
            </a:pathLst>
          </a:custGeom>
          <a:ln w="3175">
            <a:solidFill>
              <a:srgbClr val="5368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5" name="object 3485"/>
          <p:cNvSpPr/>
          <p:nvPr/>
        </p:nvSpPr>
        <p:spPr>
          <a:xfrm>
            <a:off x="9785851" y="880541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348"/>
                </a:lnTo>
              </a:path>
            </a:pathLst>
          </a:custGeom>
          <a:ln w="3175">
            <a:solidFill>
              <a:srgbClr val="5268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6" name="object 3486"/>
          <p:cNvSpPr/>
          <p:nvPr/>
        </p:nvSpPr>
        <p:spPr>
          <a:xfrm>
            <a:off x="9785584" y="8805354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373"/>
                </a:lnTo>
              </a:path>
            </a:pathLst>
          </a:custGeom>
          <a:ln w="3175">
            <a:solidFill>
              <a:srgbClr val="51677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7" name="object 3487"/>
          <p:cNvSpPr/>
          <p:nvPr/>
        </p:nvSpPr>
        <p:spPr>
          <a:xfrm>
            <a:off x="9785515" y="880529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386"/>
                </a:lnTo>
              </a:path>
            </a:pathLst>
          </a:custGeom>
          <a:ln w="3175">
            <a:solidFill>
              <a:srgbClr val="5166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8" name="object 3488"/>
          <p:cNvSpPr/>
          <p:nvPr/>
        </p:nvSpPr>
        <p:spPr>
          <a:xfrm>
            <a:off x="9785375" y="8805227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411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9" name="object 3489"/>
          <p:cNvSpPr/>
          <p:nvPr/>
        </p:nvSpPr>
        <p:spPr>
          <a:xfrm>
            <a:off x="9785305" y="880515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449"/>
                </a:lnTo>
              </a:path>
            </a:pathLst>
          </a:custGeom>
          <a:ln w="3175">
            <a:solidFill>
              <a:srgbClr val="50657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0" name="object 3490"/>
          <p:cNvSpPr/>
          <p:nvPr/>
        </p:nvSpPr>
        <p:spPr>
          <a:xfrm>
            <a:off x="9785039" y="880508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462"/>
                </a:lnTo>
              </a:path>
            </a:pathLst>
          </a:custGeom>
          <a:ln w="3175">
            <a:solidFill>
              <a:srgbClr val="4F64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1" name="object 3491"/>
          <p:cNvSpPr/>
          <p:nvPr/>
        </p:nvSpPr>
        <p:spPr>
          <a:xfrm>
            <a:off x="9784968" y="8805012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00"/>
                </a:lnTo>
              </a:path>
            </a:pathLst>
          </a:custGeom>
          <a:ln w="3175">
            <a:solidFill>
              <a:srgbClr val="4E6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2" name="object 3492"/>
          <p:cNvSpPr/>
          <p:nvPr/>
        </p:nvSpPr>
        <p:spPr>
          <a:xfrm>
            <a:off x="9784835" y="880494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25"/>
                </a:lnTo>
              </a:path>
            </a:pathLst>
          </a:custGeom>
          <a:ln w="3175">
            <a:solidFill>
              <a:srgbClr val="4D62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3" name="object 3493"/>
          <p:cNvSpPr/>
          <p:nvPr/>
        </p:nvSpPr>
        <p:spPr>
          <a:xfrm>
            <a:off x="9784772" y="880487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63"/>
                </a:lnTo>
              </a:path>
            </a:pathLst>
          </a:custGeom>
          <a:ln w="3175">
            <a:solidFill>
              <a:srgbClr val="4C61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4" name="object 3494"/>
          <p:cNvSpPr/>
          <p:nvPr/>
        </p:nvSpPr>
        <p:spPr>
          <a:xfrm>
            <a:off x="9784505" y="880480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589"/>
                </a:lnTo>
              </a:path>
            </a:pathLst>
          </a:custGeom>
          <a:ln w="3175">
            <a:solidFill>
              <a:srgbClr val="4C61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5" name="object 3495"/>
          <p:cNvSpPr/>
          <p:nvPr/>
        </p:nvSpPr>
        <p:spPr>
          <a:xfrm>
            <a:off x="9784442" y="8804732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14"/>
                </a:lnTo>
              </a:path>
            </a:pathLst>
          </a:custGeom>
          <a:ln w="3175">
            <a:solidFill>
              <a:srgbClr val="4B60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6" name="object 3496"/>
          <p:cNvSpPr/>
          <p:nvPr/>
        </p:nvSpPr>
        <p:spPr>
          <a:xfrm>
            <a:off x="9784308" y="8804656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52"/>
                </a:lnTo>
              </a:path>
            </a:pathLst>
          </a:custGeom>
          <a:ln w="3175">
            <a:solidFill>
              <a:srgbClr val="4B5F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7" name="object 3497"/>
          <p:cNvSpPr/>
          <p:nvPr/>
        </p:nvSpPr>
        <p:spPr>
          <a:xfrm>
            <a:off x="9784174" y="8804592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678"/>
                </a:lnTo>
              </a:path>
            </a:pathLst>
          </a:custGeom>
          <a:ln w="3175">
            <a:solidFill>
              <a:srgbClr val="4A5E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8" name="object 3498"/>
          <p:cNvSpPr/>
          <p:nvPr/>
        </p:nvSpPr>
        <p:spPr>
          <a:xfrm>
            <a:off x="9784048" y="8804516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16"/>
                </a:lnTo>
              </a:path>
            </a:pathLst>
          </a:custGeom>
          <a:ln w="3175">
            <a:solidFill>
              <a:srgbClr val="495E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9" name="object 3499"/>
          <p:cNvSpPr/>
          <p:nvPr/>
        </p:nvSpPr>
        <p:spPr>
          <a:xfrm>
            <a:off x="9783921" y="8804440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54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0" name="object 3500"/>
          <p:cNvSpPr/>
          <p:nvPr/>
        </p:nvSpPr>
        <p:spPr>
          <a:xfrm>
            <a:off x="9783794" y="8804369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787"/>
                </a:lnTo>
              </a:path>
            </a:pathLst>
          </a:custGeom>
          <a:ln w="3175">
            <a:solidFill>
              <a:srgbClr val="485C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1" name="object 3501"/>
          <p:cNvSpPr/>
          <p:nvPr/>
        </p:nvSpPr>
        <p:spPr>
          <a:xfrm>
            <a:off x="9783730" y="880428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830"/>
                </a:lnTo>
              </a:path>
            </a:pathLst>
          </a:custGeom>
          <a:ln w="3175">
            <a:solidFill>
              <a:srgbClr val="475B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2" name="object 3502"/>
          <p:cNvSpPr/>
          <p:nvPr/>
        </p:nvSpPr>
        <p:spPr>
          <a:xfrm>
            <a:off x="9783464" y="8804211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868"/>
                </a:lnTo>
              </a:path>
            </a:pathLst>
          </a:custGeom>
          <a:ln w="3175">
            <a:solidFill>
              <a:srgbClr val="465A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3" name="object 3503"/>
          <p:cNvSpPr/>
          <p:nvPr/>
        </p:nvSpPr>
        <p:spPr>
          <a:xfrm>
            <a:off x="9783406" y="8804136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905"/>
                </a:lnTo>
              </a:path>
            </a:pathLst>
          </a:custGeom>
          <a:ln w="3175">
            <a:solidFill>
              <a:srgbClr val="4659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4" name="object 3504"/>
          <p:cNvSpPr/>
          <p:nvPr/>
        </p:nvSpPr>
        <p:spPr>
          <a:xfrm>
            <a:off x="9783279" y="8804068"/>
            <a:ext cx="0" cy="67945"/>
          </a:xfrm>
          <a:custGeom>
            <a:avLst/>
            <a:gdLst/>
            <a:ahLst/>
            <a:cxnLst/>
            <a:rect l="l" t="t" r="r" b="b"/>
            <a:pathLst>
              <a:path h="67945">
                <a:moveTo>
                  <a:pt x="0" y="0"/>
                </a:moveTo>
                <a:lnTo>
                  <a:pt x="0" y="67935"/>
                </a:lnTo>
              </a:path>
            </a:pathLst>
          </a:custGeom>
          <a:ln w="3175">
            <a:solidFill>
              <a:srgbClr val="45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5" name="object 3505"/>
          <p:cNvSpPr/>
          <p:nvPr/>
        </p:nvSpPr>
        <p:spPr>
          <a:xfrm>
            <a:off x="9783159" y="8803993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7972"/>
                </a:lnTo>
              </a:path>
            </a:pathLst>
          </a:custGeom>
          <a:ln w="3175">
            <a:solidFill>
              <a:srgbClr val="44586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6" name="object 3506"/>
          <p:cNvSpPr/>
          <p:nvPr/>
        </p:nvSpPr>
        <p:spPr>
          <a:xfrm>
            <a:off x="9783032" y="8803918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09"/>
                </a:lnTo>
              </a:path>
            </a:pathLst>
          </a:custGeom>
          <a:ln w="3175">
            <a:solidFill>
              <a:srgbClr val="4357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7" name="object 3507"/>
          <p:cNvSpPr/>
          <p:nvPr/>
        </p:nvSpPr>
        <p:spPr>
          <a:xfrm>
            <a:off x="9782911" y="8803850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39"/>
                </a:lnTo>
              </a:path>
            </a:pathLst>
          </a:custGeom>
          <a:ln w="3175">
            <a:solidFill>
              <a:srgbClr val="4356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8" name="object 3508"/>
          <p:cNvSpPr/>
          <p:nvPr/>
        </p:nvSpPr>
        <p:spPr>
          <a:xfrm>
            <a:off x="9782791" y="8803775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076"/>
                </a:lnTo>
              </a:path>
            </a:pathLst>
          </a:custGeom>
          <a:ln w="3175">
            <a:solidFill>
              <a:srgbClr val="4255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9" name="object 3509"/>
          <p:cNvSpPr/>
          <p:nvPr/>
        </p:nvSpPr>
        <p:spPr>
          <a:xfrm>
            <a:off x="9782670" y="8803708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05"/>
                </a:lnTo>
              </a:path>
            </a:pathLst>
          </a:custGeom>
          <a:ln w="3175">
            <a:solidFill>
              <a:srgbClr val="4255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0" name="object 3510"/>
          <p:cNvSpPr/>
          <p:nvPr/>
        </p:nvSpPr>
        <p:spPr>
          <a:xfrm>
            <a:off x="9782555" y="8803640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47"/>
                </a:lnTo>
              </a:path>
            </a:pathLst>
          </a:custGeom>
          <a:ln w="3175">
            <a:solidFill>
              <a:srgbClr val="4153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1" name="object 3511"/>
          <p:cNvSpPr/>
          <p:nvPr/>
        </p:nvSpPr>
        <p:spPr>
          <a:xfrm>
            <a:off x="9782435" y="8803565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184"/>
                </a:lnTo>
              </a:path>
            </a:pathLst>
          </a:custGeom>
          <a:ln w="3175">
            <a:solidFill>
              <a:srgbClr val="4052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2" name="object 3512"/>
          <p:cNvSpPr/>
          <p:nvPr/>
        </p:nvSpPr>
        <p:spPr>
          <a:xfrm>
            <a:off x="9782308" y="8803490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221"/>
                </a:lnTo>
              </a:path>
            </a:pathLst>
          </a:custGeom>
          <a:ln w="3175">
            <a:solidFill>
              <a:srgbClr val="3F52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3" name="object 3513"/>
          <p:cNvSpPr/>
          <p:nvPr/>
        </p:nvSpPr>
        <p:spPr>
          <a:xfrm>
            <a:off x="9782181" y="8803415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258"/>
                </a:lnTo>
              </a:path>
            </a:pathLst>
          </a:custGeom>
          <a:ln w="3175">
            <a:solidFill>
              <a:srgbClr val="3E5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4" name="object 3514"/>
          <p:cNvSpPr/>
          <p:nvPr/>
        </p:nvSpPr>
        <p:spPr>
          <a:xfrm>
            <a:off x="9782060" y="8803347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288"/>
                </a:lnTo>
              </a:path>
            </a:pathLst>
          </a:custGeom>
          <a:ln w="3175">
            <a:solidFill>
              <a:srgbClr val="3E5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5" name="object 3515"/>
          <p:cNvSpPr/>
          <p:nvPr/>
        </p:nvSpPr>
        <p:spPr>
          <a:xfrm>
            <a:off x="9781946" y="8803279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30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6" name="object 3516"/>
          <p:cNvSpPr/>
          <p:nvPr/>
        </p:nvSpPr>
        <p:spPr>
          <a:xfrm>
            <a:off x="9781831" y="8803212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60"/>
                </a:lnTo>
              </a:path>
            </a:pathLst>
          </a:custGeom>
          <a:ln w="3175">
            <a:solidFill>
              <a:srgbClr val="3D4F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7" name="object 3517"/>
          <p:cNvSpPr/>
          <p:nvPr/>
        </p:nvSpPr>
        <p:spPr>
          <a:xfrm>
            <a:off x="9781717" y="8803137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397"/>
                </a:lnTo>
              </a:path>
            </a:pathLst>
          </a:custGeom>
          <a:ln w="3175">
            <a:solidFill>
              <a:srgbClr val="3C4E5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8" name="object 3518"/>
          <p:cNvSpPr/>
          <p:nvPr/>
        </p:nvSpPr>
        <p:spPr>
          <a:xfrm>
            <a:off x="9781596" y="8803076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432"/>
                </a:lnTo>
              </a:path>
            </a:pathLst>
          </a:custGeom>
          <a:ln w="3175">
            <a:solidFill>
              <a:srgbClr val="3B4D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9" name="object 3519"/>
          <p:cNvSpPr/>
          <p:nvPr/>
        </p:nvSpPr>
        <p:spPr>
          <a:xfrm>
            <a:off x="9781488" y="8803009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461"/>
                </a:lnTo>
              </a:path>
            </a:pathLst>
          </a:custGeom>
          <a:ln w="3175">
            <a:solidFill>
              <a:srgbClr val="3A4C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0" name="object 3520"/>
          <p:cNvSpPr/>
          <p:nvPr/>
        </p:nvSpPr>
        <p:spPr>
          <a:xfrm>
            <a:off x="9781374" y="8802941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03"/>
                </a:lnTo>
              </a:path>
            </a:pathLst>
          </a:custGeom>
          <a:ln w="3175">
            <a:solidFill>
              <a:srgbClr val="3A4C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1" name="object 3521"/>
          <p:cNvSpPr/>
          <p:nvPr/>
        </p:nvSpPr>
        <p:spPr>
          <a:xfrm>
            <a:off x="9781260" y="8802866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40"/>
                </a:lnTo>
              </a:path>
            </a:pathLst>
          </a:custGeom>
          <a:ln w="3175">
            <a:solidFill>
              <a:srgbClr val="394A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2" name="object 3522"/>
          <p:cNvSpPr/>
          <p:nvPr/>
        </p:nvSpPr>
        <p:spPr>
          <a:xfrm>
            <a:off x="9781133" y="8802799"/>
            <a:ext cx="0" cy="68580"/>
          </a:xfrm>
          <a:custGeom>
            <a:avLst/>
            <a:gdLst/>
            <a:ahLst/>
            <a:cxnLst/>
            <a:rect l="l" t="t" r="r" b="b"/>
            <a:pathLst>
              <a:path h="68579">
                <a:moveTo>
                  <a:pt x="0" y="0"/>
                </a:moveTo>
                <a:lnTo>
                  <a:pt x="0" y="68570"/>
                </a:lnTo>
              </a:path>
            </a:pathLst>
          </a:custGeom>
          <a:ln w="3175">
            <a:solidFill>
              <a:srgbClr val="384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3" name="object 3523"/>
          <p:cNvSpPr/>
          <p:nvPr/>
        </p:nvSpPr>
        <p:spPr>
          <a:xfrm>
            <a:off x="9781018" y="8802730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600"/>
                </a:lnTo>
              </a:path>
            </a:pathLst>
          </a:custGeom>
          <a:ln w="3175">
            <a:solidFill>
              <a:srgbClr val="3849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4" name="object 3524"/>
          <p:cNvSpPr/>
          <p:nvPr/>
        </p:nvSpPr>
        <p:spPr>
          <a:xfrm>
            <a:off x="9780904" y="8802663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642"/>
                </a:lnTo>
              </a:path>
            </a:pathLst>
          </a:custGeom>
          <a:ln w="3175">
            <a:solidFill>
              <a:srgbClr val="364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5" name="object 3525"/>
          <p:cNvSpPr/>
          <p:nvPr/>
        </p:nvSpPr>
        <p:spPr>
          <a:xfrm>
            <a:off x="9780783" y="8802596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672"/>
                </a:lnTo>
              </a:path>
            </a:pathLst>
          </a:custGeom>
          <a:ln w="3175">
            <a:solidFill>
              <a:srgbClr val="3647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6" name="object 3526"/>
          <p:cNvSpPr/>
          <p:nvPr/>
        </p:nvSpPr>
        <p:spPr>
          <a:xfrm>
            <a:off x="9780675" y="8802527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714"/>
                </a:lnTo>
              </a:path>
            </a:pathLst>
          </a:custGeom>
          <a:ln w="3175">
            <a:solidFill>
              <a:srgbClr val="35465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7" name="object 3527"/>
          <p:cNvSpPr/>
          <p:nvPr/>
        </p:nvSpPr>
        <p:spPr>
          <a:xfrm>
            <a:off x="9780561" y="880246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736"/>
                </a:lnTo>
              </a:path>
            </a:pathLst>
          </a:custGeom>
          <a:ln w="3175">
            <a:solidFill>
              <a:srgbClr val="3445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8" name="object 3528"/>
          <p:cNvSpPr/>
          <p:nvPr/>
        </p:nvSpPr>
        <p:spPr>
          <a:xfrm>
            <a:off x="9780459" y="8802399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778"/>
                </a:lnTo>
              </a:path>
            </a:pathLst>
          </a:custGeom>
          <a:ln w="3175">
            <a:solidFill>
              <a:srgbClr val="33445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9" name="object 3529"/>
          <p:cNvSpPr/>
          <p:nvPr/>
        </p:nvSpPr>
        <p:spPr>
          <a:xfrm>
            <a:off x="9780344" y="8802332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808"/>
                </a:lnTo>
              </a:path>
            </a:pathLst>
          </a:custGeom>
          <a:ln w="3175">
            <a:solidFill>
              <a:srgbClr val="33435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0" name="object 3530"/>
          <p:cNvSpPr/>
          <p:nvPr/>
        </p:nvSpPr>
        <p:spPr>
          <a:xfrm>
            <a:off x="9780224" y="8802265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850"/>
                </a:lnTo>
              </a:path>
            </a:pathLst>
          </a:custGeom>
          <a:ln w="3175">
            <a:solidFill>
              <a:srgbClr val="32425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1" name="object 3531"/>
          <p:cNvSpPr/>
          <p:nvPr/>
        </p:nvSpPr>
        <p:spPr>
          <a:xfrm>
            <a:off x="9780110" y="8802189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887"/>
                </a:lnTo>
              </a:path>
            </a:pathLst>
          </a:custGeom>
          <a:ln w="3175">
            <a:solidFill>
              <a:srgbClr val="31415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2" name="object 3532"/>
          <p:cNvSpPr/>
          <p:nvPr/>
        </p:nvSpPr>
        <p:spPr>
          <a:xfrm>
            <a:off x="9779989" y="8802129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909"/>
                </a:lnTo>
              </a:path>
            </a:pathLst>
          </a:custGeom>
          <a:ln w="3175">
            <a:solidFill>
              <a:srgbClr val="30414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3" name="object 3533"/>
          <p:cNvSpPr/>
          <p:nvPr/>
        </p:nvSpPr>
        <p:spPr>
          <a:xfrm>
            <a:off x="9779887" y="8802061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952"/>
                </a:lnTo>
              </a:path>
            </a:pathLst>
          </a:custGeom>
          <a:ln w="3175">
            <a:solidFill>
              <a:srgbClr val="2F3F4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4" name="object 3534"/>
          <p:cNvSpPr/>
          <p:nvPr/>
        </p:nvSpPr>
        <p:spPr>
          <a:xfrm>
            <a:off x="9779773" y="8801993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8981"/>
                </a:lnTo>
              </a:path>
            </a:pathLst>
          </a:custGeom>
          <a:ln w="3175">
            <a:solidFill>
              <a:srgbClr val="2F3F4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5" name="object 3535"/>
          <p:cNvSpPr/>
          <p:nvPr/>
        </p:nvSpPr>
        <p:spPr>
          <a:xfrm>
            <a:off x="9779658" y="8801933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016"/>
                </a:lnTo>
              </a:path>
            </a:pathLst>
          </a:custGeom>
          <a:ln w="3175">
            <a:solidFill>
              <a:srgbClr val="2E3E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6" name="object 3536"/>
          <p:cNvSpPr/>
          <p:nvPr/>
        </p:nvSpPr>
        <p:spPr>
          <a:xfrm>
            <a:off x="9779557" y="8801865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058"/>
                </a:lnTo>
              </a:path>
            </a:pathLst>
          </a:custGeom>
          <a:ln w="3175">
            <a:solidFill>
              <a:srgbClr val="2D3D4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7" name="object 3537"/>
          <p:cNvSpPr/>
          <p:nvPr/>
        </p:nvSpPr>
        <p:spPr>
          <a:xfrm>
            <a:off x="9779442" y="8801798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088"/>
                </a:lnTo>
              </a:path>
            </a:pathLst>
          </a:custGeom>
          <a:ln w="3175">
            <a:solidFill>
              <a:srgbClr val="2C3C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8" name="object 3538"/>
          <p:cNvSpPr/>
          <p:nvPr/>
        </p:nvSpPr>
        <p:spPr>
          <a:xfrm>
            <a:off x="9779321" y="8801702"/>
            <a:ext cx="0" cy="69215"/>
          </a:xfrm>
          <a:custGeom>
            <a:avLst/>
            <a:gdLst/>
            <a:ahLst/>
            <a:cxnLst/>
            <a:rect l="l" t="t" r="r" b="b"/>
            <a:pathLst>
              <a:path h="69215">
                <a:moveTo>
                  <a:pt x="0" y="0"/>
                </a:moveTo>
                <a:lnTo>
                  <a:pt x="0" y="69158"/>
                </a:lnTo>
              </a:path>
            </a:pathLst>
          </a:custGeom>
          <a:ln w="3175">
            <a:solidFill>
              <a:srgbClr val="2B3B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9" name="object 3539"/>
          <p:cNvSpPr/>
          <p:nvPr/>
        </p:nvSpPr>
        <p:spPr>
          <a:xfrm>
            <a:off x="9779200" y="8801507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315"/>
                </a:lnTo>
              </a:path>
            </a:pathLst>
          </a:custGeom>
          <a:ln w="3175">
            <a:solidFill>
              <a:srgbClr val="2A3A4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0" name="object 3540"/>
          <p:cNvSpPr/>
          <p:nvPr/>
        </p:nvSpPr>
        <p:spPr>
          <a:xfrm>
            <a:off x="9779086" y="8801332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452"/>
                </a:lnTo>
              </a:path>
            </a:pathLst>
          </a:custGeom>
          <a:ln w="3175">
            <a:solidFill>
              <a:srgbClr val="2939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1" name="object 3541"/>
          <p:cNvSpPr/>
          <p:nvPr/>
        </p:nvSpPr>
        <p:spPr>
          <a:xfrm>
            <a:off x="9778972" y="8801156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603"/>
                </a:lnTo>
              </a:path>
            </a:pathLst>
          </a:custGeom>
          <a:ln w="3175">
            <a:solidFill>
              <a:srgbClr val="2938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2" name="object 3542"/>
          <p:cNvSpPr/>
          <p:nvPr/>
        </p:nvSpPr>
        <p:spPr>
          <a:xfrm>
            <a:off x="9778858" y="8801000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721"/>
                </a:lnTo>
              </a:path>
            </a:pathLst>
          </a:custGeom>
          <a:ln w="3175">
            <a:solidFill>
              <a:srgbClr val="2837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3" name="object 3543"/>
          <p:cNvSpPr/>
          <p:nvPr/>
        </p:nvSpPr>
        <p:spPr>
          <a:xfrm>
            <a:off x="9778756" y="8800844"/>
            <a:ext cx="0" cy="69850"/>
          </a:xfrm>
          <a:custGeom>
            <a:avLst/>
            <a:gdLst/>
            <a:ahLst/>
            <a:cxnLst/>
            <a:rect l="l" t="t" r="r" b="b"/>
            <a:pathLst>
              <a:path h="69850">
                <a:moveTo>
                  <a:pt x="0" y="0"/>
                </a:moveTo>
                <a:lnTo>
                  <a:pt x="0" y="69851"/>
                </a:lnTo>
              </a:path>
            </a:pathLst>
          </a:custGeom>
          <a:ln w="3175">
            <a:solidFill>
              <a:srgbClr val="27364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4" name="object 3544"/>
          <p:cNvSpPr/>
          <p:nvPr/>
        </p:nvSpPr>
        <p:spPr>
          <a:xfrm>
            <a:off x="9778642" y="8800629"/>
            <a:ext cx="0" cy="70485"/>
          </a:xfrm>
          <a:custGeom>
            <a:avLst/>
            <a:gdLst/>
            <a:ahLst/>
            <a:cxnLst/>
            <a:rect l="l" t="t" r="r" b="b"/>
            <a:pathLst>
              <a:path h="70484">
                <a:moveTo>
                  <a:pt x="0" y="0"/>
                </a:moveTo>
                <a:lnTo>
                  <a:pt x="0" y="70040"/>
                </a:lnTo>
              </a:path>
            </a:pathLst>
          </a:custGeom>
          <a:ln w="3175">
            <a:solidFill>
              <a:srgbClr val="2634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5" name="object 3545"/>
          <p:cNvSpPr/>
          <p:nvPr/>
        </p:nvSpPr>
        <p:spPr>
          <a:xfrm>
            <a:off x="9778509" y="8800453"/>
            <a:ext cx="0" cy="70485"/>
          </a:xfrm>
          <a:custGeom>
            <a:avLst/>
            <a:gdLst/>
            <a:ahLst/>
            <a:cxnLst/>
            <a:rect l="l" t="t" r="r" b="b"/>
            <a:pathLst>
              <a:path h="70484">
                <a:moveTo>
                  <a:pt x="0" y="0"/>
                </a:moveTo>
                <a:lnTo>
                  <a:pt x="0" y="70178"/>
                </a:lnTo>
              </a:path>
            </a:pathLst>
          </a:custGeom>
          <a:ln w="3175">
            <a:solidFill>
              <a:srgbClr val="2534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6" name="object 3546"/>
          <p:cNvSpPr/>
          <p:nvPr/>
        </p:nvSpPr>
        <p:spPr>
          <a:xfrm>
            <a:off x="9778394" y="8800258"/>
            <a:ext cx="0" cy="70485"/>
          </a:xfrm>
          <a:custGeom>
            <a:avLst/>
            <a:gdLst/>
            <a:ahLst/>
            <a:cxnLst/>
            <a:rect l="l" t="t" r="r" b="b"/>
            <a:pathLst>
              <a:path h="70484">
                <a:moveTo>
                  <a:pt x="0" y="0"/>
                </a:moveTo>
                <a:lnTo>
                  <a:pt x="0" y="70335"/>
                </a:lnTo>
              </a:path>
            </a:pathLst>
          </a:custGeom>
          <a:ln w="3175">
            <a:solidFill>
              <a:srgbClr val="24324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7" name="object 3547"/>
          <p:cNvSpPr/>
          <p:nvPr/>
        </p:nvSpPr>
        <p:spPr>
          <a:xfrm>
            <a:off x="9778274" y="8800083"/>
            <a:ext cx="0" cy="70485"/>
          </a:xfrm>
          <a:custGeom>
            <a:avLst/>
            <a:gdLst/>
            <a:ahLst/>
            <a:cxnLst/>
            <a:rect l="l" t="t" r="r" b="b"/>
            <a:pathLst>
              <a:path h="70484">
                <a:moveTo>
                  <a:pt x="0" y="0"/>
                </a:moveTo>
                <a:lnTo>
                  <a:pt x="0" y="70486"/>
                </a:lnTo>
              </a:path>
            </a:pathLst>
          </a:custGeom>
          <a:ln w="3175">
            <a:solidFill>
              <a:srgbClr val="23313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8" name="object 3548"/>
          <p:cNvSpPr/>
          <p:nvPr/>
        </p:nvSpPr>
        <p:spPr>
          <a:xfrm>
            <a:off x="9778159" y="8799926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604"/>
                </a:lnTo>
              </a:path>
            </a:pathLst>
          </a:custGeom>
          <a:ln w="3175">
            <a:solidFill>
              <a:srgbClr val="213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9" name="object 3549"/>
          <p:cNvSpPr/>
          <p:nvPr/>
        </p:nvSpPr>
        <p:spPr>
          <a:xfrm>
            <a:off x="9778038" y="8799710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794"/>
                </a:lnTo>
              </a:path>
            </a:pathLst>
          </a:custGeom>
          <a:ln w="3175">
            <a:solidFill>
              <a:srgbClr val="202E3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0" name="object 3550"/>
          <p:cNvSpPr/>
          <p:nvPr/>
        </p:nvSpPr>
        <p:spPr>
          <a:xfrm>
            <a:off x="9777899" y="8799496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971"/>
                </a:lnTo>
              </a:path>
            </a:pathLst>
          </a:custGeom>
          <a:ln w="3175">
            <a:solidFill>
              <a:srgbClr val="1F2E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1" name="object 3551"/>
          <p:cNvSpPr/>
          <p:nvPr/>
        </p:nvSpPr>
        <p:spPr>
          <a:xfrm>
            <a:off x="9777765" y="8799319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1110"/>
                </a:lnTo>
              </a:path>
            </a:pathLst>
          </a:custGeom>
          <a:ln w="3175">
            <a:solidFill>
              <a:srgbClr val="1E2C3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2" name="object 3552"/>
          <p:cNvSpPr/>
          <p:nvPr/>
        </p:nvSpPr>
        <p:spPr>
          <a:xfrm>
            <a:off x="9777631" y="8799084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307"/>
                </a:lnTo>
              </a:path>
            </a:pathLst>
          </a:custGeom>
          <a:ln w="3175">
            <a:solidFill>
              <a:srgbClr val="1D2B3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3" name="object 3553"/>
          <p:cNvSpPr/>
          <p:nvPr/>
        </p:nvSpPr>
        <p:spPr>
          <a:xfrm>
            <a:off x="9777472" y="8798828"/>
            <a:ext cx="0" cy="71755"/>
          </a:xfrm>
          <a:custGeom>
            <a:avLst/>
            <a:gdLst/>
            <a:ahLst/>
            <a:cxnLst/>
            <a:rect l="l" t="t" r="r" b="b"/>
            <a:pathLst>
              <a:path h="71754">
                <a:moveTo>
                  <a:pt x="0" y="0"/>
                </a:moveTo>
                <a:lnTo>
                  <a:pt x="0" y="71524"/>
                </a:lnTo>
              </a:path>
            </a:pathLst>
          </a:custGeom>
          <a:ln w="3175">
            <a:solidFill>
              <a:srgbClr val="1C2A3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4" name="object 3554"/>
          <p:cNvSpPr/>
          <p:nvPr/>
        </p:nvSpPr>
        <p:spPr>
          <a:xfrm>
            <a:off x="9777231" y="8794928"/>
            <a:ext cx="0" cy="75565"/>
          </a:xfrm>
          <a:custGeom>
            <a:avLst/>
            <a:gdLst/>
            <a:ahLst/>
            <a:cxnLst/>
            <a:rect l="l" t="t" r="r" b="b"/>
            <a:pathLst>
              <a:path h="75565">
                <a:moveTo>
                  <a:pt x="0" y="0"/>
                </a:moveTo>
                <a:lnTo>
                  <a:pt x="0" y="75374"/>
                </a:lnTo>
              </a:path>
            </a:pathLst>
          </a:custGeom>
          <a:ln w="3175">
            <a:solidFill>
              <a:srgbClr val="1B293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5" name="object 3555"/>
          <p:cNvSpPr/>
          <p:nvPr/>
        </p:nvSpPr>
        <p:spPr>
          <a:xfrm>
            <a:off x="9777133" y="8781580"/>
            <a:ext cx="46990" cy="27305"/>
          </a:xfrm>
          <a:custGeom>
            <a:avLst/>
            <a:gdLst/>
            <a:ahLst/>
            <a:cxnLst/>
            <a:rect l="l" t="t" r="r" b="b"/>
            <a:pathLst>
              <a:path w="46990" h="27304">
                <a:moveTo>
                  <a:pt x="29184" y="0"/>
                </a:moveTo>
                <a:lnTo>
                  <a:pt x="17335" y="0"/>
                </a:lnTo>
                <a:lnTo>
                  <a:pt x="11506" y="1270"/>
                </a:lnTo>
                <a:lnTo>
                  <a:pt x="2311" y="6502"/>
                </a:lnTo>
                <a:lnTo>
                  <a:pt x="0" y="10045"/>
                </a:lnTo>
                <a:lnTo>
                  <a:pt x="125" y="14084"/>
                </a:lnTo>
                <a:lnTo>
                  <a:pt x="23380" y="26860"/>
                </a:lnTo>
                <a:lnTo>
                  <a:pt x="28486" y="26835"/>
                </a:lnTo>
                <a:lnTo>
                  <a:pt x="46570" y="10287"/>
                </a:lnTo>
                <a:lnTo>
                  <a:pt x="44348" y="6756"/>
                </a:lnTo>
                <a:lnTo>
                  <a:pt x="35191" y="1346"/>
                </a:lnTo>
                <a:lnTo>
                  <a:pt x="29184" y="0"/>
                </a:lnTo>
                <a:close/>
              </a:path>
            </a:pathLst>
          </a:custGeom>
          <a:solidFill>
            <a:srgbClr val="1A28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6" name="object 3556"/>
          <p:cNvSpPr/>
          <p:nvPr/>
        </p:nvSpPr>
        <p:spPr>
          <a:xfrm>
            <a:off x="9665474" y="8950797"/>
            <a:ext cx="49288" cy="92733"/>
          </a:xfrm>
          <a:prstGeom prst="rect">
            <a:avLst/>
          </a:prstGeom>
          <a:blipFill>
            <a:blip r:embed="rId1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7" name="object 3557"/>
          <p:cNvSpPr/>
          <p:nvPr/>
        </p:nvSpPr>
        <p:spPr>
          <a:xfrm>
            <a:off x="9650730" y="8802725"/>
            <a:ext cx="91300" cy="61341"/>
          </a:xfrm>
          <a:prstGeom prst="rect">
            <a:avLst/>
          </a:prstGeom>
          <a:blipFill>
            <a:blip r:embed="rId1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8" name="object 3558"/>
          <p:cNvSpPr/>
          <p:nvPr/>
        </p:nvSpPr>
        <p:spPr>
          <a:xfrm>
            <a:off x="9919037" y="8958215"/>
            <a:ext cx="53395" cy="95653"/>
          </a:xfrm>
          <a:prstGeom prst="rect">
            <a:avLst/>
          </a:prstGeom>
          <a:blipFill>
            <a:blip r:embed="rId1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9" name="object 3559"/>
          <p:cNvSpPr/>
          <p:nvPr/>
        </p:nvSpPr>
        <p:spPr>
          <a:xfrm>
            <a:off x="9693833" y="8831999"/>
            <a:ext cx="228511" cy="187960"/>
          </a:xfrm>
          <a:prstGeom prst="rect">
            <a:avLst/>
          </a:prstGeom>
          <a:blipFill>
            <a:blip r:embed="rId1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0" name="object 3560"/>
          <p:cNvSpPr/>
          <p:nvPr/>
        </p:nvSpPr>
        <p:spPr>
          <a:xfrm>
            <a:off x="9437458" y="9031706"/>
            <a:ext cx="83864" cy="138556"/>
          </a:xfrm>
          <a:prstGeom prst="rect">
            <a:avLst/>
          </a:prstGeom>
          <a:blipFill>
            <a:blip r:embed="rId1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1" name="object 3561"/>
          <p:cNvSpPr/>
          <p:nvPr/>
        </p:nvSpPr>
        <p:spPr>
          <a:xfrm>
            <a:off x="9698202" y="7135597"/>
            <a:ext cx="364235" cy="896365"/>
          </a:xfrm>
          <a:prstGeom prst="rect">
            <a:avLst/>
          </a:prstGeom>
          <a:blipFill>
            <a:blip r:embed="rId1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2" name="object 3562"/>
          <p:cNvSpPr/>
          <p:nvPr/>
        </p:nvSpPr>
        <p:spPr>
          <a:xfrm>
            <a:off x="9491060" y="7482129"/>
            <a:ext cx="123727" cy="335343"/>
          </a:xfrm>
          <a:prstGeom prst="rect">
            <a:avLst/>
          </a:prstGeom>
          <a:blipFill>
            <a:blip r:embed="rId1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3" name="object 3563"/>
          <p:cNvSpPr/>
          <p:nvPr/>
        </p:nvSpPr>
        <p:spPr>
          <a:xfrm>
            <a:off x="9917518" y="7381951"/>
            <a:ext cx="56451" cy="167081"/>
          </a:xfrm>
          <a:prstGeom prst="rect">
            <a:avLst/>
          </a:prstGeom>
          <a:blipFill>
            <a:blip r:embed="rId1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4" name="object 3564"/>
          <p:cNvSpPr/>
          <p:nvPr/>
        </p:nvSpPr>
        <p:spPr>
          <a:xfrm>
            <a:off x="9893341" y="7386549"/>
            <a:ext cx="79104" cy="190271"/>
          </a:xfrm>
          <a:prstGeom prst="rect">
            <a:avLst/>
          </a:prstGeom>
          <a:blipFill>
            <a:blip r:embed="rId1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5" name="object 3565"/>
          <p:cNvSpPr/>
          <p:nvPr/>
        </p:nvSpPr>
        <p:spPr>
          <a:xfrm>
            <a:off x="9893363" y="7385481"/>
            <a:ext cx="80886" cy="191884"/>
          </a:xfrm>
          <a:prstGeom prst="rect">
            <a:avLst/>
          </a:prstGeom>
          <a:blipFill>
            <a:blip r:embed="rId1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6" name="object 3566"/>
          <p:cNvSpPr/>
          <p:nvPr/>
        </p:nvSpPr>
        <p:spPr>
          <a:xfrm>
            <a:off x="9950310" y="7447648"/>
            <a:ext cx="3873" cy="58343"/>
          </a:xfrm>
          <a:prstGeom prst="rect">
            <a:avLst/>
          </a:prstGeom>
          <a:blipFill>
            <a:blip r:embed="rId1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7" name="object 3567"/>
          <p:cNvSpPr/>
          <p:nvPr/>
        </p:nvSpPr>
        <p:spPr>
          <a:xfrm>
            <a:off x="9894455" y="7386650"/>
            <a:ext cx="74675" cy="189611"/>
          </a:xfrm>
          <a:prstGeom prst="rect">
            <a:avLst/>
          </a:prstGeom>
          <a:blipFill>
            <a:blip r:embed="rId1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8" name="object 3568"/>
          <p:cNvSpPr/>
          <p:nvPr/>
        </p:nvSpPr>
        <p:spPr>
          <a:xfrm>
            <a:off x="9930562" y="7387221"/>
            <a:ext cx="4025" cy="1219"/>
          </a:xfrm>
          <a:prstGeom prst="rect">
            <a:avLst/>
          </a:prstGeom>
          <a:blipFill>
            <a:blip r:embed="rId1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9" name="object 3569"/>
          <p:cNvSpPr/>
          <p:nvPr/>
        </p:nvSpPr>
        <p:spPr>
          <a:xfrm>
            <a:off x="9933406" y="7387488"/>
            <a:ext cx="4102" cy="1003"/>
          </a:xfrm>
          <a:prstGeom prst="rect">
            <a:avLst/>
          </a:prstGeom>
          <a:blipFill>
            <a:blip r:embed="rId1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0" name="object 3570"/>
          <p:cNvSpPr/>
          <p:nvPr/>
        </p:nvSpPr>
        <p:spPr>
          <a:xfrm>
            <a:off x="9921151" y="7384072"/>
            <a:ext cx="1308" cy="635"/>
          </a:xfrm>
          <a:prstGeom prst="rect">
            <a:avLst/>
          </a:prstGeom>
          <a:blipFill>
            <a:blip r:embed="rId1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1" name="object 3571"/>
          <p:cNvSpPr/>
          <p:nvPr/>
        </p:nvSpPr>
        <p:spPr>
          <a:xfrm>
            <a:off x="9921938" y="7384440"/>
            <a:ext cx="4445" cy="1777"/>
          </a:xfrm>
          <a:prstGeom prst="rect">
            <a:avLst/>
          </a:prstGeom>
          <a:blipFill>
            <a:blip r:embed="rId1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2" name="object 3572"/>
          <p:cNvSpPr/>
          <p:nvPr/>
        </p:nvSpPr>
        <p:spPr>
          <a:xfrm>
            <a:off x="9922243" y="7384580"/>
            <a:ext cx="3225" cy="1270"/>
          </a:xfrm>
          <a:prstGeom prst="rect">
            <a:avLst/>
          </a:prstGeom>
          <a:blipFill>
            <a:blip r:embed="rId1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3" name="object 3573"/>
          <p:cNvSpPr/>
          <p:nvPr/>
        </p:nvSpPr>
        <p:spPr>
          <a:xfrm>
            <a:off x="9920198" y="7381494"/>
            <a:ext cx="42278" cy="3911"/>
          </a:xfrm>
          <a:prstGeom prst="rect">
            <a:avLst/>
          </a:prstGeom>
          <a:blipFill>
            <a:blip r:embed="rId1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4" name="object 3574"/>
          <p:cNvSpPr/>
          <p:nvPr/>
        </p:nvSpPr>
        <p:spPr>
          <a:xfrm>
            <a:off x="9920820" y="7384707"/>
            <a:ext cx="32689" cy="5587"/>
          </a:xfrm>
          <a:prstGeom prst="rect">
            <a:avLst/>
          </a:prstGeom>
          <a:blipFill>
            <a:blip r:embed="rId1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5" name="object 3575"/>
          <p:cNvSpPr/>
          <p:nvPr/>
        </p:nvSpPr>
        <p:spPr>
          <a:xfrm>
            <a:off x="9920985" y="7384846"/>
            <a:ext cx="3771" cy="1663"/>
          </a:xfrm>
          <a:prstGeom prst="rect">
            <a:avLst/>
          </a:prstGeom>
          <a:blipFill>
            <a:blip r:embed="rId1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6" name="object 3576"/>
          <p:cNvSpPr/>
          <p:nvPr/>
        </p:nvSpPr>
        <p:spPr>
          <a:xfrm>
            <a:off x="9934587" y="7386752"/>
            <a:ext cx="21234" cy="3911"/>
          </a:xfrm>
          <a:prstGeom prst="rect">
            <a:avLst/>
          </a:prstGeom>
          <a:blipFill>
            <a:blip r:embed="rId1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7" name="object 3577"/>
          <p:cNvSpPr/>
          <p:nvPr/>
        </p:nvSpPr>
        <p:spPr>
          <a:xfrm>
            <a:off x="9921544" y="7383691"/>
            <a:ext cx="14744" cy="4063"/>
          </a:xfrm>
          <a:prstGeom prst="rect">
            <a:avLst/>
          </a:prstGeom>
          <a:blipFill>
            <a:blip r:embed="rId1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8" name="object 3578"/>
          <p:cNvSpPr/>
          <p:nvPr/>
        </p:nvSpPr>
        <p:spPr>
          <a:xfrm>
            <a:off x="9951208" y="7461148"/>
            <a:ext cx="3470" cy="43357"/>
          </a:xfrm>
          <a:prstGeom prst="rect">
            <a:avLst/>
          </a:prstGeom>
          <a:blipFill>
            <a:blip r:embed="rId1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9" name="object 3579"/>
          <p:cNvSpPr/>
          <p:nvPr/>
        </p:nvSpPr>
        <p:spPr>
          <a:xfrm>
            <a:off x="9952863" y="7445641"/>
            <a:ext cx="3086" cy="15811"/>
          </a:xfrm>
          <a:prstGeom prst="rect">
            <a:avLst/>
          </a:prstGeom>
          <a:blipFill>
            <a:blip r:embed="rId1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0" name="object 3580"/>
          <p:cNvSpPr/>
          <p:nvPr/>
        </p:nvSpPr>
        <p:spPr>
          <a:xfrm>
            <a:off x="9952533" y="7447115"/>
            <a:ext cx="2540" cy="13335"/>
          </a:xfrm>
          <a:custGeom>
            <a:avLst/>
            <a:gdLst/>
            <a:ahLst/>
            <a:cxnLst/>
            <a:rect l="l" t="t" r="r" b="b"/>
            <a:pathLst>
              <a:path w="2540" h="13334">
                <a:moveTo>
                  <a:pt x="1103" y="0"/>
                </a:moveTo>
                <a:lnTo>
                  <a:pt x="329" y="533"/>
                </a:lnTo>
                <a:lnTo>
                  <a:pt x="74" y="1264"/>
                </a:lnTo>
                <a:lnTo>
                  <a:pt x="0" y="6094"/>
                </a:lnTo>
                <a:lnTo>
                  <a:pt x="1167" y="9461"/>
                </a:lnTo>
                <a:lnTo>
                  <a:pt x="1649" y="12966"/>
                </a:lnTo>
                <a:lnTo>
                  <a:pt x="1992" y="12001"/>
                </a:lnTo>
                <a:lnTo>
                  <a:pt x="2196" y="11188"/>
                </a:lnTo>
                <a:lnTo>
                  <a:pt x="2153" y="7240"/>
                </a:lnTo>
                <a:lnTo>
                  <a:pt x="1561" y="5549"/>
                </a:lnTo>
                <a:lnTo>
                  <a:pt x="2132" y="2425"/>
                </a:lnTo>
                <a:lnTo>
                  <a:pt x="2488" y="2019"/>
                </a:lnTo>
                <a:lnTo>
                  <a:pt x="1103" y="0"/>
                </a:lnTo>
                <a:close/>
              </a:path>
            </a:pathLst>
          </a:custGeom>
          <a:solidFill>
            <a:srgbClr val="DFC1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1" name="object 3581"/>
          <p:cNvSpPr/>
          <p:nvPr/>
        </p:nvSpPr>
        <p:spPr>
          <a:xfrm>
            <a:off x="9895370" y="7386040"/>
            <a:ext cx="74701" cy="189293"/>
          </a:xfrm>
          <a:prstGeom prst="rect">
            <a:avLst/>
          </a:prstGeom>
          <a:blipFill>
            <a:blip r:embed="rId1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2" name="object 3582"/>
          <p:cNvSpPr/>
          <p:nvPr/>
        </p:nvSpPr>
        <p:spPr>
          <a:xfrm>
            <a:off x="9914064" y="7518324"/>
            <a:ext cx="2870" cy="1803"/>
          </a:xfrm>
          <a:prstGeom prst="rect">
            <a:avLst/>
          </a:prstGeom>
          <a:blipFill>
            <a:blip r:embed="rId1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3" name="object 3583"/>
          <p:cNvSpPr/>
          <p:nvPr/>
        </p:nvSpPr>
        <p:spPr>
          <a:xfrm>
            <a:off x="9935603" y="7382662"/>
            <a:ext cx="31216" cy="4825"/>
          </a:xfrm>
          <a:prstGeom prst="rect">
            <a:avLst/>
          </a:prstGeom>
          <a:blipFill>
            <a:blip r:embed="rId1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4" name="object 3584"/>
          <p:cNvSpPr/>
          <p:nvPr/>
        </p:nvSpPr>
        <p:spPr>
          <a:xfrm>
            <a:off x="9960216" y="7382485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71" y="0"/>
                </a:lnTo>
              </a:path>
            </a:pathLst>
          </a:custGeom>
          <a:ln w="3175">
            <a:solidFill>
              <a:srgbClr val="AD78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5" name="object 3585"/>
          <p:cNvSpPr/>
          <p:nvPr/>
        </p:nvSpPr>
        <p:spPr>
          <a:xfrm>
            <a:off x="9958717" y="738357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25" y="0"/>
                </a:lnTo>
              </a:path>
            </a:pathLst>
          </a:custGeom>
          <a:ln w="3175">
            <a:solidFill>
              <a:srgbClr val="AD7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6" name="object 3586"/>
          <p:cNvSpPr/>
          <p:nvPr/>
        </p:nvSpPr>
        <p:spPr>
          <a:xfrm>
            <a:off x="9958920" y="7382332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1422" y="1320"/>
                </a:moveTo>
                <a:lnTo>
                  <a:pt x="0" y="927"/>
                </a:lnTo>
                <a:lnTo>
                  <a:pt x="1295" y="0"/>
                </a:lnTo>
                <a:lnTo>
                  <a:pt x="2527" y="444"/>
                </a:lnTo>
                <a:lnTo>
                  <a:pt x="1422" y="1320"/>
                </a:lnTo>
                <a:close/>
              </a:path>
            </a:pathLst>
          </a:custGeom>
          <a:solidFill>
            <a:srgbClr val="A771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7" name="object 3587"/>
          <p:cNvSpPr/>
          <p:nvPr/>
        </p:nvSpPr>
        <p:spPr>
          <a:xfrm>
            <a:off x="9909123" y="7250989"/>
            <a:ext cx="59563" cy="127139"/>
          </a:xfrm>
          <a:prstGeom prst="rect">
            <a:avLst/>
          </a:prstGeom>
          <a:blipFill>
            <a:blip r:embed="rId1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8" name="object 3588"/>
          <p:cNvSpPr/>
          <p:nvPr/>
        </p:nvSpPr>
        <p:spPr>
          <a:xfrm>
            <a:off x="9906990" y="7253237"/>
            <a:ext cx="58153" cy="128270"/>
          </a:xfrm>
          <a:prstGeom prst="rect">
            <a:avLst/>
          </a:prstGeom>
          <a:blipFill>
            <a:blip r:embed="rId1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9" name="object 3589"/>
          <p:cNvSpPr/>
          <p:nvPr/>
        </p:nvSpPr>
        <p:spPr>
          <a:xfrm>
            <a:off x="9906901" y="7251687"/>
            <a:ext cx="61518" cy="129806"/>
          </a:xfrm>
          <a:prstGeom prst="rect">
            <a:avLst/>
          </a:prstGeom>
          <a:blipFill>
            <a:blip r:embed="rId1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0" name="object 3590"/>
          <p:cNvSpPr/>
          <p:nvPr/>
        </p:nvSpPr>
        <p:spPr>
          <a:xfrm>
            <a:off x="9907181" y="7260158"/>
            <a:ext cx="25526" cy="82753"/>
          </a:xfrm>
          <a:prstGeom prst="rect">
            <a:avLst/>
          </a:prstGeom>
          <a:blipFill>
            <a:blip r:embed="rId1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1" name="object 3591"/>
          <p:cNvSpPr/>
          <p:nvPr/>
        </p:nvSpPr>
        <p:spPr>
          <a:xfrm>
            <a:off x="9939540" y="7320636"/>
            <a:ext cx="15303" cy="36626"/>
          </a:xfrm>
          <a:prstGeom prst="rect">
            <a:avLst/>
          </a:prstGeom>
          <a:blipFill>
            <a:blip r:embed="rId1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2" name="object 3592"/>
          <p:cNvSpPr/>
          <p:nvPr/>
        </p:nvSpPr>
        <p:spPr>
          <a:xfrm>
            <a:off x="9957092" y="7367384"/>
            <a:ext cx="2298" cy="2197"/>
          </a:xfrm>
          <a:prstGeom prst="rect">
            <a:avLst/>
          </a:prstGeom>
          <a:blipFill>
            <a:blip r:embed="rId1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3" name="object 3593"/>
          <p:cNvSpPr/>
          <p:nvPr/>
        </p:nvSpPr>
        <p:spPr>
          <a:xfrm>
            <a:off x="9944659" y="7369505"/>
            <a:ext cx="12089" cy="8343"/>
          </a:xfrm>
          <a:prstGeom prst="rect">
            <a:avLst/>
          </a:prstGeom>
          <a:blipFill>
            <a:blip r:embed="rId1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4" name="object 3594"/>
          <p:cNvSpPr/>
          <p:nvPr/>
        </p:nvSpPr>
        <p:spPr>
          <a:xfrm>
            <a:off x="9912502" y="7323632"/>
            <a:ext cx="27114" cy="60058"/>
          </a:xfrm>
          <a:prstGeom prst="rect">
            <a:avLst/>
          </a:prstGeom>
          <a:blipFill>
            <a:blip r:embed="rId1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5" name="object 3595"/>
          <p:cNvSpPr/>
          <p:nvPr/>
        </p:nvSpPr>
        <p:spPr>
          <a:xfrm>
            <a:off x="9958831" y="7377734"/>
            <a:ext cx="3632" cy="3098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6" name="object 3596"/>
          <p:cNvSpPr/>
          <p:nvPr/>
        </p:nvSpPr>
        <p:spPr>
          <a:xfrm>
            <a:off x="9927666" y="7263663"/>
            <a:ext cx="17004" cy="39877"/>
          </a:xfrm>
          <a:prstGeom prst="rect">
            <a:avLst/>
          </a:prstGeom>
          <a:blipFill>
            <a:blip r:embed="rId1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7" name="object 3597"/>
          <p:cNvSpPr/>
          <p:nvPr/>
        </p:nvSpPr>
        <p:spPr>
          <a:xfrm>
            <a:off x="9918865" y="7253414"/>
            <a:ext cx="8305" cy="1397"/>
          </a:xfrm>
          <a:prstGeom prst="rect">
            <a:avLst/>
          </a:prstGeom>
          <a:blipFill>
            <a:blip r:embed="rId1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8" name="object 3598"/>
          <p:cNvSpPr/>
          <p:nvPr/>
        </p:nvSpPr>
        <p:spPr>
          <a:xfrm>
            <a:off x="9915944" y="7250048"/>
            <a:ext cx="25971" cy="1130"/>
          </a:xfrm>
          <a:prstGeom prst="rect">
            <a:avLst/>
          </a:prstGeom>
          <a:blipFill>
            <a:blip r:embed="rId1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9" name="object 3599"/>
          <p:cNvSpPr/>
          <p:nvPr/>
        </p:nvSpPr>
        <p:spPr>
          <a:xfrm>
            <a:off x="9919042" y="7251496"/>
            <a:ext cx="19469" cy="2095"/>
          </a:xfrm>
          <a:prstGeom prst="rect">
            <a:avLst/>
          </a:prstGeom>
          <a:blipFill>
            <a:blip r:embed="rId1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0" name="object 3600"/>
          <p:cNvSpPr/>
          <p:nvPr/>
        </p:nvSpPr>
        <p:spPr>
          <a:xfrm>
            <a:off x="9916744" y="7250836"/>
            <a:ext cx="23393" cy="1079"/>
          </a:xfrm>
          <a:prstGeom prst="rect">
            <a:avLst/>
          </a:prstGeom>
          <a:blipFill>
            <a:blip r:embed="rId1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1" name="object 3601"/>
          <p:cNvSpPr/>
          <p:nvPr/>
        </p:nvSpPr>
        <p:spPr>
          <a:xfrm>
            <a:off x="9913784" y="7250430"/>
            <a:ext cx="28689" cy="1270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2" name="object 3602"/>
          <p:cNvSpPr/>
          <p:nvPr/>
        </p:nvSpPr>
        <p:spPr>
          <a:xfrm>
            <a:off x="9916388" y="7251789"/>
            <a:ext cx="23012" cy="3009"/>
          </a:xfrm>
          <a:prstGeom prst="rect">
            <a:avLst/>
          </a:prstGeom>
          <a:blipFill>
            <a:blip r:embed="rId1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3" name="object 3603"/>
          <p:cNvSpPr/>
          <p:nvPr/>
        </p:nvSpPr>
        <p:spPr>
          <a:xfrm>
            <a:off x="9914661" y="7251027"/>
            <a:ext cx="26161" cy="1447"/>
          </a:xfrm>
          <a:prstGeom prst="rect">
            <a:avLst/>
          </a:prstGeom>
          <a:blipFill>
            <a:blip r:embed="rId1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4" name="object 3604"/>
          <p:cNvSpPr/>
          <p:nvPr/>
        </p:nvSpPr>
        <p:spPr>
          <a:xfrm>
            <a:off x="9947694" y="7387945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114" y="0"/>
                </a:moveTo>
                <a:lnTo>
                  <a:pt x="0" y="152"/>
                </a:lnTo>
                <a:lnTo>
                  <a:pt x="355" y="38"/>
                </a:lnTo>
                <a:lnTo>
                  <a:pt x="114" y="0"/>
                </a:lnTo>
                <a:close/>
              </a:path>
            </a:pathLst>
          </a:custGeom>
          <a:solidFill>
            <a:srgbClr val="DFBE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5" name="object 3605"/>
          <p:cNvSpPr/>
          <p:nvPr/>
        </p:nvSpPr>
        <p:spPr>
          <a:xfrm>
            <a:off x="9947694" y="738815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90" y="0"/>
                </a:lnTo>
              </a:path>
            </a:pathLst>
          </a:custGeom>
          <a:ln w="3175">
            <a:solidFill>
              <a:srgbClr val="B787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6" name="object 3606"/>
          <p:cNvSpPr/>
          <p:nvPr/>
        </p:nvSpPr>
        <p:spPr>
          <a:xfrm>
            <a:off x="9922103" y="7379627"/>
            <a:ext cx="37947" cy="8699"/>
          </a:xfrm>
          <a:prstGeom prst="rect">
            <a:avLst/>
          </a:prstGeom>
          <a:blipFill>
            <a:blip r:embed="rId1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7" name="object 3607"/>
          <p:cNvSpPr/>
          <p:nvPr/>
        </p:nvSpPr>
        <p:spPr>
          <a:xfrm>
            <a:off x="9935476" y="7380694"/>
            <a:ext cx="26498" cy="7594"/>
          </a:xfrm>
          <a:prstGeom prst="rect">
            <a:avLst/>
          </a:prstGeom>
          <a:blipFill>
            <a:blip r:embed="rId1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8" name="object 3608"/>
          <p:cNvSpPr/>
          <p:nvPr/>
        </p:nvSpPr>
        <p:spPr>
          <a:xfrm>
            <a:off x="9908108" y="7258684"/>
            <a:ext cx="52196" cy="124637"/>
          </a:xfrm>
          <a:prstGeom prst="rect">
            <a:avLst/>
          </a:prstGeom>
          <a:blipFill>
            <a:blip r:embed="rId1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9" name="object 3609"/>
          <p:cNvSpPr/>
          <p:nvPr/>
        </p:nvSpPr>
        <p:spPr>
          <a:xfrm>
            <a:off x="9913648" y="7322160"/>
            <a:ext cx="45831" cy="60807"/>
          </a:xfrm>
          <a:prstGeom prst="rect">
            <a:avLst/>
          </a:prstGeom>
          <a:blipFill>
            <a:blip r:embed="rId1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0" name="object 3610"/>
          <p:cNvSpPr/>
          <p:nvPr/>
        </p:nvSpPr>
        <p:spPr>
          <a:xfrm>
            <a:off x="9923373" y="7381506"/>
            <a:ext cx="19202" cy="4737"/>
          </a:xfrm>
          <a:prstGeom prst="rect">
            <a:avLst/>
          </a:prstGeom>
          <a:blipFill>
            <a:blip r:embed="rId1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1" name="object 3611"/>
          <p:cNvSpPr/>
          <p:nvPr/>
        </p:nvSpPr>
        <p:spPr>
          <a:xfrm>
            <a:off x="9928986" y="7376782"/>
            <a:ext cx="33159" cy="9486"/>
          </a:xfrm>
          <a:prstGeom prst="rect">
            <a:avLst/>
          </a:prstGeom>
          <a:blipFill>
            <a:blip r:embed="rId1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2" name="object 3612"/>
          <p:cNvSpPr/>
          <p:nvPr/>
        </p:nvSpPr>
        <p:spPr>
          <a:xfrm>
            <a:off x="9958069" y="7375982"/>
            <a:ext cx="5308" cy="4711"/>
          </a:xfrm>
          <a:prstGeom prst="rect">
            <a:avLst/>
          </a:prstGeom>
          <a:blipFill>
            <a:blip r:embed="rId1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3" name="object 3613"/>
          <p:cNvSpPr/>
          <p:nvPr/>
        </p:nvSpPr>
        <p:spPr>
          <a:xfrm>
            <a:off x="9956000" y="7380223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939" y="0"/>
                </a:moveTo>
                <a:lnTo>
                  <a:pt x="0" y="660"/>
                </a:lnTo>
                <a:lnTo>
                  <a:pt x="50" y="825"/>
                </a:lnTo>
                <a:lnTo>
                  <a:pt x="850" y="965"/>
                </a:lnTo>
                <a:lnTo>
                  <a:pt x="2070" y="266"/>
                </a:lnTo>
                <a:lnTo>
                  <a:pt x="939" y="0"/>
                </a:lnTo>
                <a:close/>
              </a:path>
            </a:pathLst>
          </a:custGeom>
          <a:solidFill>
            <a:srgbClr val="E6C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4" name="object 3614"/>
          <p:cNvSpPr/>
          <p:nvPr/>
        </p:nvSpPr>
        <p:spPr>
          <a:xfrm>
            <a:off x="9956851" y="7380961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81" y="0"/>
                </a:lnTo>
              </a:path>
            </a:pathLst>
          </a:custGeom>
          <a:ln w="3175">
            <a:solidFill>
              <a:srgbClr val="DFBF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5" name="object 3615"/>
          <p:cNvSpPr/>
          <p:nvPr/>
        </p:nvSpPr>
        <p:spPr>
          <a:xfrm>
            <a:off x="9956050" y="738120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00" y="0"/>
                </a:lnTo>
              </a:path>
            </a:pathLst>
          </a:custGeom>
          <a:ln w="3175">
            <a:solidFill>
              <a:srgbClr val="E3C2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6" name="object 3616"/>
          <p:cNvSpPr/>
          <p:nvPr/>
        </p:nvSpPr>
        <p:spPr>
          <a:xfrm>
            <a:off x="9956127" y="7381278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0" y="0"/>
                </a:moveTo>
                <a:lnTo>
                  <a:pt x="152" y="254"/>
                </a:lnTo>
                <a:lnTo>
                  <a:pt x="444" y="76"/>
                </a:lnTo>
                <a:lnTo>
                  <a:pt x="0" y="0"/>
                </a:lnTo>
                <a:close/>
              </a:path>
            </a:pathLst>
          </a:custGeom>
          <a:solidFill>
            <a:srgbClr val="E1C09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7" name="object 3617"/>
          <p:cNvSpPr/>
          <p:nvPr/>
        </p:nvSpPr>
        <p:spPr>
          <a:xfrm>
            <a:off x="9956279" y="738151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25" y="0"/>
                </a:lnTo>
              </a:path>
            </a:pathLst>
          </a:custGeom>
          <a:ln w="3175">
            <a:solidFill>
              <a:srgbClr val="E2C2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8" name="object 3618"/>
          <p:cNvSpPr/>
          <p:nvPr/>
        </p:nvSpPr>
        <p:spPr>
          <a:xfrm>
            <a:off x="9904412" y="7174014"/>
            <a:ext cx="48386" cy="128054"/>
          </a:xfrm>
          <a:prstGeom prst="rect">
            <a:avLst/>
          </a:prstGeom>
          <a:blipFill>
            <a:blip r:embed="rId1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9" name="object 3619"/>
          <p:cNvSpPr/>
          <p:nvPr/>
        </p:nvSpPr>
        <p:spPr>
          <a:xfrm>
            <a:off x="9905116" y="7227709"/>
            <a:ext cx="42287" cy="22199"/>
          </a:xfrm>
          <a:prstGeom prst="rect">
            <a:avLst/>
          </a:prstGeom>
          <a:blipFill>
            <a:blip r:embed="rId1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0" name="object 3620"/>
          <p:cNvSpPr/>
          <p:nvPr/>
        </p:nvSpPr>
        <p:spPr>
          <a:xfrm>
            <a:off x="9914623" y="7183996"/>
            <a:ext cx="24358" cy="67208"/>
          </a:xfrm>
          <a:prstGeom prst="rect">
            <a:avLst/>
          </a:prstGeom>
          <a:blipFill>
            <a:blip r:embed="rId1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1" name="object 3621"/>
          <p:cNvSpPr/>
          <p:nvPr/>
        </p:nvSpPr>
        <p:spPr>
          <a:xfrm>
            <a:off x="9914826" y="7176872"/>
            <a:ext cx="23126" cy="52539"/>
          </a:xfrm>
          <a:prstGeom prst="rect">
            <a:avLst/>
          </a:prstGeom>
          <a:blipFill>
            <a:blip r:embed="rId1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2" name="object 3622"/>
          <p:cNvSpPr/>
          <p:nvPr/>
        </p:nvSpPr>
        <p:spPr>
          <a:xfrm>
            <a:off x="9920719" y="7176096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536" y="0"/>
                </a:moveTo>
                <a:lnTo>
                  <a:pt x="0" y="1143"/>
                </a:lnTo>
                <a:lnTo>
                  <a:pt x="939" y="774"/>
                </a:lnTo>
                <a:lnTo>
                  <a:pt x="1536" y="0"/>
                </a:lnTo>
                <a:close/>
              </a:path>
            </a:pathLst>
          </a:custGeom>
          <a:solidFill>
            <a:srgbClr val="B989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3" name="object 3623"/>
          <p:cNvSpPr/>
          <p:nvPr/>
        </p:nvSpPr>
        <p:spPr>
          <a:xfrm>
            <a:off x="9912594" y="7177582"/>
            <a:ext cx="10182" cy="24511"/>
          </a:xfrm>
          <a:prstGeom prst="rect">
            <a:avLst/>
          </a:prstGeom>
          <a:blipFill>
            <a:blip r:embed="rId1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4" name="object 3624"/>
          <p:cNvSpPr/>
          <p:nvPr/>
        </p:nvSpPr>
        <p:spPr>
          <a:xfrm>
            <a:off x="10007625" y="7488288"/>
            <a:ext cx="55753" cy="145046"/>
          </a:xfrm>
          <a:prstGeom prst="rect">
            <a:avLst/>
          </a:prstGeom>
          <a:blipFill>
            <a:blip r:embed="rId1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5" name="object 3625"/>
          <p:cNvSpPr/>
          <p:nvPr/>
        </p:nvSpPr>
        <p:spPr>
          <a:xfrm>
            <a:off x="10014102" y="7503897"/>
            <a:ext cx="36849" cy="112560"/>
          </a:xfrm>
          <a:prstGeom prst="rect">
            <a:avLst/>
          </a:prstGeom>
          <a:blipFill>
            <a:blip r:embed="rId1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6" name="object 3626"/>
          <p:cNvSpPr/>
          <p:nvPr/>
        </p:nvSpPr>
        <p:spPr>
          <a:xfrm>
            <a:off x="10009670" y="7507973"/>
            <a:ext cx="51104" cy="120929"/>
          </a:xfrm>
          <a:prstGeom prst="rect">
            <a:avLst/>
          </a:prstGeom>
          <a:blipFill>
            <a:blip r:embed="rId1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7" name="object 3627"/>
          <p:cNvSpPr/>
          <p:nvPr/>
        </p:nvSpPr>
        <p:spPr>
          <a:xfrm>
            <a:off x="10009670" y="7613357"/>
            <a:ext cx="52412" cy="17513"/>
          </a:xfrm>
          <a:prstGeom prst="rect">
            <a:avLst/>
          </a:prstGeom>
          <a:blipFill>
            <a:blip r:embed="rId1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8" name="object 3628"/>
          <p:cNvSpPr/>
          <p:nvPr/>
        </p:nvSpPr>
        <p:spPr>
          <a:xfrm>
            <a:off x="10057663" y="7618386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266" y="0"/>
                </a:moveTo>
                <a:lnTo>
                  <a:pt x="0" y="533"/>
                </a:lnTo>
                <a:lnTo>
                  <a:pt x="177" y="1447"/>
                </a:lnTo>
                <a:lnTo>
                  <a:pt x="266" y="0"/>
                </a:lnTo>
                <a:close/>
              </a:path>
            </a:pathLst>
          </a:custGeom>
          <a:solidFill>
            <a:srgbClr val="D0A8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9" name="object 3629"/>
          <p:cNvSpPr/>
          <p:nvPr/>
        </p:nvSpPr>
        <p:spPr>
          <a:xfrm>
            <a:off x="10030473" y="7507046"/>
            <a:ext cx="11125" cy="22555"/>
          </a:xfrm>
          <a:prstGeom prst="rect">
            <a:avLst/>
          </a:prstGeom>
          <a:blipFill>
            <a:blip r:embed="rId1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0" name="object 3630"/>
          <p:cNvSpPr/>
          <p:nvPr/>
        </p:nvSpPr>
        <p:spPr>
          <a:xfrm>
            <a:off x="10007206" y="7391146"/>
            <a:ext cx="53289" cy="160096"/>
          </a:xfrm>
          <a:prstGeom prst="rect">
            <a:avLst/>
          </a:prstGeom>
          <a:blipFill>
            <a:blip r:embed="rId1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1" name="object 3631"/>
          <p:cNvSpPr/>
          <p:nvPr/>
        </p:nvSpPr>
        <p:spPr>
          <a:xfrm>
            <a:off x="10015740" y="7475232"/>
            <a:ext cx="9418" cy="4165"/>
          </a:xfrm>
          <a:prstGeom prst="rect">
            <a:avLst/>
          </a:prstGeom>
          <a:blipFill>
            <a:blip r:embed="rId1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2" name="object 3632"/>
          <p:cNvSpPr/>
          <p:nvPr/>
        </p:nvSpPr>
        <p:spPr>
          <a:xfrm>
            <a:off x="10009505" y="7427874"/>
            <a:ext cx="14401" cy="53505"/>
          </a:xfrm>
          <a:prstGeom prst="rect">
            <a:avLst/>
          </a:prstGeom>
          <a:blipFill>
            <a:blip r:embed="rId1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3" name="object 3633"/>
          <p:cNvSpPr/>
          <p:nvPr/>
        </p:nvSpPr>
        <p:spPr>
          <a:xfrm>
            <a:off x="10009416" y="7473429"/>
            <a:ext cx="9080" cy="7023"/>
          </a:xfrm>
          <a:prstGeom prst="rect">
            <a:avLst/>
          </a:prstGeom>
          <a:blipFill>
            <a:blip r:embed="rId1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4" name="object 3634"/>
          <p:cNvSpPr/>
          <p:nvPr/>
        </p:nvSpPr>
        <p:spPr>
          <a:xfrm>
            <a:off x="10004208" y="7309548"/>
            <a:ext cx="47802" cy="164337"/>
          </a:xfrm>
          <a:prstGeom prst="rect">
            <a:avLst/>
          </a:prstGeom>
          <a:blipFill>
            <a:blip r:embed="rId1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5" name="object 3635"/>
          <p:cNvSpPr/>
          <p:nvPr/>
        </p:nvSpPr>
        <p:spPr>
          <a:xfrm>
            <a:off x="10007269" y="7317485"/>
            <a:ext cx="42395" cy="66255"/>
          </a:xfrm>
          <a:prstGeom prst="rect">
            <a:avLst/>
          </a:prstGeom>
          <a:blipFill>
            <a:blip r:embed="rId1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6" name="object 3636"/>
          <p:cNvSpPr/>
          <p:nvPr/>
        </p:nvSpPr>
        <p:spPr>
          <a:xfrm>
            <a:off x="10010661" y="7372832"/>
            <a:ext cx="38112" cy="4241"/>
          </a:xfrm>
          <a:prstGeom prst="rect">
            <a:avLst/>
          </a:prstGeom>
          <a:blipFill>
            <a:blip r:embed="rId1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7" name="object 3637"/>
          <p:cNvSpPr/>
          <p:nvPr/>
        </p:nvSpPr>
        <p:spPr>
          <a:xfrm>
            <a:off x="10010190" y="7373911"/>
            <a:ext cx="33964" cy="9258"/>
          </a:xfrm>
          <a:prstGeom prst="rect">
            <a:avLst/>
          </a:prstGeom>
          <a:blipFill>
            <a:blip r:embed="rId1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8" name="object 3638"/>
          <p:cNvSpPr/>
          <p:nvPr/>
        </p:nvSpPr>
        <p:spPr>
          <a:xfrm>
            <a:off x="10043756" y="7381494"/>
            <a:ext cx="2819" cy="2209"/>
          </a:xfrm>
          <a:prstGeom prst="rect">
            <a:avLst/>
          </a:prstGeom>
          <a:blipFill>
            <a:blip r:embed="rId1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9" name="object 3639"/>
          <p:cNvSpPr/>
          <p:nvPr/>
        </p:nvSpPr>
        <p:spPr>
          <a:xfrm>
            <a:off x="10043642" y="7379589"/>
            <a:ext cx="3390" cy="2095"/>
          </a:xfrm>
          <a:prstGeom prst="rect">
            <a:avLst/>
          </a:prstGeom>
          <a:blipFill>
            <a:blip r:embed="rId1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0" name="object 3640"/>
          <p:cNvSpPr/>
          <p:nvPr/>
        </p:nvSpPr>
        <p:spPr>
          <a:xfrm>
            <a:off x="10043972" y="7381468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0" y="88"/>
                </a:moveTo>
                <a:lnTo>
                  <a:pt x="1536" y="800"/>
                </a:lnTo>
                <a:lnTo>
                  <a:pt x="2603" y="622"/>
                </a:lnTo>
                <a:lnTo>
                  <a:pt x="2819" y="215"/>
                </a:lnTo>
                <a:lnTo>
                  <a:pt x="1295" y="215"/>
                </a:lnTo>
                <a:lnTo>
                  <a:pt x="0" y="88"/>
                </a:lnTo>
                <a:close/>
              </a:path>
              <a:path w="3175" h="1270">
                <a:moveTo>
                  <a:pt x="2933" y="0"/>
                </a:moveTo>
                <a:lnTo>
                  <a:pt x="1295" y="215"/>
                </a:lnTo>
                <a:lnTo>
                  <a:pt x="2819" y="215"/>
                </a:lnTo>
                <a:lnTo>
                  <a:pt x="2933" y="0"/>
                </a:lnTo>
                <a:close/>
              </a:path>
            </a:pathLst>
          </a:custGeom>
          <a:solidFill>
            <a:srgbClr val="CEA5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1" name="object 3641"/>
          <p:cNvSpPr/>
          <p:nvPr/>
        </p:nvSpPr>
        <p:spPr>
          <a:xfrm>
            <a:off x="9905492" y="7573695"/>
            <a:ext cx="65417" cy="265341"/>
          </a:xfrm>
          <a:prstGeom prst="rect">
            <a:avLst/>
          </a:prstGeom>
          <a:blipFill>
            <a:blip r:embed="rId1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2" name="object 3642"/>
          <p:cNvSpPr/>
          <p:nvPr/>
        </p:nvSpPr>
        <p:spPr>
          <a:xfrm>
            <a:off x="9914876" y="7572679"/>
            <a:ext cx="42138" cy="6045"/>
          </a:xfrm>
          <a:prstGeom prst="rect">
            <a:avLst/>
          </a:prstGeom>
          <a:blipFill>
            <a:blip r:embed="rId1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3" name="object 3643"/>
          <p:cNvSpPr/>
          <p:nvPr/>
        </p:nvSpPr>
        <p:spPr>
          <a:xfrm>
            <a:off x="9913315" y="7572997"/>
            <a:ext cx="43154" cy="5372"/>
          </a:xfrm>
          <a:prstGeom prst="rect">
            <a:avLst/>
          </a:prstGeom>
          <a:blipFill>
            <a:blip r:embed="rId1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4" name="object 3644"/>
          <p:cNvSpPr/>
          <p:nvPr/>
        </p:nvSpPr>
        <p:spPr>
          <a:xfrm>
            <a:off x="9915690" y="7572464"/>
            <a:ext cx="952" cy="342"/>
          </a:xfrm>
          <a:prstGeom prst="rect">
            <a:avLst/>
          </a:prstGeom>
          <a:blipFill>
            <a:blip r:embed="rId1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5" name="object 3645"/>
          <p:cNvSpPr/>
          <p:nvPr/>
        </p:nvSpPr>
        <p:spPr>
          <a:xfrm>
            <a:off x="9897630" y="7575016"/>
            <a:ext cx="69570" cy="274319"/>
          </a:xfrm>
          <a:prstGeom prst="rect">
            <a:avLst/>
          </a:prstGeom>
          <a:blipFill>
            <a:blip r:embed="rId1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6" name="object 3646"/>
          <p:cNvSpPr/>
          <p:nvPr/>
        </p:nvSpPr>
        <p:spPr>
          <a:xfrm>
            <a:off x="9918624" y="7573886"/>
            <a:ext cx="34226" cy="4419"/>
          </a:xfrm>
          <a:prstGeom prst="rect">
            <a:avLst/>
          </a:prstGeom>
          <a:blipFill>
            <a:blip r:embed="rId1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7" name="object 3647"/>
          <p:cNvSpPr/>
          <p:nvPr/>
        </p:nvSpPr>
        <p:spPr>
          <a:xfrm>
            <a:off x="9917112" y="7574229"/>
            <a:ext cx="37134" cy="5448"/>
          </a:xfrm>
          <a:prstGeom prst="rect">
            <a:avLst/>
          </a:prstGeom>
          <a:blipFill>
            <a:blip r:embed="rId1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8" name="object 3648"/>
          <p:cNvSpPr/>
          <p:nvPr/>
        </p:nvSpPr>
        <p:spPr>
          <a:xfrm>
            <a:off x="9919461" y="7573810"/>
            <a:ext cx="1358" cy="469"/>
          </a:xfrm>
          <a:prstGeom prst="rect">
            <a:avLst/>
          </a:prstGeom>
          <a:blipFill>
            <a:blip r:embed="rId1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9" name="object 3649"/>
          <p:cNvSpPr/>
          <p:nvPr/>
        </p:nvSpPr>
        <p:spPr>
          <a:xfrm>
            <a:off x="9961422" y="7617129"/>
            <a:ext cx="7416" cy="205176"/>
          </a:xfrm>
          <a:prstGeom prst="rect">
            <a:avLst/>
          </a:prstGeom>
          <a:blipFill>
            <a:blip r:embed="rId1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0" name="object 3650"/>
          <p:cNvSpPr/>
          <p:nvPr/>
        </p:nvSpPr>
        <p:spPr>
          <a:xfrm>
            <a:off x="9897757" y="7573848"/>
            <a:ext cx="70624" cy="275691"/>
          </a:xfrm>
          <a:prstGeom prst="rect">
            <a:avLst/>
          </a:prstGeom>
          <a:blipFill>
            <a:blip r:embed="rId1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1" name="object 3651"/>
          <p:cNvSpPr/>
          <p:nvPr/>
        </p:nvSpPr>
        <p:spPr>
          <a:xfrm>
            <a:off x="9915359" y="7572806"/>
            <a:ext cx="40741" cy="6057"/>
          </a:xfrm>
          <a:prstGeom prst="rect">
            <a:avLst/>
          </a:prstGeom>
          <a:blipFill>
            <a:blip r:embed="rId1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2" name="object 3652"/>
          <p:cNvSpPr/>
          <p:nvPr/>
        </p:nvSpPr>
        <p:spPr>
          <a:xfrm>
            <a:off x="9913861" y="7573150"/>
            <a:ext cx="41884" cy="5715"/>
          </a:xfrm>
          <a:prstGeom prst="rect">
            <a:avLst/>
          </a:prstGeom>
          <a:blipFill>
            <a:blip r:embed="rId1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3" name="object 3653"/>
          <p:cNvSpPr/>
          <p:nvPr/>
        </p:nvSpPr>
        <p:spPr>
          <a:xfrm>
            <a:off x="9916134" y="7572603"/>
            <a:ext cx="3505" cy="1282"/>
          </a:xfrm>
          <a:prstGeom prst="rect">
            <a:avLst/>
          </a:prstGeom>
          <a:blipFill>
            <a:blip r:embed="rId1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4" name="object 3654"/>
          <p:cNvSpPr/>
          <p:nvPr/>
        </p:nvSpPr>
        <p:spPr>
          <a:xfrm>
            <a:off x="9949918" y="7626896"/>
            <a:ext cx="11301" cy="52069"/>
          </a:xfrm>
          <a:prstGeom prst="rect">
            <a:avLst/>
          </a:prstGeom>
          <a:blipFill>
            <a:blip r:embed="rId1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5" name="object 3655"/>
          <p:cNvSpPr/>
          <p:nvPr/>
        </p:nvSpPr>
        <p:spPr>
          <a:xfrm>
            <a:off x="9897262" y="7583170"/>
            <a:ext cx="60337" cy="233946"/>
          </a:xfrm>
          <a:prstGeom prst="rect">
            <a:avLst/>
          </a:prstGeom>
          <a:blipFill>
            <a:blip r:embed="rId1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6" name="object 3656"/>
          <p:cNvSpPr/>
          <p:nvPr/>
        </p:nvSpPr>
        <p:spPr>
          <a:xfrm>
            <a:off x="9935654" y="7787182"/>
            <a:ext cx="16179" cy="35255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7" name="object 3657"/>
          <p:cNvSpPr/>
          <p:nvPr/>
        </p:nvSpPr>
        <p:spPr>
          <a:xfrm>
            <a:off x="9901949" y="7813065"/>
            <a:ext cx="22466" cy="11341"/>
          </a:xfrm>
          <a:prstGeom prst="rect">
            <a:avLst/>
          </a:prstGeom>
          <a:blipFill>
            <a:blip r:embed="rId1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8" name="object 3658"/>
          <p:cNvSpPr/>
          <p:nvPr/>
        </p:nvSpPr>
        <p:spPr>
          <a:xfrm>
            <a:off x="9904742" y="7823416"/>
            <a:ext cx="30378" cy="25539"/>
          </a:xfrm>
          <a:prstGeom prst="rect">
            <a:avLst/>
          </a:prstGeom>
          <a:blipFill>
            <a:blip r:embed="rId1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9" name="object 3659"/>
          <p:cNvSpPr/>
          <p:nvPr/>
        </p:nvSpPr>
        <p:spPr>
          <a:xfrm>
            <a:off x="9905263" y="7848955"/>
            <a:ext cx="1562" cy="1244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0" name="object 3660"/>
          <p:cNvSpPr/>
          <p:nvPr/>
        </p:nvSpPr>
        <p:spPr>
          <a:xfrm>
            <a:off x="9904818" y="7849337"/>
            <a:ext cx="939" cy="1206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1" name="object 3661"/>
          <p:cNvSpPr/>
          <p:nvPr/>
        </p:nvSpPr>
        <p:spPr>
          <a:xfrm>
            <a:off x="9906113" y="7848092"/>
            <a:ext cx="3149" cy="1549"/>
          </a:xfrm>
          <a:prstGeom prst="rect">
            <a:avLst/>
          </a:prstGeom>
          <a:blipFill>
            <a:blip r:embed="rId1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2" name="object 3662"/>
          <p:cNvSpPr/>
          <p:nvPr/>
        </p:nvSpPr>
        <p:spPr>
          <a:xfrm>
            <a:off x="9916261" y="7568907"/>
            <a:ext cx="39693" cy="8572"/>
          </a:xfrm>
          <a:prstGeom prst="rect">
            <a:avLst/>
          </a:prstGeom>
          <a:blipFill>
            <a:blip r:embed="rId1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3" name="object 3663"/>
          <p:cNvSpPr/>
          <p:nvPr/>
        </p:nvSpPr>
        <p:spPr>
          <a:xfrm>
            <a:off x="9952964" y="7577073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4">
                <a:moveTo>
                  <a:pt x="1320" y="0"/>
                </a:moveTo>
                <a:lnTo>
                  <a:pt x="0" y="380"/>
                </a:lnTo>
                <a:lnTo>
                  <a:pt x="1727" y="342"/>
                </a:lnTo>
                <a:lnTo>
                  <a:pt x="1320" y="0"/>
                </a:lnTo>
                <a:close/>
              </a:path>
            </a:pathLst>
          </a:custGeom>
          <a:solidFill>
            <a:srgbClr val="AA77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4" name="object 3664"/>
          <p:cNvSpPr/>
          <p:nvPr/>
        </p:nvSpPr>
        <p:spPr>
          <a:xfrm>
            <a:off x="9918318" y="7844079"/>
            <a:ext cx="977" cy="698"/>
          </a:xfrm>
          <a:prstGeom prst="rect">
            <a:avLst/>
          </a:prstGeom>
          <a:blipFill>
            <a:blip r:embed="rId1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5" name="object 3665"/>
          <p:cNvSpPr/>
          <p:nvPr/>
        </p:nvSpPr>
        <p:spPr>
          <a:xfrm>
            <a:off x="9897749" y="7568996"/>
            <a:ext cx="69883" cy="279298"/>
          </a:xfrm>
          <a:prstGeom prst="rect">
            <a:avLst/>
          </a:prstGeom>
          <a:blipFill>
            <a:blip r:embed="rId1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6" name="object 3666"/>
          <p:cNvSpPr/>
          <p:nvPr/>
        </p:nvSpPr>
        <p:spPr>
          <a:xfrm>
            <a:off x="10011664" y="7635430"/>
            <a:ext cx="48272" cy="235839"/>
          </a:xfrm>
          <a:prstGeom prst="rect">
            <a:avLst/>
          </a:prstGeom>
          <a:blipFill>
            <a:blip r:embed="rId1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7" name="object 3667"/>
          <p:cNvSpPr/>
          <p:nvPr/>
        </p:nvSpPr>
        <p:spPr>
          <a:xfrm>
            <a:off x="10009276" y="7626883"/>
            <a:ext cx="38684" cy="5194"/>
          </a:xfrm>
          <a:prstGeom prst="rect">
            <a:avLst/>
          </a:prstGeom>
          <a:blipFill>
            <a:blip r:embed="rId1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8" name="object 3668"/>
          <p:cNvSpPr/>
          <p:nvPr/>
        </p:nvSpPr>
        <p:spPr>
          <a:xfrm>
            <a:off x="10046513" y="7631836"/>
            <a:ext cx="4622" cy="3644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9" name="object 3669"/>
          <p:cNvSpPr/>
          <p:nvPr/>
        </p:nvSpPr>
        <p:spPr>
          <a:xfrm>
            <a:off x="9954234" y="7629880"/>
            <a:ext cx="102946" cy="257810"/>
          </a:xfrm>
          <a:prstGeom prst="rect">
            <a:avLst/>
          </a:prstGeom>
          <a:blipFill>
            <a:blip r:embed="rId1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0" name="object 3670"/>
          <p:cNvSpPr/>
          <p:nvPr/>
        </p:nvSpPr>
        <p:spPr>
          <a:xfrm>
            <a:off x="10009975" y="7628267"/>
            <a:ext cx="34162" cy="5511"/>
          </a:xfrm>
          <a:prstGeom prst="rect">
            <a:avLst/>
          </a:prstGeom>
          <a:blipFill>
            <a:blip r:embed="rId1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1" name="object 3671"/>
          <p:cNvSpPr/>
          <p:nvPr/>
        </p:nvSpPr>
        <p:spPr>
          <a:xfrm>
            <a:off x="10008133" y="7628369"/>
            <a:ext cx="39141" cy="6565"/>
          </a:xfrm>
          <a:prstGeom prst="rect">
            <a:avLst/>
          </a:prstGeom>
          <a:blipFill>
            <a:blip r:embed="rId1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2" name="object 3672"/>
          <p:cNvSpPr/>
          <p:nvPr/>
        </p:nvSpPr>
        <p:spPr>
          <a:xfrm>
            <a:off x="10012273" y="7628928"/>
            <a:ext cx="31470" cy="4229"/>
          </a:xfrm>
          <a:prstGeom prst="rect">
            <a:avLst/>
          </a:prstGeom>
          <a:blipFill>
            <a:blip r:embed="rId1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3" name="object 3673"/>
          <p:cNvSpPr/>
          <p:nvPr/>
        </p:nvSpPr>
        <p:spPr>
          <a:xfrm>
            <a:off x="10023208" y="7630350"/>
            <a:ext cx="5206" cy="1371"/>
          </a:xfrm>
          <a:prstGeom prst="rect">
            <a:avLst/>
          </a:prstGeom>
          <a:blipFill>
            <a:blip r:embed="rId1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4" name="object 3674"/>
          <p:cNvSpPr/>
          <p:nvPr/>
        </p:nvSpPr>
        <p:spPr>
          <a:xfrm>
            <a:off x="9953549" y="7628369"/>
            <a:ext cx="105112" cy="260235"/>
          </a:xfrm>
          <a:prstGeom prst="rect">
            <a:avLst/>
          </a:prstGeom>
          <a:blipFill>
            <a:blip r:embed="rId1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5" name="object 3675"/>
          <p:cNvSpPr/>
          <p:nvPr/>
        </p:nvSpPr>
        <p:spPr>
          <a:xfrm>
            <a:off x="10009289" y="7626984"/>
            <a:ext cx="37223" cy="4851"/>
          </a:xfrm>
          <a:prstGeom prst="rect">
            <a:avLst/>
          </a:prstGeom>
          <a:blipFill>
            <a:blip r:embed="rId1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6" name="object 3676"/>
          <p:cNvSpPr/>
          <p:nvPr/>
        </p:nvSpPr>
        <p:spPr>
          <a:xfrm>
            <a:off x="10007803" y="7627264"/>
            <a:ext cx="42811" cy="8166"/>
          </a:xfrm>
          <a:prstGeom prst="rect">
            <a:avLst/>
          </a:prstGeom>
          <a:blipFill>
            <a:blip r:embed="rId1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7" name="object 3677"/>
          <p:cNvSpPr/>
          <p:nvPr/>
        </p:nvSpPr>
        <p:spPr>
          <a:xfrm>
            <a:off x="10043058" y="7630845"/>
            <a:ext cx="2082" cy="647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8" name="object 3678"/>
          <p:cNvSpPr/>
          <p:nvPr/>
        </p:nvSpPr>
        <p:spPr>
          <a:xfrm>
            <a:off x="10051148" y="7643762"/>
            <a:ext cx="482" cy="2387"/>
          </a:xfrm>
          <a:prstGeom prst="rect">
            <a:avLst/>
          </a:prstGeom>
          <a:blipFill>
            <a:blip r:embed="rId1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9" name="object 3679"/>
          <p:cNvSpPr/>
          <p:nvPr/>
        </p:nvSpPr>
        <p:spPr>
          <a:xfrm>
            <a:off x="10047503" y="7640726"/>
            <a:ext cx="4444" cy="16421"/>
          </a:xfrm>
          <a:prstGeom prst="rect">
            <a:avLst/>
          </a:prstGeom>
          <a:blipFill>
            <a:blip r:embed="rId1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0" name="object 3680"/>
          <p:cNvSpPr/>
          <p:nvPr/>
        </p:nvSpPr>
        <p:spPr>
          <a:xfrm>
            <a:off x="9955940" y="7648270"/>
            <a:ext cx="76564" cy="236042"/>
          </a:xfrm>
          <a:prstGeom prst="rect">
            <a:avLst/>
          </a:prstGeom>
          <a:blipFill>
            <a:blip r:embed="rId1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1" name="object 3681"/>
          <p:cNvSpPr/>
          <p:nvPr/>
        </p:nvSpPr>
        <p:spPr>
          <a:xfrm>
            <a:off x="10029355" y="7709243"/>
            <a:ext cx="5994" cy="18275"/>
          </a:xfrm>
          <a:prstGeom prst="rect">
            <a:avLst/>
          </a:prstGeom>
          <a:blipFill>
            <a:blip r:embed="rId1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2" name="object 3682"/>
          <p:cNvSpPr/>
          <p:nvPr/>
        </p:nvSpPr>
        <p:spPr>
          <a:xfrm>
            <a:off x="10031044" y="7658011"/>
            <a:ext cx="3441" cy="9239"/>
          </a:xfrm>
          <a:prstGeom prst="rect">
            <a:avLst/>
          </a:prstGeom>
          <a:blipFill>
            <a:blip r:embed="rId1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3" name="object 3683"/>
          <p:cNvSpPr/>
          <p:nvPr/>
        </p:nvSpPr>
        <p:spPr>
          <a:xfrm>
            <a:off x="10000957" y="7638262"/>
            <a:ext cx="3479" cy="12001"/>
          </a:xfrm>
          <a:prstGeom prst="rect">
            <a:avLst/>
          </a:prstGeom>
          <a:blipFill>
            <a:blip r:embed="rId1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4" name="object 3684"/>
          <p:cNvSpPr/>
          <p:nvPr/>
        </p:nvSpPr>
        <p:spPr>
          <a:xfrm>
            <a:off x="9976154" y="7880134"/>
            <a:ext cx="3162" cy="4762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5" name="object 3685"/>
          <p:cNvSpPr/>
          <p:nvPr/>
        </p:nvSpPr>
        <p:spPr>
          <a:xfrm>
            <a:off x="9978732" y="7884490"/>
            <a:ext cx="571" cy="393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6" name="object 3686"/>
          <p:cNvSpPr/>
          <p:nvPr/>
        </p:nvSpPr>
        <p:spPr>
          <a:xfrm>
            <a:off x="9965270" y="7864373"/>
            <a:ext cx="12636" cy="17754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7" name="object 3687"/>
          <p:cNvSpPr/>
          <p:nvPr/>
        </p:nvSpPr>
        <p:spPr>
          <a:xfrm>
            <a:off x="10010178" y="7623721"/>
            <a:ext cx="35826" cy="7124"/>
          </a:xfrm>
          <a:prstGeom prst="rect">
            <a:avLst/>
          </a:prstGeom>
          <a:blipFill>
            <a:blip r:embed="rId1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8" name="object 3688"/>
          <p:cNvSpPr/>
          <p:nvPr/>
        </p:nvSpPr>
        <p:spPr>
          <a:xfrm>
            <a:off x="10010279" y="7623289"/>
            <a:ext cx="34886" cy="9017"/>
          </a:xfrm>
          <a:prstGeom prst="rect">
            <a:avLst/>
          </a:prstGeom>
          <a:blipFill>
            <a:blip r:embed="rId1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9" name="object 3689"/>
          <p:cNvSpPr/>
          <p:nvPr/>
        </p:nvSpPr>
        <p:spPr>
          <a:xfrm>
            <a:off x="10024960" y="7628229"/>
            <a:ext cx="3810" cy="2540"/>
          </a:xfrm>
          <a:custGeom>
            <a:avLst/>
            <a:gdLst/>
            <a:ahLst/>
            <a:cxnLst/>
            <a:rect l="l" t="t" r="r" b="b"/>
            <a:pathLst>
              <a:path w="3809" h="2540">
                <a:moveTo>
                  <a:pt x="977" y="0"/>
                </a:moveTo>
                <a:lnTo>
                  <a:pt x="368" y="469"/>
                </a:lnTo>
                <a:lnTo>
                  <a:pt x="0" y="1536"/>
                </a:lnTo>
                <a:lnTo>
                  <a:pt x="863" y="1917"/>
                </a:lnTo>
                <a:lnTo>
                  <a:pt x="3263" y="2031"/>
                </a:lnTo>
                <a:lnTo>
                  <a:pt x="977" y="0"/>
                </a:lnTo>
                <a:close/>
              </a:path>
            </a:pathLst>
          </a:custGeom>
          <a:solidFill>
            <a:srgbClr val="E0BF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0" name="object 3690"/>
          <p:cNvSpPr/>
          <p:nvPr/>
        </p:nvSpPr>
        <p:spPr>
          <a:xfrm>
            <a:off x="10023957" y="7624381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63" y="0"/>
                </a:moveTo>
                <a:lnTo>
                  <a:pt x="1460" y="1384"/>
                </a:lnTo>
                <a:lnTo>
                  <a:pt x="2336" y="1460"/>
                </a:lnTo>
                <a:lnTo>
                  <a:pt x="2184" y="1130"/>
                </a:lnTo>
                <a:lnTo>
                  <a:pt x="63" y="0"/>
                </a:lnTo>
                <a:close/>
              </a:path>
            </a:pathLst>
          </a:custGeom>
          <a:solidFill>
            <a:srgbClr val="D9B4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1" name="object 3691"/>
          <p:cNvSpPr/>
          <p:nvPr/>
        </p:nvSpPr>
        <p:spPr>
          <a:xfrm>
            <a:off x="10051948" y="765254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42" y="0"/>
                </a:lnTo>
              </a:path>
            </a:pathLst>
          </a:custGeom>
          <a:ln w="4622">
            <a:solidFill>
              <a:srgbClr val="D9B5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2" name="object 3692"/>
          <p:cNvSpPr/>
          <p:nvPr/>
        </p:nvSpPr>
        <p:spPr>
          <a:xfrm>
            <a:off x="10051884" y="764952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03" y="0"/>
                </a:lnTo>
              </a:path>
            </a:pathLst>
          </a:custGeom>
          <a:ln w="11049">
            <a:solidFill>
              <a:srgbClr val="B180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3" name="object 3693"/>
          <p:cNvSpPr/>
          <p:nvPr/>
        </p:nvSpPr>
        <p:spPr>
          <a:xfrm>
            <a:off x="9960571" y="7624381"/>
            <a:ext cx="91986" cy="258457"/>
          </a:xfrm>
          <a:prstGeom prst="rect">
            <a:avLst/>
          </a:prstGeom>
          <a:blipFill>
            <a:blip r:embed="rId1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4" name="object 3694"/>
          <p:cNvSpPr/>
          <p:nvPr/>
        </p:nvSpPr>
        <p:spPr>
          <a:xfrm>
            <a:off x="10013975" y="7631010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647" y="0"/>
                </a:moveTo>
                <a:lnTo>
                  <a:pt x="0" y="609"/>
                </a:lnTo>
                <a:lnTo>
                  <a:pt x="495" y="584"/>
                </a:lnTo>
                <a:lnTo>
                  <a:pt x="647" y="0"/>
                </a:lnTo>
                <a:close/>
              </a:path>
            </a:pathLst>
          </a:custGeom>
          <a:solidFill>
            <a:srgbClr val="D5B0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5" name="object 3695"/>
          <p:cNvSpPr/>
          <p:nvPr/>
        </p:nvSpPr>
        <p:spPr>
          <a:xfrm>
            <a:off x="9956253" y="7632471"/>
            <a:ext cx="77267" cy="250088"/>
          </a:xfrm>
          <a:prstGeom prst="rect">
            <a:avLst/>
          </a:prstGeom>
          <a:blipFill>
            <a:blip r:embed="rId1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6" name="object 3696"/>
          <p:cNvSpPr/>
          <p:nvPr/>
        </p:nvSpPr>
        <p:spPr>
          <a:xfrm>
            <a:off x="9964623" y="7863497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647" y="876"/>
                </a:lnTo>
                <a:lnTo>
                  <a:pt x="977" y="1130"/>
                </a:lnTo>
                <a:lnTo>
                  <a:pt x="0" y="0"/>
                </a:lnTo>
                <a:close/>
              </a:path>
            </a:pathLst>
          </a:custGeom>
          <a:solidFill>
            <a:srgbClr val="C9A38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7" name="object 3697"/>
          <p:cNvSpPr/>
          <p:nvPr/>
        </p:nvSpPr>
        <p:spPr>
          <a:xfrm>
            <a:off x="10030296" y="7707757"/>
            <a:ext cx="6716" cy="18287"/>
          </a:xfrm>
          <a:prstGeom prst="rect">
            <a:avLst/>
          </a:prstGeom>
          <a:blipFill>
            <a:blip r:embed="rId1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8" name="object 3698"/>
          <p:cNvSpPr/>
          <p:nvPr/>
        </p:nvSpPr>
        <p:spPr>
          <a:xfrm>
            <a:off x="10032555" y="7656538"/>
            <a:ext cx="2857" cy="9245"/>
          </a:xfrm>
          <a:prstGeom prst="rect">
            <a:avLst/>
          </a:prstGeom>
          <a:blipFill>
            <a:blip r:embed="rId1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9" name="object 3699"/>
          <p:cNvSpPr/>
          <p:nvPr/>
        </p:nvSpPr>
        <p:spPr>
          <a:xfrm>
            <a:off x="10001770" y="7633868"/>
            <a:ext cx="31915" cy="31661"/>
          </a:xfrm>
          <a:prstGeom prst="rect">
            <a:avLst/>
          </a:prstGeom>
          <a:blipFill>
            <a:blip r:embed="rId1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0" name="object 3700"/>
          <p:cNvSpPr/>
          <p:nvPr/>
        </p:nvSpPr>
        <p:spPr>
          <a:xfrm>
            <a:off x="10001770" y="7634846"/>
            <a:ext cx="10198" cy="20739"/>
          </a:xfrm>
          <a:prstGeom prst="rect">
            <a:avLst/>
          </a:prstGeom>
          <a:blipFill>
            <a:blip r:embed="rId1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1" name="object 3701"/>
          <p:cNvSpPr/>
          <p:nvPr/>
        </p:nvSpPr>
        <p:spPr>
          <a:xfrm>
            <a:off x="10008489" y="7632839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0"/>
                </a:moveTo>
                <a:lnTo>
                  <a:pt x="977" y="1028"/>
                </a:lnTo>
                <a:lnTo>
                  <a:pt x="1320" y="1041"/>
                </a:lnTo>
                <a:lnTo>
                  <a:pt x="0" y="0"/>
                </a:lnTo>
                <a:close/>
              </a:path>
            </a:pathLst>
          </a:custGeom>
          <a:solidFill>
            <a:srgbClr val="E3C4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2" name="object 3702"/>
          <p:cNvSpPr/>
          <p:nvPr/>
        </p:nvSpPr>
        <p:spPr>
          <a:xfrm>
            <a:off x="9864800" y="7343521"/>
            <a:ext cx="13944" cy="184734"/>
          </a:xfrm>
          <a:prstGeom prst="rect">
            <a:avLst/>
          </a:prstGeom>
          <a:blipFill>
            <a:blip r:embed="rId1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3" name="object 3703"/>
          <p:cNvSpPr/>
          <p:nvPr/>
        </p:nvSpPr>
        <p:spPr>
          <a:xfrm>
            <a:off x="9814443" y="7345553"/>
            <a:ext cx="63349" cy="202476"/>
          </a:xfrm>
          <a:prstGeom prst="rect">
            <a:avLst/>
          </a:prstGeom>
          <a:blipFill>
            <a:blip r:embed="rId1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4" name="object 3704"/>
          <p:cNvSpPr/>
          <p:nvPr/>
        </p:nvSpPr>
        <p:spPr>
          <a:xfrm>
            <a:off x="9863290" y="7343826"/>
            <a:ext cx="14719" cy="205359"/>
          </a:xfrm>
          <a:prstGeom prst="rect">
            <a:avLst/>
          </a:prstGeom>
          <a:blipFill>
            <a:blip r:embed="rId1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5" name="object 3705"/>
          <p:cNvSpPr/>
          <p:nvPr/>
        </p:nvSpPr>
        <p:spPr>
          <a:xfrm>
            <a:off x="9859343" y="7408875"/>
            <a:ext cx="4048" cy="68135"/>
          </a:xfrm>
          <a:prstGeom prst="rect">
            <a:avLst/>
          </a:prstGeom>
          <a:blipFill>
            <a:blip r:embed="rId1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6" name="object 3706"/>
          <p:cNvSpPr/>
          <p:nvPr/>
        </p:nvSpPr>
        <p:spPr>
          <a:xfrm>
            <a:off x="9821659" y="7344333"/>
            <a:ext cx="48044" cy="145745"/>
          </a:xfrm>
          <a:prstGeom prst="rect">
            <a:avLst/>
          </a:prstGeom>
          <a:blipFill>
            <a:blip r:embed="rId1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7" name="object 3707"/>
          <p:cNvSpPr/>
          <p:nvPr/>
        </p:nvSpPr>
        <p:spPr>
          <a:xfrm>
            <a:off x="9848953" y="7483081"/>
            <a:ext cx="12913" cy="49085"/>
          </a:xfrm>
          <a:prstGeom prst="rect">
            <a:avLst/>
          </a:prstGeom>
          <a:blipFill>
            <a:blip r:embed="rId1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8" name="object 3708"/>
          <p:cNvSpPr/>
          <p:nvPr/>
        </p:nvSpPr>
        <p:spPr>
          <a:xfrm>
            <a:off x="9863963" y="7342225"/>
            <a:ext cx="1092" cy="609"/>
          </a:xfrm>
          <a:prstGeom prst="rect">
            <a:avLst/>
          </a:prstGeom>
          <a:blipFill>
            <a:blip r:embed="rId1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9" name="object 3709"/>
          <p:cNvSpPr/>
          <p:nvPr/>
        </p:nvSpPr>
        <p:spPr>
          <a:xfrm>
            <a:off x="9864585" y="7342720"/>
            <a:ext cx="1689" cy="1104"/>
          </a:xfrm>
          <a:prstGeom prst="rect">
            <a:avLst/>
          </a:prstGeom>
          <a:blipFill>
            <a:blip r:embed="rId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0" name="object 3710"/>
          <p:cNvSpPr/>
          <p:nvPr/>
        </p:nvSpPr>
        <p:spPr>
          <a:xfrm>
            <a:off x="9825558" y="7346416"/>
            <a:ext cx="266" cy="342"/>
          </a:xfrm>
          <a:prstGeom prst="rect">
            <a:avLst/>
          </a:prstGeom>
          <a:blipFill>
            <a:blip r:embed="rId1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1" name="object 3711"/>
          <p:cNvSpPr/>
          <p:nvPr/>
        </p:nvSpPr>
        <p:spPr>
          <a:xfrm>
            <a:off x="9805161" y="7346416"/>
            <a:ext cx="43463" cy="199212"/>
          </a:xfrm>
          <a:prstGeom prst="rect">
            <a:avLst/>
          </a:prstGeom>
          <a:blipFill>
            <a:blip r:embed="rId1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2" name="object 3712"/>
          <p:cNvSpPr/>
          <p:nvPr/>
        </p:nvSpPr>
        <p:spPr>
          <a:xfrm>
            <a:off x="9804590" y="7346429"/>
            <a:ext cx="22961" cy="199440"/>
          </a:xfrm>
          <a:prstGeom prst="rect">
            <a:avLst/>
          </a:prstGeom>
          <a:blipFill>
            <a:blip r:embed="rId1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3" name="object 3713"/>
          <p:cNvSpPr/>
          <p:nvPr/>
        </p:nvSpPr>
        <p:spPr>
          <a:xfrm>
            <a:off x="9805949" y="7347369"/>
            <a:ext cx="43649" cy="197281"/>
          </a:xfrm>
          <a:prstGeom prst="rect">
            <a:avLst/>
          </a:prstGeom>
          <a:blipFill>
            <a:blip r:embed="rId1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4" name="object 3714"/>
          <p:cNvSpPr/>
          <p:nvPr/>
        </p:nvSpPr>
        <p:spPr>
          <a:xfrm>
            <a:off x="9828631" y="7346391"/>
            <a:ext cx="3924" cy="190"/>
          </a:xfrm>
          <a:prstGeom prst="rect">
            <a:avLst/>
          </a:prstGeom>
          <a:blipFill>
            <a:blip r:embed="rId1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5" name="object 3715"/>
          <p:cNvSpPr/>
          <p:nvPr/>
        </p:nvSpPr>
        <p:spPr>
          <a:xfrm>
            <a:off x="9826015" y="7344677"/>
            <a:ext cx="1511" cy="1320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6" name="object 3716"/>
          <p:cNvSpPr/>
          <p:nvPr/>
        </p:nvSpPr>
        <p:spPr>
          <a:xfrm>
            <a:off x="9826180" y="7344740"/>
            <a:ext cx="7480" cy="1358"/>
          </a:xfrm>
          <a:prstGeom prst="rect">
            <a:avLst/>
          </a:prstGeom>
          <a:blipFill>
            <a:blip r:embed="rId1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7" name="object 3717"/>
          <p:cNvSpPr/>
          <p:nvPr/>
        </p:nvSpPr>
        <p:spPr>
          <a:xfrm>
            <a:off x="9826777" y="7344803"/>
            <a:ext cx="2044" cy="1295"/>
          </a:xfrm>
          <a:prstGeom prst="rect">
            <a:avLst/>
          </a:prstGeom>
          <a:blipFill>
            <a:blip r:embed="rId1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8" name="object 3718"/>
          <p:cNvSpPr/>
          <p:nvPr/>
        </p:nvSpPr>
        <p:spPr>
          <a:xfrm>
            <a:off x="9825749" y="7345984"/>
            <a:ext cx="406" cy="431"/>
          </a:xfrm>
          <a:prstGeom prst="rect">
            <a:avLst/>
          </a:prstGeom>
          <a:blipFill>
            <a:blip r:embed="rId1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9" name="object 3719"/>
          <p:cNvSpPr/>
          <p:nvPr/>
        </p:nvSpPr>
        <p:spPr>
          <a:xfrm>
            <a:off x="9807016" y="7344054"/>
            <a:ext cx="64223" cy="199389"/>
          </a:xfrm>
          <a:prstGeom prst="rect">
            <a:avLst/>
          </a:prstGeom>
          <a:blipFill>
            <a:blip r:embed="rId1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0" name="object 3720"/>
          <p:cNvSpPr/>
          <p:nvPr/>
        </p:nvSpPr>
        <p:spPr>
          <a:xfrm>
            <a:off x="9832054" y="7341222"/>
            <a:ext cx="32708" cy="5321"/>
          </a:xfrm>
          <a:prstGeom prst="rect">
            <a:avLst/>
          </a:prstGeom>
          <a:blipFill>
            <a:blip r:embed="rId1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1" name="object 3721"/>
          <p:cNvSpPr/>
          <p:nvPr/>
        </p:nvSpPr>
        <p:spPr>
          <a:xfrm>
            <a:off x="9826637" y="743566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90" y="0"/>
                </a:lnTo>
              </a:path>
            </a:pathLst>
          </a:custGeom>
          <a:ln w="9232">
            <a:solidFill>
              <a:srgbClr val="E5CE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2" name="object 3722"/>
          <p:cNvSpPr/>
          <p:nvPr/>
        </p:nvSpPr>
        <p:spPr>
          <a:xfrm>
            <a:off x="9863048" y="7225957"/>
            <a:ext cx="11686" cy="110147"/>
          </a:xfrm>
          <a:prstGeom prst="rect">
            <a:avLst/>
          </a:prstGeom>
          <a:blipFill>
            <a:blip r:embed="rId1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3" name="object 3723"/>
          <p:cNvSpPr/>
          <p:nvPr/>
        </p:nvSpPr>
        <p:spPr>
          <a:xfrm>
            <a:off x="9819423" y="7225931"/>
            <a:ext cx="53313" cy="118745"/>
          </a:xfrm>
          <a:prstGeom prst="rect">
            <a:avLst/>
          </a:prstGeom>
          <a:blipFill>
            <a:blip r:embed="rId1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4" name="object 3724"/>
          <p:cNvSpPr/>
          <p:nvPr/>
        </p:nvSpPr>
        <p:spPr>
          <a:xfrm>
            <a:off x="9817658" y="7225855"/>
            <a:ext cx="56997" cy="118427"/>
          </a:xfrm>
          <a:prstGeom prst="rect">
            <a:avLst/>
          </a:prstGeom>
          <a:blipFill>
            <a:blip r:embed="rId1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5" name="object 3725"/>
          <p:cNvSpPr/>
          <p:nvPr/>
        </p:nvSpPr>
        <p:spPr>
          <a:xfrm>
            <a:off x="9818484" y="7228217"/>
            <a:ext cx="51041" cy="115620"/>
          </a:xfrm>
          <a:prstGeom prst="rect">
            <a:avLst/>
          </a:prstGeom>
          <a:blipFill>
            <a:blip r:embed="rId1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6" name="object 3726"/>
          <p:cNvSpPr/>
          <p:nvPr/>
        </p:nvSpPr>
        <p:spPr>
          <a:xfrm>
            <a:off x="9852507" y="7279246"/>
            <a:ext cx="7010" cy="36588"/>
          </a:xfrm>
          <a:prstGeom prst="rect">
            <a:avLst/>
          </a:prstGeom>
          <a:blipFill>
            <a:blip r:embed="rId1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7" name="object 3727"/>
          <p:cNvSpPr/>
          <p:nvPr/>
        </p:nvSpPr>
        <p:spPr>
          <a:xfrm>
            <a:off x="9828847" y="7228840"/>
            <a:ext cx="18288" cy="4102"/>
          </a:xfrm>
          <a:prstGeom prst="rect">
            <a:avLst/>
          </a:prstGeom>
          <a:blipFill>
            <a:blip r:embed="rId1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8" name="object 3728"/>
          <p:cNvSpPr/>
          <p:nvPr/>
        </p:nvSpPr>
        <p:spPr>
          <a:xfrm>
            <a:off x="9861118" y="7223886"/>
            <a:ext cx="3555" cy="2095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9" name="object 3729"/>
          <p:cNvSpPr/>
          <p:nvPr/>
        </p:nvSpPr>
        <p:spPr>
          <a:xfrm>
            <a:off x="9827793" y="7223811"/>
            <a:ext cx="34798" cy="10312"/>
          </a:xfrm>
          <a:prstGeom prst="rect">
            <a:avLst/>
          </a:prstGeom>
          <a:blipFill>
            <a:blip r:embed="rId1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0" name="object 3730"/>
          <p:cNvSpPr/>
          <p:nvPr/>
        </p:nvSpPr>
        <p:spPr>
          <a:xfrm>
            <a:off x="9825875" y="7223811"/>
            <a:ext cx="37172" cy="7048"/>
          </a:xfrm>
          <a:prstGeom prst="rect">
            <a:avLst/>
          </a:prstGeom>
          <a:blipFill>
            <a:blip r:embed="rId1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1" name="object 3731"/>
          <p:cNvSpPr/>
          <p:nvPr/>
        </p:nvSpPr>
        <p:spPr>
          <a:xfrm>
            <a:off x="9857499" y="7223518"/>
            <a:ext cx="2590" cy="1054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2" name="object 3732"/>
          <p:cNvSpPr/>
          <p:nvPr/>
        </p:nvSpPr>
        <p:spPr>
          <a:xfrm>
            <a:off x="9833711" y="7338682"/>
            <a:ext cx="5435" cy="939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3" name="object 3733"/>
          <p:cNvSpPr/>
          <p:nvPr/>
        </p:nvSpPr>
        <p:spPr>
          <a:xfrm>
            <a:off x="9832228" y="7337145"/>
            <a:ext cx="12341" cy="1689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4" name="object 3734"/>
          <p:cNvSpPr/>
          <p:nvPr/>
        </p:nvSpPr>
        <p:spPr>
          <a:xfrm>
            <a:off x="9826967" y="7343838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787" y="0"/>
                </a:moveTo>
                <a:lnTo>
                  <a:pt x="139" y="660"/>
                </a:lnTo>
                <a:lnTo>
                  <a:pt x="0" y="838"/>
                </a:lnTo>
                <a:lnTo>
                  <a:pt x="558" y="901"/>
                </a:lnTo>
                <a:lnTo>
                  <a:pt x="1320" y="355"/>
                </a:lnTo>
                <a:lnTo>
                  <a:pt x="787" y="0"/>
                </a:lnTo>
                <a:close/>
              </a:path>
            </a:pathLst>
          </a:custGeom>
          <a:solidFill>
            <a:srgbClr val="F3DC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5" name="object 3735"/>
          <p:cNvSpPr/>
          <p:nvPr/>
        </p:nvSpPr>
        <p:spPr>
          <a:xfrm>
            <a:off x="9828059" y="734463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41" y="0"/>
                </a:lnTo>
              </a:path>
            </a:pathLst>
          </a:custGeom>
          <a:ln w="3175">
            <a:solidFill>
              <a:srgbClr val="E9C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6" name="object 3736"/>
          <p:cNvSpPr/>
          <p:nvPr/>
        </p:nvSpPr>
        <p:spPr>
          <a:xfrm>
            <a:off x="9827755" y="7337856"/>
            <a:ext cx="35699" cy="7162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7" name="object 3737"/>
          <p:cNvSpPr/>
          <p:nvPr/>
        </p:nvSpPr>
        <p:spPr>
          <a:xfrm>
            <a:off x="9819385" y="7274700"/>
            <a:ext cx="50806" cy="70345"/>
          </a:xfrm>
          <a:prstGeom prst="rect">
            <a:avLst/>
          </a:prstGeom>
          <a:blipFill>
            <a:blip r:embed="rId1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8" name="object 3738"/>
          <p:cNvSpPr/>
          <p:nvPr/>
        </p:nvSpPr>
        <p:spPr>
          <a:xfrm>
            <a:off x="9827171" y="7226503"/>
            <a:ext cx="36064" cy="115900"/>
          </a:xfrm>
          <a:prstGeom prst="rect">
            <a:avLst/>
          </a:prstGeom>
          <a:blipFill>
            <a:blip r:embed="rId1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9" name="object 3739"/>
          <p:cNvSpPr/>
          <p:nvPr/>
        </p:nvSpPr>
        <p:spPr>
          <a:xfrm>
            <a:off x="9820694" y="7132015"/>
            <a:ext cx="50876" cy="100279"/>
          </a:xfrm>
          <a:prstGeom prst="rect">
            <a:avLst/>
          </a:prstGeom>
          <a:blipFill>
            <a:blip r:embed="rId1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0" name="object 3740"/>
          <p:cNvSpPr/>
          <p:nvPr/>
        </p:nvSpPr>
        <p:spPr>
          <a:xfrm>
            <a:off x="9855961" y="720811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92" y="0"/>
                </a:lnTo>
              </a:path>
            </a:pathLst>
          </a:custGeom>
          <a:ln w="5715">
            <a:solidFill>
              <a:srgbClr val="DCB9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1" name="object 3741"/>
          <p:cNvSpPr/>
          <p:nvPr/>
        </p:nvSpPr>
        <p:spPr>
          <a:xfrm>
            <a:off x="9507651" y="7581163"/>
            <a:ext cx="94627" cy="137325"/>
          </a:xfrm>
          <a:prstGeom prst="rect">
            <a:avLst/>
          </a:prstGeom>
          <a:blipFill>
            <a:blip r:embed="rId1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2" name="object 3742"/>
          <p:cNvSpPr/>
          <p:nvPr/>
        </p:nvSpPr>
        <p:spPr>
          <a:xfrm>
            <a:off x="9506292" y="7583830"/>
            <a:ext cx="94145" cy="148589"/>
          </a:xfrm>
          <a:prstGeom prst="rect">
            <a:avLst/>
          </a:prstGeom>
          <a:blipFill>
            <a:blip r:embed="rId1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3" name="object 3743"/>
          <p:cNvSpPr/>
          <p:nvPr/>
        </p:nvSpPr>
        <p:spPr>
          <a:xfrm>
            <a:off x="9506191" y="7581849"/>
            <a:ext cx="95770" cy="151434"/>
          </a:xfrm>
          <a:prstGeom prst="rect">
            <a:avLst/>
          </a:prstGeom>
          <a:blipFill>
            <a:blip r:embed="rId1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4" name="object 3744"/>
          <p:cNvSpPr/>
          <p:nvPr/>
        </p:nvSpPr>
        <p:spPr>
          <a:xfrm>
            <a:off x="9506722" y="7590294"/>
            <a:ext cx="64975" cy="141706"/>
          </a:xfrm>
          <a:prstGeom prst="rect">
            <a:avLst/>
          </a:prstGeom>
          <a:blipFill>
            <a:blip r:embed="rId1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5" name="object 3745"/>
          <p:cNvSpPr/>
          <p:nvPr/>
        </p:nvSpPr>
        <p:spPr>
          <a:xfrm>
            <a:off x="9556775" y="7697419"/>
            <a:ext cx="2285" cy="7264"/>
          </a:xfrm>
          <a:prstGeom prst="rect">
            <a:avLst/>
          </a:prstGeom>
          <a:blipFill>
            <a:blip r:embed="rId1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6" name="object 3746"/>
          <p:cNvSpPr/>
          <p:nvPr/>
        </p:nvSpPr>
        <p:spPr>
          <a:xfrm>
            <a:off x="9507614" y="7580566"/>
            <a:ext cx="89712" cy="149961"/>
          </a:xfrm>
          <a:prstGeom prst="rect">
            <a:avLst/>
          </a:prstGeom>
          <a:blipFill>
            <a:blip r:embed="rId1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7" name="object 3747"/>
          <p:cNvSpPr/>
          <p:nvPr/>
        </p:nvSpPr>
        <p:spPr>
          <a:xfrm>
            <a:off x="9512554" y="7583005"/>
            <a:ext cx="33185" cy="9601"/>
          </a:xfrm>
          <a:prstGeom prst="rect">
            <a:avLst/>
          </a:prstGeom>
          <a:blipFill>
            <a:blip r:embed="rId1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8" name="object 3748"/>
          <p:cNvSpPr/>
          <p:nvPr/>
        </p:nvSpPr>
        <p:spPr>
          <a:xfrm>
            <a:off x="9557816" y="7695857"/>
            <a:ext cx="2171" cy="7353"/>
          </a:xfrm>
          <a:prstGeom prst="rect">
            <a:avLst/>
          </a:prstGeom>
          <a:blipFill>
            <a:blip r:embed="rId1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9" name="object 3749"/>
          <p:cNvSpPr/>
          <p:nvPr/>
        </p:nvSpPr>
        <p:spPr>
          <a:xfrm>
            <a:off x="9557740" y="7659217"/>
            <a:ext cx="40513" cy="58826"/>
          </a:xfrm>
          <a:prstGeom prst="rect">
            <a:avLst/>
          </a:prstGeom>
          <a:blipFill>
            <a:blip r:embed="rId1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0" name="object 3750"/>
          <p:cNvSpPr/>
          <p:nvPr/>
        </p:nvSpPr>
        <p:spPr>
          <a:xfrm>
            <a:off x="9592449" y="770563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253" y="1041"/>
                </a:lnTo>
                <a:lnTo>
                  <a:pt x="1168" y="457"/>
                </a:lnTo>
                <a:lnTo>
                  <a:pt x="0" y="0"/>
                </a:lnTo>
                <a:close/>
              </a:path>
            </a:pathLst>
          </a:custGeom>
          <a:solidFill>
            <a:srgbClr val="E7CBA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1" name="object 3751"/>
          <p:cNvSpPr/>
          <p:nvPr/>
        </p:nvSpPr>
        <p:spPr>
          <a:xfrm>
            <a:off x="9492678" y="7477798"/>
            <a:ext cx="66116" cy="95745"/>
          </a:xfrm>
          <a:prstGeom prst="rect">
            <a:avLst/>
          </a:prstGeom>
          <a:blipFill>
            <a:blip r:embed="rId1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2" name="object 3752"/>
          <p:cNvSpPr/>
          <p:nvPr/>
        </p:nvSpPr>
        <p:spPr>
          <a:xfrm>
            <a:off x="9493043" y="7479271"/>
            <a:ext cx="61411" cy="108331"/>
          </a:xfrm>
          <a:prstGeom prst="rect">
            <a:avLst/>
          </a:prstGeom>
          <a:blipFill>
            <a:blip r:embed="rId1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3" name="object 3753"/>
          <p:cNvSpPr/>
          <p:nvPr/>
        </p:nvSpPr>
        <p:spPr>
          <a:xfrm>
            <a:off x="9492412" y="7479690"/>
            <a:ext cx="64046" cy="104266"/>
          </a:xfrm>
          <a:prstGeom prst="rect">
            <a:avLst/>
          </a:prstGeom>
          <a:blipFill>
            <a:blip r:embed="rId1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4" name="object 3754"/>
          <p:cNvSpPr/>
          <p:nvPr/>
        </p:nvSpPr>
        <p:spPr>
          <a:xfrm>
            <a:off x="9531286" y="7548689"/>
            <a:ext cx="20229" cy="31978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5" name="object 3755"/>
          <p:cNvSpPr/>
          <p:nvPr/>
        </p:nvSpPr>
        <p:spPr>
          <a:xfrm>
            <a:off x="9494647" y="7492517"/>
            <a:ext cx="44677" cy="94564"/>
          </a:xfrm>
          <a:prstGeom prst="rect">
            <a:avLst/>
          </a:prstGeom>
          <a:blipFill>
            <a:blip r:embed="rId1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6" name="object 3756"/>
          <p:cNvSpPr/>
          <p:nvPr/>
        </p:nvSpPr>
        <p:spPr>
          <a:xfrm>
            <a:off x="9518116" y="7541488"/>
            <a:ext cx="2108" cy="6934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7" name="object 3757"/>
          <p:cNvSpPr/>
          <p:nvPr/>
        </p:nvSpPr>
        <p:spPr>
          <a:xfrm>
            <a:off x="9492754" y="7501052"/>
            <a:ext cx="8115" cy="24790"/>
          </a:xfrm>
          <a:prstGeom prst="rect">
            <a:avLst/>
          </a:prstGeom>
          <a:blipFill>
            <a:blip r:embed="rId1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8" name="object 3758"/>
          <p:cNvSpPr/>
          <p:nvPr/>
        </p:nvSpPr>
        <p:spPr>
          <a:xfrm>
            <a:off x="9495955" y="7483932"/>
            <a:ext cx="14045" cy="17399"/>
          </a:xfrm>
          <a:prstGeom prst="rect">
            <a:avLst/>
          </a:prstGeom>
          <a:blipFill>
            <a:blip r:embed="rId1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9" name="object 3759"/>
          <p:cNvSpPr/>
          <p:nvPr/>
        </p:nvSpPr>
        <p:spPr>
          <a:xfrm>
            <a:off x="9511665" y="7587081"/>
            <a:ext cx="7912" cy="3733"/>
          </a:xfrm>
          <a:prstGeom prst="rect">
            <a:avLst/>
          </a:prstGeom>
          <a:blipFill>
            <a:blip r:embed="rId1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0" name="object 3760"/>
          <p:cNvSpPr/>
          <p:nvPr/>
        </p:nvSpPr>
        <p:spPr>
          <a:xfrm>
            <a:off x="9512858" y="7579486"/>
            <a:ext cx="36004" cy="11531"/>
          </a:xfrm>
          <a:prstGeom prst="rect">
            <a:avLst/>
          </a:prstGeom>
          <a:blipFill>
            <a:blip r:embed="rId1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1" name="object 3761"/>
          <p:cNvSpPr/>
          <p:nvPr/>
        </p:nvSpPr>
        <p:spPr>
          <a:xfrm>
            <a:off x="9495701" y="7491044"/>
            <a:ext cx="57226" cy="98869"/>
          </a:xfrm>
          <a:prstGeom prst="rect">
            <a:avLst/>
          </a:prstGeom>
          <a:blipFill>
            <a:blip r:embed="rId1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2" name="object 3762"/>
          <p:cNvSpPr/>
          <p:nvPr/>
        </p:nvSpPr>
        <p:spPr>
          <a:xfrm>
            <a:off x="9495575" y="7493165"/>
            <a:ext cx="48792" cy="96418"/>
          </a:xfrm>
          <a:prstGeom prst="rect">
            <a:avLst/>
          </a:prstGeom>
          <a:blipFill>
            <a:blip r:embed="rId1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3" name="object 3763"/>
          <p:cNvSpPr/>
          <p:nvPr/>
        </p:nvSpPr>
        <p:spPr>
          <a:xfrm>
            <a:off x="9526778" y="7580617"/>
            <a:ext cx="16675" cy="5461"/>
          </a:xfrm>
          <a:prstGeom prst="rect">
            <a:avLst/>
          </a:prstGeom>
          <a:blipFill>
            <a:blip r:embed="rId1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4" name="object 3764"/>
          <p:cNvSpPr/>
          <p:nvPr/>
        </p:nvSpPr>
        <p:spPr>
          <a:xfrm>
            <a:off x="9535147" y="7582090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4">
                <a:moveTo>
                  <a:pt x="1600" y="0"/>
                </a:moveTo>
                <a:lnTo>
                  <a:pt x="0" y="254"/>
                </a:lnTo>
                <a:lnTo>
                  <a:pt x="1384" y="101"/>
                </a:lnTo>
                <a:lnTo>
                  <a:pt x="1600" y="0"/>
                </a:lnTo>
                <a:close/>
              </a:path>
            </a:pathLst>
          </a:custGeom>
          <a:solidFill>
            <a:srgbClr val="D7AF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5" name="object 3765"/>
          <p:cNvSpPr/>
          <p:nvPr/>
        </p:nvSpPr>
        <p:spPr>
          <a:xfrm>
            <a:off x="9536531" y="7582116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108" y="0"/>
                </a:lnTo>
              </a:path>
            </a:pathLst>
          </a:custGeom>
          <a:ln w="3175">
            <a:solidFill>
              <a:srgbClr val="D1A9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6" name="object 3766"/>
          <p:cNvSpPr/>
          <p:nvPr/>
        </p:nvSpPr>
        <p:spPr>
          <a:xfrm>
            <a:off x="9530994" y="7509903"/>
            <a:ext cx="8927" cy="6565"/>
          </a:xfrm>
          <a:prstGeom prst="rect">
            <a:avLst/>
          </a:prstGeom>
          <a:blipFill>
            <a:blip r:embed="rId1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7" name="object 3767"/>
          <p:cNvSpPr/>
          <p:nvPr/>
        </p:nvSpPr>
        <p:spPr>
          <a:xfrm>
            <a:off x="9519628" y="7509878"/>
            <a:ext cx="22999" cy="79451"/>
          </a:xfrm>
          <a:prstGeom prst="rect">
            <a:avLst/>
          </a:prstGeom>
          <a:blipFill>
            <a:blip r:embed="rId1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8" name="object 3768"/>
          <p:cNvSpPr/>
          <p:nvPr/>
        </p:nvSpPr>
        <p:spPr>
          <a:xfrm>
            <a:off x="9493656" y="7481506"/>
            <a:ext cx="27393" cy="65443"/>
          </a:xfrm>
          <a:prstGeom prst="rect">
            <a:avLst/>
          </a:prstGeom>
          <a:blipFill>
            <a:blip r:embed="rId1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9" name="object 3769"/>
          <p:cNvSpPr/>
          <p:nvPr/>
        </p:nvSpPr>
        <p:spPr>
          <a:xfrm>
            <a:off x="9496818" y="7480706"/>
            <a:ext cx="12738" cy="17843"/>
          </a:xfrm>
          <a:prstGeom prst="rect">
            <a:avLst/>
          </a:prstGeom>
          <a:blipFill>
            <a:blip r:embed="rId1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0" name="object 3770"/>
          <p:cNvSpPr/>
          <p:nvPr/>
        </p:nvSpPr>
        <p:spPr>
          <a:xfrm>
            <a:off x="9499562" y="749186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70" y="0"/>
                </a:lnTo>
              </a:path>
            </a:pathLst>
          </a:custGeom>
          <a:ln w="3175">
            <a:solidFill>
              <a:srgbClr val="F4DD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1" name="object 3771"/>
          <p:cNvSpPr/>
          <p:nvPr/>
        </p:nvSpPr>
        <p:spPr>
          <a:xfrm>
            <a:off x="9982416" y="7900149"/>
            <a:ext cx="18122" cy="29457"/>
          </a:xfrm>
          <a:prstGeom prst="rect">
            <a:avLst/>
          </a:prstGeom>
          <a:blipFill>
            <a:blip r:embed="rId1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2" name="object 3772"/>
          <p:cNvSpPr/>
          <p:nvPr/>
        </p:nvSpPr>
        <p:spPr>
          <a:xfrm>
            <a:off x="9966390" y="7902702"/>
            <a:ext cx="32281" cy="74955"/>
          </a:xfrm>
          <a:prstGeom prst="rect">
            <a:avLst/>
          </a:prstGeom>
          <a:blipFill>
            <a:blip r:embed="rId1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3" name="object 3773"/>
          <p:cNvSpPr/>
          <p:nvPr/>
        </p:nvSpPr>
        <p:spPr>
          <a:xfrm>
            <a:off x="9981628" y="7900530"/>
            <a:ext cx="18908" cy="74104"/>
          </a:xfrm>
          <a:prstGeom prst="rect">
            <a:avLst/>
          </a:prstGeom>
          <a:blipFill>
            <a:blip r:embed="rId1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4" name="object 3774"/>
          <p:cNvSpPr/>
          <p:nvPr/>
        </p:nvSpPr>
        <p:spPr>
          <a:xfrm>
            <a:off x="9979621" y="7929498"/>
            <a:ext cx="15278" cy="47485"/>
          </a:xfrm>
          <a:prstGeom prst="rect">
            <a:avLst/>
          </a:prstGeom>
          <a:blipFill>
            <a:blip r:embed="rId1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5" name="object 3775"/>
          <p:cNvSpPr/>
          <p:nvPr/>
        </p:nvSpPr>
        <p:spPr>
          <a:xfrm>
            <a:off x="9972941" y="7916989"/>
            <a:ext cx="11887" cy="14452"/>
          </a:xfrm>
          <a:prstGeom prst="rect">
            <a:avLst/>
          </a:prstGeom>
          <a:blipFill>
            <a:blip r:embed="rId1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6" name="object 3776"/>
          <p:cNvSpPr/>
          <p:nvPr/>
        </p:nvSpPr>
        <p:spPr>
          <a:xfrm>
            <a:off x="9966832" y="7902638"/>
            <a:ext cx="14795" cy="6756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7" name="object 3777"/>
          <p:cNvSpPr/>
          <p:nvPr/>
        </p:nvSpPr>
        <p:spPr>
          <a:xfrm>
            <a:off x="9981400" y="7901089"/>
            <a:ext cx="812" cy="1612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8" name="object 3778"/>
          <p:cNvSpPr/>
          <p:nvPr/>
        </p:nvSpPr>
        <p:spPr>
          <a:xfrm>
            <a:off x="9966997" y="7907540"/>
            <a:ext cx="507" cy="723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9" name="object 3779"/>
          <p:cNvSpPr/>
          <p:nvPr/>
        </p:nvSpPr>
        <p:spPr>
          <a:xfrm>
            <a:off x="9978352" y="7932115"/>
            <a:ext cx="5016" cy="45554"/>
          </a:xfrm>
          <a:prstGeom prst="rect">
            <a:avLst/>
          </a:prstGeom>
          <a:blipFill>
            <a:blip r:embed="rId1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0" name="object 3780"/>
          <p:cNvSpPr/>
          <p:nvPr/>
        </p:nvSpPr>
        <p:spPr>
          <a:xfrm>
            <a:off x="9978580" y="7946276"/>
            <a:ext cx="4749" cy="30657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1" name="object 3781"/>
          <p:cNvSpPr/>
          <p:nvPr/>
        </p:nvSpPr>
        <p:spPr>
          <a:xfrm>
            <a:off x="9961943" y="7909394"/>
            <a:ext cx="1054" cy="2832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2" name="object 3782"/>
          <p:cNvSpPr/>
          <p:nvPr/>
        </p:nvSpPr>
        <p:spPr>
          <a:xfrm>
            <a:off x="9962045" y="7907591"/>
            <a:ext cx="2247" cy="5499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3" name="object 3783"/>
          <p:cNvSpPr/>
          <p:nvPr/>
        </p:nvSpPr>
        <p:spPr>
          <a:xfrm>
            <a:off x="9962045" y="7906690"/>
            <a:ext cx="863" cy="1054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4" name="object 3784"/>
          <p:cNvSpPr/>
          <p:nvPr/>
        </p:nvSpPr>
        <p:spPr>
          <a:xfrm>
            <a:off x="9954361" y="7907172"/>
            <a:ext cx="1714" cy="698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5" name="object 3785"/>
          <p:cNvSpPr/>
          <p:nvPr/>
        </p:nvSpPr>
        <p:spPr>
          <a:xfrm>
            <a:off x="9955695" y="7907172"/>
            <a:ext cx="571" cy="825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6" name="object 3786"/>
          <p:cNvSpPr/>
          <p:nvPr/>
        </p:nvSpPr>
        <p:spPr>
          <a:xfrm>
            <a:off x="9956927" y="7903730"/>
            <a:ext cx="1650" cy="1016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7" name="object 3787"/>
          <p:cNvSpPr/>
          <p:nvPr/>
        </p:nvSpPr>
        <p:spPr>
          <a:xfrm>
            <a:off x="9955148" y="7903705"/>
            <a:ext cx="3454" cy="1231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8" name="object 3788"/>
          <p:cNvSpPr/>
          <p:nvPr/>
        </p:nvSpPr>
        <p:spPr>
          <a:xfrm>
            <a:off x="9954221" y="7904721"/>
            <a:ext cx="3441" cy="2540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9" name="object 3789"/>
          <p:cNvSpPr/>
          <p:nvPr/>
        </p:nvSpPr>
        <p:spPr>
          <a:xfrm>
            <a:off x="9953497" y="7904746"/>
            <a:ext cx="3428" cy="2451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0" name="object 3790"/>
          <p:cNvSpPr/>
          <p:nvPr/>
        </p:nvSpPr>
        <p:spPr>
          <a:xfrm>
            <a:off x="9956076" y="7906283"/>
            <a:ext cx="596" cy="889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1" name="object 3791"/>
          <p:cNvSpPr/>
          <p:nvPr/>
        </p:nvSpPr>
        <p:spPr>
          <a:xfrm>
            <a:off x="9953497" y="7903959"/>
            <a:ext cx="2552" cy="2959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2" name="object 3792"/>
          <p:cNvSpPr/>
          <p:nvPr/>
        </p:nvSpPr>
        <p:spPr>
          <a:xfrm>
            <a:off x="9980206" y="7967383"/>
            <a:ext cx="11976" cy="7823"/>
          </a:xfrm>
          <a:prstGeom prst="rect">
            <a:avLst/>
          </a:prstGeom>
          <a:blipFill>
            <a:blip r:embed="rId1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3" name="object 3793"/>
          <p:cNvSpPr/>
          <p:nvPr/>
        </p:nvSpPr>
        <p:spPr>
          <a:xfrm>
            <a:off x="9978491" y="7968284"/>
            <a:ext cx="7975" cy="7150"/>
          </a:xfrm>
          <a:prstGeom prst="rect">
            <a:avLst/>
          </a:prstGeom>
          <a:blipFill>
            <a:blip r:embed="rId1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4" name="object 3794"/>
          <p:cNvSpPr/>
          <p:nvPr/>
        </p:nvSpPr>
        <p:spPr>
          <a:xfrm>
            <a:off x="9978612" y="7948079"/>
            <a:ext cx="11931" cy="24142"/>
          </a:xfrm>
          <a:prstGeom prst="rect">
            <a:avLst/>
          </a:prstGeom>
          <a:blipFill>
            <a:blip r:embed="rId1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5" name="object 3795"/>
          <p:cNvSpPr/>
          <p:nvPr/>
        </p:nvSpPr>
        <p:spPr>
          <a:xfrm>
            <a:off x="9980561" y="7928038"/>
            <a:ext cx="15532" cy="39293"/>
          </a:xfrm>
          <a:prstGeom prst="rect">
            <a:avLst/>
          </a:prstGeom>
          <a:blipFill>
            <a:blip r:embed="rId1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6" name="object 3796"/>
          <p:cNvSpPr/>
          <p:nvPr/>
        </p:nvSpPr>
        <p:spPr>
          <a:xfrm>
            <a:off x="9955948" y="7858150"/>
            <a:ext cx="54152" cy="88442"/>
          </a:xfrm>
          <a:prstGeom prst="rect">
            <a:avLst/>
          </a:prstGeom>
          <a:blipFill>
            <a:blip r:embed="rId1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7" name="object 3797"/>
          <p:cNvSpPr/>
          <p:nvPr/>
        </p:nvSpPr>
        <p:spPr>
          <a:xfrm>
            <a:off x="9726421" y="7920482"/>
            <a:ext cx="129197" cy="96062"/>
          </a:xfrm>
          <a:prstGeom prst="rect">
            <a:avLst/>
          </a:prstGeom>
          <a:blipFill>
            <a:blip r:embed="rId1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8" name="object 3798"/>
          <p:cNvSpPr/>
          <p:nvPr/>
        </p:nvSpPr>
        <p:spPr>
          <a:xfrm>
            <a:off x="9724288" y="7921955"/>
            <a:ext cx="126822" cy="98513"/>
          </a:xfrm>
          <a:prstGeom prst="rect">
            <a:avLst/>
          </a:prstGeom>
          <a:blipFill>
            <a:blip r:embed="rId1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9" name="object 3799"/>
          <p:cNvSpPr/>
          <p:nvPr/>
        </p:nvSpPr>
        <p:spPr>
          <a:xfrm>
            <a:off x="9724313" y="7920926"/>
            <a:ext cx="128905" cy="99504"/>
          </a:xfrm>
          <a:prstGeom prst="rect">
            <a:avLst/>
          </a:prstGeom>
          <a:blipFill>
            <a:blip r:embed="rId1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0" name="object 3800"/>
          <p:cNvSpPr/>
          <p:nvPr/>
        </p:nvSpPr>
        <p:spPr>
          <a:xfrm>
            <a:off x="9725711" y="7940662"/>
            <a:ext cx="122909" cy="74726"/>
          </a:xfrm>
          <a:prstGeom prst="rect">
            <a:avLst/>
          </a:prstGeom>
          <a:blipFill>
            <a:blip r:embed="rId1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1" name="object 3801"/>
          <p:cNvSpPr/>
          <p:nvPr/>
        </p:nvSpPr>
        <p:spPr>
          <a:xfrm>
            <a:off x="9801831" y="7948472"/>
            <a:ext cx="45862" cy="53225"/>
          </a:xfrm>
          <a:prstGeom prst="rect">
            <a:avLst/>
          </a:prstGeom>
          <a:blipFill>
            <a:blip r:embed="rId1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2" name="object 3802"/>
          <p:cNvSpPr/>
          <p:nvPr/>
        </p:nvSpPr>
        <p:spPr>
          <a:xfrm>
            <a:off x="9810801" y="7956740"/>
            <a:ext cx="2324" cy="3378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3" name="object 3803"/>
          <p:cNvSpPr/>
          <p:nvPr/>
        </p:nvSpPr>
        <p:spPr>
          <a:xfrm>
            <a:off x="9809403" y="7952626"/>
            <a:ext cx="2400" cy="5054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4" name="object 3804"/>
          <p:cNvSpPr/>
          <p:nvPr/>
        </p:nvSpPr>
        <p:spPr>
          <a:xfrm>
            <a:off x="9803803" y="7929080"/>
            <a:ext cx="42468" cy="54495"/>
          </a:xfrm>
          <a:prstGeom prst="rect">
            <a:avLst/>
          </a:prstGeom>
          <a:blipFill>
            <a:blip r:embed="rId1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5" name="object 3805"/>
          <p:cNvSpPr/>
          <p:nvPr/>
        </p:nvSpPr>
        <p:spPr>
          <a:xfrm>
            <a:off x="9807994" y="7953400"/>
            <a:ext cx="3771" cy="5715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6" name="object 3806"/>
          <p:cNvSpPr/>
          <p:nvPr/>
        </p:nvSpPr>
        <p:spPr>
          <a:xfrm>
            <a:off x="9726650" y="7931543"/>
            <a:ext cx="122894" cy="82372"/>
          </a:xfrm>
          <a:prstGeom prst="rect">
            <a:avLst/>
          </a:prstGeom>
          <a:blipFill>
            <a:blip r:embed="rId1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7" name="object 3807"/>
          <p:cNvSpPr/>
          <p:nvPr/>
        </p:nvSpPr>
        <p:spPr>
          <a:xfrm>
            <a:off x="9809162" y="7956905"/>
            <a:ext cx="34366" cy="26708"/>
          </a:xfrm>
          <a:prstGeom prst="rect">
            <a:avLst/>
          </a:prstGeom>
          <a:blipFill>
            <a:blip r:embed="rId1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8" name="object 3808"/>
          <p:cNvSpPr/>
          <p:nvPr/>
        </p:nvSpPr>
        <p:spPr>
          <a:xfrm>
            <a:off x="9810546" y="7960347"/>
            <a:ext cx="34137" cy="23266"/>
          </a:xfrm>
          <a:prstGeom prst="rect">
            <a:avLst/>
          </a:prstGeom>
          <a:blipFill>
            <a:blip r:embed="rId1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9" name="object 3809"/>
          <p:cNvSpPr/>
          <p:nvPr/>
        </p:nvSpPr>
        <p:spPr>
          <a:xfrm>
            <a:off x="9843465" y="7977568"/>
            <a:ext cx="8204" cy="3810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0" name="object 3810"/>
          <p:cNvSpPr/>
          <p:nvPr/>
        </p:nvSpPr>
        <p:spPr>
          <a:xfrm>
            <a:off x="9845446" y="7980743"/>
            <a:ext cx="6248" cy="1346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1" name="object 3811"/>
          <p:cNvSpPr/>
          <p:nvPr/>
        </p:nvSpPr>
        <p:spPr>
          <a:xfrm>
            <a:off x="9842283" y="7975917"/>
            <a:ext cx="9512" cy="3187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2" name="object 3812"/>
          <p:cNvSpPr/>
          <p:nvPr/>
        </p:nvSpPr>
        <p:spPr>
          <a:xfrm>
            <a:off x="9851656" y="7979105"/>
            <a:ext cx="1384" cy="1638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3" name="object 3813"/>
          <p:cNvSpPr/>
          <p:nvPr/>
        </p:nvSpPr>
        <p:spPr>
          <a:xfrm>
            <a:off x="9851656" y="7980400"/>
            <a:ext cx="1536" cy="1447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4" name="object 3814"/>
          <p:cNvSpPr/>
          <p:nvPr/>
        </p:nvSpPr>
        <p:spPr>
          <a:xfrm>
            <a:off x="9851669" y="7977530"/>
            <a:ext cx="1397" cy="1689"/>
          </a:xfrm>
          <a:prstGeom prst="rect">
            <a:avLst/>
          </a:prstGeom>
          <a:blipFill>
            <a:blip r:embed="rId1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5" name="object 3815"/>
          <p:cNvSpPr/>
          <p:nvPr/>
        </p:nvSpPr>
        <p:spPr>
          <a:xfrm>
            <a:off x="9869741" y="7855204"/>
            <a:ext cx="18643" cy="8623"/>
          </a:xfrm>
          <a:prstGeom prst="rect">
            <a:avLst/>
          </a:prstGeom>
          <a:blipFill>
            <a:blip r:embed="rId1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6" name="object 3816"/>
          <p:cNvSpPr/>
          <p:nvPr/>
        </p:nvSpPr>
        <p:spPr>
          <a:xfrm>
            <a:off x="9813455" y="7855001"/>
            <a:ext cx="67619" cy="115950"/>
          </a:xfrm>
          <a:prstGeom prst="rect">
            <a:avLst/>
          </a:prstGeom>
          <a:blipFill>
            <a:blip r:embed="rId1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7" name="object 3817"/>
          <p:cNvSpPr/>
          <p:nvPr/>
        </p:nvSpPr>
        <p:spPr>
          <a:xfrm>
            <a:off x="9869855" y="7854442"/>
            <a:ext cx="17805" cy="10439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8" name="object 3818"/>
          <p:cNvSpPr/>
          <p:nvPr/>
        </p:nvSpPr>
        <p:spPr>
          <a:xfrm>
            <a:off x="9813467" y="7854467"/>
            <a:ext cx="61988" cy="113296"/>
          </a:xfrm>
          <a:prstGeom prst="rect">
            <a:avLst/>
          </a:prstGeom>
          <a:blipFill>
            <a:blip r:embed="rId1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9" name="object 3819"/>
          <p:cNvSpPr/>
          <p:nvPr/>
        </p:nvSpPr>
        <p:spPr>
          <a:xfrm>
            <a:off x="9856165" y="7956219"/>
            <a:ext cx="10972" cy="13563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0" name="object 3820"/>
          <p:cNvSpPr/>
          <p:nvPr/>
        </p:nvSpPr>
        <p:spPr>
          <a:xfrm>
            <a:off x="9887661" y="7862773"/>
            <a:ext cx="1308" cy="1701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1" name="object 3821"/>
          <p:cNvSpPr/>
          <p:nvPr/>
        </p:nvSpPr>
        <p:spPr>
          <a:xfrm>
            <a:off x="9887166" y="7865847"/>
            <a:ext cx="165" cy="381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2" name="object 3822"/>
          <p:cNvSpPr/>
          <p:nvPr/>
        </p:nvSpPr>
        <p:spPr>
          <a:xfrm>
            <a:off x="9886987" y="7863827"/>
            <a:ext cx="1282" cy="2197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3" name="object 3823"/>
          <p:cNvSpPr/>
          <p:nvPr/>
        </p:nvSpPr>
        <p:spPr>
          <a:xfrm>
            <a:off x="9837356" y="7853362"/>
            <a:ext cx="18999" cy="6972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4" name="object 3824"/>
          <p:cNvSpPr/>
          <p:nvPr/>
        </p:nvSpPr>
        <p:spPr>
          <a:xfrm>
            <a:off x="9868890" y="7854822"/>
            <a:ext cx="965" cy="546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5" name="object 3825"/>
          <p:cNvSpPr/>
          <p:nvPr/>
        </p:nvSpPr>
        <p:spPr>
          <a:xfrm>
            <a:off x="9835984" y="7854734"/>
            <a:ext cx="15341" cy="5206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6" name="object 3826"/>
          <p:cNvSpPr/>
          <p:nvPr/>
        </p:nvSpPr>
        <p:spPr>
          <a:xfrm>
            <a:off x="9868941" y="7853908"/>
            <a:ext cx="1460" cy="1295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7" name="object 3827"/>
          <p:cNvSpPr/>
          <p:nvPr/>
        </p:nvSpPr>
        <p:spPr>
          <a:xfrm>
            <a:off x="9833571" y="7853375"/>
            <a:ext cx="27292" cy="8509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8" name="object 3828"/>
          <p:cNvSpPr/>
          <p:nvPr/>
        </p:nvSpPr>
        <p:spPr>
          <a:xfrm>
            <a:off x="9805136" y="7845653"/>
            <a:ext cx="11480" cy="110591"/>
          </a:xfrm>
          <a:prstGeom prst="rect">
            <a:avLst/>
          </a:prstGeom>
          <a:blipFill>
            <a:blip r:embed="rId1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9" name="object 3829"/>
          <p:cNvSpPr/>
          <p:nvPr/>
        </p:nvSpPr>
        <p:spPr>
          <a:xfrm>
            <a:off x="9808197" y="7947711"/>
            <a:ext cx="3492" cy="6350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0" name="object 3830"/>
          <p:cNvSpPr/>
          <p:nvPr/>
        </p:nvSpPr>
        <p:spPr>
          <a:xfrm>
            <a:off x="9804679" y="7844967"/>
            <a:ext cx="9207" cy="79908"/>
          </a:xfrm>
          <a:prstGeom prst="rect">
            <a:avLst/>
          </a:prstGeom>
          <a:blipFill>
            <a:blip r:embed="rId1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1" name="object 3831"/>
          <p:cNvSpPr/>
          <p:nvPr/>
        </p:nvSpPr>
        <p:spPr>
          <a:xfrm>
            <a:off x="9808261" y="7948155"/>
            <a:ext cx="228" cy="1028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2" name="object 3832"/>
          <p:cNvSpPr/>
          <p:nvPr/>
        </p:nvSpPr>
        <p:spPr>
          <a:xfrm>
            <a:off x="9808719" y="7848486"/>
            <a:ext cx="8240" cy="109664"/>
          </a:xfrm>
          <a:prstGeom prst="rect">
            <a:avLst/>
          </a:prstGeom>
          <a:blipFill>
            <a:blip r:embed="rId1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3" name="object 3833"/>
          <p:cNvSpPr/>
          <p:nvPr/>
        </p:nvSpPr>
        <p:spPr>
          <a:xfrm>
            <a:off x="9805136" y="7914170"/>
            <a:ext cx="1244" cy="1841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4" name="object 3834"/>
          <p:cNvSpPr/>
          <p:nvPr/>
        </p:nvSpPr>
        <p:spPr>
          <a:xfrm>
            <a:off x="9804666" y="7915871"/>
            <a:ext cx="469" cy="596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5" name="object 3835"/>
          <p:cNvSpPr/>
          <p:nvPr/>
        </p:nvSpPr>
        <p:spPr>
          <a:xfrm>
            <a:off x="9805111" y="7868653"/>
            <a:ext cx="3860" cy="47218"/>
          </a:xfrm>
          <a:prstGeom prst="rect">
            <a:avLst/>
          </a:prstGeom>
          <a:blipFill>
            <a:blip r:embed="rId1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6" name="object 3836"/>
          <p:cNvSpPr/>
          <p:nvPr/>
        </p:nvSpPr>
        <p:spPr>
          <a:xfrm>
            <a:off x="9804641" y="7915376"/>
            <a:ext cx="495" cy="952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7" name="object 3837"/>
          <p:cNvSpPr/>
          <p:nvPr/>
        </p:nvSpPr>
        <p:spPr>
          <a:xfrm>
            <a:off x="9814903" y="7843558"/>
            <a:ext cx="2781" cy="2908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8" name="object 3838"/>
          <p:cNvSpPr/>
          <p:nvPr/>
        </p:nvSpPr>
        <p:spPr>
          <a:xfrm>
            <a:off x="9814369" y="7842872"/>
            <a:ext cx="1117" cy="1435"/>
          </a:xfrm>
          <a:prstGeom prst="rect">
            <a:avLst/>
          </a:prstGeom>
          <a:blipFill>
            <a:blip r:embed="rId1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9" name="object 3839"/>
          <p:cNvSpPr/>
          <p:nvPr/>
        </p:nvSpPr>
        <p:spPr>
          <a:xfrm>
            <a:off x="9817455" y="7846009"/>
            <a:ext cx="406" cy="609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0" name="object 3840"/>
          <p:cNvSpPr/>
          <p:nvPr/>
        </p:nvSpPr>
        <p:spPr>
          <a:xfrm>
            <a:off x="9813887" y="7844307"/>
            <a:ext cx="3568" cy="4178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1" name="object 3841"/>
          <p:cNvSpPr/>
          <p:nvPr/>
        </p:nvSpPr>
        <p:spPr>
          <a:xfrm>
            <a:off x="9813391" y="7843685"/>
            <a:ext cx="1511" cy="1968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2" name="object 3842"/>
          <p:cNvSpPr/>
          <p:nvPr/>
        </p:nvSpPr>
        <p:spPr>
          <a:xfrm>
            <a:off x="9816617" y="7846466"/>
            <a:ext cx="1066" cy="2286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3" name="object 3843"/>
          <p:cNvSpPr/>
          <p:nvPr/>
        </p:nvSpPr>
        <p:spPr>
          <a:xfrm>
            <a:off x="9875507" y="7942516"/>
            <a:ext cx="1320" cy="8902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4" name="object 3844"/>
          <p:cNvSpPr/>
          <p:nvPr/>
        </p:nvSpPr>
        <p:spPr>
          <a:xfrm>
            <a:off x="9873805" y="7908391"/>
            <a:ext cx="5067" cy="43345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5" name="object 3845"/>
          <p:cNvSpPr/>
          <p:nvPr/>
        </p:nvSpPr>
        <p:spPr>
          <a:xfrm>
            <a:off x="9874313" y="7917142"/>
            <a:ext cx="3454" cy="34480"/>
          </a:xfrm>
          <a:prstGeom prst="rect">
            <a:avLst/>
          </a:prstGeom>
          <a:blipFill>
            <a:blip r:embed="rId1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6" name="object 3846"/>
          <p:cNvSpPr/>
          <p:nvPr/>
        </p:nvSpPr>
        <p:spPr>
          <a:xfrm>
            <a:off x="9877425" y="7907985"/>
            <a:ext cx="495" cy="888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7" name="object 3847"/>
          <p:cNvSpPr/>
          <p:nvPr/>
        </p:nvSpPr>
        <p:spPr>
          <a:xfrm>
            <a:off x="9876917" y="7906905"/>
            <a:ext cx="1981" cy="8458"/>
          </a:xfrm>
          <a:prstGeom prst="rect">
            <a:avLst/>
          </a:prstGeom>
          <a:blipFill>
            <a:blip r:embed="rId1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8" name="object 3848"/>
          <p:cNvSpPr/>
          <p:nvPr/>
        </p:nvSpPr>
        <p:spPr>
          <a:xfrm>
            <a:off x="9880409" y="7910068"/>
            <a:ext cx="342" cy="3962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9" name="object 3849"/>
          <p:cNvSpPr/>
          <p:nvPr/>
        </p:nvSpPr>
        <p:spPr>
          <a:xfrm>
            <a:off x="9880434" y="7913637"/>
            <a:ext cx="228" cy="1269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0" name="object 3850"/>
          <p:cNvSpPr/>
          <p:nvPr/>
        </p:nvSpPr>
        <p:spPr>
          <a:xfrm>
            <a:off x="9880409" y="7910271"/>
            <a:ext cx="177" cy="355"/>
          </a:xfrm>
          <a:prstGeom prst="rect">
            <a:avLst/>
          </a:prstGeom>
          <a:blipFill>
            <a:blip r:embed="rId1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1" name="object 3851"/>
          <p:cNvSpPr/>
          <p:nvPr/>
        </p:nvSpPr>
        <p:spPr>
          <a:xfrm>
            <a:off x="9878707" y="7910627"/>
            <a:ext cx="1727" cy="5448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2" name="object 3852"/>
          <p:cNvSpPr/>
          <p:nvPr/>
        </p:nvSpPr>
        <p:spPr>
          <a:xfrm>
            <a:off x="9879241" y="7914030"/>
            <a:ext cx="1206" cy="1689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3" name="object 3853"/>
          <p:cNvSpPr/>
          <p:nvPr/>
        </p:nvSpPr>
        <p:spPr>
          <a:xfrm>
            <a:off x="9878872" y="7910462"/>
            <a:ext cx="1536" cy="2120"/>
          </a:xfrm>
          <a:prstGeom prst="rect">
            <a:avLst/>
          </a:prstGeom>
          <a:blipFill>
            <a:blip r:embed="rId1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4" name="object 3854"/>
          <p:cNvSpPr/>
          <p:nvPr/>
        </p:nvSpPr>
        <p:spPr>
          <a:xfrm>
            <a:off x="9842220" y="7977441"/>
            <a:ext cx="3810" cy="4445"/>
          </a:xfrm>
          <a:custGeom>
            <a:avLst/>
            <a:gdLst/>
            <a:ahLst/>
            <a:cxnLst/>
            <a:rect l="l" t="t" r="r" b="b"/>
            <a:pathLst>
              <a:path w="3809" h="4445">
                <a:moveTo>
                  <a:pt x="0" y="0"/>
                </a:moveTo>
                <a:lnTo>
                  <a:pt x="838" y="1269"/>
                </a:lnTo>
                <a:lnTo>
                  <a:pt x="1574" y="2578"/>
                </a:lnTo>
                <a:lnTo>
                  <a:pt x="2235" y="3937"/>
                </a:lnTo>
                <a:lnTo>
                  <a:pt x="3225" y="3937"/>
                </a:lnTo>
                <a:lnTo>
                  <a:pt x="1739" y="939"/>
                </a:lnTo>
                <a:lnTo>
                  <a:pt x="1244" y="126"/>
                </a:lnTo>
                <a:lnTo>
                  <a:pt x="0" y="0"/>
                </a:lnTo>
                <a:close/>
              </a:path>
            </a:pathLst>
          </a:custGeom>
          <a:solidFill>
            <a:srgbClr val="E2C2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5" name="object 3855"/>
          <p:cNvSpPr/>
          <p:nvPr/>
        </p:nvSpPr>
        <p:spPr>
          <a:xfrm>
            <a:off x="9842220" y="7977441"/>
            <a:ext cx="3225" cy="3937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6" name="object 3856"/>
          <p:cNvSpPr/>
          <p:nvPr/>
        </p:nvSpPr>
        <p:spPr>
          <a:xfrm>
            <a:off x="9808489" y="7949184"/>
            <a:ext cx="37350" cy="32626"/>
          </a:xfrm>
          <a:prstGeom prst="rect">
            <a:avLst/>
          </a:prstGeom>
          <a:blipFill>
            <a:blip r:embed="rId1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7" name="object 3857"/>
          <p:cNvSpPr/>
          <p:nvPr/>
        </p:nvSpPr>
        <p:spPr>
          <a:xfrm>
            <a:off x="9816579" y="7937093"/>
            <a:ext cx="39585" cy="44399"/>
          </a:xfrm>
          <a:prstGeom prst="rect">
            <a:avLst/>
          </a:prstGeom>
          <a:blipFill>
            <a:blip r:embed="rId1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8" name="object 3858"/>
          <p:cNvSpPr/>
          <p:nvPr/>
        </p:nvSpPr>
        <p:spPr>
          <a:xfrm>
            <a:off x="9855225" y="7968589"/>
            <a:ext cx="4445" cy="3175"/>
          </a:xfrm>
          <a:custGeom>
            <a:avLst/>
            <a:gdLst/>
            <a:ahLst/>
            <a:cxnLst/>
            <a:rect l="l" t="t" r="r" b="b"/>
            <a:pathLst>
              <a:path w="4445" h="3175">
                <a:moveTo>
                  <a:pt x="3860" y="0"/>
                </a:moveTo>
                <a:lnTo>
                  <a:pt x="939" y="1193"/>
                </a:lnTo>
                <a:lnTo>
                  <a:pt x="0" y="2667"/>
                </a:lnTo>
                <a:lnTo>
                  <a:pt x="1727" y="2006"/>
                </a:lnTo>
                <a:lnTo>
                  <a:pt x="3860" y="0"/>
                </a:lnTo>
                <a:close/>
              </a:path>
            </a:pathLst>
          </a:custGeom>
          <a:solidFill>
            <a:srgbClr val="BC8E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9" name="object 3859"/>
          <p:cNvSpPr/>
          <p:nvPr/>
        </p:nvSpPr>
        <p:spPr>
          <a:xfrm>
            <a:off x="9809752" y="7846618"/>
            <a:ext cx="77235" cy="131063"/>
          </a:xfrm>
          <a:prstGeom prst="rect">
            <a:avLst/>
          </a:prstGeom>
          <a:blipFill>
            <a:blip r:embed="rId1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0" name="object 3860"/>
          <p:cNvSpPr/>
          <p:nvPr/>
        </p:nvSpPr>
        <p:spPr>
          <a:xfrm>
            <a:off x="9843604" y="7854442"/>
            <a:ext cx="43599" cy="12293"/>
          </a:xfrm>
          <a:prstGeom prst="rect">
            <a:avLst/>
          </a:prstGeom>
          <a:blipFill>
            <a:blip r:embed="rId1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1" name="object 3861"/>
          <p:cNvSpPr/>
          <p:nvPr/>
        </p:nvSpPr>
        <p:spPr>
          <a:xfrm>
            <a:off x="9816248" y="7958150"/>
            <a:ext cx="26034" cy="17767"/>
          </a:xfrm>
          <a:prstGeom prst="rect">
            <a:avLst/>
          </a:prstGeom>
          <a:blipFill>
            <a:blip r:embed="rId1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2" name="object 3862"/>
          <p:cNvSpPr/>
          <p:nvPr/>
        </p:nvSpPr>
        <p:spPr>
          <a:xfrm>
            <a:off x="9828682" y="7968919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0"/>
                </a:moveTo>
                <a:lnTo>
                  <a:pt x="1397" y="876"/>
                </a:lnTo>
                <a:lnTo>
                  <a:pt x="1625" y="825"/>
                </a:lnTo>
                <a:lnTo>
                  <a:pt x="0" y="0"/>
                </a:lnTo>
                <a:close/>
              </a:path>
            </a:pathLst>
          </a:custGeom>
          <a:solidFill>
            <a:srgbClr val="E9CB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3" name="object 3863"/>
          <p:cNvSpPr/>
          <p:nvPr/>
        </p:nvSpPr>
        <p:spPr>
          <a:xfrm>
            <a:off x="9856355" y="7855039"/>
            <a:ext cx="30086" cy="58712"/>
          </a:xfrm>
          <a:prstGeom prst="rect">
            <a:avLst/>
          </a:prstGeom>
          <a:blipFill>
            <a:blip r:embed="rId1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4" name="object 3864"/>
          <p:cNvSpPr/>
          <p:nvPr/>
        </p:nvSpPr>
        <p:spPr>
          <a:xfrm>
            <a:off x="9879088" y="7865821"/>
            <a:ext cx="8102" cy="41782"/>
          </a:xfrm>
          <a:prstGeom prst="rect">
            <a:avLst/>
          </a:prstGeom>
          <a:blipFill>
            <a:blip r:embed="rId1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5" name="object 3865"/>
          <p:cNvSpPr/>
          <p:nvPr/>
        </p:nvSpPr>
        <p:spPr>
          <a:xfrm>
            <a:off x="9875811" y="7951305"/>
            <a:ext cx="43929" cy="19786"/>
          </a:xfrm>
          <a:prstGeom prst="rect">
            <a:avLst/>
          </a:prstGeom>
          <a:blipFill>
            <a:blip r:embed="rId1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6" name="object 3866"/>
          <p:cNvSpPr/>
          <p:nvPr/>
        </p:nvSpPr>
        <p:spPr>
          <a:xfrm>
            <a:off x="9853866" y="7954073"/>
            <a:ext cx="89507" cy="75768"/>
          </a:xfrm>
          <a:prstGeom prst="rect">
            <a:avLst/>
          </a:prstGeom>
          <a:blipFill>
            <a:blip r:embed="rId1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7" name="object 3867"/>
          <p:cNvSpPr/>
          <p:nvPr/>
        </p:nvSpPr>
        <p:spPr>
          <a:xfrm>
            <a:off x="9853790" y="7966049"/>
            <a:ext cx="16776" cy="16243"/>
          </a:xfrm>
          <a:prstGeom prst="rect">
            <a:avLst/>
          </a:prstGeom>
          <a:blipFill>
            <a:blip r:embed="rId1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8" name="object 3868"/>
          <p:cNvSpPr/>
          <p:nvPr/>
        </p:nvSpPr>
        <p:spPr>
          <a:xfrm>
            <a:off x="9853726" y="7968805"/>
            <a:ext cx="14744" cy="12915"/>
          </a:xfrm>
          <a:prstGeom prst="rect">
            <a:avLst/>
          </a:prstGeom>
          <a:blipFill>
            <a:blip r:embed="rId1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9" name="object 3869"/>
          <p:cNvSpPr/>
          <p:nvPr/>
        </p:nvSpPr>
        <p:spPr>
          <a:xfrm>
            <a:off x="9862007" y="7974609"/>
            <a:ext cx="723" cy="762"/>
          </a:xfrm>
          <a:prstGeom prst="rect">
            <a:avLst/>
          </a:prstGeom>
          <a:blipFill>
            <a:blip r:embed="rId1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0" name="object 3870"/>
          <p:cNvSpPr/>
          <p:nvPr/>
        </p:nvSpPr>
        <p:spPr>
          <a:xfrm>
            <a:off x="9853421" y="7952130"/>
            <a:ext cx="92544" cy="78358"/>
          </a:xfrm>
          <a:prstGeom prst="rect">
            <a:avLst/>
          </a:prstGeom>
          <a:blipFill>
            <a:blip r:embed="rId1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1" name="object 3871"/>
          <p:cNvSpPr/>
          <p:nvPr/>
        </p:nvSpPr>
        <p:spPr>
          <a:xfrm>
            <a:off x="9853294" y="7981721"/>
            <a:ext cx="571" cy="774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2" name="object 3872"/>
          <p:cNvSpPr/>
          <p:nvPr/>
        </p:nvSpPr>
        <p:spPr>
          <a:xfrm>
            <a:off x="9853193" y="7981264"/>
            <a:ext cx="596" cy="660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3" name="object 3873"/>
          <p:cNvSpPr/>
          <p:nvPr/>
        </p:nvSpPr>
        <p:spPr>
          <a:xfrm>
            <a:off x="9913328" y="7965440"/>
            <a:ext cx="6159" cy="8013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4" name="object 3874"/>
          <p:cNvSpPr/>
          <p:nvPr/>
        </p:nvSpPr>
        <p:spPr>
          <a:xfrm>
            <a:off x="9855949" y="7979638"/>
            <a:ext cx="79314" cy="49568"/>
          </a:xfrm>
          <a:prstGeom prst="rect">
            <a:avLst/>
          </a:prstGeom>
          <a:blipFill>
            <a:blip r:embed="rId1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5" name="object 3875"/>
          <p:cNvSpPr/>
          <p:nvPr/>
        </p:nvSpPr>
        <p:spPr>
          <a:xfrm>
            <a:off x="9930713" y="8007756"/>
            <a:ext cx="8572" cy="4914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6" name="object 3876"/>
          <p:cNvSpPr/>
          <p:nvPr/>
        </p:nvSpPr>
        <p:spPr>
          <a:xfrm>
            <a:off x="9888105" y="7955064"/>
            <a:ext cx="1600" cy="749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7" name="object 3877"/>
          <p:cNvSpPr/>
          <p:nvPr/>
        </p:nvSpPr>
        <p:spPr>
          <a:xfrm>
            <a:off x="9886657" y="7952676"/>
            <a:ext cx="2616" cy="2603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8" name="object 3878"/>
          <p:cNvSpPr/>
          <p:nvPr/>
        </p:nvSpPr>
        <p:spPr>
          <a:xfrm>
            <a:off x="9884740" y="7952282"/>
            <a:ext cx="30454" cy="13157"/>
          </a:xfrm>
          <a:prstGeom prst="rect">
            <a:avLst/>
          </a:prstGeom>
          <a:blipFill>
            <a:blip r:embed="rId1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9" name="object 3879"/>
          <p:cNvSpPr/>
          <p:nvPr/>
        </p:nvSpPr>
        <p:spPr>
          <a:xfrm>
            <a:off x="9886022" y="7954683"/>
            <a:ext cx="2501" cy="965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0" name="object 3880"/>
          <p:cNvSpPr/>
          <p:nvPr/>
        </p:nvSpPr>
        <p:spPr>
          <a:xfrm>
            <a:off x="9884803" y="7952409"/>
            <a:ext cx="29641" cy="13601"/>
          </a:xfrm>
          <a:prstGeom prst="rect">
            <a:avLst/>
          </a:prstGeom>
          <a:blipFill>
            <a:blip r:embed="rId1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1" name="object 3881"/>
          <p:cNvSpPr/>
          <p:nvPr/>
        </p:nvSpPr>
        <p:spPr>
          <a:xfrm>
            <a:off x="9938274" y="7992648"/>
            <a:ext cx="5304" cy="6395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2" name="object 3882"/>
          <p:cNvSpPr/>
          <p:nvPr/>
        </p:nvSpPr>
        <p:spPr>
          <a:xfrm>
            <a:off x="9943528" y="7998091"/>
            <a:ext cx="3479" cy="3949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3" name="object 3883"/>
          <p:cNvSpPr/>
          <p:nvPr/>
        </p:nvSpPr>
        <p:spPr>
          <a:xfrm>
            <a:off x="9919487" y="7970570"/>
            <a:ext cx="673" cy="977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4" name="object 3884"/>
          <p:cNvSpPr/>
          <p:nvPr/>
        </p:nvSpPr>
        <p:spPr>
          <a:xfrm>
            <a:off x="9918763" y="7973453"/>
            <a:ext cx="24815" cy="28803"/>
          </a:xfrm>
          <a:prstGeom prst="rect">
            <a:avLst/>
          </a:prstGeom>
          <a:blipFill>
            <a:blip r:embed="rId1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5" name="object 3885"/>
          <p:cNvSpPr/>
          <p:nvPr/>
        </p:nvSpPr>
        <p:spPr>
          <a:xfrm>
            <a:off x="9918763" y="7971091"/>
            <a:ext cx="28181" cy="33286"/>
          </a:xfrm>
          <a:prstGeom prst="rect">
            <a:avLst/>
          </a:prstGeom>
          <a:blipFill>
            <a:blip r:embed="rId1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6" name="object 3886"/>
          <p:cNvSpPr/>
          <p:nvPr/>
        </p:nvSpPr>
        <p:spPr>
          <a:xfrm>
            <a:off x="9853600" y="7979118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0" y="127"/>
                </a:moveTo>
                <a:lnTo>
                  <a:pt x="38" y="1117"/>
                </a:lnTo>
                <a:lnTo>
                  <a:pt x="2451" y="254"/>
                </a:lnTo>
                <a:lnTo>
                  <a:pt x="0" y="127"/>
                </a:lnTo>
                <a:close/>
              </a:path>
              <a:path w="2540" h="1270">
                <a:moveTo>
                  <a:pt x="630" y="130"/>
                </a:moveTo>
                <a:lnTo>
                  <a:pt x="495" y="139"/>
                </a:lnTo>
                <a:lnTo>
                  <a:pt x="2468" y="139"/>
                </a:lnTo>
                <a:lnTo>
                  <a:pt x="630" y="130"/>
                </a:lnTo>
                <a:close/>
              </a:path>
              <a:path w="2540" h="1270">
                <a:moveTo>
                  <a:pt x="2489" y="0"/>
                </a:moveTo>
                <a:lnTo>
                  <a:pt x="630" y="130"/>
                </a:lnTo>
                <a:lnTo>
                  <a:pt x="2468" y="139"/>
                </a:lnTo>
                <a:lnTo>
                  <a:pt x="2489" y="0"/>
                </a:lnTo>
                <a:close/>
              </a:path>
            </a:pathLst>
          </a:custGeom>
          <a:solidFill>
            <a:srgbClr val="F5DC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7" name="object 3887"/>
          <p:cNvSpPr/>
          <p:nvPr/>
        </p:nvSpPr>
        <p:spPr>
          <a:xfrm>
            <a:off x="9853726" y="7980318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324" y="0"/>
                </a:lnTo>
              </a:path>
            </a:pathLst>
          </a:custGeom>
          <a:ln w="3175">
            <a:solidFill>
              <a:srgbClr val="E9CD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8" name="object 3888"/>
          <p:cNvSpPr/>
          <p:nvPr/>
        </p:nvSpPr>
        <p:spPr>
          <a:xfrm>
            <a:off x="9853600" y="7977644"/>
            <a:ext cx="3810" cy="1905"/>
          </a:xfrm>
          <a:custGeom>
            <a:avLst/>
            <a:gdLst/>
            <a:ahLst/>
            <a:cxnLst/>
            <a:rect l="l" t="t" r="r" b="b"/>
            <a:pathLst>
              <a:path w="3809" h="1904">
                <a:moveTo>
                  <a:pt x="50" y="88"/>
                </a:moveTo>
                <a:lnTo>
                  <a:pt x="0" y="1600"/>
                </a:lnTo>
                <a:lnTo>
                  <a:pt x="495" y="1612"/>
                </a:lnTo>
                <a:lnTo>
                  <a:pt x="2489" y="1473"/>
                </a:lnTo>
                <a:lnTo>
                  <a:pt x="2730" y="317"/>
                </a:lnTo>
                <a:lnTo>
                  <a:pt x="3391" y="139"/>
                </a:lnTo>
                <a:lnTo>
                  <a:pt x="1409" y="139"/>
                </a:lnTo>
                <a:lnTo>
                  <a:pt x="1763" y="114"/>
                </a:lnTo>
                <a:lnTo>
                  <a:pt x="50" y="88"/>
                </a:lnTo>
                <a:close/>
              </a:path>
              <a:path w="3809" h="1904">
                <a:moveTo>
                  <a:pt x="1763" y="114"/>
                </a:moveTo>
                <a:lnTo>
                  <a:pt x="1409" y="139"/>
                </a:lnTo>
                <a:lnTo>
                  <a:pt x="3391" y="139"/>
                </a:lnTo>
                <a:lnTo>
                  <a:pt x="1763" y="114"/>
                </a:lnTo>
                <a:close/>
              </a:path>
              <a:path w="3809" h="1904">
                <a:moveTo>
                  <a:pt x="3403" y="0"/>
                </a:moveTo>
                <a:lnTo>
                  <a:pt x="1763" y="114"/>
                </a:lnTo>
                <a:lnTo>
                  <a:pt x="3391" y="139"/>
                </a:lnTo>
                <a:lnTo>
                  <a:pt x="3403" y="0"/>
                </a:lnTo>
                <a:close/>
              </a:path>
            </a:pathLst>
          </a:custGeom>
          <a:solidFill>
            <a:srgbClr val="F1D9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9" name="object 3889"/>
          <p:cNvSpPr/>
          <p:nvPr/>
        </p:nvSpPr>
        <p:spPr>
          <a:xfrm>
            <a:off x="9852977" y="797981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60" y="0"/>
                </a:lnTo>
              </a:path>
            </a:pathLst>
          </a:custGeom>
          <a:ln w="3175">
            <a:solidFill>
              <a:srgbClr val="C8A08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0" name="object 3890"/>
          <p:cNvSpPr/>
          <p:nvPr/>
        </p:nvSpPr>
        <p:spPr>
          <a:xfrm>
            <a:off x="9853041" y="798084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85" y="0"/>
                </a:lnTo>
              </a:path>
            </a:pathLst>
          </a:custGeom>
          <a:ln w="3175">
            <a:solidFill>
              <a:srgbClr val="C0967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1" name="object 3891"/>
          <p:cNvSpPr/>
          <p:nvPr/>
        </p:nvSpPr>
        <p:spPr>
          <a:xfrm>
            <a:off x="9852977" y="797846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73" y="0"/>
                </a:lnTo>
              </a:path>
            </a:pathLst>
          </a:custGeom>
          <a:ln w="3175">
            <a:solidFill>
              <a:srgbClr val="C79F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2" name="object 3892"/>
          <p:cNvSpPr/>
          <p:nvPr/>
        </p:nvSpPr>
        <p:spPr>
          <a:xfrm>
            <a:off x="9855974" y="7977797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40">
                <a:moveTo>
                  <a:pt x="1015" y="0"/>
                </a:moveTo>
                <a:lnTo>
                  <a:pt x="355" y="165"/>
                </a:lnTo>
                <a:lnTo>
                  <a:pt x="114" y="1320"/>
                </a:lnTo>
                <a:lnTo>
                  <a:pt x="0" y="2387"/>
                </a:lnTo>
                <a:lnTo>
                  <a:pt x="901" y="1841"/>
                </a:lnTo>
                <a:lnTo>
                  <a:pt x="1015" y="0"/>
                </a:lnTo>
                <a:close/>
              </a:path>
            </a:pathLst>
          </a:custGeom>
          <a:solidFill>
            <a:srgbClr val="E8D1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3" name="object 3893"/>
          <p:cNvSpPr/>
          <p:nvPr/>
        </p:nvSpPr>
        <p:spPr>
          <a:xfrm>
            <a:off x="9818903" y="7951902"/>
            <a:ext cx="108029" cy="74752"/>
          </a:xfrm>
          <a:prstGeom prst="rect">
            <a:avLst/>
          </a:prstGeom>
          <a:blipFill>
            <a:blip r:embed="rId1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4" name="object 3894"/>
          <p:cNvSpPr/>
          <p:nvPr/>
        </p:nvSpPr>
        <p:spPr>
          <a:xfrm>
            <a:off x="9860889" y="7975371"/>
            <a:ext cx="1981" cy="1600"/>
          </a:xfrm>
          <a:prstGeom prst="rect">
            <a:avLst/>
          </a:prstGeom>
          <a:blipFill>
            <a:blip r:embed="rId1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5" name="object 3895"/>
          <p:cNvSpPr/>
          <p:nvPr/>
        </p:nvSpPr>
        <p:spPr>
          <a:xfrm>
            <a:off x="9856863" y="7974596"/>
            <a:ext cx="68372" cy="53136"/>
          </a:xfrm>
          <a:prstGeom prst="rect">
            <a:avLst/>
          </a:prstGeom>
          <a:blipFill>
            <a:blip r:embed="rId1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6" name="object 3896"/>
          <p:cNvSpPr/>
          <p:nvPr/>
        </p:nvSpPr>
        <p:spPr>
          <a:xfrm>
            <a:off x="9859314" y="7976082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292" y="774"/>
                </a:lnTo>
                <a:lnTo>
                  <a:pt x="990" y="380"/>
                </a:lnTo>
                <a:lnTo>
                  <a:pt x="0" y="0"/>
                </a:lnTo>
                <a:close/>
              </a:path>
            </a:pathLst>
          </a:custGeom>
          <a:solidFill>
            <a:srgbClr val="F0D7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7" name="object 3897"/>
          <p:cNvSpPr/>
          <p:nvPr/>
        </p:nvSpPr>
        <p:spPr>
          <a:xfrm>
            <a:off x="9914407" y="7960779"/>
            <a:ext cx="3848" cy="3301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8" name="object 3898"/>
          <p:cNvSpPr/>
          <p:nvPr/>
        </p:nvSpPr>
        <p:spPr>
          <a:xfrm>
            <a:off x="9913949" y="7958302"/>
            <a:ext cx="6324" cy="5270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9" name="object 3899"/>
          <p:cNvSpPr/>
          <p:nvPr/>
        </p:nvSpPr>
        <p:spPr>
          <a:xfrm>
            <a:off x="9880600" y="7909724"/>
            <a:ext cx="8610" cy="43357"/>
          </a:xfrm>
          <a:prstGeom prst="rect">
            <a:avLst/>
          </a:prstGeom>
          <a:blipFill>
            <a:blip r:embed="rId1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0" name="object 3900"/>
          <p:cNvSpPr/>
          <p:nvPr/>
        </p:nvSpPr>
        <p:spPr>
          <a:xfrm>
            <a:off x="9880600" y="7909141"/>
            <a:ext cx="4064" cy="7391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1" name="object 3901"/>
          <p:cNvSpPr/>
          <p:nvPr/>
        </p:nvSpPr>
        <p:spPr>
          <a:xfrm>
            <a:off x="9887572" y="7952803"/>
            <a:ext cx="1663" cy="342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2" name="object 3902"/>
          <p:cNvSpPr/>
          <p:nvPr/>
        </p:nvSpPr>
        <p:spPr>
          <a:xfrm>
            <a:off x="9883152" y="7904060"/>
            <a:ext cx="8039" cy="49314"/>
          </a:xfrm>
          <a:prstGeom prst="rect">
            <a:avLst/>
          </a:prstGeom>
          <a:blipFill>
            <a:blip r:embed="rId1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3" name="object 3903"/>
          <p:cNvSpPr/>
          <p:nvPr/>
        </p:nvSpPr>
        <p:spPr>
          <a:xfrm>
            <a:off x="9943198" y="7845273"/>
            <a:ext cx="40081" cy="54876"/>
          </a:xfrm>
          <a:prstGeom prst="rect">
            <a:avLst/>
          </a:prstGeom>
          <a:blipFill>
            <a:blip r:embed="rId1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4" name="object 3904"/>
          <p:cNvSpPr/>
          <p:nvPr/>
        </p:nvSpPr>
        <p:spPr>
          <a:xfrm>
            <a:off x="9940417" y="7844434"/>
            <a:ext cx="1358" cy="965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5" name="object 3905"/>
          <p:cNvSpPr/>
          <p:nvPr/>
        </p:nvSpPr>
        <p:spPr>
          <a:xfrm>
            <a:off x="9940480" y="7844523"/>
            <a:ext cx="3898" cy="1612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6" name="object 3906"/>
          <p:cNvSpPr/>
          <p:nvPr/>
        </p:nvSpPr>
        <p:spPr>
          <a:xfrm>
            <a:off x="9952329" y="7849819"/>
            <a:ext cx="1257" cy="2159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7" name="object 3907"/>
          <p:cNvSpPr/>
          <p:nvPr/>
        </p:nvSpPr>
        <p:spPr>
          <a:xfrm>
            <a:off x="9907561" y="7847393"/>
            <a:ext cx="72389" cy="59321"/>
          </a:xfrm>
          <a:prstGeom prst="rect">
            <a:avLst/>
          </a:prstGeom>
          <a:blipFill>
            <a:blip r:embed="rId1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8" name="object 3908"/>
          <p:cNvSpPr/>
          <p:nvPr/>
        </p:nvSpPr>
        <p:spPr>
          <a:xfrm>
            <a:off x="9917404" y="7856016"/>
            <a:ext cx="16662" cy="3695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9" name="object 3909"/>
          <p:cNvSpPr/>
          <p:nvPr/>
        </p:nvSpPr>
        <p:spPr>
          <a:xfrm>
            <a:off x="9917900" y="7846783"/>
            <a:ext cx="23888" cy="13068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0" name="object 3910"/>
          <p:cNvSpPr/>
          <p:nvPr/>
        </p:nvSpPr>
        <p:spPr>
          <a:xfrm>
            <a:off x="9953434" y="7854683"/>
            <a:ext cx="17729" cy="22364"/>
          </a:xfrm>
          <a:prstGeom prst="rect">
            <a:avLst/>
          </a:prstGeom>
          <a:blipFill>
            <a:blip r:embed="rId1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1" name="object 3911"/>
          <p:cNvSpPr/>
          <p:nvPr/>
        </p:nvSpPr>
        <p:spPr>
          <a:xfrm>
            <a:off x="9952063" y="7853083"/>
            <a:ext cx="25057" cy="33172"/>
          </a:xfrm>
          <a:prstGeom prst="rect">
            <a:avLst/>
          </a:prstGeom>
          <a:blipFill>
            <a:blip r:embed="rId1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2" name="object 3912"/>
          <p:cNvSpPr/>
          <p:nvPr/>
        </p:nvSpPr>
        <p:spPr>
          <a:xfrm>
            <a:off x="9941788" y="7846136"/>
            <a:ext cx="40881" cy="53987"/>
          </a:xfrm>
          <a:prstGeom prst="rect">
            <a:avLst/>
          </a:prstGeom>
          <a:blipFill>
            <a:blip r:embed="rId1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3" name="object 3913"/>
          <p:cNvSpPr/>
          <p:nvPr/>
        </p:nvSpPr>
        <p:spPr>
          <a:xfrm>
            <a:off x="9940238" y="7845374"/>
            <a:ext cx="241" cy="190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4" name="object 3914"/>
          <p:cNvSpPr/>
          <p:nvPr/>
        </p:nvSpPr>
        <p:spPr>
          <a:xfrm>
            <a:off x="9939299" y="7845399"/>
            <a:ext cx="3898" cy="1993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5" name="object 3915"/>
          <p:cNvSpPr/>
          <p:nvPr/>
        </p:nvSpPr>
        <p:spPr>
          <a:xfrm>
            <a:off x="9888969" y="7843190"/>
            <a:ext cx="91401" cy="65912"/>
          </a:xfrm>
          <a:prstGeom prst="rect">
            <a:avLst/>
          </a:prstGeom>
          <a:blipFill>
            <a:blip r:embed="rId1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6" name="object 3916"/>
          <p:cNvSpPr/>
          <p:nvPr/>
        </p:nvSpPr>
        <p:spPr>
          <a:xfrm>
            <a:off x="9923805" y="7843075"/>
            <a:ext cx="8121" cy="3276"/>
          </a:xfrm>
          <a:prstGeom prst="rect">
            <a:avLst/>
          </a:prstGeom>
          <a:blipFill>
            <a:blip r:embed="rId1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7" name="object 3917"/>
          <p:cNvSpPr/>
          <p:nvPr/>
        </p:nvSpPr>
        <p:spPr>
          <a:xfrm>
            <a:off x="9930345" y="7844129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0" y="0"/>
                </a:moveTo>
                <a:lnTo>
                  <a:pt x="76" y="1333"/>
                </a:lnTo>
                <a:lnTo>
                  <a:pt x="965" y="25"/>
                </a:lnTo>
                <a:lnTo>
                  <a:pt x="0" y="0"/>
                </a:lnTo>
                <a:close/>
              </a:path>
            </a:pathLst>
          </a:custGeom>
          <a:solidFill>
            <a:srgbClr val="C0936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8" name="object 3918"/>
          <p:cNvSpPr/>
          <p:nvPr/>
        </p:nvSpPr>
        <p:spPr>
          <a:xfrm>
            <a:off x="9915435" y="7844777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2882" y="0"/>
                </a:moveTo>
                <a:lnTo>
                  <a:pt x="0" y="1003"/>
                </a:lnTo>
                <a:lnTo>
                  <a:pt x="2247" y="495"/>
                </a:lnTo>
                <a:lnTo>
                  <a:pt x="2882" y="0"/>
                </a:lnTo>
                <a:close/>
              </a:path>
            </a:pathLst>
          </a:custGeom>
          <a:solidFill>
            <a:srgbClr val="E9CD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9" name="object 3919"/>
          <p:cNvSpPr/>
          <p:nvPr/>
        </p:nvSpPr>
        <p:spPr>
          <a:xfrm>
            <a:off x="9912972" y="7849502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40">
                <a:moveTo>
                  <a:pt x="1168" y="0"/>
                </a:moveTo>
                <a:lnTo>
                  <a:pt x="0" y="1993"/>
                </a:lnTo>
                <a:lnTo>
                  <a:pt x="368" y="2120"/>
                </a:lnTo>
                <a:lnTo>
                  <a:pt x="471" y="1993"/>
                </a:lnTo>
                <a:lnTo>
                  <a:pt x="1168" y="0"/>
                </a:lnTo>
                <a:close/>
              </a:path>
            </a:pathLst>
          </a:custGeom>
          <a:solidFill>
            <a:srgbClr val="EED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0" name="object 3920"/>
          <p:cNvSpPr/>
          <p:nvPr/>
        </p:nvSpPr>
        <p:spPr>
          <a:xfrm>
            <a:off x="9954044" y="7851292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90" y="0"/>
                </a:moveTo>
                <a:lnTo>
                  <a:pt x="0" y="1104"/>
                </a:lnTo>
                <a:lnTo>
                  <a:pt x="1549" y="2590"/>
                </a:lnTo>
                <a:lnTo>
                  <a:pt x="1892" y="1638"/>
                </a:lnTo>
                <a:lnTo>
                  <a:pt x="190" y="0"/>
                </a:lnTo>
                <a:close/>
              </a:path>
            </a:pathLst>
          </a:custGeom>
          <a:solidFill>
            <a:srgbClr val="E5C7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1" name="object 3921"/>
          <p:cNvSpPr/>
          <p:nvPr/>
        </p:nvSpPr>
        <p:spPr>
          <a:xfrm>
            <a:off x="9953549" y="785154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85" y="0"/>
                </a:lnTo>
              </a:path>
            </a:pathLst>
          </a:custGeom>
          <a:ln w="3175">
            <a:solidFill>
              <a:srgbClr val="BD8E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2" name="object 3922"/>
          <p:cNvSpPr/>
          <p:nvPr/>
        </p:nvSpPr>
        <p:spPr>
          <a:xfrm>
            <a:off x="9887115" y="7843646"/>
            <a:ext cx="95313" cy="63512"/>
          </a:xfrm>
          <a:prstGeom prst="rect">
            <a:avLst/>
          </a:prstGeom>
          <a:blipFill>
            <a:blip r:embed="rId1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3" name="object 3923"/>
          <p:cNvSpPr/>
          <p:nvPr/>
        </p:nvSpPr>
        <p:spPr>
          <a:xfrm>
            <a:off x="9967239" y="790618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81" y="0"/>
                </a:lnTo>
              </a:path>
            </a:pathLst>
          </a:custGeom>
          <a:ln w="3175">
            <a:solidFill>
              <a:srgbClr val="C79A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4" name="object 3924"/>
          <p:cNvSpPr/>
          <p:nvPr/>
        </p:nvSpPr>
        <p:spPr>
          <a:xfrm>
            <a:off x="9880625" y="7863776"/>
            <a:ext cx="11264" cy="51003"/>
          </a:xfrm>
          <a:prstGeom prst="rect">
            <a:avLst/>
          </a:prstGeom>
          <a:blipFill>
            <a:blip r:embed="rId1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5" name="object 3925"/>
          <p:cNvSpPr/>
          <p:nvPr/>
        </p:nvSpPr>
        <p:spPr>
          <a:xfrm>
            <a:off x="9881895" y="7863408"/>
            <a:ext cx="9817" cy="45732"/>
          </a:xfrm>
          <a:prstGeom prst="rect">
            <a:avLst/>
          </a:prstGeom>
          <a:blipFill>
            <a:blip r:embed="rId1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6" name="object 3926"/>
          <p:cNvSpPr/>
          <p:nvPr/>
        </p:nvSpPr>
        <p:spPr>
          <a:xfrm>
            <a:off x="9880816" y="7866227"/>
            <a:ext cx="8978" cy="43764"/>
          </a:xfrm>
          <a:prstGeom prst="rect">
            <a:avLst/>
          </a:prstGeom>
          <a:blipFill>
            <a:blip r:embed="rId1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7" name="object 3927"/>
          <p:cNvSpPr/>
          <p:nvPr/>
        </p:nvSpPr>
        <p:spPr>
          <a:xfrm>
            <a:off x="9882657" y="7866812"/>
            <a:ext cx="4450" cy="28219"/>
          </a:xfrm>
          <a:prstGeom prst="rect">
            <a:avLst/>
          </a:prstGeom>
          <a:blipFill>
            <a:blip r:embed="rId1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8" name="object 3928"/>
          <p:cNvSpPr/>
          <p:nvPr/>
        </p:nvSpPr>
        <p:spPr>
          <a:xfrm>
            <a:off x="9881031" y="7867878"/>
            <a:ext cx="5270" cy="38354"/>
          </a:xfrm>
          <a:prstGeom prst="rect">
            <a:avLst/>
          </a:prstGeom>
          <a:blipFill>
            <a:blip r:embed="rId1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9" name="object 3929"/>
          <p:cNvSpPr/>
          <p:nvPr/>
        </p:nvSpPr>
        <p:spPr>
          <a:xfrm>
            <a:off x="9886467" y="7866736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457" y="0"/>
                </a:moveTo>
                <a:lnTo>
                  <a:pt x="0" y="825"/>
                </a:lnTo>
                <a:lnTo>
                  <a:pt x="482" y="76"/>
                </a:lnTo>
                <a:close/>
              </a:path>
            </a:pathLst>
          </a:custGeom>
          <a:solidFill>
            <a:srgbClr val="D5AF8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0" name="object 3930"/>
          <p:cNvSpPr/>
          <p:nvPr/>
        </p:nvSpPr>
        <p:spPr>
          <a:xfrm>
            <a:off x="9881069" y="7877035"/>
            <a:ext cx="1270" cy="12065"/>
          </a:xfrm>
          <a:custGeom>
            <a:avLst/>
            <a:gdLst/>
            <a:ahLst/>
            <a:cxnLst/>
            <a:rect l="l" t="t" r="r" b="b"/>
            <a:pathLst>
              <a:path w="1270" h="12065">
                <a:moveTo>
                  <a:pt x="1219" y="0"/>
                </a:moveTo>
                <a:lnTo>
                  <a:pt x="228" y="3101"/>
                </a:lnTo>
                <a:lnTo>
                  <a:pt x="38" y="5509"/>
                </a:lnTo>
                <a:lnTo>
                  <a:pt x="0" y="11468"/>
                </a:lnTo>
                <a:lnTo>
                  <a:pt x="393" y="3975"/>
                </a:lnTo>
                <a:lnTo>
                  <a:pt x="711" y="1943"/>
                </a:lnTo>
                <a:lnTo>
                  <a:pt x="1219" y="0"/>
                </a:lnTo>
                <a:close/>
              </a:path>
            </a:pathLst>
          </a:custGeom>
          <a:solidFill>
            <a:srgbClr val="DEBD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1" name="object 3931"/>
          <p:cNvSpPr/>
          <p:nvPr/>
        </p:nvSpPr>
        <p:spPr>
          <a:xfrm>
            <a:off x="9887610" y="7952867"/>
            <a:ext cx="27622" cy="12433"/>
          </a:xfrm>
          <a:prstGeom prst="rect">
            <a:avLst/>
          </a:prstGeom>
          <a:blipFill>
            <a:blip r:embed="rId1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2" name="object 3932"/>
          <p:cNvSpPr/>
          <p:nvPr/>
        </p:nvSpPr>
        <p:spPr>
          <a:xfrm>
            <a:off x="9898672" y="7900416"/>
            <a:ext cx="69151" cy="62344"/>
          </a:xfrm>
          <a:prstGeom prst="rect">
            <a:avLst/>
          </a:prstGeom>
          <a:blipFill>
            <a:blip r:embed="rId1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3" name="object 3933"/>
          <p:cNvSpPr/>
          <p:nvPr/>
        </p:nvSpPr>
        <p:spPr>
          <a:xfrm>
            <a:off x="9884079" y="7857134"/>
            <a:ext cx="49441" cy="89623"/>
          </a:xfrm>
          <a:prstGeom prst="rect">
            <a:avLst/>
          </a:prstGeom>
          <a:blipFill>
            <a:blip r:embed="rId1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4" name="object 3934"/>
          <p:cNvSpPr/>
          <p:nvPr/>
        </p:nvSpPr>
        <p:spPr>
          <a:xfrm>
            <a:off x="9912705" y="7855991"/>
            <a:ext cx="1904" cy="1473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5" name="object 3935"/>
          <p:cNvSpPr/>
          <p:nvPr/>
        </p:nvSpPr>
        <p:spPr>
          <a:xfrm>
            <a:off x="9884562" y="7851216"/>
            <a:ext cx="47840" cy="109054"/>
          </a:xfrm>
          <a:prstGeom prst="rect">
            <a:avLst/>
          </a:prstGeom>
          <a:blipFill>
            <a:blip r:embed="rId1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6" name="object 3936"/>
          <p:cNvSpPr/>
          <p:nvPr/>
        </p:nvSpPr>
        <p:spPr>
          <a:xfrm>
            <a:off x="9898748" y="7957566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0"/>
                </a:moveTo>
                <a:lnTo>
                  <a:pt x="1854" y="660"/>
                </a:lnTo>
                <a:lnTo>
                  <a:pt x="0" y="0"/>
                </a:lnTo>
                <a:close/>
              </a:path>
            </a:pathLst>
          </a:custGeom>
          <a:solidFill>
            <a:srgbClr val="F4DB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7" name="object 3937"/>
          <p:cNvSpPr/>
          <p:nvPr/>
        </p:nvSpPr>
        <p:spPr>
          <a:xfrm>
            <a:off x="9891191" y="7886192"/>
            <a:ext cx="86601" cy="77431"/>
          </a:xfrm>
          <a:prstGeom prst="rect">
            <a:avLst/>
          </a:prstGeom>
          <a:blipFill>
            <a:blip r:embed="rId1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8" name="object 3938"/>
          <p:cNvSpPr/>
          <p:nvPr/>
        </p:nvSpPr>
        <p:spPr>
          <a:xfrm>
            <a:off x="9954145" y="7887665"/>
            <a:ext cx="24803" cy="16903"/>
          </a:xfrm>
          <a:prstGeom prst="rect">
            <a:avLst/>
          </a:prstGeom>
          <a:blipFill>
            <a:blip r:embed="rId1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9" name="object 3939"/>
          <p:cNvSpPr/>
          <p:nvPr/>
        </p:nvSpPr>
        <p:spPr>
          <a:xfrm>
            <a:off x="9923450" y="7850085"/>
            <a:ext cx="44373" cy="52019"/>
          </a:xfrm>
          <a:prstGeom prst="rect">
            <a:avLst/>
          </a:prstGeom>
          <a:blipFill>
            <a:blip r:embed="rId1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0" name="object 3940"/>
          <p:cNvSpPr/>
          <p:nvPr/>
        </p:nvSpPr>
        <p:spPr>
          <a:xfrm>
            <a:off x="9919322" y="7851559"/>
            <a:ext cx="42329" cy="56540"/>
          </a:xfrm>
          <a:prstGeom prst="rect">
            <a:avLst/>
          </a:prstGeom>
          <a:blipFill>
            <a:blip r:embed="rId1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1" name="object 3941"/>
          <p:cNvSpPr/>
          <p:nvPr/>
        </p:nvSpPr>
        <p:spPr>
          <a:xfrm>
            <a:off x="9920173" y="7878851"/>
            <a:ext cx="19856" cy="30861"/>
          </a:xfrm>
          <a:prstGeom prst="rect">
            <a:avLst/>
          </a:prstGeom>
          <a:blipFill>
            <a:blip r:embed="rId1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2" name="object 3942"/>
          <p:cNvSpPr/>
          <p:nvPr/>
        </p:nvSpPr>
        <p:spPr>
          <a:xfrm>
            <a:off x="9922764" y="7880236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09">
                <a:moveTo>
                  <a:pt x="685" y="0"/>
                </a:moveTo>
                <a:lnTo>
                  <a:pt x="0" y="1790"/>
                </a:lnTo>
                <a:lnTo>
                  <a:pt x="1168" y="3619"/>
                </a:lnTo>
                <a:lnTo>
                  <a:pt x="977" y="419"/>
                </a:lnTo>
                <a:lnTo>
                  <a:pt x="685" y="0"/>
                </a:lnTo>
                <a:close/>
              </a:path>
            </a:pathLst>
          </a:custGeom>
          <a:solidFill>
            <a:srgbClr val="EDD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3" name="object 3943"/>
          <p:cNvSpPr/>
          <p:nvPr/>
        </p:nvSpPr>
        <p:spPr>
          <a:xfrm>
            <a:off x="9930942" y="7967675"/>
            <a:ext cx="43853" cy="36804"/>
          </a:xfrm>
          <a:prstGeom prst="rect">
            <a:avLst/>
          </a:prstGeom>
          <a:blipFill>
            <a:blip r:embed="rId1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4" name="object 3944"/>
          <p:cNvSpPr/>
          <p:nvPr/>
        </p:nvSpPr>
        <p:spPr>
          <a:xfrm>
            <a:off x="9973233" y="7976984"/>
            <a:ext cx="2235" cy="838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5" name="object 3945"/>
          <p:cNvSpPr/>
          <p:nvPr/>
        </p:nvSpPr>
        <p:spPr>
          <a:xfrm>
            <a:off x="9974643" y="7979041"/>
            <a:ext cx="304" cy="292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6" name="object 3946"/>
          <p:cNvSpPr/>
          <p:nvPr/>
        </p:nvSpPr>
        <p:spPr>
          <a:xfrm>
            <a:off x="9965715" y="7979473"/>
            <a:ext cx="12039" cy="18630"/>
          </a:xfrm>
          <a:prstGeom prst="rect">
            <a:avLst/>
          </a:prstGeom>
          <a:blipFill>
            <a:blip r:embed="rId1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7" name="object 3947"/>
          <p:cNvSpPr/>
          <p:nvPr/>
        </p:nvSpPr>
        <p:spPr>
          <a:xfrm>
            <a:off x="9975342" y="7977403"/>
            <a:ext cx="3009" cy="1282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8" name="object 3948"/>
          <p:cNvSpPr/>
          <p:nvPr/>
        </p:nvSpPr>
        <p:spPr>
          <a:xfrm>
            <a:off x="9974821" y="7978444"/>
            <a:ext cx="3213" cy="1130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9" name="object 3949"/>
          <p:cNvSpPr/>
          <p:nvPr/>
        </p:nvSpPr>
        <p:spPr>
          <a:xfrm>
            <a:off x="9930942" y="7965414"/>
            <a:ext cx="43853" cy="29463"/>
          </a:xfrm>
          <a:prstGeom prst="rect">
            <a:avLst/>
          </a:prstGeom>
          <a:blipFill>
            <a:blip r:embed="rId1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0" name="object 3950"/>
          <p:cNvSpPr/>
          <p:nvPr/>
        </p:nvSpPr>
        <p:spPr>
          <a:xfrm>
            <a:off x="9950678" y="7910093"/>
            <a:ext cx="1460" cy="2031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1" name="object 3951"/>
          <p:cNvSpPr/>
          <p:nvPr/>
        </p:nvSpPr>
        <p:spPr>
          <a:xfrm>
            <a:off x="9952749" y="7907388"/>
            <a:ext cx="406" cy="596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2" name="object 3952"/>
          <p:cNvSpPr/>
          <p:nvPr/>
        </p:nvSpPr>
        <p:spPr>
          <a:xfrm>
            <a:off x="9952596" y="7906855"/>
            <a:ext cx="812" cy="1028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3" name="object 3953"/>
          <p:cNvSpPr/>
          <p:nvPr/>
        </p:nvSpPr>
        <p:spPr>
          <a:xfrm>
            <a:off x="9918217" y="7973974"/>
            <a:ext cx="57988" cy="48463"/>
          </a:xfrm>
          <a:prstGeom prst="rect">
            <a:avLst/>
          </a:prstGeom>
          <a:blipFill>
            <a:blip r:embed="rId1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4" name="object 3954"/>
          <p:cNvSpPr/>
          <p:nvPr/>
        </p:nvSpPr>
        <p:spPr>
          <a:xfrm>
            <a:off x="9922141" y="7882026"/>
            <a:ext cx="60096" cy="95631"/>
          </a:xfrm>
          <a:prstGeom prst="rect">
            <a:avLst/>
          </a:prstGeom>
          <a:blipFill>
            <a:blip r:embed="rId1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5" name="object 3955"/>
          <p:cNvSpPr/>
          <p:nvPr/>
        </p:nvSpPr>
        <p:spPr>
          <a:xfrm>
            <a:off x="9954374" y="7914805"/>
            <a:ext cx="25793" cy="48361"/>
          </a:xfrm>
          <a:prstGeom prst="rect">
            <a:avLst/>
          </a:prstGeom>
          <a:blipFill>
            <a:blip r:embed="rId1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6" name="object 3956"/>
          <p:cNvSpPr/>
          <p:nvPr/>
        </p:nvSpPr>
        <p:spPr>
          <a:xfrm>
            <a:off x="9951745" y="7906880"/>
            <a:ext cx="30403" cy="37706"/>
          </a:xfrm>
          <a:prstGeom prst="rect">
            <a:avLst/>
          </a:prstGeom>
          <a:blipFill>
            <a:blip r:embed="rId1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7" name="object 3957"/>
          <p:cNvSpPr/>
          <p:nvPr/>
        </p:nvSpPr>
        <p:spPr>
          <a:xfrm>
            <a:off x="9920160" y="7907997"/>
            <a:ext cx="62077" cy="93713"/>
          </a:xfrm>
          <a:prstGeom prst="rect">
            <a:avLst/>
          </a:prstGeom>
          <a:blipFill>
            <a:blip r:embed="rId1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8" name="object 3958"/>
          <p:cNvSpPr/>
          <p:nvPr/>
        </p:nvSpPr>
        <p:spPr>
          <a:xfrm>
            <a:off x="9920033" y="7970901"/>
            <a:ext cx="3606" cy="8140"/>
          </a:xfrm>
          <a:prstGeom prst="rect">
            <a:avLst/>
          </a:prstGeom>
          <a:blipFill>
            <a:blip r:embed="rId1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9" name="object 3959"/>
          <p:cNvSpPr/>
          <p:nvPr/>
        </p:nvSpPr>
        <p:spPr>
          <a:xfrm>
            <a:off x="9920033" y="7906372"/>
            <a:ext cx="31407" cy="69824"/>
          </a:xfrm>
          <a:prstGeom prst="rect">
            <a:avLst/>
          </a:prstGeom>
          <a:blipFill>
            <a:blip r:embed="rId1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0" name="object 3960"/>
          <p:cNvSpPr/>
          <p:nvPr/>
        </p:nvSpPr>
        <p:spPr>
          <a:xfrm>
            <a:off x="9933520" y="7907845"/>
            <a:ext cx="19564" cy="16357"/>
          </a:xfrm>
          <a:prstGeom prst="rect">
            <a:avLst/>
          </a:prstGeom>
          <a:blipFill>
            <a:blip r:embed="rId1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1" name="object 3961"/>
          <p:cNvSpPr/>
          <p:nvPr/>
        </p:nvSpPr>
        <p:spPr>
          <a:xfrm>
            <a:off x="9949548" y="7908226"/>
            <a:ext cx="3632" cy="3505"/>
          </a:xfrm>
          <a:prstGeom prst="rect">
            <a:avLst/>
          </a:prstGeom>
          <a:blipFill>
            <a:blip r:embed="rId1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2" name="object 3962"/>
          <p:cNvSpPr/>
          <p:nvPr/>
        </p:nvSpPr>
        <p:spPr>
          <a:xfrm>
            <a:off x="9951173" y="7908214"/>
            <a:ext cx="1308" cy="1587"/>
          </a:xfrm>
          <a:prstGeom prst="rect">
            <a:avLst/>
          </a:prstGeom>
          <a:blipFill>
            <a:blip r:embed="rId1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3" name="object 3963"/>
          <p:cNvSpPr/>
          <p:nvPr/>
        </p:nvSpPr>
        <p:spPr>
          <a:xfrm>
            <a:off x="9920033" y="7906487"/>
            <a:ext cx="33356" cy="87820"/>
          </a:xfrm>
          <a:prstGeom prst="rect">
            <a:avLst/>
          </a:prstGeom>
          <a:blipFill>
            <a:blip r:embed="rId1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4" name="object 3964"/>
          <p:cNvSpPr/>
          <p:nvPr/>
        </p:nvSpPr>
        <p:spPr>
          <a:xfrm>
            <a:off x="9924618" y="7907794"/>
            <a:ext cx="50723" cy="85610"/>
          </a:xfrm>
          <a:prstGeom prst="rect">
            <a:avLst/>
          </a:prstGeom>
          <a:blipFill>
            <a:blip r:embed="rId1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5" name="object 3965"/>
          <p:cNvSpPr/>
          <p:nvPr/>
        </p:nvSpPr>
        <p:spPr>
          <a:xfrm>
            <a:off x="9924135" y="7912011"/>
            <a:ext cx="51962" cy="80911"/>
          </a:xfrm>
          <a:prstGeom prst="rect">
            <a:avLst/>
          </a:prstGeom>
          <a:blipFill>
            <a:blip r:embed="rId1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6" name="object 3966"/>
          <p:cNvSpPr/>
          <p:nvPr/>
        </p:nvSpPr>
        <p:spPr>
          <a:xfrm>
            <a:off x="9951567" y="7912176"/>
            <a:ext cx="1536" cy="13512"/>
          </a:xfrm>
          <a:prstGeom prst="rect">
            <a:avLst/>
          </a:prstGeom>
          <a:blipFill>
            <a:blip r:embed="rId1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7" name="object 3967"/>
          <p:cNvSpPr/>
          <p:nvPr/>
        </p:nvSpPr>
        <p:spPr>
          <a:xfrm>
            <a:off x="9947287" y="7912125"/>
            <a:ext cx="23977" cy="61849"/>
          </a:xfrm>
          <a:prstGeom prst="rect">
            <a:avLst/>
          </a:prstGeom>
          <a:blipFill>
            <a:blip r:embed="rId1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8" name="object 3968"/>
          <p:cNvSpPr/>
          <p:nvPr/>
        </p:nvSpPr>
        <p:spPr>
          <a:xfrm>
            <a:off x="9924135" y="7910804"/>
            <a:ext cx="41897" cy="82029"/>
          </a:xfrm>
          <a:prstGeom prst="rect">
            <a:avLst/>
          </a:prstGeom>
          <a:blipFill>
            <a:blip r:embed="rId1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9" name="object 3969"/>
          <p:cNvSpPr/>
          <p:nvPr/>
        </p:nvSpPr>
        <p:spPr>
          <a:xfrm>
            <a:off x="9947529" y="7912341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507" y="0"/>
                </a:moveTo>
                <a:lnTo>
                  <a:pt x="0" y="1028"/>
                </a:lnTo>
                <a:lnTo>
                  <a:pt x="762" y="368"/>
                </a:lnTo>
                <a:lnTo>
                  <a:pt x="507" y="0"/>
                </a:lnTo>
                <a:close/>
              </a:path>
            </a:pathLst>
          </a:custGeom>
          <a:solidFill>
            <a:srgbClr val="E3C39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0" name="object 3970"/>
          <p:cNvSpPr/>
          <p:nvPr/>
        </p:nvSpPr>
        <p:spPr>
          <a:xfrm>
            <a:off x="9970401" y="7975472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50" y="0"/>
                </a:moveTo>
                <a:lnTo>
                  <a:pt x="0" y="177"/>
                </a:lnTo>
                <a:lnTo>
                  <a:pt x="241" y="50"/>
                </a:lnTo>
                <a:lnTo>
                  <a:pt x="50" y="0"/>
                </a:lnTo>
                <a:close/>
              </a:path>
            </a:pathLst>
          </a:custGeom>
          <a:solidFill>
            <a:srgbClr val="C79A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1" name="object 3971"/>
          <p:cNvSpPr/>
          <p:nvPr/>
        </p:nvSpPr>
        <p:spPr>
          <a:xfrm>
            <a:off x="9970452" y="7975307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533" y="0"/>
                </a:moveTo>
                <a:lnTo>
                  <a:pt x="0" y="165"/>
                </a:lnTo>
                <a:lnTo>
                  <a:pt x="190" y="215"/>
                </a:lnTo>
                <a:lnTo>
                  <a:pt x="533" y="0"/>
                </a:lnTo>
                <a:close/>
              </a:path>
            </a:pathLst>
          </a:custGeom>
          <a:solidFill>
            <a:srgbClr val="C79A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2" name="object 3972"/>
          <p:cNvSpPr/>
          <p:nvPr/>
        </p:nvSpPr>
        <p:spPr>
          <a:xfrm>
            <a:off x="9720668" y="7918729"/>
            <a:ext cx="31558" cy="3530"/>
          </a:xfrm>
          <a:prstGeom prst="rect">
            <a:avLst/>
          </a:prstGeom>
          <a:blipFill>
            <a:blip r:embed="rId1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3" name="object 3973"/>
          <p:cNvSpPr/>
          <p:nvPr/>
        </p:nvSpPr>
        <p:spPr>
          <a:xfrm>
            <a:off x="9720722" y="7917256"/>
            <a:ext cx="39036" cy="5232"/>
          </a:xfrm>
          <a:prstGeom prst="rect">
            <a:avLst/>
          </a:prstGeom>
          <a:blipFill>
            <a:blip r:embed="rId1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4" name="object 3974"/>
          <p:cNvSpPr/>
          <p:nvPr/>
        </p:nvSpPr>
        <p:spPr>
          <a:xfrm>
            <a:off x="9725062" y="7892910"/>
            <a:ext cx="42405" cy="25361"/>
          </a:xfrm>
          <a:prstGeom prst="rect">
            <a:avLst/>
          </a:prstGeom>
          <a:blipFill>
            <a:blip r:embed="rId1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5" name="object 3975"/>
          <p:cNvSpPr/>
          <p:nvPr/>
        </p:nvSpPr>
        <p:spPr>
          <a:xfrm>
            <a:off x="9761080" y="7906448"/>
            <a:ext cx="8724" cy="10553"/>
          </a:xfrm>
          <a:prstGeom prst="rect">
            <a:avLst/>
          </a:prstGeom>
          <a:blipFill>
            <a:blip r:embed="rId1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6" name="object 3976"/>
          <p:cNvSpPr/>
          <p:nvPr/>
        </p:nvSpPr>
        <p:spPr>
          <a:xfrm>
            <a:off x="9729990" y="7891436"/>
            <a:ext cx="36906" cy="22390"/>
          </a:xfrm>
          <a:prstGeom prst="rect">
            <a:avLst/>
          </a:prstGeom>
          <a:blipFill>
            <a:blip r:embed="rId1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7" name="object 3977"/>
          <p:cNvSpPr/>
          <p:nvPr/>
        </p:nvSpPr>
        <p:spPr>
          <a:xfrm>
            <a:off x="9769399" y="7905928"/>
            <a:ext cx="2070" cy="5448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8" name="object 3978"/>
          <p:cNvSpPr/>
          <p:nvPr/>
        </p:nvSpPr>
        <p:spPr>
          <a:xfrm>
            <a:off x="9766896" y="7904912"/>
            <a:ext cx="698" cy="1536"/>
          </a:xfrm>
          <a:prstGeom prst="rect">
            <a:avLst/>
          </a:prstGeom>
          <a:blipFill>
            <a:blip r:embed="rId1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9" name="object 3979"/>
          <p:cNvSpPr/>
          <p:nvPr/>
        </p:nvSpPr>
        <p:spPr>
          <a:xfrm>
            <a:off x="9767468" y="7904162"/>
            <a:ext cx="3962" cy="9347"/>
          </a:xfrm>
          <a:prstGeom prst="rect">
            <a:avLst/>
          </a:prstGeom>
          <a:blipFill>
            <a:blip r:embed="rId1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0" name="object 3980"/>
          <p:cNvSpPr/>
          <p:nvPr/>
        </p:nvSpPr>
        <p:spPr>
          <a:xfrm>
            <a:off x="9759874" y="7894422"/>
            <a:ext cx="9766" cy="15316"/>
          </a:xfrm>
          <a:prstGeom prst="rect">
            <a:avLst/>
          </a:prstGeom>
          <a:blipFill>
            <a:blip r:embed="rId1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1" name="object 3981"/>
          <p:cNvSpPr/>
          <p:nvPr/>
        </p:nvSpPr>
        <p:spPr>
          <a:xfrm>
            <a:off x="9733406" y="7863731"/>
            <a:ext cx="19545" cy="46044"/>
          </a:xfrm>
          <a:prstGeom prst="rect">
            <a:avLst/>
          </a:prstGeom>
          <a:blipFill>
            <a:blip r:embed="rId1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2" name="object 3982"/>
          <p:cNvSpPr/>
          <p:nvPr/>
        </p:nvSpPr>
        <p:spPr>
          <a:xfrm>
            <a:off x="9740595" y="7860157"/>
            <a:ext cx="13284" cy="45567"/>
          </a:xfrm>
          <a:prstGeom prst="rect">
            <a:avLst/>
          </a:prstGeom>
          <a:blipFill>
            <a:blip r:embed="rId1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3" name="object 3983"/>
          <p:cNvSpPr/>
          <p:nvPr/>
        </p:nvSpPr>
        <p:spPr>
          <a:xfrm>
            <a:off x="9751618" y="7865008"/>
            <a:ext cx="723" cy="2489"/>
          </a:xfrm>
          <a:prstGeom prst="rect">
            <a:avLst/>
          </a:prstGeom>
          <a:blipFill>
            <a:blip r:embed="rId1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4" name="object 3984"/>
          <p:cNvSpPr/>
          <p:nvPr/>
        </p:nvSpPr>
        <p:spPr>
          <a:xfrm>
            <a:off x="9752063" y="7865453"/>
            <a:ext cx="2654" cy="8661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5" name="object 3985"/>
          <p:cNvSpPr/>
          <p:nvPr/>
        </p:nvSpPr>
        <p:spPr>
          <a:xfrm>
            <a:off x="9756241" y="7874660"/>
            <a:ext cx="571" cy="3175"/>
          </a:xfrm>
          <a:prstGeom prst="rect">
            <a:avLst/>
          </a:prstGeom>
          <a:blipFill>
            <a:blip r:embed="rId1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6" name="object 3986"/>
          <p:cNvSpPr/>
          <p:nvPr/>
        </p:nvSpPr>
        <p:spPr>
          <a:xfrm>
            <a:off x="9754654" y="7871942"/>
            <a:ext cx="1663" cy="5105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7" name="object 3987"/>
          <p:cNvSpPr/>
          <p:nvPr/>
        </p:nvSpPr>
        <p:spPr>
          <a:xfrm>
            <a:off x="9751453" y="7862151"/>
            <a:ext cx="1320" cy="1727"/>
          </a:xfrm>
          <a:prstGeom prst="rect">
            <a:avLst/>
          </a:prstGeom>
          <a:blipFill>
            <a:blip r:embed="rId1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8" name="object 3988"/>
          <p:cNvSpPr/>
          <p:nvPr/>
        </p:nvSpPr>
        <p:spPr>
          <a:xfrm>
            <a:off x="9752621" y="7863027"/>
            <a:ext cx="1536" cy="1511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9" name="object 3989"/>
          <p:cNvSpPr/>
          <p:nvPr/>
        </p:nvSpPr>
        <p:spPr>
          <a:xfrm>
            <a:off x="9751504" y="7863294"/>
            <a:ext cx="1117" cy="2159"/>
          </a:xfrm>
          <a:prstGeom prst="rect">
            <a:avLst/>
          </a:prstGeom>
          <a:blipFill>
            <a:blip r:embed="rId1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0" name="object 3990"/>
          <p:cNvSpPr/>
          <p:nvPr/>
        </p:nvSpPr>
        <p:spPr>
          <a:xfrm>
            <a:off x="9752342" y="7863878"/>
            <a:ext cx="1778" cy="2514"/>
          </a:xfrm>
          <a:prstGeom prst="rect">
            <a:avLst/>
          </a:prstGeom>
          <a:blipFill>
            <a:blip r:embed="rId1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1" name="object 3991"/>
          <p:cNvSpPr/>
          <p:nvPr/>
        </p:nvSpPr>
        <p:spPr>
          <a:xfrm>
            <a:off x="9760749" y="7917002"/>
            <a:ext cx="2057" cy="647"/>
          </a:xfrm>
          <a:prstGeom prst="rect">
            <a:avLst/>
          </a:prstGeom>
          <a:blipFill>
            <a:blip r:embed="rId1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2" name="object 3992"/>
          <p:cNvSpPr/>
          <p:nvPr/>
        </p:nvSpPr>
        <p:spPr>
          <a:xfrm>
            <a:off x="9759759" y="7917434"/>
            <a:ext cx="1168" cy="215"/>
          </a:xfrm>
          <a:prstGeom prst="rect">
            <a:avLst/>
          </a:prstGeom>
          <a:blipFill>
            <a:blip r:embed="rId1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3" name="object 3993"/>
          <p:cNvSpPr/>
          <p:nvPr/>
        </p:nvSpPr>
        <p:spPr>
          <a:xfrm>
            <a:off x="9722218" y="7864297"/>
            <a:ext cx="40284" cy="57531"/>
          </a:xfrm>
          <a:prstGeom prst="rect">
            <a:avLst/>
          </a:prstGeom>
          <a:blipFill>
            <a:blip r:embed="rId1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4" name="object 3994"/>
          <p:cNvSpPr/>
          <p:nvPr/>
        </p:nvSpPr>
        <p:spPr>
          <a:xfrm>
            <a:off x="9731082" y="7858087"/>
            <a:ext cx="38595" cy="54267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5" name="object 3995"/>
          <p:cNvSpPr/>
          <p:nvPr/>
        </p:nvSpPr>
        <p:spPr>
          <a:xfrm>
            <a:off x="9738487" y="7854126"/>
            <a:ext cx="13950" cy="22197"/>
          </a:xfrm>
          <a:prstGeom prst="rect">
            <a:avLst/>
          </a:prstGeom>
          <a:blipFill>
            <a:blip r:embed="rId1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6" name="object 3996"/>
          <p:cNvSpPr/>
          <p:nvPr/>
        </p:nvSpPr>
        <p:spPr>
          <a:xfrm>
            <a:off x="9747643" y="7846580"/>
            <a:ext cx="61785" cy="70561"/>
          </a:xfrm>
          <a:prstGeom prst="rect">
            <a:avLst/>
          </a:prstGeom>
          <a:blipFill>
            <a:blip r:embed="rId1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7" name="object 3997"/>
          <p:cNvSpPr/>
          <p:nvPr/>
        </p:nvSpPr>
        <p:spPr>
          <a:xfrm>
            <a:off x="9754546" y="7875016"/>
            <a:ext cx="4978" cy="3949"/>
          </a:xfrm>
          <a:prstGeom prst="rect">
            <a:avLst/>
          </a:prstGeom>
          <a:blipFill>
            <a:blip r:embed="rId1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8" name="object 3998"/>
          <p:cNvSpPr/>
          <p:nvPr/>
        </p:nvSpPr>
        <p:spPr>
          <a:xfrm>
            <a:off x="9757041" y="7875638"/>
            <a:ext cx="2819" cy="6578"/>
          </a:xfrm>
          <a:prstGeom prst="rect">
            <a:avLst/>
          </a:prstGeom>
          <a:blipFill>
            <a:blip r:embed="rId1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9" name="object 3999"/>
          <p:cNvSpPr/>
          <p:nvPr/>
        </p:nvSpPr>
        <p:spPr>
          <a:xfrm>
            <a:off x="9755358" y="7849146"/>
            <a:ext cx="42881" cy="64617"/>
          </a:xfrm>
          <a:prstGeom prst="rect">
            <a:avLst/>
          </a:prstGeom>
          <a:blipFill>
            <a:blip r:embed="rId1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0" name="object 4000"/>
          <p:cNvSpPr/>
          <p:nvPr/>
        </p:nvSpPr>
        <p:spPr>
          <a:xfrm>
            <a:off x="9735642" y="7358392"/>
            <a:ext cx="52577" cy="175793"/>
          </a:xfrm>
          <a:prstGeom prst="rect">
            <a:avLst/>
          </a:prstGeom>
          <a:blipFill>
            <a:blip r:embed="rId1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1" name="object 4001"/>
          <p:cNvSpPr/>
          <p:nvPr/>
        </p:nvSpPr>
        <p:spPr>
          <a:xfrm>
            <a:off x="9703955" y="7359840"/>
            <a:ext cx="82117" cy="191769"/>
          </a:xfrm>
          <a:prstGeom prst="rect">
            <a:avLst/>
          </a:prstGeom>
          <a:blipFill>
            <a:blip r:embed="rId1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2" name="object 4002"/>
          <p:cNvSpPr/>
          <p:nvPr/>
        </p:nvSpPr>
        <p:spPr>
          <a:xfrm>
            <a:off x="9714941" y="7358494"/>
            <a:ext cx="71043" cy="192125"/>
          </a:xfrm>
          <a:prstGeom prst="rect">
            <a:avLst/>
          </a:prstGeom>
          <a:blipFill>
            <a:blip r:embed="rId1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3" name="object 4003"/>
          <p:cNvSpPr/>
          <p:nvPr/>
        </p:nvSpPr>
        <p:spPr>
          <a:xfrm>
            <a:off x="9704438" y="7465453"/>
            <a:ext cx="71741" cy="85026"/>
          </a:xfrm>
          <a:prstGeom prst="rect">
            <a:avLst/>
          </a:prstGeom>
          <a:blipFill>
            <a:blip r:embed="rId1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4" name="object 4004"/>
          <p:cNvSpPr/>
          <p:nvPr/>
        </p:nvSpPr>
        <p:spPr>
          <a:xfrm>
            <a:off x="9728887" y="7362697"/>
            <a:ext cx="51839" cy="131038"/>
          </a:xfrm>
          <a:prstGeom prst="rect">
            <a:avLst/>
          </a:prstGeom>
          <a:blipFill>
            <a:blip r:embed="rId1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5" name="object 4005"/>
          <p:cNvSpPr/>
          <p:nvPr/>
        </p:nvSpPr>
        <p:spPr>
          <a:xfrm>
            <a:off x="9757702" y="7509471"/>
            <a:ext cx="8000" cy="14630"/>
          </a:xfrm>
          <a:prstGeom prst="rect">
            <a:avLst/>
          </a:prstGeom>
          <a:blipFill>
            <a:blip r:embed="rId1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6" name="object 4006"/>
          <p:cNvSpPr/>
          <p:nvPr/>
        </p:nvSpPr>
        <p:spPr>
          <a:xfrm>
            <a:off x="9772027" y="7364933"/>
            <a:ext cx="8635" cy="4013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7" name="object 4007"/>
          <p:cNvSpPr/>
          <p:nvPr/>
        </p:nvSpPr>
        <p:spPr>
          <a:xfrm>
            <a:off x="9772192" y="7367575"/>
            <a:ext cx="228" cy="215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8" name="object 4008"/>
          <p:cNvSpPr/>
          <p:nvPr/>
        </p:nvSpPr>
        <p:spPr>
          <a:xfrm>
            <a:off x="9736175" y="7357821"/>
            <a:ext cx="914" cy="673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9" name="object 4009"/>
          <p:cNvSpPr/>
          <p:nvPr/>
        </p:nvSpPr>
        <p:spPr>
          <a:xfrm>
            <a:off x="9736708" y="7358430"/>
            <a:ext cx="44792" cy="11125"/>
          </a:xfrm>
          <a:prstGeom prst="rect">
            <a:avLst/>
          </a:prstGeom>
          <a:blipFill>
            <a:blip r:embed="rId1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0" name="object 4010"/>
          <p:cNvSpPr/>
          <p:nvPr/>
        </p:nvSpPr>
        <p:spPr>
          <a:xfrm>
            <a:off x="9736264" y="7358036"/>
            <a:ext cx="47498" cy="7683"/>
          </a:xfrm>
          <a:prstGeom prst="rect">
            <a:avLst/>
          </a:prstGeom>
          <a:blipFill>
            <a:blip r:embed="rId1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1" name="object 4011"/>
          <p:cNvSpPr/>
          <p:nvPr/>
        </p:nvSpPr>
        <p:spPr>
          <a:xfrm>
            <a:off x="9736861" y="7356881"/>
            <a:ext cx="2984" cy="2222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2" name="object 4012"/>
          <p:cNvSpPr/>
          <p:nvPr/>
        </p:nvSpPr>
        <p:spPr>
          <a:xfrm>
            <a:off x="9732568" y="7361949"/>
            <a:ext cx="30429" cy="29425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3" name="object 4013"/>
          <p:cNvSpPr/>
          <p:nvPr/>
        </p:nvSpPr>
        <p:spPr>
          <a:xfrm>
            <a:off x="9733775" y="7361211"/>
            <a:ext cx="30149" cy="27774"/>
          </a:xfrm>
          <a:prstGeom prst="rect">
            <a:avLst/>
          </a:prstGeom>
          <a:blipFill>
            <a:blip r:embed="rId1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4" name="object 4014"/>
          <p:cNvSpPr/>
          <p:nvPr/>
        </p:nvSpPr>
        <p:spPr>
          <a:xfrm>
            <a:off x="9755276" y="7368120"/>
            <a:ext cx="7264" cy="1562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5" name="object 4015"/>
          <p:cNvSpPr/>
          <p:nvPr/>
        </p:nvSpPr>
        <p:spPr>
          <a:xfrm>
            <a:off x="9762096" y="7368400"/>
            <a:ext cx="1701" cy="1384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6" name="object 4016"/>
          <p:cNvSpPr/>
          <p:nvPr/>
        </p:nvSpPr>
        <p:spPr>
          <a:xfrm>
            <a:off x="9748532" y="7368146"/>
            <a:ext cx="3251" cy="1143"/>
          </a:xfrm>
          <a:prstGeom prst="rect">
            <a:avLst/>
          </a:prstGeom>
          <a:blipFill>
            <a:blip r:embed="rId1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7" name="object 4017"/>
          <p:cNvSpPr/>
          <p:nvPr/>
        </p:nvSpPr>
        <p:spPr>
          <a:xfrm>
            <a:off x="9742538" y="7361567"/>
            <a:ext cx="1904" cy="1333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8" name="object 4018"/>
          <p:cNvSpPr/>
          <p:nvPr/>
        </p:nvSpPr>
        <p:spPr>
          <a:xfrm>
            <a:off x="9741255" y="7360590"/>
            <a:ext cx="1816" cy="977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9" name="object 4019"/>
          <p:cNvSpPr/>
          <p:nvPr/>
        </p:nvSpPr>
        <p:spPr>
          <a:xfrm>
            <a:off x="9739553" y="7361567"/>
            <a:ext cx="23190" cy="8940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0" name="object 4020"/>
          <p:cNvSpPr/>
          <p:nvPr/>
        </p:nvSpPr>
        <p:spPr>
          <a:xfrm>
            <a:off x="9738791" y="7360387"/>
            <a:ext cx="25082" cy="10109"/>
          </a:xfrm>
          <a:prstGeom prst="rect">
            <a:avLst/>
          </a:prstGeom>
          <a:blipFill>
            <a:blip r:embed="rId1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1" name="object 4021"/>
          <p:cNvSpPr/>
          <p:nvPr/>
        </p:nvSpPr>
        <p:spPr>
          <a:xfrm>
            <a:off x="9740848" y="7360234"/>
            <a:ext cx="2247" cy="1346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2" name="object 4022"/>
          <p:cNvSpPr/>
          <p:nvPr/>
        </p:nvSpPr>
        <p:spPr>
          <a:xfrm>
            <a:off x="9705365" y="7463980"/>
            <a:ext cx="71729" cy="85039"/>
          </a:xfrm>
          <a:prstGeom prst="rect">
            <a:avLst/>
          </a:prstGeom>
          <a:blipFill>
            <a:blip r:embed="rId1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3" name="object 4023"/>
          <p:cNvSpPr/>
          <p:nvPr/>
        </p:nvSpPr>
        <p:spPr>
          <a:xfrm>
            <a:off x="9729887" y="7359866"/>
            <a:ext cx="51767" cy="167182"/>
          </a:xfrm>
          <a:prstGeom prst="rect">
            <a:avLst/>
          </a:prstGeom>
          <a:blipFill>
            <a:blip r:embed="rId1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4" name="object 4024"/>
          <p:cNvSpPr/>
          <p:nvPr/>
        </p:nvSpPr>
        <p:spPr>
          <a:xfrm>
            <a:off x="9738524" y="7358507"/>
            <a:ext cx="33731" cy="11303"/>
          </a:xfrm>
          <a:prstGeom prst="rect">
            <a:avLst/>
          </a:prstGeom>
          <a:blipFill>
            <a:blip r:embed="rId1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5" name="object 4025"/>
          <p:cNvSpPr/>
          <p:nvPr/>
        </p:nvSpPr>
        <p:spPr>
          <a:xfrm>
            <a:off x="9750596" y="7850619"/>
            <a:ext cx="45929" cy="63258"/>
          </a:xfrm>
          <a:prstGeom prst="rect">
            <a:avLst/>
          </a:prstGeom>
          <a:blipFill>
            <a:blip r:embed="rId1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6" name="object 4026"/>
          <p:cNvSpPr/>
          <p:nvPr/>
        </p:nvSpPr>
        <p:spPr>
          <a:xfrm>
            <a:off x="9751326" y="7859344"/>
            <a:ext cx="2895" cy="4495"/>
          </a:xfrm>
          <a:prstGeom prst="rect">
            <a:avLst/>
          </a:prstGeom>
          <a:blipFill>
            <a:blip r:embed="rId1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7" name="object 4027"/>
          <p:cNvSpPr/>
          <p:nvPr/>
        </p:nvSpPr>
        <p:spPr>
          <a:xfrm>
            <a:off x="9738359" y="7853807"/>
            <a:ext cx="13760" cy="8343"/>
          </a:xfrm>
          <a:prstGeom prst="rect">
            <a:avLst/>
          </a:prstGeom>
          <a:blipFill>
            <a:blip r:embed="rId1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8" name="object 4028"/>
          <p:cNvSpPr/>
          <p:nvPr/>
        </p:nvSpPr>
        <p:spPr>
          <a:xfrm>
            <a:off x="9733622" y="7843190"/>
            <a:ext cx="26631" cy="19316"/>
          </a:xfrm>
          <a:prstGeom prst="rect">
            <a:avLst/>
          </a:prstGeom>
          <a:blipFill>
            <a:blip r:embed="rId1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9" name="object 4029"/>
          <p:cNvSpPr/>
          <p:nvPr/>
        </p:nvSpPr>
        <p:spPr>
          <a:xfrm>
            <a:off x="9749738" y="7551204"/>
            <a:ext cx="25565" cy="298780"/>
          </a:xfrm>
          <a:prstGeom prst="rect">
            <a:avLst/>
          </a:prstGeom>
          <a:blipFill>
            <a:blip r:embed="rId1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0" name="object 4030"/>
          <p:cNvSpPr/>
          <p:nvPr/>
        </p:nvSpPr>
        <p:spPr>
          <a:xfrm>
            <a:off x="9749955" y="7547838"/>
            <a:ext cx="10337" cy="4165"/>
          </a:xfrm>
          <a:prstGeom prst="rect">
            <a:avLst/>
          </a:prstGeom>
          <a:blipFill>
            <a:blip r:embed="rId1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1" name="object 4031"/>
          <p:cNvSpPr/>
          <p:nvPr/>
        </p:nvSpPr>
        <p:spPr>
          <a:xfrm>
            <a:off x="9757003" y="7551343"/>
            <a:ext cx="4508" cy="1485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2" name="object 4032"/>
          <p:cNvSpPr/>
          <p:nvPr/>
        </p:nvSpPr>
        <p:spPr>
          <a:xfrm>
            <a:off x="9751047" y="7548283"/>
            <a:ext cx="6629" cy="2197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3" name="object 4033"/>
          <p:cNvSpPr/>
          <p:nvPr/>
        </p:nvSpPr>
        <p:spPr>
          <a:xfrm>
            <a:off x="9714547" y="7549616"/>
            <a:ext cx="59118" cy="303530"/>
          </a:xfrm>
          <a:prstGeom prst="rect">
            <a:avLst/>
          </a:prstGeom>
          <a:blipFill>
            <a:blip r:embed="rId1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4" name="object 4034"/>
          <p:cNvSpPr/>
          <p:nvPr/>
        </p:nvSpPr>
        <p:spPr>
          <a:xfrm>
            <a:off x="9740150" y="7547305"/>
            <a:ext cx="9525" cy="2108"/>
          </a:xfrm>
          <a:prstGeom prst="rect">
            <a:avLst/>
          </a:prstGeom>
          <a:blipFill>
            <a:blip r:embed="rId1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5" name="object 4035"/>
          <p:cNvSpPr/>
          <p:nvPr/>
        </p:nvSpPr>
        <p:spPr>
          <a:xfrm>
            <a:off x="9735439" y="7548003"/>
            <a:ext cx="18668" cy="3416"/>
          </a:xfrm>
          <a:prstGeom prst="rect">
            <a:avLst/>
          </a:prstGeom>
          <a:blipFill>
            <a:blip r:embed="rId1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6" name="object 4036"/>
          <p:cNvSpPr/>
          <p:nvPr/>
        </p:nvSpPr>
        <p:spPr>
          <a:xfrm>
            <a:off x="9736975" y="7546594"/>
            <a:ext cx="6451" cy="838"/>
          </a:xfrm>
          <a:prstGeom prst="rect">
            <a:avLst/>
          </a:prstGeom>
          <a:blipFill>
            <a:blip r:embed="rId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7" name="object 4037"/>
          <p:cNvSpPr/>
          <p:nvPr/>
        </p:nvSpPr>
        <p:spPr>
          <a:xfrm>
            <a:off x="9758680" y="7620889"/>
            <a:ext cx="10299" cy="202755"/>
          </a:xfrm>
          <a:prstGeom prst="rect">
            <a:avLst/>
          </a:prstGeom>
          <a:blipFill>
            <a:blip r:embed="rId1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8" name="object 4038"/>
          <p:cNvSpPr/>
          <p:nvPr/>
        </p:nvSpPr>
        <p:spPr>
          <a:xfrm>
            <a:off x="9747063" y="7549413"/>
            <a:ext cx="28062" cy="301637"/>
          </a:xfrm>
          <a:prstGeom prst="rect">
            <a:avLst/>
          </a:prstGeom>
          <a:blipFill>
            <a:blip r:embed="rId1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9" name="object 4039"/>
          <p:cNvSpPr/>
          <p:nvPr/>
        </p:nvSpPr>
        <p:spPr>
          <a:xfrm>
            <a:off x="9743426" y="7547432"/>
            <a:ext cx="13347" cy="3771"/>
          </a:xfrm>
          <a:prstGeom prst="rect">
            <a:avLst/>
          </a:prstGeom>
          <a:blipFill>
            <a:blip r:embed="rId1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0" name="object 4040"/>
          <p:cNvSpPr/>
          <p:nvPr/>
        </p:nvSpPr>
        <p:spPr>
          <a:xfrm>
            <a:off x="9750145" y="7549604"/>
            <a:ext cx="8521" cy="2730"/>
          </a:xfrm>
          <a:prstGeom prst="rect">
            <a:avLst/>
          </a:prstGeom>
          <a:blipFill>
            <a:blip r:embed="rId1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1" name="object 4041"/>
          <p:cNvSpPr/>
          <p:nvPr/>
        </p:nvSpPr>
        <p:spPr>
          <a:xfrm>
            <a:off x="9738677" y="7546543"/>
            <a:ext cx="15697" cy="3352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2" name="object 4042"/>
          <p:cNvSpPr/>
          <p:nvPr/>
        </p:nvSpPr>
        <p:spPr>
          <a:xfrm>
            <a:off x="9715093" y="7546886"/>
            <a:ext cx="51790" cy="294373"/>
          </a:xfrm>
          <a:prstGeom prst="rect">
            <a:avLst/>
          </a:prstGeom>
          <a:blipFill>
            <a:blip r:embed="rId1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3" name="object 4043"/>
          <p:cNvSpPr/>
          <p:nvPr/>
        </p:nvSpPr>
        <p:spPr>
          <a:xfrm>
            <a:off x="9716148" y="7551826"/>
            <a:ext cx="1511" cy="1511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4" name="object 4044"/>
          <p:cNvSpPr/>
          <p:nvPr/>
        </p:nvSpPr>
        <p:spPr>
          <a:xfrm>
            <a:off x="9717417" y="7550036"/>
            <a:ext cx="2235" cy="1816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5" name="object 4045"/>
          <p:cNvSpPr/>
          <p:nvPr/>
        </p:nvSpPr>
        <p:spPr>
          <a:xfrm>
            <a:off x="9699235" y="7550848"/>
            <a:ext cx="22359" cy="269542"/>
          </a:xfrm>
          <a:prstGeom prst="rect">
            <a:avLst/>
          </a:prstGeom>
          <a:blipFill>
            <a:blip r:embed="rId1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6" name="object 4046"/>
          <p:cNvSpPr/>
          <p:nvPr/>
        </p:nvSpPr>
        <p:spPr>
          <a:xfrm>
            <a:off x="9722269" y="7549121"/>
            <a:ext cx="1231" cy="254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7" name="object 4047"/>
          <p:cNvSpPr/>
          <p:nvPr/>
        </p:nvSpPr>
        <p:spPr>
          <a:xfrm>
            <a:off x="9718840" y="7549159"/>
            <a:ext cx="4610" cy="2501"/>
          </a:xfrm>
          <a:prstGeom prst="rect">
            <a:avLst/>
          </a:prstGeom>
          <a:blipFill>
            <a:blip r:embed="rId1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8" name="object 4048"/>
          <p:cNvSpPr/>
          <p:nvPr/>
        </p:nvSpPr>
        <p:spPr>
          <a:xfrm>
            <a:off x="9722256" y="7548347"/>
            <a:ext cx="2146" cy="1028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9" name="object 4049"/>
          <p:cNvSpPr/>
          <p:nvPr/>
        </p:nvSpPr>
        <p:spPr>
          <a:xfrm>
            <a:off x="9700430" y="7551661"/>
            <a:ext cx="18410" cy="264401"/>
          </a:xfrm>
          <a:prstGeom prst="rect">
            <a:avLst/>
          </a:prstGeom>
          <a:blipFill>
            <a:blip r:embed="rId1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0" name="object 4050"/>
          <p:cNvSpPr/>
          <p:nvPr/>
        </p:nvSpPr>
        <p:spPr>
          <a:xfrm>
            <a:off x="9717658" y="7549375"/>
            <a:ext cx="4597" cy="2451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1" name="object 4051"/>
          <p:cNvSpPr/>
          <p:nvPr/>
        </p:nvSpPr>
        <p:spPr>
          <a:xfrm>
            <a:off x="9720833" y="7548168"/>
            <a:ext cx="3822" cy="1485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2" name="object 4052"/>
          <p:cNvSpPr/>
          <p:nvPr/>
        </p:nvSpPr>
        <p:spPr>
          <a:xfrm>
            <a:off x="9700311" y="7566035"/>
            <a:ext cx="19096" cy="254466"/>
          </a:xfrm>
          <a:prstGeom prst="rect">
            <a:avLst/>
          </a:prstGeom>
          <a:blipFill>
            <a:blip r:embed="rId1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3" name="object 4053"/>
          <p:cNvSpPr/>
          <p:nvPr/>
        </p:nvSpPr>
        <p:spPr>
          <a:xfrm>
            <a:off x="9757105" y="7858976"/>
            <a:ext cx="3175" cy="6413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4" name="object 4054"/>
          <p:cNvSpPr/>
          <p:nvPr/>
        </p:nvSpPr>
        <p:spPr>
          <a:xfrm>
            <a:off x="9757029" y="7849819"/>
            <a:ext cx="11493" cy="15620"/>
          </a:xfrm>
          <a:prstGeom prst="rect">
            <a:avLst/>
          </a:prstGeom>
          <a:blipFill>
            <a:blip r:embed="rId1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5" name="object 4055"/>
          <p:cNvSpPr/>
          <p:nvPr/>
        </p:nvSpPr>
        <p:spPr>
          <a:xfrm>
            <a:off x="9762578" y="7849984"/>
            <a:ext cx="5962" cy="6197"/>
          </a:xfrm>
          <a:prstGeom prst="rect">
            <a:avLst/>
          </a:prstGeom>
          <a:blipFill>
            <a:blip r:embed="rId1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6" name="object 4056"/>
          <p:cNvSpPr/>
          <p:nvPr/>
        </p:nvSpPr>
        <p:spPr>
          <a:xfrm>
            <a:off x="9718750" y="7507999"/>
            <a:ext cx="47916" cy="42227"/>
          </a:xfrm>
          <a:prstGeom prst="rect">
            <a:avLst/>
          </a:prstGeom>
          <a:blipFill>
            <a:blip r:embed="rId1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7" name="object 4057"/>
          <p:cNvSpPr/>
          <p:nvPr/>
        </p:nvSpPr>
        <p:spPr>
          <a:xfrm>
            <a:off x="9719653" y="7545997"/>
            <a:ext cx="33324" cy="4038"/>
          </a:xfrm>
          <a:prstGeom prst="rect">
            <a:avLst/>
          </a:prstGeom>
          <a:blipFill>
            <a:blip r:embed="rId1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8" name="object 4058"/>
          <p:cNvSpPr/>
          <p:nvPr/>
        </p:nvSpPr>
        <p:spPr>
          <a:xfrm>
            <a:off x="9720974" y="7543939"/>
            <a:ext cx="33743" cy="4978"/>
          </a:xfrm>
          <a:prstGeom prst="rect">
            <a:avLst/>
          </a:prstGeom>
          <a:blipFill>
            <a:blip r:embed="rId1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9" name="object 4059"/>
          <p:cNvSpPr/>
          <p:nvPr/>
        </p:nvSpPr>
        <p:spPr>
          <a:xfrm>
            <a:off x="9743579" y="7545629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0" y="0"/>
                </a:moveTo>
                <a:lnTo>
                  <a:pt x="609" y="317"/>
                </a:lnTo>
                <a:lnTo>
                  <a:pt x="1282" y="368"/>
                </a:lnTo>
                <a:lnTo>
                  <a:pt x="0" y="0"/>
                </a:lnTo>
                <a:close/>
              </a:path>
            </a:pathLst>
          </a:custGeom>
          <a:solidFill>
            <a:srgbClr val="CFA5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0" name="object 4060"/>
          <p:cNvSpPr/>
          <p:nvPr/>
        </p:nvSpPr>
        <p:spPr>
          <a:xfrm>
            <a:off x="9754272" y="7851876"/>
            <a:ext cx="14211" cy="13817"/>
          </a:xfrm>
          <a:prstGeom prst="rect">
            <a:avLst/>
          </a:prstGeom>
          <a:blipFill>
            <a:blip r:embed="rId1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1" name="object 4061"/>
          <p:cNvSpPr/>
          <p:nvPr/>
        </p:nvSpPr>
        <p:spPr>
          <a:xfrm>
            <a:off x="9750615" y="7855673"/>
            <a:ext cx="7150" cy="6959"/>
          </a:xfrm>
          <a:prstGeom prst="rect">
            <a:avLst/>
          </a:prstGeom>
          <a:blipFill>
            <a:blip r:embed="rId1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2" name="object 4062"/>
          <p:cNvSpPr/>
          <p:nvPr/>
        </p:nvSpPr>
        <p:spPr>
          <a:xfrm>
            <a:off x="9711715" y="7544206"/>
            <a:ext cx="57467" cy="316623"/>
          </a:xfrm>
          <a:prstGeom prst="rect">
            <a:avLst/>
          </a:prstGeom>
          <a:blipFill>
            <a:blip r:embed="rId1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3" name="object 4063"/>
          <p:cNvSpPr/>
          <p:nvPr/>
        </p:nvSpPr>
        <p:spPr>
          <a:xfrm>
            <a:off x="9723449" y="7548791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4">
                <a:moveTo>
                  <a:pt x="1625" y="0"/>
                </a:moveTo>
                <a:lnTo>
                  <a:pt x="50" y="330"/>
                </a:lnTo>
                <a:lnTo>
                  <a:pt x="1625" y="0"/>
                </a:lnTo>
                <a:close/>
              </a:path>
            </a:pathLst>
          </a:custGeom>
          <a:solidFill>
            <a:srgbClr val="EFD5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4" name="object 4064"/>
          <p:cNvSpPr/>
          <p:nvPr/>
        </p:nvSpPr>
        <p:spPr>
          <a:xfrm>
            <a:off x="9700729" y="7545299"/>
            <a:ext cx="67525" cy="312546"/>
          </a:xfrm>
          <a:prstGeom prst="rect">
            <a:avLst/>
          </a:prstGeom>
          <a:blipFill>
            <a:blip r:embed="rId1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5" name="object 4065"/>
          <p:cNvSpPr/>
          <p:nvPr/>
        </p:nvSpPr>
        <p:spPr>
          <a:xfrm>
            <a:off x="9740683" y="7814412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6" y="0"/>
                </a:moveTo>
                <a:lnTo>
                  <a:pt x="0" y="660"/>
                </a:lnTo>
                <a:lnTo>
                  <a:pt x="673" y="609"/>
                </a:lnTo>
                <a:lnTo>
                  <a:pt x="584" y="101"/>
                </a:lnTo>
                <a:lnTo>
                  <a:pt x="76" y="0"/>
                </a:lnTo>
                <a:close/>
              </a:path>
              <a:path w="1270" h="1270">
                <a:moveTo>
                  <a:pt x="1270" y="0"/>
                </a:moveTo>
                <a:lnTo>
                  <a:pt x="1028" y="177"/>
                </a:lnTo>
                <a:lnTo>
                  <a:pt x="1270" y="0"/>
                </a:lnTo>
                <a:close/>
              </a:path>
            </a:pathLst>
          </a:custGeom>
          <a:solidFill>
            <a:srgbClr val="E5C79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6" name="object 4066"/>
          <p:cNvSpPr/>
          <p:nvPr/>
        </p:nvSpPr>
        <p:spPr>
          <a:xfrm>
            <a:off x="9814128" y="7546924"/>
            <a:ext cx="70078" cy="275094"/>
          </a:xfrm>
          <a:prstGeom prst="rect">
            <a:avLst/>
          </a:prstGeom>
          <a:blipFill>
            <a:blip r:embed="rId1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7" name="object 4067"/>
          <p:cNvSpPr/>
          <p:nvPr/>
        </p:nvSpPr>
        <p:spPr>
          <a:xfrm>
            <a:off x="9815080" y="7546924"/>
            <a:ext cx="355" cy="127"/>
          </a:xfrm>
          <a:prstGeom prst="rect">
            <a:avLst/>
          </a:prstGeom>
          <a:blipFill>
            <a:blip r:embed="rId1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8" name="object 4068"/>
          <p:cNvSpPr/>
          <p:nvPr/>
        </p:nvSpPr>
        <p:spPr>
          <a:xfrm>
            <a:off x="9815156" y="7545870"/>
            <a:ext cx="52387" cy="4635"/>
          </a:xfrm>
          <a:prstGeom prst="rect">
            <a:avLst/>
          </a:prstGeom>
          <a:blipFill>
            <a:blip r:embed="rId1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9" name="object 4069"/>
          <p:cNvSpPr/>
          <p:nvPr/>
        </p:nvSpPr>
        <p:spPr>
          <a:xfrm>
            <a:off x="9801479" y="7544905"/>
            <a:ext cx="77406" cy="308610"/>
          </a:xfrm>
          <a:prstGeom prst="rect">
            <a:avLst/>
          </a:prstGeom>
          <a:blipFill>
            <a:blip r:embed="rId1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0" name="object 4070"/>
          <p:cNvSpPr/>
          <p:nvPr/>
        </p:nvSpPr>
        <p:spPr>
          <a:xfrm>
            <a:off x="9816820" y="7541577"/>
            <a:ext cx="48488" cy="9182"/>
          </a:xfrm>
          <a:prstGeom prst="rect">
            <a:avLst/>
          </a:prstGeom>
          <a:blipFill>
            <a:blip r:embed="rId1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1" name="object 4071"/>
          <p:cNvSpPr/>
          <p:nvPr/>
        </p:nvSpPr>
        <p:spPr>
          <a:xfrm>
            <a:off x="9817239" y="7542225"/>
            <a:ext cx="48018" cy="8470"/>
          </a:xfrm>
          <a:prstGeom prst="rect">
            <a:avLst/>
          </a:prstGeom>
          <a:blipFill>
            <a:blip r:embed="rId1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2" name="object 4072"/>
          <p:cNvSpPr/>
          <p:nvPr/>
        </p:nvSpPr>
        <p:spPr>
          <a:xfrm>
            <a:off x="9847503" y="7541565"/>
            <a:ext cx="10045" cy="3937"/>
          </a:xfrm>
          <a:prstGeom prst="rect">
            <a:avLst/>
          </a:prstGeom>
          <a:blipFill>
            <a:blip r:embed="rId1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3" name="object 4073"/>
          <p:cNvSpPr/>
          <p:nvPr/>
        </p:nvSpPr>
        <p:spPr>
          <a:xfrm>
            <a:off x="9867620" y="7853222"/>
            <a:ext cx="762" cy="317"/>
          </a:xfrm>
          <a:prstGeom prst="rect">
            <a:avLst/>
          </a:prstGeom>
          <a:blipFill>
            <a:blip r:embed="rId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4" name="object 4074"/>
          <p:cNvSpPr/>
          <p:nvPr/>
        </p:nvSpPr>
        <p:spPr>
          <a:xfrm>
            <a:off x="9811436" y="7758455"/>
            <a:ext cx="12192" cy="82994"/>
          </a:xfrm>
          <a:prstGeom prst="rect">
            <a:avLst/>
          </a:prstGeom>
          <a:blipFill>
            <a:blip r:embed="rId1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5" name="object 4075"/>
          <p:cNvSpPr/>
          <p:nvPr/>
        </p:nvSpPr>
        <p:spPr>
          <a:xfrm>
            <a:off x="9813873" y="7840675"/>
            <a:ext cx="1638" cy="2197"/>
          </a:xfrm>
          <a:prstGeom prst="rect">
            <a:avLst/>
          </a:prstGeom>
          <a:blipFill>
            <a:blip r:embed="rId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6" name="object 4076"/>
          <p:cNvSpPr/>
          <p:nvPr/>
        </p:nvSpPr>
        <p:spPr>
          <a:xfrm>
            <a:off x="9813404" y="7614069"/>
            <a:ext cx="57137" cy="132270"/>
          </a:xfrm>
          <a:prstGeom prst="rect">
            <a:avLst/>
          </a:prstGeom>
          <a:blipFill>
            <a:blip r:embed="rId1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7" name="object 4077"/>
          <p:cNvSpPr/>
          <p:nvPr/>
        </p:nvSpPr>
        <p:spPr>
          <a:xfrm>
            <a:off x="9801428" y="7547051"/>
            <a:ext cx="82778" cy="306793"/>
          </a:xfrm>
          <a:prstGeom prst="rect">
            <a:avLst/>
          </a:prstGeom>
          <a:blipFill>
            <a:blip r:embed="rId1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8" name="object 4078"/>
          <p:cNvSpPr/>
          <p:nvPr/>
        </p:nvSpPr>
        <p:spPr>
          <a:xfrm>
            <a:off x="9815296" y="7541158"/>
            <a:ext cx="51701" cy="9601"/>
          </a:xfrm>
          <a:prstGeom prst="rect">
            <a:avLst/>
          </a:prstGeom>
          <a:blipFill>
            <a:blip r:embed="rId1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9" name="object 4079"/>
          <p:cNvSpPr/>
          <p:nvPr/>
        </p:nvSpPr>
        <p:spPr>
          <a:xfrm>
            <a:off x="9815436" y="7546085"/>
            <a:ext cx="51561" cy="4572"/>
          </a:xfrm>
          <a:prstGeom prst="rect">
            <a:avLst/>
          </a:prstGeom>
          <a:blipFill>
            <a:blip r:embed="rId1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0" name="object 4080"/>
          <p:cNvSpPr/>
          <p:nvPr/>
        </p:nvSpPr>
        <p:spPr>
          <a:xfrm>
            <a:off x="9846259" y="7541311"/>
            <a:ext cx="1765" cy="266"/>
          </a:xfrm>
          <a:prstGeom prst="rect">
            <a:avLst/>
          </a:prstGeom>
          <a:blipFill>
            <a:blip r:embed="rId1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1" name="object 4081"/>
          <p:cNvSpPr/>
          <p:nvPr/>
        </p:nvSpPr>
        <p:spPr>
          <a:xfrm>
            <a:off x="9868357" y="7853515"/>
            <a:ext cx="863" cy="393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2" name="object 4082"/>
          <p:cNvSpPr/>
          <p:nvPr/>
        </p:nvSpPr>
        <p:spPr>
          <a:xfrm>
            <a:off x="9866452" y="7813395"/>
            <a:ext cx="6045" cy="28994"/>
          </a:xfrm>
          <a:prstGeom prst="rect">
            <a:avLst/>
          </a:prstGeom>
          <a:blipFill>
            <a:blip r:embed="rId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3" name="object 4083"/>
          <p:cNvSpPr/>
          <p:nvPr/>
        </p:nvSpPr>
        <p:spPr>
          <a:xfrm>
            <a:off x="9867144" y="7797101"/>
            <a:ext cx="4731" cy="10706"/>
          </a:xfrm>
          <a:prstGeom prst="rect">
            <a:avLst/>
          </a:prstGeom>
          <a:blipFill>
            <a:blip r:embed="rId1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4" name="object 4084"/>
          <p:cNvSpPr/>
          <p:nvPr/>
        </p:nvSpPr>
        <p:spPr>
          <a:xfrm>
            <a:off x="9816544" y="7568298"/>
            <a:ext cx="56789" cy="112242"/>
          </a:xfrm>
          <a:prstGeom prst="rect">
            <a:avLst/>
          </a:prstGeom>
          <a:blipFill>
            <a:blip r:embed="rId1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5" name="object 4085"/>
          <p:cNvSpPr/>
          <p:nvPr/>
        </p:nvSpPr>
        <p:spPr>
          <a:xfrm>
            <a:off x="9802582" y="7574274"/>
            <a:ext cx="44972" cy="267683"/>
          </a:xfrm>
          <a:prstGeom prst="rect">
            <a:avLst/>
          </a:prstGeom>
          <a:blipFill>
            <a:blip r:embed="rId1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6" name="object 4086"/>
          <p:cNvSpPr/>
          <p:nvPr/>
        </p:nvSpPr>
        <p:spPr>
          <a:xfrm>
            <a:off x="9817201" y="7481608"/>
            <a:ext cx="50037" cy="67678"/>
          </a:xfrm>
          <a:prstGeom prst="rect">
            <a:avLst/>
          </a:prstGeom>
          <a:blipFill>
            <a:blip r:embed="rId1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7" name="object 4087"/>
          <p:cNvSpPr/>
          <p:nvPr/>
        </p:nvSpPr>
        <p:spPr>
          <a:xfrm>
            <a:off x="9837394" y="7838033"/>
            <a:ext cx="30962" cy="16598"/>
          </a:xfrm>
          <a:prstGeom prst="rect">
            <a:avLst/>
          </a:prstGeom>
          <a:blipFill>
            <a:blip r:embed="rId1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8" name="object 4088"/>
          <p:cNvSpPr/>
          <p:nvPr/>
        </p:nvSpPr>
        <p:spPr>
          <a:xfrm>
            <a:off x="9815512" y="7834198"/>
            <a:ext cx="54324" cy="26047"/>
          </a:xfrm>
          <a:prstGeom prst="rect">
            <a:avLst/>
          </a:prstGeom>
          <a:blipFill>
            <a:blip r:embed="rId1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9" name="object 4089"/>
          <p:cNvSpPr/>
          <p:nvPr/>
        </p:nvSpPr>
        <p:spPr>
          <a:xfrm>
            <a:off x="9818371" y="7788732"/>
            <a:ext cx="58075" cy="70954"/>
          </a:xfrm>
          <a:prstGeom prst="rect">
            <a:avLst/>
          </a:prstGeom>
          <a:blipFill>
            <a:blip r:embed="rId1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0" name="object 4090"/>
          <p:cNvSpPr/>
          <p:nvPr/>
        </p:nvSpPr>
        <p:spPr>
          <a:xfrm>
            <a:off x="9870965" y="7795026"/>
            <a:ext cx="1905" cy="7620"/>
          </a:xfrm>
          <a:custGeom>
            <a:avLst/>
            <a:gdLst/>
            <a:ahLst/>
            <a:cxnLst/>
            <a:rect l="l" t="t" r="r" b="b"/>
            <a:pathLst>
              <a:path w="1904" h="7620">
                <a:moveTo>
                  <a:pt x="0" y="5694"/>
                </a:moveTo>
                <a:lnTo>
                  <a:pt x="71" y="7153"/>
                </a:lnTo>
                <a:lnTo>
                  <a:pt x="325" y="7510"/>
                </a:lnTo>
                <a:lnTo>
                  <a:pt x="1823" y="6507"/>
                </a:lnTo>
                <a:lnTo>
                  <a:pt x="0" y="5694"/>
                </a:lnTo>
                <a:close/>
              </a:path>
              <a:path w="1904" h="7620">
                <a:moveTo>
                  <a:pt x="574" y="3555"/>
                </a:moveTo>
                <a:lnTo>
                  <a:pt x="261" y="4039"/>
                </a:lnTo>
                <a:lnTo>
                  <a:pt x="160" y="4396"/>
                </a:lnTo>
                <a:lnTo>
                  <a:pt x="574" y="3555"/>
                </a:lnTo>
                <a:close/>
              </a:path>
              <a:path w="1904" h="7620">
                <a:moveTo>
                  <a:pt x="1065" y="0"/>
                </a:moveTo>
                <a:lnTo>
                  <a:pt x="7" y="4"/>
                </a:lnTo>
                <a:lnTo>
                  <a:pt x="122" y="1795"/>
                </a:lnTo>
                <a:lnTo>
                  <a:pt x="922" y="2849"/>
                </a:lnTo>
                <a:lnTo>
                  <a:pt x="574" y="3555"/>
                </a:lnTo>
                <a:lnTo>
                  <a:pt x="1169" y="2635"/>
                </a:lnTo>
                <a:lnTo>
                  <a:pt x="1290" y="512"/>
                </a:lnTo>
                <a:lnTo>
                  <a:pt x="1065" y="0"/>
                </a:lnTo>
                <a:close/>
              </a:path>
            </a:pathLst>
          </a:custGeom>
          <a:solidFill>
            <a:srgbClr val="B07E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1" name="object 4091"/>
          <p:cNvSpPr/>
          <p:nvPr/>
        </p:nvSpPr>
        <p:spPr>
          <a:xfrm>
            <a:off x="9817531" y="7540536"/>
            <a:ext cx="65657" cy="137604"/>
          </a:xfrm>
          <a:prstGeom prst="rect">
            <a:avLst/>
          </a:prstGeom>
          <a:blipFill>
            <a:blip r:embed="rId1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2" name="object 4092"/>
          <p:cNvSpPr/>
          <p:nvPr/>
        </p:nvSpPr>
        <p:spPr>
          <a:xfrm>
            <a:off x="9803420" y="7556957"/>
            <a:ext cx="78995" cy="286829"/>
          </a:xfrm>
          <a:prstGeom prst="rect">
            <a:avLst/>
          </a:prstGeom>
          <a:blipFill>
            <a:blip r:embed="rId1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3" name="object 4093"/>
          <p:cNvSpPr/>
          <p:nvPr/>
        </p:nvSpPr>
        <p:spPr>
          <a:xfrm>
            <a:off x="9816439" y="7834210"/>
            <a:ext cx="28321" cy="14770"/>
          </a:xfrm>
          <a:prstGeom prst="rect">
            <a:avLst/>
          </a:prstGeom>
          <a:blipFill>
            <a:blip r:embed="rId1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4" name="object 4094"/>
          <p:cNvSpPr/>
          <p:nvPr/>
        </p:nvSpPr>
        <p:spPr>
          <a:xfrm>
            <a:off x="9828479" y="7837779"/>
            <a:ext cx="15748" cy="8407"/>
          </a:xfrm>
          <a:prstGeom prst="rect">
            <a:avLst/>
          </a:prstGeom>
          <a:blipFill>
            <a:blip r:embed="rId1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5" name="object 4095"/>
          <p:cNvSpPr/>
          <p:nvPr/>
        </p:nvSpPr>
        <p:spPr>
          <a:xfrm>
            <a:off x="9756355" y="7257237"/>
            <a:ext cx="35521" cy="101295"/>
          </a:xfrm>
          <a:prstGeom prst="rect">
            <a:avLst/>
          </a:prstGeom>
          <a:blipFill>
            <a:blip r:embed="rId1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6" name="object 4096"/>
          <p:cNvSpPr/>
          <p:nvPr/>
        </p:nvSpPr>
        <p:spPr>
          <a:xfrm>
            <a:off x="9782682" y="7360260"/>
            <a:ext cx="1892" cy="2641"/>
          </a:xfrm>
          <a:prstGeom prst="rect">
            <a:avLst/>
          </a:prstGeom>
          <a:blipFill>
            <a:blip r:embed="rId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7" name="object 4097"/>
          <p:cNvSpPr/>
          <p:nvPr/>
        </p:nvSpPr>
        <p:spPr>
          <a:xfrm>
            <a:off x="9782568" y="7362596"/>
            <a:ext cx="419" cy="393"/>
          </a:xfrm>
          <a:prstGeom prst="rect">
            <a:avLst/>
          </a:prstGeom>
          <a:blipFill>
            <a:blip r:embed="rId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8" name="object 4098"/>
          <p:cNvSpPr/>
          <p:nvPr/>
        </p:nvSpPr>
        <p:spPr>
          <a:xfrm>
            <a:off x="9734892" y="7260488"/>
            <a:ext cx="53339" cy="100711"/>
          </a:xfrm>
          <a:prstGeom prst="rect">
            <a:avLst/>
          </a:prstGeom>
          <a:blipFill>
            <a:blip r:embed="rId1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9" name="object 4099"/>
          <p:cNvSpPr/>
          <p:nvPr/>
        </p:nvSpPr>
        <p:spPr>
          <a:xfrm>
            <a:off x="9733674" y="7258228"/>
            <a:ext cx="58115" cy="105003"/>
          </a:xfrm>
          <a:prstGeom prst="rect">
            <a:avLst/>
          </a:prstGeom>
          <a:blipFill>
            <a:blip r:embed="rId1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0" name="object 4100"/>
          <p:cNvSpPr/>
          <p:nvPr/>
        </p:nvSpPr>
        <p:spPr>
          <a:xfrm>
            <a:off x="9782898" y="7362901"/>
            <a:ext cx="368" cy="393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1" name="object 4101"/>
          <p:cNvSpPr/>
          <p:nvPr/>
        </p:nvSpPr>
        <p:spPr>
          <a:xfrm>
            <a:off x="9734929" y="7270648"/>
            <a:ext cx="49798" cy="92036"/>
          </a:xfrm>
          <a:prstGeom prst="rect">
            <a:avLst/>
          </a:prstGeom>
          <a:blipFill>
            <a:blip r:embed="rId1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2" name="object 4102"/>
          <p:cNvSpPr/>
          <p:nvPr/>
        </p:nvSpPr>
        <p:spPr>
          <a:xfrm>
            <a:off x="9761690" y="7262965"/>
            <a:ext cx="25120" cy="11061"/>
          </a:xfrm>
          <a:prstGeom prst="rect">
            <a:avLst/>
          </a:prstGeom>
          <a:blipFill>
            <a:blip r:embed="rId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3" name="object 4103"/>
          <p:cNvSpPr/>
          <p:nvPr/>
        </p:nvSpPr>
        <p:spPr>
          <a:xfrm>
            <a:off x="9759594" y="7257288"/>
            <a:ext cx="28130" cy="4660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4" name="object 4104"/>
          <p:cNvSpPr/>
          <p:nvPr/>
        </p:nvSpPr>
        <p:spPr>
          <a:xfrm>
            <a:off x="9762667" y="7260056"/>
            <a:ext cx="14363" cy="4229"/>
          </a:xfrm>
          <a:prstGeom prst="rect">
            <a:avLst/>
          </a:prstGeom>
          <a:blipFill>
            <a:blip r:embed="rId1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5" name="object 4105"/>
          <p:cNvSpPr/>
          <p:nvPr/>
        </p:nvSpPr>
        <p:spPr>
          <a:xfrm>
            <a:off x="9760673" y="7258431"/>
            <a:ext cx="25615" cy="5245"/>
          </a:xfrm>
          <a:prstGeom prst="rect">
            <a:avLst/>
          </a:prstGeom>
          <a:blipFill>
            <a:blip r:embed="rId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6" name="object 4106"/>
          <p:cNvSpPr/>
          <p:nvPr/>
        </p:nvSpPr>
        <p:spPr>
          <a:xfrm>
            <a:off x="9757333" y="7257237"/>
            <a:ext cx="31927" cy="5638"/>
          </a:xfrm>
          <a:prstGeom prst="rect">
            <a:avLst/>
          </a:prstGeom>
          <a:blipFill>
            <a:blip r:embed="rId1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7" name="object 4107"/>
          <p:cNvSpPr/>
          <p:nvPr/>
        </p:nvSpPr>
        <p:spPr>
          <a:xfrm>
            <a:off x="9760598" y="7260107"/>
            <a:ext cx="17081" cy="4305"/>
          </a:xfrm>
          <a:prstGeom prst="rect">
            <a:avLst/>
          </a:prstGeom>
          <a:blipFill>
            <a:blip r:embed="rId1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8" name="object 4108"/>
          <p:cNvSpPr/>
          <p:nvPr/>
        </p:nvSpPr>
        <p:spPr>
          <a:xfrm>
            <a:off x="9757981" y="7258228"/>
            <a:ext cx="29959" cy="5930"/>
          </a:xfrm>
          <a:prstGeom prst="rect">
            <a:avLst/>
          </a:prstGeom>
          <a:blipFill>
            <a:blip r:embed="rId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9" name="object 4109"/>
          <p:cNvSpPr/>
          <p:nvPr/>
        </p:nvSpPr>
        <p:spPr>
          <a:xfrm>
            <a:off x="9761880" y="7257732"/>
            <a:ext cx="4114" cy="4406"/>
          </a:xfrm>
          <a:prstGeom prst="rect">
            <a:avLst/>
          </a:prstGeom>
          <a:blipFill>
            <a:blip r:embed="rId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0" name="object 4110"/>
          <p:cNvSpPr/>
          <p:nvPr/>
        </p:nvSpPr>
        <p:spPr>
          <a:xfrm>
            <a:off x="9741674" y="7360094"/>
            <a:ext cx="38976" cy="8305"/>
          </a:xfrm>
          <a:prstGeom prst="rect">
            <a:avLst/>
          </a:prstGeom>
          <a:blipFill>
            <a:blip r:embed="rId1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1" name="object 4111"/>
          <p:cNvSpPr/>
          <p:nvPr/>
        </p:nvSpPr>
        <p:spPr>
          <a:xfrm>
            <a:off x="9780130" y="7362685"/>
            <a:ext cx="2768" cy="2247"/>
          </a:xfrm>
          <a:prstGeom prst="rect">
            <a:avLst/>
          </a:prstGeom>
          <a:blipFill>
            <a:blip r:embed="rId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2" name="object 4112"/>
          <p:cNvSpPr/>
          <p:nvPr/>
        </p:nvSpPr>
        <p:spPr>
          <a:xfrm>
            <a:off x="9751606" y="7358265"/>
            <a:ext cx="31572" cy="9334"/>
          </a:xfrm>
          <a:prstGeom prst="rect">
            <a:avLst/>
          </a:prstGeom>
          <a:blipFill>
            <a:blip r:embed="rId1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3" name="object 4113"/>
          <p:cNvSpPr/>
          <p:nvPr/>
        </p:nvSpPr>
        <p:spPr>
          <a:xfrm>
            <a:off x="9755149" y="7359218"/>
            <a:ext cx="24942" cy="4190"/>
          </a:xfrm>
          <a:prstGeom prst="rect">
            <a:avLst/>
          </a:prstGeom>
          <a:blipFill>
            <a:blip r:embed="rId1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4" name="object 4114"/>
          <p:cNvSpPr/>
          <p:nvPr/>
        </p:nvSpPr>
        <p:spPr>
          <a:xfrm>
            <a:off x="9738232" y="7345184"/>
            <a:ext cx="46558" cy="23202"/>
          </a:xfrm>
          <a:prstGeom prst="rect">
            <a:avLst/>
          </a:prstGeom>
          <a:blipFill>
            <a:blip r:embed="rId1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5" name="object 4115"/>
          <p:cNvSpPr/>
          <p:nvPr/>
        </p:nvSpPr>
        <p:spPr>
          <a:xfrm>
            <a:off x="9766655" y="7344880"/>
            <a:ext cx="19799" cy="17424"/>
          </a:xfrm>
          <a:prstGeom prst="rect">
            <a:avLst/>
          </a:prstGeom>
          <a:blipFill>
            <a:blip r:embed="rId1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6" name="object 4116"/>
          <p:cNvSpPr/>
          <p:nvPr/>
        </p:nvSpPr>
        <p:spPr>
          <a:xfrm>
            <a:off x="9749446" y="7353503"/>
            <a:ext cx="20307" cy="7467"/>
          </a:xfrm>
          <a:prstGeom prst="rect">
            <a:avLst/>
          </a:prstGeom>
          <a:blipFill>
            <a:blip r:embed="rId1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7" name="object 4117"/>
          <p:cNvSpPr/>
          <p:nvPr/>
        </p:nvSpPr>
        <p:spPr>
          <a:xfrm>
            <a:off x="9735756" y="7261504"/>
            <a:ext cx="51968" cy="105473"/>
          </a:xfrm>
          <a:prstGeom prst="rect">
            <a:avLst/>
          </a:prstGeom>
          <a:blipFill>
            <a:blip r:embed="rId1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8" name="object 4118"/>
          <p:cNvSpPr/>
          <p:nvPr/>
        </p:nvSpPr>
        <p:spPr>
          <a:xfrm>
            <a:off x="9765220" y="7261936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0" y="0"/>
                </a:moveTo>
                <a:lnTo>
                  <a:pt x="1993" y="1092"/>
                </a:lnTo>
                <a:lnTo>
                  <a:pt x="774" y="203"/>
                </a:lnTo>
                <a:lnTo>
                  <a:pt x="0" y="0"/>
                </a:lnTo>
                <a:close/>
              </a:path>
            </a:pathLst>
          </a:custGeom>
          <a:solidFill>
            <a:srgbClr val="EBD2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9" name="object 4119"/>
          <p:cNvSpPr/>
          <p:nvPr/>
        </p:nvSpPr>
        <p:spPr>
          <a:xfrm>
            <a:off x="9749446" y="7176389"/>
            <a:ext cx="54051" cy="76555"/>
          </a:xfrm>
          <a:prstGeom prst="rect">
            <a:avLst/>
          </a:prstGeom>
          <a:blipFill>
            <a:blip r:embed="rId1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0" name="object 4120"/>
          <p:cNvSpPr/>
          <p:nvPr/>
        </p:nvSpPr>
        <p:spPr>
          <a:xfrm>
            <a:off x="9747884" y="7178547"/>
            <a:ext cx="52552" cy="82550"/>
          </a:xfrm>
          <a:prstGeom prst="rect">
            <a:avLst/>
          </a:prstGeom>
          <a:blipFill>
            <a:blip r:embed="rId1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1" name="object 4121"/>
          <p:cNvSpPr/>
          <p:nvPr/>
        </p:nvSpPr>
        <p:spPr>
          <a:xfrm>
            <a:off x="9753942" y="7180059"/>
            <a:ext cx="40601" cy="67056"/>
          </a:xfrm>
          <a:prstGeom prst="rect">
            <a:avLst/>
          </a:prstGeom>
          <a:blipFill>
            <a:blip r:embed="rId1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2" name="object 4122"/>
          <p:cNvSpPr/>
          <p:nvPr/>
        </p:nvSpPr>
        <p:spPr>
          <a:xfrm>
            <a:off x="9748570" y="7177659"/>
            <a:ext cx="52640" cy="83197"/>
          </a:xfrm>
          <a:prstGeom prst="rect">
            <a:avLst/>
          </a:prstGeom>
          <a:blipFill>
            <a:blip r:embed="rId1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3" name="object 4123"/>
          <p:cNvSpPr/>
          <p:nvPr/>
        </p:nvSpPr>
        <p:spPr>
          <a:xfrm>
            <a:off x="9748046" y="7191654"/>
            <a:ext cx="46624" cy="65912"/>
          </a:xfrm>
          <a:prstGeom prst="rect">
            <a:avLst/>
          </a:prstGeom>
          <a:blipFill>
            <a:blip r:embed="rId1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4" name="object 4124"/>
          <p:cNvSpPr/>
          <p:nvPr/>
        </p:nvSpPr>
        <p:spPr>
          <a:xfrm>
            <a:off x="9761219" y="7255967"/>
            <a:ext cx="10680" cy="2959"/>
          </a:xfrm>
          <a:prstGeom prst="rect">
            <a:avLst/>
          </a:prstGeom>
          <a:blipFill>
            <a:blip r:embed="rId1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5" name="object 4125"/>
          <p:cNvSpPr/>
          <p:nvPr/>
        </p:nvSpPr>
        <p:spPr>
          <a:xfrm>
            <a:off x="9762249" y="7179780"/>
            <a:ext cx="26579" cy="26771"/>
          </a:xfrm>
          <a:prstGeom prst="rect">
            <a:avLst/>
          </a:prstGeom>
          <a:blipFill>
            <a:blip r:embed="rId1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6" name="object 4126"/>
          <p:cNvSpPr/>
          <p:nvPr/>
        </p:nvSpPr>
        <p:spPr>
          <a:xfrm>
            <a:off x="9762146" y="7257783"/>
            <a:ext cx="24650" cy="6337"/>
          </a:xfrm>
          <a:prstGeom prst="rect">
            <a:avLst/>
          </a:prstGeom>
          <a:blipFill>
            <a:blip r:embed="rId1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7" name="object 4127"/>
          <p:cNvSpPr/>
          <p:nvPr/>
        </p:nvSpPr>
        <p:spPr>
          <a:xfrm>
            <a:off x="9748894" y="7190181"/>
            <a:ext cx="46692" cy="73253"/>
          </a:xfrm>
          <a:prstGeom prst="rect">
            <a:avLst/>
          </a:prstGeom>
          <a:blipFill>
            <a:blip r:embed="rId1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8" name="object 4128"/>
          <p:cNvSpPr/>
          <p:nvPr/>
        </p:nvSpPr>
        <p:spPr>
          <a:xfrm>
            <a:off x="9771900" y="7224191"/>
            <a:ext cx="19157" cy="34988"/>
          </a:xfrm>
          <a:prstGeom prst="rect">
            <a:avLst/>
          </a:prstGeom>
          <a:blipFill>
            <a:blip r:embed="rId1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9" name="object 4129"/>
          <p:cNvSpPr/>
          <p:nvPr/>
        </p:nvSpPr>
        <p:spPr>
          <a:xfrm>
            <a:off x="9762146" y="7253147"/>
            <a:ext cx="15786" cy="8813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0" name="object 4130"/>
          <p:cNvSpPr/>
          <p:nvPr/>
        </p:nvSpPr>
        <p:spPr>
          <a:xfrm>
            <a:off x="9763671" y="7178523"/>
            <a:ext cx="25966" cy="82664"/>
          </a:xfrm>
          <a:prstGeom prst="rect">
            <a:avLst/>
          </a:prstGeom>
          <a:blipFill>
            <a:blip r:embed="rId1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1" name="object 4131"/>
          <p:cNvSpPr/>
          <p:nvPr/>
        </p:nvSpPr>
        <p:spPr>
          <a:xfrm>
            <a:off x="9763125" y="7178306"/>
            <a:ext cx="22593" cy="26517"/>
          </a:xfrm>
          <a:prstGeom prst="rect">
            <a:avLst/>
          </a:prstGeom>
          <a:blipFill>
            <a:blip r:embed="rId1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2" name="object 4132"/>
          <p:cNvSpPr/>
          <p:nvPr/>
        </p:nvSpPr>
        <p:spPr>
          <a:xfrm>
            <a:off x="9547049" y="7725588"/>
            <a:ext cx="117076" cy="95060"/>
          </a:xfrm>
          <a:prstGeom prst="rect">
            <a:avLst/>
          </a:prstGeom>
          <a:blipFill>
            <a:blip r:embed="rId1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3" name="object 4133"/>
          <p:cNvSpPr/>
          <p:nvPr/>
        </p:nvSpPr>
        <p:spPr>
          <a:xfrm>
            <a:off x="9548910" y="7730617"/>
            <a:ext cx="60252" cy="87528"/>
          </a:xfrm>
          <a:prstGeom prst="rect">
            <a:avLst/>
          </a:prstGeom>
          <a:blipFill>
            <a:blip r:embed="rId1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4" name="object 4134"/>
          <p:cNvSpPr/>
          <p:nvPr/>
        </p:nvSpPr>
        <p:spPr>
          <a:xfrm>
            <a:off x="9601775" y="7742110"/>
            <a:ext cx="15146" cy="15989"/>
          </a:xfrm>
          <a:prstGeom prst="rect">
            <a:avLst/>
          </a:prstGeom>
          <a:blipFill>
            <a:blip r:embed="rId1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5" name="object 4135"/>
          <p:cNvSpPr/>
          <p:nvPr/>
        </p:nvSpPr>
        <p:spPr>
          <a:xfrm>
            <a:off x="8995376" y="7743507"/>
            <a:ext cx="721075" cy="572935"/>
          </a:xfrm>
          <a:prstGeom prst="rect">
            <a:avLst/>
          </a:prstGeom>
          <a:blipFill>
            <a:blip r:embed="rId1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6" name="object 4136"/>
          <p:cNvSpPr/>
          <p:nvPr/>
        </p:nvSpPr>
        <p:spPr>
          <a:xfrm>
            <a:off x="9687890" y="7853426"/>
            <a:ext cx="51748" cy="67424"/>
          </a:xfrm>
          <a:prstGeom prst="rect">
            <a:avLst/>
          </a:prstGeom>
          <a:blipFill>
            <a:blip r:embed="rId1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7" name="object 4137"/>
          <p:cNvSpPr/>
          <p:nvPr/>
        </p:nvSpPr>
        <p:spPr>
          <a:xfrm>
            <a:off x="9695154" y="7873301"/>
            <a:ext cx="8483" cy="9956"/>
          </a:xfrm>
          <a:prstGeom prst="rect">
            <a:avLst/>
          </a:prstGeom>
          <a:blipFill>
            <a:blip r:embed="rId1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8" name="object 4138"/>
          <p:cNvSpPr/>
          <p:nvPr/>
        </p:nvSpPr>
        <p:spPr>
          <a:xfrm>
            <a:off x="9695726" y="7823200"/>
            <a:ext cx="40471" cy="57734"/>
          </a:xfrm>
          <a:prstGeom prst="rect">
            <a:avLst/>
          </a:prstGeom>
          <a:blipFill>
            <a:blip r:embed="rId1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9" name="object 4139"/>
          <p:cNvSpPr/>
          <p:nvPr/>
        </p:nvSpPr>
        <p:spPr>
          <a:xfrm>
            <a:off x="9711652" y="785014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19" y="0"/>
                </a:lnTo>
              </a:path>
            </a:pathLst>
          </a:custGeom>
          <a:ln w="3175">
            <a:solidFill>
              <a:srgbClr val="F7E3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0" name="object 4140"/>
          <p:cNvSpPr/>
          <p:nvPr/>
        </p:nvSpPr>
        <p:spPr>
          <a:xfrm>
            <a:off x="9711918" y="785091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803" y="0"/>
                </a:lnTo>
              </a:path>
            </a:pathLst>
          </a:custGeom>
          <a:ln w="3175">
            <a:solidFill>
              <a:srgbClr val="F4DFC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1" name="object 4141"/>
          <p:cNvSpPr/>
          <p:nvPr/>
        </p:nvSpPr>
        <p:spPr>
          <a:xfrm>
            <a:off x="9729524" y="7849146"/>
            <a:ext cx="3810" cy="1270"/>
          </a:xfrm>
          <a:custGeom>
            <a:avLst/>
            <a:gdLst/>
            <a:ahLst/>
            <a:cxnLst/>
            <a:rect l="l" t="t" r="r" b="b"/>
            <a:pathLst>
              <a:path w="3809" h="1270">
                <a:moveTo>
                  <a:pt x="1024" y="0"/>
                </a:moveTo>
                <a:lnTo>
                  <a:pt x="0" y="494"/>
                </a:lnTo>
                <a:lnTo>
                  <a:pt x="859" y="927"/>
                </a:lnTo>
                <a:lnTo>
                  <a:pt x="2548" y="571"/>
                </a:lnTo>
                <a:lnTo>
                  <a:pt x="3301" y="494"/>
                </a:lnTo>
                <a:lnTo>
                  <a:pt x="3059" y="65"/>
                </a:lnTo>
                <a:lnTo>
                  <a:pt x="1024" y="0"/>
                </a:lnTo>
                <a:close/>
              </a:path>
            </a:pathLst>
          </a:custGeom>
          <a:solidFill>
            <a:srgbClr val="EFD7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2" name="object 4142"/>
          <p:cNvSpPr/>
          <p:nvPr/>
        </p:nvSpPr>
        <p:spPr>
          <a:xfrm>
            <a:off x="9730549" y="7848892"/>
            <a:ext cx="2540" cy="635"/>
          </a:xfrm>
          <a:custGeom>
            <a:avLst/>
            <a:gdLst/>
            <a:ahLst/>
            <a:cxnLst/>
            <a:rect l="l" t="t" r="r" b="b"/>
            <a:pathLst>
              <a:path w="2540" h="634">
                <a:moveTo>
                  <a:pt x="1866" y="0"/>
                </a:moveTo>
                <a:lnTo>
                  <a:pt x="0" y="253"/>
                </a:lnTo>
                <a:lnTo>
                  <a:pt x="2012" y="279"/>
                </a:lnTo>
                <a:lnTo>
                  <a:pt x="1866" y="0"/>
                </a:lnTo>
                <a:close/>
              </a:path>
            </a:pathLst>
          </a:custGeom>
          <a:solidFill>
            <a:srgbClr val="EDD5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3" name="object 4143"/>
          <p:cNvSpPr/>
          <p:nvPr/>
        </p:nvSpPr>
        <p:spPr>
          <a:xfrm>
            <a:off x="9723501" y="784256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98" y="0"/>
                </a:lnTo>
              </a:path>
            </a:pathLst>
          </a:custGeom>
          <a:ln w="3175">
            <a:solidFill>
              <a:srgbClr val="F4E0C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4" name="object 4144"/>
          <p:cNvSpPr/>
          <p:nvPr/>
        </p:nvSpPr>
        <p:spPr>
          <a:xfrm>
            <a:off x="9667278" y="7883639"/>
            <a:ext cx="21031" cy="7327"/>
          </a:xfrm>
          <a:prstGeom prst="rect">
            <a:avLst/>
          </a:prstGeom>
          <a:blipFill>
            <a:blip r:embed="rId1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5" name="object 4145"/>
          <p:cNvSpPr/>
          <p:nvPr/>
        </p:nvSpPr>
        <p:spPr>
          <a:xfrm>
            <a:off x="9689795" y="7882979"/>
            <a:ext cx="673" cy="469"/>
          </a:xfrm>
          <a:prstGeom prst="rect">
            <a:avLst/>
          </a:prstGeom>
          <a:blipFill>
            <a:blip r:embed="rId1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6" name="object 4146"/>
          <p:cNvSpPr/>
          <p:nvPr/>
        </p:nvSpPr>
        <p:spPr>
          <a:xfrm>
            <a:off x="9688106" y="7883156"/>
            <a:ext cx="1752" cy="1333"/>
          </a:xfrm>
          <a:prstGeom prst="rect">
            <a:avLst/>
          </a:prstGeom>
          <a:blipFill>
            <a:blip r:embed="rId1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7" name="object 4147"/>
          <p:cNvSpPr/>
          <p:nvPr/>
        </p:nvSpPr>
        <p:spPr>
          <a:xfrm>
            <a:off x="9597576" y="7820767"/>
            <a:ext cx="61434" cy="68612"/>
          </a:xfrm>
          <a:prstGeom prst="rect">
            <a:avLst/>
          </a:prstGeom>
          <a:blipFill>
            <a:blip r:embed="rId1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8" name="object 4148"/>
          <p:cNvSpPr/>
          <p:nvPr/>
        </p:nvSpPr>
        <p:spPr>
          <a:xfrm>
            <a:off x="9639579" y="7877086"/>
            <a:ext cx="42773" cy="16852"/>
          </a:xfrm>
          <a:prstGeom prst="rect">
            <a:avLst/>
          </a:prstGeom>
          <a:blipFill>
            <a:blip r:embed="rId1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9" name="object 4149"/>
          <p:cNvSpPr/>
          <p:nvPr/>
        </p:nvSpPr>
        <p:spPr>
          <a:xfrm>
            <a:off x="9598913" y="7820828"/>
            <a:ext cx="91694" cy="72539"/>
          </a:xfrm>
          <a:prstGeom prst="rect">
            <a:avLst/>
          </a:prstGeom>
          <a:blipFill>
            <a:blip r:embed="rId1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0" name="object 4150"/>
          <p:cNvSpPr/>
          <p:nvPr/>
        </p:nvSpPr>
        <p:spPr>
          <a:xfrm>
            <a:off x="9669068" y="7823627"/>
            <a:ext cx="33210" cy="34865"/>
          </a:xfrm>
          <a:prstGeom prst="rect">
            <a:avLst/>
          </a:prstGeom>
          <a:blipFill>
            <a:blip r:embed="rId1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1" name="object 4151"/>
          <p:cNvSpPr/>
          <p:nvPr/>
        </p:nvSpPr>
        <p:spPr>
          <a:xfrm>
            <a:off x="9701148" y="7857426"/>
            <a:ext cx="1155" cy="1168"/>
          </a:xfrm>
          <a:prstGeom prst="rect">
            <a:avLst/>
          </a:prstGeom>
          <a:blipFill>
            <a:blip r:embed="rId1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2" name="object 4152"/>
          <p:cNvSpPr/>
          <p:nvPr/>
        </p:nvSpPr>
        <p:spPr>
          <a:xfrm>
            <a:off x="9615665" y="7821600"/>
            <a:ext cx="83807" cy="60007"/>
          </a:xfrm>
          <a:prstGeom prst="rect">
            <a:avLst/>
          </a:prstGeom>
          <a:blipFill>
            <a:blip r:embed="rId1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3" name="object 4153"/>
          <p:cNvSpPr/>
          <p:nvPr/>
        </p:nvSpPr>
        <p:spPr>
          <a:xfrm>
            <a:off x="9690112" y="7860169"/>
            <a:ext cx="9461" cy="15989"/>
          </a:xfrm>
          <a:prstGeom prst="rect">
            <a:avLst/>
          </a:prstGeom>
          <a:blipFill>
            <a:blip r:embed="rId1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4" name="object 4154"/>
          <p:cNvSpPr/>
          <p:nvPr/>
        </p:nvSpPr>
        <p:spPr>
          <a:xfrm>
            <a:off x="9699472" y="7855864"/>
            <a:ext cx="1676" cy="2628"/>
          </a:xfrm>
          <a:prstGeom prst="rect">
            <a:avLst/>
          </a:prstGeom>
          <a:blipFill>
            <a:blip r:embed="rId1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5" name="object 4155"/>
          <p:cNvSpPr/>
          <p:nvPr/>
        </p:nvSpPr>
        <p:spPr>
          <a:xfrm>
            <a:off x="9667799" y="7824027"/>
            <a:ext cx="33337" cy="36141"/>
          </a:xfrm>
          <a:prstGeom prst="rect">
            <a:avLst/>
          </a:prstGeom>
          <a:blipFill>
            <a:blip r:embed="rId1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6" name="object 4156"/>
          <p:cNvSpPr/>
          <p:nvPr/>
        </p:nvSpPr>
        <p:spPr>
          <a:xfrm>
            <a:off x="9699472" y="7858493"/>
            <a:ext cx="1727" cy="1866"/>
          </a:xfrm>
          <a:prstGeom prst="rect">
            <a:avLst/>
          </a:prstGeom>
          <a:blipFill>
            <a:blip r:embed="rId1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7" name="object 4157"/>
          <p:cNvSpPr/>
          <p:nvPr/>
        </p:nvSpPr>
        <p:spPr>
          <a:xfrm>
            <a:off x="9645180" y="7849425"/>
            <a:ext cx="32600" cy="29540"/>
          </a:xfrm>
          <a:prstGeom prst="rect">
            <a:avLst/>
          </a:prstGeom>
          <a:blipFill>
            <a:blip r:embed="rId1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8" name="object 4158"/>
          <p:cNvSpPr/>
          <p:nvPr/>
        </p:nvSpPr>
        <p:spPr>
          <a:xfrm>
            <a:off x="9674694" y="7832915"/>
            <a:ext cx="9398" cy="10388"/>
          </a:xfrm>
          <a:prstGeom prst="rect">
            <a:avLst/>
          </a:prstGeom>
          <a:blipFill>
            <a:blip r:embed="rId1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9" name="object 4159"/>
          <p:cNvSpPr/>
          <p:nvPr/>
        </p:nvSpPr>
        <p:spPr>
          <a:xfrm>
            <a:off x="9690468" y="7839991"/>
            <a:ext cx="44185" cy="42986"/>
          </a:xfrm>
          <a:prstGeom prst="rect">
            <a:avLst/>
          </a:prstGeom>
          <a:blipFill>
            <a:blip r:embed="rId1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0" name="object 4160"/>
          <p:cNvSpPr/>
          <p:nvPr/>
        </p:nvSpPr>
        <p:spPr>
          <a:xfrm>
            <a:off x="9691319" y="7857477"/>
            <a:ext cx="13100" cy="18630"/>
          </a:xfrm>
          <a:prstGeom prst="rect">
            <a:avLst/>
          </a:prstGeom>
          <a:blipFill>
            <a:blip r:embed="rId1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1" name="object 4161"/>
          <p:cNvSpPr/>
          <p:nvPr/>
        </p:nvSpPr>
        <p:spPr>
          <a:xfrm>
            <a:off x="9696831" y="7858594"/>
            <a:ext cx="11921" cy="20358"/>
          </a:xfrm>
          <a:prstGeom prst="rect">
            <a:avLst/>
          </a:prstGeom>
          <a:blipFill>
            <a:blip r:embed="rId1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2" name="object 4162"/>
          <p:cNvSpPr/>
          <p:nvPr/>
        </p:nvSpPr>
        <p:spPr>
          <a:xfrm>
            <a:off x="9695903" y="7877416"/>
            <a:ext cx="3810" cy="3175"/>
          </a:xfrm>
          <a:custGeom>
            <a:avLst/>
            <a:gdLst/>
            <a:ahLst/>
            <a:cxnLst/>
            <a:rect l="l" t="t" r="r" b="b"/>
            <a:pathLst>
              <a:path w="3809" h="3175">
                <a:moveTo>
                  <a:pt x="3200" y="0"/>
                </a:moveTo>
                <a:lnTo>
                  <a:pt x="2362" y="1041"/>
                </a:lnTo>
                <a:lnTo>
                  <a:pt x="1282" y="1790"/>
                </a:lnTo>
                <a:lnTo>
                  <a:pt x="88" y="2400"/>
                </a:lnTo>
                <a:lnTo>
                  <a:pt x="0" y="2768"/>
                </a:lnTo>
                <a:lnTo>
                  <a:pt x="2235" y="1536"/>
                </a:lnTo>
                <a:lnTo>
                  <a:pt x="3200" y="0"/>
                </a:lnTo>
                <a:close/>
              </a:path>
            </a:pathLst>
          </a:custGeom>
          <a:solidFill>
            <a:srgbClr val="E3C8A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3" name="object 4163"/>
          <p:cNvSpPr/>
          <p:nvPr/>
        </p:nvSpPr>
        <p:spPr>
          <a:xfrm>
            <a:off x="9613150" y="7821485"/>
            <a:ext cx="85953" cy="68351"/>
          </a:xfrm>
          <a:prstGeom prst="rect">
            <a:avLst/>
          </a:prstGeom>
          <a:blipFill>
            <a:blip r:embed="rId1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4" name="object 4164"/>
          <p:cNvSpPr/>
          <p:nvPr/>
        </p:nvSpPr>
        <p:spPr>
          <a:xfrm>
            <a:off x="9689706" y="787686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12" y="0"/>
                </a:lnTo>
              </a:path>
            </a:pathLst>
          </a:custGeom>
          <a:ln w="3175">
            <a:solidFill>
              <a:srgbClr val="D9BA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5" name="object 4165"/>
          <p:cNvSpPr/>
          <p:nvPr/>
        </p:nvSpPr>
        <p:spPr>
          <a:xfrm>
            <a:off x="9691522" y="7875867"/>
            <a:ext cx="5080" cy="1905"/>
          </a:xfrm>
          <a:custGeom>
            <a:avLst/>
            <a:gdLst/>
            <a:ahLst/>
            <a:cxnLst/>
            <a:rect l="l" t="t" r="r" b="b"/>
            <a:pathLst>
              <a:path w="5079" h="1904">
                <a:moveTo>
                  <a:pt x="4813" y="0"/>
                </a:moveTo>
                <a:lnTo>
                  <a:pt x="571" y="215"/>
                </a:lnTo>
                <a:lnTo>
                  <a:pt x="0" y="1676"/>
                </a:lnTo>
                <a:lnTo>
                  <a:pt x="2921" y="1574"/>
                </a:lnTo>
                <a:lnTo>
                  <a:pt x="4394" y="1422"/>
                </a:lnTo>
                <a:lnTo>
                  <a:pt x="4813" y="0"/>
                </a:lnTo>
                <a:close/>
              </a:path>
            </a:pathLst>
          </a:custGeom>
          <a:solidFill>
            <a:srgbClr val="DEBF9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6" name="object 4166"/>
          <p:cNvSpPr/>
          <p:nvPr/>
        </p:nvSpPr>
        <p:spPr>
          <a:xfrm>
            <a:off x="9600578" y="7820915"/>
            <a:ext cx="95757" cy="71576"/>
          </a:xfrm>
          <a:prstGeom prst="rect">
            <a:avLst/>
          </a:prstGeom>
          <a:blipFill>
            <a:blip r:embed="rId1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7" name="object 4167"/>
          <p:cNvSpPr/>
          <p:nvPr/>
        </p:nvSpPr>
        <p:spPr>
          <a:xfrm>
            <a:off x="9690347" y="7875282"/>
            <a:ext cx="9950" cy="6451"/>
          </a:xfrm>
          <a:prstGeom prst="rect">
            <a:avLst/>
          </a:prstGeom>
          <a:blipFill>
            <a:blip r:embed="rId1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8" name="object 4168"/>
          <p:cNvSpPr/>
          <p:nvPr/>
        </p:nvSpPr>
        <p:spPr>
          <a:xfrm>
            <a:off x="9675406" y="7833080"/>
            <a:ext cx="23977" cy="46736"/>
          </a:xfrm>
          <a:prstGeom prst="rect">
            <a:avLst/>
          </a:prstGeom>
          <a:blipFill>
            <a:blip r:embed="rId1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9" name="object 4169"/>
          <p:cNvSpPr/>
          <p:nvPr/>
        </p:nvSpPr>
        <p:spPr>
          <a:xfrm>
            <a:off x="9677437" y="7831442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0" y="0"/>
                </a:moveTo>
                <a:lnTo>
                  <a:pt x="355" y="1828"/>
                </a:lnTo>
                <a:lnTo>
                  <a:pt x="787" y="1650"/>
                </a:lnTo>
                <a:lnTo>
                  <a:pt x="0" y="0"/>
                </a:lnTo>
                <a:close/>
              </a:path>
            </a:pathLst>
          </a:custGeom>
          <a:solidFill>
            <a:srgbClr val="EED7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0" name="object 4170"/>
          <p:cNvSpPr/>
          <p:nvPr/>
        </p:nvSpPr>
        <p:spPr>
          <a:xfrm>
            <a:off x="9627516" y="7818335"/>
            <a:ext cx="115570" cy="115570"/>
          </a:xfrm>
          <a:custGeom>
            <a:avLst/>
            <a:gdLst/>
            <a:ahLst/>
            <a:cxnLst/>
            <a:rect l="l" t="t" r="r" b="b"/>
            <a:pathLst>
              <a:path w="115570" h="115570">
                <a:moveTo>
                  <a:pt x="33424" y="5334"/>
                </a:moveTo>
                <a:lnTo>
                  <a:pt x="5954" y="31800"/>
                </a:lnTo>
                <a:lnTo>
                  <a:pt x="0" y="61821"/>
                </a:lnTo>
                <a:lnTo>
                  <a:pt x="4974" y="81432"/>
                </a:lnTo>
                <a:lnTo>
                  <a:pt x="34047" y="110515"/>
                </a:lnTo>
                <a:lnTo>
                  <a:pt x="49591" y="115570"/>
                </a:lnTo>
                <a:lnTo>
                  <a:pt x="64565" y="115570"/>
                </a:lnTo>
                <a:lnTo>
                  <a:pt x="71537" y="114287"/>
                </a:lnTo>
                <a:lnTo>
                  <a:pt x="76457" y="112407"/>
                </a:lnTo>
                <a:lnTo>
                  <a:pt x="50011" y="112407"/>
                </a:lnTo>
                <a:lnTo>
                  <a:pt x="42454" y="110807"/>
                </a:lnTo>
                <a:lnTo>
                  <a:pt x="35342" y="107632"/>
                </a:lnTo>
                <a:lnTo>
                  <a:pt x="19424" y="96810"/>
                </a:lnTo>
                <a:lnTo>
                  <a:pt x="8562" y="81714"/>
                </a:lnTo>
                <a:lnTo>
                  <a:pt x="3376" y="63966"/>
                </a:lnTo>
                <a:lnTo>
                  <a:pt x="4481" y="45186"/>
                </a:lnTo>
                <a:lnTo>
                  <a:pt x="30388" y="10447"/>
                </a:lnTo>
                <a:lnTo>
                  <a:pt x="41580" y="5600"/>
                </a:lnTo>
                <a:lnTo>
                  <a:pt x="39152" y="5600"/>
                </a:lnTo>
                <a:lnTo>
                  <a:pt x="33424" y="5334"/>
                </a:lnTo>
                <a:close/>
              </a:path>
              <a:path w="115570" h="115570">
                <a:moveTo>
                  <a:pt x="76543" y="3162"/>
                </a:moveTo>
                <a:lnTo>
                  <a:pt x="61745" y="3162"/>
                </a:lnTo>
                <a:lnTo>
                  <a:pt x="65873" y="3644"/>
                </a:lnTo>
                <a:lnTo>
                  <a:pt x="70673" y="4762"/>
                </a:lnTo>
                <a:lnTo>
                  <a:pt x="102436" y="26657"/>
                </a:lnTo>
                <a:lnTo>
                  <a:pt x="112131" y="60505"/>
                </a:lnTo>
                <a:lnTo>
                  <a:pt x="110737" y="70356"/>
                </a:lnTo>
                <a:lnTo>
                  <a:pt x="89342" y="102235"/>
                </a:lnTo>
                <a:lnTo>
                  <a:pt x="64171" y="112407"/>
                </a:lnTo>
                <a:lnTo>
                  <a:pt x="76457" y="112407"/>
                </a:lnTo>
                <a:lnTo>
                  <a:pt x="80745" y="110769"/>
                </a:lnTo>
                <a:lnTo>
                  <a:pt x="83145" y="109651"/>
                </a:lnTo>
                <a:lnTo>
                  <a:pt x="85456" y="108394"/>
                </a:lnTo>
                <a:lnTo>
                  <a:pt x="91387" y="101765"/>
                </a:lnTo>
                <a:lnTo>
                  <a:pt x="95081" y="101765"/>
                </a:lnTo>
                <a:lnTo>
                  <a:pt x="115098" y="63347"/>
                </a:lnTo>
                <a:lnTo>
                  <a:pt x="115247" y="54282"/>
                </a:lnTo>
                <a:lnTo>
                  <a:pt x="113993" y="45389"/>
                </a:lnTo>
                <a:lnTo>
                  <a:pt x="88707" y="8940"/>
                </a:lnTo>
                <a:lnTo>
                  <a:pt x="78560" y="3886"/>
                </a:lnTo>
                <a:lnTo>
                  <a:pt x="76543" y="3162"/>
                </a:lnTo>
                <a:close/>
              </a:path>
              <a:path w="115570" h="115570">
                <a:moveTo>
                  <a:pt x="95081" y="101765"/>
                </a:moveTo>
                <a:lnTo>
                  <a:pt x="91387" y="101765"/>
                </a:lnTo>
                <a:lnTo>
                  <a:pt x="93152" y="103339"/>
                </a:lnTo>
                <a:lnTo>
                  <a:pt x="94702" y="102095"/>
                </a:lnTo>
                <a:lnTo>
                  <a:pt x="95081" y="101765"/>
                </a:lnTo>
                <a:close/>
              </a:path>
              <a:path w="115570" h="115570">
                <a:moveTo>
                  <a:pt x="62012" y="0"/>
                </a:moveTo>
                <a:lnTo>
                  <a:pt x="51458" y="0"/>
                </a:lnTo>
                <a:lnTo>
                  <a:pt x="45273" y="1003"/>
                </a:lnTo>
                <a:lnTo>
                  <a:pt x="39279" y="3009"/>
                </a:lnTo>
                <a:lnTo>
                  <a:pt x="39152" y="5600"/>
                </a:lnTo>
                <a:lnTo>
                  <a:pt x="41580" y="5600"/>
                </a:lnTo>
                <a:lnTo>
                  <a:pt x="47788" y="3835"/>
                </a:lnTo>
                <a:lnTo>
                  <a:pt x="52703" y="3162"/>
                </a:lnTo>
                <a:lnTo>
                  <a:pt x="76543" y="3162"/>
                </a:lnTo>
                <a:lnTo>
                  <a:pt x="75906" y="2933"/>
                </a:lnTo>
                <a:lnTo>
                  <a:pt x="73213" y="2171"/>
                </a:lnTo>
                <a:lnTo>
                  <a:pt x="71321" y="1663"/>
                </a:lnTo>
                <a:lnTo>
                  <a:pt x="66381" y="508"/>
                </a:lnTo>
                <a:lnTo>
                  <a:pt x="62012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1" name="object 4171"/>
          <p:cNvSpPr/>
          <p:nvPr/>
        </p:nvSpPr>
        <p:spPr>
          <a:xfrm>
            <a:off x="9456788" y="7920101"/>
            <a:ext cx="264795" cy="297815"/>
          </a:xfrm>
          <a:custGeom>
            <a:avLst/>
            <a:gdLst/>
            <a:ahLst/>
            <a:cxnLst/>
            <a:rect l="l" t="t" r="r" b="b"/>
            <a:pathLst>
              <a:path w="264795" h="297815">
                <a:moveTo>
                  <a:pt x="262115" y="0"/>
                </a:moveTo>
                <a:lnTo>
                  <a:pt x="12141" y="279577"/>
                </a:lnTo>
                <a:lnTo>
                  <a:pt x="8318" y="285610"/>
                </a:lnTo>
                <a:lnTo>
                  <a:pt x="4267" y="291464"/>
                </a:lnTo>
                <a:lnTo>
                  <a:pt x="0" y="297116"/>
                </a:lnTo>
                <a:lnTo>
                  <a:pt x="380" y="297472"/>
                </a:lnTo>
                <a:lnTo>
                  <a:pt x="264477" y="2108"/>
                </a:lnTo>
                <a:lnTo>
                  <a:pt x="262115" y="0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2" name="object 4172"/>
          <p:cNvSpPr/>
          <p:nvPr/>
        </p:nvSpPr>
        <p:spPr>
          <a:xfrm>
            <a:off x="8992246" y="7802410"/>
            <a:ext cx="517525" cy="517525"/>
          </a:xfrm>
          <a:custGeom>
            <a:avLst/>
            <a:gdLst/>
            <a:ahLst/>
            <a:cxnLst/>
            <a:rect l="l" t="t" r="r" b="b"/>
            <a:pathLst>
              <a:path w="517525" h="517525">
                <a:moveTo>
                  <a:pt x="258611" y="0"/>
                </a:moveTo>
                <a:lnTo>
                  <a:pt x="211948" y="4291"/>
                </a:lnTo>
                <a:lnTo>
                  <a:pt x="166181" y="17183"/>
                </a:lnTo>
                <a:lnTo>
                  <a:pt x="120491" y="39973"/>
                </a:lnTo>
                <a:lnTo>
                  <a:pt x="80729" y="70792"/>
                </a:lnTo>
                <a:lnTo>
                  <a:pt x="47777" y="108808"/>
                </a:lnTo>
                <a:lnTo>
                  <a:pt x="22518" y="153187"/>
                </a:lnTo>
                <a:lnTo>
                  <a:pt x="6324" y="201600"/>
                </a:lnTo>
                <a:lnTo>
                  <a:pt x="0" y="251504"/>
                </a:lnTo>
                <a:lnTo>
                  <a:pt x="3578" y="301684"/>
                </a:lnTo>
                <a:lnTo>
                  <a:pt x="17095" y="350926"/>
                </a:lnTo>
                <a:lnTo>
                  <a:pt x="39880" y="396615"/>
                </a:lnTo>
                <a:lnTo>
                  <a:pt x="70697" y="436378"/>
                </a:lnTo>
                <a:lnTo>
                  <a:pt x="108709" y="469330"/>
                </a:lnTo>
                <a:lnTo>
                  <a:pt x="153074" y="494588"/>
                </a:lnTo>
                <a:lnTo>
                  <a:pt x="204922" y="511535"/>
                </a:lnTo>
                <a:lnTo>
                  <a:pt x="258459" y="517194"/>
                </a:lnTo>
                <a:lnTo>
                  <a:pt x="281824" y="516120"/>
                </a:lnTo>
                <a:lnTo>
                  <a:pt x="296905" y="514032"/>
                </a:lnTo>
                <a:lnTo>
                  <a:pt x="258421" y="514032"/>
                </a:lnTo>
                <a:lnTo>
                  <a:pt x="231908" y="512633"/>
                </a:lnTo>
                <a:lnTo>
                  <a:pt x="179697" y="501457"/>
                </a:lnTo>
                <a:lnTo>
                  <a:pt x="110544" y="466744"/>
                </a:lnTo>
                <a:lnTo>
                  <a:pt x="72999" y="434198"/>
                </a:lnTo>
                <a:lnTo>
                  <a:pt x="42557" y="394925"/>
                </a:lnTo>
                <a:lnTo>
                  <a:pt x="20042" y="349796"/>
                </a:lnTo>
                <a:lnTo>
                  <a:pt x="7315" y="304628"/>
                </a:lnTo>
                <a:lnTo>
                  <a:pt x="3074" y="258584"/>
                </a:lnTo>
                <a:lnTo>
                  <a:pt x="4467" y="232054"/>
                </a:lnTo>
                <a:lnTo>
                  <a:pt x="15642" y="179819"/>
                </a:lnTo>
                <a:lnTo>
                  <a:pt x="50357" y="110648"/>
                </a:lnTo>
                <a:lnTo>
                  <a:pt x="82904" y="73096"/>
                </a:lnTo>
                <a:lnTo>
                  <a:pt x="122179" y="42652"/>
                </a:lnTo>
                <a:lnTo>
                  <a:pt x="167311" y="20142"/>
                </a:lnTo>
                <a:lnTo>
                  <a:pt x="207114" y="8462"/>
                </a:lnTo>
                <a:lnTo>
                  <a:pt x="247689" y="3403"/>
                </a:lnTo>
                <a:lnTo>
                  <a:pt x="258598" y="3162"/>
                </a:lnTo>
                <a:lnTo>
                  <a:pt x="284096" y="3162"/>
                </a:lnTo>
                <a:lnTo>
                  <a:pt x="284176" y="1282"/>
                </a:lnTo>
                <a:lnTo>
                  <a:pt x="277798" y="723"/>
                </a:lnTo>
                <a:lnTo>
                  <a:pt x="271408" y="322"/>
                </a:lnTo>
                <a:lnTo>
                  <a:pt x="265011" y="80"/>
                </a:lnTo>
                <a:lnTo>
                  <a:pt x="258611" y="0"/>
                </a:lnTo>
                <a:close/>
              </a:path>
              <a:path w="517525" h="517525">
                <a:moveTo>
                  <a:pt x="284096" y="3162"/>
                </a:moveTo>
                <a:lnTo>
                  <a:pt x="258598" y="3162"/>
                </a:lnTo>
                <a:lnTo>
                  <a:pt x="285109" y="4561"/>
                </a:lnTo>
                <a:lnTo>
                  <a:pt x="311407" y="8755"/>
                </a:lnTo>
                <a:lnTo>
                  <a:pt x="362624" y="25501"/>
                </a:lnTo>
                <a:lnTo>
                  <a:pt x="406777" y="50743"/>
                </a:lnTo>
                <a:lnTo>
                  <a:pt x="444011" y="83208"/>
                </a:lnTo>
                <a:lnTo>
                  <a:pt x="473827" y="121592"/>
                </a:lnTo>
                <a:lnTo>
                  <a:pt x="495728" y="164593"/>
                </a:lnTo>
                <a:lnTo>
                  <a:pt x="509215" y="210908"/>
                </a:lnTo>
                <a:lnTo>
                  <a:pt x="513792" y="259245"/>
                </a:lnTo>
                <a:lnTo>
                  <a:pt x="512420" y="285295"/>
                </a:lnTo>
                <a:lnTo>
                  <a:pt x="501394" y="337240"/>
                </a:lnTo>
                <a:lnTo>
                  <a:pt x="466646" y="406562"/>
                </a:lnTo>
                <a:lnTo>
                  <a:pt x="434103" y="444109"/>
                </a:lnTo>
                <a:lnTo>
                  <a:pt x="394831" y="474545"/>
                </a:lnTo>
                <a:lnTo>
                  <a:pt x="349696" y="497052"/>
                </a:lnTo>
                <a:lnTo>
                  <a:pt x="303780" y="509924"/>
                </a:lnTo>
                <a:lnTo>
                  <a:pt x="258421" y="514032"/>
                </a:lnTo>
                <a:lnTo>
                  <a:pt x="296905" y="514032"/>
                </a:lnTo>
                <a:lnTo>
                  <a:pt x="350826" y="500011"/>
                </a:lnTo>
                <a:lnTo>
                  <a:pt x="414051" y="465167"/>
                </a:lnTo>
                <a:lnTo>
                  <a:pt x="464542" y="414807"/>
                </a:lnTo>
                <a:lnTo>
                  <a:pt x="488075" y="377367"/>
                </a:lnTo>
                <a:lnTo>
                  <a:pt x="504412" y="338219"/>
                </a:lnTo>
                <a:lnTo>
                  <a:pt x="515568" y="285631"/>
                </a:lnTo>
                <a:lnTo>
                  <a:pt x="516955" y="259245"/>
                </a:lnTo>
                <a:lnTo>
                  <a:pt x="512325" y="210323"/>
                </a:lnTo>
                <a:lnTo>
                  <a:pt x="498671" y="163434"/>
                </a:lnTo>
                <a:lnTo>
                  <a:pt x="476499" y="119899"/>
                </a:lnTo>
                <a:lnTo>
                  <a:pt x="446312" y="81035"/>
                </a:lnTo>
                <a:lnTo>
                  <a:pt x="408618" y="48164"/>
                </a:lnTo>
                <a:lnTo>
                  <a:pt x="363920" y="22606"/>
                </a:lnTo>
                <a:lnTo>
                  <a:pt x="318276" y="7010"/>
                </a:lnTo>
                <a:lnTo>
                  <a:pt x="284075" y="3670"/>
                </a:lnTo>
                <a:lnTo>
                  <a:pt x="284096" y="3162"/>
                </a:lnTo>
                <a:close/>
              </a:path>
            </a:pathLst>
          </a:custGeom>
          <a:solidFill>
            <a:srgbClr val="9E1B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3" name="object 4173"/>
          <p:cNvSpPr/>
          <p:nvPr/>
        </p:nvSpPr>
        <p:spPr>
          <a:xfrm>
            <a:off x="9276321" y="7813421"/>
            <a:ext cx="390525" cy="0"/>
          </a:xfrm>
          <a:custGeom>
            <a:avLst/>
            <a:gdLst/>
            <a:ahLst/>
            <a:cxnLst/>
            <a:rect l="l" t="t" r="r" b="b"/>
            <a:pathLst>
              <a:path w="390525">
                <a:moveTo>
                  <a:pt x="0" y="0"/>
                </a:moveTo>
                <a:lnTo>
                  <a:pt x="390499" y="0"/>
                </a:lnTo>
              </a:path>
            </a:pathLst>
          </a:custGeom>
          <a:ln w="21031">
            <a:solidFill>
              <a:srgbClr val="9E1B2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4" name="object 4174"/>
          <p:cNvSpPr/>
          <p:nvPr/>
        </p:nvSpPr>
        <p:spPr>
          <a:xfrm>
            <a:off x="9127388" y="7987360"/>
            <a:ext cx="56515" cy="165100"/>
          </a:xfrm>
          <a:custGeom>
            <a:avLst/>
            <a:gdLst/>
            <a:ahLst/>
            <a:cxnLst/>
            <a:rect l="l" t="t" r="r" b="b"/>
            <a:pathLst>
              <a:path w="56515" h="165100">
                <a:moveTo>
                  <a:pt x="18669" y="0"/>
                </a:moveTo>
                <a:lnTo>
                  <a:pt x="0" y="144144"/>
                </a:lnTo>
                <a:lnTo>
                  <a:pt x="36690" y="164744"/>
                </a:lnTo>
                <a:lnTo>
                  <a:pt x="30294" y="149107"/>
                </a:lnTo>
                <a:lnTo>
                  <a:pt x="21243" y="111086"/>
                </a:lnTo>
                <a:lnTo>
                  <a:pt x="24742" y="64017"/>
                </a:lnTo>
                <a:lnTo>
                  <a:pt x="55994" y="21234"/>
                </a:lnTo>
                <a:lnTo>
                  <a:pt x="18669" y="0"/>
                </a:lnTo>
                <a:close/>
              </a:path>
            </a:pathLst>
          </a:custGeom>
          <a:solidFill>
            <a:srgbClr val="00122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5" name="object 4175"/>
          <p:cNvSpPr/>
          <p:nvPr/>
        </p:nvSpPr>
        <p:spPr>
          <a:xfrm>
            <a:off x="9146057" y="7942313"/>
            <a:ext cx="151866" cy="67144"/>
          </a:xfrm>
          <a:prstGeom prst="rect">
            <a:avLst/>
          </a:prstGeom>
          <a:blipFill>
            <a:blip r:embed="rId1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6" name="object 4176"/>
          <p:cNvSpPr/>
          <p:nvPr/>
        </p:nvSpPr>
        <p:spPr>
          <a:xfrm>
            <a:off x="9257385" y="8004733"/>
            <a:ext cx="151231" cy="66929"/>
          </a:xfrm>
          <a:prstGeom prst="rect">
            <a:avLst/>
          </a:prstGeom>
          <a:blipFill>
            <a:blip r:embed="rId1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7" name="object 4177"/>
          <p:cNvSpPr/>
          <p:nvPr/>
        </p:nvSpPr>
        <p:spPr>
          <a:xfrm>
            <a:off x="9220468" y="8050428"/>
            <a:ext cx="74295" cy="165735"/>
          </a:xfrm>
          <a:custGeom>
            <a:avLst/>
            <a:gdLst/>
            <a:ahLst/>
            <a:cxnLst/>
            <a:rect l="l" t="t" r="r" b="b"/>
            <a:pathLst>
              <a:path w="74295" h="165734">
                <a:moveTo>
                  <a:pt x="36917" y="0"/>
                </a:moveTo>
                <a:lnTo>
                  <a:pt x="26716" y="7356"/>
                </a:lnTo>
                <a:lnTo>
                  <a:pt x="8508" y="31476"/>
                </a:lnTo>
                <a:lnTo>
                  <a:pt x="0" y="75895"/>
                </a:lnTo>
                <a:lnTo>
                  <a:pt x="18895" y="144145"/>
                </a:lnTo>
                <a:lnTo>
                  <a:pt x="56221" y="165379"/>
                </a:lnTo>
                <a:lnTo>
                  <a:pt x="74242" y="21234"/>
                </a:lnTo>
                <a:lnTo>
                  <a:pt x="36917" y="0"/>
                </a:lnTo>
                <a:close/>
              </a:path>
            </a:pathLst>
          </a:custGeom>
          <a:solidFill>
            <a:srgbClr val="00122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8" name="object 4178"/>
          <p:cNvSpPr/>
          <p:nvPr/>
        </p:nvSpPr>
        <p:spPr>
          <a:xfrm>
            <a:off x="9148632" y="7995945"/>
            <a:ext cx="128971" cy="158486"/>
          </a:xfrm>
          <a:prstGeom prst="rect">
            <a:avLst/>
          </a:prstGeom>
          <a:blipFill>
            <a:blip r:embed="rId1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9" name="object 4179"/>
          <p:cNvSpPr/>
          <p:nvPr/>
        </p:nvSpPr>
        <p:spPr>
          <a:xfrm>
            <a:off x="9340405" y="8004733"/>
            <a:ext cx="31521" cy="37973"/>
          </a:xfrm>
          <a:prstGeom prst="rect">
            <a:avLst/>
          </a:prstGeom>
          <a:blipFill>
            <a:blip r:embed="rId1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0" name="object 4180"/>
          <p:cNvSpPr/>
          <p:nvPr/>
        </p:nvSpPr>
        <p:spPr>
          <a:xfrm>
            <a:off x="9276689" y="8025968"/>
            <a:ext cx="131927" cy="189839"/>
          </a:xfrm>
          <a:prstGeom prst="rect">
            <a:avLst/>
          </a:prstGeom>
          <a:blipFill>
            <a:blip r:embed="rId1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1" name="object 4181"/>
          <p:cNvSpPr/>
          <p:nvPr/>
        </p:nvSpPr>
        <p:spPr>
          <a:xfrm>
            <a:off x="9241434" y="7969224"/>
            <a:ext cx="1676" cy="9563"/>
          </a:xfrm>
          <a:prstGeom prst="rect">
            <a:avLst/>
          </a:prstGeom>
          <a:blipFill>
            <a:blip r:embed="rId1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2" name="object 4182"/>
          <p:cNvSpPr/>
          <p:nvPr/>
        </p:nvSpPr>
        <p:spPr>
          <a:xfrm>
            <a:off x="9213350" y="7893977"/>
            <a:ext cx="26670" cy="45720"/>
          </a:xfrm>
          <a:custGeom>
            <a:avLst/>
            <a:gdLst/>
            <a:ahLst/>
            <a:cxnLst/>
            <a:rect l="l" t="t" r="r" b="b"/>
            <a:pathLst>
              <a:path w="26670" h="45720">
                <a:moveTo>
                  <a:pt x="25048" y="40271"/>
                </a:moveTo>
                <a:lnTo>
                  <a:pt x="25861" y="42836"/>
                </a:lnTo>
                <a:lnTo>
                  <a:pt x="26635" y="45529"/>
                </a:lnTo>
                <a:lnTo>
                  <a:pt x="26153" y="43776"/>
                </a:lnTo>
                <a:lnTo>
                  <a:pt x="25619" y="42024"/>
                </a:lnTo>
                <a:lnTo>
                  <a:pt x="25048" y="40271"/>
                </a:lnTo>
                <a:close/>
              </a:path>
              <a:path w="26670" h="45720">
                <a:moveTo>
                  <a:pt x="24146" y="37655"/>
                </a:moveTo>
                <a:lnTo>
                  <a:pt x="24946" y="39953"/>
                </a:lnTo>
                <a:lnTo>
                  <a:pt x="24692" y="39179"/>
                </a:lnTo>
                <a:lnTo>
                  <a:pt x="24146" y="37655"/>
                </a:lnTo>
                <a:close/>
              </a:path>
              <a:path w="26670" h="45720">
                <a:moveTo>
                  <a:pt x="23092" y="34823"/>
                </a:moveTo>
                <a:lnTo>
                  <a:pt x="23905" y="36994"/>
                </a:lnTo>
                <a:lnTo>
                  <a:pt x="23651" y="36258"/>
                </a:lnTo>
                <a:lnTo>
                  <a:pt x="23092" y="34823"/>
                </a:lnTo>
                <a:close/>
              </a:path>
              <a:path w="26670" h="45720">
                <a:moveTo>
                  <a:pt x="21974" y="32054"/>
                </a:moveTo>
                <a:lnTo>
                  <a:pt x="22978" y="34543"/>
                </a:lnTo>
                <a:lnTo>
                  <a:pt x="22660" y="33705"/>
                </a:lnTo>
                <a:lnTo>
                  <a:pt x="21974" y="32054"/>
                </a:lnTo>
                <a:close/>
              </a:path>
              <a:path w="26670" h="45720">
                <a:moveTo>
                  <a:pt x="16844" y="21526"/>
                </a:moveTo>
                <a:lnTo>
                  <a:pt x="18177" y="24002"/>
                </a:lnTo>
                <a:lnTo>
                  <a:pt x="19485" y="26593"/>
                </a:lnTo>
                <a:lnTo>
                  <a:pt x="20730" y="29235"/>
                </a:lnTo>
                <a:lnTo>
                  <a:pt x="21873" y="31813"/>
                </a:lnTo>
                <a:lnTo>
                  <a:pt x="20374" y="28295"/>
                </a:lnTo>
                <a:lnTo>
                  <a:pt x="18685" y="24840"/>
                </a:lnTo>
                <a:lnTo>
                  <a:pt x="16844" y="21526"/>
                </a:lnTo>
                <a:close/>
              </a:path>
              <a:path w="26670" h="45720">
                <a:moveTo>
                  <a:pt x="13846" y="16535"/>
                </a:moveTo>
                <a:lnTo>
                  <a:pt x="15307" y="18897"/>
                </a:lnTo>
                <a:lnTo>
                  <a:pt x="16755" y="21373"/>
                </a:lnTo>
                <a:lnTo>
                  <a:pt x="15828" y="19722"/>
                </a:lnTo>
                <a:lnTo>
                  <a:pt x="14862" y="18109"/>
                </a:lnTo>
                <a:lnTo>
                  <a:pt x="13846" y="16535"/>
                </a:lnTo>
                <a:close/>
              </a:path>
              <a:path w="26670" h="45720">
                <a:moveTo>
                  <a:pt x="8919" y="9562"/>
                </a:moveTo>
                <a:lnTo>
                  <a:pt x="10621" y="11810"/>
                </a:lnTo>
                <a:lnTo>
                  <a:pt x="12246" y="14109"/>
                </a:lnTo>
                <a:lnTo>
                  <a:pt x="11179" y="12547"/>
                </a:lnTo>
                <a:lnTo>
                  <a:pt x="10074" y="11023"/>
                </a:lnTo>
                <a:lnTo>
                  <a:pt x="8919" y="9562"/>
                </a:lnTo>
                <a:close/>
              </a:path>
              <a:path w="26670" h="45720">
                <a:moveTo>
                  <a:pt x="7179" y="7403"/>
                </a:moveTo>
                <a:lnTo>
                  <a:pt x="8817" y="9435"/>
                </a:lnTo>
                <a:lnTo>
                  <a:pt x="7738" y="8064"/>
                </a:lnTo>
                <a:lnTo>
                  <a:pt x="7179" y="7403"/>
                </a:lnTo>
                <a:close/>
              </a:path>
              <a:path w="26670" h="45720">
                <a:moveTo>
                  <a:pt x="3483" y="3301"/>
                </a:moveTo>
                <a:lnTo>
                  <a:pt x="5350" y="5295"/>
                </a:lnTo>
                <a:lnTo>
                  <a:pt x="4118" y="3949"/>
                </a:lnTo>
                <a:lnTo>
                  <a:pt x="3483" y="3301"/>
                </a:lnTo>
                <a:close/>
              </a:path>
              <a:path w="26670" h="45720">
                <a:moveTo>
                  <a:pt x="0" y="0"/>
                </a:moveTo>
                <a:lnTo>
                  <a:pt x="1883" y="1714"/>
                </a:lnTo>
                <a:lnTo>
                  <a:pt x="905" y="787"/>
                </a:lnTo>
                <a:lnTo>
                  <a:pt x="0" y="0"/>
                </a:lnTo>
                <a:close/>
              </a:path>
            </a:pathLst>
          </a:custGeom>
          <a:solidFill>
            <a:srgbClr val="9892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3" name="object 4183"/>
          <p:cNvSpPr/>
          <p:nvPr/>
        </p:nvSpPr>
        <p:spPr>
          <a:xfrm>
            <a:off x="9242208" y="7949755"/>
            <a:ext cx="248" cy="1575"/>
          </a:xfrm>
          <a:prstGeom prst="rect">
            <a:avLst/>
          </a:prstGeom>
          <a:blipFill>
            <a:blip r:embed="rId1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4" name="object 4184"/>
          <p:cNvSpPr/>
          <p:nvPr/>
        </p:nvSpPr>
        <p:spPr>
          <a:xfrm>
            <a:off x="9230106" y="7961187"/>
            <a:ext cx="606" cy="3083"/>
          </a:xfrm>
          <a:prstGeom prst="rect">
            <a:avLst/>
          </a:prstGeom>
          <a:blipFill>
            <a:blip r:embed="rId1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5" name="object 4185"/>
          <p:cNvSpPr/>
          <p:nvPr/>
        </p:nvSpPr>
        <p:spPr>
          <a:xfrm>
            <a:off x="9145663" y="7870977"/>
            <a:ext cx="97470" cy="107810"/>
          </a:xfrm>
          <a:prstGeom prst="rect">
            <a:avLst/>
          </a:prstGeom>
          <a:blipFill>
            <a:blip r:embed="rId1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6" name="object 4186"/>
          <p:cNvSpPr/>
          <p:nvPr/>
        </p:nvSpPr>
        <p:spPr>
          <a:xfrm>
            <a:off x="9332239" y="7987436"/>
            <a:ext cx="37465" cy="19050"/>
          </a:xfrm>
          <a:custGeom>
            <a:avLst/>
            <a:gdLst/>
            <a:ahLst/>
            <a:cxnLst/>
            <a:rect l="l" t="t" r="r" b="b"/>
            <a:pathLst>
              <a:path w="37465" h="19050">
                <a:moveTo>
                  <a:pt x="18503" y="2984"/>
                </a:moveTo>
                <a:lnTo>
                  <a:pt x="36995" y="18592"/>
                </a:lnTo>
                <a:lnTo>
                  <a:pt x="31534" y="11506"/>
                </a:lnTo>
                <a:lnTo>
                  <a:pt x="25158" y="6095"/>
                </a:lnTo>
                <a:lnTo>
                  <a:pt x="18503" y="2984"/>
                </a:lnTo>
                <a:close/>
              </a:path>
              <a:path w="37465" h="19050">
                <a:moveTo>
                  <a:pt x="11772" y="660"/>
                </a:moveTo>
                <a:lnTo>
                  <a:pt x="13169" y="1003"/>
                </a:lnTo>
                <a:lnTo>
                  <a:pt x="12687" y="863"/>
                </a:lnTo>
                <a:lnTo>
                  <a:pt x="11772" y="660"/>
                </a:lnTo>
                <a:close/>
              </a:path>
              <a:path w="37465" h="19050">
                <a:moveTo>
                  <a:pt x="1346" y="444"/>
                </a:moveTo>
                <a:lnTo>
                  <a:pt x="444" y="647"/>
                </a:lnTo>
                <a:lnTo>
                  <a:pt x="0" y="774"/>
                </a:lnTo>
                <a:lnTo>
                  <a:pt x="1346" y="444"/>
                </a:lnTo>
                <a:close/>
              </a:path>
              <a:path w="37465" h="19050">
                <a:moveTo>
                  <a:pt x="8864" y="165"/>
                </a:moveTo>
                <a:lnTo>
                  <a:pt x="10274" y="368"/>
                </a:lnTo>
                <a:lnTo>
                  <a:pt x="11722" y="647"/>
                </a:lnTo>
                <a:lnTo>
                  <a:pt x="10769" y="431"/>
                </a:lnTo>
                <a:lnTo>
                  <a:pt x="9817" y="266"/>
                </a:lnTo>
                <a:lnTo>
                  <a:pt x="8864" y="165"/>
                </a:lnTo>
                <a:close/>
              </a:path>
              <a:path w="37465" h="19050">
                <a:moveTo>
                  <a:pt x="5816" y="0"/>
                </a:moveTo>
                <a:lnTo>
                  <a:pt x="4356" y="38"/>
                </a:lnTo>
                <a:lnTo>
                  <a:pt x="2946" y="177"/>
                </a:lnTo>
                <a:lnTo>
                  <a:pt x="4381" y="38"/>
                </a:lnTo>
                <a:lnTo>
                  <a:pt x="5816" y="0"/>
                </a:lnTo>
                <a:close/>
              </a:path>
            </a:pathLst>
          </a:custGeom>
          <a:solidFill>
            <a:srgbClr val="9892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7" name="object 4187"/>
          <p:cNvSpPr/>
          <p:nvPr/>
        </p:nvSpPr>
        <p:spPr>
          <a:xfrm>
            <a:off x="9371685" y="8009305"/>
            <a:ext cx="12052" cy="26644"/>
          </a:xfrm>
          <a:prstGeom prst="rect">
            <a:avLst/>
          </a:prstGeom>
          <a:blipFill>
            <a:blip r:embed="rId1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8" name="object 4188"/>
          <p:cNvSpPr/>
          <p:nvPr/>
        </p:nvSpPr>
        <p:spPr>
          <a:xfrm>
            <a:off x="9369234" y="8006016"/>
            <a:ext cx="1677" cy="2236"/>
          </a:xfrm>
          <a:prstGeom prst="rect">
            <a:avLst/>
          </a:prstGeom>
          <a:blipFill>
            <a:blip r:embed="rId1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9" name="object 4189"/>
          <p:cNvSpPr/>
          <p:nvPr/>
        </p:nvSpPr>
        <p:spPr>
          <a:xfrm>
            <a:off x="9369462" y="8029346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0" y="0"/>
                </a:moveTo>
                <a:lnTo>
                  <a:pt x="174" y="476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0" name="object 4190"/>
          <p:cNvSpPr/>
          <p:nvPr/>
        </p:nvSpPr>
        <p:spPr>
          <a:xfrm>
            <a:off x="9348558" y="7998117"/>
            <a:ext cx="10160" cy="10795"/>
          </a:xfrm>
          <a:custGeom>
            <a:avLst/>
            <a:gdLst/>
            <a:ahLst/>
            <a:cxnLst/>
            <a:rect l="l" t="t" r="r" b="b"/>
            <a:pathLst>
              <a:path w="10159" h="10795">
                <a:moveTo>
                  <a:pt x="9372" y="9905"/>
                </a:moveTo>
                <a:lnTo>
                  <a:pt x="9613" y="10223"/>
                </a:lnTo>
                <a:lnTo>
                  <a:pt x="9372" y="9905"/>
                </a:lnTo>
                <a:close/>
              </a:path>
              <a:path w="10159" h="10795">
                <a:moveTo>
                  <a:pt x="0" y="0"/>
                </a:moveTo>
                <a:lnTo>
                  <a:pt x="266" y="228"/>
                </a:lnTo>
                <a:lnTo>
                  <a:pt x="0" y="0"/>
                </a:lnTo>
                <a:close/>
              </a:path>
            </a:pathLst>
          </a:custGeom>
          <a:solidFill>
            <a:srgbClr val="9892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1" name="object 4191"/>
          <p:cNvSpPr/>
          <p:nvPr/>
        </p:nvSpPr>
        <p:spPr>
          <a:xfrm>
            <a:off x="9298546" y="7992757"/>
            <a:ext cx="15240" cy="53975"/>
          </a:xfrm>
          <a:custGeom>
            <a:avLst/>
            <a:gdLst/>
            <a:ahLst/>
            <a:cxnLst/>
            <a:rect l="l" t="t" r="r" b="b"/>
            <a:pathLst>
              <a:path w="15240" h="53975">
                <a:moveTo>
                  <a:pt x="11785" y="46748"/>
                </a:moveTo>
                <a:lnTo>
                  <a:pt x="12115" y="49072"/>
                </a:lnTo>
                <a:lnTo>
                  <a:pt x="12534" y="51384"/>
                </a:lnTo>
                <a:lnTo>
                  <a:pt x="13068" y="53733"/>
                </a:lnTo>
                <a:lnTo>
                  <a:pt x="12534" y="51371"/>
                </a:lnTo>
                <a:lnTo>
                  <a:pt x="12115" y="49047"/>
                </a:lnTo>
                <a:lnTo>
                  <a:pt x="11785" y="46748"/>
                </a:lnTo>
                <a:close/>
              </a:path>
              <a:path w="15240" h="53975">
                <a:moveTo>
                  <a:pt x="11109" y="40360"/>
                </a:moveTo>
                <a:lnTo>
                  <a:pt x="11214" y="41922"/>
                </a:lnTo>
                <a:lnTo>
                  <a:pt x="11493" y="44449"/>
                </a:lnTo>
                <a:lnTo>
                  <a:pt x="11214" y="41922"/>
                </a:lnTo>
                <a:lnTo>
                  <a:pt x="11109" y="40360"/>
                </a:lnTo>
                <a:close/>
              </a:path>
              <a:path w="15240" h="53975">
                <a:moveTo>
                  <a:pt x="152" y="25933"/>
                </a:moveTo>
                <a:lnTo>
                  <a:pt x="0" y="26822"/>
                </a:lnTo>
                <a:lnTo>
                  <a:pt x="152" y="25933"/>
                </a:lnTo>
                <a:close/>
              </a:path>
              <a:path w="15240" h="53975">
                <a:moveTo>
                  <a:pt x="317" y="24968"/>
                </a:moveTo>
                <a:lnTo>
                  <a:pt x="177" y="25730"/>
                </a:lnTo>
                <a:lnTo>
                  <a:pt x="317" y="24968"/>
                </a:lnTo>
                <a:close/>
              </a:path>
              <a:path w="15240" h="53975">
                <a:moveTo>
                  <a:pt x="1155" y="21234"/>
                </a:moveTo>
                <a:lnTo>
                  <a:pt x="1003" y="21767"/>
                </a:lnTo>
                <a:lnTo>
                  <a:pt x="927" y="22110"/>
                </a:lnTo>
                <a:lnTo>
                  <a:pt x="1155" y="21234"/>
                </a:lnTo>
                <a:close/>
              </a:path>
              <a:path w="15240" h="53975">
                <a:moveTo>
                  <a:pt x="3644" y="13969"/>
                </a:moveTo>
                <a:lnTo>
                  <a:pt x="2971" y="15595"/>
                </a:lnTo>
                <a:lnTo>
                  <a:pt x="3644" y="13969"/>
                </a:lnTo>
                <a:close/>
              </a:path>
              <a:path w="15240" h="53975">
                <a:moveTo>
                  <a:pt x="11556" y="2552"/>
                </a:moveTo>
                <a:lnTo>
                  <a:pt x="11353" y="2717"/>
                </a:lnTo>
                <a:lnTo>
                  <a:pt x="10922" y="3149"/>
                </a:lnTo>
                <a:lnTo>
                  <a:pt x="11556" y="2552"/>
                </a:lnTo>
                <a:close/>
              </a:path>
              <a:path w="15240" h="53975">
                <a:moveTo>
                  <a:pt x="14846" y="0"/>
                </a:moveTo>
                <a:lnTo>
                  <a:pt x="14312" y="330"/>
                </a:lnTo>
                <a:lnTo>
                  <a:pt x="14109" y="504"/>
                </a:lnTo>
                <a:lnTo>
                  <a:pt x="14846" y="0"/>
                </a:lnTo>
                <a:close/>
              </a:path>
            </a:pathLst>
          </a:custGeom>
          <a:solidFill>
            <a:srgbClr val="9892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2" name="object 4192"/>
          <p:cNvSpPr/>
          <p:nvPr/>
        </p:nvSpPr>
        <p:spPr>
          <a:xfrm>
            <a:off x="9098901" y="8167002"/>
            <a:ext cx="125234" cy="64990"/>
          </a:xfrm>
          <a:prstGeom prst="rect">
            <a:avLst/>
          </a:prstGeom>
          <a:blipFill>
            <a:blip r:embed="rId1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3" name="object 4193"/>
          <p:cNvSpPr/>
          <p:nvPr/>
        </p:nvSpPr>
        <p:spPr>
          <a:xfrm>
            <a:off x="9338779" y="7928724"/>
            <a:ext cx="74295" cy="13970"/>
          </a:xfrm>
          <a:custGeom>
            <a:avLst/>
            <a:gdLst/>
            <a:ahLst/>
            <a:cxnLst/>
            <a:rect l="l" t="t" r="r" b="b"/>
            <a:pathLst>
              <a:path w="74295" h="13970">
                <a:moveTo>
                  <a:pt x="13855" y="13576"/>
                </a:moveTo>
                <a:lnTo>
                  <a:pt x="13601" y="13690"/>
                </a:lnTo>
                <a:lnTo>
                  <a:pt x="13207" y="13919"/>
                </a:lnTo>
                <a:lnTo>
                  <a:pt x="13855" y="13576"/>
                </a:lnTo>
                <a:close/>
              </a:path>
              <a:path w="74295" h="13970">
                <a:moveTo>
                  <a:pt x="72809" y="12090"/>
                </a:moveTo>
                <a:lnTo>
                  <a:pt x="73139" y="12230"/>
                </a:lnTo>
                <a:lnTo>
                  <a:pt x="73748" y="12446"/>
                </a:lnTo>
                <a:lnTo>
                  <a:pt x="72809" y="12090"/>
                </a:lnTo>
                <a:close/>
              </a:path>
              <a:path w="74295" h="13970">
                <a:moveTo>
                  <a:pt x="68972" y="9452"/>
                </a:moveTo>
                <a:lnTo>
                  <a:pt x="71221" y="10795"/>
                </a:lnTo>
                <a:lnTo>
                  <a:pt x="69938" y="9994"/>
                </a:lnTo>
                <a:lnTo>
                  <a:pt x="68972" y="9452"/>
                </a:lnTo>
                <a:close/>
              </a:path>
              <a:path w="74295" h="13970">
                <a:moveTo>
                  <a:pt x="22923" y="9918"/>
                </a:moveTo>
                <a:lnTo>
                  <a:pt x="22707" y="9956"/>
                </a:lnTo>
                <a:lnTo>
                  <a:pt x="22313" y="10109"/>
                </a:lnTo>
                <a:lnTo>
                  <a:pt x="22923" y="9918"/>
                </a:lnTo>
                <a:close/>
              </a:path>
              <a:path w="74295" h="13970">
                <a:moveTo>
                  <a:pt x="63451" y="6748"/>
                </a:moveTo>
                <a:lnTo>
                  <a:pt x="63690" y="6896"/>
                </a:lnTo>
                <a:lnTo>
                  <a:pt x="64020" y="6997"/>
                </a:lnTo>
                <a:lnTo>
                  <a:pt x="63451" y="6748"/>
                </a:lnTo>
                <a:close/>
              </a:path>
              <a:path w="74295" h="13970">
                <a:moveTo>
                  <a:pt x="716" y="5915"/>
                </a:moveTo>
                <a:lnTo>
                  <a:pt x="495" y="6007"/>
                </a:lnTo>
                <a:lnTo>
                  <a:pt x="0" y="6273"/>
                </a:lnTo>
                <a:lnTo>
                  <a:pt x="716" y="5915"/>
                </a:lnTo>
                <a:close/>
              </a:path>
              <a:path w="74295" h="13970">
                <a:moveTo>
                  <a:pt x="2693" y="4986"/>
                </a:moveTo>
                <a:lnTo>
                  <a:pt x="2044" y="5270"/>
                </a:lnTo>
                <a:lnTo>
                  <a:pt x="2463" y="5105"/>
                </a:lnTo>
                <a:lnTo>
                  <a:pt x="2693" y="4986"/>
                </a:lnTo>
                <a:close/>
              </a:path>
              <a:path w="74295" h="13970">
                <a:moveTo>
                  <a:pt x="3352" y="4699"/>
                </a:moveTo>
                <a:lnTo>
                  <a:pt x="2882" y="4889"/>
                </a:lnTo>
                <a:lnTo>
                  <a:pt x="2693" y="4986"/>
                </a:lnTo>
                <a:lnTo>
                  <a:pt x="3352" y="4699"/>
                </a:lnTo>
                <a:close/>
              </a:path>
              <a:path w="74295" h="13970">
                <a:moveTo>
                  <a:pt x="59482" y="5142"/>
                </a:moveTo>
                <a:lnTo>
                  <a:pt x="60125" y="5387"/>
                </a:lnTo>
                <a:lnTo>
                  <a:pt x="59715" y="5207"/>
                </a:lnTo>
                <a:lnTo>
                  <a:pt x="59482" y="5142"/>
                </a:lnTo>
                <a:close/>
              </a:path>
              <a:path w="74295" h="13970">
                <a:moveTo>
                  <a:pt x="58521" y="4775"/>
                </a:moveTo>
                <a:lnTo>
                  <a:pt x="59258" y="5080"/>
                </a:lnTo>
                <a:lnTo>
                  <a:pt x="59482" y="5142"/>
                </a:lnTo>
                <a:lnTo>
                  <a:pt x="58521" y="4775"/>
                </a:lnTo>
                <a:close/>
              </a:path>
              <a:path w="74295" h="13970">
                <a:moveTo>
                  <a:pt x="54737" y="3530"/>
                </a:moveTo>
                <a:lnTo>
                  <a:pt x="56095" y="3949"/>
                </a:lnTo>
                <a:lnTo>
                  <a:pt x="58115" y="4635"/>
                </a:lnTo>
                <a:lnTo>
                  <a:pt x="55956" y="3886"/>
                </a:lnTo>
                <a:lnTo>
                  <a:pt x="54737" y="3530"/>
                </a:lnTo>
                <a:close/>
              </a:path>
              <a:path w="74295" h="13970">
                <a:moveTo>
                  <a:pt x="48216" y="1762"/>
                </a:moveTo>
                <a:lnTo>
                  <a:pt x="51155" y="2540"/>
                </a:lnTo>
                <a:lnTo>
                  <a:pt x="51701" y="2667"/>
                </a:lnTo>
                <a:lnTo>
                  <a:pt x="48216" y="1762"/>
                </a:lnTo>
                <a:close/>
              </a:path>
              <a:path w="74295" h="13970">
                <a:moveTo>
                  <a:pt x="37617" y="203"/>
                </a:moveTo>
                <a:lnTo>
                  <a:pt x="39293" y="368"/>
                </a:lnTo>
                <a:lnTo>
                  <a:pt x="43294" y="838"/>
                </a:lnTo>
                <a:lnTo>
                  <a:pt x="47216" y="1502"/>
                </a:lnTo>
                <a:lnTo>
                  <a:pt x="42532" y="673"/>
                </a:lnTo>
                <a:lnTo>
                  <a:pt x="37617" y="203"/>
                </a:lnTo>
                <a:close/>
              </a:path>
              <a:path w="74295" h="13970">
                <a:moveTo>
                  <a:pt x="35051" y="0"/>
                </a:moveTo>
                <a:lnTo>
                  <a:pt x="37312" y="177"/>
                </a:lnTo>
                <a:lnTo>
                  <a:pt x="35051" y="0"/>
                </a:lnTo>
                <a:close/>
              </a:path>
              <a:path w="74295" h="13970">
                <a:moveTo>
                  <a:pt x="7797" y="3060"/>
                </a:moveTo>
                <a:lnTo>
                  <a:pt x="7556" y="3124"/>
                </a:lnTo>
                <a:lnTo>
                  <a:pt x="6870" y="3365"/>
                </a:lnTo>
                <a:lnTo>
                  <a:pt x="7797" y="3060"/>
                </a:lnTo>
                <a:close/>
              </a:path>
            </a:pathLst>
          </a:custGeom>
          <a:solidFill>
            <a:srgbClr val="BCB4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4" name="object 4194"/>
          <p:cNvSpPr/>
          <p:nvPr/>
        </p:nvSpPr>
        <p:spPr>
          <a:xfrm>
            <a:off x="9413684" y="7941602"/>
            <a:ext cx="29209" cy="48895"/>
          </a:xfrm>
          <a:custGeom>
            <a:avLst/>
            <a:gdLst/>
            <a:ahLst/>
            <a:cxnLst/>
            <a:rect l="l" t="t" r="r" b="b"/>
            <a:pathLst>
              <a:path w="29209" h="48895">
                <a:moveTo>
                  <a:pt x="7779" y="39893"/>
                </a:moveTo>
                <a:lnTo>
                  <a:pt x="6057" y="41351"/>
                </a:lnTo>
                <a:lnTo>
                  <a:pt x="7632" y="40043"/>
                </a:lnTo>
                <a:lnTo>
                  <a:pt x="7779" y="39893"/>
                </a:lnTo>
                <a:close/>
              </a:path>
              <a:path w="29209" h="48895">
                <a:moveTo>
                  <a:pt x="10134" y="37249"/>
                </a:moveTo>
                <a:lnTo>
                  <a:pt x="8978" y="38671"/>
                </a:lnTo>
                <a:lnTo>
                  <a:pt x="7779" y="39893"/>
                </a:lnTo>
                <a:lnTo>
                  <a:pt x="9055" y="38595"/>
                </a:lnTo>
                <a:lnTo>
                  <a:pt x="10134" y="37249"/>
                </a:lnTo>
                <a:close/>
              </a:path>
              <a:path w="29209" h="48895">
                <a:moveTo>
                  <a:pt x="25095" y="43256"/>
                </a:moveTo>
                <a:lnTo>
                  <a:pt x="22859" y="45961"/>
                </a:lnTo>
                <a:lnTo>
                  <a:pt x="20104" y="48539"/>
                </a:lnTo>
                <a:lnTo>
                  <a:pt x="22110" y="46875"/>
                </a:lnTo>
                <a:lnTo>
                  <a:pt x="23774" y="45110"/>
                </a:lnTo>
                <a:lnTo>
                  <a:pt x="25095" y="43256"/>
                </a:lnTo>
                <a:close/>
              </a:path>
              <a:path w="29209" h="48895">
                <a:moveTo>
                  <a:pt x="28054" y="37515"/>
                </a:moveTo>
                <a:lnTo>
                  <a:pt x="26835" y="40411"/>
                </a:lnTo>
                <a:lnTo>
                  <a:pt x="27317" y="39458"/>
                </a:lnTo>
                <a:lnTo>
                  <a:pt x="27724" y="38493"/>
                </a:lnTo>
                <a:lnTo>
                  <a:pt x="28054" y="37515"/>
                </a:lnTo>
                <a:close/>
              </a:path>
              <a:path w="29209" h="48895">
                <a:moveTo>
                  <a:pt x="28790" y="34493"/>
                </a:moveTo>
                <a:lnTo>
                  <a:pt x="28054" y="37490"/>
                </a:lnTo>
                <a:lnTo>
                  <a:pt x="28384" y="36499"/>
                </a:lnTo>
                <a:lnTo>
                  <a:pt x="28625" y="35509"/>
                </a:lnTo>
                <a:lnTo>
                  <a:pt x="28790" y="34493"/>
                </a:lnTo>
                <a:close/>
              </a:path>
              <a:path w="29209" h="48895">
                <a:moveTo>
                  <a:pt x="28972" y="32307"/>
                </a:moveTo>
                <a:lnTo>
                  <a:pt x="28790" y="34493"/>
                </a:lnTo>
                <a:lnTo>
                  <a:pt x="28968" y="33451"/>
                </a:lnTo>
                <a:lnTo>
                  <a:pt x="28972" y="32307"/>
                </a:lnTo>
                <a:close/>
              </a:path>
              <a:path w="29209" h="48895">
                <a:moveTo>
                  <a:pt x="28828" y="28371"/>
                </a:moveTo>
                <a:lnTo>
                  <a:pt x="28977" y="30482"/>
                </a:lnTo>
                <a:lnTo>
                  <a:pt x="28981" y="29362"/>
                </a:lnTo>
                <a:lnTo>
                  <a:pt x="28828" y="28371"/>
                </a:lnTo>
                <a:close/>
              </a:path>
              <a:path w="29209" h="48895">
                <a:moveTo>
                  <a:pt x="12823" y="33302"/>
                </a:moveTo>
                <a:lnTo>
                  <a:pt x="11861" y="34988"/>
                </a:lnTo>
                <a:lnTo>
                  <a:pt x="10223" y="37134"/>
                </a:lnTo>
                <a:lnTo>
                  <a:pt x="11658" y="35344"/>
                </a:lnTo>
                <a:lnTo>
                  <a:pt x="12763" y="33451"/>
                </a:lnTo>
                <a:lnTo>
                  <a:pt x="12823" y="33302"/>
                </a:lnTo>
                <a:close/>
              </a:path>
              <a:path w="29209" h="48895">
                <a:moveTo>
                  <a:pt x="28143" y="25247"/>
                </a:moveTo>
                <a:lnTo>
                  <a:pt x="28828" y="28308"/>
                </a:lnTo>
                <a:lnTo>
                  <a:pt x="28676" y="27292"/>
                </a:lnTo>
                <a:lnTo>
                  <a:pt x="28447" y="26276"/>
                </a:lnTo>
                <a:lnTo>
                  <a:pt x="28143" y="25247"/>
                </a:lnTo>
                <a:close/>
              </a:path>
              <a:path w="29209" h="48895">
                <a:moveTo>
                  <a:pt x="26974" y="22161"/>
                </a:moveTo>
                <a:lnTo>
                  <a:pt x="28130" y="25209"/>
                </a:lnTo>
                <a:lnTo>
                  <a:pt x="27812" y="24193"/>
                </a:lnTo>
                <a:lnTo>
                  <a:pt x="27431" y="23177"/>
                </a:lnTo>
                <a:lnTo>
                  <a:pt x="26974" y="22161"/>
                </a:lnTo>
                <a:close/>
              </a:path>
              <a:path w="29209" h="48895">
                <a:moveTo>
                  <a:pt x="25349" y="19113"/>
                </a:moveTo>
                <a:lnTo>
                  <a:pt x="26962" y="22136"/>
                </a:lnTo>
                <a:lnTo>
                  <a:pt x="26504" y="21120"/>
                </a:lnTo>
                <a:lnTo>
                  <a:pt x="25971" y="20104"/>
                </a:lnTo>
                <a:lnTo>
                  <a:pt x="25349" y="19113"/>
                </a:lnTo>
                <a:close/>
              </a:path>
              <a:path w="29209" h="48895">
                <a:moveTo>
                  <a:pt x="23279" y="16116"/>
                </a:moveTo>
                <a:lnTo>
                  <a:pt x="25349" y="19088"/>
                </a:lnTo>
                <a:lnTo>
                  <a:pt x="24726" y="18084"/>
                </a:lnTo>
                <a:lnTo>
                  <a:pt x="24041" y="17094"/>
                </a:lnTo>
                <a:lnTo>
                  <a:pt x="23279" y="16116"/>
                </a:lnTo>
                <a:close/>
              </a:path>
              <a:path w="29209" h="48895">
                <a:moveTo>
                  <a:pt x="20764" y="13207"/>
                </a:moveTo>
                <a:lnTo>
                  <a:pt x="23253" y="16078"/>
                </a:lnTo>
                <a:lnTo>
                  <a:pt x="22491" y="15100"/>
                </a:lnTo>
                <a:lnTo>
                  <a:pt x="21666" y="14147"/>
                </a:lnTo>
                <a:lnTo>
                  <a:pt x="20764" y="13207"/>
                </a:lnTo>
                <a:close/>
              </a:path>
              <a:path w="29209" h="48895">
                <a:moveTo>
                  <a:pt x="17792" y="10388"/>
                </a:moveTo>
                <a:lnTo>
                  <a:pt x="20739" y="13182"/>
                </a:lnTo>
                <a:lnTo>
                  <a:pt x="19837" y="12230"/>
                </a:lnTo>
                <a:lnTo>
                  <a:pt x="18846" y="11302"/>
                </a:lnTo>
                <a:lnTo>
                  <a:pt x="17792" y="10388"/>
                </a:lnTo>
                <a:close/>
              </a:path>
              <a:path w="29209" h="48895">
                <a:moveTo>
                  <a:pt x="14414" y="7708"/>
                </a:moveTo>
                <a:lnTo>
                  <a:pt x="17754" y="10363"/>
                </a:lnTo>
                <a:lnTo>
                  <a:pt x="16713" y="9448"/>
                </a:lnTo>
                <a:lnTo>
                  <a:pt x="15595" y="8572"/>
                </a:lnTo>
                <a:lnTo>
                  <a:pt x="14414" y="7708"/>
                </a:lnTo>
                <a:close/>
              </a:path>
              <a:path w="29209" h="48895">
                <a:moveTo>
                  <a:pt x="10579" y="5168"/>
                </a:moveTo>
                <a:lnTo>
                  <a:pt x="14376" y="7696"/>
                </a:lnTo>
                <a:lnTo>
                  <a:pt x="13182" y="6819"/>
                </a:lnTo>
                <a:lnTo>
                  <a:pt x="11912" y="5981"/>
                </a:lnTo>
                <a:lnTo>
                  <a:pt x="10579" y="5168"/>
                </a:lnTo>
                <a:close/>
              </a:path>
              <a:path w="29209" h="48895">
                <a:moveTo>
                  <a:pt x="6324" y="2806"/>
                </a:moveTo>
                <a:lnTo>
                  <a:pt x="10566" y="5168"/>
                </a:lnTo>
                <a:lnTo>
                  <a:pt x="9220" y="4356"/>
                </a:lnTo>
                <a:lnTo>
                  <a:pt x="7810" y="3568"/>
                </a:lnTo>
                <a:lnTo>
                  <a:pt x="6324" y="2806"/>
                </a:lnTo>
                <a:close/>
              </a:path>
              <a:path w="29209" h="48895">
                <a:moveTo>
                  <a:pt x="4026" y="1694"/>
                </a:moveTo>
                <a:lnTo>
                  <a:pt x="5333" y="2311"/>
                </a:lnTo>
                <a:lnTo>
                  <a:pt x="4584" y="1943"/>
                </a:lnTo>
                <a:lnTo>
                  <a:pt x="4026" y="1694"/>
                </a:lnTo>
                <a:close/>
              </a:path>
              <a:path w="29209" h="48895">
                <a:moveTo>
                  <a:pt x="0" y="0"/>
                </a:moveTo>
                <a:lnTo>
                  <a:pt x="2628" y="1079"/>
                </a:lnTo>
                <a:lnTo>
                  <a:pt x="1765" y="698"/>
                </a:lnTo>
                <a:lnTo>
                  <a:pt x="0" y="0"/>
                </a:lnTo>
                <a:close/>
              </a:path>
            </a:pathLst>
          </a:custGeom>
          <a:solidFill>
            <a:srgbClr val="BCB4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5" name="object 4195"/>
          <p:cNvSpPr/>
          <p:nvPr/>
        </p:nvSpPr>
        <p:spPr>
          <a:xfrm>
            <a:off x="9297916" y="7928620"/>
            <a:ext cx="148712" cy="154434"/>
          </a:xfrm>
          <a:prstGeom prst="rect">
            <a:avLst/>
          </a:prstGeom>
          <a:blipFill>
            <a:blip r:embed="rId1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6" name="object 4196"/>
          <p:cNvSpPr/>
          <p:nvPr/>
        </p:nvSpPr>
        <p:spPr>
          <a:xfrm>
            <a:off x="9863835" y="7929347"/>
            <a:ext cx="105835" cy="81864"/>
          </a:xfrm>
          <a:prstGeom prst="rect">
            <a:avLst/>
          </a:prstGeom>
          <a:blipFill>
            <a:blip r:embed="rId1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7" name="object 4197"/>
          <p:cNvSpPr/>
          <p:nvPr/>
        </p:nvSpPr>
        <p:spPr>
          <a:xfrm>
            <a:off x="9009354" y="6331026"/>
            <a:ext cx="317500" cy="93980"/>
          </a:xfrm>
          <a:custGeom>
            <a:avLst/>
            <a:gdLst/>
            <a:ahLst/>
            <a:cxnLst/>
            <a:rect l="l" t="t" r="r" b="b"/>
            <a:pathLst>
              <a:path w="317500" h="93979">
                <a:moveTo>
                  <a:pt x="3175" y="723"/>
                </a:moveTo>
                <a:lnTo>
                  <a:pt x="0" y="736"/>
                </a:lnTo>
                <a:lnTo>
                  <a:pt x="684" y="9107"/>
                </a:lnTo>
                <a:lnTo>
                  <a:pt x="1616" y="17251"/>
                </a:lnTo>
                <a:lnTo>
                  <a:pt x="12626" y="65025"/>
                </a:lnTo>
                <a:lnTo>
                  <a:pt x="30492" y="93522"/>
                </a:lnTo>
                <a:lnTo>
                  <a:pt x="29248" y="91465"/>
                </a:lnTo>
                <a:lnTo>
                  <a:pt x="28155" y="89281"/>
                </a:lnTo>
                <a:lnTo>
                  <a:pt x="27203" y="87020"/>
                </a:lnTo>
                <a:lnTo>
                  <a:pt x="19283" y="74558"/>
                </a:lnTo>
                <a:lnTo>
                  <a:pt x="13174" y="60966"/>
                </a:lnTo>
                <a:lnTo>
                  <a:pt x="3817" y="16117"/>
                </a:lnTo>
                <a:lnTo>
                  <a:pt x="3360" y="8366"/>
                </a:lnTo>
                <a:lnTo>
                  <a:pt x="3175" y="723"/>
                </a:lnTo>
                <a:close/>
              </a:path>
              <a:path w="317500" h="93979">
                <a:moveTo>
                  <a:pt x="157687" y="80391"/>
                </a:moveTo>
                <a:lnTo>
                  <a:pt x="146240" y="80391"/>
                </a:lnTo>
                <a:lnTo>
                  <a:pt x="154381" y="81241"/>
                </a:lnTo>
                <a:lnTo>
                  <a:pt x="162661" y="82702"/>
                </a:lnTo>
                <a:lnTo>
                  <a:pt x="163258" y="81330"/>
                </a:lnTo>
                <a:lnTo>
                  <a:pt x="157687" y="80391"/>
                </a:lnTo>
                <a:close/>
              </a:path>
              <a:path w="317500" h="93979">
                <a:moveTo>
                  <a:pt x="137540" y="78867"/>
                </a:moveTo>
                <a:lnTo>
                  <a:pt x="136347" y="78867"/>
                </a:lnTo>
                <a:lnTo>
                  <a:pt x="136321" y="80403"/>
                </a:lnTo>
                <a:lnTo>
                  <a:pt x="157687" y="80391"/>
                </a:lnTo>
                <a:lnTo>
                  <a:pt x="156911" y="80260"/>
                </a:lnTo>
                <a:lnTo>
                  <a:pt x="150504" y="79489"/>
                </a:lnTo>
                <a:lnTo>
                  <a:pt x="144045" y="79023"/>
                </a:lnTo>
                <a:lnTo>
                  <a:pt x="137540" y="78867"/>
                </a:lnTo>
                <a:close/>
              </a:path>
              <a:path w="317500" h="93979">
                <a:moveTo>
                  <a:pt x="315048" y="0"/>
                </a:moveTo>
                <a:lnTo>
                  <a:pt x="312851" y="0"/>
                </a:lnTo>
                <a:lnTo>
                  <a:pt x="312940" y="6540"/>
                </a:lnTo>
                <a:lnTo>
                  <a:pt x="314185" y="12890"/>
                </a:lnTo>
                <a:lnTo>
                  <a:pt x="315061" y="23075"/>
                </a:lnTo>
                <a:lnTo>
                  <a:pt x="315633" y="30149"/>
                </a:lnTo>
                <a:lnTo>
                  <a:pt x="317436" y="29883"/>
                </a:lnTo>
                <a:lnTo>
                  <a:pt x="316631" y="22418"/>
                </a:lnTo>
                <a:lnTo>
                  <a:pt x="315880" y="14936"/>
                </a:lnTo>
                <a:lnTo>
                  <a:pt x="315311" y="7457"/>
                </a:lnTo>
                <a:lnTo>
                  <a:pt x="315048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8" name="object 4198"/>
          <p:cNvSpPr/>
          <p:nvPr/>
        </p:nvSpPr>
        <p:spPr>
          <a:xfrm>
            <a:off x="9039847" y="6411455"/>
            <a:ext cx="106045" cy="36830"/>
          </a:xfrm>
          <a:custGeom>
            <a:avLst/>
            <a:gdLst/>
            <a:ahLst/>
            <a:cxnLst/>
            <a:rect l="l" t="t" r="r" b="b"/>
            <a:pathLst>
              <a:path w="106045" h="36829">
                <a:moveTo>
                  <a:pt x="0" y="13093"/>
                </a:moveTo>
                <a:lnTo>
                  <a:pt x="37921" y="35488"/>
                </a:lnTo>
                <a:lnTo>
                  <a:pt x="52743" y="36817"/>
                </a:lnTo>
                <a:lnTo>
                  <a:pt x="61106" y="36409"/>
                </a:lnTo>
                <a:lnTo>
                  <a:pt x="65487" y="35763"/>
                </a:lnTo>
                <a:lnTo>
                  <a:pt x="54305" y="35763"/>
                </a:lnTo>
                <a:lnTo>
                  <a:pt x="39692" y="34528"/>
                </a:lnTo>
                <a:lnTo>
                  <a:pt x="25765" y="30845"/>
                </a:lnTo>
                <a:lnTo>
                  <a:pt x="13471" y="24747"/>
                </a:lnTo>
                <a:lnTo>
                  <a:pt x="3759" y="16268"/>
                </a:lnTo>
                <a:lnTo>
                  <a:pt x="850" y="13957"/>
                </a:lnTo>
                <a:lnTo>
                  <a:pt x="0" y="13093"/>
                </a:lnTo>
                <a:close/>
              </a:path>
              <a:path w="106045" h="36829">
                <a:moveTo>
                  <a:pt x="104622" y="0"/>
                </a:moveTo>
                <a:lnTo>
                  <a:pt x="104622" y="292"/>
                </a:lnTo>
                <a:lnTo>
                  <a:pt x="100373" y="15933"/>
                </a:lnTo>
                <a:lnTo>
                  <a:pt x="89117" y="27004"/>
                </a:lnTo>
                <a:lnTo>
                  <a:pt x="73034" y="33587"/>
                </a:lnTo>
                <a:lnTo>
                  <a:pt x="54305" y="35763"/>
                </a:lnTo>
                <a:lnTo>
                  <a:pt x="65487" y="35763"/>
                </a:lnTo>
                <a:lnTo>
                  <a:pt x="99766" y="18359"/>
                </a:lnTo>
                <a:lnTo>
                  <a:pt x="105829" y="38"/>
                </a:lnTo>
                <a:lnTo>
                  <a:pt x="104622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9" name="object 4199"/>
          <p:cNvSpPr/>
          <p:nvPr/>
        </p:nvSpPr>
        <p:spPr>
          <a:xfrm>
            <a:off x="9036557" y="6409893"/>
            <a:ext cx="109220" cy="18415"/>
          </a:xfrm>
          <a:custGeom>
            <a:avLst/>
            <a:gdLst/>
            <a:ahLst/>
            <a:cxnLst/>
            <a:rect l="l" t="t" r="r" b="b"/>
            <a:pathLst>
              <a:path w="109220" h="18414">
                <a:moveTo>
                  <a:pt x="0" y="8153"/>
                </a:moveTo>
                <a:lnTo>
                  <a:pt x="7048" y="17830"/>
                </a:lnTo>
                <a:lnTo>
                  <a:pt x="5130" y="15341"/>
                </a:lnTo>
                <a:lnTo>
                  <a:pt x="3594" y="12941"/>
                </a:lnTo>
                <a:lnTo>
                  <a:pt x="2971" y="11836"/>
                </a:lnTo>
                <a:lnTo>
                  <a:pt x="1930" y="10629"/>
                </a:lnTo>
                <a:lnTo>
                  <a:pt x="0" y="8153"/>
                </a:lnTo>
                <a:close/>
              </a:path>
              <a:path w="109220" h="18414">
                <a:moveTo>
                  <a:pt x="109143" y="0"/>
                </a:moveTo>
                <a:lnTo>
                  <a:pt x="107873" y="12"/>
                </a:lnTo>
                <a:lnTo>
                  <a:pt x="107911" y="1562"/>
                </a:lnTo>
                <a:lnTo>
                  <a:pt x="109118" y="1536"/>
                </a:lnTo>
                <a:lnTo>
                  <a:pt x="109143" y="0"/>
                </a:lnTo>
                <a:close/>
              </a:path>
            </a:pathLst>
          </a:custGeom>
          <a:solidFill>
            <a:srgbClr val="55070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0" name="object 4200"/>
          <p:cNvSpPr/>
          <p:nvPr/>
        </p:nvSpPr>
        <p:spPr>
          <a:xfrm>
            <a:off x="9036554" y="6442976"/>
            <a:ext cx="130175" cy="102235"/>
          </a:xfrm>
          <a:custGeom>
            <a:avLst/>
            <a:gdLst/>
            <a:ahLst/>
            <a:cxnLst/>
            <a:rect l="l" t="t" r="r" b="b"/>
            <a:pathLst>
              <a:path w="130175" h="102234">
                <a:moveTo>
                  <a:pt x="2581" y="27288"/>
                </a:moveTo>
                <a:lnTo>
                  <a:pt x="197" y="32435"/>
                </a:lnTo>
                <a:lnTo>
                  <a:pt x="0" y="50279"/>
                </a:lnTo>
                <a:lnTo>
                  <a:pt x="3359" y="68618"/>
                </a:lnTo>
                <a:lnTo>
                  <a:pt x="7762" y="83642"/>
                </a:lnTo>
                <a:lnTo>
                  <a:pt x="9909" y="89979"/>
                </a:lnTo>
                <a:lnTo>
                  <a:pt x="12372" y="96138"/>
                </a:lnTo>
                <a:lnTo>
                  <a:pt x="15116" y="102133"/>
                </a:lnTo>
                <a:lnTo>
                  <a:pt x="17084" y="101498"/>
                </a:lnTo>
                <a:lnTo>
                  <a:pt x="13765" y="93720"/>
                </a:lnTo>
                <a:lnTo>
                  <a:pt x="10725" y="85853"/>
                </a:lnTo>
                <a:lnTo>
                  <a:pt x="1539" y="42087"/>
                </a:lnTo>
                <a:lnTo>
                  <a:pt x="1539" y="33426"/>
                </a:lnTo>
                <a:lnTo>
                  <a:pt x="2581" y="27288"/>
                </a:lnTo>
                <a:close/>
              </a:path>
              <a:path w="130175" h="102234">
                <a:moveTo>
                  <a:pt x="4558" y="23020"/>
                </a:moveTo>
                <a:lnTo>
                  <a:pt x="2962" y="25044"/>
                </a:lnTo>
                <a:lnTo>
                  <a:pt x="2581" y="27288"/>
                </a:lnTo>
                <a:lnTo>
                  <a:pt x="4558" y="23020"/>
                </a:lnTo>
                <a:close/>
              </a:path>
              <a:path w="130175" h="102234">
                <a:moveTo>
                  <a:pt x="6467" y="18897"/>
                </a:moveTo>
                <a:lnTo>
                  <a:pt x="4558" y="23020"/>
                </a:lnTo>
                <a:lnTo>
                  <a:pt x="7127" y="19761"/>
                </a:lnTo>
                <a:lnTo>
                  <a:pt x="6467" y="18897"/>
                </a:lnTo>
                <a:close/>
              </a:path>
              <a:path w="130175" h="102234">
                <a:moveTo>
                  <a:pt x="129708" y="0"/>
                </a:moveTo>
                <a:lnTo>
                  <a:pt x="127587" y="406"/>
                </a:lnTo>
                <a:lnTo>
                  <a:pt x="126533" y="647"/>
                </a:lnTo>
                <a:lnTo>
                  <a:pt x="129746" y="1625"/>
                </a:lnTo>
                <a:lnTo>
                  <a:pt x="129708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1" name="object 4201"/>
          <p:cNvSpPr/>
          <p:nvPr/>
        </p:nvSpPr>
        <p:spPr>
          <a:xfrm>
            <a:off x="9154477" y="6445148"/>
            <a:ext cx="10160" cy="3175"/>
          </a:xfrm>
          <a:custGeom>
            <a:avLst/>
            <a:gdLst/>
            <a:ahLst/>
            <a:cxnLst/>
            <a:rect l="l" t="t" r="r" b="b"/>
            <a:pathLst>
              <a:path w="10159" h="3175">
                <a:moveTo>
                  <a:pt x="4787" y="0"/>
                </a:moveTo>
                <a:lnTo>
                  <a:pt x="2184" y="1079"/>
                </a:lnTo>
                <a:lnTo>
                  <a:pt x="0" y="2755"/>
                </a:lnTo>
                <a:lnTo>
                  <a:pt x="3403" y="1778"/>
                </a:lnTo>
                <a:lnTo>
                  <a:pt x="6769" y="876"/>
                </a:lnTo>
                <a:lnTo>
                  <a:pt x="10083" y="101"/>
                </a:lnTo>
                <a:lnTo>
                  <a:pt x="4787" y="0"/>
                </a:lnTo>
                <a:close/>
              </a:path>
            </a:pathLst>
          </a:custGeom>
          <a:solidFill>
            <a:srgbClr val="55070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2" name="object 4202"/>
          <p:cNvSpPr/>
          <p:nvPr/>
        </p:nvSpPr>
        <p:spPr>
          <a:xfrm>
            <a:off x="9040322" y="6440398"/>
            <a:ext cx="111760" cy="21590"/>
          </a:xfrm>
          <a:custGeom>
            <a:avLst/>
            <a:gdLst/>
            <a:ahLst/>
            <a:cxnLst/>
            <a:rect l="l" t="t" r="r" b="b"/>
            <a:pathLst>
              <a:path w="111759" h="21589">
                <a:moveTo>
                  <a:pt x="10942" y="13525"/>
                </a:moveTo>
                <a:lnTo>
                  <a:pt x="5735" y="13525"/>
                </a:lnTo>
                <a:lnTo>
                  <a:pt x="1620" y="14236"/>
                </a:lnTo>
                <a:lnTo>
                  <a:pt x="112" y="16065"/>
                </a:lnTo>
                <a:lnTo>
                  <a:pt x="0" y="17184"/>
                </a:lnTo>
                <a:lnTo>
                  <a:pt x="718" y="18554"/>
                </a:lnTo>
                <a:lnTo>
                  <a:pt x="1658" y="20040"/>
                </a:lnTo>
                <a:lnTo>
                  <a:pt x="2699" y="21475"/>
                </a:lnTo>
                <a:lnTo>
                  <a:pt x="3436" y="20789"/>
                </a:lnTo>
                <a:lnTo>
                  <a:pt x="2407" y="19380"/>
                </a:lnTo>
                <a:lnTo>
                  <a:pt x="1582" y="17945"/>
                </a:lnTo>
                <a:lnTo>
                  <a:pt x="985" y="16497"/>
                </a:lnTo>
                <a:lnTo>
                  <a:pt x="1111" y="16065"/>
                </a:lnTo>
                <a:lnTo>
                  <a:pt x="2356" y="15925"/>
                </a:lnTo>
                <a:lnTo>
                  <a:pt x="34003" y="15925"/>
                </a:lnTo>
                <a:lnTo>
                  <a:pt x="32279" y="15651"/>
                </a:lnTo>
                <a:lnTo>
                  <a:pt x="21332" y="14181"/>
                </a:lnTo>
                <a:lnTo>
                  <a:pt x="10942" y="13525"/>
                </a:lnTo>
                <a:close/>
              </a:path>
              <a:path w="111759" h="21589">
                <a:moveTo>
                  <a:pt x="35278" y="16128"/>
                </a:moveTo>
                <a:lnTo>
                  <a:pt x="15018" y="16128"/>
                </a:lnTo>
                <a:lnTo>
                  <a:pt x="20695" y="16167"/>
                </a:lnTo>
                <a:lnTo>
                  <a:pt x="21444" y="16332"/>
                </a:lnTo>
                <a:lnTo>
                  <a:pt x="24048" y="17017"/>
                </a:lnTo>
                <a:lnTo>
                  <a:pt x="46713" y="18767"/>
                </a:lnTo>
                <a:lnTo>
                  <a:pt x="52903" y="19147"/>
                </a:lnTo>
                <a:lnTo>
                  <a:pt x="57487" y="19291"/>
                </a:lnTo>
                <a:lnTo>
                  <a:pt x="59722" y="19176"/>
                </a:lnTo>
                <a:lnTo>
                  <a:pt x="63134" y="18122"/>
                </a:lnTo>
                <a:lnTo>
                  <a:pt x="50896" y="18122"/>
                </a:lnTo>
                <a:lnTo>
                  <a:pt x="48330" y="18034"/>
                </a:lnTo>
                <a:lnTo>
                  <a:pt x="41904" y="17184"/>
                </a:lnTo>
                <a:lnTo>
                  <a:pt x="35278" y="16128"/>
                </a:lnTo>
                <a:close/>
              </a:path>
              <a:path w="111759" h="21589">
                <a:moveTo>
                  <a:pt x="105239" y="0"/>
                </a:moveTo>
                <a:lnTo>
                  <a:pt x="103093" y="190"/>
                </a:lnTo>
                <a:lnTo>
                  <a:pt x="100692" y="635"/>
                </a:lnTo>
                <a:lnTo>
                  <a:pt x="87924" y="4776"/>
                </a:lnTo>
                <a:lnTo>
                  <a:pt x="76228" y="10631"/>
                </a:lnTo>
                <a:lnTo>
                  <a:pt x="64315" y="15860"/>
                </a:lnTo>
                <a:lnTo>
                  <a:pt x="50896" y="18122"/>
                </a:lnTo>
                <a:lnTo>
                  <a:pt x="63134" y="18122"/>
                </a:lnTo>
                <a:lnTo>
                  <a:pt x="70570" y="15825"/>
                </a:lnTo>
                <a:lnTo>
                  <a:pt x="80585" y="10766"/>
                </a:lnTo>
                <a:lnTo>
                  <a:pt x="90462" y="5464"/>
                </a:lnTo>
                <a:lnTo>
                  <a:pt x="100896" y="1384"/>
                </a:lnTo>
                <a:lnTo>
                  <a:pt x="104121" y="507"/>
                </a:lnTo>
                <a:lnTo>
                  <a:pt x="106801" y="152"/>
                </a:lnTo>
                <a:lnTo>
                  <a:pt x="110413" y="152"/>
                </a:lnTo>
                <a:lnTo>
                  <a:pt x="109951" y="88"/>
                </a:lnTo>
                <a:lnTo>
                  <a:pt x="105239" y="0"/>
                </a:lnTo>
                <a:close/>
              </a:path>
              <a:path w="111759" h="21589">
                <a:moveTo>
                  <a:pt x="34003" y="15925"/>
                </a:moveTo>
                <a:lnTo>
                  <a:pt x="6916" y="15925"/>
                </a:lnTo>
                <a:lnTo>
                  <a:pt x="10078" y="16065"/>
                </a:lnTo>
                <a:lnTo>
                  <a:pt x="13774" y="16294"/>
                </a:lnTo>
                <a:lnTo>
                  <a:pt x="15018" y="16128"/>
                </a:lnTo>
                <a:lnTo>
                  <a:pt x="35278" y="16128"/>
                </a:lnTo>
                <a:lnTo>
                  <a:pt x="34003" y="15925"/>
                </a:lnTo>
                <a:close/>
              </a:path>
              <a:path w="111759" h="21589">
                <a:moveTo>
                  <a:pt x="110413" y="152"/>
                </a:moveTo>
                <a:lnTo>
                  <a:pt x="106801" y="152"/>
                </a:lnTo>
                <a:lnTo>
                  <a:pt x="111246" y="266"/>
                </a:lnTo>
                <a:lnTo>
                  <a:pt x="110413" y="152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3" name="object 4203"/>
          <p:cNvSpPr/>
          <p:nvPr/>
        </p:nvSpPr>
        <p:spPr>
          <a:xfrm>
            <a:off x="9043022" y="6456527"/>
            <a:ext cx="21590" cy="6350"/>
          </a:xfrm>
          <a:custGeom>
            <a:avLst/>
            <a:gdLst/>
            <a:ahLst/>
            <a:cxnLst/>
            <a:rect l="l" t="t" r="r" b="b"/>
            <a:pathLst>
              <a:path w="21590" h="6350">
                <a:moveTo>
                  <a:pt x="736" y="4660"/>
                </a:moveTo>
                <a:lnTo>
                  <a:pt x="0" y="5346"/>
                </a:lnTo>
                <a:lnTo>
                  <a:pt x="660" y="6210"/>
                </a:lnTo>
                <a:lnTo>
                  <a:pt x="1320" y="5435"/>
                </a:lnTo>
                <a:lnTo>
                  <a:pt x="736" y="4660"/>
                </a:lnTo>
                <a:close/>
              </a:path>
              <a:path w="21590" h="6350">
                <a:moveTo>
                  <a:pt x="12319" y="0"/>
                </a:moveTo>
                <a:lnTo>
                  <a:pt x="11074" y="165"/>
                </a:lnTo>
                <a:lnTo>
                  <a:pt x="14198" y="355"/>
                </a:lnTo>
                <a:lnTo>
                  <a:pt x="21348" y="888"/>
                </a:lnTo>
                <a:lnTo>
                  <a:pt x="18745" y="203"/>
                </a:lnTo>
                <a:lnTo>
                  <a:pt x="17995" y="38"/>
                </a:lnTo>
                <a:lnTo>
                  <a:pt x="12319" y="0"/>
                </a:lnTo>
                <a:close/>
              </a:path>
            </a:pathLst>
          </a:custGeom>
          <a:solidFill>
            <a:srgbClr val="55070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4" name="object 4204"/>
          <p:cNvSpPr/>
          <p:nvPr/>
        </p:nvSpPr>
        <p:spPr>
          <a:xfrm>
            <a:off x="9154324" y="6441147"/>
            <a:ext cx="8890" cy="3175"/>
          </a:xfrm>
          <a:custGeom>
            <a:avLst/>
            <a:gdLst/>
            <a:ahLst/>
            <a:cxnLst/>
            <a:rect l="l" t="t" r="r" b="b"/>
            <a:pathLst>
              <a:path w="8890" h="3175">
                <a:moveTo>
                  <a:pt x="0" y="0"/>
                </a:moveTo>
                <a:lnTo>
                  <a:pt x="2781" y="698"/>
                </a:lnTo>
                <a:lnTo>
                  <a:pt x="4952" y="1879"/>
                </a:lnTo>
                <a:lnTo>
                  <a:pt x="7150" y="2857"/>
                </a:lnTo>
                <a:lnTo>
                  <a:pt x="8763" y="2476"/>
                </a:lnTo>
                <a:lnTo>
                  <a:pt x="5549" y="1485"/>
                </a:lnTo>
                <a:lnTo>
                  <a:pt x="2781" y="584"/>
                </a:lnTo>
                <a:lnTo>
                  <a:pt x="0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5" name="object 4205"/>
          <p:cNvSpPr/>
          <p:nvPr/>
        </p:nvSpPr>
        <p:spPr>
          <a:xfrm>
            <a:off x="9161474" y="6443624"/>
            <a:ext cx="5080" cy="1905"/>
          </a:xfrm>
          <a:custGeom>
            <a:avLst/>
            <a:gdLst/>
            <a:ahLst/>
            <a:cxnLst/>
            <a:rect l="l" t="t" r="r" b="b"/>
            <a:pathLst>
              <a:path w="5079" h="1904">
                <a:moveTo>
                  <a:pt x="1612" y="0"/>
                </a:moveTo>
                <a:lnTo>
                  <a:pt x="0" y="380"/>
                </a:lnTo>
                <a:lnTo>
                  <a:pt x="1066" y="850"/>
                </a:lnTo>
                <a:lnTo>
                  <a:pt x="2146" y="1282"/>
                </a:lnTo>
                <a:lnTo>
                  <a:pt x="3301" y="1574"/>
                </a:lnTo>
                <a:lnTo>
                  <a:pt x="4838" y="1231"/>
                </a:lnTo>
                <a:lnTo>
                  <a:pt x="4825" y="977"/>
                </a:lnTo>
                <a:lnTo>
                  <a:pt x="1612" y="0"/>
                </a:lnTo>
                <a:close/>
              </a:path>
            </a:pathLst>
          </a:custGeom>
          <a:solidFill>
            <a:srgbClr val="55070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6" name="object 4206"/>
          <p:cNvSpPr/>
          <p:nvPr/>
        </p:nvSpPr>
        <p:spPr>
          <a:xfrm>
            <a:off x="9022677" y="6545110"/>
            <a:ext cx="29845" cy="58419"/>
          </a:xfrm>
          <a:custGeom>
            <a:avLst/>
            <a:gdLst/>
            <a:ahLst/>
            <a:cxnLst/>
            <a:rect l="l" t="t" r="r" b="b"/>
            <a:pathLst>
              <a:path w="29845" h="58420">
                <a:moveTo>
                  <a:pt x="28994" y="0"/>
                </a:moveTo>
                <a:lnTo>
                  <a:pt x="2543" y="40032"/>
                </a:lnTo>
                <a:lnTo>
                  <a:pt x="0" y="55981"/>
                </a:lnTo>
                <a:lnTo>
                  <a:pt x="76" y="58318"/>
                </a:lnTo>
                <a:lnTo>
                  <a:pt x="2260" y="58318"/>
                </a:lnTo>
                <a:lnTo>
                  <a:pt x="1981" y="56083"/>
                </a:lnTo>
                <a:lnTo>
                  <a:pt x="1854" y="51981"/>
                </a:lnTo>
                <a:lnTo>
                  <a:pt x="4049" y="38901"/>
                </a:lnTo>
                <a:lnTo>
                  <a:pt x="10021" y="27389"/>
                </a:lnTo>
                <a:lnTo>
                  <a:pt x="18854" y="15517"/>
                </a:lnTo>
                <a:lnTo>
                  <a:pt x="29629" y="1358"/>
                </a:lnTo>
                <a:lnTo>
                  <a:pt x="28994" y="0"/>
                </a:lnTo>
                <a:close/>
              </a:path>
            </a:pathLst>
          </a:custGeom>
          <a:solidFill>
            <a:srgbClr val="6A2B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7" name="object 4207"/>
          <p:cNvSpPr/>
          <p:nvPr/>
        </p:nvSpPr>
        <p:spPr>
          <a:xfrm>
            <a:off x="9051670" y="6544474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1968" y="0"/>
                </a:moveTo>
                <a:lnTo>
                  <a:pt x="0" y="635"/>
                </a:lnTo>
                <a:lnTo>
                  <a:pt x="634" y="1993"/>
                </a:lnTo>
                <a:lnTo>
                  <a:pt x="1409" y="914"/>
                </a:lnTo>
                <a:lnTo>
                  <a:pt x="2384" y="914"/>
                </a:lnTo>
                <a:lnTo>
                  <a:pt x="1968" y="0"/>
                </a:lnTo>
                <a:close/>
              </a:path>
              <a:path w="3175" h="2540">
                <a:moveTo>
                  <a:pt x="2384" y="914"/>
                </a:moveTo>
                <a:lnTo>
                  <a:pt x="1409" y="914"/>
                </a:lnTo>
                <a:lnTo>
                  <a:pt x="2730" y="1676"/>
                </a:lnTo>
                <a:lnTo>
                  <a:pt x="2384" y="914"/>
                </a:lnTo>
                <a:close/>
              </a:path>
            </a:pathLst>
          </a:custGeom>
          <a:solidFill>
            <a:srgbClr val="55070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8" name="object 4208"/>
          <p:cNvSpPr/>
          <p:nvPr/>
        </p:nvSpPr>
        <p:spPr>
          <a:xfrm>
            <a:off x="9310090" y="6331026"/>
            <a:ext cx="12964" cy="31750"/>
          </a:xfrm>
          <a:prstGeom prst="rect">
            <a:avLst/>
          </a:prstGeom>
          <a:blipFill>
            <a:blip r:embed="rId1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9" name="object 4209"/>
          <p:cNvSpPr/>
          <p:nvPr/>
        </p:nvSpPr>
        <p:spPr>
          <a:xfrm>
            <a:off x="9321812" y="6331026"/>
            <a:ext cx="3169" cy="30429"/>
          </a:xfrm>
          <a:prstGeom prst="rect">
            <a:avLst/>
          </a:prstGeom>
          <a:blipFill>
            <a:blip r:embed="rId1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0" name="object 4210"/>
          <p:cNvSpPr/>
          <p:nvPr/>
        </p:nvSpPr>
        <p:spPr>
          <a:xfrm>
            <a:off x="9014777" y="6331127"/>
            <a:ext cx="264502" cy="80187"/>
          </a:xfrm>
          <a:prstGeom prst="rect">
            <a:avLst/>
          </a:prstGeom>
          <a:blipFill>
            <a:blip r:embed="rId1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1" name="object 4211"/>
          <p:cNvSpPr/>
          <p:nvPr/>
        </p:nvSpPr>
        <p:spPr>
          <a:xfrm>
            <a:off x="9012529" y="6331750"/>
            <a:ext cx="24028" cy="86296"/>
          </a:xfrm>
          <a:prstGeom prst="rect">
            <a:avLst/>
          </a:prstGeom>
          <a:blipFill>
            <a:blip r:embed="rId1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2" name="object 4212"/>
          <p:cNvSpPr/>
          <p:nvPr/>
        </p:nvSpPr>
        <p:spPr>
          <a:xfrm>
            <a:off x="9279026" y="6331127"/>
            <a:ext cx="266" cy="3733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3" name="object 4213"/>
          <p:cNvSpPr/>
          <p:nvPr/>
        </p:nvSpPr>
        <p:spPr>
          <a:xfrm>
            <a:off x="9031719" y="6397231"/>
            <a:ext cx="4686" cy="16878"/>
          </a:xfrm>
          <a:prstGeom prst="rect">
            <a:avLst/>
          </a:prstGeom>
          <a:blipFill>
            <a:blip r:embed="rId1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4" name="object 4214"/>
          <p:cNvSpPr/>
          <p:nvPr/>
        </p:nvSpPr>
        <p:spPr>
          <a:xfrm>
            <a:off x="9034208" y="6411315"/>
            <a:ext cx="5321" cy="10413"/>
          </a:xfrm>
          <a:prstGeom prst="rect">
            <a:avLst/>
          </a:prstGeom>
          <a:blipFill>
            <a:blip r:embed="rId1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5" name="object 4215"/>
          <p:cNvSpPr/>
          <p:nvPr/>
        </p:nvSpPr>
        <p:spPr>
          <a:xfrm>
            <a:off x="9274949" y="6331127"/>
            <a:ext cx="4076" cy="7175"/>
          </a:xfrm>
          <a:prstGeom prst="rect">
            <a:avLst/>
          </a:prstGeom>
          <a:blipFill>
            <a:blip r:embed="rId1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6" name="object 4216"/>
          <p:cNvSpPr/>
          <p:nvPr/>
        </p:nvSpPr>
        <p:spPr>
          <a:xfrm>
            <a:off x="9278518" y="6334861"/>
            <a:ext cx="635" cy="2540"/>
          </a:xfrm>
          <a:custGeom>
            <a:avLst/>
            <a:gdLst/>
            <a:ahLst/>
            <a:cxnLst/>
            <a:rect l="l" t="t" r="r" b="b"/>
            <a:pathLst>
              <a:path w="634" h="2539">
                <a:moveTo>
                  <a:pt x="507" y="0"/>
                </a:moveTo>
                <a:lnTo>
                  <a:pt x="304" y="1117"/>
                </a:lnTo>
                <a:lnTo>
                  <a:pt x="0" y="2273"/>
                </a:lnTo>
                <a:lnTo>
                  <a:pt x="317" y="1117"/>
                </a:lnTo>
                <a:lnTo>
                  <a:pt x="50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7" name="object 4217"/>
          <p:cNvSpPr/>
          <p:nvPr/>
        </p:nvSpPr>
        <p:spPr>
          <a:xfrm>
            <a:off x="9164205" y="6408981"/>
            <a:ext cx="9740" cy="2004"/>
          </a:xfrm>
          <a:prstGeom prst="rect">
            <a:avLst/>
          </a:prstGeom>
          <a:blipFill>
            <a:blip r:embed="rId1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8" name="object 4218"/>
          <p:cNvSpPr/>
          <p:nvPr/>
        </p:nvSpPr>
        <p:spPr>
          <a:xfrm>
            <a:off x="9145701" y="6409372"/>
            <a:ext cx="27545" cy="2984"/>
          </a:xfrm>
          <a:prstGeom prst="rect">
            <a:avLst/>
          </a:prstGeom>
          <a:blipFill>
            <a:blip r:embed="rId1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9" name="object 4219"/>
          <p:cNvSpPr/>
          <p:nvPr/>
        </p:nvSpPr>
        <p:spPr>
          <a:xfrm>
            <a:off x="9158046" y="6405317"/>
            <a:ext cx="18219" cy="1604"/>
          </a:xfrm>
          <a:prstGeom prst="rect">
            <a:avLst/>
          </a:prstGeom>
          <a:blipFill>
            <a:blip r:embed="rId1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0" name="object 4220"/>
          <p:cNvSpPr/>
          <p:nvPr/>
        </p:nvSpPr>
        <p:spPr>
          <a:xfrm>
            <a:off x="9142869" y="6396075"/>
            <a:ext cx="15417" cy="9944"/>
          </a:xfrm>
          <a:prstGeom prst="rect">
            <a:avLst/>
          </a:prstGeom>
          <a:blipFill>
            <a:blip r:embed="rId1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1" name="object 4221"/>
          <p:cNvSpPr/>
          <p:nvPr/>
        </p:nvSpPr>
        <p:spPr>
          <a:xfrm>
            <a:off x="9141193" y="6395415"/>
            <a:ext cx="4203" cy="10477"/>
          </a:xfrm>
          <a:prstGeom prst="rect">
            <a:avLst/>
          </a:prstGeom>
          <a:blipFill>
            <a:blip r:embed="rId1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2" name="object 4222"/>
          <p:cNvSpPr/>
          <p:nvPr/>
        </p:nvSpPr>
        <p:spPr>
          <a:xfrm>
            <a:off x="9118562" y="6331293"/>
            <a:ext cx="92036" cy="26403"/>
          </a:xfrm>
          <a:prstGeom prst="rect">
            <a:avLst/>
          </a:prstGeom>
          <a:blipFill>
            <a:blip r:embed="rId1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3" name="object 4223"/>
          <p:cNvSpPr/>
          <p:nvPr/>
        </p:nvSpPr>
        <p:spPr>
          <a:xfrm>
            <a:off x="9117444" y="6331508"/>
            <a:ext cx="10185" cy="29692"/>
          </a:xfrm>
          <a:prstGeom prst="rect">
            <a:avLst/>
          </a:prstGeom>
          <a:blipFill>
            <a:blip r:embed="rId1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4" name="object 4224"/>
          <p:cNvSpPr/>
          <p:nvPr/>
        </p:nvSpPr>
        <p:spPr>
          <a:xfrm>
            <a:off x="9205341" y="6334239"/>
            <a:ext cx="5257" cy="9664"/>
          </a:xfrm>
          <a:prstGeom prst="rect">
            <a:avLst/>
          </a:prstGeom>
          <a:blipFill>
            <a:blip r:embed="rId1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5" name="object 4225"/>
          <p:cNvSpPr/>
          <p:nvPr/>
        </p:nvSpPr>
        <p:spPr>
          <a:xfrm>
            <a:off x="9144037" y="6406045"/>
            <a:ext cx="29476" cy="4813"/>
          </a:xfrm>
          <a:prstGeom prst="rect">
            <a:avLst/>
          </a:prstGeom>
          <a:blipFill>
            <a:blip r:embed="rId1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6" name="object 4226"/>
          <p:cNvSpPr/>
          <p:nvPr/>
        </p:nvSpPr>
        <p:spPr>
          <a:xfrm>
            <a:off x="9210573" y="6331280"/>
            <a:ext cx="2540" cy="3175"/>
          </a:xfrm>
          <a:custGeom>
            <a:avLst/>
            <a:gdLst/>
            <a:ahLst/>
            <a:cxnLst/>
            <a:rect l="l" t="t" r="r" b="b"/>
            <a:pathLst>
              <a:path w="2540" h="3175">
                <a:moveTo>
                  <a:pt x="2082" y="0"/>
                </a:moveTo>
                <a:lnTo>
                  <a:pt x="0" y="12"/>
                </a:lnTo>
                <a:lnTo>
                  <a:pt x="25" y="2959"/>
                </a:lnTo>
                <a:lnTo>
                  <a:pt x="2082" y="0"/>
                </a:lnTo>
                <a:close/>
              </a:path>
            </a:pathLst>
          </a:custGeom>
          <a:solidFill>
            <a:srgbClr val="E4C8A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7" name="object 4227"/>
          <p:cNvSpPr/>
          <p:nvPr/>
        </p:nvSpPr>
        <p:spPr>
          <a:xfrm>
            <a:off x="9127337" y="6331280"/>
            <a:ext cx="86283" cy="78278"/>
          </a:xfrm>
          <a:prstGeom prst="rect">
            <a:avLst/>
          </a:prstGeom>
          <a:blipFill>
            <a:blip r:embed="rId1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8" name="object 4228"/>
          <p:cNvSpPr/>
          <p:nvPr/>
        </p:nvSpPr>
        <p:spPr>
          <a:xfrm>
            <a:off x="9127959" y="6331331"/>
            <a:ext cx="78244" cy="74675"/>
          </a:xfrm>
          <a:prstGeom prst="rect">
            <a:avLst/>
          </a:prstGeom>
          <a:blipFill>
            <a:blip r:embed="rId1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9" name="object 4229"/>
          <p:cNvSpPr/>
          <p:nvPr/>
        </p:nvSpPr>
        <p:spPr>
          <a:xfrm>
            <a:off x="9127959" y="6358725"/>
            <a:ext cx="1270" cy="6350"/>
          </a:xfrm>
          <a:custGeom>
            <a:avLst/>
            <a:gdLst/>
            <a:ahLst/>
            <a:cxnLst/>
            <a:rect l="l" t="t" r="r" b="b"/>
            <a:pathLst>
              <a:path w="1270" h="6350">
                <a:moveTo>
                  <a:pt x="0" y="0"/>
                </a:moveTo>
                <a:lnTo>
                  <a:pt x="139" y="4368"/>
                </a:lnTo>
                <a:lnTo>
                  <a:pt x="444" y="6007"/>
                </a:lnTo>
                <a:lnTo>
                  <a:pt x="1143" y="3695"/>
                </a:lnTo>
                <a:lnTo>
                  <a:pt x="0" y="0"/>
                </a:lnTo>
                <a:close/>
              </a:path>
            </a:pathLst>
          </a:custGeom>
          <a:solidFill>
            <a:srgbClr val="C3987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0" name="object 4230"/>
          <p:cNvSpPr/>
          <p:nvPr/>
        </p:nvSpPr>
        <p:spPr>
          <a:xfrm>
            <a:off x="9201251" y="6348019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1562" y="0"/>
                </a:moveTo>
                <a:lnTo>
                  <a:pt x="0" y="3378"/>
                </a:lnTo>
                <a:lnTo>
                  <a:pt x="1003" y="4063"/>
                </a:lnTo>
                <a:lnTo>
                  <a:pt x="2031" y="1752"/>
                </a:lnTo>
                <a:lnTo>
                  <a:pt x="2590" y="609"/>
                </a:lnTo>
                <a:lnTo>
                  <a:pt x="1562" y="0"/>
                </a:lnTo>
                <a:close/>
              </a:path>
            </a:pathLst>
          </a:custGeom>
          <a:solidFill>
            <a:srgbClr val="C1967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1" name="object 4231"/>
          <p:cNvSpPr/>
          <p:nvPr/>
        </p:nvSpPr>
        <p:spPr>
          <a:xfrm>
            <a:off x="9018511" y="6331673"/>
            <a:ext cx="125958" cy="115544"/>
          </a:xfrm>
          <a:prstGeom prst="rect">
            <a:avLst/>
          </a:prstGeom>
          <a:blipFill>
            <a:blip r:embed="rId1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2" name="object 4232"/>
          <p:cNvSpPr/>
          <p:nvPr/>
        </p:nvSpPr>
        <p:spPr>
          <a:xfrm>
            <a:off x="9050375" y="6331508"/>
            <a:ext cx="93611" cy="74498"/>
          </a:xfrm>
          <a:prstGeom prst="rect">
            <a:avLst/>
          </a:prstGeom>
          <a:blipFill>
            <a:blip r:embed="rId1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3" name="object 4233"/>
          <p:cNvSpPr/>
          <p:nvPr/>
        </p:nvSpPr>
        <p:spPr>
          <a:xfrm>
            <a:off x="9142558" y="6331051"/>
            <a:ext cx="171273" cy="74955"/>
          </a:xfrm>
          <a:prstGeom prst="rect">
            <a:avLst/>
          </a:prstGeom>
          <a:blipFill>
            <a:blip r:embed="rId1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4" name="object 4234"/>
          <p:cNvSpPr/>
          <p:nvPr/>
        </p:nvSpPr>
        <p:spPr>
          <a:xfrm>
            <a:off x="9277184" y="6356451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50" y="0"/>
                </a:moveTo>
                <a:lnTo>
                  <a:pt x="1066" y="596"/>
                </a:lnTo>
                <a:lnTo>
                  <a:pt x="50" y="0"/>
                </a:lnTo>
                <a:close/>
              </a:path>
            </a:pathLst>
          </a:custGeom>
          <a:solidFill>
            <a:srgbClr val="E2C3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5" name="object 4235"/>
          <p:cNvSpPr/>
          <p:nvPr/>
        </p:nvSpPr>
        <p:spPr>
          <a:xfrm>
            <a:off x="9161741" y="6577736"/>
            <a:ext cx="138766" cy="25361"/>
          </a:xfrm>
          <a:prstGeom prst="rect">
            <a:avLst/>
          </a:prstGeom>
          <a:blipFill>
            <a:blip r:embed="rId1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6" name="object 4236"/>
          <p:cNvSpPr/>
          <p:nvPr/>
        </p:nvSpPr>
        <p:spPr>
          <a:xfrm>
            <a:off x="9193215" y="6577967"/>
            <a:ext cx="58331" cy="18132"/>
          </a:xfrm>
          <a:prstGeom prst="rect">
            <a:avLst/>
          </a:prstGeom>
          <a:blipFill>
            <a:blip r:embed="rId1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7" name="object 4237"/>
          <p:cNvSpPr/>
          <p:nvPr/>
        </p:nvSpPr>
        <p:spPr>
          <a:xfrm>
            <a:off x="9039890" y="6446532"/>
            <a:ext cx="127158" cy="105930"/>
          </a:xfrm>
          <a:prstGeom prst="rect">
            <a:avLst/>
          </a:prstGeom>
          <a:blipFill>
            <a:blip r:embed="rId1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8" name="object 4238"/>
          <p:cNvSpPr/>
          <p:nvPr/>
        </p:nvSpPr>
        <p:spPr>
          <a:xfrm>
            <a:off x="9038193" y="6445259"/>
            <a:ext cx="128209" cy="100232"/>
          </a:xfrm>
          <a:prstGeom prst="rect">
            <a:avLst/>
          </a:prstGeom>
          <a:blipFill>
            <a:blip r:embed="rId1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9" name="object 4239"/>
          <p:cNvSpPr/>
          <p:nvPr/>
        </p:nvSpPr>
        <p:spPr>
          <a:xfrm>
            <a:off x="9045181" y="6448679"/>
            <a:ext cx="111277" cy="36372"/>
          </a:xfrm>
          <a:prstGeom prst="rect">
            <a:avLst/>
          </a:prstGeom>
          <a:blipFill>
            <a:blip r:embed="rId1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0" name="object 4240"/>
          <p:cNvSpPr/>
          <p:nvPr/>
        </p:nvSpPr>
        <p:spPr>
          <a:xfrm>
            <a:off x="9043682" y="6444856"/>
            <a:ext cx="122643" cy="19697"/>
          </a:xfrm>
          <a:prstGeom prst="rect">
            <a:avLst/>
          </a:prstGeom>
          <a:blipFill>
            <a:blip r:embed="rId1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1" name="object 4241"/>
          <p:cNvSpPr/>
          <p:nvPr/>
        </p:nvSpPr>
        <p:spPr>
          <a:xfrm>
            <a:off x="9056319" y="6545491"/>
            <a:ext cx="15049" cy="10134"/>
          </a:xfrm>
          <a:prstGeom prst="rect">
            <a:avLst/>
          </a:prstGeom>
          <a:blipFill>
            <a:blip r:embed="rId1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2" name="object 4242"/>
          <p:cNvSpPr/>
          <p:nvPr/>
        </p:nvSpPr>
        <p:spPr>
          <a:xfrm>
            <a:off x="9053639" y="6544462"/>
            <a:ext cx="3860" cy="3441"/>
          </a:xfrm>
          <a:prstGeom prst="rect">
            <a:avLst/>
          </a:prstGeom>
          <a:blipFill>
            <a:blip r:embed="rId1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3" name="object 4243"/>
          <p:cNvSpPr/>
          <p:nvPr/>
        </p:nvSpPr>
        <p:spPr>
          <a:xfrm>
            <a:off x="9195284" y="6499321"/>
            <a:ext cx="50785" cy="50373"/>
          </a:xfrm>
          <a:prstGeom prst="rect">
            <a:avLst/>
          </a:prstGeom>
          <a:blipFill>
            <a:blip r:embed="rId1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4" name="object 4244"/>
          <p:cNvSpPr/>
          <p:nvPr/>
        </p:nvSpPr>
        <p:spPr>
          <a:xfrm>
            <a:off x="9161729" y="6577736"/>
            <a:ext cx="27927" cy="25361"/>
          </a:xfrm>
          <a:prstGeom prst="rect">
            <a:avLst/>
          </a:prstGeom>
          <a:blipFill>
            <a:blip r:embed="rId1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5" name="object 4245"/>
          <p:cNvSpPr/>
          <p:nvPr/>
        </p:nvSpPr>
        <p:spPr>
          <a:xfrm>
            <a:off x="9054731" y="6452501"/>
            <a:ext cx="252488" cy="150710"/>
          </a:xfrm>
          <a:prstGeom prst="rect">
            <a:avLst/>
          </a:prstGeom>
          <a:blipFill>
            <a:blip r:embed="rId1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6" name="object 4246"/>
          <p:cNvSpPr/>
          <p:nvPr/>
        </p:nvSpPr>
        <p:spPr>
          <a:xfrm>
            <a:off x="9069705" y="6441656"/>
            <a:ext cx="91605" cy="22707"/>
          </a:xfrm>
          <a:prstGeom prst="rect">
            <a:avLst/>
          </a:prstGeom>
          <a:blipFill>
            <a:blip r:embed="rId1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7" name="object 4247"/>
          <p:cNvSpPr/>
          <p:nvPr/>
        </p:nvSpPr>
        <p:spPr>
          <a:xfrm>
            <a:off x="9060688" y="6444043"/>
            <a:ext cx="100622" cy="20231"/>
          </a:xfrm>
          <a:prstGeom prst="rect">
            <a:avLst/>
          </a:prstGeom>
          <a:blipFill>
            <a:blip r:embed="rId1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8" name="object 4248"/>
          <p:cNvSpPr/>
          <p:nvPr/>
        </p:nvSpPr>
        <p:spPr>
          <a:xfrm>
            <a:off x="9045130" y="6457365"/>
            <a:ext cx="5714" cy="2705"/>
          </a:xfrm>
          <a:prstGeom prst="rect">
            <a:avLst/>
          </a:prstGeom>
          <a:blipFill>
            <a:blip r:embed="rId1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9" name="object 4249"/>
          <p:cNvSpPr/>
          <p:nvPr/>
        </p:nvSpPr>
        <p:spPr>
          <a:xfrm>
            <a:off x="9045155" y="6457365"/>
            <a:ext cx="7696" cy="3530"/>
          </a:xfrm>
          <a:prstGeom prst="rect">
            <a:avLst/>
          </a:prstGeom>
          <a:blipFill>
            <a:blip r:embed="rId1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0" name="object 4250"/>
          <p:cNvSpPr/>
          <p:nvPr/>
        </p:nvSpPr>
        <p:spPr>
          <a:xfrm>
            <a:off x="9033611" y="6331673"/>
            <a:ext cx="131165" cy="152679"/>
          </a:xfrm>
          <a:prstGeom prst="rect">
            <a:avLst/>
          </a:prstGeom>
          <a:blipFill>
            <a:blip r:embed="rId1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1" name="object 4251"/>
          <p:cNvSpPr/>
          <p:nvPr/>
        </p:nvSpPr>
        <p:spPr>
          <a:xfrm>
            <a:off x="9024937" y="6545389"/>
            <a:ext cx="91795" cy="58038"/>
          </a:xfrm>
          <a:prstGeom prst="rect">
            <a:avLst/>
          </a:prstGeom>
          <a:blipFill>
            <a:blip r:embed="rId1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2" name="object 4252"/>
          <p:cNvSpPr/>
          <p:nvPr/>
        </p:nvSpPr>
        <p:spPr>
          <a:xfrm>
            <a:off x="8953195" y="5784799"/>
            <a:ext cx="109943" cy="547090"/>
          </a:xfrm>
          <a:prstGeom prst="rect">
            <a:avLst/>
          </a:prstGeom>
          <a:blipFill>
            <a:blip r:embed="rId1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3" name="object 4253"/>
          <p:cNvSpPr/>
          <p:nvPr/>
        </p:nvSpPr>
        <p:spPr>
          <a:xfrm>
            <a:off x="9127687" y="5784799"/>
            <a:ext cx="237330" cy="546226"/>
          </a:xfrm>
          <a:prstGeom prst="rect">
            <a:avLst/>
          </a:prstGeom>
          <a:blipFill>
            <a:blip r:embed="rId1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4" name="object 4254"/>
          <p:cNvSpPr/>
          <p:nvPr/>
        </p:nvSpPr>
        <p:spPr>
          <a:xfrm>
            <a:off x="9125449" y="5784799"/>
            <a:ext cx="198166" cy="546252"/>
          </a:xfrm>
          <a:prstGeom prst="rect">
            <a:avLst/>
          </a:prstGeom>
          <a:blipFill>
            <a:blip r:embed="rId1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5" name="object 4255"/>
          <p:cNvSpPr/>
          <p:nvPr/>
        </p:nvSpPr>
        <p:spPr>
          <a:xfrm>
            <a:off x="9002953" y="5784799"/>
            <a:ext cx="285686" cy="546950"/>
          </a:xfrm>
          <a:prstGeom prst="rect">
            <a:avLst/>
          </a:prstGeom>
          <a:blipFill>
            <a:blip r:embed="rId1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6" name="object 4256"/>
          <p:cNvSpPr/>
          <p:nvPr/>
        </p:nvSpPr>
        <p:spPr>
          <a:xfrm>
            <a:off x="9123684" y="5784799"/>
            <a:ext cx="136215" cy="414350"/>
          </a:xfrm>
          <a:prstGeom prst="rect">
            <a:avLst/>
          </a:prstGeom>
          <a:blipFill>
            <a:blip r:embed="rId1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7" name="object 4257"/>
          <p:cNvSpPr/>
          <p:nvPr/>
        </p:nvSpPr>
        <p:spPr>
          <a:xfrm>
            <a:off x="9061640" y="6128829"/>
            <a:ext cx="247916" cy="202679"/>
          </a:xfrm>
          <a:prstGeom prst="rect">
            <a:avLst/>
          </a:prstGeom>
          <a:blipFill>
            <a:blip r:embed="rId1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8" name="object 4258"/>
          <p:cNvSpPr/>
          <p:nvPr/>
        </p:nvSpPr>
        <p:spPr>
          <a:xfrm>
            <a:off x="9018663" y="6017628"/>
            <a:ext cx="296667" cy="314109"/>
          </a:xfrm>
          <a:prstGeom prst="rect">
            <a:avLst/>
          </a:prstGeom>
          <a:blipFill>
            <a:blip r:embed="rId1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9" name="object 4259"/>
          <p:cNvSpPr/>
          <p:nvPr/>
        </p:nvSpPr>
        <p:spPr>
          <a:xfrm>
            <a:off x="9064002" y="5992291"/>
            <a:ext cx="4254" cy="25336"/>
          </a:xfrm>
          <a:prstGeom prst="rect">
            <a:avLst/>
          </a:prstGeom>
          <a:blipFill>
            <a:blip r:embed="rId1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0" name="object 4260"/>
          <p:cNvSpPr/>
          <p:nvPr/>
        </p:nvSpPr>
        <p:spPr>
          <a:xfrm>
            <a:off x="9173400" y="6078740"/>
            <a:ext cx="81965" cy="129247"/>
          </a:xfrm>
          <a:prstGeom prst="rect">
            <a:avLst/>
          </a:prstGeom>
          <a:blipFill>
            <a:blip r:embed="rId1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1" name="object 4261"/>
          <p:cNvSpPr/>
          <p:nvPr/>
        </p:nvSpPr>
        <p:spPr>
          <a:xfrm>
            <a:off x="9023578" y="5784799"/>
            <a:ext cx="203593" cy="546925"/>
          </a:xfrm>
          <a:prstGeom prst="rect">
            <a:avLst/>
          </a:prstGeom>
          <a:blipFill>
            <a:blip r:embed="rId1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2" name="object 4262"/>
          <p:cNvSpPr/>
          <p:nvPr/>
        </p:nvSpPr>
        <p:spPr>
          <a:xfrm>
            <a:off x="9048648" y="6328270"/>
            <a:ext cx="1955" cy="3403"/>
          </a:xfrm>
          <a:prstGeom prst="rect">
            <a:avLst/>
          </a:prstGeom>
          <a:blipFill>
            <a:blip r:embed="rId1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3" name="object 4263"/>
          <p:cNvSpPr/>
          <p:nvPr/>
        </p:nvSpPr>
        <p:spPr>
          <a:xfrm>
            <a:off x="9203435" y="6113373"/>
            <a:ext cx="106197" cy="217906"/>
          </a:xfrm>
          <a:prstGeom prst="rect">
            <a:avLst/>
          </a:prstGeom>
          <a:blipFill>
            <a:blip r:embed="rId1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4" name="object 4264"/>
          <p:cNvSpPr/>
          <p:nvPr/>
        </p:nvSpPr>
        <p:spPr>
          <a:xfrm>
            <a:off x="8953195" y="6603428"/>
            <a:ext cx="133184" cy="523417"/>
          </a:xfrm>
          <a:prstGeom prst="rect">
            <a:avLst/>
          </a:prstGeom>
          <a:blipFill>
            <a:blip r:embed="rId1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5" name="object 4265"/>
          <p:cNvSpPr/>
          <p:nvPr/>
        </p:nvSpPr>
        <p:spPr>
          <a:xfrm>
            <a:off x="9102532" y="6652641"/>
            <a:ext cx="79783" cy="474205"/>
          </a:xfrm>
          <a:prstGeom prst="rect">
            <a:avLst/>
          </a:prstGeom>
          <a:blipFill>
            <a:blip r:embed="rId1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6" name="object 4266"/>
          <p:cNvSpPr/>
          <p:nvPr/>
        </p:nvSpPr>
        <p:spPr>
          <a:xfrm>
            <a:off x="9286697" y="6633964"/>
            <a:ext cx="153606" cy="492881"/>
          </a:xfrm>
          <a:prstGeom prst="rect">
            <a:avLst/>
          </a:prstGeom>
          <a:blipFill>
            <a:blip r:embed="rId1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7" name="object 4267"/>
          <p:cNvSpPr/>
          <p:nvPr/>
        </p:nvSpPr>
        <p:spPr>
          <a:xfrm>
            <a:off x="9022753" y="6603428"/>
            <a:ext cx="318350" cy="523417"/>
          </a:xfrm>
          <a:prstGeom prst="rect">
            <a:avLst/>
          </a:prstGeom>
          <a:blipFill>
            <a:blip r:embed="rId1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8" name="object 4268"/>
          <p:cNvSpPr/>
          <p:nvPr/>
        </p:nvSpPr>
        <p:spPr>
          <a:xfrm>
            <a:off x="9113888" y="6632232"/>
            <a:ext cx="144791" cy="494614"/>
          </a:xfrm>
          <a:prstGeom prst="rect">
            <a:avLst/>
          </a:prstGeom>
          <a:blipFill>
            <a:blip r:embed="rId1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9" name="object 4269"/>
          <p:cNvSpPr/>
          <p:nvPr/>
        </p:nvSpPr>
        <p:spPr>
          <a:xfrm>
            <a:off x="9280994" y="6862648"/>
            <a:ext cx="12369" cy="86334"/>
          </a:xfrm>
          <a:prstGeom prst="rect">
            <a:avLst/>
          </a:prstGeom>
          <a:blipFill>
            <a:blip r:embed="rId1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0" name="object 4270"/>
          <p:cNvSpPr/>
          <p:nvPr/>
        </p:nvSpPr>
        <p:spPr>
          <a:xfrm>
            <a:off x="9111894" y="6629654"/>
            <a:ext cx="72503" cy="481202"/>
          </a:xfrm>
          <a:prstGeom prst="rect">
            <a:avLst/>
          </a:prstGeom>
          <a:blipFill>
            <a:blip r:embed="rId1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1" name="object 4271"/>
          <p:cNvSpPr/>
          <p:nvPr/>
        </p:nvSpPr>
        <p:spPr>
          <a:xfrm>
            <a:off x="9160854" y="6602780"/>
            <a:ext cx="167493" cy="420433"/>
          </a:xfrm>
          <a:prstGeom prst="rect">
            <a:avLst/>
          </a:prstGeom>
          <a:blipFill>
            <a:blip r:embed="rId1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2" name="object 4272"/>
          <p:cNvSpPr/>
          <p:nvPr/>
        </p:nvSpPr>
        <p:spPr>
          <a:xfrm>
            <a:off x="9114917" y="6602759"/>
            <a:ext cx="216518" cy="524086"/>
          </a:xfrm>
          <a:prstGeom prst="rect">
            <a:avLst/>
          </a:prstGeom>
          <a:blipFill>
            <a:blip r:embed="rId1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3" name="object 4273"/>
          <p:cNvSpPr/>
          <p:nvPr/>
        </p:nvSpPr>
        <p:spPr>
          <a:xfrm>
            <a:off x="9024937" y="6603212"/>
            <a:ext cx="107521" cy="523633"/>
          </a:xfrm>
          <a:prstGeom prst="rect">
            <a:avLst/>
          </a:prstGeom>
          <a:blipFill>
            <a:blip r:embed="rId1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4" name="object 4274"/>
          <p:cNvSpPr/>
          <p:nvPr/>
        </p:nvSpPr>
        <p:spPr>
          <a:xfrm>
            <a:off x="9031871" y="6603225"/>
            <a:ext cx="75857" cy="169176"/>
          </a:xfrm>
          <a:prstGeom prst="rect">
            <a:avLst/>
          </a:prstGeom>
          <a:blipFill>
            <a:blip r:embed="rId1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5" name="object 4275"/>
          <p:cNvSpPr/>
          <p:nvPr/>
        </p:nvSpPr>
        <p:spPr>
          <a:xfrm>
            <a:off x="9103314" y="7085457"/>
            <a:ext cx="7995" cy="41389"/>
          </a:xfrm>
          <a:prstGeom prst="rect">
            <a:avLst/>
          </a:prstGeom>
          <a:blipFill>
            <a:blip r:embed="rId1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6" name="object 4276"/>
          <p:cNvSpPr/>
          <p:nvPr/>
        </p:nvSpPr>
        <p:spPr>
          <a:xfrm>
            <a:off x="9170174" y="6302045"/>
            <a:ext cx="940316" cy="631189"/>
          </a:xfrm>
          <a:prstGeom prst="rect">
            <a:avLst/>
          </a:prstGeom>
          <a:blipFill>
            <a:blip r:embed="rId1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7" name="object 4277"/>
          <p:cNvSpPr/>
          <p:nvPr/>
        </p:nvSpPr>
        <p:spPr>
          <a:xfrm>
            <a:off x="9292987" y="6365368"/>
            <a:ext cx="30895" cy="66990"/>
          </a:xfrm>
          <a:prstGeom prst="rect">
            <a:avLst/>
          </a:prstGeom>
          <a:blipFill>
            <a:blip r:embed="rId1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8" name="object 4278"/>
          <p:cNvSpPr/>
          <p:nvPr/>
        </p:nvSpPr>
        <p:spPr>
          <a:xfrm>
            <a:off x="9301810" y="6365087"/>
            <a:ext cx="24637" cy="69011"/>
          </a:xfrm>
          <a:prstGeom prst="rect">
            <a:avLst/>
          </a:prstGeom>
          <a:blipFill>
            <a:blip r:embed="rId1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9" name="object 4279"/>
          <p:cNvSpPr/>
          <p:nvPr/>
        </p:nvSpPr>
        <p:spPr>
          <a:xfrm>
            <a:off x="9292310" y="6414058"/>
            <a:ext cx="9499" cy="19240"/>
          </a:xfrm>
          <a:prstGeom prst="rect">
            <a:avLst/>
          </a:prstGeom>
          <a:blipFill>
            <a:blip r:embed="rId1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0" name="object 4280"/>
          <p:cNvSpPr/>
          <p:nvPr/>
        </p:nvSpPr>
        <p:spPr>
          <a:xfrm>
            <a:off x="9300895" y="6432359"/>
            <a:ext cx="2285" cy="2819"/>
          </a:xfrm>
          <a:prstGeom prst="rect">
            <a:avLst/>
          </a:prstGeom>
          <a:blipFill>
            <a:blip r:embed="rId1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1" name="object 4281"/>
          <p:cNvSpPr/>
          <p:nvPr/>
        </p:nvSpPr>
        <p:spPr>
          <a:xfrm>
            <a:off x="9176549" y="6391450"/>
            <a:ext cx="23850" cy="29212"/>
          </a:xfrm>
          <a:prstGeom prst="rect">
            <a:avLst/>
          </a:prstGeom>
          <a:blipFill>
            <a:blip r:embed="rId1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2" name="object 4282"/>
          <p:cNvSpPr/>
          <p:nvPr/>
        </p:nvSpPr>
        <p:spPr>
          <a:xfrm>
            <a:off x="9194431" y="6407467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295" y="1219"/>
                </a:lnTo>
                <a:lnTo>
                  <a:pt x="617" y="2425"/>
                </a:lnTo>
                <a:lnTo>
                  <a:pt x="965" y="3594"/>
                </a:lnTo>
                <a:lnTo>
                  <a:pt x="1892" y="3619"/>
                </a:lnTo>
                <a:lnTo>
                  <a:pt x="1465" y="2400"/>
                </a:lnTo>
                <a:lnTo>
                  <a:pt x="1088" y="1206"/>
                </a:lnTo>
                <a:lnTo>
                  <a:pt x="749" y="12"/>
                </a:lnTo>
                <a:lnTo>
                  <a:pt x="0" y="0"/>
                </a:lnTo>
                <a:close/>
              </a:path>
            </a:pathLst>
          </a:custGeom>
          <a:solidFill>
            <a:srgbClr val="D2B19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3" name="object 4283"/>
          <p:cNvSpPr/>
          <p:nvPr/>
        </p:nvSpPr>
        <p:spPr>
          <a:xfrm>
            <a:off x="9203372" y="6423292"/>
            <a:ext cx="100761" cy="42392"/>
          </a:xfrm>
          <a:prstGeom prst="rect">
            <a:avLst/>
          </a:prstGeom>
          <a:blipFill>
            <a:blip r:embed="rId1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4" name="object 4284"/>
          <p:cNvSpPr/>
          <p:nvPr/>
        </p:nvSpPr>
        <p:spPr>
          <a:xfrm>
            <a:off x="9202432" y="6421513"/>
            <a:ext cx="99949" cy="30276"/>
          </a:xfrm>
          <a:prstGeom prst="rect">
            <a:avLst/>
          </a:prstGeom>
          <a:blipFill>
            <a:blip r:embed="rId1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5" name="object 4285"/>
          <p:cNvSpPr/>
          <p:nvPr/>
        </p:nvSpPr>
        <p:spPr>
          <a:xfrm>
            <a:off x="9201340" y="6422466"/>
            <a:ext cx="103784" cy="42684"/>
          </a:xfrm>
          <a:prstGeom prst="rect">
            <a:avLst/>
          </a:prstGeom>
          <a:blipFill>
            <a:blip r:embed="rId1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6" name="object 4286"/>
          <p:cNvSpPr/>
          <p:nvPr/>
        </p:nvSpPr>
        <p:spPr>
          <a:xfrm>
            <a:off x="9200400" y="6420663"/>
            <a:ext cx="102920" cy="16751"/>
          </a:xfrm>
          <a:prstGeom prst="rect">
            <a:avLst/>
          </a:prstGeom>
          <a:blipFill>
            <a:blip r:embed="rId1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7" name="object 4287"/>
          <p:cNvSpPr/>
          <p:nvPr/>
        </p:nvSpPr>
        <p:spPr>
          <a:xfrm>
            <a:off x="9250946" y="6457721"/>
            <a:ext cx="43218" cy="9651"/>
          </a:xfrm>
          <a:prstGeom prst="rect">
            <a:avLst/>
          </a:prstGeom>
          <a:blipFill>
            <a:blip r:embed="rId1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8" name="object 4288"/>
          <p:cNvSpPr/>
          <p:nvPr/>
        </p:nvSpPr>
        <p:spPr>
          <a:xfrm>
            <a:off x="9247899" y="6457251"/>
            <a:ext cx="47802" cy="10299"/>
          </a:xfrm>
          <a:prstGeom prst="rect">
            <a:avLst/>
          </a:prstGeom>
          <a:blipFill>
            <a:blip r:embed="rId1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9" name="object 4289"/>
          <p:cNvSpPr/>
          <p:nvPr/>
        </p:nvSpPr>
        <p:spPr>
          <a:xfrm>
            <a:off x="9196323" y="6366724"/>
            <a:ext cx="117496" cy="83922"/>
          </a:xfrm>
          <a:prstGeom prst="rect">
            <a:avLst/>
          </a:prstGeom>
          <a:blipFill>
            <a:blip r:embed="rId1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0" name="object 4290"/>
          <p:cNvSpPr/>
          <p:nvPr/>
        </p:nvSpPr>
        <p:spPr>
          <a:xfrm>
            <a:off x="9192882" y="6372720"/>
            <a:ext cx="99428" cy="45783"/>
          </a:xfrm>
          <a:prstGeom prst="rect">
            <a:avLst/>
          </a:prstGeom>
          <a:blipFill>
            <a:blip r:embed="rId1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1" name="object 4291"/>
          <p:cNvSpPr/>
          <p:nvPr/>
        </p:nvSpPr>
        <p:spPr>
          <a:xfrm>
            <a:off x="9195181" y="6407480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0" y="0"/>
                </a:moveTo>
                <a:lnTo>
                  <a:pt x="354" y="1244"/>
                </a:lnTo>
                <a:lnTo>
                  <a:pt x="737" y="2451"/>
                </a:lnTo>
                <a:lnTo>
                  <a:pt x="1143" y="3606"/>
                </a:lnTo>
                <a:lnTo>
                  <a:pt x="2705" y="3644"/>
                </a:lnTo>
                <a:lnTo>
                  <a:pt x="2247" y="2412"/>
                </a:lnTo>
                <a:lnTo>
                  <a:pt x="1842" y="1206"/>
                </a:lnTo>
                <a:lnTo>
                  <a:pt x="1485" y="50"/>
                </a:lnTo>
                <a:lnTo>
                  <a:pt x="0" y="0"/>
                </a:lnTo>
                <a:close/>
              </a:path>
            </a:pathLst>
          </a:custGeom>
          <a:solidFill>
            <a:srgbClr val="D6B7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2" name="object 4292"/>
          <p:cNvSpPr/>
          <p:nvPr/>
        </p:nvSpPr>
        <p:spPr>
          <a:xfrm>
            <a:off x="9281668" y="6370942"/>
            <a:ext cx="4318" cy="13385"/>
          </a:xfrm>
          <a:prstGeom prst="rect">
            <a:avLst/>
          </a:prstGeom>
          <a:blipFill>
            <a:blip r:embed="rId1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3" name="object 4293"/>
          <p:cNvSpPr/>
          <p:nvPr/>
        </p:nvSpPr>
        <p:spPr>
          <a:xfrm>
            <a:off x="9273515" y="6370866"/>
            <a:ext cx="14121" cy="19799"/>
          </a:xfrm>
          <a:prstGeom prst="rect">
            <a:avLst/>
          </a:prstGeom>
          <a:blipFill>
            <a:blip r:embed="rId1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4" name="object 4294"/>
          <p:cNvSpPr/>
          <p:nvPr/>
        </p:nvSpPr>
        <p:spPr>
          <a:xfrm>
            <a:off x="9285985" y="6384340"/>
            <a:ext cx="1905" cy="6350"/>
          </a:xfrm>
          <a:custGeom>
            <a:avLst/>
            <a:gdLst/>
            <a:ahLst/>
            <a:cxnLst/>
            <a:rect l="l" t="t" r="r" b="b"/>
            <a:pathLst>
              <a:path w="1904" h="6350">
                <a:moveTo>
                  <a:pt x="0" y="0"/>
                </a:moveTo>
                <a:lnTo>
                  <a:pt x="508" y="4864"/>
                </a:lnTo>
                <a:lnTo>
                  <a:pt x="1181" y="5867"/>
                </a:lnTo>
                <a:lnTo>
                  <a:pt x="1638" y="6311"/>
                </a:lnTo>
                <a:lnTo>
                  <a:pt x="609" y="2183"/>
                </a:lnTo>
                <a:lnTo>
                  <a:pt x="0" y="0"/>
                </a:lnTo>
                <a:close/>
              </a:path>
            </a:pathLst>
          </a:custGeom>
          <a:solidFill>
            <a:srgbClr val="D8B7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5" name="object 4295"/>
          <p:cNvSpPr/>
          <p:nvPr/>
        </p:nvSpPr>
        <p:spPr>
          <a:xfrm>
            <a:off x="9309913" y="6454889"/>
            <a:ext cx="47847" cy="147789"/>
          </a:xfrm>
          <a:prstGeom prst="rect">
            <a:avLst/>
          </a:prstGeom>
          <a:blipFill>
            <a:blip r:embed="rId1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6" name="object 4296"/>
          <p:cNvSpPr/>
          <p:nvPr/>
        </p:nvSpPr>
        <p:spPr>
          <a:xfrm>
            <a:off x="9315716" y="6450431"/>
            <a:ext cx="44046" cy="152234"/>
          </a:xfrm>
          <a:prstGeom prst="rect">
            <a:avLst/>
          </a:prstGeom>
          <a:blipFill>
            <a:blip r:embed="rId1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7" name="object 4297"/>
          <p:cNvSpPr/>
          <p:nvPr/>
        </p:nvSpPr>
        <p:spPr>
          <a:xfrm>
            <a:off x="9308795" y="6459067"/>
            <a:ext cx="6921" cy="9042"/>
          </a:xfrm>
          <a:prstGeom prst="rect">
            <a:avLst/>
          </a:prstGeom>
          <a:blipFill>
            <a:blip r:embed="rId1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8" name="object 4298"/>
          <p:cNvSpPr/>
          <p:nvPr/>
        </p:nvSpPr>
        <p:spPr>
          <a:xfrm>
            <a:off x="9314726" y="6455651"/>
            <a:ext cx="1752" cy="3835"/>
          </a:xfrm>
          <a:prstGeom prst="rect">
            <a:avLst/>
          </a:prstGeom>
          <a:blipFill>
            <a:blip r:embed="rId1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9" name="object 4299"/>
          <p:cNvSpPr/>
          <p:nvPr/>
        </p:nvSpPr>
        <p:spPr>
          <a:xfrm>
            <a:off x="9296489" y="6555956"/>
            <a:ext cx="37287" cy="37719"/>
          </a:xfrm>
          <a:prstGeom prst="rect">
            <a:avLst/>
          </a:prstGeom>
          <a:blipFill>
            <a:blip r:embed="rId1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0" name="object 4300"/>
          <p:cNvSpPr/>
          <p:nvPr/>
        </p:nvSpPr>
        <p:spPr>
          <a:xfrm>
            <a:off x="9170301" y="6445961"/>
            <a:ext cx="24790" cy="5410"/>
          </a:xfrm>
          <a:prstGeom prst="rect">
            <a:avLst/>
          </a:prstGeom>
          <a:blipFill>
            <a:blip r:embed="rId1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1" name="object 4301"/>
          <p:cNvSpPr/>
          <p:nvPr/>
        </p:nvSpPr>
        <p:spPr>
          <a:xfrm>
            <a:off x="9170199" y="6443650"/>
            <a:ext cx="24942" cy="5727"/>
          </a:xfrm>
          <a:prstGeom prst="rect">
            <a:avLst/>
          </a:prstGeom>
          <a:blipFill>
            <a:blip r:embed="rId1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2" name="object 4302"/>
          <p:cNvSpPr/>
          <p:nvPr/>
        </p:nvSpPr>
        <p:spPr>
          <a:xfrm>
            <a:off x="9193885" y="6449377"/>
            <a:ext cx="2679" cy="2400"/>
          </a:xfrm>
          <a:prstGeom prst="rect">
            <a:avLst/>
          </a:prstGeom>
          <a:blipFill>
            <a:blip r:embed="rId1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3" name="object 4303"/>
          <p:cNvSpPr/>
          <p:nvPr/>
        </p:nvSpPr>
        <p:spPr>
          <a:xfrm>
            <a:off x="9193733" y="6447510"/>
            <a:ext cx="1892" cy="2425"/>
          </a:xfrm>
          <a:prstGeom prst="rect">
            <a:avLst/>
          </a:prstGeom>
          <a:blipFill>
            <a:blip r:embed="rId1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4" name="object 4304"/>
          <p:cNvSpPr/>
          <p:nvPr/>
        </p:nvSpPr>
        <p:spPr>
          <a:xfrm>
            <a:off x="9194645" y="6461595"/>
            <a:ext cx="117629" cy="83120"/>
          </a:xfrm>
          <a:prstGeom prst="rect">
            <a:avLst/>
          </a:prstGeom>
          <a:blipFill>
            <a:blip r:embed="rId1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5" name="object 4305"/>
          <p:cNvSpPr/>
          <p:nvPr/>
        </p:nvSpPr>
        <p:spPr>
          <a:xfrm>
            <a:off x="9278810" y="6479133"/>
            <a:ext cx="9588" cy="3098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6" name="object 4306"/>
          <p:cNvSpPr/>
          <p:nvPr/>
        </p:nvSpPr>
        <p:spPr>
          <a:xfrm>
            <a:off x="9278784" y="6479121"/>
            <a:ext cx="9639" cy="3124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7" name="object 4307"/>
          <p:cNvSpPr/>
          <p:nvPr/>
        </p:nvSpPr>
        <p:spPr>
          <a:xfrm>
            <a:off x="9203511" y="6461468"/>
            <a:ext cx="104660" cy="24472"/>
          </a:xfrm>
          <a:prstGeom prst="rect">
            <a:avLst/>
          </a:prstGeom>
          <a:blipFill>
            <a:blip r:embed="rId1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8" name="object 4308"/>
          <p:cNvSpPr/>
          <p:nvPr/>
        </p:nvSpPr>
        <p:spPr>
          <a:xfrm>
            <a:off x="9300973" y="6530200"/>
            <a:ext cx="13092" cy="9926"/>
          </a:xfrm>
          <a:prstGeom prst="rect">
            <a:avLst/>
          </a:prstGeom>
          <a:blipFill>
            <a:blip r:embed="rId1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9" name="object 4309"/>
          <p:cNvSpPr/>
          <p:nvPr/>
        </p:nvSpPr>
        <p:spPr>
          <a:xfrm>
            <a:off x="9298296" y="6535119"/>
            <a:ext cx="8874" cy="8053"/>
          </a:xfrm>
          <a:prstGeom prst="rect">
            <a:avLst/>
          </a:prstGeom>
          <a:blipFill>
            <a:blip r:embed="rId1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0" name="object 4310"/>
          <p:cNvSpPr/>
          <p:nvPr/>
        </p:nvSpPr>
        <p:spPr>
          <a:xfrm>
            <a:off x="9170834" y="6449847"/>
            <a:ext cx="34467" cy="44323"/>
          </a:xfrm>
          <a:prstGeom prst="rect">
            <a:avLst/>
          </a:prstGeom>
          <a:blipFill>
            <a:blip r:embed="rId1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1" name="object 4311"/>
          <p:cNvSpPr/>
          <p:nvPr/>
        </p:nvSpPr>
        <p:spPr>
          <a:xfrm>
            <a:off x="9250146" y="6461011"/>
            <a:ext cx="106311" cy="141732"/>
          </a:xfrm>
          <a:prstGeom prst="rect">
            <a:avLst/>
          </a:prstGeom>
          <a:blipFill>
            <a:blip r:embed="rId1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2" name="object 4312"/>
          <p:cNvSpPr/>
          <p:nvPr/>
        </p:nvSpPr>
        <p:spPr>
          <a:xfrm>
            <a:off x="9291363" y="6520866"/>
            <a:ext cx="63684" cy="81826"/>
          </a:xfrm>
          <a:prstGeom prst="rect">
            <a:avLst/>
          </a:prstGeom>
          <a:blipFill>
            <a:blip r:embed="rId1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3" name="object 4313"/>
          <p:cNvSpPr/>
          <p:nvPr/>
        </p:nvSpPr>
        <p:spPr>
          <a:xfrm>
            <a:off x="9251593" y="6469735"/>
            <a:ext cx="97052" cy="132956"/>
          </a:xfrm>
          <a:prstGeom prst="rect">
            <a:avLst/>
          </a:prstGeom>
          <a:blipFill>
            <a:blip r:embed="rId1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4" name="object 4314"/>
          <p:cNvSpPr/>
          <p:nvPr/>
        </p:nvSpPr>
        <p:spPr>
          <a:xfrm>
            <a:off x="9198902" y="6444208"/>
            <a:ext cx="110286" cy="25869"/>
          </a:xfrm>
          <a:prstGeom prst="rect">
            <a:avLst/>
          </a:prstGeom>
          <a:blipFill>
            <a:blip r:embed="rId1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5" name="object 4315"/>
          <p:cNvSpPr/>
          <p:nvPr/>
        </p:nvSpPr>
        <p:spPr>
          <a:xfrm>
            <a:off x="9293745" y="6458737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380" y="0"/>
                </a:moveTo>
                <a:lnTo>
                  <a:pt x="0" y="304"/>
                </a:lnTo>
                <a:lnTo>
                  <a:pt x="38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6" name="object 4316"/>
          <p:cNvSpPr/>
          <p:nvPr/>
        </p:nvSpPr>
        <p:spPr>
          <a:xfrm>
            <a:off x="9198673" y="6447599"/>
            <a:ext cx="112775" cy="23367"/>
          </a:xfrm>
          <a:prstGeom prst="rect">
            <a:avLst/>
          </a:prstGeom>
          <a:blipFill>
            <a:blip r:embed="rId1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7" name="object 4317"/>
          <p:cNvSpPr/>
          <p:nvPr/>
        </p:nvSpPr>
        <p:spPr>
          <a:xfrm>
            <a:off x="9234919" y="6453238"/>
            <a:ext cx="80632" cy="15062"/>
          </a:xfrm>
          <a:prstGeom prst="rect">
            <a:avLst/>
          </a:prstGeom>
          <a:blipFill>
            <a:blip r:embed="rId1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8" name="object 4318"/>
          <p:cNvSpPr/>
          <p:nvPr/>
        </p:nvSpPr>
        <p:spPr>
          <a:xfrm>
            <a:off x="9294088" y="6458001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749"/>
                </a:moveTo>
                <a:lnTo>
                  <a:pt x="774" y="50"/>
                </a:lnTo>
                <a:lnTo>
                  <a:pt x="927" y="0"/>
                </a:lnTo>
                <a:lnTo>
                  <a:pt x="38" y="73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9" name="object 4319"/>
          <p:cNvSpPr/>
          <p:nvPr/>
        </p:nvSpPr>
        <p:spPr>
          <a:xfrm>
            <a:off x="9309189" y="6455130"/>
            <a:ext cx="6362" cy="3733"/>
          </a:xfrm>
          <a:prstGeom prst="rect">
            <a:avLst/>
          </a:prstGeom>
          <a:blipFill>
            <a:blip r:embed="rId1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0" name="object 4320"/>
          <p:cNvSpPr/>
          <p:nvPr/>
        </p:nvSpPr>
        <p:spPr>
          <a:xfrm>
            <a:off x="9200870" y="6448196"/>
            <a:ext cx="14414" cy="2654"/>
          </a:xfrm>
          <a:prstGeom prst="rect">
            <a:avLst/>
          </a:prstGeom>
          <a:blipFill>
            <a:blip r:embed="rId1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1" name="object 4321"/>
          <p:cNvSpPr/>
          <p:nvPr/>
        </p:nvSpPr>
        <p:spPr>
          <a:xfrm>
            <a:off x="9200197" y="6448425"/>
            <a:ext cx="2057" cy="914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2" name="object 4322"/>
          <p:cNvSpPr/>
          <p:nvPr/>
        </p:nvSpPr>
        <p:spPr>
          <a:xfrm>
            <a:off x="9196501" y="6443713"/>
            <a:ext cx="7175" cy="3886"/>
          </a:xfrm>
          <a:prstGeom prst="rect">
            <a:avLst/>
          </a:prstGeom>
          <a:blipFill>
            <a:blip r:embed="rId1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3" name="object 4323"/>
          <p:cNvSpPr/>
          <p:nvPr/>
        </p:nvSpPr>
        <p:spPr>
          <a:xfrm>
            <a:off x="9195625" y="6446659"/>
            <a:ext cx="3276" cy="2298"/>
          </a:xfrm>
          <a:prstGeom prst="rect">
            <a:avLst/>
          </a:prstGeom>
          <a:blipFill>
            <a:blip r:embed="rId1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4" name="object 4324"/>
          <p:cNvSpPr/>
          <p:nvPr/>
        </p:nvSpPr>
        <p:spPr>
          <a:xfrm>
            <a:off x="9194913" y="6407670"/>
            <a:ext cx="120573" cy="77825"/>
          </a:xfrm>
          <a:prstGeom prst="rect">
            <a:avLst/>
          </a:prstGeom>
          <a:blipFill>
            <a:blip r:embed="rId1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5" name="object 4325"/>
          <p:cNvSpPr/>
          <p:nvPr/>
        </p:nvSpPr>
        <p:spPr>
          <a:xfrm>
            <a:off x="9305172" y="6465080"/>
            <a:ext cx="3026" cy="3106"/>
          </a:xfrm>
          <a:prstGeom prst="rect">
            <a:avLst/>
          </a:prstGeom>
          <a:blipFill>
            <a:blip r:embed="rId1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6" name="object 4326"/>
          <p:cNvSpPr/>
          <p:nvPr/>
        </p:nvSpPr>
        <p:spPr>
          <a:xfrm>
            <a:off x="9196565" y="6451777"/>
            <a:ext cx="21302" cy="12780"/>
          </a:xfrm>
          <a:prstGeom prst="rect">
            <a:avLst/>
          </a:prstGeom>
          <a:blipFill>
            <a:blip r:embed="rId1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7" name="object 4327"/>
          <p:cNvSpPr/>
          <p:nvPr/>
        </p:nvSpPr>
        <p:spPr>
          <a:xfrm>
            <a:off x="9312990" y="6602450"/>
            <a:ext cx="126347" cy="116624"/>
          </a:xfrm>
          <a:prstGeom prst="rect">
            <a:avLst/>
          </a:prstGeom>
          <a:blipFill>
            <a:blip r:embed="rId1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8" name="object 4328"/>
          <p:cNvSpPr/>
          <p:nvPr/>
        </p:nvSpPr>
        <p:spPr>
          <a:xfrm>
            <a:off x="9333662" y="6602692"/>
            <a:ext cx="2565" cy="4724"/>
          </a:xfrm>
          <a:prstGeom prst="rect">
            <a:avLst/>
          </a:prstGeom>
          <a:blipFill>
            <a:blip r:embed="rId1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9" name="object 4329"/>
          <p:cNvSpPr/>
          <p:nvPr/>
        </p:nvSpPr>
        <p:spPr>
          <a:xfrm>
            <a:off x="9166376" y="6297447"/>
            <a:ext cx="947767" cy="639699"/>
          </a:xfrm>
          <a:prstGeom prst="rect">
            <a:avLst/>
          </a:prstGeom>
          <a:blipFill>
            <a:blip r:embed="rId1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0" name="object 4330"/>
          <p:cNvSpPr/>
          <p:nvPr/>
        </p:nvSpPr>
        <p:spPr>
          <a:xfrm>
            <a:off x="9864572" y="6386017"/>
            <a:ext cx="68021" cy="38633"/>
          </a:xfrm>
          <a:prstGeom prst="rect">
            <a:avLst/>
          </a:prstGeom>
          <a:blipFill>
            <a:blip r:embed="rId1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1" name="object 4331"/>
          <p:cNvSpPr/>
          <p:nvPr/>
        </p:nvSpPr>
        <p:spPr>
          <a:xfrm>
            <a:off x="2595168" y="9800882"/>
            <a:ext cx="645160" cy="167640"/>
          </a:xfrm>
          <a:custGeom>
            <a:avLst/>
            <a:gdLst/>
            <a:ahLst/>
            <a:cxnLst/>
            <a:rect l="l" t="t" r="r" b="b"/>
            <a:pathLst>
              <a:path w="645160" h="167640">
                <a:moveTo>
                  <a:pt x="0" y="167652"/>
                </a:moveTo>
                <a:lnTo>
                  <a:pt x="644829" y="167652"/>
                </a:lnTo>
                <a:lnTo>
                  <a:pt x="644829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2" name="object 4332"/>
          <p:cNvSpPr/>
          <p:nvPr/>
        </p:nvSpPr>
        <p:spPr>
          <a:xfrm>
            <a:off x="2591993" y="9800882"/>
            <a:ext cx="648335" cy="0"/>
          </a:xfrm>
          <a:custGeom>
            <a:avLst/>
            <a:gdLst/>
            <a:ahLst/>
            <a:cxnLst/>
            <a:rect l="l" t="t" r="r" b="b"/>
            <a:pathLst>
              <a:path w="648335">
                <a:moveTo>
                  <a:pt x="0" y="0"/>
                </a:moveTo>
                <a:lnTo>
                  <a:pt x="648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3" name="object 4333"/>
          <p:cNvSpPr/>
          <p:nvPr/>
        </p:nvSpPr>
        <p:spPr>
          <a:xfrm>
            <a:off x="2595168" y="980405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4" name="object 4334"/>
          <p:cNvSpPr/>
          <p:nvPr/>
        </p:nvSpPr>
        <p:spPr>
          <a:xfrm>
            <a:off x="2591993" y="9968534"/>
            <a:ext cx="648335" cy="0"/>
          </a:xfrm>
          <a:custGeom>
            <a:avLst/>
            <a:gdLst/>
            <a:ahLst/>
            <a:cxnLst/>
            <a:rect l="l" t="t" r="r" b="b"/>
            <a:pathLst>
              <a:path w="648335">
                <a:moveTo>
                  <a:pt x="0" y="0"/>
                </a:moveTo>
                <a:lnTo>
                  <a:pt x="648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5" name="object 4335"/>
          <p:cNvSpPr/>
          <p:nvPr/>
        </p:nvSpPr>
        <p:spPr>
          <a:xfrm>
            <a:off x="3239998" y="9800882"/>
            <a:ext cx="1134110" cy="0"/>
          </a:xfrm>
          <a:custGeom>
            <a:avLst/>
            <a:gdLst/>
            <a:ahLst/>
            <a:cxnLst/>
            <a:rect l="l" t="t" r="r" b="b"/>
            <a:pathLst>
              <a:path w="1134110">
                <a:moveTo>
                  <a:pt x="0" y="0"/>
                </a:moveTo>
                <a:lnTo>
                  <a:pt x="1133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6" name="object 4336"/>
          <p:cNvSpPr/>
          <p:nvPr/>
        </p:nvSpPr>
        <p:spPr>
          <a:xfrm>
            <a:off x="3239998" y="980405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7" name="object 4337"/>
          <p:cNvSpPr/>
          <p:nvPr/>
        </p:nvSpPr>
        <p:spPr>
          <a:xfrm>
            <a:off x="4370819" y="980405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8" name="object 4338"/>
          <p:cNvSpPr/>
          <p:nvPr/>
        </p:nvSpPr>
        <p:spPr>
          <a:xfrm>
            <a:off x="3239998" y="9968534"/>
            <a:ext cx="1134110" cy="0"/>
          </a:xfrm>
          <a:custGeom>
            <a:avLst/>
            <a:gdLst/>
            <a:ahLst/>
            <a:cxnLst/>
            <a:rect l="l" t="t" r="r" b="b"/>
            <a:pathLst>
              <a:path w="1134110">
                <a:moveTo>
                  <a:pt x="0" y="0"/>
                </a:moveTo>
                <a:lnTo>
                  <a:pt x="1133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9" name="object 4339"/>
          <p:cNvSpPr txBox="1"/>
          <p:nvPr/>
        </p:nvSpPr>
        <p:spPr>
          <a:xfrm>
            <a:off x="2622080" y="9818330"/>
            <a:ext cx="5600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20" dirty="0">
                <a:solidFill>
                  <a:srgbClr val="FFFFFF"/>
                </a:solidFill>
                <a:latin typeface="Arial"/>
                <a:cs typeface="Arial"/>
              </a:rPr>
              <a:t>1.10</a:t>
            </a:r>
            <a:endParaRPr sz="800">
              <a:latin typeface="Arial"/>
              <a:cs typeface="Arial"/>
            </a:endParaRPr>
          </a:p>
        </p:txBody>
      </p:sp>
      <p:sp>
        <p:nvSpPr>
          <p:cNvPr id="4340" name="object 4340"/>
          <p:cNvSpPr txBox="1"/>
          <p:nvPr/>
        </p:nvSpPr>
        <p:spPr>
          <a:xfrm>
            <a:off x="3266894" y="9819438"/>
            <a:ext cx="85788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joints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classification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20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21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8280006" y="1210945"/>
            <a:ext cx="425323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5" dirty="0">
                <a:solidFill>
                  <a:srgbClr val="FFFFFF"/>
                </a:solidFill>
                <a:latin typeface="Arial"/>
                <a:cs typeface="Arial"/>
              </a:rPr>
              <a:t>JOINT           </a:t>
            </a:r>
            <a:r>
              <a:rPr sz="1500" spc="-3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MOVEMENTS</a:t>
            </a:r>
            <a:endParaRPr sz="15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67306" y="1572333"/>
            <a:ext cx="4163060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Different joints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capable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performing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various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1.13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movements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available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each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synovial</a:t>
            </a:r>
            <a:r>
              <a:rPr sz="900" spc="1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joint:</a:t>
            </a:r>
            <a:endParaRPr sz="9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267306" y="4531640"/>
            <a:ext cx="37147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2587297" y="4531640"/>
            <a:ext cx="534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Abduction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147300" y="7187903"/>
            <a:ext cx="86741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Horizontal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147300" y="4531640"/>
            <a:ext cx="53213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707303" y="7187903"/>
            <a:ext cx="76009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Lateral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rotation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67317" y="9845973"/>
            <a:ext cx="7499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Circumduction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8279993" y="2389670"/>
            <a:ext cx="1368005" cy="208927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2599999" y="2389670"/>
            <a:ext cx="1367967" cy="208927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1159997" y="5045938"/>
            <a:ext cx="1368005" cy="2089277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1159997" y="2389670"/>
            <a:ext cx="1368005" cy="2089277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719995" y="5045938"/>
            <a:ext cx="1368005" cy="208927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279993" y="7704010"/>
            <a:ext cx="1368005" cy="2089277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719995" y="2389670"/>
            <a:ext cx="1368005" cy="208927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279993" y="5045938"/>
            <a:ext cx="1368005" cy="208927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2599999" y="5045938"/>
            <a:ext cx="1367967" cy="208927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9707295" y="4531638"/>
            <a:ext cx="511809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267310" y="7187901"/>
            <a:ext cx="75374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Medial</a:t>
            </a:r>
            <a:r>
              <a:rPr sz="900" spc="-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rotation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2586764" y="7187901"/>
            <a:ext cx="1026794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Horizontal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267293" y="2009735"/>
            <a:ext cx="1473835" cy="259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495" dirty="0">
                <a:solidFill>
                  <a:srgbClr val="FFCD66"/>
                </a:solidFill>
                <a:latin typeface="Arial"/>
                <a:cs typeface="Arial"/>
              </a:rPr>
              <a:t>SHOULDER</a:t>
            </a:r>
            <a:r>
              <a:rPr sz="1600" spc="-10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1600" spc="-480" dirty="0">
                <a:solidFill>
                  <a:srgbClr val="FFCD66"/>
                </a:solidFill>
                <a:latin typeface="Arial"/>
                <a:cs typeface="Arial"/>
              </a:rPr>
              <a:t>MOVEMENTS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1319618" y="1593202"/>
            <a:ext cx="3111106" cy="7421156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2592895" y="1210945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STRUCTURE</a:t>
            </a:r>
            <a:r>
              <a:rPr sz="1500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34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5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90" dirty="0">
                <a:solidFill>
                  <a:srgbClr val="FFFFFF"/>
                </a:solidFill>
                <a:latin typeface="Arial"/>
                <a:cs typeface="Arial"/>
              </a:rPr>
              <a:t>SYNOVIAL        </a:t>
            </a:r>
            <a:r>
              <a:rPr sz="1500" spc="-3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95" dirty="0">
                <a:solidFill>
                  <a:srgbClr val="FFFFFF"/>
                </a:solidFill>
                <a:latin typeface="Arial"/>
                <a:cs typeface="Arial"/>
              </a:rPr>
              <a:t>JOINT</a:t>
            </a:r>
            <a:endParaRPr sz="15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2580195" y="1572333"/>
            <a:ext cx="4247515" cy="56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table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1.6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majority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synovial.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way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structured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key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allows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larger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range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movement  whilst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maintaining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stability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protection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impact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stress.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1.12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unique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structure:</a:t>
            </a:r>
            <a:endParaRPr sz="9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166004" y="5346357"/>
            <a:ext cx="1503680" cy="528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just">
              <a:lnSpc>
                <a:spcPct val="100000"/>
              </a:lnSpc>
            </a:pP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Synovial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membrane</a:t>
            </a:r>
            <a:endParaRPr sz="800">
              <a:latin typeface="Arial"/>
              <a:cs typeface="Arial"/>
            </a:endParaRPr>
          </a:p>
          <a:p>
            <a:pPr marL="12700" marR="5080" algn="just">
              <a:lnSpc>
                <a:spcPct val="104200"/>
              </a:lnSpc>
              <a:spcBef>
                <a:spcPts val="110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This lines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capsule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responsible for secreting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synovial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fluid</a:t>
            </a:r>
            <a:endParaRPr sz="80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5103520" y="5293334"/>
            <a:ext cx="1733550" cy="625475"/>
          </a:xfrm>
          <a:custGeom>
            <a:avLst/>
            <a:gdLst/>
            <a:ahLst/>
            <a:cxnLst/>
            <a:rect l="l" t="t" r="r" b="b"/>
            <a:pathLst>
              <a:path w="1733550" h="625475">
                <a:moveTo>
                  <a:pt x="1733308" y="0"/>
                </a:moveTo>
                <a:lnTo>
                  <a:pt x="0" y="0"/>
                </a:lnTo>
                <a:lnTo>
                  <a:pt x="0" y="625195"/>
                </a:lnTo>
                <a:lnTo>
                  <a:pt x="1733308" y="625195"/>
                </a:lnTo>
                <a:lnTo>
                  <a:pt x="1733308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5104041" y="4239463"/>
            <a:ext cx="1733550" cy="752475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Joint</a:t>
            </a:r>
            <a:r>
              <a:rPr sz="800" b="1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cavity</a:t>
            </a:r>
            <a:endParaRPr sz="800">
              <a:latin typeface="Arial"/>
              <a:cs typeface="Arial"/>
            </a:endParaRPr>
          </a:p>
          <a:p>
            <a:pPr marL="71755">
              <a:lnSpc>
                <a:spcPct val="100000"/>
              </a:lnSpc>
              <a:spcBef>
                <a:spcPts val="4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(containing 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Synovial</a:t>
            </a:r>
            <a:r>
              <a:rPr sz="800" b="1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fluid)</a:t>
            </a:r>
            <a:endParaRPr sz="800">
              <a:latin typeface="Arial"/>
              <a:cs typeface="Arial"/>
            </a:endParaRPr>
          </a:p>
          <a:p>
            <a:pPr marL="71755" marR="159385">
              <a:lnSpc>
                <a:spcPct val="104200"/>
              </a:lnSpc>
              <a:spcBef>
                <a:spcPts val="110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lubricates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joints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nourishes the cartilage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end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bones</a:t>
            </a:r>
            <a:endParaRPr sz="80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104422" y="3550513"/>
            <a:ext cx="1733550" cy="49847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Ligaments</a:t>
            </a:r>
            <a:endParaRPr sz="800">
              <a:latin typeface="Arial"/>
              <a:cs typeface="Arial"/>
            </a:endParaRPr>
          </a:p>
          <a:p>
            <a:pPr marL="71755" marR="177165">
              <a:lnSpc>
                <a:spcPct val="104200"/>
              </a:lnSpc>
              <a:spcBef>
                <a:spcPts val="110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Attach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bones across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joint  providing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stability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104422" y="6828370"/>
            <a:ext cx="1733550" cy="100647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Articular</a:t>
            </a:r>
            <a:r>
              <a:rPr sz="800" b="1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cartilage</a:t>
            </a:r>
            <a:endParaRPr sz="800">
              <a:latin typeface="Arial"/>
              <a:cs typeface="Arial"/>
            </a:endParaRPr>
          </a:p>
          <a:p>
            <a:pPr marL="71755" marR="154940">
              <a:lnSpc>
                <a:spcPct val="104200"/>
              </a:lnSpc>
              <a:spcBef>
                <a:spcPts val="110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known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hyaline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cartilage,  covers the epiphysis of 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bones  within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joint.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reduces  friction,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provides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protection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shock absorption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bones</a:t>
            </a:r>
            <a:endParaRPr sz="8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103520" y="6137199"/>
            <a:ext cx="1733550" cy="49847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Joint</a:t>
            </a:r>
            <a:r>
              <a:rPr sz="800" b="1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capsule</a:t>
            </a:r>
            <a:endParaRPr sz="800">
              <a:latin typeface="Arial"/>
              <a:cs typeface="Arial"/>
            </a:endParaRPr>
          </a:p>
          <a:p>
            <a:pPr marL="71755" marR="228600">
              <a:lnSpc>
                <a:spcPct val="104200"/>
              </a:lnSpc>
              <a:spcBef>
                <a:spcPts val="110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Surrounds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joint providing  structure, strength and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flexibility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4136174" y="5597766"/>
            <a:ext cx="967105" cy="0"/>
          </a:xfrm>
          <a:custGeom>
            <a:avLst/>
            <a:gdLst/>
            <a:ahLst/>
            <a:cxnLst/>
            <a:rect l="l" t="t" r="r" b="b"/>
            <a:pathLst>
              <a:path w="967104">
                <a:moveTo>
                  <a:pt x="0" y="0"/>
                </a:moveTo>
                <a:lnTo>
                  <a:pt x="967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4110774" y="558506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869626" y="3799459"/>
            <a:ext cx="1231900" cy="554355"/>
          </a:xfrm>
          <a:custGeom>
            <a:avLst/>
            <a:gdLst/>
            <a:ahLst/>
            <a:cxnLst/>
            <a:rect l="l" t="t" r="r" b="b"/>
            <a:pathLst>
              <a:path w="1231900" h="554354">
                <a:moveTo>
                  <a:pt x="0" y="554266"/>
                </a:moveTo>
                <a:lnTo>
                  <a:pt x="123143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845343" y="434624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865016" y="4615573"/>
            <a:ext cx="1241425" cy="967105"/>
          </a:xfrm>
          <a:custGeom>
            <a:avLst/>
            <a:gdLst/>
            <a:ahLst/>
            <a:cxnLst/>
            <a:rect l="l" t="t" r="r" b="b"/>
            <a:pathLst>
              <a:path w="1241425" h="967104">
                <a:moveTo>
                  <a:pt x="0" y="966673"/>
                </a:moveTo>
                <a:lnTo>
                  <a:pt x="124115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842296" y="557735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3869016" y="5971082"/>
            <a:ext cx="1237615" cy="1358265"/>
          </a:xfrm>
          <a:custGeom>
            <a:avLst/>
            <a:gdLst/>
            <a:ahLst/>
            <a:cxnLst/>
            <a:rect l="l" t="t" r="r" b="b"/>
            <a:pathLst>
              <a:path w="1237614" h="1358265">
                <a:moveTo>
                  <a:pt x="0" y="0"/>
                </a:moveTo>
                <a:lnTo>
                  <a:pt x="1237157" y="135809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3847756" y="594899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247883" y="5970740"/>
            <a:ext cx="852169" cy="394335"/>
          </a:xfrm>
          <a:custGeom>
            <a:avLst/>
            <a:gdLst/>
            <a:ahLst/>
            <a:cxnLst/>
            <a:rect l="l" t="t" r="r" b="b"/>
            <a:pathLst>
              <a:path w="852170" h="394335">
                <a:moveTo>
                  <a:pt x="0" y="0"/>
                </a:moveTo>
                <a:lnTo>
                  <a:pt x="851649" y="393865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4223651" y="595270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2596070" y="9350324"/>
            <a:ext cx="620395" cy="168275"/>
          </a:xfrm>
          <a:custGeom>
            <a:avLst/>
            <a:gdLst/>
            <a:ahLst/>
            <a:cxnLst/>
            <a:rect l="l" t="t" r="r" b="b"/>
            <a:pathLst>
              <a:path w="620394" h="168275">
                <a:moveTo>
                  <a:pt x="0" y="167652"/>
                </a:moveTo>
                <a:lnTo>
                  <a:pt x="619925" y="167652"/>
                </a:lnTo>
                <a:lnTo>
                  <a:pt x="619925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2592895" y="9350324"/>
            <a:ext cx="623570" cy="0"/>
          </a:xfrm>
          <a:custGeom>
            <a:avLst/>
            <a:gdLst/>
            <a:ahLst/>
            <a:cxnLst/>
            <a:rect l="l" t="t" r="r" b="b"/>
            <a:pathLst>
              <a:path w="623569">
                <a:moveTo>
                  <a:pt x="0" y="0"/>
                </a:moveTo>
                <a:lnTo>
                  <a:pt x="6231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2596070" y="935349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2592895" y="9517977"/>
            <a:ext cx="623570" cy="0"/>
          </a:xfrm>
          <a:custGeom>
            <a:avLst/>
            <a:gdLst/>
            <a:ahLst/>
            <a:cxnLst/>
            <a:rect l="l" t="t" r="r" b="b"/>
            <a:pathLst>
              <a:path w="623569">
                <a:moveTo>
                  <a:pt x="0" y="0"/>
                </a:moveTo>
                <a:lnTo>
                  <a:pt x="6231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215995" y="9350324"/>
            <a:ext cx="1821814" cy="0"/>
          </a:xfrm>
          <a:custGeom>
            <a:avLst/>
            <a:gdLst/>
            <a:ahLst/>
            <a:cxnLst/>
            <a:rect l="l" t="t" r="r" b="b"/>
            <a:pathLst>
              <a:path w="1821814">
                <a:moveTo>
                  <a:pt x="0" y="0"/>
                </a:moveTo>
                <a:lnTo>
                  <a:pt x="18215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3215995" y="935349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034419" y="935349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215995" y="9517977"/>
            <a:ext cx="1821814" cy="0"/>
          </a:xfrm>
          <a:custGeom>
            <a:avLst/>
            <a:gdLst/>
            <a:ahLst/>
            <a:cxnLst/>
            <a:rect l="l" t="t" r="r" b="b"/>
            <a:pathLst>
              <a:path w="1821814">
                <a:moveTo>
                  <a:pt x="0" y="0"/>
                </a:moveTo>
                <a:lnTo>
                  <a:pt x="18215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 txBox="1"/>
          <p:nvPr/>
        </p:nvSpPr>
        <p:spPr>
          <a:xfrm>
            <a:off x="2622969" y="9368880"/>
            <a:ext cx="23120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-25" dirty="0">
                <a:solidFill>
                  <a:srgbClr val="FFFFFF"/>
                </a:solidFill>
                <a:latin typeface="Arial"/>
                <a:cs typeface="Arial"/>
              </a:rPr>
              <a:t>1.12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structure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synovial</a:t>
            </a:r>
            <a:r>
              <a:rPr sz="800" spc="1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joint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8780144" y="2963799"/>
            <a:ext cx="459105" cy="215265"/>
          </a:xfrm>
          <a:custGeom>
            <a:avLst/>
            <a:gdLst/>
            <a:ahLst/>
            <a:cxnLst/>
            <a:rect l="l" t="t" r="r" b="b"/>
            <a:pathLst>
              <a:path w="459104" h="215264">
                <a:moveTo>
                  <a:pt x="0" y="0"/>
                </a:moveTo>
                <a:lnTo>
                  <a:pt x="4662" y="38073"/>
                </a:lnTo>
                <a:lnTo>
                  <a:pt x="18036" y="75965"/>
                </a:lnTo>
                <a:lnTo>
                  <a:pt x="39197" y="112165"/>
                </a:lnTo>
                <a:lnTo>
                  <a:pt x="67224" y="145167"/>
                </a:lnTo>
                <a:lnTo>
                  <a:pt x="101193" y="173461"/>
                </a:lnTo>
                <a:lnTo>
                  <a:pt x="140181" y="195538"/>
                </a:lnTo>
                <a:lnTo>
                  <a:pt x="183267" y="209891"/>
                </a:lnTo>
                <a:lnTo>
                  <a:pt x="229527" y="215011"/>
                </a:lnTo>
                <a:lnTo>
                  <a:pt x="275783" y="211536"/>
                </a:lnTo>
                <a:lnTo>
                  <a:pt x="318867" y="201264"/>
                </a:lnTo>
                <a:lnTo>
                  <a:pt x="357855" y="184425"/>
                </a:lnTo>
                <a:lnTo>
                  <a:pt x="391825" y="161247"/>
                </a:lnTo>
                <a:lnTo>
                  <a:pt x="419853" y="131959"/>
                </a:lnTo>
                <a:lnTo>
                  <a:pt x="441016" y="96790"/>
                </a:lnTo>
                <a:lnTo>
                  <a:pt x="454390" y="55970"/>
                </a:lnTo>
                <a:lnTo>
                  <a:pt x="459054" y="9728"/>
                </a:lnTo>
              </a:path>
            </a:pathLst>
          </a:custGeom>
          <a:ln w="1269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730551" y="2916377"/>
            <a:ext cx="99695" cy="53340"/>
          </a:xfrm>
          <a:custGeom>
            <a:avLst/>
            <a:gdLst/>
            <a:ahLst/>
            <a:cxnLst/>
            <a:rect l="l" t="t" r="r" b="b"/>
            <a:pathLst>
              <a:path w="99695" h="53339">
                <a:moveTo>
                  <a:pt x="49593" y="0"/>
                </a:moveTo>
                <a:lnTo>
                  <a:pt x="0" y="53327"/>
                </a:lnTo>
                <a:lnTo>
                  <a:pt x="99174" y="53327"/>
                </a:lnTo>
                <a:lnTo>
                  <a:pt x="4959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9213798" y="2922727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25400" y="50800"/>
                </a:moveTo>
                <a:lnTo>
                  <a:pt x="35283" y="48802"/>
                </a:lnTo>
                <a:lnTo>
                  <a:pt x="43357" y="43357"/>
                </a:lnTo>
                <a:lnTo>
                  <a:pt x="48802" y="35283"/>
                </a:lnTo>
                <a:lnTo>
                  <a:pt x="50800" y="25400"/>
                </a:lnTo>
                <a:lnTo>
                  <a:pt x="48802" y="15510"/>
                </a:lnTo>
                <a:lnTo>
                  <a:pt x="43357" y="7437"/>
                </a:lnTo>
                <a:lnTo>
                  <a:pt x="35283" y="1995"/>
                </a:lnTo>
                <a:lnTo>
                  <a:pt x="25400" y="0"/>
                </a:lnTo>
                <a:lnTo>
                  <a:pt x="15510" y="1995"/>
                </a:lnTo>
                <a:lnTo>
                  <a:pt x="7437" y="7437"/>
                </a:lnTo>
                <a:lnTo>
                  <a:pt x="1995" y="15510"/>
                </a:lnTo>
                <a:lnTo>
                  <a:pt x="0" y="25400"/>
                </a:lnTo>
                <a:lnTo>
                  <a:pt x="1995" y="35283"/>
                </a:lnTo>
                <a:lnTo>
                  <a:pt x="7437" y="43357"/>
                </a:lnTo>
                <a:lnTo>
                  <a:pt x="15510" y="48802"/>
                </a:lnTo>
                <a:lnTo>
                  <a:pt x="25400" y="50800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3140552" y="2899918"/>
            <a:ext cx="447675" cy="283845"/>
          </a:xfrm>
          <a:custGeom>
            <a:avLst/>
            <a:gdLst/>
            <a:ahLst/>
            <a:cxnLst/>
            <a:rect l="l" t="t" r="r" b="b"/>
            <a:pathLst>
              <a:path w="447675" h="283844">
                <a:moveTo>
                  <a:pt x="447557" y="147866"/>
                </a:moveTo>
                <a:lnTo>
                  <a:pt x="430131" y="182048"/>
                </a:lnTo>
                <a:lnTo>
                  <a:pt x="404586" y="213079"/>
                </a:lnTo>
                <a:lnTo>
                  <a:pt x="372305" y="239857"/>
                </a:lnTo>
                <a:lnTo>
                  <a:pt x="334670" y="261281"/>
                </a:lnTo>
                <a:lnTo>
                  <a:pt x="293065" y="276249"/>
                </a:lnTo>
                <a:lnTo>
                  <a:pt x="248872" y="283659"/>
                </a:lnTo>
                <a:lnTo>
                  <a:pt x="203473" y="282410"/>
                </a:lnTo>
                <a:lnTo>
                  <a:pt x="158251" y="271399"/>
                </a:lnTo>
                <a:lnTo>
                  <a:pt x="115973" y="252316"/>
                </a:lnTo>
                <a:lnTo>
                  <a:pt x="79005" y="227932"/>
                </a:lnTo>
                <a:lnTo>
                  <a:pt x="48137" y="198776"/>
                </a:lnTo>
                <a:lnTo>
                  <a:pt x="24155" y="165379"/>
                </a:lnTo>
                <a:lnTo>
                  <a:pt x="7847" y="128272"/>
                </a:lnTo>
                <a:lnTo>
                  <a:pt x="0" y="87986"/>
                </a:lnTo>
                <a:lnTo>
                  <a:pt x="1400" y="45052"/>
                </a:lnTo>
                <a:lnTo>
                  <a:pt x="12836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3539469" y="3003258"/>
            <a:ext cx="93345" cy="67310"/>
          </a:xfrm>
          <a:custGeom>
            <a:avLst/>
            <a:gdLst/>
            <a:ahLst/>
            <a:cxnLst/>
            <a:rect l="l" t="t" r="r" b="b"/>
            <a:pathLst>
              <a:path w="93344" h="67310">
                <a:moveTo>
                  <a:pt x="64770" y="0"/>
                </a:moveTo>
                <a:lnTo>
                  <a:pt x="0" y="33134"/>
                </a:lnTo>
                <a:lnTo>
                  <a:pt x="93218" y="67055"/>
                </a:lnTo>
                <a:lnTo>
                  <a:pt x="6477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3136691" y="2850681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16698" y="49236"/>
                </a:moveTo>
                <a:lnTo>
                  <a:pt x="8084" y="43976"/>
                </a:lnTo>
                <a:lnTo>
                  <a:pt x="2363" y="36098"/>
                </a:lnTo>
                <a:lnTo>
                  <a:pt x="0" y="26647"/>
                </a:lnTo>
                <a:lnTo>
                  <a:pt x="1458" y="16673"/>
                </a:lnTo>
                <a:lnTo>
                  <a:pt x="6736" y="8067"/>
                </a:lnTo>
                <a:lnTo>
                  <a:pt x="14634" y="2347"/>
                </a:lnTo>
                <a:lnTo>
                  <a:pt x="24104" y="0"/>
                </a:lnTo>
                <a:lnTo>
                  <a:pt x="34097" y="1509"/>
                </a:lnTo>
                <a:lnTo>
                  <a:pt x="42656" y="6761"/>
                </a:lnTo>
                <a:lnTo>
                  <a:pt x="48369" y="14636"/>
                </a:lnTo>
                <a:lnTo>
                  <a:pt x="50724" y="24085"/>
                </a:lnTo>
                <a:lnTo>
                  <a:pt x="49210" y="34059"/>
                </a:lnTo>
                <a:lnTo>
                  <a:pt x="43951" y="42667"/>
                </a:lnTo>
                <a:lnTo>
                  <a:pt x="36097" y="48391"/>
                </a:lnTo>
                <a:lnTo>
                  <a:pt x="26671" y="50744"/>
                </a:lnTo>
                <a:lnTo>
                  <a:pt x="16698" y="49236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9107982" y="5555653"/>
            <a:ext cx="217804" cy="323850"/>
          </a:xfrm>
          <a:custGeom>
            <a:avLst/>
            <a:gdLst/>
            <a:ahLst/>
            <a:cxnLst/>
            <a:rect l="l" t="t" r="r" b="b"/>
            <a:pathLst>
              <a:path w="217804" h="323850">
                <a:moveTo>
                  <a:pt x="0" y="323761"/>
                </a:moveTo>
                <a:lnTo>
                  <a:pt x="39240" y="321660"/>
                </a:lnTo>
                <a:lnTo>
                  <a:pt x="82332" y="315060"/>
                </a:lnTo>
                <a:lnTo>
                  <a:pt x="125325" y="300810"/>
                </a:lnTo>
                <a:lnTo>
                  <a:pt x="164267" y="275760"/>
                </a:lnTo>
                <a:lnTo>
                  <a:pt x="195208" y="236759"/>
                </a:lnTo>
                <a:lnTo>
                  <a:pt x="214198" y="180657"/>
                </a:lnTo>
                <a:lnTo>
                  <a:pt x="217555" y="134539"/>
                </a:lnTo>
                <a:lnTo>
                  <a:pt x="210812" y="92573"/>
                </a:lnTo>
                <a:lnTo>
                  <a:pt x="194200" y="56448"/>
                </a:lnTo>
                <a:lnTo>
                  <a:pt x="167947" y="27852"/>
                </a:lnTo>
                <a:lnTo>
                  <a:pt x="132284" y="8473"/>
                </a:lnTo>
                <a:lnTo>
                  <a:pt x="87439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9060586" y="5829693"/>
            <a:ext cx="54610" cy="99695"/>
          </a:xfrm>
          <a:custGeom>
            <a:avLst/>
            <a:gdLst/>
            <a:ahLst/>
            <a:cxnLst/>
            <a:rect l="l" t="t" r="r" b="b"/>
            <a:pathLst>
              <a:path w="54609" h="99695">
                <a:moveTo>
                  <a:pt x="52082" y="0"/>
                </a:moveTo>
                <a:lnTo>
                  <a:pt x="0" y="50901"/>
                </a:lnTo>
                <a:lnTo>
                  <a:pt x="54559" y="99148"/>
                </a:lnTo>
                <a:lnTo>
                  <a:pt x="52082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9144711" y="5529034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50698" y="26911"/>
                </a:moveTo>
                <a:lnTo>
                  <a:pt x="49308" y="16918"/>
                </a:lnTo>
                <a:lnTo>
                  <a:pt x="44369" y="8526"/>
                </a:lnTo>
                <a:lnTo>
                  <a:pt x="36641" y="2599"/>
                </a:lnTo>
                <a:lnTo>
                  <a:pt x="26885" y="0"/>
                </a:lnTo>
                <a:lnTo>
                  <a:pt x="16900" y="1391"/>
                </a:lnTo>
                <a:lnTo>
                  <a:pt x="8513" y="6332"/>
                </a:lnTo>
                <a:lnTo>
                  <a:pt x="2591" y="14057"/>
                </a:lnTo>
                <a:lnTo>
                  <a:pt x="0" y="23799"/>
                </a:lnTo>
                <a:lnTo>
                  <a:pt x="1384" y="33792"/>
                </a:lnTo>
                <a:lnTo>
                  <a:pt x="6321" y="42184"/>
                </a:lnTo>
                <a:lnTo>
                  <a:pt x="14044" y="48111"/>
                </a:lnTo>
                <a:lnTo>
                  <a:pt x="23787" y="50711"/>
                </a:lnTo>
                <a:lnTo>
                  <a:pt x="33780" y="49319"/>
                </a:lnTo>
                <a:lnTo>
                  <a:pt x="42171" y="44378"/>
                </a:lnTo>
                <a:lnTo>
                  <a:pt x="48099" y="36653"/>
                </a:lnTo>
                <a:lnTo>
                  <a:pt x="50698" y="26911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0527360" y="5602490"/>
            <a:ext cx="265430" cy="288290"/>
          </a:xfrm>
          <a:custGeom>
            <a:avLst/>
            <a:gdLst/>
            <a:ahLst/>
            <a:cxnLst/>
            <a:rect l="l" t="t" r="r" b="b"/>
            <a:pathLst>
              <a:path w="265429" h="288289">
                <a:moveTo>
                  <a:pt x="265417" y="287705"/>
                </a:moveTo>
                <a:lnTo>
                  <a:pt x="221235" y="287810"/>
                </a:lnTo>
                <a:lnTo>
                  <a:pt x="176088" y="285321"/>
                </a:lnTo>
                <a:lnTo>
                  <a:pt x="131433" y="276030"/>
                </a:lnTo>
                <a:lnTo>
                  <a:pt x="88727" y="255731"/>
                </a:lnTo>
                <a:lnTo>
                  <a:pt x="49428" y="220217"/>
                </a:lnTo>
                <a:lnTo>
                  <a:pt x="12123" y="158769"/>
                </a:lnTo>
                <a:lnTo>
                  <a:pt x="3737" y="121058"/>
                </a:lnTo>
                <a:lnTo>
                  <a:pt x="196" y="70246"/>
                </a:lnTo>
                <a:lnTo>
                  <a:pt x="0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0786871" y="5840615"/>
            <a:ext cx="53340" cy="99695"/>
          </a:xfrm>
          <a:custGeom>
            <a:avLst/>
            <a:gdLst/>
            <a:ahLst/>
            <a:cxnLst/>
            <a:rect l="l" t="t" r="r" b="b"/>
            <a:pathLst>
              <a:path w="53340" h="99695">
                <a:moveTo>
                  <a:pt x="0" y="0"/>
                </a:moveTo>
                <a:lnTo>
                  <a:pt x="0" y="99174"/>
                </a:lnTo>
                <a:lnTo>
                  <a:pt x="53339" y="49580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0502258" y="5551683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1848" y="34919"/>
                </a:moveTo>
                <a:lnTo>
                  <a:pt x="25807" y="0"/>
                </a:lnTo>
                <a:lnTo>
                  <a:pt x="35329" y="2023"/>
                </a:lnTo>
                <a:lnTo>
                  <a:pt x="43398" y="7470"/>
                </a:lnTo>
                <a:lnTo>
                  <a:pt x="48952" y="15894"/>
                </a:lnTo>
                <a:lnTo>
                  <a:pt x="50801" y="25807"/>
                </a:lnTo>
                <a:lnTo>
                  <a:pt x="48779" y="35329"/>
                </a:lnTo>
                <a:lnTo>
                  <a:pt x="43336" y="43398"/>
                </a:lnTo>
                <a:lnTo>
                  <a:pt x="34919" y="48952"/>
                </a:lnTo>
                <a:lnTo>
                  <a:pt x="25005" y="50807"/>
                </a:lnTo>
                <a:lnTo>
                  <a:pt x="15478" y="48784"/>
                </a:lnTo>
                <a:lnTo>
                  <a:pt x="7405" y="43337"/>
                </a:lnTo>
                <a:lnTo>
                  <a:pt x="1848" y="34919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3096454" y="5543016"/>
            <a:ext cx="441959" cy="51435"/>
          </a:xfrm>
          <a:custGeom>
            <a:avLst/>
            <a:gdLst/>
            <a:ahLst/>
            <a:cxnLst/>
            <a:rect l="l" t="t" r="r" b="b"/>
            <a:pathLst>
              <a:path w="441959" h="51435">
                <a:moveTo>
                  <a:pt x="441364" y="51295"/>
                </a:moveTo>
                <a:lnTo>
                  <a:pt x="357580" y="51302"/>
                </a:lnTo>
                <a:lnTo>
                  <a:pt x="300092" y="51304"/>
                </a:lnTo>
                <a:lnTo>
                  <a:pt x="238196" y="51306"/>
                </a:lnTo>
                <a:lnTo>
                  <a:pt x="176383" y="51307"/>
                </a:lnTo>
                <a:lnTo>
                  <a:pt x="119145" y="51307"/>
                </a:lnTo>
                <a:lnTo>
                  <a:pt x="70974" y="51307"/>
                </a:lnTo>
                <a:lnTo>
                  <a:pt x="36361" y="51307"/>
                </a:lnTo>
                <a:lnTo>
                  <a:pt x="11699" y="44551"/>
                </a:lnTo>
                <a:lnTo>
                  <a:pt x="39" y="29025"/>
                </a:lnTo>
                <a:lnTo>
                  <a:pt x="0" y="11813"/>
                </a:lnTo>
                <a:lnTo>
                  <a:pt x="10199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3531850" y="5544744"/>
            <a:ext cx="53340" cy="99695"/>
          </a:xfrm>
          <a:custGeom>
            <a:avLst/>
            <a:gdLst/>
            <a:ahLst/>
            <a:cxnLst/>
            <a:rect l="l" t="t" r="r" b="b"/>
            <a:pathLst>
              <a:path w="53340" h="99695">
                <a:moveTo>
                  <a:pt x="0" y="0"/>
                </a:moveTo>
                <a:lnTo>
                  <a:pt x="0" y="99174"/>
                </a:lnTo>
                <a:lnTo>
                  <a:pt x="53340" y="49580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3104437" y="5507101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1835" y="34925"/>
                </a:moveTo>
                <a:lnTo>
                  <a:pt x="25753" y="0"/>
                </a:lnTo>
                <a:lnTo>
                  <a:pt x="35284" y="2022"/>
                </a:lnTo>
                <a:lnTo>
                  <a:pt x="43362" y="7469"/>
                </a:lnTo>
                <a:lnTo>
                  <a:pt x="48952" y="15887"/>
                </a:lnTo>
                <a:lnTo>
                  <a:pt x="50786" y="25807"/>
                </a:lnTo>
                <a:lnTo>
                  <a:pt x="48762" y="35332"/>
                </a:lnTo>
                <a:lnTo>
                  <a:pt x="43308" y="43403"/>
                </a:lnTo>
                <a:lnTo>
                  <a:pt x="34855" y="48958"/>
                </a:lnTo>
                <a:lnTo>
                  <a:pt x="24963" y="50812"/>
                </a:lnTo>
                <a:lnTo>
                  <a:pt x="15440" y="48790"/>
                </a:lnTo>
                <a:lnTo>
                  <a:pt x="7369" y="43343"/>
                </a:lnTo>
                <a:lnTo>
                  <a:pt x="1835" y="34925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0267725" y="2920415"/>
            <a:ext cx="298450" cy="437515"/>
          </a:xfrm>
          <a:custGeom>
            <a:avLst/>
            <a:gdLst/>
            <a:ahLst/>
            <a:cxnLst/>
            <a:rect l="l" t="t" r="r" b="b"/>
            <a:pathLst>
              <a:path w="298450" h="437514">
                <a:moveTo>
                  <a:pt x="298191" y="428053"/>
                </a:moveTo>
                <a:lnTo>
                  <a:pt x="260815" y="436694"/>
                </a:lnTo>
                <a:lnTo>
                  <a:pt x="220632" y="437087"/>
                </a:lnTo>
                <a:lnTo>
                  <a:pt x="179376" y="429582"/>
                </a:lnTo>
                <a:lnTo>
                  <a:pt x="138778" y="414532"/>
                </a:lnTo>
                <a:lnTo>
                  <a:pt x="100572" y="392288"/>
                </a:lnTo>
                <a:lnTo>
                  <a:pt x="66491" y="363200"/>
                </a:lnTo>
                <a:lnTo>
                  <a:pt x="38268" y="327621"/>
                </a:lnTo>
                <a:lnTo>
                  <a:pt x="17636" y="285902"/>
                </a:lnTo>
                <a:lnTo>
                  <a:pt x="5083" y="241247"/>
                </a:lnTo>
                <a:lnTo>
                  <a:pt x="0" y="197249"/>
                </a:lnTo>
                <a:lnTo>
                  <a:pt x="2488" y="154853"/>
                </a:lnTo>
                <a:lnTo>
                  <a:pt x="12649" y="115004"/>
                </a:lnTo>
                <a:lnTo>
                  <a:pt x="30585" y="78649"/>
                </a:lnTo>
                <a:lnTo>
                  <a:pt x="56396" y="46733"/>
                </a:lnTo>
                <a:lnTo>
                  <a:pt x="90184" y="20201"/>
                </a:lnTo>
                <a:lnTo>
                  <a:pt x="132050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0543400" y="3303905"/>
            <a:ext cx="67310" cy="93345"/>
          </a:xfrm>
          <a:custGeom>
            <a:avLst/>
            <a:gdLst/>
            <a:ahLst/>
            <a:cxnLst/>
            <a:rect l="l" t="t" r="r" b="b"/>
            <a:pathLst>
              <a:path w="67309" h="93345">
                <a:moveTo>
                  <a:pt x="0" y="0"/>
                </a:moveTo>
                <a:lnTo>
                  <a:pt x="33921" y="93192"/>
                </a:lnTo>
                <a:lnTo>
                  <a:pt x="67081" y="28346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0398268" y="2886359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1507" y="34056"/>
                </a:moveTo>
                <a:lnTo>
                  <a:pt x="26651" y="0"/>
                </a:lnTo>
                <a:lnTo>
                  <a:pt x="36097" y="2355"/>
                </a:lnTo>
                <a:lnTo>
                  <a:pt x="43975" y="8079"/>
                </a:lnTo>
                <a:lnTo>
                  <a:pt x="49234" y="16682"/>
                </a:lnTo>
                <a:lnTo>
                  <a:pt x="50740" y="26662"/>
                </a:lnTo>
                <a:lnTo>
                  <a:pt x="48385" y="36111"/>
                </a:lnTo>
                <a:lnTo>
                  <a:pt x="42660" y="43987"/>
                </a:lnTo>
                <a:lnTo>
                  <a:pt x="34057" y="49245"/>
                </a:lnTo>
                <a:lnTo>
                  <a:pt x="24085" y="50750"/>
                </a:lnTo>
                <a:lnTo>
                  <a:pt x="14639" y="48394"/>
                </a:lnTo>
                <a:lnTo>
                  <a:pt x="6765" y="42665"/>
                </a:lnTo>
                <a:lnTo>
                  <a:pt x="1507" y="34056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1977890" y="2916085"/>
            <a:ext cx="277495" cy="446405"/>
          </a:xfrm>
          <a:custGeom>
            <a:avLst/>
            <a:gdLst/>
            <a:ahLst/>
            <a:cxnLst/>
            <a:rect l="l" t="t" r="r" b="b"/>
            <a:pathLst>
              <a:path w="277495" h="446404">
                <a:moveTo>
                  <a:pt x="0" y="440893"/>
                </a:moveTo>
                <a:lnTo>
                  <a:pt x="37984" y="446244"/>
                </a:lnTo>
                <a:lnTo>
                  <a:pt x="78046" y="443133"/>
                </a:lnTo>
                <a:lnTo>
                  <a:pt x="118490" y="432061"/>
                </a:lnTo>
                <a:lnTo>
                  <a:pt x="157619" y="413531"/>
                </a:lnTo>
                <a:lnTo>
                  <a:pt x="193739" y="388042"/>
                </a:lnTo>
                <a:lnTo>
                  <a:pt x="225153" y="356096"/>
                </a:lnTo>
                <a:lnTo>
                  <a:pt x="250165" y="318195"/>
                </a:lnTo>
                <a:lnTo>
                  <a:pt x="267081" y="274840"/>
                </a:lnTo>
                <a:lnTo>
                  <a:pt x="275695" y="229257"/>
                </a:lnTo>
                <a:lnTo>
                  <a:pt x="276924" y="184980"/>
                </a:lnTo>
                <a:lnTo>
                  <a:pt x="270750" y="142960"/>
                </a:lnTo>
                <a:lnTo>
                  <a:pt x="257154" y="104149"/>
                </a:lnTo>
                <a:lnTo>
                  <a:pt x="236118" y="69497"/>
                </a:lnTo>
                <a:lnTo>
                  <a:pt x="207625" y="39954"/>
                </a:lnTo>
                <a:lnTo>
                  <a:pt x="171656" y="16471"/>
                </a:lnTo>
                <a:lnTo>
                  <a:pt x="128193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1932107" y="3310623"/>
            <a:ext cx="64769" cy="95885"/>
          </a:xfrm>
          <a:custGeom>
            <a:avLst/>
            <a:gdLst/>
            <a:ahLst/>
            <a:cxnLst/>
            <a:rect l="l" t="t" r="r" b="b"/>
            <a:pathLst>
              <a:path w="64770" h="95885">
                <a:moveTo>
                  <a:pt x="64350" y="0"/>
                </a:moveTo>
                <a:lnTo>
                  <a:pt x="0" y="34086"/>
                </a:lnTo>
                <a:lnTo>
                  <a:pt x="38684" y="95796"/>
                </a:lnTo>
                <a:lnTo>
                  <a:pt x="6435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2056388" y="2884343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49695" y="31741"/>
                </a:moveTo>
                <a:lnTo>
                  <a:pt x="21670" y="0"/>
                </a:lnTo>
                <a:lnTo>
                  <a:pt x="12460" y="3163"/>
                </a:lnTo>
                <a:lnTo>
                  <a:pt x="5111" y="9551"/>
                </a:lnTo>
                <a:lnTo>
                  <a:pt x="622" y="18584"/>
                </a:lnTo>
                <a:lnTo>
                  <a:pt x="0" y="28657"/>
                </a:lnTo>
                <a:lnTo>
                  <a:pt x="3174" y="37866"/>
                </a:lnTo>
                <a:lnTo>
                  <a:pt x="9565" y="45212"/>
                </a:lnTo>
                <a:lnTo>
                  <a:pt x="18593" y="49699"/>
                </a:lnTo>
                <a:lnTo>
                  <a:pt x="28659" y="50329"/>
                </a:lnTo>
                <a:lnTo>
                  <a:pt x="37864" y="47159"/>
                </a:lnTo>
                <a:lnTo>
                  <a:pt x="45209" y="40769"/>
                </a:lnTo>
                <a:lnTo>
                  <a:pt x="49695" y="31741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9318587" y="7745729"/>
            <a:ext cx="252729" cy="262890"/>
          </a:xfrm>
          <a:custGeom>
            <a:avLst/>
            <a:gdLst/>
            <a:ahLst/>
            <a:cxnLst/>
            <a:rect l="l" t="t" r="r" b="b"/>
            <a:pathLst>
              <a:path w="252729" h="262890">
                <a:moveTo>
                  <a:pt x="40424" y="228016"/>
                </a:moveTo>
                <a:lnTo>
                  <a:pt x="61432" y="246976"/>
                </a:lnTo>
                <a:lnTo>
                  <a:pt x="92505" y="259587"/>
                </a:lnTo>
                <a:lnTo>
                  <a:pt x="130633" y="262622"/>
                </a:lnTo>
                <a:lnTo>
                  <a:pt x="172808" y="252857"/>
                </a:lnTo>
                <a:lnTo>
                  <a:pt x="208210" y="231073"/>
                </a:lnTo>
                <a:lnTo>
                  <a:pt x="236918" y="196036"/>
                </a:lnTo>
                <a:lnTo>
                  <a:pt x="252472" y="149357"/>
                </a:lnTo>
                <a:lnTo>
                  <a:pt x="248411" y="92647"/>
                </a:lnTo>
                <a:lnTo>
                  <a:pt x="224967" y="44634"/>
                </a:lnTo>
                <a:lnTo>
                  <a:pt x="187842" y="13827"/>
                </a:lnTo>
                <a:lnTo>
                  <a:pt x="142302" y="0"/>
                </a:lnTo>
                <a:lnTo>
                  <a:pt x="93611" y="2921"/>
                </a:lnTo>
                <a:lnTo>
                  <a:pt x="66420" y="12324"/>
                </a:lnTo>
                <a:lnTo>
                  <a:pt x="39238" y="29407"/>
                </a:lnTo>
                <a:lnTo>
                  <a:pt x="15839" y="55453"/>
                </a:lnTo>
                <a:lnTo>
                  <a:pt x="0" y="91745"/>
                </a:lnTo>
              </a:path>
            </a:pathLst>
          </a:custGeom>
          <a:ln w="1269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9322016" y="7935100"/>
            <a:ext cx="81280" cy="72390"/>
          </a:xfrm>
          <a:custGeom>
            <a:avLst/>
            <a:gdLst/>
            <a:ahLst/>
            <a:cxnLst/>
            <a:rect l="l" t="t" r="r" b="b"/>
            <a:pathLst>
              <a:path w="81279" h="72390">
                <a:moveTo>
                  <a:pt x="9537" y="0"/>
                </a:moveTo>
                <a:lnTo>
                  <a:pt x="0" y="72186"/>
                </a:lnTo>
                <a:lnTo>
                  <a:pt x="80848" y="14757"/>
                </a:lnTo>
                <a:lnTo>
                  <a:pt x="9537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9287295" y="7837121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5" h="50165">
                <a:moveTo>
                  <a:pt x="30224" y="49794"/>
                </a:moveTo>
                <a:lnTo>
                  <a:pt x="39482" y="45784"/>
                </a:lnTo>
                <a:lnTo>
                  <a:pt x="46248" y="38780"/>
                </a:lnTo>
                <a:lnTo>
                  <a:pt x="49894" y="29752"/>
                </a:lnTo>
                <a:lnTo>
                  <a:pt x="49794" y="19670"/>
                </a:lnTo>
                <a:lnTo>
                  <a:pt x="45789" y="10411"/>
                </a:lnTo>
                <a:lnTo>
                  <a:pt x="38785" y="3646"/>
                </a:lnTo>
                <a:lnTo>
                  <a:pt x="29754" y="0"/>
                </a:lnTo>
                <a:lnTo>
                  <a:pt x="19670" y="99"/>
                </a:lnTo>
                <a:lnTo>
                  <a:pt x="10411" y="4110"/>
                </a:lnTo>
                <a:lnTo>
                  <a:pt x="3646" y="11116"/>
                </a:lnTo>
                <a:lnTo>
                  <a:pt x="0" y="20152"/>
                </a:lnTo>
                <a:lnTo>
                  <a:pt x="99" y="30249"/>
                </a:lnTo>
                <a:lnTo>
                  <a:pt x="4110" y="39493"/>
                </a:lnTo>
                <a:lnTo>
                  <a:pt x="11113" y="46251"/>
                </a:lnTo>
                <a:lnTo>
                  <a:pt x="20141" y="49894"/>
                </a:lnTo>
                <a:lnTo>
                  <a:pt x="30224" y="49794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11629149" y="5603290"/>
            <a:ext cx="456565" cy="253365"/>
          </a:xfrm>
          <a:custGeom>
            <a:avLst/>
            <a:gdLst/>
            <a:ahLst/>
            <a:cxnLst/>
            <a:rect l="l" t="t" r="r" b="b"/>
            <a:pathLst>
              <a:path w="456565" h="253364">
                <a:moveTo>
                  <a:pt x="0" y="85940"/>
                </a:moveTo>
                <a:lnTo>
                  <a:pt x="12480" y="122212"/>
                </a:lnTo>
                <a:lnTo>
                  <a:pt x="33442" y="156494"/>
                </a:lnTo>
                <a:lnTo>
                  <a:pt x="61669" y="187504"/>
                </a:lnTo>
                <a:lnTo>
                  <a:pt x="95945" y="213956"/>
                </a:lnTo>
                <a:lnTo>
                  <a:pt x="135054" y="234568"/>
                </a:lnTo>
                <a:lnTo>
                  <a:pt x="177779" y="248054"/>
                </a:lnTo>
                <a:lnTo>
                  <a:pt x="222904" y="253130"/>
                </a:lnTo>
                <a:lnTo>
                  <a:pt x="269214" y="248513"/>
                </a:lnTo>
                <a:lnTo>
                  <a:pt x="313741" y="235499"/>
                </a:lnTo>
                <a:lnTo>
                  <a:pt x="353751" y="216496"/>
                </a:lnTo>
                <a:lnTo>
                  <a:pt x="388388" y="191921"/>
                </a:lnTo>
                <a:lnTo>
                  <a:pt x="416798" y="162190"/>
                </a:lnTo>
                <a:lnTo>
                  <a:pt x="438124" y="127716"/>
                </a:lnTo>
                <a:lnTo>
                  <a:pt x="451512" y="88916"/>
                </a:lnTo>
                <a:lnTo>
                  <a:pt x="456107" y="46206"/>
                </a:lnTo>
                <a:lnTo>
                  <a:pt x="451053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1581879" y="5642851"/>
            <a:ext cx="97155" cy="62865"/>
          </a:xfrm>
          <a:custGeom>
            <a:avLst/>
            <a:gdLst/>
            <a:ahLst/>
            <a:cxnLst/>
            <a:rect l="l" t="t" r="r" b="b"/>
            <a:pathLst>
              <a:path w="97154" h="62864">
                <a:moveTo>
                  <a:pt x="37414" y="0"/>
                </a:moveTo>
                <a:lnTo>
                  <a:pt x="0" y="62471"/>
                </a:lnTo>
                <a:lnTo>
                  <a:pt x="97002" y="41846"/>
                </a:lnTo>
                <a:lnTo>
                  <a:pt x="37414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2049972" y="5553501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5" h="50164">
                <a:moveTo>
                  <a:pt x="30229" y="49789"/>
                </a:moveTo>
                <a:lnTo>
                  <a:pt x="39482" y="45778"/>
                </a:lnTo>
                <a:lnTo>
                  <a:pt x="46247" y="38775"/>
                </a:lnTo>
                <a:lnTo>
                  <a:pt x="49892" y="29747"/>
                </a:lnTo>
                <a:lnTo>
                  <a:pt x="49787" y="19664"/>
                </a:lnTo>
                <a:lnTo>
                  <a:pt x="45784" y="10406"/>
                </a:lnTo>
                <a:lnTo>
                  <a:pt x="38783" y="3642"/>
                </a:lnTo>
                <a:lnTo>
                  <a:pt x="29752" y="0"/>
                </a:lnTo>
                <a:lnTo>
                  <a:pt x="19663" y="106"/>
                </a:lnTo>
                <a:lnTo>
                  <a:pt x="10410" y="4110"/>
                </a:lnTo>
                <a:lnTo>
                  <a:pt x="3645" y="11111"/>
                </a:lnTo>
                <a:lnTo>
                  <a:pt x="0" y="20141"/>
                </a:lnTo>
                <a:lnTo>
                  <a:pt x="105" y="30231"/>
                </a:lnTo>
                <a:lnTo>
                  <a:pt x="4110" y="39479"/>
                </a:lnTo>
                <a:lnTo>
                  <a:pt x="11114" y="46244"/>
                </a:lnTo>
                <a:lnTo>
                  <a:pt x="20145" y="49892"/>
                </a:lnTo>
                <a:lnTo>
                  <a:pt x="30229" y="49789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22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23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279993" y="4315752"/>
            <a:ext cx="1368005" cy="208927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2579293" y="3733939"/>
            <a:ext cx="58737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Dep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707293" y="3733939"/>
            <a:ext cx="511809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79293" y="6528449"/>
            <a:ext cx="511809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707293" y="6528449"/>
            <a:ext cx="76009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Lateral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rotation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79293" y="9342469"/>
            <a:ext cx="511809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707293" y="9342469"/>
            <a:ext cx="511809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39296" y="3733951"/>
            <a:ext cx="46609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Elevation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267307" y="3733951"/>
            <a:ext cx="37147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39296" y="6528460"/>
            <a:ext cx="37147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267307" y="6528460"/>
            <a:ext cx="75438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Medial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rotation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139296" y="9342480"/>
            <a:ext cx="37147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267307" y="9342480"/>
            <a:ext cx="37147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459299" y="3733962"/>
            <a:ext cx="53149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Retraction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2587299" y="3733962"/>
            <a:ext cx="534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Abduction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459299" y="6528472"/>
            <a:ext cx="438784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Rotation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459299" y="9342492"/>
            <a:ext cx="54991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Supination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2591993" y="1521244"/>
            <a:ext cx="1368005" cy="208927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9719995" y="1521244"/>
            <a:ext cx="1368005" cy="2089277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9719995" y="4315739"/>
            <a:ext cx="1368005" cy="2089277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591993" y="7129754"/>
            <a:ext cx="1368005" cy="208927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9719995" y="7129754"/>
            <a:ext cx="1368005" cy="2089277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471998" y="1521244"/>
            <a:ext cx="1368005" cy="208927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2599999" y="1521244"/>
            <a:ext cx="1368425" cy="2089785"/>
          </a:xfrm>
          <a:custGeom>
            <a:avLst/>
            <a:gdLst/>
            <a:ahLst/>
            <a:cxnLst/>
            <a:rect l="l" t="t" r="r" b="b"/>
            <a:pathLst>
              <a:path w="1368425" h="2089785">
                <a:moveTo>
                  <a:pt x="0" y="2089277"/>
                </a:moveTo>
                <a:lnTo>
                  <a:pt x="1367967" y="2089277"/>
                </a:lnTo>
                <a:lnTo>
                  <a:pt x="1367967" y="0"/>
                </a:lnTo>
                <a:lnTo>
                  <a:pt x="0" y="0"/>
                </a:lnTo>
                <a:lnTo>
                  <a:pt x="0" y="2089277"/>
                </a:lnTo>
                <a:close/>
              </a:path>
            </a:pathLst>
          </a:custGeom>
          <a:solidFill>
            <a:srgbClr val="D1D1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2599999" y="1521244"/>
            <a:ext cx="1360474" cy="1982050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471998" y="4315739"/>
            <a:ext cx="1368005" cy="208927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5471998" y="7129754"/>
            <a:ext cx="1368005" cy="2089277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031996" y="1521244"/>
            <a:ext cx="1368005" cy="2089277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1159997" y="1521244"/>
            <a:ext cx="1368005" cy="2089277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031996" y="4315739"/>
            <a:ext cx="1368005" cy="2089277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4031996" y="7129754"/>
            <a:ext cx="1368005" cy="2089277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4019296" y="3733939"/>
            <a:ext cx="56451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Protraction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1147295" y="3733939"/>
            <a:ext cx="53213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9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019296" y="6528449"/>
            <a:ext cx="70358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Lateral</a:t>
            </a:r>
            <a:r>
              <a:rPr sz="9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019296" y="9342469"/>
            <a:ext cx="49847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Pronation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139299" y="1212050"/>
            <a:ext cx="1943735" cy="259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495" dirty="0">
                <a:solidFill>
                  <a:srgbClr val="FFCD66"/>
                </a:solidFill>
                <a:latin typeface="Arial"/>
                <a:cs typeface="Arial"/>
              </a:rPr>
              <a:t>SHOULDER</a:t>
            </a:r>
            <a:r>
              <a:rPr sz="1600" spc="-110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1600" spc="-440" dirty="0">
                <a:solidFill>
                  <a:srgbClr val="FFCD66"/>
                </a:solidFill>
                <a:latin typeface="Arial"/>
                <a:cs typeface="Arial"/>
              </a:rPr>
              <a:t>GIRDLE                                                                        </a:t>
            </a:r>
            <a:r>
              <a:rPr sz="1600" spc="-475" dirty="0">
                <a:solidFill>
                  <a:srgbClr val="FFCD66"/>
                </a:solidFill>
                <a:latin typeface="Arial"/>
                <a:cs typeface="Arial"/>
              </a:rPr>
              <a:t>MOVEMENTS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8267148" y="1212050"/>
            <a:ext cx="1040130" cy="259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360" dirty="0">
                <a:solidFill>
                  <a:srgbClr val="FFCD66"/>
                </a:solidFill>
                <a:latin typeface="Arial"/>
                <a:cs typeface="Arial"/>
              </a:rPr>
              <a:t>HIP </a:t>
            </a:r>
            <a:r>
              <a:rPr sz="1600" spc="-28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1600" spc="-475" dirty="0">
                <a:solidFill>
                  <a:srgbClr val="FFCD66"/>
                </a:solidFill>
                <a:latin typeface="Arial"/>
                <a:cs typeface="Arial"/>
              </a:rPr>
              <a:t>MOVEMENTS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1139299" y="4006558"/>
            <a:ext cx="1272540" cy="259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375" dirty="0">
                <a:solidFill>
                  <a:srgbClr val="FFCD66"/>
                </a:solidFill>
                <a:latin typeface="Arial"/>
                <a:cs typeface="Arial"/>
              </a:rPr>
              <a:t>SPINAL  </a:t>
            </a:r>
            <a:r>
              <a:rPr sz="1600" spc="-330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1600" spc="-480" dirty="0">
                <a:solidFill>
                  <a:srgbClr val="FFCD66"/>
                </a:solidFill>
                <a:latin typeface="Arial"/>
                <a:cs typeface="Arial"/>
              </a:rPr>
              <a:t>MOVEMENTS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139299" y="6820552"/>
            <a:ext cx="1255395" cy="259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00" dirty="0">
                <a:solidFill>
                  <a:srgbClr val="FFCD66"/>
                </a:solidFill>
                <a:latin typeface="Arial"/>
                <a:cs typeface="Arial"/>
              </a:rPr>
              <a:t>ELBOW</a:t>
            </a:r>
            <a:r>
              <a:rPr sz="1600" spc="-16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1600" spc="-480" dirty="0">
                <a:solidFill>
                  <a:srgbClr val="FFCD66"/>
                </a:solidFill>
                <a:latin typeface="Arial"/>
                <a:cs typeface="Arial"/>
              </a:rPr>
              <a:t>MOVEMENTS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8267250" y="6820552"/>
            <a:ext cx="1153160" cy="259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470" dirty="0">
                <a:solidFill>
                  <a:srgbClr val="FFCD66"/>
                </a:solidFill>
                <a:latin typeface="Arial"/>
                <a:cs typeface="Arial"/>
              </a:rPr>
              <a:t>KNEE</a:t>
            </a:r>
            <a:r>
              <a:rPr sz="1600" spc="-160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1600" spc="-480" dirty="0">
                <a:solidFill>
                  <a:srgbClr val="FFCD66"/>
                </a:solidFill>
                <a:latin typeface="Arial"/>
                <a:cs typeface="Arial"/>
              </a:rPr>
              <a:t>MOVEMENTS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1152004" y="1521244"/>
            <a:ext cx="1367993" cy="2089277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8279993" y="1521244"/>
            <a:ext cx="1368005" cy="2089277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152004" y="7129754"/>
            <a:ext cx="1367993" cy="2089277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279993" y="7129754"/>
            <a:ext cx="1368005" cy="2089277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416833" y="2036457"/>
            <a:ext cx="23495" cy="159385"/>
          </a:xfrm>
          <a:custGeom>
            <a:avLst/>
            <a:gdLst/>
            <a:ahLst/>
            <a:cxnLst/>
            <a:rect l="l" t="t" r="r" b="b"/>
            <a:pathLst>
              <a:path w="23495" h="159385">
                <a:moveTo>
                  <a:pt x="23304" y="159384"/>
                </a:moveTo>
                <a:lnTo>
                  <a:pt x="0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3390214" y="2182850"/>
            <a:ext cx="98425" cy="60325"/>
          </a:xfrm>
          <a:custGeom>
            <a:avLst/>
            <a:gdLst/>
            <a:ahLst/>
            <a:cxnLst/>
            <a:rect l="l" t="t" r="r" b="b"/>
            <a:pathLst>
              <a:path w="98425" h="60325">
                <a:moveTo>
                  <a:pt x="98132" y="0"/>
                </a:moveTo>
                <a:lnTo>
                  <a:pt x="0" y="14338"/>
                </a:lnTo>
                <a:lnTo>
                  <a:pt x="56781" y="59943"/>
                </a:lnTo>
                <a:lnTo>
                  <a:pt x="98132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3387826" y="1986000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23558" y="0"/>
                </a:moveTo>
                <a:lnTo>
                  <a:pt x="13835" y="2681"/>
                </a:lnTo>
                <a:lnTo>
                  <a:pt x="6164" y="8675"/>
                </a:lnTo>
                <a:lnTo>
                  <a:pt x="1300" y="17111"/>
                </a:lnTo>
                <a:lnTo>
                  <a:pt x="0" y="27114"/>
                </a:lnTo>
                <a:lnTo>
                  <a:pt x="2679" y="36837"/>
                </a:lnTo>
                <a:lnTo>
                  <a:pt x="8669" y="44508"/>
                </a:lnTo>
                <a:lnTo>
                  <a:pt x="17100" y="49372"/>
                </a:lnTo>
                <a:lnTo>
                  <a:pt x="27101" y="50673"/>
                </a:lnTo>
                <a:lnTo>
                  <a:pt x="36826" y="47991"/>
                </a:lnTo>
                <a:lnTo>
                  <a:pt x="44502" y="41997"/>
                </a:lnTo>
                <a:lnTo>
                  <a:pt x="49370" y="33561"/>
                </a:lnTo>
                <a:lnTo>
                  <a:pt x="50673" y="23558"/>
                </a:lnTo>
                <a:lnTo>
                  <a:pt x="47991" y="13841"/>
                </a:lnTo>
                <a:lnTo>
                  <a:pt x="41997" y="6169"/>
                </a:lnTo>
                <a:lnTo>
                  <a:pt x="33561" y="1302"/>
                </a:lnTo>
                <a:lnTo>
                  <a:pt x="23558" y="0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1670011" y="1789823"/>
            <a:ext cx="0" cy="111125"/>
          </a:xfrm>
          <a:custGeom>
            <a:avLst/>
            <a:gdLst/>
            <a:ahLst/>
            <a:cxnLst/>
            <a:rect l="l" t="t" r="r" b="b"/>
            <a:pathLst>
              <a:path h="111125">
                <a:moveTo>
                  <a:pt x="0" y="0"/>
                </a:moveTo>
                <a:lnTo>
                  <a:pt x="0" y="111061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620418" y="1742402"/>
            <a:ext cx="99695" cy="53340"/>
          </a:xfrm>
          <a:custGeom>
            <a:avLst/>
            <a:gdLst/>
            <a:ahLst/>
            <a:cxnLst/>
            <a:rect l="l" t="t" r="r" b="b"/>
            <a:pathLst>
              <a:path w="99694" h="53339">
                <a:moveTo>
                  <a:pt x="49593" y="0"/>
                </a:moveTo>
                <a:lnTo>
                  <a:pt x="0" y="53339"/>
                </a:lnTo>
                <a:lnTo>
                  <a:pt x="99186" y="53339"/>
                </a:lnTo>
                <a:lnTo>
                  <a:pt x="4959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1644700" y="1900974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23215" y="50622"/>
                </a:moveTo>
                <a:lnTo>
                  <a:pt x="33234" y="49446"/>
                </a:lnTo>
                <a:lnTo>
                  <a:pt x="41730" y="44686"/>
                </a:lnTo>
                <a:lnTo>
                  <a:pt x="47824" y="37090"/>
                </a:lnTo>
                <a:lnTo>
                  <a:pt x="50634" y="27406"/>
                </a:lnTo>
                <a:lnTo>
                  <a:pt x="49461" y="17380"/>
                </a:lnTo>
                <a:lnTo>
                  <a:pt x="44704" y="8883"/>
                </a:lnTo>
                <a:lnTo>
                  <a:pt x="37108" y="2796"/>
                </a:lnTo>
                <a:lnTo>
                  <a:pt x="27419" y="0"/>
                </a:lnTo>
                <a:lnTo>
                  <a:pt x="17400" y="1164"/>
                </a:lnTo>
                <a:lnTo>
                  <a:pt x="8904" y="5915"/>
                </a:lnTo>
                <a:lnTo>
                  <a:pt x="2810" y="13508"/>
                </a:lnTo>
                <a:lnTo>
                  <a:pt x="0" y="23202"/>
                </a:lnTo>
                <a:lnTo>
                  <a:pt x="1173" y="33216"/>
                </a:lnTo>
                <a:lnTo>
                  <a:pt x="5930" y="41713"/>
                </a:lnTo>
                <a:lnTo>
                  <a:pt x="13526" y="47809"/>
                </a:lnTo>
                <a:lnTo>
                  <a:pt x="23215" y="50622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4479925" y="1955038"/>
            <a:ext cx="174625" cy="0"/>
          </a:xfrm>
          <a:custGeom>
            <a:avLst/>
            <a:gdLst/>
            <a:ahLst/>
            <a:cxnLst/>
            <a:rect l="l" t="t" r="r" b="b"/>
            <a:pathLst>
              <a:path w="174625">
                <a:moveTo>
                  <a:pt x="0" y="0"/>
                </a:moveTo>
                <a:lnTo>
                  <a:pt x="174421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4432503" y="1905444"/>
            <a:ext cx="53340" cy="99695"/>
          </a:xfrm>
          <a:custGeom>
            <a:avLst/>
            <a:gdLst/>
            <a:ahLst/>
            <a:cxnLst/>
            <a:rect l="l" t="t" r="r" b="b"/>
            <a:pathLst>
              <a:path w="53339" h="99694">
                <a:moveTo>
                  <a:pt x="53327" y="0"/>
                </a:moveTo>
                <a:lnTo>
                  <a:pt x="0" y="49593"/>
                </a:lnTo>
                <a:lnTo>
                  <a:pt x="53327" y="99187"/>
                </a:lnTo>
                <a:lnTo>
                  <a:pt x="53327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4654346" y="1929638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25400" y="50800"/>
                </a:moveTo>
                <a:lnTo>
                  <a:pt x="35289" y="48804"/>
                </a:lnTo>
                <a:lnTo>
                  <a:pt x="43362" y="43362"/>
                </a:lnTo>
                <a:lnTo>
                  <a:pt x="48804" y="35289"/>
                </a:lnTo>
                <a:lnTo>
                  <a:pt x="50800" y="25400"/>
                </a:lnTo>
                <a:lnTo>
                  <a:pt x="48804" y="15516"/>
                </a:lnTo>
                <a:lnTo>
                  <a:pt x="43362" y="7442"/>
                </a:lnTo>
                <a:lnTo>
                  <a:pt x="35289" y="1997"/>
                </a:lnTo>
                <a:lnTo>
                  <a:pt x="25400" y="0"/>
                </a:lnTo>
                <a:lnTo>
                  <a:pt x="15516" y="1997"/>
                </a:lnTo>
                <a:lnTo>
                  <a:pt x="7442" y="7442"/>
                </a:lnTo>
                <a:lnTo>
                  <a:pt x="1997" y="15516"/>
                </a:lnTo>
                <a:lnTo>
                  <a:pt x="0" y="25400"/>
                </a:lnTo>
                <a:lnTo>
                  <a:pt x="1997" y="35289"/>
                </a:lnTo>
                <a:lnTo>
                  <a:pt x="7442" y="43362"/>
                </a:lnTo>
                <a:lnTo>
                  <a:pt x="15516" y="48804"/>
                </a:lnTo>
                <a:lnTo>
                  <a:pt x="25400" y="50800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6241948" y="1955038"/>
            <a:ext cx="174625" cy="0"/>
          </a:xfrm>
          <a:custGeom>
            <a:avLst/>
            <a:gdLst/>
            <a:ahLst/>
            <a:cxnLst/>
            <a:rect l="l" t="t" r="r" b="b"/>
            <a:pathLst>
              <a:path w="174625">
                <a:moveTo>
                  <a:pt x="174421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6410464" y="1905444"/>
            <a:ext cx="53340" cy="99695"/>
          </a:xfrm>
          <a:custGeom>
            <a:avLst/>
            <a:gdLst/>
            <a:ahLst/>
            <a:cxnLst/>
            <a:rect l="l" t="t" r="r" b="b"/>
            <a:pathLst>
              <a:path w="53339" h="99694">
                <a:moveTo>
                  <a:pt x="0" y="0"/>
                </a:moveTo>
                <a:lnTo>
                  <a:pt x="0" y="99187"/>
                </a:lnTo>
                <a:lnTo>
                  <a:pt x="53339" y="49593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6191148" y="1929638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25400" y="50800"/>
                </a:moveTo>
                <a:lnTo>
                  <a:pt x="15516" y="48804"/>
                </a:lnTo>
                <a:lnTo>
                  <a:pt x="7442" y="43362"/>
                </a:lnTo>
                <a:lnTo>
                  <a:pt x="1997" y="35289"/>
                </a:lnTo>
                <a:lnTo>
                  <a:pt x="0" y="25400"/>
                </a:lnTo>
                <a:lnTo>
                  <a:pt x="1997" y="15516"/>
                </a:lnTo>
                <a:lnTo>
                  <a:pt x="7442" y="7442"/>
                </a:lnTo>
                <a:lnTo>
                  <a:pt x="15516" y="1997"/>
                </a:lnTo>
                <a:lnTo>
                  <a:pt x="25400" y="0"/>
                </a:lnTo>
                <a:lnTo>
                  <a:pt x="35289" y="1997"/>
                </a:lnTo>
                <a:lnTo>
                  <a:pt x="43362" y="7442"/>
                </a:lnTo>
                <a:lnTo>
                  <a:pt x="48804" y="15516"/>
                </a:lnTo>
                <a:lnTo>
                  <a:pt x="50800" y="25400"/>
                </a:lnTo>
                <a:lnTo>
                  <a:pt x="48804" y="35289"/>
                </a:lnTo>
                <a:lnTo>
                  <a:pt x="43362" y="43362"/>
                </a:lnTo>
                <a:lnTo>
                  <a:pt x="35289" y="48804"/>
                </a:lnTo>
                <a:lnTo>
                  <a:pt x="25400" y="50800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4359147" y="4738395"/>
            <a:ext cx="193675" cy="436880"/>
          </a:xfrm>
          <a:custGeom>
            <a:avLst/>
            <a:gdLst/>
            <a:ahLst/>
            <a:cxnLst/>
            <a:rect l="l" t="t" r="r" b="b"/>
            <a:pathLst>
              <a:path w="193675" h="436879">
                <a:moveTo>
                  <a:pt x="193052" y="0"/>
                </a:moveTo>
                <a:lnTo>
                  <a:pt x="153905" y="26030"/>
                </a:lnTo>
                <a:lnTo>
                  <a:pt x="118555" y="55267"/>
                </a:lnTo>
                <a:lnTo>
                  <a:pt x="87272" y="87554"/>
                </a:lnTo>
                <a:lnTo>
                  <a:pt x="60323" y="122730"/>
                </a:lnTo>
                <a:lnTo>
                  <a:pt x="37978" y="160638"/>
                </a:lnTo>
                <a:lnTo>
                  <a:pt x="20505" y="201119"/>
                </a:lnTo>
                <a:lnTo>
                  <a:pt x="8172" y="244013"/>
                </a:lnTo>
                <a:lnTo>
                  <a:pt x="1247" y="289164"/>
                </a:lnTo>
                <a:lnTo>
                  <a:pt x="0" y="336411"/>
                </a:lnTo>
                <a:lnTo>
                  <a:pt x="4697" y="385597"/>
                </a:lnTo>
                <a:lnTo>
                  <a:pt x="15608" y="436562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4521758" y="4698809"/>
            <a:ext cx="71755" cy="85725"/>
          </a:xfrm>
          <a:custGeom>
            <a:avLst/>
            <a:gdLst/>
            <a:ahLst/>
            <a:cxnLst/>
            <a:rect l="l" t="t" r="r" b="b"/>
            <a:pathLst>
              <a:path w="71754" h="85725">
                <a:moveTo>
                  <a:pt x="0" y="0"/>
                </a:moveTo>
                <a:lnTo>
                  <a:pt x="50711" y="85229"/>
                </a:lnTo>
                <a:lnTo>
                  <a:pt x="71183" y="15341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4356031" y="5174056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1847" y="34924"/>
                </a:moveTo>
                <a:lnTo>
                  <a:pt x="7403" y="43341"/>
                </a:lnTo>
                <a:lnTo>
                  <a:pt x="15477" y="48783"/>
                </a:lnTo>
                <a:lnTo>
                  <a:pt x="25003" y="50801"/>
                </a:lnTo>
                <a:lnTo>
                  <a:pt x="34917" y="48945"/>
                </a:lnTo>
                <a:lnTo>
                  <a:pt x="43336" y="43398"/>
                </a:lnTo>
                <a:lnTo>
                  <a:pt x="48783" y="35332"/>
                </a:lnTo>
                <a:lnTo>
                  <a:pt x="50805" y="25812"/>
                </a:lnTo>
                <a:lnTo>
                  <a:pt x="48951" y="15900"/>
                </a:lnTo>
                <a:lnTo>
                  <a:pt x="43401" y="7474"/>
                </a:lnTo>
                <a:lnTo>
                  <a:pt x="35330" y="2023"/>
                </a:lnTo>
                <a:lnTo>
                  <a:pt x="25802" y="0"/>
                </a:lnTo>
                <a:lnTo>
                  <a:pt x="15880" y="1854"/>
                </a:lnTo>
                <a:lnTo>
                  <a:pt x="7469" y="7408"/>
                </a:lnTo>
                <a:lnTo>
                  <a:pt x="2024" y="15479"/>
                </a:lnTo>
                <a:lnTo>
                  <a:pt x="0" y="25005"/>
                </a:lnTo>
                <a:lnTo>
                  <a:pt x="1847" y="34924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4994668" y="4957508"/>
            <a:ext cx="115570" cy="467995"/>
          </a:xfrm>
          <a:custGeom>
            <a:avLst/>
            <a:gdLst/>
            <a:ahLst/>
            <a:cxnLst/>
            <a:rect l="l" t="t" r="r" b="b"/>
            <a:pathLst>
              <a:path w="115570" h="467995">
                <a:moveTo>
                  <a:pt x="0" y="467601"/>
                </a:moveTo>
                <a:lnTo>
                  <a:pt x="31077" y="432328"/>
                </a:lnTo>
                <a:lnTo>
                  <a:pt x="57655" y="394940"/>
                </a:lnTo>
                <a:lnTo>
                  <a:pt x="79517" y="355660"/>
                </a:lnTo>
                <a:lnTo>
                  <a:pt x="96443" y="314710"/>
                </a:lnTo>
                <a:lnTo>
                  <a:pt x="108215" y="272312"/>
                </a:lnTo>
                <a:lnTo>
                  <a:pt x="114616" y="228690"/>
                </a:lnTo>
                <a:lnTo>
                  <a:pt x="115428" y="184066"/>
                </a:lnTo>
                <a:lnTo>
                  <a:pt x="110432" y="138662"/>
                </a:lnTo>
                <a:lnTo>
                  <a:pt x="99411" y="92701"/>
                </a:lnTo>
                <a:lnTo>
                  <a:pt x="82146" y="46406"/>
                </a:lnTo>
                <a:lnTo>
                  <a:pt x="58419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961610" y="5386285"/>
            <a:ext cx="73025" cy="73025"/>
          </a:xfrm>
          <a:custGeom>
            <a:avLst/>
            <a:gdLst/>
            <a:ahLst/>
            <a:cxnLst/>
            <a:rect l="l" t="t" r="r" b="b"/>
            <a:pathLst>
              <a:path w="73025" h="73025">
                <a:moveTo>
                  <a:pt x="1689" y="0"/>
                </a:moveTo>
                <a:lnTo>
                  <a:pt x="0" y="72809"/>
                </a:lnTo>
                <a:lnTo>
                  <a:pt x="72732" y="69189"/>
                </a:lnTo>
                <a:lnTo>
                  <a:pt x="168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5015145" y="4910418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45461" y="9853"/>
                </a:moveTo>
                <a:lnTo>
                  <a:pt x="37905" y="3167"/>
                </a:lnTo>
                <a:lnTo>
                  <a:pt x="28690" y="0"/>
                </a:lnTo>
                <a:lnTo>
                  <a:pt x="18961" y="511"/>
                </a:lnTo>
                <a:lnTo>
                  <a:pt x="9863" y="4862"/>
                </a:lnTo>
                <a:lnTo>
                  <a:pt x="3170" y="12406"/>
                </a:lnTo>
                <a:lnTo>
                  <a:pt x="0" y="21610"/>
                </a:lnTo>
                <a:lnTo>
                  <a:pt x="513" y="31333"/>
                </a:lnTo>
                <a:lnTo>
                  <a:pt x="4872" y="40435"/>
                </a:lnTo>
                <a:lnTo>
                  <a:pt x="12410" y="47128"/>
                </a:lnTo>
                <a:lnTo>
                  <a:pt x="21613" y="50299"/>
                </a:lnTo>
                <a:lnTo>
                  <a:pt x="31336" y="49789"/>
                </a:lnTo>
                <a:lnTo>
                  <a:pt x="40432" y="45439"/>
                </a:lnTo>
                <a:lnTo>
                  <a:pt x="47127" y="37892"/>
                </a:lnTo>
                <a:lnTo>
                  <a:pt x="50304" y="28684"/>
                </a:lnTo>
                <a:lnTo>
                  <a:pt x="49802" y="18957"/>
                </a:lnTo>
                <a:lnTo>
                  <a:pt x="45461" y="9853"/>
                </a:lnTo>
                <a:close/>
              </a:path>
            </a:pathLst>
          </a:custGeom>
          <a:ln w="1269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5906858" y="5114112"/>
            <a:ext cx="540385" cy="135890"/>
          </a:xfrm>
          <a:custGeom>
            <a:avLst/>
            <a:gdLst/>
            <a:ahLst/>
            <a:cxnLst/>
            <a:rect l="l" t="t" r="r" b="b"/>
            <a:pathLst>
              <a:path w="540385" h="135889">
                <a:moveTo>
                  <a:pt x="75793" y="0"/>
                </a:moveTo>
                <a:lnTo>
                  <a:pt x="36127" y="11225"/>
                </a:lnTo>
                <a:lnTo>
                  <a:pt x="13165" y="23868"/>
                </a:lnTo>
                <a:lnTo>
                  <a:pt x="2568" y="38728"/>
                </a:lnTo>
                <a:lnTo>
                  <a:pt x="0" y="56603"/>
                </a:lnTo>
                <a:lnTo>
                  <a:pt x="9489" y="77613"/>
                </a:lnTo>
                <a:lnTo>
                  <a:pt x="77808" y="112482"/>
                </a:lnTo>
                <a:lnTo>
                  <a:pt x="131573" y="124836"/>
                </a:lnTo>
                <a:lnTo>
                  <a:pt x="195034" y="132801"/>
                </a:lnTo>
                <a:lnTo>
                  <a:pt x="265658" y="135623"/>
                </a:lnTo>
                <a:lnTo>
                  <a:pt x="335338" y="133505"/>
                </a:lnTo>
                <a:lnTo>
                  <a:pt x="396851" y="127386"/>
                </a:lnTo>
                <a:lnTo>
                  <a:pt x="448994" y="117614"/>
                </a:lnTo>
                <a:lnTo>
                  <a:pt x="490560" y="104541"/>
                </a:lnTo>
                <a:lnTo>
                  <a:pt x="537146" y="69888"/>
                </a:lnTo>
                <a:lnTo>
                  <a:pt x="540367" y="50778"/>
                </a:lnTo>
                <a:lnTo>
                  <a:pt x="531140" y="31591"/>
                </a:lnTo>
                <a:lnTo>
                  <a:pt x="508476" y="14841"/>
                </a:lnTo>
                <a:lnTo>
                  <a:pt x="471385" y="3048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5982068" y="5083302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25400" y="50800"/>
                </a:moveTo>
                <a:lnTo>
                  <a:pt x="35289" y="48804"/>
                </a:lnTo>
                <a:lnTo>
                  <a:pt x="43362" y="43362"/>
                </a:lnTo>
                <a:lnTo>
                  <a:pt x="48804" y="35289"/>
                </a:lnTo>
                <a:lnTo>
                  <a:pt x="50800" y="25400"/>
                </a:lnTo>
                <a:lnTo>
                  <a:pt x="48804" y="15516"/>
                </a:lnTo>
                <a:lnTo>
                  <a:pt x="43362" y="7442"/>
                </a:lnTo>
                <a:lnTo>
                  <a:pt x="35289" y="1997"/>
                </a:lnTo>
                <a:lnTo>
                  <a:pt x="25400" y="0"/>
                </a:lnTo>
                <a:lnTo>
                  <a:pt x="15510" y="1997"/>
                </a:lnTo>
                <a:lnTo>
                  <a:pt x="7437" y="7442"/>
                </a:lnTo>
                <a:lnTo>
                  <a:pt x="1995" y="15516"/>
                </a:lnTo>
                <a:lnTo>
                  <a:pt x="0" y="25400"/>
                </a:lnTo>
                <a:lnTo>
                  <a:pt x="1995" y="35289"/>
                </a:lnTo>
                <a:lnTo>
                  <a:pt x="7437" y="43362"/>
                </a:lnTo>
                <a:lnTo>
                  <a:pt x="15510" y="48804"/>
                </a:lnTo>
                <a:lnTo>
                  <a:pt x="25400" y="50800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6331648" y="5069560"/>
            <a:ext cx="62230" cy="97790"/>
          </a:xfrm>
          <a:custGeom>
            <a:avLst/>
            <a:gdLst/>
            <a:ahLst/>
            <a:cxnLst/>
            <a:rect l="l" t="t" r="r" b="b"/>
            <a:pathLst>
              <a:path w="62229" h="97789">
                <a:moveTo>
                  <a:pt x="61658" y="0"/>
                </a:moveTo>
                <a:lnTo>
                  <a:pt x="0" y="38747"/>
                </a:lnTo>
                <a:lnTo>
                  <a:pt x="43141" y="97434"/>
                </a:lnTo>
                <a:lnTo>
                  <a:pt x="61658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4355769" y="7534714"/>
            <a:ext cx="157480" cy="83185"/>
          </a:xfrm>
          <a:custGeom>
            <a:avLst/>
            <a:gdLst/>
            <a:ahLst/>
            <a:cxnLst/>
            <a:rect l="l" t="t" r="r" b="b"/>
            <a:pathLst>
              <a:path w="157479" h="83184">
                <a:moveTo>
                  <a:pt x="157416" y="40924"/>
                </a:moveTo>
                <a:lnTo>
                  <a:pt x="143394" y="21723"/>
                </a:lnTo>
                <a:lnTo>
                  <a:pt x="122821" y="7188"/>
                </a:lnTo>
                <a:lnTo>
                  <a:pt x="96962" y="0"/>
                </a:lnTo>
                <a:lnTo>
                  <a:pt x="67081" y="2837"/>
                </a:lnTo>
                <a:lnTo>
                  <a:pt x="43069" y="13857"/>
                </a:lnTo>
                <a:lnTo>
                  <a:pt x="21758" y="32130"/>
                </a:lnTo>
                <a:lnTo>
                  <a:pt x="6338" y="55736"/>
                </a:lnTo>
                <a:lnTo>
                  <a:pt x="0" y="82758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4466183" y="7548168"/>
            <a:ext cx="88900" cy="70485"/>
          </a:xfrm>
          <a:custGeom>
            <a:avLst/>
            <a:gdLst/>
            <a:ahLst/>
            <a:cxnLst/>
            <a:rect l="l" t="t" r="r" b="b"/>
            <a:pathLst>
              <a:path w="88900" h="70484">
                <a:moveTo>
                  <a:pt x="88709" y="0"/>
                </a:moveTo>
                <a:lnTo>
                  <a:pt x="0" y="44348"/>
                </a:lnTo>
                <a:lnTo>
                  <a:pt x="68211" y="69888"/>
                </a:lnTo>
                <a:lnTo>
                  <a:pt x="8870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4330179" y="7617930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4" h="50165">
                <a:moveTo>
                  <a:pt x="20091" y="0"/>
                </a:moveTo>
                <a:lnTo>
                  <a:pt x="10762" y="3847"/>
                </a:lnTo>
                <a:lnTo>
                  <a:pt x="3873" y="10733"/>
                </a:lnTo>
                <a:lnTo>
                  <a:pt x="71" y="19697"/>
                </a:lnTo>
                <a:lnTo>
                  <a:pt x="0" y="29781"/>
                </a:lnTo>
                <a:lnTo>
                  <a:pt x="3847" y="39110"/>
                </a:lnTo>
                <a:lnTo>
                  <a:pt x="10733" y="45999"/>
                </a:lnTo>
                <a:lnTo>
                  <a:pt x="19697" y="49801"/>
                </a:lnTo>
                <a:lnTo>
                  <a:pt x="29781" y="49872"/>
                </a:lnTo>
                <a:lnTo>
                  <a:pt x="39103" y="46026"/>
                </a:lnTo>
                <a:lnTo>
                  <a:pt x="45988" y="39144"/>
                </a:lnTo>
                <a:lnTo>
                  <a:pt x="49789" y="30181"/>
                </a:lnTo>
                <a:lnTo>
                  <a:pt x="49860" y="20091"/>
                </a:lnTo>
                <a:lnTo>
                  <a:pt x="46019" y="10769"/>
                </a:lnTo>
                <a:lnTo>
                  <a:pt x="39138" y="3883"/>
                </a:lnTo>
                <a:lnTo>
                  <a:pt x="30175" y="78"/>
                </a:lnTo>
                <a:lnTo>
                  <a:pt x="20091" y="0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6347371" y="7697965"/>
            <a:ext cx="195580" cy="102235"/>
          </a:xfrm>
          <a:custGeom>
            <a:avLst/>
            <a:gdLst/>
            <a:ahLst/>
            <a:cxnLst/>
            <a:rect l="l" t="t" r="r" b="b"/>
            <a:pathLst>
              <a:path w="195579" h="102234">
                <a:moveTo>
                  <a:pt x="195325" y="0"/>
                </a:moveTo>
                <a:lnTo>
                  <a:pt x="179801" y="57807"/>
                </a:lnTo>
                <a:lnTo>
                  <a:pt x="122872" y="98107"/>
                </a:lnTo>
                <a:lnTo>
                  <a:pt x="90116" y="101843"/>
                </a:lnTo>
                <a:lnTo>
                  <a:pt x="55621" y="96178"/>
                </a:lnTo>
                <a:lnTo>
                  <a:pt x="24033" y="81096"/>
                </a:lnTo>
                <a:lnTo>
                  <a:pt x="0" y="56578"/>
                </a:lnTo>
              </a:path>
            </a:pathLst>
          </a:custGeom>
          <a:ln w="1269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6493687" y="7650683"/>
            <a:ext cx="99060" cy="57150"/>
          </a:xfrm>
          <a:custGeom>
            <a:avLst/>
            <a:gdLst/>
            <a:ahLst/>
            <a:cxnLst/>
            <a:rect l="l" t="t" r="r" b="b"/>
            <a:pathLst>
              <a:path w="99059" h="57150">
                <a:moveTo>
                  <a:pt x="45478" y="0"/>
                </a:moveTo>
                <a:lnTo>
                  <a:pt x="0" y="56870"/>
                </a:lnTo>
                <a:lnTo>
                  <a:pt x="98894" y="49491"/>
                </a:lnTo>
                <a:lnTo>
                  <a:pt x="45478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6308296" y="7707786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34057" y="49247"/>
                </a:moveTo>
                <a:lnTo>
                  <a:pt x="0" y="24090"/>
                </a:lnTo>
                <a:lnTo>
                  <a:pt x="2352" y="14644"/>
                </a:lnTo>
                <a:lnTo>
                  <a:pt x="8076" y="6766"/>
                </a:lnTo>
                <a:lnTo>
                  <a:pt x="16684" y="1507"/>
                </a:lnTo>
                <a:lnTo>
                  <a:pt x="26658" y="0"/>
                </a:lnTo>
                <a:lnTo>
                  <a:pt x="36108" y="2352"/>
                </a:lnTo>
                <a:lnTo>
                  <a:pt x="43987" y="8076"/>
                </a:lnTo>
                <a:lnTo>
                  <a:pt x="49247" y="16684"/>
                </a:lnTo>
                <a:lnTo>
                  <a:pt x="50752" y="26658"/>
                </a:lnTo>
                <a:lnTo>
                  <a:pt x="48396" y="36108"/>
                </a:lnTo>
                <a:lnTo>
                  <a:pt x="42667" y="43987"/>
                </a:lnTo>
                <a:lnTo>
                  <a:pt x="34057" y="49247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3091271" y="7932817"/>
            <a:ext cx="194310" cy="352425"/>
          </a:xfrm>
          <a:custGeom>
            <a:avLst/>
            <a:gdLst/>
            <a:ahLst/>
            <a:cxnLst/>
            <a:rect l="l" t="t" r="r" b="b"/>
            <a:pathLst>
              <a:path w="194310" h="352425">
                <a:moveTo>
                  <a:pt x="125816" y="352408"/>
                </a:moveTo>
                <a:lnTo>
                  <a:pt x="88677" y="337340"/>
                </a:lnTo>
                <a:lnTo>
                  <a:pt x="55298" y="311298"/>
                </a:lnTo>
                <a:lnTo>
                  <a:pt x="27908" y="276532"/>
                </a:lnTo>
                <a:lnTo>
                  <a:pt x="8733" y="235289"/>
                </a:lnTo>
                <a:lnTo>
                  <a:pt x="0" y="189817"/>
                </a:lnTo>
                <a:lnTo>
                  <a:pt x="3934" y="142363"/>
                </a:lnTo>
                <a:lnTo>
                  <a:pt x="18771" y="97431"/>
                </a:lnTo>
                <a:lnTo>
                  <a:pt x="40960" y="59099"/>
                </a:lnTo>
                <a:lnTo>
                  <a:pt x="70045" y="28996"/>
                </a:lnTo>
                <a:lnTo>
                  <a:pt x="105575" y="8753"/>
                </a:lnTo>
                <a:lnTo>
                  <a:pt x="147096" y="0"/>
                </a:lnTo>
                <a:lnTo>
                  <a:pt x="194155" y="4365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3200171" y="8235581"/>
            <a:ext cx="63500" cy="97155"/>
          </a:xfrm>
          <a:custGeom>
            <a:avLst/>
            <a:gdLst/>
            <a:ahLst/>
            <a:cxnLst/>
            <a:rect l="l" t="t" r="r" b="b"/>
            <a:pathLst>
              <a:path w="63500" h="97154">
                <a:moveTo>
                  <a:pt x="22301" y="0"/>
                </a:moveTo>
                <a:lnTo>
                  <a:pt x="0" y="96634"/>
                </a:lnTo>
                <a:lnTo>
                  <a:pt x="63131" y="60312"/>
                </a:lnTo>
                <a:lnTo>
                  <a:pt x="22301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3285150" y="7917874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4" h="50165">
                <a:moveTo>
                  <a:pt x="275" y="19307"/>
                </a:moveTo>
                <a:lnTo>
                  <a:pt x="4441" y="10125"/>
                </a:lnTo>
                <a:lnTo>
                  <a:pt x="11559" y="3485"/>
                </a:lnTo>
                <a:lnTo>
                  <a:pt x="20649" y="0"/>
                </a:lnTo>
                <a:lnTo>
                  <a:pt x="30730" y="283"/>
                </a:lnTo>
                <a:lnTo>
                  <a:pt x="39914" y="4448"/>
                </a:lnTo>
                <a:lnTo>
                  <a:pt x="46560" y="11567"/>
                </a:lnTo>
                <a:lnTo>
                  <a:pt x="50054" y="20657"/>
                </a:lnTo>
                <a:lnTo>
                  <a:pt x="49780" y="30737"/>
                </a:lnTo>
                <a:lnTo>
                  <a:pt x="45607" y="39922"/>
                </a:lnTo>
                <a:lnTo>
                  <a:pt x="38485" y="46566"/>
                </a:lnTo>
                <a:lnTo>
                  <a:pt x="29393" y="50056"/>
                </a:lnTo>
                <a:lnTo>
                  <a:pt x="19313" y="49775"/>
                </a:lnTo>
                <a:lnTo>
                  <a:pt x="10130" y="45609"/>
                </a:lnTo>
                <a:lnTo>
                  <a:pt x="3488" y="38489"/>
                </a:lnTo>
                <a:lnTo>
                  <a:pt x="0" y="29395"/>
                </a:lnTo>
                <a:lnTo>
                  <a:pt x="275" y="19307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565167" y="7743241"/>
            <a:ext cx="207645" cy="227965"/>
          </a:xfrm>
          <a:custGeom>
            <a:avLst/>
            <a:gdLst/>
            <a:ahLst/>
            <a:cxnLst/>
            <a:rect l="l" t="t" r="r" b="b"/>
            <a:pathLst>
              <a:path w="207644" h="227965">
                <a:moveTo>
                  <a:pt x="32937" y="0"/>
                </a:moveTo>
                <a:lnTo>
                  <a:pt x="8847" y="36671"/>
                </a:lnTo>
                <a:lnTo>
                  <a:pt x="0" y="83661"/>
                </a:lnTo>
                <a:lnTo>
                  <a:pt x="8259" y="133413"/>
                </a:lnTo>
                <a:lnTo>
                  <a:pt x="35490" y="178371"/>
                </a:lnTo>
                <a:lnTo>
                  <a:pt x="75749" y="211200"/>
                </a:lnTo>
                <a:lnTo>
                  <a:pt x="119791" y="227591"/>
                </a:lnTo>
                <a:lnTo>
                  <a:pt x="164583" y="224564"/>
                </a:lnTo>
                <a:lnTo>
                  <a:pt x="207092" y="199136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559966" y="7710894"/>
            <a:ext cx="73025" cy="73025"/>
          </a:xfrm>
          <a:custGeom>
            <a:avLst/>
            <a:gdLst/>
            <a:ahLst/>
            <a:cxnLst/>
            <a:rect l="l" t="t" r="r" b="b"/>
            <a:pathLst>
              <a:path w="73025" h="73025">
                <a:moveTo>
                  <a:pt x="72821" y="0"/>
                </a:moveTo>
                <a:lnTo>
                  <a:pt x="0" y="114"/>
                </a:lnTo>
                <a:lnTo>
                  <a:pt x="67640" y="72643"/>
                </a:lnTo>
                <a:lnTo>
                  <a:pt x="72821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1765442" y="7899668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6816" y="42708"/>
                </a:moveTo>
                <a:lnTo>
                  <a:pt x="15015" y="48576"/>
                </a:lnTo>
                <a:lnTo>
                  <a:pt x="24499" y="50765"/>
                </a:lnTo>
                <a:lnTo>
                  <a:pt x="34114" y="49236"/>
                </a:lnTo>
                <a:lnTo>
                  <a:pt x="42706" y="43953"/>
                </a:lnTo>
                <a:lnTo>
                  <a:pt x="48577" y="35753"/>
                </a:lnTo>
                <a:lnTo>
                  <a:pt x="50769" y="26269"/>
                </a:lnTo>
                <a:lnTo>
                  <a:pt x="49245" y="16655"/>
                </a:lnTo>
                <a:lnTo>
                  <a:pt x="43964" y="8062"/>
                </a:lnTo>
                <a:lnTo>
                  <a:pt x="35757" y="2192"/>
                </a:lnTo>
                <a:lnTo>
                  <a:pt x="26269" y="0"/>
                </a:lnTo>
                <a:lnTo>
                  <a:pt x="16653" y="1524"/>
                </a:lnTo>
                <a:lnTo>
                  <a:pt x="8061" y="6805"/>
                </a:lnTo>
                <a:lnTo>
                  <a:pt x="2191" y="15006"/>
                </a:lnTo>
                <a:lnTo>
                  <a:pt x="0" y="24495"/>
                </a:lnTo>
                <a:lnTo>
                  <a:pt x="1528" y="34114"/>
                </a:lnTo>
                <a:lnTo>
                  <a:pt x="6816" y="42708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3337666" y="2547175"/>
            <a:ext cx="361950" cy="302260"/>
          </a:xfrm>
          <a:custGeom>
            <a:avLst/>
            <a:gdLst/>
            <a:ahLst/>
            <a:cxnLst/>
            <a:rect l="l" t="t" r="r" b="b"/>
            <a:pathLst>
              <a:path w="361950" h="302260">
                <a:moveTo>
                  <a:pt x="361696" y="302145"/>
                </a:moveTo>
                <a:lnTo>
                  <a:pt x="314894" y="297543"/>
                </a:lnTo>
                <a:lnTo>
                  <a:pt x="269945" y="288325"/>
                </a:lnTo>
                <a:lnTo>
                  <a:pt x="227160" y="274506"/>
                </a:lnTo>
                <a:lnTo>
                  <a:pt x="186848" y="256099"/>
                </a:lnTo>
                <a:lnTo>
                  <a:pt x="149321" y="233119"/>
                </a:lnTo>
                <a:lnTo>
                  <a:pt x="114888" y="205581"/>
                </a:lnTo>
                <a:lnTo>
                  <a:pt x="83860" y="173497"/>
                </a:lnTo>
                <a:lnTo>
                  <a:pt x="56547" y="136883"/>
                </a:lnTo>
                <a:lnTo>
                  <a:pt x="33259" y="95753"/>
                </a:lnTo>
                <a:lnTo>
                  <a:pt x="14306" y="50120"/>
                </a:lnTo>
                <a:lnTo>
                  <a:pt x="0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3691108" y="2799512"/>
            <a:ext cx="55880" cy="99060"/>
          </a:xfrm>
          <a:custGeom>
            <a:avLst/>
            <a:gdLst/>
            <a:ahLst/>
            <a:cxnLst/>
            <a:rect l="l" t="t" r="r" b="b"/>
            <a:pathLst>
              <a:path w="55880" h="99060">
                <a:moveTo>
                  <a:pt x="4699" y="0"/>
                </a:moveTo>
                <a:lnTo>
                  <a:pt x="0" y="99060"/>
                </a:lnTo>
                <a:lnTo>
                  <a:pt x="55626" y="52095"/>
                </a:lnTo>
                <a:lnTo>
                  <a:pt x="469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3306806" y="2497137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0" y="27914"/>
                </a:moveTo>
                <a:lnTo>
                  <a:pt x="978" y="17870"/>
                </a:lnTo>
                <a:lnTo>
                  <a:pt x="5540" y="9270"/>
                </a:lnTo>
                <a:lnTo>
                  <a:pt x="12983" y="3015"/>
                </a:lnTo>
                <a:lnTo>
                  <a:pt x="22606" y="0"/>
                </a:lnTo>
                <a:lnTo>
                  <a:pt x="32668" y="953"/>
                </a:lnTo>
                <a:lnTo>
                  <a:pt x="41290" y="5521"/>
                </a:lnTo>
                <a:lnTo>
                  <a:pt x="47555" y="12980"/>
                </a:lnTo>
                <a:lnTo>
                  <a:pt x="50546" y="22605"/>
                </a:lnTo>
                <a:lnTo>
                  <a:pt x="49621" y="32643"/>
                </a:lnTo>
                <a:lnTo>
                  <a:pt x="45053" y="41240"/>
                </a:lnTo>
                <a:lnTo>
                  <a:pt x="37580" y="47498"/>
                </a:lnTo>
                <a:lnTo>
                  <a:pt x="27940" y="50520"/>
                </a:lnTo>
                <a:lnTo>
                  <a:pt x="17895" y="49567"/>
                </a:lnTo>
                <a:lnTo>
                  <a:pt x="9302" y="44999"/>
                </a:lnTo>
                <a:lnTo>
                  <a:pt x="3044" y="37540"/>
                </a:lnTo>
                <a:lnTo>
                  <a:pt x="0" y="27914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1692407" y="2617089"/>
            <a:ext cx="259079" cy="394970"/>
          </a:xfrm>
          <a:custGeom>
            <a:avLst/>
            <a:gdLst/>
            <a:ahLst/>
            <a:cxnLst/>
            <a:rect l="l" t="t" r="r" b="b"/>
            <a:pathLst>
              <a:path w="259079" h="394969">
                <a:moveTo>
                  <a:pt x="0" y="394677"/>
                </a:moveTo>
                <a:lnTo>
                  <a:pt x="43391" y="376594"/>
                </a:lnTo>
                <a:lnTo>
                  <a:pt x="83666" y="354637"/>
                </a:lnTo>
                <a:lnTo>
                  <a:pt x="120533" y="328913"/>
                </a:lnTo>
                <a:lnTo>
                  <a:pt x="153697" y="299525"/>
                </a:lnTo>
                <a:lnTo>
                  <a:pt x="182864" y="266578"/>
                </a:lnTo>
                <a:lnTo>
                  <a:pt x="207741" y="230176"/>
                </a:lnTo>
                <a:lnTo>
                  <a:pt x="228033" y="190423"/>
                </a:lnTo>
                <a:lnTo>
                  <a:pt x="243447" y="147425"/>
                </a:lnTo>
                <a:lnTo>
                  <a:pt x="253688" y="101286"/>
                </a:lnTo>
                <a:lnTo>
                  <a:pt x="258464" y="52109"/>
                </a:lnTo>
                <a:lnTo>
                  <a:pt x="257479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11647805" y="2963100"/>
            <a:ext cx="67310" cy="93345"/>
          </a:xfrm>
          <a:custGeom>
            <a:avLst/>
            <a:gdLst/>
            <a:ahLst/>
            <a:cxnLst/>
            <a:rect l="l" t="t" r="r" b="b"/>
            <a:pathLst>
              <a:path w="67309" h="93344">
                <a:moveTo>
                  <a:pt x="33439" y="0"/>
                </a:moveTo>
                <a:lnTo>
                  <a:pt x="0" y="64693"/>
                </a:lnTo>
                <a:lnTo>
                  <a:pt x="66954" y="93332"/>
                </a:lnTo>
                <a:lnTo>
                  <a:pt x="3343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1923064" y="2566822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5" h="50164">
                <a:moveTo>
                  <a:pt x="49872" y="20091"/>
                </a:moveTo>
                <a:lnTo>
                  <a:pt x="46023" y="10762"/>
                </a:lnTo>
                <a:lnTo>
                  <a:pt x="39135" y="3873"/>
                </a:lnTo>
                <a:lnTo>
                  <a:pt x="30170" y="71"/>
                </a:lnTo>
                <a:lnTo>
                  <a:pt x="20091" y="0"/>
                </a:lnTo>
                <a:lnTo>
                  <a:pt x="10767" y="3840"/>
                </a:lnTo>
                <a:lnTo>
                  <a:pt x="3878" y="10723"/>
                </a:lnTo>
                <a:lnTo>
                  <a:pt x="72" y="19689"/>
                </a:lnTo>
                <a:lnTo>
                  <a:pt x="0" y="29781"/>
                </a:lnTo>
                <a:lnTo>
                  <a:pt x="3849" y="39103"/>
                </a:lnTo>
                <a:lnTo>
                  <a:pt x="10739" y="45988"/>
                </a:lnTo>
                <a:lnTo>
                  <a:pt x="19707" y="49789"/>
                </a:lnTo>
                <a:lnTo>
                  <a:pt x="29794" y="49860"/>
                </a:lnTo>
                <a:lnTo>
                  <a:pt x="39117" y="46014"/>
                </a:lnTo>
                <a:lnTo>
                  <a:pt x="46005" y="39133"/>
                </a:lnTo>
                <a:lnTo>
                  <a:pt x="49807" y="30173"/>
                </a:lnTo>
                <a:lnTo>
                  <a:pt x="49872" y="20091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0330357" y="2578506"/>
            <a:ext cx="387985" cy="422275"/>
          </a:xfrm>
          <a:custGeom>
            <a:avLst/>
            <a:gdLst/>
            <a:ahLst/>
            <a:cxnLst/>
            <a:rect l="l" t="t" r="r" b="b"/>
            <a:pathLst>
              <a:path w="387984" h="422275">
                <a:moveTo>
                  <a:pt x="387667" y="421792"/>
                </a:moveTo>
                <a:lnTo>
                  <a:pt x="341727" y="411586"/>
                </a:lnTo>
                <a:lnTo>
                  <a:pt x="297486" y="397290"/>
                </a:lnTo>
                <a:lnTo>
                  <a:pt x="255213" y="379011"/>
                </a:lnTo>
                <a:lnTo>
                  <a:pt x="215177" y="356850"/>
                </a:lnTo>
                <a:lnTo>
                  <a:pt x="177648" y="330914"/>
                </a:lnTo>
                <a:lnTo>
                  <a:pt x="142895" y="301306"/>
                </a:lnTo>
                <a:lnTo>
                  <a:pt x="111188" y="268130"/>
                </a:lnTo>
                <a:lnTo>
                  <a:pt x="82796" y="231491"/>
                </a:lnTo>
                <a:lnTo>
                  <a:pt x="57989" y="191494"/>
                </a:lnTo>
                <a:lnTo>
                  <a:pt x="37037" y="148241"/>
                </a:lnTo>
                <a:lnTo>
                  <a:pt x="20208" y="101839"/>
                </a:lnTo>
                <a:lnTo>
                  <a:pt x="7772" y="52390"/>
                </a:lnTo>
                <a:lnTo>
                  <a:pt x="0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0703686" y="2950438"/>
            <a:ext cx="61594" cy="97790"/>
          </a:xfrm>
          <a:custGeom>
            <a:avLst/>
            <a:gdLst/>
            <a:ahLst/>
            <a:cxnLst/>
            <a:rect l="l" t="t" r="r" b="b"/>
            <a:pathLst>
              <a:path w="61595" h="97789">
                <a:moveTo>
                  <a:pt x="17005" y="0"/>
                </a:moveTo>
                <a:lnTo>
                  <a:pt x="0" y="97701"/>
                </a:lnTo>
                <a:lnTo>
                  <a:pt x="61036" y="58000"/>
                </a:lnTo>
                <a:lnTo>
                  <a:pt x="17005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0302443" y="2527833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0" y="24955"/>
                </a:moveTo>
                <a:lnTo>
                  <a:pt x="2166" y="15101"/>
                </a:lnTo>
                <a:lnTo>
                  <a:pt x="7750" y="7124"/>
                </a:lnTo>
                <a:lnTo>
                  <a:pt x="15919" y="1824"/>
                </a:lnTo>
                <a:lnTo>
                  <a:pt x="25844" y="0"/>
                </a:lnTo>
                <a:lnTo>
                  <a:pt x="35685" y="2166"/>
                </a:lnTo>
                <a:lnTo>
                  <a:pt x="43661" y="7750"/>
                </a:lnTo>
                <a:lnTo>
                  <a:pt x="48967" y="15919"/>
                </a:lnTo>
                <a:lnTo>
                  <a:pt x="50800" y="25844"/>
                </a:lnTo>
                <a:lnTo>
                  <a:pt x="48624" y="35690"/>
                </a:lnTo>
                <a:lnTo>
                  <a:pt x="43035" y="43664"/>
                </a:lnTo>
                <a:lnTo>
                  <a:pt x="34867" y="48963"/>
                </a:lnTo>
                <a:lnTo>
                  <a:pt x="24955" y="50787"/>
                </a:lnTo>
                <a:lnTo>
                  <a:pt x="15100" y="48620"/>
                </a:lnTo>
                <a:lnTo>
                  <a:pt x="7119" y="43038"/>
                </a:lnTo>
                <a:lnTo>
                  <a:pt x="1818" y="34872"/>
                </a:lnTo>
                <a:lnTo>
                  <a:pt x="0" y="24955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8753767" y="2545524"/>
            <a:ext cx="478790" cy="316865"/>
          </a:xfrm>
          <a:custGeom>
            <a:avLst/>
            <a:gdLst/>
            <a:ahLst/>
            <a:cxnLst/>
            <a:rect l="l" t="t" r="r" b="b"/>
            <a:pathLst>
              <a:path w="478790" h="316864">
                <a:moveTo>
                  <a:pt x="0" y="315480"/>
                </a:moveTo>
                <a:lnTo>
                  <a:pt x="47050" y="316691"/>
                </a:lnTo>
                <a:lnTo>
                  <a:pt x="93441" y="313523"/>
                </a:lnTo>
                <a:lnTo>
                  <a:pt x="138885" y="306012"/>
                </a:lnTo>
                <a:lnTo>
                  <a:pt x="183096" y="294196"/>
                </a:lnTo>
                <a:lnTo>
                  <a:pt x="225787" y="278109"/>
                </a:lnTo>
                <a:lnTo>
                  <a:pt x="266672" y="257788"/>
                </a:lnTo>
                <a:lnTo>
                  <a:pt x="305465" y="233269"/>
                </a:lnTo>
                <a:lnTo>
                  <a:pt x="341877" y="204587"/>
                </a:lnTo>
                <a:lnTo>
                  <a:pt x="375624" y="171778"/>
                </a:lnTo>
                <a:lnTo>
                  <a:pt x="406418" y="134879"/>
                </a:lnTo>
                <a:lnTo>
                  <a:pt x="433973" y="93926"/>
                </a:lnTo>
                <a:lnTo>
                  <a:pt x="458002" y="48954"/>
                </a:lnTo>
                <a:lnTo>
                  <a:pt x="478218" y="0"/>
                </a:lnTo>
              </a:path>
            </a:pathLst>
          </a:custGeom>
          <a:ln w="1269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8706510" y="2811983"/>
            <a:ext cx="57150" cy="99060"/>
          </a:xfrm>
          <a:custGeom>
            <a:avLst/>
            <a:gdLst/>
            <a:ahLst/>
            <a:cxnLst/>
            <a:rect l="l" t="t" r="r" b="b"/>
            <a:pathLst>
              <a:path w="57150" h="99060">
                <a:moveTo>
                  <a:pt x="56756" y="0"/>
                </a:moveTo>
                <a:lnTo>
                  <a:pt x="0" y="45618"/>
                </a:lnTo>
                <a:lnTo>
                  <a:pt x="49631" y="98920"/>
                </a:lnTo>
                <a:lnTo>
                  <a:pt x="56756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9215509" y="2496582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5" h="50164">
                <a:moveTo>
                  <a:pt x="49787" y="30743"/>
                </a:moveTo>
                <a:lnTo>
                  <a:pt x="20655" y="0"/>
                </a:lnTo>
                <a:lnTo>
                  <a:pt x="11562" y="3488"/>
                </a:lnTo>
                <a:lnTo>
                  <a:pt x="4443" y="10130"/>
                </a:lnTo>
                <a:lnTo>
                  <a:pt x="283" y="19313"/>
                </a:lnTo>
                <a:lnTo>
                  <a:pt x="0" y="29393"/>
                </a:lnTo>
                <a:lnTo>
                  <a:pt x="3485" y="38483"/>
                </a:lnTo>
                <a:lnTo>
                  <a:pt x="10125" y="45602"/>
                </a:lnTo>
                <a:lnTo>
                  <a:pt x="19307" y="49767"/>
                </a:lnTo>
                <a:lnTo>
                  <a:pt x="29395" y="50050"/>
                </a:lnTo>
                <a:lnTo>
                  <a:pt x="38491" y="46565"/>
                </a:lnTo>
                <a:lnTo>
                  <a:pt x="45614" y="39925"/>
                </a:lnTo>
                <a:lnTo>
                  <a:pt x="49787" y="30743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0181552" y="4517504"/>
            <a:ext cx="394335" cy="258445"/>
          </a:xfrm>
          <a:custGeom>
            <a:avLst/>
            <a:gdLst/>
            <a:ahLst/>
            <a:cxnLst/>
            <a:rect l="l" t="t" r="r" b="b"/>
            <a:pathLst>
              <a:path w="394334" h="258445">
                <a:moveTo>
                  <a:pt x="3657" y="0"/>
                </a:moveTo>
                <a:lnTo>
                  <a:pt x="2639" y="18244"/>
                </a:lnTo>
                <a:lnTo>
                  <a:pt x="1638" y="35355"/>
                </a:lnTo>
                <a:lnTo>
                  <a:pt x="732" y="52272"/>
                </a:lnTo>
                <a:lnTo>
                  <a:pt x="5210" y="117368"/>
                </a:lnTo>
                <a:lnTo>
                  <a:pt x="23047" y="161131"/>
                </a:lnTo>
                <a:lnTo>
                  <a:pt x="51887" y="199172"/>
                </a:lnTo>
                <a:lnTo>
                  <a:pt x="90105" y="229435"/>
                </a:lnTo>
                <a:lnTo>
                  <a:pt x="136076" y="249865"/>
                </a:lnTo>
                <a:lnTo>
                  <a:pt x="188175" y="258406"/>
                </a:lnTo>
                <a:lnTo>
                  <a:pt x="233754" y="254534"/>
                </a:lnTo>
                <a:lnTo>
                  <a:pt x="276025" y="240486"/>
                </a:lnTo>
                <a:lnTo>
                  <a:pt x="313732" y="217515"/>
                </a:lnTo>
                <a:lnTo>
                  <a:pt x="345617" y="186875"/>
                </a:lnTo>
                <a:lnTo>
                  <a:pt x="370424" y="149819"/>
                </a:lnTo>
                <a:lnTo>
                  <a:pt x="386895" y="107598"/>
                </a:lnTo>
                <a:lnTo>
                  <a:pt x="393776" y="61468"/>
                </a:lnTo>
                <a:lnTo>
                  <a:pt x="394027" y="48137"/>
                </a:lnTo>
                <a:lnTo>
                  <a:pt x="393758" y="42063"/>
                </a:lnTo>
                <a:lnTo>
                  <a:pt x="393077" y="35102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10135399" y="4470146"/>
            <a:ext cx="99060" cy="55880"/>
          </a:xfrm>
          <a:custGeom>
            <a:avLst/>
            <a:gdLst/>
            <a:ahLst/>
            <a:cxnLst/>
            <a:rect l="l" t="t" r="r" b="b"/>
            <a:pathLst>
              <a:path w="99059" h="55879">
                <a:moveTo>
                  <a:pt x="52311" y="0"/>
                </a:moveTo>
                <a:lnTo>
                  <a:pt x="0" y="50660"/>
                </a:lnTo>
                <a:lnTo>
                  <a:pt x="99034" y="55854"/>
                </a:lnTo>
                <a:lnTo>
                  <a:pt x="52311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0546270" y="4501997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50761" y="26276"/>
                </a:moveTo>
                <a:lnTo>
                  <a:pt x="49114" y="16323"/>
                </a:lnTo>
                <a:lnTo>
                  <a:pt x="43956" y="8061"/>
                </a:lnTo>
                <a:lnTo>
                  <a:pt x="36076" y="2337"/>
                </a:lnTo>
                <a:lnTo>
                  <a:pt x="26263" y="0"/>
                </a:lnTo>
                <a:lnTo>
                  <a:pt x="16312" y="1647"/>
                </a:lnTo>
                <a:lnTo>
                  <a:pt x="8054" y="6805"/>
                </a:lnTo>
                <a:lnTo>
                  <a:pt x="2335" y="14685"/>
                </a:lnTo>
                <a:lnTo>
                  <a:pt x="0" y="24498"/>
                </a:lnTo>
                <a:lnTo>
                  <a:pt x="1647" y="34449"/>
                </a:lnTo>
                <a:lnTo>
                  <a:pt x="6805" y="42708"/>
                </a:lnTo>
                <a:lnTo>
                  <a:pt x="14685" y="48431"/>
                </a:lnTo>
                <a:lnTo>
                  <a:pt x="24498" y="50774"/>
                </a:lnTo>
                <a:lnTo>
                  <a:pt x="34449" y="49120"/>
                </a:lnTo>
                <a:lnTo>
                  <a:pt x="42706" y="43959"/>
                </a:lnTo>
                <a:lnTo>
                  <a:pt x="48426" y="36081"/>
                </a:lnTo>
                <a:lnTo>
                  <a:pt x="50761" y="26276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8519345" y="4480342"/>
            <a:ext cx="271145" cy="398145"/>
          </a:xfrm>
          <a:custGeom>
            <a:avLst/>
            <a:gdLst/>
            <a:ahLst/>
            <a:cxnLst/>
            <a:rect l="l" t="t" r="r" b="b"/>
            <a:pathLst>
              <a:path w="271145" h="398145">
                <a:moveTo>
                  <a:pt x="210405" y="397892"/>
                </a:moveTo>
                <a:lnTo>
                  <a:pt x="192454" y="394467"/>
                </a:lnTo>
                <a:lnTo>
                  <a:pt x="175608" y="391302"/>
                </a:lnTo>
                <a:lnTo>
                  <a:pt x="158975" y="388092"/>
                </a:lnTo>
                <a:lnTo>
                  <a:pt x="96897" y="367999"/>
                </a:lnTo>
                <a:lnTo>
                  <a:pt x="58748" y="340102"/>
                </a:lnTo>
                <a:lnTo>
                  <a:pt x="28814" y="302915"/>
                </a:lnTo>
                <a:lnTo>
                  <a:pt x="8697" y="258510"/>
                </a:lnTo>
                <a:lnTo>
                  <a:pt x="0" y="208960"/>
                </a:lnTo>
                <a:lnTo>
                  <a:pt x="4322" y="156338"/>
                </a:lnTo>
                <a:lnTo>
                  <a:pt x="19103" y="113050"/>
                </a:lnTo>
                <a:lnTo>
                  <a:pt x="42959" y="75432"/>
                </a:lnTo>
                <a:lnTo>
                  <a:pt x="74369" y="44402"/>
                </a:lnTo>
                <a:lnTo>
                  <a:pt x="111812" y="20875"/>
                </a:lnTo>
                <a:lnTo>
                  <a:pt x="153769" y="5769"/>
                </a:lnTo>
                <a:lnTo>
                  <a:pt x="198718" y="0"/>
                </a:lnTo>
                <a:lnTo>
                  <a:pt x="245139" y="4484"/>
                </a:lnTo>
                <a:lnTo>
                  <a:pt x="252162" y="6012"/>
                </a:lnTo>
                <a:lnTo>
                  <a:pt x="258138" y="7472"/>
                </a:lnTo>
                <a:lnTo>
                  <a:pt x="263970" y="9202"/>
                </a:lnTo>
                <a:lnTo>
                  <a:pt x="270565" y="11545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8714499" y="4828438"/>
            <a:ext cx="62230" cy="97790"/>
          </a:xfrm>
          <a:custGeom>
            <a:avLst/>
            <a:gdLst/>
            <a:ahLst/>
            <a:cxnLst/>
            <a:rect l="l" t="t" r="r" b="b"/>
            <a:pathLst>
              <a:path w="62229" h="97789">
                <a:moveTo>
                  <a:pt x="18923" y="0"/>
                </a:moveTo>
                <a:lnTo>
                  <a:pt x="0" y="97345"/>
                </a:lnTo>
                <a:lnTo>
                  <a:pt x="61810" y="58851"/>
                </a:lnTo>
                <a:lnTo>
                  <a:pt x="1892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8788706" y="4475933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5" h="50164">
                <a:moveTo>
                  <a:pt x="30236" y="105"/>
                </a:moveTo>
                <a:lnTo>
                  <a:pt x="39489" y="4110"/>
                </a:lnTo>
                <a:lnTo>
                  <a:pt x="46254" y="11112"/>
                </a:lnTo>
                <a:lnTo>
                  <a:pt x="49899" y="20139"/>
                </a:lnTo>
                <a:lnTo>
                  <a:pt x="49794" y="30216"/>
                </a:lnTo>
                <a:lnTo>
                  <a:pt x="45784" y="39482"/>
                </a:lnTo>
                <a:lnTo>
                  <a:pt x="38780" y="46252"/>
                </a:lnTo>
                <a:lnTo>
                  <a:pt x="29752" y="49899"/>
                </a:lnTo>
                <a:lnTo>
                  <a:pt x="19670" y="49800"/>
                </a:lnTo>
                <a:lnTo>
                  <a:pt x="10411" y="45789"/>
                </a:lnTo>
                <a:lnTo>
                  <a:pt x="3646" y="38784"/>
                </a:lnTo>
                <a:lnTo>
                  <a:pt x="0" y="29753"/>
                </a:lnTo>
                <a:lnTo>
                  <a:pt x="99" y="19663"/>
                </a:lnTo>
                <a:lnTo>
                  <a:pt x="4110" y="10410"/>
                </a:lnTo>
                <a:lnTo>
                  <a:pt x="11115" y="3645"/>
                </a:lnTo>
                <a:lnTo>
                  <a:pt x="20146" y="0"/>
                </a:lnTo>
                <a:lnTo>
                  <a:pt x="30236" y="105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8818148" y="8602256"/>
            <a:ext cx="311785" cy="88900"/>
          </a:xfrm>
          <a:custGeom>
            <a:avLst/>
            <a:gdLst/>
            <a:ahLst/>
            <a:cxnLst/>
            <a:rect l="l" t="t" r="r" b="b"/>
            <a:pathLst>
              <a:path w="311784" h="88900">
                <a:moveTo>
                  <a:pt x="311766" y="4000"/>
                </a:moveTo>
                <a:lnTo>
                  <a:pt x="253439" y="30045"/>
                </a:lnTo>
                <a:lnTo>
                  <a:pt x="196968" y="52466"/>
                </a:lnTo>
                <a:lnTo>
                  <a:pt x="145149" y="70348"/>
                </a:lnTo>
                <a:lnTo>
                  <a:pt x="100776" y="82780"/>
                </a:lnTo>
                <a:lnTo>
                  <a:pt x="66644" y="88849"/>
                </a:lnTo>
                <a:lnTo>
                  <a:pt x="35340" y="83703"/>
                </a:lnTo>
                <a:lnTo>
                  <a:pt x="10195" y="64817"/>
                </a:lnTo>
                <a:lnTo>
                  <a:pt x="0" y="35735"/>
                </a:lnTo>
                <a:lnTo>
                  <a:pt x="13545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9103385" y="8563940"/>
            <a:ext cx="69850" cy="90170"/>
          </a:xfrm>
          <a:custGeom>
            <a:avLst/>
            <a:gdLst/>
            <a:ahLst/>
            <a:cxnLst/>
            <a:rect l="l" t="t" r="r" b="b"/>
            <a:pathLst>
              <a:path w="69850" h="90170">
                <a:moveTo>
                  <a:pt x="0" y="0"/>
                </a:moveTo>
                <a:lnTo>
                  <a:pt x="42367" y="89674"/>
                </a:lnTo>
                <a:lnTo>
                  <a:pt x="69405" y="22059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8821508" y="8556511"/>
            <a:ext cx="50800" cy="51435"/>
          </a:xfrm>
          <a:custGeom>
            <a:avLst/>
            <a:gdLst/>
            <a:ahLst/>
            <a:cxnLst/>
            <a:rect l="l" t="t" r="r" b="b"/>
            <a:pathLst>
              <a:path w="50800" h="51434">
                <a:moveTo>
                  <a:pt x="1854" y="34925"/>
                </a:moveTo>
                <a:lnTo>
                  <a:pt x="25801" y="0"/>
                </a:lnTo>
                <a:lnTo>
                  <a:pt x="35326" y="2022"/>
                </a:lnTo>
                <a:lnTo>
                  <a:pt x="43396" y="7469"/>
                </a:lnTo>
                <a:lnTo>
                  <a:pt x="48945" y="15887"/>
                </a:lnTo>
                <a:lnTo>
                  <a:pt x="50799" y="25802"/>
                </a:lnTo>
                <a:lnTo>
                  <a:pt x="48777" y="35328"/>
                </a:lnTo>
                <a:lnTo>
                  <a:pt x="43330" y="43401"/>
                </a:lnTo>
                <a:lnTo>
                  <a:pt x="34912" y="48958"/>
                </a:lnTo>
                <a:lnTo>
                  <a:pt x="25005" y="50812"/>
                </a:lnTo>
                <a:lnTo>
                  <a:pt x="15482" y="48790"/>
                </a:lnTo>
                <a:lnTo>
                  <a:pt x="7410" y="43343"/>
                </a:lnTo>
                <a:lnTo>
                  <a:pt x="1854" y="34925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10350500" y="8576412"/>
            <a:ext cx="98425" cy="234950"/>
          </a:xfrm>
          <a:custGeom>
            <a:avLst/>
            <a:gdLst/>
            <a:ahLst/>
            <a:cxnLst/>
            <a:rect l="l" t="t" r="r" b="b"/>
            <a:pathLst>
              <a:path w="98425" h="234950">
                <a:moveTo>
                  <a:pt x="0" y="234937"/>
                </a:moveTo>
                <a:lnTo>
                  <a:pt x="38945" y="203419"/>
                </a:lnTo>
                <a:lnTo>
                  <a:pt x="68117" y="165713"/>
                </a:lnTo>
                <a:lnTo>
                  <a:pt x="87630" y="124169"/>
                </a:lnTo>
                <a:lnTo>
                  <a:pt x="97600" y="81136"/>
                </a:lnTo>
                <a:lnTo>
                  <a:pt x="98146" y="38963"/>
                </a:lnTo>
                <a:lnTo>
                  <a:pt x="89382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10310393" y="8766238"/>
            <a:ext cx="71755" cy="84455"/>
          </a:xfrm>
          <a:custGeom>
            <a:avLst/>
            <a:gdLst/>
            <a:ahLst/>
            <a:cxnLst/>
            <a:rect l="l" t="t" r="r" b="b"/>
            <a:pathLst>
              <a:path w="71754" h="84454">
                <a:moveTo>
                  <a:pt x="18694" y="0"/>
                </a:moveTo>
                <a:lnTo>
                  <a:pt x="0" y="70383"/>
                </a:lnTo>
                <a:lnTo>
                  <a:pt x="71564" y="83908"/>
                </a:lnTo>
                <a:lnTo>
                  <a:pt x="18694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10405759" y="8527150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48614" y="15073"/>
                </a:moveTo>
                <a:lnTo>
                  <a:pt x="42764" y="6853"/>
                </a:lnTo>
                <a:lnTo>
                  <a:pt x="34505" y="1690"/>
                </a:lnTo>
                <a:lnTo>
                  <a:pt x="24916" y="0"/>
                </a:lnTo>
                <a:lnTo>
                  <a:pt x="15073" y="2195"/>
                </a:lnTo>
                <a:lnTo>
                  <a:pt x="6853" y="8043"/>
                </a:lnTo>
                <a:lnTo>
                  <a:pt x="1690" y="16297"/>
                </a:lnTo>
                <a:lnTo>
                  <a:pt x="0" y="25882"/>
                </a:lnTo>
                <a:lnTo>
                  <a:pt x="2195" y="35723"/>
                </a:lnTo>
                <a:lnTo>
                  <a:pt x="8043" y="43950"/>
                </a:lnTo>
                <a:lnTo>
                  <a:pt x="16298" y="49115"/>
                </a:lnTo>
                <a:lnTo>
                  <a:pt x="25887" y="50803"/>
                </a:lnTo>
                <a:lnTo>
                  <a:pt x="35736" y="48601"/>
                </a:lnTo>
                <a:lnTo>
                  <a:pt x="43954" y="42758"/>
                </a:lnTo>
                <a:lnTo>
                  <a:pt x="49114" y="34504"/>
                </a:lnTo>
                <a:lnTo>
                  <a:pt x="50804" y="24916"/>
                </a:lnTo>
                <a:lnTo>
                  <a:pt x="48614" y="15073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2591993" y="4315739"/>
            <a:ext cx="1368005" cy="2089277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1152004" y="4315752"/>
            <a:ext cx="1367993" cy="2089277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3347986" y="4876215"/>
            <a:ext cx="184150" cy="261620"/>
          </a:xfrm>
          <a:custGeom>
            <a:avLst/>
            <a:gdLst/>
            <a:ahLst/>
            <a:cxnLst/>
            <a:rect l="l" t="t" r="r" b="b"/>
            <a:pathLst>
              <a:path w="184150" h="261620">
                <a:moveTo>
                  <a:pt x="0" y="0"/>
                </a:moveTo>
                <a:lnTo>
                  <a:pt x="48531" y="21985"/>
                </a:lnTo>
                <a:lnTo>
                  <a:pt x="90785" y="52317"/>
                </a:lnTo>
                <a:lnTo>
                  <a:pt x="126075" y="89057"/>
                </a:lnTo>
                <a:lnTo>
                  <a:pt x="153712" y="130267"/>
                </a:lnTo>
                <a:lnTo>
                  <a:pt x="173010" y="174009"/>
                </a:lnTo>
                <a:lnTo>
                  <a:pt x="183279" y="218346"/>
                </a:lnTo>
                <a:lnTo>
                  <a:pt x="183832" y="26134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3303041" y="4831054"/>
            <a:ext cx="66675" cy="94615"/>
          </a:xfrm>
          <a:custGeom>
            <a:avLst/>
            <a:gdLst/>
            <a:ahLst/>
            <a:cxnLst/>
            <a:rect l="l" t="t" r="r" b="b"/>
            <a:pathLst>
              <a:path w="66675" h="94614">
                <a:moveTo>
                  <a:pt x="66294" y="0"/>
                </a:moveTo>
                <a:lnTo>
                  <a:pt x="0" y="30149"/>
                </a:lnTo>
                <a:lnTo>
                  <a:pt x="34886" y="94068"/>
                </a:lnTo>
                <a:lnTo>
                  <a:pt x="66294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3504057" y="5137798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4" h="50164">
                <a:moveTo>
                  <a:pt x="50037" y="29425"/>
                </a:moveTo>
                <a:lnTo>
                  <a:pt x="46354" y="38816"/>
                </a:lnTo>
                <a:lnTo>
                  <a:pt x="39592" y="45821"/>
                </a:lnTo>
                <a:lnTo>
                  <a:pt x="30696" y="49778"/>
                </a:lnTo>
                <a:lnTo>
                  <a:pt x="20612" y="50025"/>
                </a:lnTo>
                <a:lnTo>
                  <a:pt x="11221" y="46341"/>
                </a:lnTo>
                <a:lnTo>
                  <a:pt x="4214" y="39579"/>
                </a:lnTo>
                <a:lnTo>
                  <a:pt x="254" y="30683"/>
                </a:lnTo>
                <a:lnTo>
                  <a:pt x="0" y="20599"/>
                </a:lnTo>
                <a:lnTo>
                  <a:pt x="3690" y="11208"/>
                </a:lnTo>
                <a:lnTo>
                  <a:pt x="10458" y="4203"/>
                </a:lnTo>
                <a:lnTo>
                  <a:pt x="19359" y="246"/>
                </a:lnTo>
                <a:lnTo>
                  <a:pt x="29451" y="0"/>
                </a:lnTo>
                <a:lnTo>
                  <a:pt x="38834" y="3683"/>
                </a:lnTo>
                <a:lnTo>
                  <a:pt x="45835" y="10445"/>
                </a:lnTo>
                <a:lnTo>
                  <a:pt x="49791" y="19341"/>
                </a:lnTo>
                <a:lnTo>
                  <a:pt x="50037" y="29425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1506131" y="4925339"/>
            <a:ext cx="245745" cy="205104"/>
          </a:xfrm>
          <a:custGeom>
            <a:avLst/>
            <a:gdLst/>
            <a:ahLst/>
            <a:cxnLst/>
            <a:rect l="l" t="t" r="r" b="b"/>
            <a:pathLst>
              <a:path w="245744" h="205104">
                <a:moveTo>
                  <a:pt x="245186" y="0"/>
                </a:moveTo>
                <a:lnTo>
                  <a:pt x="192625" y="8678"/>
                </a:lnTo>
                <a:lnTo>
                  <a:pt x="143966" y="27041"/>
                </a:lnTo>
                <a:lnTo>
                  <a:pt x="100375" y="53396"/>
                </a:lnTo>
                <a:lnTo>
                  <a:pt x="63018" y="86050"/>
                </a:lnTo>
                <a:lnTo>
                  <a:pt x="33059" y="123307"/>
                </a:lnTo>
                <a:lnTo>
                  <a:pt x="11664" y="163476"/>
                </a:lnTo>
                <a:lnTo>
                  <a:pt x="0" y="204863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1742439" y="4876203"/>
            <a:ext cx="56515" cy="99060"/>
          </a:xfrm>
          <a:custGeom>
            <a:avLst/>
            <a:gdLst/>
            <a:ahLst/>
            <a:cxnLst/>
            <a:rect l="l" t="t" r="r" b="b"/>
            <a:pathLst>
              <a:path w="56514" h="99060">
                <a:moveTo>
                  <a:pt x="0" y="0"/>
                </a:moveTo>
                <a:lnTo>
                  <a:pt x="5981" y="98996"/>
                </a:lnTo>
                <a:lnTo>
                  <a:pt x="56235" y="46278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1476933" y="5130000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0" y="23088"/>
                </a:moveTo>
                <a:lnTo>
                  <a:pt x="1123" y="33116"/>
                </a:lnTo>
                <a:lnTo>
                  <a:pt x="5843" y="41635"/>
                </a:lnTo>
                <a:lnTo>
                  <a:pt x="13414" y="47761"/>
                </a:lnTo>
                <a:lnTo>
                  <a:pt x="23088" y="50609"/>
                </a:lnTo>
                <a:lnTo>
                  <a:pt x="33114" y="49480"/>
                </a:lnTo>
                <a:lnTo>
                  <a:pt x="41630" y="44761"/>
                </a:lnTo>
                <a:lnTo>
                  <a:pt x="47755" y="37193"/>
                </a:lnTo>
                <a:lnTo>
                  <a:pt x="50609" y="27520"/>
                </a:lnTo>
                <a:lnTo>
                  <a:pt x="49482" y="17493"/>
                </a:lnTo>
                <a:lnTo>
                  <a:pt x="44765" y="8974"/>
                </a:lnTo>
                <a:lnTo>
                  <a:pt x="37198" y="2848"/>
                </a:lnTo>
                <a:lnTo>
                  <a:pt x="27520" y="0"/>
                </a:lnTo>
                <a:lnTo>
                  <a:pt x="17493" y="1128"/>
                </a:lnTo>
                <a:lnTo>
                  <a:pt x="8974" y="5848"/>
                </a:lnTo>
                <a:lnTo>
                  <a:pt x="2848" y="13415"/>
                </a:lnTo>
                <a:lnTo>
                  <a:pt x="0" y="23088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FCD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721080" y="438380"/>
            <a:ext cx="692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800" spc="-80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797659" y="67900"/>
            <a:ext cx="13906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5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35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24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25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595168" y="5535244"/>
            <a:ext cx="621030" cy="168275"/>
          </a:xfrm>
          <a:custGeom>
            <a:avLst/>
            <a:gdLst/>
            <a:ahLst/>
            <a:cxnLst/>
            <a:rect l="l" t="t" r="r" b="b"/>
            <a:pathLst>
              <a:path w="621030" h="168275">
                <a:moveTo>
                  <a:pt x="0" y="167652"/>
                </a:moveTo>
                <a:lnTo>
                  <a:pt x="620826" y="167652"/>
                </a:lnTo>
                <a:lnTo>
                  <a:pt x="62082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591993" y="5535244"/>
            <a:ext cx="624205" cy="0"/>
          </a:xfrm>
          <a:custGeom>
            <a:avLst/>
            <a:gdLst/>
            <a:ahLst/>
            <a:cxnLst/>
            <a:rect l="l" t="t" r="r" b="b"/>
            <a:pathLst>
              <a:path w="624205">
                <a:moveTo>
                  <a:pt x="0" y="0"/>
                </a:moveTo>
                <a:lnTo>
                  <a:pt x="6240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595168" y="553841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591993" y="5702897"/>
            <a:ext cx="624205" cy="0"/>
          </a:xfrm>
          <a:custGeom>
            <a:avLst/>
            <a:gdLst/>
            <a:ahLst/>
            <a:cxnLst/>
            <a:rect l="l" t="t" r="r" b="b"/>
            <a:pathLst>
              <a:path w="624205">
                <a:moveTo>
                  <a:pt x="0" y="0"/>
                </a:moveTo>
                <a:lnTo>
                  <a:pt x="6240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215995" y="5535244"/>
            <a:ext cx="1956435" cy="0"/>
          </a:xfrm>
          <a:custGeom>
            <a:avLst/>
            <a:gdLst/>
            <a:ahLst/>
            <a:cxnLst/>
            <a:rect l="l" t="t" r="r" b="b"/>
            <a:pathLst>
              <a:path w="1956435">
                <a:moveTo>
                  <a:pt x="0" y="0"/>
                </a:moveTo>
                <a:lnTo>
                  <a:pt x="1956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215995" y="553841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168823" y="553841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215995" y="5702897"/>
            <a:ext cx="1956435" cy="0"/>
          </a:xfrm>
          <a:custGeom>
            <a:avLst/>
            <a:gdLst/>
            <a:ahLst/>
            <a:cxnLst/>
            <a:rect l="l" t="t" r="r" b="b"/>
            <a:pathLst>
              <a:path w="1956435">
                <a:moveTo>
                  <a:pt x="0" y="0"/>
                </a:moveTo>
                <a:lnTo>
                  <a:pt x="1956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1139299" y="3159671"/>
            <a:ext cx="59880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Dorsiflexion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39299" y="5193502"/>
            <a:ext cx="464184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Inversion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4031996" y="1521244"/>
            <a:ext cx="2808008" cy="152436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031996" y="3555085"/>
            <a:ext cx="2808008" cy="1524355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4019296" y="3159671"/>
            <a:ext cx="68961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Plantarflexion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019296" y="5193502"/>
            <a:ext cx="445134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Ev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rs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9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39299" y="1212050"/>
            <a:ext cx="1227455" cy="259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434" dirty="0">
                <a:solidFill>
                  <a:srgbClr val="FFCD66"/>
                </a:solidFill>
                <a:latin typeface="Arial"/>
                <a:cs typeface="Arial"/>
              </a:rPr>
              <a:t>ANKLE                      </a:t>
            </a:r>
            <a:r>
              <a:rPr sz="1600" spc="-430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1600" spc="-475" dirty="0">
                <a:solidFill>
                  <a:srgbClr val="FFCD66"/>
                </a:solidFill>
                <a:latin typeface="Arial"/>
                <a:cs typeface="Arial"/>
              </a:rPr>
              <a:t>MOVEMENTS</a:t>
            </a:r>
            <a:endParaRPr sz="16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1152004" y="1521244"/>
            <a:ext cx="2807995" cy="152436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152004" y="3555085"/>
            <a:ext cx="2807995" cy="1524355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8267306" y="1155103"/>
            <a:ext cx="3766185" cy="932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1025" dirty="0">
                <a:solidFill>
                  <a:srgbClr val="FFCD66"/>
                </a:solidFill>
                <a:latin typeface="Arial"/>
                <a:cs typeface="Arial"/>
              </a:rPr>
              <a:t>SKELETAL</a:t>
            </a:r>
            <a:r>
              <a:rPr sz="3500" spc="-14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3500" spc="-1060" dirty="0">
                <a:solidFill>
                  <a:srgbClr val="FFCD66"/>
                </a:solidFill>
                <a:latin typeface="Arial"/>
                <a:cs typeface="Arial"/>
              </a:rPr>
              <a:t>SYSTEM</a:t>
            </a:r>
            <a:r>
              <a:rPr sz="3500" spc="-120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3500" spc="-1115" dirty="0">
                <a:solidFill>
                  <a:srgbClr val="FFCD66"/>
                </a:solidFill>
                <a:latin typeface="Arial"/>
                <a:cs typeface="Arial"/>
              </a:rPr>
              <a:t>SUMMARY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1180" dirty="0">
                <a:solidFill>
                  <a:srgbClr val="FFCD66"/>
                </a:solidFill>
                <a:latin typeface="Arial"/>
                <a:cs typeface="Arial"/>
              </a:rPr>
              <a:t>OUTCOMES</a:t>
            </a:r>
            <a:endParaRPr sz="35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280006" y="2177707"/>
            <a:ext cx="4248150" cy="254000"/>
          </a:xfrm>
          <a:prstGeom prst="rect">
            <a:avLst/>
          </a:prstGeom>
          <a:solidFill>
            <a:srgbClr val="FFCD66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NOW…</a:t>
            </a:r>
            <a:endParaRPr sz="15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267306" y="2541702"/>
            <a:ext cx="3735704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Describe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"/>
              </a:spcBef>
            </a:pPr>
            <a:endParaRPr sz="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major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that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make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</a:t>
            </a:r>
            <a:r>
              <a:rPr sz="900" spc="1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location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267306" y="3345299"/>
            <a:ext cx="3842385" cy="17551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Describe the different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 they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be found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1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900">
              <a:latin typeface="Arial"/>
              <a:cs typeface="Arial"/>
            </a:endParaRPr>
          </a:p>
          <a:p>
            <a:pPr marL="12700" marR="138430">
              <a:lnSpc>
                <a:spcPct val="2929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Explain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stages 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growth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development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Understand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regions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spine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postural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deviations</a:t>
            </a:r>
            <a:endParaRPr sz="900">
              <a:latin typeface="Arial"/>
              <a:cs typeface="Arial"/>
            </a:endParaRPr>
          </a:p>
          <a:p>
            <a:pPr marL="12700" marR="120014">
              <a:lnSpc>
                <a:spcPct val="2929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connective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associated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found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 they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be</a:t>
            </a:r>
            <a:r>
              <a:rPr sz="900" spc="1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located</a:t>
            </a:r>
            <a:endParaRPr sz="9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579293" y="5354270"/>
            <a:ext cx="8343900" cy="32054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700395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Describe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label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synovial</a:t>
            </a:r>
            <a:r>
              <a:rPr sz="900" spc="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joint</a:t>
            </a:r>
            <a:endParaRPr sz="900">
              <a:latin typeface="Arial"/>
              <a:cs typeface="Arial"/>
            </a:endParaRPr>
          </a:p>
          <a:p>
            <a:pPr marL="55244">
              <a:lnSpc>
                <a:spcPct val="100000"/>
              </a:lnSpc>
              <a:spcBef>
                <a:spcPts val="490"/>
              </a:spcBef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-25" dirty="0">
                <a:solidFill>
                  <a:srgbClr val="FFFFFF"/>
                </a:solidFill>
                <a:latin typeface="Arial"/>
                <a:cs typeface="Arial"/>
              </a:rPr>
              <a:t>1.13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joint actions and</a:t>
            </a:r>
            <a:r>
              <a:rPr sz="800" spc="1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movements</a:t>
            </a:r>
            <a:endParaRPr sz="8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63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Name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demonstrate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range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joint</a:t>
            </a:r>
            <a:r>
              <a:rPr sz="9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movements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>
              <a:lnSpc>
                <a:spcPts val="3600"/>
              </a:lnSpc>
            </a:pPr>
            <a:r>
              <a:rPr sz="3500" spc="-1070" dirty="0">
                <a:solidFill>
                  <a:srgbClr val="FFCD66"/>
                </a:solidFill>
                <a:latin typeface="Arial"/>
                <a:cs typeface="Arial"/>
              </a:rPr>
              <a:t>EFFECTS</a:t>
            </a:r>
            <a:r>
              <a:rPr sz="3500" spc="-240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3500" spc="-1215" dirty="0">
                <a:solidFill>
                  <a:srgbClr val="FFCD66"/>
                </a:solidFill>
                <a:latin typeface="Arial"/>
                <a:cs typeface="Arial"/>
              </a:rPr>
              <a:t>OF</a:t>
            </a:r>
            <a:r>
              <a:rPr sz="3500" spc="-254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3500" spc="-1025" dirty="0">
                <a:solidFill>
                  <a:srgbClr val="FFCD66"/>
                </a:solidFill>
                <a:latin typeface="Arial"/>
                <a:cs typeface="Arial"/>
              </a:rPr>
              <a:t>EXERCISE</a:t>
            </a:r>
            <a:r>
              <a:rPr sz="3500" spc="-27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3500" spc="-1200" dirty="0">
                <a:solidFill>
                  <a:srgbClr val="FFCD66"/>
                </a:solidFill>
                <a:latin typeface="Arial"/>
                <a:cs typeface="Arial"/>
              </a:rPr>
              <a:t>ON</a:t>
            </a:r>
            <a:r>
              <a:rPr sz="3500" spc="-245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3500" spc="-1100" dirty="0">
                <a:solidFill>
                  <a:srgbClr val="FFCD66"/>
                </a:solidFill>
                <a:latin typeface="Arial"/>
                <a:cs typeface="Arial"/>
              </a:rPr>
              <a:t>THE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1025" dirty="0">
                <a:solidFill>
                  <a:srgbClr val="FFCD66"/>
                </a:solidFill>
                <a:latin typeface="Arial"/>
                <a:cs typeface="Arial"/>
              </a:rPr>
              <a:t>SKELETAL</a:t>
            </a:r>
            <a:r>
              <a:rPr sz="3500" spc="-114" dirty="0">
                <a:solidFill>
                  <a:srgbClr val="FFCD66"/>
                </a:solidFill>
                <a:latin typeface="Arial"/>
                <a:cs typeface="Arial"/>
              </a:rPr>
              <a:t> </a:t>
            </a:r>
            <a:r>
              <a:rPr sz="3500" spc="-1060" dirty="0">
                <a:solidFill>
                  <a:srgbClr val="FFCD66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  <a:p>
            <a:pPr marL="12700" marR="4125595">
              <a:lnSpc>
                <a:spcPct val="101899"/>
              </a:lnSpc>
              <a:spcBef>
                <a:spcPts val="1625"/>
              </a:spcBef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talking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need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think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both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short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long term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effects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body.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Short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term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whilst the client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exercising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long  term changes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occur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sustained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period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appropriate</a:t>
            </a:r>
            <a:r>
              <a:rPr sz="900" spc="1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training.</a:t>
            </a:r>
            <a:endParaRPr sz="900">
              <a:latin typeface="Arial"/>
              <a:cs typeface="Arial"/>
            </a:endParaRPr>
          </a:p>
          <a:p>
            <a:pPr marL="12700" marR="4134485">
              <a:lnSpc>
                <a:spcPct val="101899"/>
              </a:lnSpc>
              <a:spcBef>
                <a:spcPts val="480"/>
              </a:spcBef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short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term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production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synovial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fluid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movement at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synovial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joints.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synovial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fluid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acts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lubricant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protect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wear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tear.</a:t>
            </a:r>
            <a:endParaRPr sz="900">
              <a:latin typeface="Arial"/>
              <a:cs typeface="Arial"/>
            </a:endParaRPr>
          </a:p>
          <a:p>
            <a:pPr marL="12700" marR="4117975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long term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skeleton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adaptations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weight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bearing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activity.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include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ligaments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becoming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stronger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improves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joint stability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increase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density.</a:t>
            </a:r>
            <a:endParaRPr sz="900">
              <a:latin typeface="Arial"/>
              <a:cs typeface="Arial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12226290" y="2541867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40"/>
                </a:lnTo>
                <a:lnTo>
                  <a:pt x="1190" y="130346"/>
                </a:lnTo>
                <a:lnTo>
                  <a:pt x="9525" y="156540"/>
                </a:lnTo>
                <a:lnTo>
                  <a:pt x="32146" y="182733"/>
                </a:lnTo>
                <a:lnTo>
                  <a:pt x="76200" y="194640"/>
                </a:lnTo>
                <a:lnTo>
                  <a:pt x="220751" y="194640"/>
                </a:lnTo>
                <a:lnTo>
                  <a:pt x="232657" y="193449"/>
                </a:lnTo>
                <a:lnTo>
                  <a:pt x="258851" y="185115"/>
                </a:lnTo>
                <a:lnTo>
                  <a:pt x="285045" y="162493"/>
                </a:lnTo>
                <a:lnTo>
                  <a:pt x="296951" y="118440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2226290" y="2944418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2226290" y="3346958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2226290" y="4152049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2226290" y="3749497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40"/>
                </a:lnTo>
                <a:lnTo>
                  <a:pt x="1190" y="130346"/>
                </a:lnTo>
                <a:lnTo>
                  <a:pt x="9525" y="156540"/>
                </a:lnTo>
                <a:lnTo>
                  <a:pt x="32146" y="182733"/>
                </a:lnTo>
                <a:lnTo>
                  <a:pt x="76200" y="194640"/>
                </a:lnTo>
                <a:lnTo>
                  <a:pt x="220751" y="194640"/>
                </a:lnTo>
                <a:lnTo>
                  <a:pt x="232657" y="193449"/>
                </a:lnTo>
                <a:lnTo>
                  <a:pt x="258851" y="185115"/>
                </a:lnTo>
                <a:lnTo>
                  <a:pt x="285045" y="162493"/>
                </a:lnTo>
                <a:lnTo>
                  <a:pt x="296951" y="118440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2226290" y="4554588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2226290" y="5762218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2226290" y="5359667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40"/>
                </a:lnTo>
                <a:lnTo>
                  <a:pt x="1190" y="130346"/>
                </a:lnTo>
                <a:lnTo>
                  <a:pt x="9525" y="156540"/>
                </a:lnTo>
                <a:lnTo>
                  <a:pt x="32146" y="182733"/>
                </a:lnTo>
                <a:lnTo>
                  <a:pt x="76200" y="194640"/>
                </a:lnTo>
                <a:lnTo>
                  <a:pt x="220751" y="194640"/>
                </a:lnTo>
                <a:lnTo>
                  <a:pt x="232657" y="193449"/>
                </a:lnTo>
                <a:lnTo>
                  <a:pt x="258851" y="185115"/>
                </a:lnTo>
                <a:lnTo>
                  <a:pt x="285045" y="162493"/>
                </a:lnTo>
                <a:lnTo>
                  <a:pt x="296951" y="118440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2226290" y="4957127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FCD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850502" y="4245000"/>
            <a:ext cx="245745" cy="457834"/>
          </a:xfrm>
          <a:custGeom>
            <a:avLst/>
            <a:gdLst/>
            <a:ahLst/>
            <a:cxnLst/>
            <a:rect l="l" t="t" r="r" b="b"/>
            <a:pathLst>
              <a:path w="245744" h="457835">
                <a:moveTo>
                  <a:pt x="0" y="457644"/>
                </a:moveTo>
                <a:lnTo>
                  <a:pt x="74708" y="449984"/>
                </a:lnTo>
                <a:lnTo>
                  <a:pt x="112375" y="434615"/>
                </a:lnTo>
                <a:lnTo>
                  <a:pt x="148268" y="411299"/>
                </a:lnTo>
                <a:lnTo>
                  <a:pt x="180895" y="379848"/>
                </a:lnTo>
                <a:lnTo>
                  <a:pt x="208770" y="340072"/>
                </a:lnTo>
                <a:lnTo>
                  <a:pt x="230403" y="291782"/>
                </a:lnTo>
                <a:lnTo>
                  <a:pt x="241104" y="248962"/>
                </a:lnTo>
                <a:lnTo>
                  <a:pt x="245260" y="203114"/>
                </a:lnTo>
                <a:lnTo>
                  <a:pt x="242701" y="156283"/>
                </a:lnTo>
                <a:lnTo>
                  <a:pt x="233257" y="110512"/>
                </a:lnTo>
                <a:lnTo>
                  <a:pt x="216759" y="67845"/>
                </a:lnTo>
                <a:lnTo>
                  <a:pt x="193038" y="30326"/>
                </a:lnTo>
                <a:lnTo>
                  <a:pt x="161925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2803359" y="4653927"/>
            <a:ext cx="58419" cy="99060"/>
          </a:xfrm>
          <a:custGeom>
            <a:avLst/>
            <a:gdLst/>
            <a:ahLst/>
            <a:cxnLst/>
            <a:rect l="l" t="t" r="r" b="b"/>
            <a:pathLst>
              <a:path w="58419" h="99060">
                <a:moveTo>
                  <a:pt x="58140" y="0"/>
                </a:moveTo>
                <a:lnTo>
                  <a:pt x="0" y="43865"/>
                </a:lnTo>
                <a:lnTo>
                  <a:pt x="47993" y="98653"/>
                </a:lnTo>
                <a:lnTo>
                  <a:pt x="5814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966666" y="4204383"/>
            <a:ext cx="51435" cy="51435"/>
          </a:xfrm>
          <a:custGeom>
            <a:avLst/>
            <a:gdLst/>
            <a:ahLst/>
            <a:cxnLst/>
            <a:rect l="l" t="t" r="r" b="b"/>
            <a:pathLst>
              <a:path w="51435" h="51435">
                <a:moveTo>
                  <a:pt x="48796" y="35334"/>
                </a:moveTo>
                <a:lnTo>
                  <a:pt x="50816" y="25451"/>
                </a:lnTo>
                <a:lnTo>
                  <a:pt x="48955" y="15892"/>
                </a:lnTo>
                <a:lnTo>
                  <a:pt x="43645" y="7725"/>
                </a:lnTo>
                <a:lnTo>
                  <a:pt x="35321" y="2022"/>
                </a:lnTo>
                <a:lnTo>
                  <a:pt x="25443" y="0"/>
                </a:lnTo>
                <a:lnTo>
                  <a:pt x="15892" y="1856"/>
                </a:lnTo>
                <a:lnTo>
                  <a:pt x="7734" y="7162"/>
                </a:lnTo>
                <a:lnTo>
                  <a:pt x="2034" y="15484"/>
                </a:lnTo>
                <a:lnTo>
                  <a:pt x="0" y="25366"/>
                </a:lnTo>
                <a:lnTo>
                  <a:pt x="1852" y="34926"/>
                </a:lnTo>
                <a:lnTo>
                  <a:pt x="7155" y="43092"/>
                </a:lnTo>
                <a:lnTo>
                  <a:pt x="15471" y="48796"/>
                </a:lnTo>
                <a:lnTo>
                  <a:pt x="25350" y="50818"/>
                </a:lnTo>
                <a:lnTo>
                  <a:pt x="34915" y="48961"/>
                </a:lnTo>
                <a:lnTo>
                  <a:pt x="43089" y="43656"/>
                </a:lnTo>
                <a:lnTo>
                  <a:pt x="48796" y="35334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503116" y="2217349"/>
            <a:ext cx="541020" cy="432434"/>
          </a:xfrm>
          <a:custGeom>
            <a:avLst/>
            <a:gdLst/>
            <a:ahLst/>
            <a:cxnLst/>
            <a:rect l="l" t="t" r="r" b="b"/>
            <a:pathLst>
              <a:path w="541020" h="432435">
                <a:moveTo>
                  <a:pt x="20153" y="432403"/>
                </a:moveTo>
                <a:lnTo>
                  <a:pt x="8083" y="396258"/>
                </a:lnTo>
                <a:lnTo>
                  <a:pt x="1218" y="356761"/>
                </a:lnTo>
                <a:lnTo>
                  <a:pt x="0" y="314892"/>
                </a:lnTo>
                <a:lnTo>
                  <a:pt x="4869" y="271633"/>
                </a:lnTo>
                <a:lnTo>
                  <a:pt x="16267" y="227964"/>
                </a:lnTo>
                <a:lnTo>
                  <a:pt x="34637" y="184865"/>
                </a:lnTo>
                <a:lnTo>
                  <a:pt x="60420" y="143318"/>
                </a:lnTo>
                <a:lnTo>
                  <a:pt x="94056" y="104304"/>
                </a:lnTo>
                <a:lnTo>
                  <a:pt x="135989" y="68802"/>
                </a:lnTo>
                <a:lnTo>
                  <a:pt x="174498" y="45162"/>
                </a:lnTo>
                <a:lnTo>
                  <a:pt x="217735" y="26102"/>
                </a:lnTo>
                <a:lnTo>
                  <a:pt x="264369" y="11982"/>
                </a:lnTo>
                <a:lnTo>
                  <a:pt x="313069" y="3162"/>
                </a:lnTo>
                <a:lnTo>
                  <a:pt x="362501" y="0"/>
                </a:lnTo>
                <a:lnTo>
                  <a:pt x="411334" y="2855"/>
                </a:lnTo>
                <a:lnTo>
                  <a:pt x="458235" y="12088"/>
                </a:lnTo>
                <a:lnTo>
                  <a:pt x="501873" y="28058"/>
                </a:lnTo>
                <a:lnTo>
                  <a:pt x="540916" y="51124"/>
                </a:lnTo>
              </a:path>
            </a:pathLst>
          </a:custGeom>
          <a:ln w="1269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475327" y="2624899"/>
            <a:ext cx="91440" cy="68580"/>
          </a:xfrm>
          <a:custGeom>
            <a:avLst/>
            <a:gdLst/>
            <a:ahLst/>
            <a:cxnLst/>
            <a:rect l="l" t="t" r="r" b="b"/>
            <a:pathLst>
              <a:path w="91439" h="68580">
                <a:moveTo>
                  <a:pt x="91262" y="0"/>
                </a:moveTo>
                <a:lnTo>
                  <a:pt x="0" y="38823"/>
                </a:lnTo>
                <a:lnTo>
                  <a:pt x="66509" y="68478"/>
                </a:lnTo>
                <a:lnTo>
                  <a:pt x="91262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5039177" y="2258233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8983" y="5846"/>
                </a:moveTo>
                <a:lnTo>
                  <a:pt x="17840" y="1020"/>
                </a:lnTo>
                <a:lnTo>
                  <a:pt x="27524" y="0"/>
                </a:lnTo>
                <a:lnTo>
                  <a:pt x="36881" y="2687"/>
                </a:lnTo>
                <a:lnTo>
                  <a:pt x="44759" y="8983"/>
                </a:lnTo>
                <a:lnTo>
                  <a:pt x="49586" y="17838"/>
                </a:lnTo>
                <a:lnTo>
                  <a:pt x="50606" y="27519"/>
                </a:lnTo>
                <a:lnTo>
                  <a:pt x="47918" y="36876"/>
                </a:lnTo>
                <a:lnTo>
                  <a:pt x="41622" y="44759"/>
                </a:lnTo>
                <a:lnTo>
                  <a:pt x="32773" y="49586"/>
                </a:lnTo>
                <a:lnTo>
                  <a:pt x="23091" y="50607"/>
                </a:lnTo>
                <a:lnTo>
                  <a:pt x="13731" y="47924"/>
                </a:lnTo>
                <a:lnTo>
                  <a:pt x="5846" y="41635"/>
                </a:lnTo>
                <a:lnTo>
                  <a:pt x="1020" y="32776"/>
                </a:lnTo>
                <a:lnTo>
                  <a:pt x="0" y="23088"/>
                </a:lnTo>
                <a:lnTo>
                  <a:pt x="2687" y="13726"/>
                </a:lnTo>
                <a:lnTo>
                  <a:pt x="8983" y="5846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5766154" y="4306951"/>
            <a:ext cx="403860" cy="329565"/>
          </a:xfrm>
          <a:custGeom>
            <a:avLst/>
            <a:gdLst/>
            <a:ahLst/>
            <a:cxnLst/>
            <a:rect l="l" t="t" r="r" b="b"/>
            <a:pathLst>
              <a:path w="403860" h="329564">
                <a:moveTo>
                  <a:pt x="403238" y="282016"/>
                </a:moveTo>
                <a:lnTo>
                  <a:pt x="373107" y="303057"/>
                </a:lnTo>
                <a:lnTo>
                  <a:pt x="337651" y="318590"/>
                </a:lnTo>
                <a:lnTo>
                  <a:pt x="297982" y="327605"/>
                </a:lnTo>
                <a:lnTo>
                  <a:pt x="255210" y="329094"/>
                </a:lnTo>
                <a:lnTo>
                  <a:pt x="210443" y="322047"/>
                </a:lnTo>
                <a:lnTo>
                  <a:pt x="164793" y="305454"/>
                </a:lnTo>
                <a:lnTo>
                  <a:pt x="119368" y="278307"/>
                </a:lnTo>
                <a:lnTo>
                  <a:pt x="86036" y="249367"/>
                </a:lnTo>
                <a:lnTo>
                  <a:pt x="56331" y="214193"/>
                </a:lnTo>
                <a:lnTo>
                  <a:pt x="31565" y="174362"/>
                </a:lnTo>
                <a:lnTo>
                  <a:pt x="13047" y="131451"/>
                </a:lnTo>
                <a:lnTo>
                  <a:pt x="2089" y="87036"/>
                </a:lnTo>
                <a:lnTo>
                  <a:pt x="0" y="42693"/>
                </a:lnTo>
                <a:lnTo>
                  <a:pt x="8091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132461" y="4555363"/>
            <a:ext cx="73025" cy="75565"/>
          </a:xfrm>
          <a:custGeom>
            <a:avLst/>
            <a:gdLst/>
            <a:ahLst/>
            <a:cxnLst/>
            <a:rect l="l" t="t" r="r" b="b"/>
            <a:pathLst>
              <a:path w="73025" h="75564">
                <a:moveTo>
                  <a:pt x="0" y="0"/>
                </a:moveTo>
                <a:lnTo>
                  <a:pt x="64897" y="74993"/>
                </a:lnTo>
                <a:lnTo>
                  <a:pt x="72783" y="2590"/>
                </a:lnTo>
                <a:lnTo>
                  <a:pt x="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5757119" y="4257743"/>
            <a:ext cx="50165" cy="50165"/>
          </a:xfrm>
          <a:custGeom>
            <a:avLst/>
            <a:gdLst/>
            <a:ahLst/>
            <a:cxnLst/>
            <a:rect l="l" t="t" r="r" b="b"/>
            <a:pathLst>
              <a:path w="50164" h="50164">
                <a:moveTo>
                  <a:pt x="11626" y="46629"/>
                </a:moveTo>
                <a:lnTo>
                  <a:pt x="4302" y="39694"/>
                </a:lnTo>
                <a:lnTo>
                  <a:pt x="339" y="30799"/>
                </a:lnTo>
                <a:lnTo>
                  <a:pt x="0" y="21065"/>
                </a:lnTo>
                <a:lnTo>
                  <a:pt x="3549" y="11615"/>
                </a:lnTo>
                <a:lnTo>
                  <a:pt x="10479" y="4294"/>
                </a:lnTo>
                <a:lnTo>
                  <a:pt x="19373" y="334"/>
                </a:lnTo>
                <a:lnTo>
                  <a:pt x="29106" y="0"/>
                </a:lnTo>
                <a:lnTo>
                  <a:pt x="38550" y="3551"/>
                </a:lnTo>
                <a:lnTo>
                  <a:pt x="45877" y="10480"/>
                </a:lnTo>
                <a:lnTo>
                  <a:pt x="49837" y="19373"/>
                </a:lnTo>
                <a:lnTo>
                  <a:pt x="50173" y="29102"/>
                </a:lnTo>
                <a:lnTo>
                  <a:pt x="46627" y="38539"/>
                </a:lnTo>
                <a:lnTo>
                  <a:pt x="39692" y="45874"/>
                </a:lnTo>
                <a:lnTo>
                  <a:pt x="30798" y="49837"/>
                </a:lnTo>
                <a:lnTo>
                  <a:pt x="21069" y="50175"/>
                </a:lnTo>
                <a:lnTo>
                  <a:pt x="11626" y="46629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702473" y="2138083"/>
            <a:ext cx="616585" cy="320040"/>
          </a:xfrm>
          <a:custGeom>
            <a:avLst/>
            <a:gdLst/>
            <a:ahLst/>
            <a:cxnLst/>
            <a:rect l="l" t="t" r="r" b="b"/>
            <a:pathLst>
              <a:path w="616585" h="320039">
                <a:moveTo>
                  <a:pt x="0" y="0"/>
                </a:moveTo>
                <a:lnTo>
                  <a:pt x="357" y="38105"/>
                </a:lnTo>
                <a:lnTo>
                  <a:pt x="6727" y="77685"/>
                </a:lnTo>
                <a:lnTo>
                  <a:pt x="19208" y="117669"/>
                </a:lnTo>
                <a:lnTo>
                  <a:pt x="37897" y="156985"/>
                </a:lnTo>
                <a:lnTo>
                  <a:pt x="62894" y="194563"/>
                </a:lnTo>
                <a:lnTo>
                  <a:pt x="94296" y="229332"/>
                </a:lnTo>
                <a:lnTo>
                  <a:pt x="132201" y="260222"/>
                </a:lnTo>
                <a:lnTo>
                  <a:pt x="176707" y="286163"/>
                </a:lnTo>
                <a:lnTo>
                  <a:pt x="227914" y="306082"/>
                </a:lnTo>
                <a:lnTo>
                  <a:pt x="272019" y="315899"/>
                </a:lnTo>
                <a:lnTo>
                  <a:pt x="319106" y="319843"/>
                </a:lnTo>
                <a:lnTo>
                  <a:pt x="367797" y="318009"/>
                </a:lnTo>
                <a:lnTo>
                  <a:pt x="416715" y="310492"/>
                </a:lnTo>
                <a:lnTo>
                  <a:pt x="464484" y="297385"/>
                </a:lnTo>
                <a:lnTo>
                  <a:pt x="509726" y="278784"/>
                </a:lnTo>
                <a:lnTo>
                  <a:pt x="551064" y="254782"/>
                </a:lnTo>
                <a:lnTo>
                  <a:pt x="587121" y="225475"/>
                </a:lnTo>
                <a:lnTo>
                  <a:pt x="616521" y="190957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652587" y="2090788"/>
            <a:ext cx="99060" cy="57150"/>
          </a:xfrm>
          <a:custGeom>
            <a:avLst/>
            <a:gdLst/>
            <a:ahLst/>
            <a:cxnLst/>
            <a:rect l="l" t="t" r="r" b="b"/>
            <a:pathLst>
              <a:path w="99060" h="57150">
                <a:moveTo>
                  <a:pt x="53225" y="0"/>
                </a:moveTo>
                <a:lnTo>
                  <a:pt x="0" y="49707"/>
                </a:lnTo>
                <a:lnTo>
                  <a:pt x="98932" y="56705"/>
                </a:lnTo>
                <a:lnTo>
                  <a:pt x="53225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2308037" y="2282749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16291" y="49110"/>
                </a:moveTo>
                <a:lnTo>
                  <a:pt x="50787" y="24553"/>
                </a:lnTo>
                <a:lnTo>
                  <a:pt x="48595" y="15062"/>
                </a:lnTo>
                <a:lnTo>
                  <a:pt x="43005" y="7089"/>
                </a:lnTo>
                <a:lnTo>
                  <a:pt x="34490" y="1688"/>
                </a:lnTo>
                <a:lnTo>
                  <a:pt x="24546" y="0"/>
                </a:lnTo>
                <a:lnTo>
                  <a:pt x="15059" y="2183"/>
                </a:lnTo>
                <a:lnTo>
                  <a:pt x="7086" y="7767"/>
                </a:lnTo>
                <a:lnTo>
                  <a:pt x="1686" y="16280"/>
                </a:lnTo>
                <a:lnTo>
                  <a:pt x="0" y="26234"/>
                </a:lnTo>
                <a:lnTo>
                  <a:pt x="2187" y="35729"/>
                </a:lnTo>
                <a:lnTo>
                  <a:pt x="7776" y="43707"/>
                </a:lnTo>
                <a:lnTo>
                  <a:pt x="16291" y="49110"/>
                </a:lnTo>
                <a:close/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39028" y="437977"/>
            <a:ext cx="13138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  <a:hlinkClick r:id="rId2"/>
              </a:rPr>
              <a:t>www.thetrainingroom.com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50721"/>
            <a:ext cx="15112365" cy="10240645"/>
          </a:xfrm>
          <a:custGeom>
            <a:avLst/>
            <a:gdLst/>
            <a:ahLst/>
            <a:cxnLst/>
            <a:rect l="l" t="t" r="r" b="b"/>
            <a:pathLst>
              <a:path w="15112365" h="10240645">
                <a:moveTo>
                  <a:pt x="2350033" y="0"/>
                </a:moveTo>
                <a:lnTo>
                  <a:pt x="0" y="0"/>
                </a:lnTo>
                <a:lnTo>
                  <a:pt x="0" y="10240519"/>
                </a:lnTo>
                <a:lnTo>
                  <a:pt x="15112238" y="10240519"/>
                </a:lnTo>
                <a:lnTo>
                  <a:pt x="15112238" y="274040"/>
                </a:lnTo>
                <a:lnTo>
                  <a:pt x="2707881" y="274040"/>
                </a:lnTo>
                <a:lnTo>
                  <a:pt x="2668527" y="268648"/>
                </a:lnTo>
                <a:lnTo>
                  <a:pt x="2601948" y="231221"/>
                </a:lnTo>
                <a:lnTo>
                  <a:pt x="2573184" y="202993"/>
                </a:lnTo>
                <a:lnTo>
                  <a:pt x="2546410" y="170958"/>
                </a:lnTo>
                <a:lnTo>
                  <a:pt x="2520856" y="137020"/>
                </a:lnTo>
                <a:lnTo>
                  <a:pt x="2495752" y="103082"/>
                </a:lnTo>
                <a:lnTo>
                  <a:pt x="2470328" y="71047"/>
                </a:lnTo>
                <a:lnTo>
                  <a:pt x="2443814" y="42818"/>
                </a:lnTo>
                <a:lnTo>
                  <a:pt x="2415440" y="20299"/>
                </a:lnTo>
                <a:lnTo>
                  <a:pt x="2384436" y="5392"/>
                </a:lnTo>
                <a:lnTo>
                  <a:pt x="2350033" y="0"/>
                </a:lnTo>
                <a:close/>
              </a:path>
              <a:path w="15112365" h="10240645">
                <a:moveTo>
                  <a:pt x="15112238" y="270865"/>
                </a:moveTo>
                <a:lnTo>
                  <a:pt x="7559243" y="270865"/>
                </a:lnTo>
                <a:lnTo>
                  <a:pt x="7559243" y="274040"/>
                </a:lnTo>
                <a:lnTo>
                  <a:pt x="15112238" y="274040"/>
                </a:lnTo>
                <a:lnTo>
                  <a:pt x="15112238" y="27086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61" y="450723"/>
            <a:ext cx="3559390" cy="267530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554056" y="724763"/>
            <a:ext cx="3578352" cy="240126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126325" y="721588"/>
            <a:ext cx="1347203" cy="686671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0253560" y="721588"/>
            <a:ext cx="1341120" cy="686671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467432" y="2807995"/>
            <a:ext cx="1792224" cy="5228361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3119933"/>
            <a:ext cx="7131646" cy="268528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61" y="5799125"/>
            <a:ext cx="7131646" cy="268224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126325" y="7582204"/>
            <a:ext cx="1347203" cy="3109036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0253560" y="7582204"/>
            <a:ext cx="1341120" cy="310903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467432" y="8030261"/>
            <a:ext cx="1792224" cy="2660980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61" y="8475268"/>
            <a:ext cx="7131646" cy="221597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28</a:t>
            </a:r>
            <a:endParaRPr sz="9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29</a:t>
            </a:r>
            <a:endParaRPr sz="9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61" y="449999"/>
            <a:ext cx="7559675" cy="270510"/>
          </a:xfrm>
          <a:custGeom>
            <a:avLst/>
            <a:gdLst/>
            <a:ahLst/>
            <a:cxnLst/>
            <a:rect l="l" t="t" r="r" b="b"/>
            <a:pathLst>
              <a:path w="7559675" h="270509">
                <a:moveTo>
                  <a:pt x="0" y="0"/>
                </a:moveTo>
                <a:lnTo>
                  <a:pt x="0" y="0"/>
                </a:lnTo>
                <a:lnTo>
                  <a:pt x="2339238" y="0"/>
                </a:lnTo>
                <a:lnTo>
                  <a:pt x="2377259" y="5312"/>
                </a:lnTo>
                <a:lnTo>
                  <a:pt x="2441050" y="42187"/>
                </a:lnTo>
                <a:lnTo>
                  <a:pt x="2468570" y="70000"/>
                </a:lnTo>
                <a:lnTo>
                  <a:pt x="2494340" y="101563"/>
                </a:lnTo>
                <a:lnTo>
                  <a:pt x="2519235" y="135001"/>
                </a:lnTo>
                <a:lnTo>
                  <a:pt x="2544130" y="168438"/>
                </a:lnTo>
                <a:lnTo>
                  <a:pt x="2569900" y="200001"/>
                </a:lnTo>
                <a:lnTo>
                  <a:pt x="2597420" y="227814"/>
                </a:lnTo>
                <a:lnTo>
                  <a:pt x="2661211" y="264689"/>
                </a:lnTo>
                <a:lnTo>
                  <a:pt x="2699232" y="270002"/>
                </a:lnTo>
                <a:lnTo>
                  <a:pt x="2703349" y="270002"/>
                </a:lnTo>
                <a:lnTo>
                  <a:pt x="2710458" y="270002"/>
                </a:lnTo>
                <a:lnTo>
                  <a:pt x="7557698" y="270002"/>
                </a:lnTo>
                <a:lnTo>
                  <a:pt x="7559243" y="270002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8279993" y="720001"/>
            <a:ext cx="2088514" cy="2088514"/>
          </a:xfrm>
          <a:custGeom>
            <a:avLst/>
            <a:gdLst/>
            <a:ahLst/>
            <a:cxnLst/>
            <a:rect l="l" t="t" r="r" b="b"/>
            <a:pathLst>
              <a:path w="2088515" h="2088514">
                <a:moveTo>
                  <a:pt x="0" y="2087994"/>
                </a:moveTo>
                <a:lnTo>
                  <a:pt x="2088006" y="2087994"/>
                </a:lnTo>
                <a:lnTo>
                  <a:pt x="2088006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279993" y="1081265"/>
            <a:ext cx="2088007" cy="1726730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9693732" y="1615402"/>
            <a:ext cx="371475" cy="1090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0" spc="-1170" dirty="0">
                <a:solidFill>
                  <a:srgbClr val="F9BCA6"/>
                </a:solidFill>
                <a:latin typeface="Arial"/>
                <a:cs typeface="Arial"/>
              </a:rPr>
              <a:t>2</a:t>
            </a:r>
            <a:endParaRPr sz="70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432079" y="982669"/>
            <a:ext cx="990600" cy="160845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7605"/>
              </a:lnSpc>
            </a:pPr>
            <a:r>
              <a:rPr sz="7600" spc="-32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7600" spc="-30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7600" spc="-12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7600" spc="5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7600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6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267306" y="3441103"/>
            <a:ext cx="257048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75" dirty="0">
                <a:solidFill>
                  <a:srgbClr val="FFFFFF"/>
                </a:solidFill>
                <a:latin typeface="Arial"/>
                <a:cs typeface="Arial"/>
              </a:rPr>
              <a:t>MUSCULAR</a:t>
            </a:r>
            <a:r>
              <a:rPr sz="35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267306" y="4583365"/>
            <a:ext cx="2005964" cy="28600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07010">
              <a:lnSpc>
                <a:spcPct val="116700"/>
              </a:lnSpc>
            </a:pPr>
            <a:r>
              <a:rPr sz="1000" b="1" spc="-30" dirty="0">
                <a:solidFill>
                  <a:srgbClr val="F08164"/>
                </a:solidFill>
                <a:latin typeface="Arial"/>
                <a:cs typeface="Arial"/>
              </a:rPr>
              <a:t>By </a:t>
            </a:r>
            <a:r>
              <a:rPr sz="1000" b="1" spc="5" dirty="0">
                <a:solidFill>
                  <a:srgbClr val="F08164"/>
                </a:solidFill>
                <a:latin typeface="Arial"/>
                <a:cs typeface="Arial"/>
              </a:rPr>
              <a:t>the </a:t>
            </a:r>
            <a:r>
              <a:rPr sz="1000" b="1" dirty="0">
                <a:solidFill>
                  <a:srgbClr val="F08164"/>
                </a:solidFill>
                <a:latin typeface="Arial"/>
                <a:cs typeface="Arial"/>
              </a:rPr>
              <a:t>end of </a:t>
            </a:r>
            <a:r>
              <a:rPr sz="1000" b="1" spc="-10" dirty="0">
                <a:solidFill>
                  <a:srgbClr val="F08164"/>
                </a:solidFill>
                <a:latin typeface="Arial"/>
                <a:cs typeface="Arial"/>
              </a:rPr>
              <a:t>this </a:t>
            </a:r>
            <a:r>
              <a:rPr sz="1000" b="1" spc="-5" dirty="0">
                <a:solidFill>
                  <a:srgbClr val="F08164"/>
                </a:solidFill>
                <a:latin typeface="Arial"/>
                <a:cs typeface="Arial"/>
              </a:rPr>
              <a:t>section  </a:t>
            </a:r>
            <a:r>
              <a:rPr sz="1000" b="1" spc="-20" dirty="0">
                <a:solidFill>
                  <a:srgbClr val="F08164"/>
                </a:solidFill>
                <a:latin typeface="Arial"/>
                <a:cs typeface="Arial"/>
              </a:rPr>
              <a:t>you </a:t>
            </a:r>
            <a:r>
              <a:rPr sz="1000" b="1" spc="-15" dirty="0">
                <a:solidFill>
                  <a:srgbClr val="F08164"/>
                </a:solidFill>
                <a:latin typeface="Arial"/>
                <a:cs typeface="Arial"/>
              </a:rPr>
              <a:t>should </a:t>
            </a:r>
            <a:r>
              <a:rPr sz="1000" b="1" spc="5" dirty="0">
                <a:solidFill>
                  <a:srgbClr val="F08164"/>
                </a:solidFill>
                <a:latin typeface="Arial"/>
                <a:cs typeface="Arial"/>
              </a:rPr>
              <a:t>be </a:t>
            </a:r>
            <a:r>
              <a:rPr sz="1000" b="1" dirty="0">
                <a:solidFill>
                  <a:srgbClr val="F08164"/>
                </a:solidFill>
                <a:latin typeface="Arial"/>
                <a:cs typeface="Arial"/>
              </a:rPr>
              <a:t>able</a:t>
            </a:r>
            <a:r>
              <a:rPr sz="1000" b="1" spc="-25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F08164"/>
                </a:solidFill>
                <a:latin typeface="Arial"/>
                <a:cs typeface="Arial"/>
              </a:rPr>
              <a:t>to…</a:t>
            </a:r>
            <a:endParaRPr sz="1000">
              <a:latin typeface="Arial"/>
              <a:cs typeface="Arial"/>
            </a:endParaRPr>
          </a:p>
          <a:p>
            <a:pPr marL="12700" marR="20701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define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3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types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muscle tissue 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00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major muscles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within the 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body, their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location and movement  actions</a:t>
            </a:r>
            <a:endParaRPr sz="1000">
              <a:latin typeface="Arial"/>
              <a:cs typeface="Arial"/>
            </a:endParaRPr>
          </a:p>
          <a:p>
            <a:pPr marL="12700" marR="109855">
              <a:lnSpc>
                <a:spcPct val="116700"/>
              </a:lnSpc>
              <a:spcBef>
                <a:spcPts val="565"/>
              </a:spcBef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Describe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label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structure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skeletal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tissue</a:t>
            </a:r>
            <a:endParaRPr sz="1000">
              <a:latin typeface="Arial"/>
              <a:cs typeface="Arial"/>
            </a:endParaRPr>
          </a:p>
          <a:p>
            <a:pPr marL="12700" marR="58419">
              <a:lnSpc>
                <a:spcPct val="116700"/>
              </a:lnSpc>
              <a:spcBef>
                <a:spcPts val="565"/>
              </a:spcBef>
            </a:pP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Explain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principles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muscle 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contraction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muscle 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roles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within  movement</a:t>
            </a:r>
            <a:endParaRPr sz="1000">
              <a:latin typeface="Arial"/>
              <a:cs typeface="Arial"/>
            </a:endParaRPr>
          </a:p>
          <a:p>
            <a:pPr marL="12700" marR="23495">
              <a:lnSpc>
                <a:spcPct val="116700"/>
              </a:lnSpc>
              <a:spcBef>
                <a:spcPts val="565"/>
              </a:spcBef>
            </a:pP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Classify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types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skeletal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muscle 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fibre</a:t>
            </a:r>
            <a:r>
              <a:rPr sz="10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types</a:t>
            </a:r>
            <a:endParaRPr sz="10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1170"/>
            <a:ext cx="106298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31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495" y="10385247"/>
            <a:ext cx="122651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4579981" y="3169920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26" y="216293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40004" y="1815706"/>
            <a:ext cx="2617889" cy="265918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152698" y="1815706"/>
            <a:ext cx="1743303" cy="3994137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40004" y="4469714"/>
            <a:ext cx="2617889" cy="267248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152698" y="5804662"/>
            <a:ext cx="1743303" cy="40048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40004" y="7137019"/>
            <a:ext cx="2617889" cy="267248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40004" y="9804311"/>
            <a:ext cx="4355998" cy="886929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228750" y="10129253"/>
            <a:ext cx="69888" cy="104660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310576" y="10135311"/>
            <a:ext cx="215011" cy="101231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530756" y="10128263"/>
            <a:ext cx="106768" cy="108077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654848" y="10128263"/>
            <a:ext cx="106845" cy="105651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778584" y="10154399"/>
            <a:ext cx="70104" cy="7951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862277" y="10154399"/>
            <a:ext cx="74955" cy="111290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982089" y="10154399"/>
            <a:ext cx="45085" cy="79514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033282" y="10153764"/>
            <a:ext cx="79362" cy="82778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120341" y="10153764"/>
            <a:ext cx="79362" cy="82778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209939" y="10154564"/>
            <a:ext cx="111417" cy="79375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809997" y="10008006"/>
            <a:ext cx="323770" cy="284251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99667" y="10064648"/>
            <a:ext cx="162636" cy="162623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2579293" y="1155103"/>
            <a:ext cx="3124200" cy="16941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00" dirty="0">
                <a:solidFill>
                  <a:srgbClr val="F08164"/>
                </a:solidFill>
                <a:latin typeface="Arial"/>
                <a:cs typeface="Arial"/>
              </a:rPr>
              <a:t>THE</a:t>
            </a:r>
            <a:r>
              <a:rPr sz="3500" spc="-204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080" dirty="0">
                <a:solidFill>
                  <a:srgbClr val="F08164"/>
                </a:solidFill>
                <a:latin typeface="Arial"/>
                <a:cs typeface="Arial"/>
              </a:rPr>
              <a:t>MUSCULAR</a:t>
            </a:r>
            <a:r>
              <a:rPr sz="3500" spc="-190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F08164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3 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found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</a:t>
            </a:r>
            <a:r>
              <a:rPr sz="9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08164"/>
              </a:buClr>
              <a:buFont typeface="Arial"/>
              <a:buAutoNum type="arabicPeriod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08164"/>
              </a:buClr>
              <a:buFont typeface="Arial"/>
              <a:buAutoNum type="arabicPeriod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Cardiac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08164"/>
              </a:buClr>
              <a:buFont typeface="Arial"/>
              <a:buAutoNum type="arabicPeriod"/>
              <a:tabLst>
                <a:tab pos="193040" algn="l"/>
              </a:tabLst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Smooth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characteristics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outlined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table</a:t>
            </a:r>
            <a:r>
              <a:rPr sz="900" spc="1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below:</a:t>
            </a:r>
            <a:endParaRPr sz="9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274596" y="1217358"/>
            <a:ext cx="4248150" cy="254000"/>
          </a:xfrm>
          <a:prstGeom prst="rect">
            <a:avLst/>
          </a:prstGeom>
          <a:solidFill>
            <a:srgbClr val="F08164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09" dirty="0">
                <a:solidFill>
                  <a:srgbClr val="FFFFFF"/>
                </a:solidFill>
                <a:latin typeface="Arial"/>
                <a:cs typeface="Arial"/>
              </a:rPr>
              <a:t>SKELETAL                                  </a:t>
            </a:r>
            <a:r>
              <a:rPr sz="1500" spc="-4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endParaRPr sz="15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261896" y="1578897"/>
            <a:ext cx="4254500" cy="56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656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850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muscles, the exact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varies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person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person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(Hudson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2006). 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level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gym instructor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only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focus on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those responsible for major movements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actions.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2.2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locations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-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names:</a:t>
            </a:r>
            <a:endParaRPr sz="900">
              <a:latin typeface="Arial"/>
              <a:cs typeface="Arial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13068045" y="1255738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1"/>
                </a:lnTo>
                <a:lnTo>
                  <a:pt x="253248" y="22713"/>
                </a:lnTo>
                <a:lnTo>
                  <a:pt x="212557" y="39953"/>
                </a:lnTo>
                <a:lnTo>
                  <a:pt x="173814" y="61762"/>
                </a:lnTo>
                <a:lnTo>
                  <a:pt x="137568" y="87980"/>
                </a:lnTo>
                <a:lnTo>
                  <a:pt x="104371" y="118449"/>
                </a:lnTo>
                <a:lnTo>
                  <a:pt x="74772" y="153007"/>
                </a:lnTo>
                <a:lnTo>
                  <a:pt x="49321" y="191496"/>
                </a:lnTo>
                <a:lnTo>
                  <a:pt x="28568" y="233757"/>
                </a:lnTo>
                <a:lnTo>
                  <a:pt x="13063" y="279629"/>
                </a:lnTo>
                <a:lnTo>
                  <a:pt x="3357" y="328954"/>
                </a:lnTo>
                <a:lnTo>
                  <a:pt x="0" y="381571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3068045" y="1890191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3068045" y="1255738"/>
            <a:ext cx="1727961" cy="634453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3068045" y="1890191"/>
            <a:ext cx="1713484" cy="79197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3152882" y="1340650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3246227" y="1492037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59"/>
                </a:moveTo>
                <a:lnTo>
                  <a:pt x="27687" y="123015"/>
                </a:lnTo>
                <a:lnTo>
                  <a:pt x="12953" y="132775"/>
                </a:lnTo>
                <a:lnTo>
                  <a:pt x="3238" y="147486"/>
                </a:lnTo>
                <a:lnTo>
                  <a:pt x="0" y="164212"/>
                </a:lnTo>
                <a:lnTo>
                  <a:pt x="3238" y="180936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75"/>
                </a:lnTo>
                <a:lnTo>
                  <a:pt x="61156" y="123011"/>
                </a:lnTo>
                <a:lnTo>
                  <a:pt x="44434" y="119759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3068045" y="1969389"/>
            <a:ext cx="1727961" cy="1417243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4710537" y="1890191"/>
            <a:ext cx="85471" cy="79197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 txBox="1"/>
          <p:nvPr/>
        </p:nvSpPr>
        <p:spPr>
          <a:xfrm>
            <a:off x="13847317" y="1398257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3253338" y="2078893"/>
            <a:ext cx="1355090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names for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all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muscles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come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from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latin.</a:t>
            </a:r>
            <a:endParaRPr sz="800">
              <a:latin typeface="Arial"/>
              <a:cs typeface="Arial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2595168" y="8787180"/>
            <a:ext cx="1233170" cy="167640"/>
          </a:xfrm>
          <a:custGeom>
            <a:avLst/>
            <a:gdLst/>
            <a:ahLst/>
            <a:cxnLst/>
            <a:rect l="l" t="t" r="r" b="b"/>
            <a:pathLst>
              <a:path w="1233170" h="167640">
                <a:moveTo>
                  <a:pt x="0" y="167639"/>
                </a:moveTo>
                <a:lnTo>
                  <a:pt x="1232827" y="167639"/>
                </a:lnTo>
                <a:lnTo>
                  <a:pt x="1232827" y="0"/>
                </a:lnTo>
                <a:lnTo>
                  <a:pt x="0" y="0"/>
                </a:lnTo>
                <a:lnTo>
                  <a:pt x="0" y="167639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827995" y="8787180"/>
            <a:ext cx="2661285" cy="167640"/>
          </a:xfrm>
          <a:custGeom>
            <a:avLst/>
            <a:gdLst/>
            <a:ahLst/>
            <a:cxnLst/>
            <a:rect l="l" t="t" r="r" b="b"/>
            <a:pathLst>
              <a:path w="2661285" h="167640">
                <a:moveTo>
                  <a:pt x="0" y="167639"/>
                </a:moveTo>
                <a:lnTo>
                  <a:pt x="2660827" y="167639"/>
                </a:lnTo>
                <a:lnTo>
                  <a:pt x="2660827" y="0"/>
                </a:lnTo>
                <a:lnTo>
                  <a:pt x="0" y="0"/>
                </a:lnTo>
                <a:lnTo>
                  <a:pt x="0" y="1676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2591993" y="8787180"/>
            <a:ext cx="1236345" cy="0"/>
          </a:xfrm>
          <a:custGeom>
            <a:avLst/>
            <a:gdLst/>
            <a:ahLst/>
            <a:cxnLst/>
            <a:rect l="l" t="t" r="r" b="b"/>
            <a:pathLst>
              <a:path w="1236345">
                <a:moveTo>
                  <a:pt x="0" y="0"/>
                </a:moveTo>
                <a:lnTo>
                  <a:pt x="12360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2595168" y="879035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591993" y="8954820"/>
            <a:ext cx="1236345" cy="0"/>
          </a:xfrm>
          <a:custGeom>
            <a:avLst/>
            <a:gdLst/>
            <a:ahLst/>
            <a:cxnLst/>
            <a:rect l="l" t="t" r="r" b="b"/>
            <a:pathLst>
              <a:path w="1236345">
                <a:moveTo>
                  <a:pt x="0" y="0"/>
                </a:moveTo>
                <a:lnTo>
                  <a:pt x="12360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827995" y="8787180"/>
            <a:ext cx="2664460" cy="0"/>
          </a:xfrm>
          <a:custGeom>
            <a:avLst/>
            <a:gdLst/>
            <a:ahLst/>
            <a:cxnLst/>
            <a:rect l="l" t="t" r="r" b="b"/>
            <a:pathLst>
              <a:path w="2664460">
                <a:moveTo>
                  <a:pt x="0" y="0"/>
                </a:moveTo>
                <a:lnTo>
                  <a:pt x="26640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3827995" y="879035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6488823" y="879035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3827995" y="8954820"/>
            <a:ext cx="2664460" cy="0"/>
          </a:xfrm>
          <a:custGeom>
            <a:avLst/>
            <a:gdLst/>
            <a:ahLst/>
            <a:cxnLst/>
            <a:rect l="l" t="t" r="r" b="b"/>
            <a:pathLst>
              <a:path w="2664460">
                <a:moveTo>
                  <a:pt x="0" y="0"/>
                </a:moveTo>
                <a:lnTo>
                  <a:pt x="26640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2622080" y="8804630"/>
            <a:ext cx="116586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2.1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and 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2.1</a:t>
            </a:r>
            <a:endParaRPr sz="800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3854894" y="8805738"/>
            <a:ext cx="24447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show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found within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3522700" y="3299752"/>
            <a:ext cx="1120140" cy="576580"/>
          </a:xfrm>
          <a:custGeom>
            <a:avLst/>
            <a:gdLst/>
            <a:ahLst/>
            <a:cxnLst/>
            <a:rect l="l" t="t" r="r" b="b"/>
            <a:pathLst>
              <a:path w="1120139" h="576579">
                <a:moveTo>
                  <a:pt x="1119593" y="0"/>
                </a:moveTo>
                <a:lnTo>
                  <a:pt x="0" y="0"/>
                </a:lnTo>
                <a:lnTo>
                  <a:pt x="0" y="575995"/>
                </a:lnTo>
                <a:lnTo>
                  <a:pt x="1119593" y="575995"/>
                </a:lnTo>
                <a:lnTo>
                  <a:pt x="111959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4642294" y="3299752"/>
            <a:ext cx="1120140" cy="576580"/>
          </a:xfrm>
          <a:custGeom>
            <a:avLst/>
            <a:gdLst/>
            <a:ahLst/>
            <a:cxnLst/>
            <a:rect l="l" t="t" r="r" b="b"/>
            <a:pathLst>
              <a:path w="1120139" h="576579">
                <a:moveTo>
                  <a:pt x="1119606" y="0"/>
                </a:moveTo>
                <a:lnTo>
                  <a:pt x="0" y="0"/>
                </a:lnTo>
                <a:lnTo>
                  <a:pt x="0" y="575995"/>
                </a:lnTo>
                <a:lnTo>
                  <a:pt x="1119606" y="575995"/>
                </a:lnTo>
                <a:lnTo>
                  <a:pt x="111960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3" name="object 63"/>
          <p:cNvGraphicFramePr>
            <a:graphicFrameLocks noGrp="1"/>
          </p:cNvGraphicFramePr>
          <p:nvPr/>
        </p:nvGraphicFramePr>
        <p:xfrm>
          <a:off x="2566797" y="2991599"/>
          <a:ext cx="4301995" cy="5699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432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95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196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959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5452"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Skeletal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Cardiac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Smooth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5995"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387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387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9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Location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0320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Found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throughout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heart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10185" indent="-63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digestive  system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vessels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65655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Role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247015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Produces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locomotion  and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Maintains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posture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0160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Generates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warmth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5748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Attaches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across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joints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via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tendons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9240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Storage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glycogen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130810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Contraction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heart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Rhythm of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heart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193675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greatest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diversity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throughout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8859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Causes 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oc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ons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ic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ion 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(narrowing)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28130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Vasodilation 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(Widening)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vessels/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organs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68742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Characteristics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208915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Striated/stripy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appearance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20701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Only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shortens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114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direction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255904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Works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both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aerobically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anaerobically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114935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Striated/stripy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appearance 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but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its fibres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separate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off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connect</a:t>
                      </a:r>
                      <a:r>
                        <a:rPr sz="800" spc="-10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each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42875" indent="-76835" algn="just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Works aerobically  only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reliant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oxygen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5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striated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6573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Contractible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all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directions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Works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aerobically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4257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Control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113664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Voluntary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(under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conscious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control)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e.g.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walking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1112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Activated by  electrical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impulses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motor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unit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185420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Involuntary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(not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under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conscious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control)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1112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Activated by  electrical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impulses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(SA)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sinoatrial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node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172085" marR="185420" indent="-76835">
                        <a:lnSpc>
                          <a:spcPct val="104200"/>
                        </a:lnSpc>
                        <a:spcBef>
                          <a:spcPts val="535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Involuntary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(not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conscious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control)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4" name="object 64"/>
          <p:cNvSpPr/>
          <p:nvPr/>
        </p:nvSpPr>
        <p:spPr>
          <a:xfrm>
            <a:off x="3524237" y="3409327"/>
            <a:ext cx="1058722" cy="340017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643844" y="3419995"/>
            <a:ext cx="2196160" cy="328168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564143" y="2234120"/>
            <a:ext cx="2615463" cy="2724442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11174285" y="2234120"/>
            <a:ext cx="1306868" cy="5448871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8564143" y="4953241"/>
            <a:ext cx="2615463" cy="5448554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1174285" y="7677683"/>
            <a:ext cx="1306868" cy="2724111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1796064" y="9768179"/>
            <a:ext cx="604520" cy="167640"/>
          </a:xfrm>
          <a:custGeom>
            <a:avLst/>
            <a:gdLst/>
            <a:ahLst/>
            <a:cxnLst/>
            <a:rect l="l" t="t" r="r" b="b"/>
            <a:pathLst>
              <a:path w="604520" h="167640">
                <a:moveTo>
                  <a:pt x="0" y="167652"/>
                </a:moveTo>
                <a:lnTo>
                  <a:pt x="604418" y="167652"/>
                </a:lnTo>
                <a:lnTo>
                  <a:pt x="60441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2400483" y="9768179"/>
            <a:ext cx="1826895" cy="167640"/>
          </a:xfrm>
          <a:custGeom>
            <a:avLst/>
            <a:gdLst/>
            <a:ahLst/>
            <a:cxnLst/>
            <a:rect l="l" t="t" r="r" b="b"/>
            <a:pathLst>
              <a:path w="1826894" h="167640">
                <a:moveTo>
                  <a:pt x="0" y="167652"/>
                </a:moveTo>
                <a:lnTo>
                  <a:pt x="1826818" y="167652"/>
                </a:lnTo>
                <a:lnTo>
                  <a:pt x="182681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1792889" y="9768179"/>
            <a:ext cx="607695" cy="0"/>
          </a:xfrm>
          <a:custGeom>
            <a:avLst/>
            <a:gdLst/>
            <a:ahLst/>
            <a:cxnLst/>
            <a:rect l="l" t="t" r="r" b="b"/>
            <a:pathLst>
              <a:path w="607695">
                <a:moveTo>
                  <a:pt x="0" y="0"/>
                </a:moveTo>
                <a:lnTo>
                  <a:pt x="6075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1796064" y="9771354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1792889" y="9935832"/>
            <a:ext cx="607695" cy="0"/>
          </a:xfrm>
          <a:custGeom>
            <a:avLst/>
            <a:gdLst/>
            <a:ahLst/>
            <a:cxnLst/>
            <a:rect l="l" t="t" r="r" b="b"/>
            <a:pathLst>
              <a:path w="607695">
                <a:moveTo>
                  <a:pt x="0" y="0"/>
                </a:moveTo>
                <a:lnTo>
                  <a:pt x="6075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2400483" y="9768179"/>
            <a:ext cx="1830070" cy="0"/>
          </a:xfrm>
          <a:custGeom>
            <a:avLst/>
            <a:gdLst/>
            <a:ahLst/>
            <a:cxnLst/>
            <a:rect l="l" t="t" r="r" b="b"/>
            <a:pathLst>
              <a:path w="1830069">
                <a:moveTo>
                  <a:pt x="0" y="0"/>
                </a:moveTo>
                <a:lnTo>
                  <a:pt x="18299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2400483" y="9771354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4227302" y="9771354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2400483" y="9935832"/>
            <a:ext cx="1830070" cy="0"/>
          </a:xfrm>
          <a:custGeom>
            <a:avLst/>
            <a:gdLst/>
            <a:ahLst/>
            <a:cxnLst/>
            <a:rect l="l" t="t" r="r" b="b"/>
            <a:pathLst>
              <a:path w="1830069">
                <a:moveTo>
                  <a:pt x="0" y="0"/>
                </a:moveTo>
                <a:lnTo>
                  <a:pt x="18299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 txBox="1"/>
          <p:nvPr/>
        </p:nvSpPr>
        <p:spPr>
          <a:xfrm>
            <a:off x="11822963" y="9785628"/>
            <a:ext cx="5219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2.2</a:t>
            </a:r>
            <a:endParaRPr sz="800">
              <a:latin typeface="Arial"/>
              <a:cs typeface="Arial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12427381" y="9786735"/>
            <a:ext cx="156908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major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  <p:sp>
        <p:nvSpPr>
          <p:cNvPr id="81" name="object 81"/>
          <p:cNvSpPr/>
          <p:nvPr/>
        </p:nvSpPr>
        <p:spPr>
          <a:xfrm>
            <a:off x="8277771" y="3314039"/>
            <a:ext cx="536575" cy="230504"/>
          </a:xfrm>
          <a:custGeom>
            <a:avLst/>
            <a:gdLst/>
            <a:ahLst/>
            <a:cxnLst/>
            <a:rect l="l" t="t" r="r" b="b"/>
            <a:pathLst>
              <a:path w="536575" h="230504">
                <a:moveTo>
                  <a:pt x="0" y="230225"/>
                </a:moveTo>
                <a:lnTo>
                  <a:pt x="536359" y="230225"/>
                </a:lnTo>
                <a:lnTo>
                  <a:pt x="53635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 txBox="1"/>
          <p:nvPr/>
        </p:nvSpPr>
        <p:spPr>
          <a:xfrm>
            <a:off x="8277771" y="3314039"/>
            <a:ext cx="536575" cy="230504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Deltoid</a:t>
            </a:r>
            <a:endParaRPr sz="800">
              <a:latin typeface="Arial"/>
              <a:cs typeface="Arial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11796064" y="3198850"/>
            <a:ext cx="991869" cy="230504"/>
          </a:xfrm>
          <a:custGeom>
            <a:avLst/>
            <a:gdLst/>
            <a:ahLst/>
            <a:cxnLst/>
            <a:rect l="l" t="t" r="r" b="b"/>
            <a:pathLst>
              <a:path w="991870" h="230504">
                <a:moveTo>
                  <a:pt x="0" y="230225"/>
                </a:moveTo>
                <a:lnTo>
                  <a:pt x="991692" y="230225"/>
                </a:lnTo>
                <a:lnTo>
                  <a:pt x="991692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 txBox="1"/>
          <p:nvPr/>
        </p:nvSpPr>
        <p:spPr>
          <a:xfrm>
            <a:off x="11796064" y="3198850"/>
            <a:ext cx="991869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Pectoralis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Major</a:t>
            </a:r>
            <a:endParaRPr sz="800">
              <a:latin typeface="Arial"/>
              <a:cs typeface="Arial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11796064" y="3720706"/>
            <a:ext cx="991869" cy="230504"/>
          </a:xfrm>
          <a:custGeom>
            <a:avLst/>
            <a:gdLst/>
            <a:ahLst/>
            <a:cxnLst/>
            <a:rect l="l" t="t" r="r" b="b"/>
            <a:pathLst>
              <a:path w="991870" h="230504">
                <a:moveTo>
                  <a:pt x="0" y="230225"/>
                </a:moveTo>
                <a:lnTo>
                  <a:pt x="991692" y="230225"/>
                </a:lnTo>
                <a:lnTo>
                  <a:pt x="991692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 txBox="1"/>
          <p:nvPr/>
        </p:nvSpPr>
        <p:spPr>
          <a:xfrm>
            <a:off x="11796064" y="3720706"/>
            <a:ext cx="991869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Biceps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Brachii</a:t>
            </a:r>
            <a:endParaRPr sz="800">
              <a:latin typeface="Arial"/>
              <a:cs typeface="Arial"/>
            </a:endParaRPr>
          </a:p>
        </p:txBody>
      </p:sp>
      <p:sp>
        <p:nvSpPr>
          <p:cNvPr id="87" name="object 87"/>
          <p:cNvSpPr/>
          <p:nvPr/>
        </p:nvSpPr>
        <p:spPr>
          <a:xfrm>
            <a:off x="11796064" y="4326382"/>
            <a:ext cx="991869" cy="357505"/>
          </a:xfrm>
          <a:custGeom>
            <a:avLst/>
            <a:gdLst/>
            <a:ahLst/>
            <a:cxnLst/>
            <a:rect l="l" t="t" r="r" b="b"/>
            <a:pathLst>
              <a:path w="991870" h="357504">
                <a:moveTo>
                  <a:pt x="0" y="357225"/>
                </a:moveTo>
                <a:lnTo>
                  <a:pt x="991692" y="357225"/>
                </a:lnTo>
                <a:lnTo>
                  <a:pt x="991692" y="0"/>
                </a:lnTo>
                <a:lnTo>
                  <a:pt x="0" y="0"/>
                </a:lnTo>
                <a:lnTo>
                  <a:pt x="0" y="357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 txBox="1"/>
          <p:nvPr/>
        </p:nvSpPr>
        <p:spPr>
          <a:xfrm>
            <a:off x="11796064" y="4326382"/>
            <a:ext cx="991869" cy="35750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96520">
              <a:lnSpc>
                <a:spcPct val="104200"/>
              </a:lnSpc>
              <a:spcBef>
                <a:spcPts val="35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Internal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&amp;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External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Obliques</a:t>
            </a:r>
            <a:endParaRPr sz="800">
              <a:latin typeface="Arial"/>
              <a:cs typeface="Arial"/>
            </a:endParaRPr>
          </a:p>
        </p:txBody>
      </p:sp>
      <p:sp>
        <p:nvSpPr>
          <p:cNvPr id="89" name="object 89"/>
          <p:cNvSpPr/>
          <p:nvPr/>
        </p:nvSpPr>
        <p:spPr>
          <a:xfrm>
            <a:off x="11796064" y="6804659"/>
            <a:ext cx="739140" cy="372745"/>
          </a:xfrm>
          <a:custGeom>
            <a:avLst/>
            <a:gdLst/>
            <a:ahLst/>
            <a:cxnLst/>
            <a:rect l="l" t="t" r="r" b="b"/>
            <a:pathLst>
              <a:path w="739140" h="372745">
                <a:moveTo>
                  <a:pt x="0" y="372706"/>
                </a:moveTo>
                <a:lnTo>
                  <a:pt x="738606" y="372706"/>
                </a:lnTo>
                <a:lnTo>
                  <a:pt x="738606" y="0"/>
                </a:lnTo>
                <a:lnTo>
                  <a:pt x="0" y="0"/>
                </a:lnTo>
                <a:lnTo>
                  <a:pt x="0" y="3727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 txBox="1"/>
          <p:nvPr/>
        </p:nvSpPr>
        <p:spPr>
          <a:xfrm>
            <a:off x="11796064" y="6804659"/>
            <a:ext cx="739140" cy="372745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Iliopsoas</a:t>
            </a:r>
            <a:endParaRPr sz="800">
              <a:latin typeface="Arial"/>
              <a:cs typeface="Arial"/>
            </a:endParaRPr>
          </a:p>
          <a:p>
            <a:pPr marL="71755">
              <a:lnSpc>
                <a:spcPct val="100000"/>
              </a:lnSpc>
              <a:spcBef>
                <a:spcPts val="150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(Hip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Flexors)</a:t>
            </a:r>
            <a:endParaRPr sz="800">
              <a:latin typeface="Arial"/>
              <a:cs typeface="Arial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8277771" y="4168749"/>
            <a:ext cx="1075690" cy="230504"/>
          </a:xfrm>
          <a:custGeom>
            <a:avLst/>
            <a:gdLst/>
            <a:ahLst/>
            <a:cxnLst/>
            <a:rect l="l" t="t" r="r" b="b"/>
            <a:pathLst>
              <a:path w="1075690" h="230504">
                <a:moveTo>
                  <a:pt x="0" y="230225"/>
                </a:moveTo>
                <a:lnTo>
                  <a:pt x="1075512" y="230225"/>
                </a:lnTo>
                <a:lnTo>
                  <a:pt x="1075512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 txBox="1"/>
          <p:nvPr/>
        </p:nvSpPr>
        <p:spPr>
          <a:xfrm>
            <a:off x="8277771" y="4168749"/>
            <a:ext cx="107569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Rectus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Abdominis</a:t>
            </a:r>
            <a:endParaRPr sz="800">
              <a:latin typeface="Arial"/>
              <a:cs typeface="Arial"/>
            </a:endParaRPr>
          </a:p>
        </p:txBody>
      </p:sp>
      <p:sp>
        <p:nvSpPr>
          <p:cNvPr id="93" name="object 93"/>
          <p:cNvSpPr/>
          <p:nvPr/>
        </p:nvSpPr>
        <p:spPr>
          <a:xfrm>
            <a:off x="8277771" y="5299697"/>
            <a:ext cx="685165" cy="357505"/>
          </a:xfrm>
          <a:custGeom>
            <a:avLst/>
            <a:gdLst/>
            <a:ahLst/>
            <a:cxnLst/>
            <a:rect l="l" t="t" r="r" b="b"/>
            <a:pathLst>
              <a:path w="685165" h="357504">
                <a:moveTo>
                  <a:pt x="0" y="357225"/>
                </a:moveTo>
                <a:lnTo>
                  <a:pt x="684999" y="357225"/>
                </a:lnTo>
                <a:lnTo>
                  <a:pt x="684999" y="0"/>
                </a:lnTo>
                <a:lnTo>
                  <a:pt x="0" y="0"/>
                </a:lnTo>
                <a:lnTo>
                  <a:pt x="0" y="357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 txBox="1"/>
          <p:nvPr/>
        </p:nvSpPr>
        <p:spPr>
          <a:xfrm>
            <a:off x="8340255" y="5348018"/>
            <a:ext cx="55943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0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ns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v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su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Abdominis</a:t>
            </a:r>
            <a:endParaRPr sz="800">
              <a:latin typeface="Arial"/>
              <a:cs typeface="Arial"/>
            </a:endParaRPr>
          </a:p>
        </p:txBody>
      </p:sp>
      <p:sp>
        <p:nvSpPr>
          <p:cNvPr id="95" name="object 95"/>
          <p:cNvSpPr/>
          <p:nvPr/>
        </p:nvSpPr>
        <p:spPr>
          <a:xfrm>
            <a:off x="8277771" y="5299697"/>
            <a:ext cx="685165" cy="357505"/>
          </a:xfrm>
          <a:custGeom>
            <a:avLst/>
            <a:gdLst/>
            <a:ahLst/>
            <a:cxnLst/>
            <a:rect l="l" t="t" r="r" b="b"/>
            <a:pathLst>
              <a:path w="685165" h="357504">
                <a:moveTo>
                  <a:pt x="684999" y="0"/>
                </a:moveTo>
                <a:lnTo>
                  <a:pt x="0" y="0"/>
                </a:lnTo>
                <a:lnTo>
                  <a:pt x="0" y="357225"/>
                </a:lnTo>
                <a:lnTo>
                  <a:pt x="684999" y="357225"/>
                </a:lnTo>
                <a:lnTo>
                  <a:pt x="68499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8277771" y="6785838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5" h="230504">
                <a:moveTo>
                  <a:pt x="0" y="230225"/>
                </a:moveTo>
                <a:lnTo>
                  <a:pt x="684999" y="230225"/>
                </a:lnTo>
                <a:lnTo>
                  <a:pt x="684999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 txBox="1"/>
          <p:nvPr/>
        </p:nvSpPr>
        <p:spPr>
          <a:xfrm>
            <a:off x="8277771" y="6785838"/>
            <a:ext cx="68516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Adductors</a:t>
            </a:r>
            <a:endParaRPr sz="800">
              <a:latin typeface="Arial"/>
              <a:cs typeface="Arial"/>
            </a:endParaRPr>
          </a:p>
        </p:txBody>
      </p:sp>
      <p:sp>
        <p:nvSpPr>
          <p:cNvPr id="98" name="object 98"/>
          <p:cNvSpPr/>
          <p:nvPr/>
        </p:nvSpPr>
        <p:spPr>
          <a:xfrm>
            <a:off x="8277771" y="8611044"/>
            <a:ext cx="1075690" cy="230504"/>
          </a:xfrm>
          <a:custGeom>
            <a:avLst/>
            <a:gdLst/>
            <a:ahLst/>
            <a:cxnLst/>
            <a:rect l="l" t="t" r="r" b="b"/>
            <a:pathLst>
              <a:path w="1075690" h="230504">
                <a:moveTo>
                  <a:pt x="0" y="230212"/>
                </a:moveTo>
                <a:lnTo>
                  <a:pt x="1075512" y="230212"/>
                </a:lnTo>
                <a:lnTo>
                  <a:pt x="1075512" y="0"/>
                </a:lnTo>
                <a:lnTo>
                  <a:pt x="0" y="0"/>
                </a:lnTo>
                <a:lnTo>
                  <a:pt x="0" y="230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 txBox="1"/>
          <p:nvPr/>
        </p:nvSpPr>
        <p:spPr>
          <a:xfrm>
            <a:off x="8277771" y="8611044"/>
            <a:ext cx="107569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Tibialis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Anterior</a:t>
            </a:r>
            <a:endParaRPr sz="800">
              <a:latin typeface="Arial"/>
              <a:cs typeface="Arial"/>
            </a:endParaRPr>
          </a:p>
        </p:txBody>
      </p:sp>
      <p:sp>
        <p:nvSpPr>
          <p:cNvPr id="100" name="object 100"/>
          <p:cNvSpPr/>
          <p:nvPr/>
        </p:nvSpPr>
        <p:spPr>
          <a:xfrm>
            <a:off x="8277771" y="7422095"/>
            <a:ext cx="1075690" cy="795655"/>
          </a:xfrm>
          <a:custGeom>
            <a:avLst/>
            <a:gdLst/>
            <a:ahLst/>
            <a:cxnLst/>
            <a:rect l="l" t="t" r="r" b="b"/>
            <a:pathLst>
              <a:path w="1075690" h="795654">
                <a:moveTo>
                  <a:pt x="0" y="795388"/>
                </a:moveTo>
                <a:lnTo>
                  <a:pt x="1075512" y="795388"/>
                </a:lnTo>
                <a:lnTo>
                  <a:pt x="1075512" y="0"/>
                </a:lnTo>
                <a:lnTo>
                  <a:pt x="0" y="0"/>
                </a:lnTo>
                <a:lnTo>
                  <a:pt x="0" y="79538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 txBox="1"/>
          <p:nvPr/>
        </p:nvSpPr>
        <p:spPr>
          <a:xfrm>
            <a:off x="8277771" y="7422095"/>
            <a:ext cx="1075690" cy="79565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29845" rIns="0" bIns="0" rtlCol="0">
            <a:spAutoFit/>
          </a:bodyPr>
          <a:lstStyle/>
          <a:p>
            <a:pPr marL="71755" marR="88265">
              <a:lnSpc>
                <a:spcPct val="115999"/>
              </a:lnSpc>
              <a:spcBef>
                <a:spcPts val="235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Quadriceps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(Rectus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Femoris)  (Vastus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Medialis)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(Vastus Lateralis)  (Vastus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Intermedius)</a:t>
            </a:r>
            <a:endParaRPr sz="800">
              <a:latin typeface="Arial"/>
              <a:cs typeface="Arial"/>
            </a:endParaRPr>
          </a:p>
        </p:txBody>
      </p:sp>
      <p:sp>
        <p:nvSpPr>
          <p:cNvPr id="102" name="object 102"/>
          <p:cNvSpPr/>
          <p:nvPr/>
        </p:nvSpPr>
        <p:spPr>
          <a:xfrm>
            <a:off x="8817305" y="3432238"/>
            <a:ext cx="861060" cy="204470"/>
          </a:xfrm>
          <a:custGeom>
            <a:avLst/>
            <a:gdLst/>
            <a:ahLst/>
            <a:cxnLst/>
            <a:rect l="l" t="t" r="r" b="b"/>
            <a:pathLst>
              <a:path w="861059" h="204470">
                <a:moveTo>
                  <a:pt x="860945" y="203898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9677920" y="362635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0864126" y="3313963"/>
            <a:ext cx="933450" cy="500380"/>
          </a:xfrm>
          <a:custGeom>
            <a:avLst/>
            <a:gdLst/>
            <a:ahLst/>
            <a:cxnLst/>
            <a:rect l="l" t="t" r="r" b="b"/>
            <a:pathLst>
              <a:path w="933450" h="500379">
                <a:moveTo>
                  <a:pt x="0" y="499986"/>
                </a:moveTo>
                <a:lnTo>
                  <a:pt x="93306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0840237" y="380724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11436527" y="3829227"/>
            <a:ext cx="360045" cy="570230"/>
          </a:xfrm>
          <a:custGeom>
            <a:avLst/>
            <a:gdLst/>
            <a:ahLst/>
            <a:cxnLst/>
            <a:rect l="l" t="t" r="r" b="b"/>
            <a:pathLst>
              <a:path w="360045" h="570229">
                <a:moveTo>
                  <a:pt x="0" y="569772"/>
                </a:moveTo>
                <a:lnTo>
                  <a:pt x="35995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1417045" y="439704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1002974" y="4507941"/>
            <a:ext cx="789940" cy="311150"/>
          </a:xfrm>
          <a:custGeom>
            <a:avLst/>
            <a:gdLst/>
            <a:ahLst/>
            <a:cxnLst/>
            <a:rect l="l" t="t" r="r" b="b"/>
            <a:pathLst>
              <a:path w="789940" h="311150">
                <a:moveTo>
                  <a:pt x="0" y="310845"/>
                </a:moveTo>
                <a:lnTo>
                  <a:pt x="78991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10978463" y="481072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10798936" y="5992177"/>
            <a:ext cx="996315" cy="995680"/>
          </a:xfrm>
          <a:custGeom>
            <a:avLst/>
            <a:gdLst/>
            <a:ahLst/>
            <a:cxnLst/>
            <a:rect l="l" t="t" r="r" b="b"/>
            <a:pathLst>
              <a:path w="996315" h="995679">
                <a:moveTo>
                  <a:pt x="0" y="0"/>
                </a:moveTo>
                <a:lnTo>
                  <a:pt x="996188" y="995692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10777258" y="597049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9354578" y="4286427"/>
            <a:ext cx="1027430" cy="750570"/>
          </a:xfrm>
          <a:custGeom>
            <a:avLst/>
            <a:gdLst/>
            <a:ahLst/>
            <a:cxnLst/>
            <a:rect l="l" t="t" r="r" b="b"/>
            <a:pathLst>
              <a:path w="1027429" h="750570">
                <a:moveTo>
                  <a:pt x="1026985" y="75043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0379112" y="503163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8965920" y="5478310"/>
            <a:ext cx="1156970" cy="0"/>
          </a:xfrm>
          <a:custGeom>
            <a:avLst/>
            <a:gdLst/>
            <a:ahLst/>
            <a:cxnLst/>
            <a:rect l="l" t="t" r="r" b="b"/>
            <a:pathLst>
              <a:path w="1156970">
                <a:moveTo>
                  <a:pt x="1156741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10122661" y="546561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8965920" y="6527952"/>
            <a:ext cx="1451610" cy="380365"/>
          </a:xfrm>
          <a:custGeom>
            <a:avLst/>
            <a:gdLst/>
            <a:ahLst/>
            <a:cxnLst/>
            <a:rect l="l" t="t" r="r" b="b"/>
            <a:pathLst>
              <a:path w="1451609" h="380365">
                <a:moveTo>
                  <a:pt x="1451571" y="0"/>
                </a:moveTo>
                <a:lnTo>
                  <a:pt x="0" y="38025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10417073" y="651202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9353804" y="6795249"/>
            <a:ext cx="684530" cy="1022985"/>
          </a:xfrm>
          <a:custGeom>
            <a:avLst/>
            <a:gdLst/>
            <a:ahLst/>
            <a:cxnLst/>
            <a:rect l="l" t="t" r="r" b="b"/>
            <a:pathLst>
              <a:path w="684529" h="1022984">
                <a:moveTo>
                  <a:pt x="684352" y="0"/>
                </a:moveTo>
                <a:lnTo>
                  <a:pt x="0" y="102276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10032517" y="677199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9351174" y="8524875"/>
            <a:ext cx="571500" cy="207010"/>
          </a:xfrm>
          <a:custGeom>
            <a:avLst/>
            <a:gdLst/>
            <a:ahLst/>
            <a:cxnLst/>
            <a:rect l="l" t="t" r="r" b="b"/>
            <a:pathLst>
              <a:path w="571500" h="207009">
                <a:moveTo>
                  <a:pt x="570877" y="0"/>
                </a:moveTo>
                <a:lnTo>
                  <a:pt x="0" y="206883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9921290" y="850785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 txBox="1"/>
          <p:nvPr/>
        </p:nvSpPr>
        <p:spPr>
          <a:xfrm>
            <a:off x="8243938" y="2650426"/>
            <a:ext cx="503555" cy="1181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" b="1" spc="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700" b="1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700" b="1" spc="1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700" b="1" spc="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700" b="1" spc="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700" b="1" spc="2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700" b="1" spc="1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700" b="1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endParaRPr sz="700">
              <a:latin typeface="Arial"/>
              <a:cs typeface="Arial"/>
            </a:endParaRPr>
          </a:p>
        </p:txBody>
      </p:sp>
      <p:sp>
        <p:nvSpPr>
          <p:cNvPr id="123" name="object 123"/>
          <p:cNvSpPr/>
          <p:nvPr/>
        </p:nvSpPr>
        <p:spPr>
          <a:xfrm>
            <a:off x="12624803" y="7011034"/>
            <a:ext cx="1850148" cy="2648724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12702823" y="7019461"/>
            <a:ext cx="1696689" cy="2498731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12796747" y="7120771"/>
            <a:ext cx="1532408" cy="2208204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13963471" y="7150152"/>
            <a:ext cx="436550" cy="597634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13202792" y="7281836"/>
            <a:ext cx="535813" cy="343954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13163931" y="7590917"/>
            <a:ext cx="504698" cy="345122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13113512" y="7902943"/>
            <a:ext cx="551668" cy="365048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13036931" y="8225015"/>
            <a:ext cx="642874" cy="371792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 txBox="1"/>
          <p:nvPr/>
        </p:nvSpPr>
        <p:spPr>
          <a:xfrm rot="600000">
            <a:off x="12962156" y="8705333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49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1170"/>
            <a:ext cx="122936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33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495" y="10385247"/>
            <a:ext cx="122651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052002" y="1563014"/>
            <a:ext cx="2712643" cy="2721775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759337" y="1563014"/>
            <a:ext cx="1355572" cy="5440908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052002" y="4279481"/>
            <a:ext cx="2712643" cy="5440514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759337" y="6998602"/>
            <a:ext cx="1355572" cy="1366202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759337" y="8359495"/>
            <a:ext cx="526897" cy="136050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055177" y="8523072"/>
            <a:ext cx="855980" cy="259715"/>
          </a:xfrm>
          <a:custGeom>
            <a:avLst/>
            <a:gdLst/>
            <a:ahLst/>
            <a:cxnLst/>
            <a:rect l="l" t="t" r="r" b="b"/>
            <a:pathLst>
              <a:path w="855980" h="259715">
                <a:moveTo>
                  <a:pt x="0" y="259257"/>
                </a:moveTo>
                <a:lnTo>
                  <a:pt x="855929" y="259257"/>
                </a:lnTo>
                <a:lnTo>
                  <a:pt x="855929" y="0"/>
                </a:lnTo>
                <a:lnTo>
                  <a:pt x="0" y="0"/>
                </a:lnTo>
                <a:lnTo>
                  <a:pt x="0" y="25925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2130958" y="8589809"/>
            <a:ext cx="3302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Soleus</a:t>
            </a:r>
            <a:endParaRPr sz="8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2055177" y="8523072"/>
            <a:ext cx="855980" cy="259715"/>
          </a:xfrm>
          <a:custGeom>
            <a:avLst/>
            <a:gdLst/>
            <a:ahLst/>
            <a:cxnLst/>
            <a:rect l="l" t="t" r="r" b="b"/>
            <a:pathLst>
              <a:path w="855980" h="259715">
                <a:moveTo>
                  <a:pt x="855929" y="0"/>
                </a:moveTo>
                <a:lnTo>
                  <a:pt x="0" y="0"/>
                </a:lnTo>
                <a:lnTo>
                  <a:pt x="0" y="259257"/>
                </a:lnTo>
                <a:lnTo>
                  <a:pt x="855929" y="259257"/>
                </a:lnTo>
                <a:lnTo>
                  <a:pt x="85592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055177" y="7793876"/>
            <a:ext cx="855980" cy="257175"/>
          </a:xfrm>
          <a:custGeom>
            <a:avLst/>
            <a:gdLst/>
            <a:ahLst/>
            <a:cxnLst/>
            <a:rect l="l" t="t" r="r" b="b"/>
            <a:pathLst>
              <a:path w="855980" h="257175">
                <a:moveTo>
                  <a:pt x="0" y="256832"/>
                </a:moveTo>
                <a:lnTo>
                  <a:pt x="855929" y="256832"/>
                </a:lnTo>
                <a:lnTo>
                  <a:pt x="855929" y="0"/>
                </a:lnTo>
                <a:lnTo>
                  <a:pt x="0" y="0"/>
                </a:lnTo>
                <a:lnTo>
                  <a:pt x="0" y="2568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2130958" y="7860614"/>
            <a:ext cx="7048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Gastrocnemius</a:t>
            </a:r>
            <a:endParaRPr sz="8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2055177" y="7793876"/>
            <a:ext cx="855980" cy="257175"/>
          </a:xfrm>
          <a:custGeom>
            <a:avLst/>
            <a:gdLst/>
            <a:ahLst/>
            <a:cxnLst/>
            <a:rect l="l" t="t" r="r" b="b"/>
            <a:pathLst>
              <a:path w="855980" h="257175">
                <a:moveTo>
                  <a:pt x="855929" y="0"/>
                </a:moveTo>
                <a:lnTo>
                  <a:pt x="0" y="0"/>
                </a:lnTo>
                <a:lnTo>
                  <a:pt x="0" y="256832"/>
                </a:lnTo>
                <a:lnTo>
                  <a:pt x="855929" y="256832"/>
                </a:lnTo>
                <a:lnTo>
                  <a:pt x="855929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050199" y="6406210"/>
            <a:ext cx="1028065" cy="259715"/>
          </a:xfrm>
          <a:custGeom>
            <a:avLst/>
            <a:gdLst/>
            <a:ahLst/>
            <a:cxnLst/>
            <a:rect l="l" t="t" r="r" b="b"/>
            <a:pathLst>
              <a:path w="1028064" h="259715">
                <a:moveTo>
                  <a:pt x="0" y="259257"/>
                </a:moveTo>
                <a:lnTo>
                  <a:pt x="1027963" y="259257"/>
                </a:lnTo>
                <a:lnTo>
                  <a:pt x="1027963" y="0"/>
                </a:lnTo>
                <a:lnTo>
                  <a:pt x="0" y="0"/>
                </a:lnTo>
                <a:lnTo>
                  <a:pt x="0" y="25925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2050199" y="6406210"/>
            <a:ext cx="1028065" cy="25971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66040" rIns="0" bIns="0" rtlCol="0">
            <a:spAutoFit/>
          </a:bodyPr>
          <a:lstStyle/>
          <a:p>
            <a:pPr marL="85090">
              <a:lnSpc>
                <a:spcPct val="100000"/>
              </a:lnSpc>
              <a:spcBef>
                <a:spcPts val="520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Gluteus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Maximus</a:t>
            </a:r>
            <a:endParaRPr sz="8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2055177" y="2239988"/>
            <a:ext cx="802005" cy="257175"/>
          </a:xfrm>
          <a:custGeom>
            <a:avLst/>
            <a:gdLst/>
            <a:ahLst/>
            <a:cxnLst/>
            <a:rect l="l" t="t" r="r" b="b"/>
            <a:pathLst>
              <a:path w="802005" h="257175">
                <a:moveTo>
                  <a:pt x="0" y="256844"/>
                </a:moveTo>
                <a:lnTo>
                  <a:pt x="801992" y="256844"/>
                </a:lnTo>
                <a:lnTo>
                  <a:pt x="801992" y="0"/>
                </a:lnTo>
                <a:lnTo>
                  <a:pt x="0" y="0"/>
                </a:lnTo>
                <a:lnTo>
                  <a:pt x="0" y="2568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 txBox="1"/>
          <p:nvPr/>
        </p:nvSpPr>
        <p:spPr>
          <a:xfrm>
            <a:off x="2055177" y="2239988"/>
            <a:ext cx="802005" cy="257175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85090">
              <a:lnSpc>
                <a:spcPct val="100000"/>
              </a:lnSpc>
              <a:spcBef>
                <a:spcPts val="500"/>
              </a:spcBef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Trapezius</a:t>
            </a:r>
            <a:endParaRPr sz="800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2055177" y="2629166"/>
            <a:ext cx="802005" cy="526415"/>
          </a:xfrm>
          <a:custGeom>
            <a:avLst/>
            <a:gdLst/>
            <a:ahLst/>
            <a:cxnLst/>
            <a:rect l="l" t="t" r="r" b="b"/>
            <a:pathLst>
              <a:path w="802005" h="526414">
                <a:moveTo>
                  <a:pt x="0" y="526059"/>
                </a:moveTo>
                <a:lnTo>
                  <a:pt x="801992" y="526059"/>
                </a:lnTo>
                <a:lnTo>
                  <a:pt x="801992" y="0"/>
                </a:lnTo>
                <a:lnTo>
                  <a:pt x="0" y="0"/>
                </a:lnTo>
                <a:lnTo>
                  <a:pt x="0" y="52605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2055177" y="2629166"/>
            <a:ext cx="802005" cy="526415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85090" marR="127635" algn="just">
              <a:lnSpc>
                <a:spcPct val="110100"/>
              </a:lnSpc>
              <a:spcBef>
                <a:spcPts val="40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Rhomboids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(Beneath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Trapezius)</a:t>
            </a:r>
            <a:endParaRPr sz="800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5742076" y="7074496"/>
            <a:ext cx="1094740" cy="680720"/>
          </a:xfrm>
          <a:custGeom>
            <a:avLst/>
            <a:gdLst/>
            <a:ahLst/>
            <a:cxnLst/>
            <a:rect l="l" t="t" r="r" b="b"/>
            <a:pathLst>
              <a:path w="1094740" h="680720">
                <a:moveTo>
                  <a:pt x="0" y="680618"/>
                </a:moveTo>
                <a:lnTo>
                  <a:pt x="1094752" y="680618"/>
                </a:lnTo>
                <a:lnTo>
                  <a:pt x="1094752" y="0"/>
                </a:lnTo>
                <a:lnTo>
                  <a:pt x="0" y="0"/>
                </a:lnTo>
                <a:lnTo>
                  <a:pt x="0" y="68061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5742076" y="7074496"/>
            <a:ext cx="1094740" cy="680720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85090" marR="76835">
              <a:lnSpc>
                <a:spcPct val="115999"/>
              </a:lnSpc>
              <a:spcBef>
                <a:spcPts val="340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Hamstrings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(Biceps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Femoris)  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(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su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) 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(Semitendinosus)</a:t>
            </a:r>
            <a:endParaRPr sz="800">
              <a:latin typeface="Arial"/>
              <a:cs typeface="Arial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5742076" y="6254407"/>
            <a:ext cx="1094740" cy="542925"/>
          </a:xfrm>
          <a:custGeom>
            <a:avLst/>
            <a:gdLst/>
            <a:ahLst/>
            <a:cxnLst/>
            <a:rect l="l" t="t" r="r" b="b"/>
            <a:pathLst>
              <a:path w="1094740" h="542925">
                <a:moveTo>
                  <a:pt x="0" y="542848"/>
                </a:moveTo>
                <a:lnTo>
                  <a:pt x="1094752" y="542848"/>
                </a:lnTo>
                <a:lnTo>
                  <a:pt x="1094752" y="0"/>
                </a:lnTo>
                <a:lnTo>
                  <a:pt x="0" y="0"/>
                </a:lnTo>
                <a:lnTo>
                  <a:pt x="0" y="5428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5742076" y="6254407"/>
            <a:ext cx="1094740" cy="542925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50800" rIns="0" bIns="0" rtlCol="0">
            <a:spAutoFit/>
          </a:bodyPr>
          <a:lstStyle/>
          <a:p>
            <a:pPr marL="85090" marR="226060">
              <a:lnSpc>
                <a:spcPct val="110100"/>
              </a:lnSpc>
              <a:spcBef>
                <a:spcPts val="400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Abductors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(Beneath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Gluteus  Maximus)</a:t>
            </a:r>
            <a:endParaRPr sz="800">
              <a:latin typeface="Arial"/>
              <a:cs typeface="Arial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5899213" y="3029978"/>
            <a:ext cx="937894" cy="257175"/>
          </a:xfrm>
          <a:custGeom>
            <a:avLst/>
            <a:gdLst/>
            <a:ahLst/>
            <a:cxnLst/>
            <a:rect l="l" t="t" r="r" b="b"/>
            <a:pathLst>
              <a:path w="937895" h="257175">
                <a:moveTo>
                  <a:pt x="0" y="256844"/>
                </a:moveTo>
                <a:lnTo>
                  <a:pt x="937615" y="256844"/>
                </a:lnTo>
                <a:lnTo>
                  <a:pt x="937615" y="0"/>
                </a:lnTo>
                <a:lnTo>
                  <a:pt x="0" y="0"/>
                </a:lnTo>
                <a:lnTo>
                  <a:pt x="0" y="2568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5899213" y="3029978"/>
            <a:ext cx="937894" cy="25717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63500" rIns="0" bIns="0" rtlCol="0">
            <a:spAutoFit/>
          </a:bodyPr>
          <a:lstStyle/>
          <a:p>
            <a:pPr marL="85090">
              <a:lnSpc>
                <a:spcPct val="100000"/>
              </a:lnSpc>
              <a:spcBef>
                <a:spcPts val="500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Triceps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Brachii</a:t>
            </a:r>
            <a:endParaRPr sz="80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5899213" y="3747173"/>
            <a:ext cx="937894" cy="259715"/>
          </a:xfrm>
          <a:custGeom>
            <a:avLst/>
            <a:gdLst/>
            <a:ahLst/>
            <a:cxnLst/>
            <a:rect l="l" t="t" r="r" b="b"/>
            <a:pathLst>
              <a:path w="937895" h="259714">
                <a:moveTo>
                  <a:pt x="0" y="259257"/>
                </a:moveTo>
                <a:lnTo>
                  <a:pt x="937615" y="259257"/>
                </a:lnTo>
                <a:lnTo>
                  <a:pt x="937615" y="0"/>
                </a:lnTo>
                <a:lnTo>
                  <a:pt x="0" y="0"/>
                </a:lnTo>
                <a:lnTo>
                  <a:pt x="0" y="25925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5974994" y="3816336"/>
            <a:ext cx="7759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Latissimus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Dorsi</a:t>
            </a:r>
            <a:endParaRPr sz="800">
              <a:latin typeface="Arial"/>
              <a:cs typeface="Arial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5899213" y="3747173"/>
            <a:ext cx="937894" cy="259715"/>
          </a:xfrm>
          <a:custGeom>
            <a:avLst/>
            <a:gdLst/>
            <a:ahLst/>
            <a:cxnLst/>
            <a:rect l="l" t="t" r="r" b="b"/>
            <a:pathLst>
              <a:path w="937895" h="259714">
                <a:moveTo>
                  <a:pt x="937615" y="0"/>
                </a:moveTo>
                <a:lnTo>
                  <a:pt x="0" y="0"/>
                </a:lnTo>
                <a:lnTo>
                  <a:pt x="0" y="259257"/>
                </a:lnTo>
                <a:lnTo>
                  <a:pt x="937615" y="259257"/>
                </a:lnTo>
                <a:lnTo>
                  <a:pt x="93761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899213" y="4393781"/>
            <a:ext cx="937894" cy="259715"/>
          </a:xfrm>
          <a:custGeom>
            <a:avLst/>
            <a:gdLst/>
            <a:ahLst/>
            <a:cxnLst/>
            <a:rect l="l" t="t" r="r" b="b"/>
            <a:pathLst>
              <a:path w="937895" h="259714">
                <a:moveTo>
                  <a:pt x="0" y="259257"/>
                </a:moveTo>
                <a:lnTo>
                  <a:pt x="937615" y="259257"/>
                </a:lnTo>
                <a:lnTo>
                  <a:pt x="937615" y="0"/>
                </a:lnTo>
                <a:lnTo>
                  <a:pt x="0" y="0"/>
                </a:lnTo>
                <a:lnTo>
                  <a:pt x="0" y="25925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 txBox="1"/>
          <p:nvPr/>
        </p:nvSpPr>
        <p:spPr>
          <a:xfrm>
            <a:off x="5974994" y="4460518"/>
            <a:ext cx="6838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Erector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Spinae</a:t>
            </a:r>
            <a:endParaRPr sz="800">
              <a:latin typeface="Arial"/>
              <a:cs typeface="Arial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5899213" y="4393781"/>
            <a:ext cx="937894" cy="259715"/>
          </a:xfrm>
          <a:custGeom>
            <a:avLst/>
            <a:gdLst/>
            <a:ahLst/>
            <a:cxnLst/>
            <a:rect l="l" t="t" r="r" b="b"/>
            <a:pathLst>
              <a:path w="937895" h="259714">
                <a:moveTo>
                  <a:pt x="937615" y="0"/>
                </a:moveTo>
                <a:lnTo>
                  <a:pt x="0" y="0"/>
                </a:lnTo>
                <a:lnTo>
                  <a:pt x="0" y="259257"/>
                </a:lnTo>
                <a:lnTo>
                  <a:pt x="937615" y="259257"/>
                </a:lnTo>
                <a:lnTo>
                  <a:pt x="93761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914281" y="7922298"/>
            <a:ext cx="817880" cy="635"/>
          </a:xfrm>
          <a:custGeom>
            <a:avLst/>
            <a:gdLst/>
            <a:ahLst/>
            <a:cxnLst/>
            <a:rect l="l" t="t" r="r" b="b"/>
            <a:pathLst>
              <a:path w="817879" h="634">
                <a:moveTo>
                  <a:pt x="817410" y="0"/>
                </a:moveTo>
                <a:lnTo>
                  <a:pt x="0" y="38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731691" y="790959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914281" y="8651494"/>
            <a:ext cx="817880" cy="635"/>
          </a:xfrm>
          <a:custGeom>
            <a:avLst/>
            <a:gdLst/>
            <a:ahLst/>
            <a:cxnLst/>
            <a:rect l="l" t="t" r="r" b="b"/>
            <a:pathLst>
              <a:path w="817879" h="634">
                <a:moveTo>
                  <a:pt x="817410" y="0"/>
                </a:moveTo>
                <a:lnTo>
                  <a:pt x="0" y="38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731691" y="863879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23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788598" y="6428054"/>
            <a:ext cx="953135" cy="986790"/>
          </a:xfrm>
          <a:custGeom>
            <a:avLst/>
            <a:gdLst/>
            <a:ahLst/>
            <a:cxnLst/>
            <a:rect l="l" t="t" r="r" b="b"/>
            <a:pathLst>
              <a:path w="953135" h="986790">
                <a:moveTo>
                  <a:pt x="0" y="0"/>
                </a:moveTo>
                <a:lnTo>
                  <a:pt x="952652" y="98661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767071" y="640621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740237" y="5433034"/>
            <a:ext cx="998855" cy="1092835"/>
          </a:xfrm>
          <a:custGeom>
            <a:avLst/>
            <a:gdLst/>
            <a:ahLst/>
            <a:cxnLst/>
            <a:rect l="l" t="t" r="r" b="b"/>
            <a:pathLst>
              <a:path w="998854" h="1092834">
                <a:moveTo>
                  <a:pt x="0" y="0"/>
                </a:moveTo>
                <a:lnTo>
                  <a:pt x="998664" y="1092796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718964" y="541096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4682502" y="3882174"/>
            <a:ext cx="1214120" cy="0"/>
          </a:xfrm>
          <a:custGeom>
            <a:avLst/>
            <a:gdLst/>
            <a:ahLst/>
            <a:cxnLst/>
            <a:rect l="l" t="t" r="r" b="b"/>
            <a:pathLst>
              <a:path w="1214120">
                <a:moveTo>
                  <a:pt x="0" y="0"/>
                </a:moveTo>
                <a:lnTo>
                  <a:pt x="121353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4657102" y="386947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4363504" y="4523409"/>
            <a:ext cx="1532890" cy="0"/>
          </a:xfrm>
          <a:custGeom>
            <a:avLst/>
            <a:gdLst/>
            <a:ahLst/>
            <a:cxnLst/>
            <a:rect l="l" t="t" r="r" b="b"/>
            <a:pathLst>
              <a:path w="1532889">
                <a:moveTo>
                  <a:pt x="0" y="0"/>
                </a:moveTo>
                <a:lnTo>
                  <a:pt x="153253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4338104" y="451070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2859735" y="2368410"/>
            <a:ext cx="1231265" cy="504190"/>
          </a:xfrm>
          <a:custGeom>
            <a:avLst/>
            <a:gdLst/>
            <a:ahLst/>
            <a:cxnLst/>
            <a:rect l="l" t="t" r="r" b="b"/>
            <a:pathLst>
              <a:path w="1231264" h="504189">
                <a:moveTo>
                  <a:pt x="1231163" y="50372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089958" y="286424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5231993" y="3155823"/>
            <a:ext cx="666115" cy="478155"/>
          </a:xfrm>
          <a:custGeom>
            <a:avLst/>
            <a:gdLst/>
            <a:ahLst/>
            <a:cxnLst/>
            <a:rect l="l" t="t" r="r" b="b"/>
            <a:pathLst>
              <a:path w="666114" h="478154">
                <a:moveTo>
                  <a:pt x="0" y="477964"/>
                </a:moveTo>
                <a:lnTo>
                  <a:pt x="6658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208981" y="362849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2860344" y="2892196"/>
            <a:ext cx="1445895" cy="280035"/>
          </a:xfrm>
          <a:custGeom>
            <a:avLst/>
            <a:gdLst/>
            <a:ahLst/>
            <a:cxnLst/>
            <a:rect l="l" t="t" r="r" b="b"/>
            <a:pathLst>
              <a:path w="1445895" h="280035">
                <a:moveTo>
                  <a:pt x="1445844" y="279628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4305960" y="316153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3083788" y="5504383"/>
            <a:ext cx="829310" cy="1009015"/>
          </a:xfrm>
          <a:custGeom>
            <a:avLst/>
            <a:gdLst/>
            <a:ahLst/>
            <a:cxnLst/>
            <a:rect l="l" t="t" r="r" b="b"/>
            <a:pathLst>
              <a:path w="829310" h="1009015">
                <a:moveTo>
                  <a:pt x="828700" y="0"/>
                </a:moveTo>
                <a:lnTo>
                  <a:pt x="0" y="1008964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907853" y="548186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 txBox="1"/>
          <p:nvPr/>
        </p:nvSpPr>
        <p:spPr>
          <a:xfrm>
            <a:off x="2579293" y="1237856"/>
            <a:ext cx="63881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POSTERIOR</a:t>
            </a:r>
            <a:endParaRPr sz="800">
              <a:latin typeface="Arial"/>
              <a:cs typeface="Arial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2609469" y="9723170"/>
            <a:ext cx="604520" cy="167640"/>
          </a:xfrm>
          <a:custGeom>
            <a:avLst/>
            <a:gdLst/>
            <a:ahLst/>
            <a:cxnLst/>
            <a:rect l="l" t="t" r="r" b="b"/>
            <a:pathLst>
              <a:path w="604519" h="167640">
                <a:moveTo>
                  <a:pt x="0" y="167652"/>
                </a:moveTo>
                <a:lnTo>
                  <a:pt x="604418" y="167652"/>
                </a:lnTo>
                <a:lnTo>
                  <a:pt x="60441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2606294" y="9723170"/>
            <a:ext cx="607695" cy="0"/>
          </a:xfrm>
          <a:custGeom>
            <a:avLst/>
            <a:gdLst/>
            <a:ahLst/>
            <a:cxnLst/>
            <a:rect l="l" t="t" r="r" b="b"/>
            <a:pathLst>
              <a:path w="607694">
                <a:moveTo>
                  <a:pt x="0" y="0"/>
                </a:moveTo>
                <a:lnTo>
                  <a:pt x="6075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2609469" y="972634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2606294" y="9890823"/>
            <a:ext cx="607695" cy="0"/>
          </a:xfrm>
          <a:custGeom>
            <a:avLst/>
            <a:gdLst/>
            <a:ahLst/>
            <a:cxnLst/>
            <a:rect l="l" t="t" r="r" b="b"/>
            <a:pathLst>
              <a:path w="607694">
                <a:moveTo>
                  <a:pt x="0" y="0"/>
                </a:moveTo>
                <a:lnTo>
                  <a:pt x="6075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3213887" y="9723170"/>
            <a:ext cx="1830070" cy="0"/>
          </a:xfrm>
          <a:custGeom>
            <a:avLst/>
            <a:gdLst/>
            <a:ahLst/>
            <a:cxnLst/>
            <a:rect l="l" t="t" r="r" b="b"/>
            <a:pathLst>
              <a:path w="1830070">
                <a:moveTo>
                  <a:pt x="0" y="0"/>
                </a:moveTo>
                <a:lnTo>
                  <a:pt x="183003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3213887" y="972634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5040744" y="972634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3213887" y="9890823"/>
            <a:ext cx="1830070" cy="0"/>
          </a:xfrm>
          <a:custGeom>
            <a:avLst/>
            <a:gdLst/>
            <a:ahLst/>
            <a:cxnLst/>
            <a:rect l="l" t="t" r="r" b="b"/>
            <a:pathLst>
              <a:path w="1830070">
                <a:moveTo>
                  <a:pt x="0" y="0"/>
                </a:moveTo>
                <a:lnTo>
                  <a:pt x="183003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 txBox="1"/>
          <p:nvPr/>
        </p:nvSpPr>
        <p:spPr>
          <a:xfrm>
            <a:off x="2636367" y="9740620"/>
            <a:ext cx="5219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2.2</a:t>
            </a:r>
            <a:endParaRPr sz="800">
              <a:latin typeface="Arial"/>
              <a:cs typeface="Arial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3240785" y="9741727"/>
            <a:ext cx="156908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major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8286343" y="3625202"/>
            <a:ext cx="431165" cy="2166620"/>
          </a:xfrm>
          <a:custGeom>
            <a:avLst/>
            <a:gdLst/>
            <a:ahLst/>
            <a:cxnLst/>
            <a:rect l="l" t="t" r="r" b="b"/>
            <a:pathLst>
              <a:path w="431165" h="2166620">
                <a:moveTo>
                  <a:pt x="0" y="2166150"/>
                </a:moveTo>
                <a:lnTo>
                  <a:pt x="430847" y="2166150"/>
                </a:lnTo>
                <a:lnTo>
                  <a:pt x="430847" y="0"/>
                </a:lnTo>
                <a:lnTo>
                  <a:pt x="0" y="0"/>
                </a:lnTo>
                <a:lnTo>
                  <a:pt x="0" y="2166150"/>
                </a:lnTo>
                <a:close/>
              </a:path>
            </a:pathLst>
          </a:custGeom>
          <a:solidFill>
            <a:srgbClr val="9D9F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 txBox="1"/>
          <p:nvPr/>
        </p:nvSpPr>
        <p:spPr>
          <a:xfrm>
            <a:off x="8267306" y="1155103"/>
            <a:ext cx="4170045" cy="2131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965" dirty="0">
                <a:solidFill>
                  <a:srgbClr val="F08164"/>
                </a:solidFill>
                <a:latin typeface="Arial"/>
                <a:cs typeface="Arial"/>
              </a:rPr>
              <a:t>INSERTIONS                                                                                                                               </a:t>
            </a:r>
            <a:r>
              <a:rPr sz="3500" spc="-1075" dirty="0">
                <a:solidFill>
                  <a:srgbClr val="F08164"/>
                </a:solidFill>
                <a:latin typeface="Arial"/>
                <a:cs typeface="Arial"/>
              </a:rPr>
              <a:t>AND</a:t>
            </a:r>
            <a:r>
              <a:rPr sz="3500" spc="-70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985" dirty="0">
                <a:solidFill>
                  <a:srgbClr val="F08164"/>
                </a:solidFill>
                <a:latin typeface="Arial"/>
                <a:cs typeface="Arial"/>
              </a:rPr>
              <a:t>ORIGINS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cross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attach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via 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tendon.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Each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definitive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start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end point,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be on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fixed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(origin)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on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that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moves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contraction</a:t>
            </a:r>
            <a:r>
              <a:rPr sz="900" spc="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(insertion).</a:t>
            </a:r>
            <a:endParaRPr sz="900">
              <a:latin typeface="Arial"/>
              <a:cs typeface="Arial"/>
            </a:endParaRPr>
          </a:p>
          <a:p>
            <a:pPr marL="12700" marR="36195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origin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usually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proximal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attachment,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usually nearer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mid-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line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closer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spine.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Some muscles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than one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origin,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Latissimus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Dorsi.</a:t>
            </a:r>
            <a:endParaRPr sz="900">
              <a:latin typeface="Arial"/>
              <a:cs typeface="Arial"/>
            </a:endParaRPr>
          </a:p>
          <a:p>
            <a:pPr marL="12700" marR="45085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insertion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described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distal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attachment 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further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midline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the body.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good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insertion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origin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draw bridge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shown</a:t>
            </a:r>
            <a:r>
              <a:rPr sz="9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below.</a:t>
            </a:r>
            <a:endParaRPr sz="900">
              <a:latin typeface="Arial"/>
              <a:cs typeface="Arial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8283181" y="6386995"/>
            <a:ext cx="617220" cy="168275"/>
          </a:xfrm>
          <a:custGeom>
            <a:avLst/>
            <a:gdLst/>
            <a:ahLst/>
            <a:cxnLst/>
            <a:rect l="l" t="t" r="r" b="b"/>
            <a:pathLst>
              <a:path w="617220" h="168275">
                <a:moveTo>
                  <a:pt x="0" y="167652"/>
                </a:moveTo>
                <a:lnTo>
                  <a:pt x="617118" y="167652"/>
                </a:lnTo>
                <a:lnTo>
                  <a:pt x="61711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8280006" y="6386995"/>
            <a:ext cx="620395" cy="0"/>
          </a:xfrm>
          <a:custGeom>
            <a:avLst/>
            <a:gdLst/>
            <a:ahLst/>
            <a:cxnLst/>
            <a:rect l="l" t="t" r="r" b="b"/>
            <a:pathLst>
              <a:path w="620395">
                <a:moveTo>
                  <a:pt x="0" y="0"/>
                </a:moveTo>
                <a:lnTo>
                  <a:pt x="6202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8283181" y="6390170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8280006" y="6554647"/>
            <a:ext cx="620395" cy="0"/>
          </a:xfrm>
          <a:custGeom>
            <a:avLst/>
            <a:gdLst/>
            <a:ahLst/>
            <a:cxnLst/>
            <a:rect l="l" t="t" r="r" b="b"/>
            <a:pathLst>
              <a:path w="620395">
                <a:moveTo>
                  <a:pt x="0" y="0"/>
                </a:moveTo>
                <a:lnTo>
                  <a:pt x="6202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8900299" y="6386995"/>
            <a:ext cx="2107565" cy="0"/>
          </a:xfrm>
          <a:custGeom>
            <a:avLst/>
            <a:gdLst/>
            <a:ahLst/>
            <a:cxnLst/>
            <a:rect l="l" t="t" r="r" b="b"/>
            <a:pathLst>
              <a:path w="2107565">
                <a:moveTo>
                  <a:pt x="0" y="0"/>
                </a:moveTo>
                <a:lnTo>
                  <a:pt x="210755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900299" y="6390170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1004677" y="6390170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8900299" y="6554647"/>
            <a:ext cx="2107565" cy="0"/>
          </a:xfrm>
          <a:custGeom>
            <a:avLst/>
            <a:gdLst/>
            <a:ahLst/>
            <a:cxnLst/>
            <a:rect l="l" t="t" r="r" b="b"/>
            <a:pathLst>
              <a:path w="2107565">
                <a:moveTo>
                  <a:pt x="0" y="0"/>
                </a:moveTo>
                <a:lnTo>
                  <a:pt x="210755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 txBox="1"/>
          <p:nvPr/>
        </p:nvSpPr>
        <p:spPr>
          <a:xfrm>
            <a:off x="8310078" y="6404445"/>
            <a:ext cx="52006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2.3</a:t>
            </a:r>
            <a:endParaRPr sz="80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8927196" y="6405552"/>
            <a:ext cx="19659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concept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insertions and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origins</a:t>
            </a:r>
            <a:endParaRPr sz="800">
              <a:latin typeface="Arial"/>
              <a:cs typeface="Arial"/>
            </a:endParaRPr>
          </a:p>
        </p:txBody>
      </p:sp>
      <p:sp>
        <p:nvSpPr>
          <p:cNvPr id="90" name="object 90"/>
          <p:cNvSpPr/>
          <p:nvPr/>
        </p:nvSpPr>
        <p:spPr>
          <a:xfrm>
            <a:off x="8727135" y="5559031"/>
            <a:ext cx="3402965" cy="0"/>
          </a:xfrm>
          <a:custGeom>
            <a:avLst/>
            <a:gdLst/>
            <a:ahLst/>
            <a:cxnLst/>
            <a:rect l="l" t="t" r="r" b="b"/>
            <a:pathLst>
              <a:path w="3402965">
                <a:moveTo>
                  <a:pt x="0" y="0"/>
                </a:moveTo>
                <a:lnTo>
                  <a:pt x="3402926" y="0"/>
                </a:lnTo>
              </a:path>
            </a:pathLst>
          </a:custGeom>
          <a:ln w="19875">
            <a:solidFill>
              <a:srgbClr val="231F2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8553970" y="5375923"/>
            <a:ext cx="346710" cy="346710"/>
          </a:xfrm>
          <a:custGeom>
            <a:avLst/>
            <a:gdLst/>
            <a:ahLst/>
            <a:cxnLst/>
            <a:rect l="l" t="t" r="r" b="b"/>
            <a:pathLst>
              <a:path w="346709" h="346710">
                <a:moveTo>
                  <a:pt x="173164" y="0"/>
                </a:moveTo>
                <a:lnTo>
                  <a:pt x="127127" y="6185"/>
                </a:lnTo>
                <a:lnTo>
                  <a:pt x="85761" y="23642"/>
                </a:lnTo>
                <a:lnTo>
                  <a:pt x="50715" y="50717"/>
                </a:lnTo>
                <a:lnTo>
                  <a:pt x="23640" y="85759"/>
                </a:lnTo>
                <a:lnTo>
                  <a:pt x="6185" y="127117"/>
                </a:lnTo>
                <a:lnTo>
                  <a:pt x="0" y="173139"/>
                </a:lnTo>
                <a:lnTo>
                  <a:pt x="6185" y="219176"/>
                </a:lnTo>
                <a:lnTo>
                  <a:pt x="23640" y="260545"/>
                </a:lnTo>
                <a:lnTo>
                  <a:pt x="50715" y="295594"/>
                </a:lnTo>
                <a:lnTo>
                  <a:pt x="85761" y="322672"/>
                </a:lnTo>
                <a:lnTo>
                  <a:pt x="127127" y="340130"/>
                </a:lnTo>
                <a:lnTo>
                  <a:pt x="173164" y="346316"/>
                </a:lnTo>
                <a:lnTo>
                  <a:pt x="219196" y="340130"/>
                </a:lnTo>
                <a:lnTo>
                  <a:pt x="260561" y="322672"/>
                </a:lnTo>
                <a:lnTo>
                  <a:pt x="295608" y="295594"/>
                </a:lnTo>
                <a:lnTo>
                  <a:pt x="322685" y="260545"/>
                </a:lnTo>
                <a:lnTo>
                  <a:pt x="340143" y="219176"/>
                </a:lnTo>
                <a:lnTo>
                  <a:pt x="346328" y="173139"/>
                </a:lnTo>
                <a:lnTo>
                  <a:pt x="340143" y="127117"/>
                </a:lnTo>
                <a:lnTo>
                  <a:pt x="322685" y="85759"/>
                </a:lnTo>
                <a:lnTo>
                  <a:pt x="295608" y="50717"/>
                </a:lnTo>
                <a:lnTo>
                  <a:pt x="260561" y="23642"/>
                </a:lnTo>
                <a:lnTo>
                  <a:pt x="219196" y="6185"/>
                </a:lnTo>
                <a:lnTo>
                  <a:pt x="173164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8727135" y="3896969"/>
            <a:ext cx="2535555" cy="1652270"/>
          </a:xfrm>
          <a:custGeom>
            <a:avLst/>
            <a:gdLst/>
            <a:ahLst/>
            <a:cxnLst/>
            <a:rect l="l" t="t" r="r" b="b"/>
            <a:pathLst>
              <a:path w="2535554" h="1652270">
                <a:moveTo>
                  <a:pt x="0" y="0"/>
                </a:moveTo>
                <a:lnTo>
                  <a:pt x="2535301" y="1652092"/>
                </a:lnTo>
              </a:path>
            </a:pathLst>
          </a:custGeom>
          <a:ln w="19875">
            <a:solidFill>
              <a:srgbClr val="404041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 txBox="1"/>
          <p:nvPr/>
        </p:nvSpPr>
        <p:spPr>
          <a:xfrm>
            <a:off x="9149016" y="5796280"/>
            <a:ext cx="492759" cy="329565"/>
          </a:xfrm>
          <a:prstGeom prst="rect">
            <a:avLst/>
          </a:prstGeom>
          <a:ln w="9944">
            <a:solidFill>
              <a:srgbClr val="404041"/>
            </a:solidFill>
          </a:ln>
        </p:spPr>
        <p:txBody>
          <a:bodyPr vert="horz" wrap="square" lIns="0" tIns="92075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725"/>
              </a:spcBef>
            </a:pP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Joint</a:t>
            </a:r>
            <a:endParaRPr sz="900">
              <a:latin typeface="Arial"/>
              <a:cs typeface="Arial"/>
            </a:endParaRPr>
          </a:p>
        </p:txBody>
      </p:sp>
      <p:sp>
        <p:nvSpPr>
          <p:cNvPr id="94" name="object 94"/>
          <p:cNvSpPr/>
          <p:nvPr/>
        </p:nvSpPr>
        <p:spPr>
          <a:xfrm>
            <a:off x="9555708" y="3704691"/>
            <a:ext cx="550545" cy="329565"/>
          </a:xfrm>
          <a:custGeom>
            <a:avLst/>
            <a:gdLst/>
            <a:ahLst/>
            <a:cxnLst/>
            <a:rect l="l" t="t" r="r" b="b"/>
            <a:pathLst>
              <a:path w="550545" h="329564">
                <a:moveTo>
                  <a:pt x="0" y="329056"/>
                </a:moveTo>
                <a:lnTo>
                  <a:pt x="550443" y="329056"/>
                </a:lnTo>
                <a:lnTo>
                  <a:pt x="550443" y="0"/>
                </a:lnTo>
                <a:lnTo>
                  <a:pt x="0" y="0"/>
                </a:lnTo>
                <a:lnTo>
                  <a:pt x="0" y="3290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 txBox="1"/>
          <p:nvPr/>
        </p:nvSpPr>
        <p:spPr>
          <a:xfrm>
            <a:off x="9555708" y="3704691"/>
            <a:ext cx="550545" cy="329565"/>
          </a:xfrm>
          <a:prstGeom prst="rect">
            <a:avLst/>
          </a:prstGeom>
          <a:ln w="9944">
            <a:solidFill>
              <a:srgbClr val="404041"/>
            </a:solidFill>
          </a:ln>
        </p:spPr>
        <p:txBody>
          <a:bodyPr vert="horz" wrap="square" lIns="0" tIns="92075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725"/>
              </a:spcBef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Origin</a:t>
            </a:r>
            <a:endParaRPr sz="90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11835320" y="4867097"/>
            <a:ext cx="694690" cy="329565"/>
          </a:xfrm>
          <a:prstGeom prst="rect">
            <a:avLst/>
          </a:prstGeom>
          <a:ln w="9944">
            <a:solidFill>
              <a:srgbClr val="404041"/>
            </a:solidFill>
          </a:ln>
        </p:spPr>
        <p:txBody>
          <a:bodyPr vert="horz" wrap="square" lIns="0" tIns="92075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725"/>
              </a:spcBef>
            </a:pP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Insertion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11324259" y="5031613"/>
            <a:ext cx="506095" cy="458470"/>
          </a:xfrm>
          <a:custGeom>
            <a:avLst/>
            <a:gdLst/>
            <a:ahLst/>
            <a:cxnLst/>
            <a:rect l="l" t="t" r="r" b="b"/>
            <a:pathLst>
              <a:path w="506095" h="458470">
                <a:moveTo>
                  <a:pt x="0" y="457974"/>
                </a:moveTo>
                <a:lnTo>
                  <a:pt x="506082" y="0"/>
                </a:lnTo>
              </a:path>
            </a:pathLst>
          </a:custGeom>
          <a:ln w="9944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1290604" y="5449519"/>
            <a:ext cx="71120" cy="71755"/>
          </a:xfrm>
          <a:custGeom>
            <a:avLst/>
            <a:gdLst/>
            <a:ahLst/>
            <a:cxnLst/>
            <a:rect l="l" t="t" r="r" b="b"/>
            <a:pathLst>
              <a:path w="71120" h="71754">
                <a:moveTo>
                  <a:pt x="6096" y="0"/>
                </a:moveTo>
                <a:lnTo>
                  <a:pt x="0" y="70535"/>
                </a:lnTo>
                <a:lnTo>
                  <a:pt x="70789" y="71488"/>
                </a:lnTo>
                <a:lnTo>
                  <a:pt x="6096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8880729" y="5747651"/>
            <a:ext cx="263525" cy="213360"/>
          </a:xfrm>
          <a:custGeom>
            <a:avLst/>
            <a:gdLst/>
            <a:ahLst/>
            <a:cxnLst/>
            <a:rect l="l" t="t" r="r" b="b"/>
            <a:pathLst>
              <a:path w="263525" h="213360">
                <a:moveTo>
                  <a:pt x="0" y="0"/>
                </a:moveTo>
                <a:lnTo>
                  <a:pt x="263296" y="213169"/>
                </a:lnTo>
              </a:path>
            </a:pathLst>
          </a:custGeom>
          <a:ln w="9944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8845448" y="5714238"/>
            <a:ext cx="71120" cy="75565"/>
          </a:xfrm>
          <a:custGeom>
            <a:avLst/>
            <a:gdLst/>
            <a:ahLst/>
            <a:cxnLst/>
            <a:rect l="l" t="t" r="r" b="b"/>
            <a:pathLst>
              <a:path w="71120" h="75564">
                <a:moveTo>
                  <a:pt x="70624" y="0"/>
                </a:moveTo>
                <a:lnTo>
                  <a:pt x="0" y="4838"/>
                </a:lnTo>
                <a:lnTo>
                  <a:pt x="9956" y="74942"/>
                </a:lnTo>
                <a:lnTo>
                  <a:pt x="70624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8814422" y="3801541"/>
            <a:ext cx="735965" cy="93345"/>
          </a:xfrm>
          <a:custGeom>
            <a:avLst/>
            <a:gdLst/>
            <a:ahLst/>
            <a:cxnLst/>
            <a:rect l="l" t="t" r="r" b="b"/>
            <a:pathLst>
              <a:path w="735965" h="93345">
                <a:moveTo>
                  <a:pt x="0" y="93332"/>
                </a:moveTo>
                <a:lnTo>
                  <a:pt x="735685" y="0"/>
                </a:lnTo>
              </a:path>
            </a:pathLst>
          </a:custGeom>
          <a:ln w="9944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8769387" y="3846233"/>
            <a:ext cx="57785" cy="95885"/>
          </a:xfrm>
          <a:custGeom>
            <a:avLst/>
            <a:gdLst/>
            <a:ahLst/>
            <a:cxnLst/>
            <a:rect l="l" t="t" r="r" b="b"/>
            <a:pathLst>
              <a:path w="57784" h="95885">
                <a:moveTo>
                  <a:pt x="45364" y="0"/>
                </a:moveTo>
                <a:lnTo>
                  <a:pt x="0" y="54356"/>
                </a:lnTo>
                <a:lnTo>
                  <a:pt x="57505" y="95643"/>
                </a:lnTo>
                <a:lnTo>
                  <a:pt x="45364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4579981" y="3303625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26" y="216280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3068045" y="3381895"/>
            <a:ext cx="1728470" cy="9525"/>
          </a:xfrm>
          <a:custGeom>
            <a:avLst/>
            <a:gdLst/>
            <a:ahLst/>
            <a:cxnLst/>
            <a:rect l="l" t="t" r="r" b="b"/>
            <a:pathLst>
              <a:path w="1728469" h="9525">
                <a:moveTo>
                  <a:pt x="0" y="9004"/>
                </a:moveTo>
                <a:lnTo>
                  <a:pt x="1727961" y="9004"/>
                </a:lnTo>
                <a:lnTo>
                  <a:pt x="1727961" y="0"/>
                </a:lnTo>
                <a:lnTo>
                  <a:pt x="0" y="0"/>
                </a:lnTo>
                <a:lnTo>
                  <a:pt x="0" y="9004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3068045" y="3390900"/>
            <a:ext cx="1728470" cy="129539"/>
          </a:xfrm>
          <a:custGeom>
            <a:avLst/>
            <a:gdLst/>
            <a:ahLst/>
            <a:cxnLst/>
            <a:rect l="l" t="t" r="r" b="b"/>
            <a:pathLst>
              <a:path w="1728469" h="129539">
                <a:moveTo>
                  <a:pt x="1727961" y="0"/>
                </a:moveTo>
                <a:lnTo>
                  <a:pt x="0" y="0"/>
                </a:lnTo>
                <a:lnTo>
                  <a:pt x="0" y="129438"/>
                </a:lnTo>
                <a:lnTo>
                  <a:pt x="1727961" y="129438"/>
                </a:lnTo>
                <a:lnTo>
                  <a:pt x="1727961" y="0"/>
                </a:lnTo>
                <a:close/>
              </a:path>
            </a:pathLst>
          </a:custGeom>
          <a:solidFill>
            <a:srgbClr val="008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13068045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3068045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3068045" y="1260005"/>
            <a:ext cx="1727961" cy="634441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13068045" y="1894446"/>
            <a:ext cx="1713484" cy="7919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13152882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13246227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62"/>
                </a:moveTo>
                <a:lnTo>
                  <a:pt x="27687" y="123020"/>
                </a:lnTo>
                <a:lnTo>
                  <a:pt x="12953" y="132788"/>
                </a:lnTo>
                <a:lnTo>
                  <a:pt x="3238" y="147493"/>
                </a:lnTo>
                <a:lnTo>
                  <a:pt x="0" y="164218"/>
                </a:lnTo>
                <a:lnTo>
                  <a:pt x="3238" y="180942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88"/>
                </a:lnTo>
                <a:lnTo>
                  <a:pt x="61156" y="123017"/>
                </a:lnTo>
                <a:lnTo>
                  <a:pt x="44434" y="119762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13068045" y="1973643"/>
            <a:ext cx="1727961" cy="1417243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4710537" y="1894446"/>
            <a:ext cx="85471" cy="79197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 txBox="1"/>
          <p:nvPr/>
        </p:nvSpPr>
        <p:spPr>
          <a:xfrm>
            <a:off x="13847317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13253338" y="2080730"/>
            <a:ext cx="903605" cy="1079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80" dirty="0">
                <a:solidFill>
                  <a:srgbClr val="FFFFFF"/>
                </a:solidFill>
                <a:latin typeface="Arial"/>
                <a:cs typeface="Arial"/>
              </a:rPr>
              <a:t>PROXIMAL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Closer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centre  midline of the</a:t>
            </a:r>
            <a:r>
              <a:rPr sz="8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1400" spc="-365" dirty="0">
                <a:solidFill>
                  <a:srgbClr val="FFFFFF"/>
                </a:solidFill>
                <a:latin typeface="Arial"/>
                <a:cs typeface="Arial"/>
              </a:rPr>
              <a:t>DISTAL</a:t>
            </a:r>
            <a:endParaRPr sz="1400">
              <a:latin typeface="Arial"/>
              <a:cs typeface="Arial"/>
            </a:endParaRPr>
          </a:p>
          <a:p>
            <a:pPr marL="12700" marR="26670">
              <a:lnSpc>
                <a:spcPct val="114599"/>
              </a:lnSpc>
              <a:spcBef>
                <a:spcPts val="160"/>
              </a:spcBef>
            </a:pP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Furthest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away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from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midline of the</a:t>
            </a:r>
            <a:r>
              <a:rPr sz="8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  <p:sp>
        <p:nvSpPr>
          <p:cNvPr id="116" name="object 116"/>
          <p:cNvSpPr/>
          <p:nvPr/>
        </p:nvSpPr>
        <p:spPr>
          <a:xfrm>
            <a:off x="5286235" y="7914094"/>
            <a:ext cx="1850136" cy="2648712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5286235" y="7914094"/>
            <a:ext cx="828675" cy="1805901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5364219" y="7922517"/>
            <a:ext cx="1696726" cy="2498721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5458237" y="8023830"/>
            <a:ext cx="1532401" cy="2208191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6624920" y="8053201"/>
            <a:ext cx="436520" cy="597645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5864021" y="8184807"/>
            <a:ext cx="535762" cy="343954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5825858" y="8493886"/>
            <a:ext cx="503910" cy="345122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5774728" y="8805913"/>
            <a:ext cx="552411" cy="365048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5698134" y="9127985"/>
            <a:ext cx="642785" cy="371779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 txBox="1"/>
          <p:nvPr/>
        </p:nvSpPr>
        <p:spPr>
          <a:xfrm rot="600000">
            <a:off x="5623651" y="9608392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49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1170"/>
            <a:ext cx="122936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35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495" y="10385247"/>
            <a:ext cx="123225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4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05700" y="1936800"/>
            <a:ext cx="972185" cy="6357620"/>
          </a:xfrm>
          <a:custGeom>
            <a:avLst/>
            <a:gdLst/>
            <a:ahLst/>
            <a:cxnLst/>
            <a:rect l="l" t="t" r="r" b="b"/>
            <a:pathLst>
              <a:path w="972185" h="6357620">
                <a:moveTo>
                  <a:pt x="971994" y="0"/>
                </a:moveTo>
                <a:lnTo>
                  <a:pt x="0" y="0"/>
                </a:lnTo>
                <a:lnTo>
                  <a:pt x="0" y="6357594"/>
                </a:lnTo>
                <a:lnTo>
                  <a:pt x="971994" y="6357594"/>
                </a:lnTo>
                <a:lnTo>
                  <a:pt x="971994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677695" y="1936800"/>
            <a:ext cx="2261235" cy="309880"/>
          </a:xfrm>
          <a:custGeom>
            <a:avLst/>
            <a:gdLst/>
            <a:ahLst/>
            <a:cxnLst/>
            <a:rect l="l" t="t" r="r" b="b"/>
            <a:pathLst>
              <a:path w="2261235" h="309880">
                <a:moveTo>
                  <a:pt x="2260803" y="0"/>
                </a:moveTo>
                <a:lnTo>
                  <a:pt x="0" y="0"/>
                </a:lnTo>
                <a:lnTo>
                  <a:pt x="0" y="309600"/>
                </a:lnTo>
                <a:lnTo>
                  <a:pt x="2260803" y="309600"/>
                </a:lnTo>
                <a:lnTo>
                  <a:pt x="2260803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938498" y="1936800"/>
            <a:ext cx="972185" cy="309880"/>
          </a:xfrm>
          <a:custGeom>
            <a:avLst/>
            <a:gdLst/>
            <a:ahLst/>
            <a:cxnLst/>
            <a:rect l="l" t="t" r="r" b="b"/>
            <a:pathLst>
              <a:path w="972185" h="309880">
                <a:moveTo>
                  <a:pt x="972007" y="0"/>
                </a:moveTo>
                <a:lnTo>
                  <a:pt x="0" y="0"/>
                </a:lnTo>
                <a:lnTo>
                  <a:pt x="0" y="309600"/>
                </a:lnTo>
                <a:lnTo>
                  <a:pt x="972007" y="309600"/>
                </a:lnTo>
                <a:lnTo>
                  <a:pt x="972007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910505" y="1936800"/>
            <a:ext cx="972185" cy="309880"/>
          </a:xfrm>
          <a:custGeom>
            <a:avLst/>
            <a:gdLst/>
            <a:ahLst/>
            <a:cxnLst/>
            <a:rect l="l" t="t" r="r" b="b"/>
            <a:pathLst>
              <a:path w="972185" h="309880">
                <a:moveTo>
                  <a:pt x="971994" y="0"/>
                </a:moveTo>
                <a:lnTo>
                  <a:pt x="0" y="0"/>
                </a:lnTo>
                <a:lnTo>
                  <a:pt x="0" y="309600"/>
                </a:lnTo>
                <a:lnTo>
                  <a:pt x="971994" y="309600"/>
                </a:lnTo>
                <a:lnTo>
                  <a:pt x="971994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882500" y="1936800"/>
            <a:ext cx="972185" cy="309880"/>
          </a:xfrm>
          <a:custGeom>
            <a:avLst/>
            <a:gdLst/>
            <a:ahLst/>
            <a:cxnLst/>
            <a:rect l="l" t="t" r="r" b="b"/>
            <a:pathLst>
              <a:path w="972184" h="309880">
                <a:moveTo>
                  <a:pt x="971994" y="0"/>
                </a:moveTo>
                <a:lnTo>
                  <a:pt x="0" y="0"/>
                </a:lnTo>
                <a:lnTo>
                  <a:pt x="0" y="309600"/>
                </a:lnTo>
                <a:lnTo>
                  <a:pt x="971994" y="309600"/>
                </a:lnTo>
                <a:lnTo>
                  <a:pt x="971994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677695" y="2246401"/>
            <a:ext cx="2261235" cy="6048375"/>
          </a:xfrm>
          <a:custGeom>
            <a:avLst/>
            <a:gdLst/>
            <a:ahLst/>
            <a:cxnLst/>
            <a:rect l="l" t="t" r="r" b="b"/>
            <a:pathLst>
              <a:path w="2261235" h="6048375">
                <a:moveTo>
                  <a:pt x="2260803" y="0"/>
                </a:moveTo>
                <a:lnTo>
                  <a:pt x="0" y="0"/>
                </a:lnTo>
                <a:lnTo>
                  <a:pt x="0" y="6047994"/>
                </a:lnTo>
                <a:lnTo>
                  <a:pt x="2260803" y="6047994"/>
                </a:lnTo>
                <a:lnTo>
                  <a:pt x="2260803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938498" y="2246401"/>
            <a:ext cx="972185" cy="6048375"/>
          </a:xfrm>
          <a:custGeom>
            <a:avLst/>
            <a:gdLst/>
            <a:ahLst/>
            <a:cxnLst/>
            <a:rect l="l" t="t" r="r" b="b"/>
            <a:pathLst>
              <a:path w="972185" h="6048375">
                <a:moveTo>
                  <a:pt x="972007" y="0"/>
                </a:moveTo>
                <a:lnTo>
                  <a:pt x="0" y="0"/>
                </a:lnTo>
                <a:lnTo>
                  <a:pt x="0" y="6047994"/>
                </a:lnTo>
                <a:lnTo>
                  <a:pt x="972007" y="6047994"/>
                </a:lnTo>
                <a:lnTo>
                  <a:pt x="972007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910505" y="2246401"/>
            <a:ext cx="972185" cy="6048375"/>
          </a:xfrm>
          <a:custGeom>
            <a:avLst/>
            <a:gdLst/>
            <a:ahLst/>
            <a:cxnLst/>
            <a:rect l="l" t="t" r="r" b="b"/>
            <a:pathLst>
              <a:path w="972185" h="6048375">
                <a:moveTo>
                  <a:pt x="971994" y="0"/>
                </a:moveTo>
                <a:lnTo>
                  <a:pt x="0" y="0"/>
                </a:lnTo>
                <a:lnTo>
                  <a:pt x="0" y="6047994"/>
                </a:lnTo>
                <a:lnTo>
                  <a:pt x="971994" y="6047994"/>
                </a:lnTo>
                <a:lnTo>
                  <a:pt x="971994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882500" y="2246401"/>
            <a:ext cx="972185" cy="6048375"/>
          </a:xfrm>
          <a:custGeom>
            <a:avLst/>
            <a:gdLst/>
            <a:ahLst/>
            <a:cxnLst/>
            <a:rect l="l" t="t" r="r" b="b"/>
            <a:pathLst>
              <a:path w="972184" h="6048375">
                <a:moveTo>
                  <a:pt x="971994" y="0"/>
                </a:moveTo>
                <a:lnTo>
                  <a:pt x="0" y="0"/>
                </a:lnTo>
                <a:lnTo>
                  <a:pt x="0" y="6047994"/>
                </a:lnTo>
                <a:lnTo>
                  <a:pt x="971994" y="6047994"/>
                </a:lnTo>
                <a:lnTo>
                  <a:pt x="971994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910493" y="225910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882500" y="225910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910493" y="4275099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882500" y="4275099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910493" y="62910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882500" y="62910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4910493" y="1949500"/>
            <a:ext cx="0" cy="284480"/>
          </a:xfrm>
          <a:custGeom>
            <a:avLst/>
            <a:gdLst/>
            <a:ahLst/>
            <a:cxnLst/>
            <a:rect l="l" t="t" r="r" b="b"/>
            <a:pathLst>
              <a:path h="284480">
                <a:moveTo>
                  <a:pt x="0" y="284200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882500" y="1949500"/>
            <a:ext cx="0" cy="284480"/>
          </a:xfrm>
          <a:custGeom>
            <a:avLst/>
            <a:gdLst/>
            <a:ahLst/>
            <a:cxnLst/>
            <a:rect l="l" t="t" r="r" b="b"/>
            <a:pathLst>
              <a:path h="284480">
                <a:moveTo>
                  <a:pt x="0" y="284200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93000" y="4262399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5">
                <a:moveTo>
                  <a:pt x="0" y="0"/>
                </a:moveTo>
                <a:lnTo>
                  <a:pt x="997394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93000" y="6278397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5">
                <a:moveTo>
                  <a:pt x="0" y="0"/>
                </a:moveTo>
                <a:lnTo>
                  <a:pt x="997394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677695" y="1949500"/>
            <a:ext cx="0" cy="284480"/>
          </a:xfrm>
          <a:custGeom>
            <a:avLst/>
            <a:gdLst/>
            <a:ahLst/>
            <a:cxnLst/>
            <a:rect l="l" t="t" r="r" b="b"/>
            <a:pathLst>
              <a:path h="284480">
                <a:moveTo>
                  <a:pt x="0" y="284200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938498" y="1949500"/>
            <a:ext cx="0" cy="284480"/>
          </a:xfrm>
          <a:custGeom>
            <a:avLst/>
            <a:gdLst/>
            <a:ahLst/>
            <a:cxnLst/>
            <a:rect l="l" t="t" r="r" b="b"/>
            <a:pathLst>
              <a:path h="284480">
                <a:moveTo>
                  <a:pt x="0" y="284200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705700" y="225910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705700" y="4275099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705700" y="62910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705700" y="1949500"/>
            <a:ext cx="0" cy="284480"/>
          </a:xfrm>
          <a:custGeom>
            <a:avLst/>
            <a:gdLst/>
            <a:ahLst/>
            <a:cxnLst/>
            <a:rect l="l" t="t" r="r" b="b"/>
            <a:pathLst>
              <a:path h="284480">
                <a:moveTo>
                  <a:pt x="0" y="284200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6854494" y="1949500"/>
            <a:ext cx="0" cy="284480"/>
          </a:xfrm>
          <a:custGeom>
            <a:avLst/>
            <a:gdLst/>
            <a:ahLst/>
            <a:cxnLst/>
            <a:rect l="l" t="t" r="r" b="b"/>
            <a:pathLst>
              <a:path h="284480">
                <a:moveTo>
                  <a:pt x="0" y="284200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693000" y="2246401"/>
            <a:ext cx="984885" cy="0"/>
          </a:xfrm>
          <a:custGeom>
            <a:avLst/>
            <a:gdLst/>
            <a:ahLst/>
            <a:cxnLst/>
            <a:rect l="l" t="t" r="r" b="b"/>
            <a:pathLst>
              <a:path w="984885">
                <a:moveTo>
                  <a:pt x="0" y="0"/>
                </a:moveTo>
                <a:lnTo>
                  <a:pt x="984694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677695" y="2233701"/>
            <a:ext cx="2261235" cy="25400"/>
          </a:xfrm>
          <a:custGeom>
            <a:avLst/>
            <a:gdLst/>
            <a:ahLst/>
            <a:cxnLst/>
            <a:rect l="l" t="t" r="r" b="b"/>
            <a:pathLst>
              <a:path w="2261235" h="25400">
                <a:moveTo>
                  <a:pt x="0" y="25400"/>
                </a:moveTo>
                <a:lnTo>
                  <a:pt x="2260803" y="25400"/>
                </a:lnTo>
                <a:lnTo>
                  <a:pt x="2260803" y="0"/>
                </a:lnTo>
                <a:lnTo>
                  <a:pt x="0" y="0"/>
                </a:lnTo>
                <a:lnTo>
                  <a:pt x="0" y="254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677695" y="225910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938498" y="2246401"/>
            <a:ext cx="2929255" cy="0"/>
          </a:xfrm>
          <a:custGeom>
            <a:avLst/>
            <a:gdLst/>
            <a:ahLst/>
            <a:cxnLst/>
            <a:rect l="l" t="t" r="r" b="b"/>
            <a:pathLst>
              <a:path w="2929254">
                <a:moveTo>
                  <a:pt x="0" y="0"/>
                </a:moveTo>
                <a:lnTo>
                  <a:pt x="971994" y="0"/>
                </a:lnTo>
                <a:lnTo>
                  <a:pt x="1944001" y="0"/>
                </a:lnTo>
                <a:lnTo>
                  <a:pt x="29286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938498" y="225910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6854494" y="225910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938498" y="4275099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690395" y="6278397"/>
            <a:ext cx="2248535" cy="0"/>
          </a:xfrm>
          <a:custGeom>
            <a:avLst/>
            <a:gdLst/>
            <a:ahLst/>
            <a:cxnLst/>
            <a:rect l="l" t="t" r="r" b="b"/>
            <a:pathLst>
              <a:path w="2248535">
                <a:moveTo>
                  <a:pt x="0" y="0"/>
                </a:moveTo>
                <a:lnTo>
                  <a:pt x="2248103" y="0"/>
                </a:lnTo>
              </a:path>
            </a:pathLst>
          </a:custGeom>
          <a:ln w="2540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3938498" y="6278397"/>
            <a:ext cx="972185" cy="0"/>
          </a:xfrm>
          <a:custGeom>
            <a:avLst/>
            <a:gdLst/>
            <a:ahLst/>
            <a:cxnLst/>
            <a:rect l="l" t="t" r="r" b="b"/>
            <a:pathLst>
              <a:path w="972185">
                <a:moveTo>
                  <a:pt x="0" y="0"/>
                </a:moveTo>
                <a:lnTo>
                  <a:pt x="971994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3938498" y="62910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0"/>
                </a:moveTo>
                <a:lnTo>
                  <a:pt x="0" y="199059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910493" y="6278397"/>
            <a:ext cx="1957070" cy="0"/>
          </a:xfrm>
          <a:custGeom>
            <a:avLst/>
            <a:gdLst/>
            <a:ahLst/>
            <a:cxnLst/>
            <a:rect l="l" t="t" r="r" b="b"/>
            <a:pathLst>
              <a:path w="1957070">
                <a:moveTo>
                  <a:pt x="0" y="0"/>
                </a:moveTo>
                <a:lnTo>
                  <a:pt x="972007" y="0"/>
                </a:lnTo>
                <a:lnTo>
                  <a:pt x="1956701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690395" y="4262399"/>
            <a:ext cx="2248535" cy="0"/>
          </a:xfrm>
          <a:custGeom>
            <a:avLst/>
            <a:gdLst/>
            <a:ahLst/>
            <a:cxnLst/>
            <a:rect l="l" t="t" r="r" b="b"/>
            <a:pathLst>
              <a:path w="2248535">
                <a:moveTo>
                  <a:pt x="0" y="0"/>
                </a:moveTo>
                <a:lnTo>
                  <a:pt x="224810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3938498" y="4262399"/>
            <a:ext cx="2929255" cy="0"/>
          </a:xfrm>
          <a:custGeom>
            <a:avLst/>
            <a:gdLst/>
            <a:ahLst/>
            <a:cxnLst/>
            <a:rect l="l" t="t" r="r" b="b"/>
            <a:pathLst>
              <a:path w="2929254">
                <a:moveTo>
                  <a:pt x="0" y="0"/>
                </a:moveTo>
                <a:lnTo>
                  <a:pt x="971994" y="0"/>
                </a:lnTo>
                <a:lnTo>
                  <a:pt x="1944001" y="0"/>
                </a:lnTo>
                <a:lnTo>
                  <a:pt x="292869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6854494" y="4275099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6854494" y="62910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677695" y="4275099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0"/>
                </a:moveTo>
                <a:lnTo>
                  <a:pt x="0" y="199059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677695" y="62910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693000" y="8294395"/>
            <a:ext cx="6174740" cy="0"/>
          </a:xfrm>
          <a:custGeom>
            <a:avLst/>
            <a:gdLst/>
            <a:ahLst/>
            <a:cxnLst/>
            <a:rect l="l" t="t" r="r" b="b"/>
            <a:pathLst>
              <a:path w="6174740">
                <a:moveTo>
                  <a:pt x="0" y="0"/>
                </a:moveTo>
                <a:lnTo>
                  <a:pt x="984694" y="0"/>
                </a:lnTo>
                <a:lnTo>
                  <a:pt x="3245497" y="0"/>
                </a:lnTo>
                <a:lnTo>
                  <a:pt x="4217492" y="0"/>
                </a:lnTo>
                <a:lnTo>
                  <a:pt x="5189499" y="0"/>
                </a:lnTo>
                <a:lnTo>
                  <a:pt x="617419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693000" y="1936800"/>
            <a:ext cx="6174740" cy="0"/>
          </a:xfrm>
          <a:custGeom>
            <a:avLst/>
            <a:gdLst/>
            <a:ahLst/>
            <a:cxnLst/>
            <a:rect l="l" t="t" r="r" b="b"/>
            <a:pathLst>
              <a:path w="6174740">
                <a:moveTo>
                  <a:pt x="0" y="0"/>
                </a:moveTo>
                <a:lnTo>
                  <a:pt x="984694" y="0"/>
                </a:lnTo>
                <a:lnTo>
                  <a:pt x="3245497" y="0"/>
                </a:lnTo>
                <a:lnTo>
                  <a:pt x="4217492" y="0"/>
                </a:lnTo>
                <a:lnTo>
                  <a:pt x="5189499" y="0"/>
                </a:lnTo>
                <a:lnTo>
                  <a:pt x="617419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705700" y="1247495"/>
            <a:ext cx="6149340" cy="581660"/>
          </a:xfrm>
          <a:prstGeom prst="rect">
            <a:avLst/>
          </a:prstGeom>
          <a:solidFill>
            <a:srgbClr val="F08164"/>
          </a:solidFill>
          <a:ln w="25400">
            <a:solidFill>
              <a:srgbClr val="FFFFFF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95250">
              <a:lnSpc>
                <a:spcPts val="4125"/>
              </a:lnSpc>
            </a:pPr>
            <a:r>
              <a:rPr sz="3500" spc="-1019" dirty="0">
                <a:solidFill>
                  <a:srgbClr val="FFFFFF"/>
                </a:solidFill>
                <a:latin typeface="Arial"/>
                <a:cs typeface="Arial"/>
              </a:rPr>
              <a:t>SKELETAL</a:t>
            </a:r>
            <a:r>
              <a:rPr sz="35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075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endParaRPr sz="350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5005106" y="2022653"/>
            <a:ext cx="151574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984250" algn="l"/>
              </a:tabLst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Insertion	Movement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801000" y="2022653"/>
            <a:ext cx="3786504" cy="5702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232410" algn="r">
              <a:lnSpc>
                <a:spcPct val="100000"/>
              </a:lnSpc>
              <a:tabLst>
                <a:tab pos="971550" algn="l"/>
                <a:tab pos="3232150" algn="l"/>
              </a:tabLst>
            </a:pP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Muscl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ca</a:t>
            </a:r>
            <a:r>
              <a:rPr sz="800" b="1" spc="2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Origin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  <a:tabLst>
                <a:tab pos="3244850" algn="l"/>
              </a:tabLst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Deltoids	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Clavicle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endParaRPr sz="800">
              <a:latin typeface="Arial"/>
              <a:cs typeface="Arial"/>
            </a:endParaRPr>
          </a:p>
          <a:p>
            <a:pPr marR="174625" algn="r">
              <a:lnSpc>
                <a:spcPct val="100000"/>
              </a:lnSpc>
              <a:spcBef>
                <a:spcPts val="40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Scapula</a:t>
            </a:r>
            <a:endParaRPr sz="800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005796" y="2332658"/>
            <a:ext cx="4279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us</a:t>
            </a:r>
            <a:endParaRPr sz="80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5977264" y="2327537"/>
            <a:ext cx="554355" cy="519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635">
              <a:lnSpc>
                <a:spcPct val="1042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Abduction,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flexion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extension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  shoulder</a:t>
            </a:r>
            <a:endParaRPr sz="80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801000" y="4348250"/>
            <a:ext cx="73914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Biceps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Brachii</a:t>
            </a:r>
            <a:endParaRPr sz="80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4033799" y="4348657"/>
            <a:ext cx="3822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la</a:t>
            </a:r>
            <a:endParaRPr sz="80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005369" y="4348657"/>
            <a:ext cx="3289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us</a:t>
            </a:r>
            <a:endParaRPr sz="800">
              <a:latin typeface="Arial"/>
              <a:cs typeface="Arial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977803" y="4343537"/>
            <a:ext cx="751840" cy="519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Flexion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elbow,  supination of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forearm, flexion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shoulder</a:t>
            </a:r>
            <a:endParaRPr sz="800">
              <a:latin typeface="Arial"/>
              <a:cs typeface="Arial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801000" y="6364249"/>
            <a:ext cx="76136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Triceps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Brachii</a:t>
            </a:r>
            <a:endParaRPr sz="800">
              <a:latin typeface="Arial"/>
              <a:cs typeface="Arial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4033799" y="6359533"/>
            <a:ext cx="62166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Humerus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and  Scapula</a:t>
            </a:r>
            <a:endParaRPr sz="800">
              <a:latin typeface="Arial"/>
              <a:cs typeface="Arial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005796" y="6364654"/>
            <a:ext cx="22288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Ul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5977793" y="6359533"/>
            <a:ext cx="757555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Extension of  elbow,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extension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shoulder</a:t>
            </a:r>
            <a:endParaRPr sz="800">
              <a:latin typeface="Arial"/>
              <a:cs typeface="Arial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1692478" y="2246401"/>
            <a:ext cx="2092769" cy="399851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996198" y="6287401"/>
            <a:ext cx="1926005" cy="1981796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8267496" y="1247495"/>
            <a:ext cx="972185" cy="8371840"/>
          </a:xfrm>
          <a:custGeom>
            <a:avLst/>
            <a:gdLst/>
            <a:ahLst/>
            <a:cxnLst/>
            <a:rect l="l" t="t" r="r" b="b"/>
            <a:pathLst>
              <a:path w="972184" h="8371840">
                <a:moveTo>
                  <a:pt x="972007" y="0"/>
                </a:moveTo>
                <a:lnTo>
                  <a:pt x="0" y="0"/>
                </a:lnTo>
                <a:lnTo>
                  <a:pt x="0" y="8371700"/>
                </a:lnTo>
                <a:lnTo>
                  <a:pt x="972007" y="8371700"/>
                </a:lnTo>
                <a:lnTo>
                  <a:pt x="972007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9239504" y="1247495"/>
            <a:ext cx="2261235" cy="307975"/>
          </a:xfrm>
          <a:custGeom>
            <a:avLst/>
            <a:gdLst/>
            <a:ahLst/>
            <a:cxnLst/>
            <a:rect l="l" t="t" r="r" b="b"/>
            <a:pathLst>
              <a:path w="2261234" h="307975">
                <a:moveTo>
                  <a:pt x="2260790" y="0"/>
                </a:moveTo>
                <a:lnTo>
                  <a:pt x="0" y="0"/>
                </a:lnTo>
                <a:lnTo>
                  <a:pt x="0" y="307708"/>
                </a:lnTo>
                <a:lnTo>
                  <a:pt x="2260790" y="307708"/>
                </a:lnTo>
                <a:lnTo>
                  <a:pt x="2260790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1500294" y="1247495"/>
            <a:ext cx="972185" cy="307975"/>
          </a:xfrm>
          <a:custGeom>
            <a:avLst/>
            <a:gdLst/>
            <a:ahLst/>
            <a:cxnLst/>
            <a:rect l="l" t="t" r="r" b="b"/>
            <a:pathLst>
              <a:path w="972184" h="307975">
                <a:moveTo>
                  <a:pt x="972007" y="0"/>
                </a:moveTo>
                <a:lnTo>
                  <a:pt x="0" y="0"/>
                </a:lnTo>
                <a:lnTo>
                  <a:pt x="0" y="307708"/>
                </a:lnTo>
                <a:lnTo>
                  <a:pt x="972007" y="307708"/>
                </a:lnTo>
                <a:lnTo>
                  <a:pt x="972007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2472301" y="1247495"/>
            <a:ext cx="972185" cy="307975"/>
          </a:xfrm>
          <a:custGeom>
            <a:avLst/>
            <a:gdLst/>
            <a:ahLst/>
            <a:cxnLst/>
            <a:rect l="l" t="t" r="r" b="b"/>
            <a:pathLst>
              <a:path w="972184" h="307975">
                <a:moveTo>
                  <a:pt x="972045" y="0"/>
                </a:moveTo>
                <a:lnTo>
                  <a:pt x="0" y="0"/>
                </a:lnTo>
                <a:lnTo>
                  <a:pt x="0" y="307708"/>
                </a:lnTo>
                <a:lnTo>
                  <a:pt x="972045" y="307708"/>
                </a:lnTo>
                <a:lnTo>
                  <a:pt x="972045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3444346" y="1247495"/>
            <a:ext cx="972185" cy="307975"/>
          </a:xfrm>
          <a:custGeom>
            <a:avLst/>
            <a:gdLst/>
            <a:ahLst/>
            <a:cxnLst/>
            <a:rect l="l" t="t" r="r" b="b"/>
            <a:pathLst>
              <a:path w="972184" h="307975">
                <a:moveTo>
                  <a:pt x="971931" y="0"/>
                </a:moveTo>
                <a:lnTo>
                  <a:pt x="0" y="0"/>
                </a:lnTo>
                <a:lnTo>
                  <a:pt x="0" y="307708"/>
                </a:lnTo>
                <a:lnTo>
                  <a:pt x="971931" y="307708"/>
                </a:lnTo>
                <a:lnTo>
                  <a:pt x="971931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9239504" y="1555204"/>
            <a:ext cx="2261235" cy="8064500"/>
          </a:xfrm>
          <a:custGeom>
            <a:avLst/>
            <a:gdLst/>
            <a:ahLst/>
            <a:cxnLst/>
            <a:rect l="l" t="t" r="r" b="b"/>
            <a:pathLst>
              <a:path w="2261234" h="8064500">
                <a:moveTo>
                  <a:pt x="2260790" y="0"/>
                </a:moveTo>
                <a:lnTo>
                  <a:pt x="0" y="0"/>
                </a:lnTo>
                <a:lnTo>
                  <a:pt x="0" y="8063992"/>
                </a:lnTo>
                <a:lnTo>
                  <a:pt x="2260790" y="8063992"/>
                </a:lnTo>
                <a:lnTo>
                  <a:pt x="2260790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1500294" y="1555204"/>
            <a:ext cx="972185" cy="8064500"/>
          </a:xfrm>
          <a:custGeom>
            <a:avLst/>
            <a:gdLst/>
            <a:ahLst/>
            <a:cxnLst/>
            <a:rect l="l" t="t" r="r" b="b"/>
            <a:pathLst>
              <a:path w="972184" h="8064500">
                <a:moveTo>
                  <a:pt x="972007" y="0"/>
                </a:moveTo>
                <a:lnTo>
                  <a:pt x="0" y="0"/>
                </a:lnTo>
                <a:lnTo>
                  <a:pt x="0" y="8063992"/>
                </a:lnTo>
                <a:lnTo>
                  <a:pt x="972007" y="8063992"/>
                </a:lnTo>
                <a:lnTo>
                  <a:pt x="972007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2472301" y="1555204"/>
            <a:ext cx="972185" cy="8064500"/>
          </a:xfrm>
          <a:custGeom>
            <a:avLst/>
            <a:gdLst/>
            <a:ahLst/>
            <a:cxnLst/>
            <a:rect l="l" t="t" r="r" b="b"/>
            <a:pathLst>
              <a:path w="972184" h="8064500">
                <a:moveTo>
                  <a:pt x="972045" y="0"/>
                </a:moveTo>
                <a:lnTo>
                  <a:pt x="0" y="0"/>
                </a:lnTo>
                <a:lnTo>
                  <a:pt x="0" y="8063992"/>
                </a:lnTo>
                <a:lnTo>
                  <a:pt x="972045" y="8063992"/>
                </a:lnTo>
                <a:lnTo>
                  <a:pt x="972045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3444346" y="1555204"/>
            <a:ext cx="972185" cy="8064500"/>
          </a:xfrm>
          <a:custGeom>
            <a:avLst/>
            <a:gdLst/>
            <a:ahLst/>
            <a:cxnLst/>
            <a:rect l="l" t="t" r="r" b="b"/>
            <a:pathLst>
              <a:path w="972184" h="8064500">
                <a:moveTo>
                  <a:pt x="971931" y="0"/>
                </a:moveTo>
                <a:lnTo>
                  <a:pt x="0" y="0"/>
                </a:lnTo>
                <a:lnTo>
                  <a:pt x="0" y="8063992"/>
                </a:lnTo>
                <a:lnTo>
                  <a:pt x="971931" y="8063992"/>
                </a:lnTo>
                <a:lnTo>
                  <a:pt x="971931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12472301" y="1260195"/>
            <a:ext cx="0" cy="282575"/>
          </a:xfrm>
          <a:custGeom>
            <a:avLst/>
            <a:gdLst/>
            <a:ahLst/>
            <a:cxnLst/>
            <a:rect l="l" t="t" r="r" b="b"/>
            <a:pathLst>
              <a:path h="282575">
                <a:moveTo>
                  <a:pt x="0" y="28230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3444346" y="1260195"/>
            <a:ext cx="0" cy="282575"/>
          </a:xfrm>
          <a:custGeom>
            <a:avLst/>
            <a:gdLst/>
            <a:ahLst/>
            <a:cxnLst/>
            <a:rect l="l" t="t" r="r" b="b"/>
            <a:pathLst>
              <a:path h="282575">
                <a:moveTo>
                  <a:pt x="0" y="28230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8254796" y="5587200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4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2472301" y="1567904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3444346" y="1567904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12472301" y="358390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3444346" y="358390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2472301" y="5599900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3444346" y="5599900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2472301" y="76158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13444346" y="76158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1500294" y="1260195"/>
            <a:ext cx="0" cy="282575"/>
          </a:xfrm>
          <a:custGeom>
            <a:avLst/>
            <a:gdLst/>
            <a:ahLst/>
            <a:cxnLst/>
            <a:rect l="l" t="t" r="r" b="b"/>
            <a:pathLst>
              <a:path h="282575">
                <a:moveTo>
                  <a:pt x="0" y="28230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8267496" y="1567904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8267496" y="358390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8267496" y="5599900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8267496" y="76158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8254796" y="7603197"/>
            <a:ext cx="6174740" cy="0"/>
          </a:xfrm>
          <a:custGeom>
            <a:avLst/>
            <a:gdLst/>
            <a:ahLst/>
            <a:cxnLst/>
            <a:rect l="l" t="t" r="r" b="b"/>
            <a:pathLst>
              <a:path w="6174740">
                <a:moveTo>
                  <a:pt x="0" y="0"/>
                </a:moveTo>
                <a:lnTo>
                  <a:pt x="997407" y="0"/>
                </a:lnTo>
                <a:lnTo>
                  <a:pt x="3245497" y="0"/>
                </a:lnTo>
                <a:lnTo>
                  <a:pt x="4217504" y="0"/>
                </a:lnTo>
                <a:lnTo>
                  <a:pt x="5189550" y="0"/>
                </a:lnTo>
                <a:lnTo>
                  <a:pt x="6174181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1500294" y="1567904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1500294" y="358390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9252204" y="5587200"/>
            <a:ext cx="2248535" cy="0"/>
          </a:xfrm>
          <a:custGeom>
            <a:avLst/>
            <a:gdLst/>
            <a:ahLst/>
            <a:cxnLst/>
            <a:rect l="l" t="t" r="r" b="b"/>
            <a:pathLst>
              <a:path w="2248534">
                <a:moveTo>
                  <a:pt x="0" y="0"/>
                </a:moveTo>
                <a:lnTo>
                  <a:pt x="224809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1500294" y="5587200"/>
            <a:ext cx="972185" cy="0"/>
          </a:xfrm>
          <a:custGeom>
            <a:avLst/>
            <a:gdLst/>
            <a:ahLst/>
            <a:cxnLst/>
            <a:rect l="l" t="t" r="r" b="b"/>
            <a:pathLst>
              <a:path w="972184">
                <a:moveTo>
                  <a:pt x="0" y="0"/>
                </a:moveTo>
                <a:lnTo>
                  <a:pt x="9720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1500294" y="5599900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12472301" y="5587200"/>
            <a:ext cx="1957070" cy="0"/>
          </a:xfrm>
          <a:custGeom>
            <a:avLst/>
            <a:gdLst/>
            <a:ahLst/>
            <a:cxnLst/>
            <a:rect l="l" t="t" r="r" b="b"/>
            <a:pathLst>
              <a:path w="1957069">
                <a:moveTo>
                  <a:pt x="0" y="0"/>
                </a:moveTo>
                <a:lnTo>
                  <a:pt x="972045" y="0"/>
                </a:lnTo>
                <a:lnTo>
                  <a:pt x="195667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11500294" y="76158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9239504" y="1260195"/>
            <a:ext cx="0" cy="282575"/>
          </a:xfrm>
          <a:custGeom>
            <a:avLst/>
            <a:gdLst/>
            <a:ahLst/>
            <a:cxnLst/>
            <a:rect l="l" t="t" r="r" b="b"/>
            <a:pathLst>
              <a:path h="282575">
                <a:moveTo>
                  <a:pt x="0" y="28230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9239504" y="1567904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9239504" y="358390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9239504" y="5599900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9239504" y="76158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14416278" y="1567904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14416278" y="358390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14416278" y="5599900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14416278" y="7615897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8254796" y="9619195"/>
            <a:ext cx="6174740" cy="0"/>
          </a:xfrm>
          <a:custGeom>
            <a:avLst/>
            <a:gdLst/>
            <a:ahLst/>
            <a:cxnLst/>
            <a:rect l="l" t="t" r="r" b="b"/>
            <a:pathLst>
              <a:path w="6174740">
                <a:moveTo>
                  <a:pt x="0" y="0"/>
                </a:moveTo>
                <a:lnTo>
                  <a:pt x="984707" y="0"/>
                </a:lnTo>
                <a:lnTo>
                  <a:pt x="3245497" y="0"/>
                </a:lnTo>
                <a:lnTo>
                  <a:pt x="4217504" y="0"/>
                </a:lnTo>
                <a:lnTo>
                  <a:pt x="5189550" y="0"/>
                </a:lnTo>
                <a:lnTo>
                  <a:pt x="6174181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8254796" y="1247495"/>
            <a:ext cx="984885" cy="0"/>
          </a:xfrm>
          <a:custGeom>
            <a:avLst/>
            <a:gdLst/>
            <a:ahLst/>
            <a:cxnLst/>
            <a:rect l="l" t="t" r="r" b="b"/>
            <a:pathLst>
              <a:path w="984884">
                <a:moveTo>
                  <a:pt x="0" y="0"/>
                </a:moveTo>
                <a:lnTo>
                  <a:pt x="9847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8267496" y="1260195"/>
            <a:ext cx="0" cy="282575"/>
          </a:xfrm>
          <a:custGeom>
            <a:avLst/>
            <a:gdLst/>
            <a:ahLst/>
            <a:cxnLst/>
            <a:rect l="l" t="t" r="r" b="b"/>
            <a:pathLst>
              <a:path h="282575">
                <a:moveTo>
                  <a:pt x="0" y="28230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9239504" y="1247495"/>
            <a:ext cx="5189855" cy="0"/>
          </a:xfrm>
          <a:custGeom>
            <a:avLst/>
            <a:gdLst/>
            <a:ahLst/>
            <a:cxnLst/>
            <a:rect l="l" t="t" r="r" b="b"/>
            <a:pathLst>
              <a:path w="5189855">
                <a:moveTo>
                  <a:pt x="0" y="0"/>
                </a:moveTo>
                <a:lnTo>
                  <a:pt x="2260790" y="0"/>
                </a:lnTo>
                <a:lnTo>
                  <a:pt x="3232797" y="0"/>
                </a:lnTo>
                <a:lnTo>
                  <a:pt x="4204843" y="0"/>
                </a:lnTo>
                <a:lnTo>
                  <a:pt x="5189474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14416278" y="1260195"/>
            <a:ext cx="0" cy="282575"/>
          </a:xfrm>
          <a:custGeom>
            <a:avLst/>
            <a:gdLst/>
            <a:ahLst/>
            <a:cxnLst/>
            <a:rect l="l" t="t" r="r" b="b"/>
            <a:pathLst>
              <a:path h="282575">
                <a:moveTo>
                  <a:pt x="0" y="28230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8254796" y="1555204"/>
            <a:ext cx="6174740" cy="0"/>
          </a:xfrm>
          <a:custGeom>
            <a:avLst/>
            <a:gdLst/>
            <a:ahLst/>
            <a:cxnLst/>
            <a:rect l="l" t="t" r="r" b="b"/>
            <a:pathLst>
              <a:path w="6174740">
                <a:moveTo>
                  <a:pt x="0" y="0"/>
                </a:moveTo>
                <a:lnTo>
                  <a:pt x="984707" y="0"/>
                </a:lnTo>
                <a:lnTo>
                  <a:pt x="3245497" y="0"/>
                </a:lnTo>
                <a:lnTo>
                  <a:pt x="4217504" y="0"/>
                </a:lnTo>
                <a:lnTo>
                  <a:pt x="5189550" y="0"/>
                </a:lnTo>
                <a:lnTo>
                  <a:pt x="6174181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8254796" y="3571202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4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9252204" y="3571202"/>
            <a:ext cx="2248535" cy="0"/>
          </a:xfrm>
          <a:custGeom>
            <a:avLst/>
            <a:gdLst/>
            <a:ahLst/>
            <a:cxnLst/>
            <a:rect l="l" t="t" r="r" b="b"/>
            <a:pathLst>
              <a:path w="2248534">
                <a:moveTo>
                  <a:pt x="0" y="0"/>
                </a:moveTo>
                <a:lnTo>
                  <a:pt x="224809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11500294" y="3571202"/>
            <a:ext cx="2929255" cy="0"/>
          </a:xfrm>
          <a:custGeom>
            <a:avLst/>
            <a:gdLst/>
            <a:ahLst/>
            <a:cxnLst/>
            <a:rect l="l" t="t" r="r" b="b"/>
            <a:pathLst>
              <a:path w="2929255">
                <a:moveTo>
                  <a:pt x="0" y="0"/>
                </a:moveTo>
                <a:lnTo>
                  <a:pt x="972007" y="0"/>
                </a:lnTo>
                <a:lnTo>
                  <a:pt x="1944052" y="0"/>
                </a:lnTo>
                <a:lnTo>
                  <a:pt x="292868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 txBox="1"/>
          <p:nvPr/>
        </p:nvSpPr>
        <p:spPr>
          <a:xfrm>
            <a:off x="8362797" y="1333348"/>
            <a:ext cx="38290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30" name="object 130"/>
          <p:cNvSpPr txBox="1"/>
          <p:nvPr/>
        </p:nvSpPr>
        <p:spPr>
          <a:xfrm>
            <a:off x="9334581" y="1333348"/>
            <a:ext cx="4584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Location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31" name="object 131"/>
          <p:cNvSpPr txBox="1"/>
          <p:nvPr/>
        </p:nvSpPr>
        <p:spPr>
          <a:xfrm>
            <a:off x="11595221" y="1333348"/>
            <a:ext cx="3263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Origin</a:t>
            </a:r>
            <a:endParaRPr sz="800">
              <a:latin typeface="Arial"/>
              <a:cs typeface="Arial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12567005" y="1333348"/>
            <a:ext cx="467359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Insertion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33" name="object 133"/>
          <p:cNvSpPr txBox="1"/>
          <p:nvPr/>
        </p:nvSpPr>
        <p:spPr>
          <a:xfrm>
            <a:off x="13538880" y="1333348"/>
            <a:ext cx="54356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Movement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134" name="object 134"/>
          <p:cNvSpPr txBox="1"/>
          <p:nvPr/>
        </p:nvSpPr>
        <p:spPr>
          <a:xfrm>
            <a:off x="8362797" y="1635932"/>
            <a:ext cx="56261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b="1" spc="2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ss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s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Dorsi</a:t>
            </a:r>
            <a:endParaRPr sz="800">
              <a:latin typeface="Arial"/>
              <a:cs typeface="Arial"/>
            </a:endParaRPr>
          </a:p>
        </p:txBody>
      </p:sp>
      <p:sp>
        <p:nvSpPr>
          <p:cNvPr id="135" name="object 135"/>
          <p:cNvSpPr txBox="1"/>
          <p:nvPr/>
        </p:nvSpPr>
        <p:spPr>
          <a:xfrm>
            <a:off x="11595593" y="1636341"/>
            <a:ext cx="702945" cy="519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Lower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Thoracic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Vertebrae,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Lumbar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Vertebrae,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Ilium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12567601" y="1641462"/>
            <a:ext cx="4279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us</a:t>
            </a:r>
            <a:endParaRPr sz="800">
              <a:latin typeface="Arial"/>
              <a:cs typeface="Arial"/>
            </a:endParaRPr>
          </a:p>
        </p:txBody>
      </p:sp>
      <p:sp>
        <p:nvSpPr>
          <p:cNvPr id="137" name="object 137"/>
          <p:cNvSpPr txBox="1"/>
          <p:nvPr/>
        </p:nvSpPr>
        <p:spPr>
          <a:xfrm>
            <a:off x="13539049" y="1636341"/>
            <a:ext cx="668655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635">
              <a:lnSpc>
                <a:spcPct val="1042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Adduction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extension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  shoulder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38" name="object 138"/>
          <p:cNvSpPr txBox="1"/>
          <p:nvPr/>
        </p:nvSpPr>
        <p:spPr>
          <a:xfrm>
            <a:off x="8362797" y="3657054"/>
            <a:ext cx="50292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Trapezius</a:t>
            </a:r>
            <a:endParaRPr sz="800">
              <a:latin typeface="Arial"/>
              <a:cs typeface="Arial"/>
            </a:endParaRPr>
          </a:p>
        </p:txBody>
      </p:sp>
      <p:sp>
        <p:nvSpPr>
          <p:cNvPr id="139" name="object 139"/>
          <p:cNvSpPr txBox="1"/>
          <p:nvPr/>
        </p:nvSpPr>
        <p:spPr>
          <a:xfrm>
            <a:off x="11595593" y="3652339"/>
            <a:ext cx="619125" cy="519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Base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Skull,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Cervical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Thoracic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Vertebrae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0" name="object 140"/>
          <p:cNvSpPr txBox="1"/>
          <p:nvPr/>
        </p:nvSpPr>
        <p:spPr>
          <a:xfrm>
            <a:off x="12567601" y="3652339"/>
            <a:ext cx="55372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Clavicle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and  Scapula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" name="object 141"/>
          <p:cNvSpPr txBox="1"/>
          <p:nvPr/>
        </p:nvSpPr>
        <p:spPr>
          <a:xfrm>
            <a:off x="13539596" y="3652339"/>
            <a:ext cx="670560" cy="519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Elevation,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retraction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depression of  shoulder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girdle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2" name="object 142"/>
          <p:cNvSpPr txBox="1"/>
          <p:nvPr/>
        </p:nvSpPr>
        <p:spPr>
          <a:xfrm>
            <a:off x="8362797" y="5673050"/>
            <a:ext cx="59118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Rhomboids</a:t>
            </a:r>
            <a:endParaRPr sz="800">
              <a:latin typeface="Arial"/>
              <a:cs typeface="Arial"/>
            </a:endParaRPr>
          </a:p>
        </p:txBody>
      </p:sp>
      <p:sp>
        <p:nvSpPr>
          <p:cNvPr id="143" name="object 143"/>
          <p:cNvSpPr txBox="1"/>
          <p:nvPr/>
        </p:nvSpPr>
        <p:spPr>
          <a:xfrm>
            <a:off x="11595593" y="5668337"/>
            <a:ext cx="70548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Upper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Thoracic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Vertebrae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4" name="object 144"/>
          <p:cNvSpPr txBox="1"/>
          <p:nvPr/>
        </p:nvSpPr>
        <p:spPr>
          <a:xfrm>
            <a:off x="12567601" y="5673458"/>
            <a:ext cx="3822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la</a:t>
            </a:r>
            <a:endParaRPr sz="800">
              <a:latin typeface="Arial"/>
              <a:cs typeface="Arial"/>
            </a:endParaRPr>
          </a:p>
        </p:txBody>
      </p:sp>
      <p:sp>
        <p:nvSpPr>
          <p:cNvPr id="145" name="object 145"/>
          <p:cNvSpPr txBox="1"/>
          <p:nvPr/>
        </p:nvSpPr>
        <p:spPr>
          <a:xfrm>
            <a:off x="13538989" y="5668337"/>
            <a:ext cx="67119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635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Retraction of  shoulder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girdle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8362797" y="7683929"/>
            <a:ext cx="52260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lis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major</a:t>
            </a:r>
            <a:endParaRPr sz="800">
              <a:latin typeface="Arial"/>
              <a:cs typeface="Arial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11595593" y="7684334"/>
            <a:ext cx="55372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Clavicle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and  Sternum</a:t>
            </a:r>
            <a:endParaRPr sz="800">
              <a:latin typeface="Arial"/>
              <a:cs typeface="Arial"/>
            </a:endParaRPr>
          </a:p>
        </p:txBody>
      </p:sp>
      <p:sp>
        <p:nvSpPr>
          <p:cNvPr id="148" name="object 148"/>
          <p:cNvSpPr txBox="1"/>
          <p:nvPr/>
        </p:nvSpPr>
        <p:spPr>
          <a:xfrm>
            <a:off x="12567601" y="7689455"/>
            <a:ext cx="4279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Hume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us</a:t>
            </a:r>
            <a:endParaRPr sz="800">
              <a:latin typeface="Arial"/>
              <a:cs typeface="Arial"/>
            </a:endParaRPr>
          </a:p>
        </p:txBody>
      </p:sp>
      <p:sp>
        <p:nvSpPr>
          <p:cNvPr id="149" name="object 149"/>
          <p:cNvSpPr txBox="1"/>
          <p:nvPr/>
        </p:nvSpPr>
        <p:spPr>
          <a:xfrm>
            <a:off x="13538906" y="7684334"/>
            <a:ext cx="466090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335" marR="5080" indent="-1270">
              <a:lnSpc>
                <a:spcPct val="1042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Hori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z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ntal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flexion,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addu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io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150" name="object 150"/>
          <p:cNvSpPr/>
          <p:nvPr/>
        </p:nvSpPr>
        <p:spPr>
          <a:xfrm>
            <a:off x="9331249" y="3581705"/>
            <a:ext cx="2077097" cy="3997794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9383852" y="7627201"/>
            <a:ext cx="1989899" cy="197190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9336709" y="1573200"/>
            <a:ext cx="2068461" cy="198179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1170"/>
            <a:ext cx="120523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37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495" y="10385247"/>
            <a:ext cx="122651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6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8" name="object 18"/>
          <p:cNvGraphicFramePr>
            <a:graphicFrameLocks noGrp="1"/>
          </p:cNvGraphicFramePr>
          <p:nvPr/>
        </p:nvGraphicFramePr>
        <p:xfrm>
          <a:off x="694804" y="1234795"/>
          <a:ext cx="6187440" cy="8397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19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08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719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720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719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07708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Muscle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Location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Origin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Insertion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Erector</a:t>
                      </a:r>
                      <a:r>
                        <a:rPr sz="800" b="1" spc="-6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Spinae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70815">
                        <a:lnSpc>
                          <a:spcPct val="139600"/>
                        </a:lnSpc>
                        <a:spcBef>
                          <a:spcPts val="20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Sacrum,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Ilium,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Ribs,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4414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Ribs,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Vertebrae,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Occipital</a:t>
                      </a:r>
                      <a:r>
                        <a:rPr sz="800" spc="-1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7145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Extension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lateral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 marR="31750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Rectus  </a:t>
                      </a:r>
                      <a:r>
                        <a:rPr sz="8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domini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Pubis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Sternum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4097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spine,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lateral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15997">
                <a:tc>
                  <a:txBody>
                    <a:bodyPr/>
                    <a:lstStyle/>
                    <a:p>
                      <a:pPr marL="95250" marR="40576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Internal  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Obliqu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Ribs,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3716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Ilium,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Pubis,  Ribs,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Linea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Alba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7145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Rotation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lateral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 marR="40576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External  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Obliqu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Ilium,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Pubis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7145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Rotation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lateral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9" name="object 19"/>
          <p:cNvSpPr/>
          <p:nvPr/>
        </p:nvSpPr>
        <p:spPr>
          <a:xfrm>
            <a:off x="1824367" y="3584321"/>
            <a:ext cx="1967255" cy="197314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823847" y="5600700"/>
            <a:ext cx="1989899" cy="1972183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823847" y="7617600"/>
            <a:ext cx="1989899" cy="1989899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22" name="object 22"/>
          <p:cNvGraphicFramePr>
            <a:graphicFrameLocks noGrp="1"/>
          </p:cNvGraphicFramePr>
          <p:nvPr/>
        </p:nvGraphicFramePr>
        <p:xfrm>
          <a:off x="8254796" y="1234795"/>
          <a:ext cx="6187440" cy="83991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20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0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720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720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7193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094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Muscle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Location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Origin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Insertion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6010">
                <a:tc>
                  <a:txBody>
                    <a:bodyPr/>
                    <a:lstStyle/>
                    <a:p>
                      <a:pPr marL="95250" marR="24384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ran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su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  </a:t>
                      </a: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Abdominis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9685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Iliac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crest and  Lumbar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Fascia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4224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Pubis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Linea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Alba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13664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Support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internal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organs,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forced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expiration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Diaphragm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3589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Sternum,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Costal  cartilages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311150">
                        <a:lnSpc>
                          <a:spcPct val="104200"/>
                        </a:lnSpc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Lumbar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8763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Central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tendon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 Diaphragm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1239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Depresses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aids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expiration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15997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Intercostals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6764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costal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cartilage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2128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Superior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border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next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below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0350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Elevates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ribs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aids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expiration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Hip</a:t>
                      </a:r>
                      <a:r>
                        <a:rPr sz="800" b="1" spc="-8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Flexors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12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454025">
                        <a:lnSpc>
                          <a:spcPct val="100000"/>
                        </a:lnSpc>
                        <a:tabLst>
                          <a:tab pos="1570355" algn="l"/>
                        </a:tabLst>
                      </a:pPr>
                      <a:r>
                        <a:rPr sz="6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Iliacus	Psoas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12">
                      <a:solidFill>
                        <a:srgbClr val="FFFFFF"/>
                      </a:solidFill>
                      <a:prstDash val="solid"/>
                    </a:lnL>
                    <a:lnR w="25401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6860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</a:t>
                      </a:r>
                      <a:r>
                        <a:rPr sz="800" spc="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/Lumb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vertebrae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1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Femur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3" name="object 23"/>
          <p:cNvSpPr/>
          <p:nvPr/>
        </p:nvSpPr>
        <p:spPr>
          <a:xfrm>
            <a:off x="9384372" y="3596919"/>
            <a:ext cx="1967255" cy="196870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9382049" y="5601703"/>
            <a:ext cx="1989899" cy="198979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9252204" y="8058150"/>
            <a:ext cx="1115796" cy="1137805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0368000" y="8058150"/>
            <a:ext cx="1115999" cy="1106030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823847" y="1569605"/>
            <a:ext cx="1989899" cy="1966976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383852" y="1569694"/>
            <a:ext cx="1989899" cy="1989810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1170"/>
            <a:ext cx="122681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39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495" y="10385247"/>
            <a:ext cx="123454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3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692198" y="3964724"/>
            <a:ext cx="1115796" cy="126587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692198" y="6138672"/>
            <a:ext cx="743800" cy="86914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435999" y="6169647"/>
            <a:ext cx="744004" cy="88771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180003" y="6169647"/>
            <a:ext cx="743991" cy="871105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807995" y="3964724"/>
            <a:ext cx="1115999" cy="132864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802599" y="7615796"/>
            <a:ext cx="894803" cy="893724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782000" y="8610752"/>
            <a:ext cx="895223" cy="932256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2898000" y="7615796"/>
            <a:ext cx="900137" cy="917549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914180" y="8610752"/>
            <a:ext cx="903643" cy="913968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694804" y="1234795"/>
          <a:ext cx="6187440" cy="8397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19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58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5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298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719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720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7199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08267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Muscle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Location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Origin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Insertion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 marR="39497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Gluteus  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8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ximus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Femur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42875" indent="-63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Extension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rotation  of the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Abductors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4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297815">
                        <a:lnSpc>
                          <a:spcPct val="100000"/>
                        </a:lnSpc>
                      </a:pPr>
                      <a:r>
                        <a:rPr sz="6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Gluteus</a:t>
                      </a:r>
                      <a:r>
                        <a:rPr sz="600" spc="-114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Medius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4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276225" algn="r">
                        <a:lnSpc>
                          <a:spcPct val="100000"/>
                        </a:lnSpc>
                      </a:pPr>
                      <a:r>
                        <a:rPr sz="6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Gluteus</a:t>
                      </a:r>
                      <a:r>
                        <a:rPr sz="6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Minimus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563245">
                        <a:lnSpc>
                          <a:spcPct val="139600"/>
                        </a:lnSpc>
                        <a:spcBef>
                          <a:spcPts val="20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</a:t>
                      </a:r>
                      <a:r>
                        <a:rPr sz="8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mur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Tibia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9875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Abduction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15997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Adductors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3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236854">
                        <a:lnSpc>
                          <a:spcPct val="100000"/>
                        </a:lnSpc>
                      </a:pPr>
                      <a:r>
                        <a:rPr sz="6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Magnus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3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58419">
                        <a:lnSpc>
                          <a:spcPct val="100000"/>
                        </a:lnSpc>
                      </a:pPr>
                      <a:r>
                        <a:rPr sz="6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Longus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3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R="264160" algn="r">
                        <a:lnSpc>
                          <a:spcPct val="100000"/>
                        </a:lnSpc>
                      </a:pPr>
                      <a:r>
                        <a:rPr sz="6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6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</a:t>
                      </a:r>
                      <a:r>
                        <a:rPr sz="600" spc="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</a:t>
                      </a:r>
                      <a:r>
                        <a:rPr sz="600" spc="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Pubis,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Ischium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Femur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Adduction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5998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Quadriceps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2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296545">
                        <a:lnSpc>
                          <a:spcPct val="100000"/>
                        </a:lnSpc>
                      </a:pPr>
                      <a:r>
                        <a:rPr sz="6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Rectus</a:t>
                      </a:r>
                      <a:r>
                        <a:rPr sz="600" spc="-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Femoris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2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240665">
                        <a:lnSpc>
                          <a:spcPct val="100000"/>
                        </a:lnSpc>
                      </a:pPr>
                      <a:r>
                        <a:rPr sz="6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Vastus</a:t>
                      </a:r>
                      <a:r>
                        <a:rPr sz="6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Intermedius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2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95250">
                        <a:lnSpc>
                          <a:spcPct val="100000"/>
                        </a:lnSpc>
                      </a:pPr>
                      <a:r>
                        <a:rPr sz="6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Vastus</a:t>
                      </a:r>
                      <a:r>
                        <a:rPr sz="600" spc="-5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Lateralis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2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97790">
                        <a:lnSpc>
                          <a:spcPct val="100000"/>
                        </a:lnSpc>
                      </a:pPr>
                      <a:r>
                        <a:rPr sz="6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Vastus</a:t>
                      </a:r>
                      <a:r>
                        <a:rPr sz="6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Medialis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Ilium,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Femur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Tibia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3081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Extension of  knee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flexion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8" name="object 28"/>
          <p:cNvSpPr/>
          <p:nvPr/>
        </p:nvSpPr>
        <p:spPr>
          <a:xfrm>
            <a:off x="8267496" y="1247495"/>
            <a:ext cx="972185" cy="8372475"/>
          </a:xfrm>
          <a:custGeom>
            <a:avLst/>
            <a:gdLst/>
            <a:ahLst/>
            <a:cxnLst/>
            <a:rect l="l" t="t" r="r" b="b"/>
            <a:pathLst>
              <a:path w="972184" h="8372475">
                <a:moveTo>
                  <a:pt x="972007" y="0"/>
                </a:moveTo>
                <a:lnTo>
                  <a:pt x="0" y="0"/>
                </a:lnTo>
                <a:lnTo>
                  <a:pt x="0" y="8372259"/>
                </a:lnTo>
                <a:lnTo>
                  <a:pt x="972007" y="8372259"/>
                </a:lnTo>
                <a:lnTo>
                  <a:pt x="972007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9239504" y="1247495"/>
            <a:ext cx="2261235" cy="308610"/>
          </a:xfrm>
          <a:custGeom>
            <a:avLst/>
            <a:gdLst/>
            <a:ahLst/>
            <a:cxnLst/>
            <a:rect l="l" t="t" r="r" b="b"/>
            <a:pathLst>
              <a:path w="2261234" h="308609">
                <a:moveTo>
                  <a:pt x="2260790" y="0"/>
                </a:moveTo>
                <a:lnTo>
                  <a:pt x="0" y="0"/>
                </a:lnTo>
                <a:lnTo>
                  <a:pt x="0" y="308267"/>
                </a:lnTo>
                <a:lnTo>
                  <a:pt x="2260790" y="308267"/>
                </a:lnTo>
                <a:lnTo>
                  <a:pt x="2260790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1500294" y="1247495"/>
            <a:ext cx="972185" cy="308610"/>
          </a:xfrm>
          <a:custGeom>
            <a:avLst/>
            <a:gdLst/>
            <a:ahLst/>
            <a:cxnLst/>
            <a:rect l="l" t="t" r="r" b="b"/>
            <a:pathLst>
              <a:path w="972184" h="308609">
                <a:moveTo>
                  <a:pt x="972007" y="0"/>
                </a:moveTo>
                <a:lnTo>
                  <a:pt x="0" y="0"/>
                </a:lnTo>
                <a:lnTo>
                  <a:pt x="0" y="308267"/>
                </a:lnTo>
                <a:lnTo>
                  <a:pt x="972007" y="308267"/>
                </a:lnTo>
                <a:lnTo>
                  <a:pt x="972007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2472301" y="1247495"/>
            <a:ext cx="972185" cy="308610"/>
          </a:xfrm>
          <a:custGeom>
            <a:avLst/>
            <a:gdLst/>
            <a:ahLst/>
            <a:cxnLst/>
            <a:rect l="l" t="t" r="r" b="b"/>
            <a:pathLst>
              <a:path w="972184" h="308609">
                <a:moveTo>
                  <a:pt x="972045" y="0"/>
                </a:moveTo>
                <a:lnTo>
                  <a:pt x="0" y="0"/>
                </a:lnTo>
                <a:lnTo>
                  <a:pt x="0" y="308267"/>
                </a:lnTo>
                <a:lnTo>
                  <a:pt x="972045" y="308267"/>
                </a:lnTo>
                <a:lnTo>
                  <a:pt x="972045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3444346" y="1247495"/>
            <a:ext cx="972185" cy="308610"/>
          </a:xfrm>
          <a:custGeom>
            <a:avLst/>
            <a:gdLst/>
            <a:ahLst/>
            <a:cxnLst/>
            <a:rect l="l" t="t" r="r" b="b"/>
            <a:pathLst>
              <a:path w="972184" h="308609">
                <a:moveTo>
                  <a:pt x="971931" y="0"/>
                </a:moveTo>
                <a:lnTo>
                  <a:pt x="0" y="0"/>
                </a:lnTo>
                <a:lnTo>
                  <a:pt x="0" y="308267"/>
                </a:lnTo>
                <a:lnTo>
                  <a:pt x="971931" y="308267"/>
                </a:lnTo>
                <a:lnTo>
                  <a:pt x="971931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9239504" y="1555762"/>
            <a:ext cx="2261235" cy="8064500"/>
          </a:xfrm>
          <a:custGeom>
            <a:avLst/>
            <a:gdLst/>
            <a:ahLst/>
            <a:cxnLst/>
            <a:rect l="l" t="t" r="r" b="b"/>
            <a:pathLst>
              <a:path w="2261234" h="8064500">
                <a:moveTo>
                  <a:pt x="2260790" y="0"/>
                </a:moveTo>
                <a:lnTo>
                  <a:pt x="0" y="0"/>
                </a:lnTo>
                <a:lnTo>
                  <a:pt x="0" y="8063992"/>
                </a:lnTo>
                <a:lnTo>
                  <a:pt x="2260790" y="8063992"/>
                </a:lnTo>
                <a:lnTo>
                  <a:pt x="2260790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1500294" y="1555762"/>
            <a:ext cx="972185" cy="8064500"/>
          </a:xfrm>
          <a:custGeom>
            <a:avLst/>
            <a:gdLst/>
            <a:ahLst/>
            <a:cxnLst/>
            <a:rect l="l" t="t" r="r" b="b"/>
            <a:pathLst>
              <a:path w="972184" h="8064500">
                <a:moveTo>
                  <a:pt x="972007" y="0"/>
                </a:moveTo>
                <a:lnTo>
                  <a:pt x="0" y="0"/>
                </a:lnTo>
                <a:lnTo>
                  <a:pt x="0" y="8063992"/>
                </a:lnTo>
                <a:lnTo>
                  <a:pt x="972007" y="8063992"/>
                </a:lnTo>
                <a:lnTo>
                  <a:pt x="972007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2472301" y="1555762"/>
            <a:ext cx="972185" cy="8064500"/>
          </a:xfrm>
          <a:custGeom>
            <a:avLst/>
            <a:gdLst/>
            <a:ahLst/>
            <a:cxnLst/>
            <a:rect l="l" t="t" r="r" b="b"/>
            <a:pathLst>
              <a:path w="972184" h="8064500">
                <a:moveTo>
                  <a:pt x="972045" y="0"/>
                </a:moveTo>
                <a:lnTo>
                  <a:pt x="0" y="0"/>
                </a:lnTo>
                <a:lnTo>
                  <a:pt x="0" y="8063992"/>
                </a:lnTo>
                <a:lnTo>
                  <a:pt x="972045" y="8063992"/>
                </a:lnTo>
                <a:lnTo>
                  <a:pt x="972045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3444346" y="1555762"/>
            <a:ext cx="972185" cy="8064500"/>
          </a:xfrm>
          <a:custGeom>
            <a:avLst/>
            <a:gdLst/>
            <a:ahLst/>
            <a:cxnLst/>
            <a:rect l="l" t="t" r="r" b="b"/>
            <a:pathLst>
              <a:path w="972184" h="8064500">
                <a:moveTo>
                  <a:pt x="971931" y="0"/>
                </a:moveTo>
                <a:lnTo>
                  <a:pt x="0" y="0"/>
                </a:lnTo>
                <a:lnTo>
                  <a:pt x="0" y="8063992"/>
                </a:lnTo>
                <a:lnTo>
                  <a:pt x="971931" y="8063992"/>
                </a:lnTo>
                <a:lnTo>
                  <a:pt x="971931" y="0"/>
                </a:lnTo>
                <a:close/>
              </a:path>
            </a:pathLst>
          </a:custGeom>
          <a:solidFill>
            <a:srgbClr val="FCE1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2472301" y="1260195"/>
            <a:ext cx="0" cy="283210"/>
          </a:xfrm>
          <a:custGeom>
            <a:avLst/>
            <a:gdLst/>
            <a:ahLst/>
            <a:cxnLst/>
            <a:rect l="l" t="t" r="r" b="b"/>
            <a:pathLst>
              <a:path h="283209">
                <a:moveTo>
                  <a:pt x="0" y="28286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3444346" y="1260195"/>
            <a:ext cx="0" cy="283210"/>
          </a:xfrm>
          <a:custGeom>
            <a:avLst/>
            <a:gdLst/>
            <a:ahLst/>
            <a:cxnLst/>
            <a:rect l="l" t="t" r="r" b="b"/>
            <a:pathLst>
              <a:path h="283209">
                <a:moveTo>
                  <a:pt x="0" y="28286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254796" y="9619754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4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2472301" y="156846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3444346" y="156846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2472301" y="358446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3444346" y="358446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2472301" y="5600458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3444346" y="5600458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2472301" y="7616456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3444346" y="7616456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8254796" y="5587758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4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254796" y="7603756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4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1500294" y="1260195"/>
            <a:ext cx="0" cy="283210"/>
          </a:xfrm>
          <a:custGeom>
            <a:avLst/>
            <a:gdLst/>
            <a:ahLst/>
            <a:cxnLst/>
            <a:rect l="l" t="t" r="r" b="b"/>
            <a:pathLst>
              <a:path h="283209">
                <a:moveTo>
                  <a:pt x="0" y="28286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8267496" y="156846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8267496" y="358446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8267496" y="5600458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8267496" y="7616456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1500294" y="156846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0"/>
                </a:moveTo>
                <a:lnTo>
                  <a:pt x="0" y="1990598"/>
                </a:lnTo>
              </a:path>
            </a:pathLst>
          </a:custGeom>
          <a:ln w="2540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1500294" y="358446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9252204" y="5587758"/>
            <a:ext cx="2248535" cy="0"/>
          </a:xfrm>
          <a:custGeom>
            <a:avLst/>
            <a:gdLst/>
            <a:ahLst/>
            <a:cxnLst/>
            <a:rect l="l" t="t" r="r" b="b"/>
            <a:pathLst>
              <a:path w="2248534">
                <a:moveTo>
                  <a:pt x="0" y="0"/>
                </a:moveTo>
                <a:lnTo>
                  <a:pt x="224809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1500294" y="5587758"/>
            <a:ext cx="972185" cy="0"/>
          </a:xfrm>
          <a:custGeom>
            <a:avLst/>
            <a:gdLst/>
            <a:ahLst/>
            <a:cxnLst/>
            <a:rect l="l" t="t" r="r" b="b"/>
            <a:pathLst>
              <a:path w="972184">
                <a:moveTo>
                  <a:pt x="0" y="0"/>
                </a:moveTo>
                <a:lnTo>
                  <a:pt x="9720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1500294" y="5600458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2472301" y="5587758"/>
            <a:ext cx="1957070" cy="0"/>
          </a:xfrm>
          <a:custGeom>
            <a:avLst/>
            <a:gdLst/>
            <a:ahLst/>
            <a:cxnLst/>
            <a:rect l="l" t="t" r="r" b="b"/>
            <a:pathLst>
              <a:path w="1957069">
                <a:moveTo>
                  <a:pt x="0" y="0"/>
                </a:moveTo>
                <a:lnTo>
                  <a:pt x="972045" y="0"/>
                </a:lnTo>
                <a:lnTo>
                  <a:pt x="195667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9252204" y="7603756"/>
            <a:ext cx="2248535" cy="0"/>
          </a:xfrm>
          <a:custGeom>
            <a:avLst/>
            <a:gdLst/>
            <a:ahLst/>
            <a:cxnLst/>
            <a:rect l="l" t="t" r="r" b="b"/>
            <a:pathLst>
              <a:path w="2248534">
                <a:moveTo>
                  <a:pt x="0" y="0"/>
                </a:moveTo>
                <a:lnTo>
                  <a:pt x="224809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1500294" y="7603756"/>
            <a:ext cx="972185" cy="0"/>
          </a:xfrm>
          <a:custGeom>
            <a:avLst/>
            <a:gdLst/>
            <a:ahLst/>
            <a:cxnLst/>
            <a:rect l="l" t="t" r="r" b="b"/>
            <a:pathLst>
              <a:path w="972184">
                <a:moveTo>
                  <a:pt x="0" y="0"/>
                </a:moveTo>
                <a:lnTo>
                  <a:pt x="9720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11500294" y="7616456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2472301" y="7603756"/>
            <a:ext cx="1957070" cy="0"/>
          </a:xfrm>
          <a:custGeom>
            <a:avLst/>
            <a:gdLst/>
            <a:ahLst/>
            <a:cxnLst/>
            <a:rect l="l" t="t" r="r" b="b"/>
            <a:pathLst>
              <a:path w="1957069">
                <a:moveTo>
                  <a:pt x="0" y="0"/>
                </a:moveTo>
                <a:lnTo>
                  <a:pt x="972045" y="0"/>
                </a:lnTo>
                <a:lnTo>
                  <a:pt x="195667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9239504" y="1260195"/>
            <a:ext cx="0" cy="283210"/>
          </a:xfrm>
          <a:custGeom>
            <a:avLst/>
            <a:gdLst/>
            <a:ahLst/>
            <a:cxnLst/>
            <a:rect l="l" t="t" r="r" b="b"/>
            <a:pathLst>
              <a:path h="283209">
                <a:moveTo>
                  <a:pt x="0" y="28286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9239497" y="156846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0"/>
                </a:moveTo>
                <a:lnTo>
                  <a:pt x="0" y="1990598"/>
                </a:lnTo>
              </a:path>
            </a:pathLst>
          </a:custGeom>
          <a:ln w="2541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9239504" y="358446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9239504" y="5600458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9239504" y="7616456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4416278" y="1568462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4416278" y="3584461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8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4416278" y="5600458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4416278" y="7616456"/>
            <a:ext cx="0" cy="1990725"/>
          </a:xfrm>
          <a:custGeom>
            <a:avLst/>
            <a:gdLst/>
            <a:ahLst/>
            <a:cxnLst/>
            <a:rect l="l" t="t" r="r" b="b"/>
            <a:pathLst>
              <a:path h="1990725">
                <a:moveTo>
                  <a:pt x="0" y="199059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9252204" y="9619754"/>
            <a:ext cx="5177155" cy="0"/>
          </a:xfrm>
          <a:custGeom>
            <a:avLst/>
            <a:gdLst/>
            <a:ahLst/>
            <a:cxnLst/>
            <a:rect l="l" t="t" r="r" b="b"/>
            <a:pathLst>
              <a:path w="5177155">
                <a:moveTo>
                  <a:pt x="0" y="0"/>
                </a:moveTo>
                <a:lnTo>
                  <a:pt x="2248090" y="0"/>
                </a:lnTo>
                <a:lnTo>
                  <a:pt x="3220097" y="0"/>
                </a:lnTo>
                <a:lnTo>
                  <a:pt x="4192142" y="0"/>
                </a:lnTo>
                <a:lnTo>
                  <a:pt x="5176774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8254796" y="1247495"/>
            <a:ext cx="984885" cy="0"/>
          </a:xfrm>
          <a:custGeom>
            <a:avLst/>
            <a:gdLst/>
            <a:ahLst/>
            <a:cxnLst/>
            <a:rect l="l" t="t" r="r" b="b"/>
            <a:pathLst>
              <a:path w="984884">
                <a:moveTo>
                  <a:pt x="0" y="0"/>
                </a:moveTo>
                <a:lnTo>
                  <a:pt x="9847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8267496" y="1260195"/>
            <a:ext cx="0" cy="283210"/>
          </a:xfrm>
          <a:custGeom>
            <a:avLst/>
            <a:gdLst/>
            <a:ahLst/>
            <a:cxnLst/>
            <a:rect l="l" t="t" r="r" b="b"/>
            <a:pathLst>
              <a:path h="283209">
                <a:moveTo>
                  <a:pt x="0" y="28286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9239504" y="1247495"/>
            <a:ext cx="5189855" cy="0"/>
          </a:xfrm>
          <a:custGeom>
            <a:avLst/>
            <a:gdLst/>
            <a:ahLst/>
            <a:cxnLst/>
            <a:rect l="l" t="t" r="r" b="b"/>
            <a:pathLst>
              <a:path w="5189855">
                <a:moveTo>
                  <a:pt x="0" y="0"/>
                </a:moveTo>
                <a:lnTo>
                  <a:pt x="2260790" y="0"/>
                </a:lnTo>
                <a:lnTo>
                  <a:pt x="3232797" y="0"/>
                </a:lnTo>
                <a:lnTo>
                  <a:pt x="4204843" y="0"/>
                </a:lnTo>
                <a:lnTo>
                  <a:pt x="5189474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4416278" y="1260195"/>
            <a:ext cx="0" cy="283210"/>
          </a:xfrm>
          <a:custGeom>
            <a:avLst/>
            <a:gdLst/>
            <a:ahLst/>
            <a:cxnLst/>
            <a:rect l="l" t="t" r="r" b="b"/>
            <a:pathLst>
              <a:path h="283209">
                <a:moveTo>
                  <a:pt x="0" y="282867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8254796" y="1555762"/>
            <a:ext cx="6174740" cy="0"/>
          </a:xfrm>
          <a:custGeom>
            <a:avLst/>
            <a:gdLst/>
            <a:ahLst/>
            <a:cxnLst/>
            <a:rect l="l" t="t" r="r" b="b"/>
            <a:pathLst>
              <a:path w="6174740">
                <a:moveTo>
                  <a:pt x="0" y="0"/>
                </a:moveTo>
                <a:lnTo>
                  <a:pt x="984707" y="0"/>
                </a:lnTo>
                <a:lnTo>
                  <a:pt x="3245497" y="0"/>
                </a:lnTo>
                <a:lnTo>
                  <a:pt x="4217504" y="0"/>
                </a:lnTo>
                <a:lnTo>
                  <a:pt x="5189550" y="0"/>
                </a:lnTo>
                <a:lnTo>
                  <a:pt x="6174181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8254796" y="3571761"/>
            <a:ext cx="997585" cy="0"/>
          </a:xfrm>
          <a:custGeom>
            <a:avLst/>
            <a:gdLst/>
            <a:ahLst/>
            <a:cxnLst/>
            <a:rect l="l" t="t" r="r" b="b"/>
            <a:pathLst>
              <a:path w="997584">
                <a:moveTo>
                  <a:pt x="0" y="0"/>
                </a:moveTo>
                <a:lnTo>
                  <a:pt x="99740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9252204" y="3571761"/>
            <a:ext cx="2248535" cy="0"/>
          </a:xfrm>
          <a:custGeom>
            <a:avLst/>
            <a:gdLst/>
            <a:ahLst/>
            <a:cxnLst/>
            <a:rect l="l" t="t" r="r" b="b"/>
            <a:pathLst>
              <a:path w="2248534">
                <a:moveTo>
                  <a:pt x="0" y="0"/>
                </a:moveTo>
                <a:lnTo>
                  <a:pt x="224809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1500294" y="3571761"/>
            <a:ext cx="2929255" cy="0"/>
          </a:xfrm>
          <a:custGeom>
            <a:avLst/>
            <a:gdLst/>
            <a:ahLst/>
            <a:cxnLst/>
            <a:rect l="l" t="t" r="r" b="b"/>
            <a:pathLst>
              <a:path w="2929255">
                <a:moveTo>
                  <a:pt x="0" y="0"/>
                </a:moveTo>
                <a:lnTo>
                  <a:pt x="972007" y="0"/>
                </a:lnTo>
                <a:lnTo>
                  <a:pt x="1944052" y="0"/>
                </a:lnTo>
                <a:lnTo>
                  <a:pt x="292868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 txBox="1"/>
          <p:nvPr/>
        </p:nvSpPr>
        <p:spPr>
          <a:xfrm>
            <a:off x="8362797" y="1333348"/>
            <a:ext cx="38290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9334581" y="1333348"/>
            <a:ext cx="4584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Location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11595221" y="1333348"/>
            <a:ext cx="3263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Origin</a:t>
            </a:r>
            <a:endParaRPr sz="800">
              <a:latin typeface="Arial"/>
              <a:cs typeface="Arial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12567005" y="1333348"/>
            <a:ext cx="467359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Insertion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13538880" y="1333348"/>
            <a:ext cx="54356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Movement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8362797" y="1641612"/>
            <a:ext cx="59880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Hamstrings</a:t>
            </a:r>
            <a:endParaRPr sz="800">
              <a:latin typeface="Arial"/>
              <a:cs typeface="Arial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11595593" y="1642021"/>
            <a:ext cx="6972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Ischium,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Femur</a:t>
            </a:r>
            <a:endParaRPr sz="800">
              <a:latin typeface="Arial"/>
              <a:cs typeface="Arial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12567753" y="1642021"/>
            <a:ext cx="5467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Tibia,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Fibula</a:t>
            </a:r>
            <a:endParaRPr sz="80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13539596" y="1636900"/>
            <a:ext cx="723900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Extension of</a:t>
            </a:r>
            <a:r>
              <a:rPr sz="800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hip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flexion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  knee</a:t>
            </a:r>
            <a:endParaRPr sz="800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8362797" y="3657613"/>
            <a:ext cx="7677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Gastrocnemius</a:t>
            </a:r>
            <a:endParaRPr sz="800">
              <a:latin typeface="Arial"/>
              <a:cs typeface="Arial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11595593" y="3658017"/>
            <a:ext cx="3054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Femur</a:t>
            </a:r>
            <a:endParaRPr sz="800">
              <a:latin typeface="Arial"/>
              <a:cs typeface="Arial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12567601" y="3652897"/>
            <a:ext cx="50419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Calcaneus 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(heel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bone)</a:t>
            </a:r>
            <a:endParaRPr sz="800">
              <a:latin typeface="Arial"/>
              <a:cs typeface="Arial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13539596" y="3652897"/>
            <a:ext cx="746125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Plantar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flexion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ankle, flexion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  knee</a:t>
            </a:r>
            <a:endParaRPr sz="80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8362797" y="5673611"/>
            <a:ext cx="3613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Soleus</a:t>
            </a:r>
            <a:endParaRPr sz="800">
              <a:latin typeface="Arial"/>
              <a:cs typeface="Arial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11595593" y="5674017"/>
            <a:ext cx="2330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ia</a:t>
            </a:r>
            <a:endParaRPr sz="800">
              <a:latin typeface="Arial"/>
              <a:cs typeface="Arial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12567346" y="5668896"/>
            <a:ext cx="5048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635">
              <a:lnSpc>
                <a:spcPct val="1042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Calcaneus 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(heel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bone)</a:t>
            </a:r>
            <a:endParaRPr sz="800">
              <a:latin typeface="Arial"/>
              <a:cs typeface="Arial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13539596" y="5668896"/>
            <a:ext cx="7461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Plantar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flexion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ankle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8362797" y="7684488"/>
            <a:ext cx="42545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Tibialis 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b="1" spc="-2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te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endParaRPr sz="800">
              <a:latin typeface="Arial"/>
              <a:cs typeface="Arial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11595593" y="7690014"/>
            <a:ext cx="2330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ia</a:t>
            </a:r>
            <a:endParaRPr sz="800">
              <a:latin typeface="Arial"/>
              <a:cs typeface="Arial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12567346" y="7684892"/>
            <a:ext cx="67818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-635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Metatarsal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Tarsals</a:t>
            </a:r>
            <a:endParaRPr sz="800">
              <a:latin typeface="Arial"/>
              <a:cs typeface="Arial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13539596" y="7684892"/>
            <a:ext cx="77851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Dorsiflexion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inversion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ankle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04" name="object 104"/>
          <p:cNvSpPr/>
          <p:nvPr/>
        </p:nvSpPr>
        <p:spPr>
          <a:xfrm>
            <a:off x="8283181" y="9800932"/>
            <a:ext cx="1257300" cy="168275"/>
          </a:xfrm>
          <a:custGeom>
            <a:avLst/>
            <a:gdLst/>
            <a:ahLst/>
            <a:cxnLst/>
            <a:rect l="l" t="t" r="r" b="b"/>
            <a:pathLst>
              <a:path w="1257300" h="168275">
                <a:moveTo>
                  <a:pt x="0" y="167652"/>
                </a:moveTo>
                <a:lnTo>
                  <a:pt x="1256817" y="167652"/>
                </a:lnTo>
                <a:lnTo>
                  <a:pt x="1256817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8280006" y="9800932"/>
            <a:ext cx="1260475" cy="0"/>
          </a:xfrm>
          <a:custGeom>
            <a:avLst/>
            <a:gdLst/>
            <a:ahLst/>
            <a:cxnLst/>
            <a:rect l="l" t="t" r="r" b="b"/>
            <a:pathLst>
              <a:path w="1260475">
                <a:moveTo>
                  <a:pt x="0" y="0"/>
                </a:moveTo>
                <a:lnTo>
                  <a:pt x="125999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8283181" y="980410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8280006" y="9968586"/>
            <a:ext cx="1260475" cy="0"/>
          </a:xfrm>
          <a:custGeom>
            <a:avLst/>
            <a:gdLst/>
            <a:ahLst/>
            <a:cxnLst/>
            <a:rect l="l" t="t" r="r" b="b"/>
            <a:pathLst>
              <a:path w="1260475">
                <a:moveTo>
                  <a:pt x="0" y="0"/>
                </a:moveTo>
                <a:lnTo>
                  <a:pt x="125999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9539999" y="9800932"/>
            <a:ext cx="2811780" cy="0"/>
          </a:xfrm>
          <a:custGeom>
            <a:avLst/>
            <a:gdLst/>
            <a:ahLst/>
            <a:cxnLst/>
            <a:rect l="l" t="t" r="r" b="b"/>
            <a:pathLst>
              <a:path w="2811779">
                <a:moveTo>
                  <a:pt x="0" y="0"/>
                </a:moveTo>
                <a:lnTo>
                  <a:pt x="28116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9539999" y="980410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12348426" y="9804107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9539999" y="9968586"/>
            <a:ext cx="2811780" cy="0"/>
          </a:xfrm>
          <a:custGeom>
            <a:avLst/>
            <a:gdLst/>
            <a:ahLst/>
            <a:cxnLst/>
            <a:rect l="l" t="t" r="r" b="b"/>
            <a:pathLst>
              <a:path w="2811779">
                <a:moveTo>
                  <a:pt x="0" y="0"/>
                </a:moveTo>
                <a:lnTo>
                  <a:pt x="28116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 txBox="1"/>
          <p:nvPr/>
        </p:nvSpPr>
        <p:spPr>
          <a:xfrm>
            <a:off x="8310078" y="9818382"/>
            <a:ext cx="118364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2.2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and figure</a:t>
            </a:r>
            <a:r>
              <a:rPr sz="8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2.4</a:t>
            </a:r>
            <a:endParaRPr sz="800">
              <a:latin typeface="Arial"/>
              <a:cs typeface="Arial"/>
            </a:endParaRPr>
          </a:p>
        </p:txBody>
      </p:sp>
      <p:sp>
        <p:nvSpPr>
          <p:cNvPr id="113" name="object 113"/>
          <p:cNvSpPr txBox="1"/>
          <p:nvPr/>
        </p:nvSpPr>
        <p:spPr>
          <a:xfrm>
            <a:off x="9566901" y="9819490"/>
            <a:ext cx="26536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 with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insertions and</a:t>
            </a:r>
            <a:r>
              <a:rPr sz="800" spc="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origins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14" name="object 114"/>
          <p:cNvSpPr/>
          <p:nvPr/>
        </p:nvSpPr>
        <p:spPr>
          <a:xfrm>
            <a:off x="9326613" y="3581997"/>
            <a:ext cx="2082761" cy="4006354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9357550" y="7618501"/>
            <a:ext cx="2022690" cy="1986292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1738922" y="1573200"/>
            <a:ext cx="2105875" cy="1989899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9252204" y="2035797"/>
            <a:ext cx="743800" cy="950722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9996004" y="2070125"/>
            <a:ext cx="743991" cy="891781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10739996" y="2082596"/>
            <a:ext cx="744004" cy="878522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 txBox="1"/>
          <p:nvPr/>
        </p:nvSpPr>
        <p:spPr>
          <a:xfrm>
            <a:off x="9353029" y="3172573"/>
            <a:ext cx="542290" cy="102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600" dirty="0">
                <a:solidFill>
                  <a:srgbClr val="404041"/>
                </a:solidFill>
                <a:latin typeface="Arial"/>
                <a:cs typeface="Arial"/>
              </a:rPr>
              <a:t>Biceps</a:t>
            </a:r>
            <a:r>
              <a:rPr sz="6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600" spc="-15" dirty="0">
                <a:solidFill>
                  <a:srgbClr val="404041"/>
                </a:solidFill>
                <a:latin typeface="Arial"/>
                <a:cs typeface="Arial"/>
              </a:rPr>
              <a:t>Femoris</a:t>
            </a:r>
            <a:endParaRPr sz="600">
              <a:latin typeface="Arial"/>
              <a:cs typeface="Arial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10029685" y="3172573"/>
            <a:ext cx="676910" cy="102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600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60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600" spc="-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600" spc="-2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600" spc="5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600" spc="0" dirty="0">
                <a:solidFill>
                  <a:srgbClr val="404041"/>
                </a:solidFill>
                <a:latin typeface="Arial"/>
                <a:cs typeface="Arial"/>
              </a:rPr>
              <a:t>em</a:t>
            </a:r>
            <a:r>
              <a:rPr sz="600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600" spc="-10" dirty="0">
                <a:solidFill>
                  <a:srgbClr val="404041"/>
                </a:solidFill>
                <a:latin typeface="Arial"/>
                <a:cs typeface="Arial"/>
              </a:rPr>
              <a:t>ra</a:t>
            </a:r>
            <a:r>
              <a:rPr sz="600" spc="-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600" spc="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600" spc="-10" dirty="0">
                <a:solidFill>
                  <a:srgbClr val="404041"/>
                </a:solidFill>
                <a:latin typeface="Arial"/>
                <a:cs typeface="Arial"/>
              </a:rPr>
              <a:t>su</a:t>
            </a:r>
            <a:r>
              <a:rPr sz="600" spc="-15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60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10831538" y="3172573"/>
            <a:ext cx="560705" cy="102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600" spc="-10" dirty="0">
                <a:solidFill>
                  <a:srgbClr val="404041"/>
                </a:solidFill>
                <a:latin typeface="Arial"/>
                <a:cs typeface="Arial"/>
              </a:rPr>
              <a:t>Semitendinosus</a:t>
            </a:r>
            <a:endParaRPr sz="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261" y="10382770"/>
            <a:ext cx="106552" cy="800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4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41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279" y="10385247"/>
            <a:ext cx="122871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4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494070" y="4352798"/>
            <a:ext cx="1850136" cy="264871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571931" y="4361002"/>
            <a:ext cx="1696849" cy="201107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666062" y="4462462"/>
            <a:ext cx="1532399" cy="1909610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832755" y="4491905"/>
            <a:ext cx="436520" cy="597645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072047" y="4623981"/>
            <a:ext cx="535762" cy="34395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6033884" y="4932299"/>
            <a:ext cx="503910" cy="345122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982754" y="5244325"/>
            <a:ext cx="551649" cy="365048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906160" y="5567159"/>
            <a:ext cx="642785" cy="371792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 rot="600000">
            <a:off x="5831487" y="6047096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49</a:t>
            </a:r>
            <a:endParaRPr sz="12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577426" y="1155103"/>
            <a:ext cx="3992879" cy="890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19" dirty="0">
                <a:solidFill>
                  <a:srgbClr val="F08164"/>
                </a:solidFill>
                <a:latin typeface="Arial"/>
                <a:cs typeface="Arial"/>
              </a:rPr>
              <a:t>SKELETAL</a:t>
            </a:r>
            <a:r>
              <a:rPr sz="3500" spc="-95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075" dirty="0">
                <a:solidFill>
                  <a:srgbClr val="F08164"/>
                </a:solidFill>
                <a:latin typeface="Arial"/>
                <a:cs typeface="Arial"/>
              </a:rPr>
              <a:t>MUSCLE</a:t>
            </a:r>
            <a:r>
              <a:rPr sz="3500" spc="-80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105" dirty="0">
                <a:solidFill>
                  <a:srgbClr val="F08164"/>
                </a:solidFill>
                <a:latin typeface="Arial"/>
                <a:cs typeface="Arial"/>
              </a:rPr>
              <a:t>STRUCTURE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</a:t>
            </a:r>
            <a:r>
              <a:rPr sz="900" spc="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of:</a:t>
            </a:r>
            <a:endParaRPr sz="9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577426" y="2098805"/>
            <a:ext cx="4212590" cy="689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F08164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Water</a:t>
            </a:r>
            <a:r>
              <a:rPr sz="9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70%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08164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Protein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23%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(Actin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Myosin)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99"/>
              </a:lnSpc>
              <a:spcBef>
                <a:spcPts val="480"/>
              </a:spcBef>
              <a:buClr>
                <a:srgbClr val="F08164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Minerals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7%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(Calcium,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potassium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phosphorus,)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substrates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(glucose/glycogen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fatty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acids)</a:t>
            </a:r>
            <a:endParaRPr sz="9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577426" y="2838749"/>
            <a:ext cx="4141470" cy="42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18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several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structures or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layers.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Each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layer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pieces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forming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smallest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centre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larger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structures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outside.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2.5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organisation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these</a:t>
            </a:r>
            <a:r>
              <a:rPr sz="900" spc="1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2597823" y="3897350"/>
            <a:ext cx="2201799" cy="1364879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4738687" y="4013593"/>
            <a:ext cx="13716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6205" indent="-103505">
              <a:lnSpc>
                <a:spcPct val="100000"/>
              </a:lnSpc>
              <a:buClr>
                <a:srgbClr val="D1D3D4"/>
              </a:buClr>
              <a:buFont typeface="Arial"/>
              <a:buChar char="■"/>
              <a:tabLst>
                <a:tab pos="116839" algn="l"/>
              </a:tabLst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Water  </a:t>
            </a:r>
            <a:r>
              <a:rPr sz="800" spc="125" dirty="0">
                <a:solidFill>
                  <a:srgbClr val="F5821F"/>
                </a:solidFill>
                <a:latin typeface="Arial"/>
                <a:cs typeface="Arial"/>
              </a:rPr>
              <a:t>■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Protein  </a:t>
            </a:r>
            <a:r>
              <a:rPr sz="800" spc="125" dirty="0">
                <a:solidFill>
                  <a:srgbClr val="404041"/>
                </a:solidFill>
                <a:latin typeface="Arial"/>
                <a:cs typeface="Arial"/>
              </a:rPr>
              <a:t>■</a:t>
            </a:r>
            <a:r>
              <a:rPr sz="800" spc="-10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Minerals</a:t>
            </a:r>
            <a:endParaRPr sz="8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662292" y="6372072"/>
            <a:ext cx="3031667" cy="2535173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688359" y="6372072"/>
            <a:ext cx="2168677" cy="2952572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851436" y="7001509"/>
            <a:ext cx="1300086" cy="2323134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62292" y="8901645"/>
            <a:ext cx="3031667" cy="422998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5494070" y="6372072"/>
            <a:ext cx="1657451" cy="629437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729249" y="6372072"/>
            <a:ext cx="1312811" cy="487870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953747" y="6372072"/>
            <a:ext cx="273177" cy="298653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6277152" y="6372072"/>
            <a:ext cx="664641" cy="86144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2595168" y="9975177"/>
            <a:ext cx="582930" cy="167640"/>
          </a:xfrm>
          <a:custGeom>
            <a:avLst/>
            <a:gdLst/>
            <a:ahLst/>
            <a:cxnLst/>
            <a:rect l="l" t="t" r="r" b="b"/>
            <a:pathLst>
              <a:path w="582930" h="167640">
                <a:moveTo>
                  <a:pt x="0" y="167652"/>
                </a:moveTo>
                <a:lnTo>
                  <a:pt x="582561" y="167652"/>
                </a:lnTo>
                <a:lnTo>
                  <a:pt x="582561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2591993" y="9975177"/>
            <a:ext cx="586105" cy="0"/>
          </a:xfrm>
          <a:custGeom>
            <a:avLst/>
            <a:gdLst/>
            <a:ahLst/>
            <a:cxnLst/>
            <a:rect l="l" t="t" r="r" b="b"/>
            <a:pathLst>
              <a:path w="586105">
                <a:moveTo>
                  <a:pt x="0" y="0"/>
                </a:moveTo>
                <a:lnTo>
                  <a:pt x="58573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595168" y="997835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2591993" y="10142829"/>
            <a:ext cx="586105" cy="0"/>
          </a:xfrm>
          <a:custGeom>
            <a:avLst/>
            <a:gdLst/>
            <a:ahLst/>
            <a:cxnLst/>
            <a:rect l="l" t="t" r="r" b="b"/>
            <a:pathLst>
              <a:path w="586105">
                <a:moveTo>
                  <a:pt x="0" y="0"/>
                </a:moveTo>
                <a:lnTo>
                  <a:pt x="58573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3177730" y="9975177"/>
            <a:ext cx="1809114" cy="0"/>
          </a:xfrm>
          <a:custGeom>
            <a:avLst/>
            <a:gdLst/>
            <a:ahLst/>
            <a:cxnLst/>
            <a:rect l="l" t="t" r="r" b="b"/>
            <a:pathLst>
              <a:path w="1809114">
                <a:moveTo>
                  <a:pt x="0" y="0"/>
                </a:moveTo>
                <a:lnTo>
                  <a:pt x="180905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3177730" y="997835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4983607" y="997835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177730" y="10142829"/>
            <a:ext cx="1809114" cy="0"/>
          </a:xfrm>
          <a:custGeom>
            <a:avLst/>
            <a:gdLst/>
            <a:ahLst/>
            <a:cxnLst/>
            <a:rect l="l" t="t" r="r" b="b"/>
            <a:pathLst>
              <a:path w="1809114">
                <a:moveTo>
                  <a:pt x="0" y="0"/>
                </a:moveTo>
                <a:lnTo>
                  <a:pt x="180905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 txBox="1"/>
          <p:nvPr/>
        </p:nvSpPr>
        <p:spPr>
          <a:xfrm>
            <a:off x="2622080" y="9993733"/>
            <a:ext cx="23101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2.5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structure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skeletal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048892" y="6071908"/>
            <a:ext cx="71374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</a:t>
            </a:r>
            <a:endParaRPr sz="8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2413584" y="6076340"/>
            <a:ext cx="71374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Tendon</a:t>
            </a:r>
            <a:endParaRPr sz="8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2255520" y="9549193"/>
            <a:ext cx="3473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485108" y="9549193"/>
            <a:ext cx="4076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F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spc="2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2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endParaRPr sz="8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804270" y="9549193"/>
            <a:ext cx="5676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fibre</a:t>
            </a:r>
            <a:endParaRPr sz="800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356680" y="9549193"/>
            <a:ext cx="3981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Myofibril</a:t>
            </a:r>
            <a:endParaRPr sz="80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3982643" y="6074067"/>
            <a:ext cx="71374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Perimysium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758753" y="6074067"/>
            <a:ext cx="73088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Endomysium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3198114" y="6074067"/>
            <a:ext cx="71374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Epimysium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1405724" y="6305308"/>
            <a:ext cx="281940" cy="817244"/>
          </a:xfrm>
          <a:custGeom>
            <a:avLst/>
            <a:gdLst/>
            <a:ahLst/>
            <a:cxnLst/>
            <a:rect l="l" t="t" r="r" b="b"/>
            <a:pathLst>
              <a:path w="281939" h="817245">
                <a:moveTo>
                  <a:pt x="281343" y="816889"/>
                </a:moveTo>
                <a:lnTo>
                  <a:pt x="0" y="0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678508" y="712151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25400" y="12700"/>
                </a:move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987473" y="6309741"/>
            <a:ext cx="782955" cy="845819"/>
          </a:xfrm>
          <a:custGeom>
            <a:avLst/>
            <a:gdLst/>
            <a:ahLst/>
            <a:cxnLst/>
            <a:rect l="l" t="t" r="r" b="b"/>
            <a:pathLst>
              <a:path w="782955" h="845820">
                <a:moveTo>
                  <a:pt x="0" y="845223"/>
                </a:moveTo>
                <a:lnTo>
                  <a:pt x="78294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1966137" y="715158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25400" y="12700"/>
                </a:move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2736253" y="6307467"/>
            <a:ext cx="819150" cy="887730"/>
          </a:xfrm>
          <a:custGeom>
            <a:avLst/>
            <a:gdLst/>
            <a:ahLst/>
            <a:cxnLst/>
            <a:rect l="l" t="t" r="r" b="b"/>
            <a:pathLst>
              <a:path w="819150" h="887729">
                <a:moveTo>
                  <a:pt x="0" y="887374"/>
                </a:moveTo>
                <a:lnTo>
                  <a:pt x="81869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2714942" y="719147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25400" y="12700"/>
                </a:move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3311956" y="6309741"/>
            <a:ext cx="1028065" cy="1165860"/>
          </a:xfrm>
          <a:custGeom>
            <a:avLst/>
            <a:gdLst/>
            <a:ahLst/>
            <a:cxnLst/>
            <a:rect l="l" t="t" r="r" b="b"/>
            <a:pathLst>
              <a:path w="1028064" h="1165859">
                <a:moveTo>
                  <a:pt x="0" y="1165377"/>
                </a:moveTo>
                <a:lnTo>
                  <a:pt x="102750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3290849" y="747194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25400" y="12700"/>
                </a:move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4721707" y="6309741"/>
            <a:ext cx="402590" cy="1323340"/>
          </a:xfrm>
          <a:custGeom>
            <a:avLst/>
            <a:gdLst/>
            <a:ahLst/>
            <a:cxnLst/>
            <a:rect l="l" t="t" r="r" b="b"/>
            <a:pathLst>
              <a:path w="402589" h="1323340">
                <a:moveTo>
                  <a:pt x="0" y="1323213"/>
                </a:moveTo>
                <a:lnTo>
                  <a:pt x="40228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4705312" y="763240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25400" y="12700"/>
                </a:move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7164501" y="8793353"/>
            <a:ext cx="0" cy="646430"/>
          </a:xfrm>
          <a:custGeom>
            <a:avLst/>
            <a:gdLst/>
            <a:ahLst/>
            <a:cxnLst/>
            <a:rect l="l" t="t" r="r" b="b"/>
            <a:pathLst>
              <a:path h="646429">
                <a:moveTo>
                  <a:pt x="0" y="0"/>
                </a:moveTo>
                <a:lnTo>
                  <a:pt x="0" y="646429"/>
                </a:lnTo>
              </a:path>
            </a:pathLst>
          </a:custGeom>
          <a:ln w="6350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7148626" y="8761362"/>
            <a:ext cx="31750" cy="31724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5945492" y="9324644"/>
            <a:ext cx="0" cy="118110"/>
          </a:xfrm>
          <a:custGeom>
            <a:avLst/>
            <a:gdLst/>
            <a:ahLst/>
            <a:cxnLst/>
            <a:rect l="l" t="t" r="r" b="b"/>
            <a:pathLst>
              <a:path h="118109">
                <a:moveTo>
                  <a:pt x="0" y="0"/>
                </a:moveTo>
                <a:lnTo>
                  <a:pt x="0" y="117906"/>
                </a:lnTo>
              </a:path>
            </a:pathLst>
          </a:custGeom>
          <a:ln w="6350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5929617" y="8761362"/>
            <a:ext cx="31750" cy="563283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4230503" y="9324644"/>
            <a:ext cx="0" cy="118110"/>
          </a:xfrm>
          <a:custGeom>
            <a:avLst/>
            <a:gdLst/>
            <a:ahLst/>
            <a:cxnLst/>
            <a:rect l="l" t="t" r="r" b="b"/>
            <a:pathLst>
              <a:path h="118109">
                <a:moveTo>
                  <a:pt x="0" y="0"/>
                </a:moveTo>
                <a:lnTo>
                  <a:pt x="0" y="117906"/>
                </a:lnTo>
              </a:path>
            </a:pathLst>
          </a:custGeom>
          <a:ln w="6336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4214634" y="8761362"/>
            <a:ext cx="31737" cy="563283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3147237" y="9324644"/>
            <a:ext cx="0" cy="118110"/>
          </a:xfrm>
          <a:custGeom>
            <a:avLst/>
            <a:gdLst/>
            <a:ahLst/>
            <a:cxnLst/>
            <a:rect l="l" t="t" r="r" b="b"/>
            <a:pathLst>
              <a:path h="118109">
                <a:moveTo>
                  <a:pt x="0" y="0"/>
                </a:moveTo>
                <a:lnTo>
                  <a:pt x="0" y="117906"/>
                </a:lnTo>
              </a:path>
            </a:pathLst>
          </a:custGeom>
          <a:ln w="6350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3131362" y="8761362"/>
            <a:ext cx="31750" cy="563283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708848" y="9444228"/>
            <a:ext cx="5455920" cy="0"/>
          </a:xfrm>
          <a:custGeom>
            <a:avLst/>
            <a:gdLst/>
            <a:ahLst/>
            <a:cxnLst/>
            <a:rect l="l" t="t" r="r" b="b"/>
            <a:pathLst>
              <a:path w="5455920">
                <a:moveTo>
                  <a:pt x="0" y="0"/>
                </a:moveTo>
                <a:lnTo>
                  <a:pt x="5455653" y="0"/>
                </a:lnTo>
              </a:path>
            </a:pathLst>
          </a:custGeom>
          <a:ln w="3809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708848" y="9441053"/>
            <a:ext cx="1435735" cy="0"/>
          </a:xfrm>
          <a:custGeom>
            <a:avLst/>
            <a:gdLst/>
            <a:ahLst/>
            <a:cxnLst/>
            <a:rect l="l" t="t" r="r" b="b"/>
            <a:pathLst>
              <a:path w="1435735">
                <a:moveTo>
                  <a:pt x="0" y="0"/>
                </a:moveTo>
                <a:lnTo>
                  <a:pt x="1435214" y="0"/>
                </a:lnTo>
              </a:path>
            </a:pathLst>
          </a:custGeom>
          <a:ln w="3175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712023" y="9324213"/>
            <a:ext cx="0" cy="115570"/>
          </a:xfrm>
          <a:custGeom>
            <a:avLst/>
            <a:gdLst/>
            <a:ahLst/>
            <a:cxnLst/>
            <a:rect l="l" t="t" r="r" b="b"/>
            <a:pathLst>
              <a:path h="115570">
                <a:moveTo>
                  <a:pt x="0" y="0"/>
                </a:moveTo>
                <a:lnTo>
                  <a:pt x="0" y="115570"/>
                </a:lnTo>
              </a:path>
            </a:pathLst>
          </a:custGeom>
          <a:ln w="6350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3150412" y="9440964"/>
            <a:ext cx="1076960" cy="0"/>
          </a:xfrm>
          <a:custGeom>
            <a:avLst/>
            <a:gdLst/>
            <a:ahLst/>
            <a:cxnLst/>
            <a:rect l="l" t="t" r="r" b="b"/>
            <a:pathLst>
              <a:path w="1076960">
                <a:moveTo>
                  <a:pt x="0" y="0"/>
                </a:moveTo>
                <a:lnTo>
                  <a:pt x="1076921" y="0"/>
                </a:lnTo>
              </a:path>
            </a:pathLst>
          </a:custGeom>
          <a:ln w="3175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4233671" y="9440971"/>
            <a:ext cx="1708785" cy="0"/>
          </a:xfrm>
          <a:custGeom>
            <a:avLst/>
            <a:gdLst/>
            <a:ahLst/>
            <a:cxnLst/>
            <a:rect l="l" t="t" r="r" b="b"/>
            <a:pathLst>
              <a:path w="1708785">
                <a:moveTo>
                  <a:pt x="0" y="0"/>
                </a:moveTo>
                <a:lnTo>
                  <a:pt x="1708645" y="0"/>
                </a:lnTo>
              </a:path>
            </a:pathLst>
          </a:custGeom>
          <a:ln w="3175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5948667" y="9440971"/>
            <a:ext cx="1212850" cy="0"/>
          </a:xfrm>
          <a:custGeom>
            <a:avLst/>
            <a:gdLst/>
            <a:ahLst/>
            <a:cxnLst/>
            <a:rect l="l" t="t" r="r" b="b"/>
            <a:pathLst>
              <a:path w="1212850">
                <a:moveTo>
                  <a:pt x="0" y="0"/>
                </a:moveTo>
                <a:lnTo>
                  <a:pt x="1212659" y="0"/>
                </a:lnTo>
              </a:path>
            </a:pathLst>
          </a:custGeom>
          <a:ln w="3175">
            <a:solidFill>
              <a:srgbClr val="4141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696148" y="8761386"/>
            <a:ext cx="31750" cy="563257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8218233" y="8714511"/>
            <a:ext cx="438911" cy="1280998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2150153" y="8714511"/>
            <a:ext cx="438911" cy="1280998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651049" y="9072550"/>
            <a:ext cx="441960" cy="922959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1714289" y="9072860"/>
            <a:ext cx="441959" cy="922649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9086913" y="9265620"/>
            <a:ext cx="880872" cy="729889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0839513" y="9265932"/>
            <a:ext cx="880872" cy="729577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9961689" y="9653112"/>
            <a:ext cx="883920" cy="342397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8279993" y="7113041"/>
            <a:ext cx="4248150" cy="2736215"/>
          </a:xfrm>
          <a:custGeom>
            <a:avLst/>
            <a:gdLst/>
            <a:ahLst/>
            <a:cxnLst/>
            <a:rect l="l" t="t" r="r" b="b"/>
            <a:pathLst>
              <a:path w="4248150" h="2736215">
                <a:moveTo>
                  <a:pt x="4248010" y="1795145"/>
                </a:moveTo>
                <a:lnTo>
                  <a:pt x="0" y="1795145"/>
                </a:lnTo>
                <a:lnTo>
                  <a:pt x="2124011" y="2735999"/>
                </a:lnTo>
                <a:lnTo>
                  <a:pt x="4248010" y="1795145"/>
                </a:lnTo>
                <a:close/>
              </a:path>
              <a:path w="4248150" h="2736215">
                <a:moveTo>
                  <a:pt x="3929684" y="0"/>
                </a:moveTo>
                <a:lnTo>
                  <a:pt x="318325" y="0"/>
                </a:lnTo>
                <a:lnTo>
                  <a:pt x="318325" y="1795145"/>
                </a:lnTo>
                <a:lnTo>
                  <a:pt x="3929684" y="1795145"/>
                </a:lnTo>
                <a:lnTo>
                  <a:pt x="3929684" y="0"/>
                </a:lnTo>
                <a:close/>
              </a:path>
            </a:pathLst>
          </a:custGeom>
          <a:solidFill>
            <a:srgbClr val="F582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 txBox="1"/>
          <p:nvPr/>
        </p:nvSpPr>
        <p:spPr>
          <a:xfrm>
            <a:off x="8799626" y="8667077"/>
            <a:ext cx="3172460" cy="524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 spc="-395" dirty="0">
                <a:solidFill>
                  <a:srgbClr val="FFFFFF"/>
                </a:solidFill>
                <a:latin typeface="Arial"/>
                <a:cs typeface="Arial"/>
              </a:rPr>
              <a:t>MYOFILAMENTS</a:t>
            </a:r>
            <a:endParaRPr sz="1400">
              <a:latin typeface="Arial"/>
              <a:cs typeface="Arial"/>
            </a:endParaRPr>
          </a:p>
          <a:p>
            <a:pPr marL="12700" marR="5080" algn="ctr">
              <a:lnSpc>
                <a:spcPct val="114599"/>
              </a:lnSpc>
              <a:spcBef>
                <a:spcPts val="160"/>
              </a:spcBef>
            </a:pP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Myofilaments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made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two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contractile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proteins, called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Actin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(thin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protein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filament)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Myosin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(thick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protein</a:t>
            </a:r>
            <a:r>
              <a:rPr sz="800" spc="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filament)</a:t>
            </a:r>
            <a:endParaRPr sz="800">
              <a:latin typeface="Arial"/>
              <a:cs typeface="Arial"/>
            </a:endParaRPr>
          </a:p>
        </p:txBody>
      </p:sp>
      <p:sp>
        <p:nvSpPr>
          <p:cNvPr id="92" name="object 92"/>
          <p:cNvSpPr/>
          <p:nvPr/>
        </p:nvSpPr>
        <p:spPr>
          <a:xfrm>
            <a:off x="12209678" y="7220508"/>
            <a:ext cx="379387" cy="1494002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8218233" y="7220508"/>
            <a:ext cx="380085" cy="1494002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8598319" y="7768183"/>
            <a:ext cx="3611359" cy="946327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8279993" y="5832043"/>
            <a:ext cx="4248150" cy="2736215"/>
          </a:xfrm>
          <a:custGeom>
            <a:avLst/>
            <a:gdLst/>
            <a:ahLst/>
            <a:cxnLst/>
            <a:rect l="l" t="t" r="r" b="b"/>
            <a:pathLst>
              <a:path w="4248150" h="2736215">
                <a:moveTo>
                  <a:pt x="4248010" y="1795132"/>
                </a:moveTo>
                <a:lnTo>
                  <a:pt x="0" y="1795132"/>
                </a:lnTo>
                <a:lnTo>
                  <a:pt x="2124011" y="2735999"/>
                </a:lnTo>
                <a:lnTo>
                  <a:pt x="4248010" y="1795132"/>
                </a:lnTo>
                <a:close/>
              </a:path>
              <a:path w="4248150" h="2736215">
                <a:moveTo>
                  <a:pt x="3929684" y="0"/>
                </a:moveTo>
                <a:lnTo>
                  <a:pt x="318325" y="0"/>
                </a:lnTo>
                <a:lnTo>
                  <a:pt x="318325" y="1795132"/>
                </a:lnTo>
                <a:lnTo>
                  <a:pt x="3929684" y="1795132"/>
                </a:lnTo>
                <a:lnTo>
                  <a:pt x="3929684" y="0"/>
                </a:lnTo>
                <a:close/>
              </a:path>
            </a:pathLst>
          </a:custGeom>
          <a:solidFill>
            <a:srgbClr val="F582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 txBox="1"/>
          <p:nvPr/>
        </p:nvSpPr>
        <p:spPr>
          <a:xfrm>
            <a:off x="8956326" y="7167080"/>
            <a:ext cx="2859405" cy="7004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 spc="-360" dirty="0">
                <a:solidFill>
                  <a:srgbClr val="FFFFFF"/>
                </a:solidFill>
                <a:latin typeface="Arial"/>
                <a:cs typeface="Arial"/>
              </a:rPr>
              <a:t>MYOFIBRILS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Bundles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these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make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fibres</a:t>
            </a:r>
            <a:endParaRPr sz="800">
              <a:latin typeface="Arial"/>
              <a:cs typeface="Arial"/>
            </a:endParaRPr>
          </a:p>
          <a:p>
            <a:pPr marL="12700" marR="5080" algn="ctr">
              <a:lnSpc>
                <a:spcPct val="114599"/>
              </a:lnSpc>
              <a:spcBef>
                <a:spcPts val="28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They are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made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the protein myofilaments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arranged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contractile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compartments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called</a:t>
            </a:r>
            <a:r>
              <a:rPr sz="800" spc="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sarcomeres</a:t>
            </a:r>
            <a:endParaRPr sz="800">
              <a:latin typeface="Arial"/>
              <a:cs typeface="Arial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12209678" y="5708510"/>
            <a:ext cx="379387" cy="1511998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8218233" y="5708510"/>
            <a:ext cx="380085" cy="1511998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8598319" y="6274193"/>
            <a:ext cx="3611359" cy="946316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8279993" y="5708510"/>
            <a:ext cx="4248010" cy="1365529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 txBox="1"/>
          <p:nvPr/>
        </p:nvSpPr>
        <p:spPr>
          <a:xfrm>
            <a:off x="9098384" y="5673077"/>
            <a:ext cx="2574925" cy="7004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 spc="-409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r>
              <a:rPr sz="1400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70" dirty="0">
                <a:solidFill>
                  <a:srgbClr val="FFFFFF"/>
                </a:solidFill>
                <a:latin typeface="Arial"/>
                <a:cs typeface="Arial"/>
              </a:rPr>
              <a:t>FIBRES</a:t>
            </a:r>
            <a:endParaRPr sz="14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Bundles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these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make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fasciculi</a:t>
            </a:r>
            <a:endParaRPr sz="800">
              <a:latin typeface="Arial"/>
              <a:cs typeface="Arial"/>
            </a:endParaRPr>
          </a:p>
          <a:p>
            <a:pPr marL="12700" marR="5080" algn="ctr">
              <a:lnSpc>
                <a:spcPct val="114599"/>
              </a:lnSpc>
              <a:spcBef>
                <a:spcPts val="28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They are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made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individual myofibrils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surrounded and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connected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by Endomysium </a:t>
            </a:r>
            <a:r>
              <a:rPr sz="800" spc="-65" dirty="0">
                <a:solidFill>
                  <a:srgbClr val="FFFFFF"/>
                </a:solidFill>
                <a:latin typeface="Arial"/>
                <a:cs typeface="Arial"/>
              </a:rPr>
              <a:t>(a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connective</a:t>
            </a:r>
            <a:r>
              <a:rPr sz="800" spc="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tissue)</a:t>
            </a:r>
            <a:endParaRPr sz="800">
              <a:latin typeface="Arial"/>
              <a:cs typeface="Arial"/>
            </a:endParaRPr>
          </a:p>
        </p:txBody>
      </p:sp>
      <p:sp>
        <p:nvSpPr>
          <p:cNvPr id="102" name="object 102"/>
          <p:cNvSpPr/>
          <p:nvPr/>
        </p:nvSpPr>
        <p:spPr>
          <a:xfrm>
            <a:off x="12209678" y="3844378"/>
            <a:ext cx="379387" cy="1864131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8218233" y="3844378"/>
            <a:ext cx="380085" cy="1864131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8598319" y="4762195"/>
            <a:ext cx="3611359" cy="946315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8279993" y="2826055"/>
            <a:ext cx="4248150" cy="2736215"/>
          </a:xfrm>
          <a:custGeom>
            <a:avLst/>
            <a:gdLst/>
            <a:ahLst/>
            <a:cxnLst/>
            <a:rect l="l" t="t" r="r" b="b"/>
            <a:pathLst>
              <a:path w="4248150" h="2736215">
                <a:moveTo>
                  <a:pt x="4248010" y="1795132"/>
                </a:moveTo>
                <a:lnTo>
                  <a:pt x="0" y="1795132"/>
                </a:lnTo>
                <a:lnTo>
                  <a:pt x="2124011" y="2735999"/>
                </a:lnTo>
                <a:lnTo>
                  <a:pt x="4248010" y="1795132"/>
                </a:lnTo>
                <a:close/>
              </a:path>
              <a:path w="4248150" h="2736215">
                <a:moveTo>
                  <a:pt x="3929684" y="0"/>
                </a:moveTo>
                <a:lnTo>
                  <a:pt x="318325" y="0"/>
                </a:lnTo>
                <a:lnTo>
                  <a:pt x="318325" y="1795132"/>
                </a:lnTo>
                <a:lnTo>
                  <a:pt x="3929684" y="1795132"/>
                </a:lnTo>
                <a:lnTo>
                  <a:pt x="3929684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 txBox="1"/>
          <p:nvPr/>
        </p:nvSpPr>
        <p:spPr>
          <a:xfrm>
            <a:off x="8795245" y="3810076"/>
            <a:ext cx="3181985" cy="1016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 spc="-350" dirty="0">
                <a:solidFill>
                  <a:srgbClr val="FFFFFF"/>
                </a:solidFill>
                <a:latin typeface="Arial"/>
                <a:cs typeface="Arial"/>
              </a:rPr>
              <a:t>FASCICULI</a:t>
            </a:r>
            <a:endParaRPr sz="1400">
              <a:latin typeface="Arial"/>
              <a:cs typeface="Arial"/>
            </a:endParaRPr>
          </a:p>
          <a:p>
            <a:pPr marL="12065" marR="5080" algn="ctr">
              <a:lnSpc>
                <a:spcPct val="114599"/>
              </a:lnSpc>
              <a:spcBef>
                <a:spcPts val="16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whole muscle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made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bundles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fasciculi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surrounded  and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connected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by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Epimysium </a:t>
            </a:r>
            <a:r>
              <a:rPr sz="800" spc="-65" dirty="0">
                <a:solidFill>
                  <a:srgbClr val="FFFFFF"/>
                </a:solidFill>
                <a:latin typeface="Arial"/>
                <a:cs typeface="Arial"/>
              </a:rPr>
              <a:t>(a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connective</a:t>
            </a:r>
            <a:r>
              <a:rPr sz="800" spc="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tissue)</a:t>
            </a:r>
            <a:endParaRPr sz="8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42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Bundles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fasciculi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make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whole</a:t>
            </a:r>
            <a:r>
              <a:rPr sz="800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endParaRPr sz="800">
              <a:latin typeface="Arial"/>
              <a:cs typeface="Arial"/>
            </a:endParaRPr>
          </a:p>
          <a:p>
            <a:pPr marL="198755" marR="191135" algn="ctr">
              <a:lnSpc>
                <a:spcPct val="114599"/>
              </a:lnSpc>
              <a:spcBef>
                <a:spcPts val="28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They are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made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fibres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surrounded and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connected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by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Perimysium </a:t>
            </a:r>
            <a:r>
              <a:rPr sz="800" spc="-65" dirty="0">
                <a:solidFill>
                  <a:srgbClr val="FFFFFF"/>
                </a:solidFill>
                <a:latin typeface="Arial"/>
                <a:cs typeface="Arial"/>
              </a:rPr>
              <a:t>(a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connective</a:t>
            </a:r>
            <a:r>
              <a:rPr sz="800" spc="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tissue)</a:t>
            </a:r>
            <a:endParaRPr sz="800">
              <a:latin typeface="Arial"/>
              <a:cs typeface="Arial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8267306" y="1155103"/>
            <a:ext cx="3767454" cy="1030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80" dirty="0">
                <a:solidFill>
                  <a:srgbClr val="F08164"/>
                </a:solidFill>
                <a:latin typeface="Arial"/>
                <a:cs typeface="Arial"/>
              </a:rPr>
              <a:t>MUSCLE</a:t>
            </a:r>
            <a:r>
              <a:rPr sz="3500" spc="-25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105" dirty="0">
                <a:solidFill>
                  <a:srgbClr val="F08164"/>
                </a:solidFill>
                <a:latin typeface="Arial"/>
                <a:cs typeface="Arial"/>
              </a:rPr>
              <a:t>STRUCTURE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Below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flowchart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explaining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2.4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words.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structural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organisation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outside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muscle</a:t>
            </a:r>
            <a:r>
              <a:rPr sz="9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8" name="object 108"/>
          <p:cNvSpPr/>
          <p:nvPr/>
        </p:nvSpPr>
        <p:spPr>
          <a:xfrm>
            <a:off x="8218233" y="2360003"/>
            <a:ext cx="4370832" cy="1484376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8598319" y="2826055"/>
            <a:ext cx="3611359" cy="1018324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8280006" y="2367038"/>
            <a:ext cx="4248150" cy="1332230"/>
          </a:xfrm>
          <a:custGeom>
            <a:avLst/>
            <a:gdLst/>
            <a:ahLst/>
            <a:cxnLst/>
            <a:rect l="l" t="t" r="r" b="b"/>
            <a:pathLst>
              <a:path w="4248150" h="1332229">
                <a:moveTo>
                  <a:pt x="4247997" y="391147"/>
                </a:moveTo>
                <a:lnTo>
                  <a:pt x="0" y="391147"/>
                </a:lnTo>
                <a:lnTo>
                  <a:pt x="2123998" y="1332001"/>
                </a:lnTo>
                <a:lnTo>
                  <a:pt x="4247997" y="391147"/>
                </a:lnTo>
                <a:close/>
              </a:path>
              <a:path w="4248150" h="1332229">
                <a:moveTo>
                  <a:pt x="3929672" y="0"/>
                </a:moveTo>
                <a:lnTo>
                  <a:pt x="318312" y="0"/>
                </a:lnTo>
                <a:lnTo>
                  <a:pt x="318312" y="391147"/>
                </a:lnTo>
                <a:lnTo>
                  <a:pt x="3929672" y="391147"/>
                </a:lnTo>
                <a:lnTo>
                  <a:pt x="3929672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 txBox="1"/>
          <p:nvPr/>
        </p:nvSpPr>
        <p:spPr>
          <a:xfrm>
            <a:off x="8890938" y="2487077"/>
            <a:ext cx="2989580" cy="524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400" spc="-434" dirty="0">
                <a:solidFill>
                  <a:srgbClr val="FFFFFF"/>
                </a:solidFill>
                <a:latin typeface="Arial"/>
                <a:cs typeface="Arial"/>
              </a:rPr>
              <a:t>TENDON</a:t>
            </a:r>
            <a:endParaRPr sz="1400">
              <a:latin typeface="Arial"/>
              <a:cs typeface="Arial"/>
            </a:endParaRPr>
          </a:p>
          <a:p>
            <a:pPr marL="12065" marR="5080" algn="ctr">
              <a:lnSpc>
                <a:spcPct val="114599"/>
              </a:lnSpc>
              <a:spcBef>
                <a:spcPts val="160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Connects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bone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via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periosteum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(this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sheath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surrounding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bone)</a:t>
            </a:r>
            <a:endParaRPr sz="800">
              <a:latin typeface="Arial"/>
              <a:cs typeface="Arial"/>
            </a:endParaRPr>
          </a:p>
        </p:txBody>
      </p:sp>
      <p:sp>
        <p:nvSpPr>
          <p:cNvPr id="112" name="object 112"/>
          <p:cNvSpPr/>
          <p:nvPr/>
        </p:nvSpPr>
        <p:spPr>
          <a:xfrm>
            <a:off x="8283181" y="9975177"/>
            <a:ext cx="526415" cy="167640"/>
          </a:xfrm>
          <a:custGeom>
            <a:avLst/>
            <a:gdLst/>
            <a:ahLst/>
            <a:cxnLst/>
            <a:rect l="l" t="t" r="r" b="b"/>
            <a:pathLst>
              <a:path w="526415" h="167640">
                <a:moveTo>
                  <a:pt x="0" y="167652"/>
                </a:moveTo>
                <a:lnTo>
                  <a:pt x="526021" y="167652"/>
                </a:lnTo>
                <a:lnTo>
                  <a:pt x="526021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8809202" y="9975177"/>
            <a:ext cx="1645920" cy="167640"/>
          </a:xfrm>
          <a:custGeom>
            <a:avLst/>
            <a:gdLst/>
            <a:ahLst/>
            <a:cxnLst/>
            <a:rect l="l" t="t" r="r" b="b"/>
            <a:pathLst>
              <a:path w="1645920" h="167640">
                <a:moveTo>
                  <a:pt x="0" y="167652"/>
                </a:moveTo>
                <a:lnTo>
                  <a:pt x="1645627" y="167652"/>
                </a:lnTo>
                <a:lnTo>
                  <a:pt x="1645627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8280006" y="9975177"/>
            <a:ext cx="529590" cy="0"/>
          </a:xfrm>
          <a:custGeom>
            <a:avLst/>
            <a:gdLst/>
            <a:ahLst/>
            <a:cxnLst/>
            <a:rect l="l" t="t" r="r" b="b"/>
            <a:pathLst>
              <a:path w="529590">
                <a:moveTo>
                  <a:pt x="0" y="0"/>
                </a:moveTo>
                <a:lnTo>
                  <a:pt x="52919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8283181" y="997835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8280006" y="10142829"/>
            <a:ext cx="529590" cy="0"/>
          </a:xfrm>
          <a:custGeom>
            <a:avLst/>
            <a:gdLst/>
            <a:ahLst/>
            <a:cxnLst/>
            <a:rect l="l" t="t" r="r" b="b"/>
            <a:pathLst>
              <a:path w="529590">
                <a:moveTo>
                  <a:pt x="0" y="0"/>
                </a:moveTo>
                <a:lnTo>
                  <a:pt x="52919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8809202" y="9975177"/>
            <a:ext cx="1649095" cy="0"/>
          </a:xfrm>
          <a:custGeom>
            <a:avLst/>
            <a:gdLst/>
            <a:ahLst/>
            <a:cxnLst/>
            <a:rect l="l" t="t" r="r" b="b"/>
            <a:pathLst>
              <a:path w="1649095">
                <a:moveTo>
                  <a:pt x="0" y="0"/>
                </a:moveTo>
                <a:lnTo>
                  <a:pt x="16488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8809202" y="997835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10454830" y="997835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8809202" y="10142829"/>
            <a:ext cx="1649095" cy="0"/>
          </a:xfrm>
          <a:custGeom>
            <a:avLst/>
            <a:gdLst/>
            <a:ahLst/>
            <a:cxnLst/>
            <a:rect l="l" t="t" r="r" b="b"/>
            <a:pathLst>
              <a:path w="1649095">
                <a:moveTo>
                  <a:pt x="0" y="0"/>
                </a:moveTo>
                <a:lnTo>
                  <a:pt x="16488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 txBox="1"/>
          <p:nvPr/>
        </p:nvSpPr>
        <p:spPr>
          <a:xfrm>
            <a:off x="8310078" y="9993733"/>
            <a:ext cx="20866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2.3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flow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anatomy</a:t>
            </a:r>
            <a:endParaRPr sz="800">
              <a:latin typeface="Arial"/>
              <a:cs typeface="Arial"/>
            </a:endParaRPr>
          </a:p>
        </p:txBody>
      </p:sp>
      <p:sp>
        <p:nvSpPr>
          <p:cNvPr id="122" name="object 122"/>
          <p:cNvSpPr/>
          <p:nvPr/>
        </p:nvSpPr>
        <p:spPr>
          <a:xfrm>
            <a:off x="14579981" y="3174187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31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13068045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13068045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13068045" y="1260005"/>
            <a:ext cx="1727961" cy="634441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13068045" y="1894446"/>
            <a:ext cx="1713484" cy="79197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13152882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13246227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62"/>
                </a:moveTo>
                <a:lnTo>
                  <a:pt x="27687" y="123020"/>
                </a:lnTo>
                <a:lnTo>
                  <a:pt x="12953" y="132788"/>
                </a:lnTo>
                <a:lnTo>
                  <a:pt x="3238" y="147493"/>
                </a:lnTo>
                <a:lnTo>
                  <a:pt x="0" y="164218"/>
                </a:lnTo>
                <a:lnTo>
                  <a:pt x="3238" y="180942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88"/>
                </a:lnTo>
                <a:lnTo>
                  <a:pt x="61156" y="123017"/>
                </a:lnTo>
                <a:lnTo>
                  <a:pt x="44434" y="119762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13068045" y="1973643"/>
            <a:ext cx="1727961" cy="1417243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14710537" y="1894446"/>
            <a:ext cx="85471" cy="79197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 txBox="1"/>
          <p:nvPr/>
        </p:nvSpPr>
        <p:spPr>
          <a:xfrm>
            <a:off x="13847317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2" name="object 132"/>
          <p:cNvSpPr txBox="1"/>
          <p:nvPr/>
        </p:nvSpPr>
        <p:spPr>
          <a:xfrm>
            <a:off x="13253338" y="2080730"/>
            <a:ext cx="1357630" cy="664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20" dirty="0">
                <a:solidFill>
                  <a:srgbClr val="FFFFFF"/>
                </a:solidFill>
                <a:latin typeface="Arial"/>
                <a:cs typeface="Arial"/>
              </a:rPr>
              <a:t>DID    </a:t>
            </a:r>
            <a:r>
              <a:rPr sz="1400" spc="-47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4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35" dirty="0">
                <a:solidFill>
                  <a:srgbClr val="FFFFFF"/>
                </a:solidFill>
                <a:latin typeface="Arial"/>
                <a:cs typeface="Arial"/>
              </a:rPr>
              <a:t>KNOW...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that approx 40%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adults 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weight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 and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 to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50%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athlete’s</a:t>
            </a:r>
            <a:endParaRPr sz="800">
              <a:latin typeface="Arial"/>
              <a:cs typeface="Arial"/>
            </a:endParaRPr>
          </a:p>
        </p:txBody>
      </p:sp>
      <p:sp>
        <p:nvSpPr>
          <p:cNvPr id="133" name="object 133"/>
          <p:cNvSpPr/>
          <p:nvPr/>
        </p:nvSpPr>
        <p:spPr>
          <a:xfrm>
            <a:off x="12624803" y="7104837"/>
            <a:ext cx="1850148" cy="2648712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12702823" y="7113261"/>
            <a:ext cx="1696689" cy="2498721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12796747" y="7214573"/>
            <a:ext cx="1532408" cy="2208204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13963471" y="7243955"/>
            <a:ext cx="436550" cy="597634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13202792" y="7375562"/>
            <a:ext cx="535813" cy="343954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13163931" y="7684643"/>
            <a:ext cx="504698" cy="345122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13113512" y="7996669"/>
            <a:ext cx="551668" cy="365048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13036931" y="8318741"/>
            <a:ext cx="642874" cy="371792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 txBox="1"/>
          <p:nvPr/>
        </p:nvSpPr>
        <p:spPr>
          <a:xfrm rot="600000">
            <a:off x="12962156" y="8799134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49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261" y="10381170"/>
            <a:ext cx="123190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4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43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279" y="10385247"/>
            <a:ext cx="122871" cy="8160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4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24002" y="6694576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6281"/>
                </a:lnTo>
                <a:lnTo>
                  <a:pt x="216001" y="433425"/>
                </a:lnTo>
                <a:lnTo>
                  <a:pt x="216001" y="0"/>
                </a:lnTo>
                <a:close/>
              </a:path>
            </a:pathLst>
          </a:custGeom>
          <a:solidFill>
            <a:srgbClr val="8B00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2591993" y="1210945"/>
            <a:ext cx="4248150" cy="254000"/>
          </a:xfrm>
          <a:prstGeom prst="rect">
            <a:avLst/>
          </a:prstGeom>
          <a:solidFill>
            <a:srgbClr val="F08164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55" dirty="0">
                <a:solidFill>
                  <a:srgbClr val="FFFFFF"/>
                </a:solidFill>
                <a:latin typeface="Arial"/>
                <a:cs typeface="Arial"/>
              </a:rPr>
              <a:t>SLIDING     </a:t>
            </a:r>
            <a:r>
              <a:rPr sz="1500" spc="-375" dirty="0">
                <a:solidFill>
                  <a:srgbClr val="FFFFFF"/>
                </a:solidFill>
                <a:latin typeface="Arial"/>
                <a:cs typeface="Arial"/>
              </a:rPr>
              <a:t>FILAMENT     </a:t>
            </a:r>
            <a:r>
              <a:rPr sz="1500" spc="-3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84" dirty="0">
                <a:solidFill>
                  <a:srgbClr val="FFFFFF"/>
                </a:solidFill>
                <a:latin typeface="Arial"/>
                <a:cs typeface="Arial"/>
              </a:rPr>
              <a:t>THEORY</a:t>
            </a:r>
            <a:endParaRPr sz="15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79282" y="1572333"/>
            <a:ext cx="4211320" cy="2412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sliding filament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theory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method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thought to contract.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If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look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2.5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will see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breakdown.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myofibrils there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called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sarcomeres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contain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myofilaments. Sarcomeres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contain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protein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filaments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actin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(thin  filament)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myosin (thick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filament).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Each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myosin filament has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heads, these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heads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attach onto binding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sites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actin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filaments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surround each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myosin  filament.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actin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myosin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attach it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forms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cross-bridge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help from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calcium and </a:t>
            </a:r>
            <a:r>
              <a:rPr sz="900" spc="-80" dirty="0">
                <a:solidFill>
                  <a:srgbClr val="404041"/>
                </a:solidFill>
                <a:latin typeface="Arial"/>
                <a:cs typeface="Arial"/>
              </a:rPr>
              <a:t>ATP,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turn shortens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sarcomere causing muscular</a:t>
            </a:r>
            <a:r>
              <a:rPr sz="900" spc="1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contraction.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sliding filament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theory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take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place the following needs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900" spc="1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occur: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AutoNum type="arabicPeriod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Calcium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released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allows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myosin head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bind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1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actin.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AutoNum type="arabicPeriod"/>
              <a:tabLst>
                <a:tab pos="193040" algn="l"/>
              </a:tabLst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actin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myosin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bind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causing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900" spc="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cross-bridge.</a:t>
            </a:r>
            <a:endParaRPr sz="900">
              <a:latin typeface="Arial"/>
              <a:cs typeface="Arial"/>
            </a:endParaRPr>
          </a:p>
          <a:p>
            <a:pPr marL="192405" marR="207010" indent="-179705">
              <a:lnSpc>
                <a:spcPct val="101899"/>
              </a:lnSpc>
              <a:spcBef>
                <a:spcPts val="480"/>
              </a:spcBef>
              <a:buAutoNum type="arabicPeriod"/>
              <a:tabLst>
                <a:tab pos="193040" algn="l"/>
              </a:tabLst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myosin heads pull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actin causing the sarcomere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shorten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muscle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9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contract.</a:t>
            </a:r>
            <a:endParaRPr sz="900">
              <a:latin typeface="Arial"/>
              <a:cs typeface="Arial"/>
            </a:endParaRPr>
          </a:p>
          <a:p>
            <a:pPr marL="192405" marR="521334" indent="-179705">
              <a:lnSpc>
                <a:spcPct val="101899"/>
              </a:lnSpc>
              <a:spcBef>
                <a:spcPts val="480"/>
              </a:spcBef>
              <a:buAutoNum type="arabicPeriod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 lengthens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they return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starting position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ready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contract</a:t>
            </a:r>
            <a:r>
              <a:rPr sz="9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again.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473331" y="5916714"/>
            <a:ext cx="42608" cy="44716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470943" y="5914313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31875" y="46486"/>
                </a:moveTo>
                <a:lnTo>
                  <a:pt x="26441" y="47117"/>
                </a:lnTo>
                <a:lnTo>
                  <a:pt x="27038" y="47967"/>
                </a:lnTo>
                <a:lnTo>
                  <a:pt x="27597" y="48882"/>
                </a:lnTo>
                <a:lnTo>
                  <a:pt x="28079" y="49847"/>
                </a:lnTo>
                <a:lnTo>
                  <a:pt x="29108" y="49631"/>
                </a:lnTo>
                <a:lnTo>
                  <a:pt x="31875" y="46486"/>
                </a:lnTo>
                <a:close/>
              </a:path>
              <a:path w="47625" h="50164">
                <a:moveTo>
                  <a:pt x="39944" y="42100"/>
                </a:moveTo>
                <a:lnTo>
                  <a:pt x="38074" y="42506"/>
                </a:lnTo>
                <a:lnTo>
                  <a:pt x="32918" y="45300"/>
                </a:lnTo>
                <a:lnTo>
                  <a:pt x="31875" y="46486"/>
                </a:lnTo>
                <a:lnTo>
                  <a:pt x="35966" y="46012"/>
                </a:lnTo>
                <a:lnTo>
                  <a:pt x="39944" y="42100"/>
                </a:lnTo>
                <a:close/>
              </a:path>
              <a:path w="47625" h="50164">
                <a:moveTo>
                  <a:pt x="44996" y="30276"/>
                </a:moveTo>
                <a:lnTo>
                  <a:pt x="42748" y="39344"/>
                </a:lnTo>
                <a:lnTo>
                  <a:pt x="39944" y="42100"/>
                </a:lnTo>
                <a:lnTo>
                  <a:pt x="43573" y="41313"/>
                </a:lnTo>
                <a:lnTo>
                  <a:pt x="45085" y="39636"/>
                </a:lnTo>
                <a:lnTo>
                  <a:pt x="46367" y="37769"/>
                </a:lnTo>
                <a:lnTo>
                  <a:pt x="47409" y="35712"/>
                </a:lnTo>
                <a:lnTo>
                  <a:pt x="46380" y="34010"/>
                </a:lnTo>
                <a:lnTo>
                  <a:pt x="45567" y="32181"/>
                </a:lnTo>
                <a:lnTo>
                  <a:pt x="44996" y="30276"/>
                </a:lnTo>
                <a:close/>
              </a:path>
              <a:path w="47625" h="50164">
                <a:moveTo>
                  <a:pt x="3543" y="31534"/>
                </a:moveTo>
                <a:lnTo>
                  <a:pt x="3238" y="33439"/>
                </a:lnTo>
                <a:lnTo>
                  <a:pt x="2768" y="35242"/>
                </a:lnTo>
                <a:lnTo>
                  <a:pt x="2120" y="36944"/>
                </a:lnTo>
                <a:lnTo>
                  <a:pt x="6007" y="36779"/>
                </a:lnTo>
                <a:lnTo>
                  <a:pt x="5003" y="35128"/>
                </a:lnTo>
                <a:lnTo>
                  <a:pt x="4178" y="33350"/>
                </a:lnTo>
                <a:lnTo>
                  <a:pt x="3543" y="31534"/>
                </a:lnTo>
                <a:close/>
              </a:path>
              <a:path w="47625" h="50164">
                <a:moveTo>
                  <a:pt x="33553" y="0"/>
                </a:moveTo>
                <a:lnTo>
                  <a:pt x="24688" y="0"/>
                </a:lnTo>
                <a:lnTo>
                  <a:pt x="17220" y="962"/>
                </a:lnTo>
                <a:lnTo>
                  <a:pt x="10248" y="3833"/>
                </a:lnTo>
                <a:lnTo>
                  <a:pt x="4325" y="8588"/>
                </a:lnTo>
                <a:lnTo>
                  <a:pt x="0" y="15201"/>
                </a:lnTo>
                <a:lnTo>
                  <a:pt x="952" y="16725"/>
                </a:lnTo>
                <a:lnTo>
                  <a:pt x="1752" y="18415"/>
                </a:lnTo>
                <a:lnTo>
                  <a:pt x="2374" y="20256"/>
                </a:lnTo>
                <a:lnTo>
                  <a:pt x="5137" y="13133"/>
                </a:lnTo>
                <a:lnTo>
                  <a:pt x="10234" y="7481"/>
                </a:lnTo>
                <a:lnTo>
                  <a:pt x="16967" y="3756"/>
                </a:lnTo>
                <a:lnTo>
                  <a:pt x="24637" y="2413"/>
                </a:lnTo>
                <a:lnTo>
                  <a:pt x="38814" y="2413"/>
                </a:lnTo>
                <a:lnTo>
                  <a:pt x="33553" y="0"/>
                </a:lnTo>
                <a:close/>
              </a:path>
              <a:path w="47625" h="50164">
                <a:moveTo>
                  <a:pt x="38814" y="2413"/>
                </a:moveTo>
                <a:lnTo>
                  <a:pt x="24637" y="2413"/>
                </a:lnTo>
                <a:lnTo>
                  <a:pt x="25819" y="2438"/>
                </a:lnTo>
                <a:lnTo>
                  <a:pt x="35420" y="2959"/>
                </a:lnTo>
                <a:lnTo>
                  <a:pt x="42075" y="10426"/>
                </a:lnTo>
                <a:lnTo>
                  <a:pt x="44653" y="18961"/>
                </a:lnTo>
                <a:lnTo>
                  <a:pt x="45135" y="16497"/>
                </a:lnTo>
                <a:lnTo>
                  <a:pt x="45923" y="14236"/>
                </a:lnTo>
                <a:lnTo>
                  <a:pt x="46939" y="12192"/>
                </a:lnTo>
                <a:lnTo>
                  <a:pt x="42303" y="4013"/>
                </a:lnTo>
                <a:lnTo>
                  <a:pt x="38814" y="2413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520004" y="5914783"/>
            <a:ext cx="42506" cy="4486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519292" y="5931458"/>
            <a:ext cx="1848" cy="1177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517883" y="5912383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6954" y="46355"/>
                </a:moveTo>
                <a:lnTo>
                  <a:pt x="18783" y="47459"/>
                </a:lnTo>
                <a:lnTo>
                  <a:pt x="20472" y="48806"/>
                </a:lnTo>
                <a:lnTo>
                  <a:pt x="21958" y="50393"/>
                </a:lnTo>
                <a:lnTo>
                  <a:pt x="22898" y="50380"/>
                </a:lnTo>
                <a:lnTo>
                  <a:pt x="24714" y="50253"/>
                </a:lnTo>
                <a:lnTo>
                  <a:pt x="25514" y="49034"/>
                </a:lnTo>
                <a:lnTo>
                  <a:pt x="26428" y="47917"/>
                </a:lnTo>
                <a:lnTo>
                  <a:pt x="27039" y="47282"/>
                </a:lnTo>
                <a:lnTo>
                  <a:pt x="22186" y="47269"/>
                </a:lnTo>
                <a:lnTo>
                  <a:pt x="20027" y="47142"/>
                </a:lnTo>
                <a:lnTo>
                  <a:pt x="18453" y="46837"/>
                </a:lnTo>
                <a:lnTo>
                  <a:pt x="16954" y="46355"/>
                </a:lnTo>
                <a:close/>
              </a:path>
              <a:path w="47625" h="50800">
                <a:moveTo>
                  <a:pt x="27406" y="46901"/>
                </a:moveTo>
                <a:lnTo>
                  <a:pt x="26035" y="47142"/>
                </a:lnTo>
                <a:lnTo>
                  <a:pt x="24599" y="47282"/>
                </a:lnTo>
                <a:lnTo>
                  <a:pt x="27052" y="47269"/>
                </a:lnTo>
                <a:lnTo>
                  <a:pt x="27406" y="46901"/>
                </a:lnTo>
                <a:close/>
              </a:path>
              <a:path w="47625" h="50800">
                <a:moveTo>
                  <a:pt x="2819" y="30861"/>
                </a:moveTo>
                <a:lnTo>
                  <a:pt x="2324" y="33286"/>
                </a:lnTo>
                <a:lnTo>
                  <a:pt x="1524" y="35560"/>
                </a:lnTo>
                <a:lnTo>
                  <a:pt x="469" y="37655"/>
                </a:lnTo>
                <a:lnTo>
                  <a:pt x="1549" y="39446"/>
                </a:lnTo>
                <a:lnTo>
                  <a:pt x="2844" y="41109"/>
                </a:lnTo>
                <a:lnTo>
                  <a:pt x="4330" y="42608"/>
                </a:lnTo>
                <a:lnTo>
                  <a:pt x="7175" y="42748"/>
                </a:lnTo>
                <a:lnTo>
                  <a:pt x="9982" y="43294"/>
                </a:lnTo>
                <a:lnTo>
                  <a:pt x="12636" y="44272"/>
                </a:lnTo>
                <a:lnTo>
                  <a:pt x="7937" y="41249"/>
                </a:lnTo>
                <a:lnTo>
                  <a:pt x="4533" y="36245"/>
                </a:lnTo>
                <a:lnTo>
                  <a:pt x="2819" y="30861"/>
                </a:lnTo>
                <a:close/>
              </a:path>
              <a:path w="47625" h="50800">
                <a:moveTo>
                  <a:pt x="44627" y="29730"/>
                </a:moveTo>
                <a:lnTo>
                  <a:pt x="43776" y="33527"/>
                </a:lnTo>
                <a:lnTo>
                  <a:pt x="42125" y="36931"/>
                </a:lnTo>
                <a:lnTo>
                  <a:pt x="39827" y="39700"/>
                </a:lnTo>
                <a:lnTo>
                  <a:pt x="41541" y="39230"/>
                </a:lnTo>
                <a:lnTo>
                  <a:pt x="43294" y="38938"/>
                </a:lnTo>
                <a:lnTo>
                  <a:pt x="45072" y="38798"/>
                </a:lnTo>
                <a:lnTo>
                  <a:pt x="45859" y="37668"/>
                </a:lnTo>
                <a:lnTo>
                  <a:pt x="46558" y="36461"/>
                </a:lnTo>
                <a:lnTo>
                  <a:pt x="47167" y="35191"/>
                </a:lnTo>
                <a:lnTo>
                  <a:pt x="46100" y="33477"/>
                </a:lnTo>
                <a:lnTo>
                  <a:pt x="45237" y="31648"/>
                </a:lnTo>
                <a:lnTo>
                  <a:pt x="44627" y="29730"/>
                </a:lnTo>
                <a:close/>
              </a:path>
              <a:path w="47625" h="50800">
                <a:moveTo>
                  <a:pt x="32905" y="0"/>
                </a:moveTo>
                <a:lnTo>
                  <a:pt x="24193" y="0"/>
                </a:lnTo>
                <a:lnTo>
                  <a:pt x="16986" y="893"/>
                </a:lnTo>
                <a:lnTo>
                  <a:pt x="10225" y="3560"/>
                </a:lnTo>
                <a:lnTo>
                  <a:pt x="4399" y="7977"/>
                </a:lnTo>
                <a:lnTo>
                  <a:pt x="0" y="14122"/>
                </a:lnTo>
                <a:lnTo>
                  <a:pt x="863" y="15633"/>
                </a:lnTo>
                <a:lnTo>
                  <a:pt x="1574" y="17284"/>
                </a:lnTo>
                <a:lnTo>
                  <a:pt x="2120" y="19088"/>
                </a:lnTo>
                <a:lnTo>
                  <a:pt x="5122" y="12399"/>
                </a:lnTo>
                <a:lnTo>
                  <a:pt x="10209" y="7121"/>
                </a:lnTo>
                <a:lnTo>
                  <a:pt x="16760" y="3657"/>
                </a:lnTo>
                <a:lnTo>
                  <a:pt x="24155" y="2412"/>
                </a:lnTo>
                <a:lnTo>
                  <a:pt x="38261" y="2412"/>
                </a:lnTo>
                <a:lnTo>
                  <a:pt x="32905" y="0"/>
                </a:lnTo>
                <a:close/>
              </a:path>
              <a:path w="47625" h="50800">
                <a:moveTo>
                  <a:pt x="38261" y="2412"/>
                </a:moveTo>
                <a:lnTo>
                  <a:pt x="24155" y="2412"/>
                </a:lnTo>
                <a:lnTo>
                  <a:pt x="25323" y="2438"/>
                </a:lnTo>
                <a:lnTo>
                  <a:pt x="34798" y="2946"/>
                </a:lnTo>
                <a:lnTo>
                  <a:pt x="41401" y="10236"/>
                </a:lnTo>
                <a:lnTo>
                  <a:pt x="44043" y="18630"/>
                </a:lnTo>
                <a:lnTo>
                  <a:pt x="44488" y="16129"/>
                </a:lnTo>
                <a:lnTo>
                  <a:pt x="45212" y="13843"/>
                </a:lnTo>
                <a:lnTo>
                  <a:pt x="46202" y="11772"/>
                </a:lnTo>
                <a:lnTo>
                  <a:pt x="41503" y="3873"/>
                </a:lnTo>
                <a:lnTo>
                  <a:pt x="38261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514949" y="5933275"/>
            <a:ext cx="1765" cy="11302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515597" y="5926493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70" y="2044"/>
                </a:lnTo>
                <a:lnTo>
                  <a:pt x="482" y="4305"/>
                </a:lnTo>
                <a:lnTo>
                  <a:pt x="0" y="6781"/>
                </a:lnTo>
                <a:lnTo>
                  <a:pt x="596" y="8788"/>
                </a:lnTo>
                <a:lnTo>
                  <a:pt x="977" y="10833"/>
                </a:lnTo>
                <a:lnTo>
                  <a:pt x="1016" y="14681"/>
                </a:lnTo>
                <a:lnTo>
                  <a:pt x="762" y="16433"/>
                </a:lnTo>
                <a:lnTo>
                  <a:pt x="342" y="18084"/>
                </a:lnTo>
                <a:lnTo>
                  <a:pt x="914" y="19989"/>
                </a:lnTo>
                <a:lnTo>
                  <a:pt x="1727" y="21818"/>
                </a:lnTo>
                <a:lnTo>
                  <a:pt x="2755" y="23533"/>
                </a:lnTo>
                <a:lnTo>
                  <a:pt x="3810" y="21437"/>
                </a:lnTo>
                <a:lnTo>
                  <a:pt x="4610" y="19164"/>
                </a:lnTo>
                <a:lnTo>
                  <a:pt x="5105" y="16738"/>
                </a:lnTo>
                <a:lnTo>
                  <a:pt x="4673" y="15417"/>
                </a:lnTo>
                <a:lnTo>
                  <a:pt x="4356" y="14084"/>
                </a:lnTo>
                <a:lnTo>
                  <a:pt x="3695" y="10020"/>
                </a:lnTo>
                <a:lnTo>
                  <a:pt x="3822" y="7416"/>
                </a:lnTo>
                <a:lnTo>
                  <a:pt x="4406" y="4965"/>
                </a:lnTo>
                <a:lnTo>
                  <a:pt x="3860" y="3175"/>
                </a:lnTo>
                <a:lnTo>
                  <a:pt x="3149" y="1524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5566333" y="5911926"/>
            <a:ext cx="40601" cy="4486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565781" y="5929147"/>
            <a:ext cx="1898" cy="11544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564085" y="5909526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6357" y="46050"/>
                </a:moveTo>
                <a:lnTo>
                  <a:pt x="18138" y="47269"/>
                </a:lnTo>
                <a:lnTo>
                  <a:pt x="19723" y="48679"/>
                </a:lnTo>
                <a:lnTo>
                  <a:pt x="21120" y="50355"/>
                </a:lnTo>
                <a:lnTo>
                  <a:pt x="22364" y="50393"/>
                </a:lnTo>
                <a:lnTo>
                  <a:pt x="24244" y="50330"/>
                </a:lnTo>
                <a:lnTo>
                  <a:pt x="25666" y="50177"/>
                </a:lnTo>
                <a:lnTo>
                  <a:pt x="26619" y="48882"/>
                </a:lnTo>
                <a:lnTo>
                  <a:pt x="27698" y="47701"/>
                </a:lnTo>
                <a:lnTo>
                  <a:pt x="28172" y="47269"/>
                </a:lnTo>
                <a:lnTo>
                  <a:pt x="22428" y="47256"/>
                </a:lnTo>
                <a:lnTo>
                  <a:pt x="19964" y="47129"/>
                </a:lnTo>
                <a:lnTo>
                  <a:pt x="18097" y="46710"/>
                </a:lnTo>
                <a:lnTo>
                  <a:pt x="16357" y="46050"/>
                </a:lnTo>
                <a:close/>
              </a:path>
              <a:path w="45720" h="50800">
                <a:moveTo>
                  <a:pt x="28854" y="46647"/>
                </a:moveTo>
                <a:lnTo>
                  <a:pt x="27127" y="47053"/>
                </a:lnTo>
                <a:lnTo>
                  <a:pt x="25298" y="47269"/>
                </a:lnTo>
                <a:lnTo>
                  <a:pt x="28172" y="47269"/>
                </a:lnTo>
                <a:lnTo>
                  <a:pt x="28854" y="46647"/>
                </a:lnTo>
                <a:close/>
              </a:path>
              <a:path w="45720" h="50800">
                <a:moveTo>
                  <a:pt x="3162" y="31178"/>
                </a:moveTo>
                <a:lnTo>
                  <a:pt x="2717" y="33629"/>
                </a:lnTo>
                <a:lnTo>
                  <a:pt x="1968" y="35928"/>
                </a:lnTo>
                <a:lnTo>
                  <a:pt x="965" y="38049"/>
                </a:lnTo>
                <a:lnTo>
                  <a:pt x="1765" y="39331"/>
                </a:lnTo>
                <a:lnTo>
                  <a:pt x="2679" y="40538"/>
                </a:lnTo>
                <a:lnTo>
                  <a:pt x="3695" y="41668"/>
                </a:lnTo>
                <a:lnTo>
                  <a:pt x="6565" y="41909"/>
                </a:lnTo>
                <a:lnTo>
                  <a:pt x="9398" y="42583"/>
                </a:lnTo>
                <a:lnTo>
                  <a:pt x="12039" y="43700"/>
                </a:lnTo>
                <a:lnTo>
                  <a:pt x="7861" y="40703"/>
                </a:lnTo>
                <a:lnTo>
                  <a:pt x="4813" y="36118"/>
                </a:lnTo>
                <a:lnTo>
                  <a:pt x="3162" y="31178"/>
                </a:lnTo>
                <a:close/>
              </a:path>
              <a:path w="45720" h="50800">
                <a:moveTo>
                  <a:pt x="42214" y="36601"/>
                </a:moveTo>
                <a:lnTo>
                  <a:pt x="41300" y="38201"/>
                </a:lnTo>
                <a:lnTo>
                  <a:pt x="40208" y="39649"/>
                </a:lnTo>
                <a:lnTo>
                  <a:pt x="38950" y="40944"/>
                </a:lnTo>
                <a:lnTo>
                  <a:pt x="40627" y="40424"/>
                </a:lnTo>
                <a:lnTo>
                  <a:pt x="42354" y="40055"/>
                </a:lnTo>
                <a:lnTo>
                  <a:pt x="44094" y="39839"/>
                </a:lnTo>
                <a:lnTo>
                  <a:pt x="43395" y="38811"/>
                </a:lnTo>
                <a:lnTo>
                  <a:pt x="42760" y="37731"/>
                </a:lnTo>
                <a:lnTo>
                  <a:pt x="42214" y="36601"/>
                </a:lnTo>
                <a:close/>
              </a:path>
              <a:path w="45720" h="50800">
                <a:moveTo>
                  <a:pt x="32702" y="0"/>
                </a:moveTo>
                <a:lnTo>
                  <a:pt x="24434" y="0"/>
                </a:lnTo>
                <a:lnTo>
                  <a:pt x="17098" y="925"/>
                </a:lnTo>
                <a:lnTo>
                  <a:pt x="10227" y="3692"/>
                </a:lnTo>
                <a:lnTo>
                  <a:pt x="4364" y="8261"/>
                </a:lnTo>
                <a:lnTo>
                  <a:pt x="0" y="14630"/>
                </a:lnTo>
                <a:lnTo>
                  <a:pt x="901" y="16141"/>
                </a:lnTo>
                <a:lnTo>
                  <a:pt x="1663" y="17805"/>
                </a:lnTo>
                <a:lnTo>
                  <a:pt x="2247" y="19621"/>
                </a:lnTo>
                <a:lnTo>
                  <a:pt x="5131" y="12735"/>
                </a:lnTo>
                <a:lnTo>
                  <a:pt x="10218" y="7281"/>
                </a:lnTo>
                <a:lnTo>
                  <a:pt x="16889" y="3686"/>
                </a:lnTo>
                <a:lnTo>
                  <a:pt x="24371" y="2400"/>
                </a:lnTo>
                <a:lnTo>
                  <a:pt x="38335" y="2400"/>
                </a:lnTo>
                <a:lnTo>
                  <a:pt x="32702" y="0"/>
                </a:lnTo>
                <a:close/>
              </a:path>
              <a:path w="45720" h="50800">
                <a:moveTo>
                  <a:pt x="38335" y="2400"/>
                </a:moveTo>
                <a:lnTo>
                  <a:pt x="24371" y="2400"/>
                </a:lnTo>
                <a:lnTo>
                  <a:pt x="25552" y="2438"/>
                </a:lnTo>
                <a:lnTo>
                  <a:pt x="33629" y="2870"/>
                </a:lnTo>
                <a:lnTo>
                  <a:pt x="39624" y="8204"/>
                </a:lnTo>
                <a:lnTo>
                  <a:pt x="42849" y="14960"/>
                </a:lnTo>
                <a:lnTo>
                  <a:pt x="43662" y="13373"/>
                </a:lnTo>
                <a:lnTo>
                  <a:pt x="44615" y="11912"/>
                </a:lnTo>
                <a:lnTo>
                  <a:pt x="45694" y="10591"/>
                </a:lnTo>
                <a:lnTo>
                  <a:pt x="40868" y="3479"/>
                </a:lnTo>
                <a:lnTo>
                  <a:pt x="38335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561443" y="5931014"/>
            <a:ext cx="1625" cy="11099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561939" y="5924156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46" y="0"/>
                </a:moveTo>
                <a:lnTo>
                  <a:pt x="1155" y="2070"/>
                </a:lnTo>
                <a:lnTo>
                  <a:pt x="431" y="4343"/>
                </a:lnTo>
                <a:lnTo>
                  <a:pt x="0" y="6858"/>
                </a:lnTo>
                <a:lnTo>
                  <a:pt x="660" y="8953"/>
                </a:lnTo>
                <a:lnTo>
                  <a:pt x="1079" y="11137"/>
                </a:lnTo>
                <a:lnTo>
                  <a:pt x="1098" y="15125"/>
                </a:lnTo>
                <a:lnTo>
                  <a:pt x="896" y="16535"/>
                </a:lnTo>
                <a:lnTo>
                  <a:pt x="571" y="17957"/>
                </a:lnTo>
                <a:lnTo>
                  <a:pt x="1181" y="19875"/>
                </a:lnTo>
                <a:lnTo>
                  <a:pt x="2044" y="21704"/>
                </a:lnTo>
                <a:lnTo>
                  <a:pt x="3111" y="23418"/>
                </a:lnTo>
                <a:lnTo>
                  <a:pt x="4127" y="21297"/>
                </a:lnTo>
                <a:lnTo>
                  <a:pt x="4864" y="18999"/>
                </a:lnTo>
                <a:lnTo>
                  <a:pt x="5321" y="16535"/>
                </a:lnTo>
                <a:lnTo>
                  <a:pt x="4838" y="15125"/>
                </a:lnTo>
                <a:lnTo>
                  <a:pt x="4483" y="13677"/>
                </a:lnTo>
                <a:lnTo>
                  <a:pt x="3835" y="9702"/>
                </a:lnTo>
                <a:lnTo>
                  <a:pt x="3911" y="7277"/>
                </a:lnTo>
                <a:lnTo>
                  <a:pt x="4394" y="4991"/>
                </a:lnTo>
                <a:lnTo>
                  <a:pt x="3810" y="3175"/>
                </a:lnTo>
                <a:lnTo>
                  <a:pt x="3048" y="1511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611279" y="5912853"/>
            <a:ext cx="39992" cy="44830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608345" y="5930049"/>
            <a:ext cx="1181" cy="8813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5426862" y="5920587"/>
            <a:ext cx="42900" cy="43446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5468505" y="5936462"/>
            <a:ext cx="1681" cy="10858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422963" y="5918187"/>
            <a:ext cx="48895" cy="34290"/>
          </a:xfrm>
          <a:custGeom>
            <a:avLst/>
            <a:gdLst/>
            <a:ahLst/>
            <a:cxnLst/>
            <a:rect l="l" t="t" r="r" b="b"/>
            <a:pathLst>
              <a:path w="48895" h="34289">
                <a:moveTo>
                  <a:pt x="46799" y="29146"/>
                </a:moveTo>
                <a:lnTo>
                  <a:pt x="46456" y="30848"/>
                </a:lnTo>
                <a:lnTo>
                  <a:pt x="45948" y="32473"/>
                </a:lnTo>
                <a:lnTo>
                  <a:pt x="45300" y="34010"/>
                </a:lnTo>
                <a:lnTo>
                  <a:pt x="46405" y="33693"/>
                </a:lnTo>
                <a:lnTo>
                  <a:pt x="47523" y="33451"/>
                </a:lnTo>
                <a:lnTo>
                  <a:pt x="48653" y="33261"/>
                </a:lnTo>
                <a:lnTo>
                  <a:pt x="47904" y="31953"/>
                </a:lnTo>
                <a:lnTo>
                  <a:pt x="47282" y="30568"/>
                </a:lnTo>
                <a:lnTo>
                  <a:pt x="46799" y="29146"/>
                </a:lnTo>
                <a:close/>
              </a:path>
              <a:path w="48895" h="34289">
                <a:moveTo>
                  <a:pt x="34772" y="0"/>
                </a:moveTo>
                <a:lnTo>
                  <a:pt x="26238" y="0"/>
                </a:lnTo>
                <a:lnTo>
                  <a:pt x="17739" y="1251"/>
                </a:lnTo>
                <a:lnTo>
                  <a:pt x="9990" y="4983"/>
                </a:lnTo>
                <a:lnTo>
                  <a:pt x="3805" y="11160"/>
                </a:lnTo>
                <a:lnTo>
                  <a:pt x="0" y="19748"/>
                </a:lnTo>
                <a:lnTo>
                  <a:pt x="1270" y="21920"/>
                </a:lnTo>
                <a:lnTo>
                  <a:pt x="2222" y="24396"/>
                </a:lnTo>
                <a:lnTo>
                  <a:pt x="2819" y="27178"/>
                </a:lnTo>
                <a:lnTo>
                  <a:pt x="3937" y="27114"/>
                </a:lnTo>
                <a:lnTo>
                  <a:pt x="3898" y="26860"/>
                </a:lnTo>
                <a:lnTo>
                  <a:pt x="4668" y="17361"/>
                </a:lnTo>
                <a:lnTo>
                  <a:pt x="9456" y="9588"/>
                </a:lnTo>
                <a:lnTo>
                  <a:pt x="17038" y="4339"/>
                </a:lnTo>
                <a:lnTo>
                  <a:pt x="26187" y="2412"/>
                </a:lnTo>
                <a:lnTo>
                  <a:pt x="40257" y="2412"/>
                </a:lnTo>
                <a:lnTo>
                  <a:pt x="34772" y="0"/>
                </a:lnTo>
                <a:close/>
              </a:path>
              <a:path w="48895" h="34289">
                <a:moveTo>
                  <a:pt x="40257" y="2412"/>
                </a:moveTo>
                <a:lnTo>
                  <a:pt x="26187" y="2412"/>
                </a:lnTo>
                <a:lnTo>
                  <a:pt x="27368" y="2438"/>
                </a:lnTo>
                <a:lnTo>
                  <a:pt x="36715" y="2946"/>
                </a:lnTo>
                <a:lnTo>
                  <a:pt x="43268" y="10033"/>
                </a:lnTo>
                <a:lnTo>
                  <a:pt x="45974" y="18275"/>
                </a:lnTo>
                <a:lnTo>
                  <a:pt x="46354" y="15748"/>
                </a:lnTo>
                <a:lnTo>
                  <a:pt x="47040" y="13436"/>
                </a:lnTo>
                <a:lnTo>
                  <a:pt x="47980" y="11328"/>
                </a:lnTo>
                <a:lnTo>
                  <a:pt x="43230" y="3721"/>
                </a:lnTo>
                <a:lnTo>
                  <a:pt x="40257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472950" y="5934570"/>
            <a:ext cx="1841" cy="11277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5468937" y="5929515"/>
            <a:ext cx="5715" cy="22225"/>
          </a:xfrm>
          <a:custGeom>
            <a:avLst/>
            <a:gdLst/>
            <a:ahLst/>
            <a:cxnLst/>
            <a:rect l="l" t="t" r="r" b="b"/>
            <a:pathLst>
              <a:path w="5714" h="22225">
                <a:moveTo>
                  <a:pt x="2006" y="0"/>
                </a:moveTo>
                <a:lnTo>
                  <a:pt x="1066" y="2095"/>
                </a:lnTo>
                <a:lnTo>
                  <a:pt x="380" y="4406"/>
                </a:lnTo>
                <a:lnTo>
                  <a:pt x="0" y="6934"/>
                </a:lnTo>
                <a:lnTo>
                  <a:pt x="723" y="9156"/>
                </a:lnTo>
                <a:lnTo>
                  <a:pt x="1181" y="11455"/>
                </a:lnTo>
                <a:lnTo>
                  <a:pt x="1257" y="15125"/>
                </a:lnTo>
                <a:lnTo>
                  <a:pt x="1092" y="16484"/>
                </a:lnTo>
                <a:lnTo>
                  <a:pt x="825" y="17805"/>
                </a:lnTo>
                <a:lnTo>
                  <a:pt x="1308" y="19227"/>
                </a:lnTo>
                <a:lnTo>
                  <a:pt x="1930" y="20624"/>
                </a:lnTo>
                <a:lnTo>
                  <a:pt x="2679" y="21932"/>
                </a:lnTo>
                <a:lnTo>
                  <a:pt x="4127" y="21742"/>
                </a:lnTo>
                <a:lnTo>
                  <a:pt x="4775" y="20040"/>
                </a:lnTo>
                <a:lnTo>
                  <a:pt x="5245" y="18224"/>
                </a:lnTo>
                <a:lnTo>
                  <a:pt x="5549" y="16332"/>
                </a:lnTo>
                <a:lnTo>
                  <a:pt x="5016" y="14795"/>
                </a:lnTo>
                <a:lnTo>
                  <a:pt x="4610" y="13220"/>
                </a:lnTo>
                <a:lnTo>
                  <a:pt x="3987" y="9372"/>
                </a:lnTo>
                <a:lnTo>
                  <a:pt x="4051" y="6934"/>
                </a:lnTo>
                <a:lnTo>
                  <a:pt x="4381" y="5054"/>
                </a:lnTo>
                <a:lnTo>
                  <a:pt x="3759" y="3213"/>
                </a:lnTo>
                <a:lnTo>
                  <a:pt x="2946" y="1524"/>
                </a:lnTo>
                <a:lnTo>
                  <a:pt x="20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5384698" y="5928334"/>
            <a:ext cx="36410" cy="2660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380278" y="5925921"/>
            <a:ext cx="43180" cy="50800"/>
          </a:xfrm>
          <a:custGeom>
            <a:avLst/>
            <a:gdLst/>
            <a:ahLst/>
            <a:cxnLst/>
            <a:rect l="l" t="t" r="r" b="b"/>
            <a:pathLst>
              <a:path w="43179" h="50800">
                <a:moveTo>
                  <a:pt x="20916" y="49072"/>
                </a:moveTo>
                <a:lnTo>
                  <a:pt x="20192" y="49949"/>
                </a:lnTo>
                <a:lnTo>
                  <a:pt x="19812" y="50355"/>
                </a:lnTo>
                <a:lnTo>
                  <a:pt x="21158" y="50241"/>
                </a:lnTo>
                <a:lnTo>
                  <a:pt x="20916" y="49072"/>
                </a:lnTo>
                <a:close/>
              </a:path>
              <a:path w="43179" h="50800">
                <a:moveTo>
                  <a:pt x="34616" y="2400"/>
                </a:moveTo>
                <a:lnTo>
                  <a:pt x="14465" y="2400"/>
                </a:lnTo>
                <a:lnTo>
                  <a:pt x="21666" y="2438"/>
                </a:lnTo>
                <a:lnTo>
                  <a:pt x="28582" y="4166"/>
                </a:lnTo>
                <a:lnTo>
                  <a:pt x="34162" y="8113"/>
                </a:lnTo>
                <a:lnTo>
                  <a:pt x="38297" y="13677"/>
                </a:lnTo>
                <a:lnTo>
                  <a:pt x="40830" y="20142"/>
                </a:lnTo>
                <a:lnTo>
                  <a:pt x="41948" y="19900"/>
                </a:lnTo>
                <a:lnTo>
                  <a:pt x="41884" y="18186"/>
                </a:lnTo>
                <a:lnTo>
                  <a:pt x="42024" y="15443"/>
                </a:lnTo>
                <a:lnTo>
                  <a:pt x="42297" y="13648"/>
                </a:lnTo>
                <a:lnTo>
                  <a:pt x="42684" y="12014"/>
                </a:lnTo>
                <a:lnTo>
                  <a:pt x="38023" y="3949"/>
                </a:lnTo>
                <a:lnTo>
                  <a:pt x="34616" y="2400"/>
                </a:lnTo>
                <a:close/>
              </a:path>
              <a:path w="43179" h="50800">
                <a:moveTo>
                  <a:pt x="4605" y="8750"/>
                </a:moveTo>
                <a:lnTo>
                  <a:pt x="2273" y="8750"/>
                </a:lnTo>
                <a:lnTo>
                  <a:pt x="4419" y="8928"/>
                </a:lnTo>
                <a:lnTo>
                  <a:pt x="4605" y="8750"/>
                </a:lnTo>
                <a:close/>
              </a:path>
              <a:path w="43179" h="50800">
                <a:moveTo>
                  <a:pt x="29337" y="0"/>
                </a:moveTo>
                <a:lnTo>
                  <a:pt x="12915" y="0"/>
                </a:lnTo>
                <a:lnTo>
                  <a:pt x="5219" y="2959"/>
                </a:lnTo>
                <a:lnTo>
                  <a:pt x="0" y="8775"/>
                </a:lnTo>
                <a:lnTo>
                  <a:pt x="2273" y="8750"/>
                </a:lnTo>
                <a:lnTo>
                  <a:pt x="4605" y="8750"/>
                </a:lnTo>
                <a:lnTo>
                  <a:pt x="8636" y="4889"/>
                </a:lnTo>
                <a:lnTo>
                  <a:pt x="14465" y="2400"/>
                </a:lnTo>
                <a:lnTo>
                  <a:pt x="34616" y="2400"/>
                </a:lnTo>
                <a:lnTo>
                  <a:pt x="293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5422239" y="5937936"/>
            <a:ext cx="3810" cy="8255"/>
          </a:xfrm>
          <a:custGeom>
            <a:avLst/>
            <a:gdLst/>
            <a:ahLst/>
            <a:cxnLst/>
            <a:rect l="l" t="t" r="r" b="b"/>
            <a:pathLst>
              <a:path w="3810" h="8254">
                <a:moveTo>
                  <a:pt x="736" y="0"/>
                </a:moveTo>
                <a:lnTo>
                  <a:pt x="342" y="1663"/>
                </a:lnTo>
                <a:lnTo>
                  <a:pt x="76" y="3429"/>
                </a:lnTo>
                <a:lnTo>
                  <a:pt x="0" y="7886"/>
                </a:lnTo>
                <a:lnTo>
                  <a:pt x="1168" y="7658"/>
                </a:lnTo>
                <a:lnTo>
                  <a:pt x="2362" y="7493"/>
                </a:lnTo>
                <a:lnTo>
                  <a:pt x="3543" y="7416"/>
                </a:lnTo>
                <a:lnTo>
                  <a:pt x="2959" y="4635"/>
                </a:lnTo>
                <a:lnTo>
                  <a:pt x="1993" y="2171"/>
                </a:lnTo>
                <a:lnTo>
                  <a:pt x="73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5336933" y="5965952"/>
            <a:ext cx="34480" cy="22733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334977" y="5972378"/>
            <a:ext cx="40640" cy="19685"/>
          </a:xfrm>
          <a:custGeom>
            <a:avLst/>
            <a:gdLst/>
            <a:ahLst/>
            <a:cxnLst/>
            <a:rect l="l" t="t" r="r" b="b"/>
            <a:pathLst>
              <a:path w="40639" h="19685">
                <a:moveTo>
                  <a:pt x="203" y="0"/>
                </a:moveTo>
                <a:lnTo>
                  <a:pt x="431" y="4724"/>
                </a:lnTo>
                <a:lnTo>
                  <a:pt x="266" y="6096"/>
                </a:lnTo>
                <a:lnTo>
                  <a:pt x="0" y="7404"/>
                </a:lnTo>
                <a:lnTo>
                  <a:pt x="4584" y="14478"/>
                </a:lnTo>
                <a:lnTo>
                  <a:pt x="12763" y="19418"/>
                </a:lnTo>
                <a:lnTo>
                  <a:pt x="21196" y="19418"/>
                </a:lnTo>
                <a:lnTo>
                  <a:pt x="22351" y="19392"/>
                </a:lnTo>
                <a:lnTo>
                  <a:pt x="29337" y="19011"/>
                </a:lnTo>
                <a:lnTo>
                  <a:pt x="35547" y="16471"/>
                </a:lnTo>
                <a:lnTo>
                  <a:pt x="35730" y="16306"/>
                </a:lnTo>
                <a:lnTo>
                  <a:pt x="27876" y="16306"/>
                </a:lnTo>
                <a:lnTo>
                  <a:pt x="20789" y="16268"/>
                </a:lnTo>
                <a:lnTo>
                  <a:pt x="11404" y="15760"/>
                </a:lnTo>
                <a:lnTo>
                  <a:pt x="4699" y="8394"/>
                </a:lnTo>
                <a:lnTo>
                  <a:pt x="1955" y="76"/>
                </a:lnTo>
                <a:lnTo>
                  <a:pt x="203" y="0"/>
                </a:lnTo>
                <a:close/>
              </a:path>
              <a:path w="40639" h="19685">
                <a:moveTo>
                  <a:pt x="36436" y="11239"/>
                </a:moveTo>
                <a:lnTo>
                  <a:pt x="32727" y="14414"/>
                </a:lnTo>
                <a:lnTo>
                  <a:pt x="27876" y="16306"/>
                </a:lnTo>
                <a:lnTo>
                  <a:pt x="35730" y="16306"/>
                </a:lnTo>
                <a:lnTo>
                  <a:pt x="40208" y="12280"/>
                </a:lnTo>
                <a:lnTo>
                  <a:pt x="38925" y="12039"/>
                </a:lnTo>
                <a:lnTo>
                  <a:pt x="37668" y="11684"/>
                </a:lnTo>
                <a:lnTo>
                  <a:pt x="36436" y="11239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603900" y="5910453"/>
            <a:ext cx="75361" cy="82092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638050" y="5948388"/>
            <a:ext cx="14490" cy="10985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633478" y="5946686"/>
            <a:ext cx="50165" cy="49530"/>
          </a:xfrm>
          <a:custGeom>
            <a:avLst/>
            <a:gdLst/>
            <a:ahLst/>
            <a:cxnLst/>
            <a:rect l="l" t="t" r="r" b="b"/>
            <a:pathLst>
              <a:path w="50164" h="49529">
                <a:moveTo>
                  <a:pt x="3555" y="30111"/>
                </a:moveTo>
                <a:lnTo>
                  <a:pt x="3162" y="32600"/>
                </a:lnTo>
                <a:lnTo>
                  <a:pt x="2463" y="34925"/>
                </a:lnTo>
                <a:lnTo>
                  <a:pt x="1498" y="37071"/>
                </a:lnTo>
                <a:lnTo>
                  <a:pt x="6095" y="44094"/>
                </a:lnTo>
                <a:lnTo>
                  <a:pt x="14249" y="48983"/>
                </a:lnTo>
                <a:lnTo>
                  <a:pt x="22631" y="48983"/>
                </a:lnTo>
                <a:lnTo>
                  <a:pt x="23787" y="48958"/>
                </a:lnTo>
                <a:lnTo>
                  <a:pt x="33100" y="47014"/>
                </a:lnTo>
                <a:lnTo>
                  <a:pt x="35089" y="45859"/>
                </a:lnTo>
                <a:lnTo>
                  <a:pt x="23647" y="45859"/>
                </a:lnTo>
                <a:lnTo>
                  <a:pt x="22225" y="45821"/>
                </a:lnTo>
                <a:lnTo>
                  <a:pt x="13030" y="45326"/>
                </a:lnTo>
                <a:lnTo>
                  <a:pt x="6388" y="38252"/>
                </a:lnTo>
                <a:lnTo>
                  <a:pt x="3555" y="30111"/>
                </a:lnTo>
                <a:close/>
              </a:path>
              <a:path w="50164" h="49529">
                <a:moveTo>
                  <a:pt x="45616" y="21103"/>
                </a:moveTo>
                <a:lnTo>
                  <a:pt x="23647" y="45859"/>
                </a:lnTo>
                <a:lnTo>
                  <a:pt x="35089" y="45859"/>
                </a:lnTo>
                <a:lnTo>
                  <a:pt x="40879" y="42495"/>
                </a:lnTo>
                <a:lnTo>
                  <a:pt x="46627" y="35740"/>
                </a:lnTo>
                <a:lnTo>
                  <a:pt x="49847" y="27089"/>
                </a:lnTo>
                <a:lnTo>
                  <a:pt x="46520" y="23152"/>
                </a:lnTo>
                <a:lnTo>
                  <a:pt x="45616" y="21103"/>
                </a:lnTo>
                <a:close/>
              </a:path>
              <a:path w="50164" h="49529">
                <a:moveTo>
                  <a:pt x="44266" y="15867"/>
                </a:moveTo>
                <a:lnTo>
                  <a:pt x="44373" y="18287"/>
                </a:lnTo>
                <a:lnTo>
                  <a:pt x="45616" y="21103"/>
                </a:lnTo>
                <a:lnTo>
                  <a:pt x="45554" y="20142"/>
                </a:lnTo>
                <a:lnTo>
                  <a:pt x="44576" y="16497"/>
                </a:lnTo>
                <a:lnTo>
                  <a:pt x="44266" y="15867"/>
                </a:lnTo>
                <a:close/>
              </a:path>
              <a:path w="50164" h="49529">
                <a:moveTo>
                  <a:pt x="4571" y="12687"/>
                </a:moveTo>
                <a:lnTo>
                  <a:pt x="3111" y="13157"/>
                </a:lnTo>
                <a:lnTo>
                  <a:pt x="1587" y="13525"/>
                </a:lnTo>
                <a:lnTo>
                  <a:pt x="12" y="13766"/>
                </a:lnTo>
                <a:lnTo>
                  <a:pt x="952" y="15316"/>
                </a:lnTo>
                <a:lnTo>
                  <a:pt x="1765" y="17005"/>
                </a:lnTo>
                <a:lnTo>
                  <a:pt x="2387" y="18846"/>
                </a:lnTo>
                <a:lnTo>
                  <a:pt x="2706" y="17005"/>
                </a:lnTo>
                <a:lnTo>
                  <a:pt x="2825" y="16497"/>
                </a:lnTo>
                <a:lnTo>
                  <a:pt x="3530" y="14592"/>
                </a:lnTo>
                <a:lnTo>
                  <a:pt x="4571" y="12687"/>
                </a:lnTo>
                <a:close/>
              </a:path>
              <a:path w="50164" h="49529">
                <a:moveTo>
                  <a:pt x="44145" y="13119"/>
                </a:moveTo>
                <a:lnTo>
                  <a:pt x="42951" y="13195"/>
                </a:lnTo>
                <a:lnTo>
                  <a:pt x="44266" y="15867"/>
                </a:lnTo>
                <a:lnTo>
                  <a:pt x="44145" y="13119"/>
                </a:lnTo>
                <a:close/>
              </a:path>
              <a:path w="50164" h="49529">
                <a:moveTo>
                  <a:pt x="20053" y="0"/>
                </a:moveTo>
                <a:lnTo>
                  <a:pt x="19298" y="1320"/>
                </a:lnTo>
                <a:lnTo>
                  <a:pt x="19050" y="1701"/>
                </a:lnTo>
                <a:lnTo>
                  <a:pt x="19646" y="1549"/>
                </a:lnTo>
                <a:lnTo>
                  <a:pt x="20853" y="1320"/>
                </a:lnTo>
                <a:lnTo>
                  <a:pt x="20574" y="888"/>
                </a:lnTo>
                <a:lnTo>
                  <a:pt x="2005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5635281" y="5946724"/>
            <a:ext cx="13779" cy="10426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5633491" y="5945733"/>
            <a:ext cx="20320" cy="15240"/>
          </a:xfrm>
          <a:custGeom>
            <a:avLst/>
            <a:gdLst/>
            <a:ahLst/>
            <a:cxnLst/>
            <a:rect l="l" t="t" r="r" b="b"/>
            <a:pathLst>
              <a:path w="20320" h="15239">
                <a:moveTo>
                  <a:pt x="8267" y="8762"/>
                </a:moveTo>
                <a:lnTo>
                  <a:pt x="6337" y="9982"/>
                </a:lnTo>
                <a:lnTo>
                  <a:pt x="4152" y="10883"/>
                </a:lnTo>
                <a:lnTo>
                  <a:pt x="1790" y="11417"/>
                </a:lnTo>
                <a:lnTo>
                  <a:pt x="1117" y="12458"/>
                </a:lnTo>
                <a:lnTo>
                  <a:pt x="481" y="13652"/>
                </a:lnTo>
                <a:lnTo>
                  <a:pt x="0" y="14731"/>
                </a:lnTo>
                <a:lnTo>
                  <a:pt x="1574" y="14477"/>
                </a:lnTo>
                <a:lnTo>
                  <a:pt x="3098" y="14122"/>
                </a:lnTo>
                <a:lnTo>
                  <a:pt x="4559" y="13652"/>
                </a:lnTo>
                <a:lnTo>
                  <a:pt x="5549" y="11849"/>
                </a:lnTo>
                <a:lnTo>
                  <a:pt x="6819" y="10210"/>
                </a:lnTo>
                <a:lnTo>
                  <a:pt x="8267" y="8762"/>
                </a:lnTo>
                <a:close/>
              </a:path>
              <a:path w="20320" h="15239">
                <a:moveTo>
                  <a:pt x="19519" y="0"/>
                </a:moveTo>
                <a:lnTo>
                  <a:pt x="18186" y="241"/>
                </a:lnTo>
                <a:lnTo>
                  <a:pt x="16852" y="571"/>
                </a:lnTo>
                <a:lnTo>
                  <a:pt x="15557" y="1003"/>
                </a:lnTo>
                <a:lnTo>
                  <a:pt x="14592" y="2743"/>
                </a:lnTo>
                <a:lnTo>
                  <a:pt x="13398" y="4343"/>
                </a:lnTo>
                <a:lnTo>
                  <a:pt x="12052" y="5727"/>
                </a:lnTo>
                <a:lnTo>
                  <a:pt x="14214" y="4330"/>
                </a:lnTo>
                <a:lnTo>
                  <a:pt x="16560" y="3301"/>
                </a:lnTo>
                <a:lnTo>
                  <a:pt x="19050" y="2666"/>
                </a:lnTo>
                <a:lnTo>
                  <a:pt x="19405" y="2108"/>
                </a:lnTo>
                <a:lnTo>
                  <a:pt x="20040" y="965"/>
                </a:lnTo>
                <a:lnTo>
                  <a:pt x="195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682208" y="5952795"/>
            <a:ext cx="40271" cy="27216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5681357" y="5959081"/>
            <a:ext cx="46355" cy="24130"/>
          </a:xfrm>
          <a:custGeom>
            <a:avLst/>
            <a:gdLst/>
            <a:ahLst/>
            <a:cxnLst/>
            <a:rect l="l" t="t" r="r" b="b"/>
            <a:pathLst>
              <a:path w="46354" h="24129">
                <a:moveTo>
                  <a:pt x="850" y="0"/>
                </a:moveTo>
                <a:lnTo>
                  <a:pt x="0" y="190"/>
                </a:lnTo>
                <a:lnTo>
                  <a:pt x="1346" y="3136"/>
                </a:lnTo>
                <a:lnTo>
                  <a:pt x="2197" y="6540"/>
                </a:lnTo>
                <a:lnTo>
                  <a:pt x="2266" y="7789"/>
                </a:lnTo>
                <a:lnTo>
                  <a:pt x="2362" y="12153"/>
                </a:lnTo>
                <a:lnTo>
                  <a:pt x="2209" y="13449"/>
                </a:lnTo>
                <a:lnTo>
                  <a:pt x="1968" y="14693"/>
                </a:lnTo>
                <a:lnTo>
                  <a:pt x="6718" y="20332"/>
                </a:lnTo>
                <a:lnTo>
                  <a:pt x="13868" y="24053"/>
                </a:lnTo>
                <a:lnTo>
                  <a:pt x="21196" y="24053"/>
                </a:lnTo>
                <a:lnTo>
                  <a:pt x="22351" y="24028"/>
                </a:lnTo>
                <a:lnTo>
                  <a:pt x="30006" y="22662"/>
                </a:lnTo>
                <a:lnTo>
                  <a:pt x="33754" y="20929"/>
                </a:lnTo>
                <a:lnTo>
                  <a:pt x="20789" y="20891"/>
                </a:lnTo>
                <a:lnTo>
                  <a:pt x="13300" y="18853"/>
                </a:lnTo>
                <a:lnTo>
                  <a:pt x="7362" y="14195"/>
                </a:lnTo>
                <a:lnTo>
                  <a:pt x="3173" y="7789"/>
                </a:lnTo>
                <a:lnTo>
                  <a:pt x="927" y="508"/>
                </a:lnTo>
                <a:lnTo>
                  <a:pt x="850" y="0"/>
                </a:lnTo>
                <a:close/>
              </a:path>
              <a:path w="46354" h="24129">
                <a:moveTo>
                  <a:pt x="46227" y="8864"/>
                </a:moveTo>
                <a:lnTo>
                  <a:pt x="44602" y="9423"/>
                </a:lnTo>
                <a:lnTo>
                  <a:pt x="42900" y="9855"/>
                </a:lnTo>
                <a:lnTo>
                  <a:pt x="41122" y="10121"/>
                </a:lnTo>
                <a:lnTo>
                  <a:pt x="37414" y="16675"/>
                </a:lnTo>
                <a:lnTo>
                  <a:pt x="30734" y="20929"/>
                </a:lnTo>
                <a:lnTo>
                  <a:pt x="33754" y="20929"/>
                </a:lnTo>
                <a:lnTo>
                  <a:pt x="36714" y="19561"/>
                </a:lnTo>
                <a:lnTo>
                  <a:pt x="42209" y="14902"/>
                </a:lnTo>
                <a:lnTo>
                  <a:pt x="46227" y="886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5677623" y="5959271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3733" y="0"/>
                </a:moveTo>
                <a:lnTo>
                  <a:pt x="2527" y="253"/>
                </a:lnTo>
                <a:lnTo>
                  <a:pt x="1269" y="431"/>
                </a:lnTo>
                <a:lnTo>
                  <a:pt x="0" y="533"/>
                </a:lnTo>
                <a:lnTo>
                  <a:pt x="228" y="5714"/>
                </a:lnTo>
                <a:lnTo>
                  <a:pt x="2387" y="10566"/>
                </a:lnTo>
                <a:lnTo>
                  <a:pt x="5702" y="14503"/>
                </a:lnTo>
                <a:lnTo>
                  <a:pt x="5943" y="13258"/>
                </a:lnTo>
                <a:lnTo>
                  <a:pt x="6095" y="11963"/>
                </a:lnTo>
                <a:lnTo>
                  <a:pt x="6146" y="10248"/>
                </a:lnTo>
                <a:lnTo>
                  <a:pt x="5930" y="6350"/>
                </a:lnTo>
                <a:lnTo>
                  <a:pt x="5079" y="2933"/>
                </a:lnTo>
                <a:lnTo>
                  <a:pt x="37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5739053" y="5923534"/>
            <a:ext cx="29400" cy="10629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5733034" y="5921121"/>
            <a:ext cx="43815" cy="45085"/>
          </a:xfrm>
          <a:custGeom>
            <a:avLst/>
            <a:gdLst/>
            <a:ahLst/>
            <a:cxnLst/>
            <a:rect l="l" t="t" r="r" b="b"/>
            <a:pathLst>
              <a:path w="43814" h="45085">
                <a:moveTo>
                  <a:pt x="419" y="44030"/>
                </a:moveTo>
                <a:lnTo>
                  <a:pt x="0" y="44284"/>
                </a:lnTo>
                <a:lnTo>
                  <a:pt x="825" y="44958"/>
                </a:lnTo>
                <a:lnTo>
                  <a:pt x="863" y="44577"/>
                </a:lnTo>
                <a:lnTo>
                  <a:pt x="419" y="44030"/>
                </a:lnTo>
                <a:close/>
              </a:path>
              <a:path w="43814" h="45085">
                <a:moveTo>
                  <a:pt x="28802" y="2412"/>
                </a:moveTo>
                <a:lnTo>
                  <a:pt x="13715" y="2412"/>
                </a:lnTo>
                <a:lnTo>
                  <a:pt x="19151" y="2438"/>
                </a:lnTo>
                <a:lnTo>
                  <a:pt x="26441" y="2832"/>
                </a:lnTo>
                <a:lnTo>
                  <a:pt x="32029" y="7213"/>
                </a:lnTo>
                <a:lnTo>
                  <a:pt x="35420" y="13030"/>
                </a:lnTo>
                <a:lnTo>
                  <a:pt x="39484" y="16344"/>
                </a:lnTo>
                <a:lnTo>
                  <a:pt x="42367" y="20942"/>
                </a:lnTo>
                <a:lnTo>
                  <a:pt x="43408" y="26162"/>
                </a:lnTo>
                <a:lnTo>
                  <a:pt x="43624" y="24244"/>
                </a:lnTo>
                <a:lnTo>
                  <a:pt x="41008" y="13565"/>
                </a:lnTo>
                <a:lnTo>
                  <a:pt x="35172" y="5997"/>
                </a:lnTo>
                <a:lnTo>
                  <a:pt x="28802" y="2412"/>
                </a:lnTo>
                <a:close/>
              </a:path>
              <a:path w="43814" h="45085">
                <a:moveTo>
                  <a:pt x="18033" y="0"/>
                </a:moveTo>
                <a:lnTo>
                  <a:pt x="13080" y="0"/>
                </a:lnTo>
                <a:lnTo>
                  <a:pt x="8102" y="1257"/>
                </a:lnTo>
                <a:lnTo>
                  <a:pt x="3797" y="3708"/>
                </a:lnTo>
                <a:lnTo>
                  <a:pt x="4571" y="4356"/>
                </a:lnTo>
                <a:lnTo>
                  <a:pt x="5321" y="5041"/>
                </a:lnTo>
                <a:lnTo>
                  <a:pt x="6019" y="5778"/>
                </a:lnTo>
                <a:lnTo>
                  <a:pt x="9575" y="3632"/>
                </a:lnTo>
                <a:lnTo>
                  <a:pt x="13715" y="2412"/>
                </a:lnTo>
                <a:lnTo>
                  <a:pt x="28802" y="2412"/>
                </a:lnTo>
                <a:lnTo>
                  <a:pt x="27165" y="1491"/>
                </a:lnTo>
                <a:lnTo>
                  <a:pt x="1803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5220385" y="5917730"/>
            <a:ext cx="42214" cy="44869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5217617" y="5915330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32042" y="45656"/>
                </a:moveTo>
                <a:lnTo>
                  <a:pt x="29463" y="46697"/>
                </a:lnTo>
                <a:lnTo>
                  <a:pt x="26593" y="47269"/>
                </a:lnTo>
                <a:lnTo>
                  <a:pt x="22134" y="47269"/>
                </a:lnTo>
                <a:lnTo>
                  <a:pt x="23070" y="48260"/>
                </a:lnTo>
                <a:lnTo>
                  <a:pt x="23812" y="49187"/>
                </a:lnTo>
                <a:lnTo>
                  <a:pt x="24561" y="50291"/>
                </a:lnTo>
                <a:lnTo>
                  <a:pt x="25717" y="50203"/>
                </a:lnTo>
                <a:lnTo>
                  <a:pt x="26847" y="50037"/>
                </a:lnTo>
                <a:lnTo>
                  <a:pt x="27952" y="49834"/>
                </a:lnTo>
                <a:lnTo>
                  <a:pt x="29159" y="48260"/>
                </a:lnTo>
                <a:lnTo>
                  <a:pt x="30131" y="47269"/>
                </a:lnTo>
                <a:lnTo>
                  <a:pt x="26593" y="47269"/>
                </a:lnTo>
                <a:lnTo>
                  <a:pt x="30169" y="47231"/>
                </a:lnTo>
                <a:lnTo>
                  <a:pt x="30530" y="46862"/>
                </a:lnTo>
                <a:lnTo>
                  <a:pt x="32042" y="45656"/>
                </a:lnTo>
                <a:close/>
              </a:path>
              <a:path w="47625" h="50800">
                <a:moveTo>
                  <a:pt x="44983" y="29692"/>
                </a:moveTo>
                <a:lnTo>
                  <a:pt x="43840" y="34721"/>
                </a:lnTo>
                <a:lnTo>
                  <a:pt x="41338" y="39052"/>
                </a:lnTo>
                <a:lnTo>
                  <a:pt x="37757" y="42163"/>
                </a:lnTo>
                <a:lnTo>
                  <a:pt x="39890" y="41198"/>
                </a:lnTo>
                <a:lnTo>
                  <a:pt x="42138" y="40500"/>
                </a:lnTo>
                <a:lnTo>
                  <a:pt x="44450" y="40081"/>
                </a:lnTo>
                <a:lnTo>
                  <a:pt x="45643" y="38582"/>
                </a:lnTo>
                <a:lnTo>
                  <a:pt x="46685" y="36918"/>
                </a:lnTo>
                <a:lnTo>
                  <a:pt x="47523" y="35140"/>
                </a:lnTo>
                <a:lnTo>
                  <a:pt x="46456" y="33439"/>
                </a:lnTo>
                <a:lnTo>
                  <a:pt x="45592" y="31610"/>
                </a:lnTo>
                <a:lnTo>
                  <a:pt x="44983" y="29692"/>
                </a:lnTo>
                <a:close/>
              </a:path>
              <a:path w="47625" h="50800">
                <a:moveTo>
                  <a:pt x="7836" y="39611"/>
                </a:moveTo>
                <a:lnTo>
                  <a:pt x="4914" y="39611"/>
                </a:lnTo>
                <a:lnTo>
                  <a:pt x="6565" y="39763"/>
                </a:lnTo>
                <a:lnTo>
                  <a:pt x="8204" y="40043"/>
                </a:lnTo>
                <a:lnTo>
                  <a:pt x="7836" y="39611"/>
                </a:lnTo>
                <a:close/>
              </a:path>
              <a:path w="47625" h="50800">
                <a:moveTo>
                  <a:pt x="2768" y="29540"/>
                </a:moveTo>
                <a:lnTo>
                  <a:pt x="2133" y="31927"/>
                </a:lnTo>
                <a:lnTo>
                  <a:pt x="1193" y="34150"/>
                </a:lnTo>
                <a:lnTo>
                  <a:pt x="0" y="36169"/>
                </a:lnTo>
                <a:lnTo>
                  <a:pt x="609" y="37376"/>
                </a:lnTo>
                <a:lnTo>
                  <a:pt x="1333" y="38544"/>
                </a:lnTo>
                <a:lnTo>
                  <a:pt x="2146" y="39636"/>
                </a:lnTo>
                <a:lnTo>
                  <a:pt x="7836" y="39611"/>
                </a:lnTo>
                <a:lnTo>
                  <a:pt x="5638" y="37033"/>
                </a:lnTo>
                <a:lnTo>
                  <a:pt x="3797" y="33350"/>
                </a:lnTo>
                <a:lnTo>
                  <a:pt x="2768" y="29540"/>
                </a:lnTo>
                <a:close/>
              </a:path>
              <a:path w="47625" h="50800">
                <a:moveTo>
                  <a:pt x="38586" y="2400"/>
                </a:moveTo>
                <a:lnTo>
                  <a:pt x="24472" y="2400"/>
                </a:lnTo>
                <a:lnTo>
                  <a:pt x="25666" y="2438"/>
                </a:lnTo>
                <a:lnTo>
                  <a:pt x="35128" y="2946"/>
                </a:lnTo>
                <a:lnTo>
                  <a:pt x="41732" y="10198"/>
                </a:lnTo>
                <a:lnTo>
                  <a:pt x="44373" y="18567"/>
                </a:lnTo>
                <a:lnTo>
                  <a:pt x="44805" y="16078"/>
                </a:lnTo>
                <a:lnTo>
                  <a:pt x="45542" y="13792"/>
                </a:lnTo>
                <a:lnTo>
                  <a:pt x="46520" y="11722"/>
                </a:lnTo>
                <a:lnTo>
                  <a:pt x="41821" y="3848"/>
                </a:lnTo>
                <a:lnTo>
                  <a:pt x="38586" y="2400"/>
                </a:lnTo>
                <a:close/>
              </a:path>
              <a:path w="47625" h="50800">
                <a:moveTo>
                  <a:pt x="33223" y="0"/>
                </a:moveTo>
                <a:lnTo>
                  <a:pt x="24536" y="0"/>
                </a:lnTo>
                <a:lnTo>
                  <a:pt x="17700" y="801"/>
                </a:lnTo>
                <a:lnTo>
                  <a:pt x="11242" y="3194"/>
                </a:lnTo>
                <a:lnTo>
                  <a:pt x="5580" y="7158"/>
                </a:lnTo>
                <a:lnTo>
                  <a:pt x="1130" y="12674"/>
                </a:lnTo>
                <a:lnTo>
                  <a:pt x="1854" y="14198"/>
                </a:lnTo>
                <a:lnTo>
                  <a:pt x="2438" y="15849"/>
                </a:lnTo>
                <a:lnTo>
                  <a:pt x="2870" y="17627"/>
                </a:lnTo>
                <a:lnTo>
                  <a:pt x="6115" y="11487"/>
                </a:lnTo>
                <a:lnTo>
                  <a:pt x="11152" y="6670"/>
                </a:lnTo>
                <a:lnTo>
                  <a:pt x="17448" y="3525"/>
                </a:lnTo>
                <a:lnTo>
                  <a:pt x="24472" y="2400"/>
                </a:lnTo>
                <a:lnTo>
                  <a:pt x="38586" y="2400"/>
                </a:lnTo>
                <a:lnTo>
                  <a:pt x="3322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5266397" y="5914783"/>
            <a:ext cx="43281" cy="44869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5265866" y="5932055"/>
            <a:ext cx="1890" cy="11556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5264137" y="5912383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17221" y="46342"/>
                </a:moveTo>
                <a:lnTo>
                  <a:pt x="19050" y="47447"/>
                </a:lnTo>
                <a:lnTo>
                  <a:pt x="20726" y="48806"/>
                </a:lnTo>
                <a:lnTo>
                  <a:pt x="22225" y="50393"/>
                </a:lnTo>
                <a:lnTo>
                  <a:pt x="22948" y="50393"/>
                </a:lnTo>
                <a:lnTo>
                  <a:pt x="23710" y="49237"/>
                </a:lnTo>
                <a:lnTo>
                  <a:pt x="24549" y="48171"/>
                </a:lnTo>
                <a:lnTo>
                  <a:pt x="25380" y="47269"/>
                </a:lnTo>
                <a:lnTo>
                  <a:pt x="22453" y="47269"/>
                </a:lnTo>
                <a:lnTo>
                  <a:pt x="20294" y="47142"/>
                </a:lnTo>
                <a:lnTo>
                  <a:pt x="18719" y="46837"/>
                </a:lnTo>
                <a:lnTo>
                  <a:pt x="17221" y="46342"/>
                </a:lnTo>
                <a:close/>
              </a:path>
              <a:path w="50164" h="50800">
                <a:moveTo>
                  <a:pt x="25450" y="47193"/>
                </a:moveTo>
                <a:lnTo>
                  <a:pt x="22453" y="47269"/>
                </a:lnTo>
                <a:lnTo>
                  <a:pt x="25380" y="47269"/>
                </a:lnTo>
                <a:close/>
              </a:path>
              <a:path w="50164" h="50800">
                <a:moveTo>
                  <a:pt x="3200" y="31229"/>
                </a:moveTo>
                <a:lnTo>
                  <a:pt x="2768" y="33680"/>
                </a:lnTo>
                <a:lnTo>
                  <a:pt x="2019" y="35979"/>
                </a:lnTo>
                <a:lnTo>
                  <a:pt x="1015" y="38100"/>
                </a:lnTo>
                <a:lnTo>
                  <a:pt x="2031" y="39712"/>
                </a:lnTo>
                <a:lnTo>
                  <a:pt x="3313" y="41313"/>
                </a:lnTo>
                <a:lnTo>
                  <a:pt x="4597" y="42608"/>
                </a:lnTo>
                <a:lnTo>
                  <a:pt x="7442" y="42748"/>
                </a:lnTo>
                <a:lnTo>
                  <a:pt x="10261" y="43294"/>
                </a:lnTo>
                <a:lnTo>
                  <a:pt x="12903" y="44272"/>
                </a:lnTo>
                <a:lnTo>
                  <a:pt x="8305" y="41313"/>
                </a:lnTo>
                <a:lnTo>
                  <a:pt x="4965" y="36474"/>
                </a:lnTo>
                <a:lnTo>
                  <a:pt x="3200" y="31229"/>
                </a:lnTo>
                <a:close/>
              </a:path>
              <a:path w="50164" h="50800">
                <a:moveTo>
                  <a:pt x="35225" y="2412"/>
                </a:moveTo>
                <a:lnTo>
                  <a:pt x="24422" y="2412"/>
                </a:lnTo>
                <a:lnTo>
                  <a:pt x="25590" y="2438"/>
                </a:lnTo>
                <a:lnTo>
                  <a:pt x="33603" y="4727"/>
                </a:lnTo>
                <a:lnTo>
                  <a:pt x="39733" y="9953"/>
                </a:lnTo>
                <a:lnTo>
                  <a:pt x="43780" y="17079"/>
                </a:lnTo>
                <a:lnTo>
                  <a:pt x="45542" y="25069"/>
                </a:lnTo>
                <a:lnTo>
                  <a:pt x="45250" y="30492"/>
                </a:lnTo>
                <a:lnTo>
                  <a:pt x="43472" y="35369"/>
                </a:lnTo>
                <a:lnTo>
                  <a:pt x="40512" y="39166"/>
                </a:lnTo>
                <a:lnTo>
                  <a:pt x="42138" y="38874"/>
                </a:lnTo>
                <a:lnTo>
                  <a:pt x="43764" y="38722"/>
                </a:lnTo>
                <a:lnTo>
                  <a:pt x="45402" y="38696"/>
                </a:lnTo>
                <a:lnTo>
                  <a:pt x="46329" y="37350"/>
                </a:lnTo>
                <a:lnTo>
                  <a:pt x="47142" y="35915"/>
                </a:lnTo>
                <a:lnTo>
                  <a:pt x="47815" y="34366"/>
                </a:lnTo>
                <a:lnTo>
                  <a:pt x="48008" y="31229"/>
                </a:lnTo>
                <a:lnTo>
                  <a:pt x="48124" y="30492"/>
                </a:lnTo>
                <a:lnTo>
                  <a:pt x="48831" y="27711"/>
                </a:lnTo>
                <a:lnTo>
                  <a:pt x="49989" y="25069"/>
                </a:lnTo>
                <a:lnTo>
                  <a:pt x="50063" y="24244"/>
                </a:lnTo>
                <a:lnTo>
                  <a:pt x="47439" y="13571"/>
                </a:lnTo>
                <a:lnTo>
                  <a:pt x="41600" y="6002"/>
                </a:lnTo>
                <a:lnTo>
                  <a:pt x="35225" y="2412"/>
                </a:lnTo>
                <a:close/>
              </a:path>
              <a:path w="50164" h="50800">
                <a:moveTo>
                  <a:pt x="24460" y="0"/>
                </a:moveTo>
                <a:lnTo>
                  <a:pt x="17119" y="929"/>
                </a:lnTo>
                <a:lnTo>
                  <a:pt x="10241" y="3706"/>
                </a:lnTo>
                <a:lnTo>
                  <a:pt x="4368" y="8288"/>
                </a:lnTo>
                <a:lnTo>
                  <a:pt x="0" y="14668"/>
                </a:lnTo>
                <a:lnTo>
                  <a:pt x="914" y="16192"/>
                </a:lnTo>
                <a:lnTo>
                  <a:pt x="1676" y="17856"/>
                </a:lnTo>
                <a:lnTo>
                  <a:pt x="2260" y="19672"/>
                </a:lnTo>
                <a:lnTo>
                  <a:pt x="5141" y="12764"/>
                </a:lnTo>
                <a:lnTo>
                  <a:pt x="10236" y="7299"/>
                </a:lnTo>
                <a:lnTo>
                  <a:pt x="16916" y="3700"/>
                </a:lnTo>
                <a:lnTo>
                  <a:pt x="24422" y="2412"/>
                </a:lnTo>
                <a:lnTo>
                  <a:pt x="35225" y="2412"/>
                </a:lnTo>
                <a:lnTo>
                  <a:pt x="33591" y="1493"/>
                </a:lnTo>
                <a:lnTo>
                  <a:pt x="2446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5261507" y="5933897"/>
            <a:ext cx="1704" cy="11125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5261990" y="5927039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33" y="0"/>
                </a:moveTo>
                <a:lnTo>
                  <a:pt x="1168" y="2070"/>
                </a:lnTo>
                <a:lnTo>
                  <a:pt x="431" y="4356"/>
                </a:lnTo>
                <a:lnTo>
                  <a:pt x="0" y="6858"/>
                </a:lnTo>
                <a:lnTo>
                  <a:pt x="673" y="8978"/>
                </a:lnTo>
                <a:lnTo>
                  <a:pt x="1092" y="11163"/>
                </a:lnTo>
                <a:lnTo>
                  <a:pt x="1129" y="15125"/>
                </a:lnTo>
                <a:lnTo>
                  <a:pt x="922" y="16560"/>
                </a:lnTo>
                <a:lnTo>
                  <a:pt x="596" y="17970"/>
                </a:lnTo>
                <a:lnTo>
                  <a:pt x="1206" y="19888"/>
                </a:lnTo>
                <a:lnTo>
                  <a:pt x="2070" y="21717"/>
                </a:lnTo>
                <a:lnTo>
                  <a:pt x="3149" y="23431"/>
                </a:lnTo>
                <a:lnTo>
                  <a:pt x="4165" y="21310"/>
                </a:lnTo>
                <a:lnTo>
                  <a:pt x="4902" y="19011"/>
                </a:lnTo>
                <a:lnTo>
                  <a:pt x="5346" y="16560"/>
                </a:lnTo>
                <a:lnTo>
                  <a:pt x="4864" y="15125"/>
                </a:lnTo>
                <a:lnTo>
                  <a:pt x="4495" y="13665"/>
                </a:lnTo>
                <a:lnTo>
                  <a:pt x="3848" y="9690"/>
                </a:lnTo>
                <a:lnTo>
                  <a:pt x="3924" y="7277"/>
                </a:lnTo>
                <a:lnTo>
                  <a:pt x="4394" y="5003"/>
                </a:lnTo>
                <a:lnTo>
                  <a:pt x="3810" y="3187"/>
                </a:lnTo>
                <a:lnTo>
                  <a:pt x="3048" y="1524"/>
                </a:lnTo>
                <a:lnTo>
                  <a:pt x="21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173370" y="5916714"/>
            <a:ext cx="42659" cy="44869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5215051" y="5934608"/>
            <a:ext cx="1625" cy="11391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5170309" y="5914313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45326" y="31686"/>
                </a:moveTo>
                <a:lnTo>
                  <a:pt x="42319" y="37997"/>
                </a:lnTo>
                <a:lnTo>
                  <a:pt x="37692" y="42927"/>
                </a:lnTo>
                <a:lnTo>
                  <a:pt x="31633" y="46136"/>
                </a:lnTo>
                <a:lnTo>
                  <a:pt x="24333" y="47282"/>
                </a:lnTo>
                <a:lnTo>
                  <a:pt x="23837" y="47282"/>
                </a:lnTo>
                <a:lnTo>
                  <a:pt x="24625" y="48196"/>
                </a:lnTo>
                <a:lnTo>
                  <a:pt x="25349" y="49187"/>
                </a:lnTo>
                <a:lnTo>
                  <a:pt x="25996" y="50253"/>
                </a:lnTo>
                <a:lnTo>
                  <a:pt x="27305" y="50126"/>
                </a:lnTo>
                <a:lnTo>
                  <a:pt x="28575" y="49911"/>
                </a:lnTo>
                <a:lnTo>
                  <a:pt x="29819" y="49631"/>
                </a:lnTo>
                <a:lnTo>
                  <a:pt x="33629" y="45300"/>
                </a:lnTo>
                <a:lnTo>
                  <a:pt x="38785" y="42506"/>
                </a:lnTo>
                <a:lnTo>
                  <a:pt x="44297" y="41313"/>
                </a:lnTo>
                <a:lnTo>
                  <a:pt x="45427" y="40043"/>
                </a:lnTo>
                <a:lnTo>
                  <a:pt x="46443" y="38671"/>
                </a:lnTo>
                <a:lnTo>
                  <a:pt x="47307" y="37198"/>
                </a:lnTo>
                <a:lnTo>
                  <a:pt x="46431" y="35445"/>
                </a:lnTo>
                <a:lnTo>
                  <a:pt x="45745" y="33604"/>
                </a:lnTo>
                <a:lnTo>
                  <a:pt x="45326" y="31686"/>
                </a:lnTo>
                <a:close/>
              </a:path>
              <a:path w="48895" h="50800">
                <a:moveTo>
                  <a:pt x="25400" y="0"/>
                </a:moveTo>
                <a:lnTo>
                  <a:pt x="18039" y="932"/>
                </a:lnTo>
                <a:lnTo>
                  <a:pt x="11150" y="3716"/>
                </a:lnTo>
                <a:lnTo>
                  <a:pt x="5261" y="8331"/>
                </a:lnTo>
                <a:lnTo>
                  <a:pt x="901" y="14757"/>
                </a:lnTo>
                <a:lnTo>
                  <a:pt x="1854" y="17297"/>
                </a:lnTo>
                <a:lnTo>
                  <a:pt x="2451" y="20154"/>
                </a:lnTo>
                <a:lnTo>
                  <a:pt x="2641" y="23698"/>
                </a:lnTo>
                <a:lnTo>
                  <a:pt x="2438" y="27571"/>
                </a:lnTo>
                <a:lnTo>
                  <a:pt x="1493" y="31165"/>
                </a:lnTo>
                <a:lnTo>
                  <a:pt x="0" y="34290"/>
                </a:lnTo>
                <a:lnTo>
                  <a:pt x="635" y="35839"/>
                </a:lnTo>
                <a:lnTo>
                  <a:pt x="1435" y="37338"/>
                </a:lnTo>
                <a:lnTo>
                  <a:pt x="2387" y="38760"/>
                </a:lnTo>
                <a:lnTo>
                  <a:pt x="6870" y="38798"/>
                </a:lnTo>
                <a:lnTo>
                  <a:pt x="8216" y="38989"/>
                </a:lnTo>
                <a:lnTo>
                  <a:pt x="5531" y="35445"/>
                </a:lnTo>
                <a:lnTo>
                  <a:pt x="3753" y="31127"/>
                </a:lnTo>
                <a:lnTo>
                  <a:pt x="3060" y="26860"/>
                </a:lnTo>
                <a:lnTo>
                  <a:pt x="3789" y="17868"/>
                </a:lnTo>
                <a:lnTo>
                  <a:pt x="3872" y="17297"/>
                </a:lnTo>
                <a:lnTo>
                  <a:pt x="8616" y="9593"/>
                </a:lnTo>
                <a:lnTo>
                  <a:pt x="16194" y="4341"/>
                </a:lnTo>
                <a:lnTo>
                  <a:pt x="25336" y="2413"/>
                </a:lnTo>
                <a:lnTo>
                  <a:pt x="36310" y="2413"/>
                </a:lnTo>
                <a:lnTo>
                  <a:pt x="32348" y="846"/>
                </a:lnTo>
                <a:lnTo>
                  <a:pt x="25400" y="0"/>
                </a:lnTo>
                <a:close/>
              </a:path>
              <a:path w="48895" h="50800">
                <a:moveTo>
                  <a:pt x="36310" y="2413"/>
                </a:moveTo>
                <a:lnTo>
                  <a:pt x="25336" y="2413"/>
                </a:lnTo>
                <a:lnTo>
                  <a:pt x="26530" y="2438"/>
                </a:lnTo>
                <a:lnTo>
                  <a:pt x="33477" y="4181"/>
                </a:lnTo>
                <a:lnTo>
                  <a:pt x="39074" y="8166"/>
                </a:lnTo>
                <a:lnTo>
                  <a:pt x="43200" y="13750"/>
                </a:lnTo>
                <a:lnTo>
                  <a:pt x="45732" y="20294"/>
                </a:lnTo>
                <a:lnTo>
                  <a:pt x="46355" y="17868"/>
                </a:lnTo>
                <a:lnTo>
                  <a:pt x="47282" y="15671"/>
                </a:lnTo>
                <a:lnTo>
                  <a:pt x="48437" y="13690"/>
                </a:lnTo>
                <a:lnTo>
                  <a:pt x="44311" y="7672"/>
                </a:lnTo>
                <a:lnTo>
                  <a:pt x="38800" y="3397"/>
                </a:lnTo>
                <a:lnTo>
                  <a:pt x="36310" y="2413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5219281" y="5932957"/>
            <a:ext cx="1930" cy="11912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215623" y="5928004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3124" y="0"/>
                </a:moveTo>
                <a:lnTo>
                  <a:pt x="1955" y="1968"/>
                </a:lnTo>
                <a:lnTo>
                  <a:pt x="1041" y="4165"/>
                </a:lnTo>
                <a:lnTo>
                  <a:pt x="406" y="6591"/>
                </a:lnTo>
                <a:lnTo>
                  <a:pt x="800" y="8191"/>
                </a:lnTo>
                <a:lnTo>
                  <a:pt x="1054" y="9804"/>
                </a:lnTo>
                <a:lnTo>
                  <a:pt x="1041" y="13715"/>
                </a:lnTo>
                <a:lnTo>
                  <a:pt x="627" y="15976"/>
                </a:lnTo>
                <a:lnTo>
                  <a:pt x="0" y="17983"/>
                </a:lnTo>
                <a:lnTo>
                  <a:pt x="431" y="19900"/>
                </a:lnTo>
                <a:lnTo>
                  <a:pt x="1104" y="21742"/>
                </a:lnTo>
                <a:lnTo>
                  <a:pt x="1993" y="23495"/>
                </a:lnTo>
                <a:lnTo>
                  <a:pt x="3187" y="21462"/>
                </a:lnTo>
                <a:lnTo>
                  <a:pt x="4127" y="19253"/>
                </a:lnTo>
                <a:lnTo>
                  <a:pt x="4762" y="16865"/>
                </a:lnTo>
                <a:lnTo>
                  <a:pt x="4507" y="15913"/>
                </a:lnTo>
                <a:lnTo>
                  <a:pt x="4330" y="15074"/>
                </a:lnTo>
                <a:lnTo>
                  <a:pt x="3657" y="10909"/>
                </a:lnTo>
                <a:lnTo>
                  <a:pt x="3949" y="7797"/>
                </a:lnTo>
                <a:lnTo>
                  <a:pt x="4864" y="4952"/>
                </a:lnTo>
                <a:lnTo>
                  <a:pt x="4432" y="3162"/>
                </a:lnTo>
                <a:lnTo>
                  <a:pt x="3848" y="1511"/>
                </a:lnTo>
                <a:lnTo>
                  <a:pt x="31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5125008" y="5915787"/>
            <a:ext cx="43408" cy="44145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5122455" y="5913386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5639" y="2400"/>
                </a:moveTo>
                <a:lnTo>
                  <a:pt x="24828" y="2400"/>
                </a:lnTo>
                <a:lnTo>
                  <a:pt x="26009" y="2438"/>
                </a:lnTo>
                <a:lnTo>
                  <a:pt x="34051" y="4736"/>
                </a:lnTo>
                <a:lnTo>
                  <a:pt x="40192" y="9982"/>
                </a:lnTo>
                <a:lnTo>
                  <a:pt x="44233" y="17133"/>
                </a:lnTo>
                <a:lnTo>
                  <a:pt x="45971" y="25158"/>
                </a:lnTo>
                <a:lnTo>
                  <a:pt x="44514" y="32572"/>
                </a:lnTo>
                <a:lnTo>
                  <a:pt x="41186" y="38854"/>
                </a:lnTo>
                <a:lnTo>
                  <a:pt x="36190" y="43628"/>
                </a:lnTo>
                <a:lnTo>
                  <a:pt x="29730" y="46532"/>
                </a:lnTo>
                <a:lnTo>
                  <a:pt x="30022" y="47434"/>
                </a:lnTo>
                <a:lnTo>
                  <a:pt x="30276" y="48361"/>
                </a:lnTo>
                <a:lnTo>
                  <a:pt x="30479" y="49326"/>
                </a:lnTo>
                <a:lnTo>
                  <a:pt x="30683" y="49275"/>
                </a:lnTo>
                <a:lnTo>
                  <a:pt x="34226" y="44932"/>
                </a:lnTo>
                <a:lnTo>
                  <a:pt x="39103" y="42024"/>
                </a:lnTo>
                <a:lnTo>
                  <a:pt x="44373" y="40614"/>
                </a:lnTo>
                <a:lnTo>
                  <a:pt x="45745" y="38976"/>
                </a:lnTo>
                <a:lnTo>
                  <a:pt x="46913" y="37172"/>
                </a:lnTo>
                <a:lnTo>
                  <a:pt x="47853" y="35204"/>
                </a:lnTo>
                <a:lnTo>
                  <a:pt x="46685" y="32308"/>
                </a:lnTo>
                <a:lnTo>
                  <a:pt x="46100" y="29171"/>
                </a:lnTo>
                <a:lnTo>
                  <a:pt x="46481" y="22098"/>
                </a:lnTo>
                <a:lnTo>
                  <a:pt x="47358" y="18656"/>
                </a:lnTo>
                <a:lnTo>
                  <a:pt x="48755" y="15671"/>
                </a:lnTo>
                <a:lnTo>
                  <a:pt x="44781" y="8781"/>
                </a:lnTo>
                <a:lnTo>
                  <a:pt x="39112" y="3887"/>
                </a:lnTo>
                <a:lnTo>
                  <a:pt x="35639" y="2400"/>
                </a:lnTo>
                <a:close/>
              </a:path>
              <a:path w="48895" h="49529">
                <a:moveTo>
                  <a:pt x="24879" y="0"/>
                </a:moveTo>
                <a:lnTo>
                  <a:pt x="17307" y="989"/>
                </a:lnTo>
                <a:lnTo>
                  <a:pt x="10253" y="3940"/>
                </a:lnTo>
                <a:lnTo>
                  <a:pt x="4292" y="8829"/>
                </a:lnTo>
                <a:lnTo>
                  <a:pt x="0" y="15633"/>
                </a:lnTo>
                <a:lnTo>
                  <a:pt x="1168" y="18414"/>
                </a:lnTo>
                <a:lnTo>
                  <a:pt x="1904" y="21577"/>
                </a:lnTo>
                <a:lnTo>
                  <a:pt x="1932" y="22098"/>
                </a:lnTo>
                <a:lnTo>
                  <a:pt x="2041" y="26860"/>
                </a:lnTo>
                <a:lnTo>
                  <a:pt x="1928" y="27914"/>
                </a:lnTo>
                <a:lnTo>
                  <a:pt x="1816" y="28727"/>
                </a:lnTo>
                <a:lnTo>
                  <a:pt x="1485" y="30225"/>
                </a:lnTo>
                <a:lnTo>
                  <a:pt x="3263" y="30035"/>
                </a:lnTo>
                <a:lnTo>
                  <a:pt x="2904" y="28727"/>
                </a:lnTo>
                <a:lnTo>
                  <a:pt x="2730" y="27914"/>
                </a:lnTo>
                <a:lnTo>
                  <a:pt x="2552" y="26860"/>
                </a:lnTo>
                <a:lnTo>
                  <a:pt x="3320" y="17359"/>
                </a:lnTo>
                <a:lnTo>
                  <a:pt x="8104" y="9582"/>
                </a:lnTo>
                <a:lnTo>
                  <a:pt x="15681" y="4329"/>
                </a:lnTo>
                <a:lnTo>
                  <a:pt x="24828" y="2400"/>
                </a:lnTo>
                <a:lnTo>
                  <a:pt x="35639" y="2400"/>
                </a:lnTo>
                <a:lnTo>
                  <a:pt x="32296" y="968"/>
                </a:lnTo>
                <a:lnTo>
                  <a:pt x="24879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5168556" y="5929058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654" y="0"/>
                </a:moveTo>
                <a:lnTo>
                  <a:pt x="1257" y="2984"/>
                </a:lnTo>
                <a:lnTo>
                  <a:pt x="380" y="6426"/>
                </a:lnTo>
                <a:lnTo>
                  <a:pt x="0" y="13512"/>
                </a:lnTo>
                <a:lnTo>
                  <a:pt x="584" y="16637"/>
                </a:lnTo>
                <a:lnTo>
                  <a:pt x="1752" y="19532"/>
                </a:lnTo>
                <a:lnTo>
                  <a:pt x="3263" y="16370"/>
                </a:lnTo>
                <a:lnTo>
                  <a:pt x="4190" y="12827"/>
                </a:lnTo>
                <a:lnTo>
                  <a:pt x="4394" y="8953"/>
                </a:lnTo>
                <a:lnTo>
                  <a:pt x="4203" y="5397"/>
                </a:lnTo>
                <a:lnTo>
                  <a:pt x="3606" y="2540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5037709" y="5940704"/>
            <a:ext cx="34099" cy="44107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5033286" y="5938024"/>
            <a:ext cx="41910" cy="50165"/>
          </a:xfrm>
          <a:custGeom>
            <a:avLst/>
            <a:gdLst/>
            <a:ahLst/>
            <a:cxnLst/>
            <a:rect l="l" t="t" r="r" b="b"/>
            <a:pathLst>
              <a:path w="41910" h="50164">
                <a:moveTo>
                  <a:pt x="53" y="23507"/>
                </a:moveTo>
                <a:lnTo>
                  <a:pt x="24894" y="49911"/>
                </a:lnTo>
                <a:lnTo>
                  <a:pt x="26037" y="49885"/>
                </a:lnTo>
                <a:lnTo>
                  <a:pt x="32019" y="49555"/>
                </a:lnTo>
                <a:lnTo>
                  <a:pt x="37429" y="47650"/>
                </a:lnTo>
                <a:lnTo>
                  <a:pt x="38618" y="46786"/>
                </a:lnTo>
                <a:lnTo>
                  <a:pt x="30787" y="46786"/>
                </a:lnTo>
                <a:lnTo>
                  <a:pt x="24487" y="46748"/>
                </a:lnTo>
                <a:lnTo>
                  <a:pt x="4421" y="24688"/>
                </a:lnTo>
                <a:lnTo>
                  <a:pt x="2923" y="24447"/>
                </a:lnTo>
                <a:lnTo>
                  <a:pt x="1462" y="24053"/>
                </a:lnTo>
                <a:lnTo>
                  <a:pt x="53" y="23507"/>
                </a:lnTo>
                <a:close/>
              </a:path>
              <a:path w="41910" h="50164">
                <a:moveTo>
                  <a:pt x="38521" y="42976"/>
                </a:moveTo>
                <a:lnTo>
                  <a:pt x="35054" y="45389"/>
                </a:lnTo>
                <a:lnTo>
                  <a:pt x="30787" y="46786"/>
                </a:lnTo>
                <a:lnTo>
                  <a:pt x="38618" y="46786"/>
                </a:lnTo>
                <a:lnTo>
                  <a:pt x="41785" y="44488"/>
                </a:lnTo>
                <a:lnTo>
                  <a:pt x="40667" y="44056"/>
                </a:lnTo>
                <a:lnTo>
                  <a:pt x="39575" y="43548"/>
                </a:lnTo>
                <a:lnTo>
                  <a:pt x="38521" y="42976"/>
                </a:lnTo>
                <a:close/>
              </a:path>
              <a:path w="41910" h="50164">
                <a:moveTo>
                  <a:pt x="32260" y="0"/>
                </a:moveTo>
                <a:lnTo>
                  <a:pt x="32361" y="2679"/>
                </a:lnTo>
                <a:lnTo>
                  <a:pt x="33073" y="2895"/>
                </a:lnTo>
                <a:lnTo>
                  <a:pt x="33860" y="2159"/>
                </a:lnTo>
                <a:lnTo>
                  <a:pt x="34698" y="1473"/>
                </a:lnTo>
                <a:lnTo>
                  <a:pt x="35575" y="838"/>
                </a:lnTo>
                <a:lnTo>
                  <a:pt x="34495" y="495"/>
                </a:lnTo>
                <a:lnTo>
                  <a:pt x="33390" y="215"/>
                </a:lnTo>
                <a:lnTo>
                  <a:pt x="3226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5076571" y="5916714"/>
            <a:ext cx="43472" cy="33337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5072214" y="5914313"/>
            <a:ext cx="50800" cy="30480"/>
          </a:xfrm>
          <a:custGeom>
            <a:avLst/>
            <a:gdLst/>
            <a:ahLst/>
            <a:cxnLst/>
            <a:rect l="l" t="t" r="r" b="b"/>
            <a:pathLst>
              <a:path w="50800" h="30479">
                <a:moveTo>
                  <a:pt x="37582" y="2413"/>
                </a:moveTo>
                <a:lnTo>
                  <a:pt x="26682" y="2413"/>
                </a:lnTo>
                <a:lnTo>
                  <a:pt x="27876" y="2438"/>
                </a:lnTo>
                <a:lnTo>
                  <a:pt x="35917" y="4743"/>
                </a:lnTo>
                <a:lnTo>
                  <a:pt x="42057" y="9991"/>
                </a:lnTo>
                <a:lnTo>
                  <a:pt x="46094" y="17140"/>
                </a:lnTo>
                <a:lnTo>
                  <a:pt x="47828" y="25146"/>
                </a:lnTo>
                <a:lnTo>
                  <a:pt x="47726" y="26949"/>
                </a:lnTo>
                <a:lnTo>
                  <a:pt x="47459" y="28689"/>
                </a:lnTo>
                <a:lnTo>
                  <a:pt x="47040" y="30353"/>
                </a:lnTo>
                <a:lnTo>
                  <a:pt x="47574" y="30187"/>
                </a:lnTo>
                <a:lnTo>
                  <a:pt x="48640" y="29908"/>
                </a:lnTo>
                <a:lnTo>
                  <a:pt x="48209" y="28028"/>
                </a:lnTo>
                <a:lnTo>
                  <a:pt x="48116" y="26949"/>
                </a:lnTo>
                <a:lnTo>
                  <a:pt x="48094" y="25146"/>
                </a:lnTo>
                <a:lnTo>
                  <a:pt x="48336" y="20624"/>
                </a:lnTo>
                <a:lnTo>
                  <a:pt x="49072" y="17487"/>
                </a:lnTo>
                <a:lnTo>
                  <a:pt x="50241" y="14719"/>
                </a:lnTo>
                <a:lnTo>
                  <a:pt x="46180" y="8245"/>
                </a:lnTo>
                <a:lnTo>
                  <a:pt x="40579" y="3649"/>
                </a:lnTo>
                <a:lnTo>
                  <a:pt x="37582" y="2413"/>
                </a:lnTo>
                <a:close/>
              </a:path>
              <a:path w="50800" h="30479">
                <a:moveTo>
                  <a:pt x="26746" y="0"/>
                </a:moveTo>
                <a:lnTo>
                  <a:pt x="17684" y="1428"/>
                </a:lnTo>
                <a:lnTo>
                  <a:pt x="9544" y="5684"/>
                </a:lnTo>
                <a:lnTo>
                  <a:pt x="3318" y="12724"/>
                </a:lnTo>
                <a:lnTo>
                  <a:pt x="0" y="22504"/>
                </a:lnTo>
                <a:lnTo>
                  <a:pt x="1397" y="21780"/>
                </a:lnTo>
                <a:lnTo>
                  <a:pt x="2870" y="21183"/>
                </a:lnTo>
                <a:lnTo>
                  <a:pt x="4356" y="20713"/>
                </a:lnTo>
                <a:lnTo>
                  <a:pt x="7010" y="13423"/>
                </a:lnTo>
                <a:lnTo>
                  <a:pt x="12104" y="7624"/>
                </a:lnTo>
                <a:lnTo>
                  <a:pt x="18906" y="3795"/>
                </a:lnTo>
                <a:lnTo>
                  <a:pt x="26682" y="2413"/>
                </a:lnTo>
                <a:lnTo>
                  <a:pt x="37582" y="2413"/>
                </a:lnTo>
                <a:lnTo>
                  <a:pt x="33935" y="908"/>
                </a:lnTo>
                <a:lnTo>
                  <a:pt x="2674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5120260" y="5929033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195" y="0"/>
                </a:moveTo>
                <a:lnTo>
                  <a:pt x="1014" y="2768"/>
                </a:lnTo>
                <a:lnTo>
                  <a:pt x="276" y="5943"/>
                </a:lnTo>
                <a:lnTo>
                  <a:pt x="85" y="9525"/>
                </a:lnTo>
                <a:lnTo>
                  <a:pt x="0" y="11531"/>
                </a:lnTo>
                <a:lnTo>
                  <a:pt x="163" y="13309"/>
                </a:lnTo>
                <a:lnTo>
                  <a:pt x="595" y="15189"/>
                </a:lnTo>
                <a:lnTo>
                  <a:pt x="1611" y="14935"/>
                </a:lnTo>
                <a:lnTo>
                  <a:pt x="2640" y="14731"/>
                </a:lnTo>
                <a:lnTo>
                  <a:pt x="3681" y="14592"/>
                </a:lnTo>
                <a:lnTo>
                  <a:pt x="4011" y="13093"/>
                </a:lnTo>
                <a:lnTo>
                  <a:pt x="4227" y="11531"/>
                </a:lnTo>
                <a:lnTo>
                  <a:pt x="4291" y="9525"/>
                </a:lnTo>
                <a:lnTo>
                  <a:pt x="4094" y="5918"/>
                </a:lnTo>
                <a:lnTo>
                  <a:pt x="3364" y="2768"/>
                </a:lnTo>
                <a:lnTo>
                  <a:pt x="21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5023243" y="5920473"/>
            <a:ext cx="37566" cy="37439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5037734" y="5939942"/>
            <a:ext cx="23444" cy="19926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5018608" y="5917984"/>
            <a:ext cx="82880" cy="62953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5069547" y="5936069"/>
            <a:ext cx="36245" cy="43903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5072240" y="5937936"/>
            <a:ext cx="30048" cy="26771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5072101" y="5940196"/>
            <a:ext cx="13753" cy="21717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5068874" y="5936818"/>
            <a:ext cx="30480" cy="47625"/>
          </a:xfrm>
          <a:custGeom>
            <a:avLst/>
            <a:gdLst/>
            <a:ahLst/>
            <a:cxnLst/>
            <a:rect l="l" t="t" r="r" b="b"/>
            <a:pathLst>
              <a:path w="30479" h="47625">
                <a:moveTo>
                  <a:pt x="9182" y="43167"/>
                </a:moveTo>
                <a:lnTo>
                  <a:pt x="8192" y="44132"/>
                </a:lnTo>
                <a:lnTo>
                  <a:pt x="7264" y="44919"/>
                </a:lnTo>
                <a:lnTo>
                  <a:pt x="6210" y="45694"/>
                </a:lnTo>
                <a:lnTo>
                  <a:pt x="8839" y="46697"/>
                </a:lnTo>
                <a:lnTo>
                  <a:pt x="11645" y="47243"/>
                </a:lnTo>
                <a:lnTo>
                  <a:pt x="14465" y="47243"/>
                </a:lnTo>
                <a:lnTo>
                  <a:pt x="15620" y="47218"/>
                </a:lnTo>
                <a:lnTo>
                  <a:pt x="19964" y="46977"/>
                </a:lnTo>
                <a:lnTo>
                  <a:pt x="24002" y="45897"/>
                </a:lnTo>
                <a:lnTo>
                  <a:pt x="27571" y="44132"/>
                </a:lnTo>
                <a:lnTo>
                  <a:pt x="14998" y="44132"/>
                </a:lnTo>
                <a:lnTo>
                  <a:pt x="12344" y="43992"/>
                </a:lnTo>
                <a:lnTo>
                  <a:pt x="10718" y="43675"/>
                </a:lnTo>
                <a:lnTo>
                  <a:pt x="9182" y="43167"/>
                </a:lnTo>
                <a:close/>
              </a:path>
              <a:path w="30479" h="47625">
                <a:moveTo>
                  <a:pt x="29883" y="38912"/>
                </a:moveTo>
                <a:lnTo>
                  <a:pt x="26162" y="42189"/>
                </a:lnTo>
                <a:lnTo>
                  <a:pt x="21234" y="44132"/>
                </a:lnTo>
                <a:lnTo>
                  <a:pt x="27571" y="44132"/>
                </a:lnTo>
                <a:lnTo>
                  <a:pt x="28301" y="42189"/>
                </a:lnTo>
                <a:lnTo>
                  <a:pt x="29019" y="40576"/>
                </a:lnTo>
                <a:lnTo>
                  <a:pt x="29883" y="38912"/>
                </a:lnTo>
                <a:close/>
              </a:path>
              <a:path w="30479" h="47625">
                <a:moveTo>
                  <a:pt x="3340" y="0"/>
                </a:moveTo>
                <a:lnTo>
                  <a:pt x="2184" y="596"/>
                </a:lnTo>
                <a:lnTo>
                  <a:pt x="1066" y="1282"/>
                </a:lnTo>
                <a:lnTo>
                  <a:pt x="0" y="2044"/>
                </a:lnTo>
                <a:lnTo>
                  <a:pt x="1054" y="2374"/>
                </a:lnTo>
                <a:lnTo>
                  <a:pt x="2082" y="2781"/>
                </a:lnTo>
                <a:lnTo>
                  <a:pt x="3073" y="3238"/>
                </a:lnTo>
                <a:lnTo>
                  <a:pt x="3194" y="1282"/>
                </a:lnTo>
                <a:lnTo>
                  <a:pt x="33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5058435" y="5940920"/>
            <a:ext cx="16319" cy="40081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5066360" y="5938850"/>
            <a:ext cx="12065" cy="43815"/>
          </a:xfrm>
          <a:custGeom>
            <a:avLst/>
            <a:gdLst/>
            <a:ahLst/>
            <a:cxnLst/>
            <a:rect l="l" t="t" r="r" b="b"/>
            <a:pathLst>
              <a:path w="12064" h="43814">
                <a:moveTo>
                  <a:pt x="8394" y="39636"/>
                </a:moveTo>
                <a:lnTo>
                  <a:pt x="7493" y="40563"/>
                </a:lnTo>
                <a:lnTo>
                  <a:pt x="6515" y="41401"/>
                </a:lnTo>
                <a:lnTo>
                  <a:pt x="5448" y="42151"/>
                </a:lnTo>
                <a:lnTo>
                  <a:pt x="6502" y="42722"/>
                </a:lnTo>
                <a:lnTo>
                  <a:pt x="7594" y="43230"/>
                </a:lnTo>
                <a:lnTo>
                  <a:pt x="8712" y="43649"/>
                </a:lnTo>
                <a:lnTo>
                  <a:pt x="9779" y="42887"/>
                </a:lnTo>
                <a:lnTo>
                  <a:pt x="10769" y="42037"/>
                </a:lnTo>
                <a:lnTo>
                  <a:pt x="11696" y="41122"/>
                </a:lnTo>
                <a:lnTo>
                  <a:pt x="10540" y="40741"/>
                </a:lnTo>
                <a:lnTo>
                  <a:pt x="9436" y="40233"/>
                </a:lnTo>
                <a:lnTo>
                  <a:pt x="8394" y="39636"/>
                </a:lnTo>
                <a:close/>
              </a:path>
              <a:path w="12064" h="43814">
                <a:moveTo>
                  <a:pt x="2514" y="0"/>
                </a:moveTo>
                <a:lnTo>
                  <a:pt x="1514" y="736"/>
                </a:lnTo>
                <a:lnTo>
                  <a:pt x="800" y="1320"/>
                </a:lnTo>
                <a:lnTo>
                  <a:pt x="0" y="2070"/>
                </a:lnTo>
                <a:lnTo>
                  <a:pt x="1117" y="2451"/>
                </a:lnTo>
                <a:lnTo>
                  <a:pt x="2184" y="2921"/>
                </a:lnTo>
                <a:lnTo>
                  <a:pt x="3187" y="3492"/>
                </a:lnTo>
                <a:lnTo>
                  <a:pt x="3937" y="2794"/>
                </a:lnTo>
                <a:lnTo>
                  <a:pt x="4845" y="2070"/>
                </a:lnTo>
                <a:lnTo>
                  <a:pt x="5587" y="1549"/>
                </a:lnTo>
                <a:lnTo>
                  <a:pt x="5587" y="1206"/>
                </a:lnTo>
                <a:lnTo>
                  <a:pt x="4584" y="736"/>
                </a:lnTo>
                <a:lnTo>
                  <a:pt x="3568" y="342"/>
                </a:lnTo>
                <a:lnTo>
                  <a:pt x="25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5076355" y="5933668"/>
            <a:ext cx="33185" cy="20497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5071948" y="5935027"/>
            <a:ext cx="5080" cy="5715"/>
          </a:xfrm>
          <a:custGeom>
            <a:avLst/>
            <a:gdLst/>
            <a:ahLst/>
            <a:cxnLst/>
            <a:rect l="l" t="t" r="r" b="b"/>
            <a:pathLst>
              <a:path w="5079" h="5714">
                <a:moveTo>
                  <a:pt x="4622" y="0"/>
                </a:moveTo>
                <a:lnTo>
                  <a:pt x="0" y="5029"/>
                </a:lnTo>
                <a:lnTo>
                  <a:pt x="292" y="5168"/>
                </a:lnTo>
                <a:lnTo>
                  <a:pt x="1587" y="4292"/>
                </a:lnTo>
                <a:lnTo>
                  <a:pt x="2959" y="3530"/>
                </a:lnTo>
                <a:lnTo>
                  <a:pt x="4406" y="2908"/>
                </a:lnTo>
                <a:lnTo>
                  <a:pt x="4483" y="952"/>
                </a:lnTo>
                <a:lnTo>
                  <a:pt x="462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5058714" y="5941720"/>
            <a:ext cx="6832" cy="14122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5106161" y="5948616"/>
            <a:ext cx="42811" cy="41998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5126507" y="5945784"/>
            <a:ext cx="20878" cy="14871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5110492" y="5945797"/>
            <a:ext cx="37566" cy="16878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5105387" y="5946241"/>
            <a:ext cx="17843" cy="26403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5100978" y="5943346"/>
            <a:ext cx="51982" cy="50393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5101488" y="5959995"/>
            <a:ext cx="4914" cy="4317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5102275" y="5964796"/>
            <a:ext cx="4445" cy="12700"/>
          </a:xfrm>
          <a:custGeom>
            <a:avLst/>
            <a:gdLst/>
            <a:ahLst/>
            <a:cxnLst/>
            <a:rect l="l" t="t" r="r" b="b"/>
            <a:pathLst>
              <a:path w="4445" h="12700">
                <a:moveTo>
                  <a:pt x="3619" y="6705"/>
                </a:moveTo>
                <a:lnTo>
                  <a:pt x="2286" y="8356"/>
                </a:lnTo>
                <a:lnTo>
                  <a:pt x="1092" y="10147"/>
                </a:lnTo>
                <a:lnTo>
                  <a:pt x="0" y="12026"/>
                </a:lnTo>
                <a:lnTo>
                  <a:pt x="1485" y="10871"/>
                </a:lnTo>
                <a:lnTo>
                  <a:pt x="2768" y="9436"/>
                </a:lnTo>
                <a:lnTo>
                  <a:pt x="3886" y="7861"/>
                </a:lnTo>
                <a:lnTo>
                  <a:pt x="3784" y="7480"/>
                </a:lnTo>
                <a:lnTo>
                  <a:pt x="3619" y="6705"/>
                </a:lnTo>
                <a:close/>
              </a:path>
              <a:path w="4445" h="12700">
                <a:moveTo>
                  <a:pt x="3225" y="0"/>
                </a:moveTo>
                <a:lnTo>
                  <a:pt x="2971" y="876"/>
                </a:lnTo>
                <a:lnTo>
                  <a:pt x="2664" y="1777"/>
                </a:lnTo>
                <a:lnTo>
                  <a:pt x="2349" y="2565"/>
                </a:lnTo>
                <a:lnTo>
                  <a:pt x="3111" y="1777"/>
                </a:lnTo>
                <a:lnTo>
                  <a:pt x="322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5105793" y="5950051"/>
            <a:ext cx="4699" cy="9944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5106263" y="596052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57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5151818" y="5955411"/>
            <a:ext cx="43026" cy="44869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5181943" y="5956935"/>
            <a:ext cx="4952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5174462" y="5955411"/>
            <a:ext cx="16408" cy="9118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5151818" y="5973026"/>
            <a:ext cx="901" cy="3492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5147868" y="5953074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46355" y="32003"/>
                </a:moveTo>
                <a:lnTo>
                  <a:pt x="43310" y="38169"/>
                </a:lnTo>
                <a:lnTo>
                  <a:pt x="38700" y="42978"/>
                </a:lnTo>
                <a:lnTo>
                  <a:pt x="32703" y="46103"/>
                </a:lnTo>
                <a:lnTo>
                  <a:pt x="25501" y="47218"/>
                </a:lnTo>
                <a:lnTo>
                  <a:pt x="25006" y="47218"/>
                </a:lnTo>
                <a:lnTo>
                  <a:pt x="25387" y="48234"/>
                </a:lnTo>
                <a:lnTo>
                  <a:pt x="26111" y="50279"/>
                </a:lnTo>
                <a:lnTo>
                  <a:pt x="32937" y="49055"/>
                </a:lnTo>
                <a:lnTo>
                  <a:pt x="39022" y="46442"/>
                </a:lnTo>
                <a:lnTo>
                  <a:pt x="44175" y="42569"/>
                </a:lnTo>
                <a:lnTo>
                  <a:pt x="48209" y="37566"/>
                </a:lnTo>
                <a:lnTo>
                  <a:pt x="47358" y="35801"/>
                </a:lnTo>
                <a:lnTo>
                  <a:pt x="46736" y="33921"/>
                </a:lnTo>
                <a:lnTo>
                  <a:pt x="46355" y="32003"/>
                </a:lnTo>
                <a:close/>
              </a:path>
              <a:path w="50164" h="50800">
                <a:moveTo>
                  <a:pt x="3949" y="23444"/>
                </a:moveTo>
                <a:lnTo>
                  <a:pt x="2971" y="26009"/>
                </a:lnTo>
                <a:lnTo>
                  <a:pt x="1638" y="28359"/>
                </a:lnTo>
                <a:lnTo>
                  <a:pt x="0" y="30416"/>
                </a:lnTo>
                <a:lnTo>
                  <a:pt x="2776" y="37478"/>
                </a:lnTo>
                <a:lnTo>
                  <a:pt x="7607" y="43419"/>
                </a:lnTo>
                <a:lnTo>
                  <a:pt x="13933" y="47777"/>
                </a:lnTo>
                <a:lnTo>
                  <a:pt x="21196" y="50088"/>
                </a:lnTo>
                <a:lnTo>
                  <a:pt x="20700" y="48882"/>
                </a:lnTo>
                <a:lnTo>
                  <a:pt x="19634" y="46393"/>
                </a:lnTo>
                <a:lnTo>
                  <a:pt x="11175" y="43776"/>
                </a:lnTo>
                <a:lnTo>
                  <a:pt x="5600" y="35293"/>
                </a:lnTo>
                <a:lnTo>
                  <a:pt x="4038" y="25666"/>
                </a:lnTo>
                <a:lnTo>
                  <a:pt x="3949" y="23444"/>
                </a:lnTo>
                <a:close/>
              </a:path>
              <a:path w="50164" h="50800">
                <a:moveTo>
                  <a:pt x="43002" y="11468"/>
                </a:moveTo>
                <a:lnTo>
                  <a:pt x="44894" y="14236"/>
                </a:lnTo>
                <a:lnTo>
                  <a:pt x="46240" y="17424"/>
                </a:lnTo>
                <a:lnTo>
                  <a:pt x="47002" y="20713"/>
                </a:lnTo>
                <a:lnTo>
                  <a:pt x="47663" y="18300"/>
                </a:lnTo>
                <a:lnTo>
                  <a:pt x="48628" y="16116"/>
                </a:lnTo>
                <a:lnTo>
                  <a:pt x="49834" y="14160"/>
                </a:lnTo>
                <a:lnTo>
                  <a:pt x="49415" y="13220"/>
                </a:lnTo>
                <a:lnTo>
                  <a:pt x="48945" y="12331"/>
                </a:lnTo>
                <a:lnTo>
                  <a:pt x="48530" y="11645"/>
                </a:lnTo>
                <a:lnTo>
                  <a:pt x="44843" y="11645"/>
                </a:lnTo>
                <a:lnTo>
                  <a:pt x="43002" y="11468"/>
                </a:lnTo>
                <a:close/>
              </a:path>
              <a:path w="50164" h="50800">
                <a:moveTo>
                  <a:pt x="48437" y="11493"/>
                </a:moveTo>
                <a:lnTo>
                  <a:pt x="44843" y="11645"/>
                </a:lnTo>
                <a:lnTo>
                  <a:pt x="48530" y="11645"/>
                </a:lnTo>
                <a:lnTo>
                  <a:pt x="48437" y="11493"/>
                </a:lnTo>
                <a:close/>
              </a:path>
              <a:path w="50164" h="50800">
                <a:moveTo>
                  <a:pt x="9354" y="8465"/>
                </a:moveTo>
                <a:lnTo>
                  <a:pt x="5257" y="9601"/>
                </a:lnTo>
                <a:lnTo>
                  <a:pt x="5092" y="9804"/>
                </a:lnTo>
                <a:lnTo>
                  <a:pt x="5372" y="11099"/>
                </a:lnTo>
                <a:lnTo>
                  <a:pt x="5562" y="12458"/>
                </a:lnTo>
                <a:lnTo>
                  <a:pt x="5664" y="13881"/>
                </a:lnTo>
                <a:lnTo>
                  <a:pt x="6223" y="14414"/>
                </a:lnTo>
                <a:lnTo>
                  <a:pt x="9354" y="8465"/>
                </a:lnTo>
                <a:close/>
              </a:path>
              <a:path w="50164" h="50800">
                <a:moveTo>
                  <a:pt x="17480" y="2698"/>
                </a:moveTo>
                <a:lnTo>
                  <a:pt x="10020" y="7200"/>
                </a:lnTo>
                <a:lnTo>
                  <a:pt x="9354" y="8465"/>
                </a:lnTo>
                <a:lnTo>
                  <a:pt x="10756" y="8077"/>
                </a:lnTo>
                <a:lnTo>
                  <a:pt x="15494" y="5079"/>
                </a:lnTo>
                <a:lnTo>
                  <a:pt x="17480" y="2698"/>
                </a:lnTo>
                <a:close/>
              </a:path>
              <a:path w="50164" h="50800">
                <a:moveTo>
                  <a:pt x="24815" y="0"/>
                </a:moveTo>
                <a:lnTo>
                  <a:pt x="22847" y="114"/>
                </a:lnTo>
                <a:lnTo>
                  <a:pt x="20866" y="431"/>
                </a:lnTo>
                <a:lnTo>
                  <a:pt x="18948" y="939"/>
                </a:lnTo>
                <a:lnTo>
                  <a:pt x="17480" y="2698"/>
                </a:lnTo>
                <a:lnTo>
                  <a:pt x="18059" y="2349"/>
                </a:lnTo>
                <a:lnTo>
                  <a:pt x="26593" y="2349"/>
                </a:lnTo>
                <a:lnTo>
                  <a:pt x="25958" y="1600"/>
                </a:lnTo>
                <a:lnTo>
                  <a:pt x="25361" y="812"/>
                </a:lnTo>
                <a:lnTo>
                  <a:pt x="24815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5178526" y="5953302"/>
            <a:ext cx="15621" cy="8280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5172684" y="5953061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14211" y="6997"/>
                </a:moveTo>
                <a:lnTo>
                  <a:pt x="15722" y="8293"/>
                </a:lnTo>
                <a:lnTo>
                  <a:pt x="17043" y="9804"/>
                </a:lnTo>
                <a:lnTo>
                  <a:pt x="18173" y="11468"/>
                </a:lnTo>
                <a:lnTo>
                  <a:pt x="20954" y="11645"/>
                </a:lnTo>
                <a:lnTo>
                  <a:pt x="21336" y="11645"/>
                </a:lnTo>
                <a:lnTo>
                  <a:pt x="23609" y="11506"/>
                </a:lnTo>
                <a:lnTo>
                  <a:pt x="22961" y="10426"/>
                </a:lnTo>
                <a:lnTo>
                  <a:pt x="22237" y="9436"/>
                </a:lnTo>
                <a:lnTo>
                  <a:pt x="21450" y="8521"/>
                </a:lnTo>
                <a:lnTo>
                  <a:pt x="20840" y="8508"/>
                </a:lnTo>
                <a:lnTo>
                  <a:pt x="18262" y="8369"/>
                </a:lnTo>
                <a:lnTo>
                  <a:pt x="16154" y="7835"/>
                </a:lnTo>
                <a:lnTo>
                  <a:pt x="14211" y="6997"/>
                </a:lnTo>
                <a:close/>
              </a:path>
              <a:path w="24129" h="12064">
                <a:moveTo>
                  <a:pt x="0" y="0"/>
                </a:moveTo>
                <a:lnTo>
                  <a:pt x="546" y="812"/>
                </a:lnTo>
                <a:lnTo>
                  <a:pt x="1142" y="1600"/>
                </a:lnTo>
                <a:lnTo>
                  <a:pt x="1777" y="2349"/>
                </a:lnTo>
                <a:lnTo>
                  <a:pt x="5168" y="2514"/>
                </a:lnTo>
                <a:lnTo>
                  <a:pt x="7302" y="3035"/>
                </a:lnTo>
                <a:lnTo>
                  <a:pt x="9245" y="3873"/>
                </a:lnTo>
                <a:lnTo>
                  <a:pt x="7988" y="2793"/>
                </a:lnTo>
                <a:lnTo>
                  <a:pt x="6845" y="1574"/>
                </a:lnTo>
                <a:lnTo>
                  <a:pt x="5841" y="241"/>
                </a:lnTo>
                <a:lnTo>
                  <a:pt x="4483" y="5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5153126" y="5954001"/>
            <a:ext cx="13970" cy="8890"/>
          </a:xfrm>
          <a:custGeom>
            <a:avLst/>
            <a:gdLst/>
            <a:ahLst/>
            <a:cxnLst/>
            <a:rect l="l" t="t" r="r" b="b"/>
            <a:pathLst>
              <a:path w="13970" h="8889">
                <a:moveTo>
                  <a:pt x="13690" y="0"/>
                </a:moveTo>
                <a:lnTo>
                  <a:pt x="8420" y="1422"/>
                </a:lnTo>
                <a:lnTo>
                  <a:pt x="3543" y="4318"/>
                </a:lnTo>
                <a:lnTo>
                  <a:pt x="0" y="8661"/>
                </a:lnTo>
                <a:lnTo>
                  <a:pt x="5499" y="7137"/>
                </a:lnTo>
                <a:lnTo>
                  <a:pt x="10223" y="4140"/>
                </a:lnTo>
                <a:lnTo>
                  <a:pt x="1369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5147640" y="5970308"/>
            <a:ext cx="1257" cy="5524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5147474" y="5962866"/>
            <a:ext cx="6350" cy="20955"/>
          </a:xfrm>
          <a:custGeom>
            <a:avLst/>
            <a:gdLst/>
            <a:ahLst/>
            <a:cxnLst/>
            <a:rect l="l" t="t" r="r" b="b"/>
            <a:pathLst>
              <a:path w="6350" h="20954">
                <a:moveTo>
                  <a:pt x="1613" y="6959"/>
                </a:moveTo>
                <a:lnTo>
                  <a:pt x="1435" y="7442"/>
                </a:lnTo>
                <a:lnTo>
                  <a:pt x="1206" y="9372"/>
                </a:lnTo>
                <a:lnTo>
                  <a:pt x="752" y="11290"/>
                </a:lnTo>
                <a:lnTo>
                  <a:pt x="165" y="12979"/>
                </a:lnTo>
                <a:lnTo>
                  <a:pt x="95" y="13652"/>
                </a:lnTo>
                <a:lnTo>
                  <a:pt x="0" y="18554"/>
                </a:lnTo>
                <a:lnTo>
                  <a:pt x="25" y="18859"/>
                </a:lnTo>
                <a:lnTo>
                  <a:pt x="393" y="20624"/>
                </a:lnTo>
                <a:lnTo>
                  <a:pt x="2044" y="18554"/>
                </a:lnTo>
                <a:lnTo>
                  <a:pt x="3378" y="16217"/>
                </a:lnTo>
                <a:lnTo>
                  <a:pt x="4356" y="13652"/>
                </a:lnTo>
                <a:lnTo>
                  <a:pt x="4482" y="11226"/>
                </a:lnTo>
                <a:lnTo>
                  <a:pt x="4686" y="10160"/>
                </a:lnTo>
                <a:lnTo>
                  <a:pt x="3695" y="9042"/>
                </a:lnTo>
                <a:lnTo>
                  <a:pt x="2679" y="7962"/>
                </a:lnTo>
                <a:lnTo>
                  <a:pt x="1613" y="6959"/>
                </a:lnTo>
                <a:close/>
              </a:path>
              <a:path w="6350" h="20954">
                <a:moveTo>
                  <a:pt x="5499" y="0"/>
                </a:moveTo>
                <a:lnTo>
                  <a:pt x="4927" y="711"/>
                </a:lnTo>
                <a:lnTo>
                  <a:pt x="4407" y="1447"/>
                </a:lnTo>
                <a:lnTo>
                  <a:pt x="3924" y="2222"/>
                </a:lnTo>
                <a:lnTo>
                  <a:pt x="4661" y="2806"/>
                </a:lnTo>
                <a:lnTo>
                  <a:pt x="5372" y="3428"/>
                </a:lnTo>
                <a:lnTo>
                  <a:pt x="6070" y="4076"/>
                </a:lnTo>
                <a:lnTo>
                  <a:pt x="5956" y="2654"/>
                </a:lnTo>
                <a:lnTo>
                  <a:pt x="5765" y="1295"/>
                </a:lnTo>
                <a:lnTo>
                  <a:pt x="549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5199086" y="5957354"/>
            <a:ext cx="41975" cy="44869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5221757" y="5957379"/>
            <a:ext cx="14808" cy="8051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5197970" y="5972200"/>
            <a:ext cx="1943" cy="11823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5196078" y="5954966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20396" y="47015"/>
                </a:moveTo>
                <a:lnTo>
                  <a:pt x="19926" y="48018"/>
                </a:lnTo>
                <a:lnTo>
                  <a:pt x="19464" y="49113"/>
                </a:lnTo>
                <a:lnTo>
                  <a:pt x="19100" y="50076"/>
                </a:lnTo>
                <a:lnTo>
                  <a:pt x="20294" y="50279"/>
                </a:lnTo>
                <a:lnTo>
                  <a:pt x="22720" y="50380"/>
                </a:lnTo>
                <a:lnTo>
                  <a:pt x="23863" y="50355"/>
                </a:lnTo>
                <a:lnTo>
                  <a:pt x="31111" y="49113"/>
                </a:lnTo>
                <a:lnTo>
                  <a:pt x="35381" y="47256"/>
                </a:lnTo>
                <a:lnTo>
                  <a:pt x="23723" y="47256"/>
                </a:lnTo>
                <a:lnTo>
                  <a:pt x="21653" y="47193"/>
                </a:lnTo>
                <a:lnTo>
                  <a:pt x="20396" y="47015"/>
                </a:lnTo>
                <a:close/>
              </a:path>
              <a:path w="47625" h="50800">
                <a:moveTo>
                  <a:pt x="44843" y="31229"/>
                </a:moveTo>
                <a:lnTo>
                  <a:pt x="41888" y="37709"/>
                </a:lnTo>
                <a:lnTo>
                  <a:pt x="37250" y="42776"/>
                </a:lnTo>
                <a:lnTo>
                  <a:pt x="31129" y="46077"/>
                </a:lnTo>
                <a:lnTo>
                  <a:pt x="23723" y="47256"/>
                </a:lnTo>
                <a:lnTo>
                  <a:pt x="35381" y="47256"/>
                </a:lnTo>
                <a:lnTo>
                  <a:pt x="37525" y="46324"/>
                </a:lnTo>
                <a:lnTo>
                  <a:pt x="42887" y="42138"/>
                </a:lnTo>
                <a:lnTo>
                  <a:pt x="46977" y="36702"/>
                </a:lnTo>
                <a:lnTo>
                  <a:pt x="46037" y="34963"/>
                </a:lnTo>
                <a:lnTo>
                  <a:pt x="45313" y="33134"/>
                </a:lnTo>
                <a:lnTo>
                  <a:pt x="44843" y="31229"/>
                </a:lnTo>
                <a:close/>
              </a:path>
              <a:path w="47625" h="50800">
                <a:moveTo>
                  <a:pt x="2908" y="29070"/>
                </a:moveTo>
                <a:lnTo>
                  <a:pt x="2222" y="31445"/>
                </a:lnTo>
                <a:lnTo>
                  <a:pt x="1244" y="33654"/>
                </a:lnTo>
                <a:lnTo>
                  <a:pt x="0" y="35661"/>
                </a:lnTo>
                <a:lnTo>
                  <a:pt x="2565" y="40970"/>
                </a:lnTo>
                <a:lnTo>
                  <a:pt x="7099" y="45389"/>
                </a:lnTo>
                <a:lnTo>
                  <a:pt x="12446" y="47967"/>
                </a:lnTo>
                <a:lnTo>
                  <a:pt x="12865" y="46850"/>
                </a:lnTo>
                <a:lnTo>
                  <a:pt x="13347" y="45745"/>
                </a:lnTo>
                <a:lnTo>
                  <a:pt x="13881" y="44665"/>
                </a:lnTo>
                <a:lnTo>
                  <a:pt x="8318" y="41376"/>
                </a:lnTo>
                <a:lnTo>
                  <a:pt x="4483" y="35369"/>
                </a:lnTo>
                <a:lnTo>
                  <a:pt x="2908" y="29070"/>
                </a:lnTo>
                <a:close/>
              </a:path>
              <a:path w="47625" h="50800">
                <a:moveTo>
                  <a:pt x="40487" y="10464"/>
                </a:moveTo>
                <a:lnTo>
                  <a:pt x="42570" y="13208"/>
                </a:lnTo>
                <a:lnTo>
                  <a:pt x="44094" y="16421"/>
                </a:lnTo>
                <a:lnTo>
                  <a:pt x="44983" y="19773"/>
                </a:lnTo>
                <a:lnTo>
                  <a:pt x="45567" y="17335"/>
                </a:lnTo>
                <a:lnTo>
                  <a:pt x="46443" y="15125"/>
                </a:lnTo>
                <a:lnTo>
                  <a:pt x="47548" y="13131"/>
                </a:lnTo>
                <a:lnTo>
                  <a:pt x="47117" y="12268"/>
                </a:lnTo>
                <a:lnTo>
                  <a:pt x="46634" y="11442"/>
                </a:lnTo>
                <a:lnTo>
                  <a:pt x="46100" y="10655"/>
                </a:lnTo>
                <a:lnTo>
                  <a:pt x="41656" y="10655"/>
                </a:lnTo>
                <a:lnTo>
                  <a:pt x="40487" y="10464"/>
                </a:lnTo>
                <a:close/>
              </a:path>
              <a:path w="47625" h="50800">
                <a:moveTo>
                  <a:pt x="11241" y="6846"/>
                </a:moveTo>
                <a:lnTo>
                  <a:pt x="9817" y="7670"/>
                </a:lnTo>
                <a:lnTo>
                  <a:pt x="4051" y="8978"/>
                </a:lnTo>
                <a:lnTo>
                  <a:pt x="3162" y="9994"/>
                </a:lnTo>
                <a:lnTo>
                  <a:pt x="2349" y="11087"/>
                </a:lnTo>
                <a:lnTo>
                  <a:pt x="1625" y="12268"/>
                </a:lnTo>
                <a:lnTo>
                  <a:pt x="2311" y="13792"/>
                </a:lnTo>
                <a:lnTo>
                  <a:pt x="2857" y="15455"/>
                </a:lnTo>
                <a:lnTo>
                  <a:pt x="3251" y="17233"/>
                </a:lnTo>
                <a:lnTo>
                  <a:pt x="6547" y="11238"/>
                </a:lnTo>
                <a:lnTo>
                  <a:pt x="11241" y="6846"/>
                </a:lnTo>
                <a:close/>
              </a:path>
              <a:path w="47625" h="50800">
                <a:moveTo>
                  <a:pt x="12891" y="5891"/>
                </a:moveTo>
                <a:lnTo>
                  <a:pt x="11564" y="6543"/>
                </a:lnTo>
                <a:lnTo>
                  <a:pt x="11241" y="6846"/>
                </a:lnTo>
                <a:lnTo>
                  <a:pt x="12891" y="5891"/>
                </a:lnTo>
                <a:close/>
              </a:path>
              <a:path w="47625" h="50800">
                <a:moveTo>
                  <a:pt x="23685" y="0"/>
                </a:moveTo>
                <a:lnTo>
                  <a:pt x="21958" y="63"/>
                </a:lnTo>
                <a:lnTo>
                  <a:pt x="20218" y="292"/>
                </a:lnTo>
                <a:lnTo>
                  <a:pt x="18516" y="660"/>
                </a:lnTo>
                <a:lnTo>
                  <a:pt x="14820" y="4775"/>
                </a:lnTo>
                <a:lnTo>
                  <a:pt x="12891" y="5891"/>
                </a:lnTo>
                <a:lnTo>
                  <a:pt x="17794" y="3482"/>
                </a:lnTo>
                <a:lnTo>
                  <a:pt x="24726" y="2387"/>
                </a:lnTo>
                <a:lnTo>
                  <a:pt x="25667" y="2387"/>
                </a:lnTo>
                <a:lnTo>
                  <a:pt x="24968" y="1650"/>
                </a:lnTo>
                <a:lnTo>
                  <a:pt x="24295" y="850"/>
                </a:lnTo>
                <a:lnTo>
                  <a:pt x="23685" y="0"/>
                </a:lnTo>
                <a:close/>
              </a:path>
              <a:path w="47625" h="50800">
                <a:moveTo>
                  <a:pt x="25667" y="2387"/>
                </a:moveTo>
                <a:lnTo>
                  <a:pt x="24726" y="2387"/>
                </a:lnTo>
                <a:lnTo>
                  <a:pt x="25692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5225821" y="5955372"/>
            <a:ext cx="13893" cy="7188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5219750" y="5954953"/>
            <a:ext cx="22860" cy="10795"/>
          </a:xfrm>
          <a:custGeom>
            <a:avLst/>
            <a:gdLst/>
            <a:ahLst/>
            <a:cxnLst/>
            <a:rect l="l" t="t" r="r" b="b"/>
            <a:pathLst>
              <a:path w="22860" h="10795">
                <a:moveTo>
                  <a:pt x="14382" y="7311"/>
                </a:moveTo>
                <a:lnTo>
                  <a:pt x="16802" y="10490"/>
                </a:lnTo>
                <a:lnTo>
                  <a:pt x="17970" y="10667"/>
                </a:lnTo>
                <a:lnTo>
                  <a:pt x="20332" y="10769"/>
                </a:lnTo>
                <a:lnTo>
                  <a:pt x="22428" y="10667"/>
                </a:lnTo>
                <a:lnTo>
                  <a:pt x="21678" y="9563"/>
                </a:lnTo>
                <a:lnTo>
                  <a:pt x="20853" y="8547"/>
                </a:lnTo>
                <a:lnTo>
                  <a:pt x="19964" y="7607"/>
                </a:lnTo>
                <a:lnTo>
                  <a:pt x="14382" y="7311"/>
                </a:lnTo>
                <a:close/>
              </a:path>
              <a:path w="22860" h="10795">
                <a:moveTo>
                  <a:pt x="8037" y="2748"/>
                </a:moveTo>
                <a:lnTo>
                  <a:pt x="9499" y="4470"/>
                </a:lnTo>
                <a:lnTo>
                  <a:pt x="14211" y="7302"/>
                </a:lnTo>
                <a:lnTo>
                  <a:pt x="14382" y="7311"/>
                </a:lnTo>
                <a:lnTo>
                  <a:pt x="13360" y="5968"/>
                </a:lnTo>
                <a:lnTo>
                  <a:pt x="8407" y="2768"/>
                </a:lnTo>
                <a:lnTo>
                  <a:pt x="8037" y="2748"/>
                </a:lnTo>
                <a:close/>
              </a:path>
              <a:path w="22860" h="10795">
                <a:moveTo>
                  <a:pt x="2768" y="0"/>
                </a:moveTo>
                <a:lnTo>
                  <a:pt x="0" y="12"/>
                </a:lnTo>
                <a:lnTo>
                  <a:pt x="622" y="863"/>
                </a:lnTo>
                <a:lnTo>
                  <a:pt x="1295" y="1663"/>
                </a:lnTo>
                <a:lnTo>
                  <a:pt x="2006" y="2425"/>
                </a:lnTo>
                <a:lnTo>
                  <a:pt x="8037" y="2748"/>
                </a:lnTo>
                <a:lnTo>
                  <a:pt x="6057" y="419"/>
                </a:lnTo>
                <a:lnTo>
                  <a:pt x="4432" y="139"/>
                </a:lnTo>
                <a:lnTo>
                  <a:pt x="276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5200129" y="5955614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77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7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5193906" y="5973788"/>
            <a:ext cx="1511" cy="11277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5194223" y="5967222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479" y="0"/>
                </a:moveTo>
                <a:lnTo>
                  <a:pt x="2273" y="1968"/>
                </a:lnTo>
                <a:lnTo>
                  <a:pt x="1308" y="4140"/>
                </a:lnTo>
                <a:lnTo>
                  <a:pt x="647" y="6565"/>
                </a:lnTo>
                <a:lnTo>
                  <a:pt x="977" y="7975"/>
                </a:lnTo>
                <a:lnTo>
                  <a:pt x="1181" y="9423"/>
                </a:lnTo>
                <a:lnTo>
                  <a:pt x="1265" y="11175"/>
                </a:lnTo>
                <a:lnTo>
                  <a:pt x="1155" y="13309"/>
                </a:lnTo>
                <a:lnTo>
                  <a:pt x="711" y="15659"/>
                </a:lnTo>
                <a:lnTo>
                  <a:pt x="0" y="17843"/>
                </a:lnTo>
                <a:lnTo>
                  <a:pt x="368" y="19773"/>
                </a:lnTo>
                <a:lnTo>
                  <a:pt x="1003" y="21640"/>
                </a:lnTo>
                <a:lnTo>
                  <a:pt x="1854" y="23406"/>
                </a:lnTo>
                <a:lnTo>
                  <a:pt x="3098" y="21399"/>
                </a:lnTo>
                <a:lnTo>
                  <a:pt x="4076" y="19189"/>
                </a:lnTo>
                <a:lnTo>
                  <a:pt x="4762" y="16802"/>
                </a:lnTo>
                <a:lnTo>
                  <a:pt x="4571" y="16065"/>
                </a:lnTo>
                <a:lnTo>
                  <a:pt x="4419" y="15328"/>
                </a:lnTo>
                <a:lnTo>
                  <a:pt x="3746" y="11175"/>
                </a:lnTo>
                <a:lnTo>
                  <a:pt x="4089" y="7924"/>
                </a:lnTo>
                <a:lnTo>
                  <a:pt x="5105" y="4978"/>
                </a:lnTo>
                <a:lnTo>
                  <a:pt x="4711" y="3187"/>
                </a:lnTo>
                <a:lnTo>
                  <a:pt x="4152" y="1536"/>
                </a:lnTo>
                <a:lnTo>
                  <a:pt x="347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5245506" y="5957354"/>
            <a:ext cx="40843" cy="44869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5251945" y="5959132"/>
            <a:ext cx="6502" cy="4038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5272252" y="5957989"/>
            <a:ext cx="7010" cy="3581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5244655" y="5973038"/>
            <a:ext cx="1790" cy="11937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5243055" y="5954953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2641" y="30035"/>
                </a:moveTo>
                <a:lnTo>
                  <a:pt x="2044" y="32423"/>
                </a:lnTo>
                <a:lnTo>
                  <a:pt x="1155" y="34670"/>
                </a:lnTo>
                <a:lnTo>
                  <a:pt x="0" y="36715"/>
                </a:lnTo>
                <a:lnTo>
                  <a:pt x="4013" y="42212"/>
                </a:lnTo>
                <a:lnTo>
                  <a:pt x="9312" y="46540"/>
                </a:lnTo>
                <a:lnTo>
                  <a:pt x="15501" y="49376"/>
                </a:lnTo>
                <a:lnTo>
                  <a:pt x="22186" y="50393"/>
                </a:lnTo>
                <a:lnTo>
                  <a:pt x="23329" y="50368"/>
                </a:lnTo>
                <a:lnTo>
                  <a:pt x="25603" y="50241"/>
                </a:lnTo>
                <a:lnTo>
                  <a:pt x="27787" y="49885"/>
                </a:lnTo>
                <a:lnTo>
                  <a:pt x="29857" y="49326"/>
                </a:lnTo>
                <a:lnTo>
                  <a:pt x="29362" y="48450"/>
                </a:lnTo>
                <a:lnTo>
                  <a:pt x="28627" y="47269"/>
                </a:lnTo>
                <a:lnTo>
                  <a:pt x="24980" y="47269"/>
                </a:lnTo>
                <a:lnTo>
                  <a:pt x="21780" y="47231"/>
                </a:lnTo>
                <a:lnTo>
                  <a:pt x="15021" y="45553"/>
                </a:lnTo>
                <a:lnTo>
                  <a:pt x="9486" y="41714"/>
                </a:lnTo>
                <a:lnTo>
                  <a:pt x="5314" y="36335"/>
                </a:lnTo>
                <a:lnTo>
                  <a:pt x="2641" y="30035"/>
                </a:lnTo>
                <a:close/>
              </a:path>
              <a:path w="46354" h="50800">
                <a:moveTo>
                  <a:pt x="28295" y="46736"/>
                </a:moveTo>
                <a:lnTo>
                  <a:pt x="26682" y="47078"/>
                </a:lnTo>
                <a:lnTo>
                  <a:pt x="24980" y="47269"/>
                </a:lnTo>
                <a:lnTo>
                  <a:pt x="28627" y="47269"/>
                </a:lnTo>
                <a:lnTo>
                  <a:pt x="28295" y="46736"/>
                </a:lnTo>
                <a:close/>
              </a:path>
              <a:path w="46354" h="50800">
                <a:moveTo>
                  <a:pt x="43294" y="34086"/>
                </a:moveTo>
                <a:lnTo>
                  <a:pt x="41122" y="39192"/>
                </a:lnTo>
                <a:lnTo>
                  <a:pt x="37337" y="43205"/>
                </a:lnTo>
                <a:lnTo>
                  <a:pt x="32346" y="45402"/>
                </a:lnTo>
                <a:lnTo>
                  <a:pt x="32892" y="46227"/>
                </a:lnTo>
                <a:lnTo>
                  <a:pt x="33934" y="47904"/>
                </a:lnTo>
                <a:lnTo>
                  <a:pt x="38950" y="45719"/>
                </a:lnTo>
                <a:lnTo>
                  <a:pt x="43103" y="42176"/>
                </a:lnTo>
                <a:lnTo>
                  <a:pt x="45923" y="37604"/>
                </a:lnTo>
                <a:lnTo>
                  <a:pt x="44945" y="36512"/>
                </a:lnTo>
                <a:lnTo>
                  <a:pt x="44069" y="35331"/>
                </a:lnTo>
                <a:lnTo>
                  <a:pt x="43294" y="34086"/>
                </a:lnTo>
                <a:close/>
              </a:path>
              <a:path w="46354" h="50800">
                <a:moveTo>
                  <a:pt x="8889" y="8229"/>
                </a:moveTo>
                <a:lnTo>
                  <a:pt x="6896" y="9105"/>
                </a:lnTo>
                <a:lnTo>
                  <a:pt x="4762" y="9778"/>
                </a:lnTo>
                <a:lnTo>
                  <a:pt x="2514" y="10210"/>
                </a:lnTo>
                <a:lnTo>
                  <a:pt x="1816" y="11125"/>
                </a:lnTo>
                <a:lnTo>
                  <a:pt x="1168" y="12103"/>
                </a:lnTo>
                <a:lnTo>
                  <a:pt x="584" y="13144"/>
                </a:lnTo>
                <a:lnTo>
                  <a:pt x="1346" y="14655"/>
                </a:lnTo>
                <a:lnTo>
                  <a:pt x="1981" y="16306"/>
                </a:lnTo>
                <a:lnTo>
                  <a:pt x="2451" y="18084"/>
                </a:lnTo>
                <a:lnTo>
                  <a:pt x="3594" y="14236"/>
                </a:lnTo>
                <a:lnTo>
                  <a:pt x="5892" y="10858"/>
                </a:lnTo>
                <a:lnTo>
                  <a:pt x="8889" y="8229"/>
                </a:lnTo>
                <a:close/>
              </a:path>
              <a:path w="46354" h="50800">
                <a:moveTo>
                  <a:pt x="36220" y="6616"/>
                </a:moveTo>
                <a:lnTo>
                  <a:pt x="38328" y="8318"/>
                </a:lnTo>
                <a:lnTo>
                  <a:pt x="40106" y="10439"/>
                </a:lnTo>
                <a:lnTo>
                  <a:pt x="41528" y="12801"/>
                </a:lnTo>
                <a:lnTo>
                  <a:pt x="42125" y="11175"/>
                </a:lnTo>
                <a:lnTo>
                  <a:pt x="42862" y="9677"/>
                </a:lnTo>
                <a:lnTo>
                  <a:pt x="43726" y="8293"/>
                </a:lnTo>
                <a:lnTo>
                  <a:pt x="43307" y="7823"/>
                </a:lnTo>
                <a:lnTo>
                  <a:pt x="40894" y="7797"/>
                </a:lnTo>
                <a:lnTo>
                  <a:pt x="38506" y="7378"/>
                </a:lnTo>
                <a:lnTo>
                  <a:pt x="36220" y="6616"/>
                </a:lnTo>
                <a:close/>
              </a:path>
              <a:path w="46354" h="50800">
                <a:moveTo>
                  <a:pt x="22504" y="0"/>
                </a:moveTo>
                <a:lnTo>
                  <a:pt x="20751" y="152"/>
                </a:lnTo>
                <a:lnTo>
                  <a:pt x="19011" y="469"/>
                </a:lnTo>
                <a:lnTo>
                  <a:pt x="17932" y="1828"/>
                </a:lnTo>
                <a:lnTo>
                  <a:pt x="16725" y="3060"/>
                </a:lnTo>
                <a:lnTo>
                  <a:pt x="15405" y="4190"/>
                </a:lnTo>
                <a:lnTo>
                  <a:pt x="18161" y="3035"/>
                </a:lnTo>
                <a:lnTo>
                  <a:pt x="21158" y="2400"/>
                </a:lnTo>
                <a:lnTo>
                  <a:pt x="28324" y="2400"/>
                </a:lnTo>
                <a:lnTo>
                  <a:pt x="27952" y="2133"/>
                </a:lnTo>
                <a:lnTo>
                  <a:pt x="26771" y="1130"/>
                </a:lnTo>
                <a:lnTo>
                  <a:pt x="25679" y="25"/>
                </a:lnTo>
                <a:lnTo>
                  <a:pt x="22504" y="0"/>
                </a:lnTo>
                <a:close/>
              </a:path>
              <a:path w="46354" h="50800">
                <a:moveTo>
                  <a:pt x="28324" y="2400"/>
                </a:moveTo>
                <a:lnTo>
                  <a:pt x="21158" y="2400"/>
                </a:lnTo>
                <a:lnTo>
                  <a:pt x="26720" y="2501"/>
                </a:lnTo>
                <a:lnTo>
                  <a:pt x="27990" y="2717"/>
                </a:lnTo>
                <a:lnTo>
                  <a:pt x="29210" y="3035"/>
                </a:lnTo>
                <a:lnTo>
                  <a:pt x="28324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5249659" y="5957494"/>
            <a:ext cx="5715" cy="3492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5245569" y="5955423"/>
            <a:ext cx="16510" cy="10160"/>
          </a:xfrm>
          <a:custGeom>
            <a:avLst/>
            <a:gdLst/>
            <a:ahLst/>
            <a:cxnLst/>
            <a:rect l="l" t="t" r="r" b="b"/>
            <a:pathLst>
              <a:path w="16510" h="10160">
                <a:moveTo>
                  <a:pt x="16497" y="0"/>
                </a:moveTo>
                <a:lnTo>
                  <a:pt x="14198" y="406"/>
                </a:lnTo>
                <a:lnTo>
                  <a:pt x="11937" y="1104"/>
                </a:lnTo>
                <a:lnTo>
                  <a:pt x="9804" y="2070"/>
                </a:lnTo>
                <a:lnTo>
                  <a:pt x="8115" y="3517"/>
                </a:lnTo>
                <a:lnTo>
                  <a:pt x="6210" y="4699"/>
                </a:lnTo>
                <a:lnTo>
                  <a:pt x="4089" y="5562"/>
                </a:lnTo>
                <a:lnTo>
                  <a:pt x="2578" y="6769"/>
                </a:lnTo>
                <a:lnTo>
                  <a:pt x="1206" y="8166"/>
                </a:lnTo>
                <a:lnTo>
                  <a:pt x="0" y="9740"/>
                </a:lnTo>
                <a:lnTo>
                  <a:pt x="2235" y="9309"/>
                </a:lnTo>
                <a:lnTo>
                  <a:pt x="4381" y="8636"/>
                </a:lnTo>
                <a:lnTo>
                  <a:pt x="6375" y="7759"/>
                </a:lnTo>
                <a:lnTo>
                  <a:pt x="8293" y="6083"/>
                </a:lnTo>
                <a:lnTo>
                  <a:pt x="10502" y="4699"/>
                </a:lnTo>
                <a:lnTo>
                  <a:pt x="12877" y="3721"/>
                </a:lnTo>
                <a:lnTo>
                  <a:pt x="14211" y="2590"/>
                </a:lnTo>
                <a:lnTo>
                  <a:pt x="15417" y="1358"/>
                </a:lnTo>
                <a:lnTo>
                  <a:pt x="164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5277027" y="5956655"/>
            <a:ext cx="4317" cy="2070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5268721" y="595499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92" y="1092"/>
                </a:lnTo>
                <a:lnTo>
                  <a:pt x="2273" y="2095"/>
                </a:lnTo>
                <a:lnTo>
                  <a:pt x="3530" y="2997"/>
                </a:lnTo>
                <a:lnTo>
                  <a:pt x="6159" y="3695"/>
                </a:lnTo>
                <a:lnTo>
                  <a:pt x="8496" y="4940"/>
                </a:lnTo>
                <a:lnTo>
                  <a:pt x="10540" y="6591"/>
                </a:lnTo>
                <a:lnTo>
                  <a:pt x="12826" y="7340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38"/>
                </a:lnTo>
                <a:lnTo>
                  <a:pt x="12623" y="3733"/>
                </a:lnTo>
                <a:lnTo>
                  <a:pt x="11087" y="3238"/>
                </a:lnTo>
                <a:lnTo>
                  <a:pt x="9639" y="2527"/>
                </a:lnTo>
                <a:lnTo>
                  <a:pt x="8305" y="1663"/>
                </a:lnTo>
                <a:lnTo>
                  <a:pt x="5664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5240324" y="5974740"/>
            <a:ext cx="1536" cy="11455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5240921" y="5968098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838" y="14020"/>
                </a:moveTo>
                <a:lnTo>
                  <a:pt x="660" y="15430"/>
                </a:lnTo>
                <a:lnTo>
                  <a:pt x="343" y="16878"/>
                </a:lnTo>
                <a:lnTo>
                  <a:pt x="0" y="18084"/>
                </a:lnTo>
                <a:lnTo>
                  <a:pt x="469" y="19989"/>
                </a:lnTo>
                <a:lnTo>
                  <a:pt x="1193" y="21831"/>
                </a:lnTo>
                <a:lnTo>
                  <a:pt x="2133" y="23558"/>
                </a:lnTo>
                <a:lnTo>
                  <a:pt x="3276" y="21513"/>
                </a:lnTo>
                <a:lnTo>
                  <a:pt x="4165" y="19278"/>
                </a:lnTo>
                <a:lnTo>
                  <a:pt x="4762" y="16878"/>
                </a:lnTo>
                <a:lnTo>
                  <a:pt x="4495" y="15938"/>
                </a:lnTo>
                <a:lnTo>
                  <a:pt x="4279" y="14998"/>
                </a:lnTo>
                <a:lnTo>
                  <a:pt x="4102" y="14046"/>
                </a:lnTo>
                <a:lnTo>
                  <a:pt x="838" y="14020"/>
                </a:lnTo>
                <a:close/>
              </a:path>
              <a:path w="5079" h="24129">
                <a:moveTo>
                  <a:pt x="2705" y="0"/>
                </a:moveTo>
                <a:lnTo>
                  <a:pt x="1587" y="1981"/>
                </a:lnTo>
                <a:lnTo>
                  <a:pt x="723" y="4203"/>
                </a:lnTo>
                <a:lnTo>
                  <a:pt x="139" y="6642"/>
                </a:lnTo>
                <a:lnTo>
                  <a:pt x="520" y="8051"/>
                </a:lnTo>
                <a:lnTo>
                  <a:pt x="787" y="9486"/>
                </a:lnTo>
                <a:lnTo>
                  <a:pt x="939" y="10934"/>
                </a:lnTo>
                <a:lnTo>
                  <a:pt x="3784" y="10909"/>
                </a:lnTo>
                <a:lnTo>
                  <a:pt x="3846" y="8051"/>
                </a:lnTo>
                <a:lnTo>
                  <a:pt x="4025" y="6819"/>
                </a:lnTo>
                <a:lnTo>
                  <a:pt x="4584" y="4940"/>
                </a:lnTo>
                <a:lnTo>
                  <a:pt x="4102" y="3149"/>
                </a:lnTo>
                <a:lnTo>
                  <a:pt x="3479" y="1498"/>
                </a:lnTo>
                <a:lnTo>
                  <a:pt x="270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5289118" y="5953595"/>
            <a:ext cx="41833" cy="44754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5296090" y="5955360"/>
            <a:ext cx="4711" cy="2679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5287289" y="5953595"/>
            <a:ext cx="20269" cy="27686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5282628" y="5924461"/>
            <a:ext cx="77114" cy="77012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5318518" y="5941403"/>
            <a:ext cx="41046" cy="27863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5317261" y="5952045"/>
            <a:ext cx="14465" cy="16205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5331243" y="5962574"/>
            <a:ext cx="3251" cy="6515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5336095" y="5961824"/>
            <a:ext cx="18999" cy="10617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5334495" y="5969076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0" y="0"/>
                </a:moveTo>
                <a:lnTo>
                  <a:pt x="321" y="1257"/>
                </a:lnTo>
                <a:lnTo>
                  <a:pt x="533" y="2324"/>
                </a:lnTo>
                <a:lnTo>
                  <a:pt x="685" y="3301"/>
                </a:lnTo>
                <a:lnTo>
                  <a:pt x="2336" y="3365"/>
                </a:lnTo>
                <a:lnTo>
                  <a:pt x="2052" y="2159"/>
                </a:lnTo>
                <a:lnTo>
                  <a:pt x="1774" y="1054"/>
                </a:lnTo>
                <a:lnTo>
                  <a:pt x="1600" y="190"/>
                </a:lnTo>
                <a:lnTo>
                  <a:pt x="1054" y="152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5311919" y="5922061"/>
            <a:ext cx="52069" cy="30480"/>
          </a:xfrm>
          <a:custGeom>
            <a:avLst/>
            <a:gdLst/>
            <a:ahLst/>
            <a:cxnLst/>
            <a:rect l="l" t="t" r="r" b="b"/>
            <a:pathLst>
              <a:path w="52070" h="30479">
                <a:moveTo>
                  <a:pt x="26982" y="0"/>
                </a:moveTo>
                <a:lnTo>
                  <a:pt x="2020" y="18745"/>
                </a:lnTo>
                <a:lnTo>
                  <a:pt x="1264" y="21831"/>
                </a:lnTo>
                <a:lnTo>
                  <a:pt x="19" y="24688"/>
                </a:lnTo>
                <a:lnTo>
                  <a:pt x="0" y="27901"/>
                </a:lnTo>
                <a:lnTo>
                  <a:pt x="172" y="29108"/>
                </a:lnTo>
                <a:lnTo>
                  <a:pt x="1924" y="29235"/>
                </a:lnTo>
                <a:lnTo>
                  <a:pt x="3652" y="29527"/>
                </a:lnTo>
                <a:lnTo>
                  <a:pt x="5341" y="29984"/>
                </a:lnTo>
                <a:lnTo>
                  <a:pt x="5049" y="28943"/>
                </a:lnTo>
                <a:lnTo>
                  <a:pt x="4787" y="27774"/>
                </a:lnTo>
                <a:lnTo>
                  <a:pt x="26918" y="2400"/>
                </a:lnTo>
                <a:lnTo>
                  <a:pt x="37668" y="2400"/>
                </a:lnTo>
                <a:lnTo>
                  <a:pt x="35061" y="1155"/>
                </a:lnTo>
                <a:lnTo>
                  <a:pt x="26982" y="0"/>
                </a:lnTo>
                <a:close/>
              </a:path>
              <a:path w="52070" h="30479">
                <a:moveTo>
                  <a:pt x="37668" y="2400"/>
                </a:moveTo>
                <a:lnTo>
                  <a:pt x="26918" y="2400"/>
                </a:lnTo>
                <a:lnTo>
                  <a:pt x="28099" y="2438"/>
                </a:lnTo>
                <a:lnTo>
                  <a:pt x="34834" y="4078"/>
                </a:lnTo>
                <a:lnTo>
                  <a:pt x="40313" y="7831"/>
                </a:lnTo>
                <a:lnTo>
                  <a:pt x="44426" y="13120"/>
                </a:lnTo>
                <a:lnTo>
                  <a:pt x="47060" y="19367"/>
                </a:lnTo>
                <a:lnTo>
                  <a:pt x="49499" y="19494"/>
                </a:lnTo>
                <a:lnTo>
                  <a:pt x="50692" y="19685"/>
                </a:lnTo>
                <a:lnTo>
                  <a:pt x="51048" y="19354"/>
                </a:lnTo>
                <a:lnTo>
                  <a:pt x="51785" y="18745"/>
                </a:lnTo>
                <a:lnTo>
                  <a:pt x="48177" y="10495"/>
                </a:lnTo>
                <a:lnTo>
                  <a:pt x="42364" y="4643"/>
                </a:lnTo>
                <a:lnTo>
                  <a:pt x="37668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5359565" y="5943854"/>
            <a:ext cx="939" cy="1015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5358993" y="5941415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0" y="0"/>
                </a:moveTo>
                <a:lnTo>
                  <a:pt x="276" y="1003"/>
                </a:lnTo>
                <a:lnTo>
                  <a:pt x="442" y="1739"/>
                </a:lnTo>
                <a:lnTo>
                  <a:pt x="571" y="2438"/>
                </a:lnTo>
                <a:lnTo>
                  <a:pt x="1511" y="2514"/>
                </a:lnTo>
                <a:lnTo>
                  <a:pt x="2304" y="1612"/>
                </a:lnTo>
                <a:lnTo>
                  <a:pt x="2882" y="1003"/>
                </a:lnTo>
                <a:lnTo>
                  <a:pt x="3632" y="317"/>
                </a:lnTo>
                <a:lnTo>
                  <a:pt x="2425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5311940" y="5937313"/>
            <a:ext cx="2540" cy="9525"/>
          </a:xfrm>
          <a:custGeom>
            <a:avLst/>
            <a:gdLst/>
            <a:ahLst/>
            <a:cxnLst/>
            <a:rect l="l" t="t" r="r" b="b"/>
            <a:pathLst>
              <a:path w="2539" h="9525">
                <a:moveTo>
                  <a:pt x="2235" y="0"/>
                </a:moveTo>
                <a:lnTo>
                  <a:pt x="1016" y="2768"/>
                </a:lnTo>
                <a:lnTo>
                  <a:pt x="228" y="5918"/>
                </a:lnTo>
                <a:lnTo>
                  <a:pt x="0" y="9436"/>
                </a:lnTo>
                <a:lnTo>
                  <a:pt x="1244" y="6578"/>
                </a:lnTo>
                <a:lnTo>
                  <a:pt x="2019" y="3416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5312613" y="5953671"/>
            <a:ext cx="17614" cy="17779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5328805" y="5967184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0" y="0"/>
                </a:moveTo>
                <a:lnTo>
                  <a:pt x="584" y="1384"/>
                </a:lnTo>
                <a:lnTo>
                  <a:pt x="1054" y="2819"/>
                </a:lnTo>
                <a:lnTo>
                  <a:pt x="1422" y="4267"/>
                </a:lnTo>
                <a:lnTo>
                  <a:pt x="1904" y="4419"/>
                </a:lnTo>
                <a:lnTo>
                  <a:pt x="2870" y="4660"/>
                </a:lnTo>
                <a:lnTo>
                  <a:pt x="2628" y="3492"/>
                </a:lnTo>
                <a:lnTo>
                  <a:pt x="2543" y="2819"/>
                </a:lnTo>
                <a:lnTo>
                  <a:pt x="2438" y="1066"/>
                </a:lnTo>
                <a:lnTo>
                  <a:pt x="1600" y="774"/>
                </a:lnTo>
                <a:lnTo>
                  <a:pt x="774" y="406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5331256" y="5968250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0" y="0"/>
                </a:moveTo>
                <a:lnTo>
                  <a:pt x="3924" y="4127"/>
                </a:lnTo>
                <a:lnTo>
                  <a:pt x="3759" y="2984"/>
                </a:lnTo>
                <a:lnTo>
                  <a:pt x="3517" y="1879"/>
                </a:lnTo>
                <a:lnTo>
                  <a:pt x="3251" y="825"/>
                </a:lnTo>
                <a:lnTo>
                  <a:pt x="2108" y="647"/>
                </a:lnTo>
                <a:lnTo>
                  <a:pt x="1028" y="36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5312092" y="5951156"/>
            <a:ext cx="6985" cy="4445"/>
          </a:xfrm>
          <a:custGeom>
            <a:avLst/>
            <a:gdLst/>
            <a:ahLst/>
            <a:cxnLst/>
            <a:rect l="l" t="t" r="r" b="b"/>
            <a:pathLst>
              <a:path w="6985" h="4445">
                <a:moveTo>
                  <a:pt x="0" y="0"/>
                </a:moveTo>
                <a:lnTo>
                  <a:pt x="132" y="876"/>
                </a:lnTo>
                <a:lnTo>
                  <a:pt x="292" y="1689"/>
                </a:lnTo>
                <a:lnTo>
                  <a:pt x="520" y="2514"/>
                </a:lnTo>
                <a:lnTo>
                  <a:pt x="2654" y="2806"/>
                </a:lnTo>
                <a:lnTo>
                  <a:pt x="4622" y="3454"/>
                </a:lnTo>
                <a:lnTo>
                  <a:pt x="6426" y="4381"/>
                </a:lnTo>
                <a:lnTo>
                  <a:pt x="5930" y="3238"/>
                </a:lnTo>
                <a:lnTo>
                  <a:pt x="5511" y="2070"/>
                </a:lnTo>
                <a:lnTo>
                  <a:pt x="5168" y="876"/>
                </a:lnTo>
                <a:lnTo>
                  <a:pt x="3492" y="431"/>
                </a:lnTo>
                <a:lnTo>
                  <a:pt x="1752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5366461" y="5937313"/>
            <a:ext cx="29057" cy="44640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5378043" y="5937110"/>
            <a:ext cx="24511" cy="36029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5359158" y="5937110"/>
            <a:ext cx="38900" cy="43840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5364365" y="5942609"/>
            <a:ext cx="19443" cy="39217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5358079" y="5944743"/>
            <a:ext cx="25730" cy="25857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5354472" y="5934697"/>
            <a:ext cx="52133" cy="50368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5362625" y="5940793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092" y="0"/>
                </a:moveTo>
                <a:lnTo>
                  <a:pt x="0" y="939"/>
                </a:lnTo>
                <a:lnTo>
                  <a:pt x="1346" y="1181"/>
                </a:lnTo>
                <a:lnTo>
                  <a:pt x="109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5354554" y="5943930"/>
            <a:ext cx="9684" cy="22021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5360504" y="5941733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120" y="0"/>
                </a:moveTo>
                <a:lnTo>
                  <a:pt x="1371" y="685"/>
                </a:lnTo>
                <a:lnTo>
                  <a:pt x="673" y="1422"/>
                </a:lnTo>
                <a:lnTo>
                  <a:pt x="0" y="2197"/>
                </a:lnTo>
                <a:lnTo>
                  <a:pt x="1295" y="2336"/>
                </a:lnTo>
                <a:lnTo>
                  <a:pt x="2552" y="2616"/>
                </a:lnTo>
                <a:lnTo>
                  <a:pt x="3733" y="3009"/>
                </a:lnTo>
                <a:lnTo>
                  <a:pt x="3632" y="1092"/>
                </a:lnTo>
                <a:lnTo>
                  <a:pt x="3467" y="241"/>
                </a:lnTo>
                <a:lnTo>
                  <a:pt x="212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5406288" y="5956058"/>
            <a:ext cx="42710" cy="36487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5427421" y="5947689"/>
            <a:ext cx="20802" cy="17767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5405335" y="5947689"/>
            <a:ext cx="43472" cy="24790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5405335" y="5947740"/>
            <a:ext cx="20993" cy="27559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5401449" y="5968314"/>
            <a:ext cx="49530" cy="27940"/>
          </a:xfrm>
          <a:custGeom>
            <a:avLst/>
            <a:gdLst/>
            <a:ahLst/>
            <a:cxnLst/>
            <a:rect l="l" t="t" r="r" b="b"/>
            <a:pathLst>
              <a:path w="49529" h="27939">
                <a:moveTo>
                  <a:pt x="4838" y="6985"/>
                </a:moveTo>
                <a:lnTo>
                  <a:pt x="3289" y="7391"/>
                </a:lnTo>
                <a:lnTo>
                  <a:pt x="1663" y="7683"/>
                </a:lnTo>
                <a:lnTo>
                  <a:pt x="0" y="7861"/>
                </a:lnTo>
                <a:lnTo>
                  <a:pt x="3297" y="15477"/>
                </a:lnTo>
                <a:lnTo>
                  <a:pt x="8950" y="21670"/>
                </a:lnTo>
                <a:lnTo>
                  <a:pt x="16227" y="25833"/>
                </a:lnTo>
                <a:lnTo>
                  <a:pt x="24396" y="27355"/>
                </a:lnTo>
                <a:lnTo>
                  <a:pt x="25552" y="27330"/>
                </a:lnTo>
                <a:lnTo>
                  <a:pt x="32691" y="26118"/>
                </a:lnTo>
                <a:lnTo>
                  <a:pt x="37062" y="24244"/>
                </a:lnTo>
                <a:lnTo>
                  <a:pt x="25400" y="24244"/>
                </a:lnTo>
                <a:lnTo>
                  <a:pt x="23990" y="24206"/>
                </a:lnTo>
                <a:lnTo>
                  <a:pt x="17231" y="22519"/>
                </a:lnTo>
                <a:lnTo>
                  <a:pt x="11695" y="18672"/>
                </a:lnTo>
                <a:lnTo>
                  <a:pt x="7518" y="13286"/>
                </a:lnTo>
                <a:lnTo>
                  <a:pt x="4838" y="6985"/>
                </a:lnTo>
                <a:close/>
              </a:path>
              <a:path w="49529" h="27939">
                <a:moveTo>
                  <a:pt x="49352" y="0"/>
                </a:moveTo>
                <a:lnTo>
                  <a:pt x="47371" y="203"/>
                </a:lnTo>
                <a:lnTo>
                  <a:pt x="47470" y="2374"/>
                </a:lnTo>
                <a:lnTo>
                  <a:pt x="45611" y="10801"/>
                </a:lnTo>
                <a:lnTo>
                  <a:pt x="41041" y="17851"/>
                </a:lnTo>
                <a:lnTo>
                  <a:pt x="34188" y="22541"/>
                </a:lnTo>
                <a:lnTo>
                  <a:pt x="25400" y="24244"/>
                </a:lnTo>
                <a:lnTo>
                  <a:pt x="37062" y="24244"/>
                </a:lnTo>
                <a:lnTo>
                  <a:pt x="39031" y="23399"/>
                </a:lnTo>
                <a:lnTo>
                  <a:pt x="44360" y="19318"/>
                </a:lnTo>
                <a:lnTo>
                  <a:pt x="48463" y="14020"/>
                </a:lnTo>
                <a:lnTo>
                  <a:pt x="47967" y="12014"/>
                </a:lnTo>
                <a:lnTo>
                  <a:pt x="47834" y="10801"/>
                </a:lnTo>
                <a:lnTo>
                  <a:pt x="47906" y="6985"/>
                </a:lnTo>
                <a:lnTo>
                  <a:pt x="48006" y="4965"/>
                </a:lnTo>
                <a:lnTo>
                  <a:pt x="48526" y="2374"/>
                </a:lnTo>
                <a:lnTo>
                  <a:pt x="4935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5426900" y="5945276"/>
            <a:ext cx="25819" cy="20180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5425782" y="5945301"/>
            <a:ext cx="26670" cy="23495"/>
          </a:xfrm>
          <a:custGeom>
            <a:avLst/>
            <a:gdLst/>
            <a:ahLst/>
            <a:cxnLst/>
            <a:rect l="l" t="t" r="r" b="b"/>
            <a:pathLst>
              <a:path w="26670" h="23495">
                <a:moveTo>
                  <a:pt x="26352" y="19837"/>
                </a:moveTo>
                <a:lnTo>
                  <a:pt x="25095" y="20040"/>
                </a:lnTo>
                <a:lnTo>
                  <a:pt x="22428" y="20167"/>
                </a:lnTo>
                <a:lnTo>
                  <a:pt x="22682" y="21170"/>
                </a:lnTo>
                <a:lnTo>
                  <a:pt x="22885" y="22199"/>
                </a:lnTo>
                <a:lnTo>
                  <a:pt x="23025" y="23215"/>
                </a:lnTo>
                <a:lnTo>
                  <a:pt x="23698" y="23164"/>
                </a:lnTo>
                <a:lnTo>
                  <a:pt x="25006" y="23012"/>
                </a:lnTo>
                <a:lnTo>
                  <a:pt x="25387" y="21907"/>
                </a:lnTo>
                <a:lnTo>
                  <a:pt x="25844" y="20840"/>
                </a:lnTo>
                <a:lnTo>
                  <a:pt x="26352" y="19837"/>
                </a:lnTo>
                <a:close/>
              </a:path>
              <a:path w="26670" h="23495">
                <a:moveTo>
                  <a:pt x="1104" y="0"/>
                </a:moveTo>
                <a:lnTo>
                  <a:pt x="0" y="63"/>
                </a:lnTo>
                <a:lnTo>
                  <a:pt x="159" y="800"/>
                </a:lnTo>
                <a:lnTo>
                  <a:pt x="406" y="2451"/>
                </a:lnTo>
                <a:lnTo>
                  <a:pt x="1638" y="2387"/>
                </a:lnTo>
                <a:lnTo>
                  <a:pt x="1422" y="1600"/>
                </a:lnTo>
                <a:lnTo>
                  <a:pt x="1244" y="800"/>
                </a:lnTo>
                <a:lnTo>
                  <a:pt x="110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5402656" y="5946063"/>
            <a:ext cx="18973" cy="26962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5401195" y="5945822"/>
            <a:ext cx="21590" cy="30480"/>
          </a:xfrm>
          <a:custGeom>
            <a:avLst/>
            <a:gdLst/>
            <a:ahLst/>
            <a:cxnLst/>
            <a:rect l="l" t="t" r="r" b="b"/>
            <a:pathLst>
              <a:path w="21589" h="30479">
                <a:moveTo>
                  <a:pt x="4432" y="26644"/>
                </a:moveTo>
                <a:lnTo>
                  <a:pt x="3479" y="26885"/>
                </a:lnTo>
                <a:lnTo>
                  <a:pt x="2476" y="27076"/>
                </a:lnTo>
                <a:lnTo>
                  <a:pt x="1460" y="27203"/>
                </a:lnTo>
                <a:lnTo>
                  <a:pt x="1003" y="27889"/>
                </a:lnTo>
                <a:lnTo>
                  <a:pt x="0" y="29171"/>
                </a:lnTo>
                <a:lnTo>
                  <a:pt x="241" y="30340"/>
                </a:lnTo>
                <a:lnTo>
                  <a:pt x="1904" y="30175"/>
                </a:lnTo>
                <a:lnTo>
                  <a:pt x="3530" y="29883"/>
                </a:lnTo>
                <a:lnTo>
                  <a:pt x="5079" y="29463"/>
                </a:lnTo>
                <a:lnTo>
                  <a:pt x="4813" y="28536"/>
                </a:lnTo>
                <a:lnTo>
                  <a:pt x="4597" y="27584"/>
                </a:lnTo>
                <a:lnTo>
                  <a:pt x="4432" y="26644"/>
                </a:lnTo>
                <a:close/>
              </a:path>
              <a:path w="21589" h="30479">
                <a:moveTo>
                  <a:pt x="21031" y="0"/>
                </a:moveTo>
                <a:lnTo>
                  <a:pt x="19913" y="241"/>
                </a:lnTo>
                <a:lnTo>
                  <a:pt x="20129" y="1066"/>
                </a:lnTo>
                <a:lnTo>
                  <a:pt x="20434" y="2730"/>
                </a:lnTo>
                <a:lnTo>
                  <a:pt x="21361" y="2489"/>
                </a:lnTo>
                <a:lnTo>
                  <a:pt x="21209" y="1663"/>
                </a:lnTo>
                <a:lnTo>
                  <a:pt x="2103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5422239" y="5945352"/>
            <a:ext cx="4445" cy="3175"/>
          </a:xfrm>
          <a:custGeom>
            <a:avLst/>
            <a:gdLst/>
            <a:ahLst/>
            <a:cxnLst/>
            <a:rect l="l" t="t" r="r" b="b"/>
            <a:pathLst>
              <a:path w="4445" h="3175">
                <a:moveTo>
                  <a:pt x="3543" y="0"/>
                </a:moveTo>
                <a:lnTo>
                  <a:pt x="2362" y="76"/>
                </a:lnTo>
                <a:lnTo>
                  <a:pt x="1168" y="241"/>
                </a:lnTo>
                <a:lnTo>
                  <a:pt x="0" y="469"/>
                </a:lnTo>
                <a:lnTo>
                  <a:pt x="223" y="2387"/>
                </a:lnTo>
                <a:lnTo>
                  <a:pt x="330" y="2959"/>
                </a:lnTo>
                <a:lnTo>
                  <a:pt x="1511" y="2679"/>
                </a:lnTo>
                <a:lnTo>
                  <a:pt x="2730" y="2476"/>
                </a:lnTo>
                <a:lnTo>
                  <a:pt x="3962" y="2387"/>
                </a:lnTo>
                <a:lnTo>
                  <a:pt x="3848" y="1562"/>
                </a:lnTo>
                <a:lnTo>
                  <a:pt x="35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5400967" y="5954941"/>
            <a:ext cx="5997" cy="18224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5400979" y="5973026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676" y="0"/>
                </a:moveTo>
                <a:lnTo>
                  <a:pt x="0" y="139"/>
                </a:lnTo>
                <a:lnTo>
                  <a:pt x="45" y="685"/>
                </a:lnTo>
                <a:lnTo>
                  <a:pt x="228" y="1968"/>
                </a:lnTo>
                <a:lnTo>
                  <a:pt x="736" y="1346"/>
                </a:lnTo>
                <a:lnTo>
                  <a:pt x="1231" y="685"/>
                </a:lnTo>
                <a:lnTo>
                  <a:pt x="16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5453341" y="5953709"/>
            <a:ext cx="42862" cy="44640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5478703" y="5953633"/>
            <a:ext cx="13182" cy="7810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5457075" y="5953569"/>
            <a:ext cx="36944" cy="11137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5455094" y="5953912"/>
            <a:ext cx="16814" cy="13525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5449900" y="5952795"/>
            <a:ext cx="49530" cy="48895"/>
          </a:xfrm>
          <a:custGeom>
            <a:avLst/>
            <a:gdLst/>
            <a:ahLst/>
            <a:cxnLst/>
            <a:rect l="l" t="t" r="r" b="b"/>
            <a:pathLst>
              <a:path w="49529" h="48895">
                <a:moveTo>
                  <a:pt x="5194" y="14643"/>
                </a:moveTo>
                <a:lnTo>
                  <a:pt x="4622" y="14795"/>
                </a:lnTo>
                <a:lnTo>
                  <a:pt x="3467" y="15062"/>
                </a:lnTo>
                <a:lnTo>
                  <a:pt x="3579" y="17830"/>
                </a:lnTo>
                <a:lnTo>
                  <a:pt x="3365" y="21755"/>
                </a:lnTo>
                <a:lnTo>
                  <a:pt x="2082" y="25946"/>
                </a:lnTo>
                <a:lnTo>
                  <a:pt x="0" y="29527"/>
                </a:lnTo>
                <a:lnTo>
                  <a:pt x="3366" y="37025"/>
                </a:lnTo>
                <a:lnTo>
                  <a:pt x="9012" y="43108"/>
                </a:lnTo>
                <a:lnTo>
                  <a:pt x="16232" y="47188"/>
                </a:lnTo>
                <a:lnTo>
                  <a:pt x="24320" y="48679"/>
                </a:lnTo>
                <a:lnTo>
                  <a:pt x="25476" y="48653"/>
                </a:lnTo>
                <a:lnTo>
                  <a:pt x="34099" y="48183"/>
                </a:lnTo>
                <a:lnTo>
                  <a:pt x="39270" y="45567"/>
                </a:lnTo>
                <a:lnTo>
                  <a:pt x="23901" y="45529"/>
                </a:lnTo>
                <a:lnTo>
                  <a:pt x="16418" y="43483"/>
                </a:lnTo>
                <a:lnTo>
                  <a:pt x="10485" y="38822"/>
                </a:lnTo>
                <a:lnTo>
                  <a:pt x="6297" y="32415"/>
                </a:lnTo>
                <a:lnTo>
                  <a:pt x="4051" y="25133"/>
                </a:lnTo>
                <a:lnTo>
                  <a:pt x="3429" y="21386"/>
                </a:lnTo>
                <a:lnTo>
                  <a:pt x="3911" y="17830"/>
                </a:lnTo>
                <a:lnTo>
                  <a:pt x="5194" y="14643"/>
                </a:lnTo>
                <a:close/>
              </a:path>
              <a:path w="49529" h="48895">
                <a:moveTo>
                  <a:pt x="44653" y="33997"/>
                </a:moveTo>
                <a:lnTo>
                  <a:pt x="41033" y="40970"/>
                </a:lnTo>
                <a:lnTo>
                  <a:pt x="34175" y="45567"/>
                </a:lnTo>
                <a:lnTo>
                  <a:pt x="39270" y="45567"/>
                </a:lnTo>
                <a:lnTo>
                  <a:pt x="41554" y="44411"/>
                </a:lnTo>
                <a:lnTo>
                  <a:pt x="46355" y="38328"/>
                </a:lnTo>
                <a:lnTo>
                  <a:pt x="45643" y="36944"/>
                </a:lnTo>
                <a:lnTo>
                  <a:pt x="45072" y="35483"/>
                </a:lnTo>
                <a:lnTo>
                  <a:pt x="44653" y="33997"/>
                </a:lnTo>
                <a:close/>
              </a:path>
              <a:path w="49529" h="48895">
                <a:moveTo>
                  <a:pt x="49123" y="11366"/>
                </a:moveTo>
                <a:lnTo>
                  <a:pt x="47726" y="11633"/>
                </a:lnTo>
                <a:lnTo>
                  <a:pt x="46291" y="11811"/>
                </a:lnTo>
                <a:lnTo>
                  <a:pt x="44119" y="11912"/>
                </a:lnTo>
                <a:lnTo>
                  <a:pt x="45021" y="13550"/>
                </a:lnTo>
                <a:lnTo>
                  <a:pt x="45758" y="15303"/>
                </a:lnTo>
                <a:lnTo>
                  <a:pt x="46304" y="17094"/>
                </a:lnTo>
                <a:lnTo>
                  <a:pt x="47167" y="15227"/>
                </a:lnTo>
                <a:lnTo>
                  <a:pt x="48221" y="13525"/>
                </a:lnTo>
                <a:lnTo>
                  <a:pt x="49441" y="12001"/>
                </a:lnTo>
                <a:lnTo>
                  <a:pt x="49123" y="11366"/>
                </a:lnTo>
                <a:close/>
              </a:path>
              <a:path w="49529" h="48895">
                <a:moveTo>
                  <a:pt x="22529" y="0"/>
                </a:moveTo>
                <a:lnTo>
                  <a:pt x="22009" y="1117"/>
                </a:lnTo>
                <a:lnTo>
                  <a:pt x="23164" y="914"/>
                </a:lnTo>
                <a:lnTo>
                  <a:pt x="2252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5476951" y="5951093"/>
            <a:ext cx="20434" cy="10490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5472442" y="5951080"/>
            <a:ext cx="26670" cy="13970"/>
          </a:xfrm>
          <a:custGeom>
            <a:avLst/>
            <a:gdLst/>
            <a:ahLst/>
            <a:cxnLst/>
            <a:rect l="l" t="t" r="r" b="b"/>
            <a:pathLst>
              <a:path w="26670" h="13970">
                <a:moveTo>
                  <a:pt x="24942" y="10350"/>
                </a:moveTo>
                <a:lnTo>
                  <a:pt x="21183" y="10502"/>
                </a:lnTo>
                <a:lnTo>
                  <a:pt x="19550" y="10502"/>
                </a:lnTo>
                <a:lnTo>
                  <a:pt x="20231" y="11391"/>
                </a:lnTo>
                <a:lnTo>
                  <a:pt x="20954" y="12484"/>
                </a:lnTo>
                <a:lnTo>
                  <a:pt x="21577" y="13627"/>
                </a:lnTo>
                <a:lnTo>
                  <a:pt x="23749" y="13525"/>
                </a:lnTo>
                <a:lnTo>
                  <a:pt x="25184" y="13347"/>
                </a:lnTo>
                <a:lnTo>
                  <a:pt x="26581" y="13080"/>
                </a:lnTo>
                <a:lnTo>
                  <a:pt x="26098" y="12115"/>
                </a:lnTo>
                <a:lnTo>
                  <a:pt x="25539" y="11201"/>
                </a:lnTo>
                <a:lnTo>
                  <a:pt x="25049" y="10502"/>
                </a:lnTo>
                <a:lnTo>
                  <a:pt x="21183" y="10502"/>
                </a:lnTo>
                <a:lnTo>
                  <a:pt x="19443" y="10363"/>
                </a:lnTo>
                <a:lnTo>
                  <a:pt x="24951" y="10363"/>
                </a:lnTo>
                <a:close/>
              </a:path>
              <a:path w="26670" h="13970">
                <a:moveTo>
                  <a:pt x="2768" y="0"/>
                </a:moveTo>
                <a:lnTo>
                  <a:pt x="622" y="177"/>
                </a:lnTo>
                <a:lnTo>
                  <a:pt x="345" y="901"/>
                </a:lnTo>
                <a:lnTo>
                  <a:pt x="0" y="1714"/>
                </a:lnTo>
                <a:lnTo>
                  <a:pt x="190" y="2031"/>
                </a:lnTo>
                <a:lnTo>
                  <a:pt x="622" y="2641"/>
                </a:lnTo>
                <a:lnTo>
                  <a:pt x="1676" y="2489"/>
                </a:lnTo>
                <a:lnTo>
                  <a:pt x="4584" y="2412"/>
                </a:lnTo>
                <a:lnTo>
                  <a:pt x="6151" y="2412"/>
                </a:lnTo>
                <a:lnTo>
                  <a:pt x="5608" y="1714"/>
                </a:lnTo>
                <a:lnTo>
                  <a:pt x="5041" y="901"/>
                </a:lnTo>
                <a:lnTo>
                  <a:pt x="4508" y="12"/>
                </a:lnTo>
                <a:lnTo>
                  <a:pt x="2768" y="0"/>
                </a:lnTo>
                <a:close/>
              </a:path>
              <a:path w="26670" h="13970">
                <a:moveTo>
                  <a:pt x="6151" y="2412"/>
                </a:moveTo>
                <a:lnTo>
                  <a:pt x="4584" y="2412"/>
                </a:lnTo>
                <a:lnTo>
                  <a:pt x="6261" y="2552"/>
                </a:lnTo>
                <a:lnTo>
                  <a:pt x="6151" y="2412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5452719" y="5952197"/>
            <a:ext cx="15544" cy="12788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5452922" y="5951448"/>
            <a:ext cx="19685" cy="16510"/>
          </a:xfrm>
          <a:custGeom>
            <a:avLst/>
            <a:gdLst/>
            <a:ahLst/>
            <a:cxnLst/>
            <a:rect l="l" t="t" r="r" b="b"/>
            <a:pathLst>
              <a:path w="19685" h="16510">
                <a:moveTo>
                  <a:pt x="4152" y="12230"/>
                </a:moveTo>
                <a:lnTo>
                  <a:pt x="2844" y="12788"/>
                </a:lnTo>
                <a:lnTo>
                  <a:pt x="1460" y="13233"/>
                </a:lnTo>
                <a:lnTo>
                  <a:pt x="0" y="13525"/>
                </a:lnTo>
                <a:lnTo>
                  <a:pt x="222" y="14655"/>
                </a:lnTo>
                <a:lnTo>
                  <a:pt x="342" y="15417"/>
                </a:lnTo>
                <a:lnTo>
                  <a:pt x="444" y="16408"/>
                </a:lnTo>
                <a:lnTo>
                  <a:pt x="1028" y="16281"/>
                </a:lnTo>
                <a:lnTo>
                  <a:pt x="2171" y="15976"/>
                </a:lnTo>
                <a:lnTo>
                  <a:pt x="2692" y="14655"/>
                </a:lnTo>
                <a:lnTo>
                  <a:pt x="3365" y="13411"/>
                </a:lnTo>
                <a:lnTo>
                  <a:pt x="4152" y="12230"/>
                </a:lnTo>
                <a:close/>
              </a:path>
              <a:path w="19685" h="16510">
                <a:moveTo>
                  <a:pt x="18694" y="0"/>
                </a:moveTo>
                <a:lnTo>
                  <a:pt x="17564" y="177"/>
                </a:lnTo>
                <a:lnTo>
                  <a:pt x="16433" y="431"/>
                </a:lnTo>
                <a:lnTo>
                  <a:pt x="15328" y="736"/>
                </a:lnTo>
                <a:lnTo>
                  <a:pt x="14808" y="1981"/>
                </a:lnTo>
                <a:lnTo>
                  <a:pt x="14185" y="3162"/>
                </a:lnTo>
                <a:lnTo>
                  <a:pt x="13487" y="4267"/>
                </a:lnTo>
                <a:lnTo>
                  <a:pt x="15227" y="3441"/>
                </a:lnTo>
                <a:lnTo>
                  <a:pt x="17068" y="2832"/>
                </a:lnTo>
                <a:lnTo>
                  <a:pt x="18986" y="2463"/>
                </a:lnTo>
                <a:lnTo>
                  <a:pt x="19507" y="1346"/>
                </a:lnTo>
                <a:lnTo>
                  <a:pt x="19119" y="736"/>
                </a:lnTo>
                <a:lnTo>
                  <a:pt x="186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5471629" y="5951258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47" y="0"/>
                </a:moveTo>
                <a:lnTo>
                  <a:pt x="952" y="50"/>
                </a:lnTo>
                <a:lnTo>
                  <a:pt x="0" y="190"/>
                </a:lnTo>
                <a:lnTo>
                  <a:pt x="254" y="647"/>
                </a:lnTo>
                <a:lnTo>
                  <a:pt x="812" y="1536"/>
                </a:lnTo>
                <a:lnTo>
                  <a:pt x="1041" y="1028"/>
                </a:lnTo>
                <a:lnTo>
                  <a:pt x="144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5449189" y="5967857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4178" y="0"/>
                </a:moveTo>
                <a:lnTo>
                  <a:pt x="3340" y="190"/>
                </a:lnTo>
                <a:lnTo>
                  <a:pt x="1600" y="457"/>
                </a:lnTo>
                <a:lnTo>
                  <a:pt x="774" y="2819"/>
                </a:lnTo>
                <a:lnTo>
                  <a:pt x="266" y="5422"/>
                </a:lnTo>
                <a:lnTo>
                  <a:pt x="0" y="10388"/>
                </a:lnTo>
                <a:lnTo>
                  <a:pt x="215" y="12458"/>
                </a:lnTo>
                <a:lnTo>
                  <a:pt x="711" y="14465"/>
                </a:lnTo>
                <a:lnTo>
                  <a:pt x="2806" y="10871"/>
                </a:lnTo>
                <a:lnTo>
                  <a:pt x="4076" y="6692"/>
                </a:lnTo>
                <a:lnTo>
                  <a:pt x="4287" y="2819"/>
                </a:lnTo>
                <a:lnTo>
                  <a:pt x="41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5452135" y="5964034"/>
            <a:ext cx="800" cy="1104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5450789" y="5964987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146" y="0"/>
                </a:moveTo>
                <a:lnTo>
                  <a:pt x="1346" y="152"/>
                </a:lnTo>
                <a:lnTo>
                  <a:pt x="838" y="1155"/>
                </a:lnTo>
                <a:lnTo>
                  <a:pt x="380" y="2209"/>
                </a:lnTo>
                <a:lnTo>
                  <a:pt x="0" y="3327"/>
                </a:lnTo>
                <a:lnTo>
                  <a:pt x="876" y="3213"/>
                </a:lnTo>
                <a:lnTo>
                  <a:pt x="1739" y="3060"/>
                </a:lnTo>
                <a:lnTo>
                  <a:pt x="2578" y="2870"/>
                </a:lnTo>
                <a:lnTo>
                  <a:pt x="2476" y="1879"/>
                </a:lnTo>
                <a:lnTo>
                  <a:pt x="2336" y="927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5499443" y="5957354"/>
            <a:ext cx="41173" cy="44869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5525744" y="5957989"/>
            <a:ext cx="7010" cy="3581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5497677" y="5968771"/>
            <a:ext cx="4229" cy="17119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5496255" y="5954953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200" y="30937"/>
                </a:moveTo>
                <a:lnTo>
                  <a:pt x="2324" y="32829"/>
                </a:lnTo>
                <a:lnTo>
                  <a:pt x="1257" y="34569"/>
                </a:lnTo>
                <a:lnTo>
                  <a:pt x="0" y="36169"/>
                </a:lnTo>
                <a:lnTo>
                  <a:pt x="3980" y="41869"/>
                </a:lnTo>
                <a:lnTo>
                  <a:pt x="9334" y="46372"/>
                </a:lnTo>
                <a:lnTo>
                  <a:pt x="15641" y="49330"/>
                </a:lnTo>
                <a:lnTo>
                  <a:pt x="22478" y="50393"/>
                </a:lnTo>
                <a:lnTo>
                  <a:pt x="23634" y="50368"/>
                </a:lnTo>
                <a:lnTo>
                  <a:pt x="31005" y="49084"/>
                </a:lnTo>
                <a:lnTo>
                  <a:pt x="35095" y="47269"/>
                </a:lnTo>
                <a:lnTo>
                  <a:pt x="23469" y="47269"/>
                </a:lnTo>
                <a:lnTo>
                  <a:pt x="22059" y="47231"/>
                </a:lnTo>
                <a:lnTo>
                  <a:pt x="12649" y="46723"/>
                </a:lnTo>
                <a:lnTo>
                  <a:pt x="5905" y="39319"/>
                </a:lnTo>
                <a:lnTo>
                  <a:pt x="3200" y="30937"/>
                </a:lnTo>
                <a:close/>
              </a:path>
              <a:path w="46989" h="50800">
                <a:moveTo>
                  <a:pt x="44361" y="32003"/>
                </a:moveTo>
                <a:lnTo>
                  <a:pt x="41314" y="38193"/>
                </a:lnTo>
                <a:lnTo>
                  <a:pt x="36696" y="43018"/>
                </a:lnTo>
                <a:lnTo>
                  <a:pt x="30687" y="46152"/>
                </a:lnTo>
                <a:lnTo>
                  <a:pt x="23469" y="47269"/>
                </a:lnTo>
                <a:lnTo>
                  <a:pt x="35095" y="47269"/>
                </a:lnTo>
                <a:lnTo>
                  <a:pt x="37512" y="46196"/>
                </a:lnTo>
                <a:lnTo>
                  <a:pt x="42919" y="41859"/>
                </a:lnTo>
                <a:lnTo>
                  <a:pt x="46989" y="36233"/>
                </a:lnTo>
                <a:lnTo>
                  <a:pt x="45974" y="34899"/>
                </a:lnTo>
                <a:lnTo>
                  <a:pt x="45085" y="33489"/>
                </a:lnTo>
                <a:lnTo>
                  <a:pt x="44361" y="32003"/>
                </a:lnTo>
                <a:close/>
              </a:path>
              <a:path w="46989" h="50800">
                <a:moveTo>
                  <a:pt x="36499" y="6616"/>
                </a:moveTo>
                <a:lnTo>
                  <a:pt x="39268" y="8851"/>
                </a:lnTo>
                <a:lnTo>
                  <a:pt x="41465" y="11798"/>
                </a:lnTo>
                <a:lnTo>
                  <a:pt x="43014" y="15087"/>
                </a:lnTo>
                <a:lnTo>
                  <a:pt x="43535" y="13131"/>
                </a:lnTo>
                <a:lnTo>
                  <a:pt x="44259" y="11328"/>
                </a:lnTo>
                <a:lnTo>
                  <a:pt x="45148" y="9677"/>
                </a:lnTo>
                <a:lnTo>
                  <a:pt x="44665" y="9016"/>
                </a:lnTo>
                <a:lnTo>
                  <a:pt x="44132" y="8407"/>
                </a:lnTo>
                <a:lnTo>
                  <a:pt x="43586" y="7823"/>
                </a:lnTo>
                <a:lnTo>
                  <a:pt x="41173" y="7797"/>
                </a:lnTo>
                <a:lnTo>
                  <a:pt x="38785" y="7378"/>
                </a:lnTo>
                <a:lnTo>
                  <a:pt x="36499" y="6616"/>
                </a:lnTo>
                <a:close/>
              </a:path>
              <a:path w="46989" h="50800">
                <a:moveTo>
                  <a:pt x="7867" y="8069"/>
                </a:moveTo>
                <a:lnTo>
                  <a:pt x="3810" y="8991"/>
                </a:lnTo>
                <a:lnTo>
                  <a:pt x="3086" y="9842"/>
                </a:lnTo>
                <a:lnTo>
                  <a:pt x="3670" y="11087"/>
                </a:lnTo>
                <a:lnTo>
                  <a:pt x="4178" y="12407"/>
                </a:lnTo>
                <a:lnTo>
                  <a:pt x="4572" y="13817"/>
                </a:lnTo>
                <a:lnTo>
                  <a:pt x="7867" y="8069"/>
                </a:lnTo>
                <a:close/>
              </a:path>
              <a:path w="46989" h="50800">
                <a:moveTo>
                  <a:pt x="16294" y="2400"/>
                </a:moveTo>
                <a:lnTo>
                  <a:pt x="8496" y="6972"/>
                </a:lnTo>
                <a:lnTo>
                  <a:pt x="7867" y="8069"/>
                </a:lnTo>
                <a:lnTo>
                  <a:pt x="9563" y="7683"/>
                </a:lnTo>
                <a:lnTo>
                  <a:pt x="14566" y="4787"/>
                </a:lnTo>
                <a:lnTo>
                  <a:pt x="16715" y="2404"/>
                </a:lnTo>
                <a:lnTo>
                  <a:pt x="16294" y="2400"/>
                </a:lnTo>
                <a:close/>
              </a:path>
              <a:path w="46989" h="50800">
                <a:moveTo>
                  <a:pt x="22440" y="0"/>
                </a:moveTo>
                <a:lnTo>
                  <a:pt x="20332" y="228"/>
                </a:lnTo>
                <a:lnTo>
                  <a:pt x="18275" y="673"/>
                </a:lnTo>
                <a:lnTo>
                  <a:pt x="16715" y="2404"/>
                </a:lnTo>
                <a:lnTo>
                  <a:pt x="27000" y="2501"/>
                </a:lnTo>
                <a:lnTo>
                  <a:pt x="28270" y="2705"/>
                </a:lnTo>
                <a:lnTo>
                  <a:pt x="29489" y="3035"/>
                </a:lnTo>
                <a:lnTo>
                  <a:pt x="28232" y="2133"/>
                </a:lnTo>
                <a:lnTo>
                  <a:pt x="27050" y="1130"/>
                </a:lnTo>
                <a:lnTo>
                  <a:pt x="25958" y="38"/>
                </a:lnTo>
                <a:lnTo>
                  <a:pt x="224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5500052" y="5955627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65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6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5530519" y="5956655"/>
            <a:ext cx="4318" cy="2070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5522214" y="595499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60" y="2095"/>
                </a:lnTo>
                <a:lnTo>
                  <a:pt x="3517" y="2997"/>
                </a:lnTo>
                <a:lnTo>
                  <a:pt x="6146" y="3695"/>
                </a:lnTo>
                <a:lnTo>
                  <a:pt x="8496" y="4940"/>
                </a:lnTo>
                <a:lnTo>
                  <a:pt x="10528" y="6591"/>
                </a:lnTo>
                <a:lnTo>
                  <a:pt x="12826" y="7353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51"/>
                </a:lnTo>
                <a:lnTo>
                  <a:pt x="12623" y="3746"/>
                </a:lnTo>
                <a:lnTo>
                  <a:pt x="11087" y="3238"/>
                </a:lnTo>
                <a:lnTo>
                  <a:pt x="9639" y="2527"/>
                </a:lnTo>
                <a:lnTo>
                  <a:pt x="8293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5493689" y="5969889"/>
            <a:ext cx="3682" cy="16903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5494566" y="5964809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775" y="0"/>
                </a:moveTo>
                <a:lnTo>
                  <a:pt x="3556" y="1511"/>
                </a:lnTo>
                <a:lnTo>
                  <a:pt x="2501" y="3213"/>
                </a:lnTo>
                <a:lnTo>
                  <a:pt x="1638" y="5080"/>
                </a:lnTo>
                <a:lnTo>
                  <a:pt x="2273" y="7137"/>
                </a:lnTo>
                <a:lnTo>
                  <a:pt x="2667" y="9245"/>
                </a:lnTo>
                <a:lnTo>
                  <a:pt x="2761" y="12217"/>
                </a:lnTo>
                <a:lnTo>
                  <a:pt x="2603" y="15240"/>
                </a:lnTo>
                <a:lnTo>
                  <a:pt x="1625" y="18859"/>
                </a:lnTo>
                <a:lnTo>
                  <a:pt x="0" y="21983"/>
                </a:lnTo>
                <a:lnTo>
                  <a:pt x="406" y="23482"/>
                </a:lnTo>
                <a:lnTo>
                  <a:pt x="977" y="24930"/>
                </a:lnTo>
                <a:lnTo>
                  <a:pt x="1689" y="26314"/>
                </a:lnTo>
                <a:lnTo>
                  <a:pt x="2946" y="24726"/>
                </a:lnTo>
                <a:lnTo>
                  <a:pt x="4013" y="22974"/>
                </a:lnTo>
                <a:lnTo>
                  <a:pt x="4876" y="21094"/>
                </a:lnTo>
                <a:lnTo>
                  <a:pt x="4445" y="19748"/>
                </a:lnTo>
                <a:lnTo>
                  <a:pt x="4114" y="18376"/>
                </a:lnTo>
                <a:lnTo>
                  <a:pt x="3111" y="12217"/>
                </a:lnTo>
                <a:lnTo>
                  <a:pt x="4102" y="7747"/>
                </a:lnTo>
                <a:lnTo>
                  <a:pt x="6261" y="3975"/>
                </a:lnTo>
                <a:lnTo>
                  <a:pt x="5867" y="2565"/>
                </a:lnTo>
                <a:lnTo>
                  <a:pt x="5359" y="1231"/>
                </a:lnTo>
                <a:lnTo>
                  <a:pt x="477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5543727" y="5953480"/>
            <a:ext cx="41884" cy="44869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5547537" y="5953950"/>
            <a:ext cx="13195" cy="7797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5571223" y="5954407"/>
            <a:ext cx="6680" cy="3835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5542407" y="5968428"/>
            <a:ext cx="3987" cy="17259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5541390" y="5951169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4025" y="34518"/>
                </a:moveTo>
                <a:lnTo>
                  <a:pt x="3492" y="36461"/>
                </a:lnTo>
                <a:lnTo>
                  <a:pt x="2755" y="38303"/>
                </a:lnTo>
                <a:lnTo>
                  <a:pt x="1854" y="40017"/>
                </a:lnTo>
                <a:lnTo>
                  <a:pt x="6578" y="46164"/>
                </a:lnTo>
                <a:lnTo>
                  <a:pt x="14097" y="50304"/>
                </a:lnTo>
                <a:lnTo>
                  <a:pt x="21831" y="50304"/>
                </a:lnTo>
                <a:lnTo>
                  <a:pt x="22987" y="50279"/>
                </a:lnTo>
                <a:lnTo>
                  <a:pt x="30505" y="48951"/>
                </a:lnTo>
                <a:lnTo>
                  <a:pt x="34388" y="47193"/>
                </a:lnTo>
                <a:lnTo>
                  <a:pt x="22821" y="47193"/>
                </a:lnTo>
                <a:lnTo>
                  <a:pt x="21412" y="47155"/>
                </a:lnTo>
                <a:lnTo>
                  <a:pt x="13411" y="46710"/>
                </a:lnTo>
                <a:lnTo>
                  <a:pt x="7340" y="41287"/>
                </a:lnTo>
                <a:lnTo>
                  <a:pt x="4025" y="34518"/>
                </a:lnTo>
                <a:close/>
              </a:path>
              <a:path w="46989" h="50800">
                <a:moveTo>
                  <a:pt x="44221" y="30162"/>
                </a:moveTo>
                <a:lnTo>
                  <a:pt x="41381" y="37018"/>
                </a:lnTo>
                <a:lnTo>
                  <a:pt x="36722" y="42406"/>
                </a:lnTo>
                <a:lnTo>
                  <a:pt x="30462" y="45930"/>
                </a:lnTo>
                <a:lnTo>
                  <a:pt x="22821" y="47193"/>
                </a:lnTo>
                <a:lnTo>
                  <a:pt x="34388" y="47193"/>
                </a:lnTo>
                <a:lnTo>
                  <a:pt x="37150" y="45930"/>
                </a:lnTo>
                <a:lnTo>
                  <a:pt x="42575" y="41458"/>
                </a:lnTo>
                <a:lnTo>
                  <a:pt x="46621" y="35623"/>
                </a:lnTo>
                <a:lnTo>
                  <a:pt x="45593" y="33908"/>
                </a:lnTo>
                <a:lnTo>
                  <a:pt x="44780" y="32080"/>
                </a:lnTo>
                <a:lnTo>
                  <a:pt x="44221" y="30162"/>
                </a:lnTo>
                <a:close/>
              </a:path>
              <a:path w="46989" h="50800">
                <a:moveTo>
                  <a:pt x="36512" y="7073"/>
                </a:moveTo>
                <a:lnTo>
                  <a:pt x="39992" y="10121"/>
                </a:lnTo>
                <a:lnTo>
                  <a:pt x="42506" y="14363"/>
                </a:lnTo>
                <a:lnTo>
                  <a:pt x="43865" y="18884"/>
                </a:lnTo>
                <a:lnTo>
                  <a:pt x="44348" y="16408"/>
                </a:lnTo>
                <a:lnTo>
                  <a:pt x="45123" y="14147"/>
                </a:lnTo>
                <a:lnTo>
                  <a:pt x="46151" y="12103"/>
                </a:lnTo>
                <a:lnTo>
                  <a:pt x="45466" y="10871"/>
                </a:lnTo>
                <a:lnTo>
                  <a:pt x="44678" y="9740"/>
                </a:lnTo>
                <a:lnTo>
                  <a:pt x="43814" y="8712"/>
                </a:lnTo>
                <a:lnTo>
                  <a:pt x="41313" y="8572"/>
                </a:lnTo>
                <a:lnTo>
                  <a:pt x="38849" y="8000"/>
                </a:lnTo>
                <a:lnTo>
                  <a:pt x="36512" y="7073"/>
                </a:lnTo>
                <a:close/>
              </a:path>
              <a:path w="46989" h="50800">
                <a:moveTo>
                  <a:pt x="6146" y="10579"/>
                </a:moveTo>
                <a:lnTo>
                  <a:pt x="4559" y="10998"/>
                </a:lnTo>
                <a:lnTo>
                  <a:pt x="2908" y="11290"/>
                </a:lnTo>
                <a:lnTo>
                  <a:pt x="1206" y="11468"/>
                </a:lnTo>
                <a:lnTo>
                  <a:pt x="774" y="12103"/>
                </a:lnTo>
                <a:lnTo>
                  <a:pt x="381" y="12763"/>
                </a:lnTo>
                <a:lnTo>
                  <a:pt x="0" y="13462"/>
                </a:lnTo>
                <a:lnTo>
                  <a:pt x="876" y="14617"/>
                </a:lnTo>
                <a:lnTo>
                  <a:pt x="1663" y="15887"/>
                </a:lnTo>
                <a:lnTo>
                  <a:pt x="2336" y="17259"/>
                </a:lnTo>
                <a:lnTo>
                  <a:pt x="3175" y="14808"/>
                </a:lnTo>
                <a:lnTo>
                  <a:pt x="4483" y="12547"/>
                </a:lnTo>
                <a:lnTo>
                  <a:pt x="6146" y="10579"/>
                </a:lnTo>
                <a:close/>
              </a:path>
              <a:path w="46989" h="50800">
                <a:moveTo>
                  <a:pt x="28636" y="2311"/>
                </a:moveTo>
                <a:lnTo>
                  <a:pt x="24244" y="2311"/>
                </a:lnTo>
                <a:lnTo>
                  <a:pt x="26720" y="2438"/>
                </a:lnTo>
                <a:lnTo>
                  <a:pt x="28321" y="2743"/>
                </a:lnTo>
                <a:lnTo>
                  <a:pt x="29819" y="3238"/>
                </a:lnTo>
                <a:lnTo>
                  <a:pt x="28636" y="2311"/>
                </a:lnTo>
                <a:close/>
              </a:path>
              <a:path w="46989" h="50800">
                <a:moveTo>
                  <a:pt x="21564" y="0"/>
                </a:moveTo>
                <a:lnTo>
                  <a:pt x="20878" y="990"/>
                </a:lnTo>
                <a:lnTo>
                  <a:pt x="20142" y="1904"/>
                </a:lnTo>
                <a:lnTo>
                  <a:pt x="19329" y="2781"/>
                </a:lnTo>
                <a:lnTo>
                  <a:pt x="20815" y="2476"/>
                </a:lnTo>
                <a:lnTo>
                  <a:pt x="22326" y="2311"/>
                </a:lnTo>
                <a:lnTo>
                  <a:pt x="28636" y="2311"/>
                </a:lnTo>
                <a:lnTo>
                  <a:pt x="27432" y="1193"/>
                </a:lnTo>
                <a:lnTo>
                  <a:pt x="26377" y="12"/>
                </a:lnTo>
                <a:lnTo>
                  <a:pt x="215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5545289" y="5952071"/>
            <a:ext cx="12420" cy="7200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5542597" y="5951182"/>
            <a:ext cx="20955" cy="12065"/>
          </a:xfrm>
          <a:custGeom>
            <a:avLst/>
            <a:gdLst/>
            <a:ahLst/>
            <a:cxnLst/>
            <a:rect l="l" t="t" r="r" b="b"/>
            <a:pathLst>
              <a:path w="20954" h="12064">
                <a:moveTo>
                  <a:pt x="7814" y="7165"/>
                </a:moveTo>
                <a:lnTo>
                  <a:pt x="2692" y="8102"/>
                </a:lnTo>
                <a:lnTo>
                  <a:pt x="1714" y="9118"/>
                </a:lnTo>
                <a:lnTo>
                  <a:pt x="812" y="10236"/>
                </a:lnTo>
                <a:lnTo>
                  <a:pt x="0" y="11455"/>
                </a:lnTo>
                <a:lnTo>
                  <a:pt x="1701" y="11290"/>
                </a:lnTo>
                <a:lnTo>
                  <a:pt x="3352" y="10985"/>
                </a:lnTo>
                <a:lnTo>
                  <a:pt x="4940" y="10579"/>
                </a:lnTo>
                <a:lnTo>
                  <a:pt x="7814" y="7165"/>
                </a:lnTo>
                <a:close/>
              </a:path>
              <a:path w="20954" h="12064">
                <a:moveTo>
                  <a:pt x="12392" y="4172"/>
                </a:moveTo>
                <a:lnTo>
                  <a:pt x="8254" y="6642"/>
                </a:lnTo>
                <a:lnTo>
                  <a:pt x="7814" y="7165"/>
                </a:lnTo>
                <a:lnTo>
                  <a:pt x="12039" y="4597"/>
                </a:lnTo>
                <a:lnTo>
                  <a:pt x="12392" y="4172"/>
                </a:lnTo>
                <a:close/>
              </a:path>
              <a:path w="20954" h="12064">
                <a:moveTo>
                  <a:pt x="20358" y="0"/>
                </a:moveTo>
                <a:lnTo>
                  <a:pt x="18592" y="139"/>
                </a:lnTo>
                <a:lnTo>
                  <a:pt x="16827" y="431"/>
                </a:lnTo>
                <a:lnTo>
                  <a:pt x="15112" y="901"/>
                </a:lnTo>
                <a:lnTo>
                  <a:pt x="12392" y="4172"/>
                </a:lnTo>
                <a:lnTo>
                  <a:pt x="12979" y="3822"/>
                </a:lnTo>
                <a:lnTo>
                  <a:pt x="18135" y="2768"/>
                </a:lnTo>
                <a:lnTo>
                  <a:pt x="18935" y="1905"/>
                </a:lnTo>
                <a:lnTo>
                  <a:pt x="19737" y="901"/>
                </a:lnTo>
                <a:lnTo>
                  <a:pt x="203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5576125" y="5953226"/>
            <a:ext cx="4317" cy="2336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5567781" y="5951182"/>
            <a:ext cx="17780" cy="8890"/>
          </a:xfrm>
          <a:custGeom>
            <a:avLst/>
            <a:gdLst/>
            <a:ahLst/>
            <a:cxnLst/>
            <a:rect l="l" t="t" r="r" b="b"/>
            <a:pathLst>
              <a:path w="17779" h="8889">
                <a:moveTo>
                  <a:pt x="0" y="0"/>
                </a:moveTo>
                <a:lnTo>
                  <a:pt x="1054" y="1181"/>
                </a:lnTo>
                <a:lnTo>
                  <a:pt x="2209" y="2260"/>
                </a:lnTo>
                <a:lnTo>
                  <a:pt x="3441" y="3225"/>
                </a:lnTo>
                <a:lnTo>
                  <a:pt x="5956" y="4038"/>
                </a:lnTo>
                <a:lnTo>
                  <a:pt x="8191" y="5372"/>
                </a:lnTo>
                <a:lnTo>
                  <a:pt x="10134" y="7073"/>
                </a:lnTo>
                <a:lnTo>
                  <a:pt x="12471" y="7988"/>
                </a:lnTo>
                <a:lnTo>
                  <a:pt x="14935" y="8559"/>
                </a:lnTo>
                <a:lnTo>
                  <a:pt x="17437" y="8699"/>
                </a:lnTo>
                <a:lnTo>
                  <a:pt x="16040" y="7010"/>
                </a:lnTo>
                <a:lnTo>
                  <a:pt x="14427" y="5587"/>
                </a:lnTo>
                <a:lnTo>
                  <a:pt x="12674" y="4381"/>
                </a:lnTo>
                <a:lnTo>
                  <a:pt x="11125" y="3784"/>
                </a:lnTo>
                <a:lnTo>
                  <a:pt x="9677" y="2997"/>
                </a:lnTo>
                <a:lnTo>
                  <a:pt x="8356" y="2044"/>
                </a:lnTo>
                <a:lnTo>
                  <a:pt x="5714" y="927"/>
                </a:lnTo>
                <a:lnTo>
                  <a:pt x="2882" y="253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5538101" y="5970029"/>
            <a:ext cx="3766" cy="16929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5539257" y="5964631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46" y="0"/>
                </a:moveTo>
                <a:lnTo>
                  <a:pt x="1257" y="1663"/>
                </a:lnTo>
                <a:lnTo>
                  <a:pt x="533" y="3454"/>
                </a:lnTo>
                <a:lnTo>
                  <a:pt x="0" y="5410"/>
                </a:lnTo>
                <a:lnTo>
                  <a:pt x="1485" y="8547"/>
                </a:lnTo>
                <a:lnTo>
                  <a:pt x="2387" y="11988"/>
                </a:lnTo>
                <a:lnTo>
                  <a:pt x="2489" y="17830"/>
                </a:lnTo>
                <a:lnTo>
                  <a:pt x="2057" y="20154"/>
                </a:lnTo>
                <a:lnTo>
                  <a:pt x="1346" y="22326"/>
                </a:lnTo>
                <a:lnTo>
                  <a:pt x="2082" y="23812"/>
                </a:lnTo>
                <a:lnTo>
                  <a:pt x="2971" y="25234"/>
                </a:lnTo>
                <a:lnTo>
                  <a:pt x="3987" y="26555"/>
                </a:lnTo>
                <a:lnTo>
                  <a:pt x="4902" y="24841"/>
                </a:lnTo>
                <a:lnTo>
                  <a:pt x="5626" y="23012"/>
                </a:lnTo>
                <a:lnTo>
                  <a:pt x="6159" y="21056"/>
                </a:lnTo>
                <a:lnTo>
                  <a:pt x="4965" y="18592"/>
                </a:lnTo>
                <a:lnTo>
                  <a:pt x="4127" y="15951"/>
                </a:lnTo>
                <a:lnTo>
                  <a:pt x="3149" y="9944"/>
                </a:lnTo>
                <a:lnTo>
                  <a:pt x="3479" y="6730"/>
                </a:lnTo>
                <a:lnTo>
                  <a:pt x="4470" y="3809"/>
                </a:lnTo>
                <a:lnTo>
                  <a:pt x="3797" y="2438"/>
                </a:lnTo>
                <a:lnTo>
                  <a:pt x="3022" y="1168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5589676" y="5951626"/>
            <a:ext cx="42633" cy="44792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5595124" y="5952287"/>
            <a:ext cx="10858" cy="6273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5616219" y="5952071"/>
            <a:ext cx="9093" cy="5143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5609907" y="5951626"/>
            <a:ext cx="18389" cy="9207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5631053" y="5967438"/>
            <a:ext cx="1689" cy="10858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5588965" y="5968238"/>
            <a:ext cx="1844" cy="11747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5587555" y="5949670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2806" y="30314"/>
                </a:moveTo>
                <a:lnTo>
                  <a:pt x="2311" y="32753"/>
                </a:lnTo>
                <a:lnTo>
                  <a:pt x="1524" y="35026"/>
                </a:lnTo>
                <a:lnTo>
                  <a:pt x="469" y="37122"/>
                </a:lnTo>
                <a:lnTo>
                  <a:pt x="4940" y="44602"/>
                </a:lnTo>
                <a:lnTo>
                  <a:pt x="13398" y="49872"/>
                </a:lnTo>
                <a:lnTo>
                  <a:pt x="22123" y="49872"/>
                </a:lnTo>
                <a:lnTo>
                  <a:pt x="23279" y="49847"/>
                </a:lnTo>
                <a:lnTo>
                  <a:pt x="31094" y="48429"/>
                </a:lnTo>
                <a:lnTo>
                  <a:pt x="34647" y="46748"/>
                </a:lnTo>
                <a:lnTo>
                  <a:pt x="23126" y="46748"/>
                </a:lnTo>
                <a:lnTo>
                  <a:pt x="21717" y="46710"/>
                </a:lnTo>
                <a:lnTo>
                  <a:pt x="12242" y="46202"/>
                </a:lnTo>
                <a:lnTo>
                  <a:pt x="5499" y="38734"/>
                </a:lnTo>
                <a:lnTo>
                  <a:pt x="2806" y="30314"/>
                </a:lnTo>
                <a:close/>
              </a:path>
              <a:path w="47625" h="50164">
                <a:moveTo>
                  <a:pt x="44767" y="28625"/>
                </a:moveTo>
                <a:lnTo>
                  <a:pt x="42086" y="35893"/>
                </a:lnTo>
                <a:lnTo>
                  <a:pt x="37423" y="41630"/>
                </a:lnTo>
                <a:lnTo>
                  <a:pt x="31022" y="45395"/>
                </a:lnTo>
                <a:lnTo>
                  <a:pt x="23126" y="46748"/>
                </a:lnTo>
                <a:lnTo>
                  <a:pt x="34647" y="46748"/>
                </a:lnTo>
                <a:lnTo>
                  <a:pt x="37914" y="45202"/>
                </a:lnTo>
                <a:lnTo>
                  <a:pt x="43454" y="40360"/>
                </a:lnTo>
                <a:lnTo>
                  <a:pt x="47434" y="34099"/>
                </a:lnTo>
                <a:lnTo>
                  <a:pt x="46316" y="32384"/>
                </a:lnTo>
                <a:lnTo>
                  <a:pt x="45415" y="30543"/>
                </a:lnTo>
                <a:lnTo>
                  <a:pt x="44767" y="28625"/>
                </a:lnTo>
                <a:close/>
              </a:path>
              <a:path w="47625" h="50164">
                <a:moveTo>
                  <a:pt x="7569" y="8889"/>
                </a:moveTo>
                <a:lnTo>
                  <a:pt x="5854" y="9423"/>
                </a:lnTo>
                <a:lnTo>
                  <a:pt x="4064" y="9804"/>
                </a:lnTo>
                <a:lnTo>
                  <a:pt x="2197" y="10032"/>
                </a:lnTo>
                <a:lnTo>
                  <a:pt x="1384" y="11137"/>
                </a:lnTo>
                <a:lnTo>
                  <a:pt x="647" y="12331"/>
                </a:lnTo>
                <a:lnTo>
                  <a:pt x="0" y="13601"/>
                </a:lnTo>
                <a:lnTo>
                  <a:pt x="863" y="15112"/>
                </a:lnTo>
                <a:lnTo>
                  <a:pt x="1574" y="16763"/>
                </a:lnTo>
                <a:lnTo>
                  <a:pt x="2120" y="18567"/>
                </a:lnTo>
                <a:lnTo>
                  <a:pt x="3009" y="14871"/>
                </a:lnTo>
                <a:lnTo>
                  <a:pt x="4940" y="11569"/>
                </a:lnTo>
                <a:lnTo>
                  <a:pt x="7569" y="8889"/>
                </a:lnTo>
                <a:close/>
              </a:path>
              <a:path w="47625" h="50164">
                <a:moveTo>
                  <a:pt x="45923" y="10794"/>
                </a:moveTo>
                <a:lnTo>
                  <a:pt x="44856" y="10972"/>
                </a:lnTo>
                <a:lnTo>
                  <a:pt x="40741" y="11163"/>
                </a:lnTo>
                <a:lnTo>
                  <a:pt x="42100" y="13195"/>
                </a:lnTo>
                <a:lnTo>
                  <a:pt x="43167" y="15430"/>
                </a:lnTo>
                <a:lnTo>
                  <a:pt x="43942" y="17767"/>
                </a:lnTo>
                <a:lnTo>
                  <a:pt x="44310" y="15239"/>
                </a:lnTo>
                <a:lnTo>
                  <a:pt x="44996" y="12915"/>
                </a:lnTo>
                <a:lnTo>
                  <a:pt x="45862" y="10972"/>
                </a:lnTo>
                <a:lnTo>
                  <a:pt x="45923" y="10794"/>
                </a:lnTo>
                <a:close/>
              </a:path>
              <a:path w="47625" h="50164">
                <a:moveTo>
                  <a:pt x="20840" y="0"/>
                </a:moveTo>
                <a:lnTo>
                  <a:pt x="20104" y="927"/>
                </a:lnTo>
                <a:lnTo>
                  <a:pt x="19025" y="2057"/>
                </a:lnTo>
                <a:lnTo>
                  <a:pt x="18440" y="2616"/>
                </a:lnTo>
                <a:lnTo>
                  <a:pt x="19723" y="2285"/>
                </a:lnTo>
                <a:lnTo>
                  <a:pt x="21031" y="2057"/>
                </a:lnTo>
                <a:lnTo>
                  <a:pt x="22364" y="1955"/>
                </a:lnTo>
                <a:lnTo>
                  <a:pt x="21310" y="673"/>
                </a:lnTo>
                <a:lnTo>
                  <a:pt x="208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5592953" y="5950458"/>
            <a:ext cx="10083" cy="5702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5589752" y="5949353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18427" y="0"/>
                </a:moveTo>
                <a:lnTo>
                  <a:pt x="16687" y="215"/>
                </a:lnTo>
                <a:lnTo>
                  <a:pt x="14960" y="584"/>
                </a:lnTo>
                <a:lnTo>
                  <a:pt x="13284" y="1104"/>
                </a:lnTo>
                <a:lnTo>
                  <a:pt x="10604" y="3860"/>
                </a:lnTo>
                <a:lnTo>
                  <a:pt x="7188" y="5854"/>
                </a:lnTo>
                <a:lnTo>
                  <a:pt x="3200" y="6807"/>
                </a:lnTo>
                <a:lnTo>
                  <a:pt x="2032" y="7861"/>
                </a:lnTo>
                <a:lnTo>
                  <a:pt x="952" y="9042"/>
                </a:lnTo>
                <a:lnTo>
                  <a:pt x="0" y="10337"/>
                </a:lnTo>
                <a:lnTo>
                  <a:pt x="1854" y="10121"/>
                </a:lnTo>
                <a:lnTo>
                  <a:pt x="3657" y="9728"/>
                </a:lnTo>
                <a:lnTo>
                  <a:pt x="5372" y="9207"/>
                </a:lnTo>
                <a:lnTo>
                  <a:pt x="8305" y="6210"/>
                </a:lnTo>
                <a:lnTo>
                  <a:pt x="12103" y="4013"/>
                </a:lnTo>
                <a:lnTo>
                  <a:pt x="16230" y="2933"/>
                </a:lnTo>
                <a:lnTo>
                  <a:pt x="17094" y="2120"/>
                </a:lnTo>
                <a:lnTo>
                  <a:pt x="18017" y="1104"/>
                </a:lnTo>
                <a:lnTo>
                  <a:pt x="18643" y="317"/>
                </a:lnTo>
                <a:lnTo>
                  <a:pt x="184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5613743" y="5949213"/>
            <a:ext cx="17691" cy="8508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5608396" y="5949213"/>
            <a:ext cx="25400" cy="12065"/>
          </a:xfrm>
          <a:custGeom>
            <a:avLst/>
            <a:gdLst/>
            <a:ahLst/>
            <a:cxnLst/>
            <a:rect l="l" t="t" r="r" b="b"/>
            <a:pathLst>
              <a:path w="25400" h="12064">
                <a:moveTo>
                  <a:pt x="16916" y="8000"/>
                </a:moveTo>
                <a:lnTo>
                  <a:pt x="18021" y="9093"/>
                </a:lnTo>
                <a:lnTo>
                  <a:pt x="19024" y="10312"/>
                </a:lnTo>
                <a:lnTo>
                  <a:pt x="19900" y="11620"/>
                </a:lnTo>
                <a:lnTo>
                  <a:pt x="20637" y="11633"/>
                </a:lnTo>
                <a:lnTo>
                  <a:pt x="21793" y="11607"/>
                </a:lnTo>
                <a:lnTo>
                  <a:pt x="24015" y="11429"/>
                </a:lnTo>
                <a:lnTo>
                  <a:pt x="25082" y="11252"/>
                </a:lnTo>
                <a:lnTo>
                  <a:pt x="24460" y="10261"/>
                </a:lnTo>
                <a:lnTo>
                  <a:pt x="23774" y="9334"/>
                </a:lnTo>
                <a:lnTo>
                  <a:pt x="23037" y="8470"/>
                </a:lnTo>
                <a:lnTo>
                  <a:pt x="19075" y="8407"/>
                </a:lnTo>
                <a:lnTo>
                  <a:pt x="17983" y="8254"/>
                </a:lnTo>
                <a:lnTo>
                  <a:pt x="16916" y="8000"/>
                </a:lnTo>
                <a:close/>
              </a:path>
              <a:path w="25400" h="12064">
                <a:moveTo>
                  <a:pt x="5346" y="0"/>
                </a:moveTo>
                <a:lnTo>
                  <a:pt x="1308" y="0"/>
                </a:lnTo>
                <a:lnTo>
                  <a:pt x="190" y="215"/>
                </a:lnTo>
                <a:lnTo>
                  <a:pt x="0" y="457"/>
                </a:lnTo>
                <a:lnTo>
                  <a:pt x="482" y="1130"/>
                </a:lnTo>
                <a:lnTo>
                  <a:pt x="990" y="1777"/>
                </a:lnTo>
                <a:lnTo>
                  <a:pt x="1524" y="2412"/>
                </a:lnTo>
                <a:lnTo>
                  <a:pt x="5638" y="2438"/>
                </a:lnTo>
                <a:lnTo>
                  <a:pt x="6756" y="2603"/>
                </a:lnTo>
                <a:lnTo>
                  <a:pt x="7823" y="2857"/>
                </a:lnTo>
                <a:lnTo>
                  <a:pt x="6934" y="1981"/>
                </a:lnTo>
                <a:lnTo>
                  <a:pt x="6096" y="1015"/>
                </a:lnTo>
                <a:lnTo>
                  <a:pt x="53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5608256" y="594932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0" y="139"/>
                </a:lnTo>
                <a:lnTo>
                  <a:pt x="139" y="342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5584621" y="5970054"/>
            <a:ext cx="1752" cy="11277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5585256" y="5963259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70" y="2044"/>
                </a:lnTo>
                <a:lnTo>
                  <a:pt x="482" y="4305"/>
                </a:lnTo>
                <a:lnTo>
                  <a:pt x="0" y="6794"/>
                </a:lnTo>
                <a:lnTo>
                  <a:pt x="596" y="8775"/>
                </a:lnTo>
                <a:lnTo>
                  <a:pt x="977" y="10833"/>
                </a:lnTo>
                <a:lnTo>
                  <a:pt x="1015" y="14668"/>
                </a:lnTo>
                <a:lnTo>
                  <a:pt x="762" y="16408"/>
                </a:lnTo>
                <a:lnTo>
                  <a:pt x="355" y="18072"/>
                </a:lnTo>
                <a:lnTo>
                  <a:pt x="914" y="19977"/>
                </a:lnTo>
                <a:lnTo>
                  <a:pt x="1739" y="21805"/>
                </a:lnTo>
                <a:lnTo>
                  <a:pt x="2755" y="23520"/>
                </a:lnTo>
                <a:lnTo>
                  <a:pt x="3822" y="21424"/>
                </a:lnTo>
                <a:lnTo>
                  <a:pt x="4610" y="19151"/>
                </a:lnTo>
                <a:lnTo>
                  <a:pt x="5105" y="16713"/>
                </a:lnTo>
                <a:lnTo>
                  <a:pt x="4686" y="15405"/>
                </a:lnTo>
                <a:lnTo>
                  <a:pt x="4368" y="14071"/>
                </a:lnTo>
                <a:lnTo>
                  <a:pt x="3708" y="10020"/>
                </a:lnTo>
                <a:lnTo>
                  <a:pt x="3835" y="7416"/>
                </a:lnTo>
                <a:lnTo>
                  <a:pt x="4419" y="4965"/>
                </a:lnTo>
                <a:lnTo>
                  <a:pt x="3860" y="3162"/>
                </a:lnTo>
                <a:lnTo>
                  <a:pt x="3149" y="1524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5631497" y="5911926"/>
            <a:ext cx="66420" cy="71831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5658256" y="5937631"/>
            <a:ext cx="35966" cy="19164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5650497" y="5909526"/>
            <a:ext cx="83006" cy="56934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5703061" y="5929426"/>
            <a:ext cx="35090" cy="36525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5697423" y="5927090"/>
            <a:ext cx="38188" cy="36169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5693130" y="5919190"/>
            <a:ext cx="49021" cy="50393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5694222" y="5933376"/>
            <a:ext cx="4279" cy="4254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5693397" y="5940590"/>
            <a:ext cx="4889" cy="12204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5697905" y="5925896"/>
            <a:ext cx="5080" cy="7620"/>
          </a:xfrm>
          <a:custGeom>
            <a:avLst/>
            <a:gdLst/>
            <a:ahLst/>
            <a:cxnLst/>
            <a:rect l="l" t="t" r="r" b="b"/>
            <a:pathLst>
              <a:path w="5079" h="7620">
                <a:moveTo>
                  <a:pt x="3746" y="0"/>
                </a:moveTo>
                <a:lnTo>
                  <a:pt x="2362" y="1206"/>
                </a:lnTo>
                <a:lnTo>
                  <a:pt x="1104" y="2578"/>
                </a:lnTo>
                <a:lnTo>
                  <a:pt x="0" y="4114"/>
                </a:lnTo>
                <a:lnTo>
                  <a:pt x="266" y="5232"/>
                </a:lnTo>
                <a:lnTo>
                  <a:pt x="469" y="6350"/>
                </a:lnTo>
                <a:lnTo>
                  <a:pt x="596" y="7480"/>
                </a:lnTo>
                <a:lnTo>
                  <a:pt x="1130" y="7365"/>
                </a:lnTo>
                <a:lnTo>
                  <a:pt x="2197" y="7188"/>
                </a:lnTo>
                <a:lnTo>
                  <a:pt x="2908" y="5930"/>
                </a:lnTo>
                <a:lnTo>
                  <a:pt x="3759" y="4737"/>
                </a:lnTo>
                <a:lnTo>
                  <a:pt x="4711" y="3644"/>
                </a:lnTo>
                <a:lnTo>
                  <a:pt x="4470" y="2362"/>
                </a:lnTo>
                <a:lnTo>
                  <a:pt x="4140" y="1155"/>
                </a:lnTo>
                <a:lnTo>
                  <a:pt x="37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5698375" y="5935903"/>
            <a:ext cx="393" cy="1155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5698502" y="5933084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600" y="0"/>
                </a:moveTo>
                <a:lnTo>
                  <a:pt x="0" y="292"/>
                </a:lnTo>
                <a:lnTo>
                  <a:pt x="0" y="2895"/>
                </a:lnTo>
                <a:lnTo>
                  <a:pt x="266" y="2819"/>
                </a:lnTo>
                <a:lnTo>
                  <a:pt x="634" y="1841"/>
                </a:lnTo>
                <a:lnTo>
                  <a:pt x="1079" y="901"/>
                </a:lnTo>
                <a:lnTo>
                  <a:pt x="160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5738533" y="5953366"/>
            <a:ext cx="43116" cy="36321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5733846" y="5947359"/>
            <a:ext cx="52705" cy="45720"/>
          </a:xfrm>
          <a:custGeom>
            <a:avLst/>
            <a:gdLst/>
            <a:ahLst/>
            <a:cxnLst/>
            <a:rect l="l" t="t" r="r" b="b"/>
            <a:pathLst>
              <a:path w="52704" h="45720">
                <a:moveTo>
                  <a:pt x="0" y="18719"/>
                </a:moveTo>
                <a:lnTo>
                  <a:pt x="24815" y="45440"/>
                </a:lnTo>
                <a:lnTo>
                  <a:pt x="25971" y="45415"/>
                </a:lnTo>
                <a:lnTo>
                  <a:pt x="30137" y="45186"/>
                </a:lnTo>
                <a:lnTo>
                  <a:pt x="34036" y="44183"/>
                </a:lnTo>
                <a:lnTo>
                  <a:pt x="37490" y="42532"/>
                </a:lnTo>
                <a:lnTo>
                  <a:pt x="37263" y="42316"/>
                </a:lnTo>
                <a:lnTo>
                  <a:pt x="29286" y="42316"/>
                </a:lnTo>
                <a:lnTo>
                  <a:pt x="24409" y="42278"/>
                </a:lnTo>
                <a:lnTo>
                  <a:pt x="17085" y="40324"/>
                </a:lnTo>
                <a:lnTo>
                  <a:pt x="11236" y="35861"/>
                </a:lnTo>
                <a:lnTo>
                  <a:pt x="7039" y="29698"/>
                </a:lnTo>
                <a:lnTo>
                  <a:pt x="4673" y="22644"/>
                </a:lnTo>
                <a:lnTo>
                  <a:pt x="3365" y="21716"/>
                </a:lnTo>
                <a:lnTo>
                  <a:pt x="2159" y="20675"/>
                </a:lnTo>
                <a:lnTo>
                  <a:pt x="1079" y="19519"/>
                </a:lnTo>
                <a:lnTo>
                  <a:pt x="711" y="19265"/>
                </a:lnTo>
                <a:lnTo>
                  <a:pt x="0" y="18719"/>
                </a:lnTo>
                <a:close/>
              </a:path>
              <a:path w="52704" h="45720">
                <a:moveTo>
                  <a:pt x="35204" y="40360"/>
                </a:moveTo>
                <a:lnTo>
                  <a:pt x="32435" y="41617"/>
                </a:lnTo>
                <a:lnTo>
                  <a:pt x="29286" y="42316"/>
                </a:lnTo>
                <a:lnTo>
                  <a:pt x="37263" y="42316"/>
                </a:lnTo>
                <a:lnTo>
                  <a:pt x="35204" y="40360"/>
                </a:lnTo>
                <a:close/>
              </a:path>
              <a:path w="52704" h="45720">
                <a:moveTo>
                  <a:pt x="42697" y="0"/>
                </a:moveTo>
                <a:lnTo>
                  <a:pt x="42659" y="304"/>
                </a:lnTo>
                <a:lnTo>
                  <a:pt x="42887" y="1574"/>
                </a:lnTo>
                <a:lnTo>
                  <a:pt x="42925" y="6007"/>
                </a:lnTo>
                <a:lnTo>
                  <a:pt x="45542" y="9613"/>
                </a:lnTo>
                <a:lnTo>
                  <a:pt x="47218" y="14020"/>
                </a:lnTo>
                <a:lnTo>
                  <a:pt x="47790" y="18427"/>
                </a:lnTo>
                <a:lnTo>
                  <a:pt x="52197" y="22618"/>
                </a:lnTo>
                <a:lnTo>
                  <a:pt x="52336" y="21666"/>
                </a:lnTo>
                <a:lnTo>
                  <a:pt x="52429" y="18427"/>
                </a:lnTo>
                <a:lnTo>
                  <a:pt x="51993" y="10388"/>
                </a:lnTo>
                <a:lnTo>
                  <a:pt x="48133" y="3975"/>
                </a:lnTo>
                <a:lnTo>
                  <a:pt x="4269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5733846" y="5965698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50" y="0"/>
                </a:moveTo>
                <a:lnTo>
                  <a:pt x="0" y="380"/>
                </a:lnTo>
                <a:lnTo>
                  <a:pt x="355" y="660"/>
                </a:lnTo>
                <a:lnTo>
                  <a:pt x="1079" y="1181"/>
                </a:lnTo>
                <a:lnTo>
                  <a:pt x="606" y="660"/>
                </a:lnTo>
                <a:lnTo>
                  <a:pt x="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4697386" y="5916714"/>
            <a:ext cx="42621" cy="44716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4695012" y="5914313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31875" y="46486"/>
                </a:moveTo>
                <a:lnTo>
                  <a:pt x="26441" y="47117"/>
                </a:lnTo>
                <a:lnTo>
                  <a:pt x="27038" y="47967"/>
                </a:lnTo>
                <a:lnTo>
                  <a:pt x="27597" y="48882"/>
                </a:lnTo>
                <a:lnTo>
                  <a:pt x="28079" y="49847"/>
                </a:lnTo>
                <a:lnTo>
                  <a:pt x="29108" y="49631"/>
                </a:lnTo>
                <a:lnTo>
                  <a:pt x="31875" y="46486"/>
                </a:lnTo>
                <a:close/>
              </a:path>
              <a:path w="47625" h="50164">
                <a:moveTo>
                  <a:pt x="39944" y="42100"/>
                </a:moveTo>
                <a:lnTo>
                  <a:pt x="38074" y="42506"/>
                </a:lnTo>
                <a:lnTo>
                  <a:pt x="32918" y="45300"/>
                </a:lnTo>
                <a:lnTo>
                  <a:pt x="31875" y="46486"/>
                </a:lnTo>
                <a:lnTo>
                  <a:pt x="35966" y="46012"/>
                </a:lnTo>
                <a:lnTo>
                  <a:pt x="39944" y="42100"/>
                </a:lnTo>
                <a:close/>
              </a:path>
              <a:path w="47625" h="50164">
                <a:moveTo>
                  <a:pt x="44996" y="30276"/>
                </a:moveTo>
                <a:lnTo>
                  <a:pt x="42748" y="39344"/>
                </a:lnTo>
                <a:lnTo>
                  <a:pt x="39944" y="42100"/>
                </a:lnTo>
                <a:lnTo>
                  <a:pt x="43573" y="41313"/>
                </a:lnTo>
                <a:lnTo>
                  <a:pt x="45085" y="39636"/>
                </a:lnTo>
                <a:lnTo>
                  <a:pt x="46367" y="37769"/>
                </a:lnTo>
                <a:lnTo>
                  <a:pt x="47409" y="35712"/>
                </a:lnTo>
                <a:lnTo>
                  <a:pt x="46380" y="34010"/>
                </a:lnTo>
                <a:lnTo>
                  <a:pt x="45567" y="32181"/>
                </a:lnTo>
                <a:lnTo>
                  <a:pt x="44996" y="30276"/>
                </a:lnTo>
                <a:close/>
              </a:path>
              <a:path w="47625" h="50164">
                <a:moveTo>
                  <a:pt x="3543" y="31534"/>
                </a:moveTo>
                <a:lnTo>
                  <a:pt x="3238" y="33439"/>
                </a:lnTo>
                <a:lnTo>
                  <a:pt x="2768" y="35242"/>
                </a:lnTo>
                <a:lnTo>
                  <a:pt x="2120" y="36944"/>
                </a:lnTo>
                <a:lnTo>
                  <a:pt x="6007" y="36779"/>
                </a:lnTo>
                <a:lnTo>
                  <a:pt x="5003" y="35128"/>
                </a:lnTo>
                <a:lnTo>
                  <a:pt x="4178" y="33350"/>
                </a:lnTo>
                <a:lnTo>
                  <a:pt x="3543" y="31534"/>
                </a:lnTo>
                <a:close/>
              </a:path>
              <a:path w="47625" h="50164">
                <a:moveTo>
                  <a:pt x="33553" y="0"/>
                </a:moveTo>
                <a:lnTo>
                  <a:pt x="24688" y="0"/>
                </a:lnTo>
                <a:lnTo>
                  <a:pt x="17220" y="962"/>
                </a:lnTo>
                <a:lnTo>
                  <a:pt x="10248" y="3833"/>
                </a:lnTo>
                <a:lnTo>
                  <a:pt x="4325" y="8588"/>
                </a:lnTo>
                <a:lnTo>
                  <a:pt x="0" y="15201"/>
                </a:lnTo>
                <a:lnTo>
                  <a:pt x="952" y="16725"/>
                </a:lnTo>
                <a:lnTo>
                  <a:pt x="1752" y="18415"/>
                </a:lnTo>
                <a:lnTo>
                  <a:pt x="2374" y="20256"/>
                </a:lnTo>
                <a:lnTo>
                  <a:pt x="5137" y="13133"/>
                </a:lnTo>
                <a:lnTo>
                  <a:pt x="10234" y="7481"/>
                </a:lnTo>
                <a:lnTo>
                  <a:pt x="16967" y="3756"/>
                </a:lnTo>
                <a:lnTo>
                  <a:pt x="24637" y="2413"/>
                </a:lnTo>
                <a:lnTo>
                  <a:pt x="38814" y="2413"/>
                </a:lnTo>
                <a:lnTo>
                  <a:pt x="33553" y="0"/>
                </a:lnTo>
                <a:close/>
              </a:path>
              <a:path w="47625" h="50164">
                <a:moveTo>
                  <a:pt x="38814" y="2413"/>
                </a:moveTo>
                <a:lnTo>
                  <a:pt x="24637" y="2413"/>
                </a:lnTo>
                <a:lnTo>
                  <a:pt x="25819" y="2438"/>
                </a:lnTo>
                <a:lnTo>
                  <a:pt x="35420" y="2959"/>
                </a:lnTo>
                <a:lnTo>
                  <a:pt x="42075" y="10426"/>
                </a:lnTo>
                <a:lnTo>
                  <a:pt x="44653" y="18961"/>
                </a:lnTo>
                <a:lnTo>
                  <a:pt x="45135" y="16497"/>
                </a:lnTo>
                <a:lnTo>
                  <a:pt x="45910" y="14236"/>
                </a:lnTo>
                <a:lnTo>
                  <a:pt x="46939" y="12192"/>
                </a:lnTo>
                <a:lnTo>
                  <a:pt x="42303" y="4013"/>
                </a:lnTo>
                <a:lnTo>
                  <a:pt x="38814" y="2413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4744072" y="5914783"/>
            <a:ext cx="42506" cy="4486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4743361" y="5931458"/>
            <a:ext cx="1846" cy="1177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4741951" y="5912383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6954" y="46355"/>
                </a:moveTo>
                <a:lnTo>
                  <a:pt x="18783" y="47459"/>
                </a:lnTo>
                <a:lnTo>
                  <a:pt x="20472" y="48806"/>
                </a:lnTo>
                <a:lnTo>
                  <a:pt x="21958" y="50393"/>
                </a:lnTo>
                <a:lnTo>
                  <a:pt x="22898" y="50380"/>
                </a:lnTo>
                <a:lnTo>
                  <a:pt x="24714" y="50253"/>
                </a:lnTo>
                <a:lnTo>
                  <a:pt x="25514" y="49034"/>
                </a:lnTo>
                <a:lnTo>
                  <a:pt x="26428" y="47917"/>
                </a:lnTo>
                <a:lnTo>
                  <a:pt x="27039" y="47282"/>
                </a:lnTo>
                <a:lnTo>
                  <a:pt x="22186" y="47269"/>
                </a:lnTo>
                <a:lnTo>
                  <a:pt x="20027" y="47142"/>
                </a:lnTo>
                <a:lnTo>
                  <a:pt x="18453" y="46837"/>
                </a:lnTo>
                <a:lnTo>
                  <a:pt x="16954" y="46355"/>
                </a:lnTo>
                <a:close/>
              </a:path>
              <a:path w="47625" h="50800">
                <a:moveTo>
                  <a:pt x="27406" y="46901"/>
                </a:moveTo>
                <a:lnTo>
                  <a:pt x="26035" y="47142"/>
                </a:lnTo>
                <a:lnTo>
                  <a:pt x="24599" y="47282"/>
                </a:lnTo>
                <a:lnTo>
                  <a:pt x="27052" y="47269"/>
                </a:lnTo>
                <a:lnTo>
                  <a:pt x="27406" y="46901"/>
                </a:lnTo>
                <a:close/>
              </a:path>
              <a:path w="47625" h="50800">
                <a:moveTo>
                  <a:pt x="2819" y="30861"/>
                </a:moveTo>
                <a:lnTo>
                  <a:pt x="2324" y="33286"/>
                </a:lnTo>
                <a:lnTo>
                  <a:pt x="1524" y="35560"/>
                </a:lnTo>
                <a:lnTo>
                  <a:pt x="469" y="37655"/>
                </a:lnTo>
                <a:lnTo>
                  <a:pt x="1549" y="39446"/>
                </a:lnTo>
                <a:lnTo>
                  <a:pt x="2844" y="41109"/>
                </a:lnTo>
                <a:lnTo>
                  <a:pt x="4330" y="42608"/>
                </a:lnTo>
                <a:lnTo>
                  <a:pt x="7175" y="42748"/>
                </a:lnTo>
                <a:lnTo>
                  <a:pt x="9982" y="43294"/>
                </a:lnTo>
                <a:lnTo>
                  <a:pt x="12636" y="44272"/>
                </a:lnTo>
                <a:lnTo>
                  <a:pt x="7937" y="41249"/>
                </a:lnTo>
                <a:lnTo>
                  <a:pt x="4533" y="36245"/>
                </a:lnTo>
                <a:lnTo>
                  <a:pt x="2819" y="30861"/>
                </a:lnTo>
                <a:close/>
              </a:path>
              <a:path w="47625" h="50800">
                <a:moveTo>
                  <a:pt x="44627" y="29730"/>
                </a:moveTo>
                <a:lnTo>
                  <a:pt x="43764" y="33527"/>
                </a:lnTo>
                <a:lnTo>
                  <a:pt x="42125" y="36931"/>
                </a:lnTo>
                <a:lnTo>
                  <a:pt x="39827" y="39700"/>
                </a:lnTo>
                <a:lnTo>
                  <a:pt x="41541" y="39230"/>
                </a:lnTo>
                <a:lnTo>
                  <a:pt x="43294" y="38938"/>
                </a:lnTo>
                <a:lnTo>
                  <a:pt x="45072" y="38798"/>
                </a:lnTo>
                <a:lnTo>
                  <a:pt x="45859" y="37668"/>
                </a:lnTo>
                <a:lnTo>
                  <a:pt x="46558" y="36461"/>
                </a:lnTo>
                <a:lnTo>
                  <a:pt x="47167" y="35191"/>
                </a:lnTo>
                <a:lnTo>
                  <a:pt x="46100" y="33477"/>
                </a:lnTo>
                <a:lnTo>
                  <a:pt x="45237" y="31648"/>
                </a:lnTo>
                <a:lnTo>
                  <a:pt x="44627" y="29730"/>
                </a:lnTo>
                <a:close/>
              </a:path>
              <a:path w="47625" h="50800">
                <a:moveTo>
                  <a:pt x="32892" y="0"/>
                </a:moveTo>
                <a:lnTo>
                  <a:pt x="24193" y="0"/>
                </a:lnTo>
                <a:lnTo>
                  <a:pt x="16986" y="893"/>
                </a:lnTo>
                <a:lnTo>
                  <a:pt x="10225" y="3560"/>
                </a:lnTo>
                <a:lnTo>
                  <a:pt x="4399" y="7977"/>
                </a:lnTo>
                <a:lnTo>
                  <a:pt x="0" y="14122"/>
                </a:lnTo>
                <a:lnTo>
                  <a:pt x="863" y="15633"/>
                </a:lnTo>
                <a:lnTo>
                  <a:pt x="1574" y="17284"/>
                </a:lnTo>
                <a:lnTo>
                  <a:pt x="2120" y="19088"/>
                </a:lnTo>
                <a:lnTo>
                  <a:pt x="5122" y="12399"/>
                </a:lnTo>
                <a:lnTo>
                  <a:pt x="10209" y="7121"/>
                </a:lnTo>
                <a:lnTo>
                  <a:pt x="16760" y="3657"/>
                </a:lnTo>
                <a:lnTo>
                  <a:pt x="24155" y="2412"/>
                </a:lnTo>
                <a:lnTo>
                  <a:pt x="38256" y="2412"/>
                </a:lnTo>
                <a:lnTo>
                  <a:pt x="32892" y="0"/>
                </a:lnTo>
                <a:close/>
              </a:path>
              <a:path w="47625" h="50800">
                <a:moveTo>
                  <a:pt x="38256" y="2412"/>
                </a:moveTo>
                <a:lnTo>
                  <a:pt x="24155" y="2412"/>
                </a:lnTo>
                <a:lnTo>
                  <a:pt x="25323" y="2438"/>
                </a:lnTo>
                <a:lnTo>
                  <a:pt x="34798" y="2946"/>
                </a:lnTo>
                <a:lnTo>
                  <a:pt x="41401" y="10236"/>
                </a:lnTo>
                <a:lnTo>
                  <a:pt x="44043" y="18630"/>
                </a:lnTo>
                <a:lnTo>
                  <a:pt x="44488" y="16129"/>
                </a:lnTo>
                <a:lnTo>
                  <a:pt x="45212" y="13843"/>
                </a:lnTo>
                <a:lnTo>
                  <a:pt x="46202" y="11772"/>
                </a:lnTo>
                <a:lnTo>
                  <a:pt x="41503" y="3873"/>
                </a:lnTo>
                <a:lnTo>
                  <a:pt x="38256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4739017" y="5933275"/>
            <a:ext cx="1765" cy="11302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4739665" y="5926493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57" y="2044"/>
                </a:lnTo>
                <a:lnTo>
                  <a:pt x="482" y="4305"/>
                </a:lnTo>
                <a:lnTo>
                  <a:pt x="0" y="6781"/>
                </a:lnTo>
                <a:lnTo>
                  <a:pt x="596" y="8788"/>
                </a:lnTo>
                <a:lnTo>
                  <a:pt x="977" y="10833"/>
                </a:lnTo>
                <a:lnTo>
                  <a:pt x="1015" y="14681"/>
                </a:lnTo>
                <a:lnTo>
                  <a:pt x="762" y="16433"/>
                </a:lnTo>
                <a:lnTo>
                  <a:pt x="342" y="18084"/>
                </a:lnTo>
                <a:lnTo>
                  <a:pt x="914" y="19989"/>
                </a:lnTo>
                <a:lnTo>
                  <a:pt x="1727" y="21818"/>
                </a:lnTo>
                <a:lnTo>
                  <a:pt x="2755" y="23533"/>
                </a:lnTo>
                <a:lnTo>
                  <a:pt x="3810" y="21437"/>
                </a:lnTo>
                <a:lnTo>
                  <a:pt x="4610" y="19164"/>
                </a:lnTo>
                <a:lnTo>
                  <a:pt x="5105" y="16738"/>
                </a:lnTo>
                <a:lnTo>
                  <a:pt x="4673" y="15417"/>
                </a:lnTo>
                <a:lnTo>
                  <a:pt x="4356" y="14084"/>
                </a:lnTo>
                <a:lnTo>
                  <a:pt x="3695" y="10020"/>
                </a:lnTo>
                <a:lnTo>
                  <a:pt x="3822" y="7416"/>
                </a:lnTo>
                <a:lnTo>
                  <a:pt x="4406" y="4965"/>
                </a:lnTo>
                <a:lnTo>
                  <a:pt x="3860" y="3175"/>
                </a:lnTo>
                <a:lnTo>
                  <a:pt x="3149" y="1524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4790401" y="5911926"/>
            <a:ext cx="40601" cy="44869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4789849" y="5929147"/>
            <a:ext cx="1886" cy="11544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4788153" y="5909526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6357" y="46050"/>
                </a:moveTo>
                <a:lnTo>
                  <a:pt x="18138" y="47269"/>
                </a:lnTo>
                <a:lnTo>
                  <a:pt x="19723" y="48679"/>
                </a:lnTo>
                <a:lnTo>
                  <a:pt x="21120" y="50355"/>
                </a:lnTo>
                <a:lnTo>
                  <a:pt x="22364" y="50393"/>
                </a:lnTo>
                <a:lnTo>
                  <a:pt x="24244" y="50330"/>
                </a:lnTo>
                <a:lnTo>
                  <a:pt x="25666" y="50177"/>
                </a:lnTo>
                <a:lnTo>
                  <a:pt x="26619" y="48882"/>
                </a:lnTo>
                <a:lnTo>
                  <a:pt x="27698" y="47701"/>
                </a:lnTo>
                <a:lnTo>
                  <a:pt x="28172" y="47269"/>
                </a:lnTo>
                <a:lnTo>
                  <a:pt x="22428" y="47256"/>
                </a:lnTo>
                <a:lnTo>
                  <a:pt x="19964" y="47129"/>
                </a:lnTo>
                <a:lnTo>
                  <a:pt x="18097" y="46710"/>
                </a:lnTo>
                <a:lnTo>
                  <a:pt x="16357" y="46050"/>
                </a:lnTo>
                <a:close/>
              </a:path>
              <a:path w="45720" h="50800">
                <a:moveTo>
                  <a:pt x="28854" y="46647"/>
                </a:moveTo>
                <a:lnTo>
                  <a:pt x="27127" y="47053"/>
                </a:lnTo>
                <a:lnTo>
                  <a:pt x="25298" y="47269"/>
                </a:lnTo>
                <a:lnTo>
                  <a:pt x="28172" y="47269"/>
                </a:lnTo>
                <a:lnTo>
                  <a:pt x="28854" y="46647"/>
                </a:lnTo>
                <a:close/>
              </a:path>
              <a:path w="45720" h="50800">
                <a:moveTo>
                  <a:pt x="3162" y="31178"/>
                </a:moveTo>
                <a:lnTo>
                  <a:pt x="2717" y="33629"/>
                </a:lnTo>
                <a:lnTo>
                  <a:pt x="1968" y="35928"/>
                </a:lnTo>
                <a:lnTo>
                  <a:pt x="965" y="38049"/>
                </a:lnTo>
                <a:lnTo>
                  <a:pt x="1765" y="39331"/>
                </a:lnTo>
                <a:lnTo>
                  <a:pt x="2679" y="40538"/>
                </a:lnTo>
                <a:lnTo>
                  <a:pt x="3695" y="41668"/>
                </a:lnTo>
                <a:lnTo>
                  <a:pt x="6565" y="41909"/>
                </a:lnTo>
                <a:lnTo>
                  <a:pt x="9398" y="42583"/>
                </a:lnTo>
                <a:lnTo>
                  <a:pt x="12039" y="43700"/>
                </a:lnTo>
                <a:lnTo>
                  <a:pt x="7861" y="40703"/>
                </a:lnTo>
                <a:lnTo>
                  <a:pt x="4813" y="36118"/>
                </a:lnTo>
                <a:lnTo>
                  <a:pt x="3162" y="31178"/>
                </a:lnTo>
                <a:close/>
              </a:path>
              <a:path w="45720" h="50800">
                <a:moveTo>
                  <a:pt x="42214" y="36601"/>
                </a:moveTo>
                <a:lnTo>
                  <a:pt x="41300" y="38201"/>
                </a:lnTo>
                <a:lnTo>
                  <a:pt x="40208" y="39649"/>
                </a:lnTo>
                <a:lnTo>
                  <a:pt x="38950" y="40944"/>
                </a:lnTo>
                <a:lnTo>
                  <a:pt x="40627" y="40424"/>
                </a:lnTo>
                <a:lnTo>
                  <a:pt x="42354" y="40055"/>
                </a:lnTo>
                <a:lnTo>
                  <a:pt x="44094" y="39839"/>
                </a:lnTo>
                <a:lnTo>
                  <a:pt x="43383" y="38811"/>
                </a:lnTo>
                <a:lnTo>
                  <a:pt x="42760" y="37731"/>
                </a:lnTo>
                <a:lnTo>
                  <a:pt x="42214" y="36601"/>
                </a:lnTo>
                <a:close/>
              </a:path>
              <a:path w="45720" h="50800">
                <a:moveTo>
                  <a:pt x="32702" y="0"/>
                </a:moveTo>
                <a:lnTo>
                  <a:pt x="24434" y="0"/>
                </a:lnTo>
                <a:lnTo>
                  <a:pt x="17098" y="925"/>
                </a:lnTo>
                <a:lnTo>
                  <a:pt x="10227" y="3692"/>
                </a:lnTo>
                <a:lnTo>
                  <a:pt x="4364" y="8261"/>
                </a:lnTo>
                <a:lnTo>
                  <a:pt x="0" y="14630"/>
                </a:lnTo>
                <a:lnTo>
                  <a:pt x="901" y="16141"/>
                </a:lnTo>
                <a:lnTo>
                  <a:pt x="1663" y="17805"/>
                </a:lnTo>
                <a:lnTo>
                  <a:pt x="2247" y="19621"/>
                </a:lnTo>
                <a:lnTo>
                  <a:pt x="5131" y="12735"/>
                </a:lnTo>
                <a:lnTo>
                  <a:pt x="10218" y="7281"/>
                </a:lnTo>
                <a:lnTo>
                  <a:pt x="16889" y="3686"/>
                </a:lnTo>
                <a:lnTo>
                  <a:pt x="24371" y="2400"/>
                </a:lnTo>
                <a:lnTo>
                  <a:pt x="38335" y="2400"/>
                </a:lnTo>
                <a:lnTo>
                  <a:pt x="32702" y="0"/>
                </a:lnTo>
                <a:close/>
              </a:path>
              <a:path w="45720" h="50800">
                <a:moveTo>
                  <a:pt x="38335" y="2400"/>
                </a:moveTo>
                <a:lnTo>
                  <a:pt x="24371" y="2400"/>
                </a:lnTo>
                <a:lnTo>
                  <a:pt x="25552" y="2438"/>
                </a:lnTo>
                <a:lnTo>
                  <a:pt x="33629" y="2870"/>
                </a:lnTo>
                <a:lnTo>
                  <a:pt x="39624" y="8204"/>
                </a:lnTo>
                <a:lnTo>
                  <a:pt x="42849" y="14960"/>
                </a:lnTo>
                <a:lnTo>
                  <a:pt x="43662" y="13373"/>
                </a:lnTo>
                <a:lnTo>
                  <a:pt x="44615" y="11912"/>
                </a:lnTo>
                <a:lnTo>
                  <a:pt x="45694" y="10591"/>
                </a:lnTo>
                <a:lnTo>
                  <a:pt x="40868" y="3479"/>
                </a:lnTo>
                <a:lnTo>
                  <a:pt x="38335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4785500" y="5931014"/>
            <a:ext cx="1706" cy="11099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4786007" y="5924156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46" y="0"/>
                </a:moveTo>
                <a:lnTo>
                  <a:pt x="1155" y="2070"/>
                </a:lnTo>
                <a:lnTo>
                  <a:pt x="431" y="4343"/>
                </a:lnTo>
                <a:lnTo>
                  <a:pt x="0" y="6858"/>
                </a:lnTo>
                <a:lnTo>
                  <a:pt x="660" y="8953"/>
                </a:lnTo>
                <a:lnTo>
                  <a:pt x="1079" y="11137"/>
                </a:lnTo>
                <a:lnTo>
                  <a:pt x="1098" y="15125"/>
                </a:lnTo>
                <a:lnTo>
                  <a:pt x="896" y="16535"/>
                </a:lnTo>
                <a:lnTo>
                  <a:pt x="571" y="17957"/>
                </a:lnTo>
                <a:lnTo>
                  <a:pt x="1181" y="19875"/>
                </a:lnTo>
                <a:lnTo>
                  <a:pt x="2044" y="21704"/>
                </a:lnTo>
                <a:lnTo>
                  <a:pt x="3111" y="23418"/>
                </a:lnTo>
                <a:lnTo>
                  <a:pt x="4127" y="21297"/>
                </a:lnTo>
                <a:lnTo>
                  <a:pt x="4864" y="18999"/>
                </a:lnTo>
                <a:lnTo>
                  <a:pt x="5321" y="16535"/>
                </a:lnTo>
                <a:lnTo>
                  <a:pt x="4838" y="15125"/>
                </a:lnTo>
                <a:lnTo>
                  <a:pt x="4483" y="13677"/>
                </a:lnTo>
                <a:lnTo>
                  <a:pt x="3835" y="9702"/>
                </a:lnTo>
                <a:lnTo>
                  <a:pt x="3911" y="7277"/>
                </a:lnTo>
                <a:lnTo>
                  <a:pt x="4394" y="4991"/>
                </a:lnTo>
                <a:lnTo>
                  <a:pt x="3810" y="3175"/>
                </a:lnTo>
                <a:lnTo>
                  <a:pt x="3048" y="1511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4835347" y="5912853"/>
            <a:ext cx="39979" cy="44830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4832400" y="5930049"/>
            <a:ext cx="1181" cy="8813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4650930" y="5920587"/>
            <a:ext cx="42900" cy="43446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4692561" y="5936462"/>
            <a:ext cx="1683" cy="10858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4647031" y="5918187"/>
            <a:ext cx="48895" cy="34290"/>
          </a:xfrm>
          <a:custGeom>
            <a:avLst/>
            <a:gdLst/>
            <a:ahLst/>
            <a:cxnLst/>
            <a:rect l="l" t="t" r="r" b="b"/>
            <a:pathLst>
              <a:path w="48895" h="34289">
                <a:moveTo>
                  <a:pt x="46799" y="29146"/>
                </a:moveTo>
                <a:lnTo>
                  <a:pt x="46456" y="30848"/>
                </a:lnTo>
                <a:lnTo>
                  <a:pt x="45948" y="32473"/>
                </a:lnTo>
                <a:lnTo>
                  <a:pt x="45300" y="34010"/>
                </a:lnTo>
                <a:lnTo>
                  <a:pt x="46405" y="33693"/>
                </a:lnTo>
                <a:lnTo>
                  <a:pt x="47523" y="33451"/>
                </a:lnTo>
                <a:lnTo>
                  <a:pt x="48653" y="33261"/>
                </a:lnTo>
                <a:lnTo>
                  <a:pt x="47904" y="31953"/>
                </a:lnTo>
                <a:lnTo>
                  <a:pt x="47282" y="30568"/>
                </a:lnTo>
                <a:lnTo>
                  <a:pt x="46799" y="29146"/>
                </a:lnTo>
                <a:close/>
              </a:path>
              <a:path w="48895" h="34289">
                <a:moveTo>
                  <a:pt x="34772" y="0"/>
                </a:moveTo>
                <a:lnTo>
                  <a:pt x="26238" y="0"/>
                </a:lnTo>
                <a:lnTo>
                  <a:pt x="17739" y="1251"/>
                </a:lnTo>
                <a:lnTo>
                  <a:pt x="9990" y="4983"/>
                </a:lnTo>
                <a:lnTo>
                  <a:pt x="3805" y="11160"/>
                </a:lnTo>
                <a:lnTo>
                  <a:pt x="0" y="19748"/>
                </a:lnTo>
                <a:lnTo>
                  <a:pt x="1257" y="21920"/>
                </a:lnTo>
                <a:lnTo>
                  <a:pt x="2222" y="24396"/>
                </a:lnTo>
                <a:lnTo>
                  <a:pt x="2819" y="27178"/>
                </a:lnTo>
                <a:lnTo>
                  <a:pt x="3937" y="27114"/>
                </a:lnTo>
                <a:lnTo>
                  <a:pt x="3898" y="26860"/>
                </a:lnTo>
                <a:lnTo>
                  <a:pt x="4668" y="17361"/>
                </a:lnTo>
                <a:lnTo>
                  <a:pt x="9456" y="9588"/>
                </a:lnTo>
                <a:lnTo>
                  <a:pt x="17038" y="4339"/>
                </a:lnTo>
                <a:lnTo>
                  <a:pt x="26187" y="2412"/>
                </a:lnTo>
                <a:lnTo>
                  <a:pt x="40230" y="2412"/>
                </a:lnTo>
                <a:lnTo>
                  <a:pt x="34772" y="0"/>
                </a:lnTo>
                <a:close/>
              </a:path>
              <a:path w="48895" h="34289">
                <a:moveTo>
                  <a:pt x="40230" y="2412"/>
                </a:moveTo>
                <a:lnTo>
                  <a:pt x="26187" y="2412"/>
                </a:lnTo>
                <a:lnTo>
                  <a:pt x="27368" y="2438"/>
                </a:lnTo>
                <a:lnTo>
                  <a:pt x="36702" y="2946"/>
                </a:lnTo>
                <a:lnTo>
                  <a:pt x="43268" y="10033"/>
                </a:lnTo>
                <a:lnTo>
                  <a:pt x="45974" y="18275"/>
                </a:lnTo>
                <a:lnTo>
                  <a:pt x="46354" y="15748"/>
                </a:lnTo>
                <a:lnTo>
                  <a:pt x="47040" y="13436"/>
                </a:lnTo>
                <a:lnTo>
                  <a:pt x="47980" y="11328"/>
                </a:lnTo>
                <a:lnTo>
                  <a:pt x="43218" y="3733"/>
                </a:lnTo>
                <a:lnTo>
                  <a:pt x="40230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4697018" y="5934570"/>
            <a:ext cx="1841" cy="11277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4693005" y="5929515"/>
            <a:ext cx="5715" cy="22225"/>
          </a:xfrm>
          <a:custGeom>
            <a:avLst/>
            <a:gdLst/>
            <a:ahLst/>
            <a:cxnLst/>
            <a:rect l="l" t="t" r="r" b="b"/>
            <a:pathLst>
              <a:path w="5714" h="22225">
                <a:moveTo>
                  <a:pt x="2006" y="0"/>
                </a:moveTo>
                <a:lnTo>
                  <a:pt x="1066" y="2095"/>
                </a:lnTo>
                <a:lnTo>
                  <a:pt x="380" y="4406"/>
                </a:lnTo>
                <a:lnTo>
                  <a:pt x="0" y="6934"/>
                </a:lnTo>
                <a:lnTo>
                  <a:pt x="723" y="9156"/>
                </a:lnTo>
                <a:lnTo>
                  <a:pt x="1181" y="11442"/>
                </a:lnTo>
                <a:lnTo>
                  <a:pt x="1257" y="15125"/>
                </a:lnTo>
                <a:lnTo>
                  <a:pt x="1092" y="16484"/>
                </a:lnTo>
                <a:lnTo>
                  <a:pt x="825" y="17805"/>
                </a:lnTo>
                <a:lnTo>
                  <a:pt x="1308" y="19227"/>
                </a:lnTo>
                <a:lnTo>
                  <a:pt x="1930" y="20624"/>
                </a:lnTo>
                <a:lnTo>
                  <a:pt x="2679" y="21932"/>
                </a:lnTo>
                <a:lnTo>
                  <a:pt x="4127" y="21742"/>
                </a:lnTo>
                <a:lnTo>
                  <a:pt x="4775" y="20040"/>
                </a:lnTo>
                <a:lnTo>
                  <a:pt x="5245" y="18224"/>
                </a:lnTo>
                <a:lnTo>
                  <a:pt x="5549" y="16332"/>
                </a:lnTo>
                <a:lnTo>
                  <a:pt x="5016" y="14795"/>
                </a:lnTo>
                <a:lnTo>
                  <a:pt x="4610" y="13220"/>
                </a:lnTo>
                <a:lnTo>
                  <a:pt x="3987" y="9372"/>
                </a:lnTo>
                <a:lnTo>
                  <a:pt x="4051" y="6934"/>
                </a:lnTo>
                <a:lnTo>
                  <a:pt x="4381" y="5054"/>
                </a:lnTo>
                <a:lnTo>
                  <a:pt x="3759" y="3200"/>
                </a:lnTo>
                <a:lnTo>
                  <a:pt x="2946" y="1524"/>
                </a:lnTo>
                <a:lnTo>
                  <a:pt x="20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4608766" y="5928334"/>
            <a:ext cx="36410" cy="2660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4604346" y="5925921"/>
            <a:ext cx="43180" cy="50800"/>
          </a:xfrm>
          <a:custGeom>
            <a:avLst/>
            <a:gdLst/>
            <a:ahLst/>
            <a:cxnLst/>
            <a:rect l="l" t="t" r="r" b="b"/>
            <a:pathLst>
              <a:path w="43179" h="50800">
                <a:moveTo>
                  <a:pt x="20929" y="49072"/>
                </a:moveTo>
                <a:lnTo>
                  <a:pt x="20205" y="49949"/>
                </a:lnTo>
                <a:lnTo>
                  <a:pt x="19812" y="50355"/>
                </a:lnTo>
                <a:lnTo>
                  <a:pt x="21170" y="50241"/>
                </a:lnTo>
                <a:lnTo>
                  <a:pt x="21069" y="49860"/>
                </a:lnTo>
                <a:lnTo>
                  <a:pt x="20929" y="49072"/>
                </a:lnTo>
                <a:close/>
              </a:path>
              <a:path w="43179" h="50800">
                <a:moveTo>
                  <a:pt x="34623" y="2400"/>
                </a:moveTo>
                <a:lnTo>
                  <a:pt x="14465" y="2400"/>
                </a:lnTo>
                <a:lnTo>
                  <a:pt x="21678" y="2438"/>
                </a:lnTo>
                <a:lnTo>
                  <a:pt x="28588" y="4166"/>
                </a:lnTo>
                <a:lnTo>
                  <a:pt x="34166" y="8113"/>
                </a:lnTo>
                <a:lnTo>
                  <a:pt x="38303" y="13677"/>
                </a:lnTo>
                <a:lnTo>
                  <a:pt x="40843" y="20142"/>
                </a:lnTo>
                <a:lnTo>
                  <a:pt x="41960" y="19900"/>
                </a:lnTo>
                <a:lnTo>
                  <a:pt x="41884" y="18186"/>
                </a:lnTo>
                <a:lnTo>
                  <a:pt x="42037" y="15443"/>
                </a:lnTo>
                <a:lnTo>
                  <a:pt x="42297" y="13648"/>
                </a:lnTo>
                <a:lnTo>
                  <a:pt x="42684" y="12014"/>
                </a:lnTo>
                <a:lnTo>
                  <a:pt x="38036" y="3949"/>
                </a:lnTo>
                <a:lnTo>
                  <a:pt x="34623" y="2400"/>
                </a:lnTo>
                <a:close/>
              </a:path>
              <a:path w="43179" h="50800">
                <a:moveTo>
                  <a:pt x="4605" y="8750"/>
                </a:moveTo>
                <a:lnTo>
                  <a:pt x="2273" y="8750"/>
                </a:lnTo>
                <a:lnTo>
                  <a:pt x="4419" y="8928"/>
                </a:lnTo>
                <a:lnTo>
                  <a:pt x="4605" y="8750"/>
                </a:lnTo>
                <a:close/>
              </a:path>
              <a:path w="43179" h="50800">
                <a:moveTo>
                  <a:pt x="29337" y="0"/>
                </a:moveTo>
                <a:lnTo>
                  <a:pt x="12915" y="0"/>
                </a:lnTo>
                <a:lnTo>
                  <a:pt x="5219" y="2959"/>
                </a:lnTo>
                <a:lnTo>
                  <a:pt x="0" y="8775"/>
                </a:lnTo>
                <a:lnTo>
                  <a:pt x="2273" y="8750"/>
                </a:lnTo>
                <a:lnTo>
                  <a:pt x="4605" y="8750"/>
                </a:lnTo>
                <a:lnTo>
                  <a:pt x="8635" y="4889"/>
                </a:lnTo>
                <a:lnTo>
                  <a:pt x="14465" y="2400"/>
                </a:lnTo>
                <a:lnTo>
                  <a:pt x="34623" y="2400"/>
                </a:lnTo>
                <a:lnTo>
                  <a:pt x="293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4646295" y="5937936"/>
            <a:ext cx="3810" cy="8255"/>
          </a:xfrm>
          <a:custGeom>
            <a:avLst/>
            <a:gdLst/>
            <a:ahLst/>
            <a:cxnLst/>
            <a:rect l="l" t="t" r="r" b="b"/>
            <a:pathLst>
              <a:path w="3810" h="8254">
                <a:moveTo>
                  <a:pt x="736" y="0"/>
                </a:moveTo>
                <a:lnTo>
                  <a:pt x="330" y="1663"/>
                </a:lnTo>
                <a:lnTo>
                  <a:pt x="76" y="3429"/>
                </a:lnTo>
                <a:lnTo>
                  <a:pt x="0" y="7886"/>
                </a:lnTo>
                <a:lnTo>
                  <a:pt x="1168" y="7658"/>
                </a:lnTo>
                <a:lnTo>
                  <a:pt x="2362" y="7493"/>
                </a:lnTo>
                <a:lnTo>
                  <a:pt x="3543" y="7416"/>
                </a:lnTo>
                <a:lnTo>
                  <a:pt x="2959" y="4635"/>
                </a:lnTo>
                <a:lnTo>
                  <a:pt x="1993" y="2171"/>
                </a:lnTo>
                <a:lnTo>
                  <a:pt x="73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4561001" y="5965952"/>
            <a:ext cx="34480" cy="22733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4559046" y="5972378"/>
            <a:ext cx="40640" cy="19685"/>
          </a:xfrm>
          <a:custGeom>
            <a:avLst/>
            <a:gdLst/>
            <a:ahLst/>
            <a:cxnLst/>
            <a:rect l="l" t="t" r="r" b="b"/>
            <a:pathLst>
              <a:path w="40639" h="19685">
                <a:moveTo>
                  <a:pt x="203" y="0"/>
                </a:moveTo>
                <a:lnTo>
                  <a:pt x="431" y="4724"/>
                </a:lnTo>
                <a:lnTo>
                  <a:pt x="253" y="6096"/>
                </a:lnTo>
                <a:lnTo>
                  <a:pt x="0" y="7404"/>
                </a:lnTo>
                <a:lnTo>
                  <a:pt x="4584" y="14478"/>
                </a:lnTo>
                <a:lnTo>
                  <a:pt x="12763" y="19418"/>
                </a:lnTo>
                <a:lnTo>
                  <a:pt x="21196" y="19418"/>
                </a:lnTo>
                <a:lnTo>
                  <a:pt x="22351" y="19392"/>
                </a:lnTo>
                <a:lnTo>
                  <a:pt x="29337" y="19011"/>
                </a:lnTo>
                <a:lnTo>
                  <a:pt x="35547" y="16471"/>
                </a:lnTo>
                <a:lnTo>
                  <a:pt x="35730" y="16306"/>
                </a:lnTo>
                <a:lnTo>
                  <a:pt x="27876" y="16306"/>
                </a:lnTo>
                <a:lnTo>
                  <a:pt x="20789" y="16268"/>
                </a:lnTo>
                <a:lnTo>
                  <a:pt x="11404" y="15760"/>
                </a:lnTo>
                <a:lnTo>
                  <a:pt x="4686" y="8394"/>
                </a:lnTo>
                <a:lnTo>
                  <a:pt x="1955" y="76"/>
                </a:lnTo>
                <a:lnTo>
                  <a:pt x="203" y="0"/>
                </a:lnTo>
                <a:close/>
              </a:path>
              <a:path w="40639" h="19685">
                <a:moveTo>
                  <a:pt x="36436" y="11239"/>
                </a:moveTo>
                <a:lnTo>
                  <a:pt x="32727" y="14414"/>
                </a:lnTo>
                <a:lnTo>
                  <a:pt x="27876" y="16306"/>
                </a:lnTo>
                <a:lnTo>
                  <a:pt x="35730" y="16306"/>
                </a:lnTo>
                <a:lnTo>
                  <a:pt x="40208" y="12280"/>
                </a:lnTo>
                <a:lnTo>
                  <a:pt x="38925" y="12039"/>
                </a:lnTo>
                <a:lnTo>
                  <a:pt x="37668" y="11684"/>
                </a:lnTo>
                <a:lnTo>
                  <a:pt x="36436" y="11239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4827968" y="5910453"/>
            <a:ext cx="75361" cy="82092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4862118" y="5948388"/>
            <a:ext cx="14490" cy="10985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4857546" y="5946686"/>
            <a:ext cx="50165" cy="49530"/>
          </a:xfrm>
          <a:custGeom>
            <a:avLst/>
            <a:gdLst/>
            <a:ahLst/>
            <a:cxnLst/>
            <a:rect l="l" t="t" r="r" b="b"/>
            <a:pathLst>
              <a:path w="50164" h="49529">
                <a:moveTo>
                  <a:pt x="13220" y="42900"/>
                </a:moveTo>
                <a:lnTo>
                  <a:pt x="12103" y="45097"/>
                </a:lnTo>
                <a:lnTo>
                  <a:pt x="11595" y="46177"/>
                </a:lnTo>
                <a:lnTo>
                  <a:pt x="15011" y="47967"/>
                </a:lnTo>
                <a:lnTo>
                  <a:pt x="18796" y="48983"/>
                </a:lnTo>
                <a:lnTo>
                  <a:pt x="22631" y="48983"/>
                </a:lnTo>
                <a:lnTo>
                  <a:pt x="23787" y="48958"/>
                </a:lnTo>
                <a:lnTo>
                  <a:pt x="33100" y="47014"/>
                </a:lnTo>
                <a:lnTo>
                  <a:pt x="35089" y="45859"/>
                </a:lnTo>
                <a:lnTo>
                  <a:pt x="23634" y="45859"/>
                </a:lnTo>
                <a:lnTo>
                  <a:pt x="22225" y="45821"/>
                </a:lnTo>
                <a:lnTo>
                  <a:pt x="18846" y="45643"/>
                </a:lnTo>
                <a:lnTo>
                  <a:pt x="15836" y="44576"/>
                </a:lnTo>
                <a:lnTo>
                  <a:pt x="13220" y="42900"/>
                </a:lnTo>
                <a:close/>
              </a:path>
              <a:path w="50164" h="49529">
                <a:moveTo>
                  <a:pt x="45602" y="20941"/>
                </a:moveTo>
                <a:lnTo>
                  <a:pt x="23634" y="45859"/>
                </a:lnTo>
                <a:lnTo>
                  <a:pt x="35089" y="45859"/>
                </a:lnTo>
                <a:lnTo>
                  <a:pt x="40879" y="42495"/>
                </a:lnTo>
                <a:lnTo>
                  <a:pt x="46627" y="35740"/>
                </a:lnTo>
                <a:lnTo>
                  <a:pt x="49847" y="27089"/>
                </a:lnTo>
                <a:lnTo>
                  <a:pt x="46799" y="23482"/>
                </a:lnTo>
                <a:lnTo>
                  <a:pt x="45602" y="20941"/>
                </a:lnTo>
                <a:close/>
              </a:path>
              <a:path w="50164" h="49529">
                <a:moveTo>
                  <a:pt x="44470" y="16628"/>
                </a:moveTo>
                <a:lnTo>
                  <a:pt x="44729" y="19088"/>
                </a:lnTo>
                <a:lnTo>
                  <a:pt x="45602" y="20941"/>
                </a:lnTo>
                <a:lnTo>
                  <a:pt x="45580" y="20599"/>
                </a:lnTo>
                <a:lnTo>
                  <a:pt x="44818" y="17424"/>
                </a:lnTo>
                <a:lnTo>
                  <a:pt x="44470" y="16628"/>
                </a:lnTo>
                <a:close/>
              </a:path>
              <a:path w="50164" h="49529">
                <a:moveTo>
                  <a:pt x="44234" y="14389"/>
                </a:moveTo>
                <a:lnTo>
                  <a:pt x="43535" y="14490"/>
                </a:lnTo>
                <a:lnTo>
                  <a:pt x="44470" y="16628"/>
                </a:lnTo>
                <a:lnTo>
                  <a:pt x="44234" y="14389"/>
                </a:lnTo>
                <a:close/>
              </a:path>
              <a:path w="50164" h="49529">
                <a:moveTo>
                  <a:pt x="3556" y="30111"/>
                </a:moveTo>
                <a:lnTo>
                  <a:pt x="3162" y="32600"/>
                </a:lnTo>
                <a:lnTo>
                  <a:pt x="2463" y="34925"/>
                </a:lnTo>
                <a:lnTo>
                  <a:pt x="1498" y="37071"/>
                </a:lnTo>
                <a:lnTo>
                  <a:pt x="3251" y="39738"/>
                </a:lnTo>
                <a:lnTo>
                  <a:pt x="5511" y="42100"/>
                </a:lnTo>
                <a:lnTo>
                  <a:pt x="8089" y="44005"/>
                </a:lnTo>
                <a:lnTo>
                  <a:pt x="8712" y="42786"/>
                </a:lnTo>
                <a:lnTo>
                  <a:pt x="10020" y="40386"/>
                </a:lnTo>
                <a:lnTo>
                  <a:pt x="7099" y="37591"/>
                </a:lnTo>
                <a:lnTo>
                  <a:pt x="4902" y="33972"/>
                </a:lnTo>
                <a:lnTo>
                  <a:pt x="3556" y="30111"/>
                </a:lnTo>
                <a:close/>
              </a:path>
              <a:path w="50164" h="49529">
                <a:moveTo>
                  <a:pt x="4572" y="12687"/>
                </a:moveTo>
                <a:lnTo>
                  <a:pt x="3111" y="13157"/>
                </a:lnTo>
                <a:lnTo>
                  <a:pt x="1587" y="13525"/>
                </a:lnTo>
                <a:lnTo>
                  <a:pt x="12" y="13766"/>
                </a:lnTo>
                <a:lnTo>
                  <a:pt x="952" y="15316"/>
                </a:lnTo>
                <a:lnTo>
                  <a:pt x="1765" y="17005"/>
                </a:lnTo>
                <a:lnTo>
                  <a:pt x="2387" y="18846"/>
                </a:lnTo>
                <a:lnTo>
                  <a:pt x="2768" y="16649"/>
                </a:lnTo>
                <a:lnTo>
                  <a:pt x="3530" y="14592"/>
                </a:lnTo>
                <a:lnTo>
                  <a:pt x="4572" y="12687"/>
                </a:lnTo>
                <a:close/>
              </a:path>
              <a:path w="50164" h="49529">
                <a:moveTo>
                  <a:pt x="20053" y="0"/>
                </a:moveTo>
                <a:lnTo>
                  <a:pt x="19298" y="1320"/>
                </a:lnTo>
                <a:lnTo>
                  <a:pt x="19050" y="1701"/>
                </a:lnTo>
                <a:lnTo>
                  <a:pt x="19646" y="1549"/>
                </a:lnTo>
                <a:lnTo>
                  <a:pt x="20853" y="1320"/>
                </a:lnTo>
                <a:lnTo>
                  <a:pt x="20574" y="888"/>
                </a:lnTo>
                <a:lnTo>
                  <a:pt x="2005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4859350" y="5946724"/>
            <a:ext cx="13766" cy="10426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4857559" y="5945733"/>
            <a:ext cx="20320" cy="15240"/>
          </a:xfrm>
          <a:custGeom>
            <a:avLst/>
            <a:gdLst/>
            <a:ahLst/>
            <a:cxnLst/>
            <a:rect l="l" t="t" r="r" b="b"/>
            <a:pathLst>
              <a:path w="20320" h="15239">
                <a:moveTo>
                  <a:pt x="8267" y="8762"/>
                </a:moveTo>
                <a:lnTo>
                  <a:pt x="6337" y="9982"/>
                </a:lnTo>
                <a:lnTo>
                  <a:pt x="4152" y="10883"/>
                </a:lnTo>
                <a:lnTo>
                  <a:pt x="1790" y="11417"/>
                </a:lnTo>
                <a:lnTo>
                  <a:pt x="1117" y="12458"/>
                </a:lnTo>
                <a:lnTo>
                  <a:pt x="481" y="13652"/>
                </a:lnTo>
                <a:lnTo>
                  <a:pt x="0" y="14731"/>
                </a:lnTo>
                <a:lnTo>
                  <a:pt x="1574" y="14477"/>
                </a:lnTo>
                <a:lnTo>
                  <a:pt x="3098" y="14122"/>
                </a:lnTo>
                <a:lnTo>
                  <a:pt x="4559" y="13652"/>
                </a:lnTo>
                <a:lnTo>
                  <a:pt x="5549" y="11849"/>
                </a:lnTo>
                <a:lnTo>
                  <a:pt x="6819" y="10210"/>
                </a:lnTo>
                <a:lnTo>
                  <a:pt x="8267" y="8762"/>
                </a:lnTo>
                <a:close/>
              </a:path>
              <a:path w="20320" h="15239">
                <a:moveTo>
                  <a:pt x="19519" y="0"/>
                </a:moveTo>
                <a:lnTo>
                  <a:pt x="18186" y="241"/>
                </a:lnTo>
                <a:lnTo>
                  <a:pt x="16852" y="571"/>
                </a:lnTo>
                <a:lnTo>
                  <a:pt x="15557" y="1003"/>
                </a:lnTo>
                <a:lnTo>
                  <a:pt x="14592" y="2743"/>
                </a:lnTo>
                <a:lnTo>
                  <a:pt x="13398" y="4343"/>
                </a:lnTo>
                <a:lnTo>
                  <a:pt x="12052" y="5727"/>
                </a:lnTo>
                <a:lnTo>
                  <a:pt x="14214" y="4330"/>
                </a:lnTo>
                <a:lnTo>
                  <a:pt x="16560" y="3301"/>
                </a:lnTo>
                <a:lnTo>
                  <a:pt x="19050" y="2666"/>
                </a:lnTo>
                <a:lnTo>
                  <a:pt x="19405" y="2108"/>
                </a:lnTo>
                <a:lnTo>
                  <a:pt x="20040" y="965"/>
                </a:lnTo>
                <a:lnTo>
                  <a:pt x="195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4906594" y="5952795"/>
            <a:ext cx="39954" cy="27216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4906098" y="5960872"/>
            <a:ext cx="45720" cy="22860"/>
          </a:xfrm>
          <a:custGeom>
            <a:avLst/>
            <a:gdLst/>
            <a:ahLst/>
            <a:cxnLst/>
            <a:rect l="l" t="t" r="r" b="b"/>
            <a:pathLst>
              <a:path w="45720" h="22860">
                <a:moveTo>
                  <a:pt x="0" y="0"/>
                </a:moveTo>
                <a:lnTo>
                  <a:pt x="965" y="2565"/>
                </a:lnTo>
                <a:lnTo>
                  <a:pt x="1574" y="5435"/>
                </a:lnTo>
                <a:lnTo>
                  <a:pt x="1689" y="10363"/>
                </a:lnTo>
                <a:lnTo>
                  <a:pt x="1536" y="11658"/>
                </a:lnTo>
                <a:lnTo>
                  <a:pt x="1295" y="12903"/>
                </a:lnTo>
                <a:lnTo>
                  <a:pt x="6045" y="18541"/>
                </a:lnTo>
                <a:lnTo>
                  <a:pt x="13195" y="22263"/>
                </a:lnTo>
                <a:lnTo>
                  <a:pt x="20523" y="22263"/>
                </a:lnTo>
                <a:lnTo>
                  <a:pt x="21678" y="22237"/>
                </a:lnTo>
                <a:lnTo>
                  <a:pt x="24168" y="22097"/>
                </a:lnTo>
                <a:lnTo>
                  <a:pt x="26555" y="21691"/>
                </a:lnTo>
                <a:lnTo>
                  <a:pt x="28816" y="21018"/>
                </a:lnTo>
                <a:lnTo>
                  <a:pt x="28473" y="20104"/>
                </a:lnTo>
                <a:lnTo>
                  <a:pt x="28069" y="19138"/>
                </a:lnTo>
                <a:lnTo>
                  <a:pt x="23710" y="19138"/>
                </a:lnTo>
                <a:lnTo>
                  <a:pt x="20116" y="19100"/>
                </a:lnTo>
                <a:lnTo>
                  <a:pt x="12920" y="17213"/>
                </a:lnTo>
                <a:lnTo>
                  <a:pt x="7140" y="12896"/>
                </a:lnTo>
                <a:lnTo>
                  <a:pt x="2946" y="6913"/>
                </a:lnTo>
                <a:lnTo>
                  <a:pt x="507" y="25"/>
                </a:lnTo>
                <a:lnTo>
                  <a:pt x="0" y="0"/>
                </a:lnTo>
                <a:close/>
              </a:path>
              <a:path w="45720" h="22860">
                <a:moveTo>
                  <a:pt x="27698" y="18338"/>
                </a:moveTo>
                <a:lnTo>
                  <a:pt x="25768" y="18859"/>
                </a:lnTo>
                <a:lnTo>
                  <a:pt x="23710" y="19138"/>
                </a:lnTo>
                <a:lnTo>
                  <a:pt x="28069" y="19138"/>
                </a:lnTo>
                <a:lnTo>
                  <a:pt x="27698" y="18338"/>
                </a:lnTo>
                <a:close/>
              </a:path>
              <a:path w="45720" h="22860">
                <a:moveTo>
                  <a:pt x="45554" y="7073"/>
                </a:moveTo>
                <a:lnTo>
                  <a:pt x="43929" y="7632"/>
                </a:lnTo>
                <a:lnTo>
                  <a:pt x="42227" y="8064"/>
                </a:lnTo>
                <a:lnTo>
                  <a:pt x="40449" y="8331"/>
                </a:lnTo>
                <a:lnTo>
                  <a:pt x="38201" y="12306"/>
                </a:lnTo>
                <a:lnTo>
                  <a:pt x="34874" y="15430"/>
                </a:lnTo>
                <a:lnTo>
                  <a:pt x="30695" y="17271"/>
                </a:lnTo>
                <a:lnTo>
                  <a:pt x="31140" y="18135"/>
                </a:lnTo>
                <a:lnTo>
                  <a:pt x="31965" y="19900"/>
                </a:lnTo>
                <a:lnTo>
                  <a:pt x="37960" y="17373"/>
                </a:lnTo>
                <a:lnTo>
                  <a:pt x="42760" y="12915"/>
                </a:lnTo>
                <a:lnTo>
                  <a:pt x="45554" y="7073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4901781" y="5960872"/>
            <a:ext cx="6350" cy="13335"/>
          </a:xfrm>
          <a:custGeom>
            <a:avLst/>
            <a:gdLst/>
            <a:ahLst/>
            <a:cxnLst/>
            <a:rect l="l" t="t" r="r" b="b"/>
            <a:pathLst>
              <a:path w="6350" h="13335">
                <a:moveTo>
                  <a:pt x="4318" y="0"/>
                </a:moveTo>
                <a:lnTo>
                  <a:pt x="1104" y="50"/>
                </a:lnTo>
                <a:lnTo>
                  <a:pt x="0" y="203"/>
                </a:lnTo>
                <a:lnTo>
                  <a:pt x="495" y="4902"/>
                </a:lnTo>
                <a:lnTo>
                  <a:pt x="2565" y="9296"/>
                </a:lnTo>
                <a:lnTo>
                  <a:pt x="5613" y="12903"/>
                </a:lnTo>
                <a:lnTo>
                  <a:pt x="5854" y="11658"/>
                </a:lnTo>
                <a:lnTo>
                  <a:pt x="6007" y="10363"/>
                </a:lnTo>
                <a:lnTo>
                  <a:pt x="6057" y="8648"/>
                </a:lnTo>
                <a:lnTo>
                  <a:pt x="5880" y="5435"/>
                </a:lnTo>
                <a:lnTo>
                  <a:pt x="5270" y="2552"/>
                </a:lnTo>
                <a:lnTo>
                  <a:pt x="431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4963121" y="5923534"/>
            <a:ext cx="32956" cy="23253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4957102" y="5921121"/>
            <a:ext cx="43815" cy="45085"/>
          </a:xfrm>
          <a:custGeom>
            <a:avLst/>
            <a:gdLst/>
            <a:ahLst/>
            <a:cxnLst/>
            <a:rect l="l" t="t" r="r" b="b"/>
            <a:pathLst>
              <a:path w="43814" h="45085">
                <a:moveTo>
                  <a:pt x="977" y="43675"/>
                </a:moveTo>
                <a:lnTo>
                  <a:pt x="0" y="44284"/>
                </a:lnTo>
                <a:lnTo>
                  <a:pt x="825" y="44958"/>
                </a:lnTo>
                <a:lnTo>
                  <a:pt x="977" y="43675"/>
                </a:lnTo>
                <a:close/>
              </a:path>
              <a:path w="43814" h="45085">
                <a:moveTo>
                  <a:pt x="28802" y="2412"/>
                </a:moveTo>
                <a:lnTo>
                  <a:pt x="13716" y="2412"/>
                </a:lnTo>
                <a:lnTo>
                  <a:pt x="19164" y="2438"/>
                </a:lnTo>
                <a:lnTo>
                  <a:pt x="26862" y="4557"/>
                </a:lnTo>
                <a:lnTo>
                  <a:pt x="32846" y="9396"/>
                </a:lnTo>
                <a:lnTo>
                  <a:pt x="36943" y="16052"/>
                </a:lnTo>
                <a:lnTo>
                  <a:pt x="38976" y="23622"/>
                </a:lnTo>
                <a:lnTo>
                  <a:pt x="40576" y="24320"/>
                </a:lnTo>
                <a:lnTo>
                  <a:pt x="42100" y="25209"/>
                </a:lnTo>
                <a:lnTo>
                  <a:pt x="43510" y="26238"/>
                </a:lnTo>
                <a:lnTo>
                  <a:pt x="43624" y="24244"/>
                </a:lnTo>
                <a:lnTo>
                  <a:pt x="41008" y="13565"/>
                </a:lnTo>
                <a:lnTo>
                  <a:pt x="35172" y="5997"/>
                </a:lnTo>
                <a:lnTo>
                  <a:pt x="28802" y="2412"/>
                </a:lnTo>
                <a:close/>
              </a:path>
              <a:path w="43814" h="45085">
                <a:moveTo>
                  <a:pt x="18034" y="0"/>
                </a:moveTo>
                <a:lnTo>
                  <a:pt x="13081" y="0"/>
                </a:lnTo>
                <a:lnTo>
                  <a:pt x="8102" y="1257"/>
                </a:lnTo>
                <a:lnTo>
                  <a:pt x="3797" y="3708"/>
                </a:lnTo>
                <a:lnTo>
                  <a:pt x="4572" y="4356"/>
                </a:lnTo>
                <a:lnTo>
                  <a:pt x="5321" y="5041"/>
                </a:lnTo>
                <a:lnTo>
                  <a:pt x="6019" y="5778"/>
                </a:lnTo>
                <a:lnTo>
                  <a:pt x="9575" y="3632"/>
                </a:lnTo>
                <a:lnTo>
                  <a:pt x="13716" y="2412"/>
                </a:lnTo>
                <a:lnTo>
                  <a:pt x="28802" y="2412"/>
                </a:lnTo>
                <a:lnTo>
                  <a:pt x="27165" y="1491"/>
                </a:lnTo>
                <a:lnTo>
                  <a:pt x="1803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4444453" y="5917730"/>
            <a:ext cx="42202" cy="44869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4441685" y="5915330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32042" y="45656"/>
                </a:moveTo>
                <a:lnTo>
                  <a:pt x="29464" y="46697"/>
                </a:lnTo>
                <a:lnTo>
                  <a:pt x="26593" y="47269"/>
                </a:lnTo>
                <a:lnTo>
                  <a:pt x="22134" y="47269"/>
                </a:lnTo>
                <a:lnTo>
                  <a:pt x="23070" y="48260"/>
                </a:lnTo>
                <a:lnTo>
                  <a:pt x="23812" y="49187"/>
                </a:lnTo>
                <a:lnTo>
                  <a:pt x="24561" y="50291"/>
                </a:lnTo>
                <a:lnTo>
                  <a:pt x="25717" y="50203"/>
                </a:lnTo>
                <a:lnTo>
                  <a:pt x="26847" y="50037"/>
                </a:lnTo>
                <a:lnTo>
                  <a:pt x="27940" y="49834"/>
                </a:lnTo>
                <a:lnTo>
                  <a:pt x="29159" y="48260"/>
                </a:lnTo>
                <a:lnTo>
                  <a:pt x="30131" y="47269"/>
                </a:lnTo>
                <a:lnTo>
                  <a:pt x="26593" y="47269"/>
                </a:lnTo>
                <a:lnTo>
                  <a:pt x="30169" y="47231"/>
                </a:lnTo>
                <a:lnTo>
                  <a:pt x="30530" y="46862"/>
                </a:lnTo>
                <a:lnTo>
                  <a:pt x="32042" y="45656"/>
                </a:lnTo>
                <a:close/>
              </a:path>
              <a:path w="47625" h="50800">
                <a:moveTo>
                  <a:pt x="44983" y="29692"/>
                </a:moveTo>
                <a:lnTo>
                  <a:pt x="43840" y="34721"/>
                </a:lnTo>
                <a:lnTo>
                  <a:pt x="41338" y="39052"/>
                </a:lnTo>
                <a:lnTo>
                  <a:pt x="37757" y="42163"/>
                </a:lnTo>
                <a:lnTo>
                  <a:pt x="39890" y="41198"/>
                </a:lnTo>
                <a:lnTo>
                  <a:pt x="42151" y="40500"/>
                </a:lnTo>
                <a:lnTo>
                  <a:pt x="44450" y="40081"/>
                </a:lnTo>
                <a:lnTo>
                  <a:pt x="45643" y="38582"/>
                </a:lnTo>
                <a:lnTo>
                  <a:pt x="46685" y="36918"/>
                </a:lnTo>
                <a:lnTo>
                  <a:pt x="47523" y="35140"/>
                </a:lnTo>
                <a:lnTo>
                  <a:pt x="46456" y="33439"/>
                </a:lnTo>
                <a:lnTo>
                  <a:pt x="45593" y="31610"/>
                </a:lnTo>
                <a:lnTo>
                  <a:pt x="44983" y="29692"/>
                </a:lnTo>
                <a:close/>
              </a:path>
              <a:path w="47625" h="50800">
                <a:moveTo>
                  <a:pt x="7836" y="39611"/>
                </a:moveTo>
                <a:lnTo>
                  <a:pt x="4914" y="39611"/>
                </a:lnTo>
                <a:lnTo>
                  <a:pt x="6565" y="39763"/>
                </a:lnTo>
                <a:lnTo>
                  <a:pt x="8204" y="40043"/>
                </a:lnTo>
                <a:lnTo>
                  <a:pt x="7836" y="39611"/>
                </a:lnTo>
                <a:close/>
              </a:path>
              <a:path w="47625" h="50800">
                <a:moveTo>
                  <a:pt x="2768" y="29540"/>
                </a:moveTo>
                <a:lnTo>
                  <a:pt x="2133" y="31927"/>
                </a:lnTo>
                <a:lnTo>
                  <a:pt x="1193" y="34150"/>
                </a:lnTo>
                <a:lnTo>
                  <a:pt x="0" y="36169"/>
                </a:lnTo>
                <a:lnTo>
                  <a:pt x="609" y="37376"/>
                </a:lnTo>
                <a:lnTo>
                  <a:pt x="1333" y="38544"/>
                </a:lnTo>
                <a:lnTo>
                  <a:pt x="2146" y="39636"/>
                </a:lnTo>
                <a:lnTo>
                  <a:pt x="7836" y="39611"/>
                </a:lnTo>
                <a:lnTo>
                  <a:pt x="5638" y="37033"/>
                </a:lnTo>
                <a:lnTo>
                  <a:pt x="3797" y="33350"/>
                </a:lnTo>
                <a:lnTo>
                  <a:pt x="2768" y="29540"/>
                </a:lnTo>
                <a:close/>
              </a:path>
              <a:path w="47625" h="50800">
                <a:moveTo>
                  <a:pt x="38578" y="2400"/>
                </a:moveTo>
                <a:lnTo>
                  <a:pt x="24472" y="2400"/>
                </a:lnTo>
                <a:lnTo>
                  <a:pt x="25666" y="2438"/>
                </a:lnTo>
                <a:lnTo>
                  <a:pt x="35128" y="2946"/>
                </a:lnTo>
                <a:lnTo>
                  <a:pt x="41732" y="10198"/>
                </a:lnTo>
                <a:lnTo>
                  <a:pt x="44373" y="18567"/>
                </a:lnTo>
                <a:lnTo>
                  <a:pt x="44805" y="16078"/>
                </a:lnTo>
                <a:lnTo>
                  <a:pt x="45542" y="13792"/>
                </a:lnTo>
                <a:lnTo>
                  <a:pt x="46520" y="11722"/>
                </a:lnTo>
                <a:lnTo>
                  <a:pt x="41808" y="3848"/>
                </a:lnTo>
                <a:lnTo>
                  <a:pt x="38578" y="2400"/>
                </a:lnTo>
                <a:close/>
              </a:path>
              <a:path w="47625" h="50800">
                <a:moveTo>
                  <a:pt x="33223" y="0"/>
                </a:moveTo>
                <a:lnTo>
                  <a:pt x="24536" y="0"/>
                </a:lnTo>
                <a:lnTo>
                  <a:pt x="17700" y="801"/>
                </a:lnTo>
                <a:lnTo>
                  <a:pt x="11242" y="3194"/>
                </a:lnTo>
                <a:lnTo>
                  <a:pt x="5580" y="7158"/>
                </a:lnTo>
                <a:lnTo>
                  <a:pt x="1130" y="12674"/>
                </a:lnTo>
                <a:lnTo>
                  <a:pt x="1854" y="14198"/>
                </a:lnTo>
                <a:lnTo>
                  <a:pt x="2438" y="15849"/>
                </a:lnTo>
                <a:lnTo>
                  <a:pt x="2870" y="17627"/>
                </a:lnTo>
                <a:lnTo>
                  <a:pt x="6115" y="11487"/>
                </a:lnTo>
                <a:lnTo>
                  <a:pt x="11152" y="6670"/>
                </a:lnTo>
                <a:lnTo>
                  <a:pt x="17448" y="3525"/>
                </a:lnTo>
                <a:lnTo>
                  <a:pt x="24472" y="2400"/>
                </a:lnTo>
                <a:lnTo>
                  <a:pt x="38578" y="2400"/>
                </a:lnTo>
                <a:lnTo>
                  <a:pt x="3322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4490453" y="5914783"/>
            <a:ext cx="43281" cy="44869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4489921" y="5932055"/>
            <a:ext cx="1890" cy="11556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4488192" y="5912383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17221" y="46342"/>
                </a:moveTo>
                <a:lnTo>
                  <a:pt x="19050" y="47447"/>
                </a:lnTo>
                <a:lnTo>
                  <a:pt x="20726" y="48806"/>
                </a:lnTo>
                <a:lnTo>
                  <a:pt x="22225" y="50393"/>
                </a:lnTo>
                <a:lnTo>
                  <a:pt x="22948" y="50393"/>
                </a:lnTo>
                <a:lnTo>
                  <a:pt x="23710" y="49237"/>
                </a:lnTo>
                <a:lnTo>
                  <a:pt x="24549" y="48171"/>
                </a:lnTo>
                <a:lnTo>
                  <a:pt x="25380" y="47269"/>
                </a:lnTo>
                <a:lnTo>
                  <a:pt x="22453" y="47269"/>
                </a:lnTo>
                <a:lnTo>
                  <a:pt x="20294" y="47142"/>
                </a:lnTo>
                <a:lnTo>
                  <a:pt x="18719" y="46837"/>
                </a:lnTo>
                <a:lnTo>
                  <a:pt x="17221" y="46342"/>
                </a:lnTo>
                <a:close/>
              </a:path>
              <a:path w="50164" h="50800">
                <a:moveTo>
                  <a:pt x="25450" y="47193"/>
                </a:moveTo>
                <a:lnTo>
                  <a:pt x="22453" y="47269"/>
                </a:lnTo>
                <a:lnTo>
                  <a:pt x="25380" y="47269"/>
                </a:lnTo>
                <a:close/>
              </a:path>
              <a:path w="50164" h="50800">
                <a:moveTo>
                  <a:pt x="3200" y="31229"/>
                </a:moveTo>
                <a:lnTo>
                  <a:pt x="2768" y="33680"/>
                </a:lnTo>
                <a:lnTo>
                  <a:pt x="2019" y="35979"/>
                </a:lnTo>
                <a:lnTo>
                  <a:pt x="1015" y="38100"/>
                </a:lnTo>
                <a:lnTo>
                  <a:pt x="2031" y="39712"/>
                </a:lnTo>
                <a:lnTo>
                  <a:pt x="3313" y="41313"/>
                </a:lnTo>
                <a:lnTo>
                  <a:pt x="4597" y="42608"/>
                </a:lnTo>
                <a:lnTo>
                  <a:pt x="7442" y="42748"/>
                </a:lnTo>
                <a:lnTo>
                  <a:pt x="10261" y="43294"/>
                </a:lnTo>
                <a:lnTo>
                  <a:pt x="12903" y="44272"/>
                </a:lnTo>
                <a:lnTo>
                  <a:pt x="8305" y="41313"/>
                </a:lnTo>
                <a:lnTo>
                  <a:pt x="4965" y="36474"/>
                </a:lnTo>
                <a:lnTo>
                  <a:pt x="3200" y="31229"/>
                </a:lnTo>
                <a:close/>
              </a:path>
              <a:path w="50164" h="50800">
                <a:moveTo>
                  <a:pt x="35225" y="2412"/>
                </a:moveTo>
                <a:lnTo>
                  <a:pt x="24422" y="2412"/>
                </a:lnTo>
                <a:lnTo>
                  <a:pt x="25590" y="2438"/>
                </a:lnTo>
                <a:lnTo>
                  <a:pt x="33603" y="4729"/>
                </a:lnTo>
                <a:lnTo>
                  <a:pt x="39733" y="9958"/>
                </a:lnTo>
                <a:lnTo>
                  <a:pt x="43780" y="17084"/>
                </a:lnTo>
                <a:lnTo>
                  <a:pt x="45542" y="25069"/>
                </a:lnTo>
                <a:lnTo>
                  <a:pt x="45250" y="30505"/>
                </a:lnTo>
                <a:lnTo>
                  <a:pt x="43472" y="35369"/>
                </a:lnTo>
                <a:lnTo>
                  <a:pt x="40525" y="39166"/>
                </a:lnTo>
                <a:lnTo>
                  <a:pt x="42138" y="38874"/>
                </a:lnTo>
                <a:lnTo>
                  <a:pt x="43764" y="38722"/>
                </a:lnTo>
                <a:lnTo>
                  <a:pt x="45402" y="38696"/>
                </a:lnTo>
                <a:lnTo>
                  <a:pt x="46329" y="37350"/>
                </a:lnTo>
                <a:lnTo>
                  <a:pt x="47142" y="35915"/>
                </a:lnTo>
                <a:lnTo>
                  <a:pt x="47815" y="34366"/>
                </a:lnTo>
                <a:lnTo>
                  <a:pt x="48008" y="31229"/>
                </a:lnTo>
                <a:lnTo>
                  <a:pt x="48121" y="30505"/>
                </a:lnTo>
                <a:lnTo>
                  <a:pt x="48831" y="27711"/>
                </a:lnTo>
                <a:lnTo>
                  <a:pt x="49989" y="25069"/>
                </a:lnTo>
                <a:lnTo>
                  <a:pt x="50063" y="24244"/>
                </a:lnTo>
                <a:lnTo>
                  <a:pt x="47439" y="13571"/>
                </a:lnTo>
                <a:lnTo>
                  <a:pt x="41600" y="6002"/>
                </a:lnTo>
                <a:lnTo>
                  <a:pt x="35225" y="2412"/>
                </a:lnTo>
                <a:close/>
              </a:path>
              <a:path w="50164" h="50800">
                <a:moveTo>
                  <a:pt x="24460" y="0"/>
                </a:moveTo>
                <a:lnTo>
                  <a:pt x="17119" y="929"/>
                </a:lnTo>
                <a:lnTo>
                  <a:pt x="10241" y="3706"/>
                </a:lnTo>
                <a:lnTo>
                  <a:pt x="4368" y="8288"/>
                </a:lnTo>
                <a:lnTo>
                  <a:pt x="0" y="14668"/>
                </a:lnTo>
                <a:lnTo>
                  <a:pt x="914" y="16192"/>
                </a:lnTo>
                <a:lnTo>
                  <a:pt x="1676" y="17856"/>
                </a:lnTo>
                <a:lnTo>
                  <a:pt x="2260" y="19672"/>
                </a:lnTo>
                <a:lnTo>
                  <a:pt x="5141" y="12764"/>
                </a:lnTo>
                <a:lnTo>
                  <a:pt x="10236" y="7299"/>
                </a:lnTo>
                <a:lnTo>
                  <a:pt x="16916" y="3700"/>
                </a:lnTo>
                <a:lnTo>
                  <a:pt x="24422" y="2412"/>
                </a:lnTo>
                <a:lnTo>
                  <a:pt x="35225" y="2412"/>
                </a:lnTo>
                <a:lnTo>
                  <a:pt x="33591" y="1493"/>
                </a:lnTo>
                <a:lnTo>
                  <a:pt x="2446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4485573" y="5933897"/>
            <a:ext cx="1706" cy="11125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4486059" y="5927039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33" y="0"/>
                </a:moveTo>
                <a:lnTo>
                  <a:pt x="1168" y="2070"/>
                </a:lnTo>
                <a:lnTo>
                  <a:pt x="431" y="4356"/>
                </a:lnTo>
                <a:lnTo>
                  <a:pt x="0" y="6858"/>
                </a:lnTo>
                <a:lnTo>
                  <a:pt x="673" y="8978"/>
                </a:lnTo>
                <a:lnTo>
                  <a:pt x="1092" y="11163"/>
                </a:lnTo>
                <a:lnTo>
                  <a:pt x="1129" y="15125"/>
                </a:lnTo>
                <a:lnTo>
                  <a:pt x="922" y="16560"/>
                </a:lnTo>
                <a:lnTo>
                  <a:pt x="596" y="17970"/>
                </a:lnTo>
                <a:lnTo>
                  <a:pt x="1206" y="19888"/>
                </a:lnTo>
                <a:lnTo>
                  <a:pt x="2070" y="21717"/>
                </a:lnTo>
                <a:lnTo>
                  <a:pt x="3149" y="23431"/>
                </a:lnTo>
                <a:lnTo>
                  <a:pt x="4165" y="21310"/>
                </a:lnTo>
                <a:lnTo>
                  <a:pt x="4902" y="19011"/>
                </a:lnTo>
                <a:lnTo>
                  <a:pt x="5346" y="16560"/>
                </a:lnTo>
                <a:lnTo>
                  <a:pt x="4864" y="15125"/>
                </a:lnTo>
                <a:lnTo>
                  <a:pt x="4495" y="13665"/>
                </a:lnTo>
                <a:lnTo>
                  <a:pt x="3848" y="9690"/>
                </a:lnTo>
                <a:lnTo>
                  <a:pt x="3924" y="7277"/>
                </a:lnTo>
                <a:lnTo>
                  <a:pt x="4394" y="5003"/>
                </a:lnTo>
                <a:lnTo>
                  <a:pt x="3810" y="3187"/>
                </a:lnTo>
                <a:lnTo>
                  <a:pt x="3048" y="1524"/>
                </a:lnTo>
                <a:lnTo>
                  <a:pt x="21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4397438" y="5916714"/>
            <a:ext cx="42659" cy="44869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4439119" y="5934608"/>
            <a:ext cx="1625" cy="11391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4394365" y="5914313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45326" y="31686"/>
                </a:moveTo>
                <a:lnTo>
                  <a:pt x="42319" y="37997"/>
                </a:lnTo>
                <a:lnTo>
                  <a:pt x="37692" y="42927"/>
                </a:lnTo>
                <a:lnTo>
                  <a:pt x="31633" y="46136"/>
                </a:lnTo>
                <a:lnTo>
                  <a:pt x="24333" y="47282"/>
                </a:lnTo>
                <a:lnTo>
                  <a:pt x="23837" y="47282"/>
                </a:lnTo>
                <a:lnTo>
                  <a:pt x="24625" y="48196"/>
                </a:lnTo>
                <a:lnTo>
                  <a:pt x="25349" y="49187"/>
                </a:lnTo>
                <a:lnTo>
                  <a:pt x="25996" y="50253"/>
                </a:lnTo>
                <a:lnTo>
                  <a:pt x="27305" y="50126"/>
                </a:lnTo>
                <a:lnTo>
                  <a:pt x="28575" y="49911"/>
                </a:lnTo>
                <a:lnTo>
                  <a:pt x="29819" y="49631"/>
                </a:lnTo>
                <a:lnTo>
                  <a:pt x="33629" y="45300"/>
                </a:lnTo>
                <a:lnTo>
                  <a:pt x="38785" y="42506"/>
                </a:lnTo>
                <a:lnTo>
                  <a:pt x="44297" y="41313"/>
                </a:lnTo>
                <a:lnTo>
                  <a:pt x="45427" y="40043"/>
                </a:lnTo>
                <a:lnTo>
                  <a:pt x="46443" y="38671"/>
                </a:lnTo>
                <a:lnTo>
                  <a:pt x="47307" y="37198"/>
                </a:lnTo>
                <a:lnTo>
                  <a:pt x="46418" y="35445"/>
                </a:lnTo>
                <a:lnTo>
                  <a:pt x="45745" y="33604"/>
                </a:lnTo>
                <a:lnTo>
                  <a:pt x="45326" y="31686"/>
                </a:lnTo>
                <a:close/>
              </a:path>
              <a:path w="48895" h="50800">
                <a:moveTo>
                  <a:pt x="25400" y="0"/>
                </a:moveTo>
                <a:lnTo>
                  <a:pt x="18039" y="932"/>
                </a:lnTo>
                <a:lnTo>
                  <a:pt x="11150" y="3716"/>
                </a:lnTo>
                <a:lnTo>
                  <a:pt x="5261" y="8331"/>
                </a:lnTo>
                <a:lnTo>
                  <a:pt x="901" y="14757"/>
                </a:lnTo>
                <a:lnTo>
                  <a:pt x="1854" y="17297"/>
                </a:lnTo>
                <a:lnTo>
                  <a:pt x="2451" y="20154"/>
                </a:lnTo>
                <a:lnTo>
                  <a:pt x="2641" y="23698"/>
                </a:lnTo>
                <a:lnTo>
                  <a:pt x="2438" y="27571"/>
                </a:lnTo>
                <a:lnTo>
                  <a:pt x="1493" y="31165"/>
                </a:lnTo>
                <a:lnTo>
                  <a:pt x="0" y="34290"/>
                </a:lnTo>
                <a:lnTo>
                  <a:pt x="635" y="35839"/>
                </a:lnTo>
                <a:lnTo>
                  <a:pt x="1435" y="37338"/>
                </a:lnTo>
                <a:lnTo>
                  <a:pt x="2387" y="38760"/>
                </a:lnTo>
                <a:lnTo>
                  <a:pt x="6870" y="38798"/>
                </a:lnTo>
                <a:lnTo>
                  <a:pt x="8216" y="38989"/>
                </a:lnTo>
                <a:lnTo>
                  <a:pt x="5531" y="35445"/>
                </a:lnTo>
                <a:lnTo>
                  <a:pt x="3753" y="31127"/>
                </a:lnTo>
                <a:lnTo>
                  <a:pt x="3060" y="26860"/>
                </a:lnTo>
                <a:lnTo>
                  <a:pt x="3789" y="17868"/>
                </a:lnTo>
                <a:lnTo>
                  <a:pt x="3872" y="17297"/>
                </a:lnTo>
                <a:lnTo>
                  <a:pt x="8616" y="9593"/>
                </a:lnTo>
                <a:lnTo>
                  <a:pt x="16194" y="4341"/>
                </a:lnTo>
                <a:lnTo>
                  <a:pt x="25336" y="2413"/>
                </a:lnTo>
                <a:lnTo>
                  <a:pt x="36310" y="2413"/>
                </a:lnTo>
                <a:lnTo>
                  <a:pt x="32348" y="846"/>
                </a:lnTo>
                <a:lnTo>
                  <a:pt x="25400" y="0"/>
                </a:lnTo>
                <a:close/>
              </a:path>
              <a:path w="48895" h="50800">
                <a:moveTo>
                  <a:pt x="36310" y="2413"/>
                </a:moveTo>
                <a:lnTo>
                  <a:pt x="25336" y="2413"/>
                </a:lnTo>
                <a:lnTo>
                  <a:pt x="26530" y="2438"/>
                </a:lnTo>
                <a:lnTo>
                  <a:pt x="33477" y="4181"/>
                </a:lnTo>
                <a:lnTo>
                  <a:pt x="39074" y="8166"/>
                </a:lnTo>
                <a:lnTo>
                  <a:pt x="43200" y="13750"/>
                </a:lnTo>
                <a:lnTo>
                  <a:pt x="45732" y="20294"/>
                </a:lnTo>
                <a:lnTo>
                  <a:pt x="46355" y="17868"/>
                </a:lnTo>
                <a:lnTo>
                  <a:pt x="47282" y="15671"/>
                </a:lnTo>
                <a:lnTo>
                  <a:pt x="48437" y="13690"/>
                </a:lnTo>
                <a:lnTo>
                  <a:pt x="44311" y="7672"/>
                </a:lnTo>
                <a:lnTo>
                  <a:pt x="38800" y="3397"/>
                </a:lnTo>
                <a:lnTo>
                  <a:pt x="36310" y="2413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4443336" y="5932957"/>
            <a:ext cx="1930" cy="11912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4439691" y="5928004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3124" y="0"/>
                </a:moveTo>
                <a:lnTo>
                  <a:pt x="1955" y="1968"/>
                </a:lnTo>
                <a:lnTo>
                  <a:pt x="1041" y="4165"/>
                </a:lnTo>
                <a:lnTo>
                  <a:pt x="406" y="6591"/>
                </a:lnTo>
                <a:lnTo>
                  <a:pt x="800" y="8191"/>
                </a:lnTo>
                <a:lnTo>
                  <a:pt x="1054" y="9804"/>
                </a:lnTo>
                <a:lnTo>
                  <a:pt x="1041" y="13715"/>
                </a:lnTo>
                <a:lnTo>
                  <a:pt x="615" y="15976"/>
                </a:lnTo>
                <a:lnTo>
                  <a:pt x="0" y="17983"/>
                </a:lnTo>
                <a:lnTo>
                  <a:pt x="431" y="19900"/>
                </a:lnTo>
                <a:lnTo>
                  <a:pt x="1104" y="21742"/>
                </a:lnTo>
                <a:lnTo>
                  <a:pt x="1993" y="23495"/>
                </a:lnTo>
                <a:lnTo>
                  <a:pt x="3187" y="21462"/>
                </a:lnTo>
                <a:lnTo>
                  <a:pt x="4127" y="19253"/>
                </a:lnTo>
                <a:lnTo>
                  <a:pt x="4762" y="16865"/>
                </a:lnTo>
                <a:lnTo>
                  <a:pt x="4507" y="15913"/>
                </a:lnTo>
                <a:lnTo>
                  <a:pt x="4330" y="15074"/>
                </a:lnTo>
                <a:lnTo>
                  <a:pt x="3657" y="10909"/>
                </a:lnTo>
                <a:lnTo>
                  <a:pt x="3949" y="7797"/>
                </a:lnTo>
                <a:lnTo>
                  <a:pt x="4864" y="4952"/>
                </a:lnTo>
                <a:lnTo>
                  <a:pt x="4432" y="3162"/>
                </a:lnTo>
                <a:lnTo>
                  <a:pt x="3848" y="1511"/>
                </a:lnTo>
                <a:lnTo>
                  <a:pt x="31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4349064" y="5915787"/>
            <a:ext cx="43421" cy="44145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4346511" y="5913386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5639" y="2400"/>
                </a:moveTo>
                <a:lnTo>
                  <a:pt x="24828" y="2400"/>
                </a:lnTo>
                <a:lnTo>
                  <a:pt x="26009" y="2438"/>
                </a:lnTo>
                <a:lnTo>
                  <a:pt x="34051" y="4736"/>
                </a:lnTo>
                <a:lnTo>
                  <a:pt x="40192" y="9982"/>
                </a:lnTo>
                <a:lnTo>
                  <a:pt x="44233" y="17133"/>
                </a:lnTo>
                <a:lnTo>
                  <a:pt x="45971" y="25158"/>
                </a:lnTo>
                <a:lnTo>
                  <a:pt x="44514" y="32572"/>
                </a:lnTo>
                <a:lnTo>
                  <a:pt x="41186" y="38854"/>
                </a:lnTo>
                <a:lnTo>
                  <a:pt x="36190" y="43628"/>
                </a:lnTo>
                <a:lnTo>
                  <a:pt x="29730" y="46532"/>
                </a:lnTo>
                <a:lnTo>
                  <a:pt x="30022" y="47434"/>
                </a:lnTo>
                <a:lnTo>
                  <a:pt x="30276" y="48361"/>
                </a:lnTo>
                <a:lnTo>
                  <a:pt x="30479" y="49326"/>
                </a:lnTo>
                <a:lnTo>
                  <a:pt x="30683" y="49275"/>
                </a:lnTo>
                <a:lnTo>
                  <a:pt x="34226" y="44932"/>
                </a:lnTo>
                <a:lnTo>
                  <a:pt x="39103" y="42024"/>
                </a:lnTo>
                <a:lnTo>
                  <a:pt x="44373" y="40614"/>
                </a:lnTo>
                <a:lnTo>
                  <a:pt x="45745" y="38976"/>
                </a:lnTo>
                <a:lnTo>
                  <a:pt x="46913" y="37172"/>
                </a:lnTo>
                <a:lnTo>
                  <a:pt x="47853" y="35204"/>
                </a:lnTo>
                <a:lnTo>
                  <a:pt x="46685" y="32308"/>
                </a:lnTo>
                <a:lnTo>
                  <a:pt x="46100" y="29171"/>
                </a:lnTo>
                <a:lnTo>
                  <a:pt x="46481" y="22098"/>
                </a:lnTo>
                <a:lnTo>
                  <a:pt x="47358" y="18656"/>
                </a:lnTo>
                <a:lnTo>
                  <a:pt x="48755" y="15671"/>
                </a:lnTo>
                <a:lnTo>
                  <a:pt x="44781" y="8781"/>
                </a:lnTo>
                <a:lnTo>
                  <a:pt x="39112" y="3887"/>
                </a:lnTo>
                <a:lnTo>
                  <a:pt x="35639" y="2400"/>
                </a:lnTo>
                <a:close/>
              </a:path>
              <a:path w="48895" h="49529">
                <a:moveTo>
                  <a:pt x="24879" y="0"/>
                </a:moveTo>
                <a:lnTo>
                  <a:pt x="17307" y="989"/>
                </a:lnTo>
                <a:lnTo>
                  <a:pt x="10253" y="3940"/>
                </a:lnTo>
                <a:lnTo>
                  <a:pt x="4292" y="8829"/>
                </a:lnTo>
                <a:lnTo>
                  <a:pt x="0" y="15633"/>
                </a:lnTo>
                <a:lnTo>
                  <a:pt x="1168" y="18414"/>
                </a:lnTo>
                <a:lnTo>
                  <a:pt x="1904" y="21577"/>
                </a:lnTo>
                <a:lnTo>
                  <a:pt x="1932" y="22098"/>
                </a:lnTo>
                <a:lnTo>
                  <a:pt x="2041" y="26860"/>
                </a:lnTo>
                <a:lnTo>
                  <a:pt x="1928" y="27914"/>
                </a:lnTo>
                <a:lnTo>
                  <a:pt x="1816" y="28727"/>
                </a:lnTo>
                <a:lnTo>
                  <a:pt x="1485" y="30225"/>
                </a:lnTo>
                <a:lnTo>
                  <a:pt x="3263" y="30035"/>
                </a:lnTo>
                <a:lnTo>
                  <a:pt x="2904" y="28727"/>
                </a:lnTo>
                <a:lnTo>
                  <a:pt x="2730" y="27914"/>
                </a:lnTo>
                <a:lnTo>
                  <a:pt x="2552" y="26860"/>
                </a:lnTo>
                <a:lnTo>
                  <a:pt x="3320" y="17359"/>
                </a:lnTo>
                <a:lnTo>
                  <a:pt x="8104" y="9582"/>
                </a:lnTo>
                <a:lnTo>
                  <a:pt x="15681" y="4329"/>
                </a:lnTo>
                <a:lnTo>
                  <a:pt x="24828" y="2400"/>
                </a:lnTo>
                <a:lnTo>
                  <a:pt x="35639" y="2400"/>
                </a:lnTo>
                <a:lnTo>
                  <a:pt x="32296" y="968"/>
                </a:lnTo>
                <a:lnTo>
                  <a:pt x="24879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4392612" y="5929058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654" y="0"/>
                </a:moveTo>
                <a:lnTo>
                  <a:pt x="1257" y="2984"/>
                </a:lnTo>
                <a:lnTo>
                  <a:pt x="380" y="6426"/>
                </a:lnTo>
                <a:lnTo>
                  <a:pt x="0" y="13512"/>
                </a:lnTo>
                <a:lnTo>
                  <a:pt x="584" y="16637"/>
                </a:lnTo>
                <a:lnTo>
                  <a:pt x="1752" y="19532"/>
                </a:lnTo>
                <a:lnTo>
                  <a:pt x="3263" y="16370"/>
                </a:lnTo>
                <a:lnTo>
                  <a:pt x="4190" y="12827"/>
                </a:lnTo>
                <a:lnTo>
                  <a:pt x="4394" y="8953"/>
                </a:lnTo>
                <a:lnTo>
                  <a:pt x="4203" y="5397"/>
                </a:lnTo>
                <a:lnTo>
                  <a:pt x="3606" y="2540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4264710" y="5940704"/>
            <a:ext cx="31165" cy="44107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4259592" y="5938024"/>
            <a:ext cx="40005" cy="50165"/>
          </a:xfrm>
          <a:custGeom>
            <a:avLst/>
            <a:gdLst/>
            <a:ahLst/>
            <a:cxnLst/>
            <a:rect l="l" t="t" r="r" b="b"/>
            <a:pathLst>
              <a:path w="40004" h="50164">
                <a:moveTo>
                  <a:pt x="838" y="34518"/>
                </a:moveTo>
                <a:lnTo>
                  <a:pt x="22656" y="49911"/>
                </a:lnTo>
                <a:lnTo>
                  <a:pt x="23799" y="49885"/>
                </a:lnTo>
                <a:lnTo>
                  <a:pt x="29781" y="49555"/>
                </a:lnTo>
                <a:lnTo>
                  <a:pt x="35191" y="47650"/>
                </a:lnTo>
                <a:lnTo>
                  <a:pt x="36381" y="46786"/>
                </a:lnTo>
                <a:lnTo>
                  <a:pt x="28549" y="46786"/>
                </a:lnTo>
                <a:lnTo>
                  <a:pt x="22237" y="46748"/>
                </a:lnTo>
                <a:lnTo>
                  <a:pt x="14439" y="46329"/>
                </a:lnTo>
                <a:lnTo>
                  <a:pt x="8468" y="41156"/>
                </a:lnTo>
                <a:lnTo>
                  <a:pt x="5163" y="34721"/>
                </a:lnTo>
                <a:lnTo>
                  <a:pt x="2260" y="34721"/>
                </a:lnTo>
                <a:lnTo>
                  <a:pt x="1562" y="34582"/>
                </a:lnTo>
                <a:lnTo>
                  <a:pt x="838" y="34518"/>
                </a:lnTo>
                <a:close/>
              </a:path>
              <a:path w="40004" h="50164">
                <a:moveTo>
                  <a:pt x="36283" y="42976"/>
                </a:moveTo>
                <a:lnTo>
                  <a:pt x="32816" y="45389"/>
                </a:lnTo>
                <a:lnTo>
                  <a:pt x="28549" y="46786"/>
                </a:lnTo>
                <a:lnTo>
                  <a:pt x="36381" y="46786"/>
                </a:lnTo>
                <a:lnTo>
                  <a:pt x="39547" y="44488"/>
                </a:lnTo>
                <a:lnTo>
                  <a:pt x="38430" y="44056"/>
                </a:lnTo>
                <a:lnTo>
                  <a:pt x="37337" y="43548"/>
                </a:lnTo>
                <a:lnTo>
                  <a:pt x="36283" y="42976"/>
                </a:lnTo>
                <a:close/>
              </a:path>
              <a:path w="40004" h="50164">
                <a:moveTo>
                  <a:pt x="5118" y="34632"/>
                </a:moveTo>
                <a:lnTo>
                  <a:pt x="2260" y="34721"/>
                </a:lnTo>
                <a:lnTo>
                  <a:pt x="5163" y="34721"/>
                </a:lnTo>
                <a:close/>
              </a:path>
              <a:path w="40004" h="50164">
                <a:moveTo>
                  <a:pt x="30022" y="0"/>
                </a:moveTo>
                <a:lnTo>
                  <a:pt x="30124" y="2679"/>
                </a:lnTo>
                <a:lnTo>
                  <a:pt x="30835" y="2895"/>
                </a:lnTo>
                <a:lnTo>
                  <a:pt x="31623" y="2159"/>
                </a:lnTo>
                <a:lnTo>
                  <a:pt x="32461" y="1473"/>
                </a:lnTo>
                <a:lnTo>
                  <a:pt x="33350" y="838"/>
                </a:lnTo>
                <a:lnTo>
                  <a:pt x="32257" y="495"/>
                </a:lnTo>
                <a:lnTo>
                  <a:pt x="31153" y="215"/>
                </a:lnTo>
                <a:lnTo>
                  <a:pt x="30022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4300639" y="5916714"/>
            <a:ext cx="43459" cy="33337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4296270" y="5914313"/>
            <a:ext cx="50800" cy="30480"/>
          </a:xfrm>
          <a:custGeom>
            <a:avLst/>
            <a:gdLst/>
            <a:ahLst/>
            <a:cxnLst/>
            <a:rect l="l" t="t" r="r" b="b"/>
            <a:pathLst>
              <a:path w="50800" h="30479">
                <a:moveTo>
                  <a:pt x="37582" y="2413"/>
                </a:moveTo>
                <a:lnTo>
                  <a:pt x="26682" y="2413"/>
                </a:lnTo>
                <a:lnTo>
                  <a:pt x="27876" y="2438"/>
                </a:lnTo>
                <a:lnTo>
                  <a:pt x="35917" y="4743"/>
                </a:lnTo>
                <a:lnTo>
                  <a:pt x="42057" y="9993"/>
                </a:lnTo>
                <a:lnTo>
                  <a:pt x="46094" y="17145"/>
                </a:lnTo>
                <a:lnTo>
                  <a:pt x="47828" y="25158"/>
                </a:lnTo>
                <a:lnTo>
                  <a:pt x="47726" y="26962"/>
                </a:lnTo>
                <a:lnTo>
                  <a:pt x="47459" y="28689"/>
                </a:lnTo>
                <a:lnTo>
                  <a:pt x="47040" y="30353"/>
                </a:lnTo>
                <a:lnTo>
                  <a:pt x="47574" y="30187"/>
                </a:lnTo>
                <a:lnTo>
                  <a:pt x="48641" y="29908"/>
                </a:lnTo>
                <a:lnTo>
                  <a:pt x="48209" y="28028"/>
                </a:lnTo>
                <a:lnTo>
                  <a:pt x="48117" y="26962"/>
                </a:lnTo>
                <a:lnTo>
                  <a:pt x="48092" y="25158"/>
                </a:lnTo>
                <a:lnTo>
                  <a:pt x="48323" y="20624"/>
                </a:lnTo>
                <a:lnTo>
                  <a:pt x="49072" y="17487"/>
                </a:lnTo>
                <a:lnTo>
                  <a:pt x="50241" y="14719"/>
                </a:lnTo>
                <a:lnTo>
                  <a:pt x="46180" y="8245"/>
                </a:lnTo>
                <a:lnTo>
                  <a:pt x="40579" y="3649"/>
                </a:lnTo>
                <a:lnTo>
                  <a:pt x="37582" y="2413"/>
                </a:lnTo>
                <a:close/>
              </a:path>
              <a:path w="50800" h="30479">
                <a:moveTo>
                  <a:pt x="26746" y="0"/>
                </a:moveTo>
                <a:lnTo>
                  <a:pt x="17684" y="1428"/>
                </a:lnTo>
                <a:lnTo>
                  <a:pt x="9544" y="5684"/>
                </a:lnTo>
                <a:lnTo>
                  <a:pt x="3318" y="12724"/>
                </a:lnTo>
                <a:lnTo>
                  <a:pt x="0" y="22504"/>
                </a:lnTo>
                <a:lnTo>
                  <a:pt x="1397" y="21780"/>
                </a:lnTo>
                <a:lnTo>
                  <a:pt x="2870" y="21183"/>
                </a:lnTo>
                <a:lnTo>
                  <a:pt x="4368" y="20713"/>
                </a:lnTo>
                <a:lnTo>
                  <a:pt x="7015" y="13423"/>
                </a:lnTo>
                <a:lnTo>
                  <a:pt x="12106" y="7624"/>
                </a:lnTo>
                <a:lnTo>
                  <a:pt x="18906" y="3795"/>
                </a:lnTo>
                <a:lnTo>
                  <a:pt x="26682" y="2413"/>
                </a:lnTo>
                <a:lnTo>
                  <a:pt x="37582" y="2413"/>
                </a:lnTo>
                <a:lnTo>
                  <a:pt x="33935" y="908"/>
                </a:lnTo>
                <a:lnTo>
                  <a:pt x="2674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4344315" y="5929033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195" y="0"/>
                </a:moveTo>
                <a:lnTo>
                  <a:pt x="1014" y="2768"/>
                </a:lnTo>
                <a:lnTo>
                  <a:pt x="276" y="5943"/>
                </a:lnTo>
                <a:lnTo>
                  <a:pt x="85" y="9525"/>
                </a:lnTo>
                <a:lnTo>
                  <a:pt x="0" y="11531"/>
                </a:lnTo>
                <a:lnTo>
                  <a:pt x="163" y="13309"/>
                </a:lnTo>
                <a:lnTo>
                  <a:pt x="595" y="15189"/>
                </a:lnTo>
                <a:lnTo>
                  <a:pt x="1611" y="14935"/>
                </a:lnTo>
                <a:lnTo>
                  <a:pt x="2640" y="14731"/>
                </a:lnTo>
                <a:lnTo>
                  <a:pt x="3681" y="14592"/>
                </a:lnTo>
                <a:lnTo>
                  <a:pt x="4011" y="13093"/>
                </a:lnTo>
                <a:lnTo>
                  <a:pt x="4227" y="11531"/>
                </a:lnTo>
                <a:lnTo>
                  <a:pt x="4291" y="9525"/>
                </a:lnTo>
                <a:lnTo>
                  <a:pt x="4094" y="5918"/>
                </a:lnTo>
                <a:lnTo>
                  <a:pt x="3364" y="2768"/>
                </a:lnTo>
                <a:lnTo>
                  <a:pt x="21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4249191" y="5920473"/>
            <a:ext cx="35674" cy="17094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4282922" y="5937542"/>
            <a:ext cx="2286" cy="2425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4243196" y="5917984"/>
            <a:ext cx="46990" cy="20320"/>
          </a:xfrm>
          <a:custGeom>
            <a:avLst/>
            <a:gdLst/>
            <a:ahLst/>
            <a:cxnLst/>
            <a:rect l="l" t="t" r="r" b="b"/>
            <a:pathLst>
              <a:path w="46989" h="20320">
                <a:moveTo>
                  <a:pt x="33904" y="2476"/>
                </a:moveTo>
                <a:lnTo>
                  <a:pt x="16217" y="2476"/>
                </a:lnTo>
                <a:lnTo>
                  <a:pt x="24523" y="2501"/>
                </a:lnTo>
                <a:lnTo>
                  <a:pt x="33908" y="3009"/>
                </a:lnTo>
                <a:lnTo>
                  <a:pt x="40043" y="11061"/>
                </a:lnTo>
                <a:lnTo>
                  <a:pt x="41668" y="19545"/>
                </a:lnTo>
                <a:lnTo>
                  <a:pt x="43268" y="19583"/>
                </a:lnTo>
                <a:lnTo>
                  <a:pt x="44856" y="19735"/>
                </a:lnTo>
                <a:lnTo>
                  <a:pt x="46418" y="20027"/>
                </a:lnTo>
                <a:lnTo>
                  <a:pt x="43766" y="11203"/>
                </a:lnTo>
                <a:lnTo>
                  <a:pt x="38539" y="4951"/>
                </a:lnTo>
                <a:lnTo>
                  <a:pt x="33904" y="2476"/>
                </a:lnTo>
                <a:close/>
              </a:path>
              <a:path w="46989" h="20320">
                <a:moveTo>
                  <a:pt x="23698" y="0"/>
                </a:moveTo>
                <a:lnTo>
                  <a:pt x="15935" y="1160"/>
                </a:lnTo>
                <a:lnTo>
                  <a:pt x="8882" y="4618"/>
                </a:lnTo>
                <a:lnTo>
                  <a:pt x="3311" y="10335"/>
                </a:lnTo>
                <a:lnTo>
                  <a:pt x="0" y="18275"/>
                </a:lnTo>
                <a:lnTo>
                  <a:pt x="1650" y="16141"/>
                </a:lnTo>
                <a:lnTo>
                  <a:pt x="3670" y="14287"/>
                </a:lnTo>
                <a:lnTo>
                  <a:pt x="5981" y="12801"/>
                </a:lnTo>
                <a:lnTo>
                  <a:pt x="9321" y="6629"/>
                </a:lnTo>
                <a:lnTo>
                  <a:pt x="16217" y="2476"/>
                </a:lnTo>
                <a:lnTo>
                  <a:pt x="33904" y="2476"/>
                </a:lnTo>
                <a:lnTo>
                  <a:pt x="31572" y="1230"/>
                </a:lnTo>
                <a:lnTo>
                  <a:pt x="23698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4285132" y="5939968"/>
            <a:ext cx="4584" cy="6007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4284865" y="5937542"/>
            <a:ext cx="5080" cy="3175"/>
          </a:xfrm>
          <a:custGeom>
            <a:avLst/>
            <a:gdLst/>
            <a:ahLst/>
            <a:cxnLst/>
            <a:rect l="l" t="t" r="r" b="b"/>
            <a:pathLst>
              <a:path w="5079" h="3175">
                <a:moveTo>
                  <a:pt x="0" y="0"/>
                </a:moveTo>
                <a:lnTo>
                  <a:pt x="152" y="800"/>
                </a:lnTo>
                <a:lnTo>
                  <a:pt x="342" y="2425"/>
                </a:lnTo>
                <a:lnTo>
                  <a:pt x="2082" y="2514"/>
                </a:lnTo>
                <a:lnTo>
                  <a:pt x="3505" y="2768"/>
                </a:lnTo>
                <a:lnTo>
                  <a:pt x="4851" y="3162"/>
                </a:lnTo>
                <a:lnTo>
                  <a:pt x="4749" y="482"/>
                </a:lnTo>
                <a:lnTo>
                  <a:pt x="3200" y="190"/>
                </a:lnTo>
                <a:lnTo>
                  <a:pt x="1600" y="3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4302125" y="5961913"/>
            <a:ext cx="23431" cy="19024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4285970" y="5942342"/>
            <a:ext cx="19430" cy="36144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4293615" y="5936069"/>
            <a:ext cx="36245" cy="43903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4296308" y="5937936"/>
            <a:ext cx="30035" cy="26771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4296169" y="5940196"/>
            <a:ext cx="13753" cy="21717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4292943" y="5936818"/>
            <a:ext cx="33655" cy="47625"/>
          </a:xfrm>
          <a:custGeom>
            <a:avLst/>
            <a:gdLst/>
            <a:ahLst/>
            <a:cxnLst/>
            <a:rect l="l" t="t" r="r" b="b"/>
            <a:pathLst>
              <a:path w="33654" h="47625">
                <a:moveTo>
                  <a:pt x="9182" y="43167"/>
                </a:moveTo>
                <a:lnTo>
                  <a:pt x="8180" y="44132"/>
                </a:lnTo>
                <a:lnTo>
                  <a:pt x="7251" y="44919"/>
                </a:lnTo>
                <a:lnTo>
                  <a:pt x="6197" y="45694"/>
                </a:lnTo>
                <a:lnTo>
                  <a:pt x="8839" y="46697"/>
                </a:lnTo>
                <a:lnTo>
                  <a:pt x="11633" y="47243"/>
                </a:lnTo>
                <a:lnTo>
                  <a:pt x="14452" y="47243"/>
                </a:lnTo>
                <a:lnTo>
                  <a:pt x="15608" y="47218"/>
                </a:lnTo>
                <a:lnTo>
                  <a:pt x="22580" y="46837"/>
                </a:lnTo>
                <a:lnTo>
                  <a:pt x="28778" y="44297"/>
                </a:lnTo>
                <a:lnTo>
                  <a:pt x="28962" y="44132"/>
                </a:lnTo>
                <a:lnTo>
                  <a:pt x="14986" y="44132"/>
                </a:lnTo>
                <a:lnTo>
                  <a:pt x="12331" y="43992"/>
                </a:lnTo>
                <a:lnTo>
                  <a:pt x="10706" y="43675"/>
                </a:lnTo>
                <a:lnTo>
                  <a:pt x="9182" y="43167"/>
                </a:lnTo>
                <a:close/>
              </a:path>
              <a:path w="33654" h="47625">
                <a:moveTo>
                  <a:pt x="32397" y="36271"/>
                </a:moveTo>
                <a:lnTo>
                  <a:pt x="28498" y="41122"/>
                </a:lnTo>
                <a:lnTo>
                  <a:pt x="22644" y="44132"/>
                </a:lnTo>
                <a:lnTo>
                  <a:pt x="28962" y="44132"/>
                </a:lnTo>
                <a:lnTo>
                  <a:pt x="33439" y="40131"/>
                </a:lnTo>
                <a:lnTo>
                  <a:pt x="32981" y="38874"/>
                </a:lnTo>
                <a:lnTo>
                  <a:pt x="32626" y="37591"/>
                </a:lnTo>
                <a:lnTo>
                  <a:pt x="32397" y="36271"/>
                </a:lnTo>
                <a:close/>
              </a:path>
              <a:path w="33654" h="47625">
                <a:moveTo>
                  <a:pt x="3327" y="0"/>
                </a:moveTo>
                <a:lnTo>
                  <a:pt x="2171" y="596"/>
                </a:lnTo>
                <a:lnTo>
                  <a:pt x="1054" y="1282"/>
                </a:lnTo>
                <a:lnTo>
                  <a:pt x="0" y="2044"/>
                </a:lnTo>
                <a:lnTo>
                  <a:pt x="1041" y="2374"/>
                </a:lnTo>
                <a:lnTo>
                  <a:pt x="2070" y="2781"/>
                </a:lnTo>
                <a:lnTo>
                  <a:pt x="3060" y="3238"/>
                </a:lnTo>
                <a:lnTo>
                  <a:pt x="3181" y="1282"/>
                </a:lnTo>
                <a:lnTo>
                  <a:pt x="332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4282630" y="5940920"/>
            <a:ext cx="16192" cy="40081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4290428" y="5938850"/>
            <a:ext cx="12065" cy="43815"/>
          </a:xfrm>
          <a:custGeom>
            <a:avLst/>
            <a:gdLst/>
            <a:ahLst/>
            <a:cxnLst/>
            <a:rect l="l" t="t" r="r" b="b"/>
            <a:pathLst>
              <a:path w="12064" h="43814">
                <a:moveTo>
                  <a:pt x="8394" y="39636"/>
                </a:moveTo>
                <a:lnTo>
                  <a:pt x="7492" y="40563"/>
                </a:lnTo>
                <a:lnTo>
                  <a:pt x="6515" y="41401"/>
                </a:lnTo>
                <a:lnTo>
                  <a:pt x="5448" y="42151"/>
                </a:lnTo>
                <a:lnTo>
                  <a:pt x="6502" y="42722"/>
                </a:lnTo>
                <a:lnTo>
                  <a:pt x="7594" y="43230"/>
                </a:lnTo>
                <a:lnTo>
                  <a:pt x="8712" y="43649"/>
                </a:lnTo>
                <a:lnTo>
                  <a:pt x="9766" y="42887"/>
                </a:lnTo>
                <a:lnTo>
                  <a:pt x="10769" y="42037"/>
                </a:lnTo>
                <a:lnTo>
                  <a:pt x="11696" y="41122"/>
                </a:lnTo>
                <a:lnTo>
                  <a:pt x="10540" y="40741"/>
                </a:lnTo>
                <a:lnTo>
                  <a:pt x="9436" y="40233"/>
                </a:lnTo>
                <a:lnTo>
                  <a:pt x="8394" y="39636"/>
                </a:lnTo>
                <a:close/>
              </a:path>
              <a:path w="12064" h="43814">
                <a:moveTo>
                  <a:pt x="2514" y="0"/>
                </a:moveTo>
                <a:lnTo>
                  <a:pt x="1514" y="736"/>
                </a:lnTo>
                <a:lnTo>
                  <a:pt x="800" y="1320"/>
                </a:lnTo>
                <a:lnTo>
                  <a:pt x="0" y="2070"/>
                </a:lnTo>
                <a:lnTo>
                  <a:pt x="1117" y="2451"/>
                </a:lnTo>
                <a:lnTo>
                  <a:pt x="2184" y="2921"/>
                </a:lnTo>
                <a:lnTo>
                  <a:pt x="3187" y="3492"/>
                </a:lnTo>
                <a:lnTo>
                  <a:pt x="3937" y="2794"/>
                </a:lnTo>
                <a:lnTo>
                  <a:pt x="4844" y="2070"/>
                </a:lnTo>
                <a:lnTo>
                  <a:pt x="5575" y="1549"/>
                </a:lnTo>
                <a:lnTo>
                  <a:pt x="5587" y="1206"/>
                </a:lnTo>
                <a:lnTo>
                  <a:pt x="4584" y="736"/>
                </a:lnTo>
                <a:lnTo>
                  <a:pt x="3568" y="342"/>
                </a:lnTo>
                <a:lnTo>
                  <a:pt x="25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4300423" y="5933668"/>
            <a:ext cx="33185" cy="20497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4296016" y="5935027"/>
            <a:ext cx="5080" cy="5715"/>
          </a:xfrm>
          <a:custGeom>
            <a:avLst/>
            <a:gdLst/>
            <a:ahLst/>
            <a:cxnLst/>
            <a:rect l="l" t="t" r="r" b="b"/>
            <a:pathLst>
              <a:path w="5079" h="5714">
                <a:moveTo>
                  <a:pt x="4622" y="0"/>
                </a:moveTo>
                <a:lnTo>
                  <a:pt x="0" y="5029"/>
                </a:lnTo>
                <a:lnTo>
                  <a:pt x="292" y="5168"/>
                </a:lnTo>
                <a:lnTo>
                  <a:pt x="1574" y="4292"/>
                </a:lnTo>
                <a:lnTo>
                  <a:pt x="2959" y="3530"/>
                </a:lnTo>
                <a:lnTo>
                  <a:pt x="4406" y="2908"/>
                </a:lnTo>
                <a:lnTo>
                  <a:pt x="4483" y="952"/>
                </a:lnTo>
                <a:lnTo>
                  <a:pt x="462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4286300" y="5941720"/>
            <a:ext cx="3314" cy="9169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4330217" y="5948616"/>
            <a:ext cx="42811" cy="41998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4350575" y="5945784"/>
            <a:ext cx="20878" cy="14871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4334560" y="5945797"/>
            <a:ext cx="37807" cy="17983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4329404" y="5946241"/>
            <a:ext cx="17894" cy="26403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4325073" y="5943346"/>
            <a:ext cx="51955" cy="50393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4325556" y="5959995"/>
            <a:ext cx="4902" cy="4317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4325340" y="5964796"/>
            <a:ext cx="5080" cy="12700"/>
          </a:xfrm>
          <a:custGeom>
            <a:avLst/>
            <a:gdLst/>
            <a:ahLst/>
            <a:cxnLst/>
            <a:rect l="l" t="t" r="r" b="b"/>
            <a:pathLst>
              <a:path w="5079" h="12700">
                <a:moveTo>
                  <a:pt x="4216" y="0"/>
                </a:moveTo>
                <a:lnTo>
                  <a:pt x="3327" y="3111"/>
                </a:lnTo>
                <a:lnTo>
                  <a:pt x="1905" y="5918"/>
                </a:lnTo>
                <a:lnTo>
                  <a:pt x="0" y="8293"/>
                </a:lnTo>
                <a:lnTo>
                  <a:pt x="228" y="9613"/>
                </a:lnTo>
                <a:lnTo>
                  <a:pt x="584" y="10896"/>
                </a:lnTo>
                <a:lnTo>
                  <a:pt x="1041" y="12153"/>
                </a:lnTo>
                <a:lnTo>
                  <a:pt x="2476" y="10871"/>
                </a:lnTo>
                <a:lnTo>
                  <a:pt x="3759" y="9436"/>
                </a:lnTo>
                <a:lnTo>
                  <a:pt x="4876" y="7861"/>
                </a:lnTo>
                <a:lnTo>
                  <a:pt x="4673" y="7048"/>
                </a:lnTo>
                <a:lnTo>
                  <a:pt x="4446" y="5918"/>
                </a:lnTo>
                <a:lnTo>
                  <a:pt x="4064" y="3556"/>
                </a:lnTo>
                <a:lnTo>
                  <a:pt x="4025" y="1739"/>
                </a:lnTo>
                <a:lnTo>
                  <a:pt x="42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4329861" y="5950051"/>
            <a:ext cx="4698" cy="9944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4330331" y="596052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57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4375886" y="5955411"/>
            <a:ext cx="43052" cy="44869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4405998" y="5956935"/>
            <a:ext cx="4965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4398530" y="5955411"/>
            <a:ext cx="16395" cy="9118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4375886" y="5968593"/>
            <a:ext cx="1727" cy="7924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4371937" y="5953061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3949" y="23456"/>
                </a:moveTo>
                <a:lnTo>
                  <a:pt x="2971" y="26022"/>
                </a:lnTo>
                <a:lnTo>
                  <a:pt x="1638" y="28359"/>
                </a:lnTo>
                <a:lnTo>
                  <a:pt x="0" y="30429"/>
                </a:lnTo>
                <a:lnTo>
                  <a:pt x="3204" y="38196"/>
                </a:lnTo>
                <a:lnTo>
                  <a:pt x="8861" y="44524"/>
                </a:lnTo>
                <a:lnTo>
                  <a:pt x="16209" y="48783"/>
                </a:lnTo>
                <a:lnTo>
                  <a:pt x="24485" y="50342"/>
                </a:lnTo>
                <a:lnTo>
                  <a:pt x="25641" y="50317"/>
                </a:lnTo>
                <a:lnTo>
                  <a:pt x="32616" y="49160"/>
                </a:lnTo>
                <a:lnTo>
                  <a:pt x="37262" y="47218"/>
                </a:lnTo>
                <a:lnTo>
                  <a:pt x="25501" y="47218"/>
                </a:lnTo>
                <a:lnTo>
                  <a:pt x="24079" y="47180"/>
                </a:lnTo>
                <a:lnTo>
                  <a:pt x="4038" y="25666"/>
                </a:lnTo>
                <a:lnTo>
                  <a:pt x="3949" y="23456"/>
                </a:lnTo>
                <a:close/>
              </a:path>
              <a:path w="50164" h="50800">
                <a:moveTo>
                  <a:pt x="46354" y="32003"/>
                </a:moveTo>
                <a:lnTo>
                  <a:pt x="43289" y="38196"/>
                </a:lnTo>
                <a:lnTo>
                  <a:pt x="38700" y="42983"/>
                </a:lnTo>
                <a:lnTo>
                  <a:pt x="32703" y="46105"/>
                </a:lnTo>
                <a:lnTo>
                  <a:pt x="25501" y="47218"/>
                </a:lnTo>
                <a:lnTo>
                  <a:pt x="37262" y="47218"/>
                </a:lnTo>
                <a:lnTo>
                  <a:pt x="38835" y="46561"/>
                </a:lnTo>
                <a:lnTo>
                  <a:pt x="44098" y="42652"/>
                </a:lnTo>
                <a:lnTo>
                  <a:pt x="48209" y="37566"/>
                </a:lnTo>
                <a:lnTo>
                  <a:pt x="47358" y="35801"/>
                </a:lnTo>
                <a:lnTo>
                  <a:pt x="46736" y="33934"/>
                </a:lnTo>
                <a:lnTo>
                  <a:pt x="46354" y="32003"/>
                </a:lnTo>
                <a:close/>
              </a:path>
              <a:path w="50164" h="50800">
                <a:moveTo>
                  <a:pt x="43002" y="11468"/>
                </a:moveTo>
                <a:lnTo>
                  <a:pt x="44894" y="14236"/>
                </a:lnTo>
                <a:lnTo>
                  <a:pt x="46240" y="17437"/>
                </a:lnTo>
                <a:lnTo>
                  <a:pt x="47002" y="20713"/>
                </a:lnTo>
                <a:lnTo>
                  <a:pt x="47663" y="18300"/>
                </a:lnTo>
                <a:lnTo>
                  <a:pt x="48628" y="16116"/>
                </a:lnTo>
                <a:lnTo>
                  <a:pt x="49834" y="14160"/>
                </a:lnTo>
                <a:lnTo>
                  <a:pt x="49415" y="13233"/>
                </a:lnTo>
                <a:lnTo>
                  <a:pt x="48945" y="12344"/>
                </a:lnTo>
                <a:lnTo>
                  <a:pt x="48511" y="11645"/>
                </a:lnTo>
                <a:lnTo>
                  <a:pt x="44843" y="11645"/>
                </a:lnTo>
                <a:lnTo>
                  <a:pt x="43002" y="11468"/>
                </a:lnTo>
                <a:close/>
              </a:path>
              <a:path w="50164" h="50800">
                <a:moveTo>
                  <a:pt x="48425" y="11506"/>
                </a:moveTo>
                <a:lnTo>
                  <a:pt x="44843" y="11645"/>
                </a:lnTo>
                <a:lnTo>
                  <a:pt x="48511" y="11645"/>
                </a:lnTo>
                <a:lnTo>
                  <a:pt x="48425" y="11506"/>
                </a:lnTo>
                <a:close/>
              </a:path>
              <a:path w="50164" h="50800">
                <a:moveTo>
                  <a:pt x="8801" y="8619"/>
                </a:moveTo>
                <a:lnTo>
                  <a:pt x="5257" y="9601"/>
                </a:lnTo>
                <a:lnTo>
                  <a:pt x="5092" y="9804"/>
                </a:lnTo>
                <a:lnTo>
                  <a:pt x="5410" y="11290"/>
                </a:lnTo>
                <a:lnTo>
                  <a:pt x="5613" y="12865"/>
                </a:lnTo>
                <a:lnTo>
                  <a:pt x="5676" y="15532"/>
                </a:lnTo>
                <a:lnTo>
                  <a:pt x="8801" y="8619"/>
                </a:lnTo>
                <a:close/>
              </a:path>
              <a:path w="50164" h="50800">
                <a:moveTo>
                  <a:pt x="17782" y="2349"/>
                </a:moveTo>
                <a:lnTo>
                  <a:pt x="17627" y="2349"/>
                </a:lnTo>
                <a:lnTo>
                  <a:pt x="9207" y="7721"/>
                </a:lnTo>
                <a:lnTo>
                  <a:pt x="8801" y="8619"/>
                </a:lnTo>
                <a:lnTo>
                  <a:pt x="10756" y="8077"/>
                </a:lnTo>
                <a:lnTo>
                  <a:pt x="15493" y="5092"/>
                </a:lnTo>
                <a:lnTo>
                  <a:pt x="17782" y="2349"/>
                </a:lnTo>
                <a:close/>
              </a:path>
              <a:path w="50164" h="50800">
                <a:moveTo>
                  <a:pt x="24815" y="0"/>
                </a:moveTo>
                <a:lnTo>
                  <a:pt x="22847" y="114"/>
                </a:lnTo>
                <a:lnTo>
                  <a:pt x="20866" y="431"/>
                </a:lnTo>
                <a:lnTo>
                  <a:pt x="18948" y="952"/>
                </a:lnTo>
                <a:lnTo>
                  <a:pt x="17782" y="2349"/>
                </a:lnTo>
                <a:lnTo>
                  <a:pt x="26593" y="2349"/>
                </a:lnTo>
                <a:lnTo>
                  <a:pt x="25958" y="1600"/>
                </a:lnTo>
                <a:lnTo>
                  <a:pt x="25361" y="825"/>
                </a:lnTo>
                <a:lnTo>
                  <a:pt x="24815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4402594" y="5953302"/>
            <a:ext cx="15608" cy="8280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4396752" y="5953061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14211" y="6997"/>
                </a:moveTo>
                <a:lnTo>
                  <a:pt x="15722" y="8293"/>
                </a:lnTo>
                <a:lnTo>
                  <a:pt x="17043" y="9804"/>
                </a:lnTo>
                <a:lnTo>
                  <a:pt x="18186" y="11468"/>
                </a:lnTo>
                <a:lnTo>
                  <a:pt x="20954" y="11645"/>
                </a:lnTo>
                <a:lnTo>
                  <a:pt x="21335" y="11645"/>
                </a:lnTo>
                <a:lnTo>
                  <a:pt x="23609" y="11506"/>
                </a:lnTo>
                <a:lnTo>
                  <a:pt x="22961" y="10426"/>
                </a:lnTo>
                <a:lnTo>
                  <a:pt x="22237" y="9436"/>
                </a:lnTo>
                <a:lnTo>
                  <a:pt x="21450" y="8521"/>
                </a:lnTo>
                <a:lnTo>
                  <a:pt x="20840" y="8508"/>
                </a:lnTo>
                <a:lnTo>
                  <a:pt x="18262" y="8369"/>
                </a:lnTo>
                <a:lnTo>
                  <a:pt x="16154" y="7835"/>
                </a:lnTo>
                <a:lnTo>
                  <a:pt x="14211" y="6997"/>
                </a:lnTo>
                <a:close/>
              </a:path>
              <a:path w="24129" h="12064">
                <a:moveTo>
                  <a:pt x="0" y="0"/>
                </a:moveTo>
                <a:lnTo>
                  <a:pt x="546" y="812"/>
                </a:lnTo>
                <a:lnTo>
                  <a:pt x="1142" y="1600"/>
                </a:lnTo>
                <a:lnTo>
                  <a:pt x="1777" y="2349"/>
                </a:lnTo>
                <a:lnTo>
                  <a:pt x="5168" y="2514"/>
                </a:lnTo>
                <a:lnTo>
                  <a:pt x="7302" y="3035"/>
                </a:lnTo>
                <a:lnTo>
                  <a:pt x="9245" y="3873"/>
                </a:lnTo>
                <a:lnTo>
                  <a:pt x="7988" y="2793"/>
                </a:lnTo>
                <a:lnTo>
                  <a:pt x="6845" y="1574"/>
                </a:lnTo>
                <a:lnTo>
                  <a:pt x="5841" y="241"/>
                </a:lnTo>
                <a:lnTo>
                  <a:pt x="4483" y="5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4377194" y="5954001"/>
            <a:ext cx="13970" cy="8890"/>
          </a:xfrm>
          <a:custGeom>
            <a:avLst/>
            <a:gdLst/>
            <a:ahLst/>
            <a:cxnLst/>
            <a:rect l="l" t="t" r="r" b="b"/>
            <a:pathLst>
              <a:path w="13970" h="8889">
                <a:moveTo>
                  <a:pt x="13690" y="0"/>
                </a:moveTo>
                <a:lnTo>
                  <a:pt x="8420" y="1422"/>
                </a:lnTo>
                <a:lnTo>
                  <a:pt x="3543" y="4318"/>
                </a:lnTo>
                <a:lnTo>
                  <a:pt x="0" y="8661"/>
                </a:lnTo>
                <a:lnTo>
                  <a:pt x="5499" y="7137"/>
                </a:lnTo>
                <a:lnTo>
                  <a:pt x="10223" y="4140"/>
                </a:lnTo>
                <a:lnTo>
                  <a:pt x="1369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4371695" y="5970308"/>
            <a:ext cx="1269" cy="5524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4371530" y="5962866"/>
            <a:ext cx="6350" cy="20955"/>
          </a:xfrm>
          <a:custGeom>
            <a:avLst/>
            <a:gdLst/>
            <a:ahLst/>
            <a:cxnLst/>
            <a:rect l="l" t="t" r="r" b="b"/>
            <a:pathLst>
              <a:path w="6350" h="20954">
                <a:moveTo>
                  <a:pt x="5499" y="0"/>
                </a:moveTo>
                <a:lnTo>
                  <a:pt x="3784" y="2146"/>
                </a:lnTo>
                <a:lnTo>
                  <a:pt x="2400" y="4622"/>
                </a:lnTo>
                <a:lnTo>
                  <a:pt x="1435" y="7442"/>
                </a:lnTo>
                <a:lnTo>
                  <a:pt x="1206" y="9372"/>
                </a:lnTo>
                <a:lnTo>
                  <a:pt x="774" y="11226"/>
                </a:lnTo>
                <a:lnTo>
                  <a:pt x="165" y="12979"/>
                </a:lnTo>
                <a:lnTo>
                  <a:pt x="95" y="13652"/>
                </a:lnTo>
                <a:lnTo>
                  <a:pt x="0" y="18554"/>
                </a:lnTo>
                <a:lnTo>
                  <a:pt x="25" y="18859"/>
                </a:lnTo>
                <a:lnTo>
                  <a:pt x="393" y="20624"/>
                </a:lnTo>
                <a:lnTo>
                  <a:pt x="2032" y="18554"/>
                </a:lnTo>
                <a:lnTo>
                  <a:pt x="3378" y="16217"/>
                </a:lnTo>
                <a:lnTo>
                  <a:pt x="4356" y="13652"/>
                </a:lnTo>
                <a:lnTo>
                  <a:pt x="4368" y="10833"/>
                </a:lnTo>
                <a:lnTo>
                  <a:pt x="4991" y="8166"/>
                </a:lnTo>
                <a:lnTo>
                  <a:pt x="6083" y="5740"/>
                </a:lnTo>
                <a:lnTo>
                  <a:pt x="6007" y="3060"/>
                </a:lnTo>
                <a:lnTo>
                  <a:pt x="5804" y="1485"/>
                </a:lnTo>
                <a:lnTo>
                  <a:pt x="549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4423041" y="5957354"/>
            <a:ext cx="42087" cy="44869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4445825" y="5957379"/>
            <a:ext cx="14795" cy="8051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4422025" y="5972200"/>
            <a:ext cx="1955" cy="11823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4420139" y="5954966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2902" y="29070"/>
                </a:moveTo>
                <a:lnTo>
                  <a:pt x="2216" y="31445"/>
                </a:lnTo>
                <a:lnTo>
                  <a:pt x="1238" y="33654"/>
                </a:lnTo>
                <a:lnTo>
                  <a:pt x="0" y="35670"/>
                </a:lnTo>
                <a:lnTo>
                  <a:pt x="3943" y="41545"/>
                </a:lnTo>
                <a:lnTo>
                  <a:pt x="9344" y="46207"/>
                </a:lnTo>
                <a:lnTo>
                  <a:pt x="15749" y="49275"/>
                </a:lnTo>
                <a:lnTo>
                  <a:pt x="22714" y="50380"/>
                </a:lnTo>
                <a:lnTo>
                  <a:pt x="23869" y="50355"/>
                </a:lnTo>
                <a:lnTo>
                  <a:pt x="31104" y="49113"/>
                </a:lnTo>
                <a:lnTo>
                  <a:pt x="35373" y="47256"/>
                </a:lnTo>
                <a:lnTo>
                  <a:pt x="23730" y="47256"/>
                </a:lnTo>
                <a:lnTo>
                  <a:pt x="22307" y="47218"/>
                </a:lnTo>
                <a:lnTo>
                  <a:pt x="15325" y="45433"/>
                </a:lnTo>
                <a:lnTo>
                  <a:pt x="9661" y="41354"/>
                </a:lnTo>
                <a:lnTo>
                  <a:pt x="5466" y="35661"/>
                </a:lnTo>
                <a:lnTo>
                  <a:pt x="2902" y="29070"/>
                </a:lnTo>
                <a:close/>
              </a:path>
              <a:path w="47625" h="50800">
                <a:moveTo>
                  <a:pt x="44837" y="31229"/>
                </a:moveTo>
                <a:lnTo>
                  <a:pt x="41882" y="37709"/>
                </a:lnTo>
                <a:lnTo>
                  <a:pt x="37246" y="42776"/>
                </a:lnTo>
                <a:lnTo>
                  <a:pt x="31128" y="46077"/>
                </a:lnTo>
                <a:lnTo>
                  <a:pt x="23730" y="47256"/>
                </a:lnTo>
                <a:lnTo>
                  <a:pt x="35373" y="47256"/>
                </a:lnTo>
                <a:lnTo>
                  <a:pt x="37516" y="46324"/>
                </a:lnTo>
                <a:lnTo>
                  <a:pt x="42879" y="42138"/>
                </a:lnTo>
                <a:lnTo>
                  <a:pt x="46971" y="36702"/>
                </a:lnTo>
                <a:lnTo>
                  <a:pt x="46031" y="34963"/>
                </a:lnTo>
                <a:lnTo>
                  <a:pt x="45307" y="33134"/>
                </a:lnTo>
                <a:lnTo>
                  <a:pt x="44837" y="31229"/>
                </a:lnTo>
                <a:close/>
              </a:path>
              <a:path w="47625" h="50800">
                <a:moveTo>
                  <a:pt x="40481" y="10464"/>
                </a:moveTo>
                <a:lnTo>
                  <a:pt x="42564" y="13208"/>
                </a:lnTo>
                <a:lnTo>
                  <a:pt x="44088" y="16421"/>
                </a:lnTo>
                <a:lnTo>
                  <a:pt x="44977" y="19773"/>
                </a:lnTo>
                <a:lnTo>
                  <a:pt x="45561" y="17335"/>
                </a:lnTo>
                <a:lnTo>
                  <a:pt x="46437" y="15125"/>
                </a:lnTo>
                <a:lnTo>
                  <a:pt x="47542" y="13131"/>
                </a:lnTo>
                <a:lnTo>
                  <a:pt x="47110" y="12268"/>
                </a:lnTo>
                <a:lnTo>
                  <a:pt x="46628" y="11442"/>
                </a:lnTo>
                <a:lnTo>
                  <a:pt x="46094" y="10655"/>
                </a:lnTo>
                <a:lnTo>
                  <a:pt x="41649" y="10655"/>
                </a:lnTo>
                <a:lnTo>
                  <a:pt x="40481" y="10464"/>
                </a:lnTo>
                <a:close/>
              </a:path>
              <a:path w="47625" h="50800">
                <a:moveTo>
                  <a:pt x="11234" y="6846"/>
                </a:moveTo>
                <a:lnTo>
                  <a:pt x="9810" y="7670"/>
                </a:lnTo>
                <a:lnTo>
                  <a:pt x="4045" y="8978"/>
                </a:lnTo>
                <a:lnTo>
                  <a:pt x="3156" y="9994"/>
                </a:lnTo>
                <a:lnTo>
                  <a:pt x="2343" y="11087"/>
                </a:lnTo>
                <a:lnTo>
                  <a:pt x="1619" y="12268"/>
                </a:lnTo>
                <a:lnTo>
                  <a:pt x="2305" y="13792"/>
                </a:lnTo>
                <a:lnTo>
                  <a:pt x="2851" y="15455"/>
                </a:lnTo>
                <a:lnTo>
                  <a:pt x="3245" y="17233"/>
                </a:lnTo>
                <a:lnTo>
                  <a:pt x="6541" y="11238"/>
                </a:lnTo>
                <a:lnTo>
                  <a:pt x="11234" y="6846"/>
                </a:lnTo>
                <a:close/>
              </a:path>
              <a:path w="47625" h="50800">
                <a:moveTo>
                  <a:pt x="12885" y="5891"/>
                </a:moveTo>
                <a:lnTo>
                  <a:pt x="11558" y="6543"/>
                </a:lnTo>
                <a:lnTo>
                  <a:pt x="11234" y="6846"/>
                </a:lnTo>
                <a:lnTo>
                  <a:pt x="12885" y="5891"/>
                </a:lnTo>
                <a:close/>
              </a:path>
              <a:path w="47625" h="50800">
                <a:moveTo>
                  <a:pt x="23679" y="0"/>
                </a:moveTo>
                <a:lnTo>
                  <a:pt x="21952" y="63"/>
                </a:lnTo>
                <a:lnTo>
                  <a:pt x="20212" y="292"/>
                </a:lnTo>
                <a:lnTo>
                  <a:pt x="18510" y="660"/>
                </a:lnTo>
                <a:lnTo>
                  <a:pt x="14814" y="4775"/>
                </a:lnTo>
                <a:lnTo>
                  <a:pt x="12885" y="5891"/>
                </a:lnTo>
                <a:lnTo>
                  <a:pt x="17787" y="3482"/>
                </a:lnTo>
                <a:lnTo>
                  <a:pt x="24720" y="2387"/>
                </a:lnTo>
                <a:lnTo>
                  <a:pt x="25661" y="2387"/>
                </a:lnTo>
                <a:lnTo>
                  <a:pt x="24962" y="1650"/>
                </a:lnTo>
                <a:lnTo>
                  <a:pt x="24288" y="850"/>
                </a:lnTo>
                <a:lnTo>
                  <a:pt x="23679" y="0"/>
                </a:lnTo>
                <a:close/>
              </a:path>
              <a:path w="47625" h="50800">
                <a:moveTo>
                  <a:pt x="25661" y="2387"/>
                </a:moveTo>
                <a:lnTo>
                  <a:pt x="24720" y="2387"/>
                </a:lnTo>
                <a:lnTo>
                  <a:pt x="25685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4449889" y="5955372"/>
            <a:ext cx="13893" cy="7188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4443819" y="5954953"/>
            <a:ext cx="22860" cy="10795"/>
          </a:xfrm>
          <a:custGeom>
            <a:avLst/>
            <a:gdLst/>
            <a:ahLst/>
            <a:cxnLst/>
            <a:rect l="l" t="t" r="r" b="b"/>
            <a:pathLst>
              <a:path w="22860" h="10795">
                <a:moveTo>
                  <a:pt x="14382" y="7311"/>
                </a:moveTo>
                <a:lnTo>
                  <a:pt x="16802" y="10490"/>
                </a:lnTo>
                <a:lnTo>
                  <a:pt x="17970" y="10667"/>
                </a:lnTo>
                <a:lnTo>
                  <a:pt x="20332" y="10769"/>
                </a:lnTo>
                <a:lnTo>
                  <a:pt x="22428" y="10667"/>
                </a:lnTo>
                <a:lnTo>
                  <a:pt x="21678" y="9563"/>
                </a:lnTo>
                <a:lnTo>
                  <a:pt x="20853" y="8547"/>
                </a:lnTo>
                <a:lnTo>
                  <a:pt x="19964" y="7607"/>
                </a:lnTo>
                <a:lnTo>
                  <a:pt x="14382" y="7311"/>
                </a:lnTo>
                <a:close/>
              </a:path>
              <a:path w="22860" h="10795">
                <a:moveTo>
                  <a:pt x="8037" y="2748"/>
                </a:moveTo>
                <a:lnTo>
                  <a:pt x="9499" y="4470"/>
                </a:lnTo>
                <a:lnTo>
                  <a:pt x="14211" y="7302"/>
                </a:lnTo>
                <a:lnTo>
                  <a:pt x="14382" y="7311"/>
                </a:lnTo>
                <a:lnTo>
                  <a:pt x="13360" y="5968"/>
                </a:lnTo>
                <a:lnTo>
                  <a:pt x="8407" y="2768"/>
                </a:lnTo>
                <a:lnTo>
                  <a:pt x="8037" y="2748"/>
                </a:lnTo>
                <a:close/>
              </a:path>
              <a:path w="22860" h="10795">
                <a:moveTo>
                  <a:pt x="2768" y="0"/>
                </a:moveTo>
                <a:lnTo>
                  <a:pt x="0" y="12"/>
                </a:lnTo>
                <a:lnTo>
                  <a:pt x="622" y="863"/>
                </a:lnTo>
                <a:lnTo>
                  <a:pt x="1295" y="1663"/>
                </a:lnTo>
                <a:lnTo>
                  <a:pt x="2006" y="2425"/>
                </a:lnTo>
                <a:lnTo>
                  <a:pt x="8037" y="2748"/>
                </a:lnTo>
                <a:lnTo>
                  <a:pt x="6057" y="419"/>
                </a:lnTo>
                <a:lnTo>
                  <a:pt x="4432" y="139"/>
                </a:lnTo>
                <a:lnTo>
                  <a:pt x="276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4424184" y="5955614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77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7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4417974" y="5973788"/>
            <a:ext cx="1498" cy="11277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4418291" y="5967222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479" y="0"/>
                </a:moveTo>
                <a:lnTo>
                  <a:pt x="2273" y="1968"/>
                </a:lnTo>
                <a:lnTo>
                  <a:pt x="1308" y="4140"/>
                </a:lnTo>
                <a:lnTo>
                  <a:pt x="647" y="6565"/>
                </a:lnTo>
                <a:lnTo>
                  <a:pt x="965" y="7975"/>
                </a:lnTo>
                <a:lnTo>
                  <a:pt x="1181" y="9423"/>
                </a:lnTo>
                <a:lnTo>
                  <a:pt x="1155" y="13309"/>
                </a:lnTo>
                <a:lnTo>
                  <a:pt x="711" y="15659"/>
                </a:lnTo>
                <a:lnTo>
                  <a:pt x="0" y="17843"/>
                </a:lnTo>
                <a:lnTo>
                  <a:pt x="368" y="19773"/>
                </a:lnTo>
                <a:lnTo>
                  <a:pt x="1003" y="21640"/>
                </a:lnTo>
                <a:lnTo>
                  <a:pt x="1854" y="23406"/>
                </a:lnTo>
                <a:lnTo>
                  <a:pt x="3098" y="21399"/>
                </a:lnTo>
                <a:lnTo>
                  <a:pt x="4076" y="19189"/>
                </a:lnTo>
                <a:lnTo>
                  <a:pt x="4762" y="16802"/>
                </a:lnTo>
                <a:lnTo>
                  <a:pt x="4572" y="16065"/>
                </a:lnTo>
                <a:lnTo>
                  <a:pt x="4419" y="15328"/>
                </a:lnTo>
                <a:lnTo>
                  <a:pt x="3733" y="11175"/>
                </a:lnTo>
                <a:lnTo>
                  <a:pt x="4089" y="7924"/>
                </a:lnTo>
                <a:lnTo>
                  <a:pt x="5105" y="4978"/>
                </a:lnTo>
                <a:lnTo>
                  <a:pt x="4711" y="3187"/>
                </a:lnTo>
                <a:lnTo>
                  <a:pt x="4152" y="1536"/>
                </a:lnTo>
                <a:lnTo>
                  <a:pt x="347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4469574" y="5957354"/>
            <a:ext cx="40830" cy="44869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4476000" y="5959132"/>
            <a:ext cx="6515" cy="4038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4496320" y="5957989"/>
            <a:ext cx="7010" cy="3581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4468636" y="5973038"/>
            <a:ext cx="1802" cy="11937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4467110" y="5954953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2628" y="30035"/>
                </a:moveTo>
                <a:lnTo>
                  <a:pt x="2044" y="32423"/>
                </a:lnTo>
                <a:lnTo>
                  <a:pt x="1155" y="34670"/>
                </a:lnTo>
                <a:lnTo>
                  <a:pt x="0" y="36715"/>
                </a:lnTo>
                <a:lnTo>
                  <a:pt x="4011" y="42212"/>
                </a:lnTo>
                <a:lnTo>
                  <a:pt x="9307" y="46540"/>
                </a:lnTo>
                <a:lnTo>
                  <a:pt x="15496" y="49376"/>
                </a:lnTo>
                <a:lnTo>
                  <a:pt x="22186" y="50393"/>
                </a:lnTo>
                <a:lnTo>
                  <a:pt x="23342" y="50368"/>
                </a:lnTo>
                <a:lnTo>
                  <a:pt x="30317" y="49204"/>
                </a:lnTo>
                <a:lnTo>
                  <a:pt x="34941" y="47269"/>
                </a:lnTo>
                <a:lnTo>
                  <a:pt x="21780" y="47231"/>
                </a:lnTo>
                <a:lnTo>
                  <a:pt x="15021" y="45553"/>
                </a:lnTo>
                <a:lnTo>
                  <a:pt x="9485" y="41714"/>
                </a:lnTo>
                <a:lnTo>
                  <a:pt x="5308" y="36335"/>
                </a:lnTo>
                <a:lnTo>
                  <a:pt x="2628" y="30035"/>
                </a:lnTo>
                <a:close/>
              </a:path>
              <a:path w="46354" h="50800">
                <a:moveTo>
                  <a:pt x="43294" y="34086"/>
                </a:moveTo>
                <a:lnTo>
                  <a:pt x="39928" y="41973"/>
                </a:lnTo>
                <a:lnTo>
                  <a:pt x="32727" y="47269"/>
                </a:lnTo>
                <a:lnTo>
                  <a:pt x="34941" y="47269"/>
                </a:lnTo>
                <a:lnTo>
                  <a:pt x="36537" y="46601"/>
                </a:lnTo>
                <a:lnTo>
                  <a:pt x="41805" y="42690"/>
                </a:lnTo>
                <a:lnTo>
                  <a:pt x="45923" y="37604"/>
                </a:lnTo>
                <a:lnTo>
                  <a:pt x="44945" y="36512"/>
                </a:lnTo>
                <a:lnTo>
                  <a:pt x="44069" y="35331"/>
                </a:lnTo>
                <a:lnTo>
                  <a:pt x="43294" y="34086"/>
                </a:lnTo>
                <a:close/>
              </a:path>
              <a:path w="46354" h="50800">
                <a:moveTo>
                  <a:pt x="8889" y="8229"/>
                </a:moveTo>
                <a:lnTo>
                  <a:pt x="6896" y="9105"/>
                </a:lnTo>
                <a:lnTo>
                  <a:pt x="4762" y="9778"/>
                </a:lnTo>
                <a:lnTo>
                  <a:pt x="2514" y="10210"/>
                </a:lnTo>
                <a:lnTo>
                  <a:pt x="1816" y="11125"/>
                </a:lnTo>
                <a:lnTo>
                  <a:pt x="1155" y="12103"/>
                </a:lnTo>
                <a:lnTo>
                  <a:pt x="584" y="13144"/>
                </a:lnTo>
                <a:lnTo>
                  <a:pt x="1346" y="14655"/>
                </a:lnTo>
                <a:lnTo>
                  <a:pt x="1981" y="16306"/>
                </a:lnTo>
                <a:lnTo>
                  <a:pt x="2451" y="18084"/>
                </a:lnTo>
                <a:lnTo>
                  <a:pt x="3594" y="14236"/>
                </a:lnTo>
                <a:lnTo>
                  <a:pt x="5892" y="10858"/>
                </a:lnTo>
                <a:lnTo>
                  <a:pt x="8889" y="8229"/>
                </a:lnTo>
                <a:close/>
              </a:path>
              <a:path w="46354" h="50800">
                <a:moveTo>
                  <a:pt x="36220" y="6616"/>
                </a:moveTo>
                <a:lnTo>
                  <a:pt x="38328" y="8318"/>
                </a:lnTo>
                <a:lnTo>
                  <a:pt x="40106" y="10439"/>
                </a:lnTo>
                <a:lnTo>
                  <a:pt x="41529" y="12801"/>
                </a:lnTo>
                <a:lnTo>
                  <a:pt x="42125" y="11175"/>
                </a:lnTo>
                <a:lnTo>
                  <a:pt x="42862" y="9677"/>
                </a:lnTo>
                <a:lnTo>
                  <a:pt x="43726" y="8293"/>
                </a:lnTo>
                <a:lnTo>
                  <a:pt x="43307" y="7823"/>
                </a:lnTo>
                <a:lnTo>
                  <a:pt x="40894" y="7797"/>
                </a:lnTo>
                <a:lnTo>
                  <a:pt x="38506" y="7378"/>
                </a:lnTo>
                <a:lnTo>
                  <a:pt x="36220" y="6616"/>
                </a:lnTo>
                <a:close/>
              </a:path>
              <a:path w="46354" h="50800">
                <a:moveTo>
                  <a:pt x="22504" y="0"/>
                </a:moveTo>
                <a:lnTo>
                  <a:pt x="20751" y="152"/>
                </a:lnTo>
                <a:lnTo>
                  <a:pt x="19011" y="469"/>
                </a:lnTo>
                <a:lnTo>
                  <a:pt x="17932" y="1828"/>
                </a:lnTo>
                <a:lnTo>
                  <a:pt x="16725" y="3060"/>
                </a:lnTo>
                <a:lnTo>
                  <a:pt x="15405" y="4190"/>
                </a:lnTo>
                <a:lnTo>
                  <a:pt x="18161" y="3035"/>
                </a:lnTo>
                <a:lnTo>
                  <a:pt x="21158" y="2400"/>
                </a:lnTo>
                <a:lnTo>
                  <a:pt x="28324" y="2400"/>
                </a:lnTo>
                <a:lnTo>
                  <a:pt x="27952" y="2133"/>
                </a:lnTo>
                <a:lnTo>
                  <a:pt x="26771" y="1130"/>
                </a:lnTo>
                <a:lnTo>
                  <a:pt x="25679" y="25"/>
                </a:lnTo>
                <a:lnTo>
                  <a:pt x="22504" y="0"/>
                </a:lnTo>
                <a:close/>
              </a:path>
              <a:path w="46354" h="50800">
                <a:moveTo>
                  <a:pt x="28324" y="2400"/>
                </a:moveTo>
                <a:lnTo>
                  <a:pt x="21158" y="2400"/>
                </a:lnTo>
                <a:lnTo>
                  <a:pt x="26720" y="2501"/>
                </a:lnTo>
                <a:lnTo>
                  <a:pt x="27990" y="2717"/>
                </a:lnTo>
                <a:lnTo>
                  <a:pt x="29210" y="3035"/>
                </a:lnTo>
                <a:lnTo>
                  <a:pt x="28324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4473714" y="5957494"/>
            <a:ext cx="5714" cy="3492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4469625" y="5955423"/>
            <a:ext cx="16510" cy="10160"/>
          </a:xfrm>
          <a:custGeom>
            <a:avLst/>
            <a:gdLst/>
            <a:ahLst/>
            <a:cxnLst/>
            <a:rect l="l" t="t" r="r" b="b"/>
            <a:pathLst>
              <a:path w="16510" h="10160">
                <a:moveTo>
                  <a:pt x="16497" y="0"/>
                </a:moveTo>
                <a:lnTo>
                  <a:pt x="14198" y="406"/>
                </a:lnTo>
                <a:lnTo>
                  <a:pt x="11937" y="1104"/>
                </a:lnTo>
                <a:lnTo>
                  <a:pt x="9804" y="2070"/>
                </a:lnTo>
                <a:lnTo>
                  <a:pt x="8127" y="3517"/>
                </a:lnTo>
                <a:lnTo>
                  <a:pt x="6210" y="4699"/>
                </a:lnTo>
                <a:lnTo>
                  <a:pt x="4089" y="5562"/>
                </a:lnTo>
                <a:lnTo>
                  <a:pt x="2578" y="6769"/>
                </a:lnTo>
                <a:lnTo>
                  <a:pt x="1219" y="8166"/>
                </a:lnTo>
                <a:lnTo>
                  <a:pt x="0" y="9740"/>
                </a:lnTo>
                <a:lnTo>
                  <a:pt x="2247" y="9309"/>
                </a:lnTo>
                <a:lnTo>
                  <a:pt x="4381" y="8636"/>
                </a:lnTo>
                <a:lnTo>
                  <a:pt x="6375" y="7759"/>
                </a:lnTo>
                <a:lnTo>
                  <a:pt x="8305" y="6083"/>
                </a:lnTo>
                <a:lnTo>
                  <a:pt x="10502" y="4699"/>
                </a:lnTo>
                <a:lnTo>
                  <a:pt x="12890" y="3721"/>
                </a:lnTo>
                <a:lnTo>
                  <a:pt x="14211" y="2590"/>
                </a:lnTo>
                <a:lnTo>
                  <a:pt x="15417" y="1358"/>
                </a:lnTo>
                <a:lnTo>
                  <a:pt x="164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4501095" y="5956655"/>
            <a:ext cx="4318" cy="2070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4492790" y="595499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92" y="1092"/>
                </a:lnTo>
                <a:lnTo>
                  <a:pt x="2273" y="2095"/>
                </a:lnTo>
                <a:lnTo>
                  <a:pt x="3530" y="2997"/>
                </a:lnTo>
                <a:lnTo>
                  <a:pt x="6159" y="3695"/>
                </a:lnTo>
                <a:lnTo>
                  <a:pt x="8496" y="4940"/>
                </a:lnTo>
                <a:lnTo>
                  <a:pt x="10541" y="6591"/>
                </a:lnTo>
                <a:lnTo>
                  <a:pt x="12827" y="7340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38"/>
                </a:lnTo>
                <a:lnTo>
                  <a:pt x="12623" y="3733"/>
                </a:lnTo>
                <a:lnTo>
                  <a:pt x="11087" y="3238"/>
                </a:lnTo>
                <a:lnTo>
                  <a:pt x="9639" y="2527"/>
                </a:lnTo>
                <a:lnTo>
                  <a:pt x="8305" y="1663"/>
                </a:lnTo>
                <a:lnTo>
                  <a:pt x="5664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4464274" y="5974740"/>
            <a:ext cx="1617" cy="11455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4464989" y="5968098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705" y="0"/>
                </a:moveTo>
                <a:lnTo>
                  <a:pt x="1587" y="1981"/>
                </a:lnTo>
                <a:lnTo>
                  <a:pt x="723" y="4203"/>
                </a:lnTo>
                <a:lnTo>
                  <a:pt x="139" y="6642"/>
                </a:lnTo>
                <a:lnTo>
                  <a:pt x="609" y="8382"/>
                </a:lnTo>
                <a:lnTo>
                  <a:pt x="914" y="10172"/>
                </a:lnTo>
                <a:lnTo>
                  <a:pt x="798" y="14757"/>
                </a:lnTo>
                <a:lnTo>
                  <a:pt x="558" y="16154"/>
                </a:lnTo>
                <a:lnTo>
                  <a:pt x="0" y="18084"/>
                </a:lnTo>
                <a:lnTo>
                  <a:pt x="469" y="19989"/>
                </a:lnTo>
                <a:lnTo>
                  <a:pt x="1193" y="21831"/>
                </a:lnTo>
                <a:lnTo>
                  <a:pt x="2133" y="23558"/>
                </a:lnTo>
                <a:lnTo>
                  <a:pt x="3276" y="21513"/>
                </a:lnTo>
                <a:lnTo>
                  <a:pt x="4165" y="19278"/>
                </a:lnTo>
                <a:lnTo>
                  <a:pt x="4762" y="16878"/>
                </a:lnTo>
                <a:lnTo>
                  <a:pt x="4457" y="15824"/>
                </a:lnTo>
                <a:lnTo>
                  <a:pt x="4216" y="14757"/>
                </a:lnTo>
                <a:lnTo>
                  <a:pt x="3543" y="10617"/>
                </a:lnTo>
                <a:lnTo>
                  <a:pt x="3771" y="7658"/>
                </a:lnTo>
                <a:lnTo>
                  <a:pt x="4584" y="4940"/>
                </a:lnTo>
                <a:lnTo>
                  <a:pt x="4102" y="3149"/>
                </a:lnTo>
                <a:lnTo>
                  <a:pt x="3479" y="1498"/>
                </a:lnTo>
                <a:lnTo>
                  <a:pt x="270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4513186" y="5953595"/>
            <a:ext cx="41833" cy="44754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4520158" y="5955360"/>
            <a:ext cx="4711" cy="2679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4511344" y="5953595"/>
            <a:ext cx="20281" cy="27686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4506696" y="5924461"/>
            <a:ext cx="77114" cy="77012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4542586" y="5941403"/>
            <a:ext cx="41046" cy="27863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4541329" y="5952045"/>
            <a:ext cx="14452" cy="16205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4555312" y="5962574"/>
            <a:ext cx="3238" cy="6515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4560163" y="5961824"/>
            <a:ext cx="18999" cy="10617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4558563" y="5969076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0" y="0"/>
                </a:moveTo>
                <a:lnTo>
                  <a:pt x="321" y="1257"/>
                </a:lnTo>
                <a:lnTo>
                  <a:pt x="533" y="2324"/>
                </a:lnTo>
                <a:lnTo>
                  <a:pt x="685" y="3301"/>
                </a:lnTo>
                <a:lnTo>
                  <a:pt x="2336" y="3365"/>
                </a:lnTo>
                <a:lnTo>
                  <a:pt x="2052" y="2159"/>
                </a:lnTo>
                <a:lnTo>
                  <a:pt x="1774" y="1054"/>
                </a:lnTo>
                <a:lnTo>
                  <a:pt x="1600" y="190"/>
                </a:lnTo>
                <a:lnTo>
                  <a:pt x="1054" y="152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4535988" y="5922061"/>
            <a:ext cx="52069" cy="30480"/>
          </a:xfrm>
          <a:custGeom>
            <a:avLst/>
            <a:gdLst/>
            <a:ahLst/>
            <a:cxnLst/>
            <a:rect l="l" t="t" r="r" b="b"/>
            <a:pathLst>
              <a:path w="52070" h="30479">
                <a:moveTo>
                  <a:pt x="26982" y="0"/>
                </a:moveTo>
                <a:lnTo>
                  <a:pt x="2020" y="18745"/>
                </a:lnTo>
                <a:lnTo>
                  <a:pt x="1264" y="21831"/>
                </a:lnTo>
                <a:lnTo>
                  <a:pt x="19" y="24688"/>
                </a:lnTo>
                <a:lnTo>
                  <a:pt x="0" y="27901"/>
                </a:lnTo>
                <a:lnTo>
                  <a:pt x="172" y="29108"/>
                </a:lnTo>
                <a:lnTo>
                  <a:pt x="1924" y="29235"/>
                </a:lnTo>
                <a:lnTo>
                  <a:pt x="3652" y="29527"/>
                </a:lnTo>
                <a:lnTo>
                  <a:pt x="5341" y="29984"/>
                </a:lnTo>
                <a:lnTo>
                  <a:pt x="5049" y="28943"/>
                </a:lnTo>
                <a:lnTo>
                  <a:pt x="4787" y="27774"/>
                </a:lnTo>
                <a:lnTo>
                  <a:pt x="26918" y="2400"/>
                </a:lnTo>
                <a:lnTo>
                  <a:pt x="37668" y="2400"/>
                </a:lnTo>
                <a:lnTo>
                  <a:pt x="35061" y="1155"/>
                </a:lnTo>
                <a:lnTo>
                  <a:pt x="26982" y="0"/>
                </a:lnTo>
                <a:close/>
              </a:path>
              <a:path w="52070" h="30479">
                <a:moveTo>
                  <a:pt x="37668" y="2400"/>
                </a:moveTo>
                <a:lnTo>
                  <a:pt x="26918" y="2400"/>
                </a:lnTo>
                <a:lnTo>
                  <a:pt x="28099" y="2438"/>
                </a:lnTo>
                <a:lnTo>
                  <a:pt x="34834" y="4078"/>
                </a:lnTo>
                <a:lnTo>
                  <a:pt x="40313" y="7831"/>
                </a:lnTo>
                <a:lnTo>
                  <a:pt x="44426" y="13120"/>
                </a:lnTo>
                <a:lnTo>
                  <a:pt x="47060" y="19367"/>
                </a:lnTo>
                <a:lnTo>
                  <a:pt x="49499" y="19494"/>
                </a:lnTo>
                <a:lnTo>
                  <a:pt x="50692" y="19685"/>
                </a:lnTo>
                <a:lnTo>
                  <a:pt x="51048" y="19354"/>
                </a:lnTo>
                <a:lnTo>
                  <a:pt x="51785" y="18745"/>
                </a:lnTo>
                <a:lnTo>
                  <a:pt x="48177" y="10495"/>
                </a:lnTo>
                <a:lnTo>
                  <a:pt x="42364" y="4643"/>
                </a:lnTo>
                <a:lnTo>
                  <a:pt x="37668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4583633" y="5943854"/>
            <a:ext cx="939" cy="1015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4583061" y="5941415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0" y="0"/>
                </a:moveTo>
                <a:lnTo>
                  <a:pt x="276" y="1003"/>
                </a:lnTo>
                <a:lnTo>
                  <a:pt x="442" y="1739"/>
                </a:lnTo>
                <a:lnTo>
                  <a:pt x="571" y="2438"/>
                </a:lnTo>
                <a:lnTo>
                  <a:pt x="1511" y="2514"/>
                </a:lnTo>
                <a:lnTo>
                  <a:pt x="2304" y="1612"/>
                </a:lnTo>
                <a:lnTo>
                  <a:pt x="2882" y="1003"/>
                </a:lnTo>
                <a:lnTo>
                  <a:pt x="3632" y="317"/>
                </a:lnTo>
                <a:lnTo>
                  <a:pt x="2425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4536008" y="5937313"/>
            <a:ext cx="2540" cy="9525"/>
          </a:xfrm>
          <a:custGeom>
            <a:avLst/>
            <a:gdLst/>
            <a:ahLst/>
            <a:cxnLst/>
            <a:rect l="l" t="t" r="r" b="b"/>
            <a:pathLst>
              <a:path w="2539" h="9525">
                <a:moveTo>
                  <a:pt x="2235" y="0"/>
                </a:moveTo>
                <a:lnTo>
                  <a:pt x="1015" y="2768"/>
                </a:lnTo>
                <a:lnTo>
                  <a:pt x="228" y="5918"/>
                </a:lnTo>
                <a:lnTo>
                  <a:pt x="0" y="9436"/>
                </a:lnTo>
                <a:lnTo>
                  <a:pt x="1244" y="6578"/>
                </a:lnTo>
                <a:lnTo>
                  <a:pt x="2019" y="3416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4536681" y="5953671"/>
            <a:ext cx="17602" cy="17779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4552873" y="5967184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0" y="0"/>
                </a:moveTo>
                <a:lnTo>
                  <a:pt x="584" y="1384"/>
                </a:lnTo>
                <a:lnTo>
                  <a:pt x="1054" y="2819"/>
                </a:lnTo>
                <a:lnTo>
                  <a:pt x="1422" y="4267"/>
                </a:lnTo>
                <a:lnTo>
                  <a:pt x="1892" y="4419"/>
                </a:lnTo>
                <a:lnTo>
                  <a:pt x="2870" y="4660"/>
                </a:lnTo>
                <a:lnTo>
                  <a:pt x="2628" y="3492"/>
                </a:lnTo>
                <a:lnTo>
                  <a:pt x="2543" y="2819"/>
                </a:lnTo>
                <a:lnTo>
                  <a:pt x="2438" y="1066"/>
                </a:lnTo>
                <a:lnTo>
                  <a:pt x="1600" y="774"/>
                </a:lnTo>
                <a:lnTo>
                  <a:pt x="774" y="406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4555312" y="5968250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0" y="0"/>
                </a:moveTo>
                <a:lnTo>
                  <a:pt x="3924" y="4127"/>
                </a:lnTo>
                <a:lnTo>
                  <a:pt x="3759" y="2984"/>
                </a:lnTo>
                <a:lnTo>
                  <a:pt x="3517" y="1879"/>
                </a:lnTo>
                <a:lnTo>
                  <a:pt x="3238" y="825"/>
                </a:lnTo>
                <a:lnTo>
                  <a:pt x="2108" y="647"/>
                </a:lnTo>
                <a:lnTo>
                  <a:pt x="1028" y="36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4536160" y="5951156"/>
            <a:ext cx="6985" cy="4445"/>
          </a:xfrm>
          <a:custGeom>
            <a:avLst/>
            <a:gdLst/>
            <a:ahLst/>
            <a:cxnLst/>
            <a:rect l="l" t="t" r="r" b="b"/>
            <a:pathLst>
              <a:path w="6985" h="4445">
                <a:moveTo>
                  <a:pt x="0" y="0"/>
                </a:moveTo>
                <a:lnTo>
                  <a:pt x="132" y="876"/>
                </a:lnTo>
                <a:lnTo>
                  <a:pt x="292" y="1689"/>
                </a:lnTo>
                <a:lnTo>
                  <a:pt x="520" y="2514"/>
                </a:lnTo>
                <a:lnTo>
                  <a:pt x="2654" y="2806"/>
                </a:lnTo>
                <a:lnTo>
                  <a:pt x="4622" y="3454"/>
                </a:lnTo>
                <a:lnTo>
                  <a:pt x="6426" y="4381"/>
                </a:lnTo>
                <a:lnTo>
                  <a:pt x="5930" y="3238"/>
                </a:lnTo>
                <a:lnTo>
                  <a:pt x="5511" y="2070"/>
                </a:lnTo>
                <a:lnTo>
                  <a:pt x="5168" y="876"/>
                </a:lnTo>
                <a:lnTo>
                  <a:pt x="3492" y="431"/>
                </a:lnTo>
                <a:lnTo>
                  <a:pt x="1752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4590529" y="5937313"/>
            <a:ext cx="29057" cy="44640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4602098" y="5937110"/>
            <a:ext cx="24523" cy="36029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4583226" y="5937110"/>
            <a:ext cx="38900" cy="43840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4588433" y="5942609"/>
            <a:ext cx="19431" cy="39217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4582147" y="5944743"/>
            <a:ext cx="25717" cy="25857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4578540" y="5934697"/>
            <a:ext cx="52120" cy="50368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4586681" y="5940793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092" y="0"/>
                </a:moveTo>
                <a:lnTo>
                  <a:pt x="0" y="939"/>
                </a:lnTo>
                <a:lnTo>
                  <a:pt x="1346" y="1181"/>
                </a:lnTo>
                <a:lnTo>
                  <a:pt x="109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4578622" y="5943930"/>
            <a:ext cx="9684" cy="22021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4584572" y="5941733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120" y="0"/>
                </a:moveTo>
                <a:lnTo>
                  <a:pt x="1371" y="685"/>
                </a:lnTo>
                <a:lnTo>
                  <a:pt x="673" y="1422"/>
                </a:lnTo>
                <a:lnTo>
                  <a:pt x="0" y="2197"/>
                </a:lnTo>
                <a:lnTo>
                  <a:pt x="1295" y="2336"/>
                </a:lnTo>
                <a:lnTo>
                  <a:pt x="2552" y="2616"/>
                </a:lnTo>
                <a:lnTo>
                  <a:pt x="3733" y="3009"/>
                </a:lnTo>
                <a:lnTo>
                  <a:pt x="3632" y="1092"/>
                </a:lnTo>
                <a:lnTo>
                  <a:pt x="3467" y="241"/>
                </a:lnTo>
                <a:lnTo>
                  <a:pt x="212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4630343" y="5956058"/>
            <a:ext cx="42722" cy="36487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4651489" y="5947689"/>
            <a:ext cx="20789" cy="17767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4629391" y="5947689"/>
            <a:ext cx="43484" cy="24790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4629403" y="5947740"/>
            <a:ext cx="20993" cy="27559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4625505" y="5968314"/>
            <a:ext cx="49530" cy="27940"/>
          </a:xfrm>
          <a:custGeom>
            <a:avLst/>
            <a:gdLst/>
            <a:ahLst/>
            <a:cxnLst/>
            <a:rect l="l" t="t" r="r" b="b"/>
            <a:pathLst>
              <a:path w="49529" h="27939">
                <a:moveTo>
                  <a:pt x="4838" y="6985"/>
                </a:moveTo>
                <a:lnTo>
                  <a:pt x="3289" y="7391"/>
                </a:lnTo>
                <a:lnTo>
                  <a:pt x="1663" y="7683"/>
                </a:lnTo>
                <a:lnTo>
                  <a:pt x="0" y="7861"/>
                </a:lnTo>
                <a:lnTo>
                  <a:pt x="3297" y="15477"/>
                </a:lnTo>
                <a:lnTo>
                  <a:pt x="8950" y="21670"/>
                </a:lnTo>
                <a:lnTo>
                  <a:pt x="16227" y="25833"/>
                </a:lnTo>
                <a:lnTo>
                  <a:pt x="24396" y="27355"/>
                </a:lnTo>
                <a:lnTo>
                  <a:pt x="25552" y="27330"/>
                </a:lnTo>
                <a:lnTo>
                  <a:pt x="32691" y="26118"/>
                </a:lnTo>
                <a:lnTo>
                  <a:pt x="37062" y="24244"/>
                </a:lnTo>
                <a:lnTo>
                  <a:pt x="25400" y="24244"/>
                </a:lnTo>
                <a:lnTo>
                  <a:pt x="23990" y="24206"/>
                </a:lnTo>
                <a:lnTo>
                  <a:pt x="17231" y="22519"/>
                </a:lnTo>
                <a:lnTo>
                  <a:pt x="11695" y="18672"/>
                </a:lnTo>
                <a:lnTo>
                  <a:pt x="7518" y="13286"/>
                </a:lnTo>
                <a:lnTo>
                  <a:pt x="4838" y="6985"/>
                </a:lnTo>
                <a:close/>
              </a:path>
              <a:path w="49529" h="27939">
                <a:moveTo>
                  <a:pt x="49352" y="0"/>
                </a:moveTo>
                <a:lnTo>
                  <a:pt x="47370" y="203"/>
                </a:lnTo>
                <a:lnTo>
                  <a:pt x="47470" y="2374"/>
                </a:lnTo>
                <a:lnTo>
                  <a:pt x="45611" y="10801"/>
                </a:lnTo>
                <a:lnTo>
                  <a:pt x="41041" y="17851"/>
                </a:lnTo>
                <a:lnTo>
                  <a:pt x="34188" y="22541"/>
                </a:lnTo>
                <a:lnTo>
                  <a:pt x="25400" y="24244"/>
                </a:lnTo>
                <a:lnTo>
                  <a:pt x="37062" y="24244"/>
                </a:lnTo>
                <a:lnTo>
                  <a:pt x="39031" y="23399"/>
                </a:lnTo>
                <a:lnTo>
                  <a:pt x="44360" y="19318"/>
                </a:lnTo>
                <a:lnTo>
                  <a:pt x="48463" y="14020"/>
                </a:lnTo>
                <a:lnTo>
                  <a:pt x="47967" y="12014"/>
                </a:lnTo>
                <a:lnTo>
                  <a:pt x="47834" y="10801"/>
                </a:lnTo>
                <a:lnTo>
                  <a:pt x="47906" y="6985"/>
                </a:lnTo>
                <a:lnTo>
                  <a:pt x="48005" y="4965"/>
                </a:lnTo>
                <a:lnTo>
                  <a:pt x="48526" y="2374"/>
                </a:lnTo>
                <a:lnTo>
                  <a:pt x="4935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4650956" y="5945276"/>
            <a:ext cx="25831" cy="20180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4649851" y="5945301"/>
            <a:ext cx="26670" cy="23495"/>
          </a:xfrm>
          <a:custGeom>
            <a:avLst/>
            <a:gdLst/>
            <a:ahLst/>
            <a:cxnLst/>
            <a:rect l="l" t="t" r="r" b="b"/>
            <a:pathLst>
              <a:path w="26670" h="23495">
                <a:moveTo>
                  <a:pt x="26352" y="19837"/>
                </a:moveTo>
                <a:lnTo>
                  <a:pt x="25095" y="20040"/>
                </a:lnTo>
                <a:lnTo>
                  <a:pt x="22428" y="20167"/>
                </a:lnTo>
                <a:lnTo>
                  <a:pt x="22682" y="21170"/>
                </a:lnTo>
                <a:lnTo>
                  <a:pt x="22885" y="22199"/>
                </a:lnTo>
                <a:lnTo>
                  <a:pt x="23025" y="23215"/>
                </a:lnTo>
                <a:lnTo>
                  <a:pt x="23698" y="23164"/>
                </a:lnTo>
                <a:lnTo>
                  <a:pt x="25006" y="23012"/>
                </a:lnTo>
                <a:lnTo>
                  <a:pt x="25387" y="21907"/>
                </a:lnTo>
                <a:lnTo>
                  <a:pt x="25844" y="20840"/>
                </a:lnTo>
                <a:lnTo>
                  <a:pt x="26352" y="19837"/>
                </a:lnTo>
                <a:close/>
              </a:path>
              <a:path w="26670" h="23495">
                <a:moveTo>
                  <a:pt x="1104" y="0"/>
                </a:moveTo>
                <a:lnTo>
                  <a:pt x="0" y="63"/>
                </a:lnTo>
                <a:lnTo>
                  <a:pt x="165" y="825"/>
                </a:lnTo>
                <a:lnTo>
                  <a:pt x="300" y="1600"/>
                </a:lnTo>
                <a:lnTo>
                  <a:pt x="406" y="2451"/>
                </a:lnTo>
                <a:lnTo>
                  <a:pt x="1638" y="2387"/>
                </a:lnTo>
                <a:lnTo>
                  <a:pt x="1422" y="1600"/>
                </a:lnTo>
                <a:lnTo>
                  <a:pt x="1244" y="800"/>
                </a:lnTo>
                <a:lnTo>
                  <a:pt x="110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4626724" y="5946063"/>
            <a:ext cx="18973" cy="26962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4625263" y="5945822"/>
            <a:ext cx="21590" cy="30480"/>
          </a:xfrm>
          <a:custGeom>
            <a:avLst/>
            <a:gdLst/>
            <a:ahLst/>
            <a:cxnLst/>
            <a:rect l="l" t="t" r="r" b="b"/>
            <a:pathLst>
              <a:path w="21589" h="30479">
                <a:moveTo>
                  <a:pt x="4432" y="26644"/>
                </a:moveTo>
                <a:lnTo>
                  <a:pt x="3479" y="26885"/>
                </a:lnTo>
                <a:lnTo>
                  <a:pt x="2476" y="27076"/>
                </a:lnTo>
                <a:lnTo>
                  <a:pt x="1460" y="27203"/>
                </a:lnTo>
                <a:lnTo>
                  <a:pt x="1003" y="27889"/>
                </a:lnTo>
                <a:lnTo>
                  <a:pt x="0" y="29171"/>
                </a:lnTo>
                <a:lnTo>
                  <a:pt x="241" y="30340"/>
                </a:lnTo>
                <a:lnTo>
                  <a:pt x="1904" y="30175"/>
                </a:lnTo>
                <a:lnTo>
                  <a:pt x="3530" y="29883"/>
                </a:lnTo>
                <a:lnTo>
                  <a:pt x="5079" y="29463"/>
                </a:lnTo>
                <a:lnTo>
                  <a:pt x="4813" y="28536"/>
                </a:lnTo>
                <a:lnTo>
                  <a:pt x="4597" y="27584"/>
                </a:lnTo>
                <a:lnTo>
                  <a:pt x="4432" y="26644"/>
                </a:lnTo>
                <a:close/>
              </a:path>
              <a:path w="21589" h="30479">
                <a:moveTo>
                  <a:pt x="21031" y="0"/>
                </a:moveTo>
                <a:lnTo>
                  <a:pt x="19913" y="241"/>
                </a:lnTo>
                <a:lnTo>
                  <a:pt x="20129" y="1066"/>
                </a:lnTo>
                <a:lnTo>
                  <a:pt x="20434" y="2730"/>
                </a:lnTo>
                <a:lnTo>
                  <a:pt x="21361" y="2489"/>
                </a:lnTo>
                <a:lnTo>
                  <a:pt x="21208" y="1663"/>
                </a:lnTo>
                <a:lnTo>
                  <a:pt x="2103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4646295" y="5945352"/>
            <a:ext cx="4445" cy="3175"/>
          </a:xfrm>
          <a:custGeom>
            <a:avLst/>
            <a:gdLst/>
            <a:ahLst/>
            <a:cxnLst/>
            <a:rect l="l" t="t" r="r" b="b"/>
            <a:pathLst>
              <a:path w="4445" h="3175">
                <a:moveTo>
                  <a:pt x="3543" y="0"/>
                </a:moveTo>
                <a:lnTo>
                  <a:pt x="2362" y="76"/>
                </a:lnTo>
                <a:lnTo>
                  <a:pt x="1168" y="241"/>
                </a:lnTo>
                <a:lnTo>
                  <a:pt x="0" y="469"/>
                </a:lnTo>
                <a:lnTo>
                  <a:pt x="107" y="1562"/>
                </a:lnTo>
                <a:lnTo>
                  <a:pt x="214" y="2387"/>
                </a:lnTo>
                <a:lnTo>
                  <a:pt x="330" y="2959"/>
                </a:lnTo>
                <a:lnTo>
                  <a:pt x="1511" y="2679"/>
                </a:lnTo>
                <a:lnTo>
                  <a:pt x="2730" y="2476"/>
                </a:lnTo>
                <a:lnTo>
                  <a:pt x="3962" y="2387"/>
                </a:lnTo>
                <a:lnTo>
                  <a:pt x="3848" y="1562"/>
                </a:lnTo>
                <a:lnTo>
                  <a:pt x="35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4625035" y="5954941"/>
            <a:ext cx="5997" cy="18224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4625035" y="5973026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676" y="0"/>
                </a:moveTo>
                <a:lnTo>
                  <a:pt x="0" y="139"/>
                </a:lnTo>
                <a:lnTo>
                  <a:pt x="45" y="685"/>
                </a:lnTo>
                <a:lnTo>
                  <a:pt x="228" y="1968"/>
                </a:lnTo>
                <a:lnTo>
                  <a:pt x="736" y="1346"/>
                </a:lnTo>
                <a:lnTo>
                  <a:pt x="1231" y="685"/>
                </a:lnTo>
                <a:lnTo>
                  <a:pt x="16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4677397" y="5953709"/>
            <a:ext cx="42875" cy="44640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4702759" y="5953633"/>
            <a:ext cx="13195" cy="7810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4681143" y="5953569"/>
            <a:ext cx="36944" cy="11137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4679162" y="5953912"/>
            <a:ext cx="16814" cy="13525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4673968" y="5952795"/>
            <a:ext cx="49530" cy="48895"/>
          </a:xfrm>
          <a:custGeom>
            <a:avLst/>
            <a:gdLst/>
            <a:ahLst/>
            <a:cxnLst/>
            <a:rect l="l" t="t" r="r" b="b"/>
            <a:pathLst>
              <a:path w="49529" h="48895">
                <a:moveTo>
                  <a:pt x="5194" y="14643"/>
                </a:moveTo>
                <a:lnTo>
                  <a:pt x="4622" y="14795"/>
                </a:lnTo>
                <a:lnTo>
                  <a:pt x="3467" y="15062"/>
                </a:lnTo>
                <a:lnTo>
                  <a:pt x="3579" y="17830"/>
                </a:lnTo>
                <a:lnTo>
                  <a:pt x="3365" y="21755"/>
                </a:lnTo>
                <a:lnTo>
                  <a:pt x="2082" y="25946"/>
                </a:lnTo>
                <a:lnTo>
                  <a:pt x="0" y="29527"/>
                </a:lnTo>
                <a:lnTo>
                  <a:pt x="3366" y="37025"/>
                </a:lnTo>
                <a:lnTo>
                  <a:pt x="9012" y="43108"/>
                </a:lnTo>
                <a:lnTo>
                  <a:pt x="16232" y="47188"/>
                </a:lnTo>
                <a:lnTo>
                  <a:pt x="24320" y="48679"/>
                </a:lnTo>
                <a:lnTo>
                  <a:pt x="25476" y="48653"/>
                </a:lnTo>
                <a:lnTo>
                  <a:pt x="34099" y="48183"/>
                </a:lnTo>
                <a:lnTo>
                  <a:pt x="39270" y="45567"/>
                </a:lnTo>
                <a:lnTo>
                  <a:pt x="23901" y="45529"/>
                </a:lnTo>
                <a:lnTo>
                  <a:pt x="16418" y="43483"/>
                </a:lnTo>
                <a:lnTo>
                  <a:pt x="10485" y="38822"/>
                </a:lnTo>
                <a:lnTo>
                  <a:pt x="6297" y="32415"/>
                </a:lnTo>
                <a:lnTo>
                  <a:pt x="4051" y="25133"/>
                </a:lnTo>
                <a:lnTo>
                  <a:pt x="3428" y="21386"/>
                </a:lnTo>
                <a:lnTo>
                  <a:pt x="3911" y="17830"/>
                </a:lnTo>
                <a:lnTo>
                  <a:pt x="5194" y="14643"/>
                </a:lnTo>
                <a:close/>
              </a:path>
              <a:path w="49529" h="48895">
                <a:moveTo>
                  <a:pt x="44653" y="33997"/>
                </a:moveTo>
                <a:lnTo>
                  <a:pt x="41033" y="40970"/>
                </a:lnTo>
                <a:lnTo>
                  <a:pt x="34175" y="45567"/>
                </a:lnTo>
                <a:lnTo>
                  <a:pt x="39270" y="45567"/>
                </a:lnTo>
                <a:lnTo>
                  <a:pt x="41554" y="44411"/>
                </a:lnTo>
                <a:lnTo>
                  <a:pt x="46354" y="38328"/>
                </a:lnTo>
                <a:lnTo>
                  <a:pt x="45643" y="36944"/>
                </a:lnTo>
                <a:lnTo>
                  <a:pt x="45072" y="35483"/>
                </a:lnTo>
                <a:lnTo>
                  <a:pt x="44653" y="33997"/>
                </a:lnTo>
                <a:close/>
              </a:path>
              <a:path w="49529" h="48895">
                <a:moveTo>
                  <a:pt x="49123" y="11366"/>
                </a:moveTo>
                <a:lnTo>
                  <a:pt x="47726" y="11633"/>
                </a:lnTo>
                <a:lnTo>
                  <a:pt x="46291" y="11811"/>
                </a:lnTo>
                <a:lnTo>
                  <a:pt x="44119" y="11912"/>
                </a:lnTo>
                <a:lnTo>
                  <a:pt x="45021" y="13550"/>
                </a:lnTo>
                <a:lnTo>
                  <a:pt x="45758" y="15303"/>
                </a:lnTo>
                <a:lnTo>
                  <a:pt x="46304" y="17094"/>
                </a:lnTo>
                <a:lnTo>
                  <a:pt x="47167" y="15227"/>
                </a:lnTo>
                <a:lnTo>
                  <a:pt x="48221" y="13525"/>
                </a:lnTo>
                <a:lnTo>
                  <a:pt x="49441" y="12001"/>
                </a:lnTo>
                <a:lnTo>
                  <a:pt x="49123" y="11366"/>
                </a:lnTo>
                <a:close/>
              </a:path>
              <a:path w="49529" h="48895">
                <a:moveTo>
                  <a:pt x="22529" y="0"/>
                </a:moveTo>
                <a:lnTo>
                  <a:pt x="22009" y="1117"/>
                </a:lnTo>
                <a:lnTo>
                  <a:pt x="23164" y="914"/>
                </a:lnTo>
                <a:lnTo>
                  <a:pt x="2252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4701006" y="5951093"/>
            <a:ext cx="20446" cy="10490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4696510" y="5951080"/>
            <a:ext cx="26670" cy="13970"/>
          </a:xfrm>
          <a:custGeom>
            <a:avLst/>
            <a:gdLst/>
            <a:ahLst/>
            <a:cxnLst/>
            <a:rect l="l" t="t" r="r" b="b"/>
            <a:pathLst>
              <a:path w="26670" h="13970">
                <a:moveTo>
                  <a:pt x="24942" y="10350"/>
                </a:moveTo>
                <a:lnTo>
                  <a:pt x="21183" y="10502"/>
                </a:lnTo>
                <a:lnTo>
                  <a:pt x="19550" y="10502"/>
                </a:lnTo>
                <a:lnTo>
                  <a:pt x="20231" y="11391"/>
                </a:lnTo>
                <a:lnTo>
                  <a:pt x="20955" y="12484"/>
                </a:lnTo>
                <a:lnTo>
                  <a:pt x="21577" y="13627"/>
                </a:lnTo>
                <a:lnTo>
                  <a:pt x="23749" y="13525"/>
                </a:lnTo>
                <a:lnTo>
                  <a:pt x="25184" y="13347"/>
                </a:lnTo>
                <a:lnTo>
                  <a:pt x="26581" y="13080"/>
                </a:lnTo>
                <a:lnTo>
                  <a:pt x="26098" y="12115"/>
                </a:lnTo>
                <a:lnTo>
                  <a:pt x="25539" y="11201"/>
                </a:lnTo>
                <a:lnTo>
                  <a:pt x="25049" y="10502"/>
                </a:lnTo>
                <a:lnTo>
                  <a:pt x="21183" y="10502"/>
                </a:lnTo>
                <a:lnTo>
                  <a:pt x="19443" y="10363"/>
                </a:lnTo>
                <a:lnTo>
                  <a:pt x="24951" y="10363"/>
                </a:lnTo>
                <a:close/>
              </a:path>
              <a:path w="26670" h="13970">
                <a:moveTo>
                  <a:pt x="2781" y="0"/>
                </a:moveTo>
                <a:lnTo>
                  <a:pt x="622" y="177"/>
                </a:lnTo>
                <a:lnTo>
                  <a:pt x="345" y="901"/>
                </a:lnTo>
                <a:lnTo>
                  <a:pt x="0" y="1714"/>
                </a:lnTo>
                <a:lnTo>
                  <a:pt x="622" y="2641"/>
                </a:lnTo>
                <a:lnTo>
                  <a:pt x="1676" y="2489"/>
                </a:lnTo>
                <a:lnTo>
                  <a:pt x="4584" y="2412"/>
                </a:lnTo>
                <a:lnTo>
                  <a:pt x="6151" y="2412"/>
                </a:lnTo>
                <a:lnTo>
                  <a:pt x="5608" y="1714"/>
                </a:lnTo>
                <a:lnTo>
                  <a:pt x="5041" y="901"/>
                </a:lnTo>
                <a:lnTo>
                  <a:pt x="4508" y="12"/>
                </a:lnTo>
                <a:lnTo>
                  <a:pt x="2781" y="0"/>
                </a:lnTo>
                <a:close/>
              </a:path>
              <a:path w="26670" h="13970">
                <a:moveTo>
                  <a:pt x="6151" y="2412"/>
                </a:moveTo>
                <a:lnTo>
                  <a:pt x="4584" y="2412"/>
                </a:lnTo>
                <a:lnTo>
                  <a:pt x="6261" y="2552"/>
                </a:lnTo>
                <a:lnTo>
                  <a:pt x="6151" y="2412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4676787" y="5952197"/>
            <a:ext cx="15544" cy="12788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4676990" y="5951448"/>
            <a:ext cx="19685" cy="16510"/>
          </a:xfrm>
          <a:custGeom>
            <a:avLst/>
            <a:gdLst/>
            <a:ahLst/>
            <a:cxnLst/>
            <a:rect l="l" t="t" r="r" b="b"/>
            <a:pathLst>
              <a:path w="19685" h="16510">
                <a:moveTo>
                  <a:pt x="4152" y="12230"/>
                </a:moveTo>
                <a:lnTo>
                  <a:pt x="2844" y="12788"/>
                </a:lnTo>
                <a:lnTo>
                  <a:pt x="1460" y="13233"/>
                </a:lnTo>
                <a:lnTo>
                  <a:pt x="0" y="13525"/>
                </a:lnTo>
                <a:lnTo>
                  <a:pt x="222" y="14655"/>
                </a:lnTo>
                <a:lnTo>
                  <a:pt x="342" y="15417"/>
                </a:lnTo>
                <a:lnTo>
                  <a:pt x="444" y="16408"/>
                </a:lnTo>
                <a:lnTo>
                  <a:pt x="1028" y="16281"/>
                </a:lnTo>
                <a:lnTo>
                  <a:pt x="2171" y="15976"/>
                </a:lnTo>
                <a:lnTo>
                  <a:pt x="2692" y="14655"/>
                </a:lnTo>
                <a:lnTo>
                  <a:pt x="3365" y="13411"/>
                </a:lnTo>
                <a:lnTo>
                  <a:pt x="4152" y="12230"/>
                </a:lnTo>
                <a:close/>
              </a:path>
              <a:path w="19685" h="16510">
                <a:moveTo>
                  <a:pt x="18694" y="0"/>
                </a:moveTo>
                <a:lnTo>
                  <a:pt x="17564" y="177"/>
                </a:lnTo>
                <a:lnTo>
                  <a:pt x="16341" y="457"/>
                </a:lnTo>
                <a:lnTo>
                  <a:pt x="15328" y="736"/>
                </a:lnTo>
                <a:lnTo>
                  <a:pt x="14808" y="1981"/>
                </a:lnTo>
                <a:lnTo>
                  <a:pt x="14185" y="3162"/>
                </a:lnTo>
                <a:lnTo>
                  <a:pt x="13487" y="4267"/>
                </a:lnTo>
                <a:lnTo>
                  <a:pt x="15227" y="3441"/>
                </a:lnTo>
                <a:lnTo>
                  <a:pt x="17068" y="2832"/>
                </a:lnTo>
                <a:lnTo>
                  <a:pt x="18986" y="2463"/>
                </a:lnTo>
                <a:lnTo>
                  <a:pt x="19507" y="1346"/>
                </a:lnTo>
                <a:lnTo>
                  <a:pt x="186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4695685" y="5951258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47" y="0"/>
                </a:moveTo>
                <a:lnTo>
                  <a:pt x="952" y="50"/>
                </a:lnTo>
                <a:lnTo>
                  <a:pt x="0" y="190"/>
                </a:lnTo>
                <a:lnTo>
                  <a:pt x="254" y="647"/>
                </a:lnTo>
                <a:lnTo>
                  <a:pt x="812" y="1536"/>
                </a:lnTo>
                <a:lnTo>
                  <a:pt x="1041" y="1028"/>
                </a:lnTo>
                <a:lnTo>
                  <a:pt x="144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4673256" y="5967857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4178" y="0"/>
                </a:moveTo>
                <a:lnTo>
                  <a:pt x="3340" y="190"/>
                </a:lnTo>
                <a:lnTo>
                  <a:pt x="1600" y="457"/>
                </a:lnTo>
                <a:lnTo>
                  <a:pt x="774" y="2819"/>
                </a:lnTo>
                <a:lnTo>
                  <a:pt x="266" y="5422"/>
                </a:lnTo>
                <a:lnTo>
                  <a:pt x="0" y="10388"/>
                </a:lnTo>
                <a:lnTo>
                  <a:pt x="215" y="12458"/>
                </a:lnTo>
                <a:lnTo>
                  <a:pt x="711" y="14465"/>
                </a:lnTo>
                <a:lnTo>
                  <a:pt x="2806" y="10871"/>
                </a:lnTo>
                <a:lnTo>
                  <a:pt x="4076" y="6692"/>
                </a:lnTo>
                <a:lnTo>
                  <a:pt x="4287" y="2819"/>
                </a:lnTo>
                <a:lnTo>
                  <a:pt x="41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4676203" y="5964034"/>
            <a:ext cx="787" cy="1104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4674857" y="5964987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146" y="0"/>
                </a:moveTo>
                <a:lnTo>
                  <a:pt x="1346" y="152"/>
                </a:lnTo>
                <a:lnTo>
                  <a:pt x="838" y="1155"/>
                </a:lnTo>
                <a:lnTo>
                  <a:pt x="381" y="2209"/>
                </a:lnTo>
                <a:lnTo>
                  <a:pt x="0" y="3327"/>
                </a:lnTo>
                <a:lnTo>
                  <a:pt x="876" y="3213"/>
                </a:lnTo>
                <a:lnTo>
                  <a:pt x="1739" y="3060"/>
                </a:lnTo>
                <a:lnTo>
                  <a:pt x="2578" y="2870"/>
                </a:lnTo>
                <a:lnTo>
                  <a:pt x="2476" y="1879"/>
                </a:lnTo>
                <a:lnTo>
                  <a:pt x="2336" y="927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4723510" y="5957354"/>
            <a:ext cx="41160" cy="44869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4749800" y="5957989"/>
            <a:ext cx="7010" cy="3581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4721745" y="5968771"/>
            <a:ext cx="4216" cy="17119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4720323" y="5954953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3200" y="30937"/>
                </a:moveTo>
                <a:lnTo>
                  <a:pt x="2324" y="32829"/>
                </a:lnTo>
                <a:lnTo>
                  <a:pt x="1257" y="34569"/>
                </a:lnTo>
                <a:lnTo>
                  <a:pt x="0" y="36169"/>
                </a:lnTo>
                <a:lnTo>
                  <a:pt x="3980" y="41869"/>
                </a:lnTo>
                <a:lnTo>
                  <a:pt x="9334" y="46372"/>
                </a:lnTo>
                <a:lnTo>
                  <a:pt x="15641" y="49330"/>
                </a:lnTo>
                <a:lnTo>
                  <a:pt x="22479" y="50393"/>
                </a:lnTo>
                <a:lnTo>
                  <a:pt x="23634" y="50368"/>
                </a:lnTo>
                <a:lnTo>
                  <a:pt x="30137" y="50012"/>
                </a:lnTo>
                <a:lnTo>
                  <a:pt x="35979" y="47777"/>
                </a:lnTo>
                <a:lnTo>
                  <a:pt x="36602" y="47269"/>
                </a:lnTo>
                <a:lnTo>
                  <a:pt x="23482" y="47269"/>
                </a:lnTo>
                <a:lnTo>
                  <a:pt x="22059" y="47231"/>
                </a:lnTo>
                <a:lnTo>
                  <a:pt x="12649" y="46723"/>
                </a:lnTo>
                <a:lnTo>
                  <a:pt x="5905" y="39319"/>
                </a:lnTo>
                <a:lnTo>
                  <a:pt x="3200" y="30937"/>
                </a:lnTo>
                <a:close/>
              </a:path>
              <a:path w="46354" h="50800">
                <a:moveTo>
                  <a:pt x="44361" y="32003"/>
                </a:moveTo>
                <a:lnTo>
                  <a:pt x="41314" y="38193"/>
                </a:lnTo>
                <a:lnTo>
                  <a:pt x="36698" y="43018"/>
                </a:lnTo>
                <a:lnTo>
                  <a:pt x="30693" y="46152"/>
                </a:lnTo>
                <a:lnTo>
                  <a:pt x="23482" y="47269"/>
                </a:lnTo>
                <a:lnTo>
                  <a:pt x="36602" y="47269"/>
                </a:lnTo>
                <a:lnTo>
                  <a:pt x="40513" y="44081"/>
                </a:lnTo>
                <a:lnTo>
                  <a:pt x="42392" y="40678"/>
                </a:lnTo>
                <a:lnTo>
                  <a:pt x="44310" y="37680"/>
                </a:lnTo>
                <a:lnTo>
                  <a:pt x="46291" y="35267"/>
                </a:lnTo>
                <a:lnTo>
                  <a:pt x="45554" y="34226"/>
                </a:lnTo>
                <a:lnTo>
                  <a:pt x="44919" y="33134"/>
                </a:lnTo>
                <a:lnTo>
                  <a:pt x="44361" y="32003"/>
                </a:lnTo>
                <a:close/>
              </a:path>
              <a:path w="46354" h="50800">
                <a:moveTo>
                  <a:pt x="36499" y="6616"/>
                </a:moveTo>
                <a:lnTo>
                  <a:pt x="39268" y="8851"/>
                </a:lnTo>
                <a:lnTo>
                  <a:pt x="41465" y="11798"/>
                </a:lnTo>
                <a:lnTo>
                  <a:pt x="43014" y="15087"/>
                </a:lnTo>
                <a:lnTo>
                  <a:pt x="43535" y="13131"/>
                </a:lnTo>
                <a:lnTo>
                  <a:pt x="44259" y="11328"/>
                </a:lnTo>
                <a:lnTo>
                  <a:pt x="45148" y="9677"/>
                </a:lnTo>
                <a:lnTo>
                  <a:pt x="44665" y="9016"/>
                </a:lnTo>
                <a:lnTo>
                  <a:pt x="44132" y="8407"/>
                </a:lnTo>
                <a:lnTo>
                  <a:pt x="43586" y="7823"/>
                </a:lnTo>
                <a:lnTo>
                  <a:pt x="41173" y="7797"/>
                </a:lnTo>
                <a:lnTo>
                  <a:pt x="38785" y="7378"/>
                </a:lnTo>
                <a:lnTo>
                  <a:pt x="36499" y="6616"/>
                </a:lnTo>
                <a:close/>
              </a:path>
              <a:path w="46354" h="50800">
                <a:moveTo>
                  <a:pt x="7867" y="8069"/>
                </a:moveTo>
                <a:lnTo>
                  <a:pt x="3810" y="8991"/>
                </a:lnTo>
                <a:lnTo>
                  <a:pt x="3086" y="9842"/>
                </a:lnTo>
                <a:lnTo>
                  <a:pt x="3670" y="11087"/>
                </a:lnTo>
                <a:lnTo>
                  <a:pt x="4178" y="12407"/>
                </a:lnTo>
                <a:lnTo>
                  <a:pt x="4572" y="13817"/>
                </a:lnTo>
                <a:lnTo>
                  <a:pt x="7867" y="8069"/>
                </a:lnTo>
                <a:close/>
              </a:path>
              <a:path w="46354" h="50800">
                <a:moveTo>
                  <a:pt x="16294" y="2400"/>
                </a:moveTo>
                <a:lnTo>
                  <a:pt x="8496" y="6972"/>
                </a:lnTo>
                <a:lnTo>
                  <a:pt x="7867" y="8069"/>
                </a:lnTo>
                <a:lnTo>
                  <a:pt x="9563" y="7683"/>
                </a:lnTo>
                <a:lnTo>
                  <a:pt x="14566" y="4787"/>
                </a:lnTo>
                <a:lnTo>
                  <a:pt x="16715" y="2404"/>
                </a:lnTo>
                <a:lnTo>
                  <a:pt x="16294" y="2400"/>
                </a:lnTo>
                <a:close/>
              </a:path>
              <a:path w="46354" h="50800">
                <a:moveTo>
                  <a:pt x="22440" y="0"/>
                </a:moveTo>
                <a:lnTo>
                  <a:pt x="20332" y="228"/>
                </a:lnTo>
                <a:lnTo>
                  <a:pt x="18275" y="673"/>
                </a:lnTo>
                <a:lnTo>
                  <a:pt x="16715" y="2404"/>
                </a:lnTo>
                <a:lnTo>
                  <a:pt x="27000" y="2501"/>
                </a:lnTo>
                <a:lnTo>
                  <a:pt x="28270" y="2705"/>
                </a:lnTo>
                <a:lnTo>
                  <a:pt x="29489" y="3035"/>
                </a:lnTo>
                <a:lnTo>
                  <a:pt x="28232" y="2133"/>
                </a:lnTo>
                <a:lnTo>
                  <a:pt x="27051" y="1130"/>
                </a:lnTo>
                <a:lnTo>
                  <a:pt x="25958" y="38"/>
                </a:lnTo>
                <a:lnTo>
                  <a:pt x="224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4724120" y="5955627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65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6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4754575" y="5956655"/>
            <a:ext cx="4330" cy="2070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4746281" y="595499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60" y="2095"/>
                </a:lnTo>
                <a:lnTo>
                  <a:pt x="3517" y="2997"/>
                </a:lnTo>
                <a:lnTo>
                  <a:pt x="6146" y="3695"/>
                </a:lnTo>
                <a:lnTo>
                  <a:pt x="8496" y="4940"/>
                </a:lnTo>
                <a:lnTo>
                  <a:pt x="10528" y="6591"/>
                </a:lnTo>
                <a:lnTo>
                  <a:pt x="12826" y="7353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51"/>
                </a:lnTo>
                <a:lnTo>
                  <a:pt x="12623" y="3746"/>
                </a:lnTo>
                <a:lnTo>
                  <a:pt x="11087" y="3238"/>
                </a:lnTo>
                <a:lnTo>
                  <a:pt x="9639" y="2527"/>
                </a:lnTo>
                <a:lnTo>
                  <a:pt x="8293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4717745" y="5969889"/>
            <a:ext cx="3695" cy="16903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4718634" y="5964809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775" y="0"/>
                </a:moveTo>
                <a:lnTo>
                  <a:pt x="3556" y="1511"/>
                </a:lnTo>
                <a:lnTo>
                  <a:pt x="2501" y="3213"/>
                </a:lnTo>
                <a:lnTo>
                  <a:pt x="1638" y="5080"/>
                </a:lnTo>
                <a:lnTo>
                  <a:pt x="2273" y="7137"/>
                </a:lnTo>
                <a:lnTo>
                  <a:pt x="2666" y="9245"/>
                </a:lnTo>
                <a:lnTo>
                  <a:pt x="2761" y="12217"/>
                </a:lnTo>
                <a:lnTo>
                  <a:pt x="2603" y="15240"/>
                </a:lnTo>
                <a:lnTo>
                  <a:pt x="1625" y="18859"/>
                </a:lnTo>
                <a:lnTo>
                  <a:pt x="0" y="21983"/>
                </a:lnTo>
                <a:lnTo>
                  <a:pt x="406" y="23482"/>
                </a:lnTo>
                <a:lnTo>
                  <a:pt x="977" y="24930"/>
                </a:lnTo>
                <a:lnTo>
                  <a:pt x="1689" y="26314"/>
                </a:lnTo>
                <a:lnTo>
                  <a:pt x="2946" y="24726"/>
                </a:lnTo>
                <a:lnTo>
                  <a:pt x="4013" y="22974"/>
                </a:lnTo>
                <a:lnTo>
                  <a:pt x="4876" y="21094"/>
                </a:lnTo>
                <a:lnTo>
                  <a:pt x="4445" y="19748"/>
                </a:lnTo>
                <a:lnTo>
                  <a:pt x="4114" y="18376"/>
                </a:lnTo>
                <a:lnTo>
                  <a:pt x="3111" y="12217"/>
                </a:lnTo>
                <a:lnTo>
                  <a:pt x="4102" y="7747"/>
                </a:lnTo>
                <a:lnTo>
                  <a:pt x="6261" y="3975"/>
                </a:lnTo>
                <a:lnTo>
                  <a:pt x="5867" y="2565"/>
                </a:lnTo>
                <a:lnTo>
                  <a:pt x="5359" y="1231"/>
                </a:lnTo>
                <a:lnTo>
                  <a:pt x="477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4767795" y="5953480"/>
            <a:ext cx="41884" cy="44869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4771606" y="5953950"/>
            <a:ext cx="13195" cy="7797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4795291" y="5954407"/>
            <a:ext cx="6680" cy="3835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4766474" y="5968428"/>
            <a:ext cx="3987" cy="17259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4765459" y="5951169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7124" y="39420"/>
                </a:moveTo>
                <a:lnTo>
                  <a:pt x="5968" y="40271"/>
                </a:lnTo>
                <a:lnTo>
                  <a:pt x="4851" y="41198"/>
                </a:lnTo>
                <a:lnTo>
                  <a:pt x="3759" y="42227"/>
                </a:lnTo>
                <a:lnTo>
                  <a:pt x="8470" y="47129"/>
                </a:lnTo>
                <a:lnTo>
                  <a:pt x="15062" y="50304"/>
                </a:lnTo>
                <a:lnTo>
                  <a:pt x="21831" y="50304"/>
                </a:lnTo>
                <a:lnTo>
                  <a:pt x="22987" y="50279"/>
                </a:lnTo>
                <a:lnTo>
                  <a:pt x="31648" y="49809"/>
                </a:lnTo>
                <a:lnTo>
                  <a:pt x="36784" y="47193"/>
                </a:lnTo>
                <a:lnTo>
                  <a:pt x="30772" y="47193"/>
                </a:lnTo>
                <a:lnTo>
                  <a:pt x="21412" y="47155"/>
                </a:lnTo>
                <a:lnTo>
                  <a:pt x="15468" y="46824"/>
                </a:lnTo>
                <a:lnTo>
                  <a:pt x="10591" y="43751"/>
                </a:lnTo>
                <a:lnTo>
                  <a:pt x="7124" y="39420"/>
                </a:lnTo>
                <a:close/>
              </a:path>
              <a:path w="46989" h="50800">
                <a:moveTo>
                  <a:pt x="40957" y="37693"/>
                </a:moveTo>
                <a:lnTo>
                  <a:pt x="37122" y="43497"/>
                </a:lnTo>
                <a:lnTo>
                  <a:pt x="30772" y="47193"/>
                </a:lnTo>
                <a:lnTo>
                  <a:pt x="36784" y="47193"/>
                </a:lnTo>
                <a:lnTo>
                  <a:pt x="39128" y="45999"/>
                </a:lnTo>
                <a:lnTo>
                  <a:pt x="43929" y="39865"/>
                </a:lnTo>
                <a:lnTo>
                  <a:pt x="42964" y="39077"/>
                </a:lnTo>
                <a:lnTo>
                  <a:pt x="41973" y="38353"/>
                </a:lnTo>
                <a:lnTo>
                  <a:pt x="40957" y="37693"/>
                </a:lnTo>
                <a:close/>
              </a:path>
              <a:path w="46989" h="50800">
                <a:moveTo>
                  <a:pt x="4025" y="34518"/>
                </a:moveTo>
                <a:lnTo>
                  <a:pt x="3619" y="35915"/>
                </a:lnTo>
                <a:lnTo>
                  <a:pt x="3365" y="36588"/>
                </a:lnTo>
                <a:lnTo>
                  <a:pt x="3759" y="36207"/>
                </a:lnTo>
                <a:lnTo>
                  <a:pt x="4546" y="35521"/>
                </a:lnTo>
                <a:lnTo>
                  <a:pt x="4025" y="34518"/>
                </a:lnTo>
                <a:close/>
              </a:path>
              <a:path w="46989" h="50800">
                <a:moveTo>
                  <a:pt x="44221" y="30162"/>
                </a:moveTo>
                <a:lnTo>
                  <a:pt x="43954" y="31191"/>
                </a:lnTo>
                <a:lnTo>
                  <a:pt x="43649" y="32181"/>
                </a:lnTo>
                <a:lnTo>
                  <a:pt x="43281" y="33146"/>
                </a:lnTo>
                <a:lnTo>
                  <a:pt x="44411" y="33959"/>
                </a:lnTo>
                <a:lnTo>
                  <a:pt x="45491" y="34836"/>
                </a:lnTo>
                <a:lnTo>
                  <a:pt x="46532" y="35775"/>
                </a:lnTo>
                <a:lnTo>
                  <a:pt x="46621" y="35623"/>
                </a:lnTo>
                <a:lnTo>
                  <a:pt x="45592" y="33908"/>
                </a:lnTo>
                <a:lnTo>
                  <a:pt x="44780" y="32080"/>
                </a:lnTo>
                <a:lnTo>
                  <a:pt x="44221" y="30162"/>
                </a:lnTo>
                <a:close/>
              </a:path>
              <a:path w="46989" h="50800">
                <a:moveTo>
                  <a:pt x="36512" y="7073"/>
                </a:moveTo>
                <a:lnTo>
                  <a:pt x="39992" y="10121"/>
                </a:lnTo>
                <a:lnTo>
                  <a:pt x="42506" y="14363"/>
                </a:lnTo>
                <a:lnTo>
                  <a:pt x="43865" y="18884"/>
                </a:lnTo>
                <a:lnTo>
                  <a:pt x="44348" y="16408"/>
                </a:lnTo>
                <a:lnTo>
                  <a:pt x="45123" y="14147"/>
                </a:lnTo>
                <a:lnTo>
                  <a:pt x="46151" y="12103"/>
                </a:lnTo>
                <a:lnTo>
                  <a:pt x="45465" y="10871"/>
                </a:lnTo>
                <a:lnTo>
                  <a:pt x="44678" y="9740"/>
                </a:lnTo>
                <a:lnTo>
                  <a:pt x="43814" y="8712"/>
                </a:lnTo>
                <a:lnTo>
                  <a:pt x="41313" y="8572"/>
                </a:lnTo>
                <a:lnTo>
                  <a:pt x="38849" y="8000"/>
                </a:lnTo>
                <a:lnTo>
                  <a:pt x="36512" y="7073"/>
                </a:lnTo>
                <a:close/>
              </a:path>
              <a:path w="46989" h="50800">
                <a:moveTo>
                  <a:pt x="6146" y="10579"/>
                </a:moveTo>
                <a:lnTo>
                  <a:pt x="4559" y="10998"/>
                </a:lnTo>
                <a:lnTo>
                  <a:pt x="2908" y="11290"/>
                </a:lnTo>
                <a:lnTo>
                  <a:pt x="1206" y="11468"/>
                </a:lnTo>
                <a:lnTo>
                  <a:pt x="774" y="12103"/>
                </a:lnTo>
                <a:lnTo>
                  <a:pt x="380" y="12763"/>
                </a:lnTo>
                <a:lnTo>
                  <a:pt x="0" y="13462"/>
                </a:lnTo>
                <a:lnTo>
                  <a:pt x="876" y="14617"/>
                </a:lnTo>
                <a:lnTo>
                  <a:pt x="1663" y="15887"/>
                </a:lnTo>
                <a:lnTo>
                  <a:pt x="2336" y="17259"/>
                </a:lnTo>
                <a:lnTo>
                  <a:pt x="3175" y="14808"/>
                </a:lnTo>
                <a:lnTo>
                  <a:pt x="4483" y="12547"/>
                </a:lnTo>
                <a:lnTo>
                  <a:pt x="6146" y="10579"/>
                </a:lnTo>
                <a:close/>
              </a:path>
              <a:path w="46989" h="50800">
                <a:moveTo>
                  <a:pt x="28636" y="2311"/>
                </a:moveTo>
                <a:lnTo>
                  <a:pt x="24244" y="2311"/>
                </a:lnTo>
                <a:lnTo>
                  <a:pt x="26720" y="2438"/>
                </a:lnTo>
                <a:lnTo>
                  <a:pt x="28321" y="2743"/>
                </a:lnTo>
                <a:lnTo>
                  <a:pt x="29819" y="3238"/>
                </a:lnTo>
                <a:lnTo>
                  <a:pt x="28636" y="2311"/>
                </a:lnTo>
                <a:close/>
              </a:path>
              <a:path w="46989" h="50800">
                <a:moveTo>
                  <a:pt x="21564" y="0"/>
                </a:moveTo>
                <a:lnTo>
                  <a:pt x="20878" y="990"/>
                </a:lnTo>
                <a:lnTo>
                  <a:pt x="20142" y="1904"/>
                </a:lnTo>
                <a:lnTo>
                  <a:pt x="19329" y="2781"/>
                </a:lnTo>
                <a:lnTo>
                  <a:pt x="20815" y="2476"/>
                </a:lnTo>
                <a:lnTo>
                  <a:pt x="22326" y="2311"/>
                </a:lnTo>
                <a:lnTo>
                  <a:pt x="28636" y="2311"/>
                </a:lnTo>
                <a:lnTo>
                  <a:pt x="27431" y="1193"/>
                </a:lnTo>
                <a:lnTo>
                  <a:pt x="26377" y="12"/>
                </a:lnTo>
                <a:lnTo>
                  <a:pt x="215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4769358" y="5952071"/>
            <a:ext cx="12407" cy="7200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4766665" y="5951182"/>
            <a:ext cx="20955" cy="12065"/>
          </a:xfrm>
          <a:custGeom>
            <a:avLst/>
            <a:gdLst/>
            <a:ahLst/>
            <a:cxnLst/>
            <a:rect l="l" t="t" r="r" b="b"/>
            <a:pathLst>
              <a:path w="20954" h="12064">
                <a:moveTo>
                  <a:pt x="7814" y="7165"/>
                </a:moveTo>
                <a:lnTo>
                  <a:pt x="2692" y="8102"/>
                </a:lnTo>
                <a:lnTo>
                  <a:pt x="1714" y="9118"/>
                </a:lnTo>
                <a:lnTo>
                  <a:pt x="812" y="10236"/>
                </a:lnTo>
                <a:lnTo>
                  <a:pt x="0" y="11455"/>
                </a:lnTo>
                <a:lnTo>
                  <a:pt x="1701" y="11290"/>
                </a:lnTo>
                <a:lnTo>
                  <a:pt x="3352" y="10985"/>
                </a:lnTo>
                <a:lnTo>
                  <a:pt x="4940" y="10579"/>
                </a:lnTo>
                <a:lnTo>
                  <a:pt x="7814" y="7165"/>
                </a:lnTo>
                <a:close/>
              </a:path>
              <a:path w="20954" h="12064">
                <a:moveTo>
                  <a:pt x="12392" y="4172"/>
                </a:moveTo>
                <a:lnTo>
                  <a:pt x="8255" y="6642"/>
                </a:lnTo>
                <a:lnTo>
                  <a:pt x="7814" y="7165"/>
                </a:lnTo>
                <a:lnTo>
                  <a:pt x="12039" y="4597"/>
                </a:lnTo>
                <a:lnTo>
                  <a:pt x="12392" y="4172"/>
                </a:lnTo>
                <a:close/>
              </a:path>
              <a:path w="20954" h="12064">
                <a:moveTo>
                  <a:pt x="20358" y="0"/>
                </a:moveTo>
                <a:lnTo>
                  <a:pt x="18592" y="139"/>
                </a:lnTo>
                <a:lnTo>
                  <a:pt x="16827" y="431"/>
                </a:lnTo>
                <a:lnTo>
                  <a:pt x="15112" y="901"/>
                </a:lnTo>
                <a:lnTo>
                  <a:pt x="12392" y="4172"/>
                </a:lnTo>
                <a:lnTo>
                  <a:pt x="12979" y="3822"/>
                </a:lnTo>
                <a:lnTo>
                  <a:pt x="18135" y="2768"/>
                </a:lnTo>
                <a:lnTo>
                  <a:pt x="18935" y="1905"/>
                </a:lnTo>
                <a:lnTo>
                  <a:pt x="19737" y="901"/>
                </a:lnTo>
                <a:lnTo>
                  <a:pt x="203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4800193" y="5953226"/>
            <a:ext cx="4317" cy="2336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4791836" y="5951182"/>
            <a:ext cx="17780" cy="8890"/>
          </a:xfrm>
          <a:custGeom>
            <a:avLst/>
            <a:gdLst/>
            <a:ahLst/>
            <a:cxnLst/>
            <a:rect l="l" t="t" r="r" b="b"/>
            <a:pathLst>
              <a:path w="17779" h="8889">
                <a:moveTo>
                  <a:pt x="0" y="0"/>
                </a:moveTo>
                <a:lnTo>
                  <a:pt x="1054" y="1181"/>
                </a:lnTo>
                <a:lnTo>
                  <a:pt x="2209" y="2260"/>
                </a:lnTo>
                <a:lnTo>
                  <a:pt x="3441" y="3225"/>
                </a:lnTo>
                <a:lnTo>
                  <a:pt x="5956" y="4038"/>
                </a:lnTo>
                <a:lnTo>
                  <a:pt x="8191" y="5372"/>
                </a:lnTo>
                <a:lnTo>
                  <a:pt x="10134" y="7073"/>
                </a:lnTo>
                <a:lnTo>
                  <a:pt x="12471" y="7988"/>
                </a:lnTo>
                <a:lnTo>
                  <a:pt x="14935" y="8559"/>
                </a:lnTo>
                <a:lnTo>
                  <a:pt x="17437" y="8699"/>
                </a:lnTo>
                <a:lnTo>
                  <a:pt x="16040" y="7010"/>
                </a:lnTo>
                <a:lnTo>
                  <a:pt x="14427" y="5587"/>
                </a:lnTo>
                <a:lnTo>
                  <a:pt x="12674" y="4381"/>
                </a:lnTo>
                <a:lnTo>
                  <a:pt x="11125" y="3784"/>
                </a:lnTo>
                <a:lnTo>
                  <a:pt x="9677" y="2997"/>
                </a:lnTo>
                <a:lnTo>
                  <a:pt x="8356" y="2044"/>
                </a:lnTo>
                <a:lnTo>
                  <a:pt x="5714" y="927"/>
                </a:lnTo>
                <a:lnTo>
                  <a:pt x="2882" y="253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4762169" y="5970029"/>
            <a:ext cx="3766" cy="16929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4763325" y="5964631"/>
            <a:ext cx="6350" cy="26034"/>
          </a:xfrm>
          <a:custGeom>
            <a:avLst/>
            <a:gdLst/>
            <a:ahLst/>
            <a:cxnLst/>
            <a:rect l="l" t="t" r="r" b="b"/>
            <a:pathLst>
              <a:path w="6350" h="26035">
                <a:moveTo>
                  <a:pt x="2133" y="0"/>
                </a:moveTo>
                <a:lnTo>
                  <a:pt x="1257" y="1650"/>
                </a:lnTo>
                <a:lnTo>
                  <a:pt x="533" y="3454"/>
                </a:lnTo>
                <a:lnTo>
                  <a:pt x="0" y="5410"/>
                </a:lnTo>
                <a:lnTo>
                  <a:pt x="1485" y="8547"/>
                </a:lnTo>
                <a:lnTo>
                  <a:pt x="2387" y="11988"/>
                </a:lnTo>
                <a:lnTo>
                  <a:pt x="2616" y="15379"/>
                </a:lnTo>
                <a:lnTo>
                  <a:pt x="2476" y="17830"/>
                </a:lnTo>
                <a:lnTo>
                  <a:pt x="2057" y="20154"/>
                </a:lnTo>
                <a:lnTo>
                  <a:pt x="1346" y="22326"/>
                </a:lnTo>
                <a:lnTo>
                  <a:pt x="1904" y="23456"/>
                </a:lnTo>
                <a:lnTo>
                  <a:pt x="2649" y="24688"/>
                </a:lnTo>
                <a:lnTo>
                  <a:pt x="3276" y="25590"/>
                </a:lnTo>
                <a:lnTo>
                  <a:pt x="4139" y="24549"/>
                </a:lnTo>
                <a:lnTo>
                  <a:pt x="4749" y="23875"/>
                </a:lnTo>
                <a:lnTo>
                  <a:pt x="5511" y="23139"/>
                </a:lnTo>
                <a:lnTo>
                  <a:pt x="5969" y="21767"/>
                </a:lnTo>
                <a:lnTo>
                  <a:pt x="6159" y="21056"/>
                </a:lnTo>
                <a:lnTo>
                  <a:pt x="4965" y="18592"/>
                </a:lnTo>
                <a:lnTo>
                  <a:pt x="4127" y="15951"/>
                </a:lnTo>
                <a:lnTo>
                  <a:pt x="3136" y="9944"/>
                </a:lnTo>
                <a:lnTo>
                  <a:pt x="3479" y="6730"/>
                </a:lnTo>
                <a:lnTo>
                  <a:pt x="4470" y="3809"/>
                </a:lnTo>
                <a:lnTo>
                  <a:pt x="3797" y="2438"/>
                </a:lnTo>
                <a:lnTo>
                  <a:pt x="3009" y="1168"/>
                </a:lnTo>
                <a:lnTo>
                  <a:pt x="21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4813744" y="5951626"/>
            <a:ext cx="42633" cy="44792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4819180" y="5952287"/>
            <a:ext cx="10871" cy="6273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4840287" y="5952071"/>
            <a:ext cx="9093" cy="5143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4833975" y="5951626"/>
            <a:ext cx="18376" cy="9207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4855108" y="5967438"/>
            <a:ext cx="1690" cy="10858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4813020" y="5968238"/>
            <a:ext cx="1846" cy="11747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4811610" y="5949670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2806" y="30314"/>
                </a:moveTo>
                <a:lnTo>
                  <a:pt x="2311" y="32753"/>
                </a:lnTo>
                <a:lnTo>
                  <a:pt x="1524" y="35026"/>
                </a:lnTo>
                <a:lnTo>
                  <a:pt x="469" y="37122"/>
                </a:lnTo>
                <a:lnTo>
                  <a:pt x="800" y="37668"/>
                </a:lnTo>
                <a:lnTo>
                  <a:pt x="2755" y="39484"/>
                </a:lnTo>
                <a:lnTo>
                  <a:pt x="4619" y="41630"/>
                </a:lnTo>
                <a:lnTo>
                  <a:pt x="6146" y="43764"/>
                </a:lnTo>
                <a:lnTo>
                  <a:pt x="10617" y="47536"/>
                </a:lnTo>
                <a:lnTo>
                  <a:pt x="16319" y="49872"/>
                </a:lnTo>
                <a:lnTo>
                  <a:pt x="22123" y="49872"/>
                </a:lnTo>
                <a:lnTo>
                  <a:pt x="23279" y="49847"/>
                </a:lnTo>
                <a:lnTo>
                  <a:pt x="31094" y="48429"/>
                </a:lnTo>
                <a:lnTo>
                  <a:pt x="34647" y="46748"/>
                </a:lnTo>
                <a:lnTo>
                  <a:pt x="23126" y="46748"/>
                </a:lnTo>
                <a:lnTo>
                  <a:pt x="21716" y="46710"/>
                </a:lnTo>
                <a:lnTo>
                  <a:pt x="12255" y="46202"/>
                </a:lnTo>
                <a:lnTo>
                  <a:pt x="5499" y="38734"/>
                </a:lnTo>
                <a:lnTo>
                  <a:pt x="2806" y="30314"/>
                </a:lnTo>
                <a:close/>
              </a:path>
              <a:path w="47625" h="50164">
                <a:moveTo>
                  <a:pt x="44767" y="28625"/>
                </a:moveTo>
                <a:lnTo>
                  <a:pt x="42086" y="35893"/>
                </a:lnTo>
                <a:lnTo>
                  <a:pt x="37423" y="41630"/>
                </a:lnTo>
                <a:lnTo>
                  <a:pt x="31022" y="45395"/>
                </a:lnTo>
                <a:lnTo>
                  <a:pt x="23126" y="46748"/>
                </a:lnTo>
                <a:lnTo>
                  <a:pt x="34647" y="46748"/>
                </a:lnTo>
                <a:lnTo>
                  <a:pt x="37914" y="45202"/>
                </a:lnTo>
                <a:lnTo>
                  <a:pt x="43454" y="40360"/>
                </a:lnTo>
                <a:lnTo>
                  <a:pt x="47434" y="34099"/>
                </a:lnTo>
                <a:lnTo>
                  <a:pt x="46316" y="32384"/>
                </a:lnTo>
                <a:lnTo>
                  <a:pt x="45415" y="30543"/>
                </a:lnTo>
                <a:lnTo>
                  <a:pt x="44767" y="28625"/>
                </a:lnTo>
                <a:close/>
              </a:path>
              <a:path w="47625" h="50164">
                <a:moveTo>
                  <a:pt x="7569" y="8889"/>
                </a:moveTo>
                <a:lnTo>
                  <a:pt x="5854" y="9423"/>
                </a:lnTo>
                <a:lnTo>
                  <a:pt x="4063" y="9804"/>
                </a:lnTo>
                <a:lnTo>
                  <a:pt x="2197" y="10032"/>
                </a:lnTo>
                <a:lnTo>
                  <a:pt x="1384" y="11137"/>
                </a:lnTo>
                <a:lnTo>
                  <a:pt x="647" y="12331"/>
                </a:lnTo>
                <a:lnTo>
                  <a:pt x="0" y="13601"/>
                </a:lnTo>
                <a:lnTo>
                  <a:pt x="863" y="15112"/>
                </a:lnTo>
                <a:lnTo>
                  <a:pt x="1574" y="16763"/>
                </a:lnTo>
                <a:lnTo>
                  <a:pt x="2120" y="18567"/>
                </a:lnTo>
                <a:lnTo>
                  <a:pt x="3009" y="14871"/>
                </a:lnTo>
                <a:lnTo>
                  <a:pt x="4940" y="11569"/>
                </a:lnTo>
                <a:lnTo>
                  <a:pt x="7569" y="8889"/>
                </a:lnTo>
                <a:close/>
              </a:path>
              <a:path w="47625" h="50164">
                <a:moveTo>
                  <a:pt x="45923" y="10794"/>
                </a:moveTo>
                <a:lnTo>
                  <a:pt x="44843" y="10972"/>
                </a:lnTo>
                <a:lnTo>
                  <a:pt x="40741" y="11163"/>
                </a:lnTo>
                <a:lnTo>
                  <a:pt x="42100" y="13195"/>
                </a:lnTo>
                <a:lnTo>
                  <a:pt x="43167" y="15430"/>
                </a:lnTo>
                <a:lnTo>
                  <a:pt x="43941" y="17767"/>
                </a:lnTo>
                <a:lnTo>
                  <a:pt x="44310" y="15239"/>
                </a:lnTo>
                <a:lnTo>
                  <a:pt x="44996" y="12915"/>
                </a:lnTo>
                <a:lnTo>
                  <a:pt x="45862" y="10972"/>
                </a:lnTo>
                <a:lnTo>
                  <a:pt x="45923" y="10794"/>
                </a:lnTo>
                <a:close/>
              </a:path>
              <a:path w="47625" h="50164">
                <a:moveTo>
                  <a:pt x="20840" y="0"/>
                </a:moveTo>
                <a:lnTo>
                  <a:pt x="20104" y="927"/>
                </a:lnTo>
                <a:lnTo>
                  <a:pt x="19025" y="2057"/>
                </a:lnTo>
                <a:lnTo>
                  <a:pt x="18440" y="2616"/>
                </a:lnTo>
                <a:lnTo>
                  <a:pt x="19723" y="2285"/>
                </a:lnTo>
                <a:lnTo>
                  <a:pt x="21031" y="2057"/>
                </a:lnTo>
                <a:lnTo>
                  <a:pt x="22364" y="1955"/>
                </a:lnTo>
                <a:lnTo>
                  <a:pt x="21310" y="673"/>
                </a:lnTo>
                <a:lnTo>
                  <a:pt x="208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4817008" y="5950458"/>
            <a:ext cx="10096" cy="5702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4813820" y="5949353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18427" y="0"/>
                </a:moveTo>
                <a:lnTo>
                  <a:pt x="16687" y="215"/>
                </a:lnTo>
                <a:lnTo>
                  <a:pt x="14960" y="584"/>
                </a:lnTo>
                <a:lnTo>
                  <a:pt x="13284" y="1104"/>
                </a:lnTo>
                <a:lnTo>
                  <a:pt x="10604" y="3860"/>
                </a:lnTo>
                <a:lnTo>
                  <a:pt x="7188" y="5854"/>
                </a:lnTo>
                <a:lnTo>
                  <a:pt x="3187" y="6807"/>
                </a:lnTo>
                <a:lnTo>
                  <a:pt x="2032" y="7861"/>
                </a:lnTo>
                <a:lnTo>
                  <a:pt x="952" y="9042"/>
                </a:lnTo>
                <a:lnTo>
                  <a:pt x="0" y="10337"/>
                </a:lnTo>
                <a:lnTo>
                  <a:pt x="1854" y="10121"/>
                </a:lnTo>
                <a:lnTo>
                  <a:pt x="3644" y="9728"/>
                </a:lnTo>
                <a:lnTo>
                  <a:pt x="5372" y="9207"/>
                </a:lnTo>
                <a:lnTo>
                  <a:pt x="8305" y="6210"/>
                </a:lnTo>
                <a:lnTo>
                  <a:pt x="12103" y="4013"/>
                </a:lnTo>
                <a:lnTo>
                  <a:pt x="16243" y="2933"/>
                </a:lnTo>
                <a:lnTo>
                  <a:pt x="17094" y="2120"/>
                </a:lnTo>
                <a:lnTo>
                  <a:pt x="18017" y="1104"/>
                </a:lnTo>
                <a:lnTo>
                  <a:pt x="18643" y="317"/>
                </a:lnTo>
                <a:lnTo>
                  <a:pt x="184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4837810" y="5949213"/>
            <a:ext cx="17691" cy="8508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4832451" y="5949213"/>
            <a:ext cx="25400" cy="12065"/>
          </a:xfrm>
          <a:custGeom>
            <a:avLst/>
            <a:gdLst/>
            <a:ahLst/>
            <a:cxnLst/>
            <a:rect l="l" t="t" r="r" b="b"/>
            <a:pathLst>
              <a:path w="25400" h="12064">
                <a:moveTo>
                  <a:pt x="16916" y="8000"/>
                </a:moveTo>
                <a:lnTo>
                  <a:pt x="18021" y="9093"/>
                </a:lnTo>
                <a:lnTo>
                  <a:pt x="19024" y="10312"/>
                </a:lnTo>
                <a:lnTo>
                  <a:pt x="19900" y="11620"/>
                </a:lnTo>
                <a:lnTo>
                  <a:pt x="20637" y="11633"/>
                </a:lnTo>
                <a:lnTo>
                  <a:pt x="21793" y="11607"/>
                </a:lnTo>
                <a:lnTo>
                  <a:pt x="24003" y="11429"/>
                </a:lnTo>
                <a:lnTo>
                  <a:pt x="25082" y="11252"/>
                </a:lnTo>
                <a:lnTo>
                  <a:pt x="24460" y="10261"/>
                </a:lnTo>
                <a:lnTo>
                  <a:pt x="23774" y="9334"/>
                </a:lnTo>
                <a:lnTo>
                  <a:pt x="23037" y="8470"/>
                </a:lnTo>
                <a:lnTo>
                  <a:pt x="19075" y="8407"/>
                </a:lnTo>
                <a:lnTo>
                  <a:pt x="17983" y="8254"/>
                </a:lnTo>
                <a:lnTo>
                  <a:pt x="16916" y="8000"/>
                </a:lnTo>
                <a:close/>
              </a:path>
              <a:path w="25400" h="12064">
                <a:moveTo>
                  <a:pt x="5359" y="0"/>
                </a:moveTo>
                <a:lnTo>
                  <a:pt x="1308" y="0"/>
                </a:lnTo>
                <a:lnTo>
                  <a:pt x="190" y="215"/>
                </a:lnTo>
                <a:lnTo>
                  <a:pt x="0" y="457"/>
                </a:lnTo>
                <a:lnTo>
                  <a:pt x="482" y="1130"/>
                </a:lnTo>
                <a:lnTo>
                  <a:pt x="990" y="1777"/>
                </a:lnTo>
                <a:lnTo>
                  <a:pt x="1524" y="2412"/>
                </a:lnTo>
                <a:lnTo>
                  <a:pt x="5638" y="2438"/>
                </a:lnTo>
                <a:lnTo>
                  <a:pt x="6756" y="2603"/>
                </a:lnTo>
                <a:lnTo>
                  <a:pt x="7823" y="2857"/>
                </a:lnTo>
                <a:lnTo>
                  <a:pt x="6934" y="1981"/>
                </a:lnTo>
                <a:lnTo>
                  <a:pt x="6096" y="1015"/>
                </a:lnTo>
                <a:lnTo>
                  <a:pt x="535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4832312" y="594932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0" y="139"/>
                </a:lnTo>
                <a:lnTo>
                  <a:pt x="139" y="342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4808689" y="5970054"/>
            <a:ext cx="1752" cy="11277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4809325" y="5963259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69" y="2044"/>
                </a:lnTo>
                <a:lnTo>
                  <a:pt x="482" y="4305"/>
                </a:lnTo>
                <a:lnTo>
                  <a:pt x="0" y="6794"/>
                </a:lnTo>
                <a:lnTo>
                  <a:pt x="596" y="8788"/>
                </a:lnTo>
                <a:lnTo>
                  <a:pt x="977" y="10845"/>
                </a:lnTo>
                <a:lnTo>
                  <a:pt x="1015" y="14668"/>
                </a:lnTo>
                <a:lnTo>
                  <a:pt x="762" y="16408"/>
                </a:lnTo>
                <a:lnTo>
                  <a:pt x="355" y="18072"/>
                </a:lnTo>
                <a:lnTo>
                  <a:pt x="914" y="19977"/>
                </a:lnTo>
                <a:lnTo>
                  <a:pt x="1739" y="21805"/>
                </a:lnTo>
                <a:lnTo>
                  <a:pt x="2755" y="23520"/>
                </a:lnTo>
                <a:lnTo>
                  <a:pt x="3822" y="21424"/>
                </a:lnTo>
                <a:lnTo>
                  <a:pt x="4610" y="19151"/>
                </a:lnTo>
                <a:lnTo>
                  <a:pt x="5105" y="16713"/>
                </a:lnTo>
                <a:lnTo>
                  <a:pt x="4686" y="15405"/>
                </a:lnTo>
                <a:lnTo>
                  <a:pt x="4368" y="14071"/>
                </a:lnTo>
                <a:lnTo>
                  <a:pt x="3708" y="10020"/>
                </a:lnTo>
                <a:lnTo>
                  <a:pt x="3835" y="7416"/>
                </a:lnTo>
                <a:lnTo>
                  <a:pt x="4419" y="4965"/>
                </a:lnTo>
                <a:lnTo>
                  <a:pt x="3860" y="3162"/>
                </a:lnTo>
                <a:lnTo>
                  <a:pt x="3149" y="1524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4855552" y="5911926"/>
            <a:ext cx="66421" cy="71831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4882324" y="5937631"/>
            <a:ext cx="35953" cy="19164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4874562" y="5909526"/>
            <a:ext cx="83009" cy="56934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4927130" y="5929439"/>
            <a:ext cx="38125" cy="36512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4921491" y="5927090"/>
            <a:ext cx="38188" cy="36169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4917198" y="5919203"/>
            <a:ext cx="52565" cy="50380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4917465" y="5925896"/>
            <a:ext cx="88417" cy="63792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4962258" y="5948451"/>
            <a:ext cx="37477" cy="23075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4957914" y="5942406"/>
            <a:ext cx="52455" cy="50393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4958816" y="5946787"/>
            <a:ext cx="10655" cy="16192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4958067" y="5961202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749" y="0"/>
                </a:moveTo>
                <a:lnTo>
                  <a:pt x="415" y="1219"/>
                </a:lnTo>
                <a:lnTo>
                  <a:pt x="177" y="2349"/>
                </a:lnTo>
                <a:lnTo>
                  <a:pt x="0" y="3594"/>
                </a:lnTo>
                <a:lnTo>
                  <a:pt x="850" y="3035"/>
                </a:lnTo>
                <a:lnTo>
                  <a:pt x="1753" y="2349"/>
                </a:lnTo>
                <a:lnTo>
                  <a:pt x="2425" y="1778"/>
                </a:lnTo>
                <a:lnTo>
                  <a:pt x="1770" y="1143"/>
                </a:lnTo>
                <a:lnTo>
                  <a:pt x="1282" y="622"/>
                </a:lnTo>
                <a:lnTo>
                  <a:pt x="7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4509211" y="6417462"/>
            <a:ext cx="42570" cy="44830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4506379" y="6414338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15887" y="46520"/>
                </a:moveTo>
                <a:lnTo>
                  <a:pt x="17221" y="47625"/>
                </a:lnTo>
                <a:lnTo>
                  <a:pt x="18440" y="48844"/>
                </a:lnTo>
                <a:lnTo>
                  <a:pt x="19545" y="50152"/>
                </a:lnTo>
                <a:lnTo>
                  <a:pt x="20535" y="50266"/>
                </a:lnTo>
                <a:lnTo>
                  <a:pt x="20993" y="49466"/>
                </a:lnTo>
                <a:lnTo>
                  <a:pt x="21488" y="48691"/>
                </a:lnTo>
                <a:lnTo>
                  <a:pt x="22034" y="47955"/>
                </a:lnTo>
                <a:lnTo>
                  <a:pt x="19824" y="47815"/>
                </a:lnTo>
                <a:lnTo>
                  <a:pt x="17767" y="47320"/>
                </a:lnTo>
                <a:lnTo>
                  <a:pt x="15887" y="46520"/>
                </a:lnTo>
                <a:close/>
              </a:path>
              <a:path w="48895" h="50800">
                <a:moveTo>
                  <a:pt x="2832" y="29629"/>
                </a:moveTo>
                <a:lnTo>
                  <a:pt x="2158" y="32042"/>
                </a:lnTo>
                <a:lnTo>
                  <a:pt x="1193" y="34226"/>
                </a:lnTo>
                <a:lnTo>
                  <a:pt x="0" y="36182"/>
                </a:lnTo>
                <a:lnTo>
                  <a:pt x="749" y="37871"/>
                </a:lnTo>
                <a:lnTo>
                  <a:pt x="1663" y="39395"/>
                </a:lnTo>
                <a:lnTo>
                  <a:pt x="2717" y="40792"/>
                </a:lnTo>
                <a:lnTo>
                  <a:pt x="5397" y="41097"/>
                </a:lnTo>
                <a:lnTo>
                  <a:pt x="8026" y="41884"/>
                </a:lnTo>
                <a:lnTo>
                  <a:pt x="10477" y="43065"/>
                </a:lnTo>
                <a:lnTo>
                  <a:pt x="6629" y="39624"/>
                </a:lnTo>
                <a:lnTo>
                  <a:pt x="4000" y="34747"/>
                </a:lnTo>
                <a:lnTo>
                  <a:pt x="2832" y="29629"/>
                </a:lnTo>
                <a:close/>
              </a:path>
              <a:path w="48895" h="50800">
                <a:moveTo>
                  <a:pt x="44551" y="33832"/>
                </a:moveTo>
                <a:lnTo>
                  <a:pt x="44145" y="34874"/>
                </a:lnTo>
                <a:lnTo>
                  <a:pt x="43662" y="35877"/>
                </a:lnTo>
                <a:lnTo>
                  <a:pt x="43103" y="36830"/>
                </a:lnTo>
                <a:lnTo>
                  <a:pt x="45237" y="36779"/>
                </a:lnTo>
                <a:lnTo>
                  <a:pt x="44957" y="35839"/>
                </a:lnTo>
                <a:lnTo>
                  <a:pt x="44742" y="34848"/>
                </a:lnTo>
                <a:lnTo>
                  <a:pt x="44551" y="33832"/>
                </a:lnTo>
                <a:close/>
              </a:path>
              <a:path w="48895" h="50800">
                <a:moveTo>
                  <a:pt x="36440" y="3124"/>
                </a:moveTo>
                <a:lnTo>
                  <a:pt x="24333" y="3124"/>
                </a:lnTo>
                <a:lnTo>
                  <a:pt x="25755" y="3162"/>
                </a:lnTo>
                <a:lnTo>
                  <a:pt x="32986" y="5076"/>
                </a:lnTo>
                <a:lnTo>
                  <a:pt x="38790" y="9442"/>
                </a:lnTo>
                <a:lnTo>
                  <a:pt x="42991" y="15485"/>
                </a:lnTo>
                <a:lnTo>
                  <a:pt x="45415" y="22428"/>
                </a:lnTo>
                <a:lnTo>
                  <a:pt x="46177" y="20053"/>
                </a:lnTo>
                <a:lnTo>
                  <a:pt x="47243" y="17856"/>
                </a:lnTo>
                <a:lnTo>
                  <a:pt x="48564" y="15862"/>
                </a:lnTo>
                <a:lnTo>
                  <a:pt x="44724" y="9552"/>
                </a:lnTo>
                <a:lnTo>
                  <a:pt x="39236" y="4525"/>
                </a:lnTo>
                <a:lnTo>
                  <a:pt x="36440" y="3124"/>
                </a:lnTo>
                <a:close/>
              </a:path>
              <a:path w="48895" h="50800">
                <a:moveTo>
                  <a:pt x="25336" y="0"/>
                </a:moveTo>
                <a:lnTo>
                  <a:pt x="1612" y="12788"/>
                </a:lnTo>
                <a:lnTo>
                  <a:pt x="2476" y="14554"/>
                </a:lnTo>
                <a:lnTo>
                  <a:pt x="3098" y="16421"/>
                </a:lnTo>
                <a:lnTo>
                  <a:pt x="3467" y="18351"/>
                </a:lnTo>
                <a:lnTo>
                  <a:pt x="6513" y="12178"/>
                </a:lnTo>
                <a:lnTo>
                  <a:pt x="11128" y="7365"/>
                </a:lnTo>
                <a:lnTo>
                  <a:pt x="17129" y="4239"/>
                </a:lnTo>
                <a:lnTo>
                  <a:pt x="24333" y="3124"/>
                </a:lnTo>
                <a:lnTo>
                  <a:pt x="36440" y="3124"/>
                </a:lnTo>
                <a:lnTo>
                  <a:pt x="32563" y="1194"/>
                </a:lnTo>
                <a:lnTo>
                  <a:pt x="2533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4462653" y="6415532"/>
            <a:ext cx="42443" cy="44869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4504156" y="6433731"/>
            <a:ext cx="1955" cy="11836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4459694" y="6412407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31178" y="46567"/>
                </a:moveTo>
                <a:lnTo>
                  <a:pt x="30504" y="46898"/>
                </a:lnTo>
                <a:lnTo>
                  <a:pt x="23571" y="47993"/>
                </a:lnTo>
                <a:lnTo>
                  <a:pt x="21526" y="47993"/>
                </a:lnTo>
                <a:lnTo>
                  <a:pt x="22123" y="48679"/>
                </a:lnTo>
                <a:lnTo>
                  <a:pt x="22771" y="49517"/>
                </a:lnTo>
                <a:lnTo>
                  <a:pt x="23355" y="50393"/>
                </a:lnTo>
                <a:lnTo>
                  <a:pt x="26111" y="50304"/>
                </a:lnTo>
                <a:lnTo>
                  <a:pt x="27393" y="50139"/>
                </a:lnTo>
                <a:lnTo>
                  <a:pt x="29667" y="47993"/>
                </a:lnTo>
                <a:lnTo>
                  <a:pt x="23571" y="47993"/>
                </a:lnTo>
                <a:lnTo>
                  <a:pt x="21437" y="47891"/>
                </a:lnTo>
                <a:lnTo>
                  <a:pt x="29775" y="47891"/>
                </a:lnTo>
                <a:lnTo>
                  <a:pt x="31178" y="46567"/>
                </a:lnTo>
                <a:close/>
              </a:path>
              <a:path w="48895" h="50800">
                <a:moveTo>
                  <a:pt x="36828" y="43748"/>
                </a:moveTo>
                <a:lnTo>
                  <a:pt x="31470" y="46291"/>
                </a:lnTo>
                <a:lnTo>
                  <a:pt x="31178" y="46567"/>
                </a:lnTo>
                <a:lnTo>
                  <a:pt x="36733" y="43837"/>
                </a:lnTo>
                <a:close/>
              </a:path>
              <a:path w="48895" h="50800">
                <a:moveTo>
                  <a:pt x="45046" y="33147"/>
                </a:moveTo>
                <a:lnTo>
                  <a:pt x="41750" y="39142"/>
                </a:lnTo>
                <a:lnTo>
                  <a:pt x="36828" y="43748"/>
                </a:lnTo>
                <a:lnTo>
                  <a:pt x="42837" y="42887"/>
                </a:lnTo>
                <a:lnTo>
                  <a:pt x="44284" y="41490"/>
                </a:lnTo>
                <a:lnTo>
                  <a:pt x="45580" y="39903"/>
                </a:lnTo>
                <a:lnTo>
                  <a:pt x="46685" y="38112"/>
                </a:lnTo>
                <a:lnTo>
                  <a:pt x="45999" y="36588"/>
                </a:lnTo>
                <a:lnTo>
                  <a:pt x="45440" y="34925"/>
                </a:lnTo>
                <a:lnTo>
                  <a:pt x="45046" y="33147"/>
                </a:lnTo>
                <a:close/>
              </a:path>
              <a:path w="48895" h="50800">
                <a:moveTo>
                  <a:pt x="6945" y="38696"/>
                </a:moveTo>
                <a:lnTo>
                  <a:pt x="4051" y="38696"/>
                </a:lnTo>
                <a:lnTo>
                  <a:pt x="5727" y="38900"/>
                </a:lnTo>
                <a:lnTo>
                  <a:pt x="7353" y="39268"/>
                </a:lnTo>
                <a:lnTo>
                  <a:pt x="6945" y="38696"/>
                </a:lnTo>
                <a:close/>
              </a:path>
              <a:path w="48895" h="50800">
                <a:moveTo>
                  <a:pt x="2959" y="29095"/>
                </a:moveTo>
                <a:lnTo>
                  <a:pt x="2260" y="31508"/>
                </a:lnTo>
                <a:lnTo>
                  <a:pt x="1257" y="33680"/>
                </a:lnTo>
                <a:lnTo>
                  <a:pt x="0" y="35636"/>
                </a:lnTo>
                <a:lnTo>
                  <a:pt x="457" y="36728"/>
                </a:lnTo>
                <a:lnTo>
                  <a:pt x="990" y="37744"/>
                </a:lnTo>
                <a:lnTo>
                  <a:pt x="1562" y="38722"/>
                </a:lnTo>
                <a:lnTo>
                  <a:pt x="4051" y="38696"/>
                </a:lnTo>
                <a:lnTo>
                  <a:pt x="6945" y="38696"/>
                </a:lnTo>
                <a:lnTo>
                  <a:pt x="5207" y="36258"/>
                </a:lnTo>
                <a:lnTo>
                  <a:pt x="3721" y="32727"/>
                </a:lnTo>
                <a:lnTo>
                  <a:pt x="2959" y="29095"/>
                </a:lnTo>
                <a:close/>
              </a:path>
              <a:path w="48895" h="50800">
                <a:moveTo>
                  <a:pt x="36747" y="3111"/>
                </a:moveTo>
                <a:lnTo>
                  <a:pt x="24587" y="3111"/>
                </a:lnTo>
                <a:lnTo>
                  <a:pt x="25996" y="3162"/>
                </a:lnTo>
                <a:lnTo>
                  <a:pt x="32974" y="4949"/>
                </a:lnTo>
                <a:lnTo>
                  <a:pt x="38638" y="9032"/>
                </a:lnTo>
                <a:lnTo>
                  <a:pt x="42832" y="14720"/>
                </a:lnTo>
                <a:lnTo>
                  <a:pt x="45402" y="21323"/>
                </a:lnTo>
                <a:lnTo>
                  <a:pt x="46088" y="18935"/>
                </a:lnTo>
                <a:lnTo>
                  <a:pt x="47066" y="16725"/>
                </a:lnTo>
                <a:lnTo>
                  <a:pt x="48298" y="14719"/>
                </a:lnTo>
                <a:lnTo>
                  <a:pt x="44357" y="8835"/>
                </a:lnTo>
                <a:lnTo>
                  <a:pt x="38963" y="4173"/>
                </a:lnTo>
                <a:lnTo>
                  <a:pt x="36747" y="3111"/>
                </a:lnTo>
                <a:close/>
              </a:path>
              <a:path w="48895" h="50800">
                <a:moveTo>
                  <a:pt x="25590" y="0"/>
                </a:moveTo>
                <a:lnTo>
                  <a:pt x="2108" y="12395"/>
                </a:lnTo>
                <a:lnTo>
                  <a:pt x="2921" y="14185"/>
                </a:lnTo>
                <a:lnTo>
                  <a:pt x="3505" y="16078"/>
                </a:lnTo>
                <a:lnTo>
                  <a:pt x="3822" y="18021"/>
                </a:lnTo>
                <a:lnTo>
                  <a:pt x="6901" y="11973"/>
                </a:lnTo>
                <a:lnTo>
                  <a:pt x="11504" y="7261"/>
                </a:lnTo>
                <a:lnTo>
                  <a:pt x="17458" y="4201"/>
                </a:lnTo>
                <a:lnTo>
                  <a:pt x="24587" y="3111"/>
                </a:lnTo>
                <a:lnTo>
                  <a:pt x="36747" y="3111"/>
                </a:lnTo>
                <a:lnTo>
                  <a:pt x="32560" y="1105"/>
                </a:lnTo>
                <a:lnTo>
                  <a:pt x="2559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4508665" y="6432689"/>
            <a:ext cx="1560" cy="11277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4504753" y="6427127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51" y="0"/>
                </a:moveTo>
                <a:lnTo>
                  <a:pt x="2006" y="2006"/>
                </a:lnTo>
                <a:lnTo>
                  <a:pt x="1028" y="4216"/>
                </a:lnTo>
                <a:lnTo>
                  <a:pt x="342" y="6603"/>
                </a:lnTo>
                <a:lnTo>
                  <a:pt x="533" y="7340"/>
                </a:lnTo>
                <a:lnTo>
                  <a:pt x="685" y="8077"/>
                </a:lnTo>
                <a:lnTo>
                  <a:pt x="1358" y="12230"/>
                </a:lnTo>
                <a:lnTo>
                  <a:pt x="1016" y="15481"/>
                </a:lnTo>
                <a:lnTo>
                  <a:pt x="0" y="18427"/>
                </a:lnTo>
                <a:lnTo>
                  <a:pt x="393" y="20205"/>
                </a:lnTo>
                <a:lnTo>
                  <a:pt x="939" y="21856"/>
                </a:lnTo>
                <a:lnTo>
                  <a:pt x="1625" y="23393"/>
                </a:lnTo>
                <a:lnTo>
                  <a:pt x="2832" y="21437"/>
                </a:lnTo>
                <a:lnTo>
                  <a:pt x="3797" y="19253"/>
                </a:lnTo>
                <a:lnTo>
                  <a:pt x="4457" y="16840"/>
                </a:lnTo>
                <a:lnTo>
                  <a:pt x="4127" y="15405"/>
                </a:lnTo>
                <a:lnTo>
                  <a:pt x="3911" y="13970"/>
                </a:lnTo>
                <a:lnTo>
                  <a:pt x="3949" y="10071"/>
                </a:lnTo>
                <a:lnTo>
                  <a:pt x="4394" y="7734"/>
                </a:lnTo>
                <a:lnTo>
                  <a:pt x="5092" y="5562"/>
                </a:lnTo>
                <a:lnTo>
                  <a:pt x="4737" y="3632"/>
                </a:lnTo>
                <a:lnTo>
                  <a:pt x="4102" y="1765"/>
                </a:lnTo>
                <a:lnTo>
                  <a:pt x="325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4418495" y="6412674"/>
            <a:ext cx="40284" cy="44869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4457700" y="6431381"/>
            <a:ext cx="1993" cy="11658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4416196" y="6409550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7538" y="47752"/>
                </a:moveTo>
                <a:lnTo>
                  <a:pt x="18338" y="48590"/>
                </a:lnTo>
                <a:lnTo>
                  <a:pt x="19075" y="49466"/>
                </a:lnTo>
                <a:lnTo>
                  <a:pt x="19748" y="50380"/>
                </a:lnTo>
                <a:lnTo>
                  <a:pt x="20573" y="50393"/>
                </a:lnTo>
                <a:lnTo>
                  <a:pt x="22237" y="50393"/>
                </a:lnTo>
                <a:lnTo>
                  <a:pt x="23888" y="50253"/>
                </a:lnTo>
                <a:lnTo>
                  <a:pt x="25526" y="49974"/>
                </a:lnTo>
                <a:lnTo>
                  <a:pt x="27446" y="47993"/>
                </a:lnTo>
                <a:lnTo>
                  <a:pt x="20624" y="47993"/>
                </a:lnTo>
                <a:lnTo>
                  <a:pt x="18795" y="47917"/>
                </a:lnTo>
                <a:lnTo>
                  <a:pt x="17538" y="47752"/>
                </a:lnTo>
                <a:close/>
              </a:path>
              <a:path w="45720" h="50800">
                <a:moveTo>
                  <a:pt x="29370" y="46006"/>
                </a:moveTo>
                <a:lnTo>
                  <a:pt x="27468" y="46927"/>
                </a:lnTo>
                <a:lnTo>
                  <a:pt x="20624" y="47993"/>
                </a:lnTo>
                <a:lnTo>
                  <a:pt x="27446" y="47993"/>
                </a:lnTo>
                <a:lnTo>
                  <a:pt x="29370" y="46006"/>
                </a:lnTo>
                <a:close/>
              </a:path>
              <a:path w="45720" h="50800">
                <a:moveTo>
                  <a:pt x="34201" y="43421"/>
                </a:moveTo>
                <a:lnTo>
                  <a:pt x="29451" y="45923"/>
                </a:lnTo>
                <a:lnTo>
                  <a:pt x="33634" y="43942"/>
                </a:lnTo>
                <a:lnTo>
                  <a:pt x="34201" y="43421"/>
                </a:lnTo>
                <a:close/>
              </a:path>
              <a:path w="45720" h="50800">
                <a:moveTo>
                  <a:pt x="41986" y="33489"/>
                </a:moveTo>
                <a:lnTo>
                  <a:pt x="38635" y="39356"/>
                </a:lnTo>
                <a:lnTo>
                  <a:pt x="34201" y="43421"/>
                </a:lnTo>
                <a:lnTo>
                  <a:pt x="34709" y="43154"/>
                </a:lnTo>
                <a:lnTo>
                  <a:pt x="40716" y="42062"/>
                </a:lnTo>
                <a:lnTo>
                  <a:pt x="41732" y="40982"/>
                </a:lnTo>
                <a:lnTo>
                  <a:pt x="42671" y="39789"/>
                </a:lnTo>
                <a:lnTo>
                  <a:pt x="43497" y="38493"/>
                </a:lnTo>
                <a:lnTo>
                  <a:pt x="42849" y="36944"/>
                </a:lnTo>
                <a:lnTo>
                  <a:pt x="42341" y="35280"/>
                </a:lnTo>
                <a:lnTo>
                  <a:pt x="41986" y="33489"/>
                </a:lnTo>
                <a:close/>
              </a:path>
              <a:path w="45720" h="50800">
                <a:moveTo>
                  <a:pt x="2603" y="36334"/>
                </a:moveTo>
                <a:lnTo>
                  <a:pt x="2070" y="37515"/>
                </a:lnTo>
                <a:lnTo>
                  <a:pt x="1447" y="38620"/>
                </a:lnTo>
                <a:lnTo>
                  <a:pt x="761" y="39662"/>
                </a:lnTo>
                <a:lnTo>
                  <a:pt x="2285" y="39763"/>
                </a:lnTo>
                <a:lnTo>
                  <a:pt x="3797" y="40017"/>
                </a:lnTo>
                <a:lnTo>
                  <a:pt x="5270" y="40398"/>
                </a:lnTo>
                <a:lnTo>
                  <a:pt x="4254" y="39154"/>
                </a:lnTo>
                <a:lnTo>
                  <a:pt x="3365" y="37782"/>
                </a:lnTo>
                <a:lnTo>
                  <a:pt x="2603" y="36334"/>
                </a:lnTo>
                <a:close/>
              </a:path>
              <a:path w="45720" h="50800">
                <a:moveTo>
                  <a:pt x="33788" y="3124"/>
                </a:moveTo>
                <a:lnTo>
                  <a:pt x="12776" y="3124"/>
                </a:lnTo>
                <a:lnTo>
                  <a:pt x="23050" y="3162"/>
                </a:lnTo>
                <a:lnTo>
                  <a:pt x="30152" y="5007"/>
                </a:lnTo>
                <a:lnTo>
                  <a:pt x="35883" y="9221"/>
                </a:lnTo>
                <a:lnTo>
                  <a:pt x="40081" y="15076"/>
                </a:lnTo>
                <a:lnTo>
                  <a:pt x="42583" y="21844"/>
                </a:lnTo>
                <a:lnTo>
                  <a:pt x="43306" y="19456"/>
                </a:lnTo>
                <a:lnTo>
                  <a:pt x="44322" y="17246"/>
                </a:lnTo>
                <a:lnTo>
                  <a:pt x="45605" y="15252"/>
                </a:lnTo>
                <a:lnTo>
                  <a:pt x="41705" y="9167"/>
                </a:lnTo>
                <a:lnTo>
                  <a:pt x="36263" y="4335"/>
                </a:lnTo>
                <a:lnTo>
                  <a:pt x="33788" y="3124"/>
                </a:lnTo>
                <a:close/>
              </a:path>
              <a:path w="45720" h="50800">
                <a:moveTo>
                  <a:pt x="22644" y="0"/>
                </a:moveTo>
                <a:lnTo>
                  <a:pt x="21488" y="25"/>
                </a:lnTo>
                <a:lnTo>
                  <a:pt x="12484" y="520"/>
                </a:lnTo>
                <a:lnTo>
                  <a:pt x="4762" y="4610"/>
                </a:lnTo>
                <a:lnTo>
                  <a:pt x="0" y="11163"/>
                </a:lnTo>
                <a:lnTo>
                  <a:pt x="863" y="12280"/>
                </a:lnTo>
                <a:lnTo>
                  <a:pt x="1625" y="13462"/>
                </a:lnTo>
                <a:lnTo>
                  <a:pt x="2298" y="14693"/>
                </a:lnTo>
                <a:lnTo>
                  <a:pt x="5918" y="7708"/>
                </a:lnTo>
                <a:lnTo>
                  <a:pt x="12776" y="3124"/>
                </a:lnTo>
                <a:lnTo>
                  <a:pt x="33788" y="3124"/>
                </a:lnTo>
                <a:lnTo>
                  <a:pt x="29751" y="1149"/>
                </a:lnTo>
                <a:lnTo>
                  <a:pt x="2264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4462208" y="6430429"/>
            <a:ext cx="1549" cy="11074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4458182" y="642480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19" y="0"/>
                </a:moveTo>
                <a:lnTo>
                  <a:pt x="2336" y="1993"/>
                </a:lnTo>
                <a:lnTo>
                  <a:pt x="1308" y="4203"/>
                </a:lnTo>
                <a:lnTo>
                  <a:pt x="596" y="6591"/>
                </a:lnTo>
                <a:lnTo>
                  <a:pt x="723" y="7150"/>
                </a:lnTo>
                <a:lnTo>
                  <a:pt x="1511" y="11823"/>
                </a:lnTo>
                <a:lnTo>
                  <a:pt x="1104" y="15201"/>
                </a:lnTo>
                <a:lnTo>
                  <a:pt x="0" y="18237"/>
                </a:lnTo>
                <a:lnTo>
                  <a:pt x="355" y="20027"/>
                </a:lnTo>
                <a:lnTo>
                  <a:pt x="863" y="21691"/>
                </a:lnTo>
                <a:lnTo>
                  <a:pt x="1511" y="23240"/>
                </a:lnTo>
                <a:lnTo>
                  <a:pt x="2755" y="21297"/>
                </a:lnTo>
                <a:lnTo>
                  <a:pt x="3759" y="19113"/>
                </a:lnTo>
                <a:lnTo>
                  <a:pt x="4470" y="16713"/>
                </a:lnTo>
                <a:lnTo>
                  <a:pt x="4203" y="15455"/>
                </a:lnTo>
                <a:lnTo>
                  <a:pt x="4025" y="14185"/>
                </a:lnTo>
                <a:lnTo>
                  <a:pt x="4089" y="10350"/>
                </a:lnTo>
                <a:lnTo>
                  <a:pt x="4559" y="7899"/>
                </a:lnTo>
                <a:lnTo>
                  <a:pt x="5334" y="5638"/>
                </a:lnTo>
                <a:lnTo>
                  <a:pt x="5016" y="3683"/>
                </a:lnTo>
                <a:lnTo>
                  <a:pt x="4419" y="1790"/>
                </a:lnTo>
                <a:lnTo>
                  <a:pt x="36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4373879" y="6413601"/>
            <a:ext cx="40271" cy="44869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4415802" y="6431661"/>
            <a:ext cx="1079" cy="8521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4411224" y="6425272"/>
            <a:ext cx="5352" cy="21805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4372102" y="6410477"/>
            <a:ext cx="44450" cy="50800"/>
          </a:xfrm>
          <a:custGeom>
            <a:avLst/>
            <a:gdLst/>
            <a:ahLst/>
            <a:cxnLst/>
            <a:rect l="l" t="t" r="r" b="b"/>
            <a:pathLst>
              <a:path w="44450" h="50800">
                <a:moveTo>
                  <a:pt x="18808" y="47713"/>
                </a:moveTo>
                <a:lnTo>
                  <a:pt x="19394" y="48742"/>
                </a:lnTo>
                <a:lnTo>
                  <a:pt x="19787" y="49529"/>
                </a:lnTo>
                <a:lnTo>
                  <a:pt x="20142" y="50330"/>
                </a:lnTo>
                <a:lnTo>
                  <a:pt x="20523" y="50355"/>
                </a:lnTo>
                <a:lnTo>
                  <a:pt x="21164" y="49441"/>
                </a:lnTo>
                <a:lnTo>
                  <a:pt x="21717" y="48742"/>
                </a:lnTo>
                <a:lnTo>
                  <a:pt x="22377" y="47993"/>
                </a:lnTo>
                <a:lnTo>
                  <a:pt x="20231" y="47917"/>
                </a:lnTo>
                <a:lnTo>
                  <a:pt x="18808" y="47713"/>
                </a:lnTo>
                <a:close/>
              </a:path>
              <a:path w="44450" h="50800">
                <a:moveTo>
                  <a:pt x="42037" y="36601"/>
                </a:moveTo>
                <a:lnTo>
                  <a:pt x="41592" y="37388"/>
                </a:lnTo>
                <a:lnTo>
                  <a:pt x="41084" y="38150"/>
                </a:lnTo>
                <a:lnTo>
                  <a:pt x="40525" y="38887"/>
                </a:lnTo>
                <a:lnTo>
                  <a:pt x="43281" y="38696"/>
                </a:lnTo>
                <a:lnTo>
                  <a:pt x="42837" y="38036"/>
                </a:lnTo>
                <a:lnTo>
                  <a:pt x="42430" y="37337"/>
                </a:lnTo>
                <a:lnTo>
                  <a:pt x="42037" y="36601"/>
                </a:lnTo>
                <a:close/>
              </a:path>
              <a:path w="44450" h="50800">
                <a:moveTo>
                  <a:pt x="1777" y="30149"/>
                </a:moveTo>
                <a:lnTo>
                  <a:pt x="1320" y="31889"/>
                </a:lnTo>
                <a:lnTo>
                  <a:pt x="723" y="33515"/>
                </a:lnTo>
                <a:lnTo>
                  <a:pt x="0" y="35026"/>
                </a:lnTo>
                <a:lnTo>
                  <a:pt x="1308" y="35204"/>
                </a:lnTo>
                <a:lnTo>
                  <a:pt x="2616" y="35496"/>
                </a:lnTo>
                <a:lnTo>
                  <a:pt x="3898" y="35890"/>
                </a:lnTo>
                <a:lnTo>
                  <a:pt x="2984" y="34074"/>
                </a:lnTo>
                <a:lnTo>
                  <a:pt x="2260" y="32130"/>
                </a:lnTo>
                <a:lnTo>
                  <a:pt x="1777" y="30149"/>
                </a:lnTo>
                <a:close/>
              </a:path>
              <a:path w="44450" h="50800">
                <a:moveTo>
                  <a:pt x="31864" y="0"/>
                </a:moveTo>
                <a:lnTo>
                  <a:pt x="152" y="13246"/>
                </a:lnTo>
                <a:lnTo>
                  <a:pt x="1054" y="14986"/>
                </a:lnTo>
                <a:lnTo>
                  <a:pt x="1739" y="16840"/>
                </a:lnTo>
                <a:lnTo>
                  <a:pt x="2159" y="18745"/>
                </a:lnTo>
                <a:lnTo>
                  <a:pt x="5160" y="12425"/>
                </a:lnTo>
                <a:lnTo>
                  <a:pt x="9788" y="7486"/>
                </a:lnTo>
                <a:lnTo>
                  <a:pt x="15849" y="4271"/>
                </a:lnTo>
                <a:lnTo>
                  <a:pt x="23152" y="3124"/>
                </a:lnTo>
                <a:lnTo>
                  <a:pt x="37535" y="3124"/>
                </a:lnTo>
                <a:lnTo>
                  <a:pt x="31864" y="0"/>
                </a:lnTo>
                <a:close/>
              </a:path>
              <a:path w="44450" h="50800">
                <a:moveTo>
                  <a:pt x="37535" y="3124"/>
                </a:moveTo>
                <a:lnTo>
                  <a:pt x="23152" y="3124"/>
                </a:lnTo>
                <a:lnTo>
                  <a:pt x="24574" y="3162"/>
                </a:lnTo>
                <a:lnTo>
                  <a:pt x="32181" y="3568"/>
                </a:lnTo>
                <a:lnTo>
                  <a:pt x="38036" y="8496"/>
                </a:lnTo>
                <a:lnTo>
                  <a:pt x="41440" y="14795"/>
                </a:lnTo>
                <a:lnTo>
                  <a:pt x="42176" y="13169"/>
                </a:lnTo>
                <a:lnTo>
                  <a:pt x="43065" y="11645"/>
                </a:lnTo>
                <a:lnTo>
                  <a:pt x="44094" y="10236"/>
                </a:lnTo>
                <a:lnTo>
                  <a:pt x="39357" y="4127"/>
                </a:lnTo>
                <a:lnTo>
                  <a:pt x="37535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4416044" y="6424244"/>
            <a:ext cx="5343" cy="21640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4413542" y="6420713"/>
            <a:ext cx="5715" cy="28575"/>
          </a:xfrm>
          <a:custGeom>
            <a:avLst/>
            <a:gdLst/>
            <a:ahLst/>
            <a:cxnLst/>
            <a:rect l="l" t="t" r="r" b="b"/>
            <a:pathLst>
              <a:path w="5714" h="28575">
                <a:moveTo>
                  <a:pt x="3035" y="19469"/>
                </a:moveTo>
                <a:lnTo>
                  <a:pt x="2654" y="21945"/>
                </a:lnTo>
                <a:lnTo>
                  <a:pt x="1803" y="24257"/>
                </a:lnTo>
                <a:lnTo>
                  <a:pt x="596" y="26365"/>
                </a:lnTo>
                <a:lnTo>
                  <a:pt x="977" y="27089"/>
                </a:lnTo>
                <a:lnTo>
                  <a:pt x="1396" y="27787"/>
                </a:lnTo>
                <a:lnTo>
                  <a:pt x="1841" y="28460"/>
                </a:lnTo>
                <a:lnTo>
                  <a:pt x="3416" y="28498"/>
                </a:lnTo>
                <a:lnTo>
                  <a:pt x="4102" y="27457"/>
                </a:lnTo>
                <a:lnTo>
                  <a:pt x="4711" y="26339"/>
                </a:lnTo>
                <a:lnTo>
                  <a:pt x="5257" y="25171"/>
                </a:lnTo>
                <a:lnTo>
                  <a:pt x="4305" y="23355"/>
                </a:lnTo>
                <a:lnTo>
                  <a:pt x="3555" y="21437"/>
                </a:lnTo>
                <a:lnTo>
                  <a:pt x="3035" y="19469"/>
                </a:lnTo>
                <a:close/>
              </a:path>
              <a:path w="5714" h="28575">
                <a:moveTo>
                  <a:pt x="2654" y="0"/>
                </a:moveTo>
                <a:lnTo>
                  <a:pt x="1625" y="1409"/>
                </a:lnTo>
                <a:lnTo>
                  <a:pt x="736" y="2921"/>
                </a:lnTo>
                <a:lnTo>
                  <a:pt x="0" y="4559"/>
                </a:lnTo>
                <a:lnTo>
                  <a:pt x="1092" y="6578"/>
                </a:lnTo>
                <a:lnTo>
                  <a:pt x="1930" y="8737"/>
                </a:lnTo>
                <a:lnTo>
                  <a:pt x="2489" y="10947"/>
                </a:lnTo>
                <a:lnTo>
                  <a:pt x="2946" y="8267"/>
                </a:lnTo>
                <a:lnTo>
                  <a:pt x="3771" y="5778"/>
                </a:lnTo>
                <a:lnTo>
                  <a:pt x="4940" y="3530"/>
                </a:lnTo>
                <a:lnTo>
                  <a:pt x="4279" y="2298"/>
                </a:lnTo>
                <a:lnTo>
                  <a:pt x="3505" y="1104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4555413" y="6421335"/>
            <a:ext cx="43281" cy="42913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4555104" y="6435941"/>
            <a:ext cx="1553" cy="10769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4553521" y="6418211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1892" y="28498"/>
                </a:moveTo>
                <a:lnTo>
                  <a:pt x="1396" y="30124"/>
                </a:lnTo>
                <a:lnTo>
                  <a:pt x="749" y="31635"/>
                </a:lnTo>
                <a:lnTo>
                  <a:pt x="0" y="33045"/>
                </a:lnTo>
                <a:lnTo>
                  <a:pt x="1142" y="33172"/>
                </a:lnTo>
                <a:lnTo>
                  <a:pt x="2273" y="33388"/>
                </a:lnTo>
                <a:lnTo>
                  <a:pt x="3390" y="33680"/>
                </a:lnTo>
                <a:lnTo>
                  <a:pt x="2717" y="32003"/>
                </a:lnTo>
                <a:lnTo>
                  <a:pt x="2196" y="30124"/>
                </a:lnTo>
                <a:lnTo>
                  <a:pt x="1892" y="28498"/>
                </a:lnTo>
                <a:close/>
              </a:path>
              <a:path w="49529" h="34289">
                <a:moveTo>
                  <a:pt x="35610" y="3124"/>
                </a:moveTo>
                <a:lnTo>
                  <a:pt x="13550" y="3124"/>
                </a:lnTo>
                <a:lnTo>
                  <a:pt x="25057" y="3162"/>
                </a:lnTo>
                <a:lnTo>
                  <a:pt x="32546" y="5202"/>
                </a:lnTo>
                <a:lnTo>
                  <a:pt x="45173" y="27114"/>
                </a:lnTo>
                <a:lnTo>
                  <a:pt x="46405" y="27101"/>
                </a:lnTo>
                <a:lnTo>
                  <a:pt x="47078" y="24752"/>
                </a:lnTo>
                <a:lnTo>
                  <a:pt x="48044" y="22567"/>
                </a:lnTo>
                <a:lnTo>
                  <a:pt x="49263" y="20574"/>
                </a:lnTo>
                <a:lnTo>
                  <a:pt x="46187" y="12580"/>
                </a:lnTo>
                <a:lnTo>
                  <a:pt x="40524" y="6038"/>
                </a:lnTo>
                <a:lnTo>
                  <a:pt x="35610" y="3124"/>
                </a:lnTo>
                <a:close/>
              </a:path>
              <a:path w="49529" h="34289">
                <a:moveTo>
                  <a:pt x="24650" y="0"/>
                </a:moveTo>
                <a:lnTo>
                  <a:pt x="23494" y="38"/>
                </a:lnTo>
                <a:lnTo>
                  <a:pt x="14122" y="546"/>
                </a:lnTo>
                <a:lnTo>
                  <a:pt x="6134" y="4952"/>
                </a:lnTo>
                <a:lnTo>
                  <a:pt x="1435" y="11988"/>
                </a:lnTo>
                <a:lnTo>
                  <a:pt x="2197" y="13830"/>
                </a:lnTo>
                <a:lnTo>
                  <a:pt x="2730" y="15748"/>
                </a:lnTo>
                <a:lnTo>
                  <a:pt x="2984" y="17729"/>
                </a:lnTo>
                <a:lnTo>
                  <a:pt x="6057" y="9080"/>
                </a:lnTo>
                <a:lnTo>
                  <a:pt x="13550" y="3124"/>
                </a:lnTo>
                <a:lnTo>
                  <a:pt x="35610" y="3124"/>
                </a:lnTo>
                <a:lnTo>
                  <a:pt x="33077" y="1621"/>
                </a:lnTo>
                <a:lnTo>
                  <a:pt x="2465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4550574" y="6436779"/>
            <a:ext cx="2006" cy="11391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4550930" y="6430213"/>
            <a:ext cx="5715" cy="21590"/>
          </a:xfrm>
          <a:custGeom>
            <a:avLst/>
            <a:gdLst/>
            <a:ahLst/>
            <a:cxnLst/>
            <a:rect l="l" t="t" r="r" b="b"/>
            <a:pathLst>
              <a:path w="5714" h="21589">
                <a:moveTo>
                  <a:pt x="4013" y="0"/>
                </a:moveTo>
                <a:lnTo>
                  <a:pt x="2679" y="1981"/>
                </a:lnTo>
                <a:lnTo>
                  <a:pt x="1612" y="4190"/>
                </a:lnTo>
                <a:lnTo>
                  <a:pt x="850" y="6565"/>
                </a:lnTo>
                <a:lnTo>
                  <a:pt x="1120" y="8089"/>
                </a:lnTo>
                <a:lnTo>
                  <a:pt x="1650" y="11353"/>
                </a:lnTo>
                <a:lnTo>
                  <a:pt x="1219" y="14833"/>
                </a:lnTo>
                <a:lnTo>
                  <a:pt x="0" y="17970"/>
                </a:lnTo>
                <a:lnTo>
                  <a:pt x="177" y="18986"/>
                </a:lnTo>
                <a:lnTo>
                  <a:pt x="406" y="19964"/>
                </a:lnTo>
                <a:lnTo>
                  <a:pt x="685" y="20904"/>
                </a:lnTo>
                <a:lnTo>
                  <a:pt x="2578" y="21043"/>
                </a:lnTo>
                <a:lnTo>
                  <a:pt x="3340" y="19634"/>
                </a:lnTo>
                <a:lnTo>
                  <a:pt x="3975" y="18122"/>
                </a:lnTo>
                <a:lnTo>
                  <a:pt x="4470" y="16510"/>
                </a:lnTo>
                <a:lnTo>
                  <a:pt x="4279" y="15443"/>
                </a:lnTo>
                <a:lnTo>
                  <a:pt x="4199" y="14833"/>
                </a:lnTo>
                <a:lnTo>
                  <a:pt x="4216" y="10642"/>
                </a:lnTo>
                <a:lnTo>
                  <a:pt x="4737" y="8089"/>
                </a:lnTo>
                <a:lnTo>
                  <a:pt x="5562" y="5740"/>
                </a:lnTo>
                <a:lnTo>
                  <a:pt x="5308" y="3759"/>
                </a:lnTo>
                <a:lnTo>
                  <a:pt x="4775" y="1828"/>
                </a:lnTo>
                <a:lnTo>
                  <a:pt x="401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4604219" y="6429070"/>
            <a:ext cx="35725" cy="25996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4602784" y="6425958"/>
            <a:ext cx="42545" cy="50800"/>
          </a:xfrm>
          <a:custGeom>
            <a:avLst/>
            <a:gdLst/>
            <a:ahLst/>
            <a:cxnLst/>
            <a:rect l="l" t="t" r="r" b="b"/>
            <a:pathLst>
              <a:path w="42545" h="50800">
                <a:moveTo>
                  <a:pt x="20828" y="49987"/>
                </a:moveTo>
                <a:lnTo>
                  <a:pt x="20764" y="50253"/>
                </a:lnTo>
                <a:lnTo>
                  <a:pt x="21158" y="50393"/>
                </a:lnTo>
                <a:lnTo>
                  <a:pt x="20828" y="49987"/>
                </a:lnTo>
                <a:close/>
              </a:path>
              <a:path w="42545" h="50800">
                <a:moveTo>
                  <a:pt x="30822" y="0"/>
                </a:moveTo>
                <a:lnTo>
                  <a:pt x="0" y="12826"/>
                </a:lnTo>
                <a:lnTo>
                  <a:pt x="279" y="14389"/>
                </a:lnTo>
                <a:lnTo>
                  <a:pt x="304" y="17602"/>
                </a:lnTo>
                <a:lnTo>
                  <a:pt x="127" y="19621"/>
                </a:lnTo>
                <a:lnTo>
                  <a:pt x="1435" y="19875"/>
                </a:lnTo>
                <a:lnTo>
                  <a:pt x="4302" y="13121"/>
                </a:lnTo>
                <a:lnTo>
                  <a:pt x="8951" y="7823"/>
                </a:lnTo>
                <a:lnTo>
                  <a:pt x="15170" y="4362"/>
                </a:lnTo>
                <a:lnTo>
                  <a:pt x="22745" y="3124"/>
                </a:lnTo>
                <a:lnTo>
                  <a:pt x="37036" y="3124"/>
                </a:lnTo>
                <a:lnTo>
                  <a:pt x="30822" y="0"/>
                </a:lnTo>
                <a:close/>
              </a:path>
              <a:path w="42545" h="50800">
                <a:moveTo>
                  <a:pt x="37036" y="3124"/>
                </a:moveTo>
                <a:lnTo>
                  <a:pt x="22745" y="3124"/>
                </a:lnTo>
                <a:lnTo>
                  <a:pt x="24168" y="3162"/>
                </a:lnTo>
                <a:lnTo>
                  <a:pt x="29413" y="3441"/>
                </a:lnTo>
                <a:lnTo>
                  <a:pt x="33820" y="5867"/>
                </a:lnTo>
                <a:lnTo>
                  <a:pt x="37172" y="9398"/>
                </a:lnTo>
                <a:lnTo>
                  <a:pt x="38709" y="9080"/>
                </a:lnTo>
                <a:lnTo>
                  <a:pt x="40309" y="8877"/>
                </a:lnTo>
                <a:lnTo>
                  <a:pt x="42456" y="8762"/>
                </a:lnTo>
                <a:lnTo>
                  <a:pt x="37719" y="3467"/>
                </a:lnTo>
                <a:lnTo>
                  <a:pt x="37036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4599927" y="6438786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5">
                <a:moveTo>
                  <a:pt x="2857" y="0"/>
                </a:moveTo>
                <a:lnTo>
                  <a:pt x="1638" y="1993"/>
                </a:lnTo>
                <a:lnTo>
                  <a:pt x="673" y="4178"/>
                </a:lnTo>
                <a:lnTo>
                  <a:pt x="0" y="6527"/>
                </a:lnTo>
                <a:lnTo>
                  <a:pt x="1993" y="6642"/>
                </a:lnTo>
                <a:lnTo>
                  <a:pt x="2984" y="6794"/>
                </a:lnTo>
                <a:lnTo>
                  <a:pt x="3136" y="1562"/>
                </a:lnTo>
                <a:lnTo>
                  <a:pt x="28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4653241" y="6466814"/>
            <a:ext cx="35966" cy="22606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4648657" y="6472212"/>
            <a:ext cx="41910" cy="19685"/>
          </a:xfrm>
          <a:custGeom>
            <a:avLst/>
            <a:gdLst/>
            <a:ahLst/>
            <a:cxnLst/>
            <a:rect l="l" t="t" r="r" b="b"/>
            <a:pathLst>
              <a:path w="41910" h="19685">
                <a:moveTo>
                  <a:pt x="4584" y="11341"/>
                </a:moveTo>
                <a:lnTo>
                  <a:pt x="3098" y="11849"/>
                </a:lnTo>
                <a:lnTo>
                  <a:pt x="1549" y="12230"/>
                </a:lnTo>
                <a:lnTo>
                  <a:pt x="0" y="12484"/>
                </a:lnTo>
                <a:lnTo>
                  <a:pt x="4851" y="17272"/>
                </a:lnTo>
                <a:lnTo>
                  <a:pt x="11595" y="19621"/>
                </a:lnTo>
                <a:lnTo>
                  <a:pt x="18376" y="19621"/>
                </a:lnTo>
                <a:lnTo>
                  <a:pt x="25039" y="18860"/>
                </a:lnTo>
                <a:lnTo>
                  <a:pt x="29595" y="17221"/>
                </a:lnTo>
                <a:lnTo>
                  <a:pt x="18440" y="17221"/>
                </a:lnTo>
                <a:lnTo>
                  <a:pt x="17259" y="17183"/>
                </a:lnTo>
                <a:lnTo>
                  <a:pt x="12141" y="16916"/>
                </a:lnTo>
                <a:lnTo>
                  <a:pt x="7861" y="14668"/>
                </a:lnTo>
                <a:lnTo>
                  <a:pt x="4584" y="11341"/>
                </a:lnTo>
                <a:close/>
              </a:path>
              <a:path w="41910" h="19685">
                <a:moveTo>
                  <a:pt x="41770" y="0"/>
                </a:moveTo>
                <a:lnTo>
                  <a:pt x="40551" y="139"/>
                </a:lnTo>
                <a:lnTo>
                  <a:pt x="37630" y="6977"/>
                </a:lnTo>
                <a:lnTo>
                  <a:pt x="32538" y="12385"/>
                </a:lnTo>
                <a:lnTo>
                  <a:pt x="25926" y="15941"/>
                </a:lnTo>
                <a:lnTo>
                  <a:pt x="18440" y="17221"/>
                </a:lnTo>
                <a:lnTo>
                  <a:pt x="29595" y="17221"/>
                </a:lnTo>
                <a:lnTo>
                  <a:pt x="31356" y="16587"/>
                </a:lnTo>
                <a:lnTo>
                  <a:pt x="36939" y="12822"/>
                </a:lnTo>
                <a:lnTo>
                  <a:pt x="41401" y="7581"/>
                </a:lnTo>
                <a:lnTo>
                  <a:pt x="41236" y="3048"/>
                </a:lnTo>
                <a:lnTo>
                  <a:pt x="41440" y="1498"/>
                </a:lnTo>
                <a:lnTo>
                  <a:pt x="4177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4346028" y="6448526"/>
            <a:ext cx="43218" cy="44767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4371975" y="6448755"/>
            <a:ext cx="14300" cy="11010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4341723" y="6447218"/>
            <a:ext cx="50800" cy="48895"/>
          </a:xfrm>
          <a:custGeom>
            <a:avLst/>
            <a:gdLst/>
            <a:ahLst/>
            <a:cxnLst/>
            <a:rect l="l" t="t" r="r" b="b"/>
            <a:pathLst>
              <a:path w="50800" h="48895">
                <a:moveTo>
                  <a:pt x="4507" y="19738"/>
                </a:moveTo>
                <a:lnTo>
                  <a:pt x="3035" y="22974"/>
                </a:lnTo>
                <a:lnTo>
                  <a:pt x="0" y="26568"/>
                </a:lnTo>
                <a:lnTo>
                  <a:pt x="3088" y="36211"/>
                </a:lnTo>
                <a:lnTo>
                  <a:pt x="8950" y="43051"/>
                </a:lnTo>
                <a:lnTo>
                  <a:pt x="16684" y="47126"/>
                </a:lnTo>
                <a:lnTo>
                  <a:pt x="25387" y="48475"/>
                </a:lnTo>
                <a:lnTo>
                  <a:pt x="31901" y="47747"/>
                </a:lnTo>
                <a:lnTo>
                  <a:pt x="36664" y="46075"/>
                </a:lnTo>
                <a:lnTo>
                  <a:pt x="25438" y="46075"/>
                </a:lnTo>
                <a:lnTo>
                  <a:pt x="24257" y="46037"/>
                </a:lnTo>
                <a:lnTo>
                  <a:pt x="16237" y="43746"/>
                </a:lnTo>
                <a:lnTo>
                  <a:pt x="10104" y="38517"/>
                </a:lnTo>
                <a:lnTo>
                  <a:pt x="6060" y="31391"/>
                </a:lnTo>
                <a:lnTo>
                  <a:pt x="4305" y="23406"/>
                </a:lnTo>
                <a:lnTo>
                  <a:pt x="4507" y="19738"/>
                </a:lnTo>
                <a:close/>
              </a:path>
              <a:path w="50800" h="48895">
                <a:moveTo>
                  <a:pt x="46672" y="31915"/>
                </a:moveTo>
                <a:lnTo>
                  <a:pt x="43281" y="37647"/>
                </a:lnTo>
                <a:lnTo>
                  <a:pt x="38298" y="42124"/>
                </a:lnTo>
                <a:lnTo>
                  <a:pt x="32193" y="45036"/>
                </a:lnTo>
                <a:lnTo>
                  <a:pt x="25438" y="46075"/>
                </a:lnTo>
                <a:lnTo>
                  <a:pt x="36664" y="46075"/>
                </a:lnTo>
                <a:lnTo>
                  <a:pt x="38093" y="45573"/>
                </a:lnTo>
                <a:lnTo>
                  <a:pt x="43600" y="41971"/>
                </a:lnTo>
                <a:lnTo>
                  <a:pt x="48056" y="36957"/>
                </a:lnTo>
                <a:lnTo>
                  <a:pt x="47459" y="35394"/>
                </a:lnTo>
                <a:lnTo>
                  <a:pt x="46989" y="33718"/>
                </a:lnTo>
                <a:lnTo>
                  <a:pt x="46672" y="31915"/>
                </a:lnTo>
                <a:close/>
              </a:path>
              <a:path w="50800" h="48895">
                <a:moveTo>
                  <a:pt x="44551" y="12534"/>
                </a:moveTo>
                <a:lnTo>
                  <a:pt x="45948" y="15036"/>
                </a:lnTo>
                <a:lnTo>
                  <a:pt x="46951" y="17754"/>
                </a:lnTo>
                <a:lnTo>
                  <a:pt x="47523" y="20510"/>
                </a:lnTo>
                <a:lnTo>
                  <a:pt x="48285" y="18122"/>
                </a:lnTo>
                <a:lnTo>
                  <a:pt x="49352" y="15925"/>
                </a:lnTo>
                <a:lnTo>
                  <a:pt x="50685" y="13944"/>
                </a:lnTo>
                <a:lnTo>
                  <a:pt x="50584" y="13703"/>
                </a:lnTo>
                <a:lnTo>
                  <a:pt x="48501" y="13449"/>
                </a:lnTo>
                <a:lnTo>
                  <a:pt x="46494" y="13106"/>
                </a:lnTo>
                <a:lnTo>
                  <a:pt x="44551" y="12534"/>
                </a:lnTo>
                <a:close/>
              </a:path>
              <a:path w="50800" h="48895">
                <a:moveTo>
                  <a:pt x="5372" y="16307"/>
                </a:moveTo>
                <a:lnTo>
                  <a:pt x="4521" y="19481"/>
                </a:lnTo>
                <a:lnTo>
                  <a:pt x="4507" y="19738"/>
                </a:lnTo>
                <a:lnTo>
                  <a:pt x="5143" y="18338"/>
                </a:lnTo>
                <a:lnTo>
                  <a:pt x="5372" y="16307"/>
                </a:lnTo>
                <a:close/>
              </a:path>
              <a:path w="50800" h="48895">
                <a:moveTo>
                  <a:pt x="7150" y="12687"/>
                </a:moveTo>
                <a:lnTo>
                  <a:pt x="5778" y="12712"/>
                </a:lnTo>
                <a:lnTo>
                  <a:pt x="5372" y="16307"/>
                </a:lnTo>
                <a:lnTo>
                  <a:pt x="5499" y="15836"/>
                </a:lnTo>
                <a:lnTo>
                  <a:pt x="7150" y="12687"/>
                </a:lnTo>
                <a:close/>
              </a:path>
              <a:path w="50800" h="48895">
                <a:moveTo>
                  <a:pt x="29451" y="0"/>
                </a:moveTo>
                <a:lnTo>
                  <a:pt x="29197" y="444"/>
                </a:lnTo>
                <a:lnTo>
                  <a:pt x="28638" y="1308"/>
                </a:lnTo>
                <a:lnTo>
                  <a:pt x="29184" y="1358"/>
                </a:lnTo>
                <a:lnTo>
                  <a:pt x="30251" y="1536"/>
                </a:lnTo>
                <a:lnTo>
                  <a:pt x="2945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4376000" y="6446367"/>
            <a:ext cx="14909" cy="11823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4371187" y="6445504"/>
            <a:ext cx="21590" cy="15875"/>
          </a:xfrm>
          <a:custGeom>
            <a:avLst/>
            <a:gdLst/>
            <a:ahLst/>
            <a:cxnLst/>
            <a:rect l="l" t="t" r="r" b="b"/>
            <a:pathLst>
              <a:path w="21589" h="15875">
                <a:moveTo>
                  <a:pt x="10198" y="8026"/>
                </a:moveTo>
                <a:lnTo>
                  <a:pt x="12141" y="9791"/>
                </a:lnTo>
                <a:lnTo>
                  <a:pt x="13792" y="11925"/>
                </a:lnTo>
                <a:lnTo>
                  <a:pt x="15100" y="14262"/>
                </a:lnTo>
                <a:lnTo>
                  <a:pt x="17030" y="14820"/>
                </a:lnTo>
                <a:lnTo>
                  <a:pt x="19037" y="15163"/>
                </a:lnTo>
                <a:lnTo>
                  <a:pt x="21069" y="15303"/>
                </a:lnTo>
                <a:lnTo>
                  <a:pt x="20598" y="14262"/>
                </a:lnTo>
                <a:lnTo>
                  <a:pt x="20231" y="13538"/>
                </a:lnTo>
                <a:lnTo>
                  <a:pt x="19723" y="12687"/>
                </a:lnTo>
                <a:lnTo>
                  <a:pt x="16027" y="12064"/>
                </a:lnTo>
                <a:lnTo>
                  <a:pt x="12826" y="10375"/>
                </a:lnTo>
                <a:lnTo>
                  <a:pt x="10198" y="8026"/>
                </a:lnTo>
                <a:close/>
              </a:path>
              <a:path w="21589" h="15875">
                <a:moveTo>
                  <a:pt x="914" y="0"/>
                </a:moveTo>
                <a:lnTo>
                  <a:pt x="635" y="596"/>
                </a:lnTo>
                <a:lnTo>
                  <a:pt x="330" y="1168"/>
                </a:lnTo>
                <a:lnTo>
                  <a:pt x="0" y="1727"/>
                </a:lnTo>
                <a:lnTo>
                  <a:pt x="254" y="2247"/>
                </a:lnTo>
                <a:lnTo>
                  <a:pt x="800" y="3251"/>
                </a:lnTo>
                <a:lnTo>
                  <a:pt x="4381" y="3911"/>
                </a:lnTo>
                <a:lnTo>
                  <a:pt x="7505" y="5600"/>
                </a:lnTo>
                <a:lnTo>
                  <a:pt x="10109" y="7924"/>
                </a:lnTo>
                <a:lnTo>
                  <a:pt x="7937" y="5969"/>
                </a:lnTo>
                <a:lnTo>
                  <a:pt x="6159" y="3530"/>
                </a:lnTo>
                <a:lnTo>
                  <a:pt x="4825" y="863"/>
                </a:lnTo>
                <a:lnTo>
                  <a:pt x="3543" y="469"/>
                </a:lnTo>
                <a:lnTo>
                  <a:pt x="2235" y="177"/>
                </a:lnTo>
                <a:lnTo>
                  <a:pt x="9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4302924" y="6453606"/>
            <a:ext cx="40347" cy="27152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4342320" y="6464033"/>
            <a:ext cx="431" cy="1524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4297184" y="6459588"/>
            <a:ext cx="47625" cy="24130"/>
          </a:xfrm>
          <a:custGeom>
            <a:avLst/>
            <a:gdLst/>
            <a:ahLst/>
            <a:cxnLst/>
            <a:rect l="l" t="t" r="r" b="b"/>
            <a:pathLst>
              <a:path w="47625" h="24129">
                <a:moveTo>
                  <a:pt x="0" y="8890"/>
                </a:moveTo>
                <a:lnTo>
                  <a:pt x="4065" y="15346"/>
                </a:lnTo>
                <a:lnTo>
                  <a:pt x="9664" y="19931"/>
                </a:lnTo>
                <a:lnTo>
                  <a:pt x="16302" y="22664"/>
                </a:lnTo>
                <a:lnTo>
                  <a:pt x="23482" y="23571"/>
                </a:lnTo>
                <a:lnTo>
                  <a:pt x="31356" y="23571"/>
                </a:lnTo>
                <a:lnTo>
                  <a:pt x="37400" y="21170"/>
                </a:lnTo>
                <a:lnTo>
                  <a:pt x="23533" y="21170"/>
                </a:lnTo>
                <a:lnTo>
                  <a:pt x="22351" y="21132"/>
                </a:lnTo>
                <a:lnTo>
                  <a:pt x="14820" y="20726"/>
                </a:lnTo>
                <a:lnTo>
                  <a:pt x="9105" y="16052"/>
                </a:lnTo>
                <a:lnTo>
                  <a:pt x="5740" y="9944"/>
                </a:lnTo>
                <a:lnTo>
                  <a:pt x="3797" y="9791"/>
                </a:lnTo>
                <a:lnTo>
                  <a:pt x="1866" y="9436"/>
                </a:lnTo>
                <a:lnTo>
                  <a:pt x="0" y="8890"/>
                </a:lnTo>
                <a:close/>
              </a:path>
              <a:path w="47625" h="24129">
                <a:moveTo>
                  <a:pt x="45135" y="5969"/>
                </a:moveTo>
                <a:lnTo>
                  <a:pt x="41885" y="12100"/>
                </a:lnTo>
                <a:lnTo>
                  <a:pt x="36849" y="16908"/>
                </a:lnTo>
                <a:lnTo>
                  <a:pt x="30555" y="20047"/>
                </a:lnTo>
                <a:lnTo>
                  <a:pt x="23533" y="21170"/>
                </a:lnTo>
                <a:lnTo>
                  <a:pt x="37400" y="21170"/>
                </a:lnTo>
                <a:lnTo>
                  <a:pt x="39319" y="20408"/>
                </a:lnTo>
                <a:lnTo>
                  <a:pt x="44538" y="14211"/>
                </a:lnTo>
                <a:lnTo>
                  <a:pt x="44514" y="8890"/>
                </a:lnTo>
                <a:lnTo>
                  <a:pt x="44691" y="7721"/>
                </a:lnTo>
                <a:lnTo>
                  <a:pt x="45135" y="5969"/>
                </a:lnTo>
                <a:close/>
              </a:path>
              <a:path w="47625" h="24129">
                <a:moveTo>
                  <a:pt x="46088" y="0"/>
                </a:moveTo>
                <a:lnTo>
                  <a:pt x="46088" y="1536"/>
                </a:lnTo>
                <a:lnTo>
                  <a:pt x="45897" y="3009"/>
                </a:lnTo>
                <a:lnTo>
                  <a:pt x="45567" y="4445"/>
                </a:lnTo>
                <a:lnTo>
                  <a:pt x="46024" y="2946"/>
                </a:lnTo>
                <a:lnTo>
                  <a:pt x="46621" y="1511"/>
                </a:lnTo>
                <a:lnTo>
                  <a:pt x="47320" y="165"/>
                </a:lnTo>
                <a:lnTo>
                  <a:pt x="46901" y="127"/>
                </a:lnTo>
                <a:lnTo>
                  <a:pt x="46088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4341558" y="6459766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2946" y="0"/>
                </a:moveTo>
                <a:lnTo>
                  <a:pt x="2247" y="1346"/>
                </a:lnTo>
                <a:lnTo>
                  <a:pt x="1650" y="2768"/>
                </a:lnTo>
                <a:lnTo>
                  <a:pt x="1193" y="4267"/>
                </a:lnTo>
                <a:lnTo>
                  <a:pt x="927" y="5295"/>
                </a:lnTo>
                <a:lnTo>
                  <a:pt x="758" y="5803"/>
                </a:lnTo>
                <a:lnTo>
                  <a:pt x="317" y="7543"/>
                </a:lnTo>
                <a:lnTo>
                  <a:pt x="38" y="9385"/>
                </a:lnTo>
                <a:lnTo>
                  <a:pt x="0" y="12496"/>
                </a:lnTo>
                <a:lnTo>
                  <a:pt x="165" y="14033"/>
                </a:lnTo>
                <a:lnTo>
                  <a:pt x="3200" y="10439"/>
                </a:lnTo>
                <a:lnTo>
                  <a:pt x="5308" y="5803"/>
                </a:lnTo>
                <a:lnTo>
                  <a:pt x="5943" y="177"/>
                </a:lnTo>
                <a:lnTo>
                  <a:pt x="4940" y="165"/>
                </a:lnTo>
                <a:lnTo>
                  <a:pt x="29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4255274" y="6424282"/>
            <a:ext cx="31394" cy="21869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4252290" y="6421158"/>
            <a:ext cx="37465" cy="16510"/>
          </a:xfrm>
          <a:custGeom>
            <a:avLst/>
            <a:gdLst/>
            <a:ahLst/>
            <a:cxnLst/>
            <a:rect l="l" t="t" r="r" b="b"/>
            <a:pathLst>
              <a:path w="37464" h="16510">
                <a:moveTo>
                  <a:pt x="28689" y="0"/>
                </a:moveTo>
                <a:lnTo>
                  <a:pt x="0" y="13246"/>
                </a:lnTo>
                <a:lnTo>
                  <a:pt x="2984" y="16103"/>
                </a:lnTo>
                <a:lnTo>
                  <a:pt x="6388" y="8331"/>
                </a:lnTo>
                <a:lnTo>
                  <a:pt x="13550" y="3124"/>
                </a:lnTo>
                <a:lnTo>
                  <a:pt x="35758" y="3124"/>
                </a:lnTo>
                <a:lnTo>
                  <a:pt x="33299" y="1524"/>
                </a:lnTo>
                <a:lnTo>
                  <a:pt x="28689" y="0"/>
                </a:lnTo>
                <a:close/>
              </a:path>
              <a:path w="37464" h="16510">
                <a:moveTo>
                  <a:pt x="35758" y="3124"/>
                </a:moveTo>
                <a:lnTo>
                  <a:pt x="13550" y="3124"/>
                </a:lnTo>
                <a:lnTo>
                  <a:pt x="24409" y="3162"/>
                </a:lnTo>
                <a:lnTo>
                  <a:pt x="28193" y="3365"/>
                </a:lnTo>
                <a:lnTo>
                  <a:pt x="31546" y="4686"/>
                </a:lnTo>
                <a:lnTo>
                  <a:pt x="34378" y="6730"/>
                </a:lnTo>
                <a:lnTo>
                  <a:pt x="35267" y="5778"/>
                </a:lnTo>
                <a:lnTo>
                  <a:pt x="36233" y="4902"/>
                </a:lnTo>
                <a:lnTo>
                  <a:pt x="37261" y="4102"/>
                </a:lnTo>
                <a:lnTo>
                  <a:pt x="35758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4762563" y="6418478"/>
            <a:ext cx="42519" cy="44869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4759604" y="6415354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8021" y="47193"/>
                </a:moveTo>
                <a:lnTo>
                  <a:pt x="18986" y="48145"/>
                </a:lnTo>
                <a:lnTo>
                  <a:pt x="19875" y="49174"/>
                </a:lnTo>
                <a:lnTo>
                  <a:pt x="20675" y="50253"/>
                </a:lnTo>
                <a:lnTo>
                  <a:pt x="23533" y="50393"/>
                </a:lnTo>
                <a:lnTo>
                  <a:pt x="24549" y="50380"/>
                </a:lnTo>
                <a:lnTo>
                  <a:pt x="25260" y="49441"/>
                </a:lnTo>
                <a:lnTo>
                  <a:pt x="26022" y="48564"/>
                </a:lnTo>
                <a:lnTo>
                  <a:pt x="26693" y="47904"/>
                </a:lnTo>
                <a:lnTo>
                  <a:pt x="20866" y="47879"/>
                </a:lnTo>
                <a:lnTo>
                  <a:pt x="19405" y="47612"/>
                </a:lnTo>
                <a:lnTo>
                  <a:pt x="18021" y="47193"/>
                </a:lnTo>
                <a:close/>
              </a:path>
              <a:path w="47625" h="50800">
                <a:moveTo>
                  <a:pt x="26847" y="47752"/>
                </a:moveTo>
                <a:lnTo>
                  <a:pt x="25768" y="47904"/>
                </a:lnTo>
                <a:lnTo>
                  <a:pt x="26693" y="47904"/>
                </a:lnTo>
                <a:lnTo>
                  <a:pt x="26847" y="47752"/>
                </a:lnTo>
                <a:close/>
              </a:path>
              <a:path w="47625" h="50800">
                <a:moveTo>
                  <a:pt x="2959" y="29057"/>
                </a:moveTo>
                <a:lnTo>
                  <a:pt x="2260" y="31457"/>
                </a:lnTo>
                <a:lnTo>
                  <a:pt x="1244" y="33642"/>
                </a:lnTo>
                <a:lnTo>
                  <a:pt x="0" y="35572"/>
                </a:lnTo>
                <a:lnTo>
                  <a:pt x="609" y="37071"/>
                </a:lnTo>
                <a:lnTo>
                  <a:pt x="1358" y="38442"/>
                </a:lnTo>
                <a:lnTo>
                  <a:pt x="2197" y="39700"/>
                </a:lnTo>
                <a:lnTo>
                  <a:pt x="4521" y="39878"/>
                </a:lnTo>
                <a:lnTo>
                  <a:pt x="6794" y="40436"/>
                </a:lnTo>
                <a:lnTo>
                  <a:pt x="8966" y="41275"/>
                </a:lnTo>
                <a:lnTo>
                  <a:pt x="5943" y="37884"/>
                </a:lnTo>
                <a:lnTo>
                  <a:pt x="3898" y="33540"/>
                </a:lnTo>
                <a:lnTo>
                  <a:pt x="2959" y="29057"/>
                </a:lnTo>
                <a:close/>
              </a:path>
              <a:path w="47625" h="50800">
                <a:moveTo>
                  <a:pt x="45478" y="31800"/>
                </a:moveTo>
                <a:lnTo>
                  <a:pt x="44627" y="35001"/>
                </a:lnTo>
                <a:lnTo>
                  <a:pt x="42964" y="37884"/>
                </a:lnTo>
                <a:lnTo>
                  <a:pt x="40779" y="40309"/>
                </a:lnTo>
                <a:lnTo>
                  <a:pt x="42354" y="39979"/>
                </a:lnTo>
                <a:lnTo>
                  <a:pt x="43980" y="39763"/>
                </a:lnTo>
                <a:lnTo>
                  <a:pt x="45656" y="39662"/>
                </a:lnTo>
                <a:lnTo>
                  <a:pt x="46329" y="38747"/>
                </a:lnTo>
                <a:lnTo>
                  <a:pt x="46939" y="37782"/>
                </a:lnTo>
                <a:lnTo>
                  <a:pt x="47472" y="36741"/>
                </a:lnTo>
                <a:lnTo>
                  <a:pt x="46672" y="35242"/>
                </a:lnTo>
                <a:lnTo>
                  <a:pt x="45986" y="33591"/>
                </a:lnTo>
                <a:lnTo>
                  <a:pt x="45478" y="31800"/>
                </a:lnTo>
                <a:close/>
              </a:path>
              <a:path w="47625" h="50800">
                <a:moveTo>
                  <a:pt x="46964" y="14274"/>
                </a:moveTo>
                <a:lnTo>
                  <a:pt x="45859" y="14909"/>
                </a:lnTo>
                <a:lnTo>
                  <a:pt x="44703" y="15506"/>
                </a:lnTo>
                <a:lnTo>
                  <a:pt x="43522" y="16052"/>
                </a:lnTo>
                <a:lnTo>
                  <a:pt x="44119" y="17310"/>
                </a:lnTo>
                <a:lnTo>
                  <a:pt x="44627" y="18605"/>
                </a:lnTo>
                <a:lnTo>
                  <a:pt x="45034" y="19926"/>
                </a:lnTo>
                <a:lnTo>
                  <a:pt x="45478" y="17919"/>
                </a:lnTo>
                <a:lnTo>
                  <a:pt x="46126" y="16040"/>
                </a:lnTo>
                <a:lnTo>
                  <a:pt x="46964" y="14274"/>
                </a:lnTo>
                <a:close/>
              </a:path>
              <a:path w="47625" h="50800">
                <a:moveTo>
                  <a:pt x="6578" y="7150"/>
                </a:moveTo>
                <a:lnTo>
                  <a:pt x="4844" y="8712"/>
                </a:lnTo>
                <a:lnTo>
                  <a:pt x="3390" y="10414"/>
                </a:lnTo>
                <a:lnTo>
                  <a:pt x="2146" y="12357"/>
                </a:lnTo>
                <a:lnTo>
                  <a:pt x="2946" y="14147"/>
                </a:lnTo>
                <a:lnTo>
                  <a:pt x="3530" y="16040"/>
                </a:lnTo>
                <a:lnTo>
                  <a:pt x="3848" y="17995"/>
                </a:lnTo>
                <a:lnTo>
                  <a:pt x="4965" y="14706"/>
                </a:lnTo>
                <a:lnTo>
                  <a:pt x="6731" y="11811"/>
                </a:lnTo>
                <a:lnTo>
                  <a:pt x="9017" y="9448"/>
                </a:lnTo>
                <a:lnTo>
                  <a:pt x="8138" y="8674"/>
                </a:lnTo>
                <a:lnTo>
                  <a:pt x="7365" y="7937"/>
                </a:lnTo>
                <a:lnTo>
                  <a:pt x="6578" y="7150"/>
                </a:lnTo>
                <a:close/>
              </a:path>
              <a:path w="47625" h="50800">
                <a:moveTo>
                  <a:pt x="38978" y="3124"/>
                </a:moveTo>
                <a:lnTo>
                  <a:pt x="19938" y="3124"/>
                </a:lnTo>
                <a:lnTo>
                  <a:pt x="26009" y="3162"/>
                </a:lnTo>
                <a:lnTo>
                  <a:pt x="32600" y="3517"/>
                </a:lnTo>
                <a:lnTo>
                  <a:pt x="37884" y="7251"/>
                </a:lnTo>
                <a:lnTo>
                  <a:pt x="41389" y="12331"/>
                </a:lnTo>
                <a:lnTo>
                  <a:pt x="42760" y="11684"/>
                </a:lnTo>
                <a:lnTo>
                  <a:pt x="44094" y="10922"/>
                </a:lnTo>
                <a:lnTo>
                  <a:pt x="45377" y="10033"/>
                </a:lnTo>
                <a:lnTo>
                  <a:pt x="40639" y="4025"/>
                </a:lnTo>
                <a:lnTo>
                  <a:pt x="38978" y="3124"/>
                </a:lnTo>
                <a:close/>
              </a:path>
              <a:path w="47625" h="50800">
                <a:moveTo>
                  <a:pt x="33223" y="0"/>
                </a:moveTo>
                <a:lnTo>
                  <a:pt x="24447" y="25"/>
                </a:lnTo>
                <a:lnTo>
                  <a:pt x="19138" y="317"/>
                </a:lnTo>
                <a:lnTo>
                  <a:pt x="14287" y="1854"/>
                </a:lnTo>
                <a:lnTo>
                  <a:pt x="10210" y="4406"/>
                </a:lnTo>
                <a:lnTo>
                  <a:pt x="11937" y="6121"/>
                </a:lnTo>
                <a:lnTo>
                  <a:pt x="12471" y="6604"/>
                </a:lnTo>
                <a:lnTo>
                  <a:pt x="15836" y="4394"/>
                </a:lnTo>
                <a:lnTo>
                  <a:pt x="19938" y="3124"/>
                </a:lnTo>
                <a:lnTo>
                  <a:pt x="38978" y="3124"/>
                </a:lnTo>
                <a:lnTo>
                  <a:pt x="3322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4715611" y="6415532"/>
            <a:ext cx="43091" cy="44869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4757623" y="6434290"/>
            <a:ext cx="1993" cy="11645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4711191" y="6412407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33203" y="46538"/>
                </a:moveTo>
                <a:lnTo>
                  <a:pt x="32393" y="46929"/>
                </a:lnTo>
                <a:lnTo>
                  <a:pt x="25552" y="47993"/>
                </a:lnTo>
                <a:lnTo>
                  <a:pt x="26098" y="48742"/>
                </a:lnTo>
                <a:lnTo>
                  <a:pt x="26695" y="49529"/>
                </a:lnTo>
                <a:lnTo>
                  <a:pt x="27241" y="50342"/>
                </a:lnTo>
                <a:lnTo>
                  <a:pt x="27952" y="50304"/>
                </a:lnTo>
                <a:lnTo>
                  <a:pt x="29387" y="50139"/>
                </a:lnTo>
                <a:lnTo>
                  <a:pt x="33203" y="46538"/>
                </a:lnTo>
                <a:close/>
              </a:path>
              <a:path w="50800" h="50800">
                <a:moveTo>
                  <a:pt x="38761" y="43763"/>
                </a:moveTo>
                <a:lnTo>
                  <a:pt x="33451" y="46304"/>
                </a:lnTo>
                <a:lnTo>
                  <a:pt x="33203" y="46538"/>
                </a:lnTo>
                <a:lnTo>
                  <a:pt x="38555" y="43951"/>
                </a:lnTo>
                <a:lnTo>
                  <a:pt x="38761" y="43763"/>
                </a:lnTo>
                <a:close/>
              </a:path>
              <a:path w="50800" h="50800">
                <a:moveTo>
                  <a:pt x="46901" y="33527"/>
                </a:moveTo>
                <a:lnTo>
                  <a:pt x="43552" y="39377"/>
                </a:lnTo>
                <a:lnTo>
                  <a:pt x="38761" y="43763"/>
                </a:lnTo>
                <a:lnTo>
                  <a:pt x="44831" y="42887"/>
                </a:lnTo>
                <a:lnTo>
                  <a:pt x="46164" y="41592"/>
                </a:lnTo>
                <a:lnTo>
                  <a:pt x="47371" y="40144"/>
                </a:lnTo>
                <a:lnTo>
                  <a:pt x="48412" y="38519"/>
                </a:lnTo>
                <a:lnTo>
                  <a:pt x="47756" y="36957"/>
                </a:lnTo>
                <a:lnTo>
                  <a:pt x="47256" y="35318"/>
                </a:lnTo>
                <a:lnTo>
                  <a:pt x="46901" y="33527"/>
                </a:lnTo>
                <a:close/>
              </a:path>
              <a:path w="50800" h="50800">
                <a:moveTo>
                  <a:pt x="8954" y="38709"/>
                </a:moveTo>
                <a:lnTo>
                  <a:pt x="7226" y="38709"/>
                </a:lnTo>
                <a:lnTo>
                  <a:pt x="9067" y="38874"/>
                </a:lnTo>
                <a:lnTo>
                  <a:pt x="8954" y="38709"/>
                </a:lnTo>
                <a:close/>
              </a:path>
              <a:path w="50800" h="50800">
                <a:moveTo>
                  <a:pt x="27584" y="0"/>
                </a:moveTo>
                <a:lnTo>
                  <a:pt x="0" y="24434"/>
                </a:lnTo>
                <a:lnTo>
                  <a:pt x="1562" y="27698"/>
                </a:lnTo>
                <a:lnTo>
                  <a:pt x="2387" y="31305"/>
                </a:lnTo>
                <a:lnTo>
                  <a:pt x="2120" y="35940"/>
                </a:lnTo>
                <a:lnTo>
                  <a:pt x="2578" y="36982"/>
                </a:lnTo>
                <a:lnTo>
                  <a:pt x="3073" y="37934"/>
                </a:lnTo>
                <a:lnTo>
                  <a:pt x="3632" y="38849"/>
                </a:lnTo>
                <a:lnTo>
                  <a:pt x="7226" y="38709"/>
                </a:lnTo>
                <a:lnTo>
                  <a:pt x="8954" y="38709"/>
                </a:lnTo>
                <a:lnTo>
                  <a:pt x="6350" y="34899"/>
                </a:lnTo>
                <a:lnTo>
                  <a:pt x="4737" y="30060"/>
                </a:lnTo>
                <a:lnTo>
                  <a:pt x="4419" y="25311"/>
                </a:lnTo>
                <a:lnTo>
                  <a:pt x="6369" y="16540"/>
                </a:lnTo>
                <a:lnTo>
                  <a:pt x="10941" y="9502"/>
                </a:lnTo>
                <a:lnTo>
                  <a:pt x="17789" y="4822"/>
                </a:lnTo>
                <a:lnTo>
                  <a:pt x="26568" y="3124"/>
                </a:lnTo>
                <a:lnTo>
                  <a:pt x="38713" y="3124"/>
                </a:lnTo>
                <a:lnTo>
                  <a:pt x="34696" y="1153"/>
                </a:lnTo>
                <a:lnTo>
                  <a:pt x="27584" y="0"/>
                </a:lnTo>
                <a:close/>
              </a:path>
              <a:path w="50800" h="50800">
                <a:moveTo>
                  <a:pt x="38713" y="3124"/>
                </a:moveTo>
                <a:lnTo>
                  <a:pt x="26568" y="3124"/>
                </a:lnTo>
                <a:lnTo>
                  <a:pt x="27990" y="3162"/>
                </a:lnTo>
                <a:lnTo>
                  <a:pt x="35095" y="5006"/>
                </a:lnTo>
                <a:lnTo>
                  <a:pt x="40828" y="9231"/>
                </a:lnTo>
                <a:lnTo>
                  <a:pt x="45026" y="15101"/>
                </a:lnTo>
                <a:lnTo>
                  <a:pt x="47523" y="21882"/>
                </a:lnTo>
                <a:lnTo>
                  <a:pt x="48247" y="19494"/>
                </a:lnTo>
                <a:lnTo>
                  <a:pt x="49275" y="17297"/>
                </a:lnTo>
                <a:lnTo>
                  <a:pt x="50558" y="15303"/>
                </a:lnTo>
                <a:lnTo>
                  <a:pt x="46661" y="9199"/>
                </a:lnTo>
                <a:lnTo>
                  <a:pt x="41214" y="4351"/>
                </a:lnTo>
                <a:lnTo>
                  <a:pt x="38713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4762131" y="6433350"/>
            <a:ext cx="1549" cy="11061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4758093" y="6427698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57" y="0"/>
                </a:moveTo>
                <a:lnTo>
                  <a:pt x="2374" y="2006"/>
                </a:lnTo>
                <a:lnTo>
                  <a:pt x="1346" y="4203"/>
                </a:lnTo>
                <a:lnTo>
                  <a:pt x="622" y="6591"/>
                </a:lnTo>
                <a:lnTo>
                  <a:pt x="749" y="7137"/>
                </a:lnTo>
                <a:lnTo>
                  <a:pt x="1524" y="11798"/>
                </a:lnTo>
                <a:lnTo>
                  <a:pt x="1130" y="15176"/>
                </a:lnTo>
                <a:lnTo>
                  <a:pt x="0" y="18224"/>
                </a:lnTo>
                <a:lnTo>
                  <a:pt x="355" y="20015"/>
                </a:lnTo>
                <a:lnTo>
                  <a:pt x="863" y="21678"/>
                </a:lnTo>
                <a:lnTo>
                  <a:pt x="1511" y="23228"/>
                </a:lnTo>
                <a:lnTo>
                  <a:pt x="2755" y="21285"/>
                </a:lnTo>
                <a:lnTo>
                  <a:pt x="3771" y="19113"/>
                </a:lnTo>
                <a:lnTo>
                  <a:pt x="4470" y="16700"/>
                </a:lnTo>
                <a:lnTo>
                  <a:pt x="4216" y="15455"/>
                </a:lnTo>
                <a:lnTo>
                  <a:pt x="4038" y="14211"/>
                </a:lnTo>
                <a:lnTo>
                  <a:pt x="4102" y="10375"/>
                </a:lnTo>
                <a:lnTo>
                  <a:pt x="4571" y="7924"/>
                </a:lnTo>
                <a:lnTo>
                  <a:pt x="5359" y="5651"/>
                </a:lnTo>
                <a:lnTo>
                  <a:pt x="5041" y="3695"/>
                </a:lnTo>
                <a:lnTo>
                  <a:pt x="4457" y="1803"/>
                </a:lnTo>
                <a:lnTo>
                  <a:pt x="36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4809388" y="6417462"/>
            <a:ext cx="43497" cy="44869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4808601" y="6433997"/>
            <a:ext cx="1562" cy="11391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4807077" y="6414338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5125" y="46532"/>
                </a:moveTo>
                <a:lnTo>
                  <a:pt x="16459" y="47612"/>
                </a:lnTo>
                <a:lnTo>
                  <a:pt x="17678" y="48844"/>
                </a:lnTo>
                <a:lnTo>
                  <a:pt x="18783" y="50152"/>
                </a:lnTo>
                <a:lnTo>
                  <a:pt x="20002" y="50317"/>
                </a:lnTo>
                <a:lnTo>
                  <a:pt x="22504" y="50393"/>
                </a:lnTo>
                <a:lnTo>
                  <a:pt x="22834" y="50393"/>
                </a:lnTo>
                <a:lnTo>
                  <a:pt x="23444" y="49517"/>
                </a:lnTo>
                <a:lnTo>
                  <a:pt x="24104" y="48666"/>
                </a:lnTo>
                <a:lnTo>
                  <a:pt x="24724" y="47980"/>
                </a:lnTo>
                <a:lnTo>
                  <a:pt x="21767" y="47980"/>
                </a:lnTo>
                <a:lnTo>
                  <a:pt x="19126" y="47840"/>
                </a:lnTo>
                <a:lnTo>
                  <a:pt x="17030" y="47332"/>
                </a:lnTo>
                <a:lnTo>
                  <a:pt x="15125" y="46532"/>
                </a:lnTo>
                <a:close/>
              </a:path>
              <a:path w="47625" h="50800">
                <a:moveTo>
                  <a:pt x="24815" y="47879"/>
                </a:moveTo>
                <a:lnTo>
                  <a:pt x="21767" y="47980"/>
                </a:lnTo>
                <a:lnTo>
                  <a:pt x="24724" y="47980"/>
                </a:lnTo>
                <a:close/>
              </a:path>
              <a:path w="47625" h="50800">
                <a:moveTo>
                  <a:pt x="2425" y="31051"/>
                </a:moveTo>
                <a:lnTo>
                  <a:pt x="1892" y="33502"/>
                </a:lnTo>
                <a:lnTo>
                  <a:pt x="1066" y="35737"/>
                </a:lnTo>
                <a:lnTo>
                  <a:pt x="0" y="37757"/>
                </a:lnTo>
                <a:lnTo>
                  <a:pt x="666" y="38963"/>
                </a:lnTo>
                <a:lnTo>
                  <a:pt x="1308" y="39941"/>
                </a:lnTo>
                <a:lnTo>
                  <a:pt x="1943" y="40779"/>
                </a:lnTo>
                <a:lnTo>
                  <a:pt x="4635" y="41097"/>
                </a:lnTo>
                <a:lnTo>
                  <a:pt x="7251" y="41884"/>
                </a:lnTo>
                <a:lnTo>
                  <a:pt x="9702" y="43065"/>
                </a:lnTo>
                <a:lnTo>
                  <a:pt x="6210" y="39941"/>
                </a:lnTo>
                <a:lnTo>
                  <a:pt x="3733" y="35636"/>
                </a:lnTo>
                <a:lnTo>
                  <a:pt x="2425" y="31051"/>
                </a:lnTo>
                <a:close/>
              </a:path>
              <a:path w="47625" h="50800">
                <a:moveTo>
                  <a:pt x="45707" y="29804"/>
                </a:moveTo>
                <a:lnTo>
                  <a:pt x="44056" y="34950"/>
                </a:lnTo>
                <a:lnTo>
                  <a:pt x="40703" y="39192"/>
                </a:lnTo>
                <a:lnTo>
                  <a:pt x="41998" y="38963"/>
                </a:lnTo>
                <a:lnTo>
                  <a:pt x="43332" y="38798"/>
                </a:lnTo>
                <a:lnTo>
                  <a:pt x="45300" y="38709"/>
                </a:lnTo>
                <a:lnTo>
                  <a:pt x="46088" y="37490"/>
                </a:lnTo>
                <a:lnTo>
                  <a:pt x="46799" y="36182"/>
                </a:lnTo>
                <a:lnTo>
                  <a:pt x="47396" y="34772"/>
                </a:lnTo>
                <a:lnTo>
                  <a:pt x="46215" y="31991"/>
                </a:lnTo>
                <a:lnTo>
                  <a:pt x="45707" y="29804"/>
                </a:lnTo>
                <a:close/>
              </a:path>
              <a:path w="47625" h="50800">
                <a:moveTo>
                  <a:pt x="45367" y="26763"/>
                </a:moveTo>
                <a:lnTo>
                  <a:pt x="45478" y="28816"/>
                </a:lnTo>
                <a:lnTo>
                  <a:pt x="45707" y="29804"/>
                </a:lnTo>
                <a:lnTo>
                  <a:pt x="45699" y="28816"/>
                </a:lnTo>
                <a:lnTo>
                  <a:pt x="45367" y="26763"/>
                </a:lnTo>
                <a:close/>
              </a:path>
              <a:path w="47625" h="50800">
                <a:moveTo>
                  <a:pt x="35719" y="3124"/>
                </a:moveTo>
                <a:lnTo>
                  <a:pt x="23558" y="3124"/>
                </a:lnTo>
                <a:lnTo>
                  <a:pt x="24980" y="3162"/>
                </a:lnTo>
                <a:lnTo>
                  <a:pt x="32470" y="5200"/>
                </a:lnTo>
                <a:lnTo>
                  <a:pt x="38407" y="9856"/>
                </a:lnTo>
                <a:lnTo>
                  <a:pt x="42597" y="16258"/>
                </a:lnTo>
                <a:lnTo>
                  <a:pt x="44843" y="23533"/>
                </a:lnTo>
                <a:lnTo>
                  <a:pt x="45367" y="26763"/>
                </a:lnTo>
                <a:lnTo>
                  <a:pt x="45453" y="21336"/>
                </a:lnTo>
                <a:lnTo>
                  <a:pt x="46227" y="18084"/>
                </a:lnTo>
                <a:lnTo>
                  <a:pt x="47498" y="15163"/>
                </a:lnTo>
                <a:lnTo>
                  <a:pt x="43587" y="9113"/>
                </a:lnTo>
                <a:lnTo>
                  <a:pt x="38150" y="4310"/>
                </a:lnTo>
                <a:lnTo>
                  <a:pt x="35719" y="3124"/>
                </a:lnTo>
                <a:close/>
              </a:path>
              <a:path w="47625" h="50800">
                <a:moveTo>
                  <a:pt x="24574" y="0"/>
                </a:moveTo>
                <a:lnTo>
                  <a:pt x="10985" y="4572"/>
                </a:lnTo>
                <a:lnTo>
                  <a:pt x="9753" y="6286"/>
                </a:lnTo>
                <a:lnTo>
                  <a:pt x="6388" y="10426"/>
                </a:lnTo>
                <a:lnTo>
                  <a:pt x="3581" y="12788"/>
                </a:lnTo>
                <a:lnTo>
                  <a:pt x="355" y="14770"/>
                </a:lnTo>
                <a:lnTo>
                  <a:pt x="1181" y="16319"/>
                </a:lnTo>
                <a:lnTo>
                  <a:pt x="1854" y="17957"/>
                </a:lnTo>
                <a:lnTo>
                  <a:pt x="2311" y="19646"/>
                </a:lnTo>
                <a:lnTo>
                  <a:pt x="5207" y="12982"/>
                </a:lnTo>
                <a:lnTo>
                  <a:pt x="9853" y="7756"/>
                </a:lnTo>
                <a:lnTo>
                  <a:pt x="16039" y="4344"/>
                </a:lnTo>
                <a:lnTo>
                  <a:pt x="23558" y="3124"/>
                </a:lnTo>
                <a:lnTo>
                  <a:pt x="35719" y="3124"/>
                </a:lnTo>
                <a:lnTo>
                  <a:pt x="31656" y="1142"/>
                </a:lnTo>
                <a:lnTo>
                  <a:pt x="2457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4804051" y="6435280"/>
            <a:ext cx="1894" cy="11874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4804625" y="6429108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2793" y="0"/>
                </a:moveTo>
                <a:lnTo>
                  <a:pt x="1930" y="520"/>
                </a:lnTo>
                <a:lnTo>
                  <a:pt x="1104" y="2286"/>
                </a:lnTo>
                <a:lnTo>
                  <a:pt x="444" y="4165"/>
                </a:lnTo>
                <a:lnTo>
                  <a:pt x="0" y="6159"/>
                </a:lnTo>
                <a:lnTo>
                  <a:pt x="355" y="7365"/>
                </a:lnTo>
                <a:lnTo>
                  <a:pt x="649" y="8585"/>
                </a:lnTo>
                <a:lnTo>
                  <a:pt x="1285" y="12458"/>
                </a:lnTo>
                <a:lnTo>
                  <a:pt x="1210" y="14401"/>
                </a:lnTo>
                <a:lnTo>
                  <a:pt x="1142" y="15468"/>
                </a:lnTo>
                <a:lnTo>
                  <a:pt x="444" y="18046"/>
                </a:lnTo>
                <a:lnTo>
                  <a:pt x="965" y="19824"/>
                </a:lnTo>
                <a:lnTo>
                  <a:pt x="1638" y="21475"/>
                </a:lnTo>
                <a:lnTo>
                  <a:pt x="2451" y="22987"/>
                </a:lnTo>
                <a:lnTo>
                  <a:pt x="3517" y="20967"/>
                </a:lnTo>
                <a:lnTo>
                  <a:pt x="4343" y="18732"/>
                </a:lnTo>
                <a:lnTo>
                  <a:pt x="4876" y="16281"/>
                </a:lnTo>
                <a:lnTo>
                  <a:pt x="4330" y="14401"/>
                </a:lnTo>
                <a:lnTo>
                  <a:pt x="4037" y="12674"/>
                </a:lnTo>
                <a:lnTo>
                  <a:pt x="3977" y="8572"/>
                </a:lnTo>
                <a:lnTo>
                  <a:pt x="4279" y="6680"/>
                </a:lnTo>
                <a:lnTo>
                  <a:pt x="4762" y="4876"/>
                </a:lnTo>
                <a:lnTo>
                  <a:pt x="4292" y="3187"/>
                </a:lnTo>
                <a:lnTo>
                  <a:pt x="3632" y="1549"/>
                </a:lnTo>
                <a:lnTo>
                  <a:pt x="279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4856964" y="6416535"/>
            <a:ext cx="43673" cy="44323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4854473" y="6413411"/>
            <a:ext cx="48895" cy="50165"/>
          </a:xfrm>
          <a:custGeom>
            <a:avLst/>
            <a:gdLst/>
            <a:ahLst/>
            <a:cxnLst/>
            <a:rect l="l" t="t" r="r" b="b"/>
            <a:pathLst>
              <a:path w="48895" h="50164">
                <a:moveTo>
                  <a:pt x="14363" y="45681"/>
                </a:moveTo>
                <a:lnTo>
                  <a:pt x="15773" y="46862"/>
                </a:lnTo>
                <a:lnTo>
                  <a:pt x="17056" y="48183"/>
                </a:lnTo>
                <a:lnTo>
                  <a:pt x="18199" y="49618"/>
                </a:lnTo>
                <a:lnTo>
                  <a:pt x="18402" y="48869"/>
                </a:lnTo>
                <a:lnTo>
                  <a:pt x="18630" y="48158"/>
                </a:lnTo>
                <a:lnTo>
                  <a:pt x="18897" y="47447"/>
                </a:lnTo>
                <a:lnTo>
                  <a:pt x="17271" y="47053"/>
                </a:lnTo>
                <a:lnTo>
                  <a:pt x="15760" y="46456"/>
                </a:lnTo>
                <a:lnTo>
                  <a:pt x="14363" y="45681"/>
                </a:lnTo>
                <a:close/>
              </a:path>
              <a:path w="48895" h="50164">
                <a:moveTo>
                  <a:pt x="9702" y="4699"/>
                </a:moveTo>
                <a:lnTo>
                  <a:pt x="5486" y="7480"/>
                </a:lnTo>
                <a:lnTo>
                  <a:pt x="2146" y="11353"/>
                </a:lnTo>
                <a:lnTo>
                  <a:pt x="101" y="16090"/>
                </a:lnTo>
                <a:lnTo>
                  <a:pt x="1536" y="19253"/>
                </a:lnTo>
                <a:lnTo>
                  <a:pt x="2286" y="22707"/>
                </a:lnTo>
                <a:lnTo>
                  <a:pt x="1904" y="29781"/>
                </a:lnTo>
                <a:lnTo>
                  <a:pt x="1168" y="32918"/>
                </a:lnTo>
                <a:lnTo>
                  <a:pt x="0" y="35687"/>
                </a:lnTo>
                <a:lnTo>
                  <a:pt x="647" y="37236"/>
                </a:lnTo>
                <a:lnTo>
                  <a:pt x="1466" y="38722"/>
                </a:lnTo>
                <a:lnTo>
                  <a:pt x="2324" y="39966"/>
                </a:lnTo>
                <a:lnTo>
                  <a:pt x="5283" y="40487"/>
                </a:lnTo>
                <a:lnTo>
                  <a:pt x="8153" y="41579"/>
                </a:lnTo>
                <a:lnTo>
                  <a:pt x="10756" y="43129"/>
                </a:lnTo>
                <a:lnTo>
                  <a:pt x="5791" y="38722"/>
                </a:lnTo>
                <a:lnTo>
                  <a:pt x="2844" y="31940"/>
                </a:lnTo>
                <a:lnTo>
                  <a:pt x="2400" y="25323"/>
                </a:lnTo>
                <a:lnTo>
                  <a:pt x="2806" y="17919"/>
                </a:lnTo>
                <a:lnTo>
                  <a:pt x="5956" y="11531"/>
                </a:lnTo>
                <a:lnTo>
                  <a:pt x="11099" y="7543"/>
                </a:lnTo>
                <a:lnTo>
                  <a:pt x="9702" y="4699"/>
                </a:lnTo>
                <a:close/>
              </a:path>
              <a:path w="48895" h="50164">
                <a:moveTo>
                  <a:pt x="36632" y="3124"/>
                </a:moveTo>
                <a:lnTo>
                  <a:pt x="20904" y="3124"/>
                </a:lnTo>
                <a:lnTo>
                  <a:pt x="25958" y="3162"/>
                </a:lnTo>
                <a:lnTo>
                  <a:pt x="33448" y="5200"/>
                </a:lnTo>
                <a:lnTo>
                  <a:pt x="39385" y="9858"/>
                </a:lnTo>
                <a:lnTo>
                  <a:pt x="43575" y="16263"/>
                </a:lnTo>
                <a:lnTo>
                  <a:pt x="45821" y="23545"/>
                </a:lnTo>
                <a:lnTo>
                  <a:pt x="46189" y="25768"/>
                </a:lnTo>
                <a:lnTo>
                  <a:pt x="46164" y="27914"/>
                </a:lnTo>
                <a:lnTo>
                  <a:pt x="45821" y="29972"/>
                </a:lnTo>
                <a:lnTo>
                  <a:pt x="46558" y="30010"/>
                </a:lnTo>
                <a:lnTo>
                  <a:pt x="46418" y="29070"/>
                </a:lnTo>
                <a:lnTo>
                  <a:pt x="46338" y="27914"/>
                </a:lnTo>
                <a:lnTo>
                  <a:pt x="46456" y="22834"/>
                </a:lnTo>
                <a:lnTo>
                  <a:pt x="47370" y="19278"/>
                </a:lnTo>
                <a:lnTo>
                  <a:pt x="48882" y="16128"/>
                </a:lnTo>
                <a:lnTo>
                  <a:pt x="45069" y="9719"/>
                </a:lnTo>
                <a:lnTo>
                  <a:pt x="39560" y="4606"/>
                </a:lnTo>
                <a:lnTo>
                  <a:pt x="36632" y="3124"/>
                </a:lnTo>
                <a:close/>
              </a:path>
              <a:path w="48895" h="50164">
                <a:moveTo>
                  <a:pt x="25552" y="0"/>
                </a:moveTo>
                <a:lnTo>
                  <a:pt x="24396" y="25"/>
                </a:lnTo>
                <a:lnTo>
                  <a:pt x="20472" y="241"/>
                </a:lnTo>
                <a:lnTo>
                  <a:pt x="16789" y="1130"/>
                </a:lnTo>
                <a:lnTo>
                  <a:pt x="13500" y="2616"/>
                </a:lnTo>
                <a:lnTo>
                  <a:pt x="14719" y="5283"/>
                </a:lnTo>
                <a:lnTo>
                  <a:pt x="17602" y="3898"/>
                </a:lnTo>
                <a:lnTo>
                  <a:pt x="20904" y="3124"/>
                </a:lnTo>
                <a:lnTo>
                  <a:pt x="36632" y="3124"/>
                </a:lnTo>
                <a:lnTo>
                  <a:pt x="32880" y="1223"/>
                </a:lnTo>
                <a:lnTo>
                  <a:pt x="25552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4852352" y="6429514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222" y="0"/>
                </a:moveTo>
                <a:lnTo>
                  <a:pt x="965" y="2921"/>
                </a:lnTo>
                <a:lnTo>
                  <a:pt x="190" y="6172"/>
                </a:lnTo>
                <a:lnTo>
                  <a:pt x="0" y="9677"/>
                </a:lnTo>
                <a:lnTo>
                  <a:pt x="224" y="13677"/>
                </a:lnTo>
                <a:lnTo>
                  <a:pt x="952" y="16827"/>
                </a:lnTo>
                <a:lnTo>
                  <a:pt x="2120" y="19596"/>
                </a:lnTo>
                <a:lnTo>
                  <a:pt x="3289" y="16827"/>
                </a:lnTo>
                <a:lnTo>
                  <a:pt x="4028" y="13639"/>
                </a:lnTo>
                <a:lnTo>
                  <a:pt x="4419" y="6616"/>
                </a:lnTo>
                <a:lnTo>
                  <a:pt x="3670" y="3162"/>
                </a:lnTo>
                <a:lnTo>
                  <a:pt x="222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4952784" y="6457531"/>
            <a:ext cx="34772" cy="28016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4948809" y="6438519"/>
            <a:ext cx="43815" cy="49530"/>
          </a:xfrm>
          <a:custGeom>
            <a:avLst/>
            <a:gdLst/>
            <a:ahLst/>
            <a:cxnLst/>
            <a:rect l="l" t="t" r="r" b="b"/>
            <a:pathLst>
              <a:path w="43814" h="49529">
                <a:moveTo>
                  <a:pt x="3962" y="42583"/>
                </a:moveTo>
                <a:lnTo>
                  <a:pt x="2679" y="43218"/>
                </a:lnTo>
                <a:lnTo>
                  <a:pt x="1358" y="43751"/>
                </a:lnTo>
                <a:lnTo>
                  <a:pt x="0" y="44183"/>
                </a:lnTo>
                <a:lnTo>
                  <a:pt x="4597" y="47701"/>
                </a:lnTo>
                <a:lnTo>
                  <a:pt x="10388" y="49441"/>
                </a:lnTo>
                <a:lnTo>
                  <a:pt x="16217" y="49441"/>
                </a:lnTo>
                <a:lnTo>
                  <a:pt x="25763" y="47851"/>
                </a:lnTo>
                <a:lnTo>
                  <a:pt x="27212" y="47040"/>
                </a:lnTo>
                <a:lnTo>
                  <a:pt x="16268" y="47040"/>
                </a:lnTo>
                <a:lnTo>
                  <a:pt x="15087" y="47002"/>
                </a:lnTo>
                <a:lnTo>
                  <a:pt x="10744" y="46774"/>
                </a:lnTo>
                <a:lnTo>
                  <a:pt x="6997" y="45110"/>
                </a:lnTo>
                <a:lnTo>
                  <a:pt x="3962" y="42583"/>
                </a:lnTo>
                <a:close/>
              </a:path>
              <a:path w="43814" h="49529">
                <a:moveTo>
                  <a:pt x="43230" y="22771"/>
                </a:moveTo>
                <a:lnTo>
                  <a:pt x="41782" y="23342"/>
                </a:lnTo>
                <a:lnTo>
                  <a:pt x="40271" y="23774"/>
                </a:lnTo>
                <a:lnTo>
                  <a:pt x="38747" y="24079"/>
                </a:lnTo>
                <a:lnTo>
                  <a:pt x="37432" y="33051"/>
                </a:lnTo>
                <a:lnTo>
                  <a:pt x="32518" y="40346"/>
                </a:lnTo>
                <a:lnTo>
                  <a:pt x="25099" y="45247"/>
                </a:lnTo>
                <a:lnTo>
                  <a:pt x="16268" y="47040"/>
                </a:lnTo>
                <a:lnTo>
                  <a:pt x="27212" y="47040"/>
                </a:lnTo>
                <a:lnTo>
                  <a:pt x="34226" y="43114"/>
                </a:lnTo>
                <a:lnTo>
                  <a:pt x="40431" y="35280"/>
                </a:lnTo>
                <a:lnTo>
                  <a:pt x="43205" y="24396"/>
                </a:lnTo>
                <a:lnTo>
                  <a:pt x="43230" y="22771"/>
                </a:lnTo>
                <a:close/>
              </a:path>
              <a:path w="43814" h="49529">
                <a:moveTo>
                  <a:pt x="11036" y="0"/>
                </a:moveTo>
                <a:lnTo>
                  <a:pt x="10160" y="215"/>
                </a:lnTo>
                <a:lnTo>
                  <a:pt x="9309" y="482"/>
                </a:lnTo>
                <a:lnTo>
                  <a:pt x="8470" y="774"/>
                </a:lnTo>
                <a:lnTo>
                  <a:pt x="9270" y="1409"/>
                </a:lnTo>
                <a:lnTo>
                  <a:pt x="10045" y="2095"/>
                </a:lnTo>
                <a:lnTo>
                  <a:pt x="10769" y="2832"/>
                </a:lnTo>
                <a:lnTo>
                  <a:pt x="10858" y="1409"/>
                </a:lnTo>
                <a:lnTo>
                  <a:pt x="1103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4905247" y="6417462"/>
            <a:ext cx="42659" cy="32562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4903355" y="6414338"/>
            <a:ext cx="50165" cy="30480"/>
          </a:xfrm>
          <a:custGeom>
            <a:avLst/>
            <a:gdLst/>
            <a:ahLst/>
            <a:cxnLst/>
            <a:rect l="l" t="t" r="r" b="b"/>
            <a:pathLst>
              <a:path w="50164" h="30479">
                <a:moveTo>
                  <a:pt x="28384" y="0"/>
                </a:moveTo>
                <a:lnTo>
                  <a:pt x="0" y="15201"/>
                </a:lnTo>
                <a:lnTo>
                  <a:pt x="1168" y="18097"/>
                </a:lnTo>
                <a:lnTo>
                  <a:pt x="1752" y="21221"/>
                </a:lnTo>
                <a:lnTo>
                  <a:pt x="1485" y="26238"/>
                </a:lnTo>
                <a:lnTo>
                  <a:pt x="1244" y="27952"/>
                </a:lnTo>
                <a:lnTo>
                  <a:pt x="876" y="29565"/>
                </a:lnTo>
                <a:lnTo>
                  <a:pt x="1460" y="29692"/>
                </a:lnTo>
                <a:lnTo>
                  <a:pt x="2628" y="30022"/>
                </a:lnTo>
                <a:lnTo>
                  <a:pt x="2247" y="28473"/>
                </a:lnTo>
                <a:lnTo>
                  <a:pt x="2006" y="26885"/>
                </a:lnTo>
                <a:lnTo>
                  <a:pt x="24041" y="3124"/>
                </a:lnTo>
                <a:lnTo>
                  <a:pt x="34606" y="3124"/>
                </a:lnTo>
                <a:lnTo>
                  <a:pt x="34747" y="2146"/>
                </a:lnTo>
                <a:lnTo>
                  <a:pt x="31686" y="787"/>
                </a:lnTo>
                <a:lnTo>
                  <a:pt x="28384" y="0"/>
                </a:lnTo>
                <a:close/>
              </a:path>
              <a:path w="50164" h="30479">
                <a:moveTo>
                  <a:pt x="34606" y="3124"/>
                </a:moveTo>
                <a:lnTo>
                  <a:pt x="24041" y="3124"/>
                </a:lnTo>
                <a:lnTo>
                  <a:pt x="25463" y="3162"/>
                </a:lnTo>
                <a:lnTo>
                  <a:pt x="28663" y="3340"/>
                </a:lnTo>
                <a:lnTo>
                  <a:pt x="31559" y="4318"/>
                </a:lnTo>
                <a:lnTo>
                  <a:pt x="34086" y="5842"/>
                </a:lnTo>
                <a:lnTo>
                  <a:pt x="34404" y="4318"/>
                </a:lnTo>
                <a:lnTo>
                  <a:pt x="34606" y="3124"/>
                </a:lnTo>
                <a:close/>
              </a:path>
              <a:path w="50164" h="30479">
                <a:moveTo>
                  <a:pt x="39763" y="5118"/>
                </a:moveTo>
                <a:lnTo>
                  <a:pt x="39382" y="6527"/>
                </a:lnTo>
                <a:lnTo>
                  <a:pt x="38950" y="7950"/>
                </a:lnTo>
                <a:lnTo>
                  <a:pt x="38442" y="9385"/>
                </a:lnTo>
                <a:lnTo>
                  <a:pt x="41287" y="12382"/>
                </a:lnTo>
                <a:lnTo>
                  <a:pt x="43370" y="16179"/>
                </a:lnTo>
                <a:lnTo>
                  <a:pt x="44551" y="20167"/>
                </a:lnTo>
                <a:lnTo>
                  <a:pt x="46393" y="20662"/>
                </a:lnTo>
                <a:lnTo>
                  <a:pt x="48196" y="21386"/>
                </a:lnTo>
                <a:lnTo>
                  <a:pt x="49911" y="22301"/>
                </a:lnTo>
                <a:lnTo>
                  <a:pt x="49263" y="15468"/>
                </a:lnTo>
                <a:lnTo>
                  <a:pt x="45288" y="9232"/>
                </a:lnTo>
                <a:lnTo>
                  <a:pt x="39763" y="5118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4900714" y="6429540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2641" y="0"/>
                </a:moveTo>
                <a:lnTo>
                  <a:pt x="1130" y="3149"/>
                </a:lnTo>
                <a:lnTo>
                  <a:pt x="215" y="6705"/>
                </a:lnTo>
                <a:lnTo>
                  <a:pt x="0" y="10579"/>
                </a:lnTo>
                <a:lnTo>
                  <a:pt x="177" y="12941"/>
                </a:lnTo>
                <a:lnTo>
                  <a:pt x="317" y="13893"/>
                </a:lnTo>
                <a:lnTo>
                  <a:pt x="1384" y="13970"/>
                </a:lnTo>
                <a:lnTo>
                  <a:pt x="2451" y="14135"/>
                </a:lnTo>
                <a:lnTo>
                  <a:pt x="3505" y="14363"/>
                </a:lnTo>
                <a:lnTo>
                  <a:pt x="3886" y="12750"/>
                </a:lnTo>
                <a:lnTo>
                  <a:pt x="4127" y="11036"/>
                </a:lnTo>
                <a:lnTo>
                  <a:pt x="4394" y="6019"/>
                </a:lnTo>
                <a:lnTo>
                  <a:pt x="3810" y="2895"/>
                </a:lnTo>
                <a:lnTo>
                  <a:pt x="264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4964442" y="6421209"/>
            <a:ext cx="38963" cy="37160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4964112" y="6440728"/>
            <a:ext cx="23075" cy="19875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4923764" y="6418110"/>
            <a:ext cx="82905" cy="63576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4919535" y="6436817"/>
            <a:ext cx="35966" cy="43878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4923599" y="6438366"/>
            <a:ext cx="29603" cy="26365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4939563" y="6441097"/>
            <a:ext cx="13639" cy="20472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4922342" y="6436639"/>
            <a:ext cx="34925" cy="47625"/>
          </a:xfrm>
          <a:custGeom>
            <a:avLst/>
            <a:gdLst/>
            <a:ahLst/>
            <a:cxnLst/>
            <a:rect l="l" t="t" r="r" b="b"/>
            <a:pathLst>
              <a:path w="34925" h="47625">
                <a:moveTo>
                  <a:pt x="1409" y="36385"/>
                </a:moveTo>
                <a:lnTo>
                  <a:pt x="1079" y="38061"/>
                </a:lnTo>
                <a:lnTo>
                  <a:pt x="596" y="39636"/>
                </a:lnTo>
                <a:lnTo>
                  <a:pt x="0" y="41109"/>
                </a:lnTo>
                <a:lnTo>
                  <a:pt x="4775" y="45351"/>
                </a:lnTo>
                <a:lnTo>
                  <a:pt x="11125" y="47447"/>
                </a:lnTo>
                <a:lnTo>
                  <a:pt x="20548" y="47447"/>
                </a:lnTo>
                <a:lnTo>
                  <a:pt x="23583" y="46977"/>
                </a:lnTo>
                <a:lnTo>
                  <a:pt x="26466" y="46062"/>
                </a:lnTo>
                <a:lnTo>
                  <a:pt x="25564" y="45351"/>
                </a:lnTo>
                <a:lnTo>
                  <a:pt x="25212" y="45046"/>
                </a:lnTo>
                <a:lnTo>
                  <a:pt x="19824" y="45046"/>
                </a:lnTo>
                <a:lnTo>
                  <a:pt x="16408" y="45008"/>
                </a:lnTo>
                <a:lnTo>
                  <a:pt x="9969" y="44665"/>
                </a:lnTo>
                <a:lnTo>
                  <a:pt x="4851" y="41198"/>
                </a:lnTo>
                <a:lnTo>
                  <a:pt x="1409" y="36385"/>
                </a:lnTo>
                <a:close/>
              </a:path>
              <a:path w="34925" h="47625">
                <a:moveTo>
                  <a:pt x="24168" y="44056"/>
                </a:moveTo>
                <a:lnTo>
                  <a:pt x="22059" y="44691"/>
                </a:lnTo>
                <a:lnTo>
                  <a:pt x="19824" y="45046"/>
                </a:lnTo>
                <a:lnTo>
                  <a:pt x="25212" y="45046"/>
                </a:lnTo>
                <a:lnTo>
                  <a:pt x="24788" y="44665"/>
                </a:lnTo>
                <a:lnTo>
                  <a:pt x="24168" y="44056"/>
                </a:lnTo>
                <a:close/>
              </a:path>
              <a:path w="34925" h="47625">
                <a:moveTo>
                  <a:pt x="30911" y="0"/>
                </a:moveTo>
                <a:lnTo>
                  <a:pt x="30983" y="2654"/>
                </a:lnTo>
                <a:lnTo>
                  <a:pt x="30861" y="4457"/>
                </a:lnTo>
                <a:lnTo>
                  <a:pt x="32156" y="3746"/>
                </a:lnTo>
                <a:lnTo>
                  <a:pt x="33515" y="3149"/>
                </a:lnTo>
                <a:lnTo>
                  <a:pt x="34937" y="2654"/>
                </a:lnTo>
                <a:lnTo>
                  <a:pt x="33680" y="1650"/>
                </a:lnTo>
                <a:lnTo>
                  <a:pt x="32334" y="762"/>
                </a:lnTo>
                <a:lnTo>
                  <a:pt x="3091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4950612" y="6441580"/>
            <a:ext cx="16268" cy="39509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4946510" y="6439293"/>
            <a:ext cx="13335" cy="43815"/>
          </a:xfrm>
          <a:custGeom>
            <a:avLst/>
            <a:gdLst/>
            <a:ahLst/>
            <a:cxnLst/>
            <a:rect l="l" t="t" r="r" b="b"/>
            <a:pathLst>
              <a:path w="13335" h="43814">
                <a:moveTo>
                  <a:pt x="4102" y="39725"/>
                </a:moveTo>
                <a:lnTo>
                  <a:pt x="2669" y="40462"/>
                </a:lnTo>
                <a:lnTo>
                  <a:pt x="1422" y="40970"/>
                </a:lnTo>
                <a:lnTo>
                  <a:pt x="0" y="41401"/>
                </a:lnTo>
                <a:lnTo>
                  <a:pt x="736" y="42125"/>
                </a:lnTo>
                <a:lnTo>
                  <a:pt x="1498" y="42799"/>
                </a:lnTo>
                <a:lnTo>
                  <a:pt x="2298" y="43408"/>
                </a:lnTo>
                <a:lnTo>
                  <a:pt x="3657" y="42976"/>
                </a:lnTo>
                <a:lnTo>
                  <a:pt x="4978" y="42430"/>
                </a:lnTo>
                <a:lnTo>
                  <a:pt x="6261" y="41795"/>
                </a:lnTo>
                <a:lnTo>
                  <a:pt x="5499" y="41160"/>
                </a:lnTo>
                <a:lnTo>
                  <a:pt x="4728" y="40411"/>
                </a:lnTo>
                <a:lnTo>
                  <a:pt x="4102" y="39725"/>
                </a:lnTo>
                <a:close/>
              </a:path>
              <a:path w="13335" h="43814">
                <a:moveTo>
                  <a:pt x="10769" y="0"/>
                </a:moveTo>
                <a:lnTo>
                  <a:pt x="9347" y="495"/>
                </a:lnTo>
                <a:lnTo>
                  <a:pt x="7988" y="1104"/>
                </a:lnTo>
                <a:lnTo>
                  <a:pt x="6692" y="1803"/>
                </a:lnTo>
                <a:lnTo>
                  <a:pt x="7505" y="2463"/>
                </a:lnTo>
                <a:lnTo>
                  <a:pt x="8338" y="3263"/>
                </a:lnTo>
                <a:lnTo>
                  <a:pt x="8991" y="3962"/>
                </a:lnTo>
                <a:lnTo>
                  <a:pt x="10274" y="3263"/>
                </a:lnTo>
                <a:lnTo>
                  <a:pt x="11633" y="2705"/>
                </a:lnTo>
                <a:lnTo>
                  <a:pt x="13093" y="2286"/>
                </a:lnTo>
                <a:lnTo>
                  <a:pt x="13068" y="2044"/>
                </a:lnTo>
                <a:lnTo>
                  <a:pt x="12344" y="1320"/>
                </a:lnTo>
                <a:lnTo>
                  <a:pt x="11569" y="634"/>
                </a:lnTo>
                <a:lnTo>
                  <a:pt x="107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4916474" y="6433693"/>
            <a:ext cx="32270" cy="20205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4947894" y="6434506"/>
            <a:ext cx="5715" cy="6985"/>
          </a:xfrm>
          <a:custGeom>
            <a:avLst/>
            <a:gdLst/>
            <a:ahLst/>
            <a:cxnLst/>
            <a:rect l="l" t="t" r="r" b="b"/>
            <a:pathLst>
              <a:path w="5714" h="6985">
                <a:moveTo>
                  <a:pt x="0" y="0"/>
                </a:moveTo>
                <a:lnTo>
                  <a:pt x="353" y="1219"/>
                </a:lnTo>
                <a:lnTo>
                  <a:pt x="584" y="2247"/>
                </a:lnTo>
                <a:lnTo>
                  <a:pt x="850" y="3860"/>
                </a:lnTo>
                <a:lnTo>
                  <a:pt x="2463" y="4572"/>
                </a:lnTo>
                <a:lnTo>
                  <a:pt x="3949" y="5499"/>
                </a:lnTo>
                <a:lnTo>
                  <a:pt x="5308" y="6591"/>
                </a:lnTo>
                <a:lnTo>
                  <a:pt x="5359" y="2133"/>
                </a:lnTo>
                <a:lnTo>
                  <a:pt x="3657" y="1219"/>
                </a:lnTo>
                <a:lnTo>
                  <a:pt x="1854" y="49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4953215" y="644110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4959616" y="6441528"/>
            <a:ext cx="7264" cy="16001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4876266" y="6449047"/>
            <a:ext cx="43129" cy="42316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4877612" y="6446494"/>
            <a:ext cx="21894" cy="14909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4876927" y="6446520"/>
            <a:ext cx="37789" cy="17297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4901717" y="6446735"/>
            <a:ext cx="18364" cy="27851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4872672" y="6443383"/>
            <a:ext cx="51625" cy="50380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4918976" y="6460883"/>
            <a:ext cx="5130" cy="3771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4918951" y="6463779"/>
            <a:ext cx="5080" cy="13970"/>
          </a:xfrm>
          <a:custGeom>
            <a:avLst/>
            <a:gdLst/>
            <a:ahLst/>
            <a:cxnLst/>
            <a:rect l="l" t="t" r="r" b="b"/>
            <a:pathLst>
              <a:path w="5079" h="13970">
                <a:moveTo>
                  <a:pt x="0" y="0"/>
                </a:moveTo>
                <a:lnTo>
                  <a:pt x="292" y="1041"/>
                </a:lnTo>
                <a:lnTo>
                  <a:pt x="533" y="2082"/>
                </a:lnTo>
                <a:lnTo>
                  <a:pt x="1130" y="5816"/>
                </a:lnTo>
                <a:lnTo>
                  <a:pt x="1015" y="8407"/>
                </a:lnTo>
                <a:lnTo>
                  <a:pt x="444" y="10820"/>
                </a:lnTo>
                <a:lnTo>
                  <a:pt x="1346" y="11976"/>
                </a:lnTo>
                <a:lnTo>
                  <a:pt x="2336" y="13030"/>
                </a:lnTo>
                <a:lnTo>
                  <a:pt x="3403" y="13982"/>
                </a:lnTo>
                <a:lnTo>
                  <a:pt x="4000" y="12509"/>
                </a:lnTo>
                <a:lnTo>
                  <a:pt x="4493" y="10820"/>
                </a:lnTo>
                <a:lnTo>
                  <a:pt x="4813" y="9258"/>
                </a:lnTo>
                <a:lnTo>
                  <a:pt x="2857" y="6553"/>
                </a:lnTo>
                <a:lnTo>
                  <a:pt x="1447" y="3416"/>
                </a:lnTo>
                <a:lnTo>
                  <a:pt x="622" y="16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4914798" y="6451346"/>
            <a:ext cx="4737" cy="9537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4917681" y="6460274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495" y="1142"/>
                </a:lnTo>
                <a:lnTo>
                  <a:pt x="927" y="2311"/>
                </a:lnTo>
                <a:lnTo>
                  <a:pt x="1257" y="3505"/>
                </a:lnTo>
                <a:lnTo>
                  <a:pt x="1892" y="3657"/>
                </a:lnTo>
                <a:lnTo>
                  <a:pt x="1572" y="2311"/>
                </a:lnTo>
                <a:lnTo>
                  <a:pt x="1435" y="1625"/>
                </a:lnTo>
                <a:lnTo>
                  <a:pt x="1295" y="609"/>
                </a:lnTo>
                <a:lnTo>
                  <a:pt x="850" y="41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4830546" y="6456197"/>
            <a:ext cx="42824" cy="44831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4838623" y="6457772"/>
            <a:ext cx="4749" cy="2692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4834801" y="6456248"/>
            <a:ext cx="15062" cy="8026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4871885" y="6471564"/>
            <a:ext cx="1485" cy="6375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4828146" y="6453047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2755" y="31445"/>
                </a:moveTo>
                <a:lnTo>
                  <a:pt x="2273" y="33921"/>
                </a:lnTo>
                <a:lnTo>
                  <a:pt x="1498" y="36182"/>
                </a:lnTo>
                <a:lnTo>
                  <a:pt x="469" y="38214"/>
                </a:lnTo>
                <a:lnTo>
                  <a:pt x="5105" y="46393"/>
                </a:lnTo>
                <a:lnTo>
                  <a:pt x="13855" y="50393"/>
                </a:lnTo>
                <a:lnTo>
                  <a:pt x="22720" y="50393"/>
                </a:lnTo>
                <a:lnTo>
                  <a:pt x="31072" y="49184"/>
                </a:lnTo>
                <a:lnTo>
                  <a:pt x="33627" y="47980"/>
                </a:lnTo>
                <a:lnTo>
                  <a:pt x="22783" y="47980"/>
                </a:lnTo>
                <a:lnTo>
                  <a:pt x="21590" y="47955"/>
                </a:lnTo>
                <a:lnTo>
                  <a:pt x="11988" y="47434"/>
                </a:lnTo>
                <a:lnTo>
                  <a:pt x="5334" y="39979"/>
                </a:lnTo>
                <a:lnTo>
                  <a:pt x="2755" y="31445"/>
                </a:lnTo>
                <a:close/>
              </a:path>
              <a:path w="48895" h="50800">
                <a:moveTo>
                  <a:pt x="45237" y="24892"/>
                </a:moveTo>
                <a:lnTo>
                  <a:pt x="43961" y="33921"/>
                </a:lnTo>
                <a:lnTo>
                  <a:pt x="39068" y="41246"/>
                </a:lnTo>
                <a:lnTo>
                  <a:pt x="31639" y="46176"/>
                </a:lnTo>
                <a:lnTo>
                  <a:pt x="22783" y="47980"/>
                </a:lnTo>
                <a:lnTo>
                  <a:pt x="33627" y="47980"/>
                </a:lnTo>
                <a:lnTo>
                  <a:pt x="38715" y="45581"/>
                </a:lnTo>
                <a:lnTo>
                  <a:pt x="44873" y="39619"/>
                </a:lnTo>
                <a:lnTo>
                  <a:pt x="48768" y="31330"/>
                </a:lnTo>
                <a:lnTo>
                  <a:pt x="47332" y="29463"/>
                </a:lnTo>
                <a:lnTo>
                  <a:pt x="46126" y="27330"/>
                </a:lnTo>
                <a:lnTo>
                  <a:pt x="45237" y="24892"/>
                </a:lnTo>
                <a:close/>
              </a:path>
              <a:path w="48895" h="50800">
                <a:moveTo>
                  <a:pt x="6654" y="11226"/>
                </a:moveTo>
                <a:lnTo>
                  <a:pt x="5041" y="11518"/>
                </a:lnTo>
                <a:lnTo>
                  <a:pt x="3403" y="11671"/>
                </a:lnTo>
                <a:lnTo>
                  <a:pt x="1778" y="11696"/>
                </a:lnTo>
                <a:lnTo>
                  <a:pt x="1117" y="12636"/>
                </a:lnTo>
                <a:lnTo>
                  <a:pt x="474" y="13754"/>
                </a:lnTo>
                <a:lnTo>
                  <a:pt x="0" y="14668"/>
                </a:lnTo>
                <a:lnTo>
                  <a:pt x="1028" y="16383"/>
                </a:lnTo>
                <a:lnTo>
                  <a:pt x="1841" y="18211"/>
                </a:lnTo>
                <a:lnTo>
                  <a:pt x="2412" y="20116"/>
                </a:lnTo>
                <a:lnTo>
                  <a:pt x="3238" y="16776"/>
                </a:lnTo>
                <a:lnTo>
                  <a:pt x="4686" y="13754"/>
                </a:lnTo>
                <a:lnTo>
                  <a:pt x="6654" y="11226"/>
                </a:lnTo>
                <a:close/>
              </a:path>
              <a:path w="48895" h="50800">
                <a:moveTo>
                  <a:pt x="39739" y="9383"/>
                </a:moveTo>
                <a:lnTo>
                  <a:pt x="40843" y="10540"/>
                </a:lnTo>
                <a:lnTo>
                  <a:pt x="43751" y="18529"/>
                </a:lnTo>
                <a:lnTo>
                  <a:pt x="43662" y="14071"/>
                </a:lnTo>
                <a:lnTo>
                  <a:pt x="43967" y="12115"/>
                </a:lnTo>
                <a:lnTo>
                  <a:pt x="44450" y="10274"/>
                </a:lnTo>
                <a:lnTo>
                  <a:pt x="39739" y="9383"/>
                </a:lnTo>
                <a:close/>
              </a:path>
              <a:path w="48895" h="50800">
                <a:moveTo>
                  <a:pt x="30821" y="3461"/>
                </a:moveTo>
                <a:lnTo>
                  <a:pt x="32435" y="5803"/>
                </a:lnTo>
                <a:lnTo>
                  <a:pt x="38201" y="9093"/>
                </a:lnTo>
                <a:lnTo>
                  <a:pt x="39739" y="9383"/>
                </a:lnTo>
                <a:lnTo>
                  <a:pt x="34264" y="3644"/>
                </a:lnTo>
                <a:lnTo>
                  <a:pt x="30821" y="3461"/>
                </a:lnTo>
                <a:close/>
              </a:path>
              <a:path w="48895" h="50800">
                <a:moveTo>
                  <a:pt x="30615" y="3162"/>
                </a:moveTo>
                <a:lnTo>
                  <a:pt x="25196" y="3162"/>
                </a:lnTo>
                <a:lnTo>
                  <a:pt x="30821" y="3461"/>
                </a:lnTo>
                <a:lnTo>
                  <a:pt x="30615" y="3162"/>
                </a:lnTo>
                <a:close/>
              </a:path>
              <a:path w="48895" h="50800">
                <a:moveTo>
                  <a:pt x="24231" y="0"/>
                </a:moveTo>
                <a:lnTo>
                  <a:pt x="23469" y="1155"/>
                </a:lnTo>
                <a:lnTo>
                  <a:pt x="22631" y="2222"/>
                </a:lnTo>
                <a:lnTo>
                  <a:pt x="21717" y="3200"/>
                </a:lnTo>
                <a:lnTo>
                  <a:pt x="25196" y="3162"/>
                </a:lnTo>
                <a:lnTo>
                  <a:pt x="30615" y="3162"/>
                </a:lnTo>
                <a:lnTo>
                  <a:pt x="28663" y="330"/>
                </a:lnTo>
                <a:lnTo>
                  <a:pt x="27381" y="114"/>
                </a:lnTo>
                <a:lnTo>
                  <a:pt x="242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4831892" y="6453543"/>
            <a:ext cx="15887" cy="8674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4829924" y="6453047"/>
            <a:ext cx="22860" cy="12065"/>
          </a:xfrm>
          <a:custGeom>
            <a:avLst/>
            <a:gdLst/>
            <a:ahLst/>
            <a:cxnLst/>
            <a:rect l="l" t="t" r="r" b="b"/>
            <a:pathLst>
              <a:path w="22860" h="12064">
                <a:moveTo>
                  <a:pt x="8712" y="7416"/>
                </a:moveTo>
                <a:lnTo>
                  <a:pt x="6578" y="8331"/>
                </a:lnTo>
                <a:lnTo>
                  <a:pt x="4305" y="8928"/>
                </a:lnTo>
                <a:lnTo>
                  <a:pt x="1968" y="9169"/>
                </a:lnTo>
                <a:lnTo>
                  <a:pt x="1269" y="9956"/>
                </a:lnTo>
                <a:lnTo>
                  <a:pt x="609" y="10807"/>
                </a:lnTo>
                <a:lnTo>
                  <a:pt x="0" y="11684"/>
                </a:lnTo>
                <a:lnTo>
                  <a:pt x="1625" y="11671"/>
                </a:lnTo>
                <a:lnTo>
                  <a:pt x="3263" y="11506"/>
                </a:lnTo>
                <a:lnTo>
                  <a:pt x="4876" y="11214"/>
                </a:lnTo>
                <a:lnTo>
                  <a:pt x="5994" y="9791"/>
                </a:lnTo>
                <a:lnTo>
                  <a:pt x="7277" y="8509"/>
                </a:lnTo>
                <a:lnTo>
                  <a:pt x="8712" y="7416"/>
                </a:lnTo>
                <a:close/>
              </a:path>
              <a:path w="22860" h="12064">
                <a:moveTo>
                  <a:pt x="22453" y="0"/>
                </a:moveTo>
                <a:lnTo>
                  <a:pt x="20497" y="88"/>
                </a:lnTo>
                <a:lnTo>
                  <a:pt x="19151" y="254"/>
                </a:lnTo>
                <a:lnTo>
                  <a:pt x="17856" y="482"/>
                </a:lnTo>
                <a:lnTo>
                  <a:pt x="16598" y="2082"/>
                </a:lnTo>
                <a:lnTo>
                  <a:pt x="15112" y="3505"/>
                </a:lnTo>
                <a:lnTo>
                  <a:pt x="13462" y="4711"/>
                </a:lnTo>
                <a:lnTo>
                  <a:pt x="15443" y="3911"/>
                </a:lnTo>
                <a:lnTo>
                  <a:pt x="17614" y="3390"/>
                </a:lnTo>
                <a:lnTo>
                  <a:pt x="19951" y="3187"/>
                </a:lnTo>
                <a:lnTo>
                  <a:pt x="20954" y="2082"/>
                </a:lnTo>
                <a:lnTo>
                  <a:pt x="21704" y="1143"/>
                </a:lnTo>
                <a:lnTo>
                  <a:pt x="224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4865230" y="6456540"/>
            <a:ext cx="3606" cy="2565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4856797" y="6453378"/>
            <a:ext cx="15875" cy="10160"/>
          </a:xfrm>
          <a:custGeom>
            <a:avLst/>
            <a:gdLst/>
            <a:ahLst/>
            <a:cxnLst/>
            <a:rect l="l" t="t" r="r" b="b"/>
            <a:pathLst>
              <a:path w="15875" h="10160">
                <a:moveTo>
                  <a:pt x="0" y="0"/>
                </a:moveTo>
                <a:lnTo>
                  <a:pt x="3784" y="5461"/>
                </a:lnTo>
                <a:lnTo>
                  <a:pt x="9550" y="8750"/>
                </a:lnTo>
                <a:lnTo>
                  <a:pt x="15798" y="9931"/>
                </a:lnTo>
                <a:lnTo>
                  <a:pt x="15875" y="9651"/>
                </a:lnTo>
                <a:lnTo>
                  <a:pt x="14731" y="8216"/>
                </a:lnTo>
                <a:lnTo>
                  <a:pt x="13449" y="6896"/>
                </a:lnTo>
                <a:lnTo>
                  <a:pt x="12039" y="5714"/>
                </a:lnTo>
                <a:lnTo>
                  <a:pt x="10744" y="5003"/>
                </a:lnTo>
                <a:lnTo>
                  <a:pt x="9537" y="4140"/>
                </a:lnTo>
                <a:lnTo>
                  <a:pt x="8432" y="3162"/>
                </a:lnTo>
                <a:lnTo>
                  <a:pt x="5829" y="1612"/>
                </a:lnTo>
                <a:lnTo>
                  <a:pt x="2959" y="52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4876266" y="6469151"/>
            <a:ext cx="1587" cy="7200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4871707" y="6463322"/>
            <a:ext cx="6350" cy="21590"/>
          </a:xfrm>
          <a:custGeom>
            <a:avLst/>
            <a:gdLst/>
            <a:ahLst/>
            <a:cxnLst/>
            <a:rect l="l" t="t" r="r" b="b"/>
            <a:pathLst>
              <a:path w="6350" h="21589">
                <a:moveTo>
                  <a:pt x="888" y="0"/>
                </a:moveTo>
                <a:lnTo>
                  <a:pt x="406" y="1841"/>
                </a:lnTo>
                <a:lnTo>
                  <a:pt x="105" y="3771"/>
                </a:lnTo>
                <a:lnTo>
                  <a:pt x="0" y="6223"/>
                </a:lnTo>
                <a:lnTo>
                  <a:pt x="177" y="8254"/>
                </a:lnTo>
                <a:lnTo>
                  <a:pt x="774" y="9893"/>
                </a:lnTo>
                <a:lnTo>
                  <a:pt x="1219" y="11582"/>
                </a:lnTo>
                <a:lnTo>
                  <a:pt x="1485" y="13271"/>
                </a:lnTo>
                <a:lnTo>
                  <a:pt x="1663" y="14617"/>
                </a:lnTo>
                <a:lnTo>
                  <a:pt x="2552" y="17056"/>
                </a:lnTo>
                <a:lnTo>
                  <a:pt x="3769" y="19202"/>
                </a:lnTo>
                <a:lnTo>
                  <a:pt x="5207" y="21056"/>
                </a:lnTo>
                <a:lnTo>
                  <a:pt x="5704" y="19189"/>
                </a:lnTo>
                <a:lnTo>
                  <a:pt x="6019" y="17208"/>
                </a:lnTo>
                <a:lnTo>
                  <a:pt x="6146" y="13030"/>
                </a:lnTo>
                <a:lnTo>
                  <a:pt x="5295" y="10706"/>
                </a:lnTo>
                <a:lnTo>
                  <a:pt x="4749" y="8254"/>
                </a:lnTo>
                <a:lnTo>
                  <a:pt x="4546" y="5829"/>
                </a:lnTo>
                <a:lnTo>
                  <a:pt x="3721" y="3771"/>
                </a:lnTo>
                <a:lnTo>
                  <a:pt x="2590" y="1828"/>
                </a:lnTo>
                <a:lnTo>
                  <a:pt x="1231" y="63"/>
                </a:lnTo>
                <a:lnTo>
                  <a:pt x="88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4784216" y="6458102"/>
            <a:ext cx="42278" cy="44869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4789284" y="6458293"/>
            <a:ext cx="13119" cy="6807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4814138" y="6460045"/>
            <a:ext cx="2755" cy="1676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4825358" y="6474511"/>
            <a:ext cx="1860" cy="11798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4781664" y="645501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2565" y="30556"/>
                </a:moveTo>
                <a:lnTo>
                  <a:pt x="1993" y="32994"/>
                </a:lnTo>
                <a:lnTo>
                  <a:pt x="1117" y="35204"/>
                </a:lnTo>
                <a:lnTo>
                  <a:pt x="0" y="37211"/>
                </a:lnTo>
                <a:lnTo>
                  <a:pt x="4156" y="42988"/>
                </a:lnTo>
                <a:lnTo>
                  <a:pt x="9618" y="47093"/>
                </a:lnTo>
                <a:lnTo>
                  <a:pt x="15964" y="49542"/>
                </a:lnTo>
                <a:lnTo>
                  <a:pt x="22771" y="50355"/>
                </a:lnTo>
                <a:lnTo>
                  <a:pt x="29972" y="49463"/>
                </a:lnTo>
                <a:lnTo>
                  <a:pt x="33802" y="47955"/>
                </a:lnTo>
                <a:lnTo>
                  <a:pt x="22821" y="47955"/>
                </a:lnTo>
                <a:lnTo>
                  <a:pt x="21640" y="47917"/>
                </a:lnTo>
                <a:lnTo>
                  <a:pt x="14804" y="46229"/>
                </a:lnTo>
                <a:lnTo>
                  <a:pt x="9269" y="42370"/>
                </a:lnTo>
                <a:lnTo>
                  <a:pt x="5151" y="36944"/>
                </a:lnTo>
                <a:lnTo>
                  <a:pt x="2565" y="30556"/>
                </a:lnTo>
                <a:close/>
              </a:path>
              <a:path w="46989" h="50800">
                <a:moveTo>
                  <a:pt x="44830" y="31292"/>
                </a:moveTo>
                <a:lnTo>
                  <a:pt x="41836" y="37968"/>
                </a:lnTo>
                <a:lnTo>
                  <a:pt x="36755" y="43243"/>
                </a:lnTo>
                <a:lnTo>
                  <a:pt x="30209" y="46709"/>
                </a:lnTo>
                <a:lnTo>
                  <a:pt x="22821" y="47955"/>
                </a:lnTo>
                <a:lnTo>
                  <a:pt x="33802" y="47955"/>
                </a:lnTo>
                <a:lnTo>
                  <a:pt x="36733" y="46801"/>
                </a:lnTo>
                <a:lnTo>
                  <a:pt x="42570" y="42370"/>
                </a:lnTo>
                <a:lnTo>
                  <a:pt x="46951" y="36245"/>
                </a:lnTo>
                <a:lnTo>
                  <a:pt x="46100" y="34734"/>
                </a:lnTo>
                <a:lnTo>
                  <a:pt x="45362" y="32994"/>
                </a:lnTo>
                <a:lnTo>
                  <a:pt x="44830" y="31292"/>
                </a:lnTo>
                <a:close/>
              </a:path>
              <a:path w="46989" h="50800">
                <a:moveTo>
                  <a:pt x="35242" y="6705"/>
                </a:moveTo>
                <a:lnTo>
                  <a:pt x="39458" y="9766"/>
                </a:lnTo>
                <a:lnTo>
                  <a:pt x="42519" y="14465"/>
                </a:lnTo>
                <a:lnTo>
                  <a:pt x="44145" y="19494"/>
                </a:lnTo>
                <a:lnTo>
                  <a:pt x="44640" y="17068"/>
                </a:lnTo>
                <a:lnTo>
                  <a:pt x="45427" y="14795"/>
                </a:lnTo>
                <a:lnTo>
                  <a:pt x="46481" y="12700"/>
                </a:lnTo>
                <a:lnTo>
                  <a:pt x="45808" y="11582"/>
                </a:lnTo>
                <a:lnTo>
                  <a:pt x="45046" y="10502"/>
                </a:lnTo>
                <a:lnTo>
                  <a:pt x="44195" y="9486"/>
                </a:lnTo>
                <a:lnTo>
                  <a:pt x="41059" y="9080"/>
                </a:lnTo>
                <a:lnTo>
                  <a:pt x="38011" y="8153"/>
                </a:lnTo>
                <a:lnTo>
                  <a:pt x="35242" y="6705"/>
                </a:lnTo>
                <a:close/>
              </a:path>
              <a:path w="46989" h="50800">
                <a:moveTo>
                  <a:pt x="7632" y="10083"/>
                </a:moveTo>
                <a:lnTo>
                  <a:pt x="5943" y="10439"/>
                </a:lnTo>
                <a:lnTo>
                  <a:pt x="4229" y="10655"/>
                </a:lnTo>
                <a:lnTo>
                  <a:pt x="2501" y="10718"/>
                </a:lnTo>
                <a:lnTo>
                  <a:pt x="1803" y="11645"/>
                </a:lnTo>
                <a:lnTo>
                  <a:pt x="1155" y="12623"/>
                </a:lnTo>
                <a:lnTo>
                  <a:pt x="584" y="13652"/>
                </a:lnTo>
                <a:lnTo>
                  <a:pt x="1524" y="15379"/>
                </a:lnTo>
                <a:lnTo>
                  <a:pt x="2247" y="17221"/>
                </a:lnTo>
                <a:lnTo>
                  <a:pt x="2717" y="19126"/>
                </a:lnTo>
                <a:lnTo>
                  <a:pt x="3708" y="15671"/>
                </a:lnTo>
                <a:lnTo>
                  <a:pt x="5384" y="12598"/>
                </a:lnTo>
                <a:lnTo>
                  <a:pt x="7632" y="10083"/>
                </a:lnTo>
                <a:close/>
              </a:path>
              <a:path w="46989" h="50800">
                <a:moveTo>
                  <a:pt x="29967" y="3124"/>
                </a:moveTo>
                <a:lnTo>
                  <a:pt x="25247" y="3124"/>
                </a:lnTo>
                <a:lnTo>
                  <a:pt x="27921" y="3276"/>
                </a:lnTo>
                <a:lnTo>
                  <a:pt x="30289" y="3949"/>
                </a:lnTo>
                <a:lnTo>
                  <a:pt x="32473" y="5029"/>
                </a:lnTo>
                <a:lnTo>
                  <a:pt x="30556" y="3682"/>
                </a:lnTo>
                <a:lnTo>
                  <a:pt x="29967" y="3124"/>
                </a:lnTo>
                <a:close/>
              </a:path>
              <a:path w="46989" h="50800">
                <a:moveTo>
                  <a:pt x="23609" y="0"/>
                </a:moveTo>
                <a:lnTo>
                  <a:pt x="22745" y="1193"/>
                </a:lnTo>
                <a:lnTo>
                  <a:pt x="21780" y="2286"/>
                </a:lnTo>
                <a:lnTo>
                  <a:pt x="20739" y="3276"/>
                </a:lnTo>
                <a:lnTo>
                  <a:pt x="25247" y="3124"/>
                </a:lnTo>
                <a:lnTo>
                  <a:pt x="29967" y="3124"/>
                </a:lnTo>
                <a:lnTo>
                  <a:pt x="28828" y="2044"/>
                </a:lnTo>
                <a:lnTo>
                  <a:pt x="27368" y="114"/>
                </a:lnTo>
                <a:lnTo>
                  <a:pt x="2360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4786439" y="6455664"/>
            <a:ext cx="13944" cy="7429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4784153" y="6455016"/>
            <a:ext cx="21590" cy="10795"/>
          </a:xfrm>
          <a:custGeom>
            <a:avLst/>
            <a:gdLst/>
            <a:ahLst/>
            <a:cxnLst/>
            <a:rect l="l" t="t" r="r" b="b"/>
            <a:pathLst>
              <a:path w="21589" h="10795">
                <a:moveTo>
                  <a:pt x="7604" y="7312"/>
                </a:moveTo>
                <a:lnTo>
                  <a:pt x="2286" y="8089"/>
                </a:lnTo>
                <a:lnTo>
                  <a:pt x="1473" y="8915"/>
                </a:lnTo>
                <a:lnTo>
                  <a:pt x="698" y="9791"/>
                </a:lnTo>
                <a:lnTo>
                  <a:pt x="0" y="10718"/>
                </a:lnTo>
                <a:lnTo>
                  <a:pt x="1727" y="10655"/>
                </a:lnTo>
                <a:lnTo>
                  <a:pt x="3441" y="10452"/>
                </a:lnTo>
                <a:lnTo>
                  <a:pt x="5130" y="10083"/>
                </a:lnTo>
                <a:lnTo>
                  <a:pt x="7604" y="7312"/>
                </a:lnTo>
                <a:close/>
              </a:path>
              <a:path w="21589" h="10795">
                <a:moveTo>
                  <a:pt x="13271" y="3912"/>
                </a:moveTo>
                <a:lnTo>
                  <a:pt x="12877" y="3962"/>
                </a:lnTo>
                <a:lnTo>
                  <a:pt x="8394" y="6426"/>
                </a:lnTo>
                <a:lnTo>
                  <a:pt x="7604" y="7312"/>
                </a:lnTo>
                <a:lnTo>
                  <a:pt x="12661" y="4584"/>
                </a:lnTo>
                <a:lnTo>
                  <a:pt x="13271" y="3912"/>
                </a:lnTo>
                <a:close/>
              </a:path>
              <a:path w="21589" h="10795">
                <a:moveTo>
                  <a:pt x="21107" y="0"/>
                </a:moveTo>
                <a:lnTo>
                  <a:pt x="19431" y="101"/>
                </a:lnTo>
                <a:lnTo>
                  <a:pt x="17792" y="317"/>
                </a:lnTo>
                <a:lnTo>
                  <a:pt x="16230" y="647"/>
                </a:lnTo>
                <a:lnTo>
                  <a:pt x="13271" y="3912"/>
                </a:lnTo>
                <a:lnTo>
                  <a:pt x="18249" y="3276"/>
                </a:lnTo>
                <a:lnTo>
                  <a:pt x="19278" y="2286"/>
                </a:lnTo>
                <a:lnTo>
                  <a:pt x="20243" y="1193"/>
                </a:lnTo>
                <a:lnTo>
                  <a:pt x="2110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4816779" y="6457403"/>
            <a:ext cx="5422" cy="3467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4809020" y="6455130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73" y="1930"/>
                </a:lnTo>
                <a:lnTo>
                  <a:pt x="3200" y="3568"/>
                </a:lnTo>
                <a:lnTo>
                  <a:pt x="5118" y="4914"/>
                </a:lnTo>
                <a:lnTo>
                  <a:pt x="6083" y="5397"/>
                </a:lnTo>
                <a:lnTo>
                  <a:pt x="7010" y="5969"/>
                </a:lnTo>
                <a:lnTo>
                  <a:pt x="7886" y="6591"/>
                </a:lnTo>
                <a:lnTo>
                  <a:pt x="10697" y="8051"/>
                </a:lnTo>
                <a:lnTo>
                  <a:pt x="13703" y="8966"/>
                </a:lnTo>
                <a:lnTo>
                  <a:pt x="16840" y="9372"/>
                </a:lnTo>
                <a:lnTo>
                  <a:pt x="15735" y="8039"/>
                </a:lnTo>
                <a:lnTo>
                  <a:pt x="14516" y="6832"/>
                </a:lnTo>
                <a:lnTo>
                  <a:pt x="13182" y="5740"/>
                </a:lnTo>
                <a:lnTo>
                  <a:pt x="11175" y="4902"/>
                </a:lnTo>
                <a:lnTo>
                  <a:pt x="9372" y="3708"/>
                </a:lnTo>
                <a:lnTo>
                  <a:pt x="7772" y="2273"/>
                </a:lnTo>
                <a:lnTo>
                  <a:pt x="5308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4829873" y="6473164"/>
            <a:ext cx="1676" cy="11328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4825796" y="6467716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349" y="0"/>
                </a:moveTo>
                <a:lnTo>
                  <a:pt x="1295" y="2095"/>
                </a:lnTo>
                <a:lnTo>
                  <a:pt x="508" y="4368"/>
                </a:lnTo>
                <a:lnTo>
                  <a:pt x="0" y="6794"/>
                </a:lnTo>
                <a:lnTo>
                  <a:pt x="431" y="8115"/>
                </a:lnTo>
                <a:lnTo>
                  <a:pt x="749" y="9461"/>
                </a:lnTo>
                <a:lnTo>
                  <a:pt x="1285" y="12700"/>
                </a:lnTo>
                <a:lnTo>
                  <a:pt x="1295" y="16141"/>
                </a:lnTo>
                <a:lnTo>
                  <a:pt x="698" y="18592"/>
                </a:lnTo>
                <a:lnTo>
                  <a:pt x="1257" y="20383"/>
                </a:lnTo>
                <a:lnTo>
                  <a:pt x="1968" y="22034"/>
                </a:lnTo>
                <a:lnTo>
                  <a:pt x="2819" y="23545"/>
                </a:lnTo>
                <a:lnTo>
                  <a:pt x="3848" y="21513"/>
                </a:lnTo>
                <a:lnTo>
                  <a:pt x="4622" y="19253"/>
                </a:lnTo>
                <a:lnTo>
                  <a:pt x="5118" y="16776"/>
                </a:lnTo>
                <a:lnTo>
                  <a:pt x="4508" y="14770"/>
                </a:lnTo>
                <a:lnTo>
                  <a:pt x="4114" y="12700"/>
                </a:lnTo>
                <a:lnTo>
                  <a:pt x="4195" y="8115"/>
                </a:lnTo>
                <a:lnTo>
                  <a:pt x="4343" y="7112"/>
                </a:lnTo>
                <a:lnTo>
                  <a:pt x="4762" y="5448"/>
                </a:lnTo>
                <a:lnTo>
                  <a:pt x="4191" y="3543"/>
                </a:lnTo>
                <a:lnTo>
                  <a:pt x="3378" y="1714"/>
                </a:lnTo>
                <a:lnTo>
                  <a:pt x="23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4738839" y="6458102"/>
            <a:ext cx="40944" cy="44869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4765179" y="6459016"/>
            <a:ext cx="7797" cy="486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4778857" y="6475349"/>
            <a:ext cx="1861" cy="11937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4735652" y="645501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3769"/>
                </a:moveTo>
                <a:lnTo>
                  <a:pt x="2273" y="35331"/>
                </a:lnTo>
                <a:lnTo>
                  <a:pt x="1193" y="36766"/>
                </a:lnTo>
                <a:lnTo>
                  <a:pt x="0" y="38049"/>
                </a:lnTo>
                <a:lnTo>
                  <a:pt x="4179" y="43454"/>
                </a:lnTo>
                <a:lnTo>
                  <a:pt x="9548" y="47297"/>
                </a:lnTo>
                <a:lnTo>
                  <a:pt x="15725" y="49593"/>
                </a:lnTo>
                <a:lnTo>
                  <a:pt x="22326" y="50355"/>
                </a:lnTo>
                <a:lnTo>
                  <a:pt x="29284" y="49523"/>
                </a:lnTo>
                <a:lnTo>
                  <a:pt x="33428" y="47955"/>
                </a:lnTo>
                <a:lnTo>
                  <a:pt x="22377" y="47955"/>
                </a:lnTo>
                <a:lnTo>
                  <a:pt x="21196" y="47917"/>
                </a:lnTo>
                <a:lnTo>
                  <a:pt x="12484" y="47447"/>
                </a:lnTo>
                <a:lnTo>
                  <a:pt x="6197" y="41275"/>
                </a:lnTo>
                <a:lnTo>
                  <a:pt x="3187" y="33769"/>
                </a:lnTo>
                <a:close/>
              </a:path>
              <a:path w="46989" h="50800">
                <a:moveTo>
                  <a:pt x="44132" y="32270"/>
                </a:moveTo>
                <a:lnTo>
                  <a:pt x="40963" y="38584"/>
                </a:lnTo>
                <a:lnTo>
                  <a:pt x="35907" y="43546"/>
                </a:lnTo>
                <a:lnTo>
                  <a:pt x="29525" y="46792"/>
                </a:lnTo>
                <a:lnTo>
                  <a:pt x="22377" y="47955"/>
                </a:lnTo>
                <a:lnTo>
                  <a:pt x="33428" y="47955"/>
                </a:lnTo>
                <a:lnTo>
                  <a:pt x="35844" y="47040"/>
                </a:lnTo>
                <a:lnTo>
                  <a:pt x="41562" y="42929"/>
                </a:lnTo>
                <a:lnTo>
                  <a:pt x="45999" y="37211"/>
                </a:lnTo>
                <a:lnTo>
                  <a:pt x="45237" y="35687"/>
                </a:lnTo>
                <a:lnTo>
                  <a:pt x="44602" y="34048"/>
                </a:lnTo>
                <a:lnTo>
                  <a:pt x="44132" y="32270"/>
                </a:lnTo>
                <a:close/>
              </a:path>
              <a:path w="46989" h="50800">
                <a:moveTo>
                  <a:pt x="37312" y="8864"/>
                </a:moveTo>
                <a:lnTo>
                  <a:pt x="40462" y="11976"/>
                </a:lnTo>
                <a:lnTo>
                  <a:pt x="42722" y="16052"/>
                </a:lnTo>
                <a:lnTo>
                  <a:pt x="43954" y="20332"/>
                </a:lnTo>
                <a:lnTo>
                  <a:pt x="44538" y="17932"/>
                </a:lnTo>
                <a:lnTo>
                  <a:pt x="45427" y="15697"/>
                </a:lnTo>
                <a:lnTo>
                  <a:pt x="46583" y="13652"/>
                </a:lnTo>
                <a:lnTo>
                  <a:pt x="46012" y="12585"/>
                </a:lnTo>
                <a:lnTo>
                  <a:pt x="45351" y="11569"/>
                </a:lnTo>
                <a:lnTo>
                  <a:pt x="44627" y="10591"/>
                </a:lnTo>
                <a:lnTo>
                  <a:pt x="42113" y="10337"/>
                </a:lnTo>
                <a:lnTo>
                  <a:pt x="39649" y="9766"/>
                </a:lnTo>
                <a:lnTo>
                  <a:pt x="37312" y="8864"/>
                </a:lnTo>
                <a:close/>
              </a:path>
              <a:path w="46989" h="50800">
                <a:moveTo>
                  <a:pt x="8984" y="6988"/>
                </a:moveTo>
                <a:lnTo>
                  <a:pt x="4914" y="7531"/>
                </a:lnTo>
                <a:lnTo>
                  <a:pt x="3975" y="8458"/>
                </a:lnTo>
                <a:lnTo>
                  <a:pt x="3530" y="8940"/>
                </a:lnTo>
                <a:lnTo>
                  <a:pt x="4216" y="10096"/>
                </a:lnTo>
                <a:lnTo>
                  <a:pt x="4813" y="11302"/>
                </a:lnTo>
                <a:lnTo>
                  <a:pt x="5283" y="12534"/>
                </a:lnTo>
                <a:lnTo>
                  <a:pt x="8984" y="6988"/>
                </a:lnTo>
                <a:close/>
              </a:path>
              <a:path w="46989" h="50800">
                <a:moveTo>
                  <a:pt x="15443" y="3086"/>
                </a:moveTo>
                <a:lnTo>
                  <a:pt x="9131" y="6769"/>
                </a:lnTo>
                <a:lnTo>
                  <a:pt x="8984" y="6988"/>
                </a:lnTo>
                <a:lnTo>
                  <a:pt x="10629" y="6769"/>
                </a:lnTo>
                <a:lnTo>
                  <a:pt x="16154" y="4343"/>
                </a:lnTo>
                <a:lnTo>
                  <a:pt x="17431" y="3109"/>
                </a:lnTo>
                <a:lnTo>
                  <a:pt x="15443" y="3086"/>
                </a:lnTo>
                <a:close/>
              </a:path>
              <a:path w="46989" h="50800">
                <a:moveTo>
                  <a:pt x="23240" y="0"/>
                </a:moveTo>
                <a:lnTo>
                  <a:pt x="21310" y="139"/>
                </a:lnTo>
                <a:lnTo>
                  <a:pt x="20358" y="279"/>
                </a:lnTo>
                <a:lnTo>
                  <a:pt x="17431" y="3109"/>
                </a:lnTo>
                <a:lnTo>
                  <a:pt x="26466" y="3213"/>
                </a:lnTo>
                <a:lnTo>
                  <a:pt x="28041" y="3517"/>
                </a:lnTo>
                <a:lnTo>
                  <a:pt x="29514" y="4000"/>
                </a:lnTo>
                <a:lnTo>
                  <a:pt x="28270" y="2832"/>
                </a:lnTo>
                <a:lnTo>
                  <a:pt x="27139" y="1511"/>
                </a:lnTo>
                <a:lnTo>
                  <a:pt x="26149" y="25"/>
                </a:lnTo>
                <a:lnTo>
                  <a:pt x="232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4768570" y="6456629"/>
            <a:ext cx="9055" cy="5918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4761801" y="6455054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0" y="0"/>
                </a:moveTo>
                <a:lnTo>
                  <a:pt x="990" y="1473"/>
                </a:lnTo>
                <a:lnTo>
                  <a:pt x="2120" y="2793"/>
                </a:lnTo>
                <a:lnTo>
                  <a:pt x="3378" y="3962"/>
                </a:lnTo>
                <a:lnTo>
                  <a:pt x="6362" y="4940"/>
                </a:lnTo>
                <a:lnTo>
                  <a:pt x="8978" y="6642"/>
                </a:lnTo>
                <a:lnTo>
                  <a:pt x="11163" y="8826"/>
                </a:lnTo>
                <a:lnTo>
                  <a:pt x="13500" y="9728"/>
                </a:lnTo>
                <a:lnTo>
                  <a:pt x="15976" y="10299"/>
                </a:lnTo>
                <a:lnTo>
                  <a:pt x="18478" y="10553"/>
                </a:lnTo>
                <a:lnTo>
                  <a:pt x="17678" y="9474"/>
                </a:lnTo>
                <a:lnTo>
                  <a:pt x="16789" y="8445"/>
                </a:lnTo>
                <a:lnTo>
                  <a:pt x="15824" y="7492"/>
                </a:lnTo>
                <a:lnTo>
                  <a:pt x="12242" y="6426"/>
                </a:lnTo>
                <a:lnTo>
                  <a:pt x="9194" y="4305"/>
                </a:lnTo>
                <a:lnTo>
                  <a:pt x="6769" y="1574"/>
                </a:lnTo>
                <a:lnTo>
                  <a:pt x="4597" y="736"/>
                </a:lnTo>
                <a:lnTo>
                  <a:pt x="2311" y="17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4740567" y="6455295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397" y="863"/>
                </a:lnTo>
                <a:lnTo>
                  <a:pt x="4063" y="3416"/>
                </a:lnTo>
                <a:lnTo>
                  <a:pt x="0" y="7251"/>
                </a:lnTo>
                <a:lnTo>
                  <a:pt x="5714" y="6489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4783467" y="6474142"/>
            <a:ext cx="1604" cy="11430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4779606" y="6468669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628" y="0"/>
                </a:moveTo>
                <a:lnTo>
                  <a:pt x="1473" y="2044"/>
                </a:lnTo>
                <a:lnTo>
                  <a:pt x="584" y="4279"/>
                </a:lnTo>
                <a:lnTo>
                  <a:pt x="0" y="6680"/>
                </a:lnTo>
                <a:lnTo>
                  <a:pt x="292" y="7734"/>
                </a:lnTo>
                <a:lnTo>
                  <a:pt x="533" y="8801"/>
                </a:lnTo>
                <a:lnTo>
                  <a:pt x="1219" y="12941"/>
                </a:lnTo>
                <a:lnTo>
                  <a:pt x="977" y="15900"/>
                </a:lnTo>
                <a:lnTo>
                  <a:pt x="177" y="18618"/>
                </a:lnTo>
                <a:lnTo>
                  <a:pt x="647" y="20396"/>
                </a:lnTo>
                <a:lnTo>
                  <a:pt x="1282" y="22047"/>
                </a:lnTo>
                <a:lnTo>
                  <a:pt x="2044" y="23558"/>
                </a:lnTo>
                <a:lnTo>
                  <a:pt x="3162" y="21564"/>
                </a:lnTo>
                <a:lnTo>
                  <a:pt x="4038" y="19342"/>
                </a:lnTo>
                <a:lnTo>
                  <a:pt x="4610" y="16916"/>
                </a:lnTo>
                <a:lnTo>
                  <a:pt x="4140" y="15176"/>
                </a:lnTo>
                <a:lnTo>
                  <a:pt x="3848" y="13398"/>
                </a:lnTo>
                <a:lnTo>
                  <a:pt x="3965" y="8801"/>
                </a:lnTo>
                <a:lnTo>
                  <a:pt x="4203" y="7416"/>
                </a:lnTo>
                <a:lnTo>
                  <a:pt x="4762" y="5473"/>
                </a:lnTo>
                <a:lnTo>
                  <a:pt x="4292" y="3568"/>
                </a:lnTo>
                <a:lnTo>
                  <a:pt x="3568" y="1727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4694326" y="6454228"/>
            <a:ext cx="41630" cy="44869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4724222" y="6455753"/>
            <a:ext cx="4952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4716970" y="6454228"/>
            <a:ext cx="21272" cy="29032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4665611" y="6425209"/>
            <a:ext cx="76949" cy="76301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4665586" y="6441440"/>
            <a:ext cx="42062" cy="28409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4693843" y="6452514"/>
            <a:ext cx="14795" cy="16306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4691138" y="6463588"/>
            <a:ext cx="2839" cy="5994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4669650" y="6461925"/>
            <a:ext cx="19926" cy="10553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4689208" y="6469570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930" y="0"/>
                </a:moveTo>
                <a:lnTo>
                  <a:pt x="1422" y="114"/>
                </a:lnTo>
                <a:lnTo>
                  <a:pt x="368" y="279"/>
                </a:lnTo>
                <a:lnTo>
                  <a:pt x="177" y="1955"/>
                </a:lnTo>
                <a:lnTo>
                  <a:pt x="0" y="2768"/>
                </a:lnTo>
                <a:lnTo>
                  <a:pt x="1219" y="2628"/>
                </a:lnTo>
                <a:lnTo>
                  <a:pt x="1422" y="1727"/>
                </a:lnTo>
                <a:lnTo>
                  <a:pt x="1650" y="850"/>
                </a:lnTo>
                <a:lnTo>
                  <a:pt x="193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4661979" y="6422085"/>
            <a:ext cx="51435" cy="30480"/>
          </a:xfrm>
          <a:custGeom>
            <a:avLst/>
            <a:gdLst/>
            <a:ahLst/>
            <a:cxnLst/>
            <a:rect l="l" t="t" r="r" b="b"/>
            <a:pathLst>
              <a:path w="51435" h="30479">
                <a:moveTo>
                  <a:pt x="37628" y="3111"/>
                </a:moveTo>
                <a:lnTo>
                  <a:pt x="25476" y="3111"/>
                </a:lnTo>
                <a:lnTo>
                  <a:pt x="26885" y="3162"/>
                </a:lnTo>
                <a:lnTo>
                  <a:pt x="34368" y="5200"/>
                </a:lnTo>
                <a:lnTo>
                  <a:pt x="40301" y="9856"/>
                </a:lnTo>
                <a:lnTo>
                  <a:pt x="44489" y="16258"/>
                </a:lnTo>
                <a:lnTo>
                  <a:pt x="46736" y="23533"/>
                </a:lnTo>
                <a:lnTo>
                  <a:pt x="47129" y="25920"/>
                </a:lnTo>
                <a:lnTo>
                  <a:pt x="47047" y="28409"/>
                </a:lnTo>
                <a:lnTo>
                  <a:pt x="46659" y="30429"/>
                </a:lnTo>
                <a:lnTo>
                  <a:pt x="48018" y="29997"/>
                </a:lnTo>
                <a:lnTo>
                  <a:pt x="49441" y="29667"/>
                </a:lnTo>
                <a:lnTo>
                  <a:pt x="50888" y="29425"/>
                </a:lnTo>
                <a:lnTo>
                  <a:pt x="51113" y="28244"/>
                </a:lnTo>
                <a:lnTo>
                  <a:pt x="51231" y="27355"/>
                </a:lnTo>
                <a:lnTo>
                  <a:pt x="51333" y="26263"/>
                </a:lnTo>
                <a:lnTo>
                  <a:pt x="50101" y="23431"/>
                </a:lnTo>
                <a:lnTo>
                  <a:pt x="49314" y="20167"/>
                </a:lnTo>
                <a:lnTo>
                  <a:pt x="49241" y="18846"/>
                </a:lnTo>
                <a:lnTo>
                  <a:pt x="49199" y="14744"/>
                </a:lnTo>
                <a:lnTo>
                  <a:pt x="45256" y="8851"/>
                </a:lnTo>
                <a:lnTo>
                  <a:pt x="39858" y="4181"/>
                </a:lnTo>
                <a:lnTo>
                  <a:pt x="37628" y="3111"/>
                </a:lnTo>
                <a:close/>
              </a:path>
              <a:path w="51435" h="30479">
                <a:moveTo>
                  <a:pt x="26479" y="0"/>
                </a:moveTo>
                <a:lnTo>
                  <a:pt x="0" y="18846"/>
                </a:lnTo>
                <a:lnTo>
                  <a:pt x="431" y="19202"/>
                </a:lnTo>
                <a:lnTo>
                  <a:pt x="1257" y="19989"/>
                </a:lnTo>
                <a:lnTo>
                  <a:pt x="2235" y="19786"/>
                </a:lnTo>
                <a:lnTo>
                  <a:pt x="3238" y="19621"/>
                </a:lnTo>
                <a:lnTo>
                  <a:pt x="4254" y="19519"/>
                </a:lnTo>
                <a:lnTo>
                  <a:pt x="7163" y="12900"/>
                </a:lnTo>
                <a:lnTo>
                  <a:pt x="11807" y="7710"/>
                </a:lnTo>
                <a:lnTo>
                  <a:pt x="17981" y="4323"/>
                </a:lnTo>
                <a:lnTo>
                  <a:pt x="25476" y="3111"/>
                </a:lnTo>
                <a:lnTo>
                  <a:pt x="37628" y="3111"/>
                </a:lnTo>
                <a:lnTo>
                  <a:pt x="33451" y="1107"/>
                </a:lnTo>
                <a:lnTo>
                  <a:pt x="2647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4663236" y="6441605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997" y="0"/>
                </a:moveTo>
                <a:lnTo>
                  <a:pt x="1981" y="101"/>
                </a:lnTo>
                <a:lnTo>
                  <a:pt x="977" y="254"/>
                </a:lnTo>
                <a:lnTo>
                  <a:pt x="0" y="457"/>
                </a:lnTo>
                <a:lnTo>
                  <a:pt x="838" y="1270"/>
                </a:lnTo>
                <a:lnTo>
                  <a:pt x="1625" y="2133"/>
                </a:lnTo>
                <a:lnTo>
                  <a:pt x="2349" y="3035"/>
                </a:lnTo>
                <a:lnTo>
                  <a:pt x="2501" y="1993"/>
                </a:lnTo>
                <a:lnTo>
                  <a:pt x="2717" y="977"/>
                </a:lnTo>
                <a:lnTo>
                  <a:pt x="29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4711187" y="6436842"/>
            <a:ext cx="2540" cy="12065"/>
          </a:xfrm>
          <a:custGeom>
            <a:avLst/>
            <a:gdLst/>
            <a:ahLst/>
            <a:cxnLst/>
            <a:rect l="l" t="t" r="r" b="b"/>
            <a:pathLst>
              <a:path w="2539" h="12064">
                <a:moveTo>
                  <a:pt x="4" y="0"/>
                </a:moveTo>
                <a:lnTo>
                  <a:pt x="0" y="3263"/>
                </a:lnTo>
                <a:lnTo>
                  <a:pt x="118" y="5422"/>
                </a:lnTo>
                <a:lnTo>
                  <a:pt x="893" y="8674"/>
                </a:lnTo>
                <a:lnTo>
                  <a:pt x="2125" y="11506"/>
                </a:lnTo>
                <a:lnTo>
                  <a:pt x="2392" y="6870"/>
                </a:lnTo>
                <a:lnTo>
                  <a:pt x="1566" y="3263"/>
                </a:lnTo>
                <a:lnTo>
                  <a:pt x="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4695113" y="6454622"/>
            <a:ext cx="16979" cy="16535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4693373" y="6467881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806" y="0"/>
                </a:moveTo>
                <a:lnTo>
                  <a:pt x="2044" y="355"/>
                </a:lnTo>
                <a:lnTo>
                  <a:pt x="1269" y="673"/>
                </a:lnTo>
                <a:lnTo>
                  <a:pt x="469" y="939"/>
                </a:lnTo>
                <a:lnTo>
                  <a:pt x="318" y="2146"/>
                </a:lnTo>
                <a:lnTo>
                  <a:pt x="203" y="2844"/>
                </a:lnTo>
                <a:lnTo>
                  <a:pt x="0" y="3759"/>
                </a:lnTo>
                <a:lnTo>
                  <a:pt x="584" y="3619"/>
                </a:lnTo>
                <a:lnTo>
                  <a:pt x="1752" y="3276"/>
                </a:lnTo>
                <a:lnTo>
                  <a:pt x="2031" y="2146"/>
                </a:lnTo>
                <a:lnTo>
                  <a:pt x="2433" y="939"/>
                </a:lnTo>
                <a:lnTo>
                  <a:pt x="28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4690427" y="6468821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10">
                <a:moveTo>
                  <a:pt x="3416" y="0"/>
                </a:moveTo>
                <a:lnTo>
                  <a:pt x="2527" y="304"/>
                </a:lnTo>
                <a:lnTo>
                  <a:pt x="1625" y="558"/>
                </a:lnTo>
                <a:lnTo>
                  <a:pt x="711" y="749"/>
                </a:lnTo>
                <a:lnTo>
                  <a:pt x="431" y="1600"/>
                </a:lnTo>
                <a:lnTo>
                  <a:pt x="0" y="3378"/>
                </a:lnTo>
                <a:lnTo>
                  <a:pt x="990" y="3238"/>
                </a:lnTo>
                <a:lnTo>
                  <a:pt x="1968" y="3048"/>
                </a:lnTo>
                <a:lnTo>
                  <a:pt x="2946" y="2819"/>
                </a:lnTo>
                <a:lnTo>
                  <a:pt x="3149" y="1904"/>
                </a:lnTo>
                <a:lnTo>
                  <a:pt x="3301" y="965"/>
                </a:lnTo>
                <a:lnTo>
                  <a:pt x="34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4707648" y="6451511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219" y="0"/>
                </a:moveTo>
                <a:lnTo>
                  <a:pt x="3771" y="241"/>
                </a:lnTo>
                <a:lnTo>
                  <a:pt x="2362" y="571"/>
                </a:lnTo>
                <a:lnTo>
                  <a:pt x="990" y="1003"/>
                </a:lnTo>
                <a:lnTo>
                  <a:pt x="762" y="2184"/>
                </a:lnTo>
                <a:lnTo>
                  <a:pt x="402" y="3403"/>
                </a:lnTo>
                <a:lnTo>
                  <a:pt x="0" y="4432"/>
                </a:lnTo>
                <a:lnTo>
                  <a:pt x="1397" y="3848"/>
                </a:lnTo>
                <a:lnTo>
                  <a:pt x="2870" y="3403"/>
                </a:lnTo>
                <a:lnTo>
                  <a:pt x="4445" y="3111"/>
                </a:lnTo>
                <a:lnTo>
                  <a:pt x="4749" y="2120"/>
                </a:lnTo>
                <a:lnTo>
                  <a:pt x="5016" y="1079"/>
                </a:lnTo>
                <a:lnTo>
                  <a:pt x="52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4629226" y="6437998"/>
            <a:ext cx="29387" cy="44704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4622736" y="6437985"/>
            <a:ext cx="24295" cy="35763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4627486" y="6437820"/>
            <a:ext cx="38823" cy="43586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4641469" y="6443408"/>
            <a:ext cx="19227" cy="39103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4641476" y="6446024"/>
            <a:ext cx="25011" cy="24574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4619002" y="6434696"/>
            <a:ext cx="52095" cy="50393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4661560" y="644168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76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4660937" y="6444678"/>
            <a:ext cx="9606" cy="22136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4660976" y="6442075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2260" y="0"/>
                </a:moveTo>
                <a:lnTo>
                  <a:pt x="0" y="3568"/>
                </a:lnTo>
                <a:lnTo>
                  <a:pt x="1447" y="3098"/>
                </a:lnTo>
                <a:lnTo>
                  <a:pt x="2984" y="2768"/>
                </a:lnTo>
                <a:lnTo>
                  <a:pt x="4597" y="2603"/>
                </a:lnTo>
                <a:lnTo>
                  <a:pt x="3886" y="1663"/>
                </a:lnTo>
                <a:lnTo>
                  <a:pt x="3098" y="800"/>
                </a:lnTo>
                <a:lnTo>
                  <a:pt x="226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4576292" y="6456172"/>
            <a:ext cx="43294" cy="37122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4576876" y="6448425"/>
            <a:ext cx="21513" cy="17767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4576470" y="6448425"/>
            <a:ext cx="43482" cy="24993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4599004" y="6448437"/>
            <a:ext cx="20924" cy="27508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4572939" y="6445313"/>
            <a:ext cx="51346" cy="50380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4618288" y="6455067"/>
            <a:ext cx="6063" cy="18872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4622101" y="6473812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0" y="0"/>
                </a:moveTo>
                <a:lnTo>
                  <a:pt x="514" y="812"/>
                </a:lnTo>
                <a:lnTo>
                  <a:pt x="965" y="1460"/>
                </a:lnTo>
                <a:lnTo>
                  <a:pt x="1511" y="2133"/>
                </a:lnTo>
                <a:lnTo>
                  <a:pt x="1803" y="812"/>
                </a:lnTo>
                <a:lnTo>
                  <a:pt x="1917" y="127"/>
                </a:lnTo>
                <a:lnTo>
                  <a:pt x="1689" y="12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4529175" y="6454280"/>
            <a:ext cx="42151" cy="44818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4533150" y="6454406"/>
            <a:ext cx="13970" cy="7658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4531334" y="6454228"/>
            <a:ext cx="35915" cy="10464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4552810" y="6454381"/>
            <a:ext cx="16471" cy="13411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4526546" y="6453225"/>
            <a:ext cx="48895" cy="48895"/>
          </a:xfrm>
          <a:custGeom>
            <a:avLst/>
            <a:gdLst/>
            <a:ahLst/>
            <a:cxnLst/>
            <a:rect l="l" t="t" r="r" b="b"/>
            <a:pathLst>
              <a:path w="48895" h="48895">
                <a:moveTo>
                  <a:pt x="3975" y="33197"/>
                </a:moveTo>
                <a:lnTo>
                  <a:pt x="3454" y="35153"/>
                </a:lnTo>
                <a:lnTo>
                  <a:pt x="2730" y="36957"/>
                </a:lnTo>
                <a:lnTo>
                  <a:pt x="1841" y="38608"/>
                </a:lnTo>
                <a:lnTo>
                  <a:pt x="6731" y="45097"/>
                </a:lnTo>
                <a:lnTo>
                  <a:pt x="14541" y="48285"/>
                </a:lnTo>
                <a:lnTo>
                  <a:pt x="22453" y="48285"/>
                </a:lnTo>
                <a:lnTo>
                  <a:pt x="30669" y="47116"/>
                </a:lnTo>
                <a:lnTo>
                  <a:pt x="33336" y="45885"/>
                </a:lnTo>
                <a:lnTo>
                  <a:pt x="22504" y="45885"/>
                </a:lnTo>
                <a:lnTo>
                  <a:pt x="21323" y="45847"/>
                </a:lnTo>
                <a:lnTo>
                  <a:pt x="13208" y="45415"/>
                </a:lnTo>
                <a:lnTo>
                  <a:pt x="7200" y="40017"/>
                </a:lnTo>
                <a:lnTo>
                  <a:pt x="3975" y="33197"/>
                </a:lnTo>
                <a:close/>
              </a:path>
              <a:path w="48895" h="48895">
                <a:moveTo>
                  <a:pt x="42735" y="14579"/>
                </a:moveTo>
                <a:lnTo>
                  <a:pt x="43713" y="16776"/>
                </a:lnTo>
                <a:lnTo>
                  <a:pt x="44411" y="19100"/>
                </a:lnTo>
                <a:lnTo>
                  <a:pt x="44792" y="21424"/>
                </a:lnTo>
                <a:lnTo>
                  <a:pt x="44023" y="30926"/>
                </a:lnTo>
                <a:lnTo>
                  <a:pt x="39235" y="38703"/>
                </a:lnTo>
                <a:lnTo>
                  <a:pt x="31653" y="43956"/>
                </a:lnTo>
                <a:lnTo>
                  <a:pt x="22504" y="45885"/>
                </a:lnTo>
                <a:lnTo>
                  <a:pt x="33336" y="45885"/>
                </a:lnTo>
                <a:lnTo>
                  <a:pt x="38214" y="43632"/>
                </a:lnTo>
                <a:lnTo>
                  <a:pt x="44349" y="37864"/>
                </a:lnTo>
                <a:lnTo>
                  <a:pt x="48336" y="29845"/>
                </a:lnTo>
                <a:lnTo>
                  <a:pt x="46596" y="26619"/>
                </a:lnTo>
                <a:lnTo>
                  <a:pt x="45478" y="22745"/>
                </a:lnTo>
                <a:lnTo>
                  <a:pt x="45283" y="19100"/>
                </a:lnTo>
                <a:lnTo>
                  <a:pt x="45350" y="16281"/>
                </a:lnTo>
                <a:lnTo>
                  <a:pt x="45491" y="15100"/>
                </a:lnTo>
                <a:lnTo>
                  <a:pt x="44564" y="14973"/>
                </a:lnTo>
                <a:lnTo>
                  <a:pt x="43649" y="14795"/>
                </a:lnTo>
                <a:lnTo>
                  <a:pt x="42735" y="14579"/>
                </a:lnTo>
                <a:close/>
              </a:path>
              <a:path w="48895" h="48895">
                <a:moveTo>
                  <a:pt x="368" y="11391"/>
                </a:moveTo>
                <a:lnTo>
                  <a:pt x="0" y="12052"/>
                </a:lnTo>
                <a:lnTo>
                  <a:pt x="1015" y="13385"/>
                </a:lnTo>
                <a:lnTo>
                  <a:pt x="1905" y="14795"/>
                </a:lnTo>
                <a:lnTo>
                  <a:pt x="2628" y="16281"/>
                </a:lnTo>
                <a:lnTo>
                  <a:pt x="3187" y="14566"/>
                </a:lnTo>
                <a:lnTo>
                  <a:pt x="3911" y="12953"/>
                </a:lnTo>
                <a:lnTo>
                  <a:pt x="4787" y="11468"/>
                </a:lnTo>
                <a:lnTo>
                  <a:pt x="368" y="11391"/>
                </a:lnTo>
                <a:close/>
              </a:path>
              <a:path w="48895" h="48895">
                <a:moveTo>
                  <a:pt x="25781" y="0"/>
                </a:moveTo>
                <a:lnTo>
                  <a:pt x="25552" y="368"/>
                </a:lnTo>
                <a:lnTo>
                  <a:pt x="25044" y="1054"/>
                </a:lnTo>
                <a:lnTo>
                  <a:pt x="26276" y="1168"/>
                </a:lnTo>
                <a:lnTo>
                  <a:pt x="26098" y="787"/>
                </a:lnTo>
                <a:lnTo>
                  <a:pt x="2578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4528413" y="6451168"/>
            <a:ext cx="21056" cy="11163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4526902" y="6451117"/>
            <a:ext cx="25400" cy="13970"/>
          </a:xfrm>
          <a:custGeom>
            <a:avLst/>
            <a:gdLst/>
            <a:ahLst/>
            <a:cxnLst/>
            <a:rect l="l" t="t" r="r" b="b"/>
            <a:pathLst>
              <a:path w="25400" h="13970">
                <a:moveTo>
                  <a:pt x="6235" y="10947"/>
                </a:moveTo>
                <a:lnTo>
                  <a:pt x="5105" y="11125"/>
                </a:lnTo>
                <a:lnTo>
                  <a:pt x="1498" y="11175"/>
                </a:lnTo>
                <a:lnTo>
                  <a:pt x="965" y="11925"/>
                </a:lnTo>
                <a:lnTo>
                  <a:pt x="457" y="12687"/>
                </a:lnTo>
                <a:lnTo>
                  <a:pt x="0" y="13487"/>
                </a:lnTo>
                <a:lnTo>
                  <a:pt x="2743" y="13627"/>
                </a:lnTo>
                <a:lnTo>
                  <a:pt x="4419" y="13576"/>
                </a:lnTo>
                <a:lnTo>
                  <a:pt x="4965" y="12649"/>
                </a:lnTo>
                <a:lnTo>
                  <a:pt x="5575" y="11772"/>
                </a:lnTo>
                <a:lnTo>
                  <a:pt x="6235" y="10947"/>
                </a:lnTo>
                <a:close/>
              </a:path>
              <a:path w="25400" h="13970">
                <a:moveTo>
                  <a:pt x="24714" y="0"/>
                </a:moveTo>
                <a:lnTo>
                  <a:pt x="22567" y="50"/>
                </a:lnTo>
                <a:lnTo>
                  <a:pt x="21894" y="1206"/>
                </a:lnTo>
                <a:lnTo>
                  <a:pt x="21094" y="2286"/>
                </a:lnTo>
                <a:lnTo>
                  <a:pt x="20218" y="3289"/>
                </a:lnTo>
                <a:lnTo>
                  <a:pt x="24676" y="3162"/>
                </a:lnTo>
                <a:lnTo>
                  <a:pt x="25412" y="2108"/>
                </a:lnTo>
                <a:lnTo>
                  <a:pt x="24917" y="723"/>
                </a:lnTo>
                <a:lnTo>
                  <a:pt x="247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4556912" y="6451892"/>
            <a:ext cx="15910" cy="13982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4552327" y="6451257"/>
            <a:ext cx="20320" cy="17145"/>
          </a:xfrm>
          <a:custGeom>
            <a:avLst/>
            <a:gdLst/>
            <a:ahLst/>
            <a:cxnLst/>
            <a:rect l="l" t="t" r="r" b="b"/>
            <a:pathLst>
              <a:path w="20320" h="17145">
                <a:moveTo>
                  <a:pt x="14922" y="12788"/>
                </a:moveTo>
                <a:lnTo>
                  <a:pt x="15697" y="13982"/>
                </a:lnTo>
                <a:lnTo>
                  <a:pt x="16382" y="15239"/>
                </a:lnTo>
                <a:lnTo>
                  <a:pt x="16954" y="16535"/>
                </a:lnTo>
                <a:lnTo>
                  <a:pt x="17868" y="16763"/>
                </a:lnTo>
                <a:lnTo>
                  <a:pt x="18783" y="16941"/>
                </a:lnTo>
                <a:lnTo>
                  <a:pt x="19710" y="17068"/>
                </a:lnTo>
                <a:lnTo>
                  <a:pt x="20032" y="15239"/>
                </a:lnTo>
                <a:lnTo>
                  <a:pt x="20180" y="14630"/>
                </a:lnTo>
                <a:lnTo>
                  <a:pt x="18287" y="14274"/>
                </a:lnTo>
                <a:lnTo>
                  <a:pt x="16535" y="13639"/>
                </a:lnTo>
                <a:lnTo>
                  <a:pt x="14922" y="12788"/>
                </a:lnTo>
                <a:close/>
              </a:path>
              <a:path w="20320" h="17145">
                <a:moveTo>
                  <a:pt x="1181" y="0"/>
                </a:moveTo>
                <a:lnTo>
                  <a:pt x="825" y="673"/>
                </a:lnTo>
                <a:lnTo>
                  <a:pt x="431" y="1333"/>
                </a:lnTo>
                <a:lnTo>
                  <a:pt x="0" y="1968"/>
                </a:lnTo>
                <a:lnTo>
                  <a:pt x="152" y="2362"/>
                </a:lnTo>
                <a:lnTo>
                  <a:pt x="495" y="3136"/>
                </a:lnTo>
                <a:lnTo>
                  <a:pt x="2806" y="3428"/>
                </a:lnTo>
                <a:lnTo>
                  <a:pt x="4952" y="4152"/>
                </a:lnTo>
                <a:lnTo>
                  <a:pt x="6908" y="5194"/>
                </a:lnTo>
                <a:lnTo>
                  <a:pt x="5981" y="3759"/>
                </a:lnTo>
                <a:lnTo>
                  <a:pt x="5206" y="2222"/>
                </a:lnTo>
                <a:lnTo>
                  <a:pt x="4584" y="634"/>
                </a:lnTo>
                <a:lnTo>
                  <a:pt x="3467" y="342"/>
                </a:lnTo>
                <a:lnTo>
                  <a:pt x="2324" y="126"/>
                </a:lnTo>
                <a:lnTo>
                  <a:pt x="118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4551616" y="6451117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459" y="1473"/>
                </a:lnTo>
                <a:lnTo>
                  <a:pt x="711" y="2108"/>
                </a:lnTo>
                <a:lnTo>
                  <a:pt x="1153" y="1435"/>
                </a:lnTo>
                <a:lnTo>
                  <a:pt x="1524" y="812"/>
                </a:lnTo>
                <a:lnTo>
                  <a:pt x="1892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4571771" y="6468326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66" y="0"/>
                </a:moveTo>
                <a:lnTo>
                  <a:pt x="126" y="901"/>
                </a:lnTo>
                <a:lnTo>
                  <a:pt x="0" y="3136"/>
                </a:lnTo>
                <a:lnTo>
                  <a:pt x="253" y="7645"/>
                </a:lnTo>
                <a:lnTo>
                  <a:pt x="1358" y="11506"/>
                </a:lnTo>
                <a:lnTo>
                  <a:pt x="3098" y="14744"/>
                </a:lnTo>
                <a:lnTo>
                  <a:pt x="3695" y="12712"/>
                </a:lnTo>
                <a:lnTo>
                  <a:pt x="4076" y="10502"/>
                </a:lnTo>
                <a:lnTo>
                  <a:pt x="4356" y="5422"/>
                </a:lnTo>
                <a:lnTo>
                  <a:pt x="3949" y="2768"/>
                </a:lnTo>
                <a:lnTo>
                  <a:pt x="3124" y="266"/>
                </a:lnTo>
                <a:lnTo>
                  <a:pt x="1206" y="139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4572508" y="6464249"/>
            <a:ext cx="1384" cy="1828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4572037" y="6465875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469" y="0"/>
                </a:moveTo>
                <a:lnTo>
                  <a:pt x="114" y="1612"/>
                </a:lnTo>
                <a:lnTo>
                  <a:pt x="0" y="2438"/>
                </a:lnTo>
                <a:lnTo>
                  <a:pt x="939" y="2578"/>
                </a:lnTo>
                <a:lnTo>
                  <a:pt x="2857" y="2705"/>
                </a:lnTo>
                <a:lnTo>
                  <a:pt x="2578" y="1854"/>
                </a:lnTo>
                <a:lnTo>
                  <a:pt x="2133" y="800"/>
                </a:lnTo>
                <a:lnTo>
                  <a:pt x="1854" y="203"/>
                </a:lnTo>
                <a:lnTo>
                  <a:pt x="1384" y="152"/>
                </a:lnTo>
                <a:lnTo>
                  <a:pt x="4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4484573" y="6458102"/>
            <a:ext cx="41490" cy="44869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4514202" y="6460045"/>
            <a:ext cx="2755" cy="1676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4523397" y="6470764"/>
            <a:ext cx="3987" cy="17259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4481436" y="645501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36" y="31546"/>
                </a:moveTo>
                <a:lnTo>
                  <a:pt x="2273" y="33413"/>
                </a:lnTo>
                <a:lnTo>
                  <a:pt x="1219" y="35115"/>
                </a:lnTo>
                <a:lnTo>
                  <a:pt x="0" y="36639"/>
                </a:lnTo>
                <a:lnTo>
                  <a:pt x="4123" y="42667"/>
                </a:lnTo>
                <a:lnTo>
                  <a:pt x="9639" y="46950"/>
                </a:lnTo>
                <a:lnTo>
                  <a:pt x="16098" y="49507"/>
                </a:lnTo>
                <a:lnTo>
                  <a:pt x="23050" y="50355"/>
                </a:lnTo>
                <a:lnTo>
                  <a:pt x="30110" y="49499"/>
                </a:lnTo>
                <a:lnTo>
                  <a:pt x="34123" y="47955"/>
                </a:lnTo>
                <a:lnTo>
                  <a:pt x="23101" y="47955"/>
                </a:lnTo>
                <a:lnTo>
                  <a:pt x="21920" y="47917"/>
                </a:lnTo>
                <a:lnTo>
                  <a:pt x="12369" y="47409"/>
                </a:lnTo>
                <a:lnTo>
                  <a:pt x="5727" y="40017"/>
                </a:lnTo>
                <a:lnTo>
                  <a:pt x="3136" y="31546"/>
                </a:lnTo>
                <a:close/>
              </a:path>
              <a:path w="46989" h="50800">
                <a:moveTo>
                  <a:pt x="44615" y="33007"/>
                </a:moveTo>
                <a:lnTo>
                  <a:pt x="41333" y="39039"/>
                </a:lnTo>
                <a:lnTo>
                  <a:pt x="36310" y="43767"/>
                </a:lnTo>
                <a:lnTo>
                  <a:pt x="30061" y="46851"/>
                </a:lnTo>
                <a:lnTo>
                  <a:pt x="23101" y="47955"/>
                </a:lnTo>
                <a:lnTo>
                  <a:pt x="34123" y="47955"/>
                </a:lnTo>
                <a:lnTo>
                  <a:pt x="36752" y="46943"/>
                </a:lnTo>
                <a:lnTo>
                  <a:pt x="42515" y="42709"/>
                </a:lnTo>
                <a:lnTo>
                  <a:pt x="46939" y="36817"/>
                </a:lnTo>
                <a:lnTo>
                  <a:pt x="46062" y="35648"/>
                </a:lnTo>
                <a:lnTo>
                  <a:pt x="45288" y="34378"/>
                </a:lnTo>
                <a:lnTo>
                  <a:pt x="44615" y="33007"/>
                </a:lnTo>
                <a:close/>
              </a:path>
              <a:path w="46989" h="50800">
                <a:moveTo>
                  <a:pt x="35521" y="6705"/>
                </a:moveTo>
                <a:lnTo>
                  <a:pt x="38671" y="8991"/>
                </a:lnTo>
                <a:lnTo>
                  <a:pt x="41173" y="12191"/>
                </a:lnTo>
                <a:lnTo>
                  <a:pt x="42925" y="15748"/>
                </a:lnTo>
                <a:lnTo>
                  <a:pt x="43459" y="13804"/>
                </a:lnTo>
                <a:lnTo>
                  <a:pt x="44183" y="11963"/>
                </a:lnTo>
                <a:lnTo>
                  <a:pt x="45097" y="10261"/>
                </a:lnTo>
                <a:lnTo>
                  <a:pt x="44475" y="9486"/>
                </a:lnTo>
                <a:lnTo>
                  <a:pt x="41351" y="9080"/>
                </a:lnTo>
                <a:lnTo>
                  <a:pt x="38290" y="8153"/>
                </a:lnTo>
                <a:lnTo>
                  <a:pt x="35521" y="6705"/>
                </a:lnTo>
                <a:close/>
              </a:path>
              <a:path w="46989" h="50800">
                <a:moveTo>
                  <a:pt x="9327" y="7047"/>
                </a:moveTo>
                <a:lnTo>
                  <a:pt x="5638" y="7531"/>
                </a:lnTo>
                <a:lnTo>
                  <a:pt x="4724" y="8394"/>
                </a:lnTo>
                <a:lnTo>
                  <a:pt x="3873" y="9334"/>
                </a:lnTo>
                <a:lnTo>
                  <a:pt x="3086" y="10325"/>
                </a:lnTo>
                <a:lnTo>
                  <a:pt x="3784" y="11709"/>
                </a:lnTo>
                <a:lnTo>
                  <a:pt x="4368" y="13144"/>
                </a:lnTo>
                <a:lnTo>
                  <a:pt x="4775" y="14643"/>
                </a:lnTo>
                <a:lnTo>
                  <a:pt x="8394" y="7670"/>
                </a:lnTo>
                <a:lnTo>
                  <a:pt x="9327" y="7047"/>
                </a:lnTo>
                <a:close/>
              </a:path>
              <a:path w="46989" h="50800">
                <a:moveTo>
                  <a:pt x="15252" y="3086"/>
                </a:moveTo>
                <a:lnTo>
                  <a:pt x="9327" y="7047"/>
                </a:lnTo>
                <a:lnTo>
                  <a:pt x="11353" y="6781"/>
                </a:lnTo>
                <a:lnTo>
                  <a:pt x="16878" y="4343"/>
                </a:lnTo>
                <a:lnTo>
                  <a:pt x="18171" y="3096"/>
                </a:lnTo>
                <a:lnTo>
                  <a:pt x="15252" y="3086"/>
                </a:lnTo>
                <a:close/>
              </a:path>
              <a:path w="46989" h="50800">
                <a:moveTo>
                  <a:pt x="23964" y="0"/>
                </a:moveTo>
                <a:lnTo>
                  <a:pt x="22034" y="139"/>
                </a:lnTo>
                <a:lnTo>
                  <a:pt x="21094" y="279"/>
                </a:lnTo>
                <a:lnTo>
                  <a:pt x="18171" y="3096"/>
                </a:lnTo>
                <a:lnTo>
                  <a:pt x="25526" y="3124"/>
                </a:lnTo>
                <a:lnTo>
                  <a:pt x="28155" y="3263"/>
                </a:lnTo>
                <a:lnTo>
                  <a:pt x="30581" y="3949"/>
                </a:lnTo>
                <a:lnTo>
                  <a:pt x="32753" y="5029"/>
                </a:lnTo>
                <a:lnTo>
                  <a:pt x="30848" y="3682"/>
                </a:lnTo>
                <a:lnTo>
                  <a:pt x="29121" y="2044"/>
                </a:lnTo>
                <a:lnTo>
                  <a:pt x="27647" y="114"/>
                </a:lnTo>
                <a:lnTo>
                  <a:pt x="239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4516856" y="6457416"/>
            <a:ext cx="5410" cy="3441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4509096" y="6455130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73" y="1930"/>
                </a:lnTo>
                <a:lnTo>
                  <a:pt x="3200" y="3568"/>
                </a:lnTo>
                <a:lnTo>
                  <a:pt x="5105" y="4914"/>
                </a:lnTo>
                <a:lnTo>
                  <a:pt x="6070" y="5397"/>
                </a:lnTo>
                <a:lnTo>
                  <a:pt x="6997" y="5969"/>
                </a:lnTo>
                <a:lnTo>
                  <a:pt x="7873" y="6591"/>
                </a:lnTo>
                <a:lnTo>
                  <a:pt x="10684" y="8051"/>
                </a:lnTo>
                <a:lnTo>
                  <a:pt x="13703" y="8966"/>
                </a:lnTo>
                <a:lnTo>
                  <a:pt x="16827" y="9372"/>
                </a:lnTo>
                <a:lnTo>
                  <a:pt x="15722" y="8039"/>
                </a:lnTo>
                <a:lnTo>
                  <a:pt x="14503" y="6832"/>
                </a:lnTo>
                <a:lnTo>
                  <a:pt x="13169" y="5740"/>
                </a:lnTo>
                <a:lnTo>
                  <a:pt x="11163" y="4889"/>
                </a:lnTo>
                <a:lnTo>
                  <a:pt x="9359" y="3708"/>
                </a:lnTo>
                <a:lnTo>
                  <a:pt x="7759" y="2286"/>
                </a:lnTo>
                <a:lnTo>
                  <a:pt x="5321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4487087" y="6455295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410" y="863"/>
                </a:lnTo>
                <a:lnTo>
                  <a:pt x="4076" y="3403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4527912" y="6469494"/>
            <a:ext cx="3765" cy="16929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4524362" y="6465278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84" y="0"/>
                </a:moveTo>
                <a:lnTo>
                  <a:pt x="1269" y="1714"/>
                </a:lnTo>
                <a:lnTo>
                  <a:pt x="533" y="3555"/>
                </a:lnTo>
                <a:lnTo>
                  <a:pt x="0" y="5499"/>
                </a:lnTo>
                <a:lnTo>
                  <a:pt x="1206" y="7962"/>
                </a:lnTo>
                <a:lnTo>
                  <a:pt x="2044" y="10604"/>
                </a:lnTo>
                <a:lnTo>
                  <a:pt x="3022" y="16611"/>
                </a:lnTo>
                <a:lnTo>
                  <a:pt x="2692" y="19824"/>
                </a:lnTo>
                <a:lnTo>
                  <a:pt x="1701" y="22745"/>
                </a:lnTo>
                <a:lnTo>
                  <a:pt x="2374" y="24117"/>
                </a:lnTo>
                <a:lnTo>
                  <a:pt x="3149" y="25387"/>
                </a:lnTo>
                <a:lnTo>
                  <a:pt x="4025" y="26555"/>
                </a:lnTo>
                <a:lnTo>
                  <a:pt x="4902" y="24904"/>
                </a:lnTo>
                <a:lnTo>
                  <a:pt x="5638" y="23101"/>
                </a:lnTo>
                <a:lnTo>
                  <a:pt x="6159" y="21145"/>
                </a:lnTo>
                <a:lnTo>
                  <a:pt x="4673" y="18008"/>
                </a:lnTo>
                <a:lnTo>
                  <a:pt x="3771" y="14554"/>
                </a:lnTo>
                <a:lnTo>
                  <a:pt x="3543" y="11150"/>
                </a:lnTo>
                <a:lnTo>
                  <a:pt x="3682" y="8712"/>
                </a:lnTo>
                <a:lnTo>
                  <a:pt x="4114" y="6388"/>
                </a:lnTo>
                <a:lnTo>
                  <a:pt x="4813" y="4229"/>
                </a:lnTo>
                <a:lnTo>
                  <a:pt x="4089" y="2743"/>
                </a:lnTo>
                <a:lnTo>
                  <a:pt x="3200" y="1320"/>
                </a:lnTo>
                <a:lnTo>
                  <a:pt x="21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4439543" y="6454228"/>
            <a:ext cx="41791" cy="44869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4463605" y="6454368"/>
            <a:ext cx="13233" cy="7721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4478883" y="6470561"/>
            <a:ext cx="4229" cy="17119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4436706" y="6451130"/>
            <a:ext cx="48260" cy="50800"/>
          </a:xfrm>
          <a:custGeom>
            <a:avLst/>
            <a:gdLst/>
            <a:ahLst/>
            <a:cxnLst/>
            <a:rect l="l" t="t" r="r" b="b"/>
            <a:pathLst>
              <a:path w="48260" h="50800">
                <a:moveTo>
                  <a:pt x="2832" y="29616"/>
                </a:moveTo>
                <a:lnTo>
                  <a:pt x="2171" y="32016"/>
                </a:lnTo>
                <a:lnTo>
                  <a:pt x="1206" y="34213"/>
                </a:lnTo>
                <a:lnTo>
                  <a:pt x="0" y="36169"/>
                </a:lnTo>
                <a:lnTo>
                  <a:pt x="4092" y="42419"/>
                </a:lnTo>
                <a:lnTo>
                  <a:pt x="9653" y="46856"/>
                </a:lnTo>
                <a:lnTo>
                  <a:pt x="16207" y="49503"/>
                </a:lnTo>
                <a:lnTo>
                  <a:pt x="23279" y="50380"/>
                </a:lnTo>
                <a:lnTo>
                  <a:pt x="31356" y="50380"/>
                </a:lnTo>
                <a:lnTo>
                  <a:pt x="37247" y="47980"/>
                </a:lnTo>
                <a:lnTo>
                  <a:pt x="31508" y="47980"/>
                </a:lnTo>
                <a:lnTo>
                  <a:pt x="22148" y="47942"/>
                </a:lnTo>
                <a:lnTo>
                  <a:pt x="15090" y="46150"/>
                </a:lnTo>
                <a:lnTo>
                  <a:pt x="9432" y="42046"/>
                </a:lnTo>
                <a:lnTo>
                  <a:pt x="5303" y="36308"/>
                </a:lnTo>
                <a:lnTo>
                  <a:pt x="2832" y="29616"/>
                </a:lnTo>
                <a:close/>
              </a:path>
              <a:path w="48260" h="50800">
                <a:moveTo>
                  <a:pt x="43243" y="36563"/>
                </a:moveTo>
                <a:lnTo>
                  <a:pt x="39319" y="43408"/>
                </a:lnTo>
                <a:lnTo>
                  <a:pt x="31508" y="47980"/>
                </a:lnTo>
                <a:lnTo>
                  <a:pt x="37247" y="47980"/>
                </a:lnTo>
                <a:lnTo>
                  <a:pt x="39522" y="47053"/>
                </a:lnTo>
                <a:lnTo>
                  <a:pt x="44729" y="40525"/>
                </a:lnTo>
                <a:lnTo>
                  <a:pt x="44145" y="39293"/>
                </a:lnTo>
                <a:lnTo>
                  <a:pt x="43637" y="37973"/>
                </a:lnTo>
                <a:lnTo>
                  <a:pt x="43243" y="36563"/>
                </a:lnTo>
                <a:close/>
              </a:path>
              <a:path w="48260" h="50800">
                <a:moveTo>
                  <a:pt x="40132" y="10972"/>
                </a:moveTo>
                <a:lnTo>
                  <a:pt x="42113" y="13474"/>
                </a:lnTo>
                <a:lnTo>
                  <a:pt x="43637" y="16395"/>
                </a:lnTo>
                <a:lnTo>
                  <a:pt x="44627" y="19443"/>
                </a:lnTo>
                <a:lnTo>
                  <a:pt x="45491" y="17551"/>
                </a:lnTo>
                <a:lnTo>
                  <a:pt x="46558" y="15798"/>
                </a:lnTo>
                <a:lnTo>
                  <a:pt x="47815" y="14211"/>
                </a:lnTo>
                <a:lnTo>
                  <a:pt x="47371" y="13335"/>
                </a:lnTo>
                <a:lnTo>
                  <a:pt x="46875" y="12496"/>
                </a:lnTo>
                <a:lnTo>
                  <a:pt x="46329" y="11684"/>
                </a:lnTo>
                <a:lnTo>
                  <a:pt x="44246" y="11671"/>
                </a:lnTo>
                <a:lnTo>
                  <a:pt x="42151" y="11430"/>
                </a:lnTo>
                <a:lnTo>
                  <a:pt x="40132" y="10972"/>
                </a:lnTo>
                <a:close/>
              </a:path>
              <a:path w="48260" h="50800">
                <a:moveTo>
                  <a:pt x="14663" y="5503"/>
                </a:moveTo>
                <a:lnTo>
                  <a:pt x="10718" y="7429"/>
                </a:lnTo>
                <a:lnTo>
                  <a:pt x="5016" y="8394"/>
                </a:lnTo>
                <a:lnTo>
                  <a:pt x="3733" y="9728"/>
                </a:lnTo>
                <a:lnTo>
                  <a:pt x="2590" y="11188"/>
                </a:lnTo>
                <a:lnTo>
                  <a:pt x="1625" y="12776"/>
                </a:lnTo>
                <a:lnTo>
                  <a:pt x="2476" y="14541"/>
                </a:lnTo>
                <a:lnTo>
                  <a:pt x="3098" y="16408"/>
                </a:lnTo>
                <a:lnTo>
                  <a:pt x="3467" y="18326"/>
                </a:lnTo>
                <a:lnTo>
                  <a:pt x="6515" y="12153"/>
                </a:lnTo>
                <a:lnTo>
                  <a:pt x="11134" y="7340"/>
                </a:lnTo>
                <a:lnTo>
                  <a:pt x="14663" y="5503"/>
                </a:lnTo>
                <a:close/>
              </a:path>
              <a:path w="48260" h="50800">
                <a:moveTo>
                  <a:pt x="16243" y="4680"/>
                </a:moveTo>
                <a:lnTo>
                  <a:pt x="14663" y="5503"/>
                </a:lnTo>
                <a:lnTo>
                  <a:pt x="16154" y="4775"/>
                </a:lnTo>
                <a:close/>
              </a:path>
              <a:path w="48260" h="50800">
                <a:moveTo>
                  <a:pt x="24549" y="0"/>
                </a:moveTo>
                <a:lnTo>
                  <a:pt x="22834" y="88"/>
                </a:lnTo>
                <a:lnTo>
                  <a:pt x="21501" y="254"/>
                </a:lnTo>
                <a:lnTo>
                  <a:pt x="20193" y="482"/>
                </a:lnTo>
                <a:lnTo>
                  <a:pt x="16243" y="4680"/>
                </a:lnTo>
                <a:lnTo>
                  <a:pt x="17140" y="4213"/>
                </a:lnTo>
                <a:lnTo>
                  <a:pt x="24345" y="3098"/>
                </a:lnTo>
                <a:lnTo>
                  <a:pt x="26765" y="3098"/>
                </a:lnTo>
                <a:lnTo>
                  <a:pt x="26035" y="2247"/>
                </a:lnTo>
                <a:lnTo>
                  <a:pt x="25247" y="1168"/>
                </a:lnTo>
                <a:lnTo>
                  <a:pt x="24549" y="0"/>
                </a:lnTo>
                <a:close/>
              </a:path>
              <a:path w="48260" h="50800">
                <a:moveTo>
                  <a:pt x="26765" y="3098"/>
                </a:moveTo>
                <a:lnTo>
                  <a:pt x="24815" y="3098"/>
                </a:lnTo>
                <a:lnTo>
                  <a:pt x="26885" y="3238"/>
                </a:lnTo>
                <a:lnTo>
                  <a:pt x="26765" y="3098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4467047" y="6451676"/>
            <a:ext cx="14084" cy="8623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4461255" y="6451105"/>
            <a:ext cx="22225" cy="12065"/>
          </a:xfrm>
          <a:custGeom>
            <a:avLst/>
            <a:gdLst/>
            <a:ahLst/>
            <a:cxnLst/>
            <a:rect l="l" t="t" r="r" b="b"/>
            <a:pathLst>
              <a:path w="22225" h="12064">
                <a:moveTo>
                  <a:pt x="13414" y="8248"/>
                </a:moveTo>
                <a:lnTo>
                  <a:pt x="15582" y="10985"/>
                </a:lnTo>
                <a:lnTo>
                  <a:pt x="17602" y="11442"/>
                </a:lnTo>
                <a:lnTo>
                  <a:pt x="19685" y="11683"/>
                </a:lnTo>
                <a:lnTo>
                  <a:pt x="21780" y="11696"/>
                </a:lnTo>
                <a:lnTo>
                  <a:pt x="21196" y="10820"/>
                </a:lnTo>
                <a:lnTo>
                  <a:pt x="20561" y="9982"/>
                </a:lnTo>
                <a:lnTo>
                  <a:pt x="19875" y="9194"/>
                </a:lnTo>
                <a:lnTo>
                  <a:pt x="13855" y="8559"/>
                </a:lnTo>
                <a:lnTo>
                  <a:pt x="13414" y="8248"/>
                </a:lnTo>
                <a:close/>
              </a:path>
              <a:path w="22225" h="12064">
                <a:moveTo>
                  <a:pt x="8413" y="4278"/>
                </a:moveTo>
                <a:lnTo>
                  <a:pt x="9055" y="5181"/>
                </a:lnTo>
                <a:lnTo>
                  <a:pt x="13414" y="8248"/>
                </a:lnTo>
                <a:lnTo>
                  <a:pt x="12331" y="6883"/>
                </a:lnTo>
                <a:lnTo>
                  <a:pt x="8413" y="4278"/>
                </a:lnTo>
                <a:close/>
              </a:path>
              <a:path w="22225" h="12064">
                <a:moveTo>
                  <a:pt x="2476" y="0"/>
                </a:moveTo>
                <a:lnTo>
                  <a:pt x="0" y="25"/>
                </a:lnTo>
                <a:lnTo>
                  <a:pt x="685" y="1193"/>
                </a:lnTo>
                <a:lnTo>
                  <a:pt x="1485" y="2260"/>
                </a:lnTo>
                <a:lnTo>
                  <a:pt x="2336" y="3251"/>
                </a:lnTo>
                <a:lnTo>
                  <a:pt x="7823" y="3886"/>
                </a:lnTo>
                <a:lnTo>
                  <a:pt x="8413" y="4278"/>
                </a:lnTo>
                <a:lnTo>
                  <a:pt x="5778" y="571"/>
                </a:lnTo>
                <a:lnTo>
                  <a:pt x="4152" y="203"/>
                </a:lnTo>
                <a:lnTo>
                  <a:pt x="24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4441723" y="6451612"/>
            <a:ext cx="15240" cy="8255"/>
          </a:xfrm>
          <a:custGeom>
            <a:avLst/>
            <a:gdLst/>
            <a:ahLst/>
            <a:cxnLst/>
            <a:rect l="l" t="t" r="r" b="b"/>
            <a:pathLst>
              <a:path w="15239" h="8254">
                <a:moveTo>
                  <a:pt x="15176" y="0"/>
                </a:moveTo>
                <a:lnTo>
                  <a:pt x="9182" y="1079"/>
                </a:lnTo>
                <a:lnTo>
                  <a:pt x="3924" y="3848"/>
                </a:lnTo>
                <a:lnTo>
                  <a:pt x="0" y="7912"/>
                </a:lnTo>
                <a:lnTo>
                  <a:pt x="5702" y="6934"/>
                </a:lnTo>
                <a:lnTo>
                  <a:pt x="11137" y="4279"/>
                </a:lnTo>
                <a:lnTo>
                  <a:pt x="151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4483404" y="6469659"/>
            <a:ext cx="3695" cy="16903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4479962" y="6465341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572" y="0"/>
                </a:moveTo>
                <a:lnTo>
                  <a:pt x="3314" y="1587"/>
                </a:lnTo>
                <a:lnTo>
                  <a:pt x="2235" y="3340"/>
                </a:lnTo>
                <a:lnTo>
                  <a:pt x="1371" y="5219"/>
                </a:lnTo>
                <a:lnTo>
                  <a:pt x="1816" y="6565"/>
                </a:lnTo>
                <a:lnTo>
                  <a:pt x="2146" y="7937"/>
                </a:lnTo>
                <a:lnTo>
                  <a:pt x="3149" y="14097"/>
                </a:lnTo>
                <a:lnTo>
                  <a:pt x="2159" y="18567"/>
                </a:lnTo>
                <a:lnTo>
                  <a:pt x="0" y="22339"/>
                </a:lnTo>
                <a:lnTo>
                  <a:pt x="393" y="23749"/>
                </a:lnTo>
                <a:lnTo>
                  <a:pt x="888" y="25082"/>
                </a:lnTo>
                <a:lnTo>
                  <a:pt x="1485" y="26314"/>
                </a:lnTo>
                <a:lnTo>
                  <a:pt x="2705" y="24790"/>
                </a:lnTo>
                <a:lnTo>
                  <a:pt x="3759" y="23088"/>
                </a:lnTo>
                <a:lnTo>
                  <a:pt x="4610" y="21221"/>
                </a:lnTo>
                <a:lnTo>
                  <a:pt x="3987" y="19164"/>
                </a:lnTo>
                <a:lnTo>
                  <a:pt x="3581" y="17056"/>
                </a:lnTo>
                <a:lnTo>
                  <a:pt x="3498" y="14097"/>
                </a:lnTo>
                <a:lnTo>
                  <a:pt x="3657" y="11061"/>
                </a:lnTo>
                <a:lnTo>
                  <a:pt x="4635" y="7454"/>
                </a:lnTo>
                <a:lnTo>
                  <a:pt x="6261" y="4330"/>
                </a:lnTo>
                <a:lnTo>
                  <a:pt x="5842" y="2832"/>
                </a:lnTo>
                <a:lnTo>
                  <a:pt x="5270" y="1384"/>
                </a:lnTo>
                <a:lnTo>
                  <a:pt x="457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4392866" y="6452298"/>
            <a:ext cx="42557" cy="44869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4418152" y="6452565"/>
            <a:ext cx="11252" cy="6426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4399965" y="6452882"/>
            <a:ext cx="9309" cy="4838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4397247" y="6452298"/>
            <a:ext cx="17310" cy="8420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4392559" y="6466903"/>
            <a:ext cx="1551" cy="10769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4434497" y="6470497"/>
            <a:ext cx="1943" cy="11823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4389793" y="6450304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073" y="27368"/>
                </a:moveTo>
                <a:lnTo>
                  <a:pt x="2336" y="29768"/>
                </a:lnTo>
                <a:lnTo>
                  <a:pt x="1240" y="32016"/>
                </a:lnTo>
                <a:lnTo>
                  <a:pt x="0" y="33870"/>
                </a:lnTo>
                <a:lnTo>
                  <a:pt x="4002" y="40637"/>
                </a:lnTo>
                <a:lnTo>
                  <a:pt x="9651" y="45443"/>
                </a:lnTo>
                <a:lnTo>
                  <a:pt x="16416" y="48311"/>
                </a:lnTo>
                <a:lnTo>
                  <a:pt x="23761" y="49263"/>
                </a:lnTo>
                <a:lnTo>
                  <a:pt x="30486" y="48487"/>
                </a:lnTo>
                <a:lnTo>
                  <a:pt x="34986" y="46850"/>
                </a:lnTo>
                <a:lnTo>
                  <a:pt x="23825" y="46850"/>
                </a:lnTo>
                <a:lnTo>
                  <a:pt x="22631" y="46824"/>
                </a:lnTo>
                <a:lnTo>
                  <a:pt x="15314" y="44901"/>
                </a:lnTo>
                <a:lnTo>
                  <a:pt x="9518" y="40511"/>
                </a:lnTo>
                <a:lnTo>
                  <a:pt x="5389" y="34414"/>
                </a:lnTo>
                <a:lnTo>
                  <a:pt x="3073" y="27368"/>
                </a:lnTo>
                <a:close/>
              </a:path>
              <a:path w="48895" h="49529">
                <a:moveTo>
                  <a:pt x="45288" y="32016"/>
                </a:moveTo>
                <a:lnTo>
                  <a:pt x="41997" y="38009"/>
                </a:lnTo>
                <a:lnTo>
                  <a:pt x="36980" y="42700"/>
                </a:lnTo>
                <a:lnTo>
                  <a:pt x="30752" y="45757"/>
                </a:lnTo>
                <a:lnTo>
                  <a:pt x="23825" y="46850"/>
                </a:lnTo>
                <a:lnTo>
                  <a:pt x="34986" y="46850"/>
                </a:lnTo>
                <a:lnTo>
                  <a:pt x="36853" y="46170"/>
                </a:lnTo>
                <a:lnTo>
                  <a:pt x="42465" y="42330"/>
                </a:lnTo>
                <a:lnTo>
                  <a:pt x="46926" y="36982"/>
                </a:lnTo>
                <a:lnTo>
                  <a:pt x="46240" y="35458"/>
                </a:lnTo>
                <a:lnTo>
                  <a:pt x="45681" y="33794"/>
                </a:lnTo>
                <a:lnTo>
                  <a:pt x="45288" y="32016"/>
                </a:lnTo>
                <a:close/>
              </a:path>
              <a:path w="48895" h="49529">
                <a:moveTo>
                  <a:pt x="39624" y="8674"/>
                </a:moveTo>
                <a:lnTo>
                  <a:pt x="42532" y="11899"/>
                </a:lnTo>
                <a:lnTo>
                  <a:pt x="44602" y="15976"/>
                </a:lnTo>
                <a:lnTo>
                  <a:pt x="45643" y="20193"/>
                </a:lnTo>
                <a:lnTo>
                  <a:pt x="46316" y="17805"/>
                </a:lnTo>
                <a:lnTo>
                  <a:pt x="47307" y="15595"/>
                </a:lnTo>
                <a:lnTo>
                  <a:pt x="48539" y="13588"/>
                </a:lnTo>
                <a:lnTo>
                  <a:pt x="47878" y="12192"/>
                </a:lnTo>
                <a:lnTo>
                  <a:pt x="47066" y="10871"/>
                </a:lnTo>
                <a:lnTo>
                  <a:pt x="46151" y="9626"/>
                </a:lnTo>
                <a:lnTo>
                  <a:pt x="43941" y="9550"/>
                </a:lnTo>
                <a:lnTo>
                  <a:pt x="41744" y="9245"/>
                </a:lnTo>
                <a:lnTo>
                  <a:pt x="39624" y="8674"/>
                </a:lnTo>
                <a:close/>
              </a:path>
              <a:path w="48895" h="49529">
                <a:moveTo>
                  <a:pt x="7454" y="10401"/>
                </a:moveTo>
                <a:lnTo>
                  <a:pt x="6438" y="10502"/>
                </a:lnTo>
                <a:lnTo>
                  <a:pt x="2768" y="10629"/>
                </a:lnTo>
                <a:lnTo>
                  <a:pt x="2616" y="10858"/>
                </a:lnTo>
                <a:lnTo>
                  <a:pt x="3378" y="12687"/>
                </a:lnTo>
                <a:lnTo>
                  <a:pt x="3911" y="14617"/>
                </a:lnTo>
                <a:lnTo>
                  <a:pt x="4165" y="16598"/>
                </a:lnTo>
                <a:lnTo>
                  <a:pt x="4965" y="14325"/>
                </a:lnTo>
                <a:lnTo>
                  <a:pt x="6083" y="12242"/>
                </a:lnTo>
                <a:lnTo>
                  <a:pt x="7454" y="10401"/>
                </a:lnTo>
                <a:close/>
              </a:path>
              <a:path w="48895" h="49529">
                <a:moveTo>
                  <a:pt x="26403" y="0"/>
                </a:moveTo>
                <a:lnTo>
                  <a:pt x="25800" y="812"/>
                </a:lnTo>
                <a:lnTo>
                  <a:pt x="25349" y="1358"/>
                </a:lnTo>
                <a:lnTo>
                  <a:pt x="24777" y="1981"/>
                </a:lnTo>
                <a:lnTo>
                  <a:pt x="26962" y="2057"/>
                </a:lnTo>
                <a:lnTo>
                  <a:pt x="28359" y="2260"/>
                </a:lnTo>
                <a:lnTo>
                  <a:pt x="27673" y="1562"/>
                </a:lnTo>
                <a:lnTo>
                  <a:pt x="26927" y="698"/>
                </a:lnTo>
                <a:lnTo>
                  <a:pt x="2640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4421466" y="6449949"/>
            <a:ext cx="12268" cy="7353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4416196" y="6449212"/>
            <a:ext cx="20320" cy="10795"/>
          </a:xfrm>
          <a:custGeom>
            <a:avLst/>
            <a:gdLst/>
            <a:ahLst/>
            <a:cxnLst/>
            <a:rect l="l" t="t" r="r" b="b"/>
            <a:pathLst>
              <a:path w="20320" h="10795">
                <a:moveTo>
                  <a:pt x="774" y="0"/>
                </a:moveTo>
                <a:lnTo>
                  <a:pt x="0" y="1104"/>
                </a:lnTo>
                <a:lnTo>
                  <a:pt x="609" y="1904"/>
                </a:lnTo>
                <a:lnTo>
                  <a:pt x="1269" y="2666"/>
                </a:lnTo>
                <a:lnTo>
                  <a:pt x="1955" y="3352"/>
                </a:lnTo>
                <a:lnTo>
                  <a:pt x="6464" y="4127"/>
                </a:lnTo>
                <a:lnTo>
                  <a:pt x="10274" y="6515"/>
                </a:lnTo>
                <a:lnTo>
                  <a:pt x="13220" y="9778"/>
                </a:lnTo>
                <a:lnTo>
                  <a:pt x="15341" y="10337"/>
                </a:lnTo>
                <a:lnTo>
                  <a:pt x="17538" y="10655"/>
                </a:lnTo>
                <a:lnTo>
                  <a:pt x="19748" y="10718"/>
                </a:lnTo>
                <a:lnTo>
                  <a:pt x="19054" y="9778"/>
                </a:lnTo>
                <a:lnTo>
                  <a:pt x="18338" y="8928"/>
                </a:lnTo>
                <a:lnTo>
                  <a:pt x="17551" y="8089"/>
                </a:lnTo>
                <a:lnTo>
                  <a:pt x="12471" y="7315"/>
                </a:lnTo>
                <a:lnTo>
                  <a:pt x="8318" y="4533"/>
                </a:lnTo>
                <a:lnTo>
                  <a:pt x="5270" y="736"/>
                </a:lnTo>
                <a:lnTo>
                  <a:pt x="3797" y="355"/>
                </a:lnTo>
                <a:lnTo>
                  <a:pt x="2298" y="101"/>
                </a:lnTo>
                <a:lnTo>
                  <a:pt x="77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4394479" y="6449364"/>
            <a:ext cx="18148" cy="9105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4392638" y="6449174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7340" y="8547"/>
                </a:moveTo>
                <a:lnTo>
                  <a:pt x="5549" y="9017"/>
                </a:lnTo>
                <a:lnTo>
                  <a:pt x="3708" y="9271"/>
                </a:lnTo>
                <a:lnTo>
                  <a:pt x="1841" y="9296"/>
                </a:lnTo>
                <a:lnTo>
                  <a:pt x="1181" y="10045"/>
                </a:lnTo>
                <a:lnTo>
                  <a:pt x="571" y="10833"/>
                </a:lnTo>
                <a:lnTo>
                  <a:pt x="0" y="11658"/>
                </a:lnTo>
                <a:lnTo>
                  <a:pt x="1562" y="11696"/>
                </a:lnTo>
                <a:lnTo>
                  <a:pt x="2578" y="11696"/>
                </a:lnTo>
                <a:lnTo>
                  <a:pt x="4610" y="11544"/>
                </a:lnTo>
                <a:lnTo>
                  <a:pt x="5435" y="10452"/>
                </a:lnTo>
                <a:lnTo>
                  <a:pt x="6337" y="9461"/>
                </a:lnTo>
                <a:lnTo>
                  <a:pt x="7340" y="8547"/>
                </a:lnTo>
                <a:close/>
              </a:path>
              <a:path w="24129" h="12064">
                <a:moveTo>
                  <a:pt x="22758" y="0"/>
                </a:moveTo>
                <a:lnTo>
                  <a:pt x="21209" y="63"/>
                </a:lnTo>
                <a:lnTo>
                  <a:pt x="20002" y="190"/>
                </a:lnTo>
                <a:lnTo>
                  <a:pt x="19011" y="1473"/>
                </a:lnTo>
                <a:lnTo>
                  <a:pt x="17881" y="2654"/>
                </a:lnTo>
                <a:lnTo>
                  <a:pt x="16637" y="3721"/>
                </a:lnTo>
                <a:lnTo>
                  <a:pt x="18300" y="3327"/>
                </a:lnTo>
                <a:lnTo>
                  <a:pt x="20065" y="3124"/>
                </a:lnTo>
                <a:lnTo>
                  <a:pt x="21920" y="3124"/>
                </a:lnTo>
                <a:lnTo>
                  <a:pt x="22504" y="2501"/>
                </a:lnTo>
                <a:lnTo>
                  <a:pt x="23050" y="1828"/>
                </a:lnTo>
                <a:lnTo>
                  <a:pt x="23558" y="1143"/>
                </a:lnTo>
                <a:lnTo>
                  <a:pt x="23279" y="774"/>
                </a:lnTo>
                <a:lnTo>
                  <a:pt x="227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4415383" y="644973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74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4439005" y="6469456"/>
            <a:ext cx="1498" cy="11277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4435081" y="646389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51" y="0"/>
                </a:moveTo>
                <a:lnTo>
                  <a:pt x="2006" y="2019"/>
                </a:lnTo>
                <a:lnTo>
                  <a:pt x="1015" y="4229"/>
                </a:lnTo>
                <a:lnTo>
                  <a:pt x="342" y="6604"/>
                </a:lnTo>
                <a:lnTo>
                  <a:pt x="533" y="7340"/>
                </a:lnTo>
                <a:lnTo>
                  <a:pt x="685" y="8089"/>
                </a:lnTo>
                <a:lnTo>
                  <a:pt x="1358" y="12230"/>
                </a:lnTo>
                <a:lnTo>
                  <a:pt x="1015" y="15481"/>
                </a:lnTo>
                <a:lnTo>
                  <a:pt x="0" y="18427"/>
                </a:lnTo>
                <a:lnTo>
                  <a:pt x="393" y="20218"/>
                </a:lnTo>
                <a:lnTo>
                  <a:pt x="939" y="21869"/>
                </a:lnTo>
                <a:lnTo>
                  <a:pt x="1625" y="23393"/>
                </a:lnTo>
                <a:lnTo>
                  <a:pt x="2832" y="21437"/>
                </a:lnTo>
                <a:lnTo>
                  <a:pt x="3797" y="19253"/>
                </a:lnTo>
                <a:lnTo>
                  <a:pt x="4457" y="16840"/>
                </a:lnTo>
                <a:lnTo>
                  <a:pt x="4127" y="15405"/>
                </a:lnTo>
                <a:lnTo>
                  <a:pt x="3911" y="13957"/>
                </a:lnTo>
                <a:lnTo>
                  <a:pt x="3949" y="10071"/>
                </a:lnTo>
                <a:lnTo>
                  <a:pt x="4394" y="7734"/>
                </a:lnTo>
                <a:lnTo>
                  <a:pt x="5092" y="5562"/>
                </a:lnTo>
                <a:lnTo>
                  <a:pt x="4724" y="3632"/>
                </a:lnTo>
                <a:lnTo>
                  <a:pt x="4102" y="1765"/>
                </a:lnTo>
                <a:lnTo>
                  <a:pt x="325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4327423" y="6412674"/>
            <a:ext cx="66535" cy="71513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4331601" y="6438506"/>
            <a:ext cx="36550" cy="19037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4292219" y="6409550"/>
            <a:ext cx="82626" cy="57658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4284090" y="6430175"/>
            <a:ext cx="38303" cy="36715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4289336" y="6427229"/>
            <a:ext cx="38620" cy="36360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4279594" y="6419227"/>
            <a:ext cx="52680" cy="50380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4238968" y="6426149"/>
            <a:ext cx="92659" cy="66687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4291317" y="646577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28" y="0"/>
                </a:moveTo>
                <a:lnTo>
                  <a:pt x="0" y="177"/>
                </a:lnTo>
                <a:lnTo>
                  <a:pt x="241" y="317"/>
                </a:lnTo>
                <a:lnTo>
                  <a:pt x="2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4280547" y="6446990"/>
            <a:ext cx="10477" cy="17119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4288637" y="6461950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387" y="0"/>
                </a:moveTo>
                <a:lnTo>
                  <a:pt x="1638" y="774"/>
                </a:lnTo>
                <a:lnTo>
                  <a:pt x="850" y="1498"/>
                </a:lnTo>
                <a:lnTo>
                  <a:pt x="0" y="2159"/>
                </a:lnTo>
                <a:lnTo>
                  <a:pt x="850" y="2844"/>
                </a:lnTo>
                <a:lnTo>
                  <a:pt x="1752" y="3454"/>
                </a:lnTo>
                <a:lnTo>
                  <a:pt x="2679" y="4000"/>
                </a:lnTo>
                <a:lnTo>
                  <a:pt x="2745" y="3454"/>
                </a:lnTo>
                <a:lnTo>
                  <a:pt x="2679" y="1244"/>
                </a:lnTo>
                <a:lnTo>
                  <a:pt x="238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5283231" y="6417462"/>
            <a:ext cx="42564" cy="44830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5280393" y="6414338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15887" y="46520"/>
                </a:moveTo>
                <a:lnTo>
                  <a:pt x="17221" y="47612"/>
                </a:lnTo>
                <a:lnTo>
                  <a:pt x="18440" y="48844"/>
                </a:lnTo>
                <a:lnTo>
                  <a:pt x="19545" y="50152"/>
                </a:lnTo>
                <a:lnTo>
                  <a:pt x="20535" y="50266"/>
                </a:lnTo>
                <a:lnTo>
                  <a:pt x="20993" y="49466"/>
                </a:lnTo>
                <a:lnTo>
                  <a:pt x="21488" y="48691"/>
                </a:lnTo>
                <a:lnTo>
                  <a:pt x="22034" y="47955"/>
                </a:lnTo>
                <a:lnTo>
                  <a:pt x="19824" y="47828"/>
                </a:lnTo>
                <a:lnTo>
                  <a:pt x="17767" y="47320"/>
                </a:lnTo>
                <a:lnTo>
                  <a:pt x="15887" y="46520"/>
                </a:lnTo>
                <a:close/>
              </a:path>
              <a:path w="48895" h="50800">
                <a:moveTo>
                  <a:pt x="2832" y="29629"/>
                </a:moveTo>
                <a:lnTo>
                  <a:pt x="2159" y="32042"/>
                </a:lnTo>
                <a:lnTo>
                  <a:pt x="1193" y="34226"/>
                </a:lnTo>
                <a:lnTo>
                  <a:pt x="0" y="36182"/>
                </a:lnTo>
                <a:lnTo>
                  <a:pt x="749" y="37871"/>
                </a:lnTo>
                <a:lnTo>
                  <a:pt x="1663" y="39395"/>
                </a:lnTo>
                <a:lnTo>
                  <a:pt x="2717" y="40792"/>
                </a:lnTo>
                <a:lnTo>
                  <a:pt x="5397" y="41097"/>
                </a:lnTo>
                <a:lnTo>
                  <a:pt x="8026" y="41884"/>
                </a:lnTo>
                <a:lnTo>
                  <a:pt x="10477" y="43065"/>
                </a:lnTo>
                <a:lnTo>
                  <a:pt x="6629" y="39624"/>
                </a:lnTo>
                <a:lnTo>
                  <a:pt x="4000" y="34747"/>
                </a:lnTo>
                <a:lnTo>
                  <a:pt x="2832" y="29629"/>
                </a:lnTo>
                <a:close/>
              </a:path>
              <a:path w="48895" h="50800">
                <a:moveTo>
                  <a:pt x="44551" y="33832"/>
                </a:moveTo>
                <a:lnTo>
                  <a:pt x="44145" y="34874"/>
                </a:lnTo>
                <a:lnTo>
                  <a:pt x="43662" y="35877"/>
                </a:lnTo>
                <a:lnTo>
                  <a:pt x="43091" y="36830"/>
                </a:lnTo>
                <a:lnTo>
                  <a:pt x="45237" y="36779"/>
                </a:lnTo>
                <a:lnTo>
                  <a:pt x="44958" y="35839"/>
                </a:lnTo>
                <a:lnTo>
                  <a:pt x="44742" y="34848"/>
                </a:lnTo>
                <a:lnTo>
                  <a:pt x="44551" y="33832"/>
                </a:lnTo>
                <a:close/>
              </a:path>
              <a:path w="48895" h="50800">
                <a:moveTo>
                  <a:pt x="36440" y="3124"/>
                </a:moveTo>
                <a:lnTo>
                  <a:pt x="24333" y="3124"/>
                </a:lnTo>
                <a:lnTo>
                  <a:pt x="25755" y="3162"/>
                </a:lnTo>
                <a:lnTo>
                  <a:pt x="32986" y="5076"/>
                </a:lnTo>
                <a:lnTo>
                  <a:pt x="38790" y="9444"/>
                </a:lnTo>
                <a:lnTo>
                  <a:pt x="42991" y="15490"/>
                </a:lnTo>
                <a:lnTo>
                  <a:pt x="45415" y="22440"/>
                </a:lnTo>
                <a:lnTo>
                  <a:pt x="46177" y="20053"/>
                </a:lnTo>
                <a:lnTo>
                  <a:pt x="47244" y="17856"/>
                </a:lnTo>
                <a:lnTo>
                  <a:pt x="48564" y="15862"/>
                </a:lnTo>
                <a:lnTo>
                  <a:pt x="44724" y="9552"/>
                </a:lnTo>
                <a:lnTo>
                  <a:pt x="39236" y="4525"/>
                </a:lnTo>
                <a:lnTo>
                  <a:pt x="36440" y="3124"/>
                </a:lnTo>
                <a:close/>
              </a:path>
              <a:path w="48895" h="50800">
                <a:moveTo>
                  <a:pt x="25336" y="0"/>
                </a:moveTo>
                <a:lnTo>
                  <a:pt x="1612" y="12788"/>
                </a:lnTo>
                <a:lnTo>
                  <a:pt x="2476" y="14554"/>
                </a:lnTo>
                <a:lnTo>
                  <a:pt x="3098" y="16421"/>
                </a:lnTo>
                <a:lnTo>
                  <a:pt x="3467" y="18351"/>
                </a:lnTo>
                <a:lnTo>
                  <a:pt x="6511" y="12178"/>
                </a:lnTo>
                <a:lnTo>
                  <a:pt x="11123" y="7365"/>
                </a:lnTo>
                <a:lnTo>
                  <a:pt x="17124" y="4239"/>
                </a:lnTo>
                <a:lnTo>
                  <a:pt x="24333" y="3124"/>
                </a:lnTo>
                <a:lnTo>
                  <a:pt x="36440" y="3124"/>
                </a:lnTo>
                <a:lnTo>
                  <a:pt x="32563" y="1194"/>
                </a:lnTo>
                <a:lnTo>
                  <a:pt x="2533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5236667" y="6415532"/>
            <a:ext cx="42442" cy="44869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5278170" y="6433731"/>
            <a:ext cx="1943" cy="11823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5233708" y="6412407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31178" y="46567"/>
                </a:moveTo>
                <a:lnTo>
                  <a:pt x="30504" y="46898"/>
                </a:lnTo>
                <a:lnTo>
                  <a:pt x="23571" y="47993"/>
                </a:lnTo>
                <a:lnTo>
                  <a:pt x="21526" y="47993"/>
                </a:lnTo>
                <a:lnTo>
                  <a:pt x="22123" y="48679"/>
                </a:lnTo>
                <a:lnTo>
                  <a:pt x="22771" y="49517"/>
                </a:lnTo>
                <a:lnTo>
                  <a:pt x="23355" y="50393"/>
                </a:lnTo>
                <a:lnTo>
                  <a:pt x="26111" y="50304"/>
                </a:lnTo>
                <a:lnTo>
                  <a:pt x="27393" y="50139"/>
                </a:lnTo>
                <a:lnTo>
                  <a:pt x="29667" y="47993"/>
                </a:lnTo>
                <a:lnTo>
                  <a:pt x="23571" y="47993"/>
                </a:lnTo>
                <a:lnTo>
                  <a:pt x="21437" y="47891"/>
                </a:lnTo>
                <a:lnTo>
                  <a:pt x="29775" y="47891"/>
                </a:lnTo>
                <a:lnTo>
                  <a:pt x="31178" y="46567"/>
                </a:lnTo>
                <a:close/>
              </a:path>
              <a:path w="48895" h="50800">
                <a:moveTo>
                  <a:pt x="36828" y="43748"/>
                </a:moveTo>
                <a:lnTo>
                  <a:pt x="31470" y="46291"/>
                </a:lnTo>
                <a:lnTo>
                  <a:pt x="31178" y="46567"/>
                </a:lnTo>
                <a:lnTo>
                  <a:pt x="36733" y="43837"/>
                </a:lnTo>
                <a:close/>
              </a:path>
              <a:path w="48895" h="50800">
                <a:moveTo>
                  <a:pt x="45046" y="33147"/>
                </a:moveTo>
                <a:lnTo>
                  <a:pt x="41750" y="39142"/>
                </a:lnTo>
                <a:lnTo>
                  <a:pt x="36828" y="43748"/>
                </a:lnTo>
                <a:lnTo>
                  <a:pt x="42849" y="42887"/>
                </a:lnTo>
                <a:lnTo>
                  <a:pt x="44284" y="41490"/>
                </a:lnTo>
                <a:lnTo>
                  <a:pt x="45580" y="39903"/>
                </a:lnTo>
                <a:lnTo>
                  <a:pt x="46685" y="38112"/>
                </a:lnTo>
                <a:lnTo>
                  <a:pt x="45999" y="36588"/>
                </a:lnTo>
                <a:lnTo>
                  <a:pt x="45440" y="34925"/>
                </a:lnTo>
                <a:lnTo>
                  <a:pt x="45046" y="33147"/>
                </a:lnTo>
                <a:close/>
              </a:path>
              <a:path w="48895" h="50800">
                <a:moveTo>
                  <a:pt x="6945" y="38696"/>
                </a:moveTo>
                <a:lnTo>
                  <a:pt x="4051" y="38696"/>
                </a:lnTo>
                <a:lnTo>
                  <a:pt x="5714" y="38900"/>
                </a:lnTo>
                <a:lnTo>
                  <a:pt x="7353" y="39268"/>
                </a:lnTo>
                <a:lnTo>
                  <a:pt x="6945" y="38696"/>
                </a:lnTo>
                <a:close/>
              </a:path>
              <a:path w="48895" h="50800">
                <a:moveTo>
                  <a:pt x="2959" y="29095"/>
                </a:moveTo>
                <a:lnTo>
                  <a:pt x="2260" y="31508"/>
                </a:lnTo>
                <a:lnTo>
                  <a:pt x="1257" y="33693"/>
                </a:lnTo>
                <a:lnTo>
                  <a:pt x="0" y="35636"/>
                </a:lnTo>
                <a:lnTo>
                  <a:pt x="457" y="36728"/>
                </a:lnTo>
                <a:lnTo>
                  <a:pt x="977" y="37744"/>
                </a:lnTo>
                <a:lnTo>
                  <a:pt x="1562" y="38722"/>
                </a:lnTo>
                <a:lnTo>
                  <a:pt x="4051" y="38696"/>
                </a:lnTo>
                <a:lnTo>
                  <a:pt x="6945" y="38696"/>
                </a:lnTo>
                <a:lnTo>
                  <a:pt x="5206" y="36258"/>
                </a:lnTo>
                <a:lnTo>
                  <a:pt x="3721" y="32727"/>
                </a:lnTo>
                <a:lnTo>
                  <a:pt x="2959" y="29095"/>
                </a:lnTo>
                <a:close/>
              </a:path>
              <a:path w="48895" h="50800">
                <a:moveTo>
                  <a:pt x="37452" y="3251"/>
                </a:moveTo>
                <a:lnTo>
                  <a:pt x="36677" y="4229"/>
                </a:lnTo>
                <a:lnTo>
                  <a:pt x="35890" y="5181"/>
                </a:lnTo>
                <a:lnTo>
                  <a:pt x="35064" y="6108"/>
                </a:lnTo>
                <a:lnTo>
                  <a:pt x="40284" y="9474"/>
                </a:lnTo>
                <a:lnTo>
                  <a:pt x="43891" y="15278"/>
                </a:lnTo>
                <a:lnTo>
                  <a:pt x="45402" y="21323"/>
                </a:lnTo>
                <a:lnTo>
                  <a:pt x="46075" y="18948"/>
                </a:lnTo>
                <a:lnTo>
                  <a:pt x="47066" y="16738"/>
                </a:lnTo>
                <a:lnTo>
                  <a:pt x="48298" y="14719"/>
                </a:lnTo>
                <a:lnTo>
                  <a:pt x="45999" y="9944"/>
                </a:lnTo>
                <a:lnTo>
                  <a:pt x="42113" y="5892"/>
                </a:lnTo>
                <a:lnTo>
                  <a:pt x="37452" y="3251"/>
                </a:lnTo>
                <a:close/>
              </a:path>
              <a:path w="48895" h="50800">
                <a:moveTo>
                  <a:pt x="28816" y="0"/>
                </a:moveTo>
                <a:lnTo>
                  <a:pt x="2108" y="12395"/>
                </a:lnTo>
                <a:lnTo>
                  <a:pt x="2438" y="13119"/>
                </a:lnTo>
                <a:lnTo>
                  <a:pt x="2743" y="13881"/>
                </a:lnTo>
                <a:lnTo>
                  <a:pt x="2984" y="14643"/>
                </a:lnTo>
                <a:lnTo>
                  <a:pt x="4368" y="14935"/>
                </a:lnTo>
                <a:lnTo>
                  <a:pt x="5067" y="15036"/>
                </a:lnTo>
                <a:lnTo>
                  <a:pt x="8636" y="7861"/>
                </a:lnTo>
                <a:lnTo>
                  <a:pt x="15582" y="3111"/>
                </a:lnTo>
                <a:lnTo>
                  <a:pt x="34104" y="3111"/>
                </a:lnTo>
                <a:lnTo>
                  <a:pt x="34975" y="2019"/>
                </a:lnTo>
                <a:lnTo>
                  <a:pt x="32003" y="723"/>
                </a:lnTo>
                <a:lnTo>
                  <a:pt x="28816" y="0"/>
                </a:lnTo>
                <a:close/>
              </a:path>
              <a:path w="48895" h="50800">
                <a:moveTo>
                  <a:pt x="34104" y="3111"/>
                </a:moveTo>
                <a:lnTo>
                  <a:pt x="15582" y="3111"/>
                </a:lnTo>
                <a:lnTo>
                  <a:pt x="25526" y="3124"/>
                </a:lnTo>
                <a:lnTo>
                  <a:pt x="28384" y="3289"/>
                </a:lnTo>
                <a:lnTo>
                  <a:pt x="30594" y="3848"/>
                </a:lnTo>
                <a:lnTo>
                  <a:pt x="32600" y="4762"/>
                </a:lnTo>
                <a:lnTo>
                  <a:pt x="33468" y="3848"/>
                </a:lnTo>
                <a:lnTo>
                  <a:pt x="34104" y="3111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5282679" y="6432689"/>
            <a:ext cx="1498" cy="11277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5278754" y="6427127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63" y="0"/>
                </a:moveTo>
                <a:lnTo>
                  <a:pt x="2019" y="2019"/>
                </a:lnTo>
                <a:lnTo>
                  <a:pt x="1028" y="4229"/>
                </a:lnTo>
                <a:lnTo>
                  <a:pt x="355" y="6603"/>
                </a:lnTo>
                <a:lnTo>
                  <a:pt x="546" y="7340"/>
                </a:lnTo>
                <a:lnTo>
                  <a:pt x="698" y="8077"/>
                </a:lnTo>
                <a:lnTo>
                  <a:pt x="1371" y="12230"/>
                </a:lnTo>
                <a:lnTo>
                  <a:pt x="1028" y="15481"/>
                </a:lnTo>
                <a:lnTo>
                  <a:pt x="0" y="18427"/>
                </a:lnTo>
                <a:lnTo>
                  <a:pt x="406" y="20205"/>
                </a:lnTo>
                <a:lnTo>
                  <a:pt x="952" y="21869"/>
                </a:lnTo>
                <a:lnTo>
                  <a:pt x="1638" y="23393"/>
                </a:lnTo>
                <a:lnTo>
                  <a:pt x="2844" y="21437"/>
                </a:lnTo>
                <a:lnTo>
                  <a:pt x="3810" y="19253"/>
                </a:lnTo>
                <a:lnTo>
                  <a:pt x="4470" y="16827"/>
                </a:lnTo>
                <a:lnTo>
                  <a:pt x="4140" y="15405"/>
                </a:lnTo>
                <a:lnTo>
                  <a:pt x="3924" y="13944"/>
                </a:lnTo>
                <a:lnTo>
                  <a:pt x="3962" y="10071"/>
                </a:lnTo>
                <a:lnTo>
                  <a:pt x="4406" y="7734"/>
                </a:lnTo>
                <a:lnTo>
                  <a:pt x="5105" y="5562"/>
                </a:lnTo>
                <a:lnTo>
                  <a:pt x="4749" y="3632"/>
                </a:lnTo>
                <a:lnTo>
                  <a:pt x="4114" y="1765"/>
                </a:lnTo>
                <a:lnTo>
                  <a:pt x="32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5147894" y="6409690"/>
            <a:ext cx="89877" cy="50253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5185238" y="6425272"/>
            <a:ext cx="5353" cy="21805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5146281" y="6410528"/>
            <a:ext cx="44450" cy="50800"/>
          </a:xfrm>
          <a:custGeom>
            <a:avLst/>
            <a:gdLst/>
            <a:ahLst/>
            <a:cxnLst/>
            <a:rect l="l" t="t" r="r" b="b"/>
            <a:pathLst>
              <a:path w="44450" h="50800">
                <a:moveTo>
                  <a:pt x="18643" y="47663"/>
                </a:moveTo>
                <a:lnTo>
                  <a:pt x="19229" y="48691"/>
                </a:lnTo>
                <a:lnTo>
                  <a:pt x="19622" y="49479"/>
                </a:lnTo>
                <a:lnTo>
                  <a:pt x="19977" y="50279"/>
                </a:lnTo>
                <a:lnTo>
                  <a:pt x="20358" y="50304"/>
                </a:lnTo>
                <a:lnTo>
                  <a:pt x="20999" y="49390"/>
                </a:lnTo>
                <a:lnTo>
                  <a:pt x="21551" y="48691"/>
                </a:lnTo>
                <a:lnTo>
                  <a:pt x="22212" y="47942"/>
                </a:lnTo>
                <a:lnTo>
                  <a:pt x="20065" y="47866"/>
                </a:lnTo>
                <a:lnTo>
                  <a:pt x="18643" y="47663"/>
                </a:lnTo>
                <a:close/>
              </a:path>
              <a:path w="44450" h="50800">
                <a:moveTo>
                  <a:pt x="41871" y="36550"/>
                </a:moveTo>
                <a:lnTo>
                  <a:pt x="41414" y="37337"/>
                </a:lnTo>
                <a:lnTo>
                  <a:pt x="40919" y="38100"/>
                </a:lnTo>
                <a:lnTo>
                  <a:pt x="40360" y="38823"/>
                </a:lnTo>
                <a:lnTo>
                  <a:pt x="43116" y="38646"/>
                </a:lnTo>
                <a:lnTo>
                  <a:pt x="42672" y="37985"/>
                </a:lnTo>
                <a:lnTo>
                  <a:pt x="42265" y="37287"/>
                </a:lnTo>
                <a:lnTo>
                  <a:pt x="41871" y="36550"/>
                </a:lnTo>
                <a:close/>
              </a:path>
              <a:path w="44450" h="50800">
                <a:moveTo>
                  <a:pt x="1612" y="30099"/>
                </a:moveTo>
                <a:lnTo>
                  <a:pt x="1219" y="31597"/>
                </a:lnTo>
                <a:lnTo>
                  <a:pt x="712" y="33032"/>
                </a:lnTo>
                <a:lnTo>
                  <a:pt x="139" y="34340"/>
                </a:lnTo>
                <a:lnTo>
                  <a:pt x="825" y="33705"/>
                </a:lnTo>
                <a:lnTo>
                  <a:pt x="1535" y="33007"/>
                </a:lnTo>
                <a:lnTo>
                  <a:pt x="2235" y="32258"/>
                </a:lnTo>
                <a:lnTo>
                  <a:pt x="1790" y="30822"/>
                </a:lnTo>
                <a:lnTo>
                  <a:pt x="1612" y="30099"/>
                </a:lnTo>
                <a:close/>
              </a:path>
              <a:path w="44450" h="50800">
                <a:moveTo>
                  <a:pt x="22491" y="0"/>
                </a:moveTo>
                <a:lnTo>
                  <a:pt x="15491" y="1250"/>
                </a:lnTo>
                <a:lnTo>
                  <a:pt x="9274" y="3959"/>
                </a:lnTo>
                <a:lnTo>
                  <a:pt x="4042" y="7986"/>
                </a:lnTo>
                <a:lnTo>
                  <a:pt x="0" y="13195"/>
                </a:lnTo>
                <a:lnTo>
                  <a:pt x="888" y="14935"/>
                </a:lnTo>
                <a:lnTo>
                  <a:pt x="1562" y="16789"/>
                </a:lnTo>
                <a:lnTo>
                  <a:pt x="1993" y="18694"/>
                </a:lnTo>
                <a:lnTo>
                  <a:pt x="4660" y="10045"/>
                </a:lnTo>
                <a:lnTo>
                  <a:pt x="11595" y="3860"/>
                </a:lnTo>
                <a:lnTo>
                  <a:pt x="21120" y="3149"/>
                </a:lnTo>
                <a:lnTo>
                  <a:pt x="21589" y="2108"/>
                </a:lnTo>
                <a:lnTo>
                  <a:pt x="22491" y="0"/>
                </a:lnTo>
                <a:close/>
              </a:path>
              <a:path w="44450" h="50800">
                <a:moveTo>
                  <a:pt x="27038" y="165"/>
                </a:moveTo>
                <a:lnTo>
                  <a:pt x="26631" y="1193"/>
                </a:lnTo>
                <a:lnTo>
                  <a:pt x="25768" y="3238"/>
                </a:lnTo>
                <a:lnTo>
                  <a:pt x="32727" y="4127"/>
                </a:lnTo>
                <a:lnTo>
                  <a:pt x="38087" y="8826"/>
                </a:lnTo>
                <a:lnTo>
                  <a:pt x="41275" y="14744"/>
                </a:lnTo>
                <a:lnTo>
                  <a:pt x="42011" y="13119"/>
                </a:lnTo>
                <a:lnTo>
                  <a:pt x="42900" y="11595"/>
                </a:lnTo>
                <a:lnTo>
                  <a:pt x="43929" y="10185"/>
                </a:lnTo>
                <a:lnTo>
                  <a:pt x="39827" y="4889"/>
                </a:lnTo>
                <a:lnTo>
                  <a:pt x="33642" y="1079"/>
                </a:lnTo>
                <a:lnTo>
                  <a:pt x="27038" y="165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5190058" y="6424244"/>
            <a:ext cx="5343" cy="21640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5187556" y="6420713"/>
            <a:ext cx="5715" cy="28575"/>
          </a:xfrm>
          <a:custGeom>
            <a:avLst/>
            <a:gdLst/>
            <a:ahLst/>
            <a:cxnLst/>
            <a:rect l="l" t="t" r="r" b="b"/>
            <a:pathLst>
              <a:path w="5714" h="28575">
                <a:moveTo>
                  <a:pt x="3035" y="19469"/>
                </a:moveTo>
                <a:lnTo>
                  <a:pt x="2654" y="21945"/>
                </a:lnTo>
                <a:lnTo>
                  <a:pt x="1803" y="24257"/>
                </a:lnTo>
                <a:lnTo>
                  <a:pt x="596" y="26365"/>
                </a:lnTo>
                <a:lnTo>
                  <a:pt x="977" y="27101"/>
                </a:lnTo>
                <a:lnTo>
                  <a:pt x="1397" y="27800"/>
                </a:lnTo>
                <a:lnTo>
                  <a:pt x="1841" y="28460"/>
                </a:lnTo>
                <a:lnTo>
                  <a:pt x="3416" y="28511"/>
                </a:lnTo>
                <a:lnTo>
                  <a:pt x="4102" y="27470"/>
                </a:lnTo>
                <a:lnTo>
                  <a:pt x="4711" y="26352"/>
                </a:lnTo>
                <a:lnTo>
                  <a:pt x="5257" y="25171"/>
                </a:lnTo>
                <a:lnTo>
                  <a:pt x="4305" y="23367"/>
                </a:lnTo>
                <a:lnTo>
                  <a:pt x="3556" y="21437"/>
                </a:lnTo>
                <a:lnTo>
                  <a:pt x="3035" y="19469"/>
                </a:lnTo>
                <a:close/>
              </a:path>
              <a:path w="5714" h="28575">
                <a:moveTo>
                  <a:pt x="2654" y="0"/>
                </a:moveTo>
                <a:lnTo>
                  <a:pt x="1625" y="1409"/>
                </a:lnTo>
                <a:lnTo>
                  <a:pt x="736" y="2946"/>
                </a:lnTo>
                <a:lnTo>
                  <a:pt x="0" y="4572"/>
                </a:lnTo>
                <a:lnTo>
                  <a:pt x="1092" y="6591"/>
                </a:lnTo>
                <a:lnTo>
                  <a:pt x="1930" y="8750"/>
                </a:lnTo>
                <a:lnTo>
                  <a:pt x="2489" y="10947"/>
                </a:lnTo>
                <a:lnTo>
                  <a:pt x="2946" y="8280"/>
                </a:lnTo>
                <a:lnTo>
                  <a:pt x="3771" y="5791"/>
                </a:lnTo>
                <a:lnTo>
                  <a:pt x="4940" y="3530"/>
                </a:lnTo>
                <a:lnTo>
                  <a:pt x="4279" y="2298"/>
                </a:lnTo>
                <a:lnTo>
                  <a:pt x="3505" y="1117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5329428" y="6421335"/>
            <a:ext cx="43281" cy="42913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5329097" y="6435941"/>
            <a:ext cx="1574" cy="10769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5327535" y="6418211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1905" y="28498"/>
                </a:moveTo>
                <a:lnTo>
                  <a:pt x="1397" y="30124"/>
                </a:lnTo>
                <a:lnTo>
                  <a:pt x="749" y="31635"/>
                </a:lnTo>
                <a:lnTo>
                  <a:pt x="0" y="33045"/>
                </a:lnTo>
                <a:lnTo>
                  <a:pt x="1143" y="33172"/>
                </a:lnTo>
                <a:lnTo>
                  <a:pt x="2273" y="33388"/>
                </a:lnTo>
                <a:lnTo>
                  <a:pt x="3390" y="33680"/>
                </a:lnTo>
                <a:lnTo>
                  <a:pt x="2730" y="32003"/>
                </a:lnTo>
                <a:lnTo>
                  <a:pt x="2199" y="30124"/>
                </a:lnTo>
                <a:lnTo>
                  <a:pt x="1905" y="28498"/>
                </a:lnTo>
                <a:close/>
              </a:path>
              <a:path w="49529" h="34289">
                <a:moveTo>
                  <a:pt x="35606" y="3124"/>
                </a:moveTo>
                <a:lnTo>
                  <a:pt x="13550" y="3124"/>
                </a:lnTo>
                <a:lnTo>
                  <a:pt x="25057" y="3162"/>
                </a:lnTo>
                <a:lnTo>
                  <a:pt x="32546" y="5202"/>
                </a:lnTo>
                <a:lnTo>
                  <a:pt x="45173" y="27114"/>
                </a:lnTo>
                <a:lnTo>
                  <a:pt x="46405" y="27101"/>
                </a:lnTo>
                <a:lnTo>
                  <a:pt x="47078" y="24752"/>
                </a:lnTo>
                <a:lnTo>
                  <a:pt x="48044" y="22567"/>
                </a:lnTo>
                <a:lnTo>
                  <a:pt x="49263" y="20574"/>
                </a:lnTo>
                <a:lnTo>
                  <a:pt x="46187" y="12580"/>
                </a:lnTo>
                <a:lnTo>
                  <a:pt x="40522" y="6038"/>
                </a:lnTo>
                <a:lnTo>
                  <a:pt x="35606" y="3124"/>
                </a:lnTo>
                <a:close/>
              </a:path>
              <a:path w="49529" h="34289">
                <a:moveTo>
                  <a:pt x="24637" y="0"/>
                </a:moveTo>
                <a:lnTo>
                  <a:pt x="23482" y="38"/>
                </a:lnTo>
                <a:lnTo>
                  <a:pt x="14122" y="546"/>
                </a:lnTo>
                <a:lnTo>
                  <a:pt x="6134" y="4965"/>
                </a:lnTo>
                <a:lnTo>
                  <a:pt x="1435" y="12001"/>
                </a:lnTo>
                <a:lnTo>
                  <a:pt x="2197" y="13830"/>
                </a:lnTo>
                <a:lnTo>
                  <a:pt x="2730" y="15748"/>
                </a:lnTo>
                <a:lnTo>
                  <a:pt x="2984" y="17729"/>
                </a:lnTo>
                <a:lnTo>
                  <a:pt x="6057" y="9080"/>
                </a:lnTo>
                <a:lnTo>
                  <a:pt x="13550" y="3124"/>
                </a:lnTo>
                <a:lnTo>
                  <a:pt x="35606" y="3124"/>
                </a:lnTo>
                <a:lnTo>
                  <a:pt x="33071" y="1621"/>
                </a:lnTo>
                <a:lnTo>
                  <a:pt x="246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5324576" y="6436779"/>
            <a:ext cx="2019" cy="11391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5324944" y="6430213"/>
            <a:ext cx="5715" cy="21590"/>
          </a:xfrm>
          <a:custGeom>
            <a:avLst/>
            <a:gdLst/>
            <a:ahLst/>
            <a:cxnLst/>
            <a:rect l="l" t="t" r="r" b="b"/>
            <a:pathLst>
              <a:path w="5714" h="21589">
                <a:moveTo>
                  <a:pt x="4013" y="0"/>
                </a:moveTo>
                <a:lnTo>
                  <a:pt x="2679" y="1993"/>
                </a:lnTo>
                <a:lnTo>
                  <a:pt x="1612" y="4190"/>
                </a:lnTo>
                <a:lnTo>
                  <a:pt x="850" y="6565"/>
                </a:lnTo>
                <a:lnTo>
                  <a:pt x="1118" y="8077"/>
                </a:lnTo>
                <a:lnTo>
                  <a:pt x="1650" y="11353"/>
                </a:lnTo>
                <a:lnTo>
                  <a:pt x="1219" y="14833"/>
                </a:lnTo>
                <a:lnTo>
                  <a:pt x="0" y="17970"/>
                </a:lnTo>
                <a:lnTo>
                  <a:pt x="177" y="18986"/>
                </a:lnTo>
                <a:lnTo>
                  <a:pt x="406" y="19964"/>
                </a:lnTo>
                <a:lnTo>
                  <a:pt x="685" y="20904"/>
                </a:lnTo>
                <a:lnTo>
                  <a:pt x="2578" y="21043"/>
                </a:lnTo>
                <a:lnTo>
                  <a:pt x="3340" y="19634"/>
                </a:lnTo>
                <a:lnTo>
                  <a:pt x="3975" y="18122"/>
                </a:lnTo>
                <a:lnTo>
                  <a:pt x="4483" y="16497"/>
                </a:lnTo>
                <a:lnTo>
                  <a:pt x="4279" y="15430"/>
                </a:lnTo>
                <a:lnTo>
                  <a:pt x="4201" y="14833"/>
                </a:lnTo>
                <a:lnTo>
                  <a:pt x="4216" y="10629"/>
                </a:lnTo>
                <a:lnTo>
                  <a:pt x="4737" y="8077"/>
                </a:lnTo>
                <a:lnTo>
                  <a:pt x="5562" y="5740"/>
                </a:lnTo>
                <a:lnTo>
                  <a:pt x="5308" y="3759"/>
                </a:lnTo>
                <a:lnTo>
                  <a:pt x="4775" y="1828"/>
                </a:lnTo>
                <a:lnTo>
                  <a:pt x="401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5378234" y="6429070"/>
            <a:ext cx="35725" cy="25996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5376798" y="6425958"/>
            <a:ext cx="42545" cy="50800"/>
          </a:xfrm>
          <a:custGeom>
            <a:avLst/>
            <a:gdLst/>
            <a:ahLst/>
            <a:cxnLst/>
            <a:rect l="l" t="t" r="r" b="b"/>
            <a:pathLst>
              <a:path w="42545" h="50800">
                <a:moveTo>
                  <a:pt x="20827" y="49987"/>
                </a:moveTo>
                <a:lnTo>
                  <a:pt x="20764" y="50253"/>
                </a:lnTo>
                <a:lnTo>
                  <a:pt x="21158" y="50393"/>
                </a:lnTo>
                <a:lnTo>
                  <a:pt x="20827" y="49987"/>
                </a:lnTo>
                <a:close/>
              </a:path>
              <a:path w="42545" h="50800">
                <a:moveTo>
                  <a:pt x="30822" y="0"/>
                </a:moveTo>
                <a:lnTo>
                  <a:pt x="0" y="12826"/>
                </a:lnTo>
                <a:lnTo>
                  <a:pt x="279" y="14389"/>
                </a:lnTo>
                <a:lnTo>
                  <a:pt x="253" y="18300"/>
                </a:lnTo>
                <a:lnTo>
                  <a:pt x="114" y="19621"/>
                </a:lnTo>
                <a:lnTo>
                  <a:pt x="1435" y="19875"/>
                </a:lnTo>
                <a:lnTo>
                  <a:pt x="4302" y="13121"/>
                </a:lnTo>
                <a:lnTo>
                  <a:pt x="8951" y="7823"/>
                </a:lnTo>
                <a:lnTo>
                  <a:pt x="15170" y="4362"/>
                </a:lnTo>
                <a:lnTo>
                  <a:pt x="22745" y="3124"/>
                </a:lnTo>
                <a:lnTo>
                  <a:pt x="37036" y="3124"/>
                </a:lnTo>
                <a:lnTo>
                  <a:pt x="30822" y="0"/>
                </a:lnTo>
                <a:close/>
              </a:path>
              <a:path w="42545" h="50800">
                <a:moveTo>
                  <a:pt x="37036" y="3124"/>
                </a:moveTo>
                <a:lnTo>
                  <a:pt x="22745" y="3124"/>
                </a:lnTo>
                <a:lnTo>
                  <a:pt x="24168" y="3162"/>
                </a:lnTo>
                <a:lnTo>
                  <a:pt x="29413" y="3441"/>
                </a:lnTo>
                <a:lnTo>
                  <a:pt x="33820" y="5867"/>
                </a:lnTo>
                <a:lnTo>
                  <a:pt x="37172" y="9398"/>
                </a:lnTo>
                <a:lnTo>
                  <a:pt x="38709" y="9080"/>
                </a:lnTo>
                <a:lnTo>
                  <a:pt x="40309" y="8877"/>
                </a:lnTo>
                <a:lnTo>
                  <a:pt x="42456" y="8762"/>
                </a:lnTo>
                <a:lnTo>
                  <a:pt x="37718" y="3467"/>
                </a:lnTo>
                <a:lnTo>
                  <a:pt x="37036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5373928" y="6438786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5">
                <a:moveTo>
                  <a:pt x="2857" y="0"/>
                </a:moveTo>
                <a:lnTo>
                  <a:pt x="1638" y="1993"/>
                </a:lnTo>
                <a:lnTo>
                  <a:pt x="673" y="4178"/>
                </a:lnTo>
                <a:lnTo>
                  <a:pt x="0" y="6527"/>
                </a:lnTo>
                <a:lnTo>
                  <a:pt x="1993" y="6642"/>
                </a:lnTo>
                <a:lnTo>
                  <a:pt x="2984" y="6794"/>
                </a:lnTo>
                <a:lnTo>
                  <a:pt x="3136" y="1562"/>
                </a:lnTo>
                <a:lnTo>
                  <a:pt x="28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5427268" y="6466814"/>
            <a:ext cx="35940" cy="22606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5422671" y="6472212"/>
            <a:ext cx="41910" cy="19685"/>
          </a:xfrm>
          <a:custGeom>
            <a:avLst/>
            <a:gdLst/>
            <a:ahLst/>
            <a:cxnLst/>
            <a:rect l="l" t="t" r="r" b="b"/>
            <a:pathLst>
              <a:path w="41910" h="19685">
                <a:moveTo>
                  <a:pt x="4584" y="11341"/>
                </a:moveTo>
                <a:lnTo>
                  <a:pt x="3098" y="11849"/>
                </a:lnTo>
                <a:lnTo>
                  <a:pt x="1549" y="12230"/>
                </a:lnTo>
                <a:lnTo>
                  <a:pt x="0" y="12496"/>
                </a:lnTo>
                <a:lnTo>
                  <a:pt x="4851" y="17272"/>
                </a:lnTo>
                <a:lnTo>
                  <a:pt x="11595" y="19621"/>
                </a:lnTo>
                <a:lnTo>
                  <a:pt x="18376" y="19621"/>
                </a:lnTo>
                <a:lnTo>
                  <a:pt x="25037" y="18861"/>
                </a:lnTo>
                <a:lnTo>
                  <a:pt x="29601" y="17221"/>
                </a:lnTo>
                <a:lnTo>
                  <a:pt x="18440" y="17221"/>
                </a:lnTo>
                <a:lnTo>
                  <a:pt x="17259" y="17183"/>
                </a:lnTo>
                <a:lnTo>
                  <a:pt x="12141" y="16916"/>
                </a:lnTo>
                <a:lnTo>
                  <a:pt x="7861" y="14668"/>
                </a:lnTo>
                <a:lnTo>
                  <a:pt x="4584" y="11341"/>
                </a:lnTo>
                <a:close/>
              </a:path>
              <a:path w="41910" h="19685">
                <a:moveTo>
                  <a:pt x="41770" y="0"/>
                </a:moveTo>
                <a:lnTo>
                  <a:pt x="40538" y="139"/>
                </a:lnTo>
                <a:lnTo>
                  <a:pt x="37624" y="6977"/>
                </a:lnTo>
                <a:lnTo>
                  <a:pt x="32537" y="12385"/>
                </a:lnTo>
                <a:lnTo>
                  <a:pt x="25925" y="15941"/>
                </a:lnTo>
                <a:lnTo>
                  <a:pt x="18440" y="17221"/>
                </a:lnTo>
                <a:lnTo>
                  <a:pt x="29601" y="17221"/>
                </a:lnTo>
                <a:lnTo>
                  <a:pt x="31349" y="16592"/>
                </a:lnTo>
                <a:lnTo>
                  <a:pt x="36929" y="12827"/>
                </a:lnTo>
                <a:lnTo>
                  <a:pt x="41389" y="7581"/>
                </a:lnTo>
                <a:lnTo>
                  <a:pt x="41236" y="3048"/>
                </a:lnTo>
                <a:lnTo>
                  <a:pt x="41440" y="1498"/>
                </a:lnTo>
                <a:lnTo>
                  <a:pt x="4177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5120043" y="6448806"/>
            <a:ext cx="43218" cy="44488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5146027" y="6448768"/>
            <a:ext cx="14262" cy="10998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5115737" y="6459753"/>
            <a:ext cx="50800" cy="36195"/>
          </a:xfrm>
          <a:custGeom>
            <a:avLst/>
            <a:gdLst/>
            <a:ahLst/>
            <a:cxnLst/>
            <a:rect l="l" t="t" r="r" b="b"/>
            <a:pathLst>
              <a:path w="50800" h="36195">
                <a:moveTo>
                  <a:pt x="4504" y="7216"/>
                </a:moveTo>
                <a:lnTo>
                  <a:pt x="3035" y="10439"/>
                </a:lnTo>
                <a:lnTo>
                  <a:pt x="0" y="14046"/>
                </a:lnTo>
                <a:lnTo>
                  <a:pt x="3088" y="23682"/>
                </a:lnTo>
                <a:lnTo>
                  <a:pt x="8950" y="30518"/>
                </a:lnTo>
                <a:lnTo>
                  <a:pt x="16684" y="34591"/>
                </a:lnTo>
                <a:lnTo>
                  <a:pt x="25387" y="35940"/>
                </a:lnTo>
                <a:lnTo>
                  <a:pt x="31901" y="35212"/>
                </a:lnTo>
                <a:lnTo>
                  <a:pt x="36668" y="33540"/>
                </a:lnTo>
                <a:lnTo>
                  <a:pt x="25438" y="33540"/>
                </a:lnTo>
                <a:lnTo>
                  <a:pt x="24256" y="33502"/>
                </a:lnTo>
                <a:lnTo>
                  <a:pt x="16230" y="31207"/>
                </a:lnTo>
                <a:lnTo>
                  <a:pt x="10094" y="25968"/>
                </a:lnTo>
                <a:lnTo>
                  <a:pt x="6052" y="18829"/>
                </a:lnTo>
                <a:lnTo>
                  <a:pt x="4305" y="10833"/>
                </a:lnTo>
                <a:lnTo>
                  <a:pt x="4504" y="7216"/>
                </a:lnTo>
                <a:close/>
              </a:path>
              <a:path w="50800" h="36195">
                <a:moveTo>
                  <a:pt x="46659" y="19380"/>
                </a:moveTo>
                <a:lnTo>
                  <a:pt x="43276" y="25112"/>
                </a:lnTo>
                <a:lnTo>
                  <a:pt x="38296" y="29589"/>
                </a:lnTo>
                <a:lnTo>
                  <a:pt x="32193" y="32501"/>
                </a:lnTo>
                <a:lnTo>
                  <a:pt x="25438" y="33540"/>
                </a:lnTo>
                <a:lnTo>
                  <a:pt x="36668" y="33540"/>
                </a:lnTo>
                <a:lnTo>
                  <a:pt x="38093" y="33040"/>
                </a:lnTo>
                <a:lnTo>
                  <a:pt x="43600" y="29441"/>
                </a:lnTo>
                <a:lnTo>
                  <a:pt x="48056" y="24434"/>
                </a:lnTo>
                <a:lnTo>
                  <a:pt x="47459" y="22872"/>
                </a:lnTo>
                <a:lnTo>
                  <a:pt x="46977" y="21183"/>
                </a:lnTo>
                <a:lnTo>
                  <a:pt x="46659" y="19380"/>
                </a:lnTo>
                <a:close/>
              </a:path>
              <a:path w="50800" h="36195">
                <a:moveTo>
                  <a:pt x="44551" y="0"/>
                </a:moveTo>
                <a:lnTo>
                  <a:pt x="45948" y="2501"/>
                </a:lnTo>
                <a:lnTo>
                  <a:pt x="46951" y="5232"/>
                </a:lnTo>
                <a:lnTo>
                  <a:pt x="47523" y="7975"/>
                </a:lnTo>
                <a:lnTo>
                  <a:pt x="48285" y="5600"/>
                </a:lnTo>
                <a:lnTo>
                  <a:pt x="49352" y="3403"/>
                </a:lnTo>
                <a:lnTo>
                  <a:pt x="50685" y="1409"/>
                </a:lnTo>
                <a:lnTo>
                  <a:pt x="50584" y="1168"/>
                </a:lnTo>
                <a:lnTo>
                  <a:pt x="48501" y="914"/>
                </a:lnTo>
                <a:lnTo>
                  <a:pt x="46494" y="571"/>
                </a:lnTo>
                <a:lnTo>
                  <a:pt x="44551" y="0"/>
                </a:lnTo>
                <a:close/>
              </a:path>
              <a:path w="50800" h="36195">
                <a:moveTo>
                  <a:pt x="5367" y="3830"/>
                </a:moveTo>
                <a:lnTo>
                  <a:pt x="4521" y="6921"/>
                </a:lnTo>
                <a:lnTo>
                  <a:pt x="4504" y="7216"/>
                </a:lnTo>
                <a:lnTo>
                  <a:pt x="5143" y="5816"/>
                </a:lnTo>
                <a:lnTo>
                  <a:pt x="5367" y="3830"/>
                </a:lnTo>
                <a:close/>
              </a:path>
              <a:path w="50800" h="36195">
                <a:moveTo>
                  <a:pt x="7150" y="152"/>
                </a:moveTo>
                <a:lnTo>
                  <a:pt x="5778" y="177"/>
                </a:lnTo>
                <a:lnTo>
                  <a:pt x="5367" y="3830"/>
                </a:lnTo>
                <a:lnTo>
                  <a:pt x="5511" y="3301"/>
                </a:lnTo>
                <a:lnTo>
                  <a:pt x="7150" y="15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5150015" y="6446367"/>
            <a:ext cx="14909" cy="11823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5146078" y="6446240"/>
            <a:ext cx="20320" cy="14604"/>
          </a:xfrm>
          <a:custGeom>
            <a:avLst/>
            <a:gdLst/>
            <a:ahLst/>
            <a:cxnLst/>
            <a:rect l="l" t="t" r="r" b="b"/>
            <a:pathLst>
              <a:path w="20320" h="14604">
                <a:moveTo>
                  <a:pt x="9334" y="7302"/>
                </a:moveTo>
                <a:lnTo>
                  <a:pt x="11277" y="9067"/>
                </a:lnTo>
                <a:lnTo>
                  <a:pt x="12915" y="11188"/>
                </a:lnTo>
                <a:lnTo>
                  <a:pt x="14224" y="13525"/>
                </a:lnTo>
                <a:lnTo>
                  <a:pt x="16154" y="14084"/>
                </a:lnTo>
                <a:lnTo>
                  <a:pt x="18161" y="14427"/>
                </a:lnTo>
                <a:lnTo>
                  <a:pt x="20193" y="14566"/>
                </a:lnTo>
                <a:lnTo>
                  <a:pt x="19721" y="13525"/>
                </a:lnTo>
                <a:lnTo>
                  <a:pt x="19354" y="12801"/>
                </a:lnTo>
                <a:lnTo>
                  <a:pt x="18846" y="11950"/>
                </a:lnTo>
                <a:lnTo>
                  <a:pt x="15163" y="11328"/>
                </a:lnTo>
                <a:lnTo>
                  <a:pt x="11963" y="9651"/>
                </a:lnTo>
                <a:lnTo>
                  <a:pt x="9334" y="7302"/>
                </a:lnTo>
                <a:close/>
              </a:path>
              <a:path w="20320" h="14604">
                <a:moveTo>
                  <a:pt x="3530" y="0"/>
                </a:moveTo>
                <a:lnTo>
                  <a:pt x="2387" y="901"/>
                </a:lnTo>
                <a:lnTo>
                  <a:pt x="1219" y="1739"/>
                </a:lnTo>
                <a:lnTo>
                  <a:pt x="0" y="2527"/>
                </a:lnTo>
                <a:lnTo>
                  <a:pt x="3543" y="3200"/>
                </a:lnTo>
                <a:lnTo>
                  <a:pt x="6642" y="4876"/>
                </a:lnTo>
                <a:lnTo>
                  <a:pt x="9207" y="7188"/>
                </a:lnTo>
                <a:lnTo>
                  <a:pt x="7048" y="5219"/>
                </a:lnTo>
                <a:lnTo>
                  <a:pt x="5283" y="2794"/>
                </a:lnTo>
                <a:lnTo>
                  <a:pt x="3949" y="126"/>
                </a:lnTo>
                <a:lnTo>
                  <a:pt x="353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5076939" y="6453606"/>
            <a:ext cx="40347" cy="27152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5116347" y="6464084"/>
            <a:ext cx="406" cy="1435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5071198" y="6459588"/>
            <a:ext cx="47625" cy="24130"/>
          </a:xfrm>
          <a:custGeom>
            <a:avLst/>
            <a:gdLst/>
            <a:ahLst/>
            <a:cxnLst/>
            <a:rect l="l" t="t" r="r" b="b"/>
            <a:pathLst>
              <a:path w="47625" h="24129">
                <a:moveTo>
                  <a:pt x="0" y="8890"/>
                </a:moveTo>
                <a:lnTo>
                  <a:pt x="4060" y="15346"/>
                </a:lnTo>
                <a:lnTo>
                  <a:pt x="9659" y="19931"/>
                </a:lnTo>
                <a:lnTo>
                  <a:pt x="16300" y="22664"/>
                </a:lnTo>
                <a:lnTo>
                  <a:pt x="23482" y="23571"/>
                </a:lnTo>
                <a:lnTo>
                  <a:pt x="31356" y="23571"/>
                </a:lnTo>
                <a:lnTo>
                  <a:pt x="37390" y="21170"/>
                </a:lnTo>
                <a:lnTo>
                  <a:pt x="23533" y="21170"/>
                </a:lnTo>
                <a:lnTo>
                  <a:pt x="22351" y="21132"/>
                </a:lnTo>
                <a:lnTo>
                  <a:pt x="14820" y="20726"/>
                </a:lnTo>
                <a:lnTo>
                  <a:pt x="9105" y="16052"/>
                </a:lnTo>
                <a:lnTo>
                  <a:pt x="5740" y="9944"/>
                </a:lnTo>
                <a:lnTo>
                  <a:pt x="3797" y="9791"/>
                </a:lnTo>
                <a:lnTo>
                  <a:pt x="1866" y="9436"/>
                </a:lnTo>
                <a:lnTo>
                  <a:pt x="0" y="8890"/>
                </a:lnTo>
                <a:close/>
              </a:path>
              <a:path w="47625" h="24129">
                <a:moveTo>
                  <a:pt x="45148" y="5918"/>
                </a:moveTo>
                <a:lnTo>
                  <a:pt x="41908" y="12067"/>
                </a:lnTo>
                <a:lnTo>
                  <a:pt x="36869" y="16892"/>
                </a:lnTo>
                <a:lnTo>
                  <a:pt x="30566" y="20043"/>
                </a:lnTo>
                <a:lnTo>
                  <a:pt x="23533" y="21170"/>
                </a:lnTo>
                <a:lnTo>
                  <a:pt x="37390" y="21170"/>
                </a:lnTo>
                <a:lnTo>
                  <a:pt x="39306" y="20408"/>
                </a:lnTo>
                <a:lnTo>
                  <a:pt x="44538" y="14211"/>
                </a:lnTo>
                <a:lnTo>
                  <a:pt x="44418" y="9791"/>
                </a:lnTo>
                <a:lnTo>
                  <a:pt x="44515" y="8890"/>
                </a:lnTo>
                <a:lnTo>
                  <a:pt x="44703" y="7696"/>
                </a:lnTo>
                <a:lnTo>
                  <a:pt x="45148" y="5918"/>
                </a:lnTo>
                <a:close/>
              </a:path>
              <a:path w="47625" h="24129">
                <a:moveTo>
                  <a:pt x="46075" y="0"/>
                </a:moveTo>
                <a:lnTo>
                  <a:pt x="46075" y="1549"/>
                </a:lnTo>
                <a:lnTo>
                  <a:pt x="45897" y="3048"/>
                </a:lnTo>
                <a:lnTo>
                  <a:pt x="45542" y="4495"/>
                </a:lnTo>
                <a:lnTo>
                  <a:pt x="46012" y="2984"/>
                </a:lnTo>
                <a:lnTo>
                  <a:pt x="46621" y="1536"/>
                </a:lnTo>
                <a:lnTo>
                  <a:pt x="47320" y="165"/>
                </a:lnTo>
                <a:lnTo>
                  <a:pt x="46901" y="127"/>
                </a:lnTo>
                <a:lnTo>
                  <a:pt x="4607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5115572" y="6459753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2946" y="0"/>
                </a:moveTo>
                <a:lnTo>
                  <a:pt x="2247" y="1371"/>
                </a:lnTo>
                <a:lnTo>
                  <a:pt x="1650" y="2819"/>
                </a:lnTo>
                <a:lnTo>
                  <a:pt x="1181" y="4330"/>
                </a:lnTo>
                <a:lnTo>
                  <a:pt x="927" y="5283"/>
                </a:lnTo>
                <a:lnTo>
                  <a:pt x="758" y="5816"/>
                </a:lnTo>
                <a:lnTo>
                  <a:pt x="330" y="7531"/>
                </a:lnTo>
                <a:lnTo>
                  <a:pt x="38" y="9385"/>
                </a:lnTo>
                <a:lnTo>
                  <a:pt x="0" y="12509"/>
                </a:lnTo>
                <a:lnTo>
                  <a:pt x="165" y="14046"/>
                </a:lnTo>
                <a:lnTo>
                  <a:pt x="3200" y="10439"/>
                </a:lnTo>
                <a:lnTo>
                  <a:pt x="5308" y="5816"/>
                </a:lnTo>
                <a:lnTo>
                  <a:pt x="5943" y="177"/>
                </a:lnTo>
                <a:lnTo>
                  <a:pt x="4940" y="177"/>
                </a:lnTo>
                <a:lnTo>
                  <a:pt x="29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5027205" y="6424282"/>
            <a:ext cx="33477" cy="22110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5022722" y="6421158"/>
            <a:ext cx="41275" cy="27940"/>
          </a:xfrm>
          <a:custGeom>
            <a:avLst/>
            <a:gdLst/>
            <a:ahLst/>
            <a:cxnLst/>
            <a:rect l="l" t="t" r="r" b="b"/>
            <a:pathLst>
              <a:path w="41275" h="27939">
                <a:moveTo>
                  <a:pt x="32271" y="0"/>
                </a:moveTo>
                <a:lnTo>
                  <a:pt x="0" y="25400"/>
                </a:lnTo>
                <a:lnTo>
                  <a:pt x="26" y="27470"/>
                </a:lnTo>
                <a:lnTo>
                  <a:pt x="1397" y="26365"/>
                </a:lnTo>
                <a:lnTo>
                  <a:pt x="2896" y="25400"/>
                </a:lnTo>
                <a:lnTo>
                  <a:pt x="4483" y="24574"/>
                </a:lnTo>
                <a:lnTo>
                  <a:pt x="6584" y="16074"/>
                </a:lnTo>
                <a:lnTo>
                  <a:pt x="11184" y="9272"/>
                </a:lnTo>
                <a:lnTo>
                  <a:pt x="17958" y="4759"/>
                </a:lnTo>
                <a:lnTo>
                  <a:pt x="26581" y="3124"/>
                </a:lnTo>
                <a:lnTo>
                  <a:pt x="39357" y="3124"/>
                </a:lnTo>
                <a:lnTo>
                  <a:pt x="36894" y="1524"/>
                </a:lnTo>
                <a:lnTo>
                  <a:pt x="32271" y="0"/>
                </a:lnTo>
                <a:close/>
              </a:path>
              <a:path w="41275" h="27939">
                <a:moveTo>
                  <a:pt x="39357" y="3124"/>
                </a:moveTo>
                <a:lnTo>
                  <a:pt x="26581" y="3124"/>
                </a:lnTo>
                <a:lnTo>
                  <a:pt x="28004" y="3149"/>
                </a:lnTo>
                <a:lnTo>
                  <a:pt x="31788" y="3365"/>
                </a:lnTo>
                <a:lnTo>
                  <a:pt x="35128" y="4673"/>
                </a:lnTo>
                <a:lnTo>
                  <a:pt x="37973" y="6730"/>
                </a:lnTo>
                <a:lnTo>
                  <a:pt x="38862" y="5778"/>
                </a:lnTo>
                <a:lnTo>
                  <a:pt x="39815" y="4902"/>
                </a:lnTo>
                <a:lnTo>
                  <a:pt x="40843" y="4089"/>
                </a:lnTo>
                <a:lnTo>
                  <a:pt x="39357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5536577" y="6418478"/>
            <a:ext cx="42519" cy="44869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5533618" y="6415354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8021" y="47193"/>
                </a:moveTo>
                <a:lnTo>
                  <a:pt x="18986" y="48145"/>
                </a:lnTo>
                <a:lnTo>
                  <a:pt x="19875" y="49174"/>
                </a:lnTo>
                <a:lnTo>
                  <a:pt x="20675" y="50253"/>
                </a:lnTo>
                <a:lnTo>
                  <a:pt x="23533" y="50393"/>
                </a:lnTo>
                <a:lnTo>
                  <a:pt x="24561" y="50380"/>
                </a:lnTo>
                <a:lnTo>
                  <a:pt x="25260" y="49441"/>
                </a:lnTo>
                <a:lnTo>
                  <a:pt x="26034" y="48564"/>
                </a:lnTo>
                <a:lnTo>
                  <a:pt x="26695" y="47904"/>
                </a:lnTo>
                <a:lnTo>
                  <a:pt x="20866" y="47879"/>
                </a:lnTo>
                <a:lnTo>
                  <a:pt x="19405" y="47612"/>
                </a:lnTo>
                <a:lnTo>
                  <a:pt x="18021" y="47193"/>
                </a:lnTo>
                <a:close/>
              </a:path>
              <a:path w="47625" h="50800">
                <a:moveTo>
                  <a:pt x="26847" y="47752"/>
                </a:moveTo>
                <a:lnTo>
                  <a:pt x="25768" y="47904"/>
                </a:lnTo>
                <a:lnTo>
                  <a:pt x="26695" y="47904"/>
                </a:lnTo>
                <a:lnTo>
                  <a:pt x="26847" y="47752"/>
                </a:lnTo>
                <a:close/>
              </a:path>
              <a:path w="47625" h="50800">
                <a:moveTo>
                  <a:pt x="2971" y="29044"/>
                </a:moveTo>
                <a:lnTo>
                  <a:pt x="2260" y="31457"/>
                </a:lnTo>
                <a:lnTo>
                  <a:pt x="1244" y="33642"/>
                </a:lnTo>
                <a:lnTo>
                  <a:pt x="0" y="35585"/>
                </a:lnTo>
                <a:lnTo>
                  <a:pt x="609" y="37071"/>
                </a:lnTo>
                <a:lnTo>
                  <a:pt x="1346" y="38442"/>
                </a:lnTo>
                <a:lnTo>
                  <a:pt x="2197" y="39700"/>
                </a:lnTo>
                <a:lnTo>
                  <a:pt x="4521" y="39890"/>
                </a:lnTo>
                <a:lnTo>
                  <a:pt x="6794" y="40436"/>
                </a:lnTo>
                <a:lnTo>
                  <a:pt x="8966" y="41275"/>
                </a:lnTo>
                <a:lnTo>
                  <a:pt x="5943" y="37884"/>
                </a:lnTo>
                <a:lnTo>
                  <a:pt x="3898" y="33540"/>
                </a:lnTo>
                <a:lnTo>
                  <a:pt x="2971" y="29044"/>
                </a:lnTo>
                <a:close/>
              </a:path>
              <a:path w="47625" h="50800">
                <a:moveTo>
                  <a:pt x="45478" y="31800"/>
                </a:moveTo>
                <a:lnTo>
                  <a:pt x="44615" y="35001"/>
                </a:lnTo>
                <a:lnTo>
                  <a:pt x="42964" y="37884"/>
                </a:lnTo>
                <a:lnTo>
                  <a:pt x="40779" y="40309"/>
                </a:lnTo>
                <a:lnTo>
                  <a:pt x="42354" y="39979"/>
                </a:lnTo>
                <a:lnTo>
                  <a:pt x="43980" y="39763"/>
                </a:lnTo>
                <a:lnTo>
                  <a:pt x="45656" y="39662"/>
                </a:lnTo>
                <a:lnTo>
                  <a:pt x="46329" y="38747"/>
                </a:lnTo>
                <a:lnTo>
                  <a:pt x="46939" y="37782"/>
                </a:lnTo>
                <a:lnTo>
                  <a:pt x="47472" y="36753"/>
                </a:lnTo>
                <a:lnTo>
                  <a:pt x="46672" y="35242"/>
                </a:lnTo>
                <a:lnTo>
                  <a:pt x="45986" y="33591"/>
                </a:lnTo>
                <a:lnTo>
                  <a:pt x="45478" y="31800"/>
                </a:lnTo>
                <a:close/>
              </a:path>
              <a:path w="47625" h="50800">
                <a:moveTo>
                  <a:pt x="36940" y="3124"/>
                </a:moveTo>
                <a:lnTo>
                  <a:pt x="24599" y="3124"/>
                </a:lnTo>
                <a:lnTo>
                  <a:pt x="26022" y="3162"/>
                </a:lnTo>
                <a:lnTo>
                  <a:pt x="35610" y="3683"/>
                </a:lnTo>
                <a:lnTo>
                  <a:pt x="42417" y="11366"/>
                </a:lnTo>
                <a:lnTo>
                  <a:pt x="45034" y="19926"/>
                </a:lnTo>
                <a:lnTo>
                  <a:pt x="45567" y="17513"/>
                </a:lnTo>
                <a:lnTo>
                  <a:pt x="46405" y="15252"/>
                </a:lnTo>
                <a:lnTo>
                  <a:pt x="47510" y="13182"/>
                </a:lnTo>
                <a:lnTo>
                  <a:pt x="43478" y="7875"/>
                </a:lnTo>
                <a:lnTo>
                  <a:pt x="38236" y="3705"/>
                </a:lnTo>
                <a:lnTo>
                  <a:pt x="36940" y="3124"/>
                </a:lnTo>
                <a:close/>
              </a:path>
              <a:path w="47625" h="50800">
                <a:moveTo>
                  <a:pt x="25590" y="0"/>
                </a:moveTo>
                <a:lnTo>
                  <a:pt x="2146" y="12357"/>
                </a:lnTo>
                <a:lnTo>
                  <a:pt x="2959" y="14147"/>
                </a:lnTo>
                <a:lnTo>
                  <a:pt x="3530" y="16040"/>
                </a:lnTo>
                <a:lnTo>
                  <a:pt x="3848" y="17995"/>
                </a:lnTo>
                <a:lnTo>
                  <a:pt x="6924" y="11959"/>
                </a:lnTo>
                <a:lnTo>
                  <a:pt x="11523" y="7259"/>
                </a:lnTo>
                <a:lnTo>
                  <a:pt x="17473" y="4210"/>
                </a:lnTo>
                <a:lnTo>
                  <a:pt x="24599" y="3124"/>
                </a:lnTo>
                <a:lnTo>
                  <a:pt x="36940" y="3124"/>
                </a:lnTo>
                <a:lnTo>
                  <a:pt x="32151" y="977"/>
                </a:lnTo>
                <a:lnTo>
                  <a:pt x="2559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5489625" y="6415532"/>
            <a:ext cx="43091" cy="44869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5531637" y="6434290"/>
            <a:ext cx="1981" cy="11645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5485206" y="6412407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33178" y="46550"/>
                </a:moveTo>
                <a:lnTo>
                  <a:pt x="32393" y="46929"/>
                </a:lnTo>
                <a:lnTo>
                  <a:pt x="25552" y="47993"/>
                </a:lnTo>
                <a:lnTo>
                  <a:pt x="26098" y="48742"/>
                </a:lnTo>
                <a:lnTo>
                  <a:pt x="26695" y="49529"/>
                </a:lnTo>
                <a:lnTo>
                  <a:pt x="27241" y="50342"/>
                </a:lnTo>
                <a:lnTo>
                  <a:pt x="27952" y="50304"/>
                </a:lnTo>
                <a:lnTo>
                  <a:pt x="29387" y="50139"/>
                </a:lnTo>
                <a:lnTo>
                  <a:pt x="33178" y="46550"/>
                </a:lnTo>
                <a:close/>
              </a:path>
              <a:path w="50800" h="50800">
                <a:moveTo>
                  <a:pt x="38761" y="43763"/>
                </a:moveTo>
                <a:lnTo>
                  <a:pt x="33451" y="46291"/>
                </a:lnTo>
                <a:lnTo>
                  <a:pt x="33178" y="46550"/>
                </a:lnTo>
                <a:lnTo>
                  <a:pt x="38555" y="43951"/>
                </a:lnTo>
                <a:lnTo>
                  <a:pt x="38761" y="43763"/>
                </a:lnTo>
                <a:close/>
              </a:path>
              <a:path w="50800" h="50800">
                <a:moveTo>
                  <a:pt x="46901" y="33527"/>
                </a:moveTo>
                <a:lnTo>
                  <a:pt x="43552" y="39377"/>
                </a:lnTo>
                <a:lnTo>
                  <a:pt x="38761" y="43763"/>
                </a:lnTo>
                <a:lnTo>
                  <a:pt x="44830" y="42887"/>
                </a:lnTo>
                <a:lnTo>
                  <a:pt x="46164" y="41592"/>
                </a:lnTo>
                <a:lnTo>
                  <a:pt x="47371" y="40144"/>
                </a:lnTo>
                <a:lnTo>
                  <a:pt x="48412" y="38531"/>
                </a:lnTo>
                <a:lnTo>
                  <a:pt x="47760" y="36969"/>
                </a:lnTo>
                <a:lnTo>
                  <a:pt x="47256" y="35318"/>
                </a:lnTo>
                <a:lnTo>
                  <a:pt x="46901" y="33527"/>
                </a:lnTo>
                <a:close/>
              </a:path>
              <a:path w="50800" h="50800">
                <a:moveTo>
                  <a:pt x="8954" y="38709"/>
                </a:moveTo>
                <a:lnTo>
                  <a:pt x="7226" y="38709"/>
                </a:lnTo>
                <a:lnTo>
                  <a:pt x="9067" y="38874"/>
                </a:lnTo>
                <a:lnTo>
                  <a:pt x="8954" y="38709"/>
                </a:lnTo>
                <a:close/>
              </a:path>
              <a:path w="50800" h="50800">
                <a:moveTo>
                  <a:pt x="27584" y="0"/>
                </a:moveTo>
                <a:lnTo>
                  <a:pt x="0" y="24434"/>
                </a:lnTo>
                <a:lnTo>
                  <a:pt x="1562" y="27698"/>
                </a:lnTo>
                <a:lnTo>
                  <a:pt x="2387" y="31305"/>
                </a:lnTo>
                <a:lnTo>
                  <a:pt x="2120" y="35940"/>
                </a:lnTo>
                <a:lnTo>
                  <a:pt x="2572" y="36982"/>
                </a:lnTo>
                <a:lnTo>
                  <a:pt x="3073" y="37934"/>
                </a:lnTo>
                <a:lnTo>
                  <a:pt x="3632" y="38849"/>
                </a:lnTo>
                <a:lnTo>
                  <a:pt x="7226" y="38709"/>
                </a:lnTo>
                <a:lnTo>
                  <a:pt x="8954" y="38709"/>
                </a:lnTo>
                <a:lnTo>
                  <a:pt x="6337" y="34899"/>
                </a:lnTo>
                <a:lnTo>
                  <a:pt x="4737" y="30048"/>
                </a:lnTo>
                <a:lnTo>
                  <a:pt x="4419" y="25298"/>
                </a:lnTo>
                <a:lnTo>
                  <a:pt x="6371" y="16534"/>
                </a:lnTo>
                <a:lnTo>
                  <a:pt x="10947" y="9501"/>
                </a:lnTo>
                <a:lnTo>
                  <a:pt x="17799" y="4822"/>
                </a:lnTo>
                <a:lnTo>
                  <a:pt x="26581" y="3124"/>
                </a:lnTo>
                <a:lnTo>
                  <a:pt x="38713" y="3124"/>
                </a:lnTo>
                <a:lnTo>
                  <a:pt x="34696" y="1153"/>
                </a:lnTo>
                <a:lnTo>
                  <a:pt x="27584" y="0"/>
                </a:lnTo>
                <a:close/>
              </a:path>
              <a:path w="50800" h="50800">
                <a:moveTo>
                  <a:pt x="38713" y="3124"/>
                </a:moveTo>
                <a:lnTo>
                  <a:pt x="26581" y="3124"/>
                </a:lnTo>
                <a:lnTo>
                  <a:pt x="27990" y="3162"/>
                </a:lnTo>
                <a:lnTo>
                  <a:pt x="35095" y="5013"/>
                </a:lnTo>
                <a:lnTo>
                  <a:pt x="40828" y="9240"/>
                </a:lnTo>
                <a:lnTo>
                  <a:pt x="45026" y="15108"/>
                </a:lnTo>
                <a:lnTo>
                  <a:pt x="47523" y="21882"/>
                </a:lnTo>
                <a:lnTo>
                  <a:pt x="48247" y="19507"/>
                </a:lnTo>
                <a:lnTo>
                  <a:pt x="49275" y="17297"/>
                </a:lnTo>
                <a:lnTo>
                  <a:pt x="50558" y="15303"/>
                </a:lnTo>
                <a:lnTo>
                  <a:pt x="46661" y="9199"/>
                </a:lnTo>
                <a:lnTo>
                  <a:pt x="41214" y="4351"/>
                </a:lnTo>
                <a:lnTo>
                  <a:pt x="38713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5536145" y="6433350"/>
            <a:ext cx="1549" cy="11049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5532107" y="642771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57" y="0"/>
                </a:moveTo>
                <a:lnTo>
                  <a:pt x="2374" y="1993"/>
                </a:lnTo>
                <a:lnTo>
                  <a:pt x="1346" y="4203"/>
                </a:lnTo>
                <a:lnTo>
                  <a:pt x="622" y="6591"/>
                </a:lnTo>
                <a:lnTo>
                  <a:pt x="749" y="7137"/>
                </a:lnTo>
                <a:lnTo>
                  <a:pt x="1511" y="11798"/>
                </a:lnTo>
                <a:lnTo>
                  <a:pt x="1130" y="15176"/>
                </a:lnTo>
                <a:lnTo>
                  <a:pt x="0" y="18224"/>
                </a:lnTo>
                <a:lnTo>
                  <a:pt x="355" y="20015"/>
                </a:lnTo>
                <a:lnTo>
                  <a:pt x="863" y="21678"/>
                </a:lnTo>
                <a:lnTo>
                  <a:pt x="1511" y="23228"/>
                </a:lnTo>
                <a:lnTo>
                  <a:pt x="2755" y="21285"/>
                </a:lnTo>
                <a:lnTo>
                  <a:pt x="3771" y="19100"/>
                </a:lnTo>
                <a:lnTo>
                  <a:pt x="4483" y="16687"/>
                </a:lnTo>
                <a:lnTo>
                  <a:pt x="4216" y="15443"/>
                </a:lnTo>
                <a:lnTo>
                  <a:pt x="4038" y="14185"/>
                </a:lnTo>
                <a:lnTo>
                  <a:pt x="4102" y="10363"/>
                </a:lnTo>
                <a:lnTo>
                  <a:pt x="4584" y="7912"/>
                </a:lnTo>
                <a:lnTo>
                  <a:pt x="5359" y="5638"/>
                </a:lnTo>
                <a:lnTo>
                  <a:pt x="5041" y="3683"/>
                </a:lnTo>
                <a:lnTo>
                  <a:pt x="4470" y="1790"/>
                </a:lnTo>
                <a:lnTo>
                  <a:pt x="36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5583402" y="6417462"/>
            <a:ext cx="43497" cy="44869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5582627" y="6433997"/>
            <a:ext cx="1550" cy="11391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5581091" y="6414338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5125" y="46532"/>
                </a:moveTo>
                <a:lnTo>
                  <a:pt x="16459" y="47612"/>
                </a:lnTo>
                <a:lnTo>
                  <a:pt x="17678" y="48844"/>
                </a:lnTo>
                <a:lnTo>
                  <a:pt x="18783" y="50152"/>
                </a:lnTo>
                <a:lnTo>
                  <a:pt x="20002" y="50317"/>
                </a:lnTo>
                <a:lnTo>
                  <a:pt x="22504" y="50393"/>
                </a:lnTo>
                <a:lnTo>
                  <a:pt x="22834" y="50393"/>
                </a:lnTo>
                <a:lnTo>
                  <a:pt x="23444" y="49517"/>
                </a:lnTo>
                <a:lnTo>
                  <a:pt x="24104" y="48666"/>
                </a:lnTo>
                <a:lnTo>
                  <a:pt x="24724" y="47980"/>
                </a:lnTo>
                <a:lnTo>
                  <a:pt x="21767" y="47980"/>
                </a:lnTo>
                <a:lnTo>
                  <a:pt x="19126" y="47840"/>
                </a:lnTo>
                <a:lnTo>
                  <a:pt x="17030" y="47332"/>
                </a:lnTo>
                <a:lnTo>
                  <a:pt x="15125" y="46532"/>
                </a:lnTo>
                <a:close/>
              </a:path>
              <a:path w="47625" h="50800">
                <a:moveTo>
                  <a:pt x="24815" y="47879"/>
                </a:moveTo>
                <a:lnTo>
                  <a:pt x="21767" y="47980"/>
                </a:lnTo>
                <a:lnTo>
                  <a:pt x="24724" y="47980"/>
                </a:lnTo>
                <a:close/>
              </a:path>
              <a:path w="47625" h="50800">
                <a:moveTo>
                  <a:pt x="2425" y="31051"/>
                </a:moveTo>
                <a:lnTo>
                  <a:pt x="1892" y="33502"/>
                </a:lnTo>
                <a:lnTo>
                  <a:pt x="1066" y="35737"/>
                </a:lnTo>
                <a:lnTo>
                  <a:pt x="0" y="37757"/>
                </a:lnTo>
                <a:lnTo>
                  <a:pt x="666" y="38963"/>
                </a:lnTo>
                <a:lnTo>
                  <a:pt x="1308" y="39941"/>
                </a:lnTo>
                <a:lnTo>
                  <a:pt x="1943" y="40779"/>
                </a:lnTo>
                <a:lnTo>
                  <a:pt x="4635" y="41097"/>
                </a:lnTo>
                <a:lnTo>
                  <a:pt x="7251" y="41884"/>
                </a:lnTo>
                <a:lnTo>
                  <a:pt x="9715" y="43065"/>
                </a:lnTo>
                <a:lnTo>
                  <a:pt x="6223" y="39941"/>
                </a:lnTo>
                <a:lnTo>
                  <a:pt x="3733" y="35636"/>
                </a:lnTo>
                <a:lnTo>
                  <a:pt x="2425" y="31051"/>
                </a:lnTo>
                <a:close/>
              </a:path>
              <a:path w="47625" h="50800">
                <a:moveTo>
                  <a:pt x="45707" y="29804"/>
                </a:moveTo>
                <a:lnTo>
                  <a:pt x="44056" y="34950"/>
                </a:lnTo>
                <a:lnTo>
                  <a:pt x="40690" y="39192"/>
                </a:lnTo>
                <a:lnTo>
                  <a:pt x="41998" y="38963"/>
                </a:lnTo>
                <a:lnTo>
                  <a:pt x="43332" y="38798"/>
                </a:lnTo>
                <a:lnTo>
                  <a:pt x="45300" y="38709"/>
                </a:lnTo>
                <a:lnTo>
                  <a:pt x="46088" y="37490"/>
                </a:lnTo>
                <a:lnTo>
                  <a:pt x="46786" y="36182"/>
                </a:lnTo>
                <a:lnTo>
                  <a:pt x="47383" y="34772"/>
                </a:lnTo>
                <a:lnTo>
                  <a:pt x="46215" y="31991"/>
                </a:lnTo>
                <a:lnTo>
                  <a:pt x="45707" y="29804"/>
                </a:lnTo>
                <a:close/>
              </a:path>
              <a:path w="47625" h="50800">
                <a:moveTo>
                  <a:pt x="45367" y="26763"/>
                </a:moveTo>
                <a:lnTo>
                  <a:pt x="45478" y="28816"/>
                </a:lnTo>
                <a:lnTo>
                  <a:pt x="45707" y="29804"/>
                </a:lnTo>
                <a:lnTo>
                  <a:pt x="45699" y="28816"/>
                </a:lnTo>
                <a:lnTo>
                  <a:pt x="45367" y="26763"/>
                </a:lnTo>
                <a:close/>
              </a:path>
              <a:path w="47625" h="50800">
                <a:moveTo>
                  <a:pt x="35716" y="3124"/>
                </a:moveTo>
                <a:lnTo>
                  <a:pt x="23571" y="3124"/>
                </a:lnTo>
                <a:lnTo>
                  <a:pt x="24993" y="3162"/>
                </a:lnTo>
                <a:lnTo>
                  <a:pt x="32476" y="5200"/>
                </a:lnTo>
                <a:lnTo>
                  <a:pt x="38409" y="9856"/>
                </a:lnTo>
                <a:lnTo>
                  <a:pt x="42597" y="16258"/>
                </a:lnTo>
                <a:lnTo>
                  <a:pt x="44843" y="23533"/>
                </a:lnTo>
                <a:lnTo>
                  <a:pt x="45367" y="26763"/>
                </a:lnTo>
                <a:lnTo>
                  <a:pt x="45453" y="21336"/>
                </a:lnTo>
                <a:lnTo>
                  <a:pt x="46227" y="18097"/>
                </a:lnTo>
                <a:lnTo>
                  <a:pt x="47498" y="15163"/>
                </a:lnTo>
                <a:lnTo>
                  <a:pt x="43587" y="9113"/>
                </a:lnTo>
                <a:lnTo>
                  <a:pt x="38149" y="4310"/>
                </a:lnTo>
                <a:lnTo>
                  <a:pt x="35716" y="3124"/>
                </a:lnTo>
                <a:close/>
              </a:path>
              <a:path w="47625" h="50800">
                <a:moveTo>
                  <a:pt x="24561" y="0"/>
                </a:moveTo>
                <a:lnTo>
                  <a:pt x="38" y="14198"/>
                </a:lnTo>
                <a:lnTo>
                  <a:pt x="1015" y="15913"/>
                </a:lnTo>
                <a:lnTo>
                  <a:pt x="1790" y="17741"/>
                </a:lnTo>
                <a:lnTo>
                  <a:pt x="2311" y="19646"/>
                </a:lnTo>
                <a:lnTo>
                  <a:pt x="5208" y="12982"/>
                </a:lnTo>
                <a:lnTo>
                  <a:pt x="9855" y="7756"/>
                </a:lnTo>
                <a:lnTo>
                  <a:pt x="16045" y="4344"/>
                </a:lnTo>
                <a:lnTo>
                  <a:pt x="23571" y="3124"/>
                </a:lnTo>
                <a:lnTo>
                  <a:pt x="35716" y="3124"/>
                </a:lnTo>
                <a:lnTo>
                  <a:pt x="31651" y="1142"/>
                </a:lnTo>
                <a:lnTo>
                  <a:pt x="24561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5578066" y="6435280"/>
            <a:ext cx="1894" cy="11874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5578640" y="6428549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476" y="0"/>
                </a:moveTo>
                <a:lnTo>
                  <a:pt x="1384" y="2057"/>
                </a:lnTo>
                <a:lnTo>
                  <a:pt x="546" y="4317"/>
                </a:lnTo>
                <a:lnTo>
                  <a:pt x="0" y="6730"/>
                </a:lnTo>
                <a:lnTo>
                  <a:pt x="355" y="7924"/>
                </a:lnTo>
                <a:lnTo>
                  <a:pt x="647" y="9143"/>
                </a:lnTo>
                <a:lnTo>
                  <a:pt x="1271" y="13017"/>
                </a:lnTo>
                <a:lnTo>
                  <a:pt x="1206" y="14960"/>
                </a:lnTo>
                <a:lnTo>
                  <a:pt x="1143" y="16027"/>
                </a:lnTo>
                <a:lnTo>
                  <a:pt x="444" y="18618"/>
                </a:lnTo>
                <a:lnTo>
                  <a:pt x="965" y="20396"/>
                </a:lnTo>
                <a:lnTo>
                  <a:pt x="1638" y="22047"/>
                </a:lnTo>
                <a:lnTo>
                  <a:pt x="2451" y="23558"/>
                </a:lnTo>
                <a:lnTo>
                  <a:pt x="3517" y="21539"/>
                </a:lnTo>
                <a:lnTo>
                  <a:pt x="4343" y="19303"/>
                </a:lnTo>
                <a:lnTo>
                  <a:pt x="4876" y="16840"/>
                </a:lnTo>
                <a:lnTo>
                  <a:pt x="4330" y="14960"/>
                </a:lnTo>
                <a:lnTo>
                  <a:pt x="4039" y="13246"/>
                </a:lnTo>
                <a:lnTo>
                  <a:pt x="3975" y="9131"/>
                </a:lnTo>
                <a:lnTo>
                  <a:pt x="4279" y="7238"/>
                </a:lnTo>
                <a:lnTo>
                  <a:pt x="4762" y="5448"/>
                </a:lnTo>
                <a:lnTo>
                  <a:pt x="4241" y="3543"/>
                </a:lnTo>
                <a:lnTo>
                  <a:pt x="3467" y="1714"/>
                </a:lnTo>
                <a:lnTo>
                  <a:pt x="24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5630888" y="6416535"/>
            <a:ext cx="43764" cy="44323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5628475" y="6413411"/>
            <a:ext cx="48895" cy="50165"/>
          </a:xfrm>
          <a:custGeom>
            <a:avLst/>
            <a:gdLst/>
            <a:ahLst/>
            <a:cxnLst/>
            <a:rect l="l" t="t" r="r" b="b"/>
            <a:pathLst>
              <a:path w="48895" h="50164">
                <a:moveTo>
                  <a:pt x="14376" y="45681"/>
                </a:moveTo>
                <a:lnTo>
                  <a:pt x="15786" y="46862"/>
                </a:lnTo>
                <a:lnTo>
                  <a:pt x="17068" y="48183"/>
                </a:lnTo>
                <a:lnTo>
                  <a:pt x="18211" y="49618"/>
                </a:lnTo>
                <a:lnTo>
                  <a:pt x="18414" y="48882"/>
                </a:lnTo>
                <a:lnTo>
                  <a:pt x="18643" y="48158"/>
                </a:lnTo>
                <a:lnTo>
                  <a:pt x="18910" y="47447"/>
                </a:lnTo>
                <a:lnTo>
                  <a:pt x="17284" y="47053"/>
                </a:lnTo>
                <a:lnTo>
                  <a:pt x="15773" y="46456"/>
                </a:lnTo>
                <a:lnTo>
                  <a:pt x="14376" y="45681"/>
                </a:lnTo>
                <a:close/>
              </a:path>
              <a:path w="48895" h="50164">
                <a:moveTo>
                  <a:pt x="25552" y="0"/>
                </a:moveTo>
                <a:lnTo>
                  <a:pt x="114" y="16090"/>
                </a:lnTo>
                <a:lnTo>
                  <a:pt x="1554" y="19278"/>
                </a:lnTo>
                <a:lnTo>
                  <a:pt x="2298" y="22707"/>
                </a:lnTo>
                <a:lnTo>
                  <a:pt x="1956" y="29070"/>
                </a:lnTo>
                <a:lnTo>
                  <a:pt x="1864" y="30010"/>
                </a:lnTo>
                <a:lnTo>
                  <a:pt x="1181" y="32918"/>
                </a:lnTo>
                <a:lnTo>
                  <a:pt x="0" y="35699"/>
                </a:lnTo>
                <a:lnTo>
                  <a:pt x="660" y="37249"/>
                </a:lnTo>
                <a:lnTo>
                  <a:pt x="1478" y="38722"/>
                </a:lnTo>
                <a:lnTo>
                  <a:pt x="2336" y="39966"/>
                </a:lnTo>
                <a:lnTo>
                  <a:pt x="5295" y="40487"/>
                </a:lnTo>
                <a:lnTo>
                  <a:pt x="8166" y="41579"/>
                </a:lnTo>
                <a:lnTo>
                  <a:pt x="10769" y="43129"/>
                </a:lnTo>
                <a:lnTo>
                  <a:pt x="5803" y="38722"/>
                </a:lnTo>
                <a:lnTo>
                  <a:pt x="2844" y="31915"/>
                </a:lnTo>
                <a:lnTo>
                  <a:pt x="24561" y="3124"/>
                </a:lnTo>
                <a:lnTo>
                  <a:pt x="36635" y="3124"/>
                </a:lnTo>
                <a:lnTo>
                  <a:pt x="32887" y="1225"/>
                </a:lnTo>
                <a:lnTo>
                  <a:pt x="25552" y="0"/>
                </a:lnTo>
                <a:close/>
              </a:path>
              <a:path w="48895" h="50164">
                <a:moveTo>
                  <a:pt x="36635" y="3124"/>
                </a:moveTo>
                <a:lnTo>
                  <a:pt x="24561" y="3124"/>
                </a:lnTo>
                <a:lnTo>
                  <a:pt x="25984" y="3162"/>
                </a:lnTo>
                <a:lnTo>
                  <a:pt x="33466" y="5200"/>
                </a:lnTo>
                <a:lnTo>
                  <a:pt x="46177" y="27927"/>
                </a:lnTo>
                <a:lnTo>
                  <a:pt x="45834" y="29972"/>
                </a:lnTo>
                <a:lnTo>
                  <a:pt x="46570" y="30010"/>
                </a:lnTo>
                <a:lnTo>
                  <a:pt x="46431" y="29070"/>
                </a:lnTo>
                <a:lnTo>
                  <a:pt x="46351" y="27927"/>
                </a:lnTo>
                <a:lnTo>
                  <a:pt x="46469" y="22834"/>
                </a:lnTo>
                <a:lnTo>
                  <a:pt x="47408" y="19253"/>
                </a:lnTo>
                <a:lnTo>
                  <a:pt x="48830" y="16263"/>
                </a:lnTo>
                <a:lnTo>
                  <a:pt x="48872" y="16090"/>
                </a:lnTo>
                <a:lnTo>
                  <a:pt x="45057" y="9701"/>
                </a:lnTo>
                <a:lnTo>
                  <a:pt x="39571" y="4611"/>
                </a:lnTo>
                <a:lnTo>
                  <a:pt x="36635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5626353" y="6429502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235" y="0"/>
                </a:moveTo>
                <a:lnTo>
                  <a:pt x="965" y="2933"/>
                </a:lnTo>
                <a:lnTo>
                  <a:pt x="190" y="6172"/>
                </a:lnTo>
                <a:lnTo>
                  <a:pt x="0" y="9677"/>
                </a:lnTo>
                <a:lnTo>
                  <a:pt x="224" y="13690"/>
                </a:lnTo>
                <a:lnTo>
                  <a:pt x="952" y="16827"/>
                </a:lnTo>
                <a:lnTo>
                  <a:pt x="2120" y="19608"/>
                </a:lnTo>
                <a:lnTo>
                  <a:pt x="3301" y="16827"/>
                </a:lnTo>
                <a:lnTo>
                  <a:pt x="4040" y="13652"/>
                </a:lnTo>
                <a:lnTo>
                  <a:pt x="4419" y="6616"/>
                </a:lnTo>
                <a:lnTo>
                  <a:pt x="3670" y="3162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5726798" y="6477622"/>
            <a:ext cx="14668" cy="7924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5674728" y="6414338"/>
            <a:ext cx="96659" cy="73621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5697778" y="6418110"/>
            <a:ext cx="76784" cy="63576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5693549" y="6436817"/>
            <a:ext cx="35966" cy="43878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5697613" y="6438366"/>
            <a:ext cx="29603" cy="26365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5713577" y="6441097"/>
            <a:ext cx="13639" cy="20472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5696368" y="6436639"/>
            <a:ext cx="34925" cy="47625"/>
          </a:xfrm>
          <a:custGeom>
            <a:avLst/>
            <a:gdLst/>
            <a:ahLst/>
            <a:cxnLst/>
            <a:rect l="l" t="t" r="r" b="b"/>
            <a:pathLst>
              <a:path w="34925" h="47625">
                <a:moveTo>
                  <a:pt x="1396" y="36385"/>
                </a:moveTo>
                <a:lnTo>
                  <a:pt x="1066" y="38061"/>
                </a:lnTo>
                <a:lnTo>
                  <a:pt x="584" y="39636"/>
                </a:lnTo>
                <a:lnTo>
                  <a:pt x="0" y="41109"/>
                </a:lnTo>
                <a:lnTo>
                  <a:pt x="4775" y="45351"/>
                </a:lnTo>
                <a:lnTo>
                  <a:pt x="11112" y="47447"/>
                </a:lnTo>
                <a:lnTo>
                  <a:pt x="20535" y="47447"/>
                </a:lnTo>
                <a:lnTo>
                  <a:pt x="23571" y="46977"/>
                </a:lnTo>
                <a:lnTo>
                  <a:pt x="26454" y="46062"/>
                </a:lnTo>
                <a:lnTo>
                  <a:pt x="25551" y="45351"/>
                </a:lnTo>
                <a:lnTo>
                  <a:pt x="25199" y="45046"/>
                </a:lnTo>
                <a:lnTo>
                  <a:pt x="19812" y="45046"/>
                </a:lnTo>
                <a:lnTo>
                  <a:pt x="16395" y="45008"/>
                </a:lnTo>
                <a:lnTo>
                  <a:pt x="9956" y="44665"/>
                </a:lnTo>
                <a:lnTo>
                  <a:pt x="4838" y="41198"/>
                </a:lnTo>
                <a:lnTo>
                  <a:pt x="1396" y="36385"/>
                </a:lnTo>
                <a:close/>
              </a:path>
              <a:path w="34925" h="47625">
                <a:moveTo>
                  <a:pt x="24155" y="44056"/>
                </a:moveTo>
                <a:lnTo>
                  <a:pt x="22047" y="44691"/>
                </a:lnTo>
                <a:lnTo>
                  <a:pt x="19812" y="45046"/>
                </a:lnTo>
                <a:lnTo>
                  <a:pt x="25199" y="45046"/>
                </a:lnTo>
                <a:lnTo>
                  <a:pt x="24775" y="44665"/>
                </a:lnTo>
                <a:lnTo>
                  <a:pt x="24155" y="44056"/>
                </a:lnTo>
                <a:close/>
              </a:path>
              <a:path w="34925" h="47625">
                <a:moveTo>
                  <a:pt x="30899" y="0"/>
                </a:moveTo>
                <a:lnTo>
                  <a:pt x="30970" y="2654"/>
                </a:lnTo>
                <a:lnTo>
                  <a:pt x="30848" y="4457"/>
                </a:lnTo>
                <a:lnTo>
                  <a:pt x="32143" y="3746"/>
                </a:lnTo>
                <a:lnTo>
                  <a:pt x="33502" y="3149"/>
                </a:lnTo>
                <a:lnTo>
                  <a:pt x="34925" y="2654"/>
                </a:lnTo>
                <a:lnTo>
                  <a:pt x="33667" y="1650"/>
                </a:lnTo>
                <a:lnTo>
                  <a:pt x="32321" y="762"/>
                </a:lnTo>
                <a:lnTo>
                  <a:pt x="3089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5724639" y="6441580"/>
            <a:ext cx="10337" cy="39509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5720524" y="6439293"/>
            <a:ext cx="13335" cy="43815"/>
          </a:xfrm>
          <a:custGeom>
            <a:avLst/>
            <a:gdLst/>
            <a:ahLst/>
            <a:cxnLst/>
            <a:rect l="l" t="t" r="r" b="b"/>
            <a:pathLst>
              <a:path w="13335" h="43814">
                <a:moveTo>
                  <a:pt x="4102" y="39725"/>
                </a:moveTo>
                <a:lnTo>
                  <a:pt x="2669" y="40462"/>
                </a:lnTo>
                <a:lnTo>
                  <a:pt x="1422" y="40970"/>
                </a:lnTo>
                <a:lnTo>
                  <a:pt x="0" y="41401"/>
                </a:lnTo>
                <a:lnTo>
                  <a:pt x="736" y="42125"/>
                </a:lnTo>
                <a:lnTo>
                  <a:pt x="1498" y="42799"/>
                </a:lnTo>
                <a:lnTo>
                  <a:pt x="2298" y="43408"/>
                </a:lnTo>
                <a:lnTo>
                  <a:pt x="3657" y="42976"/>
                </a:lnTo>
                <a:lnTo>
                  <a:pt x="4991" y="42430"/>
                </a:lnTo>
                <a:lnTo>
                  <a:pt x="6261" y="41795"/>
                </a:lnTo>
                <a:lnTo>
                  <a:pt x="5499" y="41160"/>
                </a:lnTo>
                <a:lnTo>
                  <a:pt x="4728" y="40411"/>
                </a:lnTo>
                <a:lnTo>
                  <a:pt x="4102" y="39725"/>
                </a:lnTo>
                <a:close/>
              </a:path>
              <a:path w="13335" h="43814">
                <a:moveTo>
                  <a:pt x="10769" y="0"/>
                </a:moveTo>
                <a:lnTo>
                  <a:pt x="9347" y="495"/>
                </a:lnTo>
                <a:lnTo>
                  <a:pt x="7988" y="1104"/>
                </a:lnTo>
                <a:lnTo>
                  <a:pt x="6692" y="1803"/>
                </a:lnTo>
                <a:lnTo>
                  <a:pt x="7505" y="2476"/>
                </a:lnTo>
                <a:lnTo>
                  <a:pt x="8338" y="3263"/>
                </a:lnTo>
                <a:lnTo>
                  <a:pt x="8991" y="3962"/>
                </a:lnTo>
                <a:lnTo>
                  <a:pt x="10274" y="3263"/>
                </a:lnTo>
                <a:lnTo>
                  <a:pt x="11633" y="2705"/>
                </a:lnTo>
                <a:lnTo>
                  <a:pt x="13093" y="2286"/>
                </a:lnTo>
                <a:lnTo>
                  <a:pt x="13068" y="2044"/>
                </a:lnTo>
                <a:lnTo>
                  <a:pt x="12344" y="1320"/>
                </a:lnTo>
                <a:lnTo>
                  <a:pt x="11569" y="634"/>
                </a:lnTo>
                <a:lnTo>
                  <a:pt x="107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5690285" y="6433693"/>
            <a:ext cx="32473" cy="20205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5721908" y="6434506"/>
            <a:ext cx="5715" cy="6985"/>
          </a:xfrm>
          <a:custGeom>
            <a:avLst/>
            <a:gdLst/>
            <a:ahLst/>
            <a:cxnLst/>
            <a:rect l="l" t="t" r="r" b="b"/>
            <a:pathLst>
              <a:path w="5714" h="6985">
                <a:moveTo>
                  <a:pt x="0" y="0"/>
                </a:moveTo>
                <a:lnTo>
                  <a:pt x="353" y="1219"/>
                </a:lnTo>
                <a:lnTo>
                  <a:pt x="584" y="2247"/>
                </a:lnTo>
                <a:lnTo>
                  <a:pt x="838" y="3860"/>
                </a:lnTo>
                <a:lnTo>
                  <a:pt x="2463" y="4559"/>
                </a:lnTo>
                <a:lnTo>
                  <a:pt x="3949" y="5499"/>
                </a:lnTo>
                <a:lnTo>
                  <a:pt x="5308" y="6591"/>
                </a:lnTo>
                <a:lnTo>
                  <a:pt x="5359" y="2133"/>
                </a:lnTo>
                <a:lnTo>
                  <a:pt x="3657" y="1219"/>
                </a:lnTo>
                <a:lnTo>
                  <a:pt x="1854" y="49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5727230" y="644110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5733702" y="6441528"/>
            <a:ext cx="3916" cy="7124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5650280" y="6449060"/>
            <a:ext cx="43129" cy="42303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5651627" y="6446494"/>
            <a:ext cx="21894" cy="14909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5650941" y="6446520"/>
            <a:ext cx="37871" cy="17297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5675731" y="6446735"/>
            <a:ext cx="18364" cy="27851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5646686" y="6443383"/>
            <a:ext cx="51638" cy="50380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5692990" y="6460883"/>
            <a:ext cx="5130" cy="3771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5692965" y="6463779"/>
            <a:ext cx="5080" cy="13970"/>
          </a:xfrm>
          <a:custGeom>
            <a:avLst/>
            <a:gdLst/>
            <a:ahLst/>
            <a:cxnLst/>
            <a:rect l="l" t="t" r="r" b="b"/>
            <a:pathLst>
              <a:path w="5079" h="13970">
                <a:moveTo>
                  <a:pt x="0" y="0"/>
                </a:moveTo>
                <a:lnTo>
                  <a:pt x="292" y="1041"/>
                </a:lnTo>
                <a:lnTo>
                  <a:pt x="520" y="2082"/>
                </a:lnTo>
                <a:lnTo>
                  <a:pt x="1130" y="5816"/>
                </a:lnTo>
                <a:lnTo>
                  <a:pt x="1016" y="8394"/>
                </a:lnTo>
                <a:lnTo>
                  <a:pt x="444" y="10820"/>
                </a:lnTo>
                <a:lnTo>
                  <a:pt x="1346" y="11976"/>
                </a:lnTo>
                <a:lnTo>
                  <a:pt x="2336" y="13030"/>
                </a:lnTo>
                <a:lnTo>
                  <a:pt x="3403" y="13982"/>
                </a:lnTo>
                <a:lnTo>
                  <a:pt x="4000" y="12509"/>
                </a:lnTo>
                <a:lnTo>
                  <a:pt x="4493" y="10820"/>
                </a:lnTo>
                <a:lnTo>
                  <a:pt x="4813" y="9258"/>
                </a:lnTo>
                <a:lnTo>
                  <a:pt x="2857" y="6540"/>
                </a:lnTo>
                <a:lnTo>
                  <a:pt x="1447" y="3416"/>
                </a:lnTo>
                <a:lnTo>
                  <a:pt x="622" y="16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5688812" y="6450304"/>
            <a:ext cx="4737" cy="10579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5691695" y="6460274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495" y="1142"/>
                </a:lnTo>
                <a:lnTo>
                  <a:pt x="914" y="2311"/>
                </a:lnTo>
                <a:lnTo>
                  <a:pt x="1257" y="3492"/>
                </a:lnTo>
                <a:lnTo>
                  <a:pt x="1892" y="3657"/>
                </a:lnTo>
                <a:lnTo>
                  <a:pt x="1572" y="2311"/>
                </a:lnTo>
                <a:lnTo>
                  <a:pt x="1435" y="1625"/>
                </a:lnTo>
                <a:lnTo>
                  <a:pt x="1295" y="60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5604573" y="6456197"/>
            <a:ext cx="42811" cy="44831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5612638" y="6457772"/>
            <a:ext cx="4749" cy="2692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5608815" y="6456248"/>
            <a:ext cx="15074" cy="8026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5645899" y="6471564"/>
            <a:ext cx="1485" cy="6375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5602160" y="6453047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2768" y="31445"/>
                </a:moveTo>
                <a:lnTo>
                  <a:pt x="2286" y="33921"/>
                </a:lnTo>
                <a:lnTo>
                  <a:pt x="1498" y="36182"/>
                </a:lnTo>
                <a:lnTo>
                  <a:pt x="469" y="38214"/>
                </a:lnTo>
                <a:lnTo>
                  <a:pt x="5105" y="46393"/>
                </a:lnTo>
                <a:lnTo>
                  <a:pt x="13855" y="50393"/>
                </a:lnTo>
                <a:lnTo>
                  <a:pt x="22720" y="50393"/>
                </a:lnTo>
                <a:lnTo>
                  <a:pt x="31072" y="49184"/>
                </a:lnTo>
                <a:lnTo>
                  <a:pt x="33627" y="47980"/>
                </a:lnTo>
                <a:lnTo>
                  <a:pt x="22783" y="47980"/>
                </a:lnTo>
                <a:lnTo>
                  <a:pt x="21589" y="47955"/>
                </a:lnTo>
                <a:lnTo>
                  <a:pt x="11988" y="47434"/>
                </a:lnTo>
                <a:lnTo>
                  <a:pt x="5334" y="39979"/>
                </a:lnTo>
                <a:lnTo>
                  <a:pt x="2768" y="31445"/>
                </a:lnTo>
                <a:close/>
              </a:path>
              <a:path w="48895" h="50800">
                <a:moveTo>
                  <a:pt x="45237" y="24892"/>
                </a:moveTo>
                <a:lnTo>
                  <a:pt x="43961" y="33921"/>
                </a:lnTo>
                <a:lnTo>
                  <a:pt x="39068" y="41246"/>
                </a:lnTo>
                <a:lnTo>
                  <a:pt x="31639" y="46176"/>
                </a:lnTo>
                <a:lnTo>
                  <a:pt x="22783" y="47980"/>
                </a:lnTo>
                <a:lnTo>
                  <a:pt x="33627" y="47980"/>
                </a:lnTo>
                <a:lnTo>
                  <a:pt x="38715" y="45581"/>
                </a:lnTo>
                <a:lnTo>
                  <a:pt x="44873" y="39619"/>
                </a:lnTo>
                <a:lnTo>
                  <a:pt x="48767" y="31330"/>
                </a:lnTo>
                <a:lnTo>
                  <a:pt x="47320" y="29476"/>
                </a:lnTo>
                <a:lnTo>
                  <a:pt x="46126" y="27330"/>
                </a:lnTo>
                <a:lnTo>
                  <a:pt x="45237" y="24892"/>
                </a:lnTo>
                <a:close/>
              </a:path>
              <a:path w="48895" h="50800">
                <a:moveTo>
                  <a:pt x="6654" y="11226"/>
                </a:moveTo>
                <a:lnTo>
                  <a:pt x="5041" y="11518"/>
                </a:lnTo>
                <a:lnTo>
                  <a:pt x="3403" y="11671"/>
                </a:lnTo>
                <a:lnTo>
                  <a:pt x="1777" y="11696"/>
                </a:lnTo>
                <a:lnTo>
                  <a:pt x="1117" y="12636"/>
                </a:lnTo>
                <a:lnTo>
                  <a:pt x="474" y="13754"/>
                </a:lnTo>
                <a:lnTo>
                  <a:pt x="0" y="14668"/>
                </a:lnTo>
                <a:lnTo>
                  <a:pt x="1028" y="16383"/>
                </a:lnTo>
                <a:lnTo>
                  <a:pt x="1841" y="18211"/>
                </a:lnTo>
                <a:lnTo>
                  <a:pt x="2412" y="20116"/>
                </a:lnTo>
                <a:lnTo>
                  <a:pt x="3238" y="16776"/>
                </a:lnTo>
                <a:lnTo>
                  <a:pt x="4686" y="13754"/>
                </a:lnTo>
                <a:lnTo>
                  <a:pt x="6654" y="11226"/>
                </a:lnTo>
                <a:close/>
              </a:path>
              <a:path w="48895" h="50800">
                <a:moveTo>
                  <a:pt x="39751" y="9386"/>
                </a:moveTo>
                <a:lnTo>
                  <a:pt x="40843" y="10528"/>
                </a:lnTo>
                <a:lnTo>
                  <a:pt x="43751" y="18516"/>
                </a:lnTo>
                <a:lnTo>
                  <a:pt x="43662" y="14071"/>
                </a:lnTo>
                <a:lnTo>
                  <a:pt x="43967" y="12115"/>
                </a:lnTo>
                <a:lnTo>
                  <a:pt x="44450" y="10274"/>
                </a:lnTo>
                <a:lnTo>
                  <a:pt x="39751" y="9386"/>
                </a:lnTo>
                <a:close/>
              </a:path>
              <a:path w="48895" h="50800">
                <a:moveTo>
                  <a:pt x="30821" y="3461"/>
                </a:moveTo>
                <a:lnTo>
                  <a:pt x="32435" y="5803"/>
                </a:lnTo>
                <a:lnTo>
                  <a:pt x="38201" y="9093"/>
                </a:lnTo>
                <a:lnTo>
                  <a:pt x="39751" y="9386"/>
                </a:lnTo>
                <a:lnTo>
                  <a:pt x="34264" y="3644"/>
                </a:lnTo>
                <a:lnTo>
                  <a:pt x="30821" y="3461"/>
                </a:lnTo>
                <a:close/>
              </a:path>
              <a:path w="48895" h="50800">
                <a:moveTo>
                  <a:pt x="30615" y="3162"/>
                </a:moveTo>
                <a:lnTo>
                  <a:pt x="25209" y="3162"/>
                </a:lnTo>
                <a:lnTo>
                  <a:pt x="30821" y="3461"/>
                </a:lnTo>
                <a:lnTo>
                  <a:pt x="30615" y="3162"/>
                </a:lnTo>
                <a:close/>
              </a:path>
              <a:path w="48895" h="50800">
                <a:moveTo>
                  <a:pt x="24231" y="0"/>
                </a:moveTo>
                <a:lnTo>
                  <a:pt x="23469" y="1155"/>
                </a:lnTo>
                <a:lnTo>
                  <a:pt x="22631" y="2222"/>
                </a:lnTo>
                <a:lnTo>
                  <a:pt x="21729" y="3200"/>
                </a:lnTo>
                <a:lnTo>
                  <a:pt x="25209" y="3162"/>
                </a:lnTo>
                <a:lnTo>
                  <a:pt x="30615" y="3162"/>
                </a:lnTo>
                <a:lnTo>
                  <a:pt x="28663" y="330"/>
                </a:lnTo>
                <a:lnTo>
                  <a:pt x="27381" y="114"/>
                </a:lnTo>
                <a:lnTo>
                  <a:pt x="242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5605907" y="6453543"/>
            <a:ext cx="15875" cy="8674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5603938" y="6453047"/>
            <a:ext cx="22860" cy="12065"/>
          </a:xfrm>
          <a:custGeom>
            <a:avLst/>
            <a:gdLst/>
            <a:ahLst/>
            <a:cxnLst/>
            <a:rect l="l" t="t" r="r" b="b"/>
            <a:pathLst>
              <a:path w="22860" h="12064">
                <a:moveTo>
                  <a:pt x="8712" y="7416"/>
                </a:moveTo>
                <a:lnTo>
                  <a:pt x="6578" y="8331"/>
                </a:lnTo>
                <a:lnTo>
                  <a:pt x="4305" y="8928"/>
                </a:lnTo>
                <a:lnTo>
                  <a:pt x="1968" y="9169"/>
                </a:lnTo>
                <a:lnTo>
                  <a:pt x="1270" y="9956"/>
                </a:lnTo>
                <a:lnTo>
                  <a:pt x="609" y="10807"/>
                </a:lnTo>
                <a:lnTo>
                  <a:pt x="0" y="11684"/>
                </a:lnTo>
                <a:lnTo>
                  <a:pt x="1625" y="11671"/>
                </a:lnTo>
                <a:lnTo>
                  <a:pt x="3263" y="11506"/>
                </a:lnTo>
                <a:lnTo>
                  <a:pt x="4876" y="11214"/>
                </a:lnTo>
                <a:lnTo>
                  <a:pt x="5994" y="9791"/>
                </a:lnTo>
                <a:lnTo>
                  <a:pt x="7277" y="8509"/>
                </a:lnTo>
                <a:lnTo>
                  <a:pt x="8712" y="7416"/>
                </a:lnTo>
                <a:close/>
              </a:path>
              <a:path w="22860" h="12064">
                <a:moveTo>
                  <a:pt x="22453" y="0"/>
                </a:moveTo>
                <a:lnTo>
                  <a:pt x="20497" y="88"/>
                </a:lnTo>
                <a:lnTo>
                  <a:pt x="19151" y="254"/>
                </a:lnTo>
                <a:lnTo>
                  <a:pt x="17856" y="482"/>
                </a:lnTo>
                <a:lnTo>
                  <a:pt x="16586" y="2082"/>
                </a:lnTo>
                <a:lnTo>
                  <a:pt x="15100" y="3505"/>
                </a:lnTo>
                <a:lnTo>
                  <a:pt x="13449" y="4711"/>
                </a:lnTo>
                <a:lnTo>
                  <a:pt x="15443" y="3911"/>
                </a:lnTo>
                <a:lnTo>
                  <a:pt x="17614" y="3390"/>
                </a:lnTo>
                <a:lnTo>
                  <a:pt x="19951" y="3187"/>
                </a:lnTo>
                <a:lnTo>
                  <a:pt x="20954" y="2082"/>
                </a:lnTo>
                <a:lnTo>
                  <a:pt x="21704" y="1143"/>
                </a:lnTo>
                <a:lnTo>
                  <a:pt x="224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5639257" y="6456553"/>
            <a:ext cx="3594" cy="2539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5630811" y="6453378"/>
            <a:ext cx="15875" cy="10160"/>
          </a:xfrm>
          <a:custGeom>
            <a:avLst/>
            <a:gdLst/>
            <a:ahLst/>
            <a:cxnLst/>
            <a:rect l="l" t="t" r="r" b="b"/>
            <a:pathLst>
              <a:path w="15875" h="10160">
                <a:moveTo>
                  <a:pt x="0" y="0"/>
                </a:moveTo>
                <a:lnTo>
                  <a:pt x="3771" y="5461"/>
                </a:lnTo>
                <a:lnTo>
                  <a:pt x="9550" y="8750"/>
                </a:lnTo>
                <a:lnTo>
                  <a:pt x="15798" y="9931"/>
                </a:lnTo>
                <a:lnTo>
                  <a:pt x="15875" y="9651"/>
                </a:lnTo>
                <a:lnTo>
                  <a:pt x="14732" y="8216"/>
                </a:lnTo>
                <a:lnTo>
                  <a:pt x="13449" y="6896"/>
                </a:lnTo>
                <a:lnTo>
                  <a:pt x="12039" y="5714"/>
                </a:lnTo>
                <a:lnTo>
                  <a:pt x="10744" y="5003"/>
                </a:lnTo>
                <a:lnTo>
                  <a:pt x="9537" y="4140"/>
                </a:lnTo>
                <a:lnTo>
                  <a:pt x="8432" y="3162"/>
                </a:lnTo>
                <a:lnTo>
                  <a:pt x="5829" y="1612"/>
                </a:lnTo>
                <a:lnTo>
                  <a:pt x="2959" y="52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5650280" y="6469151"/>
            <a:ext cx="1587" cy="7200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5645759" y="6463309"/>
            <a:ext cx="6350" cy="21590"/>
          </a:xfrm>
          <a:custGeom>
            <a:avLst/>
            <a:gdLst/>
            <a:ahLst/>
            <a:cxnLst/>
            <a:rect l="l" t="t" r="r" b="b"/>
            <a:pathLst>
              <a:path w="6350" h="21589">
                <a:moveTo>
                  <a:pt x="850" y="0"/>
                </a:moveTo>
                <a:lnTo>
                  <a:pt x="368" y="1854"/>
                </a:lnTo>
                <a:lnTo>
                  <a:pt x="65" y="3784"/>
                </a:lnTo>
                <a:lnTo>
                  <a:pt x="0" y="6908"/>
                </a:lnTo>
                <a:lnTo>
                  <a:pt x="144" y="8267"/>
                </a:lnTo>
                <a:lnTo>
                  <a:pt x="736" y="9893"/>
                </a:lnTo>
                <a:lnTo>
                  <a:pt x="1181" y="11582"/>
                </a:lnTo>
                <a:lnTo>
                  <a:pt x="1447" y="13271"/>
                </a:lnTo>
                <a:lnTo>
                  <a:pt x="1625" y="14630"/>
                </a:lnTo>
                <a:lnTo>
                  <a:pt x="2514" y="17056"/>
                </a:lnTo>
                <a:lnTo>
                  <a:pt x="3721" y="19202"/>
                </a:lnTo>
                <a:lnTo>
                  <a:pt x="5168" y="21069"/>
                </a:lnTo>
                <a:lnTo>
                  <a:pt x="5664" y="19202"/>
                </a:lnTo>
                <a:lnTo>
                  <a:pt x="5981" y="17208"/>
                </a:lnTo>
                <a:lnTo>
                  <a:pt x="6108" y="13030"/>
                </a:lnTo>
                <a:lnTo>
                  <a:pt x="5257" y="10706"/>
                </a:lnTo>
                <a:lnTo>
                  <a:pt x="4724" y="8267"/>
                </a:lnTo>
                <a:lnTo>
                  <a:pt x="4508" y="5842"/>
                </a:lnTo>
                <a:lnTo>
                  <a:pt x="3683" y="3784"/>
                </a:lnTo>
                <a:lnTo>
                  <a:pt x="2552" y="1841"/>
                </a:lnTo>
                <a:lnTo>
                  <a:pt x="1193" y="63"/>
                </a:lnTo>
                <a:lnTo>
                  <a:pt x="8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5558244" y="6458102"/>
            <a:ext cx="42265" cy="44869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5563298" y="6458293"/>
            <a:ext cx="13119" cy="6807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5588139" y="6460045"/>
            <a:ext cx="2768" cy="1689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5599372" y="6474511"/>
            <a:ext cx="1848" cy="11798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5555678" y="645501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2565" y="30556"/>
                </a:moveTo>
                <a:lnTo>
                  <a:pt x="1993" y="32994"/>
                </a:lnTo>
                <a:lnTo>
                  <a:pt x="1117" y="35217"/>
                </a:lnTo>
                <a:lnTo>
                  <a:pt x="0" y="37211"/>
                </a:lnTo>
                <a:lnTo>
                  <a:pt x="4156" y="42988"/>
                </a:lnTo>
                <a:lnTo>
                  <a:pt x="9618" y="47093"/>
                </a:lnTo>
                <a:lnTo>
                  <a:pt x="15964" y="49542"/>
                </a:lnTo>
                <a:lnTo>
                  <a:pt x="22771" y="50355"/>
                </a:lnTo>
                <a:lnTo>
                  <a:pt x="29971" y="49463"/>
                </a:lnTo>
                <a:lnTo>
                  <a:pt x="33799" y="47955"/>
                </a:lnTo>
                <a:lnTo>
                  <a:pt x="22821" y="47955"/>
                </a:lnTo>
                <a:lnTo>
                  <a:pt x="21640" y="47917"/>
                </a:lnTo>
                <a:lnTo>
                  <a:pt x="14804" y="46229"/>
                </a:lnTo>
                <a:lnTo>
                  <a:pt x="9269" y="42370"/>
                </a:lnTo>
                <a:lnTo>
                  <a:pt x="5151" y="36944"/>
                </a:lnTo>
                <a:lnTo>
                  <a:pt x="2565" y="30556"/>
                </a:lnTo>
                <a:close/>
              </a:path>
              <a:path w="46989" h="50800">
                <a:moveTo>
                  <a:pt x="44831" y="31292"/>
                </a:moveTo>
                <a:lnTo>
                  <a:pt x="41836" y="37973"/>
                </a:lnTo>
                <a:lnTo>
                  <a:pt x="36755" y="43248"/>
                </a:lnTo>
                <a:lnTo>
                  <a:pt x="30209" y="46710"/>
                </a:lnTo>
                <a:lnTo>
                  <a:pt x="22821" y="47955"/>
                </a:lnTo>
                <a:lnTo>
                  <a:pt x="33799" y="47955"/>
                </a:lnTo>
                <a:lnTo>
                  <a:pt x="36728" y="46801"/>
                </a:lnTo>
                <a:lnTo>
                  <a:pt x="42565" y="42370"/>
                </a:lnTo>
                <a:lnTo>
                  <a:pt x="46951" y="36245"/>
                </a:lnTo>
                <a:lnTo>
                  <a:pt x="46100" y="34734"/>
                </a:lnTo>
                <a:lnTo>
                  <a:pt x="45346" y="32994"/>
                </a:lnTo>
                <a:lnTo>
                  <a:pt x="44831" y="31292"/>
                </a:lnTo>
                <a:close/>
              </a:path>
              <a:path w="46989" h="50800">
                <a:moveTo>
                  <a:pt x="35242" y="6718"/>
                </a:moveTo>
                <a:lnTo>
                  <a:pt x="39471" y="9778"/>
                </a:lnTo>
                <a:lnTo>
                  <a:pt x="42519" y="14465"/>
                </a:lnTo>
                <a:lnTo>
                  <a:pt x="44145" y="19494"/>
                </a:lnTo>
                <a:lnTo>
                  <a:pt x="44640" y="17068"/>
                </a:lnTo>
                <a:lnTo>
                  <a:pt x="45427" y="14795"/>
                </a:lnTo>
                <a:lnTo>
                  <a:pt x="46482" y="12700"/>
                </a:lnTo>
                <a:lnTo>
                  <a:pt x="45808" y="11582"/>
                </a:lnTo>
                <a:lnTo>
                  <a:pt x="45034" y="10502"/>
                </a:lnTo>
                <a:lnTo>
                  <a:pt x="44196" y="9486"/>
                </a:lnTo>
                <a:lnTo>
                  <a:pt x="41059" y="9080"/>
                </a:lnTo>
                <a:lnTo>
                  <a:pt x="38011" y="8153"/>
                </a:lnTo>
                <a:lnTo>
                  <a:pt x="35242" y="6718"/>
                </a:lnTo>
                <a:close/>
              </a:path>
              <a:path w="46989" h="50800">
                <a:moveTo>
                  <a:pt x="7632" y="10083"/>
                </a:moveTo>
                <a:lnTo>
                  <a:pt x="5943" y="10439"/>
                </a:lnTo>
                <a:lnTo>
                  <a:pt x="4229" y="10655"/>
                </a:lnTo>
                <a:lnTo>
                  <a:pt x="2501" y="10718"/>
                </a:lnTo>
                <a:lnTo>
                  <a:pt x="1803" y="11645"/>
                </a:lnTo>
                <a:lnTo>
                  <a:pt x="1155" y="12623"/>
                </a:lnTo>
                <a:lnTo>
                  <a:pt x="584" y="13652"/>
                </a:lnTo>
                <a:lnTo>
                  <a:pt x="1524" y="15379"/>
                </a:lnTo>
                <a:lnTo>
                  <a:pt x="2247" y="17221"/>
                </a:lnTo>
                <a:lnTo>
                  <a:pt x="2717" y="19126"/>
                </a:lnTo>
                <a:lnTo>
                  <a:pt x="3708" y="15671"/>
                </a:lnTo>
                <a:lnTo>
                  <a:pt x="5384" y="12598"/>
                </a:lnTo>
                <a:lnTo>
                  <a:pt x="7632" y="10083"/>
                </a:lnTo>
                <a:close/>
              </a:path>
              <a:path w="46989" h="50800">
                <a:moveTo>
                  <a:pt x="29967" y="3124"/>
                </a:moveTo>
                <a:lnTo>
                  <a:pt x="25260" y="3124"/>
                </a:lnTo>
                <a:lnTo>
                  <a:pt x="27921" y="3276"/>
                </a:lnTo>
                <a:lnTo>
                  <a:pt x="30289" y="3949"/>
                </a:lnTo>
                <a:lnTo>
                  <a:pt x="32461" y="5029"/>
                </a:lnTo>
                <a:lnTo>
                  <a:pt x="30556" y="3682"/>
                </a:lnTo>
                <a:lnTo>
                  <a:pt x="29967" y="3124"/>
                </a:lnTo>
                <a:close/>
              </a:path>
              <a:path w="46989" h="50800">
                <a:moveTo>
                  <a:pt x="23609" y="0"/>
                </a:moveTo>
                <a:lnTo>
                  <a:pt x="22745" y="1193"/>
                </a:lnTo>
                <a:lnTo>
                  <a:pt x="21780" y="2286"/>
                </a:lnTo>
                <a:lnTo>
                  <a:pt x="20739" y="3276"/>
                </a:lnTo>
                <a:lnTo>
                  <a:pt x="25260" y="3124"/>
                </a:lnTo>
                <a:lnTo>
                  <a:pt x="29967" y="3124"/>
                </a:lnTo>
                <a:lnTo>
                  <a:pt x="28829" y="2044"/>
                </a:lnTo>
                <a:lnTo>
                  <a:pt x="27368" y="114"/>
                </a:lnTo>
                <a:lnTo>
                  <a:pt x="2360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5560466" y="6455664"/>
            <a:ext cx="13931" cy="7429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5558180" y="6455016"/>
            <a:ext cx="21590" cy="10795"/>
          </a:xfrm>
          <a:custGeom>
            <a:avLst/>
            <a:gdLst/>
            <a:ahLst/>
            <a:cxnLst/>
            <a:rect l="l" t="t" r="r" b="b"/>
            <a:pathLst>
              <a:path w="21589" h="10795">
                <a:moveTo>
                  <a:pt x="7605" y="7310"/>
                </a:moveTo>
                <a:lnTo>
                  <a:pt x="2286" y="8089"/>
                </a:lnTo>
                <a:lnTo>
                  <a:pt x="1473" y="8915"/>
                </a:lnTo>
                <a:lnTo>
                  <a:pt x="698" y="9791"/>
                </a:lnTo>
                <a:lnTo>
                  <a:pt x="0" y="10718"/>
                </a:lnTo>
                <a:lnTo>
                  <a:pt x="1714" y="10655"/>
                </a:lnTo>
                <a:lnTo>
                  <a:pt x="3441" y="10452"/>
                </a:lnTo>
                <a:lnTo>
                  <a:pt x="5130" y="10083"/>
                </a:lnTo>
                <a:lnTo>
                  <a:pt x="7605" y="7310"/>
                </a:lnTo>
                <a:close/>
              </a:path>
              <a:path w="21589" h="10795">
                <a:moveTo>
                  <a:pt x="13269" y="3912"/>
                </a:moveTo>
                <a:lnTo>
                  <a:pt x="12877" y="3962"/>
                </a:lnTo>
                <a:lnTo>
                  <a:pt x="8394" y="6426"/>
                </a:lnTo>
                <a:lnTo>
                  <a:pt x="7605" y="7310"/>
                </a:lnTo>
                <a:lnTo>
                  <a:pt x="12661" y="4584"/>
                </a:lnTo>
                <a:lnTo>
                  <a:pt x="13269" y="3912"/>
                </a:lnTo>
                <a:close/>
              </a:path>
              <a:path w="21589" h="10795">
                <a:moveTo>
                  <a:pt x="21107" y="0"/>
                </a:moveTo>
                <a:lnTo>
                  <a:pt x="19418" y="101"/>
                </a:lnTo>
                <a:lnTo>
                  <a:pt x="17792" y="317"/>
                </a:lnTo>
                <a:lnTo>
                  <a:pt x="16217" y="647"/>
                </a:lnTo>
                <a:lnTo>
                  <a:pt x="13269" y="3912"/>
                </a:lnTo>
                <a:lnTo>
                  <a:pt x="18237" y="3276"/>
                </a:lnTo>
                <a:lnTo>
                  <a:pt x="19278" y="2286"/>
                </a:lnTo>
                <a:lnTo>
                  <a:pt x="20231" y="1193"/>
                </a:lnTo>
                <a:lnTo>
                  <a:pt x="2110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5590806" y="6457403"/>
            <a:ext cx="5410" cy="3467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5583034" y="6455130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73" y="1930"/>
                </a:lnTo>
                <a:lnTo>
                  <a:pt x="3200" y="3568"/>
                </a:lnTo>
                <a:lnTo>
                  <a:pt x="5105" y="4914"/>
                </a:lnTo>
                <a:lnTo>
                  <a:pt x="6083" y="5397"/>
                </a:lnTo>
                <a:lnTo>
                  <a:pt x="7010" y="5969"/>
                </a:lnTo>
                <a:lnTo>
                  <a:pt x="7886" y="6604"/>
                </a:lnTo>
                <a:lnTo>
                  <a:pt x="10655" y="8051"/>
                </a:lnTo>
                <a:lnTo>
                  <a:pt x="13703" y="8966"/>
                </a:lnTo>
                <a:lnTo>
                  <a:pt x="16840" y="9372"/>
                </a:lnTo>
                <a:lnTo>
                  <a:pt x="15748" y="8051"/>
                </a:lnTo>
                <a:lnTo>
                  <a:pt x="14516" y="6832"/>
                </a:lnTo>
                <a:lnTo>
                  <a:pt x="13182" y="5740"/>
                </a:lnTo>
                <a:lnTo>
                  <a:pt x="11175" y="4902"/>
                </a:lnTo>
                <a:lnTo>
                  <a:pt x="9372" y="3708"/>
                </a:lnTo>
                <a:lnTo>
                  <a:pt x="7772" y="2273"/>
                </a:lnTo>
                <a:lnTo>
                  <a:pt x="5321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5603887" y="6473164"/>
            <a:ext cx="1676" cy="11328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5599810" y="6467716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349" y="0"/>
                </a:moveTo>
                <a:lnTo>
                  <a:pt x="1295" y="2095"/>
                </a:lnTo>
                <a:lnTo>
                  <a:pt x="508" y="4356"/>
                </a:lnTo>
                <a:lnTo>
                  <a:pt x="0" y="6794"/>
                </a:lnTo>
                <a:lnTo>
                  <a:pt x="431" y="8115"/>
                </a:lnTo>
                <a:lnTo>
                  <a:pt x="749" y="9461"/>
                </a:lnTo>
                <a:lnTo>
                  <a:pt x="1271" y="12674"/>
                </a:lnTo>
                <a:lnTo>
                  <a:pt x="1282" y="16141"/>
                </a:lnTo>
                <a:lnTo>
                  <a:pt x="698" y="18592"/>
                </a:lnTo>
                <a:lnTo>
                  <a:pt x="1244" y="20383"/>
                </a:lnTo>
                <a:lnTo>
                  <a:pt x="1968" y="22034"/>
                </a:lnTo>
                <a:lnTo>
                  <a:pt x="2819" y="23545"/>
                </a:lnTo>
                <a:lnTo>
                  <a:pt x="3848" y="21501"/>
                </a:lnTo>
                <a:lnTo>
                  <a:pt x="4635" y="19253"/>
                </a:lnTo>
                <a:lnTo>
                  <a:pt x="5118" y="16776"/>
                </a:lnTo>
                <a:lnTo>
                  <a:pt x="4508" y="14757"/>
                </a:lnTo>
                <a:lnTo>
                  <a:pt x="4114" y="12674"/>
                </a:lnTo>
                <a:lnTo>
                  <a:pt x="4193" y="8115"/>
                </a:lnTo>
                <a:lnTo>
                  <a:pt x="4343" y="7099"/>
                </a:lnTo>
                <a:lnTo>
                  <a:pt x="4762" y="5435"/>
                </a:lnTo>
                <a:lnTo>
                  <a:pt x="4190" y="3530"/>
                </a:lnTo>
                <a:lnTo>
                  <a:pt x="3378" y="1714"/>
                </a:lnTo>
                <a:lnTo>
                  <a:pt x="23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5512854" y="6458102"/>
            <a:ext cx="40944" cy="44869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5539194" y="6459016"/>
            <a:ext cx="7797" cy="486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5552863" y="6475349"/>
            <a:ext cx="1853" cy="11937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5509666" y="645501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3756"/>
                </a:moveTo>
                <a:lnTo>
                  <a:pt x="2273" y="35331"/>
                </a:lnTo>
                <a:lnTo>
                  <a:pt x="1193" y="36766"/>
                </a:lnTo>
                <a:lnTo>
                  <a:pt x="0" y="38049"/>
                </a:lnTo>
                <a:lnTo>
                  <a:pt x="4179" y="43454"/>
                </a:lnTo>
                <a:lnTo>
                  <a:pt x="9548" y="47297"/>
                </a:lnTo>
                <a:lnTo>
                  <a:pt x="15725" y="49593"/>
                </a:lnTo>
                <a:lnTo>
                  <a:pt x="22326" y="50355"/>
                </a:lnTo>
                <a:lnTo>
                  <a:pt x="29284" y="49525"/>
                </a:lnTo>
                <a:lnTo>
                  <a:pt x="33437" y="47955"/>
                </a:lnTo>
                <a:lnTo>
                  <a:pt x="22377" y="47955"/>
                </a:lnTo>
                <a:lnTo>
                  <a:pt x="21196" y="47917"/>
                </a:lnTo>
                <a:lnTo>
                  <a:pt x="12484" y="47447"/>
                </a:lnTo>
                <a:lnTo>
                  <a:pt x="6197" y="41275"/>
                </a:lnTo>
                <a:lnTo>
                  <a:pt x="3187" y="33756"/>
                </a:lnTo>
                <a:close/>
              </a:path>
              <a:path w="46989" h="50800">
                <a:moveTo>
                  <a:pt x="44119" y="32270"/>
                </a:moveTo>
                <a:lnTo>
                  <a:pt x="40958" y="38584"/>
                </a:lnTo>
                <a:lnTo>
                  <a:pt x="35906" y="43546"/>
                </a:lnTo>
                <a:lnTo>
                  <a:pt x="29525" y="46792"/>
                </a:lnTo>
                <a:lnTo>
                  <a:pt x="22377" y="47955"/>
                </a:lnTo>
                <a:lnTo>
                  <a:pt x="33437" y="47955"/>
                </a:lnTo>
                <a:lnTo>
                  <a:pt x="35844" y="47045"/>
                </a:lnTo>
                <a:lnTo>
                  <a:pt x="41562" y="42934"/>
                </a:lnTo>
                <a:lnTo>
                  <a:pt x="45999" y="37211"/>
                </a:lnTo>
                <a:lnTo>
                  <a:pt x="45237" y="35687"/>
                </a:lnTo>
                <a:lnTo>
                  <a:pt x="44602" y="34048"/>
                </a:lnTo>
                <a:lnTo>
                  <a:pt x="44119" y="32270"/>
                </a:lnTo>
                <a:close/>
              </a:path>
              <a:path w="46989" h="50800">
                <a:moveTo>
                  <a:pt x="37312" y="8864"/>
                </a:moveTo>
                <a:lnTo>
                  <a:pt x="40462" y="11976"/>
                </a:lnTo>
                <a:lnTo>
                  <a:pt x="42722" y="16052"/>
                </a:lnTo>
                <a:lnTo>
                  <a:pt x="43954" y="20332"/>
                </a:lnTo>
                <a:lnTo>
                  <a:pt x="44538" y="17932"/>
                </a:lnTo>
                <a:lnTo>
                  <a:pt x="45427" y="15697"/>
                </a:lnTo>
                <a:lnTo>
                  <a:pt x="46583" y="13652"/>
                </a:lnTo>
                <a:lnTo>
                  <a:pt x="46012" y="12585"/>
                </a:lnTo>
                <a:lnTo>
                  <a:pt x="45351" y="11569"/>
                </a:lnTo>
                <a:lnTo>
                  <a:pt x="44627" y="10591"/>
                </a:lnTo>
                <a:lnTo>
                  <a:pt x="42113" y="10337"/>
                </a:lnTo>
                <a:lnTo>
                  <a:pt x="39649" y="9766"/>
                </a:lnTo>
                <a:lnTo>
                  <a:pt x="37312" y="8864"/>
                </a:lnTo>
                <a:close/>
              </a:path>
              <a:path w="46989" h="50800">
                <a:moveTo>
                  <a:pt x="8978" y="6998"/>
                </a:moveTo>
                <a:lnTo>
                  <a:pt x="4914" y="7531"/>
                </a:lnTo>
                <a:lnTo>
                  <a:pt x="3975" y="8458"/>
                </a:lnTo>
                <a:lnTo>
                  <a:pt x="3530" y="8940"/>
                </a:lnTo>
                <a:lnTo>
                  <a:pt x="4216" y="10096"/>
                </a:lnTo>
                <a:lnTo>
                  <a:pt x="4813" y="11302"/>
                </a:lnTo>
                <a:lnTo>
                  <a:pt x="5283" y="12534"/>
                </a:lnTo>
                <a:lnTo>
                  <a:pt x="8978" y="6998"/>
                </a:lnTo>
                <a:close/>
              </a:path>
              <a:path w="46989" h="50800">
                <a:moveTo>
                  <a:pt x="15443" y="3086"/>
                </a:moveTo>
                <a:lnTo>
                  <a:pt x="9122" y="6781"/>
                </a:lnTo>
                <a:lnTo>
                  <a:pt x="8978" y="6998"/>
                </a:lnTo>
                <a:lnTo>
                  <a:pt x="10658" y="6769"/>
                </a:lnTo>
                <a:lnTo>
                  <a:pt x="16154" y="4343"/>
                </a:lnTo>
                <a:lnTo>
                  <a:pt x="17435" y="3109"/>
                </a:lnTo>
                <a:lnTo>
                  <a:pt x="15443" y="3086"/>
                </a:lnTo>
                <a:close/>
              </a:path>
              <a:path w="46989" h="50800">
                <a:moveTo>
                  <a:pt x="23240" y="0"/>
                </a:moveTo>
                <a:lnTo>
                  <a:pt x="21310" y="139"/>
                </a:lnTo>
                <a:lnTo>
                  <a:pt x="20370" y="279"/>
                </a:lnTo>
                <a:lnTo>
                  <a:pt x="17435" y="3109"/>
                </a:lnTo>
                <a:lnTo>
                  <a:pt x="26466" y="3213"/>
                </a:lnTo>
                <a:lnTo>
                  <a:pt x="28041" y="3517"/>
                </a:lnTo>
                <a:lnTo>
                  <a:pt x="29514" y="4000"/>
                </a:lnTo>
                <a:lnTo>
                  <a:pt x="28270" y="2832"/>
                </a:lnTo>
                <a:lnTo>
                  <a:pt x="27139" y="1511"/>
                </a:lnTo>
                <a:lnTo>
                  <a:pt x="26149" y="38"/>
                </a:lnTo>
                <a:lnTo>
                  <a:pt x="232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5542584" y="6456629"/>
            <a:ext cx="9055" cy="5918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5535815" y="6455054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0" y="0"/>
                </a:moveTo>
                <a:lnTo>
                  <a:pt x="990" y="1473"/>
                </a:lnTo>
                <a:lnTo>
                  <a:pt x="2120" y="2793"/>
                </a:lnTo>
                <a:lnTo>
                  <a:pt x="3378" y="3962"/>
                </a:lnTo>
                <a:lnTo>
                  <a:pt x="6362" y="4940"/>
                </a:lnTo>
                <a:lnTo>
                  <a:pt x="8978" y="6642"/>
                </a:lnTo>
                <a:lnTo>
                  <a:pt x="11163" y="8826"/>
                </a:lnTo>
                <a:lnTo>
                  <a:pt x="13500" y="9728"/>
                </a:lnTo>
                <a:lnTo>
                  <a:pt x="15963" y="10299"/>
                </a:lnTo>
                <a:lnTo>
                  <a:pt x="18478" y="10553"/>
                </a:lnTo>
                <a:lnTo>
                  <a:pt x="17665" y="9474"/>
                </a:lnTo>
                <a:lnTo>
                  <a:pt x="16789" y="8445"/>
                </a:lnTo>
                <a:lnTo>
                  <a:pt x="15824" y="7492"/>
                </a:lnTo>
                <a:lnTo>
                  <a:pt x="12242" y="6426"/>
                </a:lnTo>
                <a:lnTo>
                  <a:pt x="9194" y="4305"/>
                </a:lnTo>
                <a:lnTo>
                  <a:pt x="6769" y="1574"/>
                </a:lnTo>
                <a:lnTo>
                  <a:pt x="4597" y="736"/>
                </a:lnTo>
                <a:lnTo>
                  <a:pt x="2311" y="19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5514594" y="6455295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397" y="863"/>
                </a:lnTo>
                <a:lnTo>
                  <a:pt x="4063" y="3403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5557481" y="6474142"/>
            <a:ext cx="1612" cy="11430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5553621" y="6468669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628" y="0"/>
                </a:moveTo>
                <a:lnTo>
                  <a:pt x="1473" y="2044"/>
                </a:lnTo>
                <a:lnTo>
                  <a:pt x="584" y="4279"/>
                </a:lnTo>
                <a:lnTo>
                  <a:pt x="0" y="6692"/>
                </a:lnTo>
                <a:lnTo>
                  <a:pt x="292" y="7734"/>
                </a:lnTo>
                <a:lnTo>
                  <a:pt x="533" y="8801"/>
                </a:lnTo>
                <a:lnTo>
                  <a:pt x="1206" y="12941"/>
                </a:lnTo>
                <a:lnTo>
                  <a:pt x="977" y="15900"/>
                </a:lnTo>
                <a:lnTo>
                  <a:pt x="165" y="18618"/>
                </a:lnTo>
                <a:lnTo>
                  <a:pt x="647" y="20396"/>
                </a:lnTo>
                <a:lnTo>
                  <a:pt x="1282" y="22047"/>
                </a:lnTo>
                <a:lnTo>
                  <a:pt x="2044" y="23558"/>
                </a:lnTo>
                <a:lnTo>
                  <a:pt x="3162" y="21564"/>
                </a:lnTo>
                <a:lnTo>
                  <a:pt x="4038" y="19354"/>
                </a:lnTo>
                <a:lnTo>
                  <a:pt x="4610" y="16916"/>
                </a:lnTo>
                <a:lnTo>
                  <a:pt x="4140" y="15163"/>
                </a:lnTo>
                <a:lnTo>
                  <a:pt x="3848" y="13373"/>
                </a:lnTo>
                <a:lnTo>
                  <a:pt x="3964" y="8801"/>
                </a:lnTo>
                <a:lnTo>
                  <a:pt x="4203" y="7416"/>
                </a:lnTo>
                <a:lnTo>
                  <a:pt x="4762" y="5473"/>
                </a:lnTo>
                <a:lnTo>
                  <a:pt x="4292" y="3568"/>
                </a:lnTo>
                <a:lnTo>
                  <a:pt x="3568" y="1727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5468340" y="6454228"/>
            <a:ext cx="41630" cy="44869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5498236" y="6455753"/>
            <a:ext cx="4952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5490984" y="6454228"/>
            <a:ext cx="21272" cy="29019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5439625" y="6425209"/>
            <a:ext cx="76949" cy="76301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5439600" y="6441440"/>
            <a:ext cx="42062" cy="28409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5467858" y="6452514"/>
            <a:ext cx="14808" cy="16306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5465152" y="6463588"/>
            <a:ext cx="2839" cy="5994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5443664" y="6461925"/>
            <a:ext cx="19926" cy="10553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5463209" y="6469570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943" y="0"/>
                </a:moveTo>
                <a:lnTo>
                  <a:pt x="1422" y="114"/>
                </a:lnTo>
                <a:lnTo>
                  <a:pt x="381" y="279"/>
                </a:lnTo>
                <a:lnTo>
                  <a:pt x="177" y="1955"/>
                </a:lnTo>
                <a:lnTo>
                  <a:pt x="0" y="2768"/>
                </a:lnTo>
                <a:lnTo>
                  <a:pt x="1231" y="2628"/>
                </a:lnTo>
                <a:lnTo>
                  <a:pt x="1422" y="1727"/>
                </a:lnTo>
                <a:lnTo>
                  <a:pt x="1663" y="850"/>
                </a:lnTo>
                <a:lnTo>
                  <a:pt x="19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5436006" y="6422085"/>
            <a:ext cx="51435" cy="30480"/>
          </a:xfrm>
          <a:custGeom>
            <a:avLst/>
            <a:gdLst/>
            <a:ahLst/>
            <a:cxnLst/>
            <a:rect l="l" t="t" r="r" b="b"/>
            <a:pathLst>
              <a:path w="51435" h="30479">
                <a:moveTo>
                  <a:pt x="37628" y="3111"/>
                </a:moveTo>
                <a:lnTo>
                  <a:pt x="25476" y="3111"/>
                </a:lnTo>
                <a:lnTo>
                  <a:pt x="26885" y="3162"/>
                </a:lnTo>
                <a:lnTo>
                  <a:pt x="34368" y="5200"/>
                </a:lnTo>
                <a:lnTo>
                  <a:pt x="40301" y="9856"/>
                </a:lnTo>
                <a:lnTo>
                  <a:pt x="44489" y="16258"/>
                </a:lnTo>
                <a:lnTo>
                  <a:pt x="46736" y="23533"/>
                </a:lnTo>
                <a:lnTo>
                  <a:pt x="47129" y="25920"/>
                </a:lnTo>
                <a:lnTo>
                  <a:pt x="47047" y="28409"/>
                </a:lnTo>
                <a:lnTo>
                  <a:pt x="46659" y="30429"/>
                </a:lnTo>
                <a:lnTo>
                  <a:pt x="48018" y="29997"/>
                </a:lnTo>
                <a:lnTo>
                  <a:pt x="49441" y="29667"/>
                </a:lnTo>
                <a:lnTo>
                  <a:pt x="50888" y="29425"/>
                </a:lnTo>
                <a:lnTo>
                  <a:pt x="51113" y="28244"/>
                </a:lnTo>
                <a:lnTo>
                  <a:pt x="51231" y="27355"/>
                </a:lnTo>
                <a:lnTo>
                  <a:pt x="51333" y="26263"/>
                </a:lnTo>
                <a:lnTo>
                  <a:pt x="50101" y="23431"/>
                </a:lnTo>
                <a:lnTo>
                  <a:pt x="49314" y="20167"/>
                </a:lnTo>
                <a:lnTo>
                  <a:pt x="49241" y="18846"/>
                </a:lnTo>
                <a:lnTo>
                  <a:pt x="49199" y="14744"/>
                </a:lnTo>
                <a:lnTo>
                  <a:pt x="45256" y="8851"/>
                </a:lnTo>
                <a:lnTo>
                  <a:pt x="39858" y="4181"/>
                </a:lnTo>
                <a:lnTo>
                  <a:pt x="37628" y="3111"/>
                </a:lnTo>
                <a:close/>
              </a:path>
              <a:path w="51435" h="30479">
                <a:moveTo>
                  <a:pt x="26479" y="0"/>
                </a:moveTo>
                <a:lnTo>
                  <a:pt x="0" y="18846"/>
                </a:lnTo>
                <a:lnTo>
                  <a:pt x="1257" y="19989"/>
                </a:lnTo>
                <a:lnTo>
                  <a:pt x="2235" y="19786"/>
                </a:lnTo>
                <a:lnTo>
                  <a:pt x="3238" y="19621"/>
                </a:lnTo>
                <a:lnTo>
                  <a:pt x="4241" y="19519"/>
                </a:lnTo>
                <a:lnTo>
                  <a:pt x="7157" y="12900"/>
                </a:lnTo>
                <a:lnTo>
                  <a:pt x="11806" y="7710"/>
                </a:lnTo>
                <a:lnTo>
                  <a:pt x="17981" y="4323"/>
                </a:lnTo>
                <a:lnTo>
                  <a:pt x="25476" y="3111"/>
                </a:lnTo>
                <a:lnTo>
                  <a:pt x="37628" y="3111"/>
                </a:lnTo>
                <a:lnTo>
                  <a:pt x="33451" y="1107"/>
                </a:lnTo>
                <a:lnTo>
                  <a:pt x="2647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5437263" y="6441605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984" y="0"/>
                </a:moveTo>
                <a:lnTo>
                  <a:pt x="1968" y="101"/>
                </a:lnTo>
                <a:lnTo>
                  <a:pt x="977" y="254"/>
                </a:lnTo>
                <a:lnTo>
                  <a:pt x="0" y="457"/>
                </a:lnTo>
                <a:lnTo>
                  <a:pt x="838" y="1270"/>
                </a:lnTo>
                <a:lnTo>
                  <a:pt x="1612" y="2133"/>
                </a:lnTo>
                <a:lnTo>
                  <a:pt x="2336" y="3035"/>
                </a:lnTo>
                <a:lnTo>
                  <a:pt x="2501" y="1993"/>
                </a:lnTo>
                <a:lnTo>
                  <a:pt x="2717" y="977"/>
                </a:lnTo>
                <a:lnTo>
                  <a:pt x="29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5485196" y="6436842"/>
            <a:ext cx="2540" cy="12065"/>
          </a:xfrm>
          <a:custGeom>
            <a:avLst/>
            <a:gdLst/>
            <a:ahLst/>
            <a:cxnLst/>
            <a:rect l="l" t="t" r="r" b="b"/>
            <a:pathLst>
              <a:path w="2539" h="12064">
                <a:moveTo>
                  <a:pt x="9" y="0"/>
                </a:moveTo>
                <a:lnTo>
                  <a:pt x="0" y="3263"/>
                </a:lnTo>
                <a:lnTo>
                  <a:pt x="111" y="5422"/>
                </a:lnTo>
                <a:lnTo>
                  <a:pt x="898" y="8674"/>
                </a:lnTo>
                <a:lnTo>
                  <a:pt x="2130" y="11506"/>
                </a:lnTo>
                <a:lnTo>
                  <a:pt x="2397" y="6870"/>
                </a:lnTo>
                <a:lnTo>
                  <a:pt x="1571" y="3263"/>
                </a:lnTo>
                <a:lnTo>
                  <a:pt x="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5469140" y="6454622"/>
            <a:ext cx="16967" cy="16535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5467387" y="6467881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806" y="0"/>
                </a:moveTo>
                <a:lnTo>
                  <a:pt x="2044" y="355"/>
                </a:lnTo>
                <a:lnTo>
                  <a:pt x="1270" y="673"/>
                </a:lnTo>
                <a:lnTo>
                  <a:pt x="482" y="939"/>
                </a:lnTo>
                <a:lnTo>
                  <a:pt x="203" y="2844"/>
                </a:lnTo>
                <a:lnTo>
                  <a:pt x="0" y="3759"/>
                </a:lnTo>
                <a:lnTo>
                  <a:pt x="584" y="3619"/>
                </a:lnTo>
                <a:lnTo>
                  <a:pt x="1752" y="3276"/>
                </a:lnTo>
                <a:lnTo>
                  <a:pt x="2032" y="2146"/>
                </a:lnTo>
                <a:lnTo>
                  <a:pt x="2433" y="939"/>
                </a:lnTo>
                <a:lnTo>
                  <a:pt x="28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5464441" y="6468821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10">
                <a:moveTo>
                  <a:pt x="3416" y="0"/>
                </a:moveTo>
                <a:lnTo>
                  <a:pt x="2539" y="304"/>
                </a:lnTo>
                <a:lnTo>
                  <a:pt x="1625" y="558"/>
                </a:lnTo>
                <a:lnTo>
                  <a:pt x="711" y="749"/>
                </a:lnTo>
                <a:lnTo>
                  <a:pt x="431" y="1600"/>
                </a:lnTo>
                <a:lnTo>
                  <a:pt x="0" y="3378"/>
                </a:lnTo>
                <a:lnTo>
                  <a:pt x="990" y="3238"/>
                </a:lnTo>
                <a:lnTo>
                  <a:pt x="1968" y="3048"/>
                </a:lnTo>
                <a:lnTo>
                  <a:pt x="2946" y="2819"/>
                </a:lnTo>
                <a:lnTo>
                  <a:pt x="3149" y="1904"/>
                </a:lnTo>
                <a:lnTo>
                  <a:pt x="3301" y="965"/>
                </a:lnTo>
                <a:lnTo>
                  <a:pt x="34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5481663" y="6451511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219" y="0"/>
                </a:moveTo>
                <a:lnTo>
                  <a:pt x="3771" y="241"/>
                </a:lnTo>
                <a:lnTo>
                  <a:pt x="2362" y="571"/>
                </a:lnTo>
                <a:lnTo>
                  <a:pt x="990" y="1003"/>
                </a:lnTo>
                <a:lnTo>
                  <a:pt x="762" y="2184"/>
                </a:lnTo>
                <a:lnTo>
                  <a:pt x="402" y="3403"/>
                </a:lnTo>
                <a:lnTo>
                  <a:pt x="0" y="4432"/>
                </a:lnTo>
                <a:lnTo>
                  <a:pt x="1397" y="3848"/>
                </a:lnTo>
                <a:lnTo>
                  <a:pt x="2870" y="3403"/>
                </a:lnTo>
                <a:lnTo>
                  <a:pt x="4444" y="3111"/>
                </a:lnTo>
                <a:lnTo>
                  <a:pt x="4749" y="2120"/>
                </a:lnTo>
                <a:lnTo>
                  <a:pt x="5016" y="1079"/>
                </a:lnTo>
                <a:lnTo>
                  <a:pt x="52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5403240" y="6437998"/>
            <a:ext cx="29387" cy="44704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5396750" y="6437985"/>
            <a:ext cx="24307" cy="35763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5401500" y="6437820"/>
            <a:ext cx="38823" cy="43586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5415495" y="6443408"/>
            <a:ext cx="19215" cy="39103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5415490" y="6446024"/>
            <a:ext cx="24897" cy="24574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5393016" y="6434696"/>
            <a:ext cx="52108" cy="50393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5435574" y="6440919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419" y="0"/>
                </a:moveTo>
                <a:lnTo>
                  <a:pt x="126" y="1015"/>
                </a:lnTo>
                <a:lnTo>
                  <a:pt x="0" y="1536"/>
                </a:lnTo>
                <a:lnTo>
                  <a:pt x="1676" y="1142"/>
                </a:lnTo>
                <a:lnTo>
                  <a:pt x="1270" y="749"/>
                </a:lnTo>
                <a:lnTo>
                  <a:pt x="4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5434952" y="6444678"/>
            <a:ext cx="9606" cy="22136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5434990" y="6442075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2260" y="0"/>
                </a:moveTo>
                <a:lnTo>
                  <a:pt x="0" y="3568"/>
                </a:lnTo>
                <a:lnTo>
                  <a:pt x="1447" y="3098"/>
                </a:lnTo>
                <a:lnTo>
                  <a:pt x="2984" y="2768"/>
                </a:lnTo>
                <a:lnTo>
                  <a:pt x="4597" y="2603"/>
                </a:lnTo>
                <a:lnTo>
                  <a:pt x="3886" y="1663"/>
                </a:lnTo>
                <a:lnTo>
                  <a:pt x="3098" y="800"/>
                </a:lnTo>
                <a:lnTo>
                  <a:pt x="226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5350306" y="6456172"/>
            <a:ext cx="43294" cy="37122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5350890" y="6448425"/>
            <a:ext cx="21513" cy="17767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5350484" y="6448425"/>
            <a:ext cx="43484" cy="24993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5373019" y="6448437"/>
            <a:ext cx="20924" cy="27508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5346966" y="6445313"/>
            <a:ext cx="51333" cy="50380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5392292" y="6455067"/>
            <a:ext cx="5962" cy="18872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5396115" y="6473812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514" y="812"/>
                </a:lnTo>
                <a:lnTo>
                  <a:pt x="965" y="1460"/>
                </a:lnTo>
                <a:lnTo>
                  <a:pt x="1511" y="2133"/>
                </a:lnTo>
                <a:lnTo>
                  <a:pt x="1803" y="812"/>
                </a:lnTo>
                <a:lnTo>
                  <a:pt x="1917" y="127"/>
                </a:lnTo>
                <a:lnTo>
                  <a:pt x="1689" y="12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5303189" y="6454280"/>
            <a:ext cx="42151" cy="44818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/>
          <p:nvPr/>
        </p:nvSpPr>
        <p:spPr>
          <a:xfrm>
            <a:off x="5307164" y="6454406"/>
            <a:ext cx="13970" cy="7658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object 764"/>
          <p:cNvSpPr/>
          <p:nvPr/>
        </p:nvSpPr>
        <p:spPr>
          <a:xfrm>
            <a:off x="5305348" y="6454228"/>
            <a:ext cx="35915" cy="10464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object 765"/>
          <p:cNvSpPr/>
          <p:nvPr/>
        </p:nvSpPr>
        <p:spPr>
          <a:xfrm>
            <a:off x="5326824" y="6454381"/>
            <a:ext cx="16471" cy="13411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object 766"/>
          <p:cNvSpPr/>
          <p:nvPr/>
        </p:nvSpPr>
        <p:spPr>
          <a:xfrm>
            <a:off x="5300560" y="6453225"/>
            <a:ext cx="48895" cy="48895"/>
          </a:xfrm>
          <a:custGeom>
            <a:avLst/>
            <a:gdLst/>
            <a:ahLst/>
            <a:cxnLst/>
            <a:rect l="l" t="t" r="r" b="b"/>
            <a:pathLst>
              <a:path w="48895" h="48895">
                <a:moveTo>
                  <a:pt x="3975" y="33197"/>
                </a:moveTo>
                <a:lnTo>
                  <a:pt x="3454" y="35153"/>
                </a:lnTo>
                <a:lnTo>
                  <a:pt x="2730" y="36957"/>
                </a:lnTo>
                <a:lnTo>
                  <a:pt x="1841" y="38608"/>
                </a:lnTo>
                <a:lnTo>
                  <a:pt x="6730" y="45097"/>
                </a:lnTo>
                <a:lnTo>
                  <a:pt x="14554" y="48285"/>
                </a:lnTo>
                <a:lnTo>
                  <a:pt x="22453" y="48285"/>
                </a:lnTo>
                <a:lnTo>
                  <a:pt x="30675" y="47116"/>
                </a:lnTo>
                <a:lnTo>
                  <a:pt x="33341" y="45885"/>
                </a:lnTo>
                <a:lnTo>
                  <a:pt x="22504" y="45885"/>
                </a:lnTo>
                <a:lnTo>
                  <a:pt x="21323" y="45847"/>
                </a:lnTo>
                <a:lnTo>
                  <a:pt x="13207" y="45415"/>
                </a:lnTo>
                <a:lnTo>
                  <a:pt x="7200" y="40017"/>
                </a:lnTo>
                <a:lnTo>
                  <a:pt x="3975" y="33197"/>
                </a:lnTo>
                <a:close/>
              </a:path>
              <a:path w="48895" h="48895">
                <a:moveTo>
                  <a:pt x="42735" y="14579"/>
                </a:moveTo>
                <a:lnTo>
                  <a:pt x="43713" y="16776"/>
                </a:lnTo>
                <a:lnTo>
                  <a:pt x="44411" y="19100"/>
                </a:lnTo>
                <a:lnTo>
                  <a:pt x="44792" y="21424"/>
                </a:lnTo>
                <a:lnTo>
                  <a:pt x="44023" y="30926"/>
                </a:lnTo>
                <a:lnTo>
                  <a:pt x="39235" y="38703"/>
                </a:lnTo>
                <a:lnTo>
                  <a:pt x="31653" y="43956"/>
                </a:lnTo>
                <a:lnTo>
                  <a:pt x="22504" y="45885"/>
                </a:lnTo>
                <a:lnTo>
                  <a:pt x="33341" y="45885"/>
                </a:lnTo>
                <a:lnTo>
                  <a:pt x="38219" y="43632"/>
                </a:lnTo>
                <a:lnTo>
                  <a:pt x="44350" y="37864"/>
                </a:lnTo>
                <a:lnTo>
                  <a:pt x="48336" y="29845"/>
                </a:lnTo>
                <a:lnTo>
                  <a:pt x="46596" y="26619"/>
                </a:lnTo>
                <a:lnTo>
                  <a:pt x="45478" y="22745"/>
                </a:lnTo>
                <a:lnTo>
                  <a:pt x="45283" y="19100"/>
                </a:lnTo>
                <a:lnTo>
                  <a:pt x="45350" y="16281"/>
                </a:lnTo>
                <a:lnTo>
                  <a:pt x="45491" y="15100"/>
                </a:lnTo>
                <a:lnTo>
                  <a:pt x="44564" y="14973"/>
                </a:lnTo>
                <a:lnTo>
                  <a:pt x="43649" y="14795"/>
                </a:lnTo>
                <a:lnTo>
                  <a:pt x="42735" y="14579"/>
                </a:lnTo>
                <a:close/>
              </a:path>
              <a:path w="48895" h="48895">
                <a:moveTo>
                  <a:pt x="368" y="11391"/>
                </a:moveTo>
                <a:lnTo>
                  <a:pt x="0" y="12052"/>
                </a:lnTo>
                <a:lnTo>
                  <a:pt x="1015" y="13385"/>
                </a:lnTo>
                <a:lnTo>
                  <a:pt x="1904" y="14795"/>
                </a:lnTo>
                <a:lnTo>
                  <a:pt x="2641" y="16281"/>
                </a:lnTo>
                <a:lnTo>
                  <a:pt x="3187" y="14566"/>
                </a:lnTo>
                <a:lnTo>
                  <a:pt x="3911" y="12953"/>
                </a:lnTo>
                <a:lnTo>
                  <a:pt x="4787" y="11468"/>
                </a:lnTo>
                <a:lnTo>
                  <a:pt x="368" y="11391"/>
                </a:lnTo>
                <a:close/>
              </a:path>
              <a:path w="48895" h="48895">
                <a:moveTo>
                  <a:pt x="25780" y="0"/>
                </a:moveTo>
                <a:lnTo>
                  <a:pt x="25552" y="368"/>
                </a:lnTo>
                <a:lnTo>
                  <a:pt x="25044" y="1054"/>
                </a:lnTo>
                <a:lnTo>
                  <a:pt x="26263" y="1168"/>
                </a:lnTo>
                <a:lnTo>
                  <a:pt x="2578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object 767"/>
          <p:cNvSpPr/>
          <p:nvPr/>
        </p:nvSpPr>
        <p:spPr>
          <a:xfrm>
            <a:off x="5302427" y="6451168"/>
            <a:ext cx="21056" cy="11163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object 768"/>
          <p:cNvSpPr/>
          <p:nvPr/>
        </p:nvSpPr>
        <p:spPr>
          <a:xfrm>
            <a:off x="5300929" y="6451117"/>
            <a:ext cx="25400" cy="13970"/>
          </a:xfrm>
          <a:custGeom>
            <a:avLst/>
            <a:gdLst/>
            <a:ahLst/>
            <a:cxnLst/>
            <a:rect l="l" t="t" r="r" b="b"/>
            <a:pathLst>
              <a:path w="25400" h="13970">
                <a:moveTo>
                  <a:pt x="6235" y="10947"/>
                </a:moveTo>
                <a:lnTo>
                  <a:pt x="5105" y="11125"/>
                </a:lnTo>
                <a:lnTo>
                  <a:pt x="1498" y="11175"/>
                </a:lnTo>
                <a:lnTo>
                  <a:pt x="965" y="11925"/>
                </a:lnTo>
                <a:lnTo>
                  <a:pt x="457" y="12687"/>
                </a:lnTo>
                <a:lnTo>
                  <a:pt x="0" y="13487"/>
                </a:lnTo>
                <a:lnTo>
                  <a:pt x="2743" y="13627"/>
                </a:lnTo>
                <a:lnTo>
                  <a:pt x="4419" y="13576"/>
                </a:lnTo>
                <a:lnTo>
                  <a:pt x="4965" y="12649"/>
                </a:lnTo>
                <a:lnTo>
                  <a:pt x="5575" y="11772"/>
                </a:lnTo>
                <a:lnTo>
                  <a:pt x="6235" y="10947"/>
                </a:lnTo>
                <a:close/>
              </a:path>
              <a:path w="25400" h="13970">
                <a:moveTo>
                  <a:pt x="24701" y="0"/>
                </a:moveTo>
                <a:lnTo>
                  <a:pt x="22567" y="50"/>
                </a:lnTo>
                <a:lnTo>
                  <a:pt x="21882" y="1206"/>
                </a:lnTo>
                <a:lnTo>
                  <a:pt x="21094" y="2286"/>
                </a:lnTo>
                <a:lnTo>
                  <a:pt x="20218" y="3289"/>
                </a:lnTo>
                <a:lnTo>
                  <a:pt x="24676" y="3162"/>
                </a:lnTo>
                <a:lnTo>
                  <a:pt x="25412" y="2108"/>
                </a:lnTo>
                <a:lnTo>
                  <a:pt x="24917" y="723"/>
                </a:lnTo>
                <a:lnTo>
                  <a:pt x="2470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object 769"/>
          <p:cNvSpPr/>
          <p:nvPr/>
        </p:nvSpPr>
        <p:spPr>
          <a:xfrm>
            <a:off x="5330926" y="6451892"/>
            <a:ext cx="15922" cy="13982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object 770"/>
          <p:cNvSpPr/>
          <p:nvPr/>
        </p:nvSpPr>
        <p:spPr>
          <a:xfrm>
            <a:off x="5326341" y="6451257"/>
            <a:ext cx="20320" cy="17145"/>
          </a:xfrm>
          <a:custGeom>
            <a:avLst/>
            <a:gdLst/>
            <a:ahLst/>
            <a:cxnLst/>
            <a:rect l="l" t="t" r="r" b="b"/>
            <a:pathLst>
              <a:path w="20320" h="17145">
                <a:moveTo>
                  <a:pt x="14922" y="12788"/>
                </a:moveTo>
                <a:lnTo>
                  <a:pt x="15697" y="13982"/>
                </a:lnTo>
                <a:lnTo>
                  <a:pt x="16383" y="15239"/>
                </a:lnTo>
                <a:lnTo>
                  <a:pt x="16954" y="16535"/>
                </a:lnTo>
                <a:lnTo>
                  <a:pt x="17868" y="16763"/>
                </a:lnTo>
                <a:lnTo>
                  <a:pt x="18783" y="16941"/>
                </a:lnTo>
                <a:lnTo>
                  <a:pt x="19710" y="17068"/>
                </a:lnTo>
                <a:lnTo>
                  <a:pt x="20032" y="15239"/>
                </a:lnTo>
                <a:lnTo>
                  <a:pt x="20180" y="14630"/>
                </a:lnTo>
                <a:lnTo>
                  <a:pt x="18287" y="14274"/>
                </a:lnTo>
                <a:lnTo>
                  <a:pt x="16535" y="13639"/>
                </a:lnTo>
                <a:lnTo>
                  <a:pt x="14922" y="12788"/>
                </a:lnTo>
                <a:close/>
              </a:path>
              <a:path w="20320" h="17145">
                <a:moveTo>
                  <a:pt x="1181" y="0"/>
                </a:moveTo>
                <a:lnTo>
                  <a:pt x="825" y="685"/>
                </a:lnTo>
                <a:lnTo>
                  <a:pt x="431" y="1333"/>
                </a:lnTo>
                <a:lnTo>
                  <a:pt x="0" y="1968"/>
                </a:lnTo>
                <a:lnTo>
                  <a:pt x="482" y="3136"/>
                </a:lnTo>
                <a:lnTo>
                  <a:pt x="2806" y="3428"/>
                </a:lnTo>
                <a:lnTo>
                  <a:pt x="4952" y="4152"/>
                </a:lnTo>
                <a:lnTo>
                  <a:pt x="6908" y="5194"/>
                </a:lnTo>
                <a:lnTo>
                  <a:pt x="5981" y="3759"/>
                </a:lnTo>
                <a:lnTo>
                  <a:pt x="5207" y="2222"/>
                </a:lnTo>
                <a:lnTo>
                  <a:pt x="4584" y="634"/>
                </a:lnTo>
                <a:lnTo>
                  <a:pt x="3467" y="342"/>
                </a:lnTo>
                <a:lnTo>
                  <a:pt x="2336" y="126"/>
                </a:lnTo>
                <a:lnTo>
                  <a:pt x="118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/>
          <p:nvPr/>
        </p:nvSpPr>
        <p:spPr>
          <a:xfrm>
            <a:off x="5325630" y="6451117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459" y="1473"/>
                </a:lnTo>
                <a:lnTo>
                  <a:pt x="711" y="2108"/>
                </a:lnTo>
                <a:lnTo>
                  <a:pt x="1153" y="1435"/>
                </a:lnTo>
                <a:lnTo>
                  <a:pt x="1524" y="825"/>
                </a:lnTo>
                <a:lnTo>
                  <a:pt x="1892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object 772"/>
          <p:cNvSpPr/>
          <p:nvPr/>
        </p:nvSpPr>
        <p:spPr>
          <a:xfrm>
            <a:off x="5345785" y="6468326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53" y="0"/>
                </a:moveTo>
                <a:lnTo>
                  <a:pt x="0" y="3136"/>
                </a:lnTo>
                <a:lnTo>
                  <a:pt x="253" y="7645"/>
                </a:lnTo>
                <a:lnTo>
                  <a:pt x="1358" y="11506"/>
                </a:lnTo>
                <a:lnTo>
                  <a:pt x="3098" y="14744"/>
                </a:lnTo>
                <a:lnTo>
                  <a:pt x="3695" y="12712"/>
                </a:lnTo>
                <a:lnTo>
                  <a:pt x="4076" y="10502"/>
                </a:lnTo>
                <a:lnTo>
                  <a:pt x="4356" y="5422"/>
                </a:lnTo>
                <a:lnTo>
                  <a:pt x="3949" y="2768"/>
                </a:lnTo>
                <a:lnTo>
                  <a:pt x="3124" y="266"/>
                </a:lnTo>
                <a:lnTo>
                  <a:pt x="1206" y="139"/>
                </a:lnTo>
                <a:lnTo>
                  <a:pt x="2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5346522" y="6464249"/>
            <a:ext cx="1384" cy="1828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/>
          <p:nvPr/>
        </p:nvSpPr>
        <p:spPr>
          <a:xfrm>
            <a:off x="5346052" y="6465875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469" y="0"/>
                </a:moveTo>
                <a:lnTo>
                  <a:pt x="238" y="1016"/>
                </a:lnTo>
                <a:lnTo>
                  <a:pt x="0" y="2438"/>
                </a:lnTo>
                <a:lnTo>
                  <a:pt x="939" y="2578"/>
                </a:lnTo>
                <a:lnTo>
                  <a:pt x="2857" y="2705"/>
                </a:lnTo>
                <a:lnTo>
                  <a:pt x="2578" y="1854"/>
                </a:lnTo>
                <a:lnTo>
                  <a:pt x="2133" y="800"/>
                </a:lnTo>
                <a:lnTo>
                  <a:pt x="1854" y="203"/>
                </a:lnTo>
                <a:lnTo>
                  <a:pt x="1384" y="152"/>
                </a:lnTo>
                <a:lnTo>
                  <a:pt x="4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object 775"/>
          <p:cNvSpPr/>
          <p:nvPr/>
        </p:nvSpPr>
        <p:spPr>
          <a:xfrm>
            <a:off x="5258587" y="6458102"/>
            <a:ext cx="41490" cy="44869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5288216" y="6460045"/>
            <a:ext cx="2755" cy="1676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/>
          <p:nvPr/>
        </p:nvSpPr>
        <p:spPr>
          <a:xfrm>
            <a:off x="5297411" y="6470777"/>
            <a:ext cx="3975" cy="17246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object 778"/>
          <p:cNvSpPr/>
          <p:nvPr/>
        </p:nvSpPr>
        <p:spPr>
          <a:xfrm>
            <a:off x="5255450" y="645501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36" y="31546"/>
                </a:moveTo>
                <a:lnTo>
                  <a:pt x="2273" y="33426"/>
                </a:lnTo>
                <a:lnTo>
                  <a:pt x="1219" y="35115"/>
                </a:lnTo>
                <a:lnTo>
                  <a:pt x="0" y="36639"/>
                </a:lnTo>
                <a:lnTo>
                  <a:pt x="4128" y="42667"/>
                </a:lnTo>
                <a:lnTo>
                  <a:pt x="9644" y="46950"/>
                </a:lnTo>
                <a:lnTo>
                  <a:pt x="16100" y="49507"/>
                </a:lnTo>
                <a:lnTo>
                  <a:pt x="23050" y="50355"/>
                </a:lnTo>
                <a:lnTo>
                  <a:pt x="30110" y="49499"/>
                </a:lnTo>
                <a:lnTo>
                  <a:pt x="34123" y="47955"/>
                </a:lnTo>
                <a:lnTo>
                  <a:pt x="23101" y="47955"/>
                </a:lnTo>
                <a:lnTo>
                  <a:pt x="21920" y="47917"/>
                </a:lnTo>
                <a:lnTo>
                  <a:pt x="12369" y="47409"/>
                </a:lnTo>
                <a:lnTo>
                  <a:pt x="5727" y="40017"/>
                </a:lnTo>
                <a:lnTo>
                  <a:pt x="3136" y="31546"/>
                </a:lnTo>
                <a:close/>
              </a:path>
              <a:path w="46989" h="50800">
                <a:moveTo>
                  <a:pt x="44615" y="33007"/>
                </a:moveTo>
                <a:lnTo>
                  <a:pt x="41333" y="39039"/>
                </a:lnTo>
                <a:lnTo>
                  <a:pt x="36310" y="43767"/>
                </a:lnTo>
                <a:lnTo>
                  <a:pt x="30061" y="46851"/>
                </a:lnTo>
                <a:lnTo>
                  <a:pt x="23101" y="47955"/>
                </a:lnTo>
                <a:lnTo>
                  <a:pt x="34123" y="47955"/>
                </a:lnTo>
                <a:lnTo>
                  <a:pt x="36752" y="46943"/>
                </a:lnTo>
                <a:lnTo>
                  <a:pt x="42515" y="42709"/>
                </a:lnTo>
                <a:lnTo>
                  <a:pt x="46939" y="36817"/>
                </a:lnTo>
                <a:lnTo>
                  <a:pt x="46062" y="35648"/>
                </a:lnTo>
                <a:lnTo>
                  <a:pt x="45288" y="34378"/>
                </a:lnTo>
                <a:lnTo>
                  <a:pt x="44615" y="33007"/>
                </a:lnTo>
                <a:close/>
              </a:path>
              <a:path w="46989" h="50800">
                <a:moveTo>
                  <a:pt x="35509" y="6705"/>
                </a:moveTo>
                <a:lnTo>
                  <a:pt x="38671" y="8991"/>
                </a:lnTo>
                <a:lnTo>
                  <a:pt x="41173" y="12191"/>
                </a:lnTo>
                <a:lnTo>
                  <a:pt x="42925" y="15760"/>
                </a:lnTo>
                <a:lnTo>
                  <a:pt x="43459" y="13804"/>
                </a:lnTo>
                <a:lnTo>
                  <a:pt x="44183" y="11976"/>
                </a:lnTo>
                <a:lnTo>
                  <a:pt x="45097" y="10261"/>
                </a:lnTo>
                <a:lnTo>
                  <a:pt x="44475" y="9486"/>
                </a:lnTo>
                <a:lnTo>
                  <a:pt x="41338" y="9080"/>
                </a:lnTo>
                <a:lnTo>
                  <a:pt x="38290" y="8153"/>
                </a:lnTo>
                <a:lnTo>
                  <a:pt x="35509" y="6705"/>
                </a:lnTo>
                <a:close/>
              </a:path>
              <a:path w="46989" h="50800">
                <a:moveTo>
                  <a:pt x="9325" y="7048"/>
                </a:moveTo>
                <a:lnTo>
                  <a:pt x="5638" y="7531"/>
                </a:lnTo>
                <a:lnTo>
                  <a:pt x="4724" y="8394"/>
                </a:lnTo>
                <a:lnTo>
                  <a:pt x="3873" y="9334"/>
                </a:lnTo>
                <a:lnTo>
                  <a:pt x="3086" y="10325"/>
                </a:lnTo>
                <a:lnTo>
                  <a:pt x="3784" y="11709"/>
                </a:lnTo>
                <a:lnTo>
                  <a:pt x="4368" y="13144"/>
                </a:lnTo>
                <a:lnTo>
                  <a:pt x="4775" y="14643"/>
                </a:lnTo>
                <a:lnTo>
                  <a:pt x="8394" y="7670"/>
                </a:lnTo>
                <a:lnTo>
                  <a:pt x="9325" y="7048"/>
                </a:lnTo>
                <a:close/>
              </a:path>
              <a:path w="46989" h="50800">
                <a:moveTo>
                  <a:pt x="15252" y="3086"/>
                </a:moveTo>
                <a:lnTo>
                  <a:pt x="9325" y="7048"/>
                </a:lnTo>
                <a:lnTo>
                  <a:pt x="11366" y="6781"/>
                </a:lnTo>
                <a:lnTo>
                  <a:pt x="16878" y="4343"/>
                </a:lnTo>
                <a:lnTo>
                  <a:pt x="18171" y="3096"/>
                </a:lnTo>
                <a:lnTo>
                  <a:pt x="15252" y="3086"/>
                </a:lnTo>
                <a:close/>
              </a:path>
              <a:path w="46989" h="50800">
                <a:moveTo>
                  <a:pt x="23964" y="0"/>
                </a:moveTo>
                <a:lnTo>
                  <a:pt x="22034" y="139"/>
                </a:lnTo>
                <a:lnTo>
                  <a:pt x="21094" y="279"/>
                </a:lnTo>
                <a:lnTo>
                  <a:pt x="18171" y="3096"/>
                </a:lnTo>
                <a:lnTo>
                  <a:pt x="25539" y="3124"/>
                </a:lnTo>
                <a:lnTo>
                  <a:pt x="28155" y="3263"/>
                </a:lnTo>
                <a:lnTo>
                  <a:pt x="30581" y="3949"/>
                </a:lnTo>
                <a:lnTo>
                  <a:pt x="32765" y="5029"/>
                </a:lnTo>
                <a:lnTo>
                  <a:pt x="30848" y="3682"/>
                </a:lnTo>
                <a:lnTo>
                  <a:pt x="29121" y="2044"/>
                </a:lnTo>
                <a:lnTo>
                  <a:pt x="27647" y="114"/>
                </a:lnTo>
                <a:lnTo>
                  <a:pt x="239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5290870" y="6457416"/>
            <a:ext cx="5410" cy="3441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/>
          <p:nvPr/>
        </p:nvSpPr>
        <p:spPr>
          <a:xfrm>
            <a:off x="5283111" y="6455130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73" y="1930"/>
                </a:lnTo>
                <a:lnTo>
                  <a:pt x="3200" y="3581"/>
                </a:lnTo>
                <a:lnTo>
                  <a:pt x="5118" y="4927"/>
                </a:lnTo>
                <a:lnTo>
                  <a:pt x="6070" y="5397"/>
                </a:lnTo>
                <a:lnTo>
                  <a:pt x="6997" y="5969"/>
                </a:lnTo>
                <a:lnTo>
                  <a:pt x="7861" y="6591"/>
                </a:lnTo>
                <a:lnTo>
                  <a:pt x="10684" y="8051"/>
                </a:lnTo>
                <a:lnTo>
                  <a:pt x="13690" y="8966"/>
                </a:lnTo>
                <a:lnTo>
                  <a:pt x="16827" y="9372"/>
                </a:lnTo>
                <a:lnTo>
                  <a:pt x="15722" y="8039"/>
                </a:lnTo>
                <a:lnTo>
                  <a:pt x="14503" y="6832"/>
                </a:lnTo>
                <a:lnTo>
                  <a:pt x="13169" y="5740"/>
                </a:lnTo>
                <a:lnTo>
                  <a:pt x="11163" y="4889"/>
                </a:lnTo>
                <a:lnTo>
                  <a:pt x="9359" y="3708"/>
                </a:lnTo>
                <a:lnTo>
                  <a:pt x="7759" y="2286"/>
                </a:lnTo>
                <a:lnTo>
                  <a:pt x="5321" y="1104"/>
                </a:lnTo>
                <a:lnTo>
                  <a:pt x="2679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object 781"/>
          <p:cNvSpPr/>
          <p:nvPr/>
        </p:nvSpPr>
        <p:spPr>
          <a:xfrm>
            <a:off x="5261102" y="6455295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55" y="0"/>
                </a:moveTo>
                <a:lnTo>
                  <a:pt x="9410" y="863"/>
                </a:lnTo>
                <a:lnTo>
                  <a:pt x="4076" y="3403"/>
                </a:lnTo>
                <a:lnTo>
                  <a:pt x="0" y="7251"/>
                </a:lnTo>
                <a:lnTo>
                  <a:pt x="5727" y="6502"/>
                </a:lnTo>
                <a:lnTo>
                  <a:pt x="11239" y="4063"/>
                </a:lnTo>
                <a:lnTo>
                  <a:pt x="1545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5301919" y="6469494"/>
            <a:ext cx="3771" cy="16929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5298376" y="6465278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84" y="0"/>
                </a:moveTo>
                <a:lnTo>
                  <a:pt x="1270" y="1714"/>
                </a:lnTo>
                <a:lnTo>
                  <a:pt x="533" y="3555"/>
                </a:lnTo>
                <a:lnTo>
                  <a:pt x="0" y="5499"/>
                </a:lnTo>
                <a:lnTo>
                  <a:pt x="1206" y="7962"/>
                </a:lnTo>
                <a:lnTo>
                  <a:pt x="2044" y="10604"/>
                </a:lnTo>
                <a:lnTo>
                  <a:pt x="3009" y="16611"/>
                </a:lnTo>
                <a:lnTo>
                  <a:pt x="2692" y="19824"/>
                </a:lnTo>
                <a:lnTo>
                  <a:pt x="1701" y="22745"/>
                </a:lnTo>
                <a:lnTo>
                  <a:pt x="2362" y="24117"/>
                </a:lnTo>
                <a:lnTo>
                  <a:pt x="3149" y="25387"/>
                </a:lnTo>
                <a:lnTo>
                  <a:pt x="4025" y="26555"/>
                </a:lnTo>
                <a:lnTo>
                  <a:pt x="4902" y="24904"/>
                </a:lnTo>
                <a:lnTo>
                  <a:pt x="5638" y="23101"/>
                </a:lnTo>
                <a:lnTo>
                  <a:pt x="6159" y="21145"/>
                </a:lnTo>
                <a:lnTo>
                  <a:pt x="4673" y="17995"/>
                </a:lnTo>
                <a:lnTo>
                  <a:pt x="3771" y="14541"/>
                </a:lnTo>
                <a:lnTo>
                  <a:pt x="3556" y="11125"/>
                </a:lnTo>
                <a:lnTo>
                  <a:pt x="3683" y="8699"/>
                </a:lnTo>
                <a:lnTo>
                  <a:pt x="4114" y="6388"/>
                </a:lnTo>
                <a:lnTo>
                  <a:pt x="4813" y="4229"/>
                </a:lnTo>
                <a:lnTo>
                  <a:pt x="4089" y="2743"/>
                </a:lnTo>
                <a:lnTo>
                  <a:pt x="3200" y="1320"/>
                </a:lnTo>
                <a:lnTo>
                  <a:pt x="21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5213570" y="6454228"/>
            <a:ext cx="41778" cy="44869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5237619" y="6454368"/>
            <a:ext cx="13233" cy="7721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5252897" y="6470561"/>
            <a:ext cx="4229" cy="17119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5210721" y="6451130"/>
            <a:ext cx="48260" cy="50800"/>
          </a:xfrm>
          <a:custGeom>
            <a:avLst/>
            <a:gdLst/>
            <a:ahLst/>
            <a:cxnLst/>
            <a:rect l="l" t="t" r="r" b="b"/>
            <a:pathLst>
              <a:path w="48260" h="50800">
                <a:moveTo>
                  <a:pt x="2832" y="29603"/>
                </a:moveTo>
                <a:lnTo>
                  <a:pt x="2171" y="32029"/>
                </a:lnTo>
                <a:lnTo>
                  <a:pt x="1206" y="34213"/>
                </a:lnTo>
                <a:lnTo>
                  <a:pt x="0" y="36169"/>
                </a:lnTo>
                <a:lnTo>
                  <a:pt x="4092" y="42419"/>
                </a:lnTo>
                <a:lnTo>
                  <a:pt x="9653" y="46856"/>
                </a:lnTo>
                <a:lnTo>
                  <a:pt x="16207" y="49503"/>
                </a:lnTo>
                <a:lnTo>
                  <a:pt x="23279" y="50380"/>
                </a:lnTo>
                <a:lnTo>
                  <a:pt x="31356" y="50380"/>
                </a:lnTo>
                <a:lnTo>
                  <a:pt x="37247" y="47980"/>
                </a:lnTo>
                <a:lnTo>
                  <a:pt x="31508" y="47980"/>
                </a:lnTo>
                <a:lnTo>
                  <a:pt x="22148" y="47942"/>
                </a:lnTo>
                <a:lnTo>
                  <a:pt x="15090" y="46150"/>
                </a:lnTo>
                <a:lnTo>
                  <a:pt x="9432" y="42044"/>
                </a:lnTo>
                <a:lnTo>
                  <a:pt x="5303" y="36303"/>
                </a:lnTo>
                <a:lnTo>
                  <a:pt x="2832" y="29603"/>
                </a:lnTo>
                <a:close/>
              </a:path>
              <a:path w="48260" h="50800">
                <a:moveTo>
                  <a:pt x="43243" y="36563"/>
                </a:moveTo>
                <a:lnTo>
                  <a:pt x="39319" y="43408"/>
                </a:lnTo>
                <a:lnTo>
                  <a:pt x="31508" y="47980"/>
                </a:lnTo>
                <a:lnTo>
                  <a:pt x="37247" y="47980"/>
                </a:lnTo>
                <a:lnTo>
                  <a:pt x="39522" y="47053"/>
                </a:lnTo>
                <a:lnTo>
                  <a:pt x="44729" y="40525"/>
                </a:lnTo>
                <a:lnTo>
                  <a:pt x="44145" y="39293"/>
                </a:lnTo>
                <a:lnTo>
                  <a:pt x="43637" y="37973"/>
                </a:lnTo>
                <a:lnTo>
                  <a:pt x="43243" y="36563"/>
                </a:lnTo>
                <a:close/>
              </a:path>
              <a:path w="48260" h="50800">
                <a:moveTo>
                  <a:pt x="40131" y="10972"/>
                </a:moveTo>
                <a:lnTo>
                  <a:pt x="42125" y="13474"/>
                </a:lnTo>
                <a:lnTo>
                  <a:pt x="43637" y="16395"/>
                </a:lnTo>
                <a:lnTo>
                  <a:pt x="44627" y="19443"/>
                </a:lnTo>
                <a:lnTo>
                  <a:pt x="45491" y="17551"/>
                </a:lnTo>
                <a:lnTo>
                  <a:pt x="46558" y="15811"/>
                </a:lnTo>
                <a:lnTo>
                  <a:pt x="47815" y="14211"/>
                </a:lnTo>
                <a:lnTo>
                  <a:pt x="47371" y="13335"/>
                </a:lnTo>
                <a:lnTo>
                  <a:pt x="46875" y="12496"/>
                </a:lnTo>
                <a:lnTo>
                  <a:pt x="46329" y="11684"/>
                </a:lnTo>
                <a:lnTo>
                  <a:pt x="44234" y="11671"/>
                </a:lnTo>
                <a:lnTo>
                  <a:pt x="42151" y="11430"/>
                </a:lnTo>
                <a:lnTo>
                  <a:pt x="40131" y="10972"/>
                </a:lnTo>
                <a:close/>
              </a:path>
              <a:path w="48260" h="50800">
                <a:moveTo>
                  <a:pt x="14641" y="5513"/>
                </a:moveTo>
                <a:lnTo>
                  <a:pt x="10718" y="7429"/>
                </a:lnTo>
                <a:lnTo>
                  <a:pt x="5016" y="8394"/>
                </a:lnTo>
                <a:lnTo>
                  <a:pt x="3733" y="9728"/>
                </a:lnTo>
                <a:lnTo>
                  <a:pt x="2603" y="11188"/>
                </a:lnTo>
                <a:lnTo>
                  <a:pt x="1625" y="12776"/>
                </a:lnTo>
                <a:lnTo>
                  <a:pt x="2476" y="14541"/>
                </a:lnTo>
                <a:lnTo>
                  <a:pt x="3098" y="16408"/>
                </a:lnTo>
                <a:lnTo>
                  <a:pt x="3467" y="18326"/>
                </a:lnTo>
                <a:lnTo>
                  <a:pt x="6513" y="12153"/>
                </a:lnTo>
                <a:lnTo>
                  <a:pt x="11131" y="7340"/>
                </a:lnTo>
                <a:lnTo>
                  <a:pt x="14641" y="5513"/>
                </a:lnTo>
                <a:close/>
              </a:path>
              <a:path w="48260" h="50800">
                <a:moveTo>
                  <a:pt x="16243" y="4680"/>
                </a:moveTo>
                <a:lnTo>
                  <a:pt x="14641" y="5513"/>
                </a:lnTo>
                <a:lnTo>
                  <a:pt x="16154" y="4775"/>
                </a:lnTo>
                <a:close/>
              </a:path>
              <a:path w="48260" h="50800">
                <a:moveTo>
                  <a:pt x="24549" y="0"/>
                </a:moveTo>
                <a:lnTo>
                  <a:pt x="22834" y="88"/>
                </a:lnTo>
                <a:lnTo>
                  <a:pt x="21501" y="254"/>
                </a:lnTo>
                <a:lnTo>
                  <a:pt x="20192" y="482"/>
                </a:lnTo>
                <a:lnTo>
                  <a:pt x="16243" y="4680"/>
                </a:lnTo>
                <a:lnTo>
                  <a:pt x="17140" y="4213"/>
                </a:lnTo>
                <a:lnTo>
                  <a:pt x="24358" y="3098"/>
                </a:lnTo>
                <a:lnTo>
                  <a:pt x="26765" y="3098"/>
                </a:lnTo>
                <a:lnTo>
                  <a:pt x="26035" y="2247"/>
                </a:lnTo>
                <a:lnTo>
                  <a:pt x="25234" y="1168"/>
                </a:lnTo>
                <a:lnTo>
                  <a:pt x="24549" y="0"/>
                </a:lnTo>
                <a:close/>
              </a:path>
              <a:path w="48260" h="50800">
                <a:moveTo>
                  <a:pt x="26765" y="3098"/>
                </a:moveTo>
                <a:lnTo>
                  <a:pt x="24815" y="3098"/>
                </a:lnTo>
                <a:lnTo>
                  <a:pt x="26885" y="3238"/>
                </a:lnTo>
                <a:lnTo>
                  <a:pt x="26765" y="3098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5241061" y="6451676"/>
            <a:ext cx="14084" cy="8623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5235282" y="6451105"/>
            <a:ext cx="22225" cy="12065"/>
          </a:xfrm>
          <a:custGeom>
            <a:avLst/>
            <a:gdLst/>
            <a:ahLst/>
            <a:cxnLst/>
            <a:rect l="l" t="t" r="r" b="b"/>
            <a:pathLst>
              <a:path w="22225" h="12064">
                <a:moveTo>
                  <a:pt x="13414" y="8248"/>
                </a:moveTo>
                <a:lnTo>
                  <a:pt x="15582" y="10985"/>
                </a:lnTo>
                <a:lnTo>
                  <a:pt x="17602" y="11442"/>
                </a:lnTo>
                <a:lnTo>
                  <a:pt x="19685" y="11683"/>
                </a:lnTo>
                <a:lnTo>
                  <a:pt x="21780" y="11696"/>
                </a:lnTo>
                <a:lnTo>
                  <a:pt x="21196" y="10820"/>
                </a:lnTo>
                <a:lnTo>
                  <a:pt x="20561" y="9982"/>
                </a:lnTo>
                <a:lnTo>
                  <a:pt x="19875" y="9194"/>
                </a:lnTo>
                <a:lnTo>
                  <a:pt x="13855" y="8559"/>
                </a:lnTo>
                <a:lnTo>
                  <a:pt x="13414" y="8248"/>
                </a:lnTo>
                <a:close/>
              </a:path>
              <a:path w="22225" h="12064">
                <a:moveTo>
                  <a:pt x="8413" y="4278"/>
                </a:moveTo>
                <a:lnTo>
                  <a:pt x="9055" y="5181"/>
                </a:lnTo>
                <a:lnTo>
                  <a:pt x="13414" y="8248"/>
                </a:lnTo>
                <a:lnTo>
                  <a:pt x="12331" y="6883"/>
                </a:lnTo>
                <a:lnTo>
                  <a:pt x="8413" y="4278"/>
                </a:lnTo>
                <a:close/>
              </a:path>
              <a:path w="22225" h="12064">
                <a:moveTo>
                  <a:pt x="2476" y="0"/>
                </a:moveTo>
                <a:lnTo>
                  <a:pt x="0" y="25"/>
                </a:lnTo>
                <a:lnTo>
                  <a:pt x="685" y="1193"/>
                </a:lnTo>
                <a:lnTo>
                  <a:pt x="1485" y="2260"/>
                </a:lnTo>
                <a:lnTo>
                  <a:pt x="2336" y="3251"/>
                </a:lnTo>
                <a:lnTo>
                  <a:pt x="7823" y="3886"/>
                </a:lnTo>
                <a:lnTo>
                  <a:pt x="8413" y="4278"/>
                </a:lnTo>
                <a:lnTo>
                  <a:pt x="5778" y="571"/>
                </a:lnTo>
                <a:lnTo>
                  <a:pt x="4140" y="203"/>
                </a:lnTo>
                <a:lnTo>
                  <a:pt x="24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5215737" y="6451612"/>
            <a:ext cx="15240" cy="8255"/>
          </a:xfrm>
          <a:custGeom>
            <a:avLst/>
            <a:gdLst/>
            <a:ahLst/>
            <a:cxnLst/>
            <a:rect l="l" t="t" r="r" b="b"/>
            <a:pathLst>
              <a:path w="15239" h="8254">
                <a:moveTo>
                  <a:pt x="15176" y="0"/>
                </a:moveTo>
                <a:lnTo>
                  <a:pt x="9182" y="1079"/>
                </a:lnTo>
                <a:lnTo>
                  <a:pt x="3924" y="3848"/>
                </a:lnTo>
                <a:lnTo>
                  <a:pt x="0" y="7912"/>
                </a:lnTo>
                <a:lnTo>
                  <a:pt x="5702" y="6934"/>
                </a:lnTo>
                <a:lnTo>
                  <a:pt x="11137" y="4279"/>
                </a:lnTo>
                <a:lnTo>
                  <a:pt x="151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5257419" y="6469659"/>
            <a:ext cx="3695" cy="16903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5253964" y="6465341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572" y="0"/>
                </a:moveTo>
                <a:lnTo>
                  <a:pt x="3314" y="1587"/>
                </a:lnTo>
                <a:lnTo>
                  <a:pt x="2247" y="3340"/>
                </a:lnTo>
                <a:lnTo>
                  <a:pt x="1384" y="5219"/>
                </a:lnTo>
                <a:lnTo>
                  <a:pt x="1816" y="6565"/>
                </a:lnTo>
                <a:lnTo>
                  <a:pt x="2146" y="7937"/>
                </a:lnTo>
                <a:lnTo>
                  <a:pt x="3149" y="14097"/>
                </a:lnTo>
                <a:lnTo>
                  <a:pt x="2159" y="18567"/>
                </a:lnTo>
                <a:lnTo>
                  <a:pt x="0" y="22339"/>
                </a:lnTo>
                <a:lnTo>
                  <a:pt x="406" y="23749"/>
                </a:lnTo>
                <a:lnTo>
                  <a:pt x="901" y="25082"/>
                </a:lnTo>
                <a:lnTo>
                  <a:pt x="1485" y="26314"/>
                </a:lnTo>
                <a:lnTo>
                  <a:pt x="2705" y="24790"/>
                </a:lnTo>
                <a:lnTo>
                  <a:pt x="3759" y="23101"/>
                </a:lnTo>
                <a:lnTo>
                  <a:pt x="4622" y="21221"/>
                </a:lnTo>
                <a:lnTo>
                  <a:pt x="3987" y="19164"/>
                </a:lnTo>
                <a:lnTo>
                  <a:pt x="3594" y="17043"/>
                </a:lnTo>
                <a:lnTo>
                  <a:pt x="3500" y="14097"/>
                </a:lnTo>
                <a:lnTo>
                  <a:pt x="3670" y="11049"/>
                </a:lnTo>
                <a:lnTo>
                  <a:pt x="4648" y="7442"/>
                </a:lnTo>
                <a:lnTo>
                  <a:pt x="6261" y="4317"/>
                </a:lnTo>
                <a:lnTo>
                  <a:pt x="5854" y="2832"/>
                </a:lnTo>
                <a:lnTo>
                  <a:pt x="5270" y="1384"/>
                </a:lnTo>
                <a:lnTo>
                  <a:pt x="457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5166880" y="6452298"/>
            <a:ext cx="42557" cy="44869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5192166" y="6452565"/>
            <a:ext cx="11252" cy="6426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5173979" y="6452882"/>
            <a:ext cx="9296" cy="4838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5171262" y="6452298"/>
            <a:ext cx="17310" cy="8420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5166550" y="6466903"/>
            <a:ext cx="1574" cy="10769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5208511" y="6470510"/>
            <a:ext cx="1943" cy="11811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5163807" y="6450304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086" y="27355"/>
                </a:moveTo>
                <a:lnTo>
                  <a:pt x="2336" y="29781"/>
                </a:lnTo>
                <a:lnTo>
                  <a:pt x="1240" y="32016"/>
                </a:lnTo>
                <a:lnTo>
                  <a:pt x="0" y="33883"/>
                </a:lnTo>
                <a:lnTo>
                  <a:pt x="4002" y="40642"/>
                </a:lnTo>
                <a:lnTo>
                  <a:pt x="9652" y="45445"/>
                </a:lnTo>
                <a:lnTo>
                  <a:pt x="16416" y="48312"/>
                </a:lnTo>
                <a:lnTo>
                  <a:pt x="23761" y="49263"/>
                </a:lnTo>
                <a:lnTo>
                  <a:pt x="30486" y="48487"/>
                </a:lnTo>
                <a:lnTo>
                  <a:pt x="34986" y="46850"/>
                </a:lnTo>
                <a:lnTo>
                  <a:pt x="23825" y="46850"/>
                </a:lnTo>
                <a:lnTo>
                  <a:pt x="22631" y="46824"/>
                </a:lnTo>
                <a:lnTo>
                  <a:pt x="15314" y="44900"/>
                </a:lnTo>
                <a:lnTo>
                  <a:pt x="9520" y="40509"/>
                </a:lnTo>
                <a:lnTo>
                  <a:pt x="5395" y="34409"/>
                </a:lnTo>
                <a:lnTo>
                  <a:pt x="3086" y="27355"/>
                </a:lnTo>
                <a:close/>
              </a:path>
              <a:path w="48895" h="49529">
                <a:moveTo>
                  <a:pt x="45288" y="32016"/>
                </a:moveTo>
                <a:lnTo>
                  <a:pt x="41997" y="38004"/>
                </a:lnTo>
                <a:lnTo>
                  <a:pt x="36980" y="42695"/>
                </a:lnTo>
                <a:lnTo>
                  <a:pt x="30752" y="45755"/>
                </a:lnTo>
                <a:lnTo>
                  <a:pt x="23825" y="46850"/>
                </a:lnTo>
                <a:lnTo>
                  <a:pt x="34986" y="46850"/>
                </a:lnTo>
                <a:lnTo>
                  <a:pt x="36853" y="46170"/>
                </a:lnTo>
                <a:lnTo>
                  <a:pt x="42465" y="42330"/>
                </a:lnTo>
                <a:lnTo>
                  <a:pt x="46926" y="36982"/>
                </a:lnTo>
                <a:lnTo>
                  <a:pt x="46240" y="35458"/>
                </a:lnTo>
                <a:lnTo>
                  <a:pt x="45681" y="33794"/>
                </a:lnTo>
                <a:lnTo>
                  <a:pt x="45288" y="32016"/>
                </a:lnTo>
                <a:close/>
              </a:path>
              <a:path w="48895" h="49529">
                <a:moveTo>
                  <a:pt x="39624" y="8674"/>
                </a:moveTo>
                <a:lnTo>
                  <a:pt x="42532" y="11912"/>
                </a:lnTo>
                <a:lnTo>
                  <a:pt x="44602" y="15989"/>
                </a:lnTo>
                <a:lnTo>
                  <a:pt x="45643" y="20193"/>
                </a:lnTo>
                <a:lnTo>
                  <a:pt x="46316" y="17805"/>
                </a:lnTo>
                <a:lnTo>
                  <a:pt x="47307" y="15595"/>
                </a:lnTo>
                <a:lnTo>
                  <a:pt x="48539" y="13588"/>
                </a:lnTo>
                <a:lnTo>
                  <a:pt x="47879" y="12192"/>
                </a:lnTo>
                <a:lnTo>
                  <a:pt x="47066" y="10871"/>
                </a:lnTo>
                <a:lnTo>
                  <a:pt x="46151" y="9626"/>
                </a:lnTo>
                <a:lnTo>
                  <a:pt x="43942" y="9550"/>
                </a:lnTo>
                <a:lnTo>
                  <a:pt x="41744" y="9245"/>
                </a:lnTo>
                <a:lnTo>
                  <a:pt x="39624" y="8674"/>
                </a:lnTo>
                <a:close/>
              </a:path>
              <a:path w="48895" h="49529">
                <a:moveTo>
                  <a:pt x="7454" y="10401"/>
                </a:moveTo>
                <a:lnTo>
                  <a:pt x="6438" y="10502"/>
                </a:lnTo>
                <a:lnTo>
                  <a:pt x="2768" y="10629"/>
                </a:lnTo>
                <a:lnTo>
                  <a:pt x="2616" y="10858"/>
                </a:lnTo>
                <a:lnTo>
                  <a:pt x="3378" y="12687"/>
                </a:lnTo>
                <a:lnTo>
                  <a:pt x="3911" y="14617"/>
                </a:lnTo>
                <a:lnTo>
                  <a:pt x="4165" y="16598"/>
                </a:lnTo>
                <a:lnTo>
                  <a:pt x="4965" y="14325"/>
                </a:lnTo>
                <a:lnTo>
                  <a:pt x="6083" y="12242"/>
                </a:lnTo>
                <a:lnTo>
                  <a:pt x="7454" y="10401"/>
                </a:lnTo>
                <a:close/>
              </a:path>
              <a:path w="48895" h="49529">
                <a:moveTo>
                  <a:pt x="26403" y="0"/>
                </a:moveTo>
                <a:lnTo>
                  <a:pt x="25800" y="812"/>
                </a:lnTo>
                <a:lnTo>
                  <a:pt x="25349" y="1358"/>
                </a:lnTo>
                <a:lnTo>
                  <a:pt x="24777" y="1981"/>
                </a:lnTo>
                <a:lnTo>
                  <a:pt x="26962" y="2057"/>
                </a:lnTo>
                <a:lnTo>
                  <a:pt x="28359" y="2260"/>
                </a:lnTo>
                <a:lnTo>
                  <a:pt x="27673" y="1562"/>
                </a:lnTo>
                <a:lnTo>
                  <a:pt x="26927" y="698"/>
                </a:lnTo>
                <a:lnTo>
                  <a:pt x="2640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5195480" y="6449949"/>
            <a:ext cx="12268" cy="7353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5190210" y="6449225"/>
            <a:ext cx="20320" cy="10795"/>
          </a:xfrm>
          <a:custGeom>
            <a:avLst/>
            <a:gdLst/>
            <a:ahLst/>
            <a:cxnLst/>
            <a:rect l="l" t="t" r="r" b="b"/>
            <a:pathLst>
              <a:path w="20320" h="10795">
                <a:moveTo>
                  <a:pt x="774" y="0"/>
                </a:moveTo>
                <a:lnTo>
                  <a:pt x="0" y="1092"/>
                </a:lnTo>
                <a:lnTo>
                  <a:pt x="609" y="1892"/>
                </a:lnTo>
                <a:lnTo>
                  <a:pt x="1270" y="2654"/>
                </a:lnTo>
                <a:lnTo>
                  <a:pt x="1955" y="3340"/>
                </a:lnTo>
                <a:lnTo>
                  <a:pt x="6464" y="4114"/>
                </a:lnTo>
                <a:lnTo>
                  <a:pt x="10274" y="6502"/>
                </a:lnTo>
                <a:lnTo>
                  <a:pt x="13220" y="9766"/>
                </a:lnTo>
                <a:lnTo>
                  <a:pt x="15341" y="10325"/>
                </a:lnTo>
                <a:lnTo>
                  <a:pt x="17538" y="10642"/>
                </a:lnTo>
                <a:lnTo>
                  <a:pt x="19748" y="10706"/>
                </a:lnTo>
                <a:lnTo>
                  <a:pt x="19054" y="9766"/>
                </a:lnTo>
                <a:lnTo>
                  <a:pt x="18338" y="8915"/>
                </a:lnTo>
                <a:lnTo>
                  <a:pt x="17551" y="8077"/>
                </a:lnTo>
                <a:lnTo>
                  <a:pt x="12471" y="7302"/>
                </a:lnTo>
                <a:lnTo>
                  <a:pt x="8318" y="4521"/>
                </a:lnTo>
                <a:lnTo>
                  <a:pt x="5270" y="723"/>
                </a:lnTo>
                <a:lnTo>
                  <a:pt x="3797" y="342"/>
                </a:lnTo>
                <a:lnTo>
                  <a:pt x="2298" y="88"/>
                </a:lnTo>
                <a:lnTo>
                  <a:pt x="77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5168493" y="6449352"/>
            <a:ext cx="18148" cy="9118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5166652" y="6449174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7327" y="8547"/>
                </a:moveTo>
                <a:lnTo>
                  <a:pt x="5549" y="9017"/>
                </a:lnTo>
                <a:lnTo>
                  <a:pt x="3708" y="9271"/>
                </a:lnTo>
                <a:lnTo>
                  <a:pt x="1841" y="9296"/>
                </a:lnTo>
                <a:lnTo>
                  <a:pt x="1181" y="10045"/>
                </a:lnTo>
                <a:lnTo>
                  <a:pt x="571" y="10833"/>
                </a:lnTo>
                <a:lnTo>
                  <a:pt x="0" y="11658"/>
                </a:lnTo>
                <a:lnTo>
                  <a:pt x="1562" y="11696"/>
                </a:lnTo>
                <a:lnTo>
                  <a:pt x="2578" y="11696"/>
                </a:lnTo>
                <a:lnTo>
                  <a:pt x="4610" y="11544"/>
                </a:lnTo>
                <a:lnTo>
                  <a:pt x="5422" y="10452"/>
                </a:lnTo>
                <a:lnTo>
                  <a:pt x="6337" y="9461"/>
                </a:lnTo>
                <a:lnTo>
                  <a:pt x="7327" y="8547"/>
                </a:lnTo>
                <a:close/>
              </a:path>
              <a:path w="24129" h="12064">
                <a:moveTo>
                  <a:pt x="22758" y="0"/>
                </a:moveTo>
                <a:lnTo>
                  <a:pt x="21831" y="38"/>
                </a:lnTo>
                <a:lnTo>
                  <a:pt x="20002" y="177"/>
                </a:lnTo>
                <a:lnTo>
                  <a:pt x="19011" y="1473"/>
                </a:lnTo>
                <a:lnTo>
                  <a:pt x="17881" y="2654"/>
                </a:lnTo>
                <a:lnTo>
                  <a:pt x="16637" y="3721"/>
                </a:lnTo>
                <a:lnTo>
                  <a:pt x="18300" y="3327"/>
                </a:lnTo>
                <a:lnTo>
                  <a:pt x="20066" y="3124"/>
                </a:lnTo>
                <a:lnTo>
                  <a:pt x="21920" y="3124"/>
                </a:lnTo>
                <a:lnTo>
                  <a:pt x="22504" y="2501"/>
                </a:lnTo>
                <a:lnTo>
                  <a:pt x="23050" y="1828"/>
                </a:lnTo>
                <a:lnTo>
                  <a:pt x="23558" y="1143"/>
                </a:lnTo>
                <a:lnTo>
                  <a:pt x="23279" y="774"/>
                </a:lnTo>
                <a:lnTo>
                  <a:pt x="227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5189397" y="644973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74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/>
          <p:nvPr/>
        </p:nvSpPr>
        <p:spPr>
          <a:xfrm>
            <a:off x="5213019" y="6469456"/>
            <a:ext cx="1498" cy="11277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object 806"/>
          <p:cNvSpPr/>
          <p:nvPr/>
        </p:nvSpPr>
        <p:spPr>
          <a:xfrm>
            <a:off x="5209095" y="6463893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3251" y="0"/>
                </a:moveTo>
                <a:lnTo>
                  <a:pt x="2006" y="2019"/>
                </a:lnTo>
                <a:lnTo>
                  <a:pt x="1015" y="4229"/>
                </a:lnTo>
                <a:lnTo>
                  <a:pt x="342" y="6616"/>
                </a:lnTo>
                <a:lnTo>
                  <a:pt x="533" y="7353"/>
                </a:lnTo>
                <a:lnTo>
                  <a:pt x="673" y="8089"/>
                </a:lnTo>
                <a:lnTo>
                  <a:pt x="1358" y="12242"/>
                </a:lnTo>
                <a:lnTo>
                  <a:pt x="1015" y="15481"/>
                </a:lnTo>
                <a:lnTo>
                  <a:pt x="0" y="18440"/>
                </a:lnTo>
                <a:lnTo>
                  <a:pt x="393" y="20218"/>
                </a:lnTo>
                <a:lnTo>
                  <a:pt x="939" y="21869"/>
                </a:lnTo>
                <a:lnTo>
                  <a:pt x="1625" y="23406"/>
                </a:lnTo>
                <a:lnTo>
                  <a:pt x="2832" y="21437"/>
                </a:lnTo>
                <a:lnTo>
                  <a:pt x="3797" y="19265"/>
                </a:lnTo>
                <a:lnTo>
                  <a:pt x="4457" y="16840"/>
                </a:lnTo>
                <a:lnTo>
                  <a:pt x="4127" y="15405"/>
                </a:lnTo>
                <a:lnTo>
                  <a:pt x="3911" y="13957"/>
                </a:lnTo>
                <a:lnTo>
                  <a:pt x="3949" y="10071"/>
                </a:lnTo>
                <a:lnTo>
                  <a:pt x="4394" y="7734"/>
                </a:lnTo>
                <a:lnTo>
                  <a:pt x="5092" y="5562"/>
                </a:lnTo>
                <a:lnTo>
                  <a:pt x="4724" y="3644"/>
                </a:lnTo>
                <a:lnTo>
                  <a:pt x="4102" y="1778"/>
                </a:lnTo>
                <a:lnTo>
                  <a:pt x="325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object 807"/>
          <p:cNvSpPr/>
          <p:nvPr/>
        </p:nvSpPr>
        <p:spPr>
          <a:xfrm>
            <a:off x="5101437" y="6412674"/>
            <a:ext cx="66535" cy="71513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5105615" y="6438506"/>
            <a:ext cx="36550" cy="19037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5066233" y="6409550"/>
            <a:ext cx="82626" cy="57658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5058105" y="6430175"/>
            <a:ext cx="38138" cy="36715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5063350" y="6427229"/>
            <a:ext cx="38557" cy="36360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5096179" y="6434099"/>
            <a:ext cx="774" cy="1816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5065560" y="6463601"/>
            <a:ext cx="5715" cy="5080"/>
          </a:xfrm>
          <a:custGeom>
            <a:avLst/>
            <a:gdLst/>
            <a:ahLst/>
            <a:cxnLst/>
            <a:rect l="l" t="t" r="r" b="b"/>
            <a:pathLst>
              <a:path w="5714" h="5079">
                <a:moveTo>
                  <a:pt x="2463" y="0"/>
                </a:moveTo>
                <a:lnTo>
                  <a:pt x="1575" y="876"/>
                </a:lnTo>
                <a:lnTo>
                  <a:pt x="863" y="1511"/>
                </a:lnTo>
                <a:lnTo>
                  <a:pt x="0" y="2184"/>
                </a:lnTo>
                <a:lnTo>
                  <a:pt x="56" y="2527"/>
                </a:lnTo>
                <a:lnTo>
                  <a:pt x="1777" y="3517"/>
                </a:lnTo>
                <a:lnTo>
                  <a:pt x="3670" y="4305"/>
                </a:lnTo>
                <a:lnTo>
                  <a:pt x="5638" y="4889"/>
                </a:lnTo>
                <a:lnTo>
                  <a:pt x="5156" y="3746"/>
                </a:lnTo>
                <a:lnTo>
                  <a:pt x="4749" y="2527"/>
                </a:lnTo>
                <a:lnTo>
                  <a:pt x="4419" y="1244"/>
                </a:lnTo>
                <a:lnTo>
                  <a:pt x="3733" y="876"/>
                </a:lnTo>
                <a:lnTo>
                  <a:pt x="3086" y="457"/>
                </a:lnTo>
                <a:lnTo>
                  <a:pt x="246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5075682" y="6450431"/>
            <a:ext cx="28562" cy="19177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5069979" y="6464846"/>
            <a:ext cx="6985" cy="5080"/>
          </a:xfrm>
          <a:custGeom>
            <a:avLst/>
            <a:gdLst/>
            <a:ahLst/>
            <a:cxnLst/>
            <a:rect l="l" t="t" r="r" b="b"/>
            <a:pathLst>
              <a:path w="6985" h="5079">
                <a:moveTo>
                  <a:pt x="0" y="0"/>
                </a:moveTo>
                <a:lnTo>
                  <a:pt x="6959" y="4686"/>
                </a:lnTo>
                <a:lnTo>
                  <a:pt x="6399" y="3644"/>
                </a:lnTo>
                <a:lnTo>
                  <a:pt x="6070" y="2946"/>
                </a:lnTo>
                <a:lnTo>
                  <a:pt x="5702" y="2044"/>
                </a:lnTo>
                <a:lnTo>
                  <a:pt x="3644" y="1676"/>
                </a:lnTo>
                <a:lnTo>
                  <a:pt x="1727" y="96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5064671" y="6460553"/>
            <a:ext cx="838" cy="1397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5065039" y="6461442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469" y="0"/>
                </a:moveTo>
                <a:lnTo>
                  <a:pt x="0" y="508"/>
                </a:lnTo>
                <a:lnTo>
                  <a:pt x="232" y="1498"/>
                </a:lnTo>
                <a:lnTo>
                  <a:pt x="342" y="2146"/>
                </a:lnTo>
                <a:lnTo>
                  <a:pt x="444" y="2933"/>
                </a:lnTo>
                <a:lnTo>
                  <a:pt x="520" y="4330"/>
                </a:lnTo>
                <a:lnTo>
                  <a:pt x="1384" y="3657"/>
                </a:lnTo>
                <a:lnTo>
                  <a:pt x="2209" y="2933"/>
                </a:lnTo>
                <a:lnTo>
                  <a:pt x="2971" y="2146"/>
                </a:lnTo>
                <a:lnTo>
                  <a:pt x="2082" y="1498"/>
                </a:lnTo>
                <a:lnTo>
                  <a:pt x="1244" y="774"/>
                </a:lnTo>
                <a:lnTo>
                  <a:pt x="4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5017490" y="6419215"/>
            <a:ext cx="88150" cy="71208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5023383" y="6449073"/>
            <a:ext cx="37769" cy="22478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5012981" y="6442443"/>
            <a:ext cx="52590" cy="50393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5065331" y="646577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28" y="0"/>
                </a:moveTo>
                <a:lnTo>
                  <a:pt x="0" y="177"/>
                </a:lnTo>
                <a:lnTo>
                  <a:pt x="241" y="317"/>
                </a:lnTo>
                <a:lnTo>
                  <a:pt x="2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5053672" y="6446393"/>
            <a:ext cx="11366" cy="17716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4525440" y="5977687"/>
            <a:ext cx="981579" cy="488264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5096433" y="5957494"/>
            <a:ext cx="52539" cy="23444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5129098" y="5957494"/>
            <a:ext cx="19202" cy="6286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5105387" y="5962446"/>
            <a:ext cx="5118" cy="9055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object 827"/>
          <p:cNvSpPr/>
          <p:nvPr/>
        </p:nvSpPr>
        <p:spPr>
          <a:xfrm>
            <a:off x="5148300" y="5963475"/>
            <a:ext cx="3175" cy="6350"/>
          </a:xfrm>
          <a:custGeom>
            <a:avLst/>
            <a:gdLst/>
            <a:ahLst/>
            <a:cxnLst/>
            <a:rect l="l" t="t" r="r" b="b"/>
            <a:pathLst>
              <a:path w="3175" h="6350">
                <a:moveTo>
                  <a:pt x="952" y="0"/>
                </a:moveTo>
                <a:lnTo>
                  <a:pt x="0" y="126"/>
                </a:lnTo>
                <a:lnTo>
                  <a:pt x="406" y="1727"/>
                </a:lnTo>
                <a:lnTo>
                  <a:pt x="660" y="3352"/>
                </a:lnTo>
                <a:lnTo>
                  <a:pt x="774" y="6350"/>
                </a:lnTo>
                <a:lnTo>
                  <a:pt x="1397" y="4635"/>
                </a:lnTo>
                <a:lnTo>
                  <a:pt x="2171" y="3060"/>
                </a:lnTo>
                <a:lnTo>
                  <a:pt x="3086" y="1612"/>
                </a:lnTo>
                <a:lnTo>
                  <a:pt x="2400" y="1041"/>
                </a:lnTo>
                <a:lnTo>
                  <a:pt x="952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object 828"/>
          <p:cNvSpPr/>
          <p:nvPr/>
        </p:nvSpPr>
        <p:spPr>
          <a:xfrm>
            <a:off x="5148046" y="596313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93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object 829"/>
          <p:cNvSpPr/>
          <p:nvPr/>
        </p:nvSpPr>
        <p:spPr>
          <a:xfrm>
            <a:off x="5101094" y="5967361"/>
            <a:ext cx="3517" cy="5714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object 830"/>
          <p:cNvSpPr/>
          <p:nvPr/>
        </p:nvSpPr>
        <p:spPr>
          <a:xfrm>
            <a:off x="5101272" y="5966574"/>
            <a:ext cx="5080" cy="10795"/>
          </a:xfrm>
          <a:custGeom>
            <a:avLst/>
            <a:gdLst/>
            <a:ahLst/>
            <a:cxnLst/>
            <a:rect l="l" t="t" r="r" b="b"/>
            <a:pathLst>
              <a:path w="5079" h="10795">
                <a:moveTo>
                  <a:pt x="4114" y="0"/>
                </a:moveTo>
                <a:lnTo>
                  <a:pt x="3340" y="787"/>
                </a:lnTo>
                <a:lnTo>
                  <a:pt x="2489" y="2882"/>
                </a:lnTo>
                <a:lnTo>
                  <a:pt x="1371" y="4813"/>
                </a:lnTo>
                <a:lnTo>
                  <a:pt x="0" y="6502"/>
                </a:lnTo>
                <a:lnTo>
                  <a:pt x="228" y="7785"/>
                </a:lnTo>
                <a:lnTo>
                  <a:pt x="558" y="9029"/>
                </a:lnTo>
                <a:lnTo>
                  <a:pt x="1003" y="10248"/>
                </a:lnTo>
                <a:lnTo>
                  <a:pt x="2082" y="8356"/>
                </a:lnTo>
                <a:lnTo>
                  <a:pt x="3349" y="6502"/>
                </a:lnTo>
                <a:lnTo>
                  <a:pt x="4610" y="4914"/>
                </a:lnTo>
                <a:lnTo>
                  <a:pt x="4521" y="4495"/>
                </a:lnTo>
                <a:lnTo>
                  <a:pt x="4247" y="2882"/>
                </a:lnTo>
                <a:lnTo>
                  <a:pt x="4131" y="787"/>
                </a:lnTo>
                <a:lnTo>
                  <a:pt x="41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object 831"/>
          <p:cNvSpPr/>
          <p:nvPr/>
        </p:nvSpPr>
        <p:spPr>
          <a:xfrm>
            <a:off x="5152720" y="5967488"/>
            <a:ext cx="20154" cy="32791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object 832"/>
          <p:cNvSpPr/>
          <p:nvPr/>
        </p:nvSpPr>
        <p:spPr>
          <a:xfrm>
            <a:off x="5152161" y="5968593"/>
            <a:ext cx="1396" cy="5080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object 833"/>
          <p:cNvSpPr/>
          <p:nvPr/>
        </p:nvSpPr>
        <p:spPr>
          <a:xfrm>
            <a:off x="5153533" y="5966942"/>
            <a:ext cx="20955" cy="36830"/>
          </a:xfrm>
          <a:custGeom>
            <a:avLst/>
            <a:gdLst/>
            <a:ahLst/>
            <a:cxnLst/>
            <a:rect l="l" t="t" r="r" b="b"/>
            <a:pathLst>
              <a:path w="20954" h="36829">
                <a:moveTo>
                  <a:pt x="13969" y="32512"/>
                </a:moveTo>
                <a:lnTo>
                  <a:pt x="15532" y="36207"/>
                </a:lnTo>
                <a:lnTo>
                  <a:pt x="16611" y="36372"/>
                </a:lnTo>
                <a:lnTo>
                  <a:pt x="18821" y="36461"/>
                </a:lnTo>
                <a:lnTo>
                  <a:pt x="20446" y="36398"/>
                </a:lnTo>
                <a:lnTo>
                  <a:pt x="19342" y="33337"/>
                </a:lnTo>
                <a:lnTo>
                  <a:pt x="16852" y="33223"/>
                </a:lnTo>
                <a:lnTo>
                  <a:pt x="15366" y="32943"/>
                </a:lnTo>
                <a:lnTo>
                  <a:pt x="13969" y="32512"/>
                </a:lnTo>
                <a:close/>
              </a:path>
              <a:path w="20954" h="36829">
                <a:moveTo>
                  <a:pt x="0" y="0"/>
                </a:moveTo>
                <a:lnTo>
                  <a:pt x="12" y="1650"/>
                </a:lnTo>
                <a:lnTo>
                  <a:pt x="558" y="546"/>
                </a:lnTo>
                <a:lnTo>
                  <a:pt x="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object 834"/>
          <p:cNvSpPr/>
          <p:nvPr/>
        </p:nvSpPr>
        <p:spPr>
          <a:xfrm>
            <a:off x="5149075" y="5965075"/>
            <a:ext cx="5080" cy="8255"/>
          </a:xfrm>
          <a:custGeom>
            <a:avLst/>
            <a:gdLst/>
            <a:ahLst/>
            <a:cxnLst/>
            <a:rect l="l" t="t" r="r" b="b"/>
            <a:pathLst>
              <a:path w="5079" h="8254">
                <a:moveTo>
                  <a:pt x="2324" y="0"/>
                </a:moveTo>
                <a:lnTo>
                  <a:pt x="1396" y="1460"/>
                </a:lnTo>
                <a:lnTo>
                  <a:pt x="622" y="3035"/>
                </a:lnTo>
                <a:lnTo>
                  <a:pt x="0" y="4749"/>
                </a:lnTo>
                <a:lnTo>
                  <a:pt x="1066" y="5753"/>
                </a:lnTo>
                <a:lnTo>
                  <a:pt x="2095" y="6819"/>
                </a:lnTo>
                <a:lnTo>
                  <a:pt x="3086" y="7950"/>
                </a:lnTo>
                <a:lnTo>
                  <a:pt x="3378" y="6400"/>
                </a:lnTo>
                <a:lnTo>
                  <a:pt x="3848" y="4927"/>
                </a:lnTo>
                <a:lnTo>
                  <a:pt x="4483" y="3517"/>
                </a:lnTo>
                <a:lnTo>
                  <a:pt x="4457" y="1866"/>
                </a:lnTo>
                <a:lnTo>
                  <a:pt x="3759" y="1219"/>
                </a:lnTo>
                <a:lnTo>
                  <a:pt x="3047" y="596"/>
                </a:lnTo>
                <a:lnTo>
                  <a:pt x="23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object 835"/>
          <p:cNvSpPr/>
          <p:nvPr/>
        </p:nvSpPr>
        <p:spPr>
          <a:xfrm>
            <a:off x="5209959" y="5979160"/>
            <a:ext cx="30416" cy="22821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object 836"/>
          <p:cNvSpPr/>
          <p:nvPr/>
        </p:nvSpPr>
        <p:spPr>
          <a:xfrm>
            <a:off x="5208536" y="5999632"/>
            <a:ext cx="8255" cy="5715"/>
          </a:xfrm>
          <a:custGeom>
            <a:avLst/>
            <a:gdLst/>
            <a:ahLst/>
            <a:cxnLst/>
            <a:rect l="l" t="t" r="r" b="b"/>
            <a:pathLst>
              <a:path w="8254" h="5714">
                <a:moveTo>
                  <a:pt x="1435" y="0"/>
                </a:moveTo>
                <a:lnTo>
                  <a:pt x="856" y="1155"/>
                </a:lnTo>
                <a:lnTo>
                  <a:pt x="353" y="2349"/>
                </a:lnTo>
                <a:lnTo>
                  <a:pt x="0" y="3301"/>
                </a:lnTo>
                <a:lnTo>
                  <a:pt x="2108" y="4305"/>
                </a:lnTo>
                <a:lnTo>
                  <a:pt x="4343" y="5029"/>
                </a:lnTo>
                <a:lnTo>
                  <a:pt x="6642" y="5410"/>
                </a:lnTo>
                <a:lnTo>
                  <a:pt x="7062" y="4305"/>
                </a:lnTo>
                <a:lnTo>
                  <a:pt x="7491" y="3301"/>
                </a:lnTo>
                <a:lnTo>
                  <a:pt x="7937" y="2349"/>
                </a:lnTo>
                <a:lnTo>
                  <a:pt x="5575" y="1968"/>
                </a:lnTo>
                <a:lnTo>
                  <a:pt x="3390" y="1155"/>
                </a:lnTo>
                <a:lnTo>
                  <a:pt x="143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object 837"/>
          <p:cNvSpPr/>
          <p:nvPr/>
        </p:nvSpPr>
        <p:spPr>
          <a:xfrm>
            <a:off x="5246204" y="5979134"/>
            <a:ext cx="29197" cy="22542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object 838"/>
          <p:cNvSpPr/>
          <p:nvPr/>
        </p:nvSpPr>
        <p:spPr>
          <a:xfrm>
            <a:off x="5244706" y="5979007"/>
            <a:ext cx="1739" cy="3263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object 839"/>
          <p:cNvSpPr/>
          <p:nvPr/>
        </p:nvSpPr>
        <p:spPr>
          <a:xfrm>
            <a:off x="5271350" y="6000356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4051" y="0"/>
                </a:moveTo>
                <a:lnTo>
                  <a:pt x="2781" y="571"/>
                </a:lnTo>
                <a:lnTo>
                  <a:pt x="1422" y="1015"/>
                </a:lnTo>
                <a:lnTo>
                  <a:pt x="0" y="1320"/>
                </a:lnTo>
                <a:lnTo>
                  <a:pt x="533" y="2171"/>
                </a:lnTo>
                <a:lnTo>
                  <a:pt x="1562" y="3924"/>
                </a:lnTo>
                <a:lnTo>
                  <a:pt x="2971" y="3543"/>
                </a:lnTo>
                <a:lnTo>
                  <a:pt x="4330" y="3060"/>
                </a:lnTo>
                <a:lnTo>
                  <a:pt x="5626" y="2501"/>
                </a:lnTo>
                <a:lnTo>
                  <a:pt x="4597" y="812"/>
                </a:lnTo>
                <a:lnTo>
                  <a:pt x="4051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object 840"/>
          <p:cNvSpPr/>
          <p:nvPr/>
        </p:nvSpPr>
        <p:spPr>
          <a:xfrm>
            <a:off x="5240324" y="5979033"/>
            <a:ext cx="1536" cy="3238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object 841"/>
          <p:cNvSpPr/>
          <p:nvPr/>
        </p:nvSpPr>
        <p:spPr>
          <a:xfrm>
            <a:off x="5241759" y="5979020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946" y="0"/>
                </a:moveTo>
                <a:lnTo>
                  <a:pt x="101" y="25"/>
                </a:lnTo>
                <a:lnTo>
                  <a:pt x="141" y="1841"/>
                </a:lnTo>
                <a:lnTo>
                  <a:pt x="0" y="3111"/>
                </a:lnTo>
                <a:lnTo>
                  <a:pt x="3263" y="3136"/>
                </a:lnTo>
                <a:lnTo>
                  <a:pt x="3047" y="1841"/>
                </a:lnTo>
                <a:lnTo>
                  <a:pt x="29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object 842"/>
          <p:cNvSpPr/>
          <p:nvPr/>
        </p:nvSpPr>
        <p:spPr>
          <a:xfrm>
            <a:off x="4867567" y="5959475"/>
            <a:ext cx="33527" cy="30124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object 843"/>
          <p:cNvSpPr/>
          <p:nvPr/>
        </p:nvSpPr>
        <p:spPr>
          <a:xfrm>
            <a:off x="4865649" y="5959818"/>
            <a:ext cx="36195" cy="33655"/>
          </a:xfrm>
          <a:custGeom>
            <a:avLst/>
            <a:gdLst/>
            <a:ahLst/>
            <a:cxnLst/>
            <a:rect l="l" t="t" r="r" b="b"/>
            <a:pathLst>
              <a:path w="36195" h="33654">
                <a:moveTo>
                  <a:pt x="1917" y="27266"/>
                </a:moveTo>
                <a:lnTo>
                  <a:pt x="552" y="29781"/>
                </a:lnTo>
                <a:lnTo>
                  <a:pt x="0" y="30886"/>
                </a:lnTo>
                <a:lnTo>
                  <a:pt x="1104" y="31699"/>
                </a:lnTo>
                <a:lnTo>
                  <a:pt x="2273" y="32423"/>
                </a:lnTo>
                <a:lnTo>
                  <a:pt x="3492" y="33058"/>
                </a:lnTo>
                <a:lnTo>
                  <a:pt x="4546" y="30886"/>
                </a:lnTo>
                <a:lnTo>
                  <a:pt x="5118" y="29781"/>
                </a:lnTo>
                <a:lnTo>
                  <a:pt x="3962" y="29057"/>
                </a:lnTo>
                <a:lnTo>
                  <a:pt x="2908" y="28206"/>
                </a:lnTo>
                <a:lnTo>
                  <a:pt x="1917" y="27266"/>
                </a:lnTo>
                <a:close/>
              </a:path>
              <a:path w="36195" h="33654">
                <a:moveTo>
                  <a:pt x="36042" y="0"/>
                </a:moveTo>
                <a:lnTo>
                  <a:pt x="34848" y="76"/>
                </a:lnTo>
                <a:lnTo>
                  <a:pt x="35064" y="508"/>
                </a:lnTo>
                <a:lnTo>
                  <a:pt x="35445" y="1358"/>
                </a:lnTo>
                <a:lnTo>
                  <a:pt x="36144" y="1270"/>
                </a:lnTo>
                <a:lnTo>
                  <a:pt x="36042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object 844"/>
          <p:cNvSpPr/>
          <p:nvPr/>
        </p:nvSpPr>
        <p:spPr>
          <a:xfrm>
            <a:off x="4906276" y="5957049"/>
            <a:ext cx="30518" cy="22161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object 845"/>
          <p:cNvSpPr/>
          <p:nvPr/>
        </p:nvSpPr>
        <p:spPr>
          <a:xfrm>
            <a:off x="4905425" y="5959081"/>
            <a:ext cx="33020" cy="22860"/>
          </a:xfrm>
          <a:custGeom>
            <a:avLst/>
            <a:gdLst/>
            <a:ahLst/>
            <a:cxnLst/>
            <a:rect l="l" t="t" r="r" b="b"/>
            <a:pathLst>
              <a:path w="33020" h="22860">
                <a:moveTo>
                  <a:pt x="31368" y="19062"/>
                </a:moveTo>
                <a:lnTo>
                  <a:pt x="30416" y="19494"/>
                </a:lnTo>
                <a:lnTo>
                  <a:pt x="29413" y="19837"/>
                </a:lnTo>
                <a:lnTo>
                  <a:pt x="28371" y="20129"/>
                </a:lnTo>
                <a:lnTo>
                  <a:pt x="28778" y="21005"/>
                </a:lnTo>
                <a:lnTo>
                  <a:pt x="29489" y="22809"/>
                </a:lnTo>
                <a:lnTo>
                  <a:pt x="30568" y="22491"/>
                </a:lnTo>
                <a:lnTo>
                  <a:pt x="31623" y="22123"/>
                </a:lnTo>
                <a:lnTo>
                  <a:pt x="32638" y="21691"/>
                </a:lnTo>
                <a:lnTo>
                  <a:pt x="31767" y="19837"/>
                </a:lnTo>
                <a:lnTo>
                  <a:pt x="31368" y="19062"/>
                </a:lnTo>
                <a:close/>
              </a:path>
              <a:path w="33020" h="22860">
                <a:moveTo>
                  <a:pt x="850" y="0"/>
                </a:moveTo>
                <a:lnTo>
                  <a:pt x="0" y="190"/>
                </a:lnTo>
                <a:lnTo>
                  <a:pt x="469" y="1244"/>
                </a:lnTo>
                <a:lnTo>
                  <a:pt x="673" y="1790"/>
                </a:lnTo>
                <a:lnTo>
                  <a:pt x="1181" y="1816"/>
                </a:lnTo>
                <a:lnTo>
                  <a:pt x="1003" y="952"/>
                </a:lnTo>
                <a:lnTo>
                  <a:pt x="8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object 846"/>
          <p:cNvSpPr/>
          <p:nvPr/>
        </p:nvSpPr>
        <p:spPr>
          <a:xfrm>
            <a:off x="4901691" y="5959271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4">
                <a:moveTo>
                  <a:pt x="3733" y="0"/>
                </a:moveTo>
                <a:lnTo>
                  <a:pt x="2514" y="253"/>
                </a:lnTo>
                <a:lnTo>
                  <a:pt x="1270" y="431"/>
                </a:lnTo>
                <a:lnTo>
                  <a:pt x="0" y="533"/>
                </a:lnTo>
                <a:lnTo>
                  <a:pt x="88" y="1803"/>
                </a:lnTo>
                <a:lnTo>
                  <a:pt x="1181" y="1663"/>
                </a:lnTo>
                <a:lnTo>
                  <a:pt x="4394" y="1600"/>
                </a:lnTo>
                <a:lnTo>
                  <a:pt x="4191" y="1054"/>
                </a:lnTo>
                <a:lnTo>
                  <a:pt x="37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object 847"/>
          <p:cNvSpPr/>
          <p:nvPr/>
        </p:nvSpPr>
        <p:spPr>
          <a:xfrm>
            <a:off x="4760823" y="5990221"/>
            <a:ext cx="6985" cy="8890"/>
          </a:xfrm>
          <a:custGeom>
            <a:avLst/>
            <a:gdLst/>
            <a:ahLst/>
            <a:cxnLst/>
            <a:rect l="l" t="t" r="r" b="b"/>
            <a:pathLst>
              <a:path w="6985" h="8889">
                <a:moveTo>
                  <a:pt x="5778" y="0"/>
                </a:moveTo>
                <a:lnTo>
                  <a:pt x="3797" y="2412"/>
                </a:lnTo>
                <a:lnTo>
                  <a:pt x="1879" y="5410"/>
                </a:lnTo>
                <a:lnTo>
                  <a:pt x="0" y="8813"/>
                </a:lnTo>
                <a:lnTo>
                  <a:pt x="2641" y="6654"/>
                </a:lnTo>
                <a:lnTo>
                  <a:pt x="4851" y="4013"/>
                </a:lnTo>
                <a:lnTo>
                  <a:pt x="6489" y="965"/>
                </a:lnTo>
                <a:lnTo>
                  <a:pt x="5778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object 848"/>
          <p:cNvSpPr/>
          <p:nvPr/>
        </p:nvSpPr>
        <p:spPr>
          <a:xfrm>
            <a:off x="4770005" y="5978359"/>
            <a:ext cx="38735" cy="12230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object 849"/>
          <p:cNvSpPr/>
          <p:nvPr/>
        </p:nvSpPr>
        <p:spPr>
          <a:xfrm>
            <a:off x="4767313" y="5984316"/>
            <a:ext cx="45085" cy="9525"/>
          </a:xfrm>
          <a:custGeom>
            <a:avLst/>
            <a:gdLst/>
            <a:ahLst/>
            <a:cxnLst/>
            <a:rect l="l" t="t" r="r" b="b"/>
            <a:pathLst>
              <a:path w="45085" h="9525">
                <a:moveTo>
                  <a:pt x="2692" y="2374"/>
                </a:moveTo>
                <a:lnTo>
                  <a:pt x="2298" y="2705"/>
                </a:lnTo>
                <a:lnTo>
                  <a:pt x="1511" y="3441"/>
                </a:lnTo>
                <a:lnTo>
                  <a:pt x="1092" y="4635"/>
                </a:lnTo>
                <a:lnTo>
                  <a:pt x="571" y="5765"/>
                </a:lnTo>
                <a:lnTo>
                  <a:pt x="0" y="6858"/>
                </a:lnTo>
                <a:lnTo>
                  <a:pt x="584" y="7632"/>
                </a:lnTo>
                <a:lnTo>
                  <a:pt x="1231" y="8369"/>
                </a:lnTo>
                <a:lnTo>
                  <a:pt x="1904" y="9080"/>
                </a:lnTo>
                <a:lnTo>
                  <a:pt x="2984" y="8051"/>
                </a:lnTo>
                <a:lnTo>
                  <a:pt x="4114" y="7124"/>
                </a:lnTo>
                <a:lnTo>
                  <a:pt x="5270" y="6273"/>
                </a:lnTo>
                <a:lnTo>
                  <a:pt x="4292" y="5054"/>
                </a:lnTo>
                <a:lnTo>
                  <a:pt x="3428" y="3746"/>
                </a:lnTo>
                <a:lnTo>
                  <a:pt x="2692" y="2374"/>
                </a:lnTo>
                <a:close/>
              </a:path>
              <a:path w="45085" h="9525">
                <a:moveTo>
                  <a:pt x="41427" y="0"/>
                </a:moveTo>
                <a:lnTo>
                  <a:pt x="40772" y="1689"/>
                </a:lnTo>
                <a:lnTo>
                  <a:pt x="40017" y="3149"/>
                </a:lnTo>
                <a:lnTo>
                  <a:pt x="39103" y="4546"/>
                </a:lnTo>
                <a:lnTo>
                  <a:pt x="40119" y="5207"/>
                </a:lnTo>
                <a:lnTo>
                  <a:pt x="41109" y="5918"/>
                </a:lnTo>
                <a:lnTo>
                  <a:pt x="42075" y="6718"/>
                </a:lnTo>
                <a:lnTo>
                  <a:pt x="43065" y="5448"/>
                </a:lnTo>
                <a:lnTo>
                  <a:pt x="43929" y="4076"/>
                </a:lnTo>
                <a:lnTo>
                  <a:pt x="44678" y="2628"/>
                </a:lnTo>
                <a:lnTo>
                  <a:pt x="43558" y="1625"/>
                </a:lnTo>
                <a:lnTo>
                  <a:pt x="42557" y="812"/>
                </a:lnTo>
                <a:lnTo>
                  <a:pt x="41427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object 850"/>
          <p:cNvSpPr/>
          <p:nvPr/>
        </p:nvSpPr>
        <p:spPr>
          <a:xfrm>
            <a:off x="4766602" y="5987770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2235" y="0"/>
                </a:moveTo>
                <a:lnTo>
                  <a:pt x="1473" y="736"/>
                </a:lnTo>
                <a:lnTo>
                  <a:pt x="736" y="1549"/>
                </a:lnTo>
                <a:lnTo>
                  <a:pt x="0" y="2451"/>
                </a:lnTo>
                <a:lnTo>
                  <a:pt x="711" y="3416"/>
                </a:lnTo>
                <a:lnTo>
                  <a:pt x="1295" y="2324"/>
                </a:lnTo>
                <a:lnTo>
                  <a:pt x="1803" y="1181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object 851"/>
          <p:cNvSpPr/>
          <p:nvPr/>
        </p:nvSpPr>
        <p:spPr>
          <a:xfrm>
            <a:off x="4812410" y="5987326"/>
            <a:ext cx="5715" cy="6350"/>
          </a:xfrm>
          <a:custGeom>
            <a:avLst/>
            <a:gdLst/>
            <a:ahLst/>
            <a:cxnLst/>
            <a:rect l="l" t="t" r="r" b="b"/>
            <a:pathLst>
              <a:path w="5714" h="6350">
                <a:moveTo>
                  <a:pt x="0" y="0"/>
                </a:moveTo>
                <a:lnTo>
                  <a:pt x="1447" y="2286"/>
                </a:lnTo>
                <a:lnTo>
                  <a:pt x="3263" y="4343"/>
                </a:lnTo>
                <a:lnTo>
                  <a:pt x="5346" y="6096"/>
                </a:lnTo>
                <a:lnTo>
                  <a:pt x="3746" y="3860"/>
                </a:lnTo>
                <a:lnTo>
                  <a:pt x="1955" y="1816"/>
                </a:lnTo>
                <a:lnTo>
                  <a:pt x="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object 852"/>
          <p:cNvSpPr/>
          <p:nvPr/>
        </p:nvSpPr>
        <p:spPr>
          <a:xfrm>
            <a:off x="4895176" y="5957913"/>
            <a:ext cx="5321" cy="2006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object 853"/>
          <p:cNvSpPr/>
          <p:nvPr/>
        </p:nvSpPr>
        <p:spPr>
          <a:xfrm>
            <a:off x="4899405" y="5957303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2324" y="0"/>
                </a:moveTo>
                <a:lnTo>
                  <a:pt x="1562" y="165"/>
                </a:lnTo>
                <a:lnTo>
                  <a:pt x="787" y="368"/>
                </a:lnTo>
                <a:lnTo>
                  <a:pt x="0" y="609"/>
                </a:lnTo>
                <a:lnTo>
                  <a:pt x="393" y="1257"/>
                </a:lnTo>
                <a:lnTo>
                  <a:pt x="1092" y="2590"/>
                </a:lnTo>
                <a:lnTo>
                  <a:pt x="2286" y="2514"/>
                </a:lnTo>
                <a:lnTo>
                  <a:pt x="23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object 854"/>
          <p:cNvSpPr/>
          <p:nvPr/>
        </p:nvSpPr>
        <p:spPr>
          <a:xfrm>
            <a:off x="4906086" y="5956643"/>
            <a:ext cx="6007" cy="2438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object 855"/>
          <p:cNvSpPr/>
          <p:nvPr/>
        </p:nvSpPr>
        <p:spPr>
          <a:xfrm>
            <a:off x="4904143" y="5956693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943" y="0"/>
                </a:moveTo>
                <a:lnTo>
                  <a:pt x="1308" y="25"/>
                </a:lnTo>
                <a:lnTo>
                  <a:pt x="0" y="177"/>
                </a:lnTo>
                <a:lnTo>
                  <a:pt x="469" y="939"/>
                </a:lnTo>
                <a:lnTo>
                  <a:pt x="888" y="1739"/>
                </a:lnTo>
                <a:lnTo>
                  <a:pt x="1282" y="2578"/>
                </a:lnTo>
                <a:lnTo>
                  <a:pt x="2133" y="2387"/>
                </a:lnTo>
                <a:lnTo>
                  <a:pt x="19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object 856"/>
          <p:cNvSpPr/>
          <p:nvPr/>
        </p:nvSpPr>
        <p:spPr>
          <a:xfrm>
            <a:off x="4901691" y="5956871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451" y="0"/>
                </a:moveTo>
                <a:lnTo>
                  <a:pt x="1663" y="101"/>
                </a:lnTo>
                <a:lnTo>
                  <a:pt x="850" y="241"/>
                </a:lnTo>
                <a:lnTo>
                  <a:pt x="38" y="419"/>
                </a:lnTo>
                <a:lnTo>
                  <a:pt x="0" y="2933"/>
                </a:lnTo>
                <a:lnTo>
                  <a:pt x="1270" y="2832"/>
                </a:lnTo>
                <a:lnTo>
                  <a:pt x="2514" y="2654"/>
                </a:lnTo>
                <a:lnTo>
                  <a:pt x="3733" y="2400"/>
                </a:lnTo>
                <a:lnTo>
                  <a:pt x="3340" y="1562"/>
                </a:lnTo>
                <a:lnTo>
                  <a:pt x="2921" y="762"/>
                </a:lnTo>
                <a:lnTo>
                  <a:pt x="245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object 857"/>
          <p:cNvSpPr/>
          <p:nvPr/>
        </p:nvSpPr>
        <p:spPr>
          <a:xfrm>
            <a:off x="4768621" y="6421958"/>
            <a:ext cx="34505" cy="12674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object 858"/>
          <p:cNvSpPr/>
          <p:nvPr/>
        </p:nvSpPr>
        <p:spPr>
          <a:xfrm>
            <a:off x="4766183" y="6419761"/>
            <a:ext cx="41275" cy="12065"/>
          </a:xfrm>
          <a:custGeom>
            <a:avLst/>
            <a:gdLst/>
            <a:ahLst/>
            <a:cxnLst/>
            <a:rect l="l" t="t" r="r" b="b"/>
            <a:pathLst>
              <a:path w="41275" h="12064">
                <a:moveTo>
                  <a:pt x="38798" y="5626"/>
                </a:moveTo>
                <a:lnTo>
                  <a:pt x="37515" y="6515"/>
                </a:lnTo>
                <a:lnTo>
                  <a:pt x="36182" y="7277"/>
                </a:lnTo>
                <a:lnTo>
                  <a:pt x="34797" y="7924"/>
                </a:lnTo>
                <a:lnTo>
                  <a:pt x="35610" y="9105"/>
                </a:lnTo>
                <a:lnTo>
                  <a:pt x="36334" y="10350"/>
                </a:lnTo>
                <a:lnTo>
                  <a:pt x="36944" y="11645"/>
                </a:lnTo>
                <a:lnTo>
                  <a:pt x="38125" y="11099"/>
                </a:lnTo>
                <a:lnTo>
                  <a:pt x="39281" y="10502"/>
                </a:lnTo>
                <a:lnTo>
                  <a:pt x="40386" y="9867"/>
                </a:lnTo>
                <a:lnTo>
                  <a:pt x="40551" y="9499"/>
                </a:lnTo>
                <a:lnTo>
                  <a:pt x="40932" y="8788"/>
                </a:lnTo>
                <a:lnTo>
                  <a:pt x="40297" y="7683"/>
                </a:lnTo>
                <a:lnTo>
                  <a:pt x="39496" y="6515"/>
                </a:lnTo>
                <a:lnTo>
                  <a:pt x="38798" y="5626"/>
                </a:lnTo>
                <a:close/>
              </a:path>
              <a:path w="41275" h="12064">
                <a:moveTo>
                  <a:pt x="3632" y="0"/>
                </a:moveTo>
                <a:lnTo>
                  <a:pt x="2336" y="812"/>
                </a:lnTo>
                <a:lnTo>
                  <a:pt x="1130" y="1727"/>
                </a:lnTo>
                <a:lnTo>
                  <a:pt x="0" y="2743"/>
                </a:lnTo>
                <a:lnTo>
                  <a:pt x="787" y="3530"/>
                </a:lnTo>
                <a:lnTo>
                  <a:pt x="1600" y="4305"/>
                </a:lnTo>
                <a:lnTo>
                  <a:pt x="2438" y="5041"/>
                </a:lnTo>
                <a:lnTo>
                  <a:pt x="3479" y="3975"/>
                </a:lnTo>
                <a:lnTo>
                  <a:pt x="4635" y="3022"/>
                </a:lnTo>
                <a:lnTo>
                  <a:pt x="5892" y="2197"/>
                </a:lnTo>
                <a:lnTo>
                  <a:pt x="4825" y="1219"/>
                </a:lnTo>
                <a:lnTo>
                  <a:pt x="363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object 859"/>
          <p:cNvSpPr/>
          <p:nvPr/>
        </p:nvSpPr>
        <p:spPr>
          <a:xfrm>
            <a:off x="4807115" y="6417170"/>
            <a:ext cx="12065" cy="12065"/>
          </a:xfrm>
          <a:custGeom>
            <a:avLst/>
            <a:gdLst/>
            <a:ahLst/>
            <a:cxnLst/>
            <a:rect l="l" t="t" r="r" b="b"/>
            <a:pathLst>
              <a:path w="12064" h="12064">
                <a:moveTo>
                  <a:pt x="12026" y="0"/>
                </a:moveTo>
                <a:lnTo>
                  <a:pt x="6858" y="2451"/>
                </a:lnTo>
                <a:lnTo>
                  <a:pt x="2667" y="6362"/>
                </a:lnTo>
                <a:lnTo>
                  <a:pt x="0" y="11366"/>
                </a:lnTo>
                <a:lnTo>
                  <a:pt x="317" y="11937"/>
                </a:lnTo>
                <a:lnTo>
                  <a:pt x="1202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object 860"/>
          <p:cNvSpPr/>
          <p:nvPr/>
        </p:nvSpPr>
        <p:spPr>
          <a:xfrm>
            <a:off x="4806569" y="642908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63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object 861"/>
          <p:cNvSpPr/>
          <p:nvPr/>
        </p:nvSpPr>
        <p:spPr>
          <a:xfrm>
            <a:off x="4865573" y="6418707"/>
            <a:ext cx="23113" cy="28257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object 862"/>
          <p:cNvSpPr/>
          <p:nvPr/>
        </p:nvSpPr>
        <p:spPr>
          <a:xfrm>
            <a:off x="4864176" y="6416040"/>
            <a:ext cx="5080" cy="5080"/>
          </a:xfrm>
          <a:custGeom>
            <a:avLst/>
            <a:gdLst/>
            <a:ahLst/>
            <a:cxnLst/>
            <a:rect l="l" t="t" r="r" b="b"/>
            <a:pathLst>
              <a:path w="5079" h="5079">
                <a:moveTo>
                  <a:pt x="3797" y="0"/>
                </a:moveTo>
                <a:lnTo>
                  <a:pt x="2463" y="596"/>
                </a:lnTo>
                <a:lnTo>
                  <a:pt x="1193" y="1295"/>
                </a:lnTo>
                <a:lnTo>
                  <a:pt x="0" y="2082"/>
                </a:lnTo>
                <a:lnTo>
                  <a:pt x="1397" y="4914"/>
                </a:lnTo>
                <a:lnTo>
                  <a:pt x="2514" y="4051"/>
                </a:lnTo>
                <a:lnTo>
                  <a:pt x="3721" y="3289"/>
                </a:lnTo>
                <a:lnTo>
                  <a:pt x="5016" y="2666"/>
                </a:lnTo>
                <a:lnTo>
                  <a:pt x="37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object 863"/>
          <p:cNvSpPr/>
          <p:nvPr/>
        </p:nvSpPr>
        <p:spPr>
          <a:xfrm>
            <a:off x="4916080" y="6420180"/>
            <a:ext cx="25717" cy="30124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object 864"/>
          <p:cNvSpPr/>
          <p:nvPr/>
        </p:nvSpPr>
        <p:spPr>
          <a:xfrm>
            <a:off x="4937442" y="6416484"/>
            <a:ext cx="5715" cy="7620"/>
          </a:xfrm>
          <a:custGeom>
            <a:avLst/>
            <a:gdLst/>
            <a:ahLst/>
            <a:cxnLst/>
            <a:rect l="l" t="t" r="r" b="b"/>
            <a:pathLst>
              <a:path w="5714" h="7620">
                <a:moveTo>
                  <a:pt x="647" y="0"/>
                </a:moveTo>
                <a:lnTo>
                  <a:pt x="482" y="1231"/>
                </a:lnTo>
                <a:lnTo>
                  <a:pt x="0" y="3695"/>
                </a:lnTo>
                <a:lnTo>
                  <a:pt x="1600" y="4673"/>
                </a:lnTo>
                <a:lnTo>
                  <a:pt x="3060" y="5867"/>
                </a:lnTo>
                <a:lnTo>
                  <a:pt x="4356" y="7238"/>
                </a:lnTo>
                <a:lnTo>
                  <a:pt x="4864" y="5803"/>
                </a:lnTo>
                <a:lnTo>
                  <a:pt x="5295" y="4368"/>
                </a:lnTo>
                <a:lnTo>
                  <a:pt x="5664" y="2959"/>
                </a:lnTo>
                <a:lnTo>
                  <a:pt x="4102" y="1790"/>
                </a:lnTo>
                <a:lnTo>
                  <a:pt x="2412" y="800"/>
                </a:lnTo>
                <a:lnTo>
                  <a:pt x="64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object 865"/>
          <p:cNvSpPr/>
          <p:nvPr/>
        </p:nvSpPr>
        <p:spPr>
          <a:xfrm>
            <a:off x="4920957" y="6437655"/>
            <a:ext cx="13652" cy="12064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object 866"/>
          <p:cNvSpPr/>
          <p:nvPr/>
        </p:nvSpPr>
        <p:spPr>
          <a:xfrm>
            <a:off x="4888268" y="6434175"/>
            <a:ext cx="48653" cy="19354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object 867"/>
          <p:cNvSpPr/>
          <p:nvPr/>
        </p:nvSpPr>
        <p:spPr>
          <a:xfrm>
            <a:off x="4896421" y="6450114"/>
            <a:ext cx="16344" cy="3136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object 868"/>
          <p:cNvSpPr/>
          <p:nvPr/>
        </p:nvSpPr>
        <p:spPr>
          <a:xfrm>
            <a:off x="4903520" y="6451486"/>
            <a:ext cx="6388" cy="2057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object 869"/>
          <p:cNvSpPr/>
          <p:nvPr/>
        </p:nvSpPr>
        <p:spPr>
          <a:xfrm>
            <a:off x="4885385" y="6445427"/>
            <a:ext cx="6400" cy="3365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object 870"/>
          <p:cNvSpPr/>
          <p:nvPr/>
        </p:nvSpPr>
        <p:spPr>
          <a:xfrm>
            <a:off x="4911331" y="6450025"/>
            <a:ext cx="4940" cy="2717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object 871"/>
          <p:cNvSpPr/>
          <p:nvPr/>
        </p:nvSpPr>
        <p:spPr>
          <a:xfrm>
            <a:off x="4915661" y="6450304"/>
            <a:ext cx="1689" cy="1638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object 872"/>
          <p:cNvSpPr/>
          <p:nvPr/>
        </p:nvSpPr>
        <p:spPr>
          <a:xfrm>
            <a:off x="5237530" y="6417170"/>
            <a:ext cx="31229" cy="17830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object 873"/>
          <p:cNvSpPr/>
          <p:nvPr/>
        </p:nvSpPr>
        <p:spPr>
          <a:xfrm>
            <a:off x="5236692" y="6414414"/>
            <a:ext cx="34925" cy="16510"/>
          </a:xfrm>
          <a:custGeom>
            <a:avLst/>
            <a:gdLst/>
            <a:ahLst/>
            <a:cxnLst/>
            <a:rect l="l" t="t" r="r" b="b"/>
            <a:pathLst>
              <a:path w="34925" h="16510">
                <a:moveTo>
                  <a:pt x="0" y="12636"/>
                </a:moveTo>
                <a:lnTo>
                  <a:pt x="368" y="13728"/>
                </a:lnTo>
                <a:lnTo>
                  <a:pt x="664" y="14973"/>
                </a:lnTo>
                <a:lnTo>
                  <a:pt x="838" y="16014"/>
                </a:lnTo>
                <a:lnTo>
                  <a:pt x="1235" y="14871"/>
                </a:lnTo>
                <a:lnTo>
                  <a:pt x="1600" y="13982"/>
                </a:lnTo>
                <a:lnTo>
                  <a:pt x="2082" y="13030"/>
                </a:lnTo>
                <a:lnTo>
                  <a:pt x="698" y="12788"/>
                </a:lnTo>
                <a:lnTo>
                  <a:pt x="0" y="12636"/>
                </a:lnTo>
                <a:close/>
              </a:path>
              <a:path w="34925" h="16510">
                <a:moveTo>
                  <a:pt x="31991" y="0"/>
                </a:moveTo>
                <a:lnTo>
                  <a:pt x="31229" y="977"/>
                </a:lnTo>
                <a:lnTo>
                  <a:pt x="30429" y="1892"/>
                </a:lnTo>
                <a:lnTo>
                  <a:pt x="29616" y="2755"/>
                </a:lnTo>
                <a:lnTo>
                  <a:pt x="30490" y="3162"/>
                </a:lnTo>
                <a:lnTo>
                  <a:pt x="31292" y="3594"/>
                </a:lnTo>
                <a:lnTo>
                  <a:pt x="32080" y="4102"/>
                </a:lnTo>
                <a:lnTo>
                  <a:pt x="32916" y="3149"/>
                </a:lnTo>
                <a:lnTo>
                  <a:pt x="33693" y="2222"/>
                </a:lnTo>
                <a:lnTo>
                  <a:pt x="34467" y="1244"/>
                </a:lnTo>
                <a:lnTo>
                  <a:pt x="33667" y="787"/>
                </a:lnTo>
                <a:lnTo>
                  <a:pt x="32829" y="368"/>
                </a:lnTo>
                <a:lnTo>
                  <a:pt x="31991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object 874"/>
          <p:cNvSpPr/>
          <p:nvPr/>
        </p:nvSpPr>
        <p:spPr>
          <a:xfrm>
            <a:off x="5211686" y="6412674"/>
            <a:ext cx="21094" cy="20853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object 875"/>
          <p:cNvSpPr/>
          <p:nvPr/>
        </p:nvSpPr>
        <p:spPr>
          <a:xfrm>
            <a:off x="5232234" y="6431394"/>
            <a:ext cx="1003" cy="2489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object 876"/>
          <p:cNvSpPr/>
          <p:nvPr/>
        </p:nvSpPr>
        <p:spPr>
          <a:xfrm>
            <a:off x="5210276" y="6409550"/>
            <a:ext cx="24765" cy="22225"/>
          </a:xfrm>
          <a:custGeom>
            <a:avLst/>
            <a:gdLst/>
            <a:ahLst/>
            <a:cxnLst/>
            <a:rect l="l" t="t" r="r" b="b"/>
            <a:pathLst>
              <a:path w="24764" h="22225">
                <a:moveTo>
                  <a:pt x="20116" y="15278"/>
                </a:moveTo>
                <a:lnTo>
                  <a:pt x="21183" y="17373"/>
                </a:lnTo>
                <a:lnTo>
                  <a:pt x="21996" y="19596"/>
                </a:lnTo>
                <a:lnTo>
                  <a:pt x="22504" y="21844"/>
                </a:lnTo>
                <a:lnTo>
                  <a:pt x="23025" y="20142"/>
                </a:lnTo>
                <a:lnTo>
                  <a:pt x="23698" y="18516"/>
                </a:lnTo>
                <a:lnTo>
                  <a:pt x="24511" y="17005"/>
                </a:lnTo>
                <a:lnTo>
                  <a:pt x="23012" y="16560"/>
                </a:lnTo>
                <a:lnTo>
                  <a:pt x="21539" y="15976"/>
                </a:lnTo>
                <a:lnTo>
                  <a:pt x="20116" y="15278"/>
                </a:lnTo>
                <a:close/>
              </a:path>
              <a:path w="24764" h="22225">
                <a:moveTo>
                  <a:pt x="2184" y="0"/>
                </a:moveTo>
                <a:lnTo>
                  <a:pt x="0" y="139"/>
                </a:lnTo>
                <a:lnTo>
                  <a:pt x="888" y="2120"/>
                </a:lnTo>
                <a:lnTo>
                  <a:pt x="1409" y="3124"/>
                </a:lnTo>
                <a:lnTo>
                  <a:pt x="4660" y="3251"/>
                </a:lnTo>
                <a:lnTo>
                  <a:pt x="6248" y="3556"/>
                </a:lnTo>
                <a:lnTo>
                  <a:pt x="7747" y="4051"/>
                </a:lnTo>
                <a:lnTo>
                  <a:pt x="6972" y="2844"/>
                </a:lnTo>
                <a:lnTo>
                  <a:pt x="6261" y="1562"/>
                </a:lnTo>
                <a:lnTo>
                  <a:pt x="5613" y="215"/>
                </a:lnTo>
                <a:lnTo>
                  <a:pt x="4610" y="76"/>
                </a:lnTo>
                <a:lnTo>
                  <a:pt x="218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object 877"/>
          <p:cNvSpPr/>
          <p:nvPr/>
        </p:nvSpPr>
        <p:spPr>
          <a:xfrm>
            <a:off x="5236464" y="6430429"/>
            <a:ext cx="1308" cy="4445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object 878"/>
          <p:cNvSpPr/>
          <p:nvPr/>
        </p:nvSpPr>
        <p:spPr>
          <a:xfrm>
            <a:off x="5232780" y="6426555"/>
            <a:ext cx="5080" cy="8255"/>
          </a:xfrm>
          <a:custGeom>
            <a:avLst/>
            <a:gdLst/>
            <a:ahLst/>
            <a:cxnLst/>
            <a:rect l="l" t="t" r="r" b="b"/>
            <a:pathLst>
              <a:path w="5079" h="8254">
                <a:moveTo>
                  <a:pt x="2006" y="0"/>
                </a:moveTo>
                <a:lnTo>
                  <a:pt x="1156" y="1600"/>
                </a:lnTo>
                <a:lnTo>
                  <a:pt x="520" y="3124"/>
                </a:lnTo>
                <a:lnTo>
                  <a:pt x="0" y="4838"/>
                </a:lnTo>
                <a:lnTo>
                  <a:pt x="139" y="5397"/>
                </a:lnTo>
                <a:lnTo>
                  <a:pt x="444" y="7327"/>
                </a:lnTo>
                <a:lnTo>
                  <a:pt x="1524" y="7683"/>
                </a:lnTo>
                <a:lnTo>
                  <a:pt x="2603" y="7950"/>
                </a:lnTo>
                <a:lnTo>
                  <a:pt x="3683" y="8128"/>
                </a:lnTo>
                <a:lnTo>
                  <a:pt x="3924" y="6654"/>
                </a:lnTo>
                <a:lnTo>
                  <a:pt x="4279" y="5232"/>
                </a:lnTo>
                <a:lnTo>
                  <a:pt x="4749" y="3873"/>
                </a:lnTo>
                <a:lnTo>
                  <a:pt x="4559" y="2730"/>
                </a:lnTo>
                <a:lnTo>
                  <a:pt x="4250" y="1511"/>
                </a:lnTo>
                <a:lnTo>
                  <a:pt x="3911" y="495"/>
                </a:lnTo>
                <a:lnTo>
                  <a:pt x="3276" y="355"/>
                </a:lnTo>
                <a:lnTo>
                  <a:pt x="20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object 879"/>
          <p:cNvSpPr/>
          <p:nvPr/>
        </p:nvSpPr>
        <p:spPr>
          <a:xfrm>
            <a:off x="5120500" y="6410528"/>
            <a:ext cx="52831" cy="44615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object 880"/>
          <p:cNvSpPr/>
          <p:nvPr/>
        </p:nvSpPr>
        <p:spPr>
          <a:xfrm>
            <a:off x="5105679" y="6438786"/>
            <a:ext cx="24409" cy="16408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object 881"/>
          <p:cNvSpPr/>
          <p:nvPr/>
        </p:nvSpPr>
        <p:spPr>
          <a:xfrm>
            <a:off x="5094528" y="6428460"/>
            <a:ext cx="51892" cy="26644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object 882"/>
          <p:cNvSpPr/>
          <p:nvPr/>
        </p:nvSpPr>
        <p:spPr>
          <a:xfrm>
            <a:off x="5093373" y="6422606"/>
            <a:ext cx="12915" cy="26009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object 883"/>
          <p:cNvSpPr/>
          <p:nvPr/>
        </p:nvSpPr>
        <p:spPr>
          <a:xfrm>
            <a:off x="5100707" y="6433147"/>
            <a:ext cx="4578" cy="5168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object 884"/>
          <p:cNvSpPr/>
          <p:nvPr/>
        </p:nvSpPr>
        <p:spPr>
          <a:xfrm>
            <a:off x="5096687" y="6426593"/>
            <a:ext cx="4445" cy="6985"/>
          </a:xfrm>
          <a:custGeom>
            <a:avLst/>
            <a:gdLst/>
            <a:ahLst/>
            <a:cxnLst/>
            <a:rect l="l" t="t" r="r" b="b"/>
            <a:pathLst>
              <a:path w="4445" h="6985">
                <a:moveTo>
                  <a:pt x="1295" y="0"/>
                </a:moveTo>
                <a:lnTo>
                  <a:pt x="749" y="1422"/>
                </a:lnTo>
                <a:lnTo>
                  <a:pt x="317" y="2908"/>
                </a:lnTo>
                <a:lnTo>
                  <a:pt x="0" y="4457"/>
                </a:lnTo>
                <a:lnTo>
                  <a:pt x="419" y="5029"/>
                </a:lnTo>
                <a:lnTo>
                  <a:pt x="1168" y="6197"/>
                </a:lnTo>
                <a:lnTo>
                  <a:pt x="3149" y="6362"/>
                </a:lnTo>
                <a:lnTo>
                  <a:pt x="4140" y="6553"/>
                </a:lnTo>
                <a:lnTo>
                  <a:pt x="4254" y="5664"/>
                </a:lnTo>
                <a:lnTo>
                  <a:pt x="3124" y="3784"/>
                </a:lnTo>
                <a:lnTo>
                  <a:pt x="2120" y="1892"/>
                </a:lnTo>
                <a:lnTo>
                  <a:pt x="12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object 885"/>
          <p:cNvSpPr/>
          <p:nvPr/>
        </p:nvSpPr>
        <p:spPr>
          <a:xfrm>
            <a:off x="5099621" y="6436220"/>
            <a:ext cx="5461" cy="11849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object 886"/>
          <p:cNvSpPr/>
          <p:nvPr/>
        </p:nvSpPr>
        <p:spPr>
          <a:xfrm>
            <a:off x="5097856" y="6432791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0" y="0"/>
                </a:moveTo>
                <a:lnTo>
                  <a:pt x="673" y="1104"/>
                </a:lnTo>
                <a:lnTo>
                  <a:pt x="1257" y="2247"/>
                </a:lnTo>
                <a:lnTo>
                  <a:pt x="1765" y="3428"/>
                </a:lnTo>
                <a:lnTo>
                  <a:pt x="2184" y="3505"/>
                </a:lnTo>
                <a:lnTo>
                  <a:pt x="2997" y="3708"/>
                </a:lnTo>
                <a:lnTo>
                  <a:pt x="2852" y="2247"/>
                </a:lnTo>
                <a:lnTo>
                  <a:pt x="2916" y="1104"/>
                </a:lnTo>
                <a:lnTo>
                  <a:pt x="2984" y="355"/>
                </a:lnTo>
                <a:lnTo>
                  <a:pt x="1993" y="17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object 887"/>
          <p:cNvSpPr/>
          <p:nvPr/>
        </p:nvSpPr>
        <p:spPr>
          <a:xfrm>
            <a:off x="4529378" y="5962358"/>
            <a:ext cx="975245" cy="487679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object 888"/>
          <p:cNvSpPr/>
          <p:nvPr/>
        </p:nvSpPr>
        <p:spPr>
          <a:xfrm>
            <a:off x="5711329" y="4127322"/>
            <a:ext cx="42621" cy="44716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object 889"/>
          <p:cNvSpPr/>
          <p:nvPr/>
        </p:nvSpPr>
        <p:spPr>
          <a:xfrm>
            <a:off x="5708954" y="4124934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31875" y="46473"/>
                </a:moveTo>
                <a:lnTo>
                  <a:pt x="26441" y="47104"/>
                </a:lnTo>
                <a:lnTo>
                  <a:pt x="27038" y="47967"/>
                </a:lnTo>
                <a:lnTo>
                  <a:pt x="27584" y="48869"/>
                </a:lnTo>
                <a:lnTo>
                  <a:pt x="28079" y="49834"/>
                </a:lnTo>
                <a:lnTo>
                  <a:pt x="29108" y="49618"/>
                </a:lnTo>
                <a:lnTo>
                  <a:pt x="31875" y="46473"/>
                </a:lnTo>
                <a:close/>
              </a:path>
              <a:path w="47625" h="50164">
                <a:moveTo>
                  <a:pt x="39942" y="42090"/>
                </a:moveTo>
                <a:lnTo>
                  <a:pt x="38087" y="42494"/>
                </a:lnTo>
                <a:lnTo>
                  <a:pt x="32918" y="45288"/>
                </a:lnTo>
                <a:lnTo>
                  <a:pt x="31875" y="46473"/>
                </a:lnTo>
                <a:lnTo>
                  <a:pt x="35966" y="45999"/>
                </a:lnTo>
                <a:lnTo>
                  <a:pt x="39942" y="42090"/>
                </a:lnTo>
                <a:close/>
              </a:path>
              <a:path w="47625" h="50164">
                <a:moveTo>
                  <a:pt x="44996" y="30264"/>
                </a:moveTo>
                <a:lnTo>
                  <a:pt x="42748" y="39331"/>
                </a:lnTo>
                <a:lnTo>
                  <a:pt x="39942" y="42090"/>
                </a:lnTo>
                <a:lnTo>
                  <a:pt x="43573" y="41300"/>
                </a:lnTo>
                <a:lnTo>
                  <a:pt x="45085" y="39624"/>
                </a:lnTo>
                <a:lnTo>
                  <a:pt x="46367" y="37757"/>
                </a:lnTo>
                <a:lnTo>
                  <a:pt x="47409" y="35699"/>
                </a:lnTo>
                <a:lnTo>
                  <a:pt x="46380" y="33997"/>
                </a:lnTo>
                <a:lnTo>
                  <a:pt x="45567" y="32169"/>
                </a:lnTo>
                <a:lnTo>
                  <a:pt x="44996" y="30264"/>
                </a:lnTo>
                <a:close/>
              </a:path>
              <a:path w="47625" h="50164">
                <a:moveTo>
                  <a:pt x="3543" y="31521"/>
                </a:moveTo>
                <a:lnTo>
                  <a:pt x="3238" y="33426"/>
                </a:lnTo>
                <a:lnTo>
                  <a:pt x="2768" y="35229"/>
                </a:lnTo>
                <a:lnTo>
                  <a:pt x="2120" y="36931"/>
                </a:lnTo>
                <a:lnTo>
                  <a:pt x="6007" y="36766"/>
                </a:lnTo>
                <a:lnTo>
                  <a:pt x="5003" y="35115"/>
                </a:lnTo>
                <a:lnTo>
                  <a:pt x="4178" y="33350"/>
                </a:lnTo>
                <a:lnTo>
                  <a:pt x="3543" y="31521"/>
                </a:lnTo>
                <a:close/>
              </a:path>
              <a:path w="47625" h="50164">
                <a:moveTo>
                  <a:pt x="33553" y="0"/>
                </a:moveTo>
                <a:lnTo>
                  <a:pt x="24688" y="0"/>
                </a:lnTo>
                <a:lnTo>
                  <a:pt x="17220" y="960"/>
                </a:lnTo>
                <a:lnTo>
                  <a:pt x="10248" y="3827"/>
                </a:lnTo>
                <a:lnTo>
                  <a:pt x="4325" y="8577"/>
                </a:lnTo>
                <a:lnTo>
                  <a:pt x="0" y="15189"/>
                </a:lnTo>
                <a:lnTo>
                  <a:pt x="952" y="16725"/>
                </a:lnTo>
                <a:lnTo>
                  <a:pt x="1752" y="18402"/>
                </a:lnTo>
                <a:lnTo>
                  <a:pt x="2374" y="20243"/>
                </a:lnTo>
                <a:lnTo>
                  <a:pt x="5137" y="13126"/>
                </a:lnTo>
                <a:lnTo>
                  <a:pt x="10234" y="7473"/>
                </a:lnTo>
                <a:lnTo>
                  <a:pt x="16967" y="3745"/>
                </a:lnTo>
                <a:lnTo>
                  <a:pt x="24637" y="2400"/>
                </a:lnTo>
                <a:lnTo>
                  <a:pt x="38803" y="2400"/>
                </a:lnTo>
                <a:lnTo>
                  <a:pt x="33553" y="0"/>
                </a:lnTo>
                <a:close/>
              </a:path>
              <a:path w="47625" h="50164">
                <a:moveTo>
                  <a:pt x="38803" y="2400"/>
                </a:moveTo>
                <a:lnTo>
                  <a:pt x="24637" y="2400"/>
                </a:lnTo>
                <a:lnTo>
                  <a:pt x="25819" y="2425"/>
                </a:lnTo>
                <a:lnTo>
                  <a:pt x="35420" y="2946"/>
                </a:lnTo>
                <a:lnTo>
                  <a:pt x="42087" y="10413"/>
                </a:lnTo>
                <a:lnTo>
                  <a:pt x="44653" y="18948"/>
                </a:lnTo>
                <a:lnTo>
                  <a:pt x="45135" y="16471"/>
                </a:lnTo>
                <a:lnTo>
                  <a:pt x="45923" y="14224"/>
                </a:lnTo>
                <a:lnTo>
                  <a:pt x="46939" y="12179"/>
                </a:lnTo>
                <a:lnTo>
                  <a:pt x="42303" y="4000"/>
                </a:lnTo>
                <a:lnTo>
                  <a:pt x="38803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object 890"/>
          <p:cNvSpPr/>
          <p:nvPr/>
        </p:nvSpPr>
        <p:spPr>
          <a:xfrm>
            <a:off x="5758014" y="4125391"/>
            <a:ext cx="42506" cy="44869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object 891"/>
          <p:cNvSpPr/>
          <p:nvPr/>
        </p:nvSpPr>
        <p:spPr>
          <a:xfrm>
            <a:off x="5757303" y="4142066"/>
            <a:ext cx="1847" cy="11772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object 892"/>
          <p:cNvSpPr/>
          <p:nvPr/>
        </p:nvSpPr>
        <p:spPr>
          <a:xfrm>
            <a:off x="5755894" y="4122991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6967" y="46354"/>
                </a:moveTo>
                <a:lnTo>
                  <a:pt x="18783" y="47447"/>
                </a:lnTo>
                <a:lnTo>
                  <a:pt x="20472" y="48793"/>
                </a:lnTo>
                <a:lnTo>
                  <a:pt x="21958" y="50393"/>
                </a:lnTo>
                <a:lnTo>
                  <a:pt x="22517" y="50393"/>
                </a:lnTo>
                <a:lnTo>
                  <a:pt x="24714" y="50253"/>
                </a:lnTo>
                <a:lnTo>
                  <a:pt x="25514" y="49034"/>
                </a:lnTo>
                <a:lnTo>
                  <a:pt x="26415" y="47917"/>
                </a:lnTo>
                <a:lnTo>
                  <a:pt x="27171" y="47142"/>
                </a:lnTo>
                <a:lnTo>
                  <a:pt x="20027" y="47142"/>
                </a:lnTo>
                <a:lnTo>
                  <a:pt x="18453" y="46837"/>
                </a:lnTo>
                <a:lnTo>
                  <a:pt x="16967" y="46354"/>
                </a:lnTo>
                <a:close/>
              </a:path>
              <a:path w="47625" h="50800">
                <a:moveTo>
                  <a:pt x="27406" y="46901"/>
                </a:moveTo>
                <a:lnTo>
                  <a:pt x="26034" y="47142"/>
                </a:lnTo>
                <a:lnTo>
                  <a:pt x="27171" y="47142"/>
                </a:lnTo>
                <a:lnTo>
                  <a:pt x="27406" y="46901"/>
                </a:lnTo>
                <a:close/>
              </a:path>
              <a:path w="47625" h="50800">
                <a:moveTo>
                  <a:pt x="2819" y="30860"/>
                </a:moveTo>
                <a:lnTo>
                  <a:pt x="2324" y="33286"/>
                </a:lnTo>
                <a:lnTo>
                  <a:pt x="1523" y="35559"/>
                </a:lnTo>
                <a:lnTo>
                  <a:pt x="469" y="37642"/>
                </a:lnTo>
                <a:lnTo>
                  <a:pt x="1549" y="39446"/>
                </a:lnTo>
                <a:lnTo>
                  <a:pt x="2844" y="41109"/>
                </a:lnTo>
                <a:lnTo>
                  <a:pt x="4330" y="42608"/>
                </a:lnTo>
                <a:lnTo>
                  <a:pt x="7175" y="42748"/>
                </a:lnTo>
                <a:lnTo>
                  <a:pt x="9982" y="43294"/>
                </a:lnTo>
                <a:lnTo>
                  <a:pt x="12636" y="44272"/>
                </a:lnTo>
                <a:lnTo>
                  <a:pt x="7937" y="41236"/>
                </a:lnTo>
                <a:lnTo>
                  <a:pt x="4533" y="36245"/>
                </a:lnTo>
                <a:lnTo>
                  <a:pt x="2819" y="30860"/>
                </a:lnTo>
                <a:close/>
              </a:path>
              <a:path w="47625" h="50800">
                <a:moveTo>
                  <a:pt x="44627" y="29730"/>
                </a:moveTo>
                <a:lnTo>
                  <a:pt x="43764" y="33527"/>
                </a:lnTo>
                <a:lnTo>
                  <a:pt x="42125" y="36918"/>
                </a:lnTo>
                <a:lnTo>
                  <a:pt x="39827" y="39687"/>
                </a:lnTo>
                <a:lnTo>
                  <a:pt x="41541" y="39230"/>
                </a:lnTo>
                <a:lnTo>
                  <a:pt x="43306" y="38938"/>
                </a:lnTo>
                <a:lnTo>
                  <a:pt x="45072" y="38798"/>
                </a:lnTo>
                <a:lnTo>
                  <a:pt x="45859" y="37655"/>
                </a:lnTo>
                <a:lnTo>
                  <a:pt x="46558" y="36461"/>
                </a:lnTo>
                <a:lnTo>
                  <a:pt x="47167" y="35191"/>
                </a:lnTo>
                <a:lnTo>
                  <a:pt x="46100" y="33477"/>
                </a:lnTo>
                <a:lnTo>
                  <a:pt x="45237" y="31648"/>
                </a:lnTo>
                <a:lnTo>
                  <a:pt x="44627" y="29730"/>
                </a:lnTo>
                <a:close/>
              </a:path>
              <a:path w="47625" h="50800">
                <a:moveTo>
                  <a:pt x="32892" y="0"/>
                </a:moveTo>
                <a:lnTo>
                  <a:pt x="24193" y="0"/>
                </a:lnTo>
                <a:lnTo>
                  <a:pt x="16986" y="893"/>
                </a:lnTo>
                <a:lnTo>
                  <a:pt x="10225" y="3560"/>
                </a:lnTo>
                <a:lnTo>
                  <a:pt x="4399" y="7977"/>
                </a:lnTo>
                <a:lnTo>
                  <a:pt x="0" y="14122"/>
                </a:lnTo>
                <a:lnTo>
                  <a:pt x="863" y="15633"/>
                </a:lnTo>
                <a:lnTo>
                  <a:pt x="1574" y="17284"/>
                </a:lnTo>
                <a:lnTo>
                  <a:pt x="2120" y="19075"/>
                </a:lnTo>
                <a:lnTo>
                  <a:pt x="5122" y="12392"/>
                </a:lnTo>
                <a:lnTo>
                  <a:pt x="10207" y="7113"/>
                </a:lnTo>
                <a:lnTo>
                  <a:pt x="16754" y="3646"/>
                </a:lnTo>
                <a:lnTo>
                  <a:pt x="24142" y="2400"/>
                </a:lnTo>
                <a:lnTo>
                  <a:pt x="38228" y="2400"/>
                </a:lnTo>
                <a:lnTo>
                  <a:pt x="32892" y="0"/>
                </a:lnTo>
                <a:close/>
              </a:path>
              <a:path w="47625" h="50800">
                <a:moveTo>
                  <a:pt x="38228" y="2400"/>
                </a:moveTo>
                <a:lnTo>
                  <a:pt x="24142" y="2400"/>
                </a:lnTo>
                <a:lnTo>
                  <a:pt x="25323" y="2438"/>
                </a:lnTo>
                <a:lnTo>
                  <a:pt x="34797" y="2946"/>
                </a:lnTo>
                <a:lnTo>
                  <a:pt x="41401" y="10223"/>
                </a:lnTo>
                <a:lnTo>
                  <a:pt x="44043" y="18630"/>
                </a:lnTo>
                <a:lnTo>
                  <a:pt x="44488" y="16128"/>
                </a:lnTo>
                <a:lnTo>
                  <a:pt x="45224" y="13843"/>
                </a:lnTo>
                <a:lnTo>
                  <a:pt x="46202" y="11772"/>
                </a:lnTo>
                <a:lnTo>
                  <a:pt x="41503" y="3873"/>
                </a:lnTo>
                <a:lnTo>
                  <a:pt x="38228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object 893"/>
          <p:cNvSpPr/>
          <p:nvPr/>
        </p:nvSpPr>
        <p:spPr>
          <a:xfrm>
            <a:off x="5752960" y="4143883"/>
            <a:ext cx="1765" cy="11302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object 894"/>
          <p:cNvSpPr/>
          <p:nvPr/>
        </p:nvSpPr>
        <p:spPr>
          <a:xfrm>
            <a:off x="5753608" y="4137101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69" y="2044"/>
                </a:lnTo>
                <a:lnTo>
                  <a:pt x="482" y="4305"/>
                </a:lnTo>
                <a:lnTo>
                  <a:pt x="0" y="6781"/>
                </a:lnTo>
                <a:lnTo>
                  <a:pt x="596" y="8775"/>
                </a:lnTo>
                <a:lnTo>
                  <a:pt x="977" y="10845"/>
                </a:lnTo>
                <a:lnTo>
                  <a:pt x="1015" y="14693"/>
                </a:lnTo>
                <a:lnTo>
                  <a:pt x="762" y="16433"/>
                </a:lnTo>
                <a:lnTo>
                  <a:pt x="342" y="18084"/>
                </a:lnTo>
                <a:lnTo>
                  <a:pt x="914" y="19989"/>
                </a:lnTo>
                <a:lnTo>
                  <a:pt x="1727" y="21818"/>
                </a:lnTo>
                <a:lnTo>
                  <a:pt x="2755" y="23533"/>
                </a:lnTo>
                <a:lnTo>
                  <a:pt x="3809" y="21450"/>
                </a:lnTo>
                <a:lnTo>
                  <a:pt x="4610" y="19176"/>
                </a:lnTo>
                <a:lnTo>
                  <a:pt x="5105" y="16738"/>
                </a:lnTo>
                <a:lnTo>
                  <a:pt x="4673" y="15430"/>
                </a:lnTo>
                <a:lnTo>
                  <a:pt x="4356" y="14084"/>
                </a:lnTo>
                <a:lnTo>
                  <a:pt x="3695" y="10032"/>
                </a:lnTo>
                <a:lnTo>
                  <a:pt x="3822" y="7416"/>
                </a:lnTo>
                <a:lnTo>
                  <a:pt x="4406" y="4965"/>
                </a:lnTo>
                <a:lnTo>
                  <a:pt x="3860" y="3162"/>
                </a:lnTo>
                <a:lnTo>
                  <a:pt x="3149" y="1511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object 895"/>
          <p:cNvSpPr/>
          <p:nvPr/>
        </p:nvSpPr>
        <p:spPr>
          <a:xfrm>
            <a:off x="5804344" y="4122534"/>
            <a:ext cx="40601" cy="44869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object 896"/>
          <p:cNvSpPr/>
          <p:nvPr/>
        </p:nvSpPr>
        <p:spPr>
          <a:xfrm>
            <a:off x="5803791" y="4139755"/>
            <a:ext cx="1886" cy="11544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object 897"/>
          <p:cNvSpPr/>
          <p:nvPr/>
        </p:nvSpPr>
        <p:spPr>
          <a:xfrm>
            <a:off x="5802096" y="4120121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6357" y="46050"/>
                </a:moveTo>
                <a:lnTo>
                  <a:pt x="18138" y="47269"/>
                </a:lnTo>
                <a:lnTo>
                  <a:pt x="19723" y="48679"/>
                </a:lnTo>
                <a:lnTo>
                  <a:pt x="21120" y="50355"/>
                </a:lnTo>
                <a:lnTo>
                  <a:pt x="22364" y="50393"/>
                </a:lnTo>
                <a:lnTo>
                  <a:pt x="24244" y="50330"/>
                </a:lnTo>
                <a:lnTo>
                  <a:pt x="25666" y="50177"/>
                </a:lnTo>
                <a:lnTo>
                  <a:pt x="26631" y="48882"/>
                </a:lnTo>
                <a:lnTo>
                  <a:pt x="27698" y="47701"/>
                </a:lnTo>
                <a:lnTo>
                  <a:pt x="28177" y="47269"/>
                </a:lnTo>
                <a:lnTo>
                  <a:pt x="22898" y="47269"/>
                </a:lnTo>
                <a:lnTo>
                  <a:pt x="19964" y="47129"/>
                </a:lnTo>
                <a:lnTo>
                  <a:pt x="18097" y="46710"/>
                </a:lnTo>
                <a:lnTo>
                  <a:pt x="16357" y="46050"/>
                </a:lnTo>
                <a:close/>
              </a:path>
              <a:path w="45720" h="50800">
                <a:moveTo>
                  <a:pt x="28867" y="46647"/>
                </a:moveTo>
                <a:lnTo>
                  <a:pt x="27127" y="47053"/>
                </a:lnTo>
                <a:lnTo>
                  <a:pt x="25298" y="47269"/>
                </a:lnTo>
                <a:lnTo>
                  <a:pt x="28177" y="47269"/>
                </a:lnTo>
                <a:lnTo>
                  <a:pt x="28867" y="46647"/>
                </a:lnTo>
                <a:close/>
              </a:path>
              <a:path w="45720" h="50800">
                <a:moveTo>
                  <a:pt x="3162" y="31178"/>
                </a:moveTo>
                <a:lnTo>
                  <a:pt x="2717" y="33629"/>
                </a:lnTo>
                <a:lnTo>
                  <a:pt x="1968" y="35941"/>
                </a:lnTo>
                <a:lnTo>
                  <a:pt x="965" y="38049"/>
                </a:lnTo>
                <a:lnTo>
                  <a:pt x="1765" y="39331"/>
                </a:lnTo>
                <a:lnTo>
                  <a:pt x="2679" y="40538"/>
                </a:lnTo>
                <a:lnTo>
                  <a:pt x="3695" y="41668"/>
                </a:lnTo>
                <a:lnTo>
                  <a:pt x="6565" y="41909"/>
                </a:lnTo>
                <a:lnTo>
                  <a:pt x="9398" y="42595"/>
                </a:lnTo>
                <a:lnTo>
                  <a:pt x="12039" y="43700"/>
                </a:lnTo>
                <a:lnTo>
                  <a:pt x="7861" y="40703"/>
                </a:lnTo>
                <a:lnTo>
                  <a:pt x="4813" y="36118"/>
                </a:lnTo>
                <a:lnTo>
                  <a:pt x="3162" y="31178"/>
                </a:lnTo>
                <a:close/>
              </a:path>
              <a:path w="45720" h="50800">
                <a:moveTo>
                  <a:pt x="42214" y="36601"/>
                </a:moveTo>
                <a:lnTo>
                  <a:pt x="41300" y="38201"/>
                </a:lnTo>
                <a:lnTo>
                  <a:pt x="40208" y="39662"/>
                </a:lnTo>
                <a:lnTo>
                  <a:pt x="38950" y="40944"/>
                </a:lnTo>
                <a:lnTo>
                  <a:pt x="40627" y="40424"/>
                </a:lnTo>
                <a:lnTo>
                  <a:pt x="42354" y="40055"/>
                </a:lnTo>
                <a:lnTo>
                  <a:pt x="44094" y="39839"/>
                </a:lnTo>
                <a:lnTo>
                  <a:pt x="43383" y="38811"/>
                </a:lnTo>
                <a:lnTo>
                  <a:pt x="42760" y="37731"/>
                </a:lnTo>
                <a:lnTo>
                  <a:pt x="42214" y="36601"/>
                </a:lnTo>
                <a:close/>
              </a:path>
              <a:path w="45720" h="50800">
                <a:moveTo>
                  <a:pt x="32702" y="0"/>
                </a:moveTo>
                <a:lnTo>
                  <a:pt x="24434" y="0"/>
                </a:lnTo>
                <a:lnTo>
                  <a:pt x="17103" y="925"/>
                </a:lnTo>
                <a:lnTo>
                  <a:pt x="10232" y="3692"/>
                </a:lnTo>
                <a:lnTo>
                  <a:pt x="4366" y="8261"/>
                </a:lnTo>
                <a:lnTo>
                  <a:pt x="0" y="14630"/>
                </a:lnTo>
                <a:lnTo>
                  <a:pt x="901" y="16154"/>
                </a:lnTo>
                <a:lnTo>
                  <a:pt x="1663" y="17818"/>
                </a:lnTo>
                <a:lnTo>
                  <a:pt x="2247" y="19634"/>
                </a:lnTo>
                <a:lnTo>
                  <a:pt x="5131" y="12740"/>
                </a:lnTo>
                <a:lnTo>
                  <a:pt x="10220" y="7283"/>
                </a:lnTo>
                <a:lnTo>
                  <a:pt x="16896" y="3686"/>
                </a:lnTo>
                <a:lnTo>
                  <a:pt x="24384" y="2400"/>
                </a:lnTo>
                <a:lnTo>
                  <a:pt x="38314" y="2400"/>
                </a:lnTo>
                <a:lnTo>
                  <a:pt x="32702" y="0"/>
                </a:lnTo>
                <a:close/>
              </a:path>
              <a:path w="45720" h="50800">
                <a:moveTo>
                  <a:pt x="38314" y="2400"/>
                </a:moveTo>
                <a:lnTo>
                  <a:pt x="24384" y="2400"/>
                </a:lnTo>
                <a:lnTo>
                  <a:pt x="25552" y="2438"/>
                </a:lnTo>
                <a:lnTo>
                  <a:pt x="33629" y="2870"/>
                </a:lnTo>
                <a:lnTo>
                  <a:pt x="39624" y="8204"/>
                </a:lnTo>
                <a:lnTo>
                  <a:pt x="42849" y="14973"/>
                </a:lnTo>
                <a:lnTo>
                  <a:pt x="43662" y="13373"/>
                </a:lnTo>
                <a:lnTo>
                  <a:pt x="44615" y="11925"/>
                </a:lnTo>
                <a:lnTo>
                  <a:pt x="45694" y="10591"/>
                </a:lnTo>
                <a:lnTo>
                  <a:pt x="40868" y="3492"/>
                </a:lnTo>
                <a:lnTo>
                  <a:pt x="38314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object 898"/>
          <p:cNvSpPr/>
          <p:nvPr/>
        </p:nvSpPr>
        <p:spPr>
          <a:xfrm>
            <a:off x="5799443" y="4141622"/>
            <a:ext cx="1706" cy="11099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object 899"/>
          <p:cNvSpPr/>
          <p:nvPr/>
        </p:nvSpPr>
        <p:spPr>
          <a:xfrm>
            <a:off x="5799950" y="4134764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46" y="0"/>
                </a:moveTo>
                <a:lnTo>
                  <a:pt x="1168" y="2070"/>
                </a:lnTo>
                <a:lnTo>
                  <a:pt x="431" y="4356"/>
                </a:lnTo>
                <a:lnTo>
                  <a:pt x="0" y="6857"/>
                </a:lnTo>
                <a:lnTo>
                  <a:pt x="660" y="8966"/>
                </a:lnTo>
                <a:lnTo>
                  <a:pt x="1079" y="11137"/>
                </a:lnTo>
                <a:lnTo>
                  <a:pt x="1098" y="15125"/>
                </a:lnTo>
                <a:lnTo>
                  <a:pt x="894" y="16548"/>
                </a:lnTo>
                <a:lnTo>
                  <a:pt x="571" y="17957"/>
                </a:lnTo>
                <a:lnTo>
                  <a:pt x="1181" y="19875"/>
                </a:lnTo>
                <a:lnTo>
                  <a:pt x="2044" y="21704"/>
                </a:lnTo>
                <a:lnTo>
                  <a:pt x="3111" y="23418"/>
                </a:lnTo>
                <a:lnTo>
                  <a:pt x="4127" y="21297"/>
                </a:lnTo>
                <a:lnTo>
                  <a:pt x="4876" y="18999"/>
                </a:lnTo>
                <a:lnTo>
                  <a:pt x="5321" y="16548"/>
                </a:lnTo>
                <a:lnTo>
                  <a:pt x="4838" y="15125"/>
                </a:lnTo>
                <a:lnTo>
                  <a:pt x="4483" y="13665"/>
                </a:lnTo>
                <a:lnTo>
                  <a:pt x="3835" y="9702"/>
                </a:lnTo>
                <a:lnTo>
                  <a:pt x="3911" y="7277"/>
                </a:lnTo>
                <a:lnTo>
                  <a:pt x="4394" y="4991"/>
                </a:lnTo>
                <a:lnTo>
                  <a:pt x="3809" y="3175"/>
                </a:lnTo>
                <a:lnTo>
                  <a:pt x="3047" y="1511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object 900"/>
          <p:cNvSpPr/>
          <p:nvPr/>
        </p:nvSpPr>
        <p:spPr>
          <a:xfrm>
            <a:off x="5849289" y="4123461"/>
            <a:ext cx="39992" cy="44830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object 901"/>
          <p:cNvSpPr/>
          <p:nvPr/>
        </p:nvSpPr>
        <p:spPr>
          <a:xfrm>
            <a:off x="5846343" y="4140657"/>
            <a:ext cx="1193" cy="8813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object 902"/>
          <p:cNvSpPr/>
          <p:nvPr/>
        </p:nvSpPr>
        <p:spPr>
          <a:xfrm>
            <a:off x="5664873" y="4131195"/>
            <a:ext cx="42900" cy="43446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object 903"/>
          <p:cNvSpPr/>
          <p:nvPr/>
        </p:nvSpPr>
        <p:spPr>
          <a:xfrm>
            <a:off x="5706503" y="4147070"/>
            <a:ext cx="1683" cy="10858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object 904"/>
          <p:cNvSpPr/>
          <p:nvPr/>
        </p:nvSpPr>
        <p:spPr>
          <a:xfrm>
            <a:off x="5660974" y="4128795"/>
            <a:ext cx="48895" cy="34290"/>
          </a:xfrm>
          <a:custGeom>
            <a:avLst/>
            <a:gdLst/>
            <a:ahLst/>
            <a:cxnLst/>
            <a:rect l="l" t="t" r="r" b="b"/>
            <a:pathLst>
              <a:path w="48895" h="34289">
                <a:moveTo>
                  <a:pt x="46799" y="29146"/>
                </a:moveTo>
                <a:lnTo>
                  <a:pt x="46456" y="30848"/>
                </a:lnTo>
                <a:lnTo>
                  <a:pt x="45948" y="32473"/>
                </a:lnTo>
                <a:lnTo>
                  <a:pt x="45300" y="34010"/>
                </a:lnTo>
                <a:lnTo>
                  <a:pt x="46405" y="33693"/>
                </a:lnTo>
                <a:lnTo>
                  <a:pt x="47523" y="33451"/>
                </a:lnTo>
                <a:lnTo>
                  <a:pt x="48653" y="33274"/>
                </a:lnTo>
                <a:lnTo>
                  <a:pt x="47904" y="31953"/>
                </a:lnTo>
                <a:lnTo>
                  <a:pt x="47282" y="30568"/>
                </a:lnTo>
                <a:lnTo>
                  <a:pt x="46799" y="29146"/>
                </a:lnTo>
                <a:close/>
              </a:path>
              <a:path w="48895" h="34289">
                <a:moveTo>
                  <a:pt x="34772" y="0"/>
                </a:moveTo>
                <a:lnTo>
                  <a:pt x="26225" y="0"/>
                </a:lnTo>
                <a:lnTo>
                  <a:pt x="17729" y="1251"/>
                </a:lnTo>
                <a:lnTo>
                  <a:pt x="9983" y="4983"/>
                </a:lnTo>
                <a:lnTo>
                  <a:pt x="3803" y="11160"/>
                </a:lnTo>
                <a:lnTo>
                  <a:pt x="0" y="19748"/>
                </a:lnTo>
                <a:lnTo>
                  <a:pt x="1270" y="21920"/>
                </a:lnTo>
                <a:lnTo>
                  <a:pt x="2222" y="24396"/>
                </a:lnTo>
                <a:lnTo>
                  <a:pt x="2819" y="27165"/>
                </a:lnTo>
                <a:lnTo>
                  <a:pt x="3937" y="27114"/>
                </a:lnTo>
                <a:lnTo>
                  <a:pt x="3898" y="26860"/>
                </a:lnTo>
                <a:lnTo>
                  <a:pt x="4668" y="17361"/>
                </a:lnTo>
                <a:lnTo>
                  <a:pt x="9455" y="9588"/>
                </a:lnTo>
                <a:lnTo>
                  <a:pt x="17032" y="4339"/>
                </a:lnTo>
                <a:lnTo>
                  <a:pt x="26174" y="2413"/>
                </a:lnTo>
                <a:lnTo>
                  <a:pt x="40230" y="2413"/>
                </a:lnTo>
                <a:lnTo>
                  <a:pt x="34772" y="0"/>
                </a:lnTo>
                <a:close/>
              </a:path>
              <a:path w="48895" h="34289">
                <a:moveTo>
                  <a:pt x="40230" y="2413"/>
                </a:moveTo>
                <a:lnTo>
                  <a:pt x="26174" y="2413"/>
                </a:lnTo>
                <a:lnTo>
                  <a:pt x="27368" y="2438"/>
                </a:lnTo>
                <a:lnTo>
                  <a:pt x="36703" y="2946"/>
                </a:lnTo>
                <a:lnTo>
                  <a:pt x="43268" y="10032"/>
                </a:lnTo>
                <a:lnTo>
                  <a:pt x="45974" y="18275"/>
                </a:lnTo>
                <a:lnTo>
                  <a:pt x="46355" y="15748"/>
                </a:lnTo>
                <a:lnTo>
                  <a:pt x="47040" y="13436"/>
                </a:lnTo>
                <a:lnTo>
                  <a:pt x="47980" y="11328"/>
                </a:lnTo>
                <a:lnTo>
                  <a:pt x="43218" y="3733"/>
                </a:lnTo>
                <a:lnTo>
                  <a:pt x="40230" y="2413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object 905"/>
          <p:cNvSpPr/>
          <p:nvPr/>
        </p:nvSpPr>
        <p:spPr>
          <a:xfrm>
            <a:off x="5710961" y="4145178"/>
            <a:ext cx="1841" cy="11277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object 906"/>
          <p:cNvSpPr/>
          <p:nvPr/>
        </p:nvSpPr>
        <p:spPr>
          <a:xfrm>
            <a:off x="5706948" y="4140111"/>
            <a:ext cx="5715" cy="22225"/>
          </a:xfrm>
          <a:custGeom>
            <a:avLst/>
            <a:gdLst/>
            <a:ahLst/>
            <a:cxnLst/>
            <a:rect l="l" t="t" r="r" b="b"/>
            <a:pathLst>
              <a:path w="5714" h="22225">
                <a:moveTo>
                  <a:pt x="2006" y="0"/>
                </a:moveTo>
                <a:lnTo>
                  <a:pt x="1066" y="2108"/>
                </a:lnTo>
                <a:lnTo>
                  <a:pt x="381" y="4419"/>
                </a:lnTo>
                <a:lnTo>
                  <a:pt x="0" y="6946"/>
                </a:lnTo>
                <a:lnTo>
                  <a:pt x="723" y="9156"/>
                </a:lnTo>
                <a:lnTo>
                  <a:pt x="1181" y="11455"/>
                </a:lnTo>
                <a:lnTo>
                  <a:pt x="1257" y="15138"/>
                </a:lnTo>
                <a:lnTo>
                  <a:pt x="1092" y="16497"/>
                </a:lnTo>
                <a:lnTo>
                  <a:pt x="825" y="17818"/>
                </a:lnTo>
                <a:lnTo>
                  <a:pt x="1308" y="19240"/>
                </a:lnTo>
                <a:lnTo>
                  <a:pt x="1930" y="20624"/>
                </a:lnTo>
                <a:lnTo>
                  <a:pt x="2679" y="21945"/>
                </a:lnTo>
                <a:lnTo>
                  <a:pt x="4127" y="21742"/>
                </a:lnTo>
                <a:lnTo>
                  <a:pt x="4775" y="20040"/>
                </a:lnTo>
                <a:lnTo>
                  <a:pt x="5245" y="18237"/>
                </a:lnTo>
                <a:lnTo>
                  <a:pt x="5549" y="16344"/>
                </a:lnTo>
                <a:lnTo>
                  <a:pt x="5016" y="14808"/>
                </a:lnTo>
                <a:lnTo>
                  <a:pt x="4610" y="13233"/>
                </a:lnTo>
                <a:lnTo>
                  <a:pt x="3987" y="9372"/>
                </a:lnTo>
                <a:lnTo>
                  <a:pt x="4051" y="6946"/>
                </a:lnTo>
                <a:lnTo>
                  <a:pt x="4381" y="5067"/>
                </a:lnTo>
                <a:lnTo>
                  <a:pt x="3759" y="3213"/>
                </a:lnTo>
                <a:lnTo>
                  <a:pt x="2946" y="1536"/>
                </a:lnTo>
                <a:lnTo>
                  <a:pt x="20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object 907"/>
          <p:cNvSpPr/>
          <p:nvPr/>
        </p:nvSpPr>
        <p:spPr>
          <a:xfrm>
            <a:off x="5622709" y="4138942"/>
            <a:ext cx="36423" cy="2660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object 908"/>
          <p:cNvSpPr/>
          <p:nvPr/>
        </p:nvSpPr>
        <p:spPr>
          <a:xfrm>
            <a:off x="5618289" y="4136530"/>
            <a:ext cx="43180" cy="50800"/>
          </a:xfrm>
          <a:custGeom>
            <a:avLst/>
            <a:gdLst/>
            <a:ahLst/>
            <a:cxnLst/>
            <a:rect l="l" t="t" r="r" b="b"/>
            <a:pathLst>
              <a:path w="43179" h="50800">
                <a:moveTo>
                  <a:pt x="20929" y="49072"/>
                </a:moveTo>
                <a:lnTo>
                  <a:pt x="20574" y="49517"/>
                </a:lnTo>
                <a:lnTo>
                  <a:pt x="19812" y="50355"/>
                </a:lnTo>
                <a:lnTo>
                  <a:pt x="21170" y="50241"/>
                </a:lnTo>
                <a:lnTo>
                  <a:pt x="20929" y="49072"/>
                </a:lnTo>
                <a:close/>
              </a:path>
              <a:path w="43179" h="50800">
                <a:moveTo>
                  <a:pt x="34651" y="2412"/>
                </a:moveTo>
                <a:lnTo>
                  <a:pt x="14465" y="2412"/>
                </a:lnTo>
                <a:lnTo>
                  <a:pt x="21678" y="2438"/>
                </a:lnTo>
                <a:lnTo>
                  <a:pt x="28588" y="4166"/>
                </a:lnTo>
                <a:lnTo>
                  <a:pt x="34166" y="8113"/>
                </a:lnTo>
                <a:lnTo>
                  <a:pt x="38303" y="13677"/>
                </a:lnTo>
                <a:lnTo>
                  <a:pt x="40843" y="20142"/>
                </a:lnTo>
                <a:lnTo>
                  <a:pt x="41960" y="19900"/>
                </a:lnTo>
                <a:lnTo>
                  <a:pt x="41884" y="18186"/>
                </a:lnTo>
                <a:lnTo>
                  <a:pt x="42037" y="15443"/>
                </a:lnTo>
                <a:lnTo>
                  <a:pt x="42297" y="13648"/>
                </a:lnTo>
                <a:lnTo>
                  <a:pt x="42684" y="12014"/>
                </a:lnTo>
                <a:lnTo>
                  <a:pt x="38036" y="3949"/>
                </a:lnTo>
                <a:lnTo>
                  <a:pt x="34651" y="2412"/>
                </a:lnTo>
                <a:close/>
              </a:path>
              <a:path w="43179" h="50800">
                <a:moveTo>
                  <a:pt x="4605" y="8750"/>
                </a:moveTo>
                <a:lnTo>
                  <a:pt x="2273" y="8750"/>
                </a:lnTo>
                <a:lnTo>
                  <a:pt x="4419" y="8928"/>
                </a:lnTo>
                <a:lnTo>
                  <a:pt x="4605" y="8750"/>
                </a:lnTo>
                <a:close/>
              </a:path>
              <a:path w="43179" h="50800">
                <a:moveTo>
                  <a:pt x="29337" y="0"/>
                </a:moveTo>
                <a:lnTo>
                  <a:pt x="12915" y="0"/>
                </a:lnTo>
                <a:lnTo>
                  <a:pt x="5219" y="2959"/>
                </a:lnTo>
                <a:lnTo>
                  <a:pt x="0" y="8775"/>
                </a:lnTo>
                <a:lnTo>
                  <a:pt x="2273" y="8750"/>
                </a:lnTo>
                <a:lnTo>
                  <a:pt x="4605" y="8750"/>
                </a:lnTo>
                <a:lnTo>
                  <a:pt x="8636" y="4889"/>
                </a:lnTo>
                <a:lnTo>
                  <a:pt x="14465" y="2412"/>
                </a:lnTo>
                <a:lnTo>
                  <a:pt x="34651" y="2412"/>
                </a:lnTo>
                <a:lnTo>
                  <a:pt x="293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object 909"/>
          <p:cNvSpPr/>
          <p:nvPr/>
        </p:nvSpPr>
        <p:spPr>
          <a:xfrm>
            <a:off x="5660237" y="4148531"/>
            <a:ext cx="3810" cy="8255"/>
          </a:xfrm>
          <a:custGeom>
            <a:avLst/>
            <a:gdLst/>
            <a:ahLst/>
            <a:cxnLst/>
            <a:rect l="l" t="t" r="r" b="b"/>
            <a:pathLst>
              <a:path w="3810" h="8254">
                <a:moveTo>
                  <a:pt x="736" y="0"/>
                </a:moveTo>
                <a:lnTo>
                  <a:pt x="330" y="1663"/>
                </a:lnTo>
                <a:lnTo>
                  <a:pt x="76" y="3441"/>
                </a:lnTo>
                <a:lnTo>
                  <a:pt x="0" y="7899"/>
                </a:lnTo>
                <a:lnTo>
                  <a:pt x="1168" y="7670"/>
                </a:lnTo>
                <a:lnTo>
                  <a:pt x="2362" y="7505"/>
                </a:lnTo>
                <a:lnTo>
                  <a:pt x="3543" y="7429"/>
                </a:lnTo>
                <a:lnTo>
                  <a:pt x="2959" y="4648"/>
                </a:lnTo>
                <a:lnTo>
                  <a:pt x="1993" y="2171"/>
                </a:lnTo>
                <a:lnTo>
                  <a:pt x="73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object 910"/>
          <p:cNvSpPr/>
          <p:nvPr/>
        </p:nvSpPr>
        <p:spPr>
          <a:xfrm>
            <a:off x="5574944" y="4176560"/>
            <a:ext cx="34480" cy="22733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object 911"/>
          <p:cNvSpPr/>
          <p:nvPr/>
        </p:nvSpPr>
        <p:spPr>
          <a:xfrm>
            <a:off x="5572988" y="4182986"/>
            <a:ext cx="40640" cy="19685"/>
          </a:xfrm>
          <a:custGeom>
            <a:avLst/>
            <a:gdLst/>
            <a:ahLst/>
            <a:cxnLst/>
            <a:rect l="l" t="t" r="r" b="b"/>
            <a:pathLst>
              <a:path w="40639" h="19685">
                <a:moveTo>
                  <a:pt x="190" y="0"/>
                </a:moveTo>
                <a:lnTo>
                  <a:pt x="330" y="952"/>
                </a:lnTo>
                <a:lnTo>
                  <a:pt x="431" y="4724"/>
                </a:lnTo>
                <a:lnTo>
                  <a:pt x="254" y="6083"/>
                </a:lnTo>
                <a:lnTo>
                  <a:pt x="0" y="7391"/>
                </a:lnTo>
                <a:lnTo>
                  <a:pt x="4572" y="14477"/>
                </a:lnTo>
                <a:lnTo>
                  <a:pt x="12763" y="19418"/>
                </a:lnTo>
                <a:lnTo>
                  <a:pt x="21196" y="19418"/>
                </a:lnTo>
                <a:lnTo>
                  <a:pt x="22339" y="19392"/>
                </a:lnTo>
                <a:lnTo>
                  <a:pt x="29337" y="19011"/>
                </a:lnTo>
                <a:lnTo>
                  <a:pt x="35547" y="16459"/>
                </a:lnTo>
                <a:lnTo>
                  <a:pt x="35731" y="16294"/>
                </a:lnTo>
                <a:lnTo>
                  <a:pt x="27876" y="16294"/>
                </a:lnTo>
                <a:lnTo>
                  <a:pt x="20789" y="16255"/>
                </a:lnTo>
                <a:lnTo>
                  <a:pt x="11404" y="15760"/>
                </a:lnTo>
                <a:lnTo>
                  <a:pt x="4686" y="8394"/>
                </a:lnTo>
                <a:lnTo>
                  <a:pt x="1955" y="63"/>
                </a:lnTo>
                <a:lnTo>
                  <a:pt x="190" y="0"/>
                </a:lnTo>
                <a:close/>
              </a:path>
              <a:path w="40639" h="19685">
                <a:moveTo>
                  <a:pt x="36436" y="11239"/>
                </a:moveTo>
                <a:lnTo>
                  <a:pt x="32727" y="14414"/>
                </a:lnTo>
                <a:lnTo>
                  <a:pt x="27876" y="16294"/>
                </a:lnTo>
                <a:lnTo>
                  <a:pt x="35731" y="16294"/>
                </a:lnTo>
                <a:lnTo>
                  <a:pt x="40208" y="12280"/>
                </a:lnTo>
                <a:lnTo>
                  <a:pt x="38925" y="12039"/>
                </a:lnTo>
                <a:lnTo>
                  <a:pt x="37668" y="11683"/>
                </a:lnTo>
                <a:lnTo>
                  <a:pt x="36436" y="11239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object 912"/>
          <p:cNvSpPr/>
          <p:nvPr/>
        </p:nvSpPr>
        <p:spPr>
          <a:xfrm>
            <a:off x="5841911" y="4121061"/>
            <a:ext cx="75361" cy="82092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object 913"/>
          <p:cNvSpPr/>
          <p:nvPr/>
        </p:nvSpPr>
        <p:spPr>
          <a:xfrm>
            <a:off x="5876074" y="4158996"/>
            <a:ext cx="14477" cy="10985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object 914"/>
          <p:cNvSpPr/>
          <p:nvPr/>
        </p:nvSpPr>
        <p:spPr>
          <a:xfrm>
            <a:off x="5871489" y="4157294"/>
            <a:ext cx="50165" cy="49530"/>
          </a:xfrm>
          <a:custGeom>
            <a:avLst/>
            <a:gdLst/>
            <a:ahLst/>
            <a:cxnLst/>
            <a:rect l="l" t="t" r="r" b="b"/>
            <a:pathLst>
              <a:path w="50164" h="49529">
                <a:moveTo>
                  <a:pt x="3555" y="30124"/>
                </a:moveTo>
                <a:lnTo>
                  <a:pt x="3162" y="32600"/>
                </a:lnTo>
                <a:lnTo>
                  <a:pt x="2463" y="34925"/>
                </a:lnTo>
                <a:lnTo>
                  <a:pt x="1498" y="37071"/>
                </a:lnTo>
                <a:lnTo>
                  <a:pt x="6096" y="44094"/>
                </a:lnTo>
                <a:lnTo>
                  <a:pt x="14249" y="48983"/>
                </a:lnTo>
                <a:lnTo>
                  <a:pt x="22631" y="48983"/>
                </a:lnTo>
                <a:lnTo>
                  <a:pt x="23774" y="48958"/>
                </a:lnTo>
                <a:lnTo>
                  <a:pt x="33095" y="47016"/>
                </a:lnTo>
                <a:lnTo>
                  <a:pt x="35089" y="45859"/>
                </a:lnTo>
                <a:lnTo>
                  <a:pt x="23634" y="45859"/>
                </a:lnTo>
                <a:lnTo>
                  <a:pt x="22225" y="45821"/>
                </a:lnTo>
                <a:lnTo>
                  <a:pt x="13017" y="45326"/>
                </a:lnTo>
                <a:lnTo>
                  <a:pt x="6388" y="38252"/>
                </a:lnTo>
                <a:lnTo>
                  <a:pt x="3555" y="30124"/>
                </a:lnTo>
                <a:close/>
              </a:path>
              <a:path w="50164" h="49529">
                <a:moveTo>
                  <a:pt x="45616" y="21103"/>
                </a:moveTo>
                <a:lnTo>
                  <a:pt x="23634" y="45859"/>
                </a:lnTo>
                <a:lnTo>
                  <a:pt x="35089" y="45859"/>
                </a:lnTo>
                <a:lnTo>
                  <a:pt x="40878" y="42500"/>
                </a:lnTo>
                <a:lnTo>
                  <a:pt x="46627" y="35746"/>
                </a:lnTo>
                <a:lnTo>
                  <a:pt x="49847" y="27089"/>
                </a:lnTo>
                <a:lnTo>
                  <a:pt x="46520" y="23152"/>
                </a:lnTo>
                <a:lnTo>
                  <a:pt x="45616" y="21103"/>
                </a:lnTo>
                <a:close/>
              </a:path>
              <a:path w="50164" h="49529">
                <a:moveTo>
                  <a:pt x="44266" y="15867"/>
                </a:moveTo>
                <a:lnTo>
                  <a:pt x="44373" y="18287"/>
                </a:lnTo>
                <a:lnTo>
                  <a:pt x="45616" y="21103"/>
                </a:lnTo>
                <a:lnTo>
                  <a:pt x="45554" y="20142"/>
                </a:lnTo>
                <a:lnTo>
                  <a:pt x="44576" y="16497"/>
                </a:lnTo>
                <a:lnTo>
                  <a:pt x="44266" y="15867"/>
                </a:lnTo>
                <a:close/>
              </a:path>
              <a:path w="50164" h="49529">
                <a:moveTo>
                  <a:pt x="4572" y="12687"/>
                </a:moveTo>
                <a:lnTo>
                  <a:pt x="3111" y="13157"/>
                </a:lnTo>
                <a:lnTo>
                  <a:pt x="1587" y="13525"/>
                </a:lnTo>
                <a:lnTo>
                  <a:pt x="12" y="13766"/>
                </a:lnTo>
                <a:lnTo>
                  <a:pt x="952" y="15316"/>
                </a:lnTo>
                <a:lnTo>
                  <a:pt x="1765" y="17005"/>
                </a:lnTo>
                <a:lnTo>
                  <a:pt x="2387" y="18859"/>
                </a:lnTo>
                <a:lnTo>
                  <a:pt x="2709" y="17005"/>
                </a:lnTo>
                <a:lnTo>
                  <a:pt x="2829" y="16497"/>
                </a:lnTo>
                <a:lnTo>
                  <a:pt x="3530" y="14592"/>
                </a:lnTo>
                <a:lnTo>
                  <a:pt x="4572" y="12687"/>
                </a:lnTo>
                <a:close/>
              </a:path>
              <a:path w="50164" h="49529">
                <a:moveTo>
                  <a:pt x="44145" y="13119"/>
                </a:moveTo>
                <a:lnTo>
                  <a:pt x="42951" y="13195"/>
                </a:lnTo>
                <a:lnTo>
                  <a:pt x="44266" y="15867"/>
                </a:lnTo>
                <a:lnTo>
                  <a:pt x="44145" y="13119"/>
                </a:lnTo>
                <a:close/>
              </a:path>
              <a:path w="50164" h="49529">
                <a:moveTo>
                  <a:pt x="20053" y="0"/>
                </a:moveTo>
                <a:lnTo>
                  <a:pt x="19298" y="1320"/>
                </a:lnTo>
                <a:lnTo>
                  <a:pt x="19050" y="1701"/>
                </a:lnTo>
                <a:lnTo>
                  <a:pt x="19646" y="1549"/>
                </a:lnTo>
                <a:lnTo>
                  <a:pt x="20853" y="1320"/>
                </a:lnTo>
                <a:lnTo>
                  <a:pt x="20574" y="888"/>
                </a:lnTo>
                <a:lnTo>
                  <a:pt x="2005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object 915"/>
          <p:cNvSpPr/>
          <p:nvPr/>
        </p:nvSpPr>
        <p:spPr>
          <a:xfrm>
            <a:off x="5873292" y="4157332"/>
            <a:ext cx="13766" cy="10414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object 916"/>
          <p:cNvSpPr/>
          <p:nvPr/>
        </p:nvSpPr>
        <p:spPr>
          <a:xfrm>
            <a:off x="5871502" y="4156329"/>
            <a:ext cx="20320" cy="15240"/>
          </a:xfrm>
          <a:custGeom>
            <a:avLst/>
            <a:gdLst/>
            <a:ahLst/>
            <a:cxnLst/>
            <a:rect l="l" t="t" r="r" b="b"/>
            <a:pathLst>
              <a:path w="20320" h="15239">
                <a:moveTo>
                  <a:pt x="8280" y="8763"/>
                </a:moveTo>
                <a:lnTo>
                  <a:pt x="6337" y="9969"/>
                </a:lnTo>
                <a:lnTo>
                  <a:pt x="4165" y="10871"/>
                </a:lnTo>
                <a:lnTo>
                  <a:pt x="1790" y="11417"/>
                </a:lnTo>
                <a:lnTo>
                  <a:pt x="1117" y="12458"/>
                </a:lnTo>
                <a:lnTo>
                  <a:pt x="486" y="13639"/>
                </a:lnTo>
                <a:lnTo>
                  <a:pt x="0" y="14731"/>
                </a:lnTo>
                <a:lnTo>
                  <a:pt x="1574" y="14477"/>
                </a:lnTo>
                <a:lnTo>
                  <a:pt x="3098" y="14122"/>
                </a:lnTo>
                <a:lnTo>
                  <a:pt x="4572" y="13639"/>
                </a:lnTo>
                <a:lnTo>
                  <a:pt x="5562" y="11849"/>
                </a:lnTo>
                <a:lnTo>
                  <a:pt x="6819" y="10210"/>
                </a:lnTo>
                <a:lnTo>
                  <a:pt x="8280" y="8763"/>
                </a:lnTo>
                <a:close/>
              </a:path>
              <a:path w="20320" h="15239">
                <a:moveTo>
                  <a:pt x="19519" y="0"/>
                </a:moveTo>
                <a:lnTo>
                  <a:pt x="18186" y="241"/>
                </a:lnTo>
                <a:lnTo>
                  <a:pt x="16852" y="571"/>
                </a:lnTo>
                <a:lnTo>
                  <a:pt x="15557" y="1003"/>
                </a:lnTo>
                <a:lnTo>
                  <a:pt x="14592" y="2743"/>
                </a:lnTo>
                <a:lnTo>
                  <a:pt x="13398" y="4343"/>
                </a:lnTo>
                <a:lnTo>
                  <a:pt x="12052" y="5727"/>
                </a:lnTo>
                <a:lnTo>
                  <a:pt x="14214" y="4330"/>
                </a:lnTo>
                <a:lnTo>
                  <a:pt x="16560" y="3301"/>
                </a:lnTo>
                <a:lnTo>
                  <a:pt x="19050" y="2667"/>
                </a:lnTo>
                <a:lnTo>
                  <a:pt x="19735" y="1549"/>
                </a:lnTo>
                <a:lnTo>
                  <a:pt x="20040" y="965"/>
                </a:lnTo>
                <a:lnTo>
                  <a:pt x="195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object 917"/>
          <p:cNvSpPr/>
          <p:nvPr/>
        </p:nvSpPr>
        <p:spPr>
          <a:xfrm>
            <a:off x="5920219" y="4163403"/>
            <a:ext cx="40271" cy="27216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object 918"/>
          <p:cNvSpPr/>
          <p:nvPr/>
        </p:nvSpPr>
        <p:spPr>
          <a:xfrm>
            <a:off x="5919368" y="4169689"/>
            <a:ext cx="46355" cy="24130"/>
          </a:xfrm>
          <a:custGeom>
            <a:avLst/>
            <a:gdLst/>
            <a:ahLst/>
            <a:cxnLst/>
            <a:rect l="l" t="t" r="r" b="b"/>
            <a:pathLst>
              <a:path w="46354" h="24129">
                <a:moveTo>
                  <a:pt x="850" y="0"/>
                </a:moveTo>
                <a:lnTo>
                  <a:pt x="0" y="190"/>
                </a:lnTo>
                <a:lnTo>
                  <a:pt x="1346" y="3136"/>
                </a:lnTo>
                <a:lnTo>
                  <a:pt x="2209" y="6553"/>
                </a:lnTo>
                <a:lnTo>
                  <a:pt x="2274" y="7795"/>
                </a:lnTo>
                <a:lnTo>
                  <a:pt x="2362" y="12153"/>
                </a:lnTo>
                <a:lnTo>
                  <a:pt x="2209" y="13449"/>
                </a:lnTo>
                <a:lnTo>
                  <a:pt x="1968" y="14693"/>
                </a:lnTo>
                <a:lnTo>
                  <a:pt x="6718" y="20332"/>
                </a:lnTo>
                <a:lnTo>
                  <a:pt x="13868" y="24053"/>
                </a:lnTo>
                <a:lnTo>
                  <a:pt x="21196" y="24053"/>
                </a:lnTo>
                <a:lnTo>
                  <a:pt x="22339" y="24028"/>
                </a:lnTo>
                <a:lnTo>
                  <a:pt x="30000" y="22662"/>
                </a:lnTo>
                <a:lnTo>
                  <a:pt x="33753" y="20929"/>
                </a:lnTo>
                <a:lnTo>
                  <a:pt x="20789" y="20891"/>
                </a:lnTo>
                <a:lnTo>
                  <a:pt x="13300" y="18853"/>
                </a:lnTo>
                <a:lnTo>
                  <a:pt x="7362" y="14197"/>
                </a:lnTo>
                <a:lnTo>
                  <a:pt x="3173" y="7795"/>
                </a:lnTo>
                <a:lnTo>
                  <a:pt x="927" y="520"/>
                </a:lnTo>
                <a:lnTo>
                  <a:pt x="850" y="0"/>
                </a:lnTo>
                <a:close/>
              </a:path>
              <a:path w="46354" h="24129">
                <a:moveTo>
                  <a:pt x="46228" y="8877"/>
                </a:moveTo>
                <a:lnTo>
                  <a:pt x="44602" y="9423"/>
                </a:lnTo>
                <a:lnTo>
                  <a:pt x="42900" y="9855"/>
                </a:lnTo>
                <a:lnTo>
                  <a:pt x="41122" y="10134"/>
                </a:lnTo>
                <a:lnTo>
                  <a:pt x="37414" y="16675"/>
                </a:lnTo>
                <a:lnTo>
                  <a:pt x="30734" y="20929"/>
                </a:lnTo>
                <a:lnTo>
                  <a:pt x="33753" y="20929"/>
                </a:lnTo>
                <a:lnTo>
                  <a:pt x="36712" y="19562"/>
                </a:lnTo>
                <a:lnTo>
                  <a:pt x="42209" y="14907"/>
                </a:lnTo>
                <a:lnTo>
                  <a:pt x="46228" y="8877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object 919"/>
          <p:cNvSpPr/>
          <p:nvPr/>
        </p:nvSpPr>
        <p:spPr>
          <a:xfrm>
            <a:off x="5915634" y="4169879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3733" y="0"/>
                </a:moveTo>
                <a:lnTo>
                  <a:pt x="2527" y="241"/>
                </a:lnTo>
                <a:lnTo>
                  <a:pt x="1270" y="431"/>
                </a:lnTo>
                <a:lnTo>
                  <a:pt x="0" y="533"/>
                </a:lnTo>
                <a:lnTo>
                  <a:pt x="228" y="5702"/>
                </a:lnTo>
                <a:lnTo>
                  <a:pt x="2387" y="10566"/>
                </a:lnTo>
                <a:lnTo>
                  <a:pt x="5702" y="14503"/>
                </a:lnTo>
                <a:lnTo>
                  <a:pt x="5943" y="13246"/>
                </a:lnTo>
                <a:lnTo>
                  <a:pt x="6096" y="11963"/>
                </a:lnTo>
                <a:lnTo>
                  <a:pt x="6146" y="10236"/>
                </a:lnTo>
                <a:lnTo>
                  <a:pt x="5943" y="6350"/>
                </a:lnTo>
                <a:lnTo>
                  <a:pt x="5079" y="2933"/>
                </a:lnTo>
                <a:lnTo>
                  <a:pt x="37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object 920"/>
          <p:cNvSpPr/>
          <p:nvPr/>
        </p:nvSpPr>
        <p:spPr>
          <a:xfrm>
            <a:off x="5977064" y="4134142"/>
            <a:ext cx="26733" cy="14338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object 921"/>
          <p:cNvSpPr/>
          <p:nvPr/>
        </p:nvSpPr>
        <p:spPr>
          <a:xfrm>
            <a:off x="5971044" y="4131729"/>
            <a:ext cx="40005" cy="45085"/>
          </a:xfrm>
          <a:custGeom>
            <a:avLst/>
            <a:gdLst/>
            <a:ahLst/>
            <a:cxnLst/>
            <a:rect l="l" t="t" r="r" b="b"/>
            <a:pathLst>
              <a:path w="40004" h="45085">
                <a:moveTo>
                  <a:pt x="977" y="43675"/>
                </a:moveTo>
                <a:lnTo>
                  <a:pt x="0" y="44284"/>
                </a:lnTo>
                <a:lnTo>
                  <a:pt x="825" y="44957"/>
                </a:lnTo>
                <a:lnTo>
                  <a:pt x="977" y="43675"/>
                </a:lnTo>
                <a:close/>
              </a:path>
              <a:path w="40004" h="45085">
                <a:moveTo>
                  <a:pt x="32041" y="2400"/>
                </a:moveTo>
                <a:lnTo>
                  <a:pt x="13728" y="2400"/>
                </a:lnTo>
                <a:lnTo>
                  <a:pt x="19151" y="2438"/>
                </a:lnTo>
                <a:lnTo>
                  <a:pt x="24777" y="2743"/>
                </a:lnTo>
                <a:lnTo>
                  <a:pt x="29387" y="5422"/>
                </a:lnTo>
                <a:lnTo>
                  <a:pt x="32753" y="9296"/>
                </a:lnTo>
                <a:lnTo>
                  <a:pt x="35255" y="9639"/>
                </a:lnTo>
                <a:lnTo>
                  <a:pt x="37630" y="10363"/>
                </a:lnTo>
                <a:lnTo>
                  <a:pt x="39827" y="11417"/>
                </a:lnTo>
                <a:lnTo>
                  <a:pt x="35090" y="3746"/>
                </a:lnTo>
                <a:lnTo>
                  <a:pt x="32041" y="2400"/>
                </a:lnTo>
                <a:close/>
              </a:path>
              <a:path w="40004" h="45085">
                <a:moveTo>
                  <a:pt x="26606" y="0"/>
                </a:moveTo>
                <a:lnTo>
                  <a:pt x="13080" y="0"/>
                </a:lnTo>
                <a:lnTo>
                  <a:pt x="8102" y="1244"/>
                </a:lnTo>
                <a:lnTo>
                  <a:pt x="3951" y="3632"/>
                </a:lnTo>
                <a:lnTo>
                  <a:pt x="4572" y="4343"/>
                </a:lnTo>
                <a:lnTo>
                  <a:pt x="5321" y="5041"/>
                </a:lnTo>
                <a:lnTo>
                  <a:pt x="6032" y="5778"/>
                </a:lnTo>
                <a:lnTo>
                  <a:pt x="9575" y="3632"/>
                </a:lnTo>
                <a:lnTo>
                  <a:pt x="13728" y="2400"/>
                </a:lnTo>
                <a:lnTo>
                  <a:pt x="32041" y="2400"/>
                </a:lnTo>
                <a:lnTo>
                  <a:pt x="2660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object 922"/>
          <p:cNvSpPr/>
          <p:nvPr/>
        </p:nvSpPr>
        <p:spPr>
          <a:xfrm>
            <a:off x="5458396" y="4128338"/>
            <a:ext cx="42202" cy="44869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object 923"/>
          <p:cNvSpPr/>
          <p:nvPr/>
        </p:nvSpPr>
        <p:spPr>
          <a:xfrm>
            <a:off x="5455627" y="4125938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32042" y="45643"/>
                </a:moveTo>
                <a:lnTo>
                  <a:pt x="29476" y="46697"/>
                </a:lnTo>
                <a:lnTo>
                  <a:pt x="26593" y="47269"/>
                </a:lnTo>
                <a:lnTo>
                  <a:pt x="22134" y="47269"/>
                </a:lnTo>
                <a:lnTo>
                  <a:pt x="23070" y="48260"/>
                </a:lnTo>
                <a:lnTo>
                  <a:pt x="23812" y="49187"/>
                </a:lnTo>
                <a:lnTo>
                  <a:pt x="24561" y="50292"/>
                </a:lnTo>
                <a:lnTo>
                  <a:pt x="25717" y="50190"/>
                </a:lnTo>
                <a:lnTo>
                  <a:pt x="26847" y="50038"/>
                </a:lnTo>
                <a:lnTo>
                  <a:pt x="27952" y="49834"/>
                </a:lnTo>
                <a:lnTo>
                  <a:pt x="29159" y="48260"/>
                </a:lnTo>
                <a:lnTo>
                  <a:pt x="30140" y="47269"/>
                </a:lnTo>
                <a:lnTo>
                  <a:pt x="26593" y="47269"/>
                </a:lnTo>
                <a:lnTo>
                  <a:pt x="30178" y="47231"/>
                </a:lnTo>
                <a:lnTo>
                  <a:pt x="30543" y="46863"/>
                </a:lnTo>
                <a:lnTo>
                  <a:pt x="32042" y="45643"/>
                </a:lnTo>
                <a:close/>
              </a:path>
              <a:path w="47625" h="50800">
                <a:moveTo>
                  <a:pt x="44983" y="29692"/>
                </a:moveTo>
                <a:lnTo>
                  <a:pt x="43840" y="34721"/>
                </a:lnTo>
                <a:lnTo>
                  <a:pt x="41338" y="39052"/>
                </a:lnTo>
                <a:lnTo>
                  <a:pt x="37744" y="42164"/>
                </a:lnTo>
                <a:lnTo>
                  <a:pt x="39877" y="41198"/>
                </a:lnTo>
                <a:lnTo>
                  <a:pt x="42138" y="40500"/>
                </a:lnTo>
                <a:lnTo>
                  <a:pt x="44450" y="40093"/>
                </a:lnTo>
                <a:lnTo>
                  <a:pt x="45643" y="38582"/>
                </a:lnTo>
                <a:lnTo>
                  <a:pt x="46685" y="36931"/>
                </a:lnTo>
                <a:lnTo>
                  <a:pt x="47523" y="35140"/>
                </a:lnTo>
                <a:lnTo>
                  <a:pt x="46456" y="33439"/>
                </a:lnTo>
                <a:lnTo>
                  <a:pt x="45592" y="31610"/>
                </a:lnTo>
                <a:lnTo>
                  <a:pt x="44983" y="29692"/>
                </a:lnTo>
                <a:close/>
              </a:path>
              <a:path w="47625" h="50800">
                <a:moveTo>
                  <a:pt x="7846" y="39624"/>
                </a:moveTo>
                <a:lnTo>
                  <a:pt x="4914" y="39624"/>
                </a:lnTo>
                <a:lnTo>
                  <a:pt x="6565" y="39763"/>
                </a:lnTo>
                <a:lnTo>
                  <a:pt x="8204" y="40043"/>
                </a:lnTo>
                <a:lnTo>
                  <a:pt x="7846" y="39624"/>
                </a:lnTo>
                <a:close/>
              </a:path>
              <a:path w="47625" h="50800">
                <a:moveTo>
                  <a:pt x="2768" y="29540"/>
                </a:moveTo>
                <a:lnTo>
                  <a:pt x="2133" y="31927"/>
                </a:lnTo>
                <a:lnTo>
                  <a:pt x="1193" y="34150"/>
                </a:lnTo>
                <a:lnTo>
                  <a:pt x="0" y="36169"/>
                </a:lnTo>
                <a:lnTo>
                  <a:pt x="622" y="37388"/>
                </a:lnTo>
                <a:lnTo>
                  <a:pt x="1333" y="38544"/>
                </a:lnTo>
                <a:lnTo>
                  <a:pt x="2146" y="39636"/>
                </a:lnTo>
                <a:lnTo>
                  <a:pt x="7846" y="39624"/>
                </a:lnTo>
                <a:lnTo>
                  <a:pt x="5638" y="37033"/>
                </a:lnTo>
                <a:lnTo>
                  <a:pt x="3797" y="33350"/>
                </a:lnTo>
                <a:lnTo>
                  <a:pt x="2768" y="29540"/>
                </a:lnTo>
                <a:close/>
              </a:path>
              <a:path w="47625" h="50800">
                <a:moveTo>
                  <a:pt x="38586" y="2400"/>
                </a:moveTo>
                <a:lnTo>
                  <a:pt x="24485" y="2400"/>
                </a:lnTo>
                <a:lnTo>
                  <a:pt x="25666" y="2425"/>
                </a:lnTo>
                <a:lnTo>
                  <a:pt x="35128" y="2933"/>
                </a:lnTo>
                <a:lnTo>
                  <a:pt x="41732" y="10198"/>
                </a:lnTo>
                <a:lnTo>
                  <a:pt x="44386" y="18580"/>
                </a:lnTo>
                <a:lnTo>
                  <a:pt x="44805" y="16078"/>
                </a:lnTo>
                <a:lnTo>
                  <a:pt x="45542" y="13792"/>
                </a:lnTo>
                <a:lnTo>
                  <a:pt x="46520" y="11722"/>
                </a:lnTo>
                <a:lnTo>
                  <a:pt x="41821" y="3848"/>
                </a:lnTo>
                <a:lnTo>
                  <a:pt x="38586" y="2400"/>
                </a:lnTo>
                <a:close/>
              </a:path>
              <a:path w="47625" h="50800">
                <a:moveTo>
                  <a:pt x="33223" y="0"/>
                </a:moveTo>
                <a:lnTo>
                  <a:pt x="24536" y="0"/>
                </a:lnTo>
                <a:lnTo>
                  <a:pt x="17705" y="799"/>
                </a:lnTo>
                <a:lnTo>
                  <a:pt x="11247" y="3189"/>
                </a:lnTo>
                <a:lnTo>
                  <a:pt x="5582" y="7152"/>
                </a:lnTo>
                <a:lnTo>
                  <a:pt x="1130" y="12674"/>
                </a:lnTo>
                <a:lnTo>
                  <a:pt x="1854" y="14198"/>
                </a:lnTo>
                <a:lnTo>
                  <a:pt x="2438" y="15849"/>
                </a:lnTo>
                <a:lnTo>
                  <a:pt x="2870" y="17627"/>
                </a:lnTo>
                <a:lnTo>
                  <a:pt x="6115" y="11487"/>
                </a:lnTo>
                <a:lnTo>
                  <a:pt x="11153" y="6670"/>
                </a:lnTo>
                <a:lnTo>
                  <a:pt x="17454" y="3525"/>
                </a:lnTo>
                <a:lnTo>
                  <a:pt x="24485" y="2400"/>
                </a:lnTo>
                <a:lnTo>
                  <a:pt x="38586" y="2400"/>
                </a:lnTo>
                <a:lnTo>
                  <a:pt x="3322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object 924"/>
          <p:cNvSpPr/>
          <p:nvPr/>
        </p:nvSpPr>
        <p:spPr>
          <a:xfrm>
            <a:off x="5504395" y="4125391"/>
            <a:ext cx="43281" cy="44869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object 925"/>
          <p:cNvSpPr/>
          <p:nvPr/>
        </p:nvSpPr>
        <p:spPr>
          <a:xfrm>
            <a:off x="5503864" y="4142651"/>
            <a:ext cx="1890" cy="11569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object 926"/>
          <p:cNvSpPr/>
          <p:nvPr/>
        </p:nvSpPr>
        <p:spPr>
          <a:xfrm>
            <a:off x="5502147" y="4122991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17221" y="46342"/>
                </a:moveTo>
                <a:lnTo>
                  <a:pt x="19050" y="47447"/>
                </a:lnTo>
                <a:lnTo>
                  <a:pt x="20739" y="48793"/>
                </a:lnTo>
                <a:lnTo>
                  <a:pt x="22225" y="50393"/>
                </a:lnTo>
                <a:lnTo>
                  <a:pt x="22948" y="50380"/>
                </a:lnTo>
                <a:lnTo>
                  <a:pt x="23710" y="49237"/>
                </a:lnTo>
                <a:lnTo>
                  <a:pt x="24549" y="48171"/>
                </a:lnTo>
                <a:lnTo>
                  <a:pt x="25450" y="47193"/>
                </a:lnTo>
                <a:lnTo>
                  <a:pt x="20294" y="47142"/>
                </a:lnTo>
                <a:lnTo>
                  <a:pt x="18719" y="46837"/>
                </a:lnTo>
                <a:lnTo>
                  <a:pt x="17221" y="46342"/>
                </a:lnTo>
                <a:close/>
              </a:path>
              <a:path w="50164" h="50800">
                <a:moveTo>
                  <a:pt x="3200" y="31229"/>
                </a:moveTo>
                <a:lnTo>
                  <a:pt x="2768" y="33680"/>
                </a:lnTo>
                <a:lnTo>
                  <a:pt x="2019" y="35979"/>
                </a:lnTo>
                <a:lnTo>
                  <a:pt x="1015" y="38087"/>
                </a:lnTo>
                <a:lnTo>
                  <a:pt x="2031" y="39712"/>
                </a:lnTo>
                <a:lnTo>
                  <a:pt x="3313" y="41313"/>
                </a:lnTo>
                <a:lnTo>
                  <a:pt x="4597" y="42608"/>
                </a:lnTo>
                <a:lnTo>
                  <a:pt x="7442" y="42748"/>
                </a:lnTo>
                <a:lnTo>
                  <a:pt x="10261" y="43294"/>
                </a:lnTo>
                <a:lnTo>
                  <a:pt x="12903" y="44272"/>
                </a:lnTo>
                <a:lnTo>
                  <a:pt x="8305" y="41313"/>
                </a:lnTo>
                <a:lnTo>
                  <a:pt x="4965" y="36474"/>
                </a:lnTo>
                <a:lnTo>
                  <a:pt x="3200" y="31229"/>
                </a:lnTo>
                <a:close/>
              </a:path>
              <a:path w="50164" h="50800">
                <a:moveTo>
                  <a:pt x="35203" y="2400"/>
                </a:moveTo>
                <a:lnTo>
                  <a:pt x="24409" y="2400"/>
                </a:lnTo>
                <a:lnTo>
                  <a:pt x="25590" y="2438"/>
                </a:lnTo>
                <a:lnTo>
                  <a:pt x="33603" y="4727"/>
                </a:lnTo>
                <a:lnTo>
                  <a:pt x="39733" y="9952"/>
                </a:lnTo>
                <a:lnTo>
                  <a:pt x="43780" y="17074"/>
                </a:lnTo>
                <a:lnTo>
                  <a:pt x="45542" y="25057"/>
                </a:lnTo>
                <a:lnTo>
                  <a:pt x="45250" y="30492"/>
                </a:lnTo>
                <a:lnTo>
                  <a:pt x="43472" y="35369"/>
                </a:lnTo>
                <a:lnTo>
                  <a:pt x="40525" y="39166"/>
                </a:lnTo>
                <a:lnTo>
                  <a:pt x="42138" y="38874"/>
                </a:lnTo>
                <a:lnTo>
                  <a:pt x="43764" y="38722"/>
                </a:lnTo>
                <a:lnTo>
                  <a:pt x="45402" y="38696"/>
                </a:lnTo>
                <a:lnTo>
                  <a:pt x="46329" y="37350"/>
                </a:lnTo>
                <a:lnTo>
                  <a:pt x="47142" y="35902"/>
                </a:lnTo>
                <a:lnTo>
                  <a:pt x="47815" y="34366"/>
                </a:lnTo>
                <a:lnTo>
                  <a:pt x="48008" y="31229"/>
                </a:lnTo>
                <a:lnTo>
                  <a:pt x="48124" y="30492"/>
                </a:lnTo>
                <a:lnTo>
                  <a:pt x="48831" y="27711"/>
                </a:lnTo>
                <a:lnTo>
                  <a:pt x="49995" y="25057"/>
                </a:lnTo>
                <a:lnTo>
                  <a:pt x="50050" y="24231"/>
                </a:lnTo>
                <a:lnTo>
                  <a:pt x="47434" y="13565"/>
                </a:lnTo>
                <a:lnTo>
                  <a:pt x="41598" y="6000"/>
                </a:lnTo>
                <a:lnTo>
                  <a:pt x="35203" y="2400"/>
                </a:lnTo>
                <a:close/>
              </a:path>
              <a:path w="50164" h="50800">
                <a:moveTo>
                  <a:pt x="24460" y="0"/>
                </a:moveTo>
                <a:lnTo>
                  <a:pt x="17114" y="927"/>
                </a:lnTo>
                <a:lnTo>
                  <a:pt x="10244" y="3695"/>
                </a:lnTo>
                <a:lnTo>
                  <a:pt x="4366" y="8283"/>
                </a:lnTo>
                <a:lnTo>
                  <a:pt x="0" y="14668"/>
                </a:lnTo>
                <a:lnTo>
                  <a:pt x="901" y="16179"/>
                </a:lnTo>
                <a:lnTo>
                  <a:pt x="1676" y="17843"/>
                </a:lnTo>
                <a:lnTo>
                  <a:pt x="2260" y="19672"/>
                </a:lnTo>
                <a:lnTo>
                  <a:pt x="5140" y="12762"/>
                </a:lnTo>
                <a:lnTo>
                  <a:pt x="10234" y="7292"/>
                </a:lnTo>
                <a:lnTo>
                  <a:pt x="16878" y="3695"/>
                </a:lnTo>
                <a:lnTo>
                  <a:pt x="24409" y="2400"/>
                </a:lnTo>
                <a:lnTo>
                  <a:pt x="35203" y="2400"/>
                </a:lnTo>
                <a:lnTo>
                  <a:pt x="33591" y="1493"/>
                </a:lnTo>
                <a:lnTo>
                  <a:pt x="2446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object 927"/>
          <p:cNvSpPr/>
          <p:nvPr/>
        </p:nvSpPr>
        <p:spPr>
          <a:xfrm>
            <a:off x="5499517" y="4144505"/>
            <a:ext cx="1704" cy="11125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object 928"/>
          <p:cNvSpPr/>
          <p:nvPr/>
        </p:nvSpPr>
        <p:spPr>
          <a:xfrm>
            <a:off x="5500001" y="4137647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33" y="0"/>
                </a:moveTo>
                <a:lnTo>
                  <a:pt x="1168" y="2070"/>
                </a:lnTo>
                <a:lnTo>
                  <a:pt x="431" y="4356"/>
                </a:lnTo>
                <a:lnTo>
                  <a:pt x="0" y="6857"/>
                </a:lnTo>
                <a:lnTo>
                  <a:pt x="673" y="8978"/>
                </a:lnTo>
                <a:lnTo>
                  <a:pt x="1092" y="11163"/>
                </a:lnTo>
                <a:lnTo>
                  <a:pt x="1129" y="15125"/>
                </a:lnTo>
                <a:lnTo>
                  <a:pt x="922" y="16560"/>
                </a:lnTo>
                <a:lnTo>
                  <a:pt x="596" y="17983"/>
                </a:lnTo>
                <a:lnTo>
                  <a:pt x="1206" y="19888"/>
                </a:lnTo>
                <a:lnTo>
                  <a:pt x="2070" y="21717"/>
                </a:lnTo>
                <a:lnTo>
                  <a:pt x="3149" y="23431"/>
                </a:lnTo>
                <a:lnTo>
                  <a:pt x="4165" y="21310"/>
                </a:lnTo>
                <a:lnTo>
                  <a:pt x="4902" y="19011"/>
                </a:lnTo>
                <a:lnTo>
                  <a:pt x="5346" y="16560"/>
                </a:lnTo>
                <a:lnTo>
                  <a:pt x="4864" y="15125"/>
                </a:lnTo>
                <a:lnTo>
                  <a:pt x="4495" y="13665"/>
                </a:lnTo>
                <a:lnTo>
                  <a:pt x="3848" y="9690"/>
                </a:lnTo>
                <a:lnTo>
                  <a:pt x="3924" y="7277"/>
                </a:lnTo>
                <a:lnTo>
                  <a:pt x="4394" y="5003"/>
                </a:lnTo>
                <a:lnTo>
                  <a:pt x="3809" y="3187"/>
                </a:lnTo>
                <a:lnTo>
                  <a:pt x="3047" y="1524"/>
                </a:lnTo>
                <a:lnTo>
                  <a:pt x="21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object 929"/>
          <p:cNvSpPr/>
          <p:nvPr/>
        </p:nvSpPr>
        <p:spPr>
          <a:xfrm>
            <a:off x="5411380" y="4127322"/>
            <a:ext cx="42659" cy="44869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object 930"/>
          <p:cNvSpPr/>
          <p:nvPr/>
        </p:nvSpPr>
        <p:spPr>
          <a:xfrm>
            <a:off x="5453062" y="4145216"/>
            <a:ext cx="1625" cy="11391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object 931"/>
          <p:cNvSpPr/>
          <p:nvPr/>
        </p:nvSpPr>
        <p:spPr>
          <a:xfrm>
            <a:off x="5408307" y="412492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45326" y="31673"/>
                </a:moveTo>
                <a:lnTo>
                  <a:pt x="42319" y="37989"/>
                </a:lnTo>
                <a:lnTo>
                  <a:pt x="37692" y="42919"/>
                </a:lnTo>
                <a:lnTo>
                  <a:pt x="31633" y="46125"/>
                </a:lnTo>
                <a:lnTo>
                  <a:pt x="24333" y="47269"/>
                </a:lnTo>
                <a:lnTo>
                  <a:pt x="23837" y="47269"/>
                </a:lnTo>
                <a:lnTo>
                  <a:pt x="24625" y="48183"/>
                </a:lnTo>
                <a:lnTo>
                  <a:pt x="25349" y="49174"/>
                </a:lnTo>
                <a:lnTo>
                  <a:pt x="25996" y="50241"/>
                </a:lnTo>
                <a:lnTo>
                  <a:pt x="27304" y="50114"/>
                </a:lnTo>
                <a:lnTo>
                  <a:pt x="28587" y="49898"/>
                </a:lnTo>
                <a:lnTo>
                  <a:pt x="29832" y="49618"/>
                </a:lnTo>
                <a:lnTo>
                  <a:pt x="33629" y="45288"/>
                </a:lnTo>
                <a:lnTo>
                  <a:pt x="38785" y="42494"/>
                </a:lnTo>
                <a:lnTo>
                  <a:pt x="44297" y="41300"/>
                </a:lnTo>
                <a:lnTo>
                  <a:pt x="45427" y="40043"/>
                </a:lnTo>
                <a:lnTo>
                  <a:pt x="46443" y="38671"/>
                </a:lnTo>
                <a:lnTo>
                  <a:pt x="47307" y="37185"/>
                </a:lnTo>
                <a:lnTo>
                  <a:pt x="46431" y="35445"/>
                </a:lnTo>
                <a:lnTo>
                  <a:pt x="45745" y="33591"/>
                </a:lnTo>
                <a:lnTo>
                  <a:pt x="45326" y="31673"/>
                </a:lnTo>
                <a:close/>
              </a:path>
              <a:path w="48895" h="50800">
                <a:moveTo>
                  <a:pt x="25400" y="0"/>
                </a:moveTo>
                <a:lnTo>
                  <a:pt x="18041" y="932"/>
                </a:lnTo>
                <a:lnTo>
                  <a:pt x="11155" y="3714"/>
                </a:lnTo>
                <a:lnTo>
                  <a:pt x="5267" y="8326"/>
                </a:lnTo>
                <a:lnTo>
                  <a:pt x="901" y="14744"/>
                </a:lnTo>
                <a:lnTo>
                  <a:pt x="1854" y="17284"/>
                </a:lnTo>
                <a:lnTo>
                  <a:pt x="2451" y="20129"/>
                </a:lnTo>
                <a:lnTo>
                  <a:pt x="2654" y="23698"/>
                </a:lnTo>
                <a:lnTo>
                  <a:pt x="2438" y="27558"/>
                </a:lnTo>
                <a:lnTo>
                  <a:pt x="1493" y="31153"/>
                </a:lnTo>
                <a:lnTo>
                  <a:pt x="0" y="34277"/>
                </a:lnTo>
                <a:lnTo>
                  <a:pt x="635" y="35839"/>
                </a:lnTo>
                <a:lnTo>
                  <a:pt x="1435" y="37337"/>
                </a:lnTo>
                <a:lnTo>
                  <a:pt x="2387" y="38747"/>
                </a:lnTo>
                <a:lnTo>
                  <a:pt x="6870" y="38785"/>
                </a:lnTo>
                <a:lnTo>
                  <a:pt x="8216" y="38988"/>
                </a:lnTo>
                <a:lnTo>
                  <a:pt x="5537" y="35445"/>
                </a:lnTo>
                <a:lnTo>
                  <a:pt x="3753" y="31114"/>
                </a:lnTo>
                <a:lnTo>
                  <a:pt x="3073" y="26847"/>
                </a:lnTo>
                <a:lnTo>
                  <a:pt x="3794" y="17868"/>
                </a:lnTo>
                <a:lnTo>
                  <a:pt x="3878" y="17284"/>
                </a:lnTo>
                <a:lnTo>
                  <a:pt x="8620" y="9580"/>
                </a:lnTo>
                <a:lnTo>
                  <a:pt x="16200" y="4328"/>
                </a:lnTo>
                <a:lnTo>
                  <a:pt x="25349" y="2400"/>
                </a:lnTo>
                <a:lnTo>
                  <a:pt x="36278" y="2400"/>
                </a:lnTo>
                <a:lnTo>
                  <a:pt x="32348" y="846"/>
                </a:lnTo>
                <a:lnTo>
                  <a:pt x="25400" y="0"/>
                </a:lnTo>
                <a:close/>
              </a:path>
              <a:path w="48895" h="50800">
                <a:moveTo>
                  <a:pt x="36278" y="2400"/>
                </a:moveTo>
                <a:lnTo>
                  <a:pt x="25349" y="2400"/>
                </a:lnTo>
                <a:lnTo>
                  <a:pt x="26530" y="2425"/>
                </a:lnTo>
                <a:lnTo>
                  <a:pt x="33477" y="4169"/>
                </a:lnTo>
                <a:lnTo>
                  <a:pt x="39074" y="8153"/>
                </a:lnTo>
                <a:lnTo>
                  <a:pt x="43200" y="13737"/>
                </a:lnTo>
                <a:lnTo>
                  <a:pt x="45732" y="20281"/>
                </a:lnTo>
                <a:lnTo>
                  <a:pt x="46354" y="17868"/>
                </a:lnTo>
                <a:lnTo>
                  <a:pt x="47282" y="15659"/>
                </a:lnTo>
                <a:lnTo>
                  <a:pt x="48437" y="13690"/>
                </a:lnTo>
                <a:lnTo>
                  <a:pt x="44311" y="7672"/>
                </a:lnTo>
                <a:lnTo>
                  <a:pt x="38800" y="3397"/>
                </a:lnTo>
                <a:lnTo>
                  <a:pt x="36278" y="240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object 932"/>
          <p:cNvSpPr/>
          <p:nvPr/>
        </p:nvSpPr>
        <p:spPr>
          <a:xfrm>
            <a:off x="5457291" y="4143565"/>
            <a:ext cx="1917" cy="11912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object 933"/>
          <p:cNvSpPr/>
          <p:nvPr/>
        </p:nvSpPr>
        <p:spPr>
          <a:xfrm>
            <a:off x="5453634" y="4138612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3124" y="0"/>
                </a:moveTo>
                <a:lnTo>
                  <a:pt x="1955" y="1968"/>
                </a:lnTo>
                <a:lnTo>
                  <a:pt x="1041" y="4165"/>
                </a:lnTo>
                <a:lnTo>
                  <a:pt x="406" y="6591"/>
                </a:lnTo>
                <a:lnTo>
                  <a:pt x="812" y="8191"/>
                </a:lnTo>
                <a:lnTo>
                  <a:pt x="1054" y="9804"/>
                </a:lnTo>
                <a:lnTo>
                  <a:pt x="1041" y="13716"/>
                </a:lnTo>
                <a:lnTo>
                  <a:pt x="623" y="15963"/>
                </a:lnTo>
                <a:lnTo>
                  <a:pt x="0" y="17983"/>
                </a:lnTo>
                <a:lnTo>
                  <a:pt x="431" y="19900"/>
                </a:lnTo>
                <a:lnTo>
                  <a:pt x="1104" y="21742"/>
                </a:lnTo>
                <a:lnTo>
                  <a:pt x="1993" y="23495"/>
                </a:lnTo>
                <a:lnTo>
                  <a:pt x="3187" y="21462"/>
                </a:lnTo>
                <a:lnTo>
                  <a:pt x="4127" y="19253"/>
                </a:lnTo>
                <a:lnTo>
                  <a:pt x="4762" y="16852"/>
                </a:lnTo>
                <a:lnTo>
                  <a:pt x="4513" y="15925"/>
                </a:lnTo>
                <a:lnTo>
                  <a:pt x="4330" y="15062"/>
                </a:lnTo>
                <a:lnTo>
                  <a:pt x="3657" y="10909"/>
                </a:lnTo>
                <a:lnTo>
                  <a:pt x="3949" y="7797"/>
                </a:lnTo>
                <a:lnTo>
                  <a:pt x="4864" y="4940"/>
                </a:lnTo>
                <a:lnTo>
                  <a:pt x="4432" y="3162"/>
                </a:lnTo>
                <a:lnTo>
                  <a:pt x="3848" y="1511"/>
                </a:lnTo>
                <a:lnTo>
                  <a:pt x="31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object 934"/>
          <p:cNvSpPr/>
          <p:nvPr/>
        </p:nvSpPr>
        <p:spPr>
          <a:xfrm>
            <a:off x="5363006" y="4126395"/>
            <a:ext cx="43421" cy="44145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object 935"/>
          <p:cNvSpPr/>
          <p:nvPr/>
        </p:nvSpPr>
        <p:spPr>
          <a:xfrm>
            <a:off x="5360454" y="4123995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5639" y="2400"/>
                </a:moveTo>
                <a:lnTo>
                  <a:pt x="24828" y="2400"/>
                </a:lnTo>
                <a:lnTo>
                  <a:pt x="26009" y="2425"/>
                </a:lnTo>
                <a:lnTo>
                  <a:pt x="34051" y="4730"/>
                </a:lnTo>
                <a:lnTo>
                  <a:pt x="40192" y="9980"/>
                </a:lnTo>
                <a:lnTo>
                  <a:pt x="44233" y="17132"/>
                </a:lnTo>
                <a:lnTo>
                  <a:pt x="45971" y="25158"/>
                </a:lnTo>
                <a:lnTo>
                  <a:pt x="44514" y="32566"/>
                </a:lnTo>
                <a:lnTo>
                  <a:pt x="41186" y="38849"/>
                </a:lnTo>
                <a:lnTo>
                  <a:pt x="36190" y="43626"/>
                </a:lnTo>
                <a:lnTo>
                  <a:pt x="29730" y="46532"/>
                </a:lnTo>
                <a:lnTo>
                  <a:pt x="30022" y="47434"/>
                </a:lnTo>
                <a:lnTo>
                  <a:pt x="30276" y="48361"/>
                </a:lnTo>
                <a:lnTo>
                  <a:pt x="30479" y="49326"/>
                </a:lnTo>
                <a:lnTo>
                  <a:pt x="30683" y="49276"/>
                </a:lnTo>
                <a:lnTo>
                  <a:pt x="34226" y="44932"/>
                </a:lnTo>
                <a:lnTo>
                  <a:pt x="39103" y="42024"/>
                </a:lnTo>
                <a:lnTo>
                  <a:pt x="44373" y="40614"/>
                </a:lnTo>
                <a:lnTo>
                  <a:pt x="45745" y="38976"/>
                </a:lnTo>
                <a:lnTo>
                  <a:pt x="46913" y="37172"/>
                </a:lnTo>
                <a:lnTo>
                  <a:pt x="47853" y="35204"/>
                </a:lnTo>
                <a:lnTo>
                  <a:pt x="46685" y="32308"/>
                </a:lnTo>
                <a:lnTo>
                  <a:pt x="46100" y="29184"/>
                </a:lnTo>
                <a:lnTo>
                  <a:pt x="46481" y="22098"/>
                </a:lnTo>
                <a:lnTo>
                  <a:pt x="47358" y="18656"/>
                </a:lnTo>
                <a:lnTo>
                  <a:pt x="48755" y="15671"/>
                </a:lnTo>
                <a:lnTo>
                  <a:pt x="44781" y="8781"/>
                </a:lnTo>
                <a:lnTo>
                  <a:pt x="39112" y="3887"/>
                </a:lnTo>
                <a:lnTo>
                  <a:pt x="35639" y="2400"/>
                </a:lnTo>
                <a:close/>
              </a:path>
              <a:path w="48895" h="49529">
                <a:moveTo>
                  <a:pt x="24879" y="0"/>
                </a:moveTo>
                <a:lnTo>
                  <a:pt x="17307" y="989"/>
                </a:lnTo>
                <a:lnTo>
                  <a:pt x="10253" y="3940"/>
                </a:lnTo>
                <a:lnTo>
                  <a:pt x="4292" y="8829"/>
                </a:lnTo>
                <a:lnTo>
                  <a:pt x="0" y="15633"/>
                </a:lnTo>
                <a:lnTo>
                  <a:pt x="1168" y="18402"/>
                </a:lnTo>
                <a:lnTo>
                  <a:pt x="1904" y="21577"/>
                </a:lnTo>
                <a:lnTo>
                  <a:pt x="1932" y="22098"/>
                </a:lnTo>
                <a:lnTo>
                  <a:pt x="2042" y="26847"/>
                </a:lnTo>
                <a:lnTo>
                  <a:pt x="1928" y="27914"/>
                </a:lnTo>
                <a:lnTo>
                  <a:pt x="1816" y="28727"/>
                </a:lnTo>
                <a:lnTo>
                  <a:pt x="1485" y="30226"/>
                </a:lnTo>
                <a:lnTo>
                  <a:pt x="3263" y="30035"/>
                </a:lnTo>
                <a:lnTo>
                  <a:pt x="2904" y="28727"/>
                </a:lnTo>
                <a:lnTo>
                  <a:pt x="2730" y="27914"/>
                </a:lnTo>
                <a:lnTo>
                  <a:pt x="2552" y="26847"/>
                </a:lnTo>
                <a:lnTo>
                  <a:pt x="3320" y="17348"/>
                </a:lnTo>
                <a:lnTo>
                  <a:pt x="8104" y="9575"/>
                </a:lnTo>
                <a:lnTo>
                  <a:pt x="15681" y="4327"/>
                </a:lnTo>
                <a:lnTo>
                  <a:pt x="24828" y="2400"/>
                </a:lnTo>
                <a:lnTo>
                  <a:pt x="35639" y="2400"/>
                </a:lnTo>
                <a:lnTo>
                  <a:pt x="32296" y="968"/>
                </a:lnTo>
                <a:lnTo>
                  <a:pt x="24879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object 936"/>
          <p:cNvSpPr/>
          <p:nvPr/>
        </p:nvSpPr>
        <p:spPr>
          <a:xfrm>
            <a:off x="5406555" y="4139666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666" y="0"/>
                </a:moveTo>
                <a:lnTo>
                  <a:pt x="1269" y="2997"/>
                </a:lnTo>
                <a:lnTo>
                  <a:pt x="393" y="6426"/>
                </a:lnTo>
                <a:lnTo>
                  <a:pt x="0" y="13512"/>
                </a:lnTo>
                <a:lnTo>
                  <a:pt x="596" y="16637"/>
                </a:lnTo>
                <a:lnTo>
                  <a:pt x="1765" y="19532"/>
                </a:lnTo>
                <a:lnTo>
                  <a:pt x="3276" y="16382"/>
                </a:lnTo>
                <a:lnTo>
                  <a:pt x="4203" y="12826"/>
                </a:lnTo>
                <a:lnTo>
                  <a:pt x="4406" y="8953"/>
                </a:lnTo>
                <a:lnTo>
                  <a:pt x="4216" y="5397"/>
                </a:lnTo>
                <a:lnTo>
                  <a:pt x="3619" y="2540"/>
                </a:lnTo>
                <a:lnTo>
                  <a:pt x="26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object 937"/>
          <p:cNvSpPr/>
          <p:nvPr/>
        </p:nvSpPr>
        <p:spPr>
          <a:xfrm>
            <a:off x="5275719" y="4151300"/>
            <a:ext cx="34099" cy="44119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object 938"/>
          <p:cNvSpPr/>
          <p:nvPr/>
        </p:nvSpPr>
        <p:spPr>
          <a:xfrm>
            <a:off x="5271295" y="4148620"/>
            <a:ext cx="41910" cy="50165"/>
          </a:xfrm>
          <a:custGeom>
            <a:avLst/>
            <a:gdLst/>
            <a:ahLst/>
            <a:cxnLst/>
            <a:rect l="l" t="t" r="r" b="b"/>
            <a:pathLst>
              <a:path w="41910" h="50164">
                <a:moveTo>
                  <a:pt x="55" y="23507"/>
                </a:moveTo>
                <a:lnTo>
                  <a:pt x="24896" y="49910"/>
                </a:lnTo>
                <a:lnTo>
                  <a:pt x="26052" y="49885"/>
                </a:lnTo>
                <a:lnTo>
                  <a:pt x="32021" y="49555"/>
                </a:lnTo>
                <a:lnTo>
                  <a:pt x="37431" y="47650"/>
                </a:lnTo>
                <a:lnTo>
                  <a:pt x="38621" y="46786"/>
                </a:lnTo>
                <a:lnTo>
                  <a:pt x="30789" y="46786"/>
                </a:lnTo>
                <a:lnTo>
                  <a:pt x="24490" y="46748"/>
                </a:lnTo>
                <a:lnTo>
                  <a:pt x="4424" y="24688"/>
                </a:lnTo>
                <a:lnTo>
                  <a:pt x="2925" y="24447"/>
                </a:lnTo>
                <a:lnTo>
                  <a:pt x="1465" y="24053"/>
                </a:lnTo>
                <a:lnTo>
                  <a:pt x="55" y="23507"/>
                </a:lnTo>
                <a:close/>
              </a:path>
              <a:path w="41910" h="50164">
                <a:moveTo>
                  <a:pt x="38523" y="42976"/>
                </a:moveTo>
                <a:lnTo>
                  <a:pt x="35056" y="45402"/>
                </a:lnTo>
                <a:lnTo>
                  <a:pt x="30789" y="46786"/>
                </a:lnTo>
                <a:lnTo>
                  <a:pt x="38621" y="46786"/>
                </a:lnTo>
                <a:lnTo>
                  <a:pt x="41787" y="44488"/>
                </a:lnTo>
                <a:lnTo>
                  <a:pt x="40670" y="44056"/>
                </a:lnTo>
                <a:lnTo>
                  <a:pt x="39577" y="43560"/>
                </a:lnTo>
                <a:lnTo>
                  <a:pt x="38523" y="42976"/>
                </a:lnTo>
                <a:close/>
              </a:path>
              <a:path w="41910" h="50164">
                <a:moveTo>
                  <a:pt x="32275" y="0"/>
                </a:moveTo>
                <a:lnTo>
                  <a:pt x="32364" y="2679"/>
                </a:lnTo>
                <a:lnTo>
                  <a:pt x="32605" y="2743"/>
                </a:lnTo>
                <a:lnTo>
                  <a:pt x="33075" y="2908"/>
                </a:lnTo>
                <a:lnTo>
                  <a:pt x="33862" y="2158"/>
                </a:lnTo>
                <a:lnTo>
                  <a:pt x="34701" y="1473"/>
                </a:lnTo>
                <a:lnTo>
                  <a:pt x="35577" y="838"/>
                </a:lnTo>
                <a:lnTo>
                  <a:pt x="34497" y="495"/>
                </a:lnTo>
                <a:lnTo>
                  <a:pt x="33392" y="215"/>
                </a:lnTo>
                <a:lnTo>
                  <a:pt x="3227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object 939"/>
          <p:cNvSpPr/>
          <p:nvPr/>
        </p:nvSpPr>
        <p:spPr>
          <a:xfrm>
            <a:off x="5314581" y="4127322"/>
            <a:ext cx="43472" cy="33324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object 940"/>
          <p:cNvSpPr/>
          <p:nvPr/>
        </p:nvSpPr>
        <p:spPr>
          <a:xfrm>
            <a:off x="5310225" y="4124922"/>
            <a:ext cx="50800" cy="30480"/>
          </a:xfrm>
          <a:custGeom>
            <a:avLst/>
            <a:gdLst/>
            <a:ahLst/>
            <a:cxnLst/>
            <a:rect l="l" t="t" r="r" b="b"/>
            <a:pathLst>
              <a:path w="50800" h="30479">
                <a:moveTo>
                  <a:pt x="37550" y="2400"/>
                </a:moveTo>
                <a:lnTo>
                  <a:pt x="26682" y="2400"/>
                </a:lnTo>
                <a:lnTo>
                  <a:pt x="27863" y="2438"/>
                </a:lnTo>
                <a:lnTo>
                  <a:pt x="35905" y="4738"/>
                </a:lnTo>
                <a:lnTo>
                  <a:pt x="42046" y="9986"/>
                </a:lnTo>
                <a:lnTo>
                  <a:pt x="46087" y="17138"/>
                </a:lnTo>
                <a:lnTo>
                  <a:pt x="47828" y="25145"/>
                </a:lnTo>
                <a:lnTo>
                  <a:pt x="47713" y="26949"/>
                </a:lnTo>
                <a:lnTo>
                  <a:pt x="47459" y="28689"/>
                </a:lnTo>
                <a:lnTo>
                  <a:pt x="47040" y="30352"/>
                </a:lnTo>
                <a:lnTo>
                  <a:pt x="48094" y="30035"/>
                </a:lnTo>
                <a:lnTo>
                  <a:pt x="48641" y="29908"/>
                </a:lnTo>
                <a:lnTo>
                  <a:pt x="48209" y="28028"/>
                </a:lnTo>
                <a:lnTo>
                  <a:pt x="48109" y="26949"/>
                </a:lnTo>
                <a:lnTo>
                  <a:pt x="48082" y="25145"/>
                </a:lnTo>
                <a:lnTo>
                  <a:pt x="48323" y="20624"/>
                </a:lnTo>
                <a:lnTo>
                  <a:pt x="49060" y="17487"/>
                </a:lnTo>
                <a:lnTo>
                  <a:pt x="50228" y="14719"/>
                </a:lnTo>
                <a:lnTo>
                  <a:pt x="46175" y="8245"/>
                </a:lnTo>
                <a:lnTo>
                  <a:pt x="40578" y="3649"/>
                </a:lnTo>
                <a:lnTo>
                  <a:pt x="37550" y="2400"/>
                </a:lnTo>
                <a:close/>
              </a:path>
              <a:path w="50800" h="30479">
                <a:moveTo>
                  <a:pt x="26746" y="0"/>
                </a:moveTo>
                <a:lnTo>
                  <a:pt x="17684" y="1428"/>
                </a:lnTo>
                <a:lnTo>
                  <a:pt x="9544" y="5684"/>
                </a:lnTo>
                <a:lnTo>
                  <a:pt x="3318" y="12724"/>
                </a:lnTo>
                <a:lnTo>
                  <a:pt x="0" y="22504"/>
                </a:lnTo>
                <a:lnTo>
                  <a:pt x="1397" y="21780"/>
                </a:lnTo>
                <a:lnTo>
                  <a:pt x="2857" y="21183"/>
                </a:lnTo>
                <a:lnTo>
                  <a:pt x="4356" y="20713"/>
                </a:lnTo>
                <a:lnTo>
                  <a:pt x="7010" y="13421"/>
                </a:lnTo>
                <a:lnTo>
                  <a:pt x="12104" y="7618"/>
                </a:lnTo>
                <a:lnTo>
                  <a:pt x="18906" y="3784"/>
                </a:lnTo>
                <a:lnTo>
                  <a:pt x="26682" y="2400"/>
                </a:lnTo>
                <a:lnTo>
                  <a:pt x="37550" y="2400"/>
                </a:lnTo>
                <a:lnTo>
                  <a:pt x="33935" y="908"/>
                </a:lnTo>
                <a:lnTo>
                  <a:pt x="2674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object 941"/>
          <p:cNvSpPr/>
          <p:nvPr/>
        </p:nvSpPr>
        <p:spPr>
          <a:xfrm>
            <a:off x="5358270" y="4139628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195" y="0"/>
                </a:moveTo>
                <a:lnTo>
                  <a:pt x="1014" y="2768"/>
                </a:lnTo>
                <a:lnTo>
                  <a:pt x="276" y="5943"/>
                </a:lnTo>
                <a:lnTo>
                  <a:pt x="85" y="9525"/>
                </a:lnTo>
                <a:lnTo>
                  <a:pt x="0" y="11531"/>
                </a:lnTo>
                <a:lnTo>
                  <a:pt x="163" y="13322"/>
                </a:lnTo>
                <a:lnTo>
                  <a:pt x="595" y="15189"/>
                </a:lnTo>
                <a:lnTo>
                  <a:pt x="1611" y="14935"/>
                </a:lnTo>
                <a:lnTo>
                  <a:pt x="2640" y="14731"/>
                </a:lnTo>
                <a:lnTo>
                  <a:pt x="3681" y="14592"/>
                </a:lnTo>
                <a:lnTo>
                  <a:pt x="4011" y="13093"/>
                </a:lnTo>
                <a:lnTo>
                  <a:pt x="4227" y="11531"/>
                </a:lnTo>
                <a:lnTo>
                  <a:pt x="4291" y="9525"/>
                </a:lnTo>
                <a:lnTo>
                  <a:pt x="4094" y="5918"/>
                </a:lnTo>
                <a:lnTo>
                  <a:pt x="3364" y="2768"/>
                </a:lnTo>
                <a:lnTo>
                  <a:pt x="21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object 942"/>
          <p:cNvSpPr/>
          <p:nvPr/>
        </p:nvSpPr>
        <p:spPr>
          <a:xfrm>
            <a:off x="5261254" y="4131068"/>
            <a:ext cx="37553" cy="37452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object 943"/>
          <p:cNvSpPr/>
          <p:nvPr/>
        </p:nvSpPr>
        <p:spPr>
          <a:xfrm>
            <a:off x="5275732" y="4150550"/>
            <a:ext cx="23456" cy="19913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object 944"/>
          <p:cNvSpPr/>
          <p:nvPr/>
        </p:nvSpPr>
        <p:spPr>
          <a:xfrm>
            <a:off x="5256619" y="4128592"/>
            <a:ext cx="82880" cy="62953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object 945"/>
          <p:cNvSpPr/>
          <p:nvPr/>
        </p:nvSpPr>
        <p:spPr>
          <a:xfrm>
            <a:off x="5307558" y="4146677"/>
            <a:ext cx="36245" cy="43903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object 946"/>
          <p:cNvSpPr/>
          <p:nvPr/>
        </p:nvSpPr>
        <p:spPr>
          <a:xfrm>
            <a:off x="5310251" y="4148544"/>
            <a:ext cx="30035" cy="26771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object 947"/>
          <p:cNvSpPr/>
          <p:nvPr/>
        </p:nvSpPr>
        <p:spPr>
          <a:xfrm>
            <a:off x="5310109" y="4150804"/>
            <a:ext cx="13755" cy="21716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object 948"/>
          <p:cNvSpPr/>
          <p:nvPr/>
        </p:nvSpPr>
        <p:spPr>
          <a:xfrm>
            <a:off x="5306885" y="4147426"/>
            <a:ext cx="33655" cy="47625"/>
          </a:xfrm>
          <a:custGeom>
            <a:avLst/>
            <a:gdLst/>
            <a:ahLst/>
            <a:cxnLst/>
            <a:rect l="l" t="t" r="r" b="b"/>
            <a:pathLst>
              <a:path w="33654" h="47625">
                <a:moveTo>
                  <a:pt x="9194" y="43154"/>
                </a:moveTo>
                <a:lnTo>
                  <a:pt x="8195" y="44119"/>
                </a:lnTo>
                <a:lnTo>
                  <a:pt x="7264" y="44919"/>
                </a:lnTo>
                <a:lnTo>
                  <a:pt x="6197" y="45681"/>
                </a:lnTo>
                <a:lnTo>
                  <a:pt x="8839" y="46685"/>
                </a:lnTo>
                <a:lnTo>
                  <a:pt x="11633" y="47244"/>
                </a:lnTo>
                <a:lnTo>
                  <a:pt x="14465" y="47244"/>
                </a:lnTo>
                <a:lnTo>
                  <a:pt x="15621" y="47218"/>
                </a:lnTo>
                <a:lnTo>
                  <a:pt x="22580" y="46837"/>
                </a:lnTo>
                <a:lnTo>
                  <a:pt x="28790" y="44297"/>
                </a:lnTo>
                <a:lnTo>
                  <a:pt x="28989" y="44119"/>
                </a:lnTo>
                <a:lnTo>
                  <a:pt x="14998" y="44119"/>
                </a:lnTo>
                <a:lnTo>
                  <a:pt x="12344" y="43992"/>
                </a:lnTo>
                <a:lnTo>
                  <a:pt x="10718" y="43675"/>
                </a:lnTo>
                <a:lnTo>
                  <a:pt x="9194" y="43154"/>
                </a:lnTo>
                <a:close/>
              </a:path>
              <a:path w="33654" h="47625">
                <a:moveTo>
                  <a:pt x="32397" y="36271"/>
                </a:moveTo>
                <a:lnTo>
                  <a:pt x="28511" y="41122"/>
                </a:lnTo>
                <a:lnTo>
                  <a:pt x="22656" y="44119"/>
                </a:lnTo>
                <a:lnTo>
                  <a:pt x="28989" y="44119"/>
                </a:lnTo>
                <a:lnTo>
                  <a:pt x="33451" y="40132"/>
                </a:lnTo>
                <a:lnTo>
                  <a:pt x="32981" y="38887"/>
                </a:lnTo>
                <a:lnTo>
                  <a:pt x="32638" y="37592"/>
                </a:lnTo>
                <a:lnTo>
                  <a:pt x="32397" y="36271"/>
                </a:lnTo>
                <a:close/>
              </a:path>
              <a:path w="33654" h="47625">
                <a:moveTo>
                  <a:pt x="3340" y="0"/>
                </a:moveTo>
                <a:lnTo>
                  <a:pt x="2184" y="596"/>
                </a:lnTo>
                <a:lnTo>
                  <a:pt x="1066" y="1282"/>
                </a:lnTo>
                <a:lnTo>
                  <a:pt x="0" y="2044"/>
                </a:lnTo>
                <a:lnTo>
                  <a:pt x="1054" y="2374"/>
                </a:lnTo>
                <a:lnTo>
                  <a:pt x="2082" y="2781"/>
                </a:lnTo>
                <a:lnTo>
                  <a:pt x="3073" y="3238"/>
                </a:lnTo>
                <a:lnTo>
                  <a:pt x="3194" y="1282"/>
                </a:lnTo>
                <a:lnTo>
                  <a:pt x="33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object 949"/>
          <p:cNvSpPr/>
          <p:nvPr/>
        </p:nvSpPr>
        <p:spPr>
          <a:xfrm>
            <a:off x="5296433" y="4151528"/>
            <a:ext cx="16332" cy="40068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object 950"/>
          <p:cNvSpPr/>
          <p:nvPr/>
        </p:nvSpPr>
        <p:spPr>
          <a:xfrm>
            <a:off x="5304370" y="4149458"/>
            <a:ext cx="12065" cy="43815"/>
          </a:xfrm>
          <a:custGeom>
            <a:avLst/>
            <a:gdLst/>
            <a:ahLst/>
            <a:cxnLst/>
            <a:rect l="l" t="t" r="r" b="b"/>
            <a:pathLst>
              <a:path w="12064" h="43814">
                <a:moveTo>
                  <a:pt x="8394" y="39636"/>
                </a:moveTo>
                <a:lnTo>
                  <a:pt x="7493" y="40563"/>
                </a:lnTo>
                <a:lnTo>
                  <a:pt x="6515" y="41401"/>
                </a:lnTo>
                <a:lnTo>
                  <a:pt x="5448" y="42138"/>
                </a:lnTo>
                <a:lnTo>
                  <a:pt x="6502" y="42722"/>
                </a:lnTo>
                <a:lnTo>
                  <a:pt x="7594" y="43230"/>
                </a:lnTo>
                <a:lnTo>
                  <a:pt x="8712" y="43649"/>
                </a:lnTo>
                <a:lnTo>
                  <a:pt x="9779" y="42875"/>
                </a:lnTo>
                <a:lnTo>
                  <a:pt x="10769" y="42036"/>
                </a:lnTo>
                <a:lnTo>
                  <a:pt x="11696" y="41122"/>
                </a:lnTo>
                <a:lnTo>
                  <a:pt x="10541" y="40728"/>
                </a:lnTo>
                <a:lnTo>
                  <a:pt x="9436" y="40233"/>
                </a:lnTo>
                <a:lnTo>
                  <a:pt x="8394" y="39636"/>
                </a:lnTo>
                <a:close/>
              </a:path>
              <a:path w="12064" h="43814">
                <a:moveTo>
                  <a:pt x="2514" y="0"/>
                </a:moveTo>
                <a:lnTo>
                  <a:pt x="1514" y="736"/>
                </a:lnTo>
                <a:lnTo>
                  <a:pt x="800" y="1320"/>
                </a:lnTo>
                <a:lnTo>
                  <a:pt x="0" y="2070"/>
                </a:lnTo>
                <a:lnTo>
                  <a:pt x="1117" y="2451"/>
                </a:lnTo>
                <a:lnTo>
                  <a:pt x="2184" y="2920"/>
                </a:lnTo>
                <a:lnTo>
                  <a:pt x="3187" y="3492"/>
                </a:lnTo>
                <a:lnTo>
                  <a:pt x="3937" y="2793"/>
                </a:lnTo>
                <a:lnTo>
                  <a:pt x="4845" y="2070"/>
                </a:lnTo>
                <a:lnTo>
                  <a:pt x="5588" y="1549"/>
                </a:lnTo>
                <a:lnTo>
                  <a:pt x="5588" y="1206"/>
                </a:lnTo>
                <a:lnTo>
                  <a:pt x="4584" y="736"/>
                </a:lnTo>
                <a:lnTo>
                  <a:pt x="3568" y="342"/>
                </a:lnTo>
                <a:lnTo>
                  <a:pt x="25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object 951"/>
          <p:cNvSpPr/>
          <p:nvPr/>
        </p:nvSpPr>
        <p:spPr>
          <a:xfrm>
            <a:off x="5314365" y="4144276"/>
            <a:ext cx="33185" cy="20497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object 952"/>
          <p:cNvSpPr/>
          <p:nvPr/>
        </p:nvSpPr>
        <p:spPr>
          <a:xfrm>
            <a:off x="5309958" y="4145635"/>
            <a:ext cx="5080" cy="5715"/>
          </a:xfrm>
          <a:custGeom>
            <a:avLst/>
            <a:gdLst/>
            <a:ahLst/>
            <a:cxnLst/>
            <a:rect l="l" t="t" r="r" b="b"/>
            <a:pathLst>
              <a:path w="5079" h="5714">
                <a:moveTo>
                  <a:pt x="4622" y="0"/>
                </a:moveTo>
                <a:lnTo>
                  <a:pt x="0" y="5029"/>
                </a:lnTo>
                <a:lnTo>
                  <a:pt x="292" y="5168"/>
                </a:lnTo>
                <a:lnTo>
                  <a:pt x="1574" y="4279"/>
                </a:lnTo>
                <a:lnTo>
                  <a:pt x="2959" y="3530"/>
                </a:lnTo>
                <a:lnTo>
                  <a:pt x="4406" y="2908"/>
                </a:lnTo>
                <a:lnTo>
                  <a:pt x="4483" y="952"/>
                </a:lnTo>
                <a:lnTo>
                  <a:pt x="462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object 953"/>
          <p:cNvSpPr/>
          <p:nvPr/>
        </p:nvSpPr>
        <p:spPr>
          <a:xfrm>
            <a:off x="5296725" y="4152328"/>
            <a:ext cx="6832" cy="14122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object 954"/>
          <p:cNvSpPr/>
          <p:nvPr/>
        </p:nvSpPr>
        <p:spPr>
          <a:xfrm>
            <a:off x="5344172" y="4159212"/>
            <a:ext cx="42799" cy="42011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object 955"/>
          <p:cNvSpPr/>
          <p:nvPr/>
        </p:nvSpPr>
        <p:spPr>
          <a:xfrm>
            <a:off x="5364518" y="4156380"/>
            <a:ext cx="20878" cy="14884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object 956"/>
          <p:cNvSpPr/>
          <p:nvPr/>
        </p:nvSpPr>
        <p:spPr>
          <a:xfrm>
            <a:off x="5348503" y="4156392"/>
            <a:ext cx="37807" cy="17995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object 957"/>
          <p:cNvSpPr/>
          <p:nvPr/>
        </p:nvSpPr>
        <p:spPr>
          <a:xfrm>
            <a:off x="5343347" y="4156849"/>
            <a:ext cx="17894" cy="26415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object 958"/>
          <p:cNvSpPr/>
          <p:nvPr/>
        </p:nvSpPr>
        <p:spPr>
          <a:xfrm>
            <a:off x="5339016" y="4153954"/>
            <a:ext cx="51955" cy="50393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object 959"/>
          <p:cNvSpPr/>
          <p:nvPr/>
        </p:nvSpPr>
        <p:spPr>
          <a:xfrm>
            <a:off x="5339499" y="4170603"/>
            <a:ext cx="4902" cy="4305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object 960"/>
          <p:cNvSpPr/>
          <p:nvPr/>
        </p:nvSpPr>
        <p:spPr>
          <a:xfrm>
            <a:off x="5339295" y="4175404"/>
            <a:ext cx="5080" cy="12700"/>
          </a:xfrm>
          <a:custGeom>
            <a:avLst/>
            <a:gdLst/>
            <a:ahLst/>
            <a:cxnLst/>
            <a:rect l="l" t="t" r="r" b="b"/>
            <a:pathLst>
              <a:path w="5079" h="12700">
                <a:moveTo>
                  <a:pt x="4216" y="0"/>
                </a:moveTo>
                <a:lnTo>
                  <a:pt x="3327" y="3111"/>
                </a:lnTo>
                <a:lnTo>
                  <a:pt x="1892" y="5918"/>
                </a:lnTo>
                <a:lnTo>
                  <a:pt x="0" y="8280"/>
                </a:lnTo>
                <a:lnTo>
                  <a:pt x="228" y="9601"/>
                </a:lnTo>
                <a:lnTo>
                  <a:pt x="571" y="10896"/>
                </a:lnTo>
                <a:lnTo>
                  <a:pt x="1041" y="12153"/>
                </a:lnTo>
                <a:lnTo>
                  <a:pt x="2476" y="10871"/>
                </a:lnTo>
                <a:lnTo>
                  <a:pt x="3759" y="9436"/>
                </a:lnTo>
                <a:lnTo>
                  <a:pt x="4876" y="7861"/>
                </a:lnTo>
                <a:lnTo>
                  <a:pt x="4673" y="7048"/>
                </a:lnTo>
                <a:lnTo>
                  <a:pt x="4446" y="5918"/>
                </a:lnTo>
                <a:lnTo>
                  <a:pt x="4064" y="3543"/>
                </a:lnTo>
                <a:lnTo>
                  <a:pt x="4013" y="1739"/>
                </a:lnTo>
                <a:lnTo>
                  <a:pt x="42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object 961"/>
          <p:cNvSpPr/>
          <p:nvPr/>
        </p:nvSpPr>
        <p:spPr>
          <a:xfrm>
            <a:off x="5343804" y="4160647"/>
            <a:ext cx="4699" cy="9956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object 962"/>
          <p:cNvSpPr/>
          <p:nvPr/>
        </p:nvSpPr>
        <p:spPr>
          <a:xfrm>
            <a:off x="5344274" y="417111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57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object 963"/>
          <p:cNvSpPr/>
          <p:nvPr/>
        </p:nvSpPr>
        <p:spPr>
          <a:xfrm>
            <a:off x="5389829" y="4166019"/>
            <a:ext cx="43052" cy="44869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object 964"/>
          <p:cNvSpPr/>
          <p:nvPr/>
        </p:nvSpPr>
        <p:spPr>
          <a:xfrm>
            <a:off x="5419953" y="4167543"/>
            <a:ext cx="4953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object 965"/>
          <p:cNvSpPr/>
          <p:nvPr/>
        </p:nvSpPr>
        <p:spPr>
          <a:xfrm>
            <a:off x="5412485" y="4166019"/>
            <a:ext cx="16395" cy="9118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object 966"/>
          <p:cNvSpPr/>
          <p:nvPr/>
        </p:nvSpPr>
        <p:spPr>
          <a:xfrm>
            <a:off x="5389829" y="4179201"/>
            <a:ext cx="1739" cy="7924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object 967"/>
          <p:cNvSpPr/>
          <p:nvPr/>
        </p:nvSpPr>
        <p:spPr>
          <a:xfrm>
            <a:off x="5385879" y="4163669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3949" y="23456"/>
                </a:moveTo>
                <a:lnTo>
                  <a:pt x="2971" y="26022"/>
                </a:lnTo>
                <a:lnTo>
                  <a:pt x="1638" y="28359"/>
                </a:lnTo>
                <a:lnTo>
                  <a:pt x="0" y="30429"/>
                </a:lnTo>
                <a:lnTo>
                  <a:pt x="3204" y="38196"/>
                </a:lnTo>
                <a:lnTo>
                  <a:pt x="8861" y="44524"/>
                </a:lnTo>
                <a:lnTo>
                  <a:pt x="16209" y="48783"/>
                </a:lnTo>
                <a:lnTo>
                  <a:pt x="24485" y="50342"/>
                </a:lnTo>
                <a:lnTo>
                  <a:pt x="25641" y="50317"/>
                </a:lnTo>
                <a:lnTo>
                  <a:pt x="32616" y="49153"/>
                </a:lnTo>
                <a:lnTo>
                  <a:pt x="37241" y="47218"/>
                </a:lnTo>
                <a:lnTo>
                  <a:pt x="25488" y="47218"/>
                </a:lnTo>
                <a:lnTo>
                  <a:pt x="24079" y="47180"/>
                </a:lnTo>
                <a:lnTo>
                  <a:pt x="4038" y="25666"/>
                </a:lnTo>
                <a:lnTo>
                  <a:pt x="3949" y="23456"/>
                </a:lnTo>
                <a:close/>
              </a:path>
              <a:path w="50164" h="50800">
                <a:moveTo>
                  <a:pt x="46355" y="32004"/>
                </a:moveTo>
                <a:lnTo>
                  <a:pt x="43294" y="38196"/>
                </a:lnTo>
                <a:lnTo>
                  <a:pt x="38703" y="42983"/>
                </a:lnTo>
                <a:lnTo>
                  <a:pt x="32699" y="46105"/>
                </a:lnTo>
                <a:lnTo>
                  <a:pt x="25488" y="47218"/>
                </a:lnTo>
                <a:lnTo>
                  <a:pt x="37241" y="47218"/>
                </a:lnTo>
                <a:lnTo>
                  <a:pt x="38835" y="46551"/>
                </a:lnTo>
                <a:lnTo>
                  <a:pt x="44098" y="42645"/>
                </a:lnTo>
                <a:lnTo>
                  <a:pt x="48209" y="37566"/>
                </a:lnTo>
                <a:lnTo>
                  <a:pt x="47358" y="35801"/>
                </a:lnTo>
                <a:lnTo>
                  <a:pt x="46736" y="33934"/>
                </a:lnTo>
                <a:lnTo>
                  <a:pt x="46355" y="32004"/>
                </a:lnTo>
                <a:close/>
              </a:path>
              <a:path w="50164" h="50800">
                <a:moveTo>
                  <a:pt x="43002" y="11468"/>
                </a:moveTo>
                <a:lnTo>
                  <a:pt x="44894" y="14236"/>
                </a:lnTo>
                <a:lnTo>
                  <a:pt x="46240" y="17437"/>
                </a:lnTo>
                <a:lnTo>
                  <a:pt x="47002" y="20713"/>
                </a:lnTo>
                <a:lnTo>
                  <a:pt x="47663" y="18300"/>
                </a:lnTo>
                <a:lnTo>
                  <a:pt x="48628" y="16116"/>
                </a:lnTo>
                <a:lnTo>
                  <a:pt x="49834" y="14173"/>
                </a:lnTo>
                <a:lnTo>
                  <a:pt x="49415" y="13233"/>
                </a:lnTo>
                <a:lnTo>
                  <a:pt x="48945" y="12344"/>
                </a:lnTo>
                <a:lnTo>
                  <a:pt x="48518" y="11645"/>
                </a:lnTo>
                <a:lnTo>
                  <a:pt x="44843" y="11645"/>
                </a:lnTo>
                <a:lnTo>
                  <a:pt x="43002" y="11468"/>
                </a:lnTo>
                <a:close/>
              </a:path>
              <a:path w="50164" h="50800">
                <a:moveTo>
                  <a:pt x="48425" y="11493"/>
                </a:moveTo>
                <a:lnTo>
                  <a:pt x="44843" y="11645"/>
                </a:lnTo>
                <a:lnTo>
                  <a:pt x="48518" y="11645"/>
                </a:lnTo>
                <a:lnTo>
                  <a:pt x="48425" y="11493"/>
                </a:lnTo>
                <a:close/>
              </a:path>
              <a:path w="50164" h="50800">
                <a:moveTo>
                  <a:pt x="8803" y="8618"/>
                </a:moveTo>
                <a:lnTo>
                  <a:pt x="5257" y="9601"/>
                </a:lnTo>
                <a:lnTo>
                  <a:pt x="5092" y="9804"/>
                </a:lnTo>
                <a:lnTo>
                  <a:pt x="5410" y="11290"/>
                </a:lnTo>
                <a:lnTo>
                  <a:pt x="5613" y="12852"/>
                </a:lnTo>
                <a:lnTo>
                  <a:pt x="5689" y="15532"/>
                </a:lnTo>
                <a:lnTo>
                  <a:pt x="8803" y="8618"/>
                </a:lnTo>
                <a:close/>
              </a:path>
              <a:path w="50164" h="50800">
                <a:moveTo>
                  <a:pt x="17779" y="2349"/>
                </a:moveTo>
                <a:lnTo>
                  <a:pt x="17627" y="2349"/>
                </a:lnTo>
                <a:lnTo>
                  <a:pt x="9207" y="7721"/>
                </a:lnTo>
                <a:lnTo>
                  <a:pt x="8803" y="8618"/>
                </a:lnTo>
                <a:lnTo>
                  <a:pt x="10756" y="8077"/>
                </a:lnTo>
                <a:lnTo>
                  <a:pt x="15494" y="5079"/>
                </a:lnTo>
                <a:lnTo>
                  <a:pt x="17779" y="2349"/>
                </a:lnTo>
                <a:close/>
              </a:path>
              <a:path w="50164" h="50800">
                <a:moveTo>
                  <a:pt x="24815" y="0"/>
                </a:moveTo>
                <a:lnTo>
                  <a:pt x="22834" y="114"/>
                </a:lnTo>
                <a:lnTo>
                  <a:pt x="20866" y="431"/>
                </a:lnTo>
                <a:lnTo>
                  <a:pt x="18948" y="952"/>
                </a:lnTo>
                <a:lnTo>
                  <a:pt x="17779" y="2349"/>
                </a:lnTo>
                <a:lnTo>
                  <a:pt x="26606" y="2349"/>
                </a:lnTo>
                <a:lnTo>
                  <a:pt x="25958" y="1600"/>
                </a:lnTo>
                <a:lnTo>
                  <a:pt x="25361" y="812"/>
                </a:lnTo>
                <a:lnTo>
                  <a:pt x="24815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object 968"/>
          <p:cNvSpPr/>
          <p:nvPr/>
        </p:nvSpPr>
        <p:spPr>
          <a:xfrm>
            <a:off x="5416537" y="4163910"/>
            <a:ext cx="15608" cy="8280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object 969"/>
          <p:cNvSpPr/>
          <p:nvPr/>
        </p:nvSpPr>
        <p:spPr>
          <a:xfrm>
            <a:off x="5410695" y="4163669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14211" y="6997"/>
                </a:moveTo>
                <a:lnTo>
                  <a:pt x="15709" y="8293"/>
                </a:lnTo>
                <a:lnTo>
                  <a:pt x="17043" y="9804"/>
                </a:lnTo>
                <a:lnTo>
                  <a:pt x="18186" y="11468"/>
                </a:lnTo>
                <a:lnTo>
                  <a:pt x="20955" y="11645"/>
                </a:lnTo>
                <a:lnTo>
                  <a:pt x="21717" y="11633"/>
                </a:lnTo>
                <a:lnTo>
                  <a:pt x="23609" y="11493"/>
                </a:lnTo>
                <a:lnTo>
                  <a:pt x="22961" y="10426"/>
                </a:lnTo>
                <a:lnTo>
                  <a:pt x="22237" y="9436"/>
                </a:lnTo>
                <a:lnTo>
                  <a:pt x="21450" y="8521"/>
                </a:lnTo>
                <a:lnTo>
                  <a:pt x="20840" y="8509"/>
                </a:lnTo>
                <a:lnTo>
                  <a:pt x="18262" y="8369"/>
                </a:lnTo>
                <a:lnTo>
                  <a:pt x="16154" y="7835"/>
                </a:lnTo>
                <a:lnTo>
                  <a:pt x="14211" y="6997"/>
                </a:lnTo>
                <a:close/>
              </a:path>
              <a:path w="24129" h="12064">
                <a:moveTo>
                  <a:pt x="0" y="0"/>
                </a:moveTo>
                <a:lnTo>
                  <a:pt x="546" y="825"/>
                </a:lnTo>
                <a:lnTo>
                  <a:pt x="1143" y="1600"/>
                </a:lnTo>
                <a:lnTo>
                  <a:pt x="1790" y="2362"/>
                </a:lnTo>
                <a:lnTo>
                  <a:pt x="2501" y="2374"/>
                </a:lnTo>
                <a:lnTo>
                  <a:pt x="5168" y="2514"/>
                </a:lnTo>
                <a:lnTo>
                  <a:pt x="7302" y="3035"/>
                </a:lnTo>
                <a:lnTo>
                  <a:pt x="9245" y="3873"/>
                </a:lnTo>
                <a:lnTo>
                  <a:pt x="7988" y="2806"/>
                </a:lnTo>
                <a:lnTo>
                  <a:pt x="6845" y="1574"/>
                </a:lnTo>
                <a:lnTo>
                  <a:pt x="5842" y="241"/>
                </a:lnTo>
                <a:lnTo>
                  <a:pt x="4483" y="5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object 970"/>
          <p:cNvSpPr/>
          <p:nvPr/>
        </p:nvSpPr>
        <p:spPr>
          <a:xfrm>
            <a:off x="5391137" y="4164609"/>
            <a:ext cx="13970" cy="8890"/>
          </a:xfrm>
          <a:custGeom>
            <a:avLst/>
            <a:gdLst/>
            <a:ahLst/>
            <a:cxnLst/>
            <a:rect l="l" t="t" r="r" b="b"/>
            <a:pathLst>
              <a:path w="13970" h="8889">
                <a:moveTo>
                  <a:pt x="13690" y="0"/>
                </a:moveTo>
                <a:lnTo>
                  <a:pt x="8420" y="1409"/>
                </a:lnTo>
                <a:lnTo>
                  <a:pt x="3543" y="4317"/>
                </a:lnTo>
                <a:lnTo>
                  <a:pt x="0" y="8661"/>
                </a:lnTo>
                <a:lnTo>
                  <a:pt x="5499" y="7137"/>
                </a:lnTo>
                <a:lnTo>
                  <a:pt x="10223" y="4140"/>
                </a:lnTo>
                <a:lnTo>
                  <a:pt x="1369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object 971"/>
          <p:cNvSpPr/>
          <p:nvPr/>
        </p:nvSpPr>
        <p:spPr>
          <a:xfrm>
            <a:off x="5385650" y="4180916"/>
            <a:ext cx="1257" cy="5524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object 972"/>
          <p:cNvSpPr/>
          <p:nvPr/>
        </p:nvSpPr>
        <p:spPr>
          <a:xfrm>
            <a:off x="5385472" y="4173474"/>
            <a:ext cx="6350" cy="20955"/>
          </a:xfrm>
          <a:custGeom>
            <a:avLst/>
            <a:gdLst/>
            <a:ahLst/>
            <a:cxnLst/>
            <a:rect l="l" t="t" r="r" b="b"/>
            <a:pathLst>
              <a:path w="6350" h="20954">
                <a:moveTo>
                  <a:pt x="5499" y="0"/>
                </a:moveTo>
                <a:lnTo>
                  <a:pt x="3784" y="2146"/>
                </a:lnTo>
                <a:lnTo>
                  <a:pt x="2400" y="4622"/>
                </a:lnTo>
                <a:lnTo>
                  <a:pt x="1435" y="7442"/>
                </a:lnTo>
                <a:lnTo>
                  <a:pt x="1206" y="9385"/>
                </a:lnTo>
                <a:lnTo>
                  <a:pt x="774" y="11226"/>
                </a:lnTo>
                <a:lnTo>
                  <a:pt x="165" y="12979"/>
                </a:lnTo>
                <a:lnTo>
                  <a:pt x="95" y="13652"/>
                </a:lnTo>
                <a:lnTo>
                  <a:pt x="0" y="18554"/>
                </a:lnTo>
                <a:lnTo>
                  <a:pt x="25" y="18859"/>
                </a:lnTo>
                <a:lnTo>
                  <a:pt x="393" y="20624"/>
                </a:lnTo>
                <a:lnTo>
                  <a:pt x="2032" y="18554"/>
                </a:lnTo>
                <a:lnTo>
                  <a:pt x="3378" y="16217"/>
                </a:lnTo>
                <a:lnTo>
                  <a:pt x="4356" y="13652"/>
                </a:lnTo>
                <a:lnTo>
                  <a:pt x="4368" y="10833"/>
                </a:lnTo>
                <a:lnTo>
                  <a:pt x="4991" y="8166"/>
                </a:lnTo>
                <a:lnTo>
                  <a:pt x="6083" y="5740"/>
                </a:lnTo>
                <a:lnTo>
                  <a:pt x="6007" y="3060"/>
                </a:lnTo>
                <a:lnTo>
                  <a:pt x="5804" y="1485"/>
                </a:lnTo>
                <a:lnTo>
                  <a:pt x="549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object 973"/>
          <p:cNvSpPr/>
          <p:nvPr/>
        </p:nvSpPr>
        <p:spPr>
          <a:xfrm>
            <a:off x="5436996" y="4167962"/>
            <a:ext cx="42075" cy="44869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object 974"/>
          <p:cNvSpPr/>
          <p:nvPr/>
        </p:nvSpPr>
        <p:spPr>
          <a:xfrm>
            <a:off x="5459768" y="4167975"/>
            <a:ext cx="14795" cy="8064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object 975"/>
          <p:cNvSpPr/>
          <p:nvPr/>
        </p:nvSpPr>
        <p:spPr>
          <a:xfrm>
            <a:off x="5435980" y="4182795"/>
            <a:ext cx="1943" cy="11836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object 976"/>
          <p:cNvSpPr/>
          <p:nvPr/>
        </p:nvSpPr>
        <p:spPr>
          <a:xfrm>
            <a:off x="5434094" y="4165587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2902" y="29057"/>
                </a:moveTo>
                <a:lnTo>
                  <a:pt x="2216" y="31432"/>
                </a:lnTo>
                <a:lnTo>
                  <a:pt x="1238" y="33642"/>
                </a:lnTo>
                <a:lnTo>
                  <a:pt x="0" y="35658"/>
                </a:lnTo>
                <a:lnTo>
                  <a:pt x="3943" y="41533"/>
                </a:lnTo>
                <a:lnTo>
                  <a:pt x="9344" y="46194"/>
                </a:lnTo>
                <a:lnTo>
                  <a:pt x="15749" y="49263"/>
                </a:lnTo>
                <a:lnTo>
                  <a:pt x="22714" y="50368"/>
                </a:lnTo>
                <a:lnTo>
                  <a:pt x="23869" y="50330"/>
                </a:lnTo>
                <a:lnTo>
                  <a:pt x="31106" y="49100"/>
                </a:lnTo>
                <a:lnTo>
                  <a:pt x="35382" y="47243"/>
                </a:lnTo>
                <a:lnTo>
                  <a:pt x="23717" y="47243"/>
                </a:lnTo>
                <a:lnTo>
                  <a:pt x="22307" y="47205"/>
                </a:lnTo>
                <a:lnTo>
                  <a:pt x="15325" y="45420"/>
                </a:lnTo>
                <a:lnTo>
                  <a:pt x="9661" y="41341"/>
                </a:lnTo>
                <a:lnTo>
                  <a:pt x="5466" y="35648"/>
                </a:lnTo>
                <a:lnTo>
                  <a:pt x="2902" y="29057"/>
                </a:lnTo>
                <a:close/>
              </a:path>
              <a:path w="47625" h="50800">
                <a:moveTo>
                  <a:pt x="44837" y="31216"/>
                </a:moveTo>
                <a:lnTo>
                  <a:pt x="41882" y="37696"/>
                </a:lnTo>
                <a:lnTo>
                  <a:pt x="37244" y="42764"/>
                </a:lnTo>
                <a:lnTo>
                  <a:pt x="31123" y="46064"/>
                </a:lnTo>
                <a:lnTo>
                  <a:pt x="23717" y="47243"/>
                </a:lnTo>
                <a:lnTo>
                  <a:pt x="35382" y="47243"/>
                </a:lnTo>
                <a:lnTo>
                  <a:pt x="37520" y="46315"/>
                </a:lnTo>
                <a:lnTo>
                  <a:pt x="42884" y="42127"/>
                </a:lnTo>
                <a:lnTo>
                  <a:pt x="46971" y="36690"/>
                </a:lnTo>
                <a:lnTo>
                  <a:pt x="46031" y="34963"/>
                </a:lnTo>
                <a:lnTo>
                  <a:pt x="45307" y="33121"/>
                </a:lnTo>
                <a:lnTo>
                  <a:pt x="44837" y="31216"/>
                </a:lnTo>
                <a:close/>
              </a:path>
              <a:path w="47625" h="50800">
                <a:moveTo>
                  <a:pt x="40481" y="10452"/>
                </a:moveTo>
                <a:lnTo>
                  <a:pt x="42564" y="13195"/>
                </a:lnTo>
                <a:lnTo>
                  <a:pt x="44088" y="16408"/>
                </a:lnTo>
                <a:lnTo>
                  <a:pt x="44977" y="19773"/>
                </a:lnTo>
                <a:lnTo>
                  <a:pt x="45561" y="17335"/>
                </a:lnTo>
                <a:lnTo>
                  <a:pt x="46437" y="15112"/>
                </a:lnTo>
                <a:lnTo>
                  <a:pt x="47542" y="13119"/>
                </a:lnTo>
                <a:lnTo>
                  <a:pt x="47110" y="12255"/>
                </a:lnTo>
                <a:lnTo>
                  <a:pt x="46628" y="11429"/>
                </a:lnTo>
                <a:lnTo>
                  <a:pt x="46094" y="10642"/>
                </a:lnTo>
                <a:lnTo>
                  <a:pt x="41649" y="10642"/>
                </a:lnTo>
                <a:lnTo>
                  <a:pt x="40481" y="10452"/>
                </a:lnTo>
                <a:close/>
              </a:path>
              <a:path w="47625" h="50800">
                <a:moveTo>
                  <a:pt x="11250" y="6824"/>
                </a:moveTo>
                <a:lnTo>
                  <a:pt x="9810" y="7658"/>
                </a:lnTo>
                <a:lnTo>
                  <a:pt x="4045" y="8966"/>
                </a:lnTo>
                <a:lnTo>
                  <a:pt x="3168" y="9982"/>
                </a:lnTo>
                <a:lnTo>
                  <a:pt x="2343" y="11074"/>
                </a:lnTo>
                <a:lnTo>
                  <a:pt x="1619" y="12255"/>
                </a:lnTo>
                <a:lnTo>
                  <a:pt x="2305" y="13792"/>
                </a:lnTo>
                <a:lnTo>
                  <a:pt x="2851" y="15443"/>
                </a:lnTo>
                <a:lnTo>
                  <a:pt x="3245" y="17221"/>
                </a:lnTo>
                <a:lnTo>
                  <a:pt x="6543" y="11226"/>
                </a:lnTo>
                <a:lnTo>
                  <a:pt x="11250" y="6824"/>
                </a:lnTo>
                <a:close/>
              </a:path>
              <a:path w="47625" h="50800">
                <a:moveTo>
                  <a:pt x="12844" y="5902"/>
                </a:moveTo>
                <a:lnTo>
                  <a:pt x="11565" y="6530"/>
                </a:lnTo>
                <a:lnTo>
                  <a:pt x="11250" y="6824"/>
                </a:lnTo>
                <a:lnTo>
                  <a:pt x="12844" y="5902"/>
                </a:lnTo>
                <a:close/>
              </a:path>
              <a:path w="47625" h="50800">
                <a:moveTo>
                  <a:pt x="23679" y="0"/>
                </a:moveTo>
                <a:lnTo>
                  <a:pt x="21952" y="63"/>
                </a:lnTo>
                <a:lnTo>
                  <a:pt x="20212" y="279"/>
                </a:lnTo>
                <a:lnTo>
                  <a:pt x="18523" y="647"/>
                </a:lnTo>
                <a:lnTo>
                  <a:pt x="14814" y="4762"/>
                </a:lnTo>
                <a:lnTo>
                  <a:pt x="12844" y="5902"/>
                </a:lnTo>
                <a:lnTo>
                  <a:pt x="17798" y="3469"/>
                </a:lnTo>
                <a:lnTo>
                  <a:pt x="24733" y="2374"/>
                </a:lnTo>
                <a:lnTo>
                  <a:pt x="25649" y="2374"/>
                </a:lnTo>
                <a:lnTo>
                  <a:pt x="24962" y="1638"/>
                </a:lnTo>
                <a:lnTo>
                  <a:pt x="24301" y="838"/>
                </a:lnTo>
                <a:lnTo>
                  <a:pt x="23679" y="0"/>
                </a:lnTo>
                <a:close/>
              </a:path>
              <a:path w="47625" h="50800">
                <a:moveTo>
                  <a:pt x="25649" y="2374"/>
                </a:moveTo>
                <a:lnTo>
                  <a:pt x="24733" y="2374"/>
                </a:lnTo>
                <a:lnTo>
                  <a:pt x="25673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object 977"/>
          <p:cNvSpPr/>
          <p:nvPr/>
        </p:nvSpPr>
        <p:spPr>
          <a:xfrm>
            <a:off x="5463831" y="4165981"/>
            <a:ext cx="13893" cy="7188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object 978"/>
          <p:cNvSpPr/>
          <p:nvPr/>
        </p:nvSpPr>
        <p:spPr>
          <a:xfrm>
            <a:off x="5457774" y="4165549"/>
            <a:ext cx="22860" cy="10795"/>
          </a:xfrm>
          <a:custGeom>
            <a:avLst/>
            <a:gdLst/>
            <a:ahLst/>
            <a:cxnLst/>
            <a:rect l="l" t="t" r="r" b="b"/>
            <a:pathLst>
              <a:path w="22860" h="10795">
                <a:moveTo>
                  <a:pt x="14382" y="7311"/>
                </a:moveTo>
                <a:lnTo>
                  <a:pt x="16802" y="10490"/>
                </a:lnTo>
                <a:lnTo>
                  <a:pt x="17957" y="10668"/>
                </a:lnTo>
                <a:lnTo>
                  <a:pt x="20320" y="10769"/>
                </a:lnTo>
                <a:lnTo>
                  <a:pt x="22415" y="10668"/>
                </a:lnTo>
                <a:lnTo>
                  <a:pt x="21666" y="9563"/>
                </a:lnTo>
                <a:lnTo>
                  <a:pt x="20853" y="8547"/>
                </a:lnTo>
                <a:lnTo>
                  <a:pt x="19951" y="7620"/>
                </a:lnTo>
                <a:lnTo>
                  <a:pt x="14382" y="7311"/>
                </a:lnTo>
                <a:close/>
              </a:path>
              <a:path w="22860" h="10795">
                <a:moveTo>
                  <a:pt x="8024" y="2748"/>
                </a:moveTo>
                <a:lnTo>
                  <a:pt x="9486" y="4470"/>
                </a:lnTo>
                <a:lnTo>
                  <a:pt x="14211" y="7302"/>
                </a:lnTo>
                <a:lnTo>
                  <a:pt x="14382" y="7311"/>
                </a:lnTo>
                <a:lnTo>
                  <a:pt x="13360" y="5969"/>
                </a:lnTo>
                <a:lnTo>
                  <a:pt x="8407" y="2768"/>
                </a:lnTo>
                <a:lnTo>
                  <a:pt x="8024" y="2748"/>
                </a:lnTo>
                <a:close/>
              </a:path>
              <a:path w="22860" h="10795">
                <a:moveTo>
                  <a:pt x="2768" y="0"/>
                </a:moveTo>
                <a:lnTo>
                  <a:pt x="0" y="25"/>
                </a:lnTo>
                <a:lnTo>
                  <a:pt x="622" y="863"/>
                </a:lnTo>
                <a:lnTo>
                  <a:pt x="1282" y="1663"/>
                </a:lnTo>
                <a:lnTo>
                  <a:pt x="1993" y="2425"/>
                </a:lnTo>
                <a:lnTo>
                  <a:pt x="8024" y="2748"/>
                </a:lnTo>
                <a:lnTo>
                  <a:pt x="6057" y="431"/>
                </a:lnTo>
                <a:lnTo>
                  <a:pt x="4419" y="139"/>
                </a:lnTo>
                <a:lnTo>
                  <a:pt x="276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object 979"/>
          <p:cNvSpPr/>
          <p:nvPr/>
        </p:nvSpPr>
        <p:spPr>
          <a:xfrm>
            <a:off x="5438140" y="4166222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65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6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object 980"/>
          <p:cNvSpPr/>
          <p:nvPr/>
        </p:nvSpPr>
        <p:spPr>
          <a:xfrm>
            <a:off x="5431916" y="4184383"/>
            <a:ext cx="1498" cy="11290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object 981"/>
          <p:cNvSpPr/>
          <p:nvPr/>
        </p:nvSpPr>
        <p:spPr>
          <a:xfrm>
            <a:off x="5432234" y="417784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479" y="0"/>
                </a:moveTo>
                <a:lnTo>
                  <a:pt x="2273" y="1955"/>
                </a:lnTo>
                <a:lnTo>
                  <a:pt x="1308" y="4140"/>
                </a:lnTo>
                <a:lnTo>
                  <a:pt x="647" y="6540"/>
                </a:lnTo>
                <a:lnTo>
                  <a:pt x="965" y="7962"/>
                </a:lnTo>
                <a:lnTo>
                  <a:pt x="1181" y="9410"/>
                </a:lnTo>
                <a:lnTo>
                  <a:pt x="1155" y="13296"/>
                </a:lnTo>
                <a:lnTo>
                  <a:pt x="711" y="15646"/>
                </a:lnTo>
                <a:lnTo>
                  <a:pt x="0" y="17830"/>
                </a:lnTo>
                <a:lnTo>
                  <a:pt x="368" y="19761"/>
                </a:lnTo>
                <a:lnTo>
                  <a:pt x="1003" y="21628"/>
                </a:lnTo>
                <a:lnTo>
                  <a:pt x="1854" y="23393"/>
                </a:lnTo>
                <a:lnTo>
                  <a:pt x="3098" y="21386"/>
                </a:lnTo>
                <a:lnTo>
                  <a:pt x="4076" y="19177"/>
                </a:lnTo>
                <a:lnTo>
                  <a:pt x="4762" y="16789"/>
                </a:lnTo>
                <a:lnTo>
                  <a:pt x="4572" y="16052"/>
                </a:lnTo>
                <a:lnTo>
                  <a:pt x="4419" y="15316"/>
                </a:lnTo>
                <a:lnTo>
                  <a:pt x="3746" y="11163"/>
                </a:lnTo>
                <a:lnTo>
                  <a:pt x="4089" y="7912"/>
                </a:lnTo>
                <a:lnTo>
                  <a:pt x="5105" y="4953"/>
                </a:lnTo>
                <a:lnTo>
                  <a:pt x="4711" y="3175"/>
                </a:lnTo>
                <a:lnTo>
                  <a:pt x="4152" y="1524"/>
                </a:lnTo>
                <a:lnTo>
                  <a:pt x="347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object 982"/>
          <p:cNvSpPr/>
          <p:nvPr/>
        </p:nvSpPr>
        <p:spPr>
          <a:xfrm>
            <a:off x="5483517" y="4167962"/>
            <a:ext cx="40830" cy="44869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object 983"/>
          <p:cNvSpPr/>
          <p:nvPr/>
        </p:nvSpPr>
        <p:spPr>
          <a:xfrm>
            <a:off x="5489955" y="4169740"/>
            <a:ext cx="6502" cy="4038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object 984"/>
          <p:cNvSpPr/>
          <p:nvPr/>
        </p:nvSpPr>
        <p:spPr>
          <a:xfrm>
            <a:off x="5510263" y="4168584"/>
            <a:ext cx="7023" cy="3606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object 985"/>
          <p:cNvSpPr/>
          <p:nvPr/>
        </p:nvSpPr>
        <p:spPr>
          <a:xfrm>
            <a:off x="5482578" y="4183646"/>
            <a:ext cx="1802" cy="11938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object 986"/>
          <p:cNvSpPr/>
          <p:nvPr/>
        </p:nvSpPr>
        <p:spPr>
          <a:xfrm>
            <a:off x="5481053" y="4165562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2628" y="30035"/>
                </a:moveTo>
                <a:lnTo>
                  <a:pt x="2044" y="32435"/>
                </a:lnTo>
                <a:lnTo>
                  <a:pt x="1155" y="34671"/>
                </a:lnTo>
                <a:lnTo>
                  <a:pt x="0" y="36715"/>
                </a:lnTo>
                <a:lnTo>
                  <a:pt x="4011" y="42212"/>
                </a:lnTo>
                <a:lnTo>
                  <a:pt x="9307" y="46540"/>
                </a:lnTo>
                <a:lnTo>
                  <a:pt x="15496" y="49376"/>
                </a:lnTo>
                <a:lnTo>
                  <a:pt x="22186" y="50393"/>
                </a:lnTo>
                <a:lnTo>
                  <a:pt x="23342" y="50355"/>
                </a:lnTo>
                <a:lnTo>
                  <a:pt x="30317" y="49199"/>
                </a:lnTo>
                <a:lnTo>
                  <a:pt x="34937" y="47269"/>
                </a:lnTo>
                <a:lnTo>
                  <a:pt x="21780" y="47231"/>
                </a:lnTo>
                <a:lnTo>
                  <a:pt x="15021" y="45553"/>
                </a:lnTo>
                <a:lnTo>
                  <a:pt x="9485" y="41714"/>
                </a:lnTo>
                <a:lnTo>
                  <a:pt x="5308" y="36335"/>
                </a:lnTo>
                <a:lnTo>
                  <a:pt x="2628" y="30035"/>
                </a:lnTo>
                <a:close/>
              </a:path>
              <a:path w="46354" h="50800">
                <a:moveTo>
                  <a:pt x="43294" y="34086"/>
                </a:moveTo>
                <a:lnTo>
                  <a:pt x="39928" y="41973"/>
                </a:lnTo>
                <a:lnTo>
                  <a:pt x="32727" y="47269"/>
                </a:lnTo>
                <a:lnTo>
                  <a:pt x="34937" y="47269"/>
                </a:lnTo>
                <a:lnTo>
                  <a:pt x="36537" y="46601"/>
                </a:lnTo>
                <a:lnTo>
                  <a:pt x="41805" y="42695"/>
                </a:lnTo>
                <a:lnTo>
                  <a:pt x="45923" y="37617"/>
                </a:lnTo>
                <a:lnTo>
                  <a:pt x="44945" y="36512"/>
                </a:lnTo>
                <a:lnTo>
                  <a:pt x="44068" y="35331"/>
                </a:lnTo>
                <a:lnTo>
                  <a:pt x="43294" y="34086"/>
                </a:lnTo>
                <a:close/>
              </a:path>
              <a:path w="46354" h="50800">
                <a:moveTo>
                  <a:pt x="8889" y="8229"/>
                </a:moveTo>
                <a:lnTo>
                  <a:pt x="6896" y="9105"/>
                </a:lnTo>
                <a:lnTo>
                  <a:pt x="4762" y="9778"/>
                </a:lnTo>
                <a:lnTo>
                  <a:pt x="2514" y="10210"/>
                </a:lnTo>
                <a:lnTo>
                  <a:pt x="1816" y="11125"/>
                </a:lnTo>
                <a:lnTo>
                  <a:pt x="1168" y="12103"/>
                </a:lnTo>
                <a:lnTo>
                  <a:pt x="584" y="13144"/>
                </a:lnTo>
                <a:lnTo>
                  <a:pt x="1346" y="14668"/>
                </a:lnTo>
                <a:lnTo>
                  <a:pt x="1981" y="16306"/>
                </a:lnTo>
                <a:lnTo>
                  <a:pt x="2451" y="18084"/>
                </a:lnTo>
                <a:lnTo>
                  <a:pt x="3594" y="14236"/>
                </a:lnTo>
                <a:lnTo>
                  <a:pt x="5892" y="10858"/>
                </a:lnTo>
                <a:lnTo>
                  <a:pt x="8889" y="8229"/>
                </a:lnTo>
                <a:close/>
              </a:path>
              <a:path w="46354" h="50800">
                <a:moveTo>
                  <a:pt x="36233" y="6629"/>
                </a:moveTo>
                <a:lnTo>
                  <a:pt x="38341" y="8331"/>
                </a:lnTo>
                <a:lnTo>
                  <a:pt x="40119" y="10439"/>
                </a:lnTo>
                <a:lnTo>
                  <a:pt x="41528" y="12801"/>
                </a:lnTo>
                <a:lnTo>
                  <a:pt x="42125" y="11188"/>
                </a:lnTo>
                <a:lnTo>
                  <a:pt x="42862" y="9677"/>
                </a:lnTo>
                <a:lnTo>
                  <a:pt x="43726" y="8293"/>
                </a:lnTo>
                <a:lnTo>
                  <a:pt x="43306" y="7823"/>
                </a:lnTo>
                <a:lnTo>
                  <a:pt x="40893" y="7810"/>
                </a:lnTo>
                <a:lnTo>
                  <a:pt x="38506" y="7391"/>
                </a:lnTo>
                <a:lnTo>
                  <a:pt x="36233" y="6629"/>
                </a:lnTo>
                <a:close/>
              </a:path>
              <a:path w="46354" h="50800">
                <a:moveTo>
                  <a:pt x="22504" y="0"/>
                </a:moveTo>
                <a:lnTo>
                  <a:pt x="20751" y="152"/>
                </a:lnTo>
                <a:lnTo>
                  <a:pt x="19011" y="469"/>
                </a:lnTo>
                <a:lnTo>
                  <a:pt x="17932" y="1828"/>
                </a:lnTo>
                <a:lnTo>
                  <a:pt x="16725" y="3073"/>
                </a:lnTo>
                <a:lnTo>
                  <a:pt x="15405" y="4191"/>
                </a:lnTo>
                <a:lnTo>
                  <a:pt x="18161" y="3035"/>
                </a:lnTo>
                <a:lnTo>
                  <a:pt x="21158" y="2400"/>
                </a:lnTo>
                <a:lnTo>
                  <a:pt x="28311" y="2400"/>
                </a:lnTo>
                <a:lnTo>
                  <a:pt x="27939" y="2133"/>
                </a:lnTo>
                <a:lnTo>
                  <a:pt x="26758" y="1130"/>
                </a:lnTo>
                <a:lnTo>
                  <a:pt x="25679" y="38"/>
                </a:lnTo>
                <a:lnTo>
                  <a:pt x="22504" y="0"/>
                </a:lnTo>
                <a:close/>
              </a:path>
              <a:path w="46354" h="50800">
                <a:moveTo>
                  <a:pt x="28311" y="2400"/>
                </a:moveTo>
                <a:lnTo>
                  <a:pt x="21158" y="2400"/>
                </a:lnTo>
                <a:lnTo>
                  <a:pt x="26720" y="2501"/>
                </a:lnTo>
                <a:lnTo>
                  <a:pt x="27990" y="2717"/>
                </a:lnTo>
                <a:lnTo>
                  <a:pt x="29197" y="3035"/>
                </a:lnTo>
                <a:lnTo>
                  <a:pt x="28311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object 987"/>
          <p:cNvSpPr/>
          <p:nvPr/>
        </p:nvSpPr>
        <p:spPr>
          <a:xfrm>
            <a:off x="5487670" y="4168102"/>
            <a:ext cx="5702" cy="3479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object 988"/>
          <p:cNvSpPr/>
          <p:nvPr/>
        </p:nvSpPr>
        <p:spPr>
          <a:xfrm>
            <a:off x="5483580" y="4166019"/>
            <a:ext cx="16510" cy="10160"/>
          </a:xfrm>
          <a:custGeom>
            <a:avLst/>
            <a:gdLst/>
            <a:ahLst/>
            <a:cxnLst/>
            <a:rect l="l" t="t" r="r" b="b"/>
            <a:pathLst>
              <a:path w="16510" h="10160">
                <a:moveTo>
                  <a:pt x="16497" y="0"/>
                </a:moveTo>
                <a:lnTo>
                  <a:pt x="14185" y="419"/>
                </a:lnTo>
                <a:lnTo>
                  <a:pt x="11925" y="1104"/>
                </a:lnTo>
                <a:lnTo>
                  <a:pt x="9791" y="2070"/>
                </a:lnTo>
                <a:lnTo>
                  <a:pt x="8115" y="3517"/>
                </a:lnTo>
                <a:lnTo>
                  <a:pt x="6179" y="4711"/>
                </a:lnTo>
                <a:lnTo>
                  <a:pt x="4089" y="5562"/>
                </a:lnTo>
                <a:lnTo>
                  <a:pt x="2590" y="6769"/>
                </a:lnTo>
                <a:lnTo>
                  <a:pt x="1219" y="8166"/>
                </a:lnTo>
                <a:lnTo>
                  <a:pt x="0" y="9740"/>
                </a:lnTo>
                <a:lnTo>
                  <a:pt x="2247" y="9309"/>
                </a:lnTo>
                <a:lnTo>
                  <a:pt x="4381" y="8635"/>
                </a:lnTo>
                <a:lnTo>
                  <a:pt x="6375" y="7759"/>
                </a:lnTo>
                <a:lnTo>
                  <a:pt x="8293" y="6083"/>
                </a:lnTo>
                <a:lnTo>
                  <a:pt x="10533" y="4699"/>
                </a:lnTo>
                <a:lnTo>
                  <a:pt x="12877" y="3721"/>
                </a:lnTo>
                <a:lnTo>
                  <a:pt x="14211" y="2603"/>
                </a:lnTo>
                <a:lnTo>
                  <a:pt x="15417" y="1358"/>
                </a:lnTo>
                <a:lnTo>
                  <a:pt x="164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object 989"/>
          <p:cNvSpPr/>
          <p:nvPr/>
        </p:nvSpPr>
        <p:spPr>
          <a:xfrm>
            <a:off x="5515038" y="4167263"/>
            <a:ext cx="4318" cy="2070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object 990"/>
          <p:cNvSpPr/>
          <p:nvPr/>
        </p:nvSpPr>
        <p:spPr>
          <a:xfrm>
            <a:off x="5506732" y="4165600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73" y="2095"/>
                </a:lnTo>
                <a:lnTo>
                  <a:pt x="3517" y="2997"/>
                </a:lnTo>
                <a:lnTo>
                  <a:pt x="6146" y="3695"/>
                </a:lnTo>
                <a:lnTo>
                  <a:pt x="8509" y="4940"/>
                </a:lnTo>
                <a:lnTo>
                  <a:pt x="10553" y="6591"/>
                </a:lnTo>
                <a:lnTo>
                  <a:pt x="12826" y="7353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84"/>
                </a:lnTo>
                <a:lnTo>
                  <a:pt x="14452" y="4838"/>
                </a:lnTo>
                <a:lnTo>
                  <a:pt x="12623" y="3733"/>
                </a:lnTo>
                <a:lnTo>
                  <a:pt x="11087" y="3225"/>
                </a:lnTo>
                <a:lnTo>
                  <a:pt x="9639" y="2527"/>
                </a:lnTo>
                <a:lnTo>
                  <a:pt x="8305" y="1663"/>
                </a:lnTo>
                <a:lnTo>
                  <a:pt x="5664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object 991"/>
          <p:cNvSpPr/>
          <p:nvPr/>
        </p:nvSpPr>
        <p:spPr>
          <a:xfrm>
            <a:off x="5478208" y="4185348"/>
            <a:ext cx="1625" cy="11455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object 992"/>
          <p:cNvSpPr/>
          <p:nvPr/>
        </p:nvSpPr>
        <p:spPr>
          <a:xfrm>
            <a:off x="5478932" y="4178706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705" y="0"/>
                </a:moveTo>
                <a:lnTo>
                  <a:pt x="1587" y="1993"/>
                </a:lnTo>
                <a:lnTo>
                  <a:pt x="723" y="4203"/>
                </a:lnTo>
                <a:lnTo>
                  <a:pt x="139" y="6642"/>
                </a:lnTo>
                <a:lnTo>
                  <a:pt x="609" y="8394"/>
                </a:lnTo>
                <a:lnTo>
                  <a:pt x="914" y="10172"/>
                </a:lnTo>
                <a:lnTo>
                  <a:pt x="798" y="14770"/>
                </a:lnTo>
                <a:lnTo>
                  <a:pt x="558" y="16154"/>
                </a:lnTo>
                <a:lnTo>
                  <a:pt x="0" y="18084"/>
                </a:lnTo>
                <a:lnTo>
                  <a:pt x="469" y="19989"/>
                </a:lnTo>
                <a:lnTo>
                  <a:pt x="1193" y="21831"/>
                </a:lnTo>
                <a:lnTo>
                  <a:pt x="2133" y="23558"/>
                </a:lnTo>
                <a:lnTo>
                  <a:pt x="3276" y="21513"/>
                </a:lnTo>
                <a:lnTo>
                  <a:pt x="4165" y="19278"/>
                </a:lnTo>
                <a:lnTo>
                  <a:pt x="4762" y="16878"/>
                </a:lnTo>
                <a:lnTo>
                  <a:pt x="4457" y="15824"/>
                </a:lnTo>
                <a:lnTo>
                  <a:pt x="4216" y="14770"/>
                </a:lnTo>
                <a:lnTo>
                  <a:pt x="3543" y="10617"/>
                </a:lnTo>
                <a:lnTo>
                  <a:pt x="3771" y="7658"/>
                </a:lnTo>
                <a:lnTo>
                  <a:pt x="4584" y="4940"/>
                </a:lnTo>
                <a:lnTo>
                  <a:pt x="4102" y="3149"/>
                </a:lnTo>
                <a:lnTo>
                  <a:pt x="3479" y="1511"/>
                </a:lnTo>
                <a:lnTo>
                  <a:pt x="270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object 993"/>
          <p:cNvSpPr/>
          <p:nvPr/>
        </p:nvSpPr>
        <p:spPr>
          <a:xfrm>
            <a:off x="5527128" y="4164203"/>
            <a:ext cx="41833" cy="44754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object 994"/>
          <p:cNvSpPr/>
          <p:nvPr/>
        </p:nvSpPr>
        <p:spPr>
          <a:xfrm>
            <a:off x="5534101" y="4165955"/>
            <a:ext cx="4724" cy="2692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object 995"/>
          <p:cNvSpPr/>
          <p:nvPr/>
        </p:nvSpPr>
        <p:spPr>
          <a:xfrm>
            <a:off x="5525287" y="4164203"/>
            <a:ext cx="20281" cy="27686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object 996"/>
          <p:cNvSpPr/>
          <p:nvPr/>
        </p:nvSpPr>
        <p:spPr>
          <a:xfrm>
            <a:off x="5520639" y="4135069"/>
            <a:ext cx="77114" cy="77012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object 997"/>
          <p:cNvSpPr/>
          <p:nvPr/>
        </p:nvSpPr>
        <p:spPr>
          <a:xfrm>
            <a:off x="5556529" y="4152011"/>
            <a:ext cx="41046" cy="27863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object 998"/>
          <p:cNvSpPr/>
          <p:nvPr/>
        </p:nvSpPr>
        <p:spPr>
          <a:xfrm>
            <a:off x="5555272" y="4162653"/>
            <a:ext cx="14452" cy="16205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object 999"/>
          <p:cNvSpPr/>
          <p:nvPr/>
        </p:nvSpPr>
        <p:spPr>
          <a:xfrm>
            <a:off x="5569254" y="4173182"/>
            <a:ext cx="3251" cy="6515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object 1000"/>
          <p:cNvSpPr/>
          <p:nvPr/>
        </p:nvSpPr>
        <p:spPr>
          <a:xfrm>
            <a:off x="5549931" y="4132669"/>
            <a:ext cx="52069" cy="30480"/>
          </a:xfrm>
          <a:custGeom>
            <a:avLst/>
            <a:gdLst/>
            <a:ahLst/>
            <a:cxnLst/>
            <a:rect l="l" t="t" r="r" b="b"/>
            <a:pathLst>
              <a:path w="52070" h="30479">
                <a:moveTo>
                  <a:pt x="26982" y="0"/>
                </a:moveTo>
                <a:lnTo>
                  <a:pt x="2039" y="18668"/>
                </a:lnTo>
                <a:lnTo>
                  <a:pt x="1264" y="21831"/>
                </a:lnTo>
                <a:lnTo>
                  <a:pt x="19" y="24688"/>
                </a:lnTo>
                <a:lnTo>
                  <a:pt x="0" y="27901"/>
                </a:lnTo>
                <a:lnTo>
                  <a:pt x="172" y="29108"/>
                </a:lnTo>
                <a:lnTo>
                  <a:pt x="1924" y="29235"/>
                </a:lnTo>
                <a:lnTo>
                  <a:pt x="3652" y="29527"/>
                </a:lnTo>
                <a:lnTo>
                  <a:pt x="5341" y="29984"/>
                </a:lnTo>
                <a:lnTo>
                  <a:pt x="5049" y="28943"/>
                </a:lnTo>
                <a:lnTo>
                  <a:pt x="4787" y="27774"/>
                </a:lnTo>
                <a:lnTo>
                  <a:pt x="26918" y="2400"/>
                </a:lnTo>
                <a:lnTo>
                  <a:pt x="37662" y="2400"/>
                </a:lnTo>
                <a:lnTo>
                  <a:pt x="35056" y="1155"/>
                </a:lnTo>
                <a:lnTo>
                  <a:pt x="26982" y="0"/>
                </a:lnTo>
                <a:close/>
              </a:path>
              <a:path w="52070" h="30479">
                <a:moveTo>
                  <a:pt x="37662" y="2400"/>
                </a:moveTo>
                <a:lnTo>
                  <a:pt x="26918" y="2400"/>
                </a:lnTo>
                <a:lnTo>
                  <a:pt x="28099" y="2438"/>
                </a:lnTo>
                <a:lnTo>
                  <a:pt x="34834" y="4077"/>
                </a:lnTo>
                <a:lnTo>
                  <a:pt x="40313" y="7829"/>
                </a:lnTo>
                <a:lnTo>
                  <a:pt x="44426" y="13114"/>
                </a:lnTo>
                <a:lnTo>
                  <a:pt x="47060" y="19354"/>
                </a:lnTo>
                <a:lnTo>
                  <a:pt x="49499" y="19494"/>
                </a:lnTo>
                <a:lnTo>
                  <a:pt x="50705" y="19684"/>
                </a:lnTo>
                <a:lnTo>
                  <a:pt x="51416" y="19037"/>
                </a:lnTo>
                <a:lnTo>
                  <a:pt x="51785" y="18745"/>
                </a:lnTo>
                <a:lnTo>
                  <a:pt x="48175" y="10495"/>
                </a:lnTo>
                <a:lnTo>
                  <a:pt x="42360" y="4643"/>
                </a:lnTo>
                <a:lnTo>
                  <a:pt x="37662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object 1001"/>
          <p:cNvSpPr/>
          <p:nvPr/>
        </p:nvSpPr>
        <p:spPr>
          <a:xfrm>
            <a:off x="5574106" y="4154462"/>
            <a:ext cx="24409" cy="28587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object 1002"/>
          <p:cNvSpPr/>
          <p:nvPr/>
        </p:nvSpPr>
        <p:spPr>
          <a:xfrm>
            <a:off x="5572493" y="4152023"/>
            <a:ext cx="28575" cy="31115"/>
          </a:xfrm>
          <a:custGeom>
            <a:avLst/>
            <a:gdLst/>
            <a:ahLst/>
            <a:cxnLst/>
            <a:rect l="l" t="t" r="r" b="b"/>
            <a:pathLst>
              <a:path w="28575" h="31114">
                <a:moveTo>
                  <a:pt x="0" y="27660"/>
                </a:moveTo>
                <a:lnTo>
                  <a:pt x="334" y="28917"/>
                </a:lnTo>
                <a:lnTo>
                  <a:pt x="542" y="29971"/>
                </a:lnTo>
                <a:lnTo>
                  <a:pt x="685" y="30962"/>
                </a:lnTo>
                <a:lnTo>
                  <a:pt x="2349" y="31026"/>
                </a:lnTo>
                <a:lnTo>
                  <a:pt x="2067" y="29819"/>
                </a:lnTo>
                <a:lnTo>
                  <a:pt x="1785" y="28714"/>
                </a:lnTo>
                <a:lnTo>
                  <a:pt x="1600" y="27851"/>
                </a:lnTo>
                <a:lnTo>
                  <a:pt x="1066" y="27812"/>
                </a:lnTo>
                <a:lnTo>
                  <a:pt x="0" y="27660"/>
                </a:lnTo>
                <a:close/>
              </a:path>
              <a:path w="28575" h="31114">
                <a:moveTo>
                  <a:pt x="24498" y="0"/>
                </a:moveTo>
                <a:lnTo>
                  <a:pt x="24771" y="1003"/>
                </a:lnTo>
                <a:lnTo>
                  <a:pt x="25082" y="2425"/>
                </a:lnTo>
                <a:lnTo>
                  <a:pt x="26022" y="2514"/>
                </a:lnTo>
                <a:lnTo>
                  <a:pt x="26682" y="1727"/>
                </a:lnTo>
                <a:lnTo>
                  <a:pt x="27393" y="1003"/>
                </a:lnTo>
                <a:lnTo>
                  <a:pt x="28143" y="317"/>
                </a:lnTo>
                <a:lnTo>
                  <a:pt x="26936" y="126"/>
                </a:lnTo>
                <a:lnTo>
                  <a:pt x="2449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object 1003"/>
          <p:cNvSpPr/>
          <p:nvPr/>
        </p:nvSpPr>
        <p:spPr>
          <a:xfrm>
            <a:off x="5549950" y="4147921"/>
            <a:ext cx="2540" cy="9525"/>
          </a:xfrm>
          <a:custGeom>
            <a:avLst/>
            <a:gdLst/>
            <a:ahLst/>
            <a:cxnLst/>
            <a:rect l="l" t="t" r="r" b="b"/>
            <a:pathLst>
              <a:path w="2539" h="9525">
                <a:moveTo>
                  <a:pt x="2235" y="0"/>
                </a:moveTo>
                <a:lnTo>
                  <a:pt x="1015" y="2768"/>
                </a:lnTo>
                <a:lnTo>
                  <a:pt x="228" y="5918"/>
                </a:lnTo>
                <a:lnTo>
                  <a:pt x="0" y="9436"/>
                </a:lnTo>
                <a:lnTo>
                  <a:pt x="1244" y="6578"/>
                </a:lnTo>
                <a:lnTo>
                  <a:pt x="2019" y="3416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object 1004"/>
          <p:cNvSpPr/>
          <p:nvPr/>
        </p:nvSpPr>
        <p:spPr>
          <a:xfrm>
            <a:off x="5550623" y="4164279"/>
            <a:ext cx="17614" cy="17779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object 1005"/>
          <p:cNvSpPr/>
          <p:nvPr/>
        </p:nvSpPr>
        <p:spPr>
          <a:xfrm>
            <a:off x="5566816" y="4177792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0" y="0"/>
                </a:moveTo>
                <a:lnTo>
                  <a:pt x="584" y="1384"/>
                </a:lnTo>
                <a:lnTo>
                  <a:pt x="1054" y="2819"/>
                </a:lnTo>
                <a:lnTo>
                  <a:pt x="1422" y="4267"/>
                </a:lnTo>
                <a:lnTo>
                  <a:pt x="1892" y="4419"/>
                </a:lnTo>
                <a:lnTo>
                  <a:pt x="2870" y="4660"/>
                </a:lnTo>
                <a:lnTo>
                  <a:pt x="2628" y="3492"/>
                </a:lnTo>
                <a:lnTo>
                  <a:pt x="2543" y="2819"/>
                </a:lnTo>
                <a:lnTo>
                  <a:pt x="2438" y="1079"/>
                </a:lnTo>
                <a:lnTo>
                  <a:pt x="1587" y="774"/>
                </a:lnTo>
                <a:lnTo>
                  <a:pt x="774" y="41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object 1006"/>
          <p:cNvSpPr/>
          <p:nvPr/>
        </p:nvSpPr>
        <p:spPr>
          <a:xfrm>
            <a:off x="5569254" y="4178858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0" y="0"/>
                </a:moveTo>
                <a:lnTo>
                  <a:pt x="3924" y="4127"/>
                </a:lnTo>
                <a:lnTo>
                  <a:pt x="3759" y="2984"/>
                </a:lnTo>
                <a:lnTo>
                  <a:pt x="3530" y="1879"/>
                </a:lnTo>
                <a:lnTo>
                  <a:pt x="3251" y="825"/>
                </a:lnTo>
                <a:lnTo>
                  <a:pt x="2120" y="647"/>
                </a:lnTo>
                <a:lnTo>
                  <a:pt x="1041" y="36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object 1007"/>
          <p:cNvSpPr/>
          <p:nvPr/>
        </p:nvSpPr>
        <p:spPr>
          <a:xfrm>
            <a:off x="5550103" y="4161777"/>
            <a:ext cx="6985" cy="4445"/>
          </a:xfrm>
          <a:custGeom>
            <a:avLst/>
            <a:gdLst/>
            <a:ahLst/>
            <a:cxnLst/>
            <a:rect l="l" t="t" r="r" b="b"/>
            <a:pathLst>
              <a:path w="6985" h="4445">
                <a:moveTo>
                  <a:pt x="0" y="0"/>
                </a:moveTo>
                <a:lnTo>
                  <a:pt x="134" y="876"/>
                </a:lnTo>
                <a:lnTo>
                  <a:pt x="292" y="1676"/>
                </a:lnTo>
                <a:lnTo>
                  <a:pt x="520" y="2501"/>
                </a:lnTo>
                <a:lnTo>
                  <a:pt x="2654" y="2794"/>
                </a:lnTo>
                <a:lnTo>
                  <a:pt x="4622" y="3441"/>
                </a:lnTo>
                <a:lnTo>
                  <a:pt x="6426" y="4368"/>
                </a:lnTo>
                <a:lnTo>
                  <a:pt x="5930" y="3225"/>
                </a:lnTo>
                <a:lnTo>
                  <a:pt x="5511" y="2057"/>
                </a:lnTo>
                <a:lnTo>
                  <a:pt x="5168" y="876"/>
                </a:lnTo>
                <a:lnTo>
                  <a:pt x="3492" y="419"/>
                </a:lnTo>
                <a:lnTo>
                  <a:pt x="1752" y="126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object 1008"/>
          <p:cNvSpPr/>
          <p:nvPr/>
        </p:nvSpPr>
        <p:spPr>
          <a:xfrm>
            <a:off x="5604471" y="4147909"/>
            <a:ext cx="29057" cy="44640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object 1009"/>
          <p:cNvSpPr/>
          <p:nvPr/>
        </p:nvSpPr>
        <p:spPr>
          <a:xfrm>
            <a:off x="5616054" y="4147718"/>
            <a:ext cx="24511" cy="36029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object 1010"/>
          <p:cNvSpPr/>
          <p:nvPr/>
        </p:nvSpPr>
        <p:spPr>
          <a:xfrm>
            <a:off x="5597169" y="4147718"/>
            <a:ext cx="38900" cy="43827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object 1011"/>
          <p:cNvSpPr/>
          <p:nvPr/>
        </p:nvSpPr>
        <p:spPr>
          <a:xfrm>
            <a:off x="5602376" y="4153205"/>
            <a:ext cx="19443" cy="39217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object 1012"/>
          <p:cNvSpPr/>
          <p:nvPr/>
        </p:nvSpPr>
        <p:spPr>
          <a:xfrm>
            <a:off x="5596089" y="4155351"/>
            <a:ext cx="25730" cy="25857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object 1013"/>
          <p:cNvSpPr/>
          <p:nvPr/>
        </p:nvSpPr>
        <p:spPr>
          <a:xfrm>
            <a:off x="5592483" y="4145305"/>
            <a:ext cx="52133" cy="50368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object 1014"/>
          <p:cNvSpPr/>
          <p:nvPr/>
        </p:nvSpPr>
        <p:spPr>
          <a:xfrm>
            <a:off x="5600636" y="4151401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092" y="0"/>
                </a:moveTo>
                <a:lnTo>
                  <a:pt x="0" y="939"/>
                </a:lnTo>
                <a:lnTo>
                  <a:pt x="1346" y="1181"/>
                </a:lnTo>
                <a:lnTo>
                  <a:pt x="109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object 1015"/>
          <p:cNvSpPr/>
          <p:nvPr/>
        </p:nvSpPr>
        <p:spPr>
          <a:xfrm>
            <a:off x="5592564" y="4154538"/>
            <a:ext cx="9671" cy="22021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object 1016"/>
          <p:cNvSpPr/>
          <p:nvPr/>
        </p:nvSpPr>
        <p:spPr>
          <a:xfrm>
            <a:off x="5598515" y="4152341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120" y="0"/>
                </a:moveTo>
                <a:lnTo>
                  <a:pt x="1371" y="685"/>
                </a:lnTo>
                <a:lnTo>
                  <a:pt x="660" y="1409"/>
                </a:lnTo>
                <a:lnTo>
                  <a:pt x="0" y="2197"/>
                </a:lnTo>
                <a:lnTo>
                  <a:pt x="1295" y="2349"/>
                </a:lnTo>
                <a:lnTo>
                  <a:pt x="2540" y="2616"/>
                </a:lnTo>
                <a:lnTo>
                  <a:pt x="3721" y="3009"/>
                </a:lnTo>
                <a:lnTo>
                  <a:pt x="3619" y="1079"/>
                </a:lnTo>
                <a:lnTo>
                  <a:pt x="3454" y="241"/>
                </a:lnTo>
                <a:lnTo>
                  <a:pt x="3009" y="139"/>
                </a:lnTo>
                <a:lnTo>
                  <a:pt x="212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object 1017"/>
          <p:cNvSpPr/>
          <p:nvPr/>
        </p:nvSpPr>
        <p:spPr>
          <a:xfrm>
            <a:off x="5644286" y="4166666"/>
            <a:ext cx="42722" cy="36487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object 1018"/>
          <p:cNvSpPr/>
          <p:nvPr/>
        </p:nvSpPr>
        <p:spPr>
          <a:xfrm>
            <a:off x="5665431" y="4158284"/>
            <a:ext cx="20789" cy="17779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object 1019"/>
          <p:cNvSpPr/>
          <p:nvPr/>
        </p:nvSpPr>
        <p:spPr>
          <a:xfrm>
            <a:off x="5643333" y="4158284"/>
            <a:ext cx="43484" cy="24803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object 1020"/>
          <p:cNvSpPr/>
          <p:nvPr/>
        </p:nvSpPr>
        <p:spPr>
          <a:xfrm>
            <a:off x="5643346" y="4158348"/>
            <a:ext cx="20993" cy="27558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object 1021"/>
          <p:cNvSpPr/>
          <p:nvPr/>
        </p:nvSpPr>
        <p:spPr>
          <a:xfrm>
            <a:off x="5639447" y="4178922"/>
            <a:ext cx="49530" cy="27940"/>
          </a:xfrm>
          <a:custGeom>
            <a:avLst/>
            <a:gdLst/>
            <a:ahLst/>
            <a:cxnLst/>
            <a:rect l="l" t="t" r="r" b="b"/>
            <a:pathLst>
              <a:path w="49529" h="27939">
                <a:moveTo>
                  <a:pt x="4851" y="6984"/>
                </a:moveTo>
                <a:lnTo>
                  <a:pt x="3289" y="7391"/>
                </a:lnTo>
                <a:lnTo>
                  <a:pt x="1676" y="7683"/>
                </a:lnTo>
                <a:lnTo>
                  <a:pt x="0" y="7861"/>
                </a:lnTo>
                <a:lnTo>
                  <a:pt x="3299" y="15477"/>
                </a:lnTo>
                <a:lnTo>
                  <a:pt x="8956" y="21670"/>
                </a:lnTo>
                <a:lnTo>
                  <a:pt x="16237" y="25833"/>
                </a:lnTo>
                <a:lnTo>
                  <a:pt x="24409" y="27355"/>
                </a:lnTo>
                <a:lnTo>
                  <a:pt x="25565" y="27330"/>
                </a:lnTo>
                <a:lnTo>
                  <a:pt x="32704" y="26118"/>
                </a:lnTo>
                <a:lnTo>
                  <a:pt x="37103" y="24231"/>
                </a:lnTo>
                <a:lnTo>
                  <a:pt x="25412" y="24231"/>
                </a:lnTo>
                <a:lnTo>
                  <a:pt x="24002" y="24193"/>
                </a:lnTo>
                <a:lnTo>
                  <a:pt x="17244" y="22513"/>
                </a:lnTo>
                <a:lnTo>
                  <a:pt x="11707" y="18670"/>
                </a:lnTo>
                <a:lnTo>
                  <a:pt x="7531" y="13286"/>
                </a:lnTo>
                <a:lnTo>
                  <a:pt x="4851" y="6984"/>
                </a:lnTo>
                <a:close/>
              </a:path>
              <a:path w="49529" h="27939">
                <a:moveTo>
                  <a:pt x="49352" y="0"/>
                </a:moveTo>
                <a:lnTo>
                  <a:pt x="47371" y="203"/>
                </a:lnTo>
                <a:lnTo>
                  <a:pt x="47482" y="2374"/>
                </a:lnTo>
                <a:lnTo>
                  <a:pt x="45617" y="10799"/>
                </a:lnTo>
                <a:lnTo>
                  <a:pt x="41044" y="17845"/>
                </a:lnTo>
                <a:lnTo>
                  <a:pt x="34193" y="22530"/>
                </a:lnTo>
                <a:lnTo>
                  <a:pt x="25412" y="24231"/>
                </a:lnTo>
                <a:lnTo>
                  <a:pt x="37103" y="24231"/>
                </a:lnTo>
                <a:lnTo>
                  <a:pt x="39042" y="23399"/>
                </a:lnTo>
                <a:lnTo>
                  <a:pt x="44367" y="19318"/>
                </a:lnTo>
                <a:lnTo>
                  <a:pt x="48463" y="14020"/>
                </a:lnTo>
                <a:lnTo>
                  <a:pt x="47967" y="12014"/>
                </a:lnTo>
                <a:lnTo>
                  <a:pt x="47841" y="10799"/>
                </a:lnTo>
                <a:lnTo>
                  <a:pt x="47910" y="6984"/>
                </a:lnTo>
                <a:lnTo>
                  <a:pt x="48018" y="4978"/>
                </a:lnTo>
                <a:lnTo>
                  <a:pt x="48539" y="2374"/>
                </a:lnTo>
                <a:lnTo>
                  <a:pt x="4935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object 1022"/>
          <p:cNvSpPr/>
          <p:nvPr/>
        </p:nvSpPr>
        <p:spPr>
          <a:xfrm>
            <a:off x="5664911" y="4155884"/>
            <a:ext cx="25819" cy="20180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object 1023"/>
          <p:cNvSpPr/>
          <p:nvPr/>
        </p:nvSpPr>
        <p:spPr>
          <a:xfrm>
            <a:off x="5663793" y="4155909"/>
            <a:ext cx="26670" cy="23495"/>
          </a:xfrm>
          <a:custGeom>
            <a:avLst/>
            <a:gdLst/>
            <a:ahLst/>
            <a:cxnLst/>
            <a:rect l="l" t="t" r="r" b="b"/>
            <a:pathLst>
              <a:path w="26670" h="23495">
                <a:moveTo>
                  <a:pt x="26352" y="19837"/>
                </a:moveTo>
                <a:lnTo>
                  <a:pt x="25095" y="20040"/>
                </a:lnTo>
                <a:lnTo>
                  <a:pt x="22428" y="20154"/>
                </a:lnTo>
                <a:lnTo>
                  <a:pt x="22682" y="21170"/>
                </a:lnTo>
                <a:lnTo>
                  <a:pt x="22885" y="22186"/>
                </a:lnTo>
                <a:lnTo>
                  <a:pt x="23025" y="23215"/>
                </a:lnTo>
                <a:lnTo>
                  <a:pt x="23698" y="23164"/>
                </a:lnTo>
                <a:lnTo>
                  <a:pt x="25006" y="23012"/>
                </a:lnTo>
                <a:lnTo>
                  <a:pt x="25387" y="21907"/>
                </a:lnTo>
                <a:lnTo>
                  <a:pt x="25844" y="20840"/>
                </a:lnTo>
                <a:lnTo>
                  <a:pt x="26352" y="19837"/>
                </a:lnTo>
                <a:close/>
              </a:path>
              <a:path w="26670" h="23495">
                <a:moveTo>
                  <a:pt x="1104" y="0"/>
                </a:moveTo>
                <a:lnTo>
                  <a:pt x="0" y="50"/>
                </a:lnTo>
                <a:lnTo>
                  <a:pt x="156" y="787"/>
                </a:lnTo>
                <a:lnTo>
                  <a:pt x="406" y="2438"/>
                </a:lnTo>
                <a:lnTo>
                  <a:pt x="1638" y="2387"/>
                </a:lnTo>
                <a:lnTo>
                  <a:pt x="1422" y="1587"/>
                </a:lnTo>
                <a:lnTo>
                  <a:pt x="1244" y="787"/>
                </a:lnTo>
                <a:lnTo>
                  <a:pt x="110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object 1024"/>
          <p:cNvSpPr/>
          <p:nvPr/>
        </p:nvSpPr>
        <p:spPr>
          <a:xfrm>
            <a:off x="5640654" y="4156672"/>
            <a:ext cx="18986" cy="26962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object 1025"/>
          <p:cNvSpPr/>
          <p:nvPr/>
        </p:nvSpPr>
        <p:spPr>
          <a:xfrm>
            <a:off x="5639206" y="4156430"/>
            <a:ext cx="21590" cy="30480"/>
          </a:xfrm>
          <a:custGeom>
            <a:avLst/>
            <a:gdLst/>
            <a:ahLst/>
            <a:cxnLst/>
            <a:rect l="l" t="t" r="r" b="b"/>
            <a:pathLst>
              <a:path w="21589" h="30479">
                <a:moveTo>
                  <a:pt x="4432" y="26644"/>
                </a:moveTo>
                <a:lnTo>
                  <a:pt x="3467" y="26898"/>
                </a:lnTo>
                <a:lnTo>
                  <a:pt x="2476" y="27076"/>
                </a:lnTo>
                <a:lnTo>
                  <a:pt x="1447" y="27203"/>
                </a:lnTo>
                <a:lnTo>
                  <a:pt x="990" y="27889"/>
                </a:lnTo>
                <a:lnTo>
                  <a:pt x="508" y="28536"/>
                </a:lnTo>
                <a:lnTo>
                  <a:pt x="0" y="29171"/>
                </a:lnTo>
                <a:lnTo>
                  <a:pt x="241" y="30340"/>
                </a:lnTo>
                <a:lnTo>
                  <a:pt x="1905" y="30175"/>
                </a:lnTo>
                <a:lnTo>
                  <a:pt x="3530" y="29883"/>
                </a:lnTo>
                <a:lnTo>
                  <a:pt x="5080" y="29463"/>
                </a:lnTo>
                <a:lnTo>
                  <a:pt x="4813" y="28536"/>
                </a:lnTo>
                <a:lnTo>
                  <a:pt x="4597" y="27597"/>
                </a:lnTo>
                <a:lnTo>
                  <a:pt x="4432" y="26644"/>
                </a:lnTo>
                <a:close/>
              </a:path>
              <a:path w="21589" h="30479">
                <a:moveTo>
                  <a:pt x="21031" y="0"/>
                </a:moveTo>
                <a:lnTo>
                  <a:pt x="19926" y="241"/>
                </a:lnTo>
                <a:lnTo>
                  <a:pt x="20129" y="1066"/>
                </a:lnTo>
                <a:lnTo>
                  <a:pt x="20434" y="2730"/>
                </a:lnTo>
                <a:lnTo>
                  <a:pt x="21361" y="2489"/>
                </a:lnTo>
                <a:lnTo>
                  <a:pt x="21251" y="1892"/>
                </a:lnTo>
                <a:lnTo>
                  <a:pt x="2103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object 1026"/>
          <p:cNvSpPr/>
          <p:nvPr/>
        </p:nvSpPr>
        <p:spPr>
          <a:xfrm>
            <a:off x="5660250" y="4155961"/>
            <a:ext cx="4445" cy="3175"/>
          </a:xfrm>
          <a:custGeom>
            <a:avLst/>
            <a:gdLst/>
            <a:ahLst/>
            <a:cxnLst/>
            <a:rect l="l" t="t" r="r" b="b"/>
            <a:pathLst>
              <a:path w="4445" h="3175">
                <a:moveTo>
                  <a:pt x="3543" y="0"/>
                </a:moveTo>
                <a:lnTo>
                  <a:pt x="2362" y="76"/>
                </a:lnTo>
                <a:lnTo>
                  <a:pt x="1168" y="241"/>
                </a:lnTo>
                <a:lnTo>
                  <a:pt x="0" y="469"/>
                </a:lnTo>
                <a:lnTo>
                  <a:pt x="223" y="2387"/>
                </a:lnTo>
                <a:lnTo>
                  <a:pt x="330" y="2959"/>
                </a:lnTo>
                <a:lnTo>
                  <a:pt x="1511" y="2667"/>
                </a:lnTo>
                <a:lnTo>
                  <a:pt x="2730" y="2476"/>
                </a:lnTo>
                <a:lnTo>
                  <a:pt x="3962" y="2387"/>
                </a:lnTo>
                <a:lnTo>
                  <a:pt x="3848" y="1562"/>
                </a:lnTo>
                <a:lnTo>
                  <a:pt x="35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object 1027"/>
          <p:cNvSpPr/>
          <p:nvPr/>
        </p:nvSpPr>
        <p:spPr>
          <a:xfrm>
            <a:off x="5638977" y="4165549"/>
            <a:ext cx="5996" cy="18224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object 1028"/>
          <p:cNvSpPr/>
          <p:nvPr/>
        </p:nvSpPr>
        <p:spPr>
          <a:xfrm>
            <a:off x="5638977" y="4183634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676" y="0"/>
                </a:moveTo>
                <a:lnTo>
                  <a:pt x="0" y="139"/>
                </a:lnTo>
                <a:lnTo>
                  <a:pt x="44" y="685"/>
                </a:lnTo>
                <a:lnTo>
                  <a:pt x="228" y="1968"/>
                </a:lnTo>
                <a:lnTo>
                  <a:pt x="736" y="1333"/>
                </a:lnTo>
                <a:lnTo>
                  <a:pt x="1219" y="685"/>
                </a:lnTo>
                <a:lnTo>
                  <a:pt x="16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object 1029"/>
          <p:cNvSpPr/>
          <p:nvPr/>
        </p:nvSpPr>
        <p:spPr>
          <a:xfrm>
            <a:off x="5691352" y="4164317"/>
            <a:ext cx="42862" cy="44640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object 1030"/>
          <p:cNvSpPr/>
          <p:nvPr/>
        </p:nvSpPr>
        <p:spPr>
          <a:xfrm>
            <a:off x="5716714" y="4164241"/>
            <a:ext cx="13182" cy="7810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object 1031"/>
          <p:cNvSpPr/>
          <p:nvPr/>
        </p:nvSpPr>
        <p:spPr>
          <a:xfrm>
            <a:off x="5695073" y="4164165"/>
            <a:ext cx="36957" cy="11150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object 1032"/>
          <p:cNvSpPr/>
          <p:nvPr/>
        </p:nvSpPr>
        <p:spPr>
          <a:xfrm>
            <a:off x="5693105" y="4164520"/>
            <a:ext cx="16814" cy="13525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3" name="object 1033"/>
          <p:cNvSpPr/>
          <p:nvPr/>
        </p:nvSpPr>
        <p:spPr>
          <a:xfrm>
            <a:off x="5687910" y="4163403"/>
            <a:ext cx="49530" cy="48895"/>
          </a:xfrm>
          <a:custGeom>
            <a:avLst/>
            <a:gdLst/>
            <a:ahLst/>
            <a:cxnLst/>
            <a:rect l="l" t="t" r="r" b="b"/>
            <a:pathLst>
              <a:path w="49529" h="48895">
                <a:moveTo>
                  <a:pt x="5194" y="14643"/>
                </a:moveTo>
                <a:lnTo>
                  <a:pt x="4051" y="14947"/>
                </a:lnTo>
                <a:lnTo>
                  <a:pt x="3467" y="15074"/>
                </a:lnTo>
                <a:lnTo>
                  <a:pt x="3579" y="17830"/>
                </a:lnTo>
                <a:lnTo>
                  <a:pt x="3365" y="21755"/>
                </a:lnTo>
                <a:lnTo>
                  <a:pt x="2082" y="25946"/>
                </a:lnTo>
                <a:lnTo>
                  <a:pt x="0" y="29527"/>
                </a:lnTo>
                <a:lnTo>
                  <a:pt x="3366" y="37025"/>
                </a:lnTo>
                <a:lnTo>
                  <a:pt x="9012" y="43108"/>
                </a:lnTo>
                <a:lnTo>
                  <a:pt x="16232" y="47188"/>
                </a:lnTo>
                <a:lnTo>
                  <a:pt x="24320" y="48679"/>
                </a:lnTo>
                <a:lnTo>
                  <a:pt x="25476" y="48653"/>
                </a:lnTo>
                <a:lnTo>
                  <a:pt x="34099" y="48183"/>
                </a:lnTo>
                <a:lnTo>
                  <a:pt x="39277" y="45554"/>
                </a:lnTo>
                <a:lnTo>
                  <a:pt x="23901" y="45516"/>
                </a:lnTo>
                <a:lnTo>
                  <a:pt x="16418" y="43478"/>
                </a:lnTo>
                <a:lnTo>
                  <a:pt x="10485" y="38822"/>
                </a:lnTo>
                <a:lnTo>
                  <a:pt x="6297" y="32420"/>
                </a:lnTo>
                <a:lnTo>
                  <a:pt x="4051" y="25146"/>
                </a:lnTo>
                <a:lnTo>
                  <a:pt x="3428" y="21386"/>
                </a:lnTo>
                <a:lnTo>
                  <a:pt x="3911" y="17830"/>
                </a:lnTo>
                <a:lnTo>
                  <a:pt x="5194" y="14643"/>
                </a:lnTo>
                <a:close/>
              </a:path>
              <a:path w="49529" h="48895">
                <a:moveTo>
                  <a:pt x="44653" y="33997"/>
                </a:moveTo>
                <a:lnTo>
                  <a:pt x="41033" y="40970"/>
                </a:lnTo>
                <a:lnTo>
                  <a:pt x="34175" y="45554"/>
                </a:lnTo>
                <a:lnTo>
                  <a:pt x="39277" y="45554"/>
                </a:lnTo>
                <a:lnTo>
                  <a:pt x="41554" y="44399"/>
                </a:lnTo>
                <a:lnTo>
                  <a:pt x="46354" y="38315"/>
                </a:lnTo>
                <a:lnTo>
                  <a:pt x="45643" y="36931"/>
                </a:lnTo>
                <a:lnTo>
                  <a:pt x="45072" y="35496"/>
                </a:lnTo>
                <a:lnTo>
                  <a:pt x="44653" y="33997"/>
                </a:lnTo>
                <a:close/>
              </a:path>
              <a:path w="49529" h="48895">
                <a:moveTo>
                  <a:pt x="49123" y="11366"/>
                </a:moveTo>
                <a:lnTo>
                  <a:pt x="47726" y="11633"/>
                </a:lnTo>
                <a:lnTo>
                  <a:pt x="46291" y="11810"/>
                </a:lnTo>
                <a:lnTo>
                  <a:pt x="44119" y="11912"/>
                </a:lnTo>
                <a:lnTo>
                  <a:pt x="45021" y="13550"/>
                </a:lnTo>
                <a:lnTo>
                  <a:pt x="45758" y="15303"/>
                </a:lnTo>
                <a:lnTo>
                  <a:pt x="46304" y="17094"/>
                </a:lnTo>
                <a:lnTo>
                  <a:pt x="47167" y="15227"/>
                </a:lnTo>
                <a:lnTo>
                  <a:pt x="48221" y="13525"/>
                </a:lnTo>
                <a:lnTo>
                  <a:pt x="49441" y="12001"/>
                </a:lnTo>
                <a:lnTo>
                  <a:pt x="49123" y="11366"/>
                </a:lnTo>
                <a:close/>
              </a:path>
              <a:path w="49529" h="48895">
                <a:moveTo>
                  <a:pt x="22529" y="0"/>
                </a:moveTo>
                <a:lnTo>
                  <a:pt x="22009" y="1117"/>
                </a:lnTo>
                <a:lnTo>
                  <a:pt x="23164" y="914"/>
                </a:lnTo>
                <a:lnTo>
                  <a:pt x="2252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4" name="object 1034"/>
          <p:cNvSpPr/>
          <p:nvPr/>
        </p:nvSpPr>
        <p:spPr>
          <a:xfrm>
            <a:off x="5714962" y="4161688"/>
            <a:ext cx="20434" cy="10515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object 1035"/>
          <p:cNvSpPr/>
          <p:nvPr/>
        </p:nvSpPr>
        <p:spPr>
          <a:xfrm>
            <a:off x="5710453" y="4161688"/>
            <a:ext cx="26670" cy="13970"/>
          </a:xfrm>
          <a:custGeom>
            <a:avLst/>
            <a:gdLst/>
            <a:ahLst/>
            <a:cxnLst/>
            <a:rect l="l" t="t" r="r" b="b"/>
            <a:pathLst>
              <a:path w="26670" h="13970">
                <a:moveTo>
                  <a:pt x="24942" y="10350"/>
                </a:moveTo>
                <a:lnTo>
                  <a:pt x="21183" y="10502"/>
                </a:lnTo>
                <a:lnTo>
                  <a:pt x="19550" y="10502"/>
                </a:lnTo>
                <a:lnTo>
                  <a:pt x="20231" y="11391"/>
                </a:lnTo>
                <a:lnTo>
                  <a:pt x="20954" y="12484"/>
                </a:lnTo>
                <a:lnTo>
                  <a:pt x="21577" y="13627"/>
                </a:lnTo>
                <a:lnTo>
                  <a:pt x="23749" y="13525"/>
                </a:lnTo>
                <a:lnTo>
                  <a:pt x="25184" y="13347"/>
                </a:lnTo>
                <a:lnTo>
                  <a:pt x="26581" y="13080"/>
                </a:lnTo>
                <a:lnTo>
                  <a:pt x="26085" y="12115"/>
                </a:lnTo>
                <a:lnTo>
                  <a:pt x="25539" y="11214"/>
                </a:lnTo>
                <a:lnTo>
                  <a:pt x="25048" y="10502"/>
                </a:lnTo>
                <a:lnTo>
                  <a:pt x="21183" y="10502"/>
                </a:lnTo>
                <a:lnTo>
                  <a:pt x="19443" y="10363"/>
                </a:lnTo>
                <a:lnTo>
                  <a:pt x="24951" y="10363"/>
                </a:lnTo>
                <a:close/>
              </a:path>
              <a:path w="26670" h="13970">
                <a:moveTo>
                  <a:pt x="2768" y="0"/>
                </a:moveTo>
                <a:lnTo>
                  <a:pt x="622" y="177"/>
                </a:lnTo>
                <a:lnTo>
                  <a:pt x="350" y="888"/>
                </a:lnTo>
                <a:lnTo>
                  <a:pt x="0" y="1714"/>
                </a:lnTo>
                <a:lnTo>
                  <a:pt x="622" y="2641"/>
                </a:lnTo>
                <a:lnTo>
                  <a:pt x="1676" y="2489"/>
                </a:lnTo>
                <a:lnTo>
                  <a:pt x="4584" y="2412"/>
                </a:lnTo>
                <a:lnTo>
                  <a:pt x="6151" y="2412"/>
                </a:lnTo>
                <a:lnTo>
                  <a:pt x="5608" y="1714"/>
                </a:lnTo>
                <a:lnTo>
                  <a:pt x="4925" y="698"/>
                </a:lnTo>
                <a:lnTo>
                  <a:pt x="4508" y="12"/>
                </a:lnTo>
                <a:lnTo>
                  <a:pt x="2768" y="0"/>
                </a:lnTo>
                <a:close/>
              </a:path>
              <a:path w="26670" h="13970">
                <a:moveTo>
                  <a:pt x="6151" y="2412"/>
                </a:moveTo>
                <a:lnTo>
                  <a:pt x="4584" y="2412"/>
                </a:lnTo>
                <a:lnTo>
                  <a:pt x="6261" y="2552"/>
                </a:lnTo>
                <a:lnTo>
                  <a:pt x="6151" y="2412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object 1036"/>
          <p:cNvSpPr/>
          <p:nvPr/>
        </p:nvSpPr>
        <p:spPr>
          <a:xfrm>
            <a:off x="5690730" y="4162806"/>
            <a:ext cx="15544" cy="12788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object 1037"/>
          <p:cNvSpPr/>
          <p:nvPr/>
        </p:nvSpPr>
        <p:spPr>
          <a:xfrm>
            <a:off x="5690933" y="4162056"/>
            <a:ext cx="19685" cy="16510"/>
          </a:xfrm>
          <a:custGeom>
            <a:avLst/>
            <a:gdLst/>
            <a:ahLst/>
            <a:cxnLst/>
            <a:rect l="l" t="t" r="r" b="b"/>
            <a:pathLst>
              <a:path w="19685" h="16510">
                <a:moveTo>
                  <a:pt x="4140" y="12242"/>
                </a:moveTo>
                <a:lnTo>
                  <a:pt x="2844" y="12788"/>
                </a:lnTo>
                <a:lnTo>
                  <a:pt x="1460" y="13233"/>
                </a:lnTo>
                <a:lnTo>
                  <a:pt x="0" y="13525"/>
                </a:lnTo>
                <a:lnTo>
                  <a:pt x="224" y="14668"/>
                </a:lnTo>
                <a:lnTo>
                  <a:pt x="342" y="15417"/>
                </a:lnTo>
                <a:lnTo>
                  <a:pt x="444" y="16408"/>
                </a:lnTo>
                <a:lnTo>
                  <a:pt x="1028" y="16281"/>
                </a:lnTo>
                <a:lnTo>
                  <a:pt x="2171" y="15976"/>
                </a:lnTo>
                <a:lnTo>
                  <a:pt x="2692" y="14668"/>
                </a:lnTo>
                <a:lnTo>
                  <a:pt x="3365" y="13411"/>
                </a:lnTo>
                <a:lnTo>
                  <a:pt x="4140" y="12242"/>
                </a:lnTo>
                <a:close/>
              </a:path>
              <a:path w="19685" h="16510">
                <a:moveTo>
                  <a:pt x="18694" y="0"/>
                </a:moveTo>
                <a:lnTo>
                  <a:pt x="17564" y="177"/>
                </a:lnTo>
                <a:lnTo>
                  <a:pt x="16341" y="457"/>
                </a:lnTo>
                <a:lnTo>
                  <a:pt x="15328" y="736"/>
                </a:lnTo>
                <a:lnTo>
                  <a:pt x="14808" y="1981"/>
                </a:lnTo>
                <a:lnTo>
                  <a:pt x="14185" y="3162"/>
                </a:lnTo>
                <a:lnTo>
                  <a:pt x="13487" y="4267"/>
                </a:lnTo>
                <a:lnTo>
                  <a:pt x="15227" y="3441"/>
                </a:lnTo>
                <a:lnTo>
                  <a:pt x="17068" y="2832"/>
                </a:lnTo>
                <a:lnTo>
                  <a:pt x="18986" y="2451"/>
                </a:lnTo>
                <a:lnTo>
                  <a:pt x="19507" y="1346"/>
                </a:lnTo>
                <a:lnTo>
                  <a:pt x="186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object 1038"/>
          <p:cNvSpPr/>
          <p:nvPr/>
        </p:nvSpPr>
        <p:spPr>
          <a:xfrm>
            <a:off x="5709627" y="4161866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47" y="0"/>
                </a:moveTo>
                <a:lnTo>
                  <a:pt x="952" y="50"/>
                </a:lnTo>
                <a:lnTo>
                  <a:pt x="0" y="190"/>
                </a:lnTo>
                <a:lnTo>
                  <a:pt x="253" y="647"/>
                </a:lnTo>
                <a:lnTo>
                  <a:pt x="812" y="1536"/>
                </a:lnTo>
                <a:lnTo>
                  <a:pt x="1041" y="1028"/>
                </a:lnTo>
                <a:lnTo>
                  <a:pt x="144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object 1039"/>
          <p:cNvSpPr/>
          <p:nvPr/>
        </p:nvSpPr>
        <p:spPr>
          <a:xfrm>
            <a:off x="5687199" y="4178465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4178" y="0"/>
                </a:moveTo>
                <a:lnTo>
                  <a:pt x="3340" y="190"/>
                </a:lnTo>
                <a:lnTo>
                  <a:pt x="2476" y="342"/>
                </a:lnTo>
                <a:lnTo>
                  <a:pt x="1600" y="457"/>
                </a:lnTo>
                <a:lnTo>
                  <a:pt x="774" y="2819"/>
                </a:lnTo>
                <a:lnTo>
                  <a:pt x="266" y="5422"/>
                </a:lnTo>
                <a:lnTo>
                  <a:pt x="0" y="10388"/>
                </a:lnTo>
                <a:lnTo>
                  <a:pt x="215" y="12458"/>
                </a:lnTo>
                <a:lnTo>
                  <a:pt x="711" y="14465"/>
                </a:lnTo>
                <a:lnTo>
                  <a:pt x="2806" y="10871"/>
                </a:lnTo>
                <a:lnTo>
                  <a:pt x="4089" y="6680"/>
                </a:lnTo>
                <a:lnTo>
                  <a:pt x="4289" y="2819"/>
                </a:lnTo>
                <a:lnTo>
                  <a:pt x="41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object 1040"/>
          <p:cNvSpPr/>
          <p:nvPr/>
        </p:nvSpPr>
        <p:spPr>
          <a:xfrm>
            <a:off x="5690146" y="4174642"/>
            <a:ext cx="800" cy="1092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object 1041"/>
          <p:cNvSpPr/>
          <p:nvPr/>
        </p:nvSpPr>
        <p:spPr>
          <a:xfrm>
            <a:off x="5688800" y="4175595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146" y="0"/>
                </a:moveTo>
                <a:lnTo>
                  <a:pt x="1346" y="139"/>
                </a:lnTo>
                <a:lnTo>
                  <a:pt x="838" y="1155"/>
                </a:lnTo>
                <a:lnTo>
                  <a:pt x="380" y="2209"/>
                </a:lnTo>
                <a:lnTo>
                  <a:pt x="0" y="3327"/>
                </a:lnTo>
                <a:lnTo>
                  <a:pt x="876" y="3213"/>
                </a:lnTo>
                <a:lnTo>
                  <a:pt x="1739" y="3060"/>
                </a:lnTo>
                <a:lnTo>
                  <a:pt x="2578" y="2870"/>
                </a:lnTo>
                <a:lnTo>
                  <a:pt x="2476" y="1879"/>
                </a:lnTo>
                <a:lnTo>
                  <a:pt x="2336" y="927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object 1042"/>
          <p:cNvSpPr/>
          <p:nvPr/>
        </p:nvSpPr>
        <p:spPr>
          <a:xfrm>
            <a:off x="5737453" y="4167962"/>
            <a:ext cx="41173" cy="44869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object 1043"/>
          <p:cNvSpPr/>
          <p:nvPr/>
        </p:nvSpPr>
        <p:spPr>
          <a:xfrm>
            <a:off x="5763742" y="4168584"/>
            <a:ext cx="7035" cy="3606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object 1044"/>
          <p:cNvSpPr/>
          <p:nvPr/>
        </p:nvSpPr>
        <p:spPr>
          <a:xfrm>
            <a:off x="5735688" y="4179379"/>
            <a:ext cx="4229" cy="17119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object 1045"/>
          <p:cNvSpPr/>
          <p:nvPr/>
        </p:nvSpPr>
        <p:spPr>
          <a:xfrm>
            <a:off x="5734265" y="4165562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0937"/>
                </a:moveTo>
                <a:lnTo>
                  <a:pt x="2324" y="32829"/>
                </a:lnTo>
                <a:lnTo>
                  <a:pt x="1244" y="34582"/>
                </a:lnTo>
                <a:lnTo>
                  <a:pt x="0" y="36169"/>
                </a:lnTo>
                <a:lnTo>
                  <a:pt x="3978" y="41869"/>
                </a:lnTo>
                <a:lnTo>
                  <a:pt x="9328" y="46372"/>
                </a:lnTo>
                <a:lnTo>
                  <a:pt x="15630" y="49330"/>
                </a:lnTo>
                <a:lnTo>
                  <a:pt x="22466" y="50393"/>
                </a:lnTo>
                <a:lnTo>
                  <a:pt x="23622" y="50355"/>
                </a:lnTo>
                <a:lnTo>
                  <a:pt x="30995" y="49084"/>
                </a:lnTo>
                <a:lnTo>
                  <a:pt x="35091" y="47269"/>
                </a:lnTo>
                <a:lnTo>
                  <a:pt x="23469" y="47269"/>
                </a:lnTo>
                <a:lnTo>
                  <a:pt x="22047" y="47231"/>
                </a:lnTo>
                <a:lnTo>
                  <a:pt x="12636" y="46723"/>
                </a:lnTo>
                <a:lnTo>
                  <a:pt x="5892" y="39319"/>
                </a:lnTo>
                <a:lnTo>
                  <a:pt x="3187" y="30937"/>
                </a:lnTo>
                <a:close/>
              </a:path>
              <a:path w="46989" h="50800">
                <a:moveTo>
                  <a:pt x="44348" y="32004"/>
                </a:moveTo>
                <a:lnTo>
                  <a:pt x="41309" y="38193"/>
                </a:lnTo>
                <a:lnTo>
                  <a:pt x="36695" y="43018"/>
                </a:lnTo>
                <a:lnTo>
                  <a:pt x="30687" y="46152"/>
                </a:lnTo>
                <a:lnTo>
                  <a:pt x="23469" y="47269"/>
                </a:lnTo>
                <a:lnTo>
                  <a:pt x="35091" y="47269"/>
                </a:lnTo>
                <a:lnTo>
                  <a:pt x="37506" y="46199"/>
                </a:lnTo>
                <a:lnTo>
                  <a:pt x="42917" y="41861"/>
                </a:lnTo>
                <a:lnTo>
                  <a:pt x="46989" y="36233"/>
                </a:lnTo>
                <a:lnTo>
                  <a:pt x="45974" y="34912"/>
                </a:lnTo>
                <a:lnTo>
                  <a:pt x="45085" y="33489"/>
                </a:lnTo>
                <a:lnTo>
                  <a:pt x="44348" y="32004"/>
                </a:lnTo>
                <a:close/>
              </a:path>
              <a:path w="46989" h="50800">
                <a:moveTo>
                  <a:pt x="36499" y="6629"/>
                </a:moveTo>
                <a:lnTo>
                  <a:pt x="39268" y="8851"/>
                </a:lnTo>
                <a:lnTo>
                  <a:pt x="41465" y="11811"/>
                </a:lnTo>
                <a:lnTo>
                  <a:pt x="43002" y="15087"/>
                </a:lnTo>
                <a:lnTo>
                  <a:pt x="43535" y="13131"/>
                </a:lnTo>
                <a:lnTo>
                  <a:pt x="44259" y="11328"/>
                </a:lnTo>
                <a:lnTo>
                  <a:pt x="45135" y="9677"/>
                </a:lnTo>
                <a:lnTo>
                  <a:pt x="44653" y="9029"/>
                </a:lnTo>
                <a:lnTo>
                  <a:pt x="44132" y="8407"/>
                </a:lnTo>
                <a:lnTo>
                  <a:pt x="43586" y="7823"/>
                </a:lnTo>
                <a:lnTo>
                  <a:pt x="41173" y="7810"/>
                </a:lnTo>
                <a:lnTo>
                  <a:pt x="38785" y="7391"/>
                </a:lnTo>
                <a:lnTo>
                  <a:pt x="36499" y="6629"/>
                </a:lnTo>
                <a:close/>
              </a:path>
              <a:path w="46989" h="50800">
                <a:moveTo>
                  <a:pt x="7868" y="8068"/>
                </a:moveTo>
                <a:lnTo>
                  <a:pt x="3797" y="8991"/>
                </a:lnTo>
                <a:lnTo>
                  <a:pt x="3086" y="9842"/>
                </a:lnTo>
                <a:lnTo>
                  <a:pt x="3670" y="11087"/>
                </a:lnTo>
                <a:lnTo>
                  <a:pt x="4165" y="12407"/>
                </a:lnTo>
                <a:lnTo>
                  <a:pt x="4572" y="13817"/>
                </a:lnTo>
                <a:lnTo>
                  <a:pt x="7868" y="8068"/>
                </a:lnTo>
                <a:close/>
              </a:path>
              <a:path w="46989" h="50800">
                <a:moveTo>
                  <a:pt x="16294" y="2400"/>
                </a:moveTo>
                <a:lnTo>
                  <a:pt x="8496" y="6972"/>
                </a:lnTo>
                <a:lnTo>
                  <a:pt x="7868" y="8068"/>
                </a:lnTo>
                <a:lnTo>
                  <a:pt x="9563" y="7683"/>
                </a:lnTo>
                <a:lnTo>
                  <a:pt x="14566" y="4787"/>
                </a:lnTo>
                <a:lnTo>
                  <a:pt x="16707" y="2404"/>
                </a:lnTo>
                <a:lnTo>
                  <a:pt x="16294" y="2400"/>
                </a:lnTo>
                <a:close/>
              </a:path>
              <a:path w="46989" h="50800">
                <a:moveTo>
                  <a:pt x="22428" y="0"/>
                </a:moveTo>
                <a:lnTo>
                  <a:pt x="20320" y="228"/>
                </a:lnTo>
                <a:lnTo>
                  <a:pt x="18262" y="673"/>
                </a:lnTo>
                <a:lnTo>
                  <a:pt x="16707" y="2404"/>
                </a:lnTo>
                <a:lnTo>
                  <a:pt x="26987" y="2501"/>
                </a:lnTo>
                <a:lnTo>
                  <a:pt x="28257" y="2717"/>
                </a:lnTo>
                <a:lnTo>
                  <a:pt x="29463" y="3035"/>
                </a:lnTo>
                <a:lnTo>
                  <a:pt x="28219" y="2133"/>
                </a:lnTo>
                <a:lnTo>
                  <a:pt x="27038" y="1130"/>
                </a:lnTo>
                <a:lnTo>
                  <a:pt x="25958" y="38"/>
                </a:lnTo>
                <a:lnTo>
                  <a:pt x="22428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6" name="object 1046"/>
          <p:cNvSpPr/>
          <p:nvPr/>
        </p:nvSpPr>
        <p:spPr>
          <a:xfrm>
            <a:off x="5738063" y="4166222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65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6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object 1047"/>
          <p:cNvSpPr/>
          <p:nvPr/>
        </p:nvSpPr>
        <p:spPr>
          <a:xfrm>
            <a:off x="5768530" y="4167263"/>
            <a:ext cx="4330" cy="2070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8" name="object 1048"/>
          <p:cNvSpPr/>
          <p:nvPr/>
        </p:nvSpPr>
        <p:spPr>
          <a:xfrm>
            <a:off x="5760224" y="4165600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60" y="2095"/>
                </a:lnTo>
                <a:lnTo>
                  <a:pt x="3505" y="2997"/>
                </a:lnTo>
                <a:lnTo>
                  <a:pt x="6146" y="3695"/>
                </a:lnTo>
                <a:lnTo>
                  <a:pt x="8496" y="4940"/>
                </a:lnTo>
                <a:lnTo>
                  <a:pt x="10541" y="6591"/>
                </a:lnTo>
                <a:lnTo>
                  <a:pt x="12827" y="7353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84"/>
                </a:lnTo>
                <a:lnTo>
                  <a:pt x="14452" y="4838"/>
                </a:lnTo>
                <a:lnTo>
                  <a:pt x="12623" y="3746"/>
                </a:lnTo>
                <a:lnTo>
                  <a:pt x="11087" y="3238"/>
                </a:lnTo>
                <a:lnTo>
                  <a:pt x="9639" y="2527"/>
                </a:lnTo>
                <a:lnTo>
                  <a:pt x="8293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object 1049"/>
          <p:cNvSpPr/>
          <p:nvPr/>
        </p:nvSpPr>
        <p:spPr>
          <a:xfrm>
            <a:off x="5731687" y="4180497"/>
            <a:ext cx="3695" cy="16903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object 1050"/>
          <p:cNvSpPr/>
          <p:nvPr/>
        </p:nvSpPr>
        <p:spPr>
          <a:xfrm>
            <a:off x="5732576" y="4175404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775" y="0"/>
                </a:moveTo>
                <a:lnTo>
                  <a:pt x="3555" y="1524"/>
                </a:lnTo>
                <a:lnTo>
                  <a:pt x="2501" y="3213"/>
                </a:lnTo>
                <a:lnTo>
                  <a:pt x="1638" y="5092"/>
                </a:lnTo>
                <a:lnTo>
                  <a:pt x="2273" y="7137"/>
                </a:lnTo>
                <a:lnTo>
                  <a:pt x="2666" y="9245"/>
                </a:lnTo>
                <a:lnTo>
                  <a:pt x="2761" y="12217"/>
                </a:lnTo>
                <a:lnTo>
                  <a:pt x="2603" y="15240"/>
                </a:lnTo>
                <a:lnTo>
                  <a:pt x="1625" y="18859"/>
                </a:lnTo>
                <a:lnTo>
                  <a:pt x="0" y="21996"/>
                </a:lnTo>
                <a:lnTo>
                  <a:pt x="406" y="23482"/>
                </a:lnTo>
                <a:lnTo>
                  <a:pt x="977" y="24930"/>
                </a:lnTo>
                <a:lnTo>
                  <a:pt x="1689" y="26314"/>
                </a:lnTo>
                <a:lnTo>
                  <a:pt x="2946" y="24726"/>
                </a:lnTo>
                <a:lnTo>
                  <a:pt x="4013" y="22974"/>
                </a:lnTo>
                <a:lnTo>
                  <a:pt x="4876" y="21094"/>
                </a:lnTo>
                <a:lnTo>
                  <a:pt x="4444" y="19748"/>
                </a:lnTo>
                <a:lnTo>
                  <a:pt x="4114" y="18376"/>
                </a:lnTo>
                <a:lnTo>
                  <a:pt x="3111" y="12217"/>
                </a:lnTo>
                <a:lnTo>
                  <a:pt x="4102" y="7747"/>
                </a:lnTo>
                <a:lnTo>
                  <a:pt x="6261" y="3975"/>
                </a:lnTo>
                <a:lnTo>
                  <a:pt x="5867" y="2565"/>
                </a:lnTo>
                <a:lnTo>
                  <a:pt x="5359" y="1231"/>
                </a:lnTo>
                <a:lnTo>
                  <a:pt x="477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1" name="object 1051"/>
          <p:cNvSpPr/>
          <p:nvPr/>
        </p:nvSpPr>
        <p:spPr>
          <a:xfrm>
            <a:off x="5781738" y="4164088"/>
            <a:ext cx="41884" cy="44869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object 1052"/>
          <p:cNvSpPr/>
          <p:nvPr/>
        </p:nvSpPr>
        <p:spPr>
          <a:xfrm>
            <a:off x="5785548" y="4164558"/>
            <a:ext cx="13195" cy="7797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object 1053"/>
          <p:cNvSpPr/>
          <p:nvPr/>
        </p:nvSpPr>
        <p:spPr>
          <a:xfrm>
            <a:off x="5809234" y="4165015"/>
            <a:ext cx="6667" cy="3835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4" name="object 1054"/>
          <p:cNvSpPr/>
          <p:nvPr/>
        </p:nvSpPr>
        <p:spPr>
          <a:xfrm>
            <a:off x="5780417" y="4179036"/>
            <a:ext cx="3987" cy="17259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object 1055"/>
          <p:cNvSpPr/>
          <p:nvPr/>
        </p:nvSpPr>
        <p:spPr>
          <a:xfrm>
            <a:off x="5779401" y="4161777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4025" y="34518"/>
                </a:moveTo>
                <a:lnTo>
                  <a:pt x="3492" y="36461"/>
                </a:lnTo>
                <a:lnTo>
                  <a:pt x="2755" y="38303"/>
                </a:lnTo>
                <a:lnTo>
                  <a:pt x="1854" y="40005"/>
                </a:lnTo>
                <a:lnTo>
                  <a:pt x="6578" y="46151"/>
                </a:lnTo>
                <a:lnTo>
                  <a:pt x="14096" y="50304"/>
                </a:lnTo>
                <a:lnTo>
                  <a:pt x="21831" y="50304"/>
                </a:lnTo>
                <a:lnTo>
                  <a:pt x="22986" y="50279"/>
                </a:lnTo>
                <a:lnTo>
                  <a:pt x="30505" y="48955"/>
                </a:lnTo>
                <a:lnTo>
                  <a:pt x="34419" y="47180"/>
                </a:lnTo>
                <a:lnTo>
                  <a:pt x="22834" y="47180"/>
                </a:lnTo>
                <a:lnTo>
                  <a:pt x="21412" y="47142"/>
                </a:lnTo>
                <a:lnTo>
                  <a:pt x="13411" y="46710"/>
                </a:lnTo>
                <a:lnTo>
                  <a:pt x="7340" y="41287"/>
                </a:lnTo>
                <a:lnTo>
                  <a:pt x="4025" y="34518"/>
                </a:lnTo>
                <a:close/>
              </a:path>
              <a:path w="46989" h="50800">
                <a:moveTo>
                  <a:pt x="44221" y="30162"/>
                </a:moveTo>
                <a:lnTo>
                  <a:pt x="41381" y="37016"/>
                </a:lnTo>
                <a:lnTo>
                  <a:pt x="36723" y="42400"/>
                </a:lnTo>
                <a:lnTo>
                  <a:pt x="30467" y="45919"/>
                </a:lnTo>
                <a:lnTo>
                  <a:pt x="22834" y="47180"/>
                </a:lnTo>
                <a:lnTo>
                  <a:pt x="34419" y="47180"/>
                </a:lnTo>
                <a:lnTo>
                  <a:pt x="37118" y="45956"/>
                </a:lnTo>
                <a:lnTo>
                  <a:pt x="42575" y="41454"/>
                </a:lnTo>
                <a:lnTo>
                  <a:pt x="46621" y="35623"/>
                </a:lnTo>
                <a:lnTo>
                  <a:pt x="45592" y="33909"/>
                </a:lnTo>
                <a:lnTo>
                  <a:pt x="44780" y="32080"/>
                </a:lnTo>
                <a:lnTo>
                  <a:pt x="44221" y="30162"/>
                </a:lnTo>
                <a:close/>
              </a:path>
              <a:path w="46989" h="50800">
                <a:moveTo>
                  <a:pt x="36499" y="7073"/>
                </a:moveTo>
                <a:lnTo>
                  <a:pt x="39992" y="10121"/>
                </a:lnTo>
                <a:lnTo>
                  <a:pt x="42506" y="14350"/>
                </a:lnTo>
                <a:lnTo>
                  <a:pt x="43865" y="18884"/>
                </a:lnTo>
                <a:lnTo>
                  <a:pt x="44348" y="16408"/>
                </a:lnTo>
                <a:lnTo>
                  <a:pt x="45123" y="14147"/>
                </a:lnTo>
                <a:lnTo>
                  <a:pt x="46151" y="12103"/>
                </a:lnTo>
                <a:lnTo>
                  <a:pt x="45465" y="10883"/>
                </a:lnTo>
                <a:lnTo>
                  <a:pt x="44678" y="9740"/>
                </a:lnTo>
                <a:lnTo>
                  <a:pt x="43814" y="8712"/>
                </a:lnTo>
                <a:lnTo>
                  <a:pt x="41313" y="8559"/>
                </a:lnTo>
                <a:lnTo>
                  <a:pt x="38836" y="7988"/>
                </a:lnTo>
                <a:lnTo>
                  <a:pt x="36499" y="7073"/>
                </a:lnTo>
                <a:close/>
              </a:path>
              <a:path w="46989" h="50800">
                <a:moveTo>
                  <a:pt x="6146" y="10579"/>
                </a:moveTo>
                <a:lnTo>
                  <a:pt x="4559" y="10998"/>
                </a:lnTo>
                <a:lnTo>
                  <a:pt x="2895" y="11302"/>
                </a:lnTo>
                <a:lnTo>
                  <a:pt x="1193" y="11468"/>
                </a:lnTo>
                <a:lnTo>
                  <a:pt x="774" y="12103"/>
                </a:lnTo>
                <a:lnTo>
                  <a:pt x="380" y="12763"/>
                </a:lnTo>
                <a:lnTo>
                  <a:pt x="0" y="13462"/>
                </a:lnTo>
                <a:lnTo>
                  <a:pt x="876" y="14617"/>
                </a:lnTo>
                <a:lnTo>
                  <a:pt x="1663" y="15887"/>
                </a:lnTo>
                <a:lnTo>
                  <a:pt x="2336" y="17259"/>
                </a:lnTo>
                <a:lnTo>
                  <a:pt x="3175" y="14808"/>
                </a:lnTo>
                <a:lnTo>
                  <a:pt x="4483" y="12547"/>
                </a:lnTo>
                <a:lnTo>
                  <a:pt x="6146" y="10579"/>
                </a:lnTo>
                <a:close/>
              </a:path>
              <a:path w="46989" h="50800">
                <a:moveTo>
                  <a:pt x="28652" y="2311"/>
                </a:moveTo>
                <a:lnTo>
                  <a:pt x="22326" y="2311"/>
                </a:lnTo>
                <a:lnTo>
                  <a:pt x="26720" y="2438"/>
                </a:lnTo>
                <a:lnTo>
                  <a:pt x="28320" y="2743"/>
                </a:lnTo>
                <a:lnTo>
                  <a:pt x="29832" y="3238"/>
                </a:lnTo>
                <a:lnTo>
                  <a:pt x="28652" y="2311"/>
                </a:lnTo>
                <a:close/>
              </a:path>
              <a:path w="46989" h="50800">
                <a:moveTo>
                  <a:pt x="21564" y="0"/>
                </a:moveTo>
                <a:lnTo>
                  <a:pt x="20878" y="977"/>
                </a:lnTo>
                <a:lnTo>
                  <a:pt x="20142" y="1904"/>
                </a:lnTo>
                <a:lnTo>
                  <a:pt x="19329" y="2781"/>
                </a:lnTo>
                <a:lnTo>
                  <a:pt x="20815" y="2476"/>
                </a:lnTo>
                <a:lnTo>
                  <a:pt x="22326" y="2311"/>
                </a:lnTo>
                <a:lnTo>
                  <a:pt x="28652" y="2311"/>
                </a:lnTo>
                <a:lnTo>
                  <a:pt x="27431" y="1181"/>
                </a:lnTo>
                <a:lnTo>
                  <a:pt x="26377" y="12"/>
                </a:lnTo>
                <a:lnTo>
                  <a:pt x="215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object 1056"/>
          <p:cNvSpPr/>
          <p:nvPr/>
        </p:nvSpPr>
        <p:spPr>
          <a:xfrm>
            <a:off x="5783300" y="4162679"/>
            <a:ext cx="12420" cy="7200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/>
          <p:nvPr/>
        </p:nvSpPr>
        <p:spPr>
          <a:xfrm>
            <a:off x="5780608" y="4161790"/>
            <a:ext cx="20955" cy="12065"/>
          </a:xfrm>
          <a:custGeom>
            <a:avLst/>
            <a:gdLst/>
            <a:ahLst/>
            <a:cxnLst/>
            <a:rect l="l" t="t" r="r" b="b"/>
            <a:pathLst>
              <a:path w="20954" h="12064">
                <a:moveTo>
                  <a:pt x="7794" y="7176"/>
                </a:moveTo>
                <a:lnTo>
                  <a:pt x="2692" y="8102"/>
                </a:lnTo>
                <a:lnTo>
                  <a:pt x="1701" y="9118"/>
                </a:lnTo>
                <a:lnTo>
                  <a:pt x="812" y="10236"/>
                </a:lnTo>
                <a:lnTo>
                  <a:pt x="0" y="11455"/>
                </a:lnTo>
                <a:lnTo>
                  <a:pt x="1701" y="11290"/>
                </a:lnTo>
                <a:lnTo>
                  <a:pt x="3352" y="10985"/>
                </a:lnTo>
                <a:lnTo>
                  <a:pt x="4940" y="10566"/>
                </a:lnTo>
                <a:lnTo>
                  <a:pt x="7794" y="7176"/>
                </a:lnTo>
                <a:close/>
              </a:path>
              <a:path w="20954" h="12064">
                <a:moveTo>
                  <a:pt x="12392" y="4171"/>
                </a:moveTo>
                <a:lnTo>
                  <a:pt x="8254" y="6629"/>
                </a:lnTo>
                <a:lnTo>
                  <a:pt x="7794" y="7176"/>
                </a:lnTo>
                <a:lnTo>
                  <a:pt x="12039" y="4597"/>
                </a:lnTo>
                <a:lnTo>
                  <a:pt x="12392" y="4171"/>
                </a:lnTo>
                <a:close/>
              </a:path>
              <a:path w="20954" h="12064">
                <a:moveTo>
                  <a:pt x="20358" y="0"/>
                </a:moveTo>
                <a:lnTo>
                  <a:pt x="18592" y="139"/>
                </a:lnTo>
                <a:lnTo>
                  <a:pt x="16840" y="431"/>
                </a:lnTo>
                <a:lnTo>
                  <a:pt x="15112" y="889"/>
                </a:lnTo>
                <a:lnTo>
                  <a:pt x="12392" y="4171"/>
                </a:lnTo>
                <a:lnTo>
                  <a:pt x="12979" y="3822"/>
                </a:lnTo>
                <a:lnTo>
                  <a:pt x="18135" y="2768"/>
                </a:lnTo>
                <a:lnTo>
                  <a:pt x="18935" y="1892"/>
                </a:lnTo>
                <a:lnTo>
                  <a:pt x="19746" y="889"/>
                </a:lnTo>
                <a:lnTo>
                  <a:pt x="203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object 1058"/>
          <p:cNvSpPr/>
          <p:nvPr/>
        </p:nvSpPr>
        <p:spPr>
          <a:xfrm>
            <a:off x="5814136" y="4163834"/>
            <a:ext cx="4318" cy="2336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object 1059"/>
          <p:cNvSpPr/>
          <p:nvPr/>
        </p:nvSpPr>
        <p:spPr>
          <a:xfrm>
            <a:off x="5805792" y="4161790"/>
            <a:ext cx="17780" cy="8890"/>
          </a:xfrm>
          <a:custGeom>
            <a:avLst/>
            <a:gdLst/>
            <a:ahLst/>
            <a:cxnLst/>
            <a:rect l="l" t="t" r="r" b="b"/>
            <a:pathLst>
              <a:path w="17779" h="8889">
                <a:moveTo>
                  <a:pt x="0" y="0"/>
                </a:moveTo>
                <a:lnTo>
                  <a:pt x="1054" y="1168"/>
                </a:lnTo>
                <a:lnTo>
                  <a:pt x="2197" y="2247"/>
                </a:lnTo>
                <a:lnTo>
                  <a:pt x="3441" y="3213"/>
                </a:lnTo>
                <a:lnTo>
                  <a:pt x="5943" y="4038"/>
                </a:lnTo>
                <a:lnTo>
                  <a:pt x="8178" y="5359"/>
                </a:lnTo>
                <a:lnTo>
                  <a:pt x="10109" y="7048"/>
                </a:lnTo>
                <a:lnTo>
                  <a:pt x="12458" y="7975"/>
                </a:lnTo>
                <a:lnTo>
                  <a:pt x="14922" y="8547"/>
                </a:lnTo>
                <a:lnTo>
                  <a:pt x="17424" y="8686"/>
                </a:lnTo>
                <a:lnTo>
                  <a:pt x="16027" y="7010"/>
                </a:lnTo>
                <a:lnTo>
                  <a:pt x="14414" y="5575"/>
                </a:lnTo>
                <a:lnTo>
                  <a:pt x="12661" y="4381"/>
                </a:lnTo>
                <a:lnTo>
                  <a:pt x="11112" y="3784"/>
                </a:lnTo>
                <a:lnTo>
                  <a:pt x="9677" y="2984"/>
                </a:lnTo>
                <a:lnTo>
                  <a:pt x="8356" y="2032"/>
                </a:lnTo>
                <a:lnTo>
                  <a:pt x="5714" y="914"/>
                </a:lnTo>
                <a:lnTo>
                  <a:pt x="2882" y="241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object 1060"/>
          <p:cNvSpPr/>
          <p:nvPr/>
        </p:nvSpPr>
        <p:spPr>
          <a:xfrm>
            <a:off x="5776112" y="4180637"/>
            <a:ext cx="3766" cy="16929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object 1061"/>
          <p:cNvSpPr/>
          <p:nvPr/>
        </p:nvSpPr>
        <p:spPr>
          <a:xfrm>
            <a:off x="5777268" y="4175226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46" y="0"/>
                </a:moveTo>
                <a:lnTo>
                  <a:pt x="1257" y="1663"/>
                </a:lnTo>
                <a:lnTo>
                  <a:pt x="533" y="3454"/>
                </a:lnTo>
                <a:lnTo>
                  <a:pt x="0" y="5410"/>
                </a:lnTo>
                <a:lnTo>
                  <a:pt x="1485" y="8547"/>
                </a:lnTo>
                <a:lnTo>
                  <a:pt x="2387" y="11988"/>
                </a:lnTo>
                <a:lnTo>
                  <a:pt x="2489" y="17830"/>
                </a:lnTo>
                <a:lnTo>
                  <a:pt x="2057" y="20167"/>
                </a:lnTo>
                <a:lnTo>
                  <a:pt x="1346" y="22339"/>
                </a:lnTo>
                <a:lnTo>
                  <a:pt x="2082" y="23825"/>
                </a:lnTo>
                <a:lnTo>
                  <a:pt x="2971" y="25234"/>
                </a:lnTo>
                <a:lnTo>
                  <a:pt x="3987" y="26555"/>
                </a:lnTo>
                <a:lnTo>
                  <a:pt x="4902" y="24853"/>
                </a:lnTo>
                <a:lnTo>
                  <a:pt x="5626" y="23012"/>
                </a:lnTo>
                <a:lnTo>
                  <a:pt x="6159" y="21056"/>
                </a:lnTo>
                <a:lnTo>
                  <a:pt x="4965" y="18592"/>
                </a:lnTo>
                <a:lnTo>
                  <a:pt x="4127" y="15951"/>
                </a:lnTo>
                <a:lnTo>
                  <a:pt x="3149" y="9944"/>
                </a:lnTo>
                <a:lnTo>
                  <a:pt x="3479" y="6730"/>
                </a:lnTo>
                <a:lnTo>
                  <a:pt x="4470" y="3809"/>
                </a:lnTo>
                <a:lnTo>
                  <a:pt x="3797" y="2438"/>
                </a:lnTo>
                <a:lnTo>
                  <a:pt x="3022" y="1168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object 1062"/>
          <p:cNvSpPr/>
          <p:nvPr/>
        </p:nvSpPr>
        <p:spPr>
          <a:xfrm>
            <a:off x="5827686" y="4162234"/>
            <a:ext cx="42633" cy="44792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object 1063"/>
          <p:cNvSpPr/>
          <p:nvPr/>
        </p:nvSpPr>
        <p:spPr>
          <a:xfrm>
            <a:off x="5833135" y="4162895"/>
            <a:ext cx="10858" cy="6273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4" name="object 1064"/>
          <p:cNvSpPr/>
          <p:nvPr/>
        </p:nvSpPr>
        <p:spPr>
          <a:xfrm>
            <a:off x="5854230" y="4162666"/>
            <a:ext cx="9093" cy="5143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object 1065"/>
          <p:cNvSpPr/>
          <p:nvPr/>
        </p:nvSpPr>
        <p:spPr>
          <a:xfrm>
            <a:off x="5847918" y="4162234"/>
            <a:ext cx="18376" cy="9194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object 1066"/>
          <p:cNvSpPr/>
          <p:nvPr/>
        </p:nvSpPr>
        <p:spPr>
          <a:xfrm>
            <a:off x="5869063" y="4178033"/>
            <a:ext cx="1678" cy="10871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object 1067"/>
          <p:cNvSpPr/>
          <p:nvPr/>
        </p:nvSpPr>
        <p:spPr>
          <a:xfrm>
            <a:off x="5826975" y="4178846"/>
            <a:ext cx="1835" cy="11747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object 1068"/>
          <p:cNvSpPr/>
          <p:nvPr/>
        </p:nvSpPr>
        <p:spPr>
          <a:xfrm>
            <a:off x="5825566" y="4160279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2806" y="30314"/>
                </a:moveTo>
                <a:lnTo>
                  <a:pt x="2311" y="32753"/>
                </a:lnTo>
                <a:lnTo>
                  <a:pt x="1524" y="35026"/>
                </a:lnTo>
                <a:lnTo>
                  <a:pt x="469" y="37122"/>
                </a:lnTo>
                <a:lnTo>
                  <a:pt x="4940" y="44589"/>
                </a:lnTo>
                <a:lnTo>
                  <a:pt x="13398" y="49872"/>
                </a:lnTo>
                <a:lnTo>
                  <a:pt x="22123" y="49872"/>
                </a:lnTo>
                <a:lnTo>
                  <a:pt x="23266" y="49847"/>
                </a:lnTo>
                <a:lnTo>
                  <a:pt x="31089" y="48431"/>
                </a:lnTo>
                <a:lnTo>
                  <a:pt x="34648" y="46748"/>
                </a:lnTo>
                <a:lnTo>
                  <a:pt x="23126" y="46748"/>
                </a:lnTo>
                <a:lnTo>
                  <a:pt x="21716" y="46710"/>
                </a:lnTo>
                <a:lnTo>
                  <a:pt x="12242" y="46202"/>
                </a:lnTo>
                <a:lnTo>
                  <a:pt x="5499" y="38734"/>
                </a:lnTo>
                <a:lnTo>
                  <a:pt x="2806" y="30314"/>
                </a:lnTo>
                <a:close/>
              </a:path>
              <a:path w="47625" h="50164">
                <a:moveTo>
                  <a:pt x="44767" y="28625"/>
                </a:moveTo>
                <a:lnTo>
                  <a:pt x="42086" y="35899"/>
                </a:lnTo>
                <a:lnTo>
                  <a:pt x="37423" y="41635"/>
                </a:lnTo>
                <a:lnTo>
                  <a:pt x="31022" y="45397"/>
                </a:lnTo>
                <a:lnTo>
                  <a:pt x="23126" y="46748"/>
                </a:lnTo>
                <a:lnTo>
                  <a:pt x="34648" y="46748"/>
                </a:lnTo>
                <a:lnTo>
                  <a:pt x="37912" y="45205"/>
                </a:lnTo>
                <a:lnTo>
                  <a:pt x="43454" y="40360"/>
                </a:lnTo>
                <a:lnTo>
                  <a:pt x="47434" y="34086"/>
                </a:lnTo>
                <a:lnTo>
                  <a:pt x="46316" y="32384"/>
                </a:lnTo>
                <a:lnTo>
                  <a:pt x="45415" y="30543"/>
                </a:lnTo>
                <a:lnTo>
                  <a:pt x="44767" y="28625"/>
                </a:lnTo>
                <a:close/>
              </a:path>
              <a:path w="47625" h="50164">
                <a:moveTo>
                  <a:pt x="7581" y="8889"/>
                </a:moveTo>
                <a:lnTo>
                  <a:pt x="5854" y="9423"/>
                </a:lnTo>
                <a:lnTo>
                  <a:pt x="4063" y="9804"/>
                </a:lnTo>
                <a:lnTo>
                  <a:pt x="2197" y="10020"/>
                </a:lnTo>
                <a:lnTo>
                  <a:pt x="1384" y="11137"/>
                </a:lnTo>
                <a:lnTo>
                  <a:pt x="647" y="12318"/>
                </a:lnTo>
                <a:lnTo>
                  <a:pt x="0" y="13601"/>
                </a:lnTo>
                <a:lnTo>
                  <a:pt x="863" y="15112"/>
                </a:lnTo>
                <a:lnTo>
                  <a:pt x="1574" y="16763"/>
                </a:lnTo>
                <a:lnTo>
                  <a:pt x="2120" y="18567"/>
                </a:lnTo>
                <a:lnTo>
                  <a:pt x="3009" y="14871"/>
                </a:lnTo>
                <a:lnTo>
                  <a:pt x="4940" y="11569"/>
                </a:lnTo>
                <a:lnTo>
                  <a:pt x="7581" y="8889"/>
                </a:lnTo>
                <a:close/>
              </a:path>
              <a:path w="47625" h="50164">
                <a:moveTo>
                  <a:pt x="45923" y="10795"/>
                </a:moveTo>
                <a:lnTo>
                  <a:pt x="44843" y="10960"/>
                </a:lnTo>
                <a:lnTo>
                  <a:pt x="40741" y="11163"/>
                </a:lnTo>
                <a:lnTo>
                  <a:pt x="42100" y="13182"/>
                </a:lnTo>
                <a:lnTo>
                  <a:pt x="43167" y="15430"/>
                </a:lnTo>
                <a:lnTo>
                  <a:pt x="43941" y="17767"/>
                </a:lnTo>
                <a:lnTo>
                  <a:pt x="44310" y="15227"/>
                </a:lnTo>
                <a:lnTo>
                  <a:pt x="44996" y="12915"/>
                </a:lnTo>
                <a:lnTo>
                  <a:pt x="45867" y="10960"/>
                </a:lnTo>
                <a:lnTo>
                  <a:pt x="45923" y="10795"/>
                </a:lnTo>
                <a:close/>
              </a:path>
              <a:path w="47625" h="50164">
                <a:moveTo>
                  <a:pt x="20840" y="0"/>
                </a:moveTo>
                <a:lnTo>
                  <a:pt x="20104" y="927"/>
                </a:lnTo>
                <a:lnTo>
                  <a:pt x="19025" y="2057"/>
                </a:lnTo>
                <a:lnTo>
                  <a:pt x="18440" y="2616"/>
                </a:lnTo>
                <a:lnTo>
                  <a:pt x="19723" y="2285"/>
                </a:lnTo>
                <a:lnTo>
                  <a:pt x="21031" y="2057"/>
                </a:lnTo>
                <a:lnTo>
                  <a:pt x="22364" y="1955"/>
                </a:lnTo>
                <a:lnTo>
                  <a:pt x="21310" y="673"/>
                </a:lnTo>
                <a:lnTo>
                  <a:pt x="208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object 1069"/>
          <p:cNvSpPr/>
          <p:nvPr/>
        </p:nvSpPr>
        <p:spPr>
          <a:xfrm>
            <a:off x="5830963" y="4161066"/>
            <a:ext cx="10083" cy="5702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object 1070"/>
          <p:cNvSpPr/>
          <p:nvPr/>
        </p:nvSpPr>
        <p:spPr>
          <a:xfrm>
            <a:off x="5827763" y="4159973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18427" y="0"/>
                </a:moveTo>
                <a:lnTo>
                  <a:pt x="16687" y="203"/>
                </a:lnTo>
                <a:lnTo>
                  <a:pt x="14960" y="571"/>
                </a:lnTo>
                <a:lnTo>
                  <a:pt x="13284" y="1092"/>
                </a:lnTo>
                <a:lnTo>
                  <a:pt x="10604" y="3848"/>
                </a:lnTo>
                <a:lnTo>
                  <a:pt x="7188" y="5841"/>
                </a:lnTo>
                <a:lnTo>
                  <a:pt x="3200" y="6794"/>
                </a:lnTo>
                <a:lnTo>
                  <a:pt x="2031" y="7848"/>
                </a:lnTo>
                <a:lnTo>
                  <a:pt x="965" y="9029"/>
                </a:lnTo>
                <a:lnTo>
                  <a:pt x="0" y="10325"/>
                </a:lnTo>
                <a:lnTo>
                  <a:pt x="1866" y="10096"/>
                </a:lnTo>
                <a:lnTo>
                  <a:pt x="3657" y="9715"/>
                </a:lnTo>
                <a:lnTo>
                  <a:pt x="5372" y="9194"/>
                </a:lnTo>
                <a:lnTo>
                  <a:pt x="8318" y="6197"/>
                </a:lnTo>
                <a:lnTo>
                  <a:pt x="12103" y="4000"/>
                </a:lnTo>
                <a:lnTo>
                  <a:pt x="16243" y="2921"/>
                </a:lnTo>
                <a:lnTo>
                  <a:pt x="17094" y="2108"/>
                </a:lnTo>
                <a:lnTo>
                  <a:pt x="18017" y="1092"/>
                </a:lnTo>
                <a:lnTo>
                  <a:pt x="18643" y="304"/>
                </a:lnTo>
                <a:lnTo>
                  <a:pt x="184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object 1071"/>
          <p:cNvSpPr/>
          <p:nvPr/>
        </p:nvSpPr>
        <p:spPr>
          <a:xfrm>
            <a:off x="5851753" y="4159821"/>
            <a:ext cx="17691" cy="8509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object 1072"/>
          <p:cNvSpPr/>
          <p:nvPr/>
        </p:nvSpPr>
        <p:spPr>
          <a:xfrm>
            <a:off x="5846394" y="4159808"/>
            <a:ext cx="25400" cy="12065"/>
          </a:xfrm>
          <a:custGeom>
            <a:avLst/>
            <a:gdLst/>
            <a:ahLst/>
            <a:cxnLst/>
            <a:rect l="l" t="t" r="r" b="b"/>
            <a:pathLst>
              <a:path w="25400" h="12064">
                <a:moveTo>
                  <a:pt x="16929" y="8000"/>
                </a:moveTo>
                <a:lnTo>
                  <a:pt x="18034" y="9093"/>
                </a:lnTo>
                <a:lnTo>
                  <a:pt x="19024" y="10312"/>
                </a:lnTo>
                <a:lnTo>
                  <a:pt x="19900" y="11620"/>
                </a:lnTo>
                <a:lnTo>
                  <a:pt x="20637" y="11633"/>
                </a:lnTo>
                <a:lnTo>
                  <a:pt x="21793" y="11607"/>
                </a:lnTo>
                <a:lnTo>
                  <a:pt x="24015" y="11429"/>
                </a:lnTo>
                <a:lnTo>
                  <a:pt x="25095" y="11252"/>
                </a:lnTo>
                <a:lnTo>
                  <a:pt x="24472" y="10261"/>
                </a:lnTo>
                <a:lnTo>
                  <a:pt x="23787" y="9334"/>
                </a:lnTo>
                <a:lnTo>
                  <a:pt x="23050" y="8470"/>
                </a:lnTo>
                <a:lnTo>
                  <a:pt x="19088" y="8420"/>
                </a:lnTo>
                <a:lnTo>
                  <a:pt x="17983" y="8254"/>
                </a:lnTo>
                <a:lnTo>
                  <a:pt x="16929" y="8000"/>
                </a:lnTo>
                <a:close/>
              </a:path>
              <a:path w="25400" h="12064">
                <a:moveTo>
                  <a:pt x="1308" y="0"/>
                </a:moveTo>
                <a:lnTo>
                  <a:pt x="203" y="215"/>
                </a:lnTo>
                <a:lnTo>
                  <a:pt x="0" y="457"/>
                </a:lnTo>
                <a:lnTo>
                  <a:pt x="482" y="1130"/>
                </a:lnTo>
                <a:lnTo>
                  <a:pt x="990" y="1790"/>
                </a:lnTo>
                <a:lnTo>
                  <a:pt x="1524" y="2413"/>
                </a:lnTo>
                <a:lnTo>
                  <a:pt x="5638" y="2438"/>
                </a:lnTo>
                <a:lnTo>
                  <a:pt x="6769" y="2603"/>
                </a:lnTo>
                <a:lnTo>
                  <a:pt x="7835" y="2857"/>
                </a:lnTo>
                <a:lnTo>
                  <a:pt x="6934" y="1981"/>
                </a:lnTo>
                <a:lnTo>
                  <a:pt x="6108" y="1028"/>
                </a:lnTo>
                <a:lnTo>
                  <a:pt x="5359" y="12"/>
                </a:lnTo>
                <a:lnTo>
                  <a:pt x="130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object 1073"/>
          <p:cNvSpPr/>
          <p:nvPr/>
        </p:nvSpPr>
        <p:spPr>
          <a:xfrm>
            <a:off x="5846254" y="4159936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0" y="139"/>
                </a:lnTo>
                <a:lnTo>
                  <a:pt x="139" y="342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4" name="object 1074"/>
          <p:cNvSpPr/>
          <p:nvPr/>
        </p:nvSpPr>
        <p:spPr>
          <a:xfrm>
            <a:off x="5822632" y="4180662"/>
            <a:ext cx="1752" cy="11277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5" name="object 1075"/>
          <p:cNvSpPr/>
          <p:nvPr/>
        </p:nvSpPr>
        <p:spPr>
          <a:xfrm>
            <a:off x="5823267" y="4173867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70" y="2044"/>
                </a:lnTo>
                <a:lnTo>
                  <a:pt x="482" y="4305"/>
                </a:lnTo>
                <a:lnTo>
                  <a:pt x="0" y="6794"/>
                </a:lnTo>
                <a:lnTo>
                  <a:pt x="596" y="8788"/>
                </a:lnTo>
                <a:lnTo>
                  <a:pt x="977" y="10833"/>
                </a:lnTo>
                <a:lnTo>
                  <a:pt x="1016" y="14668"/>
                </a:lnTo>
                <a:lnTo>
                  <a:pt x="762" y="16408"/>
                </a:lnTo>
                <a:lnTo>
                  <a:pt x="355" y="18072"/>
                </a:lnTo>
                <a:lnTo>
                  <a:pt x="914" y="19977"/>
                </a:lnTo>
                <a:lnTo>
                  <a:pt x="1739" y="21805"/>
                </a:lnTo>
                <a:lnTo>
                  <a:pt x="2755" y="23520"/>
                </a:lnTo>
                <a:lnTo>
                  <a:pt x="3822" y="21424"/>
                </a:lnTo>
                <a:lnTo>
                  <a:pt x="4610" y="19151"/>
                </a:lnTo>
                <a:lnTo>
                  <a:pt x="5105" y="16713"/>
                </a:lnTo>
                <a:lnTo>
                  <a:pt x="4686" y="15405"/>
                </a:lnTo>
                <a:lnTo>
                  <a:pt x="4368" y="14071"/>
                </a:lnTo>
                <a:lnTo>
                  <a:pt x="3708" y="10020"/>
                </a:lnTo>
                <a:lnTo>
                  <a:pt x="3835" y="7416"/>
                </a:lnTo>
                <a:lnTo>
                  <a:pt x="4419" y="4965"/>
                </a:lnTo>
                <a:lnTo>
                  <a:pt x="3860" y="3175"/>
                </a:lnTo>
                <a:lnTo>
                  <a:pt x="3149" y="1511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object 1076"/>
          <p:cNvSpPr/>
          <p:nvPr/>
        </p:nvSpPr>
        <p:spPr>
          <a:xfrm>
            <a:off x="5869495" y="4122534"/>
            <a:ext cx="66420" cy="71831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object 1077"/>
          <p:cNvSpPr/>
          <p:nvPr/>
        </p:nvSpPr>
        <p:spPr>
          <a:xfrm>
            <a:off x="5896267" y="4148239"/>
            <a:ext cx="35966" cy="19164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object 1078"/>
          <p:cNvSpPr/>
          <p:nvPr/>
        </p:nvSpPr>
        <p:spPr>
          <a:xfrm>
            <a:off x="5888504" y="4120121"/>
            <a:ext cx="83009" cy="56946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object 1079"/>
          <p:cNvSpPr/>
          <p:nvPr/>
        </p:nvSpPr>
        <p:spPr>
          <a:xfrm>
            <a:off x="5941072" y="4140047"/>
            <a:ext cx="38049" cy="36512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object 1080"/>
          <p:cNvSpPr/>
          <p:nvPr/>
        </p:nvSpPr>
        <p:spPr>
          <a:xfrm>
            <a:off x="5935433" y="4137698"/>
            <a:ext cx="38188" cy="36169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object 1081"/>
          <p:cNvSpPr/>
          <p:nvPr/>
        </p:nvSpPr>
        <p:spPr>
          <a:xfrm>
            <a:off x="5931141" y="4129798"/>
            <a:ext cx="51777" cy="50393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object 1082"/>
          <p:cNvSpPr/>
          <p:nvPr/>
        </p:nvSpPr>
        <p:spPr>
          <a:xfrm>
            <a:off x="5931408" y="4136504"/>
            <a:ext cx="79006" cy="63792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object 1083"/>
          <p:cNvSpPr/>
          <p:nvPr/>
        </p:nvSpPr>
        <p:spPr>
          <a:xfrm>
            <a:off x="5971857" y="4163923"/>
            <a:ext cx="52209" cy="39484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object 1084"/>
          <p:cNvSpPr/>
          <p:nvPr/>
        </p:nvSpPr>
        <p:spPr>
          <a:xfrm>
            <a:off x="5972771" y="4165320"/>
            <a:ext cx="4244" cy="8267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object 1085"/>
          <p:cNvSpPr/>
          <p:nvPr/>
        </p:nvSpPr>
        <p:spPr>
          <a:xfrm>
            <a:off x="5972022" y="4171810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749" y="0"/>
                </a:moveTo>
                <a:lnTo>
                  <a:pt x="415" y="1219"/>
                </a:lnTo>
                <a:lnTo>
                  <a:pt x="177" y="2336"/>
                </a:lnTo>
                <a:lnTo>
                  <a:pt x="0" y="3594"/>
                </a:lnTo>
                <a:lnTo>
                  <a:pt x="850" y="3035"/>
                </a:lnTo>
                <a:lnTo>
                  <a:pt x="1768" y="2336"/>
                </a:lnTo>
                <a:lnTo>
                  <a:pt x="2425" y="1777"/>
                </a:lnTo>
                <a:lnTo>
                  <a:pt x="1770" y="1142"/>
                </a:lnTo>
                <a:lnTo>
                  <a:pt x="1282" y="622"/>
                </a:lnTo>
                <a:lnTo>
                  <a:pt x="7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object 1086"/>
          <p:cNvSpPr/>
          <p:nvPr/>
        </p:nvSpPr>
        <p:spPr>
          <a:xfrm>
            <a:off x="4465180" y="4127322"/>
            <a:ext cx="42621" cy="44716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object 1087"/>
          <p:cNvSpPr/>
          <p:nvPr/>
        </p:nvSpPr>
        <p:spPr>
          <a:xfrm>
            <a:off x="4462805" y="4124934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31875" y="46473"/>
                </a:moveTo>
                <a:lnTo>
                  <a:pt x="26441" y="47104"/>
                </a:lnTo>
                <a:lnTo>
                  <a:pt x="27038" y="47967"/>
                </a:lnTo>
                <a:lnTo>
                  <a:pt x="27584" y="48869"/>
                </a:lnTo>
                <a:lnTo>
                  <a:pt x="28079" y="49834"/>
                </a:lnTo>
                <a:lnTo>
                  <a:pt x="29108" y="49618"/>
                </a:lnTo>
                <a:lnTo>
                  <a:pt x="31875" y="46473"/>
                </a:lnTo>
                <a:close/>
              </a:path>
              <a:path w="47625" h="50164">
                <a:moveTo>
                  <a:pt x="39942" y="42090"/>
                </a:moveTo>
                <a:lnTo>
                  <a:pt x="38087" y="42494"/>
                </a:lnTo>
                <a:lnTo>
                  <a:pt x="32918" y="45288"/>
                </a:lnTo>
                <a:lnTo>
                  <a:pt x="31875" y="46473"/>
                </a:lnTo>
                <a:lnTo>
                  <a:pt x="35966" y="45999"/>
                </a:lnTo>
                <a:lnTo>
                  <a:pt x="39942" y="42090"/>
                </a:lnTo>
                <a:close/>
              </a:path>
              <a:path w="47625" h="50164">
                <a:moveTo>
                  <a:pt x="44996" y="30264"/>
                </a:moveTo>
                <a:lnTo>
                  <a:pt x="42748" y="39331"/>
                </a:lnTo>
                <a:lnTo>
                  <a:pt x="39942" y="42090"/>
                </a:lnTo>
                <a:lnTo>
                  <a:pt x="43573" y="41300"/>
                </a:lnTo>
                <a:lnTo>
                  <a:pt x="45085" y="39624"/>
                </a:lnTo>
                <a:lnTo>
                  <a:pt x="46367" y="37757"/>
                </a:lnTo>
                <a:lnTo>
                  <a:pt x="47409" y="35699"/>
                </a:lnTo>
                <a:lnTo>
                  <a:pt x="46380" y="33997"/>
                </a:lnTo>
                <a:lnTo>
                  <a:pt x="45567" y="32169"/>
                </a:lnTo>
                <a:lnTo>
                  <a:pt x="44996" y="30264"/>
                </a:lnTo>
                <a:close/>
              </a:path>
              <a:path w="47625" h="50164">
                <a:moveTo>
                  <a:pt x="3543" y="31521"/>
                </a:moveTo>
                <a:lnTo>
                  <a:pt x="3238" y="33426"/>
                </a:lnTo>
                <a:lnTo>
                  <a:pt x="2768" y="35229"/>
                </a:lnTo>
                <a:lnTo>
                  <a:pt x="2120" y="36931"/>
                </a:lnTo>
                <a:lnTo>
                  <a:pt x="6007" y="36766"/>
                </a:lnTo>
                <a:lnTo>
                  <a:pt x="5003" y="35115"/>
                </a:lnTo>
                <a:lnTo>
                  <a:pt x="4178" y="33350"/>
                </a:lnTo>
                <a:lnTo>
                  <a:pt x="3543" y="31521"/>
                </a:lnTo>
                <a:close/>
              </a:path>
              <a:path w="47625" h="50164">
                <a:moveTo>
                  <a:pt x="33553" y="0"/>
                </a:moveTo>
                <a:lnTo>
                  <a:pt x="24688" y="0"/>
                </a:lnTo>
                <a:lnTo>
                  <a:pt x="17220" y="960"/>
                </a:lnTo>
                <a:lnTo>
                  <a:pt x="10248" y="3827"/>
                </a:lnTo>
                <a:lnTo>
                  <a:pt x="4325" y="8577"/>
                </a:lnTo>
                <a:lnTo>
                  <a:pt x="0" y="15189"/>
                </a:lnTo>
                <a:lnTo>
                  <a:pt x="952" y="16725"/>
                </a:lnTo>
                <a:lnTo>
                  <a:pt x="1752" y="18402"/>
                </a:lnTo>
                <a:lnTo>
                  <a:pt x="2374" y="20243"/>
                </a:lnTo>
                <a:lnTo>
                  <a:pt x="5137" y="13126"/>
                </a:lnTo>
                <a:lnTo>
                  <a:pt x="10234" y="7473"/>
                </a:lnTo>
                <a:lnTo>
                  <a:pt x="16967" y="3745"/>
                </a:lnTo>
                <a:lnTo>
                  <a:pt x="24637" y="2400"/>
                </a:lnTo>
                <a:lnTo>
                  <a:pt x="38803" y="2400"/>
                </a:lnTo>
                <a:lnTo>
                  <a:pt x="33553" y="0"/>
                </a:lnTo>
                <a:close/>
              </a:path>
              <a:path w="47625" h="50164">
                <a:moveTo>
                  <a:pt x="38803" y="2400"/>
                </a:moveTo>
                <a:lnTo>
                  <a:pt x="24637" y="2400"/>
                </a:lnTo>
                <a:lnTo>
                  <a:pt x="25819" y="2425"/>
                </a:lnTo>
                <a:lnTo>
                  <a:pt x="35420" y="2946"/>
                </a:lnTo>
                <a:lnTo>
                  <a:pt x="42075" y="10413"/>
                </a:lnTo>
                <a:lnTo>
                  <a:pt x="44653" y="18948"/>
                </a:lnTo>
                <a:lnTo>
                  <a:pt x="45135" y="16471"/>
                </a:lnTo>
                <a:lnTo>
                  <a:pt x="45923" y="14211"/>
                </a:lnTo>
                <a:lnTo>
                  <a:pt x="46939" y="12179"/>
                </a:lnTo>
                <a:lnTo>
                  <a:pt x="42303" y="4000"/>
                </a:lnTo>
                <a:lnTo>
                  <a:pt x="38803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8" name="object 1088"/>
          <p:cNvSpPr/>
          <p:nvPr/>
        </p:nvSpPr>
        <p:spPr>
          <a:xfrm>
            <a:off x="4511865" y="4125391"/>
            <a:ext cx="42506" cy="44869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9" name="object 1089"/>
          <p:cNvSpPr/>
          <p:nvPr/>
        </p:nvSpPr>
        <p:spPr>
          <a:xfrm>
            <a:off x="4511154" y="4142066"/>
            <a:ext cx="1848" cy="11772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object 1090"/>
          <p:cNvSpPr/>
          <p:nvPr/>
        </p:nvSpPr>
        <p:spPr>
          <a:xfrm>
            <a:off x="4509744" y="4122991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6967" y="46354"/>
                </a:moveTo>
                <a:lnTo>
                  <a:pt x="18783" y="47447"/>
                </a:lnTo>
                <a:lnTo>
                  <a:pt x="20472" y="48793"/>
                </a:lnTo>
                <a:lnTo>
                  <a:pt x="21958" y="50393"/>
                </a:lnTo>
                <a:lnTo>
                  <a:pt x="22517" y="50393"/>
                </a:lnTo>
                <a:lnTo>
                  <a:pt x="24714" y="50253"/>
                </a:lnTo>
                <a:lnTo>
                  <a:pt x="25514" y="49034"/>
                </a:lnTo>
                <a:lnTo>
                  <a:pt x="26415" y="47917"/>
                </a:lnTo>
                <a:lnTo>
                  <a:pt x="27171" y="47142"/>
                </a:lnTo>
                <a:lnTo>
                  <a:pt x="20027" y="47142"/>
                </a:lnTo>
                <a:lnTo>
                  <a:pt x="18453" y="46837"/>
                </a:lnTo>
                <a:lnTo>
                  <a:pt x="16967" y="46354"/>
                </a:lnTo>
                <a:close/>
              </a:path>
              <a:path w="47625" h="50800">
                <a:moveTo>
                  <a:pt x="27406" y="46901"/>
                </a:moveTo>
                <a:lnTo>
                  <a:pt x="26035" y="47142"/>
                </a:lnTo>
                <a:lnTo>
                  <a:pt x="27171" y="47142"/>
                </a:lnTo>
                <a:lnTo>
                  <a:pt x="27406" y="46901"/>
                </a:lnTo>
                <a:close/>
              </a:path>
              <a:path w="47625" h="50800">
                <a:moveTo>
                  <a:pt x="2819" y="30860"/>
                </a:moveTo>
                <a:lnTo>
                  <a:pt x="2324" y="33286"/>
                </a:lnTo>
                <a:lnTo>
                  <a:pt x="1524" y="35559"/>
                </a:lnTo>
                <a:lnTo>
                  <a:pt x="469" y="37642"/>
                </a:lnTo>
                <a:lnTo>
                  <a:pt x="1549" y="39446"/>
                </a:lnTo>
                <a:lnTo>
                  <a:pt x="2844" y="41109"/>
                </a:lnTo>
                <a:lnTo>
                  <a:pt x="4330" y="42608"/>
                </a:lnTo>
                <a:lnTo>
                  <a:pt x="7175" y="42748"/>
                </a:lnTo>
                <a:lnTo>
                  <a:pt x="9982" y="43294"/>
                </a:lnTo>
                <a:lnTo>
                  <a:pt x="12623" y="44272"/>
                </a:lnTo>
                <a:lnTo>
                  <a:pt x="7937" y="41236"/>
                </a:lnTo>
                <a:lnTo>
                  <a:pt x="4533" y="36245"/>
                </a:lnTo>
                <a:lnTo>
                  <a:pt x="2819" y="30860"/>
                </a:lnTo>
                <a:close/>
              </a:path>
              <a:path w="47625" h="50800">
                <a:moveTo>
                  <a:pt x="44627" y="29730"/>
                </a:moveTo>
                <a:lnTo>
                  <a:pt x="43764" y="33527"/>
                </a:lnTo>
                <a:lnTo>
                  <a:pt x="42125" y="36918"/>
                </a:lnTo>
                <a:lnTo>
                  <a:pt x="39827" y="39687"/>
                </a:lnTo>
                <a:lnTo>
                  <a:pt x="41541" y="39230"/>
                </a:lnTo>
                <a:lnTo>
                  <a:pt x="43306" y="38938"/>
                </a:lnTo>
                <a:lnTo>
                  <a:pt x="45072" y="38798"/>
                </a:lnTo>
                <a:lnTo>
                  <a:pt x="45859" y="37655"/>
                </a:lnTo>
                <a:lnTo>
                  <a:pt x="46558" y="36461"/>
                </a:lnTo>
                <a:lnTo>
                  <a:pt x="47167" y="35191"/>
                </a:lnTo>
                <a:lnTo>
                  <a:pt x="46100" y="33477"/>
                </a:lnTo>
                <a:lnTo>
                  <a:pt x="45237" y="31648"/>
                </a:lnTo>
                <a:lnTo>
                  <a:pt x="44627" y="29730"/>
                </a:lnTo>
                <a:close/>
              </a:path>
              <a:path w="47625" h="50800">
                <a:moveTo>
                  <a:pt x="32892" y="0"/>
                </a:moveTo>
                <a:lnTo>
                  <a:pt x="24193" y="0"/>
                </a:lnTo>
                <a:lnTo>
                  <a:pt x="16986" y="893"/>
                </a:lnTo>
                <a:lnTo>
                  <a:pt x="10225" y="3560"/>
                </a:lnTo>
                <a:lnTo>
                  <a:pt x="4399" y="7977"/>
                </a:lnTo>
                <a:lnTo>
                  <a:pt x="0" y="14122"/>
                </a:lnTo>
                <a:lnTo>
                  <a:pt x="863" y="15633"/>
                </a:lnTo>
                <a:lnTo>
                  <a:pt x="1574" y="17284"/>
                </a:lnTo>
                <a:lnTo>
                  <a:pt x="2120" y="19075"/>
                </a:lnTo>
                <a:lnTo>
                  <a:pt x="5122" y="12392"/>
                </a:lnTo>
                <a:lnTo>
                  <a:pt x="10207" y="7113"/>
                </a:lnTo>
                <a:lnTo>
                  <a:pt x="16754" y="3646"/>
                </a:lnTo>
                <a:lnTo>
                  <a:pt x="24142" y="2400"/>
                </a:lnTo>
                <a:lnTo>
                  <a:pt x="38246" y="2400"/>
                </a:lnTo>
                <a:lnTo>
                  <a:pt x="32892" y="0"/>
                </a:lnTo>
                <a:close/>
              </a:path>
              <a:path w="47625" h="50800">
                <a:moveTo>
                  <a:pt x="38246" y="2400"/>
                </a:moveTo>
                <a:lnTo>
                  <a:pt x="24142" y="2400"/>
                </a:lnTo>
                <a:lnTo>
                  <a:pt x="25323" y="2438"/>
                </a:lnTo>
                <a:lnTo>
                  <a:pt x="34798" y="2946"/>
                </a:lnTo>
                <a:lnTo>
                  <a:pt x="41401" y="10236"/>
                </a:lnTo>
                <a:lnTo>
                  <a:pt x="44043" y="18630"/>
                </a:lnTo>
                <a:lnTo>
                  <a:pt x="44488" y="16128"/>
                </a:lnTo>
                <a:lnTo>
                  <a:pt x="45224" y="13843"/>
                </a:lnTo>
                <a:lnTo>
                  <a:pt x="46202" y="11772"/>
                </a:lnTo>
                <a:lnTo>
                  <a:pt x="41503" y="3860"/>
                </a:lnTo>
                <a:lnTo>
                  <a:pt x="38246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object 1091"/>
          <p:cNvSpPr/>
          <p:nvPr/>
        </p:nvSpPr>
        <p:spPr>
          <a:xfrm>
            <a:off x="4506810" y="4143883"/>
            <a:ext cx="1765" cy="11302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object 1092"/>
          <p:cNvSpPr/>
          <p:nvPr/>
        </p:nvSpPr>
        <p:spPr>
          <a:xfrm>
            <a:off x="4507458" y="4137101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69" y="2044"/>
                </a:lnTo>
                <a:lnTo>
                  <a:pt x="482" y="4305"/>
                </a:lnTo>
                <a:lnTo>
                  <a:pt x="0" y="6781"/>
                </a:lnTo>
                <a:lnTo>
                  <a:pt x="596" y="8775"/>
                </a:lnTo>
                <a:lnTo>
                  <a:pt x="977" y="10833"/>
                </a:lnTo>
                <a:lnTo>
                  <a:pt x="1015" y="14681"/>
                </a:lnTo>
                <a:lnTo>
                  <a:pt x="762" y="16421"/>
                </a:lnTo>
                <a:lnTo>
                  <a:pt x="342" y="18084"/>
                </a:lnTo>
                <a:lnTo>
                  <a:pt x="914" y="19989"/>
                </a:lnTo>
                <a:lnTo>
                  <a:pt x="1727" y="21818"/>
                </a:lnTo>
                <a:lnTo>
                  <a:pt x="2755" y="23533"/>
                </a:lnTo>
                <a:lnTo>
                  <a:pt x="3810" y="21450"/>
                </a:lnTo>
                <a:lnTo>
                  <a:pt x="4610" y="19176"/>
                </a:lnTo>
                <a:lnTo>
                  <a:pt x="5105" y="16738"/>
                </a:lnTo>
                <a:lnTo>
                  <a:pt x="4673" y="15430"/>
                </a:lnTo>
                <a:lnTo>
                  <a:pt x="4356" y="14084"/>
                </a:lnTo>
                <a:lnTo>
                  <a:pt x="3695" y="10020"/>
                </a:lnTo>
                <a:lnTo>
                  <a:pt x="3822" y="7404"/>
                </a:lnTo>
                <a:lnTo>
                  <a:pt x="4406" y="4965"/>
                </a:lnTo>
                <a:lnTo>
                  <a:pt x="3860" y="3162"/>
                </a:lnTo>
                <a:lnTo>
                  <a:pt x="3149" y="1511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object 1093"/>
          <p:cNvSpPr/>
          <p:nvPr/>
        </p:nvSpPr>
        <p:spPr>
          <a:xfrm>
            <a:off x="4558195" y="4122534"/>
            <a:ext cx="40601" cy="44869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object 1094"/>
          <p:cNvSpPr/>
          <p:nvPr/>
        </p:nvSpPr>
        <p:spPr>
          <a:xfrm>
            <a:off x="4557642" y="4139755"/>
            <a:ext cx="1898" cy="11544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object 1095"/>
          <p:cNvSpPr/>
          <p:nvPr/>
        </p:nvSpPr>
        <p:spPr>
          <a:xfrm>
            <a:off x="4555947" y="4120121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6357" y="46050"/>
                </a:moveTo>
                <a:lnTo>
                  <a:pt x="18138" y="47269"/>
                </a:lnTo>
                <a:lnTo>
                  <a:pt x="19723" y="48679"/>
                </a:lnTo>
                <a:lnTo>
                  <a:pt x="21120" y="50355"/>
                </a:lnTo>
                <a:lnTo>
                  <a:pt x="22364" y="50393"/>
                </a:lnTo>
                <a:lnTo>
                  <a:pt x="24244" y="50330"/>
                </a:lnTo>
                <a:lnTo>
                  <a:pt x="25666" y="50177"/>
                </a:lnTo>
                <a:lnTo>
                  <a:pt x="26631" y="48882"/>
                </a:lnTo>
                <a:lnTo>
                  <a:pt x="27698" y="47701"/>
                </a:lnTo>
                <a:lnTo>
                  <a:pt x="28177" y="47269"/>
                </a:lnTo>
                <a:lnTo>
                  <a:pt x="22898" y="47269"/>
                </a:lnTo>
                <a:lnTo>
                  <a:pt x="19964" y="47129"/>
                </a:lnTo>
                <a:lnTo>
                  <a:pt x="18097" y="46710"/>
                </a:lnTo>
                <a:lnTo>
                  <a:pt x="16357" y="46050"/>
                </a:lnTo>
                <a:close/>
              </a:path>
              <a:path w="45720" h="50800">
                <a:moveTo>
                  <a:pt x="28867" y="46647"/>
                </a:moveTo>
                <a:lnTo>
                  <a:pt x="27127" y="47053"/>
                </a:lnTo>
                <a:lnTo>
                  <a:pt x="25298" y="47269"/>
                </a:lnTo>
                <a:lnTo>
                  <a:pt x="28177" y="47269"/>
                </a:lnTo>
                <a:lnTo>
                  <a:pt x="28867" y="46647"/>
                </a:lnTo>
                <a:close/>
              </a:path>
              <a:path w="45720" h="50800">
                <a:moveTo>
                  <a:pt x="3162" y="31178"/>
                </a:moveTo>
                <a:lnTo>
                  <a:pt x="2717" y="33629"/>
                </a:lnTo>
                <a:lnTo>
                  <a:pt x="1968" y="35941"/>
                </a:lnTo>
                <a:lnTo>
                  <a:pt x="965" y="38049"/>
                </a:lnTo>
                <a:lnTo>
                  <a:pt x="1765" y="39331"/>
                </a:lnTo>
                <a:lnTo>
                  <a:pt x="2679" y="40538"/>
                </a:lnTo>
                <a:lnTo>
                  <a:pt x="3695" y="41668"/>
                </a:lnTo>
                <a:lnTo>
                  <a:pt x="6565" y="41909"/>
                </a:lnTo>
                <a:lnTo>
                  <a:pt x="9398" y="42595"/>
                </a:lnTo>
                <a:lnTo>
                  <a:pt x="12039" y="43700"/>
                </a:lnTo>
                <a:lnTo>
                  <a:pt x="7861" y="40703"/>
                </a:lnTo>
                <a:lnTo>
                  <a:pt x="4813" y="36118"/>
                </a:lnTo>
                <a:lnTo>
                  <a:pt x="3162" y="31178"/>
                </a:lnTo>
                <a:close/>
              </a:path>
              <a:path w="45720" h="50800">
                <a:moveTo>
                  <a:pt x="42214" y="36601"/>
                </a:moveTo>
                <a:lnTo>
                  <a:pt x="41300" y="38201"/>
                </a:lnTo>
                <a:lnTo>
                  <a:pt x="40208" y="39662"/>
                </a:lnTo>
                <a:lnTo>
                  <a:pt x="38950" y="40944"/>
                </a:lnTo>
                <a:lnTo>
                  <a:pt x="40627" y="40424"/>
                </a:lnTo>
                <a:lnTo>
                  <a:pt x="42354" y="40055"/>
                </a:lnTo>
                <a:lnTo>
                  <a:pt x="44094" y="39839"/>
                </a:lnTo>
                <a:lnTo>
                  <a:pt x="43383" y="38811"/>
                </a:lnTo>
                <a:lnTo>
                  <a:pt x="42760" y="37731"/>
                </a:lnTo>
                <a:lnTo>
                  <a:pt x="42214" y="36601"/>
                </a:lnTo>
                <a:close/>
              </a:path>
              <a:path w="45720" h="50800">
                <a:moveTo>
                  <a:pt x="32702" y="0"/>
                </a:moveTo>
                <a:lnTo>
                  <a:pt x="24434" y="0"/>
                </a:lnTo>
                <a:lnTo>
                  <a:pt x="17103" y="925"/>
                </a:lnTo>
                <a:lnTo>
                  <a:pt x="10232" y="3692"/>
                </a:lnTo>
                <a:lnTo>
                  <a:pt x="4366" y="8261"/>
                </a:lnTo>
                <a:lnTo>
                  <a:pt x="0" y="14630"/>
                </a:lnTo>
                <a:lnTo>
                  <a:pt x="901" y="16141"/>
                </a:lnTo>
                <a:lnTo>
                  <a:pt x="1663" y="17818"/>
                </a:lnTo>
                <a:lnTo>
                  <a:pt x="2247" y="19634"/>
                </a:lnTo>
                <a:lnTo>
                  <a:pt x="5131" y="12740"/>
                </a:lnTo>
                <a:lnTo>
                  <a:pt x="10220" y="7283"/>
                </a:lnTo>
                <a:lnTo>
                  <a:pt x="16896" y="3686"/>
                </a:lnTo>
                <a:lnTo>
                  <a:pt x="24384" y="2400"/>
                </a:lnTo>
                <a:lnTo>
                  <a:pt x="38314" y="2400"/>
                </a:lnTo>
                <a:lnTo>
                  <a:pt x="32702" y="0"/>
                </a:lnTo>
                <a:close/>
              </a:path>
              <a:path w="45720" h="50800">
                <a:moveTo>
                  <a:pt x="38314" y="2400"/>
                </a:moveTo>
                <a:lnTo>
                  <a:pt x="24384" y="2400"/>
                </a:lnTo>
                <a:lnTo>
                  <a:pt x="25552" y="2438"/>
                </a:lnTo>
                <a:lnTo>
                  <a:pt x="33629" y="2870"/>
                </a:lnTo>
                <a:lnTo>
                  <a:pt x="39624" y="8216"/>
                </a:lnTo>
                <a:lnTo>
                  <a:pt x="42849" y="14973"/>
                </a:lnTo>
                <a:lnTo>
                  <a:pt x="43662" y="13373"/>
                </a:lnTo>
                <a:lnTo>
                  <a:pt x="44615" y="11925"/>
                </a:lnTo>
                <a:lnTo>
                  <a:pt x="45694" y="10591"/>
                </a:lnTo>
                <a:lnTo>
                  <a:pt x="40868" y="3492"/>
                </a:lnTo>
                <a:lnTo>
                  <a:pt x="38314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object 1096"/>
          <p:cNvSpPr/>
          <p:nvPr/>
        </p:nvSpPr>
        <p:spPr>
          <a:xfrm>
            <a:off x="4553293" y="4141609"/>
            <a:ext cx="1637" cy="11112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object 1097"/>
          <p:cNvSpPr/>
          <p:nvPr/>
        </p:nvSpPr>
        <p:spPr>
          <a:xfrm>
            <a:off x="4553800" y="4134764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46" y="0"/>
                </a:moveTo>
                <a:lnTo>
                  <a:pt x="1168" y="2070"/>
                </a:lnTo>
                <a:lnTo>
                  <a:pt x="431" y="4356"/>
                </a:lnTo>
                <a:lnTo>
                  <a:pt x="0" y="6857"/>
                </a:lnTo>
                <a:lnTo>
                  <a:pt x="660" y="8966"/>
                </a:lnTo>
                <a:lnTo>
                  <a:pt x="1079" y="11137"/>
                </a:lnTo>
                <a:lnTo>
                  <a:pt x="1098" y="15125"/>
                </a:lnTo>
                <a:lnTo>
                  <a:pt x="894" y="16548"/>
                </a:lnTo>
                <a:lnTo>
                  <a:pt x="571" y="17957"/>
                </a:lnTo>
                <a:lnTo>
                  <a:pt x="1181" y="19875"/>
                </a:lnTo>
                <a:lnTo>
                  <a:pt x="2044" y="21704"/>
                </a:lnTo>
                <a:lnTo>
                  <a:pt x="3111" y="23418"/>
                </a:lnTo>
                <a:lnTo>
                  <a:pt x="4127" y="21297"/>
                </a:lnTo>
                <a:lnTo>
                  <a:pt x="4876" y="18999"/>
                </a:lnTo>
                <a:lnTo>
                  <a:pt x="5321" y="16548"/>
                </a:lnTo>
                <a:lnTo>
                  <a:pt x="4838" y="15125"/>
                </a:lnTo>
                <a:lnTo>
                  <a:pt x="4483" y="13665"/>
                </a:lnTo>
                <a:lnTo>
                  <a:pt x="3835" y="9702"/>
                </a:lnTo>
                <a:lnTo>
                  <a:pt x="3911" y="7277"/>
                </a:lnTo>
                <a:lnTo>
                  <a:pt x="4394" y="4991"/>
                </a:lnTo>
                <a:lnTo>
                  <a:pt x="3810" y="3175"/>
                </a:lnTo>
                <a:lnTo>
                  <a:pt x="3048" y="1511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object 1098"/>
          <p:cNvSpPr/>
          <p:nvPr/>
        </p:nvSpPr>
        <p:spPr>
          <a:xfrm>
            <a:off x="4603140" y="4123461"/>
            <a:ext cx="39992" cy="44830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object 1099"/>
          <p:cNvSpPr/>
          <p:nvPr/>
        </p:nvSpPr>
        <p:spPr>
          <a:xfrm>
            <a:off x="4600206" y="4140657"/>
            <a:ext cx="1181" cy="8813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object 1100"/>
          <p:cNvSpPr/>
          <p:nvPr/>
        </p:nvSpPr>
        <p:spPr>
          <a:xfrm>
            <a:off x="4418723" y="4131195"/>
            <a:ext cx="42900" cy="43446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object 1101"/>
          <p:cNvSpPr/>
          <p:nvPr/>
        </p:nvSpPr>
        <p:spPr>
          <a:xfrm>
            <a:off x="4460366" y="4147070"/>
            <a:ext cx="1681" cy="10858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object 1102"/>
          <p:cNvSpPr/>
          <p:nvPr/>
        </p:nvSpPr>
        <p:spPr>
          <a:xfrm>
            <a:off x="4414824" y="4128795"/>
            <a:ext cx="48895" cy="34290"/>
          </a:xfrm>
          <a:custGeom>
            <a:avLst/>
            <a:gdLst/>
            <a:ahLst/>
            <a:cxnLst/>
            <a:rect l="l" t="t" r="r" b="b"/>
            <a:pathLst>
              <a:path w="48895" h="34289">
                <a:moveTo>
                  <a:pt x="46799" y="29146"/>
                </a:moveTo>
                <a:lnTo>
                  <a:pt x="46456" y="30848"/>
                </a:lnTo>
                <a:lnTo>
                  <a:pt x="45948" y="32473"/>
                </a:lnTo>
                <a:lnTo>
                  <a:pt x="45300" y="34010"/>
                </a:lnTo>
                <a:lnTo>
                  <a:pt x="46405" y="33693"/>
                </a:lnTo>
                <a:lnTo>
                  <a:pt x="47523" y="33451"/>
                </a:lnTo>
                <a:lnTo>
                  <a:pt x="48653" y="33274"/>
                </a:lnTo>
                <a:lnTo>
                  <a:pt x="47904" y="31953"/>
                </a:lnTo>
                <a:lnTo>
                  <a:pt x="47282" y="30568"/>
                </a:lnTo>
                <a:lnTo>
                  <a:pt x="46799" y="29146"/>
                </a:lnTo>
                <a:close/>
              </a:path>
              <a:path w="48895" h="34289">
                <a:moveTo>
                  <a:pt x="34772" y="0"/>
                </a:moveTo>
                <a:lnTo>
                  <a:pt x="26225" y="0"/>
                </a:lnTo>
                <a:lnTo>
                  <a:pt x="17729" y="1251"/>
                </a:lnTo>
                <a:lnTo>
                  <a:pt x="9983" y="4983"/>
                </a:lnTo>
                <a:lnTo>
                  <a:pt x="3803" y="11160"/>
                </a:lnTo>
                <a:lnTo>
                  <a:pt x="0" y="19748"/>
                </a:lnTo>
                <a:lnTo>
                  <a:pt x="1269" y="21920"/>
                </a:lnTo>
                <a:lnTo>
                  <a:pt x="2222" y="24396"/>
                </a:lnTo>
                <a:lnTo>
                  <a:pt x="2819" y="27165"/>
                </a:lnTo>
                <a:lnTo>
                  <a:pt x="3937" y="27114"/>
                </a:lnTo>
                <a:lnTo>
                  <a:pt x="3898" y="26860"/>
                </a:lnTo>
                <a:lnTo>
                  <a:pt x="4666" y="17361"/>
                </a:lnTo>
                <a:lnTo>
                  <a:pt x="9450" y="9588"/>
                </a:lnTo>
                <a:lnTo>
                  <a:pt x="17027" y="4339"/>
                </a:lnTo>
                <a:lnTo>
                  <a:pt x="26174" y="2413"/>
                </a:lnTo>
                <a:lnTo>
                  <a:pt x="40230" y="2413"/>
                </a:lnTo>
                <a:lnTo>
                  <a:pt x="34772" y="0"/>
                </a:lnTo>
                <a:close/>
              </a:path>
              <a:path w="48895" h="34289">
                <a:moveTo>
                  <a:pt x="40230" y="2413"/>
                </a:moveTo>
                <a:lnTo>
                  <a:pt x="26174" y="2413"/>
                </a:lnTo>
                <a:lnTo>
                  <a:pt x="27368" y="2438"/>
                </a:lnTo>
                <a:lnTo>
                  <a:pt x="36715" y="2946"/>
                </a:lnTo>
                <a:lnTo>
                  <a:pt x="43268" y="10032"/>
                </a:lnTo>
                <a:lnTo>
                  <a:pt x="45986" y="18275"/>
                </a:lnTo>
                <a:lnTo>
                  <a:pt x="46354" y="15748"/>
                </a:lnTo>
                <a:lnTo>
                  <a:pt x="47040" y="13436"/>
                </a:lnTo>
                <a:lnTo>
                  <a:pt x="47980" y="11328"/>
                </a:lnTo>
                <a:lnTo>
                  <a:pt x="43218" y="3733"/>
                </a:lnTo>
                <a:lnTo>
                  <a:pt x="40230" y="2413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object 1103"/>
          <p:cNvSpPr/>
          <p:nvPr/>
        </p:nvSpPr>
        <p:spPr>
          <a:xfrm>
            <a:off x="4464811" y="4145178"/>
            <a:ext cx="1841" cy="11277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object 1104"/>
          <p:cNvSpPr/>
          <p:nvPr/>
        </p:nvSpPr>
        <p:spPr>
          <a:xfrm>
            <a:off x="4460798" y="4140111"/>
            <a:ext cx="5715" cy="22225"/>
          </a:xfrm>
          <a:custGeom>
            <a:avLst/>
            <a:gdLst/>
            <a:ahLst/>
            <a:cxnLst/>
            <a:rect l="l" t="t" r="r" b="b"/>
            <a:pathLst>
              <a:path w="5714" h="22225">
                <a:moveTo>
                  <a:pt x="2006" y="0"/>
                </a:moveTo>
                <a:lnTo>
                  <a:pt x="1066" y="2108"/>
                </a:lnTo>
                <a:lnTo>
                  <a:pt x="380" y="4419"/>
                </a:lnTo>
                <a:lnTo>
                  <a:pt x="0" y="6946"/>
                </a:lnTo>
                <a:lnTo>
                  <a:pt x="723" y="9156"/>
                </a:lnTo>
                <a:lnTo>
                  <a:pt x="1181" y="11455"/>
                </a:lnTo>
                <a:lnTo>
                  <a:pt x="1257" y="15138"/>
                </a:lnTo>
                <a:lnTo>
                  <a:pt x="1092" y="16497"/>
                </a:lnTo>
                <a:lnTo>
                  <a:pt x="825" y="17818"/>
                </a:lnTo>
                <a:lnTo>
                  <a:pt x="1308" y="19240"/>
                </a:lnTo>
                <a:lnTo>
                  <a:pt x="1930" y="20624"/>
                </a:lnTo>
                <a:lnTo>
                  <a:pt x="2679" y="21945"/>
                </a:lnTo>
                <a:lnTo>
                  <a:pt x="4127" y="21742"/>
                </a:lnTo>
                <a:lnTo>
                  <a:pt x="4775" y="20040"/>
                </a:lnTo>
                <a:lnTo>
                  <a:pt x="5245" y="18237"/>
                </a:lnTo>
                <a:lnTo>
                  <a:pt x="5549" y="16344"/>
                </a:lnTo>
                <a:lnTo>
                  <a:pt x="5016" y="14808"/>
                </a:lnTo>
                <a:lnTo>
                  <a:pt x="4610" y="13233"/>
                </a:lnTo>
                <a:lnTo>
                  <a:pt x="3987" y="9372"/>
                </a:lnTo>
                <a:lnTo>
                  <a:pt x="4051" y="6946"/>
                </a:lnTo>
                <a:lnTo>
                  <a:pt x="4381" y="5067"/>
                </a:lnTo>
                <a:lnTo>
                  <a:pt x="3759" y="3213"/>
                </a:lnTo>
                <a:lnTo>
                  <a:pt x="2946" y="1536"/>
                </a:lnTo>
                <a:lnTo>
                  <a:pt x="20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object 1105"/>
          <p:cNvSpPr/>
          <p:nvPr/>
        </p:nvSpPr>
        <p:spPr>
          <a:xfrm>
            <a:off x="4376559" y="4138942"/>
            <a:ext cx="36423" cy="2660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object 1106"/>
          <p:cNvSpPr/>
          <p:nvPr/>
        </p:nvSpPr>
        <p:spPr>
          <a:xfrm>
            <a:off x="4372140" y="4136530"/>
            <a:ext cx="43180" cy="50800"/>
          </a:xfrm>
          <a:custGeom>
            <a:avLst/>
            <a:gdLst/>
            <a:ahLst/>
            <a:cxnLst/>
            <a:rect l="l" t="t" r="r" b="b"/>
            <a:pathLst>
              <a:path w="43179" h="50800">
                <a:moveTo>
                  <a:pt x="20929" y="49072"/>
                </a:moveTo>
                <a:lnTo>
                  <a:pt x="20574" y="49517"/>
                </a:lnTo>
                <a:lnTo>
                  <a:pt x="19812" y="50355"/>
                </a:lnTo>
                <a:lnTo>
                  <a:pt x="21170" y="50241"/>
                </a:lnTo>
                <a:lnTo>
                  <a:pt x="21069" y="49860"/>
                </a:lnTo>
                <a:lnTo>
                  <a:pt x="20929" y="49072"/>
                </a:lnTo>
                <a:close/>
              </a:path>
              <a:path w="43179" h="50800">
                <a:moveTo>
                  <a:pt x="34651" y="2412"/>
                </a:moveTo>
                <a:lnTo>
                  <a:pt x="14465" y="2412"/>
                </a:lnTo>
                <a:lnTo>
                  <a:pt x="21678" y="2438"/>
                </a:lnTo>
                <a:lnTo>
                  <a:pt x="28588" y="4166"/>
                </a:lnTo>
                <a:lnTo>
                  <a:pt x="34166" y="8113"/>
                </a:lnTo>
                <a:lnTo>
                  <a:pt x="38303" y="13677"/>
                </a:lnTo>
                <a:lnTo>
                  <a:pt x="40843" y="20142"/>
                </a:lnTo>
                <a:lnTo>
                  <a:pt x="41960" y="19900"/>
                </a:lnTo>
                <a:lnTo>
                  <a:pt x="41884" y="18186"/>
                </a:lnTo>
                <a:lnTo>
                  <a:pt x="42037" y="15443"/>
                </a:lnTo>
                <a:lnTo>
                  <a:pt x="42297" y="13648"/>
                </a:lnTo>
                <a:lnTo>
                  <a:pt x="42684" y="12014"/>
                </a:lnTo>
                <a:lnTo>
                  <a:pt x="38036" y="3949"/>
                </a:lnTo>
                <a:lnTo>
                  <a:pt x="34651" y="2412"/>
                </a:lnTo>
                <a:close/>
              </a:path>
              <a:path w="43179" h="50800">
                <a:moveTo>
                  <a:pt x="4605" y="8750"/>
                </a:moveTo>
                <a:lnTo>
                  <a:pt x="2273" y="8750"/>
                </a:lnTo>
                <a:lnTo>
                  <a:pt x="4419" y="8928"/>
                </a:lnTo>
                <a:lnTo>
                  <a:pt x="4605" y="8750"/>
                </a:lnTo>
                <a:close/>
              </a:path>
              <a:path w="43179" h="50800">
                <a:moveTo>
                  <a:pt x="29337" y="0"/>
                </a:moveTo>
                <a:lnTo>
                  <a:pt x="12915" y="0"/>
                </a:lnTo>
                <a:lnTo>
                  <a:pt x="5219" y="2959"/>
                </a:lnTo>
                <a:lnTo>
                  <a:pt x="0" y="8775"/>
                </a:lnTo>
                <a:lnTo>
                  <a:pt x="2273" y="8750"/>
                </a:lnTo>
                <a:lnTo>
                  <a:pt x="4605" y="8750"/>
                </a:lnTo>
                <a:lnTo>
                  <a:pt x="8636" y="4889"/>
                </a:lnTo>
                <a:lnTo>
                  <a:pt x="14465" y="2412"/>
                </a:lnTo>
                <a:lnTo>
                  <a:pt x="34651" y="2412"/>
                </a:lnTo>
                <a:lnTo>
                  <a:pt x="293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7" name="object 1107"/>
          <p:cNvSpPr/>
          <p:nvPr/>
        </p:nvSpPr>
        <p:spPr>
          <a:xfrm>
            <a:off x="4414100" y="4148531"/>
            <a:ext cx="3810" cy="8255"/>
          </a:xfrm>
          <a:custGeom>
            <a:avLst/>
            <a:gdLst/>
            <a:ahLst/>
            <a:cxnLst/>
            <a:rect l="l" t="t" r="r" b="b"/>
            <a:pathLst>
              <a:path w="3810" h="8254">
                <a:moveTo>
                  <a:pt x="736" y="0"/>
                </a:moveTo>
                <a:lnTo>
                  <a:pt x="330" y="1663"/>
                </a:lnTo>
                <a:lnTo>
                  <a:pt x="76" y="3441"/>
                </a:lnTo>
                <a:lnTo>
                  <a:pt x="0" y="7899"/>
                </a:lnTo>
                <a:lnTo>
                  <a:pt x="1168" y="7670"/>
                </a:lnTo>
                <a:lnTo>
                  <a:pt x="2362" y="7505"/>
                </a:lnTo>
                <a:lnTo>
                  <a:pt x="3543" y="7429"/>
                </a:lnTo>
                <a:lnTo>
                  <a:pt x="2959" y="4648"/>
                </a:lnTo>
                <a:lnTo>
                  <a:pt x="1993" y="2171"/>
                </a:lnTo>
                <a:lnTo>
                  <a:pt x="73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8" name="object 1108"/>
          <p:cNvSpPr/>
          <p:nvPr/>
        </p:nvSpPr>
        <p:spPr>
          <a:xfrm>
            <a:off x="4328795" y="4176560"/>
            <a:ext cx="34480" cy="22733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9" name="object 1109"/>
          <p:cNvSpPr/>
          <p:nvPr/>
        </p:nvSpPr>
        <p:spPr>
          <a:xfrm>
            <a:off x="4326839" y="4182986"/>
            <a:ext cx="40640" cy="19685"/>
          </a:xfrm>
          <a:custGeom>
            <a:avLst/>
            <a:gdLst/>
            <a:ahLst/>
            <a:cxnLst/>
            <a:rect l="l" t="t" r="r" b="b"/>
            <a:pathLst>
              <a:path w="40639" h="19685">
                <a:moveTo>
                  <a:pt x="190" y="0"/>
                </a:moveTo>
                <a:lnTo>
                  <a:pt x="330" y="952"/>
                </a:lnTo>
                <a:lnTo>
                  <a:pt x="419" y="4724"/>
                </a:lnTo>
                <a:lnTo>
                  <a:pt x="253" y="6083"/>
                </a:lnTo>
                <a:lnTo>
                  <a:pt x="0" y="7404"/>
                </a:lnTo>
                <a:lnTo>
                  <a:pt x="4571" y="14477"/>
                </a:lnTo>
                <a:lnTo>
                  <a:pt x="12763" y="19418"/>
                </a:lnTo>
                <a:lnTo>
                  <a:pt x="21196" y="19418"/>
                </a:lnTo>
                <a:lnTo>
                  <a:pt x="22339" y="19392"/>
                </a:lnTo>
                <a:lnTo>
                  <a:pt x="29336" y="19011"/>
                </a:lnTo>
                <a:lnTo>
                  <a:pt x="35547" y="16459"/>
                </a:lnTo>
                <a:lnTo>
                  <a:pt x="35731" y="16294"/>
                </a:lnTo>
                <a:lnTo>
                  <a:pt x="27876" y="16294"/>
                </a:lnTo>
                <a:lnTo>
                  <a:pt x="20789" y="16255"/>
                </a:lnTo>
                <a:lnTo>
                  <a:pt x="11404" y="15760"/>
                </a:lnTo>
                <a:lnTo>
                  <a:pt x="4686" y="8394"/>
                </a:lnTo>
                <a:lnTo>
                  <a:pt x="1955" y="63"/>
                </a:lnTo>
                <a:lnTo>
                  <a:pt x="190" y="0"/>
                </a:lnTo>
                <a:close/>
              </a:path>
              <a:path w="40639" h="19685">
                <a:moveTo>
                  <a:pt x="36436" y="11239"/>
                </a:moveTo>
                <a:lnTo>
                  <a:pt x="32727" y="14414"/>
                </a:lnTo>
                <a:lnTo>
                  <a:pt x="27876" y="16294"/>
                </a:lnTo>
                <a:lnTo>
                  <a:pt x="35731" y="16294"/>
                </a:lnTo>
                <a:lnTo>
                  <a:pt x="40208" y="12280"/>
                </a:lnTo>
                <a:lnTo>
                  <a:pt x="38925" y="12039"/>
                </a:lnTo>
                <a:lnTo>
                  <a:pt x="37668" y="11683"/>
                </a:lnTo>
                <a:lnTo>
                  <a:pt x="36436" y="11239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0" name="object 1110"/>
          <p:cNvSpPr/>
          <p:nvPr/>
        </p:nvSpPr>
        <p:spPr>
          <a:xfrm>
            <a:off x="4595761" y="4121061"/>
            <a:ext cx="75361" cy="82092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1" name="object 1111"/>
          <p:cNvSpPr/>
          <p:nvPr/>
        </p:nvSpPr>
        <p:spPr>
          <a:xfrm>
            <a:off x="4629924" y="4158996"/>
            <a:ext cx="14478" cy="10985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2" name="object 1112"/>
          <p:cNvSpPr/>
          <p:nvPr/>
        </p:nvSpPr>
        <p:spPr>
          <a:xfrm>
            <a:off x="4625340" y="4157294"/>
            <a:ext cx="50165" cy="49530"/>
          </a:xfrm>
          <a:custGeom>
            <a:avLst/>
            <a:gdLst/>
            <a:ahLst/>
            <a:cxnLst/>
            <a:rect l="l" t="t" r="r" b="b"/>
            <a:pathLst>
              <a:path w="50164" h="49529">
                <a:moveTo>
                  <a:pt x="3543" y="30124"/>
                </a:moveTo>
                <a:lnTo>
                  <a:pt x="3162" y="32600"/>
                </a:lnTo>
                <a:lnTo>
                  <a:pt x="2463" y="34925"/>
                </a:lnTo>
                <a:lnTo>
                  <a:pt x="1498" y="37071"/>
                </a:lnTo>
                <a:lnTo>
                  <a:pt x="6096" y="44094"/>
                </a:lnTo>
                <a:lnTo>
                  <a:pt x="14236" y="48983"/>
                </a:lnTo>
                <a:lnTo>
                  <a:pt x="22631" y="48983"/>
                </a:lnTo>
                <a:lnTo>
                  <a:pt x="23787" y="48958"/>
                </a:lnTo>
                <a:lnTo>
                  <a:pt x="33100" y="47016"/>
                </a:lnTo>
                <a:lnTo>
                  <a:pt x="35093" y="45859"/>
                </a:lnTo>
                <a:lnTo>
                  <a:pt x="23634" y="45859"/>
                </a:lnTo>
                <a:lnTo>
                  <a:pt x="22225" y="45821"/>
                </a:lnTo>
                <a:lnTo>
                  <a:pt x="13017" y="45326"/>
                </a:lnTo>
                <a:lnTo>
                  <a:pt x="6388" y="38252"/>
                </a:lnTo>
                <a:lnTo>
                  <a:pt x="3543" y="30124"/>
                </a:lnTo>
                <a:close/>
              </a:path>
              <a:path w="50164" h="49529">
                <a:moveTo>
                  <a:pt x="45616" y="21103"/>
                </a:moveTo>
                <a:lnTo>
                  <a:pt x="23634" y="45859"/>
                </a:lnTo>
                <a:lnTo>
                  <a:pt x="35093" y="45859"/>
                </a:lnTo>
                <a:lnTo>
                  <a:pt x="40879" y="42500"/>
                </a:lnTo>
                <a:lnTo>
                  <a:pt x="46627" y="35746"/>
                </a:lnTo>
                <a:lnTo>
                  <a:pt x="49847" y="27089"/>
                </a:lnTo>
                <a:lnTo>
                  <a:pt x="46520" y="23152"/>
                </a:lnTo>
                <a:lnTo>
                  <a:pt x="45616" y="21103"/>
                </a:lnTo>
                <a:close/>
              </a:path>
              <a:path w="50164" h="49529">
                <a:moveTo>
                  <a:pt x="44266" y="15872"/>
                </a:moveTo>
                <a:lnTo>
                  <a:pt x="44373" y="18287"/>
                </a:lnTo>
                <a:lnTo>
                  <a:pt x="45616" y="21103"/>
                </a:lnTo>
                <a:lnTo>
                  <a:pt x="45554" y="20142"/>
                </a:lnTo>
                <a:lnTo>
                  <a:pt x="44576" y="16497"/>
                </a:lnTo>
                <a:lnTo>
                  <a:pt x="44266" y="15872"/>
                </a:lnTo>
                <a:close/>
              </a:path>
              <a:path w="50164" h="49529">
                <a:moveTo>
                  <a:pt x="4572" y="12687"/>
                </a:moveTo>
                <a:lnTo>
                  <a:pt x="3111" y="13157"/>
                </a:lnTo>
                <a:lnTo>
                  <a:pt x="1587" y="13525"/>
                </a:lnTo>
                <a:lnTo>
                  <a:pt x="12" y="13766"/>
                </a:lnTo>
                <a:lnTo>
                  <a:pt x="952" y="15316"/>
                </a:lnTo>
                <a:lnTo>
                  <a:pt x="1765" y="17005"/>
                </a:lnTo>
                <a:lnTo>
                  <a:pt x="2387" y="18859"/>
                </a:lnTo>
                <a:lnTo>
                  <a:pt x="2709" y="17005"/>
                </a:lnTo>
                <a:lnTo>
                  <a:pt x="2829" y="16497"/>
                </a:lnTo>
                <a:lnTo>
                  <a:pt x="3530" y="14592"/>
                </a:lnTo>
                <a:lnTo>
                  <a:pt x="4572" y="12687"/>
                </a:lnTo>
                <a:close/>
              </a:path>
              <a:path w="50164" h="49529">
                <a:moveTo>
                  <a:pt x="44145" y="13119"/>
                </a:moveTo>
                <a:lnTo>
                  <a:pt x="42938" y="13195"/>
                </a:lnTo>
                <a:lnTo>
                  <a:pt x="44266" y="15872"/>
                </a:lnTo>
                <a:lnTo>
                  <a:pt x="44145" y="13119"/>
                </a:lnTo>
                <a:close/>
              </a:path>
              <a:path w="50164" h="49529">
                <a:moveTo>
                  <a:pt x="20053" y="0"/>
                </a:moveTo>
                <a:lnTo>
                  <a:pt x="19298" y="1320"/>
                </a:lnTo>
                <a:lnTo>
                  <a:pt x="19050" y="1701"/>
                </a:lnTo>
                <a:lnTo>
                  <a:pt x="19646" y="1549"/>
                </a:lnTo>
                <a:lnTo>
                  <a:pt x="20853" y="1320"/>
                </a:lnTo>
                <a:lnTo>
                  <a:pt x="20574" y="888"/>
                </a:lnTo>
                <a:lnTo>
                  <a:pt x="2005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3" name="object 1113"/>
          <p:cNvSpPr/>
          <p:nvPr/>
        </p:nvSpPr>
        <p:spPr>
          <a:xfrm>
            <a:off x="4627143" y="4157332"/>
            <a:ext cx="13779" cy="10414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4" name="object 1114"/>
          <p:cNvSpPr/>
          <p:nvPr/>
        </p:nvSpPr>
        <p:spPr>
          <a:xfrm>
            <a:off x="4625352" y="4156329"/>
            <a:ext cx="20320" cy="15240"/>
          </a:xfrm>
          <a:custGeom>
            <a:avLst/>
            <a:gdLst/>
            <a:ahLst/>
            <a:cxnLst/>
            <a:rect l="l" t="t" r="r" b="b"/>
            <a:pathLst>
              <a:path w="20320" h="15239">
                <a:moveTo>
                  <a:pt x="8280" y="8763"/>
                </a:moveTo>
                <a:lnTo>
                  <a:pt x="6337" y="9969"/>
                </a:lnTo>
                <a:lnTo>
                  <a:pt x="4165" y="10871"/>
                </a:lnTo>
                <a:lnTo>
                  <a:pt x="1790" y="11417"/>
                </a:lnTo>
                <a:lnTo>
                  <a:pt x="1117" y="12458"/>
                </a:lnTo>
                <a:lnTo>
                  <a:pt x="486" y="13639"/>
                </a:lnTo>
                <a:lnTo>
                  <a:pt x="0" y="14731"/>
                </a:lnTo>
                <a:lnTo>
                  <a:pt x="1574" y="14477"/>
                </a:lnTo>
                <a:lnTo>
                  <a:pt x="3098" y="14122"/>
                </a:lnTo>
                <a:lnTo>
                  <a:pt x="4571" y="13639"/>
                </a:lnTo>
                <a:lnTo>
                  <a:pt x="5562" y="11849"/>
                </a:lnTo>
                <a:lnTo>
                  <a:pt x="6819" y="10210"/>
                </a:lnTo>
                <a:lnTo>
                  <a:pt x="8280" y="8763"/>
                </a:lnTo>
                <a:close/>
              </a:path>
              <a:path w="20320" h="15239">
                <a:moveTo>
                  <a:pt x="19519" y="0"/>
                </a:moveTo>
                <a:lnTo>
                  <a:pt x="18186" y="241"/>
                </a:lnTo>
                <a:lnTo>
                  <a:pt x="16852" y="571"/>
                </a:lnTo>
                <a:lnTo>
                  <a:pt x="15557" y="1003"/>
                </a:lnTo>
                <a:lnTo>
                  <a:pt x="14592" y="2743"/>
                </a:lnTo>
                <a:lnTo>
                  <a:pt x="13398" y="4343"/>
                </a:lnTo>
                <a:lnTo>
                  <a:pt x="12052" y="5727"/>
                </a:lnTo>
                <a:lnTo>
                  <a:pt x="14214" y="4330"/>
                </a:lnTo>
                <a:lnTo>
                  <a:pt x="16560" y="3301"/>
                </a:lnTo>
                <a:lnTo>
                  <a:pt x="19050" y="2667"/>
                </a:lnTo>
                <a:lnTo>
                  <a:pt x="19735" y="1549"/>
                </a:lnTo>
                <a:lnTo>
                  <a:pt x="20040" y="965"/>
                </a:lnTo>
                <a:lnTo>
                  <a:pt x="195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5" name="object 1115"/>
          <p:cNvSpPr/>
          <p:nvPr/>
        </p:nvSpPr>
        <p:spPr>
          <a:xfrm>
            <a:off x="4674069" y="4163403"/>
            <a:ext cx="40271" cy="27216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6" name="object 1116"/>
          <p:cNvSpPr/>
          <p:nvPr/>
        </p:nvSpPr>
        <p:spPr>
          <a:xfrm>
            <a:off x="4673219" y="4169689"/>
            <a:ext cx="46355" cy="24130"/>
          </a:xfrm>
          <a:custGeom>
            <a:avLst/>
            <a:gdLst/>
            <a:ahLst/>
            <a:cxnLst/>
            <a:rect l="l" t="t" r="r" b="b"/>
            <a:pathLst>
              <a:path w="46354" h="24129">
                <a:moveTo>
                  <a:pt x="850" y="0"/>
                </a:moveTo>
                <a:lnTo>
                  <a:pt x="0" y="190"/>
                </a:lnTo>
                <a:lnTo>
                  <a:pt x="1346" y="3136"/>
                </a:lnTo>
                <a:lnTo>
                  <a:pt x="2197" y="6553"/>
                </a:lnTo>
                <a:lnTo>
                  <a:pt x="2266" y="7795"/>
                </a:lnTo>
                <a:lnTo>
                  <a:pt x="2362" y="12153"/>
                </a:lnTo>
                <a:lnTo>
                  <a:pt x="2209" y="13449"/>
                </a:lnTo>
                <a:lnTo>
                  <a:pt x="1968" y="14693"/>
                </a:lnTo>
                <a:lnTo>
                  <a:pt x="6718" y="20332"/>
                </a:lnTo>
                <a:lnTo>
                  <a:pt x="13868" y="24053"/>
                </a:lnTo>
                <a:lnTo>
                  <a:pt x="21196" y="24053"/>
                </a:lnTo>
                <a:lnTo>
                  <a:pt x="22351" y="24028"/>
                </a:lnTo>
                <a:lnTo>
                  <a:pt x="30006" y="22662"/>
                </a:lnTo>
                <a:lnTo>
                  <a:pt x="33756" y="20929"/>
                </a:lnTo>
                <a:lnTo>
                  <a:pt x="20789" y="20891"/>
                </a:lnTo>
                <a:lnTo>
                  <a:pt x="13300" y="18853"/>
                </a:lnTo>
                <a:lnTo>
                  <a:pt x="7362" y="14197"/>
                </a:lnTo>
                <a:lnTo>
                  <a:pt x="3173" y="7795"/>
                </a:lnTo>
                <a:lnTo>
                  <a:pt x="927" y="520"/>
                </a:lnTo>
                <a:lnTo>
                  <a:pt x="850" y="0"/>
                </a:lnTo>
                <a:close/>
              </a:path>
              <a:path w="46354" h="24129">
                <a:moveTo>
                  <a:pt x="46227" y="8877"/>
                </a:moveTo>
                <a:lnTo>
                  <a:pt x="44602" y="9423"/>
                </a:lnTo>
                <a:lnTo>
                  <a:pt x="42900" y="9855"/>
                </a:lnTo>
                <a:lnTo>
                  <a:pt x="41122" y="10134"/>
                </a:lnTo>
                <a:lnTo>
                  <a:pt x="37414" y="16675"/>
                </a:lnTo>
                <a:lnTo>
                  <a:pt x="30733" y="20929"/>
                </a:lnTo>
                <a:lnTo>
                  <a:pt x="33756" y="20929"/>
                </a:lnTo>
                <a:lnTo>
                  <a:pt x="36714" y="19562"/>
                </a:lnTo>
                <a:lnTo>
                  <a:pt x="42209" y="14907"/>
                </a:lnTo>
                <a:lnTo>
                  <a:pt x="46227" y="8877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7" name="object 1117"/>
          <p:cNvSpPr/>
          <p:nvPr/>
        </p:nvSpPr>
        <p:spPr>
          <a:xfrm>
            <a:off x="4669485" y="4169879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3733" y="0"/>
                </a:moveTo>
                <a:lnTo>
                  <a:pt x="2527" y="241"/>
                </a:lnTo>
                <a:lnTo>
                  <a:pt x="1270" y="431"/>
                </a:lnTo>
                <a:lnTo>
                  <a:pt x="0" y="533"/>
                </a:lnTo>
                <a:lnTo>
                  <a:pt x="228" y="5702"/>
                </a:lnTo>
                <a:lnTo>
                  <a:pt x="2387" y="10566"/>
                </a:lnTo>
                <a:lnTo>
                  <a:pt x="5702" y="14503"/>
                </a:lnTo>
                <a:lnTo>
                  <a:pt x="5943" y="13246"/>
                </a:lnTo>
                <a:lnTo>
                  <a:pt x="6096" y="11963"/>
                </a:lnTo>
                <a:lnTo>
                  <a:pt x="6146" y="10236"/>
                </a:lnTo>
                <a:lnTo>
                  <a:pt x="5930" y="6350"/>
                </a:lnTo>
                <a:lnTo>
                  <a:pt x="5080" y="2933"/>
                </a:lnTo>
                <a:lnTo>
                  <a:pt x="37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8" name="object 1118"/>
          <p:cNvSpPr/>
          <p:nvPr/>
        </p:nvSpPr>
        <p:spPr>
          <a:xfrm>
            <a:off x="4730915" y="4134142"/>
            <a:ext cx="32956" cy="23253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9" name="object 1119"/>
          <p:cNvSpPr/>
          <p:nvPr/>
        </p:nvSpPr>
        <p:spPr>
          <a:xfrm>
            <a:off x="4724895" y="4131729"/>
            <a:ext cx="43815" cy="45085"/>
          </a:xfrm>
          <a:custGeom>
            <a:avLst/>
            <a:gdLst/>
            <a:ahLst/>
            <a:cxnLst/>
            <a:rect l="l" t="t" r="r" b="b"/>
            <a:pathLst>
              <a:path w="43814" h="45085">
                <a:moveTo>
                  <a:pt x="977" y="43675"/>
                </a:moveTo>
                <a:lnTo>
                  <a:pt x="0" y="44284"/>
                </a:lnTo>
                <a:lnTo>
                  <a:pt x="825" y="44957"/>
                </a:lnTo>
                <a:lnTo>
                  <a:pt x="977" y="43675"/>
                </a:lnTo>
                <a:close/>
              </a:path>
              <a:path w="43814" h="45085">
                <a:moveTo>
                  <a:pt x="28781" y="2400"/>
                </a:moveTo>
                <a:lnTo>
                  <a:pt x="13728" y="2400"/>
                </a:lnTo>
                <a:lnTo>
                  <a:pt x="19151" y="2438"/>
                </a:lnTo>
                <a:lnTo>
                  <a:pt x="26856" y="4556"/>
                </a:lnTo>
                <a:lnTo>
                  <a:pt x="32845" y="9394"/>
                </a:lnTo>
                <a:lnTo>
                  <a:pt x="36943" y="16047"/>
                </a:lnTo>
                <a:lnTo>
                  <a:pt x="38976" y="23609"/>
                </a:lnTo>
                <a:lnTo>
                  <a:pt x="40576" y="24320"/>
                </a:lnTo>
                <a:lnTo>
                  <a:pt x="42100" y="25196"/>
                </a:lnTo>
                <a:lnTo>
                  <a:pt x="43510" y="26238"/>
                </a:lnTo>
                <a:lnTo>
                  <a:pt x="43624" y="24231"/>
                </a:lnTo>
                <a:lnTo>
                  <a:pt x="41008" y="13560"/>
                </a:lnTo>
                <a:lnTo>
                  <a:pt x="35172" y="5995"/>
                </a:lnTo>
                <a:lnTo>
                  <a:pt x="28781" y="2400"/>
                </a:lnTo>
                <a:close/>
              </a:path>
              <a:path w="43814" h="45085">
                <a:moveTo>
                  <a:pt x="18034" y="0"/>
                </a:moveTo>
                <a:lnTo>
                  <a:pt x="13081" y="0"/>
                </a:lnTo>
                <a:lnTo>
                  <a:pt x="8102" y="1244"/>
                </a:lnTo>
                <a:lnTo>
                  <a:pt x="3797" y="3708"/>
                </a:lnTo>
                <a:lnTo>
                  <a:pt x="4572" y="4343"/>
                </a:lnTo>
                <a:lnTo>
                  <a:pt x="5321" y="5041"/>
                </a:lnTo>
                <a:lnTo>
                  <a:pt x="6032" y="5778"/>
                </a:lnTo>
                <a:lnTo>
                  <a:pt x="9575" y="3632"/>
                </a:lnTo>
                <a:lnTo>
                  <a:pt x="13728" y="2400"/>
                </a:lnTo>
                <a:lnTo>
                  <a:pt x="28781" y="2400"/>
                </a:lnTo>
                <a:lnTo>
                  <a:pt x="27165" y="1491"/>
                </a:lnTo>
                <a:lnTo>
                  <a:pt x="1803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0" name="object 1120"/>
          <p:cNvSpPr/>
          <p:nvPr/>
        </p:nvSpPr>
        <p:spPr>
          <a:xfrm>
            <a:off x="4212247" y="4128338"/>
            <a:ext cx="42214" cy="44869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1" name="object 1121"/>
          <p:cNvSpPr/>
          <p:nvPr/>
        </p:nvSpPr>
        <p:spPr>
          <a:xfrm>
            <a:off x="4209478" y="4125938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32042" y="45643"/>
                </a:moveTo>
                <a:lnTo>
                  <a:pt x="29476" y="46697"/>
                </a:lnTo>
                <a:lnTo>
                  <a:pt x="26593" y="47269"/>
                </a:lnTo>
                <a:lnTo>
                  <a:pt x="22134" y="47269"/>
                </a:lnTo>
                <a:lnTo>
                  <a:pt x="23059" y="48260"/>
                </a:lnTo>
                <a:lnTo>
                  <a:pt x="23812" y="49187"/>
                </a:lnTo>
                <a:lnTo>
                  <a:pt x="24561" y="50292"/>
                </a:lnTo>
                <a:lnTo>
                  <a:pt x="25717" y="50190"/>
                </a:lnTo>
                <a:lnTo>
                  <a:pt x="26847" y="50038"/>
                </a:lnTo>
                <a:lnTo>
                  <a:pt x="27952" y="49834"/>
                </a:lnTo>
                <a:lnTo>
                  <a:pt x="29159" y="48260"/>
                </a:lnTo>
                <a:lnTo>
                  <a:pt x="30140" y="47269"/>
                </a:lnTo>
                <a:lnTo>
                  <a:pt x="26593" y="47269"/>
                </a:lnTo>
                <a:lnTo>
                  <a:pt x="30178" y="47231"/>
                </a:lnTo>
                <a:lnTo>
                  <a:pt x="30543" y="46863"/>
                </a:lnTo>
                <a:lnTo>
                  <a:pt x="32042" y="45643"/>
                </a:lnTo>
                <a:close/>
              </a:path>
              <a:path w="47625" h="50800">
                <a:moveTo>
                  <a:pt x="44983" y="29692"/>
                </a:moveTo>
                <a:lnTo>
                  <a:pt x="43840" y="34721"/>
                </a:lnTo>
                <a:lnTo>
                  <a:pt x="41338" y="39052"/>
                </a:lnTo>
                <a:lnTo>
                  <a:pt x="37744" y="42164"/>
                </a:lnTo>
                <a:lnTo>
                  <a:pt x="39878" y="41198"/>
                </a:lnTo>
                <a:lnTo>
                  <a:pt x="42138" y="40500"/>
                </a:lnTo>
                <a:lnTo>
                  <a:pt x="44450" y="40093"/>
                </a:lnTo>
                <a:lnTo>
                  <a:pt x="45643" y="38582"/>
                </a:lnTo>
                <a:lnTo>
                  <a:pt x="46685" y="36931"/>
                </a:lnTo>
                <a:lnTo>
                  <a:pt x="47523" y="35140"/>
                </a:lnTo>
                <a:lnTo>
                  <a:pt x="46456" y="33439"/>
                </a:lnTo>
                <a:lnTo>
                  <a:pt x="45593" y="31610"/>
                </a:lnTo>
                <a:lnTo>
                  <a:pt x="44983" y="29692"/>
                </a:lnTo>
                <a:close/>
              </a:path>
              <a:path w="47625" h="50800">
                <a:moveTo>
                  <a:pt x="7846" y="39624"/>
                </a:moveTo>
                <a:lnTo>
                  <a:pt x="4914" y="39624"/>
                </a:lnTo>
                <a:lnTo>
                  <a:pt x="6578" y="39763"/>
                </a:lnTo>
                <a:lnTo>
                  <a:pt x="8204" y="40043"/>
                </a:lnTo>
                <a:lnTo>
                  <a:pt x="7846" y="39624"/>
                </a:lnTo>
                <a:close/>
              </a:path>
              <a:path w="47625" h="50800">
                <a:moveTo>
                  <a:pt x="2768" y="29540"/>
                </a:moveTo>
                <a:lnTo>
                  <a:pt x="2133" y="31927"/>
                </a:lnTo>
                <a:lnTo>
                  <a:pt x="1193" y="34150"/>
                </a:lnTo>
                <a:lnTo>
                  <a:pt x="0" y="36169"/>
                </a:lnTo>
                <a:lnTo>
                  <a:pt x="622" y="37388"/>
                </a:lnTo>
                <a:lnTo>
                  <a:pt x="1333" y="38544"/>
                </a:lnTo>
                <a:lnTo>
                  <a:pt x="2146" y="39636"/>
                </a:lnTo>
                <a:lnTo>
                  <a:pt x="7846" y="39624"/>
                </a:lnTo>
                <a:lnTo>
                  <a:pt x="5638" y="37033"/>
                </a:lnTo>
                <a:lnTo>
                  <a:pt x="3797" y="33350"/>
                </a:lnTo>
                <a:lnTo>
                  <a:pt x="2768" y="29540"/>
                </a:lnTo>
                <a:close/>
              </a:path>
              <a:path w="47625" h="50800">
                <a:moveTo>
                  <a:pt x="38586" y="2400"/>
                </a:moveTo>
                <a:lnTo>
                  <a:pt x="24485" y="2400"/>
                </a:lnTo>
                <a:lnTo>
                  <a:pt x="25666" y="2425"/>
                </a:lnTo>
                <a:lnTo>
                  <a:pt x="35128" y="2933"/>
                </a:lnTo>
                <a:lnTo>
                  <a:pt x="41732" y="10198"/>
                </a:lnTo>
                <a:lnTo>
                  <a:pt x="44373" y="18580"/>
                </a:lnTo>
                <a:lnTo>
                  <a:pt x="44805" y="16078"/>
                </a:lnTo>
                <a:lnTo>
                  <a:pt x="45542" y="13792"/>
                </a:lnTo>
                <a:lnTo>
                  <a:pt x="46520" y="11722"/>
                </a:lnTo>
                <a:lnTo>
                  <a:pt x="41821" y="3848"/>
                </a:lnTo>
                <a:lnTo>
                  <a:pt x="38586" y="2400"/>
                </a:lnTo>
                <a:close/>
              </a:path>
              <a:path w="47625" h="50800">
                <a:moveTo>
                  <a:pt x="33223" y="0"/>
                </a:moveTo>
                <a:lnTo>
                  <a:pt x="24536" y="0"/>
                </a:lnTo>
                <a:lnTo>
                  <a:pt x="17700" y="799"/>
                </a:lnTo>
                <a:lnTo>
                  <a:pt x="11242" y="3189"/>
                </a:lnTo>
                <a:lnTo>
                  <a:pt x="5580" y="7152"/>
                </a:lnTo>
                <a:lnTo>
                  <a:pt x="1130" y="12674"/>
                </a:lnTo>
                <a:lnTo>
                  <a:pt x="1854" y="14198"/>
                </a:lnTo>
                <a:lnTo>
                  <a:pt x="2438" y="15849"/>
                </a:lnTo>
                <a:lnTo>
                  <a:pt x="2870" y="17627"/>
                </a:lnTo>
                <a:lnTo>
                  <a:pt x="6115" y="11487"/>
                </a:lnTo>
                <a:lnTo>
                  <a:pt x="11153" y="6670"/>
                </a:lnTo>
                <a:lnTo>
                  <a:pt x="17454" y="3525"/>
                </a:lnTo>
                <a:lnTo>
                  <a:pt x="24485" y="2400"/>
                </a:lnTo>
                <a:lnTo>
                  <a:pt x="38586" y="2400"/>
                </a:lnTo>
                <a:lnTo>
                  <a:pt x="3322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2" name="object 1122"/>
          <p:cNvSpPr/>
          <p:nvPr/>
        </p:nvSpPr>
        <p:spPr>
          <a:xfrm>
            <a:off x="4258259" y="4125391"/>
            <a:ext cx="43281" cy="44869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3" name="object 1123"/>
          <p:cNvSpPr/>
          <p:nvPr/>
        </p:nvSpPr>
        <p:spPr>
          <a:xfrm>
            <a:off x="4257714" y="4142651"/>
            <a:ext cx="1890" cy="11569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4" name="object 1124"/>
          <p:cNvSpPr/>
          <p:nvPr/>
        </p:nvSpPr>
        <p:spPr>
          <a:xfrm>
            <a:off x="4255998" y="4122991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17221" y="46342"/>
                </a:moveTo>
                <a:lnTo>
                  <a:pt x="19050" y="47447"/>
                </a:lnTo>
                <a:lnTo>
                  <a:pt x="20726" y="48793"/>
                </a:lnTo>
                <a:lnTo>
                  <a:pt x="22225" y="50393"/>
                </a:lnTo>
                <a:lnTo>
                  <a:pt x="22948" y="50380"/>
                </a:lnTo>
                <a:lnTo>
                  <a:pt x="23698" y="49237"/>
                </a:lnTo>
                <a:lnTo>
                  <a:pt x="24536" y="48171"/>
                </a:lnTo>
                <a:lnTo>
                  <a:pt x="25450" y="47193"/>
                </a:lnTo>
                <a:lnTo>
                  <a:pt x="20294" y="47142"/>
                </a:lnTo>
                <a:lnTo>
                  <a:pt x="18707" y="46837"/>
                </a:lnTo>
                <a:lnTo>
                  <a:pt x="17221" y="46342"/>
                </a:lnTo>
                <a:close/>
              </a:path>
              <a:path w="50164" h="50800">
                <a:moveTo>
                  <a:pt x="3200" y="31229"/>
                </a:moveTo>
                <a:lnTo>
                  <a:pt x="2755" y="33680"/>
                </a:lnTo>
                <a:lnTo>
                  <a:pt x="2019" y="35979"/>
                </a:lnTo>
                <a:lnTo>
                  <a:pt x="1003" y="38087"/>
                </a:lnTo>
                <a:lnTo>
                  <a:pt x="2032" y="39712"/>
                </a:lnTo>
                <a:lnTo>
                  <a:pt x="3313" y="41313"/>
                </a:lnTo>
                <a:lnTo>
                  <a:pt x="4597" y="42608"/>
                </a:lnTo>
                <a:lnTo>
                  <a:pt x="7442" y="42748"/>
                </a:lnTo>
                <a:lnTo>
                  <a:pt x="10248" y="43294"/>
                </a:lnTo>
                <a:lnTo>
                  <a:pt x="12903" y="44272"/>
                </a:lnTo>
                <a:lnTo>
                  <a:pt x="8305" y="41313"/>
                </a:lnTo>
                <a:lnTo>
                  <a:pt x="4965" y="36474"/>
                </a:lnTo>
                <a:lnTo>
                  <a:pt x="3200" y="31229"/>
                </a:lnTo>
                <a:close/>
              </a:path>
              <a:path w="50164" h="50800">
                <a:moveTo>
                  <a:pt x="35203" y="2400"/>
                </a:moveTo>
                <a:lnTo>
                  <a:pt x="24409" y="2400"/>
                </a:lnTo>
                <a:lnTo>
                  <a:pt x="25590" y="2438"/>
                </a:lnTo>
                <a:lnTo>
                  <a:pt x="33603" y="4727"/>
                </a:lnTo>
                <a:lnTo>
                  <a:pt x="39733" y="9952"/>
                </a:lnTo>
                <a:lnTo>
                  <a:pt x="43780" y="17074"/>
                </a:lnTo>
                <a:lnTo>
                  <a:pt x="45542" y="25057"/>
                </a:lnTo>
                <a:lnTo>
                  <a:pt x="45250" y="30492"/>
                </a:lnTo>
                <a:lnTo>
                  <a:pt x="43472" y="35369"/>
                </a:lnTo>
                <a:lnTo>
                  <a:pt x="40512" y="39166"/>
                </a:lnTo>
                <a:lnTo>
                  <a:pt x="42125" y="38874"/>
                </a:lnTo>
                <a:lnTo>
                  <a:pt x="43764" y="38722"/>
                </a:lnTo>
                <a:lnTo>
                  <a:pt x="45402" y="38696"/>
                </a:lnTo>
                <a:lnTo>
                  <a:pt x="46329" y="37350"/>
                </a:lnTo>
                <a:lnTo>
                  <a:pt x="47129" y="35902"/>
                </a:lnTo>
                <a:lnTo>
                  <a:pt x="47802" y="34366"/>
                </a:lnTo>
                <a:lnTo>
                  <a:pt x="48006" y="31229"/>
                </a:lnTo>
                <a:lnTo>
                  <a:pt x="48120" y="30492"/>
                </a:lnTo>
                <a:lnTo>
                  <a:pt x="48818" y="27711"/>
                </a:lnTo>
                <a:lnTo>
                  <a:pt x="49994" y="25057"/>
                </a:lnTo>
                <a:lnTo>
                  <a:pt x="50050" y="24231"/>
                </a:lnTo>
                <a:lnTo>
                  <a:pt x="47434" y="13565"/>
                </a:lnTo>
                <a:lnTo>
                  <a:pt x="41598" y="6000"/>
                </a:lnTo>
                <a:lnTo>
                  <a:pt x="35203" y="2400"/>
                </a:lnTo>
                <a:close/>
              </a:path>
              <a:path w="50164" h="50800">
                <a:moveTo>
                  <a:pt x="24460" y="0"/>
                </a:moveTo>
                <a:lnTo>
                  <a:pt x="17114" y="927"/>
                </a:lnTo>
                <a:lnTo>
                  <a:pt x="10244" y="3695"/>
                </a:lnTo>
                <a:lnTo>
                  <a:pt x="4366" y="8283"/>
                </a:lnTo>
                <a:lnTo>
                  <a:pt x="0" y="14668"/>
                </a:lnTo>
                <a:lnTo>
                  <a:pt x="901" y="16179"/>
                </a:lnTo>
                <a:lnTo>
                  <a:pt x="1663" y="17843"/>
                </a:lnTo>
                <a:lnTo>
                  <a:pt x="2260" y="19672"/>
                </a:lnTo>
                <a:lnTo>
                  <a:pt x="5139" y="12762"/>
                </a:lnTo>
                <a:lnTo>
                  <a:pt x="10229" y="7292"/>
                </a:lnTo>
                <a:lnTo>
                  <a:pt x="16873" y="3695"/>
                </a:lnTo>
                <a:lnTo>
                  <a:pt x="24409" y="2400"/>
                </a:lnTo>
                <a:lnTo>
                  <a:pt x="35203" y="2400"/>
                </a:lnTo>
                <a:lnTo>
                  <a:pt x="33591" y="1493"/>
                </a:lnTo>
                <a:lnTo>
                  <a:pt x="2446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5" name="object 1125"/>
          <p:cNvSpPr/>
          <p:nvPr/>
        </p:nvSpPr>
        <p:spPr>
          <a:xfrm>
            <a:off x="4253368" y="4144505"/>
            <a:ext cx="1704" cy="11125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6" name="object 1126"/>
          <p:cNvSpPr/>
          <p:nvPr/>
        </p:nvSpPr>
        <p:spPr>
          <a:xfrm>
            <a:off x="4253852" y="4137647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46" y="0"/>
                </a:moveTo>
                <a:lnTo>
                  <a:pt x="1155" y="2070"/>
                </a:lnTo>
                <a:lnTo>
                  <a:pt x="431" y="4356"/>
                </a:lnTo>
                <a:lnTo>
                  <a:pt x="0" y="6857"/>
                </a:lnTo>
                <a:lnTo>
                  <a:pt x="673" y="8978"/>
                </a:lnTo>
                <a:lnTo>
                  <a:pt x="1092" y="11175"/>
                </a:lnTo>
                <a:lnTo>
                  <a:pt x="1130" y="15125"/>
                </a:lnTo>
                <a:lnTo>
                  <a:pt x="922" y="16560"/>
                </a:lnTo>
                <a:lnTo>
                  <a:pt x="596" y="17983"/>
                </a:lnTo>
                <a:lnTo>
                  <a:pt x="1206" y="19888"/>
                </a:lnTo>
                <a:lnTo>
                  <a:pt x="2070" y="21717"/>
                </a:lnTo>
                <a:lnTo>
                  <a:pt x="3149" y="23431"/>
                </a:lnTo>
                <a:lnTo>
                  <a:pt x="4152" y="21310"/>
                </a:lnTo>
                <a:lnTo>
                  <a:pt x="4902" y="19011"/>
                </a:lnTo>
                <a:lnTo>
                  <a:pt x="5346" y="16560"/>
                </a:lnTo>
                <a:lnTo>
                  <a:pt x="4851" y="15125"/>
                </a:lnTo>
                <a:lnTo>
                  <a:pt x="4495" y="13665"/>
                </a:lnTo>
                <a:lnTo>
                  <a:pt x="3848" y="9690"/>
                </a:lnTo>
                <a:lnTo>
                  <a:pt x="3924" y="7277"/>
                </a:lnTo>
                <a:lnTo>
                  <a:pt x="4394" y="5003"/>
                </a:lnTo>
                <a:lnTo>
                  <a:pt x="3810" y="3187"/>
                </a:lnTo>
                <a:lnTo>
                  <a:pt x="3048" y="1524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7" name="object 1127"/>
          <p:cNvSpPr/>
          <p:nvPr/>
        </p:nvSpPr>
        <p:spPr>
          <a:xfrm>
            <a:off x="4165231" y="4127322"/>
            <a:ext cx="42659" cy="44869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8" name="object 1128"/>
          <p:cNvSpPr/>
          <p:nvPr/>
        </p:nvSpPr>
        <p:spPr>
          <a:xfrm>
            <a:off x="4206925" y="4145216"/>
            <a:ext cx="1625" cy="11391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9" name="object 1129"/>
          <p:cNvSpPr/>
          <p:nvPr/>
        </p:nvSpPr>
        <p:spPr>
          <a:xfrm>
            <a:off x="4162158" y="412492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45326" y="31673"/>
                </a:moveTo>
                <a:lnTo>
                  <a:pt x="42319" y="37989"/>
                </a:lnTo>
                <a:lnTo>
                  <a:pt x="37692" y="42919"/>
                </a:lnTo>
                <a:lnTo>
                  <a:pt x="31633" y="46125"/>
                </a:lnTo>
                <a:lnTo>
                  <a:pt x="24333" y="47269"/>
                </a:lnTo>
                <a:lnTo>
                  <a:pt x="23837" y="47269"/>
                </a:lnTo>
                <a:lnTo>
                  <a:pt x="24625" y="48183"/>
                </a:lnTo>
                <a:lnTo>
                  <a:pt x="25349" y="49174"/>
                </a:lnTo>
                <a:lnTo>
                  <a:pt x="25996" y="50241"/>
                </a:lnTo>
                <a:lnTo>
                  <a:pt x="27305" y="50114"/>
                </a:lnTo>
                <a:lnTo>
                  <a:pt x="28587" y="49898"/>
                </a:lnTo>
                <a:lnTo>
                  <a:pt x="29832" y="49618"/>
                </a:lnTo>
                <a:lnTo>
                  <a:pt x="33629" y="45288"/>
                </a:lnTo>
                <a:lnTo>
                  <a:pt x="38798" y="42494"/>
                </a:lnTo>
                <a:lnTo>
                  <a:pt x="44297" y="41300"/>
                </a:lnTo>
                <a:lnTo>
                  <a:pt x="45427" y="40043"/>
                </a:lnTo>
                <a:lnTo>
                  <a:pt x="46443" y="38671"/>
                </a:lnTo>
                <a:lnTo>
                  <a:pt x="47320" y="37185"/>
                </a:lnTo>
                <a:lnTo>
                  <a:pt x="46418" y="35445"/>
                </a:lnTo>
                <a:lnTo>
                  <a:pt x="45745" y="33591"/>
                </a:lnTo>
                <a:lnTo>
                  <a:pt x="45326" y="31673"/>
                </a:lnTo>
                <a:close/>
              </a:path>
              <a:path w="48895" h="50800">
                <a:moveTo>
                  <a:pt x="25400" y="0"/>
                </a:moveTo>
                <a:lnTo>
                  <a:pt x="18041" y="932"/>
                </a:lnTo>
                <a:lnTo>
                  <a:pt x="11156" y="3714"/>
                </a:lnTo>
                <a:lnTo>
                  <a:pt x="5272" y="8326"/>
                </a:lnTo>
                <a:lnTo>
                  <a:pt x="914" y="14744"/>
                </a:lnTo>
                <a:lnTo>
                  <a:pt x="1854" y="17284"/>
                </a:lnTo>
                <a:lnTo>
                  <a:pt x="2451" y="20142"/>
                </a:lnTo>
                <a:lnTo>
                  <a:pt x="2641" y="23698"/>
                </a:lnTo>
                <a:lnTo>
                  <a:pt x="2438" y="27558"/>
                </a:lnTo>
                <a:lnTo>
                  <a:pt x="1493" y="31153"/>
                </a:lnTo>
                <a:lnTo>
                  <a:pt x="0" y="34277"/>
                </a:lnTo>
                <a:lnTo>
                  <a:pt x="635" y="35839"/>
                </a:lnTo>
                <a:lnTo>
                  <a:pt x="1435" y="37337"/>
                </a:lnTo>
                <a:lnTo>
                  <a:pt x="2387" y="38747"/>
                </a:lnTo>
                <a:lnTo>
                  <a:pt x="6870" y="38785"/>
                </a:lnTo>
                <a:lnTo>
                  <a:pt x="8216" y="38988"/>
                </a:lnTo>
                <a:lnTo>
                  <a:pt x="5537" y="35445"/>
                </a:lnTo>
                <a:lnTo>
                  <a:pt x="3765" y="31114"/>
                </a:lnTo>
                <a:lnTo>
                  <a:pt x="3060" y="26847"/>
                </a:lnTo>
                <a:lnTo>
                  <a:pt x="3789" y="17856"/>
                </a:lnTo>
                <a:lnTo>
                  <a:pt x="3873" y="17284"/>
                </a:lnTo>
                <a:lnTo>
                  <a:pt x="8618" y="9580"/>
                </a:lnTo>
                <a:lnTo>
                  <a:pt x="16199" y="4328"/>
                </a:lnTo>
                <a:lnTo>
                  <a:pt x="25349" y="2400"/>
                </a:lnTo>
                <a:lnTo>
                  <a:pt x="36282" y="2400"/>
                </a:lnTo>
                <a:lnTo>
                  <a:pt x="32350" y="846"/>
                </a:lnTo>
                <a:lnTo>
                  <a:pt x="25400" y="0"/>
                </a:lnTo>
                <a:close/>
              </a:path>
              <a:path w="48895" h="50800">
                <a:moveTo>
                  <a:pt x="36282" y="2400"/>
                </a:moveTo>
                <a:lnTo>
                  <a:pt x="25349" y="2400"/>
                </a:lnTo>
                <a:lnTo>
                  <a:pt x="26530" y="2425"/>
                </a:lnTo>
                <a:lnTo>
                  <a:pt x="33477" y="4169"/>
                </a:lnTo>
                <a:lnTo>
                  <a:pt x="39074" y="8153"/>
                </a:lnTo>
                <a:lnTo>
                  <a:pt x="43200" y="13737"/>
                </a:lnTo>
                <a:lnTo>
                  <a:pt x="45732" y="20281"/>
                </a:lnTo>
                <a:lnTo>
                  <a:pt x="46355" y="17856"/>
                </a:lnTo>
                <a:lnTo>
                  <a:pt x="47282" y="15659"/>
                </a:lnTo>
                <a:lnTo>
                  <a:pt x="48437" y="13690"/>
                </a:lnTo>
                <a:lnTo>
                  <a:pt x="44316" y="7672"/>
                </a:lnTo>
                <a:lnTo>
                  <a:pt x="38804" y="3397"/>
                </a:lnTo>
                <a:lnTo>
                  <a:pt x="36282" y="240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0" name="object 1130"/>
          <p:cNvSpPr/>
          <p:nvPr/>
        </p:nvSpPr>
        <p:spPr>
          <a:xfrm>
            <a:off x="4211142" y="4143565"/>
            <a:ext cx="1930" cy="11912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1" name="object 1131"/>
          <p:cNvSpPr/>
          <p:nvPr/>
        </p:nvSpPr>
        <p:spPr>
          <a:xfrm>
            <a:off x="4207484" y="4138612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3124" y="0"/>
                </a:moveTo>
                <a:lnTo>
                  <a:pt x="1955" y="1968"/>
                </a:lnTo>
                <a:lnTo>
                  <a:pt x="1028" y="4165"/>
                </a:lnTo>
                <a:lnTo>
                  <a:pt x="406" y="6591"/>
                </a:lnTo>
                <a:lnTo>
                  <a:pt x="800" y="8178"/>
                </a:lnTo>
                <a:lnTo>
                  <a:pt x="1066" y="9804"/>
                </a:lnTo>
                <a:lnTo>
                  <a:pt x="1041" y="13716"/>
                </a:lnTo>
                <a:lnTo>
                  <a:pt x="635" y="15963"/>
                </a:lnTo>
                <a:lnTo>
                  <a:pt x="0" y="17983"/>
                </a:lnTo>
                <a:lnTo>
                  <a:pt x="419" y="19900"/>
                </a:lnTo>
                <a:lnTo>
                  <a:pt x="1104" y="21742"/>
                </a:lnTo>
                <a:lnTo>
                  <a:pt x="1993" y="23495"/>
                </a:lnTo>
                <a:lnTo>
                  <a:pt x="3187" y="21462"/>
                </a:lnTo>
                <a:lnTo>
                  <a:pt x="4127" y="19253"/>
                </a:lnTo>
                <a:lnTo>
                  <a:pt x="4762" y="16852"/>
                </a:lnTo>
                <a:lnTo>
                  <a:pt x="4513" y="15925"/>
                </a:lnTo>
                <a:lnTo>
                  <a:pt x="4330" y="15062"/>
                </a:lnTo>
                <a:lnTo>
                  <a:pt x="3657" y="10909"/>
                </a:lnTo>
                <a:lnTo>
                  <a:pt x="3949" y="7797"/>
                </a:lnTo>
                <a:lnTo>
                  <a:pt x="4864" y="4940"/>
                </a:lnTo>
                <a:lnTo>
                  <a:pt x="4432" y="3162"/>
                </a:lnTo>
                <a:lnTo>
                  <a:pt x="3848" y="1511"/>
                </a:lnTo>
                <a:lnTo>
                  <a:pt x="31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2" name="object 1132"/>
          <p:cNvSpPr/>
          <p:nvPr/>
        </p:nvSpPr>
        <p:spPr>
          <a:xfrm>
            <a:off x="4116857" y="4126395"/>
            <a:ext cx="43421" cy="44145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3" name="object 1133"/>
          <p:cNvSpPr/>
          <p:nvPr/>
        </p:nvSpPr>
        <p:spPr>
          <a:xfrm>
            <a:off x="4114317" y="4123995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5647" y="2400"/>
                </a:moveTo>
                <a:lnTo>
                  <a:pt x="24828" y="2400"/>
                </a:lnTo>
                <a:lnTo>
                  <a:pt x="26009" y="2425"/>
                </a:lnTo>
                <a:lnTo>
                  <a:pt x="34050" y="4730"/>
                </a:lnTo>
                <a:lnTo>
                  <a:pt x="40190" y="9980"/>
                </a:lnTo>
                <a:lnTo>
                  <a:pt x="44227" y="17132"/>
                </a:lnTo>
                <a:lnTo>
                  <a:pt x="45958" y="25158"/>
                </a:lnTo>
                <a:lnTo>
                  <a:pt x="44509" y="32572"/>
                </a:lnTo>
                <a:lnTo>
                  <a:pt x="41182" y="38854"/>
                </a:lnTo>
                <a:lnTo>
                  <a:pt x="36185" y="43628"/>
                </a:lnTo>
                <a:lnTo>
                  <a:pt x="29718" y="46532"/>
                </a:lnTo>
                <a:lnTo>
                  <a:pt x="30022" y="47434"/>
                </a:lnTo>
                <a:lnTo>
                  <a:pt x="30276" y="48361"/>
                </a:lnTo>
                <a:lnTo>
                  <a:pt x="30480" y="49326"/>
                </a:lnTo>
                <a:lnTo>
                  <a:pt x="30670" y="49276"/>
                </a:lnTo>
                <a:lnTo>
                  <a:pt x="34226" y="44932"/>
                </a:lnTo>
                <a:lnTo>
                  <a:pt x="39090" y="42024"/>
                </a:lnTo>
                <a:lnTo>
                  <a:pt x="44373" y="40614"/>
                </a:lnTo>
                <a:lnTo>
                  <a:pt x="45732" y="38976"/>
                </a:lnTo>
                <a:lnTo>
                  <a:pt x="46913" y="37172"/>
                </a:lnTo>
                <a:lnTo>
                  <a:pt x="47853" y="35204"/>
                </a:lnTo>
                <a:lnTo>
                  <a:pt x="46685" y="32308"/>
                </a:lnTo>
                <a:lnTo>
                  <a:pt x="46088" y="29184"/>
                </a:lnTo>
                <a:lnTo>
                  <a:pt x="46469" y="22098"/>
                </a:lnTo>
                <a:lnTo>
                  <a:pt x="47358" y="18656"/>
                </a:lnTo>
                <a:lnTo>
                  <a:pt x="48755" y="15671"/>
                </a:lnTo>
                <a:lnTo>
                  <a:pt x="44781" y="8776"/>
                </a:lnTo>
                <a:lnTo>
                  <a:pt x="39112" y="3883"/>
                </a:lnTo>
                <a:lnTo>
                  <a:pt x="35647" y="2400"/>
                </a:lnTo>
                <a:close/>
              </a:path>
              <a:path w="48895" h="49529">
                <a:moveTo>
                  <a:pt x="24879" y="0"/>
                </a:moveTo>
                <a:lnTo>
                  <a:pt x="17302" y="989"/>
                </a:lnTo>
                <a:lnTo>
                  <a:pt x="10248" y="3940"/>
                </a:lnTo>
                <a:lnTo>
                  <a:pt x="4291" y="8829"/>
                </a:lnTo>
                <a:lnTo>
                  <a:pt x="0" y="15633"/>
                </a:lnTo>
                <a:lnTo>
                  <a:pt x="1168" y="18402"/>
                </a:lnTo>
                <a:lnTo>
                  <a:pt x="1905" y="21577"/>
                </a:lnTo>
                <a:lnTo>
                  <a:pt x="1932" y="22098"/>
                </a:lnTo>
                <a:lnTo>
                  <a:pt x="2042" y="26847"/>
                </a:lnTo>
                <a:lnTo>
                  <a:pt x="1928" y="27914"/>
                </a:lnTo>
                <a:lnTo>
                  <a:pt x="1816" y="28727"/>
                </a:lnTo>
                <a:lnTo>
                  <a:pt x="1485" y="30226"/>
                </a:lnTo>
                <a:lnTo>
                  <a:pt x="3263" y="30035"/>
                </a:lnTo>
                <a:lnTo>
                  <a:pt x="2901" y="28727"/>
                </a:lnTo>
                <a:lnTo>
                  <a:pt x="2717" y="27914"/>
                </a:lnTo>
                <a:lnTo>
                  <a:pt x="2552" y="26847"/>
                </a:lnTo>
                <a:lnTo>
                  <a:pt x="3315" y="17348"/>
                </a:lnTo>
                <a:lnTo>
                  <a:pt x="8099" y="9575"/>
                </a:lnTo>
                <a:lnTo>
                  <a:pt x="15679" y="4327"/>
                </a:lnTo>
                <a:lnTo>
                  <a:pt x="24828" y="2400"/>
                </a:lnTo>
                <a:lnTo>
                  <a:pt x="35647" y="2400"/>
                </a:lnTo>
                <a:lnTo>
                  <a:pt x="32296" y="966"/>
                </a:lnTo>
                <a:lnTo>
                  <a:pt x="24879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4" name="object 1134"/>
          <p:cNvSpPr/>
          <p:nvPr/>
        </p:nvSpPr>
        <p:spPr>
          <a:xfrm>
            <a:off x="4160418" y="4139666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654" y="0"/>
                </a:moveTo>
                <a:lnTo>
                  <a:pt x="1257" y="2997"/>
                </a:lnTo>
                <a:lnTo>
                  <a:pt x="381" y="6426"/>
                </a:lnTo>
                <a:lnTo>
                  <a:pt x="0" y="13512"/>
                </a:lnTo>
                <a:lnTo>
                  <a:pt x="584" y="16637"/>
                </a:lnTo>
                <a:lnTo>
                  <a:pt x="1752" y="19532"/>
                </a:lnTo>
                <a:lnTo>
                  <a:pt x="3263" y="16382"/>
                </a:lnTo>
                <a:lnTo>
                  <a:pt x="4191" y="12826"/>
                </a:lnTo>
                <a:lnTo>
                  <a:pt x="4394" y="8953"/>
                </a:lnTo>
                <a:lnTo>
                  <a:pt x="4203" y="5397"/>
                </a:lnTo>
                <a:lnTo>
                  <a:pt x="3606" y="2540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5" name="object 1135"/>
          <p:cNvSpPr/>
          <p:nvPr/>
        </p:nvSpPr>
        <p:spPr>
          <a:xfrm>
            <a:off x="4034599" y="4151300"/>
            <a:ext cx="29070" cy="44119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6" name="object 1136"/>
          <p:cNvSpPr/>
          <p:nvPr/>
        </p:nvSpPr>
        <p:spPr>
          <a:xfrm>
            <a:off x="4029125" y="4148620"/>
            <a:ext cx="38100" cy="50165"/>
          </a:xfrm>
          <a:custGeom>
            <a:avLst/>
            <a:gdLst/>
            <a:ahLst/>
            <a:cxnLst/>
            <a:rect l="l" t="t" r="r" b="b"/>
            <a:pathLst>
              <a:path w="38100" h="50164">
                <a:moveTo>
                  <a:pt x="5473" y="38049"/>
                </a:moveTo>
                <a:lnTo>
                  <a:pt x="4102" y="38290"/>
                </a:lnTo>
                <a:lnTo>
                  <a:pt x="0" y="38315"/>
                </a:lnTo>
                <a:lnTo>
                  <a:pt x="4622" y="45173"/>
                </a:lnTo>
                <a:lnTo>
                  <a:pt x="12649" y="49910"/>
                </a:lnTo>
                <a:lnTo>
                  <a:pt x="20916" y="49910"/>
                </a:lnTo>
                <a:lnTo>
                  <a:pt x="22072" y="49885"/>
                </a:lnTo>
                <a:lnTo>
                  <a:pt x="28041" y="49555"/>
                </a:lnTo>
                <a:lnTo>
                  <a:pt x="33451" y="47650"/>
                </a:lnTo>
                <a:lnTo>
                  <a:pt x="34641" y="46786"/>
                </a:lnTo>
                <a:lnTo>
                  <a:pt x="26809" y="46786"/>
                </a:lnTo>
                <a:lnTo>
                  <a:pt x="20510" y="46748"/>
                </a:lnTo>
                <a:lnTo>
                  <a:pt x="14122" y="46405"/>
                </a:lnTo>
                <a:lnTo>
                  <a:pt x="8966" y="42887"/>
                </a:lnTo>
                <a:lnTo>
                  <a:pt x="5473" y="38049"/>
                </a:lnTo>
                <a:close/>
              </a:path>
              <a:path w="38100" h="50164">
                <a:moveTo>
                  <a:pt x="34543" y="42976"/>
                </a:moveTo>
                <a:lnTo>
                  <a:pt x="31089" y="45402"/>
                </a:lnTo>
                <a:lnTo>
                  <a:pt x="26809" y="46786"/>
                </a:lnTo>
                <a:lnTo>
                  <a:pt x="34641" y="46786"/>
                </a:lnTo>
                <a:lnTo>
                  <a:pt x="37807" y="44488"/>
                </a:lnTo>
                <a:lnTo>
                  <a:pt x="36690" y="44056"/>
                </a:lnTo>
                <a:lnTo>
                  <a:pt x="35598" y="43560"/>
                </a:lnTo>
                <a:lnTo>
                  <a:pt x="34543" y="42976"/>
                </a:lnTo>
                <a:close/>
              </a:path>
              <a:path w="38100" h="50164">
                <a:moveTo>
                  <a:pt x="28295" y="0"/>
                </a:moveTo>
                <a:lnTo>
                  <a:pt x="28384" y="2679"/>
                </a:lnTo>
                <a:lnTo>
                  <a:pt x="28625" y="2743"/>
                </a:lnTo>
                <a:lnTo>
                  <a:pt x="29095" y="2908"/>
                </a:lnTo>
                <a:lnTo>
                  <a:pt x="29895" y="2158"/>
                </a:lnTo>
                <a:lnTo>
                  <a:pt x="30733" y="1473"/>
                </a:lnTo>
                <a:lnTo>
                  <a:pt x="31610" y="838"/>
                </a:lnTo>
                <a:lnTo>
                  <a:pt x="30518" y="495"/>
                </a:lnTo>
                <a:lnTo>
                  <a:pt x="29413" y="215"/>
                </a:lnTo>
                <a:lnTo>
                  <a:pt x="2829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7" name="object 1137"/>
          <p:cNvSpPr/>
          <p:nvPr/>
        </p:nvSpPr>
        <p:spPr>
          <a:xfrm>
            <a:off x="4068432" y="4127322"/>
            <a:ext cx="43472" cy="33324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8" name="object 1138"/>
          <p:cNvSpPr/>
          <p:nvPr/>
        </p:nvSpPr>
        <p:spPr>
          <a:xfrm>
            <a:off x="4064076" y="4124922"/>
            <a:ext cx="50800" cy="30480"/>
          </a:xfrm>
          <a:custGeom>
            <a:avLst/>
            <a:gdLst/>
            <a:ahLst/>
            <a:cxnLst/>
            <a:rect l="l" t="t" r="r" b="b"/>
            <a:pathLst>
              <a:path w="50800" h="30479">
                <a:moveTo>
                  <a:pt x="37582" y="2412"/>
                </a:moveTo>
                <a:lnTo>
                  <a:pt x="26682" y="2412"/>
                </a:lnTo>
                <a:lnTo>
                  <a:pt x="27863" y="2438"/>
                </a:lnTo>
                <a:lnTo>
                  <a:pt x="35905" y="4738"/>
                </a:lnTo>
                <a:lnTo>
                  <a:pt x="42046" y="9988"/>
                </a:lnTo>
                <a:lnTo>
                  <a:pt x="46087" y="17143"/>
                </a:lnTo>
                <a:lnTo>
                  <a:pt x="47828" y="25158"/>
                </a:lnTo>
                <a:lnTo>
                  <a:pt x="47726" y="26949"/>
                </a:lnTo>
                <a:lnTo>
                  <a:pt x="47459" y="28689"/>
                </a:lnTo>
                <a:lnTo>
                  <a:pt x="47040" y="30352"/>
                </a:lnTo>
                <a:lnTo>
                  <a:pt x="48094" y="30035"/>
                </a:lnTo>
                <a:lnTo>
                  <a:pt x="48641" y="29908"/>
                </a:lnTo>
                <a:lnTo>
                  <a:pt x="48209" y="28028"/>
                </a:lnTo>
                <a:lnTo>
                  <a:pt x="48109" y="26949"/>
                </a:lnTo>
                <a:lnTo>
                  <a:pt x="48081" y="25158"/>
                </a:lnTo>
                <a:lnTo>
                  <a:pt x="48323" y="20624"/>
                </a:lnTo>
                <a:lnTo>
                  <a:pt x="49060" y="17487"/>
                </a:lnTo>
                <a:lnTo>
                  <a:pt x="50241" y="14719"/>
                </a:lnTo>
                <a:lnTo>
                  <a:pt x="46180" y="8245"/>
                </a:lnTo>
                <a:lnTo>
                  <a:pt x="40579" y="3649"/>
                </a:lnTo>
                <a:lnTo>
                  <a:pt x="37582" y="2412"/>
                </a:lnTo>
                <a:close/>
              </a:path>
              <a:path w="50800" h="30479">
                <a:moveTo>
                  <a:pt x="26746" y="0"/>
                </a:moveTo>
                <a:lnTo>
                  <a:pt x="17684" y="1428"/>
                </a:lnTo>
                <a:lnTo>
                  <a:pt x="9544" y="5684"/>
                </a:lnTo>
                <a:lnTo>
                  <a:pt x="3318" y="12724"/>
                </a:lnTo>
                <a:lnTo>
                  <a:pt x="0" y="22504"/>
                </a:lnTo>
                <a:lnTo>
                  <a:pt x="1397" y="21780"/>
                </a:lnTo>
                <a:lnTo>
                  <a:pt x="2857" y="21183"/>
                </a:lnTo>
                <a:lnTo>
                  <a:pt x="4356" y="20713"/>
                </a:lnTo>
                <a:lnTo>
                  <a:pt x="7010" y="13423"/>
                </a:lnTo>
                <a:lnTo>
                  <a:pt x="12104" y="7624"/>
                </a:lnTo>
                <a:lnTo>
                  <a:pt x="18906" y="3795"/>
                </a:lnTo>
                <a:lnTo>
                  <a:pt x="26682" y="2412"/>
                </a:lnTo>
                <a:lnTo>
                  <a:pt x="37582" y="2412"/>
                </a:lnTo>
                <a:lnTo>
                  <a:pt x="33935" y="908"/>
                </a:lnTo>
                <a:lnTo>
                  <a:pt x="2674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9" name="object 1139"/>
          <p:cNvSpPr/>
          <p:nvPr/>
        </p:nvSpPr>
        <p:spPr>
          <a:xfrm>
            <a:off x="4112121" y="4139628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195" y="0"/>
                </a:moveTo>
                <a:lnTo>
                  <a:pt x="1027" y="2768"/>
                </a:lnTo>
                <a:lnTo>
                  <a:pt x="289" y="5943"/>
                </a:lnTo>
                <a:lnTo>
                  <a:pt x="89" y="9525"/>
                </a:lnTo>
                <a:lnTo>
                  <a:pt x="0" y="11531"/>
                </a:lnTo>
                <a:lnTo>
                  <a:pt x="163" y="13322"/>
                </a:lnTo>
                <a:lnTo>
                  <a:pt x="595" y="15189"/>
                </a:lnTo>
                <a:lnTo>
                  <a:pt x="1611" y="14935"/>
                </a:lnTo>
                <a:lnTo>
                  <a:pt x="2653" y="14731"/>
                </a:lnTo>
                <a:lnTo>
                  <a:pt x="3681" y="14592"/>
                </a:lnTo>
                <a:lnTo>
                  <a:pt x="4011" y="13093"/>
                </a:lnTo>
                <a:lnTo>
                  <a:pt x="4227" y="11531"/>
                </a:lnTo>
                <a:lnTo>
                  <a:pt x="4291" y="9525"/>
                </a:lnTo>
                <a:lnTo>
                  <a:pt x="4094" y="5918"/>
                </a:lnTo>
                <a:lnTo>
                  <a:pt x="3364" y="2768"/>
                </a:lnTo>
                <a:lnTo>
                  <a:pt x="21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0" name="object 1140"/>
          <p:cNvSpPr/>
          <p:nvPr/>
        </p:nvSpPr>
        <p:spPr>
          <a:xfrm>
            <a:off x="4015879" y="4131068"/>
            <a:ext cx="36791" cy="17195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1" name="object 1141"/>
          <p:cNvSpPr/>
          <p:nvPr/>
        </p:nvSpPr>
        <p:spPr>
          <a:xfrm>
            <a:off x="4050969" y="4150563"/>
            <a:ext cx="2032" cy="345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2" name="object 1142"/>
          <p:cNvSpPr/>
          <p:nvPr/>
        </p:nvSpPr>
        <p:spPr>
          <a:xfrm>
            <a:off x="4010609" y="4128592"/>
            <a:ext cx="82740" cy="62953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3" name="object 1143"/>
          <p:cNvSpPr/>
          <p:nvPr/>
        </p:nvSpPr>
        <p:spPr>
          <a:xfrm>
            <a:off x="4061409" y="4146677"/>
            <a:ext cx="36245" cy="43903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4" name="object 1144"/>
          <p:cNvSpPr/>
          <p:nvPr/>
        </p:nvSpPr>
        <p:spPr>
          <a:xfrm>
            <a:off x="4064101" y="4148544"/>
            <a:ext cx="30035" cy="26771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5" name="object 1145"/>
          <p:cNvSpPr/>
          <p:nvPr/>
        </p:nvSpPr>
        <p:spPr>
          <a:xfrm>
            <a:off x="4063960" y="4150804"/>
            <a:ext cx="13755" cy="21716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6" name="object 1146"/>
          <p:cNvSpPr/>
          <p:nvPr/>
        </p:nvSpPr>
        <p:spPr>
          <a:xfrm>
            <a:off x="4060736" y="4147426"/>
            <a:ext cx="33655" cy="47625"/>
          </a:xfrm>
          <a:custGeom>
            <a:avLst/>
            <a:gdLst/>
            <a:ahLst/>
            <a:cxnLst/>
            <a:rect l="l" t="t" r="r" b="b"/>
            <a:pathLst>
              <a:path w="33654" h="47625">
                <a:moveTo>
                  <a:pt x="9194" y="43154"/>
                </a:moveTo>
                <a:lnTo>
                  <a:pt x="8195" y="44119"/>
                </a:lnTo>
                <a:lnTo>
                  <a:pt x="7264" y="44919"/>
                </a:lnTo>
                <a:lnTo>
                  <a:pt x="6197" y="45681"/>
                </a:lnTo>
                <a:lnTo>
                  <a:pt x="8839" y="46685"/>
                </a:lnTo>
                <a:lnTo>
                  <a:pt x="11645" y="47244"/>
                </a:lnTo>
                <a:lnTo>
                  <a:pt x="14465" y="47244"/>
                </a:lnTo>
                <a:lnTo>
                  <a:pt x="15621" y="47218"/>
                </a:lnTo>
                <a:lnTo>
                  <a:pt x="22593" y="46837"/>
                </a:lnTo>
                <a:lnTo>
                  <a:pt x="28790" y="44297"/>
                </a:lnTo>
                <a:lnTo>
                  <a:pt x="28989" y="44119"/>
                </a:lnTo>
                <a:lnTo>
                  <a:pt x="14998" y="44119"/>
                </a:lnTo>
                <a:lnTo>
                  <a:pt x="12344" y="43992"/>
                </a:lnTo>
                <a:lnTo>
                  <a:pt x="10718" y="43675"/>
                </a:lnTo>
                <a:lnTo>
                  <a:pt x="9194" y="43154"/>
                </a:lnTo>
                <a:close/>
              </a:path>
              <a:path w="33654" h="47625">
                <a:moveTo>
                  <a:pt x="32410" y="36271"/>
                </a:moveTo>
                <a:lnTo>
                  <a:pt x="28511" y="41122"/>
                </a:lnTo>
                <a:lnTo>
                  <a:pt x="22656" y="44119"/>
                </a:lnTo>
                <a:lnTo>
                  <a:pt x="28989" y="44119"/>
                </a:lnTo>
                <a:lnTo>
                  <a:pt x="33451" y="40132"/>
                </a:lnTo>
                <a:lnTo>
                  <a:pt x="32981" y="38887"/>
                </a:lnTo>
                <a:lnTo>
                  <a:pt x="32638" y="37592"/>
                </a:lnTo>
                <a:lnTo>
                  <a:pt x="32410" y="36271"/>
                </a:lnTo>
                <a:close/>
              </a:path>
              <a:path w="33654" h="47625">
                <a:moveTo>
                  <a:pt x="3340" y="0"/>
                </a:moveTo>
                <a:lnTo>
                  <a:pt x="2184" y="596"/>
                </a:lnTo>
                <a:lnTo>
                  <a:pt x="1066" y="1282"/>
                </a:lnTo>
                <a:lnTo>
                  <a:pt x="0" y="2044"/>
                </a:lnTo>
                <a:lnTo>
                  <a:pt x="1054" y="2374"/>
                </a:lnTo>
                <a:lnTo>
                  <a:pt x="2082" y="2781"/>
                </a:lnTo>
                <a:lnTo>
                  <a:pt x="3073" y="3238"/>
                </a:lnTo>
                <a:lnTo>
                  <a:pt x="3194" y="1282"/>
                </a:lnTo>
                <a:lnTo>
                  <a:pt x="33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7" name="object 1147"/>
          <p:cNvSpPr/>
          <p:nvPr/>
        </p:nvSpPr>
        <p:spPr>
          <a:xfrm>
            <a:off x="4050893" y="4151528"/>
            <a:ext cx="15722" cy="40068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8" name="object 1148"/>
          <p:cNvSpPr/>
          <p:nvPr/>
        </p:nvSpPr>
        <p:spPr>
          <a:xfrm>
            <a:off x="4058221" y="4149458"/>
            <a:ext cx="12065" cy="43815"/>
          </a:xfrm>
          <a:custGeom>
            <a:avLst/>
            <a:gdLst/>
            <a:ahLst/>
            <a:cxnLst/>
            <a:rect l="l" t="t" r="r" b="b"/>
            <a:pathLst>
              <a:path w="12064" h="43814">
                <a:moveTo>
                  <a:pt x="8394" y="39636"/>
                </a:moveTo>
                <a:lnTo>
                  <a:pt x="7492" y="40563"/>
                </a:lnTo>
                <a:lnTo>
                  <a:pt x="6515" y="41401"/>
                </a:lnTo>
                <a:lnTo>
                  <a:pt x="5448" y="42138"/>
                </a:lnTo>
                <a:lnTo>
                  <a:pt x="6502" y="42722"/>
                </a:lnTo>
                <a:lnTo>
                  <a:pt x="7594" y="43230"/>
                </a:lnTo>
                <a:lnTo>
                  <a:pt x="8712" y="43649"/>
                </a:lnTo>
                <a:lnTo>
                  <a:pt x="9778" y="42875"/>
                </a:lnTo>
                <a:lnTo>
                  <a:pt x="10769" y="42036"/>
                </a:lnTo>
                <a:lnTo>
                  <a:pt x="11696" y="41122"/>
                </a:lnTo>
                <a:lnTo>
                  <a:pt x="10540" y="40728"/>
                </a:lnTo>
                <a:lnTo>
                  <a:pt x="9436" y="40233"/>
                </a:lnTo>
                <a:lnTo>
                  <a:pt x="8394" y="39636"/>
                </a:lnTo>
                <a:close/>
              </a:path>
              <a:path w="12064" h="43814">
                <a:moveTo>
                  <a:pt x="2514" y="0"/>
                </a:moveTo>
                <a:lnTo>
                  <a:pt x="1514" y="736"/>
                </a:lnTo>
                <a:lnTo>
                  <a:pt x="800" y="1320"/>
                </a:lnTo>
                <a:lnTo>
                  <a:pt x="0" y="2070"/>
                </a:lnTo>
                <a:lnTo>
                  <a:pt x="1117" y="2451"/>
                </a:lnTo>
                <a:lnTo>
                  <a:pt x="2184" y="2920"/>
                </a:lnTo>
                <a:lnTo>
                  <a:pt x="3187" y="3492"/>
                </a:lnTo>
                <a:lnTo>
                  <a:pt x="3937" y="2793"/>
                </a:lnTo>
                <a:lnTo>
                  <a:pt x="4844" y="2070"/>
                </a:lnTo>
                <a:lnTo>
                  <a:pt x="5575" y="1549"/>
                </a:lnTo>
                <a:lnTo>
                  <a:pt x="5587" y="1206"/>
                </a:lnTo>
                <a:lnTo>
                  <a:pt x="4584" y="736"/>
                </a:lnTo>
                <a:lnTo>
                  <a:pt x="3555" y="342"/>
                </a:lnTo>
                <a:lnTo>
                  <a:pt x="25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9" name="object 1149"/>
          <p:cNvSpPr/>
          <p:nvPr/>
        </p:nvSpPr>
        <p:spPr>
          <a:xfrm>
            <a:off x="4068216" y="4144276"/>
            <a:ext cx="33185" cy="20497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0" name="object 1150"/>
          <p:cNvSpPr/>
          <p:nvPr/>
        </p:nvSpPr>
        <p:spPr>
          <a:xfrm>
            <a:off x="4063809" y="4145635"/>
            <a:ext cx="5080" cy="5715"/>
          </a:xfrm>
          <a:custGeom>
            <a:avLst/>
            <a:gdLst/>
            <a:ahLst/>
            <a:cxnLst/>
            <a:rect l="l" t="t" r="r" b="b"/>
            <a:pathLst>
              <a:path w="5079" h="5714">
                <a:moveTo>
                  <a:pt x="4622" y="0"/>
                </a:moveTo>
                <a:lnTo>
                  <a:pt x="0" y="5029"/>
                </a:lnTo>
                <a:lnTo>
                  <a:pt x="292" y="5168"/>
                </a:lnTo>
                <a:lnTo>
                  <a:pt x="1587" y="4279"/>
                </a:lnTo>
                <a:lnTo>
                  <a:pt x="2959" y="3530"/>
                </a:lnTo>
                <a:lnTo>
                  <a:pt x="4406" y="2908"/>
                </a:lnTo>
                <a:lnTo>
                  <a:pt x="4483" y="952"/>
                </a:lnTo>
                <a:lnTo>
                  <a:pt x="462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1" name="object 1151"/>
          <p:cNvSpPr/>
          <p:nvPr/>
        </p:nvSpPr>
        <p:spPr>
          <a:xfrm>
            <a:off x="4053725" y="4152328"/>
            <a:ext cx="3683" cy="9194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2" name="object 1152"/>
          <p:cNvSpPr/>
          <p:nvPr/>
        </p:nvSpPr>
        <p:spPr>
          <a:xfrm>
            <a:off x="4098023" y="4159212"/>
            <a:ext cx="42799" cy="42011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3" name="object 1153"/>
          <p:cNvSpPr/>
          <p:nvPr/>
        </p:nvSpPr>
        <p:spPr>
          <a:xfrm>
            <a:off x="4118368" y="4156380"/>
            <a:ext cx="20878" cy="14884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4" name="object 1154"/>
          <p:cNvSpPr/>
          <p:nvPr/>
        </p:nvSpPr>
        <p:spPr>
          <a:xfrm>
            <a:off x="4102353" y="4156392"/>
            <a:ext cx="37807" cy="17995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5" name="object 1155"/>
          <p:cNvSpPr/>
          <p:nvPr/>
        </p:nvSpPr>
        <p:spPr>
          <a:xfrm>
            <a:off x="4097197" y="4156849"/>
            <a:ext cx="17894" cy="26415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6" name="object 1156"/>
          <p:cNvSpPr/>
          <p:nvPr/>
        </p:nvSpPr>
        <p:spPr>
          <a:xfrm>
            <a:off x="4092867" y="4153954"/>
            <a:ext cx="51955" cy="50393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7" name="object 1157"/>
          <p:cNvSpPr/>
          <p:nvPr/>
        </p:nvSpPr>
        <p:spPr>
          <a:xfrm>
            <a:off x="4093349" y="4170603"/>
            <a:ext cx="4914" cy="4305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8" name="object 1158"/>
          <p:cNvSpPr/>
          <p:nvPr/>
        </p:nvSpPr>
        <p:spPr>
          <a:xfrm>
            <a:off x="4093146" y="4175404"/>
            <a:ext cx="5080" cy="12700"/>
          </a:xfrm>
          <a:custGeom>
            <a:avLst/>
            <a:gdLst/>
            <a:ahLst/>
            <a:cxnLst/>
            <a:rect l="l" t="t" r="r" b="b"/>
            <a:pathLst>
              <a:path w="5079" h="12700">
                <a:moveTo>
                  <a:pt x="4216" y="0"/>
                </a:moveTo>
                <a:lnTo>
                  <a:pt x="3327" y="3111"/>
                </a:lnTo>
                <a:lnTo>
                  <a:pt x="1904" y="5918"/>
                </a:lnTo>
                <a:lnTo>
                  <a:pt x="0" y="8280"/>
                </a:lnTo>
                <a:lnTo>
                  <a:pt x="228" y="9601"/>
                </a:lnTo>
                <a:lnTo>
                  <a:pt x="584" y="10896"/>
                </a:lnTo>
                <a:lnTo>
                  <a:pt x="1041" y="12153"/>
                </a:lnTo>
                <a:lnTo>
                  <a:pt x="2476" y="10871"/>
                </a:lnTo>
                <a:lnTo>
                  <a:pt x="3759" y="9436"/>
                </a:lnTo>
                <a:lnTo>
                  <a:pt x="4876" y="7861"/>
                </a:lnTo>
                <a:lnTo>
                  <a:pt x="4673" y="7048"/>
                </a:lnTo>
                <a:lnTo>
                  <a:pt x="4446" y="5918"/>
                </a:lnTo>
                <a:lnTo>
                  <a:pt x="4063" y="3543"/>
                </a:lnTo>
                <a:lnTo>
                  <a:pt x="4025" y="1739"/>
                </a:lnTo>
                <a:lnTo>
                  <a:pt x="42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9" name="object 1159"/>
          <p:cNvSpPr/>
          <p:nvPr/>
        </p:nvSpPr>
        <p:spPr>
          <a:xfrm>
            <a:off x="4097654" y="4160647"/>
            <a:ext cx="4699" cy="9956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0" name="object 1160"/>
          <p:cNvSpPr/>
          <p:nvPr/>
        </p:nvSpPr>
        <p:spPr>
          <a:xfrm>
            <a:off x="4098125" y="4170476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457" y="0"/>
                </a:moveTo>
                <a:lnTo>
                  <a:pt x="139" y="139"/>
                </a:lnTo>
                <a:lnTo>
                  <a:pt x="0" y="1295"/>
                </a:lnTo>
                <a:lnTo>
                  <a:pt x="4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1" name="object 1161"/>
          <p:cNvSpPr/>
          <p:nvPr/>
        </p:nvSpPr>
        <p:spPr>
          <a:xfrm>
            <a:off x="4143679" y="4166019"/>
            <a:ext cx="43052" cy="44869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2" name="object 1162"/>
          <p:cNvSpPr/>
          <p:nvPr/>
        </p:nvSpPr>
        <p:spPr>
          <a:xfrm>
            <a:off x="4173804" y="4167543"/>
            <a:ext cx="4952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3" name="object 1163"/>
          <p:cNvSpPr/>
          <p:nvPr/>
        </p:nvSpPr>
        <p:spPr>
          <a:xfrm>
            <a:off x="4166336" y="4166019"/>
            <a:ext cx="16395" cy="9118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4" name="object 1164"/>
          <p:cNvSpPr/>
          <p:nvPr/>
        </p:nvSpPr>
        <p:spPr>
          <a:xfrm>
            <a:off x="4143679" y="4179201"/>
            <a:ext cx="1739" cy="7924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5" name="object 1165"/>
          <p:cNvSpPr/>
          <p:nvPr/>
        </p:nvSpPr>
        <p:spPr>
          <a:xfrm>
            <a:off x="4139730" y="4163669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3949" y="23456"/>
                </a:moveTo>
                <a:lnTo>
                  <a:pt x="2984" y="26022"/>
                </a:lnTo>
                <a:lnTo>
                  <a:pt x="1638" y="28359"/>
                </a:lnTo>
                <a:lnTo>
                  <a:pt x="0" y="30416"/>
                </a:lnTo>
                <a:lnTo>
                  <a:pt x="3209" y="38191"/>
                </a:lnTo>
                <a:lnTo>
                  <a:pt x="8866" y="44523"/>
                </a:lnTo>
                <a:lnTo>
                  <a:pt x="16210" y="48783"/>
                </a:lnTo>
                <a:lnTo>
                  <a:pt x="24485" y="50342"/>
                </a:lnTo>
                <a:lnTo>
                  <a:pt x="25641" y="50317"/>
                </a:lnTo>
                <a:lnTo>
                  <a:pt x="32616" y="49153"/>
                </a:lnTo>
                <a:lnTo>
                  <a:pt x="37241" y="47218"/>
                </a:lnTo>
                <a:lnTo>
                  <a:pt x="25488" y="47218"/>
                </a:lnTo>
                <a:lnTo>
                  <a:pt x="24079" y="47180"/>
                </a:lnTo>
                <a:lnTo>
                  <a:pt x="4038" y="25666"/>
                </a:lnTo>
                <a:lnTo>
                  <a:pt x="3949" y="23456"/>
                </a:lnTo>
                <a:close/>
              </a:path>
              <a:path w="50164" h="50800">
                <a:moveTo>
                  <a:pt x="46354" y="32004"/>
                </a:moveTo>
                <a:lnTo>
                  <a:pt x="43300" y="38191"/>
                </a:lnTo>
                <a:lnTo>
                  <a:pt x="38703" y="42983"/>
                </a:lnTo>
                <a:lnTo>
                  <a:pt x="32699" y="46105"/>
                </a:lnTo>
                <a:lnTo>
                  <a:pt x="25488" y="47218"/>
                </a:lnTo>
                <a:lnTo>
                  <a:pt x="37241" y="47218"/>
                </a:lnTo>
                <a:lnTo>
                  <a:pt x="38835" y="46551"/>
                </a:lnTo>
                <a:lnTo>
                  <a:pt x="44098" y="42645"/>
                </a:lnTo>
                <a:lnTo>
                  <a:pt x="48209" y="37566"/>
                </a:lnTo>
                <a:lnTo>
                  <a:pt x="47358" y="35801"/>
                </a:lnTo>
                <a:lnTo>
                  <a:pt x="46735" y="33934"/>
                </a:lnTo>
                <a:lnTo>
                  <a:pt x="46354" y="32004"/>
                </a:lnTo>
                <a:close/>
              </a:path>
              <a:path w="50164" h="50800">
                <a:moveTo>
                  <a:pt x="43002" y="11468"/>
                </a:moveTo>
                <a:lnTo>
                  <a:pt x="44894" y="14236"/>
                </a:lnTo>
                <a:lnTo>
                  <a:pt x="46253" y="17437"/>
                </a:lnTo>
                <a:lnTo>
                  <a:pt x="47002" y="20713"/>
                </a:lnTo>
                <a:lnTo>
                  <a:pt x="47663" y="18300"/>
                </a:lnTo>
                <a:lnTo>
                  <a:pt x="48628" y="16116"/>
                </a:lnTo>
                <a:lnTo>
                  <a:pt x="49834" y="14173"/>
                </a:lnTo>
                <a:lnTo>
                  <a:pt x="49415" y="13233"/>
                </a:lnTo>
                <a:lnTo>
                  <a:pt x="48945" y="12344"/>
                </a:lnTo>
                <a:lnTo>
                  <a:pt x="48528" y="11645"/>
                </a:lnTo>
                <a:lnTo>
                  <a:pt x="44843" y="11645"/>
                </a:lnTo>
                <a:lnTo>
                  <a:pt x="43002" y="11468"/>
                </a:lnTo>
                <a:close/>
              </a:path>
              <a:path w="50164" h="50800">
                <a:moveTo>
                  <a:pt x="48437" y="11493"/>
                </a:moveTo>
                <a:lnTo>
                  <a:pt x="44843" y="11645"/>
                </a:lnTo>
                <a:lnTo>
                  <a:pt x="48528" y="11645"/>
                </a:lnTo>
                <a:lnTo>
                  <a:pt x="48437" y="11493"/>
                </a:lnTo>
                <a:close/>
              </a:path>
              <a:path w="50164" h="50800">
                <a:moveTo>
                  <a:pt x="8797" y="8620"/>
                </a:moveTo>
                <a:lnTo>
                  <a:pt x="5257" y="9601"/>
                </a:lnTo>
                <a:lnTo>
                  <a:pt x="5092" y="9804"/>
                </a:lnTo>
                <a:lnTo>
                  <a:pt x="5410" y="11290"/>
                </a:lnTo>
                <a:lnTo>
                  <a:pt x="5613" y="12852"/>
                </a:lnTo>
                <a:lnTo>
                  <a:pt x="5689" y="15532"/>
                </a:lnTo>
                <a:lnTo>
                  <a:pt x="8797" y="8620"/>
                </a:lnTo>
                <a:close/>
              </a:path>
              <a:path w="50164" h="50800">
                <a:moveTo>
                  <a:pt x="17779" y="2349"/>
                </a:moveTo>
                <a:lnTo>
                  <a:pt x="17627" y="2349"/>
                </a:lnTo>
                <a:lnTo>
                  <a:pt x="9207" y="7708"/>
                </a:lnTo>
                <a:lnTo>
                  <a:pt x="8797" y="8620"/>
                </a:lnTo>
                <a:lnTo>
                  <a:pt x="10756" y="8077"/>
                </a:lnTo>
                <a:lnTo>
                  <a:pt x="15493" y="5079"/>
                </a:lnTo>
                <a:lnTo>
                  <a:pt x="17779" y="2349"/>
                </a:lnTo>
                <a:close/>
              </a:path>
              <a:path w="50164" h="50800">
                <a:moveTo>
                  <a:pt x="24815" y="0"/>
                </a:moveTo>
                <a:lnTo>
                  <a:pt x="22847" y="114"/>
                </a:lnTo>
                <a:lnTo>
                  <a:pt x="20866" y="431"/>
                </a:lnTo>
                <a:lnTo>
                  <a:pt x="18948" y="952"/>
                </a:lnTo>
                <a:lnTo>
                  <a:pt x="17779" y="2349"/>
                </a:lnTo>
                <a:lnTo>
                  <a:pt x="26606" y="2349"/>
                </a:lnTo>
                <a:lnTo>
                  <a:pt x="25958" y="1600"/>
                </a:lnTo>
                <a:lnTo>
                  <a:pt x="25374" y="812"/>
                </a:lnTo>
                <a:lnTo>
                  <a:pt x="24815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6" name="object 1166"/>
          <p:cNvSpPr/>
          <p:nvPr/>
        </p:nvSpPr>
        <p:spPr>
          <a:xfrm>
            <a:off x="4170388" y="4163910"/>
            <a:ext cx="15621" cy="8280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7" name="object 1167"/>
          <p:cNvSpPr/>
          <p:nvPr/>
        </p:nvSpPr>
        <p:spPr>
          <a:xfrm>
            <a:off x="4164545" y="4163669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14211" y="6997"/>
                </a:moveTo>
                <a:lnTo>
                  <a:pt x="15722" y="8293"/>
                </a:lnTo>
                <a:lnTo>
                  <a:pt x="17043" y="9804"/>
                </a:lnTo>
                <a:lnTo>
                  <a:pt x="18186" y="11468"/>
                </a:lnTo>
                <a:lnTo>
                  <a:pt x="20955" y="11645"/>
                </a:lnTo>
                <a:lnTo>
                  <a:pt x="21717" y="11633"/>
                </a:lnTo>
                <a:lnTo>
                  <a:pt x="23609" y="11493"/>
                </a:lnTo>
                <a:lnTo>
                  <a:pt x="22961" y="10426"/>
                </a:lnTo>
                <a:lnTo>
                  <a:pt x="22237" y="9436"/>
                </a:lnTo>
                <a:lnTo>
                  <a:pt x="21463" y="8521"/>
                </a:lnTo>
                <a:lnTo>
                  <a:pt x="20840" y="8509"/>
                </a:lnTo>
                <a:lnTo>
                  <a:pt x="18262" y="8369"/>
                </a:lnTo>
                <a:lnTo>
                  <a:pt x="16154" y="7835"/>
                </a:lnTo>
                <a:lnTo>
                  <a:pt x="14211" y="6997"/>
                </a:lnTo>
                <a:close/>
              </a:path>
              <a:path w="24129" h="12064">
                <a:moveTo>
                  <a:pt x="0" y="0"/>
                </a:moveTo>
                <a:lnTo>
                  <a:pt x="546" y="825"/>
                </a:lnTo>
                <a:lnTo>
                  <a:pt x="1143" y="1600"/>
                </a:lnTo>
                <a:lnTo>
                  <a:pt x="1790" y="2362"/>
                </a:lnTo>
                <a:lnTo>
                  <a:pt x="2501" y="2374"/>
                </a:lnTo>
                <a:lnTo>
                  <a:pt x="5168" y="2514"/>
                </a:lnTo>
                <a:lnTo>
                  <a:pt x="7302" y="3035"/>
                </a:lnTo>
                <a:lnTo>
                  <a:pt x="9258" y="3873"/>
                </a:lnTo>
                <a:lnTo>
                  <a:pt x="7988" y="2806"/>
                </a:lnTo>
                <a:lnTo>
                  <a:pt x="6858" y="1574"/>
                </a:lnTo>
                <a:lnTo>
                  <a:pt x="5842" y="241"/>
                </a:lnTo>
                <a:lnTo>
                  <a:pt x="4483" y="5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8" name="object 1168"/>
          <p:cNvSpPr/>
          <p:nvPr/>
        </p:nvSpPr>
        <p:spPr>
          <a:xfrm>
            <a:off x="4144988" y="4164609"/>
            <a:ext cx="13970" cy="8890"/>
          </a:xfrm>
          <a:custGeom>
            <a:avLst/>
            <a:gdLst/>
            <a:ahLst/>
            <a:cxnLst/>
            <a:rect l="l" t="t" r="r" b="b"/>
            <a:pathLst>
              <a:path w="13970" h="8889">
                <a:moveTo>
                  <a:pt x="13690" y="0"/>
                </a:moveTo>
                <a:lnTo>
                  <a:pt x="8420" y="1409"/>
                </a:lnTo>
                <a:lnTo>
                  <a:pt x="3543" y="4317"/>
                </a:lnTo>
                <a:lnTo>
                  <a:pt x="0" y="8661"/>
                </a:lnTo>
                <a:lnTo>
                  <a:pt x="5499" y="7137"/>
                </a:lnTo>
                <a:lnTo>
                  <a:pt x="10223" y="4140"/>
                </a:lnTo>
                <a:lnTo>
                  <a:pt x="1369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9" name="object 1169"/>
          <p:cNvSpPr/>
          <p:nvPr/>
        </p:nvSpPr>
        <p:spPr>
          <a:xfrm>
            <a:off x="4139501" y="4180916"/>
            <a:ext cx="1270" cy="5524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0" name="object 1170"/>
          <p:cNvSpPr/>
          <p:nvPr/>
        </p:nvSpPr>
        <p:spPr>
          <a:xfrm>
            <a:off x="4139323" y="4173474"/>
            <a:ext cx="6350" cy="20955"/>
          </a:xfrm>
          <a:custGeom>
            <a:avLst/>
            <a:gdLst/>
            <a:ahLst/>
            <a:cxnLst/>
            <a:rect l="l" t="t" r="r" b="b"/>
            <a:pathLst>
              <a:path w="6350" h="20954">
                <a:moveTo>
                  <a:pt x="5499" y="0"/>
                </a:moveTo>
                <a:lnTo>
                  <a:pt x="3797" y="2146"/>
                </a:lnTo>
                <a:lnTo>
                  <a:pt x="2400" y="4622"/>
                </a:lnTo>
                <a:lnTo>
                  <a:pt x="1435" y="7442"/>
                </a:lnTo>
                <a:lnTo>
                  <a:pt x="1206" y="9385"/>
                </a:lnTo>
                <a:lnTo>
                  <a:pt x="774" y="11226"/>
                </a:lnTo>
                <a:lnTo>
                  <a:pt x="165" y="12979"/>
                </a:lnTo>
                <a:lnTo>
                  <a:pt x="95" y="13652"/>
                </a:lnTo>
                <a:lnTo>
                  <a:pt x="0" y="18554"/>
                </a:lnTo>
                <a:lnTo>
                  <a:pt x="25" y="18859"/>
                </a:lnTo>
                <a:lnTo>
                  <a:pt x="393" y="20624"/>
                </a:lnTo>
                <a:lnTo>
                  <a:pt x="2044" y="18554"/>
                </a:lnTo>
                <a:lnTo>
                  <a:pt x="3378" y="16217"/>
                </a:lnTo>
                <a:lnTo>
                  <a:pt x="4356" y="13652"/>
                </a:lnTo>
                <a:lnTo>
                  <a:pt x="4368" y="10833"/>
                </a:lnTo>
                <a:lnTo>
                  <a:pt x="4991" y="8166"/>
                </a:lnTo>
                <a:lnTo>
                  <a:pt x="6083" y="5740"/>
                </a:lnTo>
                <a:lnTo>
                  <a:pt x="6019" y="3060"/>
                </a:lnTo>
                <a:lnTo>
                  <a:pt x="5804" y="1485"/>
                </a:lnTo>
                <a:lnTo>
                  <a:pt x="549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1" name="object 1171"/>
          <p:cNvSpPr/>
          <p:nvPr/>
        </p:nvSpPr>
        <p:spPr>
          <a:xfrm>
            <a:off x="4190847" y="4167962"/>
            <a:ext cx="42075" cy="44869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2" name="object 1172"/>
          <p:cNvSpPr/>
          <p:nvPr/>
        </p:nvSpPr>
        <p:spPr>
          <a:xfrm>
            <a:off x="4213618" y="4167975"/>
            <a:ext cx="14795" cy="8064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3" name="object 1173"/>
          <p:cNvSpPr/>
          <p:nvPr/>
        </p:nvSpPr>
        <p:spPr>
          <a:xfrm>
            <a:off x="4189831" y="4182795"/>
            <a:ext cx="2070" cy="11836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4" name="object 1174"/>
          <p:cNvSpPr/>
          <p:nvPr/>
        </p:nvSpPr>
        <p:spPr>
          <a:xfrm>
            <a:off x="4187957" y="4165587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2889" y="29057"/>
                </a:moveTo>
                <a:lnTo>
                  <a:pt x="2216" y="31432"/>
                </a:lnTo>
                <a:lnTo>
                  <a:pt x="1225" y="33642"/>
                </a:lnTo>
                <a:lnTo>
                  <a:pt x="0" y="35658"/>
                </a:lnTo>
                <a:lnTo>
                  <a:pt x="3936" y="41533"/>
                </a:lnTo>
                <a:lnTo>
                  <a:pt x="9333" y="46194"/>
                </a:lnTo>
                <a:lnTo>
                  <a:pt x="15736" y="49263"/>
                </a:lnTo>
                <a:lnTo>
                  <a:pt x="22701" y="50368"/>
                </a:lnTo>
                <a:lnTo>
                  <a:pt x="23857" y="50330"/>
                </a:lnTo>
                <a:lnTo>
                  <a:pt x="31097" y="49100"/>
                </a:lnTo>
                <a:lnTo>
                  <a:pt x="35370" y="47243"/>
                </a:lnTo>
                <a:lnTo>
                  <a:pt x="23704" y="47243"/>
                </a:lnTo>
                <a:lnTo>
                  <a:pt x="22295" y="47205"/>
                </a:lnTo>
                <a:lnTo>
                  <a:pt x="15312" y="45420"/>
                </a:lnTo>
                <a:lnTo>
                  <a:pt x="9649" y="41341"/>
                </a:lnTo>
                <a:lnTo>
                  <a:pt x="5453" y="35648"/>
                </a:lnTo>
                <a:lnTo>
                  <a:pt x="2889" y="29057"/>
                </a:lnTo>
                <a:close/>
              </a:path>
              <a:path w="47625" h="50800">
                <a:moveTo>
                  <a:pt x="44824" y="31216"/>
                </a:moveTo>
                <a:lnTo>
                  <a:pt x="41869" y="37696"/>
                </a:lnTo>
                <a:lnTo>
                  <a:pt x="37231" y="42764"/>
                </a:lnTo>
                <a:lnTo>
                  <a:pt x="31110" y="46064"/>
                </a:lnTo>
                <a:lnTo>
                  <a:pt x="23704" y="47243"/>
                </a:lnTo>
                <a:lnTo>
                  <a:pt x="35370" y="47243"/>
                </a:lnTo>
                <a:lnTo>
                  <a:pt x="37508" y="46315"/>
                </a:lnTo>
                <a:lnTo>
                  <a:pt x="42868" y="42127"/>
                </a:lnTo>
                <a:lnTo>
                  <a:pt x="46958" y="36690"/>
                </a:lnTo>
                <a:lnTo>
                  <a:pt x="46018" y="34963"/>
                </a:lnTo>
                <a:lnTo>
                  <a:pt x="45294" y="33121"/>
                </a:lnTo>
                <a:lnTo>
                  <a:pt x="44824" y="31216"/>
                </a:lnTo>
                <a:close/>
              </a:path>
              <a:path w="47625" h="50800">
                <a:moveTo>
                  <a:pt x="40468" y="10452"/>
                </a:moveTo>
                <a:lnTo>
                  <a:pt x="42551" y="13195"/>
                </a:lnTo>
                <a:lnTo>
                  <a:pt x="44075" y="16408"/>
                </a:lnTo>
                <a:lnTo>
                  <a:pt x="44977" y="19773"/>
                </a:lnTo>
                <a:lnTo>
                  <a:pt x="45548" y="17335"/>
                </a:lnTo>
                <a:lnTo>
                  <a:pt x="46425" y="15112"/>
                </a:lnTo>
                <a:lnTo>
                  <a:pt x="47542" y="13119"/>
                </a:lnTo>
                <a:lnTo>
                  <a:pt x="47098" y="12255"/>
                </a:lnTo>
                <a:lnTo>
                  <a:pt x="46615" y="11429"/>
                </a:lnTo>
                <a:lnTo>
                  <a:pt x="46082" y="10642"/>
                </a:lnTo>
                <a:lnTo>
                  <a:pt x="41637" y="10642"/>
                </a:lnTo>
                <a:lnTo>
                  <a:pt x="40468" y="10452"/>
                </a:lnTo>
                <a:close/>
              </a:path>
              <a:path w="47625" h="50800">
                <a:moveTo>
                  <a:pt x="11242" y="6822"/>
                </a:moveTo>
                <a:lnTo>
                  <a:pt x="9798" y="7658"/>
                </a:lnTo>
                <a:lnTo>
                  <a:pt x="4045" y="8966"/>
                </a:lnTo>
                <a:lnTo>
                  <a:pt x="3156" y="9982"/>
                </a:lnTo>
                <a:lnTo>
                  <a:pt x="2330" y="11074"/>
                </a:lnTo>
                <a:lnTo>
                  <a:pt x="1606" y="12255"/>
                </a:lnTo>
                <a:lnTo>
                  <a:pt x="2292" y="13792"/>
                </a:lnTo>
                <a:lnTo>
                  <a:pt x="2838" y="15443"/>
                </a:lnTo>
                <a:lnTo>
                  <a:pt x="3245" y="17221"/>
                </a:lnTo>
                <a:lnTo>
                  <a:pt x="6536" y="11226"/>
                </a:lnTo>
                <a:lnTo>
                  <a:pt x="11242" y="6822"/>
                </a:lnTo>
                <a:close/>
              </a:path>
              <a:path w="47625" h="50800">
                <a:moveTo>
                  <a:pt x="12824" y="5906"/>
                </a:moveTo>
                <a:lnTo>
                  <a:pt x="11554" y="6530"/>
                </a:lnTo>
                <a:lnTo>
                  <a:pt x="11242" y="6822"/>
                </a:lnTo>
                <a:lnTo>
                  <a:pt x="12824" y="5906"/>
                </a:lnTo>
                <a:close/>
              </a:path>
              <a:path w="47625" h="50800">
                <a:moveTo>
                  <a:pt x="23666" y="0"/>
                </a:moveTo>
                <a:lnTo>
                  <a:pt x="21939" y="63"/>
                </a:lnTo>
                <a:lnTo>
                  <a:pt x="20199" y="279"/>
                </a:lnTo>
                <a:lnTo>
                  <a:pt x="18510" y="647"/>
                </a:lnTo>
                <a:lnTo>
                  <a:pt x="14802" y="4762"/>
                </a:lnTo>
                <a:lnTo>
                  <a:pt x="12824" y="5906"/>
                </a:lnTo>
                <a:lnTo>
                  <a:pt x="17786" y="3469"/>
                </a:lnTo>
                <a:lnTo>
                  <a:pt x="24720" y="2374"/>
                </a:lnTo>
                <a:lnTo>
                  <a:pt x="25636" y="2374"/>
                </a:lnTo>
                <a:lnTo>
                  <a:pt x="24949" y="1638"/>
                </a:lnTo>
                <a:lnTo>
                  <a:pt x="24288" y="838"/>
                </a:lnTo>
                <a:lnTo>
                  <a:pt x="23666" y="0"/>
                </a:lnTo>
                <a:close/>
              </a:path>
              <a:path w="47625" h="50800">
                <a:moveTo>
                  <a:pt x="25636" y="2374"/>
                </a:moveTo>
                <a:lnTo>
                  <a:pt x="24720" y="2374"/>
                </a:lnTo>
                <a:lnTo>
                  <a:pt x="25660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5" name="object 1175"/>
          <p:cNvSpPr/>
          <p:nvPr/>
        </p:nvSpPr>
        <p:spPr>
          <a:xfrm>
            <a:off x="4217682" y="4165981"/>
            <a:ext cx="13893" cy="7188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6" name="object 1176"/>
          <p:cNvSpPr/>
          <p:nvPr/>
        </p:nvSpPr>
        <p:spPr>
          <a:xfrm>
            <a:off x="4211624" y="4165549"/>
            <a:ext cx="22860" cy="10795"/>
          </a:xfrm>
          <a:custGeom>
            <a:avLst/>
            <a:gdLst/>
            <a:ahLst/>
            <a:cxnLst/>
            <a:rect l="l" t="t" r="r" b="b"/>
            <a:pathLst>
              <a:path w="22860" h="10795">
                <a:moveTo>
                  <a:pt x="14378" y="7311"/>
                </a:moveTo>
                <a:lnTo>
                  <a:pt x="16789" y="10490"/>
                </a:lnTo>
                <a:lnTo>
                  <a:pt x="17957" y="10668"/>
                </a:lnTo>
                <a:lnTo>
                  <a:pt x="20319" y="10769"/>
                </a:lnTo>
                <a:lnTo>
                  <a:pt x="22415" y="10668"/>
                </a:lnTo>
                <a:lnTo>
                  <a:pt x="21666" y="9563"/>
                </a:lnTo>
                <a:lnTo>
                  <a:pt x="20840" y="8547"/>
                </a:lnTo>
                <a:lnTo>
                  <a:pt x="19951" y="7620"/>
                </a:lnTo>
                <a:lnTo>
                  <a:pt x="14378" y="7311"/>
                </a:lnTo>
                <a:close/>
              </a:path>
              <a:path w="22860" h="10795">
                <a:moveTo>
                  <a:pt x="8032" y="2749"/>
                </a:moveTo>
                <a:lnTo>
                  <a:pt x="9499" y="4470"/>
                </a:lnTo>
                <a:lnTo>
                  <a:pt x="14211" y="7302"/>
                </a:lnTo>
                <a:lnTo>
                  <a:pt x="14378" y="7311"/>
                </a:lnTo>
                <a:lnTo>
                  <a:pt x="13360" y="5969"/>
                </a:lnTo>
                <a:lnTo>
                  <a:pt x="8394" y="2768"/>
                </a:lnTo>
                <a:lnTo>
                  <a:pt x="8032" y="2749"/>
                </a:lnTo>
                <a:close/>
              </a:path>
              <a:path w="22860" h="10795">
                <a:moveTo>
                  <a:pt x="2768" y="0"/>
                </a:moveTo>
                <a:lnTo>
                  <a:pt x="0" y="25"/>
                </a:lnTo>
                <a:lnTo>
                  <a:pt x="609" y="863"/>
                </a:lnTo>
                <a:lnTo>
                  <a:pt x="1282" y="1663"/>
                </a:lnTo>
                <a:lnTo>
                  <a:pt x="1993" y="2425"/>
                </a:lnTo>
                <a:lnTo>
                  <a:pt x="8032" y="2749"/>
                </a:lnTo>
                <a:lnTo>
                  <a:pt x="6057" y="431"/>
                </a:lnTo>
                <a:lnTo>
                  <a:pt x="4419" y="139"/>
                </a:lnTo>
                <a:lnTo>
                  <a:pt x="276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7" name="object 1177"/>
          <p:cNvSpPr/>
          <p:nvPr/>
        </p:nvSpPr>
        <p:spPr>
          <a:xfrm>
            <a:off x="4191990" y="4166222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65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6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8" name="object 1178"/>
          <p:cNvSpPr/>
          <p:nvPr/>
        </p:nvSpPr>
        <p:spPr>
          <a:xfrm>
            <a:off x="4185705" y="4184383"/>
            <a:ext cx="1573" cy="11290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9" name="object 1179"/>
          <p:cNvSpPr/>
          <p:nvPr/>
        </p:nvSpPr>
        <p:spPr>
          <a:xfrm>
            <a:off x="4186085" y="417784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467" y="0"/>
                </a:moveTo>
                <a:lnTo>
                  <a:pt x="2273" y="1955"/>
                </a:lnTo>
                <a:lnTo>
                  <a:pt x="1308" y="4127"/>
                </a:lnTo>
                <a:lnTo>
                  <a:pt x="647" y="6540"/>
                </a:lnTo>
                <a:lnTo>
                  <a:pt x="965" y="7962"/>
                </a:lnTo>
                <a:lnTo>
                  <a:pt x="1181" y="9410"/>
                </a:lnTo>
                <a:lnTo>
                  <a:pt x="1155" y="13296"/>
                </a:lnTo>
                <a:lnTo>
                  <a:pt x="711" y="15646"/>
                </a:lnTo>
                <a:lnTo>
                  <a:pt x="0" y="17830"/>
                </a:lnTo>
                <a:lnTo>
                  <a:pt x="368" y="19761"/>
                </a:lnTo>
                <a:lnTo>
                  <a:pt x="1003" y="21628"/>
                </a:lnTo>
                <a:lnTo>
                  <a:pt x="1854" y="23393"/>
                </a:lnTo>
                <a:lnTo>
                  <a:pt x="3098" y="21386"/>
                </a:lnTo>
                <a:lnTo>
                  <a:pt x="4076" y="19177"/>
                </a:lnTo>
                <a:lnTo>
                  <a:pt x="4749" y="16789"/>
                </a:lnTo>
                <a:lnTo>
                  <a:pt x="4419" y="15316"/>
                </a:lnTo>
                <a:lnTo>
                  <a:pt x="3733" y="11163"/>
                </a:lnTo>
                <a:lnTo>
                  <a:pt x="4076" y="7912"/>
                </a:lnTo>
                <a:lnTo>
                  <a:pt x="5105" y="4953"/>
                </a:lnTo>
                <a:lnTo>
                  <a:pt x="4711" y="3175"/>
                </a:lnTo>
                <a:lnTo>
                  <a:pt x="4152" y="1524"/>
                </a:lnTo>
                <a:lnTo>
                  <a:pt x="346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0" name="object 1180"/>
          <p:cNvSpPr/>
          <p:nvPr/>
        </p:nvSpPr>
        <p:spPr>
          <a:xfrm>
            <a:off x="4237367" y="4167962"/>
            <a:ext cx="40843" cy="44869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1" name="object 1181"/>
          <p:cNvSpPr/>
          <p:nvPr/>
        </p:nvSpPr>
        <p:spPr>
          <a:xfrm>
            <a:off x="4243806" y="4169740"/>
            <a:ext cx="6502" cy="4038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2" name="object 1182"/>
          <p:cNvSpPr/>
          <p:nvPr/>
        </p:nvSpPr>
        <p:spPr>
          <a:xfrm>
            <a:off x="4264101" y="4168584"/>
            <a:ext cx="7035" cy="3606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3" name="object 1183"/>
          <p:cNvSpPr/>
          <p:nvPr/>
        </p:nvSpPr>
        <p:spPr>
          <a:xfrm>
            <a:off x="4236429" y="4183646"/>
            <a:ext cx="1802" cy="11938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4" name="object 1184"/>
          <p:cNvSpPr/>
          <p:nvPr/>
        </p:nvSpPr>
        <p:spPr>
          <a:xfrm>
            <a:off x="4234903" y="4165562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2628" y="30035"/>
                </a:moveTo>
                <a:lnTo>
                  <a:pt x="2044" y="32435"/>
                </a:lnTo>
                <a:lnTo>
                  <a:pt x="1155" y="34671"/>
                </a:lnTo>
                <a:lnTo>
                  <a:pt x="0" y="36715"/>
                </a:lnTo>
                <a:lnTo>
                  <a:pt x="4011" y="42212"/>
                </a:lnTo>
                <a:lnTo>
                  <a:pt x="9307" y="46540"/>
                </a:lnTo>
                <a:lnTo>
                  <a:pt x="15496" y="49376"/>
                </a:lnTo>
                <a:lnTo>
                  <a:pt x="22186" y="50393"/>
                </a:lnTo>
                <a:lnTo>
                  <a:pt x="23342" y="50355"/>
                </a:lnTo>
                <a:lnTo>
                  <a:pt x="30319" y="49199"/>
                </a:lnTo>
                <a:lnTo>
                  <a:pt x="34941" y="47269"/>
                </a:lnTo>
                <a:lnTo>
                  <a:pt x="21780" y="47231"/>
                </a:lnTo>
                <a:lnTo>
                  <a:pt x="15021" y="45553"/>
                </a:lnTo>
                <a:lnTo>
                  <a:pt x="9485" y="41714"/>
                </a:lnTo>
                <a:lnTo>
                  <a:pt x="5308" y="36335"/>
                </a:lnTo>
                <a:lnTo>
                  <a:pt x="2628" y="30035"/>
                </a:lnTo>
                <a:close/>
              </a:path>
              <a:path w="46354" h="50800">
                <a:moveTo>
                  <a:pt x="43294" y="34086"/>
                </a:moveTo>
                <a:lnTo>
                  <a:pt x="39941" y="41973"/>
                </a:lnTo>
                <a:lnTo>
                  <a:pt x="32727" y="47269"/>
                </a:lnTo>
                <a:lnTo>
                  <a:pt x="34941" y="47269"/>
                </a:lnTo>
                <a:lnTo>
                  <a:pt x="36542" y="46601"/>
                </a:lnTo>
                <a:lnTo>
                  <a:pt x="41810" y="42695"/>
                </a:lnTo>
                <a:lnTo>
                  <a:pt x="45923" y="37617"/>
                </a:lnTo>
                <a:lnTo>
                  <a:pt x="44945" y="36512"/>
                </a:lnTo>
                <a:lnTo>
                  <a:pt x="44069" y="35331"/>
                </a:lnTo>
                <a:lnTo>
                  <a:pt x="43294" y="34086"/>
                </a:lnTo>
                <a:close/>
              </a:path>
              <a:path w="46354" h="50800">
                <a:moveTo>
                  <a:pt x="8902" y="8229"/>
                </a:moveTo>
                <a:lnTo>
                  <a:pt x="6896" y="9105"/>
                </a:lnTo>
                <a:lnTo>
                  <a:pt x="4762" y="9778"/>
                </a:lnTo>
                <a:lnTo>
                  <a:pt x="2527" y="10210"/>
                </a:lnTo>
                <a:lnTo>
                  <a:pt x="1816" y="11125"/>
                </a:lnTo>
                <a:lnTo>
                  <a:pt x="1168" y="12103"/>
                </a:lnTo>
                <a:lnTo>
                  <a:pt x="584" y="13144"/>
                </a:lnTo>
                <a:lnTo>
                  <a:pt x="1346" y="14668"/>
                </a:lnTo>
                <a:lnTo>
                  <a:pt x="1981" y="16306"/>
                </a:lnTo>
                <a:lnTo>
                  <a:pt x="2451" y="18084"/>
                </a:lnTo>
                <a:lnTo>
                  <a:pt x="3594" y="14236"/>
                </a:lnTo>
                <a:lnTo>
                  <a:pt x="5892" y="10858"/>
                </a:lnTo>
                <a:lnTo>
                  <a:pt x="8902" y="8229"/>
                </a:lnTo>
                <a:close/>
              </a:path>
              <a:path w="46354" h="50800">
                <a:moveTo>
                  <a:pt x="36233" y="6629"/>
                </a:moveTo>
                <a:lnTo>
                  <a:pt x="38341" y="8331"/>
                </a:lnTo>
                <a:lnTo>
                  <a:pt x="40106" y="10439"/>
                </a:lnTo>
                <a:lnTo>
                  <a:pt x="41528" y="12801"/>
                </a:lnTo>
                <a:lnTo>
                  <a:pt x="42125" y="11188"/>
                </a:lnTo>
                <a:lnTo>
                  <a:pt x="42862" y="9677"/>
                </a:lnTo>
                <a:lnTo>
                  <a:pt x="43738" y="8293"/>
                </a:lnTo>
                <a:lnTo>
                  <a:pt x="43307" y="7823"/>
                </a:lnTo>
                <a:lnTo>
                  <a:pt x="40906" y="7810"/>
                </a:lnTo>
                <a:lnTo>
                  <a:pt x="38519" y="7391"/>
                </a:lnTo>
                <a:lnTo>
                  <a:pt x="36233" y="6629"/>
                </a:lnTo>
                <a:close/>
              </a:path>
              <a:path w="46354" h="50800">
                <a:moveTo>
                  <a:pt x="22504" y="0"/>
                </a:moveTo>
                <a:lnTo>
                  <a:pt x="20751" y="152"/>
                </a:lnTo>
                <a:lnTo>
                  <a:pt x="19024" y="469"/>
                </a:lnTo>
                <a:lnTo>
                  <a:pt x="17945" y="1828"/>
                </a:lnTo>
                <a:lnTo>
                  <a:pt x="16725" y="3073"/>
                </a:lnTo>
                <a:lnTo>
                  <a:pt x="15405" y="4191"/>
                </a:lnTo>
                <a:lnTo>
                  <a:pt x="18161" y="3035"/>
                </a:lnTo>
                <a:lnTo>
                  <a:pt x="21158" y="2400"/>
                </a:lnTo>
                <a:lnTo>
                  <a:pt x="28311" y="2400"/>
                </a:lnTo>
                <a:lnTo>
                  <a:pt x="27939" y="2133"/>
                </a:lnTo>
                <a:lnTo>
                  <a:pt x="26771" y="1130"/>
                </a:lnTo>
                <a:lnTo>
                  <a:pt x="25679" y="38"/>
                </a:lnTo>
                <a:lnTo>
                  <a:pt x="22504" y="0"/>
                </a:lnTo>
                <a:close/>
              </a:path>
              <a:path w="46354" h="50800">
                <a:moveTo>
                  <a:pt x="28311" y="2400"/>
                </a:moveTo>
                <a:lnTo>
                  <a:pt x="21158" y="2400"/>
                </a:lnTo>
                <a:lnTo>
                  <a:pt x="26720" y="2501"/>
                </a:lnTo>
                <a:lnTo>
                  <a:pt x="27990" y="2717"/>
                </a:lnTo>
                <a:lnTo>
                  <a:pt x="29197" y="3035"/>
                </a:lnTo>
                <a:lnTo>
                  <a:pt x="28311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5" name="object 1185"/>
          <p:cNvSpPr/>
          <p:nvPr/>
        </p:nvSpPr>
        <p:spPr>
          <a:xfrm>
            <a:off x="4241520" y="4168102"/>
            <a:ext cx="5702" cy="3479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6" name="object 1186"/>
          <p:cNvSpPr/>
          <p:nvPr/>
        </p:nvSpPr>
        <p:spPr>
          <a:xfrm>
            <a:off x="4237431" y="4166019"/>
            <a:ext cx="16510" cy="10160"/>
          </a:xfrm>
          <a:custGeom>
            <a:avLst/>
            <a:gdLst/>
            <a:ahLst/>
            <a:cxnLst/>
            <a:rect l="l" t="t" r="r" b="b"/>
            <a:pathLst>
              <a:path w="16510" h="10160">
                <a:moveTo>
                  <a:pt x="16497" y="0"/>
                </a:moveTo>
                <a:lnTo>
                  <a:pt x="14185" y="419"/>
                </a:lnTo>
                <a:lnTo>
                  <a:pt x="11925" y="1104"/>
                </a:lnTo>
                <a:lnTo>
                  <a:pt x="9791" y="2070"/>
                </a:lnTo>
                <a:lnTo>
                  <a:pt x="8115" y="3517"/>
                </a:lnTo>
                <a:lnTo>
                  <a:pt x="6179" y="4711"/>
                </a:lnTo>
                <a:lnTo>
                  <a:pt x="4089" y="5562"/>
                </a:lnTo>
                <a:lnTo>
                  <a:pt x="2590" y="6769"/>
                </a:lnTo>
                <a:lnTo>
                  <a:pt x="1206" y="8166"/>
                </a:lnTo>
                <a:lnTo>
                  <a:pt x="0" y="9740"/>
                </a:lnTo>
                <a:lnTo>
                  <a:pt x="2247" y="9309"/>
                </a:lnTo>
                <a:lnTo>
                  <a:pt x="4381" y="8635"/>
                </a:lnTo>
                <a:lnTo>
                  <a:pt x="6375" y="7759"/>
                </a:lnTo>
                <a:lnTo>
                  <a:pt x="8293" y="6083"/>
                </a:lnTo>
                <a:lnTo>
                  <a:pt x="10533" y="4699"/>
                </a:lnTo>
                <a:lnTo>
                  <a:pt x="12877" y="3721"/>
                </a:lnTo>
                <a:lnTo>
                  <a:pt x="14211" y="2603"/>
                </a:lnTo>
                <a:lnTo>
                  <a:pt x="15417" y="1358"/>
                </a:lnTo>
                <a:lnTo>
                  <a:pt x="164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7" name="object 1187"/>
          <p:cNvSpPr/>
          <p:nvPr/>
        </p:nvSpPr>
        <p:spPr>
          <a:xfrm>
            <a:off x="4268889" y="4167263"/>
            <a:ext cx="4330" cy="2070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8" name="object 1188"/>
          <p:cNvSpPr/>
          <p:nvPr/>
        </p:nvSpPr>
        <p:spPr>
          <a:xfrm>
            <a:off x="4260596" y="4165600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60" y="2095"/>
                </a:lnTo>
                <a:lnTo>
                  <a:pt x="3517" y="2997"/>
                </a:lnTo>
                <a:lnTo>
                  <a:pt x="6146" y="3695"/>
                </a:lnTo>
                <a:lnTo>
                  <a:pt x="8508" y="4940"/>
                </a:lnTo>
                <a:lnTo>
                  <a:pt x="10540" y="6591"/>
                </a:lnTo>
                <a:lnTo>
                  <a:pt x="12826" y="7353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84"/>
                </a:lnTo>
                <a:lnTo>
                  <a:pt x="14452" y="4838"/>
                </a:lnTo>
                <a:lnTo>
                  <a:pt x="12623" y="3733"/>
                </a:lnTo>
                <a:lnTo>
                  <a:pt x="11087" y="3225"/>
                </a:lnTo>
                <a:lnTo>
                  <a:pt x="9639" y="2527"/>
                </a:lnTo>
                <a:lnTo>
                  <a:pt x="8305" y="1663"/>
                </a:lnTo>
                <a:lnTo>
                  <a:pt x="5664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9" name="object 1189"/>
          <p:cNvSpPr/>
          <p:nvPr/>
        </p:nvSpPr>
        <p:spPr>
          <a:xfrm>
            <a:off x="4232071" y="4185348"/>
            <a:ext cx="1625" cy="11455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0" name="object 1190"/>
          <p:cNvSpPr/>
          <p:nvPr/>
        </p:nvSpPr>
        <p:spPr>
          <a:xfrm>
            <a:off x="4232783" y="4178706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717" y="0"/>
                </a:moveTo>
                <a:lnTo>
                  <a:pt x="1600" y="1993"/>
                </a:lnTo>
                <a:lnTo>
                  <a:pt x="723" y="4203"/>
                </a:lnTo>
                <a:lnTo>
                  <a:pt x="152" y="6642"/>
                </a:lnTo>
                <a:lnTo>
                  <a:pt x="609" y="8394"/>
                </a:lnTo>
                <a:lnTo>
                  <a:pt x="914" y="10185"/>
                </a:lnTo>
                <a:lnTo>
                  <a:pt x="798" y="14770"/>
                </a:lnTo>
                <a:lnTo>
                  <a:pt x="558" y="16154"/>
                </a:lnTo>
                <a:lnTo>
                  <a:pt x="0" y="18084"/>
                </a:lnTo>
                <a:lnTo>
                  <a:pt x="469" y="19989"/>
                </a:lnTo>
                <a:lnTo>
                  <a:pt x="1193" y="21831"/>
                </a:lnTo>
                <a:lnTo>
                  <a:pt x="2133" y="23558"/>
                </a:lnTo>
                <a:lnTo>
                  <a:pt x="3276" y="21513"/>
                </a:lnTo>
                <a:lnTo>
                  <a:pt x="4165" y="19278"/>
                </a:lnTo>
                <a:lnTo>
                  <a:pt x="4762" y="16878"/>
                </a:lnTo>
                <a:lnTo>
                  <a:pt x="4457" y="15824"/>
                </a:lnTo>
                <a:lnTo>
                  <a:pt x="4216" y="14770"/>
                </a:lnTo>
                <a:lnTo>
                  <a:pt x="3543" y="10617"/>
                </a:lnTo>
                <a:lnTo>
                  <a:pt x="3771" y="7658"/>
                </a:lnTo>
                <a:lnTo>
                  <a:pt x="4584" y="4940"/>
                </a:lnTo>
                <a:lnTo>
                  <a:pt x="4114" y="3149"/>
                </a:lnTo>
                <a:lnTo>
                  <a:pt x="3479" y="1511"/>
                </a:lnTo>
                <a:lnTo>
                  <a:pt x="271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1" name="object 1191"/>
          <p:cNvSpPr/>
          <p:nvPr/>
        </p:nvSpPr>
        <p:spPr>
          <a:xfrm>
            <a:off x="4280979" y="4164203"/>
            <a:ext cx="41833" cy="44754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2" name="object 1192"/>
          <p:cNvSpPr/>
          <p:nvPr/>
        </p:nvSpPr>
        <p:spPr>
          <a:xfrm>
            <a:off x="4287951" y="4165955"/>
            <a:ext cx="4724" cy="2692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3" name="object 1193"/>
          <p:cNvSpPr/>
          <p:nvPr/>
        </p:nvSpPr>
        <p:spPr>
          <a:xfrm>
            <a:off x="4279138" y="4164203"/>
            <a:ext cx="20281" cy="27686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4" name="object 1194"/>
          <p:cNvSpPr/>
          <p:nvPr/>
        </p:nvSpPr>
        <p:spPr>
          <a:xfrm>
            <a:off x="4274502" y="4135069"/>
            <a:ext cx="77101" cy="77012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5" name="object 1195"/>
          <p:cNvSpPr/>
          <p:nvPr/>
        </p:nvSpPr>
        <p:spPr>
          <a:xfrm>
            <a:off x="4310379" y="4152011"/>
            <a:ext cx="41046" cy="27863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6" name="object 1196"/>
          <p:cNvSpPr/>
          <p:nvPr/>
        </p:nvSpPr>
        <p:spPr>
          <a:xfrm>
            <a:off x="4309122" y="4162653"/>
            <a:ext cx="14452" cy="16205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7" name="object 1197"/>
          <p:cNvSpPr/>
          <p:nvPr/>
        </p:nvSpPr>
        <p:spPr>
          <a:xfrm>
            <a:off x="4323105" y="4173182"/>
            <a:ext cx="3251" cy="6515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8" name="object 1198"/>
          <p:cNvSpPr/>
          <p:nvPr/>
        </p:nvSpPr>
        <p:spPr>
          <a:xfrm>
            <a:off x="4327956" y="4172432"/>
            <a:ext cx="18999" cy="10617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9" name="object 1199"/>
          <p:cNvSpPr/>
          <p:nvPr/>
        </p:nvSpPr>
        <p:spPr>
          <a:xfrm>
            <a:off x="4326356" y="4179684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0" y="0"/>
                </a:moveTo>
                <a:lnTo>
                  <a:pt x="321" y="1257"/>
                </a:lnTo>
                <a:lnTo>
                  <a:pt x="530" y="2311"/>
                </a:lnTo>
                <a:lnTo>
                  <a:pt x="673" y="3301"/>
                </a:lnTo>
                <a:lnTo>
                  <a:pt x="2336" y="3365"/>
                </a:lnTo>
                <a:lnTo>
                  <a:pt x="2055" y="2158"/>
                </a:lnTo>
                <a:lnTo>
                  <a:pt x="1774" y="1054"/>
                </a:lnTo>
                <a:lnTo>
                  <a:pt x="1600" y="190"/>
                </a:lnTo>
                <a:lnTo>
                  <a:pt x="1054" y="152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0" name="object 1200"/>
          <p:cNvSpPr/>
          <p:nvPr/>
        </p:nvSpPr>
        <p:spPr>
          <a:xfrm>
            <a:off x="4303781" y="4132669"/>
            <a:ext cx="52069" cy="30480"/>
          </a:xfrm>
          <a:custGeom>
            <a:avLst/>
            <a:gdLst/>
            <a:ahLst/>
            <a:cxnLst/>
            <a:rect l="l" t="t" r="r" b="b"/>
            <a:pathLst>
              <a:path w="52070" h="30479">
                <a:moveTo>
                  <a:pt x="26982" y="0"/>
                </a:moveTo>
                <a:lnTo>
                  <a:pt x="2039" y="18668"/>
                </a:lnTo>
                <a:lnTo>
                  <a:pt x="1264" y="21831"/>
                </a:lnTo>
                <a:lnTo>
                  <a:pt x="19" y="24688"/>
                </a:lnTo>
                <a:lnTo>
                  <a:pt x="0" y="27901"/>
                </a:lnTo>
                <a:lnTo>
                  <a:pt x="172" y="29108"/>
                </a:lnTo>
                <a:lnTo>
                  <a:pt x="1924" y="29235"/>
                </a:lnTo>
                <a:lnTo>
                  <a:pt x="3664" y="29527"/>
                </a:lnTo>
                <a:lnTo>
                  <a:pt x="5341" y="29984"/>
                </a:lnTo>
                <a:lnTo>
                  <a:pt x="5049" y="28943"/>
                </a:lnTo>
                <a:lnTo>
                  <a:pt x="4787" y="27774"/>
                </a:lnTo>
                <a:lnTo>
                  <a:pt x="26918" y="2400"/>
                </a:lnTo>
                <a:lnTo>
                  <a:pt x="37668" y="2400"/>
                </a:lnTo>
                <a:lnTo>
                  <a:pt x="35061" y="1155"/>
                </a:lnTo>
                <a:lnTo>
                  <a:pt x="26982" y="0"/>
                </a:lnTo>
                <a:close/>
              </a:path>
              <a:path w="52070" h="30479">
                <a:moveTo>
                  <a:pt x="37668" y="2400"/>
                </a:moveTo>
                <a:lnTo>
                  <a:pt x="26918" y="2400"/>
                </a:lnTo>
                <a:lnTo>
                  <a:pt x="28099" y="2438"/>
                </a:lnTo>
                <a:lnTo>
                  <a:pt x="34834" y="4077"/>
                </a:lnTo>
                <a:lnTo>
                  <a:pt x="40313" y="7829"/>
                </a:lnTo>
                <a:lnTo>
                  <a:pt x="44426" y="13114"/>
                </a:lnTo>
                <a:lnTo>
                  <a:pt x="47060" y="19354"/>
                </a:lnTo>
                <a:lnTo>
                  <a:pt x="49499" y="19494"/>
                </a:lnTo>
                <a:lnTo>
                  <a:pt x="50705" y="19684"/>
                </a:lnTo>
                <a:lnTo>
                  <a:pt x="51416" y="19037"/>
                </a:lnTo>
                <a:lnTo>
                  <a:pt x="51785" y="18745"/>
                </a:lnTo>
                <a:lnTo>
                  <a:pt x="48177" y="10495"/>
                </a:lnTo>
                <a:lnTo>
                  <a:pt x="42364" y="4643"/>
                </a:lnTo>
                <a:lnTo>
                  <a:pt x="37668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1" name="object 1201"/>
          <p:cNvSpPr/>
          <p:nvPr/>
        </p:nvSpPr>
        <p:spPr>
          <a:xfrm>
            <a:off x="4351426" y="4154462"/>
            <a:ext cx="939" cy="1016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2" name="object 1202"/>
          <p:cNvSpPr/>
          <p:nvPr/>
        </p:nvSpPr>
        <p:spPr>
          <a:xfrm>
            <a:off x="4350854" y="4152023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0" y="0"/>
                </a:moveTo>
                <a:lnTo>
                  <a:pt x="276" y="1003"/>
                </a:lnTo>
                <a:lnTo>
                  <a:pt x="440" y="1727"/>
                </a:lnTo>
                <a:lnTo>
                  <a:pt x="571" y="2438"/>
                </a:lnTo>
                <a:lnTo>
                  <a:pt x="1511" y="2514"/>
                </a:lnTo>
                <a:lnTo>
                  <a:pt x="2283" y="1612"/>
                </a:lnTo>
                <a:lnTo>
                  <a:pt x="2882" y="1003"/>
                </a:lnTo>
                <a:lnTo>
                  <a:pt x="3632" y="317"/>
                </a:lnTo>
                <a:lnTo>
                  <a:pt x="2438" y="126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3" name="object 1203"/>
          <p:cNvSpPr/>
          <p:nvPr/>
        </p:nvSpPr>
        <p:spPr>
          <a:xfrm>
            <a:off x="4303801" y="4147921"/>
            <a:ext cx="2540" cy="9525"/>
          </a:xfrm>
          <a:custGeom>
            <a:avLst/>
            <a:gdLst/>
            <a:ahLst/>
            <a:cxnLst/>
            <a:rect l="l" t="t" r="r" b="b"/>
            <a:pathLst>
              <a:path w="2539" h="9525">
                <a:moveTo>
                  <a:pt x="2235" y="0"/>
                </a:moveTo>
                <a:lnTo>
                  <a:pt x="1015" y="2768"/>
                </a:lnTo>
                <a:lnTo>
                  <a:pt x="228" y="5918"/>
                </a:lnTo>
                <a:lnTo>
                  <a:pt x="0" y="9436"/>
                </a:lnTo>
                <a:lnTo>
                  <a:pt x="1244" y="6578"/>
                </a:lnTo>
                <a:lnTo>
                  <a:pt x="2019" y="3416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4" name="object 1204"/>
          <p:cNvSpPr/>
          <p:nvPr/>
        </p:nvSpPr>
        <p:spPr>
          <a:xfrm>
            <a:off x="4304474" y="4164279"/>
            <a:ext cx="17602" cy="17779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5" name="object 1205"/>
          <p:cNvSpPr/>
          <p:nvPr/>
        </p:nvSpPr>
        <p:spPr>
          <a:xfrm>
            <a:off x="4320666" y="4177792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0" y="0"/>
                </a:moveTo>
                <a:lnTo>
                  <a:pt x="584" y="1384"/>
                </a:lnTo>
                <a:lnTo>
                  <a:pt x="1054" y="2819"/>
                </a:lnTo>
                <a:lnTo>
                  <a:pt x="1409" y="4267"/>
                </a:lnTo>
                <a:lnTo>
                  <a:pt x="1892" y="4419"/>
                </a:lnTo>
                <a:lnTo>
                  <a:pt x="2870" y="4660"/>
                </a:lnTo>
                <a:lnTo>
                  <a:pt x="2628" y="3492"/>
                </a:lnTo>
                <a:lnTo>
                  <a:pt x="2543" y="2819"/>
                </a:lnTo>
                <a:lnTo>
                  <a:pt x="2438" y="1079"/>
                </a:lnTo>
                <a:lnTo>
                  <a:pt x="1600" y="774"/>
                </a:lnTo>
                <a:lnTo>
                  <a:pt x="774" y="41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6" name="object 1206"/>
          <p:cNvSpPr/>
          <p:nvPr/>
        </p:nvSpPr>
        <p:spPr>
          <a:xfrm>
            <a:off x="4323105" y="4178858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0" y="0"/>
                </a:moveTo>
                <a:lnTo>
                  <a:pt x="3924" y="4127"/>
                </a:lnTo>
                <a:lnTo>
                  <a:pt x="3759" y="2984"/>
                </a:lnTo>
                <a:lnTo>
                  <a:pt x="3530" y="1879"/>
                </a:lnTo>
                <a:lnTo>
                  <a:pt x="3238" y="825"/>
                </a:lnTo>
                <a:lnTo>
                  <a:pt x="2120" y="647"/>
                </a:lnTo>
                <a:lnTo>
                  <a:pt x="1028" y="36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7" name="object 1207"/>
          <p:cNvSpPr/>
          <p:nvPr/>
        </p:nvSpPr>
        <p:spPr>
          <a:xfrm>
            <a:off x="4303966" y="4161777"/>
            <a:ext cx="6985" cy="4445"/>
          </a:xfrm>
          <a:custGeom>
            <a:avLst/>
            <a:gdLst/>
            <a:ahLst/>
            <a:cxnLst/>
            <a:rect l="l" t="t" r="r" b="b"/>
            <a:pathLst>
              <a:path w="6985" h="4445">
                <a:moveTo>
                  <a:pt x="0" y="0"/>
                </a:moveTo>
                <a:lnTo>
                  <a:pt x="122" y="876"/>
                </a:lnTo>
                <a:lnTo>
                  <a:pt x="508" y="2501"/>
                </a:lnTo>
                <a:lnTo>
                  <a:pt x="2641" y="2794"/>
                </a:lnTo>
                <a:lnTo>
                  <a:pt x="4610" y="3441"/>
                </a:lnTo>
                <a:lnTo>
                  <a:pt x="6413" y="4368"/>
                </a:lnTo>
                <a:lnTo>
                  <a:pt x="5918" y="3225"/>
                </a:lnTo>
                <a:lnTo>
                  <a:pt x="5499" y="2057"/>
                </a:lnTo>
                <a:lnTo>
                  <a:pt x="5156" y="876"/>
                </a:lnTo>
                <a:lnTo>
                  <a:pt x="3479" y="419"/>
                </a:lnTo>
                <a:lnTo>
                  <a:pt x="1739" y="126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8" name="object 1208"/>
          <p:cNvSpPr/>
          <p:nvPr/>
        </p:nvSpPr>
        <p:spPr>
          <a:xfrm>
            <a:off x="4358322" y="4147909"/>
            <a:ext cx="29057" cy="44640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9" name="object 1209"/>
          <p:cNvSpPr/>
          <p:nvPr/>
        </p:nvSpPr>
        <p:spPr>
          <a:xfrm>
            <a:off x="4369904" y="4147718"/>
            <a:ext cx="24511" cy="36029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0" name="object 1210"/>
          <p:cNvSpPr/>
          <p:nvPr/>
        </p:nvSpPr>
        <p:spPr>
          <a:xfrm>
            <a:off x="4351020" y="4147718"/>
            <a:ext cx="38887" cy="43827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1" name="object 1211"/>
          <p:cNvSpPr/>
          <p:nvPr/>
        </p:nvSpPr>
        <p:spPr>
          <a:xfrm>
            <a:off x="4356227" y="4153205"/>
            <a:ext cx="19443" cy="39217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2" name="object 1212"/>
          <p:cNvSpPr/>
          <p:nvPr/>
        </p:nvSpPr>
        <p:spPr>
          <a:xfrm>
            <a:off x="4349940" y="4155351"/>
            <a:ext cx="25730" cy="25857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3" name="object 1213"/>
          <p:cNvSpPr/>
          <p:nvPr/>
        </p:nvSpPr>
        <p:spPr>
          <a:xfrm>
            <a:off x="4346333" y="4145305"/>
            <a:ext cx="52133" cy="50368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4" name="object 1214"/>
          <p:cNvSpPr/>
          <p:nvPr/>
        </p:nvSpPr>
        <p:spPr>
          <a:xfrm>
            <a:off x="4354486" y="4151401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092" y="0"/>
                </a:moveTo>
                <a:lnTo>
                  <a:pt x="0" y="939"/>
                </a:lnTo>
                <a:lnTo>
                  <a:pt x="1346" y="1181"/>
                </a:lnTo>
                <a:lnTo>
                  <a:pt x="109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5" name="object 1215"/>
          <p:cNvSpPr/>
          <p:nvPr/>
        </p:nvSpPr>
        <p:spPr>
          <a:xfrm>
            <a:off x="4346415" y="4154538"/>
            <a:ext cx="9671" cy="22021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6" name="object 1216"/>
          <p:cNvSpPr/>
          <p:nvPr/>
        </p:nvSpPr>
        <p:spPr>
          <a:xfrm>
            <a:off x="4352366" y="4152341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120" y="0"/>
                </a:moveTo>
                <a:lnTo>
                  <a:pt x="1371" y="685"/>
                </a:lnTo>
                <a:lnTo>
                  <a:pt x="660" y="1409"/>
                </a:lnTo>
                <a:lnTo>
                  <a:pt x="0" y="2197"/>
                </a:lnTo>
                <a:lnTo>
                  <a:pt x="1295" y="2349"/>
                </a:lnTo>
                <a:lnTo>
                  <a:pt x="2539" y="2616"/>
                </a:lnTo>
                <a:lnTo>
                  <a:pt x="3721" y="3009"/>
                </a:lnTo>
                <a:lnTo>
                  <a:pt x="3619" y="1079"/>
                </a:lnTo>
                <a:lnTo>
                  <a:pt x="3454" y="241"/>
                </a:lnTo>
                <a:lnTo>
                  <a:pt x="3009" y="139"/>
                </a:lnTo>
                <a:lnTo>
                  <a:pt x="212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7" name="object 1217"/>
          <p:cNvSpPr/>
          <p:nvPr/>
        </p:nvSpPr>
        <p:spPr>
          <a:xfrm>
            <a:off x="4398136" y="4166666"/>
            <a:ext cx="42722" cy="36487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8" name="object 1218"/>
          <p:cNvSpPr/>
          <p:nvPr/>
        </p:nvSpPr>
        <p:spPr>
          <a:xfrm>
            <a:off x="4419282" y="4158284"/>
            <a:ext cx="20789" cy="17779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9" name="object 1219"/>
          <p:cNvSpPr/>
          <p:nvPr/>
        </p:nvSpPr>
        <p:spPr>
          <a:xfrm>
            <a:off x="4397197" y="4158284"/>
            <a:ext cx="43472" cy="24803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0" name="object 1220"/>
          <p:cNvSpPr/>
          <p:nvPr/>
        </p:nvSpPr>
        <p:spPr>
          <a:xfrm>
            <a:off x="4397197" y="4158348"/>
            <a:ext cx="20993" cy="27558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1" name="object 1221"/>
          <p:cNvSpPr/>
          <p:nvPr/>
        </p:nvSpPr>
        <p:spPr>
          <a:xfrm>
            <a:off x="4393298" y="4178922"/>
            <a:ext cx="49530" cy="27940"/>
          </a:xfrm>
          <a:custGeom>
            <a:avLst/>
            <a:gdLst/>
            <a:ahLst/>
            <a:cxnLst/>
            <a:rect l="l" t="t" r="r" b="b"/>
            <a:pathLst>
              <a:path w="49529" h="27939">
                <a:moveTo>
                  <a:pt x="4851" y="6984"/>
                </a:moveTo>
                <a:lnTo>
                  <a:pt x="3289" y="7391"/>
                </a:lnTo>
                <a:lnTo>
                  <a:pt x="1676" y="7683"/>
                </a:lnTo>
                <a:lnTo>
                  <a:pt x="0" y="7861"/>
                </a:lnTo>
                <a:lnTo>
                  <a:pt x="3299" y="15477"/>
                </a:lnTo>
                <a:lnTo>
                  <a:pt x="8956" y="21670"/>
                </a:lnTo>
                <a:lnTo>
                  <a:pt x="16237" y="25833"/>
                </a:lnTo>
                <a:lnTo>
                  <a:pt x="24409" y="27355"/>
                </a:lnTo>
                <a:lnTo>
                  <a:pt x="25565" y="27330"/>
                </a:lnTo>
                <a:lnTo>
                  <a:pt x="32704" y="26118"/>
                </a:lnTo>
                <a:lnTo>
                  <a:pt x="37103" y="24231"/>
                </a:lnTo>
                <a:lnTo>
                  <a:pt x="25412" y="24231"/>
                </a:lnTo>
                <a:lnTo>
                  <a:pt x="24003" y="24193"/>
                </a:lnTo>
                <a:lnTo>
                  <a:pt x="17244" y="22513"/>
                </a:lnTo>
                <a:lnTo>
                  <a:pt x="11707" y="18670"/>
                </a:lnTo>
                <a:lnTo>
                  <a:pt x="7531" y="13286"/>
                </a:lnTo>
                <a:lnTo>
                  <a:pt x="4851" y="6984"/>
                </a:lnTo>
                <a:close/>
              </a:path>
              <a:path w="49529" h="27939">
                <a:moveTo>
                  <a:pt x="49352" y="0"/>
                </a:moveTo>
                <a:lnTo>
                  <a:pt x="47371" y="203"/>
                </a:lnTo>
                <a:lnTo>
                  <a:pt x="47482" y="2374"/>
                </a:lnTo>
                <a:lnTo>
                  <a:pt x="45617" y="10799"/>
                </a:lnTo>
                <a:lnTo>
                  <a:pt x="41044" y="17845"/>
                </a:lnTo>
                <a:lnTo>
                  <a:pt x="34193" y="22530"/>
                </a:lnTo>
                <a:lnTo>
                  <a:pt x="25412" y="24231"/>
                </a:lnTo>
                <a:lnTo>
                  <a:pt x="37103" y="24231"/>
                </a:lnTo>
                <a:lnTo>
                  <a:pt x="39042" y="23399"/>
                </a:lnTo>
                <a:lnTo>
                  <a:pt x="44367" y="19318"/>
                </a:lnTo>
                <a:lnTo>
                  <a:pt x="48463" y="14020"/>
                </a:lnTo>
                <a:lnTo>
                  <a:pt x="47967" y="12014"/>
                </a:lnTo>
                <a:lnTo>
                  <a:pt x="47841" y="10799"/>
                </a:lnTo>
                <a:lnTo>
                  <a:pt x="47910" y="6984"/>
                </a:lnTo>
                <a:lnTo>
                  <a:pt x="48018" y="4978"/>
                </a:lnTo>
                <a:lnTo>
                  <a:pt x="48539" y="2374"/>
                </a:lnTo>
                <a:lnTo>
                  <a:pt x="4935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2" name="object 1222"/>
          <p:cNvSpPr/>
          <p:nvPr/>
        </p:nvSpPr>
        <p:spPr>
          <a:xfrm>
            <a:off x="4418761" y="4155884"/>
            <a:ext cx="25819" cy="20180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3" name="object 1223"/>
          <p:cNvSpPr/>
          <p:nvPr/>
        </p:nvSpPr>
        <p:spPr>
          <a:xfrm>
            <a:off x="4417644" y="4155909"/>
            <a:ext cx="26670" cy="23495"/>
          </a:xfrm>
          <a:custGeom>
            <a:avLst/>
            <a:gdLst/>
            <a:ahLst/>
            <a:cxnLst/>
            <a:rect l="l" t="t" r="r" b="b"/>
            <a:pathLst>
              <a:path w="26670" h="23495">
                <a:moveTo>
                  <a:pt x="26352" y="19837"/>
                </a:moveTo>
                <a:lnTo>
                  <a:pt x="25095" y="20040"/>
                </a:lnTo>
                <a:lnTo>
                  <a:pt x="22428" y="20154"/>
                </a:lnTo>
                <a:lnTo>
                  <a:pt x="22682" y="21170"/>
                </a:lnTo>
                <a:lnTo>
                  <a:pt x="22885" y="22186"/>
                </a:lnTo>
                <a:lnTo>
                  <a:pt x="23025" y="23215"/>
                </a:lnTo>
                <a:lnTo>
                  <a:pt x="23698" y="23164"/>
                </a:lnTo>
                <a:lnTo>
                  <a:pt x="25006" y="23012"/>
                </a:lnTo>
                <a:lnTo>
                  <a:pt x="25387" y="21907"/>
                </a:lnTo>
                <a:lnTo>
                  <a:pt x="25844" y="20840"/>
                </a:lnTo>
                <a:lnTo>
                  <a:pt x="26352" y="19837"/>
                </a:lnTo>
                <a:close/>
              </a:path>
              <a:path w="26670" h="23495">
                <a:moveTo>
                  <a:pt x="1117" y="0"/>
                </a:moveTo>
                <a:lnTo>
                  <a:pt x="0" y="50"/>
                </a:lnTo>
                <a:lnTo>
                  <a:pt x="156" y="787"/>
                </a:lnTo>
                <a:lnTo>
                  <a:pt x="406" y="2438"/>
                </a:lnTo>
                <a:lnTo>
                  <a:pt x="1638" y="2387"/>
                </a:lnTo>
                <a:lnTo>
                  <a:pt x="1422" y="1587"/>
                </a:lnTo>
                <a:lnTo>
                  <a:pt x="1244" y="787"/>
                </a:lnTo>
                <a:lnTo>
                  <a:pt x="111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4" name="object 1224"/>
          <p:cNvSpPr/>
          <p:nvPr/>
        </p:nvSpPr>
        <p:spPr>
          <a:xfrm>
            <a:off x="4394504" y="4156672"/>
            <a:ext cx="18986" cy="26962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5" name="object 1225"/>
          <p:cNvSpPr/>
          <p:nvPr/>
        </p:nvSpPr>
        <p:spPr>
          <a:xfrm>
            <a:off x="4393057" y="4156430"/>
            <a:ext cx="21590" cy="30480"/>
          </a:xfrm>
          <a:custGeom>
            <a:avLst/>
            <a:gdLst/>
            <a:ahLst/>
            <a:cxnLst/>
            <a:rect l="l" t="t" r="r" b="b"/>
            <a:pathLst>
              <a:path w="21589" h="30479">
                <a:moveTo>
                  <a:pt x="4432" y="26644"/>
                </a:moveTo>
                <a:lnTo>
                  <a:pt x="3467" y="26898"/>
                </a:lnTo>
                <a:lnTo>
                  <a:pt x="2476" y="27076"/>
                </a:lnTo>
                <a:lnTo>
                  <a:pt x="1447" y="27203"/>
                </a:lnTo>
                <a:lnTo>
                  <a:pt x="990" y="27889"/>
                </a:lnTo>
                <a:lnTo>
                  <a:pt x="507" y="28536"/>
                </a:lnTo>
                <a:lnTo>
                  <a:pt x="0" y="29171"/>
                </a:lnTo>
                <a:lnTo>
                  <a:pt x="241" y="30340"/>
                </a:lnTo>
                <a:lnTo>
                  <a:pt x="1904" y="30175"/>
                </a:lnTo>
                <a:lnTo>
                  <a:pt x="3530" y="29883"/>
                </a:lnTo>
                <a:lnTo>
                  <a:pt x="5079" y="29463"/>
                </a:lnTo>
                <a:lnTo>
                  <a:pt x="4813" y="28536"/>
                </a:lnTo>
                <a:lnTo>
                  <a:pt x="4597" y="27597"/>
                </a:lnTo>
                <a:lnTo>
                  <a:pt x="4432" y="26644"/>
                </a:lnTo>
                <a:close/>
              </a:path>
              <a:path w="21589" h="30479">
                <a:moveTo>
                  <a:pt x="21031" y="0"/>
                </a:moveTo>
                <a:lnTo>
                  <a:pt x="19926" y="241"/>
                </a:lnTo>
                <a:lnTo>
                  <a:pt x="20129" y="1066"/>
                </a:lnTo>
                <a:lnTo>
                  <a:pt x="20434" y="2730"/>
                </a:lnTo>
                <a:lnTo>
                  <a:pt x="21361" y="2489"/>
                </a:lnTo>
                <a:lnTo>
                  <a:pt x="21251" y="1892"/>
                </a:lnTo>
                <a:lnTo>
                  <a:pt x="2103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6" name="object 1226"/>
          <p:cNvSpPr/>
          <p:nvPr/>
        </p:nvSpPr>
        <p:spPr>
          <a:xfrm>
            <a:off x="4414100" y="4155961"/>
            <a:ext cx="4445" cy="3175"/>
          </a:xfrm>
          <a:custGeom>
            <a:avLst/>
            <a:gdLst/>
            <a:ahLst/>
            <a:cxnLst/>
            <a:rect l="l" t="t" r="r" b="b"/>
            <a:pathLst>
              <a:path w="4445" h="3175">
                <a:moveTo>
                  <a:pt x="3543" y="0"/>
                </a:moveTo>
                <a:lnTo>
                  <a:pt x="2362" y="76"/>
                </a:lnTo>
                <a:lnTo>
                  <a:pt x="1168" y="241"/>
                </a:lnTo>
                <a:lnTo>
                  <a:pt x="0" y="469"/>
                </a:lnTo>
                <a:lnTo>
                  <a:pt x="107" y="1562"/>
                </a:lnTo>
                <a:lnTo>
                  <a:pt x="214" y="2387"/>
                </a:lnTo>
                <a:lnTo>
                  <a:pt x="330" y="2959"/>
                </a:lnTo>
                <a:lnTo>
                  <a:pt x="1511" y="2667"/>
                </a:lnTo>
                <a:lnTo>
                  <a:pt x="2730" y="2476"/>
                </a:lnTo>
                <a:lnTo>
                  <a:pt x="3962" y="2387"/>
                </a:lnTo>
                <a:lnTo>
                  <a:pt x="3848" y="1562"/>
                </a:lnTo>
                <a:lnTo>
                  <a:pt x="35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7" name="object 1227"/>
          <p:cNvSpPr/>
          <p:nvPr/>
        </p:nvSpPr>
        <p:spPr>
          <a:xfrm>
            <a:off x="4392828" y="4165549"/>
            <a:ext cx="5996" cy="18224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8" name="object 1228"/>
          <p:cNvSpPr/>
          <p:nvPr/>
        </p:nvSpPr>
        <p:spPr>
          <a:xfrm>
            <a:off x="4392841" y="4183634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676" y="0"/>
                </a:moveTo>
                <a:lnTo>
                  <a:pt x="0" y="139"/>
                </a:lnTo>
                <a:lnTo>
                  <a:pt x="44" y="685"/>
                </a:lnTo>
                <a:lnTo>
                  <a:pt x="228" y="1968"/>
                </a:lnTo>
                <a:lnTo>
                  <a:pt x="736" y="1333"/>
                </a:lnTo>
                <a:lnTo>
                  <a:pt x="1219" y="685"/>
                </a:lnTo>
                <a:lnTo>
                  <a:pt x="16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9" name="object 1229"/>
          <p:cNvSpPr/>
          <p:nvPr/>
        </p:nvSpPr>
        <p:spPr>
          <a:xfrm>
            <a:off x="4445203" y="4164317"/>
            <a:ext cx="42862" cy="44640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0" name="object 1230"/>
          <p:cNvSpPr/>
          <p:nvPr/>
        </p:nvSpPr>
        <p:spPr>
          <a:xfrm>
            <a:off x="4470565" y="4164241"/>
            <a:ext cx="13182" cy="7810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1" name="object 1231"/>
          <p:cNvSpPr/>
          <p:nvPr/>
        </p:nvSpPr>
        <p:spPr>
          <a:xfrm>
            <a:off x="4448936" y="4164165"/>
            <a:ext cx="36944" cy="11150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2" name="object 1232"/>
          <p:cNvSpPr/>
          <p:nvPr/>
        </p:nvSpPr>
        <p:spPr>
          <a:xfrm>
            <a:off x="4446955" y="4164520"/>
            <a:ext cx="16814" cy="13525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3" name="object 1233"/>
          <p:cNvSpPr/>
          <p:nvPr/>
        </p:nvSpPr>
        <p:spPr>
          <a:xfrm>
            <a:off x="4441761" y="4163403"/>
            <a:ext cx="49530" cy="48895"/>
          </a:xfrm>
          <a:custGeom>
            <a:avLst/>
            <a:gdLst/>
            <a:ahLst/>
            <a:cxnLst/>
            <a:rect l="l" t="t" r="r" b="b"/>
            <a:pathLst>
              <a:path w="49529" h="48895">
                <a:moveTo>
                  <a:pt x="5194" y="14643"/>
                </a:moveTo>
                <a:lnTo>
                  <a:pt x="4051" y="14947"/>
                </a:lnTo>
                <a:lnTo>
                  <a:pt x="3467" y="15074"/>
                </a:lnTo>
                <a:lnTo>
                  <a:pt x="3579" y="17830"/>
                </a:lnTo>
                <a:lnTo>
                  <a:pt x="3365" y="21755"/>
                </a:lnTo>
                <a:lnTo>
                  <a:pt x="2082" y="25946"/>
                </a:lnTo>
                <a:lnTo>
                  <a:pt x="0" y="29527"/>
                </a:lnTo>
                <a:lnTo>
                  <a:pt x="3366" y="37025"/>
                </a:lnTo>
                <a:lnTo>
                  <a:pt x="9012" y="43108"/>
                </a:lnTo>
                <a:lnTo>
                  <a:pt x="16232" y="47188"/>
                </a:lnTo>
                <a:lnTo>
                  <a:pt x="24320" y="48679"/>
                </a:lnTo>
                <a:lnTo>
                  <a:pt x="25476" y="48653"/>
                </a:lnTo>
                <a:lnTo>
                  <a:pt x="34099" y="48183"/>
                </a:lnTo>
                <a:lnTo>
                  <a:pt x="39277" y="45554"/>
                </a:lnTo>
                <a:lnTo>
                  <a:pt x="23901" y="45516"/>
                </a:lnTo>
                <a:lnTo>
                  <a:pt x="16418" y="43478"/>
                </a:lnTo>
                <a:lnTo>
                  <a:pt x="10485" y="38822"/>
                </a:lnTo>
                <a:lnTo>
                  <a:pt x="6297" y="32420"/>
                </a:lnTo>
                <a:lnTo>
                  <a:pt x="4051" y="25146"/>
                </a:lnTo>
                <a:lnTo>
                  <a:pt x="3428" y="21386"/>
                </a:lnTo>
                <a:lnTo>
                  <a:pt x="3911" y="17830"/>
                </a:lnTo>
                <a:lnTo>
                  <a:pt x="5194" y="14643"/>
                </a:lnTo>
                <a:close/>
              </a:path>
              <a:path w="49529" h="48895">
                <a:moveTo>
                  <a:pt x="44653" y="33997"/>
                </a:moveTo>
                <a:lnTo>
                  <a:pt x="41033" y="40970"/>
                </a:lnTo>
                <a:lnTo>
                  <a:pt x="34175" y="45554"/>
                </a:lnTo>
                <a:lnTo>
                  <a:pt x="39277" y="45554"/>
                </a:lnTo>
                <a:lnTo>
                  <a:pt x="41554" y="44399"/>
                </a:lnTo>
                <a:lnTo>
                  <a:pt x="46354" y="38315"/>
                </a:lnTo>
                <a:lnTo>
                  <a:pt x="45643" y="36931"/>
                </a:lnTo>
                <a:lnTo>
                  <a:pt x="45072" y="35496"/>
                </a:lnTo>
                <a:lnTo>
                  <a:pt x="44653" y="33997"/>
                </a:lnTo>
                <a:close/>
              </a:path>
              <a:path w="49529" h="48895">
                <a:moveTo>
                  <a:pt x="49123" y="11366"/>
                </a:moveTo>
                <a:lnTo>
                  <a:pt x="47726" y="11633"/>
                </a:lnTo>
                <a:lnTo>
                  <a:pt x="46291" y="11810"/>
                </a:lnTo>
                <a:lnTo>
                  <a:pt x="44119" y="11912"/>
                </a:lnTo>
                <a:lnTo>
                  <a:pt x="45021" y="13550"/>
                </a:lnTo>
                <a:lnTo>
                  <a:pt x="45758" y="15303"/>
                </a:lnTo>
                <a:lnTo>
                  <a:pt x="46304" y="17094"/>
                </a:lnTo>
                <a:lnTo>
                  <a:pt x="47167" y="15227"/>
                </a:lnTo>
                <a:lnTo>
                  <a:pt x="48221" y="13525"/>
                </a:lnTo>
                <a:lnTo>
                  <a:pt x="49441" y="12001"/>
                </a:lnTo>
                <a:lnTo>
                  <a:pt x="49123" y="11366"/>
                </a:lnTo>
                <a:close/>
              </a:path>
              <a:path w="49529" h="48895">
                <a:moveTo>
                  <a:pt x="22529" y="0"/>
                </a:moveTo>
                <a:lnTo>
                  <a:pt x="22009" y="1117"/>
                </a:lnTo>
                <a:lnTo>
                  <a:pt x="23164" y="914"/>
                </a:lnTo>
                <a:lnTo>
                  <a:pt x="2252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4" name="object 1234"/>
          <p:cNvSpPr/>
          <p:nvPr/>
        </p:nvSpPr>
        <p:spPr>
          <a:xfrm>
            <a:off x="4468812" y="4161688"/>
            <a:ext cx="20434" cy="10515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5" name="object 1235"/>
          <p:cNvSpPr/>
          <p:nvPr/>
        </p:nvSpPr>
        <p:spPr>
          <a:xfrm>
            <a:off x="4464303" y="4161688"/>
            <a:ext cx="26670" cy="13970"/>
          </a:xfrm>
          <a:custGeom>
            <a:avLst/>
            <a:gdLst/>
            <a:ahLst/>
            <a:cxnLst/>
            <a:rect l="l" t="t" r="r" b="b"/>
            <a:pathLst>
              <a:path w="26670" h="13970">
                <a:moveTo>
                  <a:pt x="24942" y="10350"/>
                </a:moveTo>
                <a:lnTo>
                  <a:pt x="21183" y="10502"/>
                </a:lnTo>
                <a:lnTo>
                  <a:pt x="19550" y="10502"/>
                </a:lnTo>
                <a:lnTo>
                  <a:pt x="20231" y="11391"/>
                </a:lnTo>
                <a:lnTo>
                  <a:pt x="20955" y="12484"/>
                </a:lnTo>
                <a:lnTo>
                  <a:pt x="21577" y="13627"/>
                </a:lnTo>
                <a:lnTo>
                  <a:pt x="23749" y="13525"/>
                </a:lnTo>
                <a:lnTo>
                  <a:pt x="25184" y="13347"/>
                </a:lnTo>
                <a:lnTo>
                  <a:pt x="26581" y="13080"/>
                </a:lnTo>
                <a:lnTo>
                  <a:pt x="26085" y="12115"/>
                </a:lnTo>
                <a:lnTo>
                  <a:pt x="25539" y="11214"/>
                </a:lnTo>
                <a:lnTo>
                  <a:pt x="25048" y="10502"/>
                </a:lnTo>
                <a:lnTo>
                  <a:pt x="21183" y="10502"/>
                </a:lnTo>
                <a:lnTo>
                  <a:pt x="19443" y="10363"/>
                </a:lnTo>
                <a:lnTo>
                  <a:pt x="24951" y="10363"/>
                </a:lnTo>
                <a:close/>
              </a:path>
              <a:path w="26670" h="13970">
                <a:moveTo>
                  <a:pt x="2768" y="0"/>
                </a:moveTo>
                <a:lnTo>
                  <a:pt x="622" y="177"/>
                </a:lnTo>
                <a:lnTo>
                  <a:pt x="350" y="888"/>
                </a:lnTo>
                <a:lnTo>
                  <a:pt x="0" y="1714"/>
                </a:lnTo>
                <a:lnTo>
                  <a:pt x="622" y="2641"/>
                </a:lnTo>
                <a:lnTo>
                  <a:pt x="1676" y="2489"/>
                </a:lnTo>
                <a:lnTo>
                  <a:pt x="4584" y="2412"/>
                </a:lnTo>
                <a:lnTo>
                  <a:pt x="6151" y="2412"/>
                </a:lnTo>
                <a:lnTo>
                  <a:pt x="5608" y="1714"/>
                </a:lnTo>
                <a:lnTo>
                  <a:pt x="4925" y="698"/>
                </a:lnTo>
                <a:lnTo>
                  <a:pt x="4508" y="12"/>
                </a:lnTo>
                <a:lnTo>
                  <a:pt x="2768" y="0"/>
                </a:lnTo>
                <a:close/>
              </a:path>
              <a:path w="26670" h="13970">
                <a:moveTo>
                  <a:pt x="6151" y="2412"/>
                </a:moveTo>
                <a:lnTo>
                  <a:pt x="4584" y="2412"/>
                </a:lnTo>
                <a:lnTo>
                  <a:pt x="6261" y="2552"/>
                </a:lnTo>
                <a:lnTo>
                  <a:pt x="6151" y="2412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6" name="object 1236"/>
          <p:cNvSpPr/>
          <p:nvPr/>
        </p:nvSpPr>
        <p:spPr>
          <a:xfrm>
            <a:off x="4444581" y="4162806"/>
            <a:ext cx="15544" cy="12788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7" name="object 1237"/>
          <p:cNvSpPr/>
          <p:nvPr/>
        </p:nvSpPr>
        <p:spPr>
          <a:xfrm>
            <a:off x="4444784" y="4162056"/>
            <a:ext cx="19685" cy="16510"/>
          </a:xfrm>
          <a:custGeom>
            <a:avLst/>
            <a:gdLst/>
            <a:ahLst/>
            <a:cxnLst/>
            <a:rect l="l" t="t" r="r" b="b"/>
            <a:pathLst>
              <a:path w="19685" h="16510">
                <a:moveTo>
                  <a:pt x="4140" y="12242"/>
                </a:moveTo>
                <a:lnTo>
                  <a:pt x="2844" y="12788"/>
                </a:lnTo>
                <a:lnTo>
                  <a:pt x="1460" y="13233"/>
                </a:lnTo>
                <a:lnTo>
                  <a:pt x="0" y="13525"/>
                </a:lnTo>
                <a:lnTo>
                  <a:pt x="224" y="14668"/>
                </a:lnTo>
                <a:lnTo>
                  <a:pt x="342" y="15417"/>
                </a:lnTo>
                <a:lnTo>
                  <a:pt x="444" y="16408"/>
                </a:lnTo>
                <a:lnTo>
                  <a:pt x="1028" y="16281"/>
                </a:lnTo>
                <a:lnTo>
                  <a:pt x="2171" y="15976"/>
                </a:lnTo>
                <a:lnTo>
                  <a:pt x="2692" y="14668"/>
                </a:lnTo>
                <a:lnTo>
                  <a:pt x="3365" y="13411"/>
                </a:lnTo>
                <a:lnTo>
                  <a:pt x="4140" y="12242"/>
                </a:lnTo>
                <a:close/>
              </a:path>
              <a:path w="19685" h="16510">
                <a:moveTo>
                  <a:pt x="18694" y="0"/>
                </a:moveTo>
                <a:lnTo>
                  <a:pt x="17564" y="177"/>
                </a:lnTo>
                <a:lnTo>
                  <a:pt x="16341" y="457"/>
                </a:lnTo>
                <a:lnTo>
                  <a:pt x="15328" y="736"/>
                </a:lnTo>
                <a:lnTo>
                  <a:pt x="14808" y="1981"/>
                </a:lnTo>
                <a:lnTo>
                  <a:pt x="14185" y="3162"/>
                </a:lnTo>
                <a:lnTo>
                  <a:pt x="13487" y="4267"/>
                </a:lnTo>
                <a:lnTo>
                  <a:pt x="15227" y="3441"/>
                </a:lnTo>
                <a:lnTo>
                  <a:pt x="17068" y="2832"/>
                </a:lnTo>
                <a:lnTo>
                  <a:pt x="18986" y="2451"/>
                </a:lnTo>
                <a:lnTo>
                  <a:pt x="19507" y="1346"/>
                </a:lnTo>
                <a:lnTo>
                  <a:pt x="186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8" name="object 1238"/>
          <p:cNvSpPr/>
          <p:nvPr/>
        </p:nvSpPr>
        <p:spPr>
          <a:xfrm>
            <a:off x="4463491" y="4161866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47" y="0"/>
                </a:moveTo>
                <a:lnTo>
                  <a:pt x="952" y="50"/>
                </a:lnTo>
                <a:lnTo>
                  <a:pt x="0" y="190"/>
                </a:lnTo>
                <a:lnTo>
                  <a:pt x="253" y="647"/>
                </a:lnTo>
                <a:lnTo>
                  <a:pt x="812" y="1536"/>
                </a:lnTo>
                <a:lnTo>
                  <a:pt x="1041" y="1028"/>
                </a:lnTo>
                <a:lnTo>
                  <a:pt x="144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9" name="object 1239"/>
          <p:cNvSpPr/>
          <p:nvPr/>
        </p:nvSpPr>
        <p:spPr>
          <a:xfrm>
            <a:off x="4441050" y="4178465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4178" y="0"/>
                </a:moveTo>
                <a:lnTo>
                  <a:pt x="3340" y="190"/>
                </a:lnTo>
                <a:lnTo>
                  <a:pt x="2476" y="342"/>
                </a:lnTo>
                <a:lnTo>
                  <a:pt x="1600" y="457"/>
                </a:lnTo>
                <a:lnTo>
                  <a:pt x="774" y="2819"/>
                </a:lnTo>
                <a:lnTo>
                  <a:pt x="266" y="5422"/>
                </a:lnTo>
                <a:lnTo>
                  <a:pt x="0" y="10388"/>
                </a:lnTo>
                <a:lnTo>
                  <a:pt x="215" y="12458"/>
                </a:lnTo>
                <a:lnTo>
                  <a:pt x="711" y="14465"/>
                </a:lnTo>
                <a:lnTo>
                  <a:pt x="2806" y="10871"/>
                </a:lnTo>
                <a:lnTo>
                  <a:pt x="4089" y="6680"/>
                </a:lnTo>
                <a:lnTo>
                  <a:pt x="4289" y="2819"/>
                </a:lnTo>
                <a:lnTo>
                  <a:pt x="41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0" name="object 1240"/>
          <p:cNvSpPr/>
          <p:nvPr/>
        </p:nvSpPr>
        <p:spPr>
          <a:xfrm>
            <a:off x="4443996" y="4174642"/>
            <a:ext cx="800" cy="1092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1" name="object 1241"/>
          <p:cNvSpPr/>
          <p:nvPr/>
        </p:nvSpPr>
        <p:spPr>
          <a:xfrm>
            <a:off x="4442650" y="4175595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146" y="0"/>
                </a:moveTo>
                <a:lnTo>
                  <a:pt x="1346" y="139"/>
                </a:lnTo>
                <a:lnTo>
                  <a:pt x="838" y="1155"/>
                </a:lnTo>
                <a:lnTo>
                  <a:pt x="381" y="2209"/>
                </a:lnTo>
                <a:lnTo>
                  <a:pt x="0" y="3327"/>
                </a:lnTo>
                <a:lnTo>
                  <a:pt x="876" y="3213"/>
                </a:lnTo>
                <a:lnTo>
                  <a:pt x="1739" y="3060"/>
                </a:lnTo>
                <a:lnTo>
                  <a:pt x="2578" y="2870"/>
                </a:lnTo>
                <a:lnTo>
                  <a:pt x="2476" y="1879"/>
                </a:lnTo>
                <a:lnTo>
                  <a:pt x="2336" y="927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2" name="object 1242"/>
          <p:cNvSpPr/>
          <p:nvPr/>
        </p:nvSpPr>
        <p:spPr>
          <a:xfrm>
            <a:off x="4491304" y="4167962"/>
            <a:ext cx="41173" cy="44869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3" name="object 1243"/>
          <p:cNvSpPr/>
          <p:nvPr/>
        </p:nvSpPr>
        <p:spPr>
          <a:xfrm>
            <a:off x="4517593" y="4168584"/>
            <a:ext cx="7035" cy="3606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4" name="object 1244"/>
          <p:cNvSpPr/>
          <p:nvPr/>
        </p:nvSpPr>
        <p:spPr>
          <a:xfrm>
            <a:off x="4489538" y="4179379"/>
            <a:ext cx="4229" cy="17119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5" name="object 1245"/>
          <p:cNvSpPr/>
          <p:nvPr/>
        </p:nvSpPr>
        <p:spPr>
          <a:xfrm>
            <a:off x="4488116" y="4165562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0937"/>
                </a:moveTo>
                <a:lnTo>
                  <a:pt x="2324" y="32829"/>
                </a:lnTo>
                <a:lnTo>
                  <a:pt x="1244" y="34582"/>
                </a:lnTo>
                <a:lnTo>
                  <a:pt x="0" y="36169"/>
                </a:lnTo>
                <a:lnTo>
                  <a:pt x="3978" y="41869"/>
                </a:lnTo>
                <a:lnTo>
                  <a:pt x="9328" y="46372"/>
                </a:lnTo>
                <a:lnTo>
                  <a:pt x="15630" y="49330"/>
                </a:lnTo>
                <a:lnTo>
                  <a:pt x="22466" y="50393"/>
                </a:lnTo>
                <a:lnTo>
                  <a:pt x="23622" y="50355"/>
                </a:lnTo>
                <a:lnTo>
                  <a:pt x="30995" y="49084"/>
                </a:lnTo>
                <a:lnTo>
                  <a:pt x="35091" y="47269"/>
                </a:lnTo>
                <a:lnTo>
                  <a:pt x="23469" y="47269"/>
                </a:lnTo>
                <a:lnTo>
                  <a:pt x="22047" y="47231"/>
                </a:lnTo>
                <a:lnTo>
                  <a:pt x="12636" y="46723"/>
                </a:lnTo>
                <a:lnTo>
                  <a:pt x="5892" y="39319"/>
                </a:lnTo>
                <a:lnTo>
                  <a:pt x="3187" y="30937"/>
                </a:lnTo>
                <a:close/>
              </a:path>
              <a:path w="46989" h="50800">
                <a:moveTo>
                  <a:pt x="44348" y="32004"/>
                </a:moveTo>
                <a:lnTo>
                  <a:pt x="41309" y="38193"/>
                </a:lnTo>
                <a:lnTo>
                  <a:pt x="36695" y="43018"/>
                </a:lnTo>
                <a:lnTo>
                  <a:pt x="30687" y="46152"/>
                </a:lnTo>
                <a:lnTo>
                  <a:pt x="23469" y="47269"/>
                </a:lnTo>
                <a:lnTo>
                  <a:pt x="35091" y="47269"/>
                </a:lnTo>
                <a:lnTo>
                  <a:pt x="37506" y="46199"/>
                </a:lnTo>
                <a:lnTo>
                  <a:pt x="42917" y="41861"/>
                </a:lnTo>
                <a:lnTo>
                  <a:pt x="46990" y="36233"/>
                </a:lnTo>
                <a:lnTo>
                  <a:pt x="45974" y="34912"/>
                </a:lnTo>
                <a:lnTo>
                  <a:pt x="45085" y="33489"/>
                </a:lnTo>
                <a:lnTo>
                  <a:pt x="44348" y="32004"/>
                </a:lnTo>
                <a:close/>
              </a:path>
              <a:path w="46989" h="50800">
                <a:moveTo>
                  <a:pt x="36499" y="6629"/>
                </a:moveTo>
                <a:lnTo>
                  <a:pt x="39268" y="8851"/>
                </a:lnTo>
                <a:lnTo>
                  <a:pt x="41465" y="11811"/>
                </a:lnTo>
                <a:lnTo>
                  <a:pt x="43002" y="15087"/>
                </a:lnTo>
                <a:lnTo>
                  <a:pt x="43535" y="13131"/>
                </a:lnTo>
                <a:lnTo>
                  <a:pt x="44259" y="11328"/>
                </a:lnTo>
                <a:lnTo>
                  <a:pt x="45135" y="9677"/>
                </a:lnTo>
                <a:lnTo>
                  <a:pt x="44653" y="9029"/>
                </a:lnTo>
                <a:lnTo>
                  <a:pt x="44132" y="8407"/>
                </a:lnTo>
                <a:lnTo>
                  <a:pt x="43586" y="7823"/>
                </a:lnTo>
                <a:lnTo>
                  <a:pt x="41173" y="7810"/>
                </a:lnTo>
                <a:lnTo>
                  <a:pt x="38785" y="7391"/>
                </a:lnTo>
                <a:lnTo>
                  <a:pt x="36499" y="6629"/>
                </a:lnTo>
                <a:close/>
              </a:path>
              <a:path w="46989" h="50800">
                <a:moveTo>
                  <a:pt x="7868" y="8068"/>
                </a:moveTo>
                <a:lnTo>
                  <a:pt x="3797" y="8991"/>
                </a:lnTo>
                <a:lnTo>
                  <a:pt x="3086" y="9842"/>
                </a:lnTo>
                <a:lnTo>
                  <a:pt x="3670" y="11087"/>
                </a:lnTo>
                <a:lnTo>
                  <a:pt x="4165" y="12407"/>
                </a:lnTo>
                <a:lnTo>
                  <a:pt x="4572" y="13817"/>
                </a:lnTo>
                <a:lnTo>
                  <a:pt x="7868" y="8068"/>
                </a:lnTo>
                <a:close/>
              </a:path>
              <a:path w="46989" h="50800">
                <a:moveTo>
                  <a:pt x="16294" y="2400"/>
                </a:moveTo>
                <a:lnTo>
                  <a:pt x="8496" y="6972"/>
                </a:lnTo>
                <a:lnTo>
                  <a:pt x="7868" y="8068"/>
                </a:lnTo>
                <a:lnTo>
                  <a:pt x="9563" y="7683"/>
                </a:lnTo>
                <a:lnTo>
                  <a:pt x="14566" y="4787"/>
                </a:lnTo>
                <a:lnTo>
                  <a:pt x="16707" y="2404"/>
                </a:lnTo>
                <a:lnTo>
                  <a:pt x="16294" y="2400"/>
                </a:lnTo>
                <a:close/>
              </a:path>
              <a:path w="46989" h="50800">
                <a:moveTo>
                  <a:pt x="22428" y="0"/>
                </a:moveTo>
                <a:lnTo>
                  <a:pt x="20320" y="228"/>
                </a:lnTo>
                <a:lnTo>
                  <a:pt x="18262" y="673"/>
                </a:lnTo>
                <a:lnTo>
                  <a:pt x="16707" y="2404"/>
                </a:lnTo>
                <a:lnTo>
                  <a:pt x="26987" y="2501"/>
                </a:lnTo>
                <a:lnTo>
                  <a:pt x="28257" y="2717"/>
                </a:lnTo>
                <a:lnTo>
                  <a:pt x="29463" y="3035"/>
                </a:lnTo>
                <a:lnTo>
                  <a:pt x="28219" y="2133"/>
                </a:lnTo>
                <a:lnTo>
                  <a:pt x="27038" y="1130"/>
                </a:lnTo>
                <a:lnTo>
                  <a:pt x="25958" y="38"/>
                </a:lnTo>
                <a:lnTo>
                  <a:pt x="22428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6" name="object 1246"/>
          <p:cNvSpPr/>
          <p:nvPr/>
        </p:nvSpPr>
        <p:spPr>
          <a:xfrm>
            <a:off x="4491913" y="4166222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65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6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7" name="object 1247"/>
          <p:cNvSpPr/>
          <p:nvPr/>
        </p:nvSpPr>
        <p:spPr>
          <a:xfrm>
            <a:off x="4522368" y="4167263"/>
            <a:ext cx="4343" cy="2070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8" name="object 1248"/>
          <p:cNvSpPr/>
          <p:nvPr/>
        </p:nvSpPr>
        <p:spPr>
          <a:xfrm>
            <a:off x="4514075" y="4165600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60" y="2095"/>
                </a:lnTo>
                <a:lnTo>
                  <a:pt x="3505" y="2997"/>
                </a:lnTo>
                <a:lnTo>
                  <a:pt x="6146" y="3695"/>
                </a:lnTo>
                <a:lnTo>
                  <a:pt x="8496" y="4940"/>
                </a:lnTo>
                <a:lnTo>
                  <a:pt x="10540" y="6591"/>
                </a:lnTo>
                <a:lnTo>
                  <a:pt x="12826" y="7353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84"/>
                </a:lnTo>
                <a:lnTo>
                  <a:pt x="14452" y="4838"/>
                </a:lnTo>
                <a:lnTo>
                  <a:pt x="12623" y="3746"/>
                </a:lnTo>
                <a:lnTo>
                  <a:pt x="11087" y="3238"/>
                </a:lnTo>
                <a:lnTo>
                  <a:pt x="9639" y="2527"/>
                </a:lnTo>
                <a:lnTo>
                  <a:pt x="8293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9" name="object 1249"/>
          <p:cNvSpPr/>
          <p:nvPr/>
        </p:nvSpPr>
        <p:spPr>
          <a:xfrm>
            <a:off x="4485538" y="4180497"/>
            <a:ext cx="3695" cy="16903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0" name="object 1250"/>
          <p:cNvSpPr/>
          <p:nvPr/>
        </p:nvSpPr>
        <p:spPr>
          <a:xfrm>
            <a:off x="4486427" y="4175404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775" y="0"/>
                </a:moveTo>
                <a:lnTo>
                  <a:pt x="3555" y="1524"/>
                </a:lnTo>
                <a:lnTo>
                  <a:pt x="2501" y="3213"/>
                </a:lnTo>
                <a:lnTo>
                  <a:pt x="1638" y="5092"/>
                </a:lnTo>
                <a:lnTo>
                  <a:pt x="2273" y="7137"/>
                </a:lnTo>
                <a:lnTo>
                  <a:pt x="2666" y="9245"/>
                </a:lnTo>
                <a:lnTo>
                  <a:pt x="2761" y="12217"/>
                </a:lnTo>
                <a:lnTo>
                  <a:pt x="2603" y="15240"/>
                </a:lnTo>
                <a:lnTo>
                  <a:pt x="1625" y="18859"/>
                </a:lnTo>
                <a:lnTo>
                  <a:pt x="0" y="21983"/>
                </a:lnTo>
                <a:lnTo>
                  <a:pt x="406" y="23482"/>
                </a:lnTo>
                <a:lnTo>
                  <a:pt x="977" y="24930"/>
                </a:lnTo>
                <a:lnTo>
                  <a:pt x="1689" y="26314"/>
                </a:lnTo>
                <a:lnTo>
                  <a:pt x="2946" y="24726"/>
                </a:lnTo>
                <a:lnTo>
                  <a:pt x="4013" y="22974"/>
                </a:lnTo>
                <a:lnTo>
                  <a:pt x="4876" y="21094"/>
                </a:lnTo>
                <a:lnTo>
                  <a:pt x="4445" y="19748"/>
                </a:lnTo>
                <a:lnTo>
                  <a:pt x="4114" y="18376"/>
                </a:lnTo>
                <a:lnTo>
                  <a:pt x="3111" y="12217"/>
                </a:lnTo>
                <a:lnTo>
                  <a:pt x="4102" y="7747"/>
                </a:lnTo>
                <a:lnTo>
                  <a:pt x="6261" y="3975"/>
                </a:lnTo>
                <a:lnTo>
                  <a:pt x="5867" y="2565"/>
                </a:lnTo>
                <a:lnTo>
                  <a:pt x="5359" y="1231"/>
                </a:lnTo>
                <a:lnTo>
                  <a:pt x="477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1" name="object 1251"/>
          <p:cNvSpPr/>
          <p:nvPr/>
        </p:nvSpPr>
        <p:spPr>
          <a:xfrm>
            <a:off x="4535589" y="4164088"/>
            <a:ext cx="41884" cy="44869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2" name="object 1252"/>
          <p:cNvSpPr/>
          <p:nvPr/>
        </p:nvSpPr>
        <p:spPr>
          <a:xfrm>
            <a:off x="4539399" y="4164558"/>
            <a:ext cx="13195" cy="7797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3" name="object 1253"/>
          <p:cNvSpPr/>
          <p:nvPr/>
        </p:nvSpPr>
        <p:spPr>
          <a:xfrm>
            <a:off x="4563084" y="4165015"/>
            <a:ext cx="6680" cy="3835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4" name="object 1254"/>
          <p:cNvSpPr/>
          <p:nvPr/>
        </p:nvSpPr>
        <p:spPr>
          <a:xfrm>
            <a:off x="4534268" y="4179036"/>
            <a:ext cx="3987" cy="17259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5" name="object 1255"/>
          <p:cNvSpPr/>
          <p:nvPr/>
        </p:nvSpPr>
        <p:spPr>
          <a:xfrm>
            <a:off x="4533252" y="4161777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4025" y="34518"/>
                </a:moveTo>
                <a:lnTo>
                  <a:pt x="3492" y="36461"/>
                </a:lnTo>
                <a:lnTo>
                  <a:pt x="2755" y="38303"/>
                </a:lnTo>
                <a:lnTo>
                  <a:pt x="1854" y="40005"/>
                </a:lnTo>
                <a:lnTo>
                  <a:pt x="6578" y="46151"/>
                </a:lnTo>
                <a:lnTo>
                  <a:pt x="14097" y="50304"/>
                </a:lnTo>
                <a:lnTo>
                  <a:pt x="21831" y="50304"/>
                </a:lnTo>
                <a:lnTo>
                  <a:pt x="22987" y="50279"/>
                </a:lnTo>
                <a:lnTo>
                  <a:pt x="30505" y="48955"/>
                </a:lnTo>
                <a:lnTo>
                  <a:pt x="34419" y="47180"/>
                </a:lnTo>
                <a:lnTo>
                  <a:pt x="22834" y="47180"/>
                </a:lnTo>
                <a:lnTo>
                  <a:pt x="21412" y="47142"/>
                </a:lnTo>
                <a:lnTo>
                  <a:pt x="13411" y="46710"/>
                </a:lnTo>
                <a:lnTo>
                  <a:pt x="7340" y="41287"/>
                </a:lnTo>
                <a:lnTo>
                  <a:pt x="4025" y="34518"/>
                </a:lnTo>
                <a:close/>
              </a:path>
              <a:path w="46989" h="50800">
                <a:moveTo>
                  <a:pt x="44221" y="30162"/>
                </a:moveTo>
                <a:lnTo>
                  <a:pt x="41381" y="37016"/>
                </a:lnTo>
                <a:lnTo>
                  <a:pt x="36723" y="42400"/>
                </a:lnTo>
                <a:lnTo>
                  <a:pt x="30467" y="45919"/>
                </a:lnTo>
                <a:lnTo>
                  <a:pt x="22834" y="47180"/>
                </a:lnTo>
                <a:lnTo>
                  <a:pt x="34419" y="47180"/>
                </a:lnTo>
                <a:lnTo>
                  <a:pt x="37118" y="45956"/>
                </a:lnTo>
                <a:lnTo>
                  <a:pt x="42575" y="41454"/>
                </a:lnTo>
                <a:lnTo>
                  <a:pt x="46621" y="35623"/>
                </a:lnTo>
                <a:lnTo>
                  <a:pt x="45592" y="33909"/>
                </a:lnTo>
                <a:lnTo>
                  <a:pt x="44780" y="32080"/>
                </a:lnTo>
                <a:lnTo>
                  <a:pt x="44221" y="30162"/>
                </a:lnTo>
                <a:close/>
              </a:path>
              <a:path w="46989" h="50800">
                <a:moveTo>
                  <a:pt x="36499" y="7073"/>
                </a:moveTo>
                <a:lnTo>
                  <a:pt x="39992" y="10121"/>
                </a:lnTo>
                <a:lnTo>
                  <a:pt x="42506" y="14350"/>
                </a:lnTo>
                <a:lnTo>
                  <a:pt x="43865" y="18884"/>
                </a:lnTo>
                <a:lnTo>
                  <a:pt x="44348" y="16408"/>
                </a:lnTo>
                <a:lnTo>
                  <a:pt x="45123" y="14147"/>
                </a:lnTo>
                <a:lnTo>
                  <a:pt x="46151" y="12103"/>
                </a:lnTo>
                <a:lnTo>
                  <a:pt x="45465" y="10883"/>
                </a:lnTo>
                <a:lnTo>
                  <a:pt x="44678" y="9740"/>
                </a:lnTo>
                <a:lnTo>
                  <a:pt x="43814" y="8712"/>
                </a:lnTo>
                <a:lnTo>
                  <a:pt x="41313" y="8559"/>
                </a:lnTo>
                <a:lnTo>
                  <a:pt x="38836" y="7988"/>
                </a:lnTo>
                <a:lnTo>
                  <a:pt x="36499" y="7073"/>
                </a:lnTo>
                <a:close/>
              </a:path>
              <a:path w="46989" h="50800">
                <a:moveTo>
                  <a:pt x="6146" y="10579"/>
                </a:moveTo>
                <a:lnTo>
                  <a:pt x="4559" y="10998"/>
                </a:lnTo>
                <a:lnTo>
                  <a:pt x="2895" y="11302"/>
                </a:lnTo>
                <a:lnTo>
                  <a:pt x="1193" y="11468"/>
                </a:lnTo>
                <a:lnTo>
                  <a:pt x="774" y="12103"/>
                </a:lnTo>
                <a:lnTo>
                  <a:pt x="380" y="12763"/>
                </a:lnTo>
                <a:lnTo>
                  <a:pt x="0" y="13462"/>
                </a:lnTo>
                <a:lnTo>
                  <a:pt x="876" y="14617"/>
                </a:lnTo>
                <a:lnTo>
                  <a:pt x="1663" y="15887"/>
                </a:lnTo>
                <a:lnTo>
                  <a:pt x="2336" y="17259"/>
                </a:lnTo>
                <a:lnTo>
                  <a:pt x="3175" y="14808"/>
                </a:lnTo>
                <a:lnTo>
                  <a:pt x="4483" y="12547"/>
                </a:lnTo>
                <a:lnTo>
                  <a:pt x="6146" y="10579"/>
                </a:lnTo>
                <a:close/>
              </a:path>
              <a:path w="46989" h="50800">
                <a:moveTo>
                  <a:pt x="28652" y="2311"/>
                </a:moveTo>
                <a:lnTo>
                  <a:pt x="22326" y="2311"/>
                </a:lnTo>
                <a:lnTo>
                  <a:pt x="26720" y="2438"/>
                </a:lnTo>
                <a:lnTo>
                  <a:pt x="28320" y="2743"/>
                </a:lnTo>
                <a:lnTo>
                  <a:pt x="29832" y="3238"/>
                </a:lnTo>
                <a:lnTo>
                  <a:pt x="28652" y="2311"/>
                </a:lnTo>
                <a:close/>
              </a:path>
              <a:path w="46989" h="50800">
                <a:moveTo>
                  <a:pt x="21564" y="0"/>
                </a:moveTo>
                <a:lnTo>
                  <a:pt x="20878" y="977"/>
                </a:lnTo>
                <a:lnTo>
                  <a:pt x="20142" y="1904"/>
                </a:lnTo>
                <a:lnTo>
                  <a:pt x="19329" y="2781"/>
                </a:lnTo>
                <a:lnTo>
                  <a:pt x="20815" y="2476"/>
                </a:lnTo>
                <a:lnTo>
                  <a:pt x="22326" y="2311"/>
                </a:lnTo>
                <a:lnTo>
                  <a:pt x="28652" y="2311"/>
                </a:lnTo>
                <a:lnTo>
                  <a:pt x="27431" y="1181"/>
                </a:lnTo>
                <a:lnTo>
                  <a:pt x="26377" y="12"/>
                </a:lnTo>
                <a:lnTo>
                  <a:pt x="215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6" name="object 1256"/>
          <p:cNvSpPr/>
          <p:nvPr/>
        </p:nvSpPr>
        <p:spPr>
          <a:xfrm>
            <a:off x="4537151" y="4162679"/>
            <a:ext cx="12420" cy="7200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7" name="object 1257"/>
          <p:cNvSpPr/>
          <p:nvPr/>
        </p:nvSpPr>
        <p:spPr>
          <a:xfrm>
            <a:off x="4534458" y="4161790"/>
            <a:ext cx="20955" cy="12065"/>
          </a:xfrm>
          <a:custGeom>
            <a:avLst/>
            <a:gdLst/>
            <a:ahLst/>
            <a:cxnLst/>
            <a:rect l="l" t="t" r="r" b="b"/>
            <a:pathLst>
              <a:path w="20954" h="12064">
                <a:moveTo>
                  <a:pt x="7794" y="7176"/>
                </a:moveTo>
                <a:lnTo>
                  <a:pt x="2692" y="8102"/>
                </a:lnTo>
                <a:lnTo>
                  <a:pt x="1701" y="9118"/>
                </a:lnTo>
                <a:lnTo>
                  <a:pt x="812" y="10236"/>
                </a:lnTo>
                <a:lnTo>
                  <a:pt x="0" y="11455"/>
                </a:lnTo>
                <a:lnTo>
                  <a:pt x="1701" y="11290"/>
                </a:lnTo>
                <a:lnTo>
                  <a:pt x="3352" y="10985"/>
                </a:lnTo>
                <a:lnTo>
                  <a:pt x="4940" y="10566"/>
                </a:lnTo>
                <a:lnTo>
                  <a:pt x="7794" y="7176"/>
                </a:lnTo>
                <a:close/>
              </a:path>
              <a:path w="20954" h="12064">
                <a:moveTo>
                  <a:pt x="12392" y="4171"/>
                </a:moveTo>
                <a:lnTo>
                  <a:pt x="8255" y="6629"/>
                </a:lnTo>
                <a:lnTo>
                  <a:pt x="7794" y="7176"/>
                </a:lnTo>
                <a:lnTo>
                  <a:pt x="12039" y="4597"/>
                </a:lnTo>
                <a:lnTo>
                  <a:pt x="12392" y="4171"/>
                </a:lnTo>
                <a:close/>
              </a:path>
              <a:path w="20954" h="12064">
                <a:moveTo>
                  <a:pt x="20358" y="0"/>
                </a:moveTo>
                <a:lnTo>
                  <a:pt x="18592" y="139"/>
                </a:lnTo>
                <a:lnTo>
                  <a:pt x="16840" y="431"/>
                </a:lnTo>
                <a:lnTo>
                  <a:pt x="15112" y="889"/>
                </a:lnTo>
                <a:lnTo>
                  <a:pt x="12392" y="4171"/>
                </a:lnTo>
                <a:lnTo>
                  <a:pt x="12979" y="3822"/>
                </a:lnTo>
                <a:lnTo>
                  <a:pt x="18135" y="2768"/>
                </a:lnTo>
                <a:lnTo>
                  <a:pt x="18935" y="1892"/>
                </a:lnTo>
                <a:lnTo>
                  <a:pt x="19746" y="889"/>
                </a:lnTo>
                <a:lnTo>
                  <a:pt x="203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8" name="object 1258"/>
          <p:cNvSpPr/>
          <p:nvPr/>
        </p:nvSpPr>
        <p:spPr>
          <a:xfrm>
            <a:off x="4567999" y="4163834"/>
            <a:ext cx="4305" cy="2336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9" name="object 1259"/>
          <p:cNvSpPr/>
          <p:nvPr/>
        </p:nvSpPr>
        <p:spPr>
          <a:xfrm>
            <a:off x="4559643" y="4161790"/>
            <a:ext cx="17780" cy="8890"/>
          </a:xfrm>
          <a:custGeom>
            <a:avLst/>
            <a:gdLst/>
            <a:ahLst/>
            <a:cxnLst/>
            <a:rect l="l" t="t" r="r" b="b"/>
            <a:pathLst>
              <a:path w="17779" h="8889">
                <a:moveTo>
                  <a:pt x="0" y="0"/>
                </a:moveTo>
                <a:lnTo>
                  <a:pt x="1054" y="1168"/>
                </a:lnTo>
                <a:lnTo>
                  <a:pt x="2197" y="2247"/>
                </a:lnTo>
                <a:lnTo>
                  <a:pt x="3441" y="3213"/>
                </a:lnTo>
                <a:lnTo>
                  <a:pt x="5943" y="4038"/>
                </a:lnTo>
                <a:lnTo>
                  <a:pt x="8178" y="5359"/>
                </a:lnTo>
                <a:lnTo>
                  <a:pt x="10121" y="7048"/>
                </a:lnTo>
                <a:lnTo>
                  <a:pt x="12458" y="7975"/>
                </a:lnTo>
                <a:lnTo>
                  <a:pt x="14922" y="8547"/>
                </a:lnTo>
                <a:lnTo>
                  <a:pt x="17424" y="8686"/>
                </a:lnTo>
                <a:lnTo>
                  <a:pt x="16027" y="7010"/>
                </a:lnTo>
                <a:lnTo>
                  <a:pt x="14414" y="5575"/>
                </a:lnTo>
                <a:lnTo>
                  <a:pt x="12661" y="4381"/>
                </a:lnTo>
                <a:lnTo>
                  <a:pt x="11112" y="3784"/>
                </a:lnTo>
                <a:lnTo>
                  <a:pt x="9677" y="2984"/>
                </a:lnTo>
                <a:lnTo>
                  <a:pt x="8356" y="2032"/>
                </a:lnTo>
                <a:lnTo>
                  <a:pt x="5714" y="927"/>
                </a:lnTo>
                <a:lnTo>
                  <a:pt x="2882" y="241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0" name="object 1260"/>
          <p:cNvSpPr/>
          <p:nvPr/>
        </p:nvSpPr>
        <p:spPr>
          <a:xfrm>
            <a:off x="4529963" y="4180637"/>
            <a:ext cx="3766" cy="16929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1" name="object 1261"/>
          <p:cNvSpPr/>
          <p:nvPr/>
        </p:nvSpPr>
        <p:spPr>
          <a:xfrm>
            <a:off x="4531118" y="4175226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46" y="0"/>
                </a:moveTo>
                <a:lnTo>
                  <a:pt x="1257" y="1663"/>
                </a:lnTo>
                <a:lnTo>
                  <a:pt x="533" y="3454"/>
                </a:lnTo>
                <a:lnTo>
                  <a:pt x="0" y="5410"/>
                </a:lnTo>
                <a:lnTo>
                  <a:pt x="1485" y="8547"/>
                </a:lnTo>
                <a:lnTo>
                  <a:pt x="2387" y="12001"/>
                </a:lnTo>
                <a:lnTo>
                  <a:pt x="2616" y="15392"/>
                </a:lnTo>
                <a:lnTo>
                  <a:pt x="2489" y="17830"/>
                </a:lnTo>
                <a:lnTo>
                  <a:pt x="2057" y="20167"/>
                </a:lnTo>
                <a:lnTo>
                  <a:pt x="1346" y="22339"/>
                </a:lnTo>
                <a:lnTo>
                  <a:pt x="2082" y="23825"/>
                </a:lnTo>
                <a:lnTo>
                  <a:pt x="2971" y="25234"/>
                </a:lnTo>
                <a:lnTo>
                  <a:pt x="3987" y="26555"/>
                </a:lnTo>
                <a:lnTo>
                  <a:pt x="4902" y="24853"/>
                </a:lnTo>
                <a:lnTo>
                  <a:pt x="5626" y="23012"/>
                </a:lnTo>
                <a:lnTo>
                  <a:pt x="6159" y="21056"/>
                </a:lnTo>
                <a:lnTo>
                  <a:pt x="4965" y="18592"/>
                </a:lnTo>
                <a:lnTo>
                  <a:pt x="4127" y="15951"/>
                </a:lnTo>
                <a:lnTo>
                  <a:pt x="3149" y="9944"/>
                </a:lnTo>
                <a:lnTo>
                  <a:pt x="3479" y="6730"/>
                </a:lnTo>
                <a:lnTo>
                  <a:pt x="4470" y="3809"/>
                </a:lnTo>
                <a:lnTo>
                  <a:pt x="3797" y="2438"/>
                </a:lnTo>
                <a:lnTo>
                  <a:pt x="3022" y="1168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2" name="object 1262"/>
          <p:cNvSpPr/>
          <p:nvPr/>
        </p:nvSpPr>
        <p:spPr>
          <a:xfrm>
            <a:off x="4581537" y="4162234"/>
            <a:ext cx="42633" cy="44792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3" name="object 1263"/>
          <p:cNvSpPr/>
          <p:nvPr/>
        </p:nvSpPr>
        <p:spPr>
          <a:xfrm>
            <a:off x="4586985" y="4162895"/>
            <a:ext cx="10858" cy="6273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4" name="object 1264"/>
          <p:cNvSpPr/>
          <p:nvPr/>
        </p:nvSpPr>
        <p:spPr>
          <a:xfrm>
            <a:off x="4608080" y="4162666"/>
            <a:ext cx="9093" cy="5143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5" name="object 1265"/>
          <p:cNvSpPr/>
          <p:nvPr/>
        </p:nvSpPr>
        <p:spPr>
          <a:xfrm>
            <a:off x="4601768" y="4162234"/>
            <a:ext cx="18389" cy="9194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6" name="object 1266"/>
          <p:cNvSpPr/>
          <p:nvPr/>
        </p:nvSpPr>
        <p:spPr>
          <a:xfrm>
            <a:off x="4622914" y="4178033"/>
            <a:ext cx="1689" cy="10871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7" name="object 1267"/>
          <p:cNvSpPr/>
          <p:nvPr/>
        </p:nvSpPr>
        <p:spPr>
          <a:xfrm>
            <a:off x="4580826" y="4178846"/>
            <a:ext cx="1835" cy="11747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8" name="object 1268"/>
          <p:cNvSpPr/>
          <p:nvPr/>
        </p:nvSpPr>
        <p:spPr>
          <a:xfrm>
            <a:off x="4579416" y="4160279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2806" y="30314"/>
                </a:moveTo>
                <a:lnTo>
                  <a:pt x="2311" y="32753"/>
                </a:lnTo>
                <a:lnTo>
                  <a:pt x="1524" y="35026"/>
                </a:lnTo>
                <a:lnTo>
                  <a:pt x="469" y="37122"/>
                </a:lnTo>
                <a:lnTo>
                  <a:pt x="4940" y="44589"/>
                </a:lnTo>
                <a:lnTo>
                  <a:pt x="13398" y="49872"/>
                </a:lnTo>
                <a:lnTo>
                  <a:pt x="22123" y="49872"/>
                </a:lnTo>
                <a:lnTo>
                  <a:pt x="23279" y="49847"/>
                </a:lnTo>
                <a:lnTo>
                  <a:pt x="31094" y="48431"/>
                </a:lnTo>
                <a:lnTo>
                  <a:pt x="34652" y="46748"/>
                </a:lnTo>
                <a:lnTo>
                  <a:pt x="23126" y="46748"/>
                </a:lnTo>
                <a:lnTo>
                  <a:pt x="21716" y="46710"/>
                </a:lnTo>
                <a:lnTo>
                  <a:pt x="12255" y="46202"/>
                </a:lnTo>
                <a:lnTo>
                  <a:pt x="5499" y="38734"/>
                </a:lnTo>
                <a:lnTo>
                  <a:pt x="2806" y="30314"/>
                </a:lnTo>
                <a:close/>
              </a:path>
              <a:path w="47625" h="50164">
                <a:moveTo>
                  <a:pt x="44767" y="28625"/>
                </a:moveTo>
                <a:lnTo>
                  <a:pt x="42086" y="35899"/>
                </a:lnTo>
                <a:lnTo>
                  <a:pt x="37423" y="41635"/>
                </a:lnTo>
                <a:lnTo>
                  <a:pt x="31022" y="45397"/>
                </a:lnTo>
                <a:lnTo>
                  <a:pt x="23126" y="46748"/>
                </a:lnTo>
                <a:lnTo>
                  <a:pt x="34652" y="46748"/>
                </a:lnTo>
                <a:lnTo>
                  <a:pt x="37914" y="45205"/>
                </a:lnTo>
                <a:lnTo>
                  <a:pt x="43454" y="40360"/>
                </a:lnTo>
                <a:lnTo>
                  <a:pt x="47434" y="34086"/>
                </a:lnTo>
                <a:lnTo>
                  <a:pt x="46316" y="32384"/>
                </a:lnTo>
                <a:lnTo>
                  <a:pt x="45415" y="30543"/>
                </a:lnTo>
                <a:lnTo>
                  <a:pt x="44767" y="28625"/>
                </a:lnTo>
                <a:close/>
              </a:path>
              <a:path w="47625" h="50164">
                <a:moveTo>
                  <a:pt x="7581" y="8889"/>
                </a:moveTo>
                <a:lnTo>
                  <a:pt x="5854" y="9423"/>
                </a:lnTo>
                <a:lnTo>
                  <a:pt x="4063" y="9804"/>
                </a:lnTo>
                <a:lnTo>
                  <a:pt x="2197" y="10020"/>
                </a:lnTo>
                <a:lnTo>
                  <a:pt x="1384" y="11137"/>
                </a:lnTo>
                <a:lnTo>
                  <a:pt x="647" y="12318"/>
                </a:lnTo>
                <a:lnTo>
                  <a:pt x="0" y="13601"/>
                </a:lnTo>
                <a:lnTo>
                  <a:pt x="863" y="15112"/>
                </a:lnTo>
                <a:lnTo>
                  <a:pt x="1574" y="16763"/>
                </a:lnTo>
                <a:lnTo>
                  <a:pt x="2120" y="18567"/>
                </a:lnTo>
                <a:lnTo>
                  <a:pt x="3009" y="14871"/>
                </a:lnTo>
                <a:lnTo>
                  <a:pt x="4940" y="11569"/>
                </a:lnTo>
                <a:lnTo>
                  <a:pt x="7581" y="8889"/>
                </a:lnTo>
                <a:close/>
              </a:path>
              <a:path w="47625" h="50164">
                <a:moveTo>
                  <a:pt x="45923" y="10795"/>
                </a:moveTo>
                <a:lnTo>
                  <a:pt x="44843" y="10960"/>
                </a:lnTo>
                <a:lnTo>
                  <a:pt x="40741" y="11163"/>
                </a:lnTo>
                <a:lnTo>
                  <a:pt x="42100" y="13182"/>
                </a:lnTo>
                <a:lnTo>
                  <a:pt x="43167" y="15430"/>
                </a:lnTo>
                <a:lnTo>
                  <a:pt x="43941" y="17767"/>
                </a:lnTo>
                <a:lnTo>
                  <a:pt x="44310" y="15227"/>
                </a:lnTo>
                <a:lnTo>
                  <a:pt x="44996" y="12915"/>
                </a:lnTo>
                <a:lnTo>
                  <a:pt x="45867" y="10960"/>
                </a:lnTo>
                <a:lnTo>
                  <a:pt x="45923" y="10795"/>
                </a:lnTo>
                <a:close/>
              </a:path>
              <a:path w="47625" h="50164">
                <a:moveTo>
                  <a:pt x="20840" y="0"/>
                </a:moveTo>
                <a:lnTo>
                  <a:pt x="20104" y="927"/>
                </a:lnTo>
                <a:lnTo>
                  <a:pt x="19025" y="2057"/>
                </a:lnTo>
                <a:lnTo>
                  <a:pt x="18440" y="2616"/>
                </a:lnTo>
                <a:lnTo>
                  <a:pt x="19723" y="2285"/>
                </a:lnTo>
                <a:lnTo>
                  <a:pt x="21031" y="2057"/>
                </a:lnTo>
                <a:lnTo>
                  <a:pt x="22364" y="1955"/>
                </a:lnTo>
                <a:lnTo>
                  <a:pt x="21310" y="673"/>
                </a:lnTo>
                <a:lnTo>
                  <a:pt x="208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9" name="object 1269"/>
          <p:cNvSpPr/>
          <p:nvPr/>
        </p:nvSpPr>
        <p:spPr>
          <a:xfrm>
            <a:off x="4584814" y="4161066"/>
            <a:ext cx="10083" cy="5702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0" name="object 1270"/>
          <p:cNvSpPr/>
          <p:nvPr/>
        </p:nvSpPr>
        <p:spPr>
          <a:xfrm>
            <a:off x="4581613" y="4159973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18427" y="0"/>
                </a:moveTo>
                <a:lnTo>
                  <a:pt x="16687" y="203"/>
                </a:lnTo>
                <a:lnTo>
                  <a:pt x="14960" y="571"/>
                </a:lnTo>
                <a:lnTo>
                  <a:pt x="13284" y="1092"/>
                </a:lnTo>
                <a:lnTo>
                  <a:pt x="10604" y="3848"/>
                </a:lnTo>
                <a:lnTo>
                  <a:pt x="7188" y="5841"/>
                </a:lnTo>
                <a:lnTo>
                  <a:pt x="3200" y="6794"/>
                </a:lnTo>
                <a:lnTo>
                  <a:pt x="2031" y="7848"/>
                </a:lnTo>
                <a:lnTo>
                  <a:pt x="965" y="9029"/>
                </a:lnTo>
                <a:lnTo>
                  <a:pt x="0" y="10325"/>
                </a:lnTo>
                <a:lnTo>
                  <a:pt x="1866" y="10096"/>
                </a:lnTo>
                <a:lnTo>
                  <a:pt x="3657" y="9715"/>
                </a:lnTo>
                <a:lnTo>
                  <a:pt x="5372" y="9194"/>
                </a:lnTo>
                <a:lnTo>
                  <a:pt x="8318" y="6197"/>
                </a:lnTo>
                <a:lnTo>
                  <a:pt x="12103" y="4000"/>
                </a:lnTo>
                <a:lnTo>
                  <a:pt x="16243" y="2921"/>
                </a:lnTo>
                <a:lnTo>
                  <a:pt x="17094" y="2108"/>
                </a:lnTo>
                <a:lnTo>
                  <a:pt x="18017" y="1092"/>
                </a:lnTo>
                <a:lnTo>
                  <a:pt x="18643" y="304"/>
                </a:lnTo>
                <a:lnTo>
                  <a:pt x="184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1" name="object 1271"/>
          <p:cNvSpPr/>
          <p:nvPr/>
        </p:nvSpPr>
        <p:spPr>
          <a:xfrm>
            <a:off x="4605604" y="4159821"/>
            <a:ext cx="17691" cy="8509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2" name="object 1272"/>
          <p:cNvSpPr/>
          <p:nvPr/>
        </p:nvSpPr>
        <p:spPr>
          <a:xfrm>
            <a:off x="4600257" y="4159808"/>
            <a:ext cx="25400" cy="12065"/>
          </a:xfrm>
          <a:custGeom>
            <a:avLst/>
            <a:gdLst/>
            <a:ahLst/>
            <a:cxnLst/>
            <a:rect l="l" t="t" r="r" b="b"/>
            <a:pathLst>
              <a:path w="25400" h="12064">
                <a:moveTo>
                  <a:pt x="16916" y="8000"/>
                </a:moveTo>
                <a:lnTo>
                  <a:pt x="18021" y="9093"/>
                </a:lnTo>
                <a:lnTo>
                  <a:pt x="19011" y="10312"/>
                </a:lnTo>
                <a:lnTo>
                  <a:pt x="19888" y="11620"/>
                </a:lnTo>
                <a:lnTo>
                  <a:pt x="20624" y="11633"/>
                </a:lnTo>
                <a:lnTo>
                  <a:pt x="21780" y="11607"/>
                </a:lnTo>
                <a:lnTo>
                  <a:pt x="24002" y="11429"/>
                </a:lnTo>
                <a:lnTo>
                  <a:pt x="25082" y="11252"/>
                </a:lnTo>
                <a:lnTo>
                  <a:pt x="24460" y="10261"/>
                </a:lnTo>
                <a:lnTo>
                  <a:pt x="23774" y="9334"/>
                </a:lnTo>
                <a:lnTo>
                  <a:pt x="23037" y="8470"/>
                </a:lnTo>
                <a:lnTo>
                  <a:pt x="19075" y="8420"/>
                </a:lnTo>
                <a:lnTo>
                  <a:pt x="17970" y="8254"/>
                </a:lnTo>
                <a:lnTo>
                  <a:pt x="16916" y="8000"/>
                </a:lnTo>
                <a:close/>
              </a:path>
              <a:path w="25400" h="12064">
                <a:moveTo>
                  <a:pt x="1295" y="0"/>
                </a:moveTo>
                <a:lnTo>
                  <a:pt x="190" y="215"/>
                </a:lnTo>
                <a:lnTo>
                  <a:pt x="0" y="457"/>
                </a:lnTo>
                <a:lnTo>
                  <a:pt x="469" y="1130"/>
                </a:lnTo>
                <a:lnTo>
                  <a:pt x="977" y="1790"/>
                </a:lnTo>
                <a:lnTo>
                  <a:pt x="1511" y="2413"/>
                </a:lnTo>
                <a:lnTo>
                  <a:pt x="5626" y="2438"/>
                </a:lnTo>
                <a:lnTo>
                  <a:pt x="6756" y="2603"/>
                </a:lnTo>
                <a:lnTo>
                  <a:pt x="7823" y="2857"/>
                </a:lnTo>
                <a:lnTo>
                  <a:pt x="6921" y="1981"/>
                </a:lnTo>
                <a:lnTo>
                  <a:pt x="6095" y="1028"/>
                </a:lnTo>
                <a:lnTo>
                  <a:pt x="5346" y="12"/>
                </a:lnTo>
                <a:lnTo>
                  <a:pt x="12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3" name="object 1273"/>
          <p:cNvSpPr/>
          <p:nvPr/>
        </p:nvSpPr>
        <p:spPr>
          <a:xfrm>
            <a:off x="4600117" y="4159936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0" y="139"/>
                </a:lnTo>
                <a:lnTo>
                  <a:pt x="139" y="342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4" name="object 1274"/>
          <p:cNvSpPr/>
          <p:nvPr/>
        </p:nvSpPr>
        <p:spPr>
          <a:xfrm>
            <a:off x="4576483" y="4180662"/>
            <a:ext cx="1752" cy="11277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5" name="object 1275"/>
          <p:cNvSpPr/>
          <p:nvPr/>
        </p:nvSpPr>
        <p:spPr>
          <a:xfrm>
            <a:off x="4577118" y="4173867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69" y="2044"/>
                </a:lnTo>
                <a:lnTo>
                  <a:pt x="482" y="4318"/>
                </a:lnTo>
                <a:lnTo>
                  <a:pt x="0" y="6794"/>
                </a:lnTo>
                <a:lnTo>
                  <a:pt x="596" y="8788"/>
                </a:lnTo>
                <a:lnTo>
                  <a:pt x="977" y="10845"/>
                </a:lnTo>
                <a:lnTo>
                  <a:pt x="1015" y="14668"/>
                </a:lnTo>
                <a:lnTo>
                  <a:pt x="762" y="16408"/>
                </a:lnTo>
                <a:lnTo>
                  <a:pt x="355" y="18072"/>
                </a:lnTo>
                <a:lnTo>
                  <a:pt x="914" y="19977"/>
                </a:lnTo>
                <a:lnTo>
                  <a:pt x="1739" y="21805"/>
                </a:lnTo>
                <a:lnTo>
                  <a:pt x="2755" y="23520"/>
                </a:lnTo>
                <a:lnTo>
                  <a:pt x="3822" y="21424"/>
                </a:lnTo>
                <a:lnTo>
                  <a:pt x="4610" y="19151"/>
                </a:lnTo>
                <a:lnTo>
                  <a:pt x="5105" y="16713"/>
                </a:lnTo>
                <a:lnTo>
                  <a:pt x="4686" y="15405"/>
                </a:lnTo>
                <a:lnTo>
                  <a:pt x="4368" y="14071"/>
                </a:lnTo>
                <a:lnTo>
                  <a:pt x="3708" y="10020"/>
                </a:lnTo>
                <a:lnTo>
                  <a:pt x="3835" y="7416"/>
                </a:lnTo>
                <a:lnTo>
                  <a:pt x="4419" y="4965"/>
                </a:lnTo>
                <a:lnTo>
                  <a:pt x="3860" y="3175"/>
                </a:lnTo>
                <a:lnTo>
                  <a:pt x="3149" y="1511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6" name="object 1276"/>
          <p:cNvSpPr/>
          <p:nvPr/>
        </p:nvSpPr>
        <p:spPr>
          <a:xfrm>
            <a:off x="4623358" y="4122534"/>
            <a:ext cx="66408" cy="71831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7" name="object 1277"/>
          <p:cNvSpPr/>
          <p:nvPr/>
        </p:nvSpPr>
        <p:spPr>
          <a:xfrm>
            <a:off x="4650117" y="4148239"/>
            <a:ext cx="35966" cy="19164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8" name="object 1278"/>
          <p:cNvSpPr/>
          <p:nvPr/>
        </p:nvSpPr>
        <p:spPr>
          <a:xfrm>
            <a:off x="4642359" y="4120121"/>
            <a:ext cx="83006" cy="56946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9" name="object 1279"/>
          <p:cNvSpPr/>
          <p:nvPr/>
        </p:nvSpPr>
        <p:spPr>
          <a:xfrm>
            <a:off x="4694923" y="4140047"/>
            <a:ext cx="38125" cy="36512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0" name="object 1280"/>
          <p:cNvSpPr/>
          <p:nvPr/>
        </p:nvSpPr>
        <p:spPr>
          <a:xfrm>
            <a:off x="4689284" y="4137698"/>
            <a:ext cx="38188" cy="36169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1" name="object 1281"/>
          <p:cNvSpPr/>
          <p:nvPr/>
        </p:nvSpPr>
        <p:spPr>
          <a:xfrm>
            <a:off x="4684991" y="4129798"/>
            <a:ext cx="52577" cy="50393"/>
          </a:xfrm>
          <a:prstGeom prst="rect">
            <a:avLst/>
          </a:prstGeom>
          <a:blipFill>
            <a:blip r:embed="rId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2" name="object 1282"/>
          <p:cNvSpPr/>
          <p:nvPr/>
        </p:nvSpPr>
        <p:spPr>
          <a:xfrm>
            <a:off x="4685258" y="4136504"/>
            <a:ext cx="88417" cy="63792"/>
          </a:xfrm>
          <a:prstGeom prst="rect">
            <a:avLst/>
          </a:prstGeom>
          <a:blipFill>
            <a:blip r:embed="rId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3" name="object 1283"/>
          <p:cNvSpPr/>
          <p:nvPr/>
        </p:nvSpPr>
        <p:spPr>
          <a:xfrm>
            <a:off x="4730051" y="4159059"/>
            <a:ext cx="37477" cy="23063"/>
          </a:xfrm>
          <a:prstGeom prst="rect">
            <a:avLst/>
          </a:prstGeom>
          <a:blipFill>
            <a:blip r:embed="rId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4" name="object 1284"/>
          <p:cNvSpPr/>
          <p:nvPr/>
        </p:nvSpPr>
        <p:spPr>
          <a:xfrm>
            <a:off x="4725708" y="4153014"/>
            <a:ext cx="52449" cy="50393"/>
          </a:xfrm>
          <a:prstGeom prst="rect">
            <a:avLst/>
          </a:prstGeom>
          <a:blipFill>
            <a:blip r:embed="rId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5" name="object 1285"/>
          <p:cNvSpPr/>
          <p:nvPr/>
        </p:nvSpPr>
        <p:spPr>
          <a:xfrm>
            <a:off x="4726622" y="4157395"/>
            <a:ext cx="10642" cy="16192"/>
          </a:xfrm>
          <a:prstGeom prst="rect">
            <a:avLst/>
          </a:prstGeom>
          <a:blipFill>
            <a:blip r:embed="rId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6" name="object 1286"/>
          <p:cNvSpPr/>
          <p:nvPr/>
        </p:nvSpPr>
        <p:spPr>
          <a:xfrm>
            <a:off x="4725873" y="4171810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749" y="0"/>
                </a:moveTo>
                <a:lnTo>
                  <a:pt x="415" y="1219"/>
                </a:lnTo>
                <a:lnTo>
                  <a:pt x="177" y="2336"/>
                </a:lnTo>
                <a:lnTo>
                  <a:pt x="0" y="3594"/>
                </a:lnTo>
                <a:lnTo>
                  <a:pt x="850" y="3035"/>
                </a:lnTo>
                <a:lnTo>
                  <a:pt x="1768" y="2336"/>
                </a:lnTo>
                <a:lnTo>
                  <a:pt x="2425" y="1777"/>
                </a:lnTo>
                <a:lnTo>
                  <a:pt x="1770" y="1142"/>
                </a:lnTo>
                <a:lnTo>
                  <a:pt x="1282" y="622"/>
                </a:lnTo>
                <a:lnTo>
                  <a:pt x="7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7" name="object 1287"/>
          <p:cNvSpPr/>
          <p:nvPr/>
        </p:nvSpPr>
        <p:spPr>
          <a:xfrm>
            <a:off x="4280744" y="4661382"/>
            <a:ext cx="42564" cy="44843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8" name="object 1288"/>
          <p:cNvSpPr/>
          <p:nvPr/>
        </p:nvSpPr>
        <p:spPr>
          <a:xfrm>
            <a:off x="4277905" y="4658271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15900" y="46520"/>
                </a:moveTo>
                <a:lnTo>
                  <a:pt x="17221" y="47612"/>
                </a:lnTo>
                <a:lnTo>
                  <a:pt x="18453" y="48831"/>
                </a:lnTo>
                <a:lnTo>
                  <a:pt x="19545" y="50152"/>
                </a:lnTo>
                <a:lnTo>
                  <a:pt x="20535" y="50266"/>
                </a:lnTo>
                <a:lnTo>
                  <a:pt x="20993" y="49453"/>
                </a:lnTo>
                <a:lnTo>
                  <a:pt x="21488" y="48691"/>
                </a:lnTo>
                <a:lnTo>
                  <a:pt x="22034" y="47955"/>
                </a:lnTo>
                <a:lnTo>
                  <a:pt x="19824" y="47815"/>
                </a:lnTo>
                <a:lnTo>
                  <a:pt x="17779" y="47320"/>
                </a:lnTo>
                <a:lnTo>
                  <a:pt x="15900" y="46520"/>
                </a:lnTo>
                <a:close/>
              </a:path>
              <a:path w="48895" h="50800">
                <a:moveTo>
                  <a:pt x="2832" y="29629"/>
                </a:moveTo>
                <a:lnTo>
                  <a:pt x="2171" y="32042"/>
                </a:lnTo>
                <a:lnTo>
                  <a:pt x="1206" y="34226"/>
                </a:lnTo>
                <a:lnTo>
                  <a:pt x="0" y="36182"/>
                </a:lnTo>
                <a:lnTo>
                  <a:pt x="749" y="37858"/>
                </a:lnTo>
                <a:lnTo>
                  <a:pt x="1663" y="39395"/>
                </a:lnTo>
                <a:lnTo>
                  <a:pt x="2717" y="40779"/>
                </a:lnTo>
                <a:lnTo>
                  <a:pt x="5397" y="41084"/>
                </a:lnTo>
                <a:lnTo>
                  <a:pt x="8026" y="41884"/>
                </a:lnTo>
                <a:lnTo>
                  <a:pt x="10477" y="43065"/>
                </a:lnTo>
                <a:lnTo>
                  <a:pt x="6629" y="39624"/>
                </a:lnTo>
                <a:lnTo>
                  <a:pt x="4013" y="34734"/>
                </a:lnTo>
                <a:lnTo>
                  <a:pt x="2832" y="29629"/>
                </a:lnTo>
                <a:close/>
              </a:path>
              <a:path w="48895" h="50800">
                <a:moveTo>
                  <a:pt x="44564" y="33832"/>
                </a:moveTo>
                <a:lnTo>
                  <a:pt x="44157" y="34861"/>
                </a:lnTo>
                <a:lnTo>
                  <a:pt x="43662" y="35864"/>
                </a:lnTo>
                <a:lnTo>
                  <a:pt x="43103" y="36817"/>
                </a:lnTo>
                <a:lnTo>
                  <a:pt x="45237" y="36766"/>
                </a:lnTo>
                <a:lnTo>
                  <a:pt x="44970" y="35826"/>
                </a:lnTo>
                <a:lnTo>
                  <a:pt x="44742" y="34848"/>
                </a:lnTo>
                <a:lnTo>
                  <a:pt x="44564" y="33832"/>
                </a:lnTo>
                <a:close/>
              </a:path>
              <a:path w="48895" h="50800">
                <a:moveTo>
                  <a:pt x="36450" y="3124"/>
                </a:moveTo>
                <a:lnTo>
                  <a:pt x="24345" y="3124"/>
                </a:lnTo>
                <a:lnTo>
                  <a:pt x="25755" y="3162"/>
                </a:lnTo>
                <a:lnTo>
                  <a:pt x="32992" y="5070"/>
                </a:lnTo>
                <a:lnTo>
                  <a:pt x="38795" y="9437"/>
                </a:lnTo>
                <a:lnTo>
                  <a:pt x="42993" y="15483"/>
                </a:lnTo>
                <a:lnTo>
                  <a:pt x="45415" y="22428"/>
                </a:lnTo>
                <a:lnTo>
                  <a:pt x="46177" y="20040"/>
                </a:lnTo>
                <a:lnTo>
                  <a:pt x="47243" y="17843"/>
                </a:lnTo>
                <a:lnTo>
                  <a:pt x="48577" y="15849"/>
                </a:lnTo>
                <a:lnTo>
                  <a:pt x="44735" y="9547"/>
                </a:lnTo>
                <a:lnTo>
                  <a:pt x="39244" y="4524"/>
                </a:lnTo>
                <a:lnTo>
                  <a:pt x="36450" y="3124"/>
                </a:lnTo>
                <a:close/>
              </a:path>
              <a:path w="48895" h="50800">
                <a:moveTo>
                  <a:pt x="25349" y="0"/>
                </a:moveTo>
                <a:lnTo>
                  <a:pt x="1625" y="12788"/>
                </a:lnTo>
                <a:lnTo>
                  <a:pt x="2476" y="14541"/>
                </a:lnTo>
                <a:lnTo>
                  <a:pt x="3098" y="16421"/>
                </a:lnTo>
                <a:lnTo>
                  <a:pt x="3467" y="18338"/>
                </a:lnTo>
                <a:lnTo>
                  <a:pt x="6513" y="12173"/>
                </a:lnTo>
                <a:lnTo>
                  <a:pt x="11129" y="7364"/>
                </a:lnTo>
                <a:lnTo>
                  <a:pt x="17134" y="4238"/>
                </a:lnTo>
                <a:lnTo>
                  <a:pt x="24345" y="3124"/>
                </a:lnTo>
                <a:lnTo>
                  <a:pt x="36450" y="3124"/>
                </a:lnTo>
                <a:lnTo>
                  <a:pt x="32613" y="1201"/>
                </a:lnTo>
                <a:lnTo>
                  <a:pt x="2534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9" name="object 1289"/>
          <p:cNvSpPr/>
          <p:nvPr/>
        </p:nvSpPr>
        <p:spPr>
          <a:xfrm>
            <a:off x="4234179" y="4659452"/>
            <a:ext cx="42443" cy="44869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0" name="object 1290"/>
          <p:cNvSpPr/>
          <p:nvPr/>
        </p:nvSpPr>
        <p:spPr>
          <a:xfrm>
            <a:off x="4275683" y="4677664"/>
            <a:ext cx="1943" cy="11823"/>
          </a:xfrm>
          <a:prstGeom prst="rect">
            <a:avLst/>
          </a:prstGeom>
          <a:blipFill>
            <a:blip r:embed="rId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1" name="object 1291"/>
          <p:cNvSpPr/>
          <p:nvPr/>
        </p:nvSpPr>
        <p:spPr>
          <a:xfrm>
            <a:off x="4231233" y="4656328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31189" y="46556"/>
                </a:moveTo>
                <a:lnTo>
                  <a:pt x="30493" y="46898"/>
                </a:lnTo>
                <a:lnTo>
                  <a:pt x="23558" y="47993"/>
                </a:lnTo>
                <a:lnTo>
                  <a:pt x="21526" y="47993"/>
                </a:lnTo>
                <a:lnTo>
                  <a:pt x="22123" y="48679"/>
                </a:lnTo>
                <a:lnTo>
                  <a:pt x="22758" y="49517"/>
                </a:lnTo>
                <a:lnTo>
                  <a:pt x="23342" y="50393"/>
                </a:lnTo>
                <a:lnTo>
                  <a:pt x="26098" y="50304"/>
                </a:lnTo>
                <a:lnTo>
                  <a:pt x="27381" y="50139"/>
                </a:lnTo>
                <a:lnTo>
                  <a:pt x="29662" y="47993"/>
                </a:lnTo>
                <a:lnTo>
                  <a:pt x="23558" y="47993"/>
                </a:lnTo>
                <a:lnTo>
                  <a:pt x="21437" y="47891"/>
                </a:lnTo>
                <a:lnTo>
                  <a:pt x="29770" y="47891"/>
                </a:lnTo>
                <a:lnTo>
                  <a:pt x="31189" y="46556"/>
                </a:lnTo>
                <a:close/>
              </a:path>
              <a:path w="48895" h="50800">
                <a:moveTo>
                  <a:pt x="36821" y="43747"/>
                </a:moveTo>
                <a:lnTo>
                  <a:pt x="31457" y="46304"/>
                </a:lnTo>
                <a:lnTo>
                  <a:pt x="31189" y="46556"/>
                </a:lnTo>
                <a:lnTo>
                  <a:pt x="36725" y="43837"/>
                </a:lnTo>
                <a:close/>
              </a:path>
              <a:path w="48895" h="50800">
                <a:moveTo>
                  <a:pt x="45034" y="33147"/>
                </a:moveTo>
                <a:lnTo>
                  <a:pt x="41742" y="39142"/>
                </a:lnTo>
                <a:lnTo>
                  <a:pt x="36821" y="43747"/>
                </a:lnTo>
                <a:lnTo>
                  <a:pt x="42837" y="42887"/>
                </a:lnTo>
                <a:lnTo>
                  <a:pt x="44284" y="41490"/>
                </a:lnTo>
                <a:lnTo>
                  <a:pt x="45580" y="39903"/>
                </a:lnTo>
                <a:lnTo>
                  <a:pt x="46672" y="38112"/>
                </a:lnTo>
                <a:lnTo>
                  <a:pt x="45986" y="36588"/>
                </a:lnTo>
                <a:lnTo>
                  <a:pt x="45440" y="34925"/>
                </a:lnTo>
                <a:lnTo>
                  <a:pt x="45034" y="33147"/>
                </a:lnTo>
                <a:close/>
              </a:path>
              <a:path w="48895" h="50800">
                <a:moveTo>
                  <a:pt x="6935" y="38696"/>
                </a:moveTo>
                <a:lnTo>
                  <a:pt x="4038" y="38696"/>
                </a:lnTo>
                <a:lnTo>
                  <a:pt x="5702" y="38900"/>
                </a:lnTo>
                <a:lnTo>
                  <a:pt x="7340" y="39268"/>
                </a:lnTo>
                <a:lnTo>
                  <a:pt x="6935" y="38696"/>
                </a:lnTo>
                <a:close/>
              </a:path>
              <a:path w="48895" h="50800">
                <a:moveTo>
                  <a:pt x="2946" y="29108"/>
                </a:moveTo>
                <a:lnTo>
                  <a:pt x="2247" y="31508"/>
                </a:lnTo>
                <a:lnTo>
                  <a:pt x="1244" y="33680"/>
                </a:lnTo>
                <a:lnTo>
                  <a:pt x="0" y="35636"/>
                </a:lnTo>
                <a:lnTo>
                  <a:pt x="444" y="36728"/>
                </a:lnTo>
                <a:lnTo>
                  <a:pt x="965" y="37744"/>
                </a:lnTo>
                <a:lnTo>
                  <a:pt x="1549" y="38709"/>
                </a:lnTo>
                <a:lnTo>
                  <a:pt x="6935" y="38696"/>
                </a:lnTo>
                <a:lnTo>
                  <a:pt x="5206" y="36258"/>
                </a:lnTo>
                <a:lnTo>
                  <a:pt x="3708" y="32727"/>
                </a:lnTo>
                <a:lnTo>
                  <a:pt x="2946" y="29108"/>
                </a:lnTo>
                <a:close/>
              </a:path>
              <a:path w="48895" h="50800">
                <a:moveTo>
                  <a:pt x="36756" y="3124"/>
                </a:moveTo>
                <a:lnTo>
                  <a:pt x="24574" y="3124"/>
                </a:lnTo>
                <a:lnTo>
                  <a:pt x="25984" y="3162"/>
                </a:lnTo>
                <a:lnTo>
                  <a:pt x="32966" y="4949"/>
                </a:lnTo>
                <a:lnTo>
                  <a:pt x="38630" y="9032"/>
                </a:lnTo>
                <a:lnTo>
                  <a:pt x="42822" y="14720"/>
                </a:lnTo>
                <a:lnTo>
                  <a:pt x="45389" y="21323"/>
                </a:lnTo>
                <a:lnTo>
                  <a:pt x="46075" y="18935"/>
                </a:lnTo>
                <a:lnTo>
                  <a:pt x="47053" y="16725"/>
                </a:lnTo>
                <a:lnTo>
                  <a:pt x="48285" y="14719"/>
                </a:lnTo>
                <a:lnTo>
                  <a:pt x="44342" y="8835"/>
                </a:lnTo>
                <a:lnTo>
                  <a:pt x="38946" y="4173"/>
                </a:lnTo>
                <a:lnTo>
                  <a:pt x="36756" y="3124"/>
                </a:lnTo>
                <a:close/>
              </a:path>
              <a:path w="48895" h="50800">
                <a:moveTo>
                  <a:pt x="25577" y="0"/>
                </a:moveTo>
                <a:lnTo>
                  <a:pt x="2095" y="12395"/>
                </a:lnTo>
                <a:lnTo>
                  <a:pt x="2908" y="14185"/>
                </a:lnTo>
                <a:lnTo>
                  <a:pt x="3492" y="16078"/>
                </a:lnTo>
                <a:lnTo>
                  <a:pt x="3810" y="18021"/>
                </a:lnTo>
                <a:lnTo>
                  <a:pt x="6888" y="11975"/>
                </a:lnTo>
                <a:lnTo>
                  <a:pt x="11491" y="7267"/>
                </a:lnTo>
                <a:lnTo>
                  <a:pt x="17445" y="4212"/>
                </a:lnTo>
                <a:lnTo>
                  <a:pt x="24574" y="3124"/>
                </a:lnTo>
                <a:lnTo>
                  <a:pt x="36756" y="3124"/>
                </a:lnTo>
                <a:lnTo>
                  <a:pt x="32542" y="1105"/>
                </a:lnTo>
                <a:lnTo>
                  <a:pt x="2557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2" name="object 1292"/>
          <p:cNvSpPr/>
          <p:nvPr/>
        </p:nvSpPr>
        <p:spPr>
          <a:xfrm>
            <a:off x="4280192" y="4676609"/>
            <a:ext cx="1498" cy="11277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3" name="object 1293"/>
          <p:cNvSpPr/>
          <p:nvPr/>
        </p:nvSpPr>
        <p:spPr>
          <a:xfrm>
            <a:off x="4276267" y="4671060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63" y="0"/>
                </a:moveTo>
                <a:lnTo>
                  <a:pt x="2019" y="2006"/>
                </a:lnTo>
                <a:lnTo>
                  <a:pt x="1041" y="4216"/>
                </a:lnTo>
                <a:lnTo>
                  <a:pt x="355" y="6603"/>
                </a:lnTo>
                <a:lnTo>
                  <a:pt x="546" y="7340"/>
                </a:lnTo>
                <a:lnTo>
                  <a:pt x="698" y="8077"/>
                </a:lnTo>
                <a:lnTo>
                  <a:pt x="1371" y="12230"/>
                </a:lnTo>
                <a:lnTo>
                  <a:pt x="1028" y="15481"/>
                </a:lnTo>
                <a:lnTo>
                  <a:pt x="0" y="18427"/>
                </a:lnTo>
                <a:lnTo>
                  <a:pt x="406" y="20205"/>
                </a:lnTo>
                <a:lnTo>
                  <a:pt x="952" y="21869"/>
                </a:lnTo>
                <a:lnTo>
                  <a:pt x="1638" y="23393"/>
                </a:lnTo>
                <a:lnTo>
                  <a:pt x="2844" y="21437"/>
                </a:lnTo>
                <a:lnTo>
                  <a:pt x="3810" y="19253"/>
                </a:lnTo>
                <a:lnTo>
                  <a:pt x="4470" y="16840"/>
                </a:lnTo>
                <a:lnTo>
                  <a:pt x="4140" y="15417"/>
                </a:lnTo>
                <a:lnTo>
                  <a:pt x="3924" y="13969"/>
                </a:lnTo>
                <a:lnTo>
                  <a:pt x="3962" y="10071"/>
                </a:lnTo>
                <a:lnTo>
                  <a:pt x="4394" y="7746"/>
                </a:lnTo>
                <a:lnTo>
                  <a:pt x="5105" y="5562"/>
                </a:lnTo>
                <a:lnTo>
                  <a:pt x="4737" y="3632"/>
                </a:lnTo>
                <a:lnTo>
                  <a:pt x="4102" y="1765"/>
                </a:lnTo>
                <a:lnTo>
                  <a:pt x="32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4" name="object 1294"/>
          <p:cNvSpPr/>
          <p:nvPr/>
        </p:nvSpPr>
        <p:spPr>
          <a:xfrm>
            <a:off x="4190022" y="4656594"/>
            <a:ext cx="40284" cy="44869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5" name="object 1295"/>
          <p:cNvSpPr/>
          <p:nvPr/>
        </p:nvSpPr>
        <p:spPr>
          <a:xfrm>
            <a:off x="4229227" y="4675301"/>
            <a:ext cx="1981" cy="11658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6" name="object 1296"/>
          <p:cNvSpPr/>
          <p:nvPr/>
        </p:nvSpPr>
        <p:spPr>
          <a:xfrm>
            <a:off x="4187723" y="4653470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7538" y="47752"/>
                </a:moveTo>
                <a:lnTo>
                  <a:pt x="18338" y="48590"/>
                </a:lnTo>
                <a:lnTo>
                  <a:pt x="19075" y="49466"/>
                </a:lnTo>
                <a:lnTo>
                  <a:pt x="19748" y="50380"/>
                </a:lnTo>
                <a:lnTo>
                  <a:pt x="20574" y="50393"/>
                </a:lnTo>
                <a:lnTo>
                  <a:pt x="22237" y="50393"/>
                </a:lnTo>
                <a:lnTo>
                  <a:pt x="23901" y="50253"/>
                </a:lnTo>
                <a:lnTo>
                  <a:pt x="25539" y="49974"/>
                </a:lnTo>
                <a:lnTo>
                  <a:pt x="27458" y="47993"/>
                </a:lnTo>
                <a:lnTo>
                  <a:pt x="20624" y="47993"/>
                </a:lnTo>
                <a:lnTo>
                  <a:pt x="18795" y="47917"/>
                </a:lnTo>
                <a:lnTo>
                  <a:pt x="17538" y="47752"/>
                </a:lnTo>
                <a:close/>
              </a:path>
              <a:path w="45720" h="50800">
                <a:moveTo>
                  <a:pt x="29392" y="45997"/>
                </a:moveTo>
                <a:lnTo>
                  <a:pt x="27470" y="46927"/>
                </a:lnTo>
                <a:lnTo>
                  <a:pt x="20624" y="47993"/>
                </a:lnTo>
                <a:lnTo>
                  <a:pt x="27458" y="47993"/>
                </a:lnTo>
                <a:lnTo>
                  <a:pt x="29392" y="45997"/>
                </a:lnTo>
                <a:close/>
              </a:path>
              <a:path w="45720" h="50800">
                <a:moveTo>
                  <a:pt x="34211" y="43417"/>
                </a:moveTo>
                <a:lnTo>
                  <a:pt x="29463" y="45923"/>
                </a:lnTo>
                <a:lnTo>
                  <a:pt x="33639" y="43942"/>
                </a:lnTo>
                <a:lnTo>
                  <a:pt x="34211" y="43417"/>
                </a:lnTo>
                <a:close/>
              </a:path>
              <a:path w="45720" h="50800">
                <a:moveTo>
                  <a:pt x="41986" y="33489"/>
                </a:moveTo>
                <a:lnTo>
                  <a:pt x="38641" y="39356"/>
                </a:lnTo>
                <a:lnTo>
                  <a:pt x="34211" y="43417"/>
                </a:lnTo>
                <a:lnTo>
                  <a:pt x="34709" y="43154"/>
                </a:lnTo>
                <a:lnTo>
                  <a:pt x="40716" y="42062"/>
                </a:lnTo>
                <a:lnTo>
                  <a:pt x="41732" y="40970"/>
                </a:lnTo>
                <a:lnTo>
                  <a:pt x="42671" y="39789"/>
                </a:lnTo>
                <a:lnTo>
                  <a:pt x="43497" y="38493"/>
                </a:lnTo>
                <a:lnTo>
                  <a:pt x="42849" y="36944"/>
                </a:lnTo>
                <a:lnTo>
                  <a:pt x="42341" y="35280"/>
                </a:lnTo>
                <a:lnTo>
                  <a:pt x="41986" y="33489"/>
                </a:lnTo>
                <a:close/>
              </a:path>
              <a:path w="45720" h="50800">
                <a:moveTo>
                  <a:pt x="2603" y="36334"/>
                </a:moveTo>
                <a:lnTo>
                  <a:pt x="2070" y="37515"/>
                </a:lnTo>
                <a:lnTo>
                  <a:pt x="1447" y="38620"/>
                </a:lnTo>
                <a:lnTo>
                  <a:pt x="762" y="39674"/>
                </a:lnTo>
                <a:lnTo>
                  <a:pt x="2286" y="39763"/>
                </a:lnTo>
                <a:lnTo>
                  <a:pt x="3797" y="40017"/>
                </a:lnTo>
                <a:lnTo>
                  <a:pt x="5270" y="40411"/>
                </a:lnTo>
                <a:lnTo>
                  <a:pt x="4254" y="39154"/>
                </a:lnTo>
                <a:lnTo>
                  <a:pt x="3365" y="37782"/>
                </a:lnTo>
                <a:lnTo>
                  <a:pt x="2603" y="36334"/>
                </a:lnTo>
                <a:close/>
              </a:path>
              <a:path w="45720" h="50800">
                <a:moveTo>
                  <a:pt x="33780" y="3124"/>
                </a:moveTo>
                <a:lnTo>
                  <a:pt x="12776" y="3124"/>
                </a:lnTo>
                <a:lnTo>
                  <a:pt x="23050" y="3162"/>
                </a:lnTo>
                <a:lnTo>
                  <a:pt x="30152" y="5007"/>
                </a:lnTo>
                <a:lnTo>
                  <a:pt x="35883" y="9220"/>
                </a:lnTo>
                <a:lnTo>
                  <a:pt x="40081" y="15070"/>
                </a:lnTo>
                <a:lnTo>
                  <a:pt x="42583" y="21831"/>
                </a:lnTo>
                <a:lnTo>
                  <a:pt x="43294" y="19456"/>
                </a:lnTo>
                <a:lnTo>
                  <a:pt x="44323" y="17246"/>
                </a:lnTo>
                <a:lnTo>
                  <a:pt x="45605" y="15252"/>
                </a:lnTo>
                <a:lnTo>
                  <a:pt x="41705" y="9172"/>
                </a:lnTo>
                <a:lnTo>
                  <a:pt x="36263" y="4340"/>
                </a:lnTo>
                <a:lnTo>
                  <a:pt x="33780" y="3124"/>
                </a:lnTo>
                <a:close/>
              </a:path>
              <a:path w="45720" h="50800">
                <a:moveTo>
                  <a:pt x="22644" y="0"/>
                </a:moveTo>
                <a:lnTo>
                  <a:pt x="21488" y="38"/>
                </a:lnTo>
                <a:lnTo>
                  <a:pt x="12484" y="520"/>
                </a:lnTo>
                <a:lnTo>
                  <a:pt x="4762" y="4610"/>
                </a:lnTo>
                <a:lnTo>
                  <a:pt x="0" y="11163"/>
                </a:lnTo>
                <a:lnTo>
                  <a:pt x="863" y="12280"/>
                </a:lnTo>
                <a:lnTo>
                  <a:pt x="1638" y="13462"/>
                </a:lnTo>
                <a:lnTo>
                  <a:pt x="2298" y="14693"/>
                </a:lnTo>
                <a:lnTo>
                  <a:pt x="5918" y="7708"/>
                </a:lnTo>
                <a:lnTo>
                  <a:pt x="12776" y="3124"/>
                </a:lnTo>
                <a:lnTo>
                  <a:pt x="33780" y="3124"/>
                </a:lnTo>
                <a:lnTo>
                  <a:pt x="29751" y="1150"/>
                </a:lnTo>
                <a:lnTo>
                  <a:pt x="2264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7" name="object 1297"/>
          <p:cNvSpPr/>
          <p:nvPr/>
        </p:nvSpPr>
        <p:spPr>
          <a:xfrm>
            <a:off x="4233735" y="4674362"/>
            <a:ext cx="1536" cy="11074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8" name="object 1298"/>
          <p:cNvSpPr/>
          <p:nvPr/>
        </p:nvSpPr>
        <p:spPr>
          <a:xfrm>
            <a:off x="4229696" y="466872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32" y="0"/>
                </a:moveTo>
                <a:lnTo>
                  <a:pt x="2349" y="1993"/>
                </a:lnTo>
                <a:lnTo>
                  <a:pt x="1320" y="4203"/>
                </a:lnTo>
                <a:lnTo>
                  <a:pt x="596" y="6578"/>
                </a:lnTo>
                <a:lnTo>
                  <a:pt x="736" y="7150"/>
                </a:lnTo>
                <a:lnTo>
                  <a:pt x="1272" y="10350"/>
                </a:lnTo>
                <a:lnTo>
                  <a:pt x="1386" y="12928"/>
                </a:lnTo>
                <a:lnTo>
                  <a:pt x="1130" y="15201"/>
                </a:lnTo>
                <a:lnTo>
                  <a:pt x="0" y="18237"/>
                </a:lnTo>
                <a:lnTo>
                  <a:pt x="368" y="20027"/>
                </a:lnTo>
                <a:lnTo>
                  <a:pt x="876" y="21691"/>
                </a:lnTo>
                <a:lnTo>
                  <a:pt x="1523" y="23240"/>
                </a:lnTo>
                <a:lnTo>
                  <a:pt x="2768" y="21297"/>
                </a:lnTo>
                <a:lnTo>
                  <a:pt x="3771" y="19113"/>
                </a:lnTo>
                <a:lnTo>
                  <a:pt x="4483" y="16713"/>
                </a:lnTo>
                <a:lnTo>
                  <a:pt x="4216" y="15455"/>
                </a:lnTo>
                <a:lnTo>
                  <a:pt x="4038" y="14185"/>
                </a:lnTo>
                <a:lnTo>
                  <a:pt x="4089" y="10350"/>
                </a:lnTo>
                <a:lnTo>
                  <a:pt x="4571" y="7899"/>
                </a:lnTo>
                <a:lnTo>
                  <a:pt x="5346" y="5638"/>
                </a:lnTo>
                <a:lnTo>
                  <a:pt x="5029" y="3683"/>
                </a:lnTo>
                <a:lnTo>
                  <a:pt x="4444" y="1790"/>
                </a:lnTo>
                <a:lnTo>
                  <a:pt x="363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9" name="object 1299"/>
          <p:cNvSpPr/>
          <p:nvPr/>
        </p:nvSpPr>
        <p:spPr>
          <a:xfrm>
            <a:off x="4145407" y="4657521"/>
            <a:ext cx="40271" cy="44869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0" name="object 1300"/>
          <p:cNvSpPr/>
          <p:nvPr/>
        </p:nvSpPr>
        <p:spPr>
          <a:xfrm>
            <a:off x="4182751" y="4669193"/>
            <a:ext cx="5352" cy="21805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1" name="object 1301"/>
          <p:cNvSpPr/>
          <p:nvPr/>
        </p:nvSpPr>
        <p:spPr>
          <a:xfrm>
            <a:off x="4143616" y="4654397"/>
            <a:ext cx="44450" cy="50800"/>
          </a:xfrm>
          <a:custGeom>
            <a:avLst/>
            <a:gdLst/>
            <a:ahLst/>
            <a:cxnLst/>
            <a:rect l="l" t="t" r="r" b="b"/>
            <a:pathLst>
              <a:path w="44450" h="50800">
                <a:moveTo>
                  <a:pt x="18821" y="47713"/>
                </a:moveTo>
                <a:lnTo>
                  <a:pt x="19406" y="48742"/>
                </a:lnTo>
                <a:lnTo>
                  <a:pt x="19800" y="49529"/>
                </a:lnTo>
                <a:lnTo>
                  <a:pt x="20154" y="50330"/>
                </a:lnTo>
                <a:lnTo>
                  <a:pt x="20535" y="50355"/>
                </a:lnTo>
                <a:lnTo>
                  <a:pt x="21177" y="49441"/>
                </a:lnTo>
                <a:lnTo>
                  <a:pt x="21729" y="48742"/>
                </a:lnTo>
                <a:lnTo>
                  <a:pt x="22390" y="47993"/>
                </a:lnTo>
                <a:lnTo>
                  <a:pt x="20231" y="47929"/>
                </a:lnTo>
                <a:lnTo>
                  <a:pt x="18821" y="47713"/>
                </a:lnTo>
                <a:close/>
              </a:path>
              <a:path w="44450" h="50800">
                <a:moveTo>
                  <a:pt x="42049" y="36601"/>
                </a:moveTo>
                <a:lnTo>
                  <a:pt x="41592" y="37401"/>
                </a:lnTo>
                <a:lnTo>
                  <a:pt x="41084" y="38163"/>
                </a:lnTo>
                <a:lnTo>
                  <a:pt x="40538" y="38887"/>
                </a:lnTo>
                <a:lnTo>
                  <a:pt x="43294" y="38709"/>
                </a:lnTo>
                <a:lnTo>
                  <a:pt x="42849" y="38036"/>
                </a:lnTo>
                <a:lnTo>
                  <a:pt x="42430" y="37337"/>
                </a:lnTo>
                <a:lnTo>
                  <a:pt x="42049" y="36601"/>
                </a:lnTo>
                <a:close/>
              </a:path>
              <a:path w="44450" h="50800">
                <a:moveTo>
                  <a:pt x="1777" y="30162"/>
                </a:moveTo>
                <a:lnTo>
                  <a:pt x="1333" y="31889"/>
                </a:lnTo>
                <a:lnTo>
                  <a:pt x="736" y="33515"/>
                </a:lnTo>
                <a:lnTo>
                  <a:pt x="0" y="35026"/>
                </a:lnTo>
                <a:lnTo>
                  <a:pt x="1320" y="35204"/>
                </a:lnTo>
                <a:lnTo>
                  <a:pt x="2628" y="35496"/>
                </a:lnTo>
                <a:lnTo>
                  <a:pt x="3898" y="35890"/>
                </a:lnTo>
                <a:lnTo>
                  <a:pt x="2984" y="34074"/>
                </a:lnTo>
                <a:lnTo>
                  <a:pt x="2273" y="32130"/>
                </a:lnTo>
                <a:lnTo>
                  <a:pt x="1777" y="30162"/>
                </a:lnTo>
                <a:close/>
              </a:path>
              <a:path w="44450" h="50800">
                <a:moveTo>
                  <a:pt x="31876" y="0"/>
                </a:moveTo>
                <a:lnTo>
                  <a:pt x="165" y="13246"/>
                </a:lnTo>
                <a:lnTo>
                  <a:pt x="1066" y="14986"/>
                </a:lnTo>
                <a:lnTo>
                  <a:pt x="1739" y="16840"/>
                </a:lnTo>
                <a:lnTo>
                  <a:pt x="2171" y="18745"/>
                </a:lnTo>
                <a:lnTo>
                  <a:pt x="5171" y="12425"/>
                </a:lnTo>
                <a:lnTo>
                  <a:pt x="9796" y="7486"/>
                </a:lnTo>
                <a:lnTo>
                  <a:pt x="15857" y="4271"/>
                </a:lnTo>
                <a:lnTo>
                  <a:pt x="23164" y="3124"/>
                </a:lnTo>
                <a:lnTo>
                  <a:pt x="37548" y="3124"/>
                </a:lnTo>
                <a:lnTo>
                  <a:pt x="31876" y="0"/>
                </a:lnTo>
                <a:close/>
              </a:path>
              <a:path w="44450" h="50800">
                <a:moveTo>
                  <a:pt x="37548" y="3124"/>
                </a:moveTo>
                <a:lnTo>
                  <a:pt x="23164" y="3124"/>
                </a:lnTo>
                <a:lnTo>
                  <a:pt x="24587" y="3162"/>
                </a:lnTo>
                <a:lnTo>
                  <a:pt x="32194" y="3568"/>
                </a:lnTo>
                <a:lnTo>
                  <a:pt x="38061" y="8496"/>
                </a:lnTo>
                <a:lnTo>
                  <a:pt x="41452" y="14795"/>
                </a:lnTo>
                <a:lnTo>
                  <a:pt x="42189" y="13169"/>
                </a:lnTo>
                <a:lnTo>
                  <a:pt x="43078" y="11645"/>
                </a:lnTo>
                <a:lnTo>
                  <a:pt x="44107" y="10236"/>
                </a:lnTo>
                <a:lnTo>
                  <a:pt x="39370" y="4127"/>
                </a:lnTo>
                <a:lnTo>
                  <a:pt x="37548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2" name="object 1302"/>
          <p:cNvSpPr/>
          <p:nvPr/>
        </p:nvSpPr>
        <p:spPr>
          <a:xfrm>
            <a:off x="4187571" y="4668164"/>
            <a:ext cx="5343" cy="21640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3" name="object 1303"/>
          <p:cNvSpPr/>
          <p:nvPr/>
        </p:nvSpPr>
        <p:spPr>
          <a:xfrm>
            <a:off x="4185081" y="4664633"/>
            <a:ext cx="5715" cy="28575"/>
          </a:xfrm>
          <a:custGeom>
            <a:avLst/>
            <a:gdLst/>
            <a:ahLst/>
            <a:cxnLst/>
            <a:rect l="l" t="t" r="r" b="b"/>
            <a:pathLst>
              <a:path w="5714" h="28575">
                <a:moveTo>
                  <a:pt x="3022" y="19481"/>
                </a:moveTo>
                <a:lnTo>
                  <a:pt x="2641" y="21945"/>
                </a:lnTo>
                <a:lnTo>
                  <a:pt x="1803" y="24269"/>
                </a:lnTo>
                <a:lnTo>
                  <a:pt x="596" y="26365"/>
                </a:lnTo>
                <a:lnTo>
                  <a:pt x="977" y="27101"/>
                </a:lnTo>
                <a:lnTo>
                  <a:pt x="1397" y="27800"/>
                </a:lnTo>
                <a:lnTo>
                  <a:pt x="1841" y="28473"/>
                </a:lnTo>
                <a:lnTo>
                  <a:pt x="3403" y="28511"/>
                </a:lnTo>
                <a:lnTo>
                  <a:pt x="4089" y="27470"/>
                </a:lnTo>
                <a:lnTo>
                  <a:pt x="4711" y="26352"/>
                </a:lnTo>
                <a:lnTo>
                  <a:pt x="5245" y="25171"/>
                </a:lnTo>
                <a:lnTo>
                  <a:pt x="4292" y="23368"/>
                </a:lnTo>
                <a:lnTo>
                  <a:pt x="3556" y="21450"/>
                </a:lnTo>
                <a:lnTo>
                  <a:pt x="3022" y="19481"/>
                </a:lnTo>
                <a:close/>
              </a:path>
              <a:path w="5714" h="28575">
                <a:moveTo>
                  <a:pt x="2641" y="0"/>
                </a:moveTo>
                <a:lnTo>
                  <a:pt x="1612" y="1409"/>
                </a:lnTo>
                <a:lnTo>
                  <a:pt x="723" y="2946"/>
                </a:lnTo>
                <a:lnTo>
                  <a:pt x="0" y="4572"/>
                </a:lnTo>
                <a:lnTo>
                  <a:pt x="1092" y="6591"/>
                </a:lnTo>
                <a:lnTo>
                  <a:pt x="1917" y="8750"/>
                </a:lnTo>
                <a:lnTo>
                  <a:pt x="2489" y="10947"/>
                </a:lnTo>
                <a:lnTo>
                  <a:pt x="2946" y="8280"/>
                </a:lnTo>
                <a:lnTo>
                  <a:pt x="3771" y="5778"/>
                </a:lnTo>
                <a:lnTo>
                  <a:pt x="4940" y="3530"/>
                </a:lnTo>
                <a:lnTo>
                  <a:pt x="4267" y="2298"/>
                </a:lnTo>
                <a:lnTo>
                  <a:pt x="3505" y="1117"/>
                </a:lnTo>
                <a:lnTo>
                  <a:pt x="264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4" name="object 1304"/>
          <p:cNvSpPr/>
          <p:nvPr/>
        </p:nvSpPr>
        <p:spPr>
          <a:xfrm>
            <a:off x="4326940" y="4665256"/>
            <a:ext cx="43281" cy="42926"/>
          </a:xfrm>
          <a:prstGeom prst="rect">
            <a:avLst/>
          </a:prstGeom>
          <a:blipFill>
            <a:blip r:embed="rId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5" name="object 1305"/>
          <p:cNvSpPr/>
          <p:nvPr/>
        </p:nvSpPr>
        <p:spPr>
          <a:xfrm>
            <a:off x="4326597" y="4679874"/>
            <a:ext cx="1587" cy="10756"/>
          </a:xfrm>
          <a:prstGeom prst="rect">
            <a:avLst/>
          </a:prstGeom>
          <a:blipFill>
            <a:blip r:embed="rId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6" name="object 1306"/>
          <p:cNvSpPr/>
          <p:nvPr/>
        </p:nvSpPr>
        <p:spPr>
          <a:xfrm>
            <a:off x="4325035" y="4662132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1905" y="28498"/>
                </a:moveTo>
                <a:lnTo>
                  <a:pt x="1397" y="30124"/>
                </a:lnTo>
                <a:lnTo>
                  <a:pt x="762" y="31635"/>
                </a:lnTo>
                <a:lnTo>
                  <a:pt x="0" y="33045"/>
                </a:lnTo>
                <a:lnTo>
                  <a:pt x="1143" y="33172"/>
                </a:lnTo>
                <a:lnTo>
                  <a:pt x="2273" y="33388"/>
                </a:lnTo>
                <a:lnTo>
                  <a:pt x="3390" y="33680"/>
                </a:lnTo>
                <a:lnTo>
                  <a:pt x="2730" y="32003"/>
                </a:lnTo>
                <a:lnTo>
                  <a:pt x="2222" y="30264"/>
                </a:lnTo>
                <a:lnTo>
                  <a:pt x="1905" y="28498"/>
                </a:lnTo>
                <a:close/>
              </a:path>
              <a:path w="49529" h="34289">
                <a:moveTo>
                  <a:pt x="35613" y="3124"/>
                </a:moveTo>
                <a:lnTo>
                  <a:pt x="13550" y="3124"/>
                </a:lnTo>
                <a:lnTo>
                  <a:pt x="25057" y="3162"/>
                </a:lnTo>
                <a:lnTo>
                  <a:pt x="32546" y="5207"/>
                </a:lnTo>
                <a:lnTo>
                  <a:pt x="45186" y="27114"/>
                </a:lnTo>
                <a:lnTo>
                  <a:pt x="46405" y="27101"/>
                </a:lnTo>
                <a:lnTo>
                  <a:pt x="47078" y="24752"/>
                </a:lnTo>
                <a:lnTo>
                  <a:pt x="48044" y="22567"/>
                </a:lnTo>
                <a:lnTo>
                  <a:pt x="49263" y="20574"/>
                </a:lnTo>
                <a:lnTo>
                  <a:pt x="46192" y="12580"/>
                </a:lnTo>
                <a:lnTo>
                  <a:pt x="40528" y="6038"/>
                </a:lnTo>
                <a:lnTo>
                  <a:pt x="35613" y="3124"/>
                </a:lnTo>
                <a:close/>
              </a:path>
              <a:path w="49529" h="34289">
                <a:moveTo>
                  <a:pt x="24650" y="0"/>
                </a:moveTo>
                <a:lnTo>
                  <a:pt x="23495" y="38"/>
                </a:lnTo>
                <a:lnTo>
                  <a:pt x="14122" y="546"/>
                </a:lnTo>
                <a:lnTo>
                  <a:pt x="6134" y="4952"/>
                </a:lnTo>
                <a:lnTo>
                  <a:pt x="1435" y="11988"/>
                </a:lnTo>
                <a:lnTo>
                  <a:pt x="2197" y="13830"/>
                </a:lnTo>
                <a:lnTo>
                  <a:pt x="2730" y="15760"/>
                </a:lnTo>
                <a:lnTo>
                  <a:pt x="2984" y="17741"/>
                </a:lnTo>
                <a:lnTo>
                  <a:pt x="6057" y="9080"/>
                </a:lnTo>
                <a:lnTo>
                  <a:pt x="13550" y="3124"/>
                </a:lnTo>
                <a:lnTo>
                  <a:pt x="35613" y="3124"/>
                </a:lnTo>
                <a:lnTo>
                  <a:pt x="33079" y="1621"/>
                </a:lnTo>
                <a:lnTo>
                  <a:pt x="2465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7" name="object 1307"/>
          <p:cNvSpPr/>
          <p:nvPr/>
        </p:nvSpPr>
        <p:spPr>
          <a:xfrm>
            <a:off x="4322102" y="4680699"/>
            <a:ext cx="2019" cy="11391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8" name="object 1308"/>
          <p:cNvSpPr/>
          <p:nvPr/>
        </p:nvSpPr>
        <p:spPr>
          <a:xfrm>
            <a:off x="4322457" y="4674133"/>
            <a:ext cx="5715" cy="21590"/>
          </a:xfrm>
          <a:custGeom>
            <a:avLst/>
            <a:gdLst/>
            <a:ahLst/>
            <a:cxnLst/>
            <a:rect l="l" t="t" r="r" b="b"/>
            <a:pathLst>
              <a:path w="5714" h="21589">
                <a:moveTo>
                  <a:pt x="4013" y="0"/>
                </a:moveTo>
                <a:lnTo>
                  <a:pt x="2679" y="1981"/>
                </a:lnTo>
                <a:lnTo>
                  <a:pt x="1612" y="4191"/>
                </a:lnTo>
                <a:lnTo>
                  <a:pt x="850" y="6565"/>
                </a:lnTo>
                <a:lnTo>
                  <a:pt x="927" y="6934"/>
                </a:lnTo>
                <a:lnTo>
                  <a:pt x="1650" y="11353"/>
                </a:lnTo>
                <a:lnTo>
                  <a:pt x="1206" y="14833"/>
                </a:lnTo>
                <a:lnTo>
                  <a:pt x="0" y="17970"/>
                </a:lnTo>
                <a:lnTo>
                  <a:pt x="177" y="18986"/>
                </a:lnTo>
                <a:lnTo>
                  <a:pt x="406" y="19964"/>
                </a:lnTo>
                <a:lnTo>
                  <a:pt x="685" y="20904"/>
                </a:lnTo>
                <a:lnTo>
                  <a:pt x="2578" y="21043"/>
                </a:lnTo>
                <a:lnTo>
                  <a:pt x="3340" y="19634"/>
                </a:lnTo>
                <a:lnTo>
                  <a:pt x="3975" y="18122"/>
                </a:lnTo>
                <a:lnTo>
                  <a:pt x="4470" y="16510"/>
                </a:lnTo>
                <a:lnTo>
                  <a:pt x="4279" y="15443"/>
                </a:lnTo>
                <a:lnTo>
                  <a:pt x="4140" y="14376"/>
                </a:lnTo>
                <a:lnTo>
                  <a:pt x="4216" y="10629"/>
                </a:lnTo>
                <a:lnTo>
                  <a:pt x="4724" y="8089"/>
                </a:lnTo>
                <a:lnTo>
                  <a:pt x="5562" y="5740"/>
                </a:lnTo>
                <a:lnTo>
                  <a:pt x="5308" y="3759"/>
                </a:lnTo>
                <a:lnTo>
                  <a:pt x="4775" y="1828"/>
                </a:lnTo>
                <a:lnTo>
                  <a:pt x="401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9" name="object 1309"/>
          <p:cNvSpPr/>
          <p:nvPr/>
        </p:nvSpPr>
        <p:spPr>
          <a:xfrm>
            <a:off x="4375746" y="4673003"/>
            <a:ext cx="35725" cy="25984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0" name="object 1310"/>
          <p:cNvSpPr/>
          <p:nvPr/>
        </p:nvSpPr>
        <p:spPr>
          <a:xfrm>
            <a:off x="4374311" y="4669878"/>
            <a:ext cx="42545" cy="50800"/>
          </a:xfrm>
          <a:custGeom>
            <a:avLst/>
            <a:gdLst/>
            <a:ahLst/>
            <a:cxnLst/>
            <a:rect l="l" t="t" r="r" b="b"/>
            <a:pathLst>
              <a:path w="42545" h="50800">
                <a:moveTo>
                  <a:pt x="20815" y="49987"/>
                </a:moveTo>
                <a:lnTo>
                  <a:pt x="20751" y="50253"/>
                </a:lnTo>
                <a:lnTo>
                  <a:pt x="21158" y="50393"/>
                </a:lnTo>
                <a:lnTo>
                  <a:pt x="20815" y="49987"/>
                </a:lnTo>
                <a:close/>
              </a:path>
              <a:path w="42545" h="50800">
                <a:moveTo>
                  <a:pt x="30822" y="0"/>
                </a:moveTo>
                <a:lnTo>
                  <a:pt x="0" y="12839"/>
                </a:lnTo>
                <a:lnTo>
                  <a:pt x="279" y="14389"/>
                </a:lnTo>
                <a:lnTo>
                  <a:pt x="253" y="18300"/>
                </a:lnTo>
                <a:lnTo>
                  <a:pt x="114" y="19621"/>
                </a:lnTo>
                <a:lnTo>
                  <a:pt x="1435" y="19875"/>
                </a:lnTo>
                <a:lnTo>
                  <a:pt x="4302" y="13121"/>
                </a:lnTo>
                <a:lnTo>
                  <a:pt x="8951" y="7823"/>
                </a:lnTo>
                <a:lnTo>
                  <a:pt x="15170" y="4362"/>
                </a:lnTo>
                <a:lnTo>
                  <a:pt x="22745" y="3124"/>
                </a:lnTo>
                <a:lnTo>
                  <a:pt x="37025" y="3124"/>
                </a:lnTo>
                <a:lnTo>
                  <a:pt x="30822" y="0"/>
                </a:lnTo>
                <a:close/>
              </a:path>
              <a:path w="42545" h="50800">
                <a:moveTo>
                  <a:pt x="37025" y="3124"/>
                </a:moveTo>
                <a:lnTo>
                  <a:pt x="22745" y="3124"/>
                </a:lnTo>
                <a:lnTo>
                  <a:pt x="24168" y="3162"/>
                </a:lnTo>
                <a:lnTo>
                  <a:pt x="29413" y="3441"/>
                </a:lnTo>
                <a:lnTo>
                  <a:pt x="33807" y="5867"/>
                </a:lnTo>
                <a:lnTo>
                  <a:pt x="37160" y="9398"/>
                </a:lnTo>
                <a:lnTo>
                  <a:pt x="38709" y="9080"/>
                </a:lnTo>
                <a:lnTo>
                  <a:pt x="40309" y="8864"/>
                </a:lnTo>
                <a:lnTo>
                  <a:pt x="42456" y="8762"/>
                </a:lnTo>
                <a:lnTo>
                  <a:pt x="37706" y="3467"/>
                </a:lnTo>
                <a:lnTo>
                  <a:pt x="37025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1" name="object 1311"/>
          <p:cNvSpPr/>
          <p:nvPr/>
        </p:nvSpPr>
        <p:spPr>
          <a:xfrm>
            <a:off x="4371441" y="4682706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5">
                <a:moveTo>
                  <a:pt x="2857" y="0"/>
                </a:moveTo>
                <a:lnTo>
                  <a:pt x="1638" y="1993"/>
                </a:lnTo>
                <a:lnTo>
                  <a:pt x="673" y="4178"/>
                </a:lnTo>
                <a:lnTo>
                  <a:pt x="0" y="6527"/>
                </a:lnTo>
                <a:lnTo>
                  <a:pt x="1993" y="6642"/>
                </a:lnTo>
                <a:lnTo>
                  <a:pt x="2984" y="6794"/>
                </a:lnTo>
                <a:lnTo>
                  <a:pt x="3136" y="1562"/>
                </a:lnTo>
                <a:lnTo>
                  <a:pt x="28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2" name="object 1312"/>
          <p:cNvSpPr/>
          <p:nvPr/>
        </p:nvSpPr>
        <p:spPr>
          <a:xfrm>
            <a:off x="4424769" y="4710734"/>
            <a:ext cx="35953" cy="22618"/>
          </a:xfrm>
          <a:prstGeom prst="rect">
            <a:avLst/>
          </a:prstGeom>
          <a:blipFill>
            <a:blip r:embed="rId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3" name="object 1313"/>
          <p:cNvSpPr/>
          <p:nvPr/>
        </p:nvSpPr>
        <p:spPr>
          <a:xfrm>
            <a:off x="4420184" y="4716132"/>
            <a:ext cx="41910" cy="19685"/>
          </a:xfrm>
          <a:custGeom>
            <a:avLst/>
            <a:gdLst/>
            <a:ahLst/>
            <a:cxnLst/>
            <a:rect l="l" t="t" r="r" b="b"/>
            <a:pathLst>
              <a:path w="41910" h="19685">
                <a:moveTo>
                  <a:pt x="4584" y="11341"/>
                </a:moveTo>
                <a:lnTo>
                  <a:pt x="3098" y="11849"/>
                </a:lnTo>
                <a:lnTo>
                  <a:pt x="1549" y="12230"/>
                </a:lnTo>
                <a:lnTo>
                  <a:pt x="0" y="12496"/>
                </a:lnTo>
                <a:lnTo>
                  <a:pt x="4851" y="17272"/>
                </a:lnTo>
                <a:lnTo>
                  <a:pt x="11582" y="19621"/>
                </a:lnTo>
                <a:lnTo>
                  <a:pt x="18376" y="19621"/>
                </a:lnTo>
                <a:lnTo>
                  <a:pt x="25039" y="18861"/>
                </a:lnTo>
                <a:lnTo>
                  <a:pt x="29605" y="17221"/>
                </a:lnTo>
                <a:lnTo>
                  <a:pt x="18440" y="17221"/>
                </a:lnTo>
                <a:lnTo>
                  <a:pt x="17246" y="17183"/>
                </a:lnTo>
                <a:lnTo>
                  <a:pt x="12141" y="16916"/>
                </a:lnTo>
                <a:lnTo>
                  <a:pt x="7861" y="14668"/>
                </a:lnTo>
                <a:lnTo>
                  <a:pt x="4584" y="11341"/>
                </a:lnTo>
                <a:close/>
              </a:path>
              <a:path w="41910" h="19685">
                <a:moveTo>
                  <a:pt x="41770" y="0"/>
                </a:moveTo>
                <a:lnTo>
                  <a:pt x="40538" y="139"/>
                </a:lnTo>
                <a:lnTo>
                  <a:pt x="37624" y="6977"/>
                </a:lnTo>
                <a:lnTo>
                  <a:pt x="32537" y="12385"/>
                </a:lnTo>
                <a:lnTo>
                  <a:pt x="25925" y="15941"/>
                </a:lnTo>
                <a:lnTo>
                  <a:pt x="18440" y="17221"/>
                </a:lnTo>
                <a:lnTo>
                  <a:pt x="29605" y="17221"/>
                </a:lnTo>
                <a:lnTo>
                  <a:pt x="31354" y="16592"/>
                </a:lnTo>
                <a:lnTo>
                  <a:pt x="36934" y="12827"/>
                </a:lnTo>
                <a:lnTo>
                  <a:pt x="41389" y="7581"/>
                </a:lnTo>
                <a:lnTo>
                  <a:pt x="41236" y="3060"/>
                </a:lnTo>
                <a:lnTo>
                  <a:pt x="41440" y="1498"/>
                </a:lnTo>
                <a:lnTo>
                  <a:pt x="4177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4" name="object 1314"/>
          <p:cNvSpPr/>
          <p:nvPr/>
        </p:nvSpPr>
        <p:spPr>
          <a:xfrm>
            <a:off x="4117556" y="4692446"/>
            <a:ext cx="43218" cy="44767"/>
          </a:xfrm>
          <a:prstGeom prst="rect">
            <a:avLst/>
          </a:prstGeom>
          <a:blipFill>
            <a:blip r:embed="rId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5" name="object 1315"/>
          <p:cNvSpPr/>
          <p:nvPr/>
        </p:nvSpPr>
        <p:spPr>
          <a:xfrm>
            <a:off x="4143502" y="4692675"/>
            <a:ext cx="14300" cy="11010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6" name="object 1316"/>
          <p:cNvSpPr/>
          <p:nvPr/>
        </p:nvSpPr>
        <p:spPr>
          <a:xfrm>
            <a:off x="4113250" y="4691151"/>
            <a:ext cx="50800" cy="48895"/>
          </a:xfrm>
          <a:custGeom>
            <a:avLst/>
            <a:gdLst/>
            <a:ahLst/>
            <a:cxnLst/>
            <a:rect l="l" t="t" r="r" b="b"/>
            <a:pathLst>
              <a:path w="50800" h="48895">
                <a:moveTo>
                  <a:pt x="4506" y="19739"/>
                </a:moveTo>
                <a:lnTo>
                  <a:pt x="3035" y="22974"/>
                </a:lnTo>
                <a:lnTo>
                  <a:pt x="0" y="26568"/>
                </a:lnTo>
                <a:lnTo>
                  <a:pt x="3088" y="36211"/>
                </a:lnTo>
                <a:lnTo>
                  <a:pt x="8950" y="43051"/>
                </a:lnTo>
                <a:lnTo>
                  <a:pt x="16684" y="47126"/>
                </a:lnTo>
                <a:lnTo>
                  <a:pt x="25387" y="48475"/>
                </a:lnTo>
                <a:lnTo>
                  <a:pt x="31901" y="47747"/>
                </a:lnTo>
                <a:lnTo>
                  <a:pt x="36664" y="46075"/>
                </a:lnTo>
                <a:lnTo>
                  <a:pt x="25438" y="46075"/>
                </a:lnTo>
                <a:lnTo>
                  <a:pt x="24257" y="46037"/>
                </a:lnTo>
                <a:lnTo>
                  <a:pt x="16237" y="43745"/>
                </a:lnTo>
                <a:lnTo>
                  <a:pt x="10104" y="38515"/>
                </a:lnTo>
                <a:lnTo>
                  <a:pt x="6060" y="31385"/>
                </a:lnTo>
                <a:lnTo>
                  <a:pt x="4305" y="23393"/>
                </a:lnTo>
                <a:lnTo>
                  <a:pt x="4506" y="19739"/>
                </a:lnTo>
                <a:close/>
              </a:path>
              <a:path w="50800" h="48895">
                <a:moveTo>
                  <a:pt x="46672" y="31915"/>
                </a:moveTo>
                <a:lnTo>
                  <a:pt x="43283" y="37647"/>
                </a:lnTo>
                <a:lnTo>
                  <a:pt x="38303" y="42124"/>
                </a:lnTo>
                <a:lnTo>
                  <a:pt x="32199" y="45036"/>
                </a:lnTo>
                <a:lnTo>
                  <a:pt x="25438" y="46075"/>
                </a:lnTo>
                <a:lnTo>
                  <a:pt x="36664" y="46075"/>
                </a:lnTo>
                <a:lnTo>
                  <a:pt x="38093" y="45573"/>
                </a:lnTo>
                <a:lnTo>
                  <a:pt x="43600" y="41971"/>
                </a:lnTo>
                <a:lnTo>
                  <a:pt x="48056" y="36956"/>
                </a:lnTo>
                <a:lnTo>
                  <a:pt x="47459" y="35394"/>
                </a:lnTo>
                <a:lnTo>
                  <a:pt x="46989" y="33718"/>
                </a:lnTo>
                <a:lnTo>
                  <a:pt x="46672" y="31915"/>
                </a:lnTo>
                <a:close/>
              </a:path>
              <a:path w="50800" h="48895">
                <a:moveTo>
                  <a:pt x="44551" y="12534"/>
                </a:moveTo>
                <a:lnTo>
                  <a:pt x="45948" y="15036"/>
                </a:lnTo>
                <a:lnTo>
                  <a:pt x="46951" y="17767"/>
                </a:lnTo>
                <a:lnTo>
                  <a:pt x="47523" y="20510"/>
                </a:lnTo>
                <a:lnTo>
                  <a:pt x="48285" y="18135"/>
                </a:lnTo>
                <a:lnTo>
                  <a:pt x="49352" y="15938"/>
                </a:lnTo>
                <a:lnTo>
                  <a:pt x="50685" y="13944"/>
                </a:lnTo>
                <a:lnTo>
                  <a:pt x="50533" y="13576"/>
                </a:lnTo>
                <a:lnTo>
                  <a:pt x="48501" y="13449"/>
                </a:lnTo>
                <a:lnTo>
                  <a:pt x="46494" y="13093"/>
                </a:lnTo>
                <a:lnTo>
                  <a:pt x="44551" y="12534"/>
                </a:lnTo>
                <a:close/>
              </a:path>
              <a:path w="50800" h="48895">
                <a:moveTo>
                  <a:pt x="5365" y="16374"/>
                </a:moveTo>
                <a:lnTo>
                  <a:pt x="4521" y="19469"/>
                </a:lnTo>
                <a:lnTo>
                  <a:pt x="4506" y="19739"/>
                </a:lnTo>
                <a:lnTo>
                  <a:pt x="5143" y="18338"/>
                </a:lnTo>
                <a:lnTo>
                  <a:pt x="5365" y="16374"/>
                </a:lnTo>
                <a:close/>
              </a:path>
              <a:path w="50800" h="48895">
                <a:moveTo>
                  <a:pt x="7150" y="12687"/>
                </a:moveTo>
                <a:lnTo>
                  <a:pt x="5778" y="12712"/>
                </a:lnTo>
                <a:lnTo>
                  <a:pt x="5365" y="16374"/>
                </a:lnTo>
                <a:lnTo>
                  <a:pt x="5511" y="15836"/>
                </a:lnTo>
                <a:lnTo>
                  <a:pt x="7150" y="12687"/>
                </a:lnTo>
                <a:close/>
              </a:path>
              <a:path w="50800" h="48895">
                <a:moveTo>
                  <a:pt x="29463" y="0"/>
                </a:moveTo>
                <a:lnTo>
                  <a:pt x="28824" y="1028"/>
                </a:lnTo>
                <a:lnTo>
                  <a:pt x="28638" y="1295"/>
                </a:lnTo>
                <a:lnTo>
                  <a:pt x="29197" y="1346"/>
                </a:lnTo>
                <a:lnTo>
                  <a:pt x="30264" y="1524"/>
                </a:lnTo>
                <a:lnTo>
                  <a:pt x="29705" y="520"/>
                </a:lnTo>
                <a:lnTo>
                  <a:pt x="2946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7" name="object 1317"/>
          <p:cNvSpPr/>
          <p:nvPr/>
        </p:nvSpPr>
        <p:spPr>
          <a:xfrm>
            <a:off x="4147527" y="4690288"/>
            <a:ext cx="14909" cy="11823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8" name="object 1318"/>
          <p:cNvSpPr/>
          <p:nvPr/>
        </p:nvSpPr>
        <p:spPr>
          <a:xfrm>
            <a:off x="4142701" y="4689424"/>
            <a:ext cx="21590" cy="15875"/>
          </a:xfrm>
          <a:custGeom>
            <a:avLst/>
            <a:gdLst/>
            <a:ahLst/>
            <a:cxnLst/>
            <a:rect l="l" t="t" r="r" b="b"/>
            <a:pathLst>
              <a:path w="21589" h="15875">
                <a:moveTo>
                  <a:pt x="10261" y="8077"/>
                </a:moveTo>
                <a:lnTo>
                  <a:pt x="12179" y="9829"/>
                </a:lnTo>
                <a:lnTo>
                  <a:pt x="13804" y="11950"/>
                </a:lnTo>
                <a:lnTo>
                  <a:pt x="15100" y="14262"/>
                </a:lnTo>
                <a:lnTo>
                  <a:pt x="17030" y="14820"/>
                </a:lnTo>
                <a:lnTo>
                  <a:pt x="19037" y="15163"/>
                </a:lnTo>
                <a:lnTo>
                  <a:pt x="21069" y="15303"/>
                </a:lnTo>
                <a:lnTo>
                  <a:pt x="20598" y="14262"/>
                </a:lnTo>
                <a:lnTo>
                  <a:pt x="20231" y="13538"/>
                </a:lnTo>
                <a:lnTo>
                  <a:pt x="19735" y="12687"/>
                </a:lnTo>
                <a:lnTo>
                  <a:pt x="16065" y="12064"/>
                </a:lnTo>
                <a:lnTo>
                  <a:pt x="12877" y="10413"/>
                </a:lnTo>
                <a:lnTo>
                  <a:pt x="10261" y="8077"/>
                </a:lnTo>
                <a:close/>
              </a:path>
              <a:path w="21589" h="15875">
                <a:moveTo>
                  <a:pt x="927" y="0"/>
                </a:moveTo>
                <a:lnTo>
                  <a:pt x="330" y="1168"/>
                </a:lnTo>
                <a:lnTo>
                  <a:pt x="0" y="1714"/>
                </a:lnTo>
                <a:lnTo>
                  <a:pt x="253" y="2247"/>
                </a:lnTo>
                <a:lnTo>
                  <a:pt x="800" y="3251"/>
                </a:lnTo>
                <a:lnTo>
                  <a:pt x="4343" y="3911"/>
                </a:lnTo>
                <a:lnTo>
                  <a:pt x="7454" y="5575"/>
                </a:lnTo>
                <a:lnTo>
                  <a:pt x="10045" y="7874"/>
                </a:lnTo>
                <a:lnTo>
                  <a:pt x="7899" y="5918"/>
                </a:lnTo>
                <a:lnTo>
                  <a:pt x="6146" y="3505"/>
                </a:lnTo>
                <a:lnTo>
                  <a:pt x="4825" y="863"/>
                </a:lnTo>
                <a:lnTo>
                  <a:pt x="3543" y="469"/>
                </a:lnTo>
                <a:lnTo>
                  <a:pt x="2235" y="177"/>
                </a:lnTo>
                <a:lnTo>
                  <a:pt x="9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9" name="object 1319"/>
          <p:cNvSpPr/>
          <p:nvPr/>
        </p:nvSpPr>
        <p:spPr>
          <a:xfrm>
            <a:off x="4074452" y="4697526"/>
            <a:ext cx="40347" cy="27152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0" name="object 1320"/>
          <p:cNvSpPr/>
          <p:nvPr/>
        </p:nvSpPr>
        <p:spPr>
          <a:xfrm>
            <a:off x="4113847" y="4707966"/>
            <a:ext cx="431" cy="1511"/>
          </a:xfrm>
          <a:prstGeom prst="rect">
            <a:avLst/>
          </a:prstGeom>
          <a:blipFill>
            <a:blip r:embed="rId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1" name="object 1321"/>
          <p:cNvSpPr/>
          <p:nvPr/>
        </p:nvSpPr>
        <p:spPr>
          <a:xfrm>
            <a:off x="4068711" y="4703508"/>
            <a:ext cx="47625" cy="24130"/>
          </a:xfrm>
          <a:custGeom>
            <a:avLst/>
            <a:gdLst/>
            <a:ahLst/>
            <a:cxnLst/>
            <a:rect l="l" t="t" r="r" b="b"/>
            <a:pathLst>
              <a:path w="47625" h="24129">
                <a:moveTo>
                  <a:pt x="0" y="8890"/>
                </a:moveTo>
                <a:lnTo>
                  <a:pt x="4065" y="15346"/>
                </a:lnTo>
                <a:lnTo>
                  <a:pt x="9664" y="19931"/>
                </a:lnTo>
                <a:lnTo>
                  <a:pt x="16302" y="22664"/>
                </a:lnTo>
                <a:lnTo>
                  <a:pt x="23482" y="23571"/>
                </a:lnTo>
                <a:lnTo>
                  <a:pt x="31356" y="23571"/>
                </a:lnTo>
                <a:lnTo>
                  <a:pt x="37400" y="21170"/>
                </a:lnTo>
                <a:lnTo>
                  <a:pt x="23533" y="21170"/>
                </a:lnTo>
                <a:lnTo>
                  <a:pt x="22351" y="21132"/>
                </a:lnTo>
                <a:lnTo>
                  <a:pt x="14820" y="20726"/>
                </a:lnTo>
                <a:lnTo>
                  <a:pt x="9105" y="16052"/>
                </a:lnTo>
                <a:lnTo>
                  <a:pt x="5740" y="9944"/>
                </a:lnTo>
                <a:lnTo>
                  <a:pt x="3797" y="9791"/>
                </a:lnTo>
                <a:lnTo>
                  <a:pt x="1866" y="9436"/>
                </a:lnTo>
                <a:lnTo>
                  <a:pt x="0" y="8890"/>
                </a:lnTo>
                <a:close/>
              </a:path>
              <a:path w="47625" h="24129">
                <a:moveTo>
                  <a:pt x="45135" y="5969"/>
                </a:moveTo>
                <a:lnTo>
                  <a:pt x="41892" y="12094"/>
                </a:lnTo>
                <a:lnTo>
                  <a:pt x="36858" y="16903"/>
                </a:lnTo>
                <a:lnTo>
                  <a:pt x="30562" y="20045"/>
                </a:lnTo>
                <a:lnTo>
                  <a:pt x="23533" y="21170"/>
                </a:lnTo>
                <a:lnTo>
                  <a:pt x="37400" y="21170"/>
                </a:lnTo>
                <a:lnTo>
                  <a:pt x="39319" y="20408"/>
                </a:lnTo>
                <a:lnTo>
                  <a:pt x="44538" y="14211"/>
                </a:lnTo>
                <a:lnTo>
                  <a:pt x="44514" y="8890"/>
                </a:lnTo>
                <a:lnTo>
                  <a:pt x="44691" y="7721"/>
                </a:lnTo>
                <a:lnTo>
                  <a:pt x="45135" y="5969"/>
                </a:lnTo>
                <a:close/>
              </a:path>
              <a:path w="47625" h="24129">
                <a:moveTo>
                  <a:pt x="46088" y="0"/>
                </a:moveTo>
                <a:lnTo>
                  <a:pt x="46088" y="1536"/>
                </a:lnTo>
                <a:lnTo>
                  <a:pt x="45897" y="3022"/>
                </a:lnTo>
                <a:lnTo>
                  <a:pt x="45567" y="4457"/>
                </a:lnTo>
                <a:lnTo>
                  <a:pt x="46024" y="2946"/>
                </a:lnTo>
                <a:lnTo>
                  <a:pt x="46621" y="1524"/>
                </a:lnTo>
                <a:lnTo>
                  <a:pt x="47320" y="165"/>
                </a:lnTo>
                <a:lnTo>
                  <a:pt x="46913" y="127"/>
                </a:lnTo>
                <a:lnTo>
                  <a:pt x="46088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2" name="object 1322"/>
          <p:cNvSpPr/>
          <p:nvPr/>
        </p:nvSpPr>
        <p:spPr>
          <a:xfrm>
            <a:off x="4113085" y="4703686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2946" y="0"/>
                </a:moveTo>
                <a:lnTo>
                  <a:pt x="2247" y="1346"/>
                </a:lnTo>
                <a:lnTo>
                  <a:pt x="1650" y="2781"/>
                </a:lnTo>
                <a:lnTo>
                  <a:pt x="1181" y="4279"/>
                </a:lnTo>
                <a:lnTo>
                  <a:pt x="927" y="5295"/>
                </a:lnTo>
                <a:lnTo>
                  <a:pt x="758" y="5803"/>
                </a:lnTo>
                <a:lnTo>
                  <a:pt x="317" y="7543"/>
                </a:lnTo>
                <a:lnTo>
                  <a:pt x="38" y="9385"/>
                </a:lnTo>
                <a:lnTo>
                  <a:pt x="0" y="12496"/>
                </a:lnTo>
                <a:lnTo>
                  <a:pt x="165" y="14033"/>
                </a:lnTo>
                <a:lnTo>
                  <a:pt x="3200" y="10426"/>
                </a:lnTo>
                <a:lnTo>
                  <a:pt x="5308" y="5803"/>
                </a:lnTo>
                <a:lnTo>
                  <a:pt x="5943" y="177"/>
                </a:lnTo>
                <a:lnTo>
                  <a:pt x="4940" y="165"/>
                </a:lnTo>
                <a:lnTo>
                  <a:pt x="29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3" name="object 1323"/>
          <p:cNvSpPr/>
          <p:nvPr/>
        </p:nvSpPr>
        <p:spPr>
          <a:xfrm>
            <a:off x="4029176" y="4668202"/>
            <a:ext cx="29032" cy="19392"/>
          </a:xfrm>
          <a:prstGeom prst="rect">
            <a:avLst/>
          </a:prstGeom>
          <a:blipFill>
            <a:blip r:embed="rId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4" name="object 1324"/>
          <p:cNvSpPr/>
          <p:nvPr/>
        </p:nvSpPr>
        <p:spPr>
          <a:xfrm>
            <a:off x="4025277" y="4665078"/>
            <a:ext cx="36195" cy="12700"/>
          </a:xfrm>
          <a:custGeom>
            <a:avLst/>
            <a:gdLst/>
            <a:ahLst/>
            <a:cxnLst/>
            <a:rect l="l" t="t" r="r" b="b"/>
            <a:pathLst>
              <a:path w="36195" h="12700">
                <a:moveTo>
                  <a:pt x="27228" y="0"/>
                </a:moveTo>
                <a:lnTo>
                  <a:pt x="21386" y="38"/>
                </a:lnTo>
                <a:lnTo>
                  <a:pt x="12445" y="520"/>
                </a:lnTo>
                <a:lnTo>
                  <a:pt x="4775" y="4559"/>
                </a:lnTo>
                <a:lnTo>
                  <a:pt x="0" y="11036"/>
                </a:lnTo>
                <a:lnTo>
                  <a:pt x="1269" y="12306"/>
                </a:lnTo>
                <a:lnTo>
                  <a:pt x="2133" y="12141"/>
                </a:lnTo>
                <a:lnTo>
                  <a:pt x="3886" y="11925"/>
                </a:lnTo>
                <a:lnTo>
                  <a:pt x="7759" y="6527"/>
                </a:lnTo>
                <a:lnTo>
                  <a:pt x="13906" y="3124"/>
                </a:lnTo>
                <a:lnTo>
                  <a:pt x="34290" y="3124"/>
                </a:lnTo>
                <a:lnTo>
                  <a:pt x="31838" y="1536"/>
                </a:lnTo>
                <a:lnTo>
                  <a:pt x="27228" y="0"/>
                </a:lnTo>
                <a:close/>
              </a:path>
              <a:path w="36195" h="12700">
                <a:moveTo>
                  <a:pt x="34290" y="3124"/>
                </a:moveTo>
                <a:lnTo>
                  <a:pt x="13906" y="3124"/>
                </a:lnTo>
                <a:lnTo>
                  <a:pt x="22948" y="3162"/>
                </a:lnTo>
                <a:lnTo>
                  <a:pt x="26733" y="3365"/>
                </a:lnTo>
                <a:lnTo>
                  <a:pt x="30086" y="4686"/>
                </a:lnTo>
                <a:lnTo>
                  <a:pt x="32918" y="6743"/>
                </a:lnTo>
                <a:lnTo>
                  <a:pt x="33807" y="5791"/>
                </a:lnTo>
                <a:lnTo>
                  <a:pt x="34772" y="4914"/>
                </a:lnTo>
                <a:lnTo>
                  <a:pt x="35801" y="4102"/>
                </a:lnTo>
                <a:lnTo>
                  <a:pt x="34290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5" name="object 1325"/>
          <p:cNvSpPr/>
          <p:nvPr/>
        </p:nvSpPr>
        <p:spPr>
          <a:xfrm>
            <a:off x="4534090" y="4662398"/>
            <a:ext cx="42519" cy="44869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6" name="object 1326"/>
          <p:cNvSpPr/>
          <p:nvPr/>
        </p:nvSpPr>
        <p:spPr>
          <a:xfrm>
            <a:off x="4531131" y="4659274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8021" y="47205"/>
                </a:moveTo>
                <a:lnTo>
                  <a:pt x="18986" y="48158"/>
                </a:lnTo>
                <a:lnTo>
                  <a:pt x="19875" y="49174"/>
                </a:lnTo>
                <a:lnTo>
                  <a:pt x="20688" y="50253"/>
                </a:lnTo>
                <a:lnTo>
                  <a:pt x="23533" y="50393"/>
                </a:lnTo>
                <a:lnTo>
                  <a:pt x="24561" y="50380"/>
                </a:lnTo>
                <a:lnTo>
                  <a:pt x="25260" y="49453"/>
                </a:lnTo>
                <a:lnTo>
                  <a:pt x="26035" y="48564"/>
                </a:lnTo>
                <a:lnTo>
                  <a:pt x="26695" y="47904"/>
                </a:lnTo>
                <a:lnTo>
                  <a:pt x="20866" y="47878"/>
                </a:lnTo>
                <a:lnTo>
                  <a:pt x="19405" y="47612"/>
                </a:lnTo>
                <a:lnTo>
                  <a:pt x="18021" y="47205"/>
                </a:lnTo>
                <a:close/>
              </a:path>
              <a:path w="47625" h="50800">
                <a:moveTo>
                  <a:pt x="26847" y="47751"/>
                </a:moveTo>
                <a:lnTo>
                  <a:pt x="25768" y="47904"/>
                </a:lnTo>
                <a:lnTo>
                  <a:pt x="26695" y="47904"/>
                </a:lnTo>
                <a:lnTo>
                  <a:pt x="26847" y="47751"/>
                </a:lnTo>
                <a:close/>
              </a:path>
              <a:path w="47625" h="50800">
                <a:moveTo>
                  <a:pt x="2959" y="29057"/>
                </a:moveTo>
                <a:lnTo>
                  <a:pt x="2260" y="31457"/>
                </a:lnTo>
                <a:lnTo>
                  <a:pt x="1244" y="33642"/>
                </a:lnTo>
                <a:lnTo>
                  <a:pt x="0" y="35585"/>
                </a:lnTo>
                <a:lnTo>
                  <a:pt x="622" y="37071"/>
                </a:lnTo>
                <a:lnTo>
                  <a:pt x="1358" y="38442"/>
                </a:lnTo>
                <a:lnTo>
                  <a:pt x="2209" y="39700"/>
                </a:lnTo>
                <a:lnTo>
                  <a:pt x="4521" y="39890"/>
                </a:lnTo>
                <a:lnTo>
                  <a:pt x="6794" y="40436"/>
                </a:lnTo>
                <a:lnTo>
                  <a:pt x="8966" y="41275"/>
                </a:lnTo>
                <a:lnTo>
                  <a:pt x="5956" y="37884"/>
                </a:lnTo>
                <a:lnTo>
                  <a:pt x="3898" y="33540"/>
                </a:lnTo>
                <a:lnTo>
                  <a:pt x="2959" y="29057"/>
                </a:lnTo>
                <a:close/>
              </a:path>
              <a:path w="47625" h="50800">
                <a:moveTo>
                  <a:pt x="45478" y="31800"/>
                </a:moveTo>
                <a:lnTo>
                  <a:pt x="44627" y="35001"/>
                </a:lnTo>
                <a:lnTo>
                  <a:pt x="42976" y="37884"/>
                </a:lnTo>
                <a:lnTo>
                  <a:pt x="40779" y="40309"/>
                </a:lnTo>
                <a:lnTo>
                  <a:pt x="42354" y="39979"/>
                </a:lnTo>
                <a:lnTo>
                  <a:pt x="43992" y="39763"/>
                </a:lnTo>
                <a:lnTo>
                  <a:pt x="45656" y="39662"/>
                </a:lnTo>
                <a:lnTo>
                  <a:pt x="46329" y="38747"/>
                </a:lnTo>
                <a:lnTo>
                  <a:pt x="46939" y="37782"/>
                </a:lnTo>
                <a:lnTo>
                  <a:pt x="47472" y="36753"/>
                </a:lnTo>
                <a:lnTo>
                  <a:pt x="46672" y="35242"/>
                </a:lnTo>
                <a:lnTo>
                  <a:pt x="45986" y="33591"/>
                </a:lnTo>
                <a:lnTo>
                  <a:pt x="45478" y="31800"/>
                </a:lnTo>
                <a:close/>
              </a:path>
              <a:path w="47625" h="50800">
                <a:moveTo>
                  <a:pt x="36942" y="3124"/>
                </a:moveTo>
                <a:lnTo>
                  <a:pt x="24599" y="3124"/>
                </a:lnTo>
                <a:lnTo>
                  <a:pt x="26022" y="3162"/>
                </a:lnTo>
                <a:lnTo>
                  <a:pt x="35580" y="3668"/>
                </a:lnTo>
                <a:lnTo>
                  <a:pt x="42418" y="11366"/>
                </a:lnTo>
                <a:lnTo>
                  <a:pt x="45034" y="19926"/>
                </a:lnTo>
                <a:lnTo>
                  <a:pt x="45567" y="17513"/>
                </a:lnTo>
                <a:lnTo>
                  <a:pt x="46405" y="15252"/>
                </a:lnTo>
                <a:lnTo>
                  <a:pt x="47510" y="13182"/>
                </a:lnTo>
                <a:lnTo>
                  <a:pt x="43478" y="7875"/>
                </a:lnTo>
                <a:lnTo>
                  <a:pt x="38238" y="3705"/>
                </a:lnTo>
                <a:lnTo>
                  <a:pt x="36942" y="3124"/>
                </a:lnTo>
                <a:close/>
              </a:path>
              <a:path w="47625" h="50800">
                <a:moveTo>
                  <a:pt x="25603" y="0"/>
                </a:moveTo>
                <a:lnTo>
                  <a:pt x="2146" y="12357"/>
                </a:lnTo>
                <a:lnTo>
                  <a:pt x="2959" y="14147"/>
                </a:lnTo>
                <a:lnTo>
                  <a:pt x="3530" y="16040"/>
                </a:lnTo>
                <a:lnTo>
                  <a:pt x="3848" y="17995"/>
                </a:lnTo>
                <a:lnTo>
                  <a:pt x="6926" y="11959"/>
                </a:lnTo>
                <a:lnTo>
                  <a:pt x="11528" y="7259"/>
                </a:lnTo>
                <a:lnTo>
                  <a:pt x="17478" y="4210"/>
                </a:lnTo>
                <a:lnTo>
                  <a:pt x="24599" y="3124"/>
                </a:lnTo>
                <a:lnTo>
                  <a:pt x="36942" y="3124"/>
                </a:lnTo>
                <a:lnTo>
                  <a:pt x="32156" y="977"/>
                </a:lnTo>
                <a:lnTo>
                  <a:pt x="2560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7" name="object 1327"/>
          <p:cNvSpPr/>
          <p:nvPr/>
        </p:nvSpPr>
        <p:spPr>
          <a:xfrm>
            <a:off x="4487138" y="4659452"/>
            <a:ext cx="43103" cy="44869"/>
          </a:xfrm>
          <a:prstGeom prst="rect">
            <a:avLst/>
          </a:prstGeom>
          <a:blipFill>
            <a:blip r:embed="rId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8" name="object 1328"/>
          <p:cNvSpPr/>
          <p:nvPr/>
        </p:nvSpPr>
        <p:spPr>
          <a:xfrm>
            <a:off x="4529150" y="4678210"/>
            <a:ext cx="1993" cy="11645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9" name="object 1329"/>
          <p:cNvSpPr/>
          <p:nvPr/>
        </p:nvSpPr>
        <p:spPr>
          <a:xfrm>
            <a:off x="4482719" y="4656328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33220" y="46533"/>
                </a:moveTo>
                <a:lnTo>
                  <a:pt x="32401" y="46929"/>
                </a:lnTo>
                <a:lnTo>
                  <a:pt x="25565" y="47993"/>
                </a:lnTo>
                <a:lnTo>
                  <a:pt x="26098" y="48742"/>
                </a:lnTo>
                <a:lnTo>
                  <a:pt x="26695" y="49529"/>
                </a:lnTo>
                <a:lnTo>
                  <a:pt x="27241" y="50342"/>
                </a:lnTo>
                <a:lnTo>
                  <a:pt x="27965" y="50304"/>
                </a:lnTo>
                <a:lnTo>
                  <a:pt x="29387" y="50139"/>
                </a:lnTo>
                <a:lnTo>
                  <a:pt x="33220" y="46533"/>
                </a:lnTo>
                <a:close/>
              </a:path>
              <a:path w="50800" h="50800">
                <a:moveTo>
                  <a:pt x="38732" y="43795"/>
                </a:moveTo>
                <a:lnTo>
                  <a:pt x="33464" y="46304"/>
                </a:lnTo>
                <a:lnTo>
                  <a:pt x="33220" y="46533"/>
                </a:lnTo>
                <a:lnTo>
                  <a:pt x="38561" y="43951"/>
                </a:lnTo>
                <a:lnTo>
                  <a:pt x="38732" y="43795"/>
                </a:lnTo>
                <a:close/>
              </a:path>
              <a:path w="50800" h="50800">
                <a:moveTo>
                  <a:pt x="46901" y="33527"/>
                </a:moveTo>
                <a:lnTo>
                  <a:pt x="43558" y="39377"/>
                </a:lnTo>
                <a:lnTo>
                  <a:pt x="38732" y="43795"/>
                </a:lnTo>
                <a:lnTo>
                  <a:pt x="44830" y="42887"/>
                </a:lnTo>
                <a:lnTo>
                  <a:pt x="46177" y="41592"/>
                </a:lnTo>
                <a:lnTo>
                  <a:pt x="47370" y="40144"/>
                </a:lnTo>
                <a:lnTo>
                  <a:pt x="48412" y="38531"/>
                </a:lnTo>
                <a:lnTo>
                  <a:pt x="47773" y="36969"/>
                </a:lnTo>
                <a:lnTo>
                  <a:pt x="47269" y="35318"/>
                </a:lnTo>
                <a:lnTo>
                  <a:pt x="46901" y="33527"/>
                </a:lnTo>
                <a:close/>
              </a:path>
              <a:path w="50800" h="50800">
                <a:moveTo>
                  <a:pt x="8954" y="38709"/>
                </a:moveTo>
                <a:lnTo>
                  <a:pt x="7226" y="38709"/>
                </a:lnTo>
                <a:lnTo>
                  <a:pt x="9067" y="38874"/>
                </a:lnTo>
                <a:lnTo>
                  <a:pt x="8954" y="38709"/>
                </a:lnTo>
                <a:close/>
              </a:path>
              <a:path w="50800" h="50800">
                <a:moveTo>
                  <a:pt x="27571" y="0"/>
                </a:moveTo>
                <a:lnTo>
                  <a:pt x="0" y="24434"/>
                </a:lnTo>
                <a:lnTo>
                  <a:pt x="1562" y="27698"/>
                </a:lnTo>
                <a:lnTo>
                  <a:pt x="2387" y="31305"/>
                </a:lnTo>
                <a:lnTo>
                  <a:pt x="2120" y="35940"/>
                </a:lnTo>
                <a:lnTo>
                  <a:pt x="2572" y="36982"/>
                </a:lnTo>
                <a:lnTo>
                  <a:pt x="3073" y="37934"/>
                </a:lnTo>
                <a:lnTo>
                  <a:pt x="3632" y="38849"/>
                </a:lnTo>
                <a:lnTo>
                  <a:pt x="7226" y="38709"/>
                </a:lnTo>
                <a:lnTo>
                  <a:pt x="8954" y="38709"/>
                </a:lnTo>
                <a:lnTo>
                  <a:pt x="6350" y="34899"/>
                </a:lnTo>
                <a:lnTo>
                  <a:pt x="4737" y="30060"/>
                </a:lnTo>
                <a:lnTo>
                  <a:pt x="4419" y="25311"/>
                </a:lnTo>
                <a:lnTo>
                  <a:pt x="6371" y="16545"/>
                </a:lnTo>
                <a:lnTo>
                  <a:pt x="10945" y="9507"/>
                </a:lnTo>
                <a:lnTo>
                  <a:pt x="17794" y="4824"/>
                </a:lnTo>
                <a:lnTo>
                  <a:pt x="26568" y="3124"/>
                </a:lnTo>
                <a:lnTo>
                  <a:pt x="38715" y="3124"/>
                </a:lnTo>
                <a:lnTo>
                  <a:pt x="34696" y="1153"/>
                </a:lnTo>
                <a:lnTo>
                  <a:pt x="27571" y="0"/>
                </a:lnTo>
                <a:close/>
              </a:path>
              <a:path w="50800" h="50800">
                <a:moveTo>
                  <a:pt x="38715" y="3124"/>
                </a:moveTo>
                <a:lnTo>
                  <a:pt x="26568" y="3124"/>
                </a:lnTo>
                <a:lnTo>
                  <a:pt x="27990" y="3162"/>
                </a:lnTo>
                <a:lnTo>
                  <a:pt x="35095" y="5012"/>
                </a:lnTo>
                <a:lnTo>
                  <a:pt x="40828" y="9236"/>
                </a:lnTo>
                <a:lnTo>
                  <a:pt x="45026" y="15103"/>
                </a:lnTo>
                <a:lnTo>
                  <a:pt x="47523" y="21882"/>
                </a:lnTo>
                <a:lnTo>
                  <a:pt x="48247" y="19507"/>
                </a:lnTo>
                <a:lnTo>
                  <a:pt x="49275" y="17297"/>
                </a:lnTo>
                <a:lnTo>
                  <a:pt x="50558" y="15303"/>
                </a:lnTo>
                <a:lnTo>
                  <a:pt x="46663" y="9199"/>
                </a:lnTo>
                <a:lnTo>
                  <a:pt x="41217" y="4351"/>
                </a:lnTo>
                <a:lnTo>
                  <a:pt x="38715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0" name="object 1330"/>
          <p:cNvSpPr/>
          <p:nvPr/>
        </p:nvSpPr>
        <p:spPr>
          <a:xfrm>
            <a:off x="4533658" y="4677270"/>
            <a:ext cx="1549" cy="11061"/>
          </a:xfrm>
          <a:prstGeom prst="rect">
            <a:avLst/>
          </a:prstGeom>
          <a:blipFill>
            <a:blip r:embed="rId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1" name="object 1331"/>
          <p:cNvSpPr/>
          <p:nvPr/>
        </p:nvSpPr>
        <p:spPr>
          <a:xfrm>
            <a:off x="4529620" y="467163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57" y="0"/>
                </a:moveTo>
                <a:lnTo>
                  <a:pt x="2374" y="1993"/>
                </a:lnTo>
                <a:lnTo>
                  <a:pt x="1346" y="4203"/>
                </a:lnTo>
                <a:lnTo>
                  <a:pt x="622" y="6578"/>
                </a:lnTo>
                <a:lnTo>
                  <a:pt x="749" y="7137"/>
                </a:lnTo>
                <a:lnTo>
                  <a:pt x="952" y="8242"/>
                </a:lnTo>
                <a:lnTo>
                  <a:pt x="1524" y="11798"/>
                </a:lnTo>
                <a:lnTo>
                  <a:pt x="1130" y="15176"/>
                </a:lnTo>
                <a:lnTo>
                  <a:pt x="0" y="18224"/>
                </a:lnTo>
                <a:lnTo>
                  <a:pt x="368" y="20015"/>
                </a:lnTo>
                <a:lnTo>
                  <a:pt x="876" y="21678"/>
                </a:lnTo>
                <a:lnTo>
                  <a:pt x="1511" y="23228"/>
                </a:lnTo>
                <a:lnTo>
                  <a:pt x="2755" y="21285"/>
                </a:lnTo>
                <a:lnTo>
                  <a:pt x="3771" y="19100"/>
                </a:lnTo>
                <a:lnTo>
                  <a:pt x="4483" y="16700"/>
                </a:lnTo>
                <a:lnTo>
                  <a:pt x="4229" y="15455"/>
                </a:lnTo>
                <a:lnTo>
                  <a:pt x="4051" y="14211"/>
                </a:lnTo>
                <a:lnTo>
                  <a:pt x="4102" y="10375"/>
                </a:lnTo>
                <a:lnTo>
                  <a:pt x="4584" y="7924"/>
                </a:lnTo>
                <a:lnTo>
                  <a:pt x="5359" y="5638"/>
                </a:lnTo>
                <a:lnTo>
                  <a:pt x="5041" y="3683"/>
                </a:lnTo>
                <a:lnTo>
                  <a:pt x="4470" y="1790"/>
                </a:lnTo>
                <a:lnTo>
                  <a:pt x="36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2" name="object 1332"/>
          <p:cNvSpPr/>
          <p:nvPr/>
        </p:nvSpPr>
        <p:spPr>
          <a:xfrm>
            <a:off x="4580915" y="4661382"/>
            <a:ext cx="43510" cy="44869"/>
          </a:xfrm>
          <a:prstGeom prst="rect">
            <a:avLst/>
          </a:prstGeom>
          <a:blipFill>
            <a:blip r:embed="rId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3" name="object 1333"/>
          <p:cNvSpPr/>
          <p:nvPr/>
        </p:nvSpPr>
        <p:spPr>
          <a:xfrm>
            <a:off x="4580128" y="4677918"/>
            <a:ext cx="1557" cy="11391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4" name="object 1334"/>
          <p:cNvSpPr/>
          <p:nvPr/>
        </p:nvSpPr>
        <p:spPr>
          <a:xfrm>
            <a:off x="4578603" y="4658271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5125" y="46532"/>
                </a:moveTo>
                <a:lnTo>
                  <a:pt x="16459" y="47612"/>
                </a:lnTo>
                <a:lnTo>
                  <a:pt x="17691" y="48844"/>
                </a:lnTo>
                <a:lnTo>
                  <a:pt x="18783" y="50152"/>
                </a:lnTo>
                <a:lnTo>
                  <a:pt x="20015" y="50317"/>
                </a:lnTo>
                <a:lnTo>
                  <a:pt x="22504" y="50393"/>
                </a:lnTo>
                <a:lnTo>
                  <a:pt x="22847" y="50393"/>
                </a:lnTo>
                <a:lnTo>
                  <a:pt x="23444" y="49517"/>
                </a:lnTo>
                <a:lnTo>
                  <a:pt x="24117" y="48666"/>
                </a:lnTo>
                <a:lnTo>
                  <a:pt x="24725" y="47980"/>
                </a:lnTo>
                <a:lnTo>
                  <a:pt x="21767" y="47980"/>
                </a:lnTo>
                <a:lnTo>
                  <a:pt x="19126" y="47840"/>
                </a:lnTo>
                <a:lnTo>
                  <a:pt x="17043" y="47332"/>
                </a:lnTo>
                <a:lnTo>
                  <a:pt x="15125" y="46532"/>
                </a:lnTo>
                <a:close/>
              </a:path>
              <a:path w="47625" h="50800">
                <a:moveTo>
                  <a:pt x="24815" y="47878"/>
                </a:moveTo>
                <a:lnTo>
                  <a:pt x="21767" y="47980"/>
                </a:lnTo>
                <a:lnTo>
                  <a:pt x="24725" y="47980"/>
                </a:lnTo>
                <a:close/>
              </a:path>
              <a:path w="47625" h="50800">
                <a:moveTo>
                  <a:pt x="2425" y="31051"/>
                </a:moveTo>
                <a:lnTo>
                  <a:pt x="1905" y="33502"/>
                </a:lnTo>
                <a:lnTo>
                  <a:pt x="1066" y="35737"/>
                </a:lnTo>
                <a:lnTo>
                  <a:pt x="0" y="37757"/>
                </a:lnTo>
                <a:lnTo>
                  <a:pt x="666" y="38963"/>
                </a:lnTo>
                <a:lnTo>
                  <a:pt x="1308" y="39941"/>
                </a:lnTo>
                <a:lnTo>
                  <a:pt x="1943" y="40779"/>
                </a:lnTo>
                <a:lnTo>
                  <a:pt x="4635" y="41097"/>
                </a:lnTo>
                <a:lnTo>
                  <a:pt x="7251" y="41884"/>
                </a:lnTo>
                <a:lnTo>
                  <a:pt x="9702" y="43065"/>
                </a:lnTo>
                <a:lnTo>
                  <a:pt x="6223" y="39941"/>
                </a:lnTo>
                <a:lnTo>
                  <a:pt x="3733" y="35636"/>
                </a:lnTo>
                <a:lnTo>
                  <a:pt x="2425" y="31051"/>
                </a:lnTo>
                <a:close/>
              </a:path>
              <a:path w="47625" h="50800">
                <a:moveTo>
                  <a:pt x="45715" y="29818"/>
                </a:moveTo>
                <a:lnTo>
                  <a:pt x="44056" y="34950"/>
                </a:lnTo>
                <a:lnTo>
                  <a:pt x="40703" y="39204"/>
                </a:lnTo>
                <a:lnTo>
                  <a:pt x="41998" y="38963"/>
                </a:lnTo>
                <a:lnTo>
                  <a:pt x="43345" y="38811"/>
                </a:lnTo>
                <a:lnTo>
                  <a:pt x="45300" y="38709"/>
                </a:lnTo>
                <a:lnTo>
                  <a:pt x="46100" y="37490"/>
                </a:lnTo>
                <a:lnTo>
                  <a:pt x="46799" y="36182"/>
                </a:lnTo>
                <a:lnTo>
                  <a:pt x="47396" y="34772"/>
                </a:lnTo>
                <a:lnTo>
                  <a:pt x="46228" y="31991"/>
                </a:lnTo>
                <a:lnTo>
                  <a:pt x="45715" y="29818"/>
                </a:lnTo>
                <a:close/>
              </a:path>
              <a:path w="47625" h="50800">
                <a:moveTo>
                  <a:pt x="45374" y="26769"/>
                </a:moveTo>
                <a:lnTo>
                  <a:pt x="45478" y="28816"/>
                </a:lnTo>
                <a:lnTo>
                  <a:pt x="45715" y="29818"/>
                </a:lnTo>
                <a:lnTo>
                  <a:pt x="45710" y="28816"/>
                </a:lnTo>
                <a:lnTo>
                  <a:pt x="45374" y="26769"/>
                </a:lnTo>
                <a:close/>
              </a:path>
              <a:path w="47625" h="50800">
                <a:moveTo>
                  <a:pt x="35723" y="3124"/>
                </a:moveTo>
                <a:lnTo>
                  <a:pt x="23571" y="3124"/>
                </a:lnTo>
                <a:lnTo>
                  <a:pt x="24993" y="3162"/>
                </a:lnTo>
                <a:lnTo>
                  <a:pt x="32476" y="5200"/>
                </a:lnTo>
                <a:lnTo>
                  <a:pt x="38409" y="9858"/>
                </a:lnTo>
                <a:lnTo>
                  <a:pt x="42597" y="16263"/>
                </a:lnTo>
                <a:lnTo>
                  <a:pt x="44843" y="23545"/>
                </a:lnTo>
                <a:lnTo>
                  <a:pt x="45374" y="26769"/>
                </a:lnTo>
                <a:lnTo>
                  <a:pt x="45453" y="21336"/>
                </a:lnTo>
                <a:lnTo>
                  <a:pt x="46240" y="18097"/>
                </a:lnTo>
                <a:lnTo>
                  <a:pt x="47498" y="15163"/>
                </a:lnTo>
                <a:lnTo>
                  <a:pt x="43592" y="9113"/>
                </a:lnTo>
                <a:lnTo>
                  <a:pt x="38155" y="4310"/>
                </a:lnTo>
                <a:lnTo>
                  <a:pt x="35723" y="3124"/>
                </a:lnTo>
                <a:close/>
              </a:path>
              <a:path w="47625" h="50800">
                <a:moveTo>
                  <a:pt x="24574" y="0"/>
                </a:moveTo>
                <a:lnTo>
                  <a:pt x="38" y="14198"/>
                </a:lnTo>
                <a:lnTo>
                  <a:pt x="1016" y="15913"/>
                </a:lnTo>
                <a:lnTo>
                  <a:pt x="1790" y="17741"/>
                </a:lnTo>
                <a:lnTo>
                  <a:pt x="2311" y="19646"/>
                </a:lnTo>
                <a:lnTo>
                  <a:pt x="5209" y="12982"/>
                </a:lnTo>
                <a:lnTo>
                  <a:pt x="9859" y="7756"/>
                </a:lnTo>
                <a:lnTo>
                  <a:pt x="16050" y="4344"/>
                </a:lnTo>
                <a:lnTo>
                  <a:pt x="23571" y="3124"/>
                </a:lnTo>
                <a:lnTo>
                  <a:pt x="35723" y="3124"/>
                </a:lnTo>
                <a:lnTo>
                  <a:pt x="31658" y="1142"/>
                </a:lnTo>
                <a:lnTo>
                  <a:pt x="2457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5" name="object 1335"/>
          <p:cNvSpPr/>
          <p:nvPr/>
        </p:nvSpPr>
        <p:spPr>
          <a:xfrm>
            <a:off x="4575584" y="4679200"/>
            <a:ext cx="1888" cy="11874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6" name="object 1336"/>
          <p:cNvSpPr/>
          <p:nvPr/>
        </p:nvSpPr>
        <p:spPr>
          <a:xfrm>
            <a:off x="4576152" y="4672469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489" y="0"/>
                </a:moveTo>
                <a:lnTo>
                  <a:pt x="1384" y="2057"/>
                </a:lnTo>
                <a:lnTo>
                  <a:pt x="546" y="4317"/>
                </a:lnTo>
                <a:lnTo>
                  <a:pt x="0" y="6730"/>
                </a:lnTo>
                <a:lnTo>
                  <a:pt x="368" y="7924"/>
                </a:lnTo>
                <a:lnTo>
                  <a:pt x="647" y="9143"/>
                </a:lnTo>
                <a:lnTo>
                  <a:pt x="1285" y="13030"/>
                </a:lnTo>
                <a:lnTo>
                  <a:pt x="1211" y="14960"/>
                </a:lnTo>
                <a:lnTo>
                  <a:pt x="1142" y="16027"/>
                </a:lnTo>
                <a:lnTo>
                  <a:pt x="457" y="18618"/>
                </a:lnTo>
                <a:lnTo>
                  <a:pt x="965" y="20396"/>
                </a:lnTo>
                <a:lnTo>
                  <a:pt x="1638" y="22047"/>
                </a:lnTo>
                <a:lnTo>
                  <a:pt x="2451" y="23558"/>
                </a:lnTo>
                <a:lnTo>
                  <a:pt x="3517" y="21539"/>
                </a:lnTo>
                <a:lnTo>
                  <a:pt x="4343" y="19303"/>
                </a:lnTo>
                <a:lnTo>
                  <a:pt x="4876" y="16852"/>
                </a:lnTo>
                <a:lnTo>
                  <a:pt x="4343" y="14960"/>
                </a:lnTo>
                <a:lnTo>
                  <a:pt x="4038" y="13246"/>
                </a:lnTo>
                <a:lnTo>
                  <a:pt x="3975" y="9143"/>
                </a:lnTo>
                <a:lnTo>
                  <a:pt x="4279" y="7251"/>
                </a:lnTo>
                <a:lnTo>
                  <a:pt x="4762" y="5448"/>
                </a:lnTo>
                <a:lnTo>
                  <a:pt x="4241" y="3543"/>
                </a:lnTo>
                <a:lnTo>
                  <a:pt x="3467" y="1714"/>
                </a:lnTo>
                <a:lnTo>
                  <a:pt x="248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7" name="object 1337"/>
          <p:cNvSpPr/>
          <p:nvPr/>
        </p:nvSpPr>
        <p:spPr>
          <a:xfrm>
            <a:off x="4628400" y="4660455"/>
            <a:ext cx="43764" cy="44335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8" name="object 1338"/>
          <p:cNvSpPr/>
          <p:nvPr/>
        </p:nvSpPr>
        <p:spPr>
          <a:xfrm>
            <a:off x="4625987" y="4657344"/>
            <a:ext cx="48895" cy="50165"/>
          </a:xfrm>
          <a:custGeom>
            <a:avLst/>
            <a:gdLst/>
            <a:ahLst/>
            <a:cxnLst/>
            <a:rect l="l" t="t" r="r" b="b"/>
            <a:pathLst>
              <a:path w="48895" h="50164">
                <a:moveTo>
                  <a:pt x="14376" y="45694"/>
                </a:moveTo>
                <a:lnTo>
                  <a:pt x="15786" y="46862"/>
                </a:lnTo>
                <a:lnTo>
                  <a:pt x="17068" y="48183"/>
                </a:lnTo>
                <a:lnTo>
                  <a:pt x="18211" y="49618"/>
                </a:lnTo>
                <a:lnTo>
                  <a:pt x="18415" y="48882"/>
                </a:lnTo>
                <a:lnTo>
                  <a:pt x="18643" y="48158"/>
                </a:lnTo>
                <a:lnTo>
                  <a:pt x="18897" y="47447"/>
                </a:lnTo>
                <a:lnTo>
                  <a:pt x="17284" y="47053"/>
                </a:lnTo>
                <a:lnTo>
                  <a:pt x="15773" y="46456"/>
                </a:lnTo>
                <a:lnTo>
                  <a:pt x="14376" y="45694"/>
                </a:lnTo>
                <a:close/>
              </a:path>
              <a:path w="48895" h="50164">
                <a:moveTo>
                  <a:pt x="25565" y="0"/>
                </a:moveTo>
                <a:lnTo>
                  <a:pt x="114" y="16090"/>
                </a:lnTo>
                <a:lnTo>
                  <a:pt x="1554" y="19278"/>
                </a:lnTo>
                <a:lnTo>
                  <a:pt x="2298" y="22707"/>
                </a:lnTo>
                <a:lnTo>
                  <a:pt x="1956" y="29070"/>
                </a:lnTo>
                <a:lnTo>
                  <a:pt x="1860" y="30022"/>
                </a:lnTo>
                <a:lnTo>
                  <a:pt x="1168" y="32918"/>
                </a:lnTo>
                <a:lnTo>
                  <a:pt x="0" y="35687"/>
                </a:lnTo>
                <a:lnTo>
                  <a:pt x="660" y="37236"/>
                </a:lnTo>
                <a:lnTo>
                  <a:pt x="1470" y="38722"/>
                </a:lnTo>
                <a:lnTo>
                  <a:pt x="2336" y="39966"/>
                </a:lnTo>
                <a:lnTo>
                  <a:pt x="5295" y="40487"/>
                </a:lnTo>
                <a:lnTo>
                  <a:pt x="8153" y="41579"/>
                </a:lnTo>
                <a:lnTo>
                  <a:pt x="10769" y="43129"/>
                </a:lnTo>
                <a:lnTo>
                  <a:pt x="5803" y="38722"/>
                </a:lnTo>
                <a:lnTo>
                  <a:pt x="2857" y="31927"/>
                </a:lnTo>
                <a:lnTo>
                  <a:pt x="24561" y="3124"/>
                </a:lnTo>
                <a:lnTo>
                  <a:pt x="36638" y="3124"/>
                </a:lnTo>
                <a:lnTo>
                  <a:pt x="32893" y="1225"/>
                </a:lnTo>
                <a:lnTo>
                  <a:pt x="25565" y="0"/>
                </a:lnTo>
                <a:close/>
              </a:path>
              <a:path w="48895" h="50164">
                <a:moveTo>
                  <a:pt x="36638" y="3124"/>
                </a:moveTo>
                <a:lnTo>
                  <a:pt x="24561" y="3124"/>
                </a:lnTo>
                <a:lnTo>
                  <a:pt x="25971" y="3162"/>
                </a:lnTo>
                <a:lnTo>
                  <a:pt x="33459" y="5200"/>
                </a:lnTo>
                <a:lnTo>
                  <a:pt x="46177" y="27927"/>
                </a:lnTo>
                <a:lnTo>
                  <a:pt x="45834" y="29972"/>
                </a:lnTo>
                <a:lnTo>
                  <a:pt x="46570" y="30022"/>
                </a:lnTo>
                <a:lnTo>
                  <a:pt x="46431" y="29070"/>
                </a:lnTo>
                <a:lnTo>
                  <a:pt x="46351" y="27927"/>
                </a:lnTo>
                <a:lnTo>
                  <a:pt x="46469" y="22834"/>
                </a:lnTo>
                <a:lnTo>
                  <a:pt x="47395" y="19253"/>
                </a:lnTo>
                <a:lnTo>
                  <a:pt x="48830" y="16263"/>
                </a:lnTo>
                <a:lnTo>
                  <a:pt x="48872" y="16090"/>
                </a:lnTo>
                <a:lnTo>
                  <a:pt x="45057" y="9701"/>
                </a:lnTo>
                <a:lnTo>
                  <a:pt x="39573" y="4611"/>
                </a:lnTo>
                <a:lnTo>
                  <a:pt x="36638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9" name="object 1339"/>
          <p:cNvSpPr/>
          <p:nvPr/>
        </p:nvSpPr>
        <p:spPr>
          <a:xfrm>
            <a:off x="4623866" y="4673434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235" y="0"/>
                </a:moveTo>
                <a:lnTo>
                  <a:pt x="965" y="2921"/>
                </a:lnTo>
                <a:lnTo>
                  <a:pt x="190" y="6172"/>
                </a:lnTo>
                <a:lnTo>
                  <a:pt x="0" y="9677"/>
                </a:lnTo>
                <a:lnTo>
                  <a:pt x="224" y="13677"/>
                </a:lnTo>
                <a:lnTo>
                  <a:pt x="952" y="16814"/>
                </a:lnTo>
                <a:lnTo>
                  <a:pt x="2120" y="19596"/>
                </a:lnTo>
                <a:lnTo>
                  <a:pt x="3289" y="16814"/>
                </a:lnTo>
                <a:lnTo>
                  <a:pt x="4040" y="13639"/>
                </a:lnTo>
                <a:lnTo>
                  <a:pt x="4419" y="6616"/>
                </a:lnTo>
                <a:lnTo>
                  <a:pt x="3670" y="3162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0" name="object 1340"/>
          <p:cNvSpPr/>
          <p:nvPr/>
        </p:nvSpPr>
        <p:spPr>
          <a:xfrm>
            <a:off x="4724298" y="4701451"/>
            <a:ext cx="34785" cy="28028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1" name="object 1341"/>
          <p:cNvSpPr/>
          <p:nvPr/>
        </p:nvSpPr>
        <p:spPr>
          <a:xfrm>
            <a:off x="4720335" y="4682439"/>
            <a:ext cx="43815" cy="49530"/>
          </a:xfrm>
          <a:custGeom>
            <a:avLst/>
            <a:gdLst/>
            <a:ahLst/>
            <a:cxnLst/>
            <a:rect l="l" t="t" r="r" b="b"/>
            <a:pathLst>
              <a:path w="43814" h="49529">
                <a:moveTo>
                  <a:pt x="3962" y="42583"/>
                </a:moveTo>
                <a:lnTo>
                  <a:pt x="2692" y="43218"/>
                </a:lnTo>
                <a:lnTo>
                  <a:pt x="1358" y="43751"/>
                </a:lnTo>
                <a:lnTo>
                  <a:pt x="0" y="44183"/>
                </a:lnTo>
                <a:lnTo>
                  <a:pt x="4597" y="47701"/>
                </a:lnTo>
                <a:lnTo>
                  <a:pt x="10388" y="49441"/>
                </a:lnTo>
                <a:lnTo>
                  <a:pt x="16217" y="49441"/>
                </a:lnTo>
                <a:lnTo>
                  <a:pt x="25769" y="47851"/>
                </a:lnTo>
                <a:lnTo>
                  <a:pt x="27217" y="47040"/>
                </a:lnTo>
                <a:lnTo>
                  <a:pt x="16268" y="47040"/>
                </a:lnTo>
                <a:lnTo>
                  <a:pt x="15087" y="47002"/>
                </a:lnTo>
                <a:lnTo>
                  <a:pt x="10744" y="46774"/>
                </a:lnTo>
                <a:lnTo>
                  <a:pt x="6997" y="45110"/>
                </a:lnTo>
                <a:lnTo>
                  <a:pt x="3962" y="42583"/>
                </a:lnTo>
                <a:close/>
              </a:path>
              <a:path w="43814" h="49529">
                <a:moveTo>
                  <a:pt x="43230" y="22771"/>
                </a:moveTo>
                <a:lnTo>
                  <a:pt x="41783" y="23342"/>
                </a:lnTo>
                <a:lnTo>
                  <a:pt x="40271" y="23774"/>
                </a:lnTo>
                <a:lnTo>
                  <a:pt x="38747" y="24079"/>
                </a:lnTo>
                <a:lnTo>
                  <a:pt x="37433" y="33051"/>
                </a:lnTo>
                <a:lnTo>
                  <a:pt x="32523" y="40346"/>
                </a:lnTo>
                <a:lnTo>
                  <a:pt x="25104" y="45247"/>
                </a:lnTo>
                <a:lnTo>
                  <a:pt x="16268" y="47040"/>
                </a:lnTo>
                <a:lnTo>
                  <a:pt x="27217" y="47040"/>
                </a:lnTo>
                <a:lnTo>
                  <a:pt x="34231" y="43114"/>
                </a:lnTo>
                <a:lnTo>
                  <a:pt x="40433" y="35280"/>
                </a:lnTo>
                <a:lnTo>
                  <a:pt x="43205" y="24396"/>
                </a:lnTo>
                <a:lnTo>
                  <a:pt x="43230" y="22771"/>
                </a:lnTo>
                <a:close/>
              </a:path>
              <a:path w="43814" h="49529">
                <a:moveTo>
                  <a:pt x="11036" y="0"/>
                </a:moveTo>
                <a:lnTo>
                  <a:pt x="9309" y="482"/>
                </a:lnTo>
                <a:lnTo>
                  <a:pt x="8483" y="774"/>
                </a:lnTo>
                <a:lnTo>
                  <a:pt x="9283" y="1409"/>
                </a:lnTo>
                <a:lnTo>
                  <a:pt x="10058" y="2095"/>
                </a:lnTo>
                <a:lnTo>
                  <a:pt x="10782" y="2832"/>
                </a:lnTo>
                <a:lnTo>
                  <a:pt x="10860" y="1409"/>
                </a:lnTo>
                <a:lnTo>
                  <a:pt x="1103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2" name="object 1342"/>
          <p:cNvSpPr/>
          <p:nvPr/>
        </p:nvSpPr>
        <p:spPr>
          <a:xfrm>
            <a:off x="4676775" y="4661382"/>
            <a:ext cx="42646" cy="32842"/>
          </a:xfrm>
          <a:prstGeom prst="rect">
            <a:avLst/>
          </a:prstGeom>
          <a:blipFill>
            <a:blip r:embed="rId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3" name="object 1343"/>
          <p:cNvSpPr/>
          <p:nvPr/>
        </p:nvSpPr>
        <p:spPr>
          <a:xfrm>
            <a:off x="4674882" y="4658271"/>
            <a:ext cx="50165" cy="30480"/>
          </a:xfrm>
          <a:custGeom>
            <a:avLst/>
            <a:gdLst/>
            <a:ahLst/>
            <a:cxnLst/>
            <a:rect l="l" t="t" r="r" b="b"/>
            <a:pathLst>
              <a:path w="50164" h="30479">
                <a:moveTo>
                  <a:pt x="25044" y="0"/>
                </a:moveTo>
                <a:lnTo>
                  <a:pt x="0" y="15201"/>
                </a:lnTo>
                <a:lnTo>
                  <a:pt x="1168" y="18097"/>
                </a:lnTo>
                <a:lnTo>
                  <a:pt x="1648" y="20662"/>
                </a:lnTo>
                <a:lnTo>
                  <a:pt x="1695" y="22301"/>
                </a:lnTo>
                <a:lnTo>
                  <a:pt x="1485" y="26238"/>
                </a:lnTo>
                <a:lnTo>
                  <a:pt x="1244" y="27939"/>
                </a:lnTo>
                <a:lnTo>
                  <a:pt x="863" y="29565"/>
                </a:lnTo>
                <a:lnTo>
                  <a:pt x="1460" y="29692"/>
                </a:lnTo>
                <a:lnTo>
                  <a:pt x="2628" y="30022"/>
                </a:lnTo>
                <a:lnTo>
                  <a:pt x="2247" y="28473"/>
                </a:lnTo>
                <a:lnTo>
                  <a:pt x="1993" y="26885"/>
                </a:lnTo>
                <a:lnTo>
                  <a:pt x="24041" y="3124"/>
                </a:lnTo>
                <a:lnTo>
                  <a:pt x="36027" y="3124"/>
                </a:lnTo>
                <a:lnTo>
                  <a:pt x="33880" y="1780"/>
                </a:lnTo>
                <a:lnTo>
                  <a:pt x="25044" y="0"/>
                </a:lnTo>
                <a:close/>
              </a:path>
              <a:path w="50164" h="30479">
                <a:moveTo>
                  <a:pt x="36027" y="3124"/>
                </a:moveTo>
                <a:lnTo>
                  <a:pt x="24041" y="3124"/>
                </a:lnTo>
                <a:lnTo>
                  <a:pt x="25463" y="3162"/>
                </a:lnTo>
                <a:lnTo>
                  <a:pt x="32173" y="4822"/>
                </a:lnTo>
                <a:lnTo>
                  <a:pt x="37672" y="8605"/>
                </a:lnTo>
                <a:lnTo>
                  <a:pt x="41842" y="13919"/>
                </a:lnTo>
                <a:lnTo>
                  <a:pt x="44538" y="20154"/>
                </a:lnTo>
                <a:lnTo>
                  <a:pt x="46393" y="20662"/>
                </a:lnTo>
                <a:lnTo>
                  <a:pt x="48196" y="21386"/>
                </a:lnTo>
                <a:lnTo>
                  <a:pt x="49911" y="22301"/>
                </a:lnTo>
                <a:lnTo>
                  <a:pt x="47247" y="13705"/>
                </a:lnTo>
                <a:lnTo>
                  <a:pt x="41592" y="6607"/>
                </a:lnTo>
                <a:lnTo>
                  <a:pt x="36027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4" name="object 1344"/>
          <p:cNvSpPr/>
          <p:nvPr/>
        </p:nvSpPr>
        <p:spPr>
          <a:xfrm>
            <a:off x="4672253" y="4673460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2628" y="0"/>
                </a:moveTo>
                <a:lnTo>
                  <a:pt x="1130" y="3149"/>
                </a:lnTo>
                <a:lnTo>
                  <a:pt x="203" y="6705"/>
                </a:lnTo>
                <a:lnTo>
                  <a:pt x="0" y="10579"/>
                </a:lnTo>
                <a:lnTo>
                  <a:pt x="18" y="11036"/>
                </a:lnTo>
                <a:lnTo>
                  <a:pt x="165" y="12941"/>
                </a:lnTo>
                <a:lnTo>
                  <a:pt x="304" y="13893"/>
                </a:lnTo>
                <a:lnTo>
                  <a:pt x="1384" y="13970"/>
                </a:lnTo>
                <a:lnTo>
                  <a:pt x="2438" y="14135"/>
                </a:lnTo>
                <a:lnTo>
                  <a:pt x="3492" y="14363"/>
                </a:lnTo>
                <a:lnTo>
                  <a:pt x="3873" y="12738"/>
                </a:lnTo>
                <a:lnTo>
                  <a:pt x="4114" y="11036"/>
                </a:lnTo>
                <a:lnTo>
                  <a:pt x="4381" y="6019"/>
                </a:lnTo>
                <a:lnTo>
                  <a:pt x="3797" y="2895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5" name="object 1345"/>
          <p:cNvSpPr/>
          <p:nvPr/>
        </p:nvSpPr>
        <p:spPr>
          <a:xfrm>
            <a:off x="4735969" y="4665129"/>
            <a:ext cx="38963" cy="37172"/>
          </a:xfrm>
          <a:prstGeom prst="rect">
            <a:avLst/>
          </a:prstGeom>
          <a:blipFill>
            <a:blip r:embed="rId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6" name="object 1346"/>
          <p:cNvSpPr/>
          <p:nvPr/>
        </p:nvSpPr>
        <p:spPr>
          <a:xfrm>
            <a:off x="4735639" y="4684649"/>
            <a:ext cx="23063" cy="19875"/>
          </a:xfrm>
          <a:prstGeom prst="rect">
            <a:avLst/>
          </a:prstGeom>
          <a:blipFill>
            <a:blip r:embed="rId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7" name="object 1347"/>
          <p:cNvSpPr/>
          <p:nvPr/>
        </p:nvSpPr>
        <p:spPr>
          <a:xfrm>
            <a:off x="4695278" y="4662030"/>
            <a:ext cx="82931" cy="63576"/>
          </a:xfrm>
          <a:prstGeom prst="rect">
            <a:avLst/>
          </a:prstGeom>
          <a:blipFill>
            <a:blip r:embed="rId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8" name="object 1348"/>
          <p:cNvSpPr/>
          <p:nvPr/>
        </p:nvSpPr>
        <p:spPr>
          <a:xfrm>
            <a:off x="4691062" y="4680737"/>
            <a:ext cx="35966" cy="43878"/>
          </a:xfrm>
          <a:prstGeom prst="rect">
            <a:avLst/>
          </a:prstGeom>
          <a:blipFill>
            <a:blip r:embed="rId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9" name="object 1349"/>
          <p:cNvSpPr/>
          <p:nvPr/>
        </p:nvSpPr>
        <p:spPr>
          <a:xfrm>
            <a:off x="4695126" y="4682287"/>
            <a:ext cx="29616" cy="26377"/>
          </a:xfrm>
          <a:prstGeom prst="rect">
            <a:avLst/>
          </a:prstGeom>
          <a:blipFill>
            <a:blip r:embed="rId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0" name="object 1350"/>
          <p:cNvSpPr/>
          <p:nvPr/>
        </p:nvSpPr>
        <p:spPr>
          <a:xfrm>
            <a:off x="4711090" y="4685030"/>
            <a:ext cx="13652" cy="20459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1" name="object 1351"/>
          <p:cNvSpPr/>
          <p:nvPr/>
        </p:nvSpPr>
        <p:spPr>
          <a:xfrm>
            <a:off x="4693869" y="4680559"/>
            <a:ext cx="35560" cy="47625"/>
          </a:xfrm>
          <a:custGeom>
            <a:avLst/>
            <a:gdLst/>
            <a:ahLst/>
            <a:cxnLst/>
            <a:rect l="l" t="t" r="r" b="b"/>
            <a:pathLst>
              <a:path w="35560" h="47625">
                <a:moveTo>
                  <a:pt x="1409" y="36385"/>
                </a:moveTo>
                <a:lnTo>
                  <a:pt x="1079" y="38061"/>
                </a:lnTo>
                <a:lnTo>
                  <a:pt x="609" y="39636"/>
                </a:lnTo>
                <a:lnTo>
                  <a:pt x="0" y="41109"/>
                </a:lnTo>
                <a:lnTo>
                  <a:pt x="4787" y="45351"/>
                </a:lnTo>
                <a:lnTo>
                  <a:pt x="11125" y="47447"/>
                </a:lnTo>
                <a:lnTo>
                  <a:pt x="20548" y="47447"/>
                </a:lnTo>
                <a:lnTo>
                  <a:pt x="23583" y="46977"/>
                </a:lnTo>
                <a:lnTo>
                  <a:pt x="26466" y="46062"/>
                </a:lnTo>
                <a:lnTo>
                  <a:pt x="25564" y="45351"/>
                </a:lnTo>
                <a:lnTo>
                  <a:pt x="25212" y="45046"/>
                </a:lnTo>
                <a:lnTo>
                  <a:pt x="19837" y="45046"/>
                </a:lnTo>
                <a:lnTo>
                  <a:pt x="16408" y="45008"/>
                </a:lnTo>
                <a:lnTo>
                  <a:pt x="9969" y="44665"/>
                </a:lnTo>
                <a:lnTo>
                  <a:pt x="4864" y="41198"/>
                </a:lnTo>
                <a:lnTo>
                  <a:pt x="1409" y="36385"/>
                </a:lnTo>
                <a:close/>
              </a:path>
              <a:path w="35560" h="47625">
                <a:moveTo>
                  <a:pt x="24180" y="44056"/>
                </a:moveTo>
                <a:lnTo>
                  <a:pt x="22059" y="44691"/>
                </a:lnTo>
                <a:lnTo>
                  <a:pt x="19837" y="45046"/>
                </a:lnTo>
                <a:lnTo>
                  <a:pt x="25212" y="45046"/>
                </a:lnTo>
                <a:lnTo>
                  <a:pt x="24790" y="44665"/>
                </a:lnTo>
                <a:lnTo>
                  <a:pt x="24180" y="44056"/>
                </a:lnTo>
                <a:close/>
              </a:path>
              <a:path w="35560" h="47625">
                <a:moveTo>
                  <a:pt x="30924" y="0"/>
                </a:moveTo>
                <a:lnTo>
                  <a:pt x="30995" y="2654"/>
                </a:lnTo>
                <a:lnTo>
                  <a:pt x="30873" y="4457"/>
                </a:lnTo>
                <a:lnTo>
                  <a:pt x="32156" y="3759"/>
                </a:lnTo>
                <a:lnTo>
                  <a:pt x="33527" y="3149"/>
                </a:lnTo>
                <a:lnTo>
                  <a:pt x="34950" y="2654"/>
                </a:lnTo>
                <a:lnTo>
                  <a:pt x="33680" y="1650"/>
                </a:lnTo>
                <a:lnTo>
                  <a:pt x="32334" y="762"/>
                </a:lnTo>
                <a:lnTo>
                  <a:pt x="3092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2" name="object 1352"/>
          <p:cNvSpPr/>
          <p:nvPr/>
        </p:nvSpPr>
        <p:spPr>
          <a:xfrm>
            <a:off x="4722152" y="4685500"/>
            <a:ext cx="16256" cy="39522"/>
          </a:xfrm>
          <a:prstGeom prst="rect">
            <a:avLst/>
          </a:prstGeom>
          <a:blipFill>
            <a:blip r:embed="rId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3" name="object 1353"/>
          <p:cNvSpPr/>
          <p:nvPr/>
        </p:nvSpPr>
        <p:spPr>
          <a:xfrm>
            <a:off x="4718050" y="4683214"/>
            <a:ext cx="13335" cy="43815"/>
          </a:xfrm>
          <a:custGeom>
            <a:avLst/>
            <a:gdLst/>
            <a:ahLst/>
            <a:cxnLst/>
            <a:rect l="l" t="t" r="r" b="b"/>
            <a:pathLst>
              <a:path w="13335" h="43814">
                <a:moveTo>
                  <a:pt x="4102" y="39725"/>
                </a:moveTo>
                <a:lnTo>
                  <a:pt x="2668" y="40462"/>
                </a:lnTo>
                <a:lnTo>
                  <a:pt x="1409" y="40970"/>
                </a:lnTo>
                <a:lnTo>
                  <a:pt x="0" y="41401"/>
                </a:lnTo>
                <a:lnTo>
                  <a:pt x="723" y="42125"/>
                </a:lnTo>
                <a:lnTo>
                  <a:pt x="1485" y="42799"/>
                </a:lnTo>
                <a:lnTo>
                  <a:pt x="2286" y="43408"/>
                </a:lnTo>
                <a:lnTo>
                  <a:pt x="3644" y="42976"/>
                </a:lnTo>
                <a:lnTo>
                  <a:pt x="4978" y="42443"/>
                </a:lnTo>
                <a:lnTo>
                  <a:pt x="6248" y="41795"/>
                </a:lnTo>
                <a:lnTo>
                  <a:pt x="5486" y="41160"/>
                </a:lnTo>
                <a:lnTo>
                  <a:pt x="4728" y="40411"/>
                </a:lnTo>
                <a:lnTo>
                  <a:pt x="4102" y="39725"/>
                </a:lnTo>
                <a:close/>
              </a:path>
              <a:path w="13335" h="43814">
                <a:moveTo>
                  <a:pt x="10769" y="0"/>
                </a:moveTo>
                <a:lnTo>
                  <a:pt x="9347" y="495"/>
                </a:lnTo>
                <a:lnTo>
                  <a:pt x="7975" y="1104"/>
                </a:lnTo>
                <a:lnTo>
                  <a:pt x="6692" y="1803"/>
                </a:lnTo>
                <a:lnTo>
                  <a:pt x="7492" y="2476"/>
                </a:lnTo>
                <a:lnTo>
                  <a:pt x="8337" y="3263"/>
                </a:lnTo>
                <a:lnTo>
                  <a:pt x="8978" y="3962"/>
                </a:lnTo>
                <a:lnTo>
                  <a:pt x="10261" y="3263"/>
                </a:lnTo>
                <a:lnTo>
                  <a:pt x="11633" y="2705"/>
                </a:lnTo>
                <a:lnTo>
                  <a:pt x="13080" y="2286"/>
                </a:lnTo>
                <a:lnTo>
                  <a:pt x="13068" y="2044"/>
                </a:lnTo>
                <a:lnTo>
                  <a:pt x="12344" y="1320"/>
                </a:lnTo>
                <a:lnTo>
                  <a:pt x="11569" y="634"/>
                </a:lnTo>
                <a:lnTo>
                  <a:pt x="107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4" name="object 1354"/>
          <p:cNvSpPr/>
          <p:nvPr/>
        </p:nvSpPr>
        <p:spPr>
          <a:xfrm>
            <a:off x="4687811" y="4677613"/>
            <a:ext cx="32461" cy="20218"/>
          </a:xfrm>
          <a:prstGeom prst="rect">
            <a:avLst/>
          </a:prstGeom>
          <a:blipFill>
            <a:blip r:embed="rId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5" name="object 1355"/>
          <p:cNvSpPr/>
          <p:nvPr/>
        </p:nvSpPr>
        <p:spPr>
          <a:xfrm>
            <a:off x="4719434" y="4678426"/>
            <a:ext cx="5715" cy="6985"/>
          </a:xfrm>
          <a:custGeom>
            <a:avLst/>
            <a:gdLst/>
            <a:ahLst/>
            <a:cxnLst/>
            <a:rect l="l" t="t" r="r" b="b"/>
            <a:pathLst>
              <a:path w="5714" h="6985">
                <a:moveTo>
                  <a:pt x="0" y="0"/>
                </a:moveTo>
                <a:lnTo>
                  <a:pt x="355" y="1231"/>
                </a:lnTo>
                <a:lnTo>
                  <a:pt x="584" y="2260"/>
                </a:lnTo>
                <a:lnTo>
                  <a:pt x="838" y="3873"/>
                </a:lnTo>
                <a:lnTo>
                  <a:pt x="2463" y="4572"/>
                </a:lnTo>
                <a:lnTo>
                  <a:pt x="3949" y="5499"/>
                </a:lnTo>
                <a:lnTo>
                  <a:pt x="5308" y="6603"/>
                </a:lnTo>
                <a:lnTo>
                  <a:pt x="5359" y="2146"/>
                </a:lnTo>
                <a:lnTo>
                  <a:pt x="3657" y="1231"/>
                </a:lnTo>
                <a:lnTo>
                  <a:pt x="1854" y="50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6" name="object 1356"/>
          <p:cNvSpPr/>
          <p:nvPr/>
        </p:nvSpPr>
        <p:spPr>
          <a:xfrm>
            <a:off x="4724743" y="4685030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7" name="object 1357"/>
          <p:cNvSpPr/>
          <p:nvPr/>
        </p:nvSpPr>
        <p:spPr>
          <a:xfrm>
            <a:off x="4731130" y="4685449"/>
            <a:ext cx="7277" cy="16001"/>
          </a:xfrm>
          <a:prstGeom prst="rect">
            <a:avLst/>
          </a:prstGeom>
          <a:blipFill>
            <a:blip r:embed="rId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8" name="object 1358"/>
          <p:cNvSpPr/>
          <p:nvPr/>
        </p:nvSpPr>
        <p:spPr>
          <a:xfrm>
            <a:off x="4647781" y="4692967"/>
            <a:ext cx="43141" cy="42316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9" name="object 1359"/>
          <p:cNvSpPr/>
          <p:nvPr/>
        </p:nvSpPr>
        <p:spPr>
          <a:xfrm>
            <a:off x="4649139" y="4690414"/>
            <a:ext cx="21894" cy="14909"/>
          </a:xfrm>
          <a:prstGeom prst="rect">
            <a:avLst/>
          </a:prstGeom>
          <a:blipFill>
            <a:blip r:embed="rId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0" name="object 1360"/>
          <p:cNvSpPr/>
          <p:nvPr/>
        </p:nvSpPr>
        <p:spPr>
          <a:xfrm>
            <a:off x="4648453" y="4690440"/>
            <a:ext cx="37871" cy="17297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1" name="object 1361"/>
          <p:cNvSpPr/>
          <p:nvPr/>
        </p:nvSpPr>
        <p:spPr>
          <a:xfrm>
            <a:off x="4673244" y="4690656"/>
            <a:ext cx="18364" cy="27863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2" name="object 1362"/>
          <p:cNvSpPr/>
          <p:nvPr/>
        </p:nvSpPr>
        <p:spPr>
          <a:xfrm>
            <a:off x="4644199" y="4687303"/>
            <a:ext cx="51638" cy="50380"/>
          </a:xfrm>
          <a:prstGeom prst="rect">
            <a:avLst/>
          </a:prstGeom>
          <a:blipFill>
            <a:blip r:embed="rId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3" name="object 1363"/>
          <p:cNvSpPr/>
          <p:nvPr/>
        </p:nvSpPr>
        <p:spPr>
          <a:xfrm>
            <a:off x="4690503" y="4704803"/>
            <a:ext cx="5143" cy="3771"/>
          </a:xfrm>
          <a:prstGeom prst="rect">
            <a:avLst/>
          </a:prstGeom>
          <a:blipFill>
            <a:blip r:embed="rId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4" name="object 1364"/>
          <p:cNvSpPr/>
          <p:nvPr/>
        </p:nvSpPr>
        <p:spPr>
          <a:xfrm>
            <a:off x="4690478" y="4707699"/>
            <a:ext cx="5080" cy="13970"/>
          </a:xfrm>
          <a:custGeom>
            <a:avLst/>
            <a:gdLst/>
            <a:ahLst/>
            <a:cxnLst/>
            <a:rect l="l" t="t" r="r" b="b"/>
            <a:pathLst>
              <a:path w="5079" h="13970">
                <a:moveTo>
                  <a:pt x="0" y="0"/>
                </a:moveTo>
                <a:lnTo>
                  <a:pt x="292" y="1041"/>
                </a:lnTo>
                <a:lnTo>
                  <a:pt x="533" y="2082"/>
                </a:lnTo>
                <a:lnTo>
                  <a:pt x="1142" y="5816"/>
                </a:lnTo>
                <a:lnTo>
                  <a:pt x="1028" y="8394"/>
                </a:lnTo>
                <a:lnTo>
                  <a:pt x="457" y="10820"/>
                </a:lnTo>
                <a:lnTo>
                  <a:pt x="1346" y="11976"/>
                </a:lnTo>
                <a:lnTo>
                  <a:pt x="2336" y="13042"/>
                </a:lnTo>
                <a:lnTo>
                  <a:pt x="3403" y="13982"/>
                </a:lnTo>
                <a:lnTo>
                  <a:pt x="4000" y="12509"/>
                </a:lnTo>
                <a:lnTo>
                  <a:pt x="4493" y="10820"/>
                </a:lnTo>
                <a:lnTo>
                  <a:pt x="4813" y="9258"/>
                </a:lnTo>
                <a:lnTo>
                  <a:pt x="2870" y="6553"/>
                </a:lnTo>
                <a:lnTo>
                  <a:pt x="1460" y="3416"/>
                </a:lnTo>
                <a:lnTo>
                  <a:pt x="635" y="16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5" name="object 1365"/>
          <p:cNvSpPr/>
          <p:nvPr/>
        </p:nvSpPr>
        <p:spPr>
          <a:xfrm>
            <a:off x="4686325" y="4694225"/>
            <a:ext cx="4737" cy="10579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6" name="object 1366"/>
          <p:cNvSpPr/>
          <p:nvPr/>
        </p:nvSpPr>
        <p:spPr>
          <a:xfrm>
            <a:off x="4689221" y="4704207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495" y="1143"/>
                </a:lnTo>
                <a:lnTo>
                  <a:pt x="914" y="2311"/>
                </a:lnTo>
                <a:lnTo>
                  <a:pt x="1257" y="3492"/>
                </a:lnTo>
                <a:lnTo>
                  <a:pt x="1879" y="3657"/>
                </a:lnTo>
                <a:lnTo>
                  <a:pt x="1559" y="2311"/>
                </a:lnTo>
                <a:lnTo>
                  <a:pt x="1422" y="1625"/>
                </a:lnTo>
                <a:lnTo>
                  <a:pt x="1282" y="596"/>
                </a:lnTo>
                <a:lnTo>
                  <a:pt x="419" y="21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7" name="object 1367"/>
          <p:cNvSpPr/>
          <p:nvPr/>
        </p:nvSpPr>
        <p:spPr>
          <a:xfrm>
            <a:off x="4602073" y="4700130"/>
            <a:ext cx="42837" cy="44830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8" name="object 1368"/>
          <p:cNvSpPr/>
          <p:nvPr/>
        </p:nvSpPr>
        <p:spPr>
          <a:xfrm>
            <a:off x="4610150" y="4701692"/>
            <a:ext cx="4749" cy="2705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9" name="object 1369"/>
          <p:cNvSpPr/>
          <p:nvPr/>
        </p:nvSpPr>
        <p:spPr>
          <a:xfrm>
            <a:off x="4606328" y="4700168"/>
            <a:ext cx="15062" cy="8026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0" name="object 1370"/>
          <p:cNvSpPr/>
          <p:nvPr/>
        </p:nvSpPr>
        <p:spPr>
          <a:xfrm>
            <a:off x="4643424" y="4715497"/>
            <a:ext cx="1485" cy="6362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1" name="object 1371"/>
          <p:cNvSpPr/>
          <p:nvPr/>
        </p:nvSpPr>
        <p:spPr>
          <a:xfrm>
            <a:off x="4599673" y="4696968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2768" y="31457"/>
                </a:moveTo>
                <a:lnTo>
                  <a:pt x="2286" y="33921"/>
                </a:lnTo>
                <a:lnTo>
                  <a:pt x="1498" y="36182"/>
                </a:lnTo>
                <a:lnTo>
                  <a:pt x="469" y="38214"/>
                </a:lnTo>
                <a:lnTo>
                  <a:pt x="5105" y="46393"/>
                </a:lnTo>
                <a:lnTo>
                  <a:pt x="13855" y="50393"/>
                </a:lnTo>
                <a:lnTo>
                  <a:pt x="22720" y="50393"/>
                </a:lnTo>
                <a:lnTo>
                  <a:pt x="31073" y="49184"/>
                </a:lnTo>
                <a:lnTo>
                  <a:pt x="33601" y="47993"/>
                </a:lnTo>
                <a:lnTo>
                  <a:pt x="22783" y="47993"/>
                </a:lnTo>
                <a:lnTo>
                  <a:pt x="21590" y="47955"/>
                </a:lnTo>
                <a:lnTo>
                  <a:pt x="11988" y="47434"/>
                </a:lnTo>
                <a:lnTo>
                  <a:pt x="5334" y="39979"/>
                </a:lnTo>
                <a:lnTo>
                  <a:pt x="2768" y="31457"/>
                </a:lnTo>
                <a:close/>
              </a:path>
              <a:path w="48895" h="50800">
                <a:moveTo>
                  <a:pt x="45237" y="24892"/>
                </a:moveTo>
                <a:lnTo>
                  <a:pt x="43971" y="33921"/>
                </a:lnTo>
                <a:lnTo>
                  <a:pt x="39073" y="41257"/>
                </a:lnTo>
                <a:lnTo>
                  <a:pt x="31641" y="46189"/>
                </a:lnTo>
                <a:lnTo>
                  <a:pt x="22783" y="47993"/>
                </a:lnTo>
                <a:lnTo>
                  <a:pt x="33601" y="47993"/>
                </a:lnTo>
                <a:lnTo>
                  <a:pt x="38717" y="45581"/>
                </a:lnTo>
                <a:lnTo>
                  <a:pt x="44878" y="39619"/>
                </a:lnTo>
                <a:lnTo>
                  <a:pt x="48780" y="31330"/>
                </a:lnTo>
                <a:lnTo>
                  <a:pt x="47332" y="29463"/>
                </a:lnTo>
                <a:lnTo>
                  <a:pt x="46126" y="27330"/>
                </a:lnTo>
                <a:lnTo>
                  <a:pt x="45237" y="24892"/>
                </a:lnTo>
                <a:close/>
              </a:path>
              <a:path w="48895" h="50800">
                <a:moveTo>
                  <a:pt x="6654" y="11226"/>
                </a:moveTo>
                <a:lnTo>
                  <a:pt x="5041" y="11518"/>
                </a:lnTo>
                <a:lnTo>
                  <a:pt x="3416" y="11671"/>
                </a:lnTo>
                <a:lnTo>
                  <a:pt x="1778" y="11696"/>
                </a:lnTo>
                <a:lnTo>
                  <a:pt x="1130" y="12636"/>
                </a:lnTo>
                <a:lnTo>
                  <a:pt x="474" y="13754"/>
                </a:lnTo>
                <a:lnTo>
                  <a:pt x="0" y="14668"/>
                </a:lnTo>
                <a:lnTo>
                  <a:pt x="1028" y="16383"/>
                </a:lnTo>
                <a:lnTo>
                  <a:pt x="1841" y="18211"/>
                </a:lnTo>
                <a:lnTo>
                  <a:pt x="2413" y="20116"/>
                </a:lnTo>
                <a:lnTo>
                  <a:pt x="3238" y="16776"/>
                </a:lnTo>
                <a:lnTo>
                  <a:pt x="4686" y="13754"/>
                </a:lnTo>
                <a:lnTo>
                  <a:pt x="6654" y="11226"/>
                </a:lnTo>
                <a:close/>
              </a:path>
              <a:path w="48895" h="50800">
                <a:moveTo>
                  <a:pt x="39752" y="9383"/>
                </a:moveTo>
                <a:lnTo>
                  <a:pt x="40855" y="10540"/>
                </a:lnTo>
                <a:lnTo>
                  <a:pt x="43751" y="18529"/>
                </a:lnTo>
                <a:lnTo>
                  <a:pt x="43662" y="14071"/>
                </a:lnTo>
                <a:lnTo>
                  <a:pt x="43967" y="12115"/>
                </a:lnTo>
                <a:lnTo>
                  <a:pt x="44462" y="10274"/>
                </a:lnTo>
                <a:lnTo>
                  <a:pt x="39752" y="9383"/>
                </a:lnTo>
                <a:close/>
              </a:path>
              <a:path w="48895" h="50800">
                <a:moveTo>
                  <a:pt x="30824" y="3461"/>
                </a:moveTo>
                <a:lnTo>
                  <a:pt x="32448" y="5803"/>
                </a:lnTo>
                <a:lnTo>
                  <a:pt x="38214" y="9093"/>
                </a:lnTo>
                <a:lnTo>
                  <a:pt x="39752" y="9383"/>
                </a:lnTo>
                <a:lnTo>
                  <a:pt x="34277" y="3644"/>
                </a:lnTo>
                <a:lnTo>
                  <a:pt x="30824" y="3461"/>
                </a:lnTo>
                <a:close/>
              </a:path>
              <a:path w="48895" h="50800">
                <a:moveTo>
                  <a:pt x="30617" y="3162"/>
                </a:moveTo>
                <a:lnTo>
                  <a:pt x="25209" y="3162"/>
                </a:lnTo>
                <a:lnTo>
                  <a:pt x="30824" y="3461"/>
                </a:lnTo>
                <a:lnTo>
                  <a:pt x="30617" y="3162"/>
                </a:lnTo>
                <a:close/>
              </a:path>
              <a:path w="48895" h="50800">
                <a:moveTo>
                  <a:pt x="24231" y="0"/>
                </a:moveTo>
                <a:lnTo>
                  <a:pt x="23469" y="1155"/>
                </a:lnTo>
                <a:lnTo>
                  <a:pt x="22631" y="2222"/>
                </a:lnTo>
                <a:lnTo>
                  <a:pt x="21729" y="3200"/>
                </a:lnTo>
                <a:lnTo>
                  <a:pt x="25209" y="3162"/>
                </a:lnTo>
                <a:lnTo>
                  <a:pt x="30617" y="3162"/>
                </a:lnTo>
                <a:lnTo>
                  <a:pt x="28663" y="342"/>
                </a:lnTo>
                <a:lnTo>
                  <a:pt x="27381" y="114"/>
                </a:lnTo>
                <a:lnTo>
                  <a:pt x="242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2" name="object 1372"/>
          <p:cNvSpPr/>
          <p:nvPr/>
        </p:nvSpPr>
        <p:spPr>
          <a:xfrm>
            <a:off x="4603419" y="4697463"/>
            <a:ext cx="15875" cy="8674"/>
          </a:xfrm>
          <a:prstGeom prst="rect">
            <a:avLst/>
          </a:prstGeom>
          <a:blipFill>
            <a:blip r:embed="rId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3" name="object 1373"/>
          <p:cNvSpPr/>
          <p:nvPr/>
        </p:nvSpPr>
        <p:spPr>
          <a:xfrm>
            <a:off x="4601438" y="4696980"/>
            <a:ext cx="22860" cy="12065"/>
          </a:xfrm>
          <a:custGeom>
            <a:avLst/>
            <a:gdLst/>
            <a:ahLst/>
            <a:cxnLst/>
            <a:rect l="l" t="t" r="r" b="b"/>
            <a:pathLst>
              <a:path w="22860" h="12064">
                <a:moveTo>
                  <a:pt x="8712" y="7416"/>
                </a:moveTo>
                <a:lnTo>
                  <a:pt x="6578" y="8331"/>
                </a:lnTo>
                <a:lnTo>
                  <a:pt x="4305" y="8928"/>
                </a:lnTo>
                <a:lnTo>
                  <a:pt x="1981" y="9169"/>
                </a:lnTo>
                <a:lnTo>
                  <a:pt x="1270" y="9956"/>
                </a:lnTo>
                <a:lnTo>
                  <a:pt x="609" y="10807"/>
                </a:lnTo>
                <a:lnTo>
                  <a:pt x="0" y="11683"/>
                </a:lnTo>
                <a:lnTo>
                  <a:pt x="1638" y="11671"/>
                </a:lnTo>
                <a:lnTo>
                  <a:pt x="3263" y="11506"/>
                </a:lnTo>
                <a:lnTo>
                  <a:pt x="4876" y="11214"/>
                </a:lnTo>
                <a:lnTo>
                  <a:pt x="5994" y="9791"/>
                </a:lnTo>
                <a:lnTo>
                  <a:pt x="7277" y="8508"/>
                </a:lnTo>
                <a:lnTo>
                  <a:pt x="8712" y="7416"/>
                </a:lnTo>
                <a:close/>
              </a:path>
              <a:path w="22860" h="12064">
                <a:moveTo>
                  <a:pt x="22453" y="0"/>
                </a:moveTo>
                <a:lnTo>
                  <a:pt x="20497" y="101"/>
                </a:lnTo>
                <a:lnTo>
                  <a:pt x="19151" y="253"/>
                </a:lnTo>
                <a:lnTo>
                  <a:pt x="17856" y="495"/>
                </a:lnTo>
                <a:lnTo>
                  <a:pt x="16598" y="2082"/>
                </a:lnTo>
                <a:lnTo>
                  <a:pt x="15112" y="3505"/>
                </a:lnTo>
                <a:lnTo>
                  <a:pt x="13462" y="4711"/>
                </a:lnTo>
                <a:lnTo>
                  <a:pt x="15443" y="3911"/>
                </a:lnTo>
                <a:lnTo>
                  <a:pt x="17614" y="3390"/>
                </a:lnTo>
                <a:lnTo>
                  <a:pt x="19951" y="3200"/>
                </a:lnTo>
                <a:lnTo>
                  <a:pt x="20954" y="2082"/>
                </a:lnTo>
                <a:lnTo>
                  <a:pt x="21704" y="1142"/>
                </a:lnTo>
                <a:lnTo>
                  <a:pt x="224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4" name="object 1374"/>
          <p:cNvSpPr/>
          <p:nvPr/>
        </p:nvSpPr>
        <p:spPr>
          <a:xfrm>
            <a:off x="4636757" y="4700473"/>
            <a:ext cx="3619" cy="2552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5" name="object 1375"/>
          <p:cNvSpPr/>
          <p:nvPr/>
        </p:nvSpPr>
        <p:spPr>
          <a:xfrm>
            <a:off x="4628324" y="4697310"/>
            <a:ext cx="15875" cy="10160"/>
          </a:xfrm>
          <a:custGeom>
            <a:avLst/>
            <a:gdLst/>
            <a:ahLst/>
            <a:cxnLst/>
            <a:rect l="l" t="t" r="r" b="b"/>
            <a:pathLst>
              <a:path w="15875" h="10160">
                <a:moveTo>
                  <a:pt x="0" y="0"/>
                </a:moveTo>
                <a:lnTo>
                  <a:pt x="3784" y="5461"/>
                </a:lnTo>
                <a:lnTo>
                  <a:pt x="9550" y="8750"/>
                </a:lnTo>
                <a:lnTo>
                  <a:pt x="15798" y="9931"/>
                </a:lnTo>
                <a:lnTo>
                  <a:pt x="15875" y="9652"/>
                </a:lnTo>
                <a:lnTo>
                  <a:pt x="14732" y="8216"/>
                </a:lnTo>
                <a:lnTo>
                  <a:pt x="13449" y="6896"/>
                </a:lnTo>
                <a:lnTo>
                  <a:pt x="12039" y="5727"/>
                </a:lnTo>
                <a:lnTo>
                  <a:pt x="10744" y="5003"/>
                </a:lnTo>
                <a:lnTo>
                  <a:pt x="9537" y="4140"/>
                </a:lnTo>
                <a:lnTo>
                  <a:pt x="8420" y="3162"/>
                </a:lnTo>
                <a:lnTo>
                  <a:pt x="5816" y="1612"/>
                </a:lnTo>
                <a:lnTo>
                  <a:pt x="2959" y="533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6" name="object 1376"/>
          <p:cNvSpPr/>
          <p:nvPr/>
        </p:nvSpPr>
        <p:spPr>
          <a:xfrm>
            <a:off x="4647781" y="4713071"/>
            <a:ext cx="1612" cy="7200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7" name="object 1377"/>
          <p:cNvSpPr/>
          <p:nvPr/>
        </p:nvSpPr>
        <p:spPr>
          <a:xfrm>
            <a:off x="4643272" y="4707242"/>
            <a:ext cx="6350" cy="21590"/>
          </a:xfrm>
          <a:custGeom>
            <a:avLst/>
            <a:gdLst/>
            <a:ahLst/>
            <a:cxnLst/>
            <a:rect l="l" t="t" r="r" b="b"/>
            <a:pathLst>
              <a:path w="6350" h="21589">
                <a:moveTo>
                  <a:pt x="850" y="0"/>
                </a:moveTo>
                <a:lnTo>
                  <a:pt x="368" y="1841"/>
                </a:lnTo>
                <a:lnTo>
                  <a:pt x="54" y="3771"/>
                </a:lnTo>
                <a:lnTo>
                  <a:pt x="0" y="6908"/>
                </a:lnTo>
                <a:lnTo>
                  <a:pt x="139" y="8254"/>
                </a:lnTo>
                <a:lnTo>
                  <a:pt x="736" y="9893"/>
                </a:lnTo>
                <a:lnTo>
                  <a:pt x="1181" y="11582"/>
                </a:lnTo>
                <a:lnTo>
                  <a:pt x="1447" y="13271"/>
                </a:lnTo>
                <a:lnTo>
                  <a:pt x="1625" y="14617"/>
                </a:lnTo>
                <a:lnTo>
                  <a:pt x="2514" y="17056"/>
                </a:lnTo>
                <a:lnTo>
                  <a:pt x="3721" y="19189"/>
                </a:lnTo>
                <a:lnTo>
                  <a:pt x="5168" y="21056"/>
                </a:lnTo>
                <a:lnTo>
                  <a:pt x="5664" y="19189"/>
                </a:lnTo>
                <a:lnTo>
                  <a:pt x="5981" y="17208"/>
                </a:lnTo>
                <a:lnTo>
                  <a:pt x="6108" y="13030"/>
                </a:lnTo>
                <a:lnTo>
                  <a:pt x="5257" y="10706"/>
                </a:lnTo>
                <a:lnTo>
                  <a:pt x="4711" y="8254"/>
                </a:lnTo>
                <a:lnTo>
                  <a:pt x="4508" y="5829"/>
                </a:lnTo>
                <a:lnTo>
                  <a:pt x="3682" y="3771"/>
                </a:lnTo>
                <a:lnTo>
                  <a:pt x="2552" y="1828"/>
                </a:lnTo>
                <a:lnTo>
                  <a:pt x="1193" y="63"/>
                </a:lnTo>
                <a:lnTo>
                  <a:pt x="8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8" name="object 1378"/>
          <p:cNvSpPr/>
          <p:nvPr/>
        </p:nvSpPr>
        <p:spPr>
          <a:xfrm>
            <a:off x="4555756" y="4702022"/>
            <a:ext cx="42265" cy="44869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9" name="object 1379"/>
          <p:cNvSpPr/>
          <p:nvPr/>
        </p:nvSpPr>
        <p:spPr>
          <a:xfrm>
            <a:off x="4560811" y="4702213"/>
            <a:ext cx="13119" cy="6807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0" name="object 1380"/>
          <p:cNvSpPr/>
          <p:nvPr/>
        </p:nvSpPr>
        <p:spPr>
          <a:xfrm>
            <a:off x="4585639" y="4703953"/>
            <a:ext cx="2793" cy="1701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1" name="object 1381"/>
          <p:cNvSpPr/>
          <p:nvPr/>
        </p:nvSpPr>
        <p:spPr>
          <a:xfrm>
            <a:off x="4596874" y="4718431"/>
            <a:ext cx="1859" cy="11798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2" name="object 1382"/>
          <p:cNvSpPr/>
          <p:nvPr/>
        </p:nvSpPr>
        <p:spPr>
          <a:xfrm>
            <a:off x="4553178" y="469893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2565" y="30556"/>
                </a:moveTo>
                <a:lnTo>
                  <a:pt x="1993" y="32994"/>
                </a:lnTo>
                <a:lnTo>
                  <a:pt x="1117" y="35217"/>
                </a:lnTo>
                <a:lnTo>
                  <a:pt x="0" y="37211"/>
                </a:lnTo>
                <a:lnTo>
                  <a:pt x="4156" y="42988"/>
                </a:lnTo>
                <a:lnTo>
                  <a:pt x="9618" y="47093"/>
                </a:lnTo>
                <a:lnTo>
                  <a:pt x="15964" y="49542"/>
                </a:lnTo>
                <a:lnTo>
                  <a:pt x="22771" y="50355"/>
                </a:lnTo>
                <a:lnTo>
                  <a:pt x="29973" y="49463"/>
                </a:lnTo>
                <a:lnTo>
                  <a:pt x="33803" y="47955"/>
                </a:lnTo>
                <a:lnTo>
                  <a:pt x="22821" y="47955"/>
                </a:lnTo>
                <a:lnTo>
                  <a:pt x="21640" y="47917"/>
                </a:lnTo>
                <a:lnTo>
                  <a:pt x="14809" y="46229"/>
                </a:lnTo>
                <a:lnTo>
                  <a:pt x="9274" y="42370"/>
                </a:lnTo>
                <a:lnTo>
                  <a:pt x="5153" y="36944"/>
                </a:lnTo>
                <a:lnTo>
                  <a:pt x="2565" y="30556"/>
                </a:lnTo>
                <a:close/>
              </a:path>
              <a:path w="46989" h="50800">
                <a:moveTo>
                  <a:pt x="44843" y="31292"/>
                </a:moveTo>
                <a:lnTo>
                  <a:pt x="41842" y="37973"/>
                </a:lnTo>
                <a:lnTo>
                  <a:pt x="36756" y="43248"/>
                </a:lnTo>
                <a:lnTo>
                  <a:pt x="30209" y="46710"/>
                </a:lnTo>
                <a:lnTo>
                  <a:pt x="22821" y="47955"/>
                </a:lnTo>
                <a:lnTo>
                  <a:pt x="33803" y="47955"/>
                </a:lnTo>
                <a:lnTo>
                  <a:pt x="36734" y="46801"/>
                </a:lnTo>
                <a:lnTo>
                  <a:pt x="42575" y="42370"/>
                </a:lnTo>
                <a:lnTo>
                  <a:pt x="46964" y="36245"/>
                </a:lnTo>
                <a:lnTo>
                  <a:pt x="46113" y="34734"/>
                </a:lnTo>
                <a:lnTo>
                  <a:pt x="45362" y="32994"/>
                </a:lnTo>
                <a:lnTo>
                  <a:pt x="44843" y="31292"/>
                </a:lnTo>
                <a:close/>
              </a:path>
              <a:path w="46989" h="50800">
                <a:moveTo>
                  <a:pt x="35255" y="6718"/>
                </a:moveTo>
                <a:lnTo>
                  <a:pt x="39471" y="9778"/>
                </a:lnTo>
                <a:lnTo>
                  <a:pt x="42532" y="14465"/>
                </a:lnTo>
                <a:lnTo>
                  <a:pt x="44145" y="19494"/>
                </a:lnTo>
                <a:lnTo>
                  <a:pt x="44640" y="17068"/>
                </a:lnTo>
                <a:lnTo>
                  <a:pt x="45440" y="14795"/>
                </a:lnTo>
                <a:lnTo>
                  <a:pt x="46494" y="12700"/>
                </a:lnTo>
                <a:lnTo>
                  <a:pt x="45808" y="11582"/>
                </a:lnTo>
                <a:lnTo>
                  <a:pt x="45046" y="10502"/>
                </a:lnTo>
                <a:lnTo>
                  <a:pt x="44208" y="9486"/>
                </a:lnTo>
                <a:lnTo>
                  <a:pt x="41071" y="9080"/>
                </a:lnTo>
                <a:lnTo>
                  <a:pt x="38036" y="8166"/>
                </a:lnTo>
                <a:lnTo>
                  <a:pt x="35255" y="6718"/>
                </a:lnTo>
                <a:close/>
              </a:path>
              <a:path w="46989" h="50800">
                <a:moveTo>
                  <a:pt x="7632" y="10083"/>
                </a:moveTo>
                <a:lnTo>
                  <a:pt x="5943" y="10439"/>
                </a:lnTo>
                <a:lnTo>
                  <a:pt x="4229" y="10655"/>
                </a:lnTo>
                <a:lnTo>
                  <a:pt x="2501" y="10718"/>
                </a:lnTo>
                <a:lnTo>
                  <a:pt x="1803" y="11645"/>
                </a:lnTo>
                <a:lnTo>
                  <a:pt x="1155" y="12623"/>
                </a:lnTo>
                <a:lnTo>
                  <a:pt x="584" y="13652"/>
                </a:lnTo>
                <a:lnTo>
                  <a:pt x="1524" y="15379"/>
                </a:lnTo>
                <a:lnTo>
                  <a:pt x="2247" y="17221"/>
                </a:lnTo>
                <a:lnTo>
                  <a:pt x="2717" y="19126"/>
                </a:lnTo>
                <a:lnTo>
                  <a:pt x="3721" y="15671"/>
                </a:lnTo>
                <a:lnTo>
                  <a:pt x="5384" y="12598"/>
                </a:lnTo>
                <a:lnTo>
                  <a:pt x="7632" y="10083"/>
                </a:lnTo>
                <a:close/>
              </a:path>
              <a:path w="46989" h="50800">
                <a:moveTo>
                  <a:pt x="29975" y="3124"/>
                </a:moveTo>
                <a:lnTo>
                  <a:pt x="25260" y="3124"/>
                </a:lnTo>
                <a:lnTo>
                  <a:pt x="27921" y="3276"/>
                </a:lnTo>
                <a:lnTo>
                  <a:pt x="30276" y="3937"/>
                </a:lnTo>
                <a:lnTo>
                  <a:pt x="32461" y="5016"/>
                </a:lnTo>
                <a:lnTo>
                  <a:pt x="30556" y="3670"/>
                </a:lnTo>
                <a:lnTo>
                  <a:pt x="29975" y="3124"/>
                </a:lnTo>
                <a:close/>
              </a:path>
              <a:path w="46989" h="50800">
                <a:moveTo>
                  <a:pt x="23609" y="0"/>
                </a:moveTo>
                <a:lnTo>
                  <a:pt x="22745" y="1181"/>
                </a:lnTo>
                <a:lnTo>
                  <a:pt x="21780" y="2286"/>
                </a:lnTo>
                <a:lnTo>
                  <a:pt x="20739" y="3276"/>
                </a:lnTo>
                <a:lnTo>
                  <a:pt x="25260" y="3124"/>
                </a:lnTo>
                <a:lnTo>
                  <a:pt x="29975" y="3124"/>
                </a:lnTo>
                <a:lnTo>
                  <a:pt x="28829" y="2044"/>
                </a:lnTo>
                <a:lnTo>
                  <a:pt x="27368" y="114"/>
                </a:lnTo>
                <a:lnTo>
                  <a:pt x="2360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3" name="object 1383"/>
          <p:cNvSpPr/>
          <p:nvPr/>
        </p:nvSpPr>
        <p:spPr>
          <a:xfrm>
            <a:off x="4557979" y="4699597"/>
            <a:ext cx="13931" cy="7429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4" name="object 1384"/>
          <p:cNvSpPr/>
          <p:nvPr/>
        </p:nvSpPr>
        <p:spPr>
          <a:xfrm>
            <a:off x="4555693" y="4698949"/>
            <a:ext cx="21590" cy="10795"/>
          </a:xfrm>
          <a:custGeom>
            <a:avLst/>
            <a:gdLst/>
            <a:ahLst/>
            <a:cxnLst/>
            <a:rect l="l" t="t" r="r" b="b"/>
            <a:pathLst>
              <a:path w="21589" h="10795">
                <a:moveTo>
                  <a:pt x="7605" y="7297"/>
                </a:moveTo>
                <a:lnTo>
                  <a:pt x="2286" y="8077"/>
                </a:lnTo>
                <a:lnTo>
                  <a:pt x="1473" y="8902"/>
                </a:lnTo>
                <a:lnTo>
                  <a:pt x="698" y="9778"/>
                </a:lnTo>
                <a:lnTo>
                  <a:pt x="0" y="10706"/>
                </a:lnTo>
                <a:lnTo>
                  <a:pt x="1727" y="10642"/>
                </a:lnTo>
                <a:lnTo>
                  <a:pt x="3441" y="10439"/>
                </a:lnTo>
                <a:lnTo>
                  <a:pt x="5130" y="10071"/>
                </a:lnTo>
                <a:lnTo>
                  <a:pt x="7605" y="7297"/>
                </a:lnTo>
                <a:close/>
              </a:path>
              <a:path w="21589" h="10795">
                <a:moveTo>
                  <a:pt x="13271" y="3899"/>
                </a:moveTo>
                <a:lnTo>
                  <a:pt x="12877" y="3949"/>
                </a:lnTo>
                <a:lnTo>
                  <a:pt x="8394" y="6413"/>
                </a:lnTo>
                <a:lnTo>
                  <a:pt x="7605" y="7297"/>
                </a:lnTo>
                <a:lnTo>
                  <a:pt x="12661" y="4572"/>
                </a:lnTo>
                <a:lnTo>
                  <a:pt x="13271" y="3899"/>
                </a:lnTo>
                <a:close/>
              </a:path>
              <a:path w="21589" h="10795">
                <a:moveTo>
                  <a:pt x="21107" y="0"/>
                </a:moveTo>
                <a:lnTo>
                  <a:pt x="19430" y="88"/>
                </a:lnTo>
                <a:lnTo>
                  <a:pt x="17792" y="304"/>
                </a:lnTo>
                <a:lnTo>
                  <a:pt x="16217" y="647"/>
                </a:lnTo>
                <a:lnTo>
                  <a:pt x="13271" y="3899"/>
                </a:lnTo>
                <a:lnTo>
                  <a:pt x="18237" y="3263"/>
                </a:lnTo>
                <a:lnTo>
                  <a:pt x="19278" y="2273"/>
                </a:lnTo>
                <a:lnTo>
                  <a:pt x="20231" y="1181"/>
                </a:lnTo>
                <a:lnTo>
                  <a:pt x="2110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5" name="object 1385"/>
          <p:cNvSpPr/>
          <p:nvPr/>
        </p:nvSpPr>
        <p:spPr>
          <a:xfrm>
            <a:off x="4588306" y="4701324"/>
            <a:ext cx="5422" cy="3467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6" name="object 1386"/>
          <p:cNvSpPr/>
          <p:nvPr/>
        </p:nvSpPr>
        <p:spPr>
          <a:xfrm>
            <a:off x="4580547" y="4699051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73" y="1930"/>
                </a:lnTo>
                <a:lnTo>
                  <a:pt x="3187" y="3568"/>
                </a:lnTo>
                <a:lnTo>
                  <a:pt x="5092" y="4902"/>
                </a:lnTo>
                <a:lnTo>
                  <a:pt x="6083" y="5397"/>
                </a:lnTo>
                <a:lnTo>
                  <a:pt x="7010" y="5969"/>
                </a:lnTo>
                <a:lnTo>
                  <a:pt x="7899" y="6604"/>
                </a:lnTo>
                <a:lnTo>
                  <a:pt x="10667" y="8051"/>
                </a:lnTo>
                <a:lnTo>
                  <a:pt x="13715" y="8966"/>
                </a:lnTo>
                <a:lnTo>
                  <a:pt x="16840" y="9372"/>
                </a:lnTo>
                <a:lnTo>
                  <a:pt x="15748" y="8051"/>
                </a:lnTo>
                <a:lnTo>
                  <a:pt x="14516" y="6832"/>
                </a:lnTo>
                <a:lnTo>
                  <a:pt x="13182" y="5740"/>
                </a:lnTo>
                <a:lnTo>
                  <a:pt x="11175" y="4902"/>
                </a:lnTo>
                <a:lnTo>
                  <a:pt x="9359" y="3708"/>
                </a:lnTo>
                <a:lnTo>
                  <a:pt x="7759" y="2273"/>
                </a:lnTo>
                <a:lnTo>
                  <a:pt x="5308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7" name="object 1387"/>
          <p:cNvSpPr/>
          <p:nvPr/>
        </p:nvSpPr>
        <p:spPr>
          <a:xfrm>
            <a:off x="4601298" y="4717084"/>
            <a:ext cx="1777" cy="11328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8" name="object 1388"/>
          <p:cNvSpPr/>
          <p:nvPr/>
        </p:nvSpPr>
        <p:spPr>
          <a:xfrm>
            <a:off x="4597323" y="4711636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349" y="0"/>
                </a:moveTo>
                <a:lnTo>
                  <a:pt x="1295" y="2095"/>
                </a:lnTo>
                <a:lnTo>
                  <a:pt x="495" y="4368"/>
                </a:lnTo>
                <a:lnTo>
                  <a:pt x="0" y="6794"/>
                </a:lnTo>
                <a:lnTo>
                  <a:pt x="431" y="8115"/>
                </a:lnTo>
                <a:lnTo>
                  <a:pt x="749" y="9461"/>
                </a:lnTo>
                <a:lnTo>
                  <a:pt x="1275" y="12700"/>
                </a:lnTo>
                <a:lnTo>
                  <a:pt x="1282" y="16141"/>
                </a:lnTo>
                <a:lnTo>
                  <a:pt x="698" y="18592"/>
                </a:lnTo>
                <a:lnTo>
                  <a:pt x="1244" y="20383"/>
                </a:lnTo>
                <a:lnTo>
                  <a:pt x="1968" y="22034"/>
                </a:lnTo>
                <a:lnTo>
                  <a:pt x="2819" y="23545"/>
                </a:lnTo>
                <a:lnTo>
                  <a:pt x="3835" y="21513"/>
                </a:lnTo>
                <a:lnTo>
                  <a:pt x="4622" y="19253"/>
                </a:lnTo>
                <a:lnTo>
                  <a:pt x="5105" y="16776"/>
                </a:lnTo>
                <a:lnTo>
                  <a:pt x="4508" y="14770"/>
                </a:lnTo>
                <a:lnTo>
                  <a:pt x="4114" y="12700"/>
                </a:lnTo>
                <a:lnTo>
                  <a:pt x="4189" y="8115"/>
                </a:lnTo>
                <a:lnTo>
                  <a:pt x="4343" y="7112"/>
                </a:lnTo>
                <a:lnTo>
                  <a:pt x="4749" y="5448"/>
                </a:lnTo>
                <a:lnTo>
                  <a:pt x="4190" y="3543"/>
                </a:lnTo>
                <a:lnTo>
                  <a:pt x="3365" y="1714"/>
                </a:lnTo>
                <a:lnTo>
                  <a:pt x="23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9" name="object 1389"/>
          <p:cNvSpPr/>
          <p:nvPr/>
        </p:nvSpPr>
        <p:spPr>
          <a:xfrm>
            <a:off x="4510366" y="4702022"/>
            <a:ext cx="40944" cy="44869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0" name="object 1390"/>
          <p:cNvSpPr/>
          <p:nvPr/>
        </p:nvSpPr>
        <p:spPr>
          <a:xfrm>
            <a:off x="4536694" y="4702937"/>
            <a:ext cx="7810" cy="486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1" name="object 1391"/>
          <p:cNvSpPr/>
          <p:nvPr/>
        </p:nvSpPr>
        <p:spPr>
          <a:xfrm>
            <a:off x="4550383" y="4719282"/>
            <a:ext cx="1866" cy="11925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2" name="object 1392"/>
          <p:cNvSpPr/>
          <p:nvPr/>
        </p:nvSpPr>
        <p:spPr>
          <a:xfrm>
            <a:off x="4507179" y="469893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3769"/>
                </a:moveTo>
                <a:lnTo>
                  <a:pt x="2273" y="35331"/>
                </a:lnTo>
                <a:lnTo>
                  <a:pt x="1206" y="36753"/>
                </a:lnTo>
                <a:lnTo>
                  <a:pt x="0" y="38036"/>
                </a:lnTo>
                <a:lnTo>
                  <a:pt x="4186" y="43449"/>
                </a:lnTo>
                <a:lnTo>
                  <a:pt x="9558" y="47296"/>
                </a:lnTo>
                <a:lnTo>
                  <a:pt x="15732" y="49593"/>
                </a:lnTo>
                <a:lnTo>
                  <a:pt x="22326" y="50355"/>
                </a:lnTo>
                <a:lnTo>
                  <a:pt x="29285" y="49525"/>
                </a:lnTo>
                <a:lnTo>
                  <a:pt x="33438" y="47955"/>
                </a:lnTo>
                <a:lnTo>
                  <a:pt x="22390" y="47955"/>
                </a:lnTo>
                <a:lnTo>
                  <a:pt x="21196" y="47917"/>
                </a:lnTo>
                <a:lnTo>
                  <a:pt x="12484" y="47447"/>
                </a:lnTo>
                <a:lnTo>
                  <a:pt x="6210" y="41275"/>
                </a:lnTo>
                <a:lnTo>
                  <a:pt x="3187" y="33769"/>
                </a:lnTo>
                <a:close/>
              </a:path>
              <a:path w="46989" h="50800">
                <a:moveTo>
                  <a:pt x="44132" y="32270"/>
                </a:moveTo>
                <a:lnTo>
                  <a:pt x="40963" y="38584"/>
                </a:lnTo>
                <a:lnTo>
                  <a:pt x="35909" y="43546"/>
                </a:lnTo>
                <a:lnTo>
                  <a:pt x="29530" y="46792"/>
                </a:lnTo>
                <a:lnTo>
                  <a:pt x="22390" y="47955"/>
                </a:lnTo>
                <a:lnTo>
                  <a:pt x="33438" y="47955"/>
                </a:lnTo>
                <a:lnTo>
                  <a:pt x="35845" y="47045"/>
                </a:lnTo>
                <a:lnTo>
                  <a:pt x="41568" y="42934"/>
                </a:lnTo>
                <a:lnTo>
                  <a:pt x="46012" y="37211"/>
                </a:lnTo>
                <a:lnTo>
                  <a:pt x="45237" y="35687"/>
                </a:lnTo>
                <a:lnTo>
                  <a:pt x="44602" y="34048"/>
                </a:lnTo>
                <a:lnTo>
                  <a:pt x="44132" y="32270"/>
                </a:lnTo>
                <a:close/>
              </a:path>
              <a:path w="46989" h="50800">
                <a:moveTo>
                  <a:pt x="37325" y="8864"/>
                </a:moveTo>
                <a:lnTo>
                  <a:pt x="40462" y="11976"/>
                </a:lnTo>
                <a:lnTo>
                  <a:pt x="42735" y="16065"/>
                </a:lnTo>
                <a:lnTo>
                  <a:pt x="43954" y="20332"/>
                </a:lnTo>
                <a:lnTo>
                  <a:pt x="44551" y="17932"/>
                </a:lnTo>
                <a:lnTo>
                  <a:pt x="45440" y="15697"/>
                </a:lnTo>
                <a:lnTo>
                  <a:pt x="46583" y="13652"/>
                </a:lnTo>
                <a:lnTo>
                  <a:pt x="46012" y="12585"/>
                </a:lnTo>
                <a:lnTo>
                  <a:pt x="45351" y="11569"/>
                </a:lnTo>
                <a:lnTo>
                  <a:pt x="44627" y="10591"/>
                </a:lnTo>
                <a:lnTo>
                  <a:pt x="42113" y="10337"/>
                </a:lnTo>
                <a:lnTo>
                  <a:pt x="39649" y="9766"/>
                </a:lnTo>
                <a:lnTo>
                  <a:pt x="37325" y="8864"/>
                </a:lnTo>
                <a:close/>
              </a:path>
              <a:path w="46989" h="50800">
                <a:moveTo>
                  <a:pt x="8978" y="6998"/>
                </a:moveTo>
                <a:lnTo>
                  <a:pt x="4927" y="7531"/>
                </a:lnTo>
                <a:lnTo>
                  <a:pt x="4444" y="7988"/>
                </a:lnTo>
                <a:lnTo>
                  <a:pt x="3530" y="8940"/>
                </a:lnTo>
                <a:lnTo>
                  <a:pt x="4216" y="10096"/>
                </a:lnTo>
                <a:lnTo>
                  <a:pt x="4813" y="11302"/>
                </a:lnTo>
                <a:lnTo>
                  <a:pt x="5295" y="12534"/>
                </a:lnTo>
                <a:lnTo>
                  <a:pt x="8978" y="6998"/>
                </a:lnTo>
                <a:close/>
              </a:path>
              <a:path w="46989" h="50800">
                <a:moveTo>
                  <a:pt x="15455" y="3086"/>
                </a:moveTo>
                <a:lnTo>
                  <a:pt x="9122" y="6781"/>
                </a:lnTo>
                <a:lnTo>
                  <a:pt x="8978" y="6998"/>
                </a:lnTo>
                <a:lnTo>
                  <a:pt x="10658" y="6769"/>
                </a:lnTo>
                <a:lnTo>
                  <a:pt x="16154" y="4343"/>
                </a:lnTo>
                <a:lnTo>
                  <a:pt x="17435" y="3108"/>
                </a:lnTo>
                <a:lnTo>
                  <a:pt x="15455" y="3086"/>
                </a:lnTo>
                <a:close/>
              </a:path>
              <a:path w="46989" h="50800">
                <a:moveTo>
                  <a:pt x="23240" y="0"/>
                </a:moveTo>
                <a:lnTo>
                  <a:pt x="21310" y="139"/>
                </a:lnTo>
                <a:lnTo>
                  <a:pt x="20370" y="279"/>
                </a:lnTo>
                <a:lnTo>
                  <a:pt x="17435" y="3108"/>
                </a:lnTo>
                <a:lnTo>
                  <a:pt x="26466" y="3213"/>
                </a:lnTo>
                <a:lnTo>
                  <a:pt x="28041" y="3517"/>
                </a:lnTo>
                <a:lnTo>
                  <a:pt x="29514" y="4000"/>
                </a:lnTo>
                <a:lnTo>
                  <a:pt x="28270" y="2832"/>
                </a:lnTo>
                <a:lnTo>
                  <a:pt x="27139" y="1511"/>
                </a:lnTo>
                <a:lnTo>
                  <a:pt x="26149" y="38"/>
                </a:lnTo>
                <a:lnTo>
                  <a:pt x="232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3" name="object 1393"/>
          <p:cNvSpPr/>
          <p:nvPr/>
        </p:nvSpPr>
        <p:spPr>
          <a:xfrm>
            <a:off x="4540097" y="4700549"/>
            <a:ext cx="9055" cy="5930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4" name="object 1394"/>
          <p:cNvSpPr/>
          <p:nvPr/>
        </p:nvSpPr>
        <p:spPr>
          <a:xfrm>
            <a:off x="4533328" y="4698974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0" y="0"/>
                </a:moveTo>
                <a:lnTo>
                  <a:pt x="990" y="1473"/>
                </a:lnTo>
                <a:lnTo>
                  <a:pt x="2120" y="2793"/>
                </a:lnTo>
                <a:lnTo>
                  <a:pt x="3365" y="3962"/>
                </a:lnTo>
                <a:lnTo>
                  <a:pt x="6350" y="4940"/>
                </a:lnTo>
                <a:lnTo>
                  <a:pt x="8978" y="6642"/>
                </a:lnTo>
                <a:lnTo>
                  <a:pt x="11163" y="8826"/>
                </a:lnTo>
                <a:lnTo>
                  <a:pt x="13500" y="9728"/>
                </a:lnTo>
                <a:lnTo>
                  <a:pt x="15963" y="10299"/>
                </a:lnTo>
                <a:lnTo>
                  <a:pt x="18478" y="10553"/>
                </a:lnTo>
                <a:lnTo>
                  <a:pt x="17665" y="9474"/>
                </a:lnTo>
                <a:lnTo>
                  <a:pt x="16789" y="8458"/>
                </a:lnTo>
                <a:lnTo>
                  <a:pt x="15824" y="7505"/>
                </a:lnTo>
                <a:lnTo>
                  <a:pt x="12230" y="6426"/>
                </a:lnTo>
                <a:lnTo>
                  <a:pt x="9182" y="4305"/>
                </a:lnTo>
                <a:lnTo>
                  <a:pt x="6769" y="1574"/>
                </a:lnTo>
                <a:lnTo>
                  <a:pt x="4597" y="736"/>
                </a:lnTo>
                <a:lnTo>
                  <a:pt x="2311" y="19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5" name="object 1395"/>
          <p:cNvSpPr/>
          <p:nvPr/>
        </p:nvSpPr>
        <p:spPr>
          <a:xfrm>
            <a:off x="4512106" y="4699216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398" y="876"/>
                </a:lnTo>
                <a:lnTo>
                  <a:pt x="4063" y="3416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6" name="object 1396"/>
          <p:cNvSpPr/>
          <p:nvPr/>
        </p:nvSpPr>
        <p:spPr>
          <a:xfrm>
            <a:off x="4554982" y="4718062"/>
            <a:ext cx="1617" cy="11430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7" name="object 1397"/>
          <p:cNvSpPr/>
          <p:nvPr/>
        </p:nvSpPr>
        <p:spPr>
          <a:xfrm>
            <a:off x="4551146" y="4712589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628" y="0"/>
                </a:moveTo>
                <a:lnTo>
                  <a:pt x="1473" y="2044"/>
                </a:lnTo>
                <a:lnTo>
                  <a:pt x="584" y="4279"/>
                </a:lnTo>
                <a:lnTo>
                  <a:pt x="0" y="6692"/>
                </a:lnTo>
                <a:lnTo>
                  <a:pt x="292" y="7734"/>
                </a:lnTo>
                <a:lnTo>
                  <a:pt x="533" y="8801"/>
                </a:lnTo>
                <a:lnTo>
                  <a:pt x="1206" y="12941"/>
                </a:lnTo>
                <a:lnTo>
                  <a:pt x="977" y="15900"/>
                </a:lnTo>
                <a:lnTo>
                  <a:pt x="165" y="18618"/>
                </a:lnTo>
                <a:lnTo>
                  <a:pt x="647" y="20396"/>
                </a:lnTo>
                <a:lnTo>
                  <a:pt x="1282" y="22047"/>
                </a:lnTo>
                <a:lnTo>
                  <a:pt x="2044" y="23558"/>
                </a:lnTo>
                <a:lnTo>
                  <a:pt x="3162" y="21564"/>
                </a:lnTo>
                <a:lnTo>
                  <a:pt x="4038" y="19342"/>
                </a:lnTo>
                <a:lnTo>
                  <a:pt x="4610" y="16916"/>
                </a:lnTo>
                <a:lnTo>
                  <a:pt x="4140" y="15163"/>
                </a:lnTo>
                <a:lnTo>
                  <a:pt x="3848" y="13398"/>
                </a:lnTo>
                <a:lnTo>
                  <a:pt x="3965" y="8801"/>
                </a:lnTo>
                <a:lnTo>
                  <a:pt x="4203" y="7416"/>
                </a:lnTo>
                <a:lnTo>
                  <a:pt x="4762" y="5473"/>
                </a:lnTo>
                <a:lnTo>
                  <a:pt x="4279" y="3568"/>
                </a:lnTo>
                <a:lnTo>
                  <a:pt x="3555" y="1727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8" name="object 1398"/>
          <p:cNvSpPr/>
          <p:nvPr/>
        </p:nvSpPr>
        <p:spPr>
          <a:xfrm>
            <a:off x="4465853" y="4698149"/>
            <a:ext cx="41630" cy="44881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9" name="object 1399"/>
          <p:cNvSpPr/>
          <p:nvPr/>
        </p:nvSpPr>
        <p:spPr>
          <a:xfrm>
            <a:off x="4495762" y="4699686"/>
            <a:ext cx="4940" cy="3111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0" name="object 1400"/>
          <p:cNvSpPr/>
          <p:nvPr/>
        </p:nvSpPr>
        <p:spPr>
          <a:xfrm>
            <a:off x="4488497" y="4698162"/>
            <a:ext cx="21272" cy="29019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1" name="object 1401"/>
          <p:cNvSpPr/>
          <p:nvPr/>
        </p:nvSpPr>
        <p:spPr>
          <a:xfrm>
            <a:off x="4437138" y="4669129"/>
            <a:ext cx="76949" cy="76301"/>
          </a:xfrm>
          <a:prstGeom prst="rect">
            <a:avLst/>
          </a:prstGeom>
          <a:blipFill>
            <a:blip r:embed="rId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2" name="object 1402"/>
          <p:cNvSpPr/>
          <p:nvPr/>
        </p:nvSpPr>
        <p:spPr>
          <a:xfrm>
            <a:off x="4437113" y="4685360"/>
            <a:ext cx="42075" cy="28409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3" name="object 1403"/>
          <p:cNvSpPr/>
          <p:nvPr/>
        </p:nvSpPr>
        <p:spPr>
          <a:xfrm>
            <a:off x="4465383" y="4696434"/>
            <a:ext cx="14795" cy="16306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4" name="object 1404"/>
          <p:cNvSpPr/>
          <p:nvPr/>
        </p:nvSpPr>
        <p:spPr>
          <a:xfrm>
            <a:off x="4462665" y="4707509"/>
            <a:ext cx="2830" cy="5994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5" name="object 1405"/>
          <p:cNvSpPr/>
          <p:nvPr/>
        </p:nvSpPr>
        <p:spPr>
          <a:xfrm>
            <a:off x="4441177" y="4705845"/>
            <a:ext cx="19926" cy="10553"/>
          </a:xfrm>
          <a:prstGeom prst="rect">
            <a:avLst/>
          </a:prstGeom>
          <a:blipFill>
            <a:blip r:embed="rId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6" name="object 1406"/>
          <p:cNvSpPr/>
          <p:nvPr/>
        </p:nvSpPr>
        <p:spPr>
          <a:xfrm>
            <a:off x="4460722" y="4713503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943" y="0"/>
                </a:moveTo>
                <a:lnTo>
                  <a:pt x="1422" y="114"/>
                </a:lnTo>
                <a:lnTo>
                  <a:pt x="380" y="266"/>
                </a:lnTo>
                <a:lnTo>
                  <a:pt x="177" y="1955"/>
                </a:lnTo>
                <a:lnTo>
                  <a:pt x="0" y="2768"/>
                </a:lnTo>
                <a:lnTo>
                  <a:pt x="1219" y="2628"/>
                </a:lnTo>
                <a:lnTo>
                  <a:pt x="1422" y="1727"/>
                </a:lnTo>
                <a:lnTo>
                  <a:pt x="1663" y="850"/>
                </a:lnTo>
                <a:lnTo>
                  <a:pt x="19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7" name="object 1407"/>
          <p:cNvSpPr/>
          <p:nvPr/>
        </p:nvSpPr>
        <p:spPr>
          <a:xfrm>
            <a:off x="4433519" y="4666005"/>
            <a:ext cx="51435" cy="30480"/>
          </a:xfrm>
          <a:custGeom>
            <a:avLst/>
            <a:gdLst/>
            <a:ahLst/>
            <a:cxnLst/>
            <a:rect l="l" t="t" r="r" b="b"/>
            <a:pathLst>
              <a:path w="51435" h="30479">
                <a:moveTo>
                  <a:pt x="37650" y="3124"/>
                </a:moveTo>
                <a:lnTo>
                  <a:pt x="25463" y="3124"/>
                </a:lnTo>
                <a:lnTo>
                  <a:pt x="26885" y="3162"/>
                </a:lnTo>
                <a:lnTo>
                  <a:pt x="34368" y="5200"/>
                </a:lnTo>
                <a:lnTo>
                  <a:pt x="40301" y="9858"/>
                </a:lnTo>
                <a:lnTo>
                  <a:pt x="44489" y="16263"/>
                </a:lnTo>
                <a:lnTo>
                  <a:pt x="46736" y="23545"/>
                </a:lnTo>
                <a:lnTo>
                  <a:pt x="47129" y="25933"/>
                </a:lnTo>
                <a:lnTo>
                  <a:pt x="47047" y="28409"/>
                </a:lnTo>
                <a:lnTo>
                  <a:pt x="46659" y="30429"/>
                </a:lnTo>
                <a:lnTo>
                  <a:pt x="48018" y="30010"/>
                </a:lnTo>
                <a:lnTo>
                  <a:pt x="49428" y="29667"/>
                </a:lnTo>
                <a:lnTo>
                  <a:pt x="50888" y="29425"/>
                </a:lnTo>
                <a:lnTo>
                  <a:pt x="51113" y="28244"/>
                </a:lnTo>
                <a:lnTo>
                  <a:pt x="51231" y="27355"/>
                </a:lnTo>
                <a:lnTo>
                  <a:pt x="51320" y="26263"/>
                </a:lnTo>
                <a:lnTo>
                  <a:pt x="50088" y="23431"/>
                </a:lnTo>
                <a:lnTo>
                  <a:pt x="49314" y="20180"/>
                </a:lnTo>
                <a:lnTo>
                  <a:pt x="49240" y="18846"/>
                </a:lnTo>
                <a:lnTo>
                  <a:pt x="49199" y="14757"/>
                </a:lnTo>
                <a:lnTo>
                  <a:pt x="45256" y="8856"/>
                </a:lnTo>
                <a:lnTo>
                  <a:pt x="39857" y="4183"/>
                </a:lnTo>
                <a:lnTo>
                  <a:pt x="37650" y="3124"/>
                </a:lnTo>
                <a:close/>
              </a:path>
              <a:path w="51435" h="30479">
                <a:moveTo>
                  <a:pt x="26466" y="0"/>
                </a:moveTo>
                <a:lnTo>
                  <a:pt x="0" y="18846"/>
                </a:lnTo>
                <a:lnTo>
                  <a:pt x="1257" y="19989"/>
                </a:lnTo>
                <a:lnTo>
                  <a:pt x="2235" y="19786"/>
                </a:lnTo>
                <a:lnTo>
                  <a:pt x="3225" y="19634"/>
                </a:lnTo>
                <a:lnTo>
                  <a:pt x="4241" y="19532"/>
                </a:lnTo>
                <a:lnTo>
                  <a:pt x="7155" y="12907"/>
                </a:lnTo>
                <a:lnTo>
                  <a:pt x="11799" y="7718"/>
                </a:lnTo>
                <a:lnTo>
                  <a:pt x="17970" y="4334"/>
                </a:lnTo>
                <a:lnTo>
                  <a:pt x="25463" y="3124"/>
                </a:lnTo>
                <a:lnTo>
                  <a:pt x="37650" y="3124"/>
                </a:lnTo>
                <a:lnTo>
                  <a:pt x="33446" y="1107"/>
                </a:lnTo>
                <a:lnTo>
                  <a:pt x="2646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8" name="object 1408"/>
          <p:cNvSpPr/>
          <p:nvPr/>
        </p:nvSpPr>
        <p:spPr>
          <a:xfrm>
            <a:off x="4434776" y="4685525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984" y="0"/>
                </a:moveTo>
                <a:lnTo>
                  <a:pt x="1968" y="114"/>
                </a:lnTo>
                <a:lnTo>
                  <a:pt x="977" y="266"/>
                </a:lnTo>
                <a:lnTo>
                  <a:pt x="0" y="469"/>
                </a:lnTo>
                <a:lnTo>
                  <a:pt x="838" y="1282"/>
                </a:lnTo>
                <a:lnTo>
                  <a:pt x="1612" y="2133"/>
                </a:lnTo>
                <a:lnTo>
                  <a:pt x="2336" y="3048"/>
                </a:lnTo>
                <a:lnTo>
                  <a:pt x="2501" y="2006"/>
                </a:lnTo>
                <a:lnTo>
                  <a:pt x="2717" y="990"/>
                </a:lnTo>
                <a:lnTo>
                  <a:pt x="29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9" name="object 1409"/>
          <p:cNvSpPr/>
          <p:nvPr/>
        </p:nvSpPr>
        <p:spPr>
          <a:xfrm>
            <a:off x="4482714" y="4680763"/>
            <a:ext cx="2540" cy="12065"/>
          </a:xfrm>
          <a:custGeom>
            <a:avLst/>
            <a:gdLst/>
            <a:ahLst/>
            <a:cxnLst/>
            <a:rect l="l" t="t" r="r" b="b"/>
            <a:pathLst>
              <a:path w="2539" h="12064">
                <a:moveTo>
                  <a:pt x="4" y="0"/>
                </a:moveTo>
                <a:lnTo>
                  <a:pt x="0" y="3263"/>
                </a:lnTo>
                <a:lnTo>
                  <a:pt x="118" y="5422"/>
                </a:lnTo>
                <a:lnTo>
                  <a:pt x="893" y="8674"/>
                </a:lnTo>
                <a:lnTo>
                  <a:pt x="2125" y="11506"/>
                </a:lnTo>
                <a:lnTo>
                  <a:pt x="2392" y="6870"/>
                </a:lnTo>
                <a:lnTo>
                  <a:pt x="1566" y="3263"/>
                </a:lnTo>
                <a:lnTo>
                  <a:pt x="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0" name="object 1410"/>
          <p:cNvSpPr/>
          <p:nvPr/>
        </p:nvSpPr>
        <p:spPr>
          <a:xfrm>
            <a:off x="4466640" y="4698543"/>
            <a:ext cx="16979" cy="16535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1" name="object 1411"/>
          <p:cNvSpPr/>
          <p:nvPr/>
        </p:nvSpPr>
        <p:spPr>
          <a:xfrm>
            <a:off x="4464900" y="4711801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819" y="0"/>
                </a:moveTo>
                <a:lnTo>
                  <a:pt x="2057" y="355"/>
                </a:lnTo>
                <a:lnTo>
                  <a:pt x="1282" y="673"/>
                </a:lnTo>
                <a:lnTo>
                  <a:pt x="482" y="939"/>
                </a:lnTo>
                <a:lnTo>
                  <a:pt x="328" y="2146"/>
                </a:lnTo>
                <a:lnTo>
                  <a:pt x="203" y="2857"/>
                </a:lnTo>
                <a:lnTo>
                  <a:pt x="0" y="3759"/>
                </a:lnTo>
                <a:lnTo>
                  <a:pt x="596" y="3619"/>
                </a:lnTo>
                <a:lnTo>
                  <a:pt x="1752" y="3276"/>
                </a:lnTo>
                <a:lnTo>
                  <a:pt x="2031" y="2146"/>
                </a:lnTo>
                <a:lnTo>
                  <a:pt x="2434" y="939"/>
                </a:lnTo>
                <a:lnTo>
                  <a:pt x="28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2" name="object 1412"/>
          <p:cNvSpPr/>
          <p:nvPr/>
        </p:nvSpPr>
        <p:spPr>
          <a:xfrm>
            <a:off x="4461954" y="4712741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10">
                <a:moveTo>
                  <a:pt x="3429" y="0"/>
                </a:moveTo>
                <a:lnTo>
                  <a:pt x="2540" y="304"/>
                </a:lnTo>
                <a:lnTo>
                  <a:pt x="1625" y="558"/>
                </a:lnTo>
                <a:lnTo>
                  <a:pt x="711" y="749"/>
                </a:lnTo>
                <a:lnTo>
                  <a:pt x="431" y="1600"/>
                </a:lnTo>
                <a:lnTo>
                  <a:pt x="0" y="3378"/>
                </a:lnTo>
                <a:lnTo>
                  <a:pt x="990" y="3238"/>
                </a:lnTo>
                <a:lnTo>
                  <a:pt x="1968" y="3048"/>
                </a:lnTo>
                <a:lnTo>
                  <a:pt x="2946" y="2819"/>
                </a:lnTo>
                <a:lnTo>
                  <a:pt x="3203" y="1600"/>
                </a:lnTo>
                <a:lnTo>
                  <a:pt x="3314" y="965"/>
                </a:lnTo>
                <a:lnTo>
                  <a:pt x="342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3" name="object 1413"/>
          <p:cNvSpPr/>
          <p:nvPr/>
        </p:nvSpPr>
        <p:spPr>
          <a:xfrm>
            <a:off x="4479188" y="4695431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219" y="0"/>
                </a:moveTo>
                <a:lnTo>
                  <a:pt x="3771" y="241"/>
                </a:lnTo>
                <a:lnTo>
                  <a:pt x="2362" y="571"/>
                </a:lnTo>
                <a:lnTo>
                  <a:pt x="990" y="990"/>
                </a:lnTo>
                <a:lnTo>
                  <a:pt x="762" y="2184"/>
                </a:lnTo>
                <a:lnTo>
                  <a:pt x="402" y="3403"/>
                </a:lnTo>
                <a:lnTo>
                  <a:pt x="0" y="4432"/>
                </a:lnTo>
                <a:lnTo>
                  <a:pt x="1397" y="3848"/>
                </a:lnTo>
                <a:lnTo>
                  <a:pt x="2870" y="3403"/>
                </a:lnTo>
                <a:lnTo>
                  <a:pt x="4432" y="3111"/>
                </a:lnTo>
                <a:lnTo>
                  <a:pt x="4749" y="2120"/>
                </a:lnTo>
                <a:lnTo>
                  <a:pt x="5016" y="1079"/>
                </a:lnTo>
                <a:lnTo>
                  <a:pt x="52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4" name="object 1414"/>
          <p:cNvSpPr/>
          <p:nvPr/>
        </p:nvSpPr>
        <p:spPr>
          <a:xfrm>
            <a:off x="4400753" y="4681918"/>
            <a:ext cx="29387" cy="44691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5" name="object 1415"/>
          <p:cNvSpPr/>
          <p:nvPr/>
        </p:nvSpPr>
        <p:spPr>
          <a:xfrm>
            <a:off x="4394250" y="4681906"/>
            <a:ext cx="24308" cy="35763"/>
          </a:xfrm>
          <a:prstGeom prst="rect">
            <a:avLst/>
          </a:prstGeom>
          <a:blipFill>
            <a:blip r:embed="rId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6" name="object 1416"/>
          <p:cNvSpPr/>
          <p:nvPr/>
        </p:nvSpPr>
        <p:spPr>
          <a:xfrm>
            <a:off x="4399013" y="4681740"/>
            <a:ext cx="38836" cy="43586"/>
          </a:xfrm>
          <a:prstGeom prst="rect">
            <a:avLst/>
          </a:prstGeom>
          <a:blipFill>
            <a:blip r:embed="rId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7" name="object 1417"/>
          <p:cNvSpPr/>
          <p:nvPr/>
        </p:nvSpPr>
        <p:spPr>
          <a:xfrm>
            <a:off x="4412996" y="4687341"/>
            <a:ext cx="19240" cy="39090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8" name="object 1418"/>
          <p:cNvSpPr/>
          <p:nvPr/>
        </p:nvSpPr>
        <p:spPr>
          <a:xfrm>
            <a:off x="4413003" y="4689945"/>
            <a:ext cx="24910" cy="24587"/>
          </a:xfrm>
          <a:prstGeom prst="rect">
            <a:avLst/>
          </a:prstGeom>
          <a:blipFill>
            <a:blip r:embed="rId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9" name="object 1419"/>
          <p:cNvSpPr/>
          <p:nvPr/>
        </p:nvSpPr>
        <p:spPr>
          <a:xfrm>
            <a:off x="4390529" y="4678629"/>
            <a:ext cx="52095" cy="50393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0" name="object 1420"/>
          <p:cNvSpPr/>
          <p:nvPr/>
        </p:nvSpPr>
        <p:spPr>
          <a:xfrm>
            <a:off x="4433099" y="468562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76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1" name="object 1421"/>
          <p:cNvSpPr/>
          <p:nvPr/>
        </p:nvSpPr>
        <p:spPr>
          <a:xfrm>
            <a:off x="4432452" y="4688611"/>
            <a:ext cx="9619" cy="22123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2" name="object 1422"/>
          <p:cNvSpPr/>
          <p:nvPr/>
        </p:nvSpPr>
        <p:spPr>
          <a:xfrm>
            <a:off x="4432503" y="4685995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2273" y="0"/>
                </a:moveTo>
                <a:lnTo>
                  <a:pt x="0" y="3568"/>
                </a:lnTo>
                <a:lnTo>
                  <a:pt x="1447" y="3098"/>
                </a:lnTo>
                <a:lnTo>
                  <a:pt x="2984" y="2768"/>
                </a:lnTo>
                <a:lnTo>
                  <a:pt x="4597" y="2616"/>
                </a:lnTo>
                <a:lnTo>
                  <a:pt x="3886" y="1663"/>
                </a:lnTo>
                <a:lnTo>
                  <a:pt x="3111" y="800"/>
                </a:lnTo>
                <a:lnTo>
                  <a:pt x="227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3" name="object 1423"/>
          <p:cNvSpPr/>
          <p:nvPr/>
        </p:nvSpPr>
        <p:spPr>
          <a:xfrm>
            <a:off x="4347806" y="4700092"/>
            <a:ext cx="43307" cy="37122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4" name="object 1424"/>
          <p:cNvSpPr/>
          <p:nvPr/>
        </p:nvSpPr>
        <p:spPr>
          <a:xfrm>
            <a:off x="4348403" y="4692345"/>
            <a:ext cx="21513" cy="17767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5" name="object 1425"/>
          <p:cNvSpPr/>
          <p:nvPr/>
        </p:nvSpPr>
        <p:spPr>
          <a:xfrm>
            <a:off x="4347997" y="4692345"/>
            <a:ext cx="43483" cy="24993"/>
          </a:xfrm>
          <a:prstGeom prst="rect">
            <a:avLst/>
          </a:prstGeom>
          <a:blipFill>
            <a:blip r:embed="rId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6" name="object 1426"/>
          <p:cNvSpPr/>
          <p:nvPr/>
        </p:nvSpPr>
        <p:spPr>
          <a:xfrm>
            <a:off x="4370532" y="4692358"/>
            <a:ext cx="20924" cy="27508"/>
          </a:xfrm>
          <a:prstGeom prst="rect">
            <a:avLst/>
          </a:prstGeom>
          <a:blipFill>
            <a:blip r:embed="rId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7" name="object 1427"/>
          <p:cNvSpPr/>
          <p:nvPr/>
        </p:nvSpPr>
        <p:spPr>
          <a:xfrm>
            <a:off x="4344466" y="4689233"/>
            <a:ext cx="51346" cy="50393"/>
          </a:xfrm>
          <a:prstGeom prst="rect">
            <a:avLst/>
          </a:prstGeom>
          <a:blipFill>
            <a:blip r:embed="rId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8" name="object 1428"/>
          <p:cNvSpPr/>
          <p:nvPr/>
        </p:nvSpPr>
        <p:spPr>
          <a:xfrm>
            <a:off x="4389818" y="4698987"/>
            <a:ext cx="5935" cy="18872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9" name="object 1429"/>
          <p:cNvSpPr/>
          <p:nvPr/>
        </p:nvSpPr>
        <p:spPr>
          <a:xfrm>
            <a:off x="4393615" y="4717732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0" y="0"/>
                </a:moveTo>
                <a:lnTo>
                  <a:pt x="469" y="749"/>
                </a:lnTo>
                <a:lnTo>
                  <a:pt x="998" y="1485"/>
                </a:lnTo>
                <a:lnTo>
                  <a:pt x="1511" y="2133"/>
                </a:lnTo>
                <a:lnTo>
                  <a:pt x="1668" y="1460"/>
                </a:lnTo>
                <a:lnTo>
                  <a:pt x="1917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0" name="object 1430"/>
          <p:cNvSpPr/>
          <p:nvPr/>
        </p:nvSpPr>
        <p:spPr>
          <a:xfrm>
            <a:off x="4300702" y="4698200"/>
            <a:ext cx="42164" cy="44830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1" name="object 1431"/>
          <p:cNvSpPr/>
          <p:nvPr/>
        </p:nvSpPr>
        <p:spPr>
          <a:xfrm>
            <a:off x="4304677" y="4698327"/>
            <a:ext cx="13969" cy="7658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2" name="object 1432"/>
          <p:cNvSpPr/>
          <p:nvPr/>
        </p:nvSpPr>
        <p:spPr>
          <a:xfrm>
            <a:off x="4302861" y="4698149"/>
            <a:ext cx="35915" cy="10464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3" name="object 1433"/>
          <p:cNvSpPr/>
          <p:nvPr/>
        </p:nvSpPr>
        <p:spPr>
          <a:xfrm>
            <a:off x="4324337" y="4698314"/>
            <a:ext cx="16471" cy="13398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4" name="object 1434"/>
          <p:cNvSpPr/>
          <p:nvPr/>
        </p:nvSpPr>
        <p:spPr>
          <a:xfrm>
            <a:off x="4298060" y="4697145"/>
            <a:ext cx="48895" cy="48895"/>
          </a:xfrm>
          <a:custGeom>
            <a:avLst/>
            <a:gdLst/>
            <a:ahLst/>
            <a:cxnLst/>
            <a:rect l="l" t="t" r="r" b="b"/>
            <a:pathLst>
              <a:path w="48895" h="48895">
                <a:moveTo>
                  <a:pt x="3975" y="33197"/>
                </a:moveTo>
                <a:lnTo>
                  <a:pt x="3454" y="35153"/>
                </a:lnTo>
                <a:lnTo>
                  <a:pt x="2730" y="36957"/>
                </a:lnTo>
                <a:lnTo>
                  <a:pt x="1841" y="38608"/>
                </a:lnTo>
                <a:lnTo>
                  <a:pt x="6730" y="45097"/>
                </a:lnTo>
                <a:lnTo>
                  <a:pt x="14554" y="48285"/>
                </a:lnTo>
                <a:lnTo>
                  <a:pt x="22453" y="48285"/>
                </a:lnTo>
                <a:lnTo>
                  <a:pt x="30669" y="47116"/>
                </a:lnTo>
                <a:lnTo>
                  <a:pt x="33336" y="45885"/>
                </a:lnTo>
                <a:lnTo>
                  <a:pt x="22504" y="45885"/>
                </a:lnTo>
                <a:lnTo>
                  <a:pt x="21323" y="45847"/>
                </a:lnTo>
                <a:lnTo>
                  <a:pt x="13208" y="45415"/>
                </a:lnTo>
                <a:lnTo>
                  <a:pt x="7200" y="40017"/>
                </a:lnTo>
                <a:lnTo>
                  <a:pt x="3975" y="33197"/>
                </a:lnTo>
                <a:close/>
              </a:path>
              <a:path w="48895" h="48895">
                <a:moveTo>
                  <a:pt x="42735" y="14579"/>
                </a:moveTo>
                <a:lnTo>
                  <a:pt x="43726" y="16776"/>
                </a:lnTo>
                <a:lnTo>
                  <a:pt x="44411" y="19100"/>
                </a:lnTo>
                <a:lnTo>
                  <a:pt x="44792" y="21424"/>
                </a:lnTo>
                <a:lnTo>
                  <a:pt x="44024" y="30926"/>
                </a:lnTo>
                <a:lnTo>
                  <a:pt x="39239" y="38703"/>
                </a:lnTo>
                <a:lnTo>
                  <a:pt x="31659" y="43956"/>
                </a:lnTo>
                <a:lnTo>
                  <a:pt x="22504" y="45885"/>
                </a:lnTo>
                <a:lnTo>
                  <a:pt x="33336" y="45885"/>
                </a:lnTo>
                <a:lnTo>
                  <a:pt x="38214" y="43632"/>
                </a:lnTo>
                <a:lnTo>
                  <a:pt x="44349" y="37864"/>
                </a:lnTo>
                <a:lnTo>
                  <a:pt x="48336" y="29845"/>
                </a:lnTo>
                <a:lnTo>
                  <a:pt x="46596" y="26619"/>
                </a:lnTo>
                <a:lnTo>
                  <a:pt x="45491" y="22745"/>
                </a:lnTo>
                <a:lnTo>
                  <a:pt x="45292" y="19100"/>
                </a:lnTo>
                <a:lnTo>
                  <a:pt x="45364" y="16001"/>
                </a:lnTo>
                <a:lnTo>
                  <a:pt x="45504" y="15100"/>
                </a:lnTo>
                <a:lnTo>
                  <a:pt x="44564" y="14973"/>
                </a:lnTo>
                <a:lnTo>
                  <a:pt x="43649" y="14795"/>
                </a:lnTo>
                <a:lnTo>
                  <a:pt x="42735" y="14579"/>
                </a:lnTo>
                <a:close/>
              </a:path>
              <a:path w="48895" h="48895">
                <a:moveTo>
                  <a:pt x="368" y="11391"/>
                </a:moveTo>
                <a:lnTo>
                  <a:pt x="0" y="12052"/>
                </a:lnTo>
                <a:lnTo>
                  <a:pt x="1015" y="13373"/>
                </a:lnTo>
                <a:lnTo>
                  <a:pt x="1904" y="14795"/>
                </a:lnTo>
                <a:lnTo>
                  <a:pt x="2641" y="16281"/>
                </a:lnTo>
                <a:lnTo>
                  <a:pt x="3187" y="14566"/>
                </a:lnTo>
                <a:lnTo>
                  <a:pt x="3911" y="12966"/>
                </a:lnTo>
                <a:lnTo>
                  <a:pt x="4787" y="11468"/>
                </a:lnTo>
                <a:lnTo>
                  <a:pt x="368" y="11391"/>
                </a:lnTo>
                <a:close/>
              </a:path>
              <a:path w="48895" h="48895">
                <a:moveTo>
                  <a:pt x="25780" y="0"/>
                </a:moveTo>
                <a:lnTo>
                  <a:pt x="25552" y="368"/>
                </a:lnTo>
                <a:lnTo>
                  <a:pt x="25044" y="1054"/>
                </a:lnTo>
                <a:lnTo>
                  <a:pt x="26276" y="1168"/>
                </a:lnTo>
                <a:lnTo>
                  <a:pt x="26098" y="787"/>
                </a:lnTo>
                <a:lnTo>
                  <a:pt x="2578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5" name="object 1435"/>
          <p:cNvSpPr/>
          <p:nvPr/>
        </p:nvSpPr>
        <p:spPr>
          <a:xfrm>
            <a:off x="4299927" y="4695088"/>
            <a:ext cx="21069" cy="11175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6" name="object 1436"/>
          <p:cNvSpPr/>
          <p:nvPr/>
        </p:nvSpPr>
        <p:spPr>
          <a:xfrm>
            <a:off x="4298429" y="4695037"/>
            <a:ext cx="26034" cy="13970"/>
          </a:xfrm>
          <a:custGeom>
            <a:avLst/>
            <a:gdLst/>
            <a:ahLst/>
            <a:cxnLst/>
            <a:rect l="l" t="t" r="r" b="b"/>
            <a:pathLst>
              <a:path w="26035" h="13970">
                <a:moveTo>
                  <a:pt x="6235" y="10947"/>
                </a:moveTo>
                <a:lnTo>
                  <a:pt x="5105" y="11125"/>
                </a:lnTo>
                <a:lnTo>
                  <a:pt x="1498" y="11188"/>
                </a:lnTo>
                <a:lnTo>
                  <a:pt x="965" y="11925"/>
                </a:lnTo>
                <a:lnTo>
                  <a:pt x="457" y="12687"/>
                </a:lnTo>
                <a:lnTo>
                  <a:pt x="0" y="13500"/>
                </a:lnTo>
                <a:lnTo>
                  <a:pt x="2743" y="13627"/>
                </a:lnTo>
                <a:lnTo>
                  <a:pt x="4419" y="13576"/>
                </a:lnTo>
                <a:lnTo>
                  <a:pt x="4965" y="12649"/>
                </a:lnTo>
                <a:lnTo>
                  <a:pt x="5575" y="11772"/>
                </a:lnTo>
                <a:lnTo>
                  <a:pt x="6235" y="10947"/>
                </a:lnTo>
                <a:close/>
              </a:path>
              <a:path w="26035" h="13970">
                <a:moveTo>
                  <a:pt x="24714" y="0"/>
                </a:moveTo>
                <a:lnTo>
                  <a:pt x="22567" y="50"/>
                </a:lnTo>
                <a:lnTo>
                  <a:pt x="21894" y="1206"/>
                </a:lnTo>
                <a:lnTo>
                  <a:pt x="21094" y="2286"/>
                </a:lnTo>
                <a:lnTo>
                  <a:pt x="20218" y="3289"/>
                </a:lnTo>
                <a:lnTo>
                  <a:pt x="24676" y="3162"/>
                </a:lnTo>
                <a:lnTo>
                  <a:pt x="25425" y="2108"/>
                </a:lnTo>
                <a:lnTo>
                  <a:pt x="24917" y="723"/>
                </a:lnTo>
                <a:lnTo>
                  <a:pt x="247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7" name="object 1437"/>
          <p:cNvSpPr/>
          <p:nvPr/>
        </p:nvSpPr>
        <p:spPr>
          <a:xfrm>
            <a:off x="4328426" y="4695812"/>
            <a:ext cx="15916" cy="13995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8" name="object 1438"/>
          <p:cNvSpPr/>
          <p:nvPr/>
        </p:nvSpPr>
        <p:spPr>
          <a:xfrm>
            <a:off x="4323854" y="4695177"/>
            <a:ext cx="20320" cy="17145"/>
          </a:xfrm>
          <a:custGeom>
            <a:avLst/>
            <a:gdLst/>
            <a:ahLst/>
            <a:cxnLst/>
            <a:rect l="l" t="t" r="r" b="b"/>
            <a:pathLst>
              <a:path w="20320" h="17145">
                <a:moveTo>
                  <a:pt x="14922" y="12788"/>
                </a:moveTo>
                <a:lnTo>
                  <a:pt x="15697" y="13982"/>
                </a:lnTo>
                <a:lnTo>
                  <a:pt x="16456" y="15430"/>
                </a:lnTo>
                <a:lnTo>
                  <a:pt x="16954" y="16535"/>
                </a:lnTo>
                <a:lnTo>
                  <a:pt x="17856" y="16763"/>
                </a:lnTo>
                <a:lnTo>
                  <a:pt x="18783" y="16941"/>
                </a:lnTo>
                <a:lnTo>
                  <a:pt x="19710" y="17068"/>
                </a:lnTo>
                <a:lnTo>
                  <a:pt x="19837" y="16243"/>
                </a:lnTo>
                <a:lnTo>
                  <a:pt x="20035" y="15239"/>
                </a:lnTo>
                <a:lnTo>
                  <a:pt x="20180" y="14630"/>
                </a:lnTo>
                <a:lnTo>
                  <a:pt x="18287" y="14274"/>
                </a:lnTo>
                <a:lnTo>
                  <a:pt x="16535" y="13639"/>
                </a:lnTo>
                <a:lnTo>
                  <a:pt x="14922" y="12788"/>
                </a:lnTo>
                <a:close/>
              </a:path>
              <a:path w="20320" h="17145">
                <a:moveTo>
                  <a:pt x="1181" y="0"/>
                </a:moveTo>
                <a:lnTo>
                  <a:pt x="812" y="673"/>
                </a:lnTo>
                <a:lnTo>
                  <a:pt x="419" y="1333"/>
                </a:lnTo>
                <a:lnTo>
                  <a:pt x="0" y="1968"/>
                </a:lnTo>
                <a:lnTo>
                  <a:pt x="482" y="3136"/>
                </a:lnTo>
                <a:lnTo>
                  <a:pt x="2806" y="3428"/>
                </a:lnTo>
                <a:lnTo>
                  <a:pt x="4952" y="4152"/>
                </a:lnTo>
                <a:lnTo>
                  <a:pt x="6896" y="5194"/>
                </a:lnTo>
                <a:lnTo>
                  <a:pt x="5981" y="3759"/>
                </a:lnTo>
                <a:lnTo>
                  <a:pt x="5206" y="2222"/>
                </a:lnTo>
                <a:lnTo>
                  <a:pt x="4572" y="634"/>
                </a:lnTo>
                <a:lnTo>
                  <a:pt x="3467" y="342"/>
                </a:lnTo>
                <a:lnTo>
                  <a:pt x="2324" y="126"/>
                </a:lnTo>
                <a:lnTo>
                  <a:pt x="118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9" name="object 1439"/>
          <p:cNvSpPr/>
          <p:nvPr/>
        </p:nvSpPr>
        <p:spPr>
          <a:xfrm>
            <a:off x="4323143" y="4695037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459" y="1473"/>
                </a:lnTo>
                <a:lnTo>
                  <a:pt x="711" y="2108"/>
                </a:lnTo>
                <a:lnTo>
                  <a:pt x="1152" y="1435"/>
                </a:lnTo>
                <a:lnTo>
                  <a:pt x="1905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0" name="object 1440"/>
          <p:cNvSpPr/>
          <p:nvPr/>
        </p:nvSpPr>
        <p:spPr>
          <a:xfrm>
            <a:off x="4343298" y="4712246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66" y="0"/>
                </a:moveTo>
                <a:lnTo>
                  <a:pt x="126" y="901"/>
                </a:lnTo>
                <a:lnTo>
                  <a:pt x="0" y="3136"/>
                </a:lnTo>
                <a:lnTo>
                  <a:pt x="253" y="7645"/>
                </a:lnTo>
                <a:lnTo>
                  <a:pt x="1358" y="11506"/>
                </a:lnTo>
                <a:lnTo>
                  <a:pt x="3098" y="14744"/>
                </a:lnTo>
                <a:lnTo>
                  <a:pt x="3695" y="12712"/>
                </a:lnTo>
                <a:lnTo>
                  <a:pt x="4076" y="10502"/>
                </a:lnTo>
                <a:lnTo>
                  <a:pt x="4343" y="5422"/>
                </a:lnTo>
                <a:lnTo>
                  <a:pt x="3949" y="2768"/>
                </a:lnTo>
                <a:lnTo>
                  <a:pt x="3111" y="266"/>
                </a:lnTo>
                <a:lnTo>
                  <a:pt x="1206" y="139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1" name="object 1441"/>
          <p:cNvSpPr/>
          <p:nvPr/>
        </p:nvSpPr>
        <p:spPr>
          <a:xfrm>
            <a:off x="4344034" y="4708182"/>
            <a:ext cx="1397" cy="1828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2" name="object 1442"/>
          <p:cNvSpPr/>
          <p:nvPr/>
        </p:nvSpPr>
        <p:spPr>
          <a:xfrm>
            <a:off x="4343565" y="4709807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469" y="0"/>
                </a:moveTo>
                <a:lnTo>
                  <a:pt x="238" y="1015"/>
                </a:lnTo>
                <a:lnTo>
                  <a:pt x="0" y="2438"/>
                </a:lnTo>
                <a:lnTo>
                  <a:pt x="952" y="2578"/>
                </a:lnTo>
                <a:lnTo>
                  <a:pt x="2857" y="2705"/>
                </a:lnTo>
                <a:lnTo>
                  <a:pt x="2483" y="1612"/>
                </a:lnTo>
                <a:lnTo>
                  <a:pt x="2146" y="800"/>
                </a:lnTo>
                <a:lnTo>
                  <a:pt x="1866" y="203"/>
                </a:lnTo>
                <a:lnTo>
                  <a:pt x="1384" y="152"/>
                </a:lnTo>
                <a:lnTo>
                  <a:pt x="4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3" name="object 1443"/>
          <p:cNvSpPr/>
          <p:nvPr/>
        </p:nvSpPr>
        <p:spPr>
          <a:xfrm>
            <a:off x="4256100" y="4702022"/>
            <a:ext cx="41490" cy="44869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4" name="object 1444"/>
          <p:cNvSpPr/>
          <p:nvPr/>
        </p:nvSpPr>
        <p:spPr>
          <a:xfrm>
            <a:off x="4285716" y="4703965"/>
            <a:ext cx="2781" cy="1689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5" name="object 1445"/>
          <p:cNvSpPr/>
          <p:nvPr/>
        </p:nvSpPr>
        <p:spPr>
          <a:xfrm>
            <a:off x="4294924" y="4714697"/>
            <a:ext cx="3987" cy="17246"/>
          </a:xfrm>
          <a:prstGeom prst="rect">
            <a:avLst/>
          </a:prstGeom>
          <a:blipFill>
            <a:blip r:embed="rId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6" name="object 1446"/>
          <p:cNvSpPr/>
          <p:nvPr/>
        </p:nvSpPr>
        <p:spPr>
          <a:xfrm>
            <a:off x="4252963" y="469893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36" y="31546"/>
                </a:moveTo>
                <a:lnTo>
                  <a:pt x="2273" y="33426"/>
                </a:lnTo>
                <a:lnTo>
                  <a:pt x="1219" y="35115"/>
                </a:lnTo>
                <a:lnTo>
                  <a:pt x="0" y="36639"/>
                </a:lnTo>
                <a:lnTo>
                  <a:pt x="4123" y="42667"/>
                </a:lnTo>
                <a:lnTo>
                  <a:pt x="9639" y="46950"/>
                </a:lnTo>
                <a:lnTo>
                  <a:pt x="16098" y="49507"/>
                </a:lnTo>
                <a:lnTo>
                  <a:pt x="23050" y="50355"/>
                </a:lnTo>
                <a:lnTo>
                  <a:pt x="30110" y="49499"/>
                </a:lnTo>
                <a:lnTo>
                  <a:pt x="34123" y="47955"/>
                </a:lnTo>
                <a:lnTo>
                  <a:pt x="23101" y="47955"/>
                </a:lnTo>
                <a:lnTo>
                  <a:pt x="21920" y="47917"/>
                </a:lnTo>
                <a:lnTo>
                  <a:pt x="12369" y="47409"/>
                </a:lnTo>
                <a:lnTo>
                  <a:pt x="5740" y="40017"/>
                </a:lnTo>
                <a:lnTo>
                  <a:pt x="3136" y="31546"/>
                </a:lnTo>
                <a:close/>
              </a:path>
              <a:path w="46989" h="50800">
                <a:moveTo>
                  <a:pt x="44615" y="33007"/>
                </a:moveTo>
                <a:lnTo>
                  <a:pt x="41333" y="39039"/>
                </a:lnTo>
                <a:lnTo>
                  <a:pt x="36310" y="43767"/>
                </a:lnTo>
                <a:lnTo>
                  <a:pt x="30061" y="46851"/>
                </a:lnTo>
                <a:lnTo>
                  <a:pt x="23101" y="47955"/>
                </a:lnTo>
                <a:lnTo>
                  <a:pt x="34123" y="47955"/>
                </a:lnTo>
                <a:lnTo>
                  <a:pt x="36752" y="46943"/>
                </a:lnTo>
                <a:lnTo>
                  <a:pt x="42515" y="42709"/>
                </a:lnTo>
                <a:lnTo>
                  <a:pt x="46939" y="36817"/>
                </a:lnTo>
                <a:lnTo>
                  <a:pt x="46075" y="35648"/>
                </a:lnTo>
                <a:lnTo>
                  <a:pt x="45288" y="34378"/>
                </a:lnTo>
                <a:lnTo>
                  <a:pt x="44615" y="33007"/>
                </a:lnTo>
                <a:close/>
              </a:path>
              <a:path w="46989" h="50800">
                <a:moveTo>
                  <a:pt x="35521" y="6718"/>
                </a:moveTo>
                <a:lnTo>
                  <a:pt x="38671" y="9004"/>
                </a:lnTo>
                <a:lnTo>
                  <a:pt x="41173" y="12191"/>
                </a:lnTo>
                <a:lnTo>
                  <a:pt x="42913" y="15760"/>
                </a:lnTo>
                <a:lnTo>
                  <a:pt x="43459" y="13804"/>
                </a:lnTo>
                <a:lnTo>
                  <a:pt x="44183" y="11976"/>
                </a:lnTo>
                <a:lnTo>
                  <a:pt x="45097" y="10261"/>
                </a:lnTo>
                <a:lnTo>
                  <a:pt x="44475" y="9486"/>
                </a:lnTo>
                <a:lnTo>
                  <a:pt x="41351" y="9080"/>
                </a:lnTo>
                <a:lnTo>
                  <a:pt x="38303" y="8153"/>
                </a:lnTo>
                <a:lnTo>
                  <a:pt x="35521" y="6718"/>
                </a:lnTo>
                <a:close/>
              </a:path>
              <a:path w="46989" h="50800">
                <a:moveTo>
                  <a:pt x="9325" y="7048"/>
                </a:moveTo>
                <a:lnTo>
                  <a:pt x="5638" y="7531"/>
                </a:lnTo>
                <a:lnTo>
                  <a:pt x="4724" y="8394"/>
                </a:lnTo>
                <a:lnTo>
                  <a:pt x="3873" y="9334"/>
                </a:lnTo>
                <a:lnTo>
                  <a:pt x="3086" y="10325"/>
                </a:lnTo>
                <a:lnTo>
                  <a:pt x="3797" y="11709"/>
                </a:lnTo>
                <a:lnTo>
                  <a:pt x="4368" y="13144"/>
                </a:lnTo>
                <a:lnTo>
                  <a:pt x="4775" y="14643"/>
                </a:lnTo>
                <a:lnTo>
                  <a:pt x="8394" y="7670"/>
                </a:lnTo>
                <a:lnTo>
                  <a:pt x="9325" y="7048"/>
                </a:lnTo>
                <a:close/>
              </a:path>
              <a:path w="46989" h="50800">
                <a:moveTo>
                  <a:pt x="15252" y="3086"/>
                </a:moveTo>
                <a:lnTo>
                  <a:pt x="9325" y="7048"/>
                </a:lnTo>
                <a:lnTo>
                  <a:pt x="11366" y="6781"/>
                </a:lnTo>
                <a:lnTo>
                  <a:pt x="16878" y="4343"/>
                </a:lnTo>
                <a:lnTo>
                  <a:pt x="18171" y="3096"/>
                </a:lnTo>
                <a:lnTo>
                  <a:pt x="15252" y="3086"/>
                </a:lnTo>
                <a:close/>
              </a:path>
              <a:path w="46989" h="50800">
                <a:moveTo>
                  <a:pt x="23964" y="0"/>
                </a:moveTo>
                <a:lnTo>
                  <a:pt x="22034" y="139"/>
                </a:lnTo>
                <a:lnTo>
                  <a:pt x="21094" y="279"/>
                </a:lnTo>
                <a:lnTo>
                  <a:pt x="18171" y="3096"/>
                </a:lnTo>
                <a:lnTo>
                  <a:pt x="25526" y="3124"/>
                </a:lnTo>
                <a:lnTo>
                  <a:pt x="28155" y="3263"/>
                </a:lnTo>
                <a:lnTo>
                  <a:pt x="30568" y="3937"/>
                </a:lnTo>
                <a:lnTo>
                  <a:pt x="32753" y="5029"/>
                </a:lnTo>
                <a:lnTo>
                  <a:pt x="30835" y="3670"/>
                </a:lnTo>
                <a:lnTo>
                  <a:pt x="29108" y="2044"/>
                </a:lnTo>
                <a:lnTo>
                  <a:pt x="27647" y="114"/>
                </a:lnTo>
                <a:lnTo>
                  <a:pt x="239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7" name="object 1447"/>
          <p:cNvSpPr/>
          <p:nvPr/>
        </p:nvSpPr>
        <p:spPr>
          <a:xfrm>
            <a:off x="4288383" y="4701337"/>
            <a:ext cx="5410" cy="3454"/>
          </a:xfrm>
          <a:prstGeom prst="rect">
            <a:avLst/>
          </a:prstGeom>
          <a:blipFill>
            <a:blip r:embed="rId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8" name="object 1448"/>
          <p:cNvSpPr/>
          <p:nvPr/>
        </p:nvSpPr>
        <p:spPr>
          <a:xfrm>
            <a:off x="4280623" y="4699051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60" y="1930"/>
                </a:lnTo>
                <a:lnTo>
                  <a:pt x="3187" y="3556"/>
                </a:lnTo>
                <a:lnTo>
                  <a:pt x="5092" y="4902"/>
                </a:lnTo>
                <a:lnTo>
                  <a:pt x="6070" y="5397"/>
                </a:lnTo>
                <a:lnTo>
                  <a:pt x="6997" y="5969"/>
                </a:lnTo>
                <a:lnTo>
                  <a:pt x="7874" y="6591"/>
                </a:lnTo>
                <a:lnTo>
                  <a:pt x="10684" y="8051"/>
                </a:lnTo>
                <a:lnTo>
                  <a:pt x="13690" y="8966"/>
                </a:lnTo>
                <a:lnTo>
                  <a:pt x="16827" y="9372"/>
                </a:lnTo>
                <a:lnTo>
                  <a:pt x="15722" y="8039"/>
                </a:lnTo>
                <a:lnTo>
                  <a:pt x="14503" y="6832"/>
                </a:lnTo>
                <a:lnTo>
                  <a:pt x="13169" y="5740"/>
                </a:lnTo>
                <a:lnTo>
                  <a:pt x="11175" y="4889"/>
                </a:lnTo>
                <a:lnTo>
                  <a:pt x="9359" y="3708"/>
                </a:lnTo>
                <a:lnTo>
                  <a:pt x="7759" y="2273"/>
                </a:lnTo>
                <a:lnTo>
                  <a:pt x="5308" y="1092"/>
                </a:lnTo>
                <a:lnTo>
                  <a:pt x="2679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9" name="object 1449"/>
          <p:cNvSpPr/>
          <p:nvPr/>
        </p:nvSpPr>
        <p:spPr>
          <a:xfrm>
            <a:off x="4258614" y="4699216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55" y="0"/>
                </a:moveTo>
                <a:lnTo>
                  <a:pt x="9410" y="863"/>
                </a:lnTo>
                <a:lnTo>
                  <a:pt x="4076" y="3416"/>
                </a:lnTo>
                <a:lnTo>
                  <a:pt x="0" y="7251"/>
                </a:lnTo>
                <a:lnTo>
                  <a:pt x="5727" y="6502"/>
                </a:lnTo>
                <a:lnTo>
                  <a:pt x="11239" y="4063"/>
                </a:lnTo>
                <a:lnTo>
                  <a:pt x="1545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0" name="object 1450"/>
          <p:cNvSpPr/>
          <p:nvPr/>
        </p:nvSpPr>
        <p:spPr>
          <a:xfrm>
            <a:off x="4299438" y="4713414"/>
            <a:ext cx="3765" cy="16929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1" name="object 1451"/>
          <p:cNvSpPr/>
          <p:nvPr/>
        </p:nvSpPr>
        <p:spPr>
          <a:xfrm>
            <a:off x="4295889" y="4709198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84" y="0"/>
                </a:moveTo>
                <a:lnTo>
                  <a:pt x="1269" y="1714"/>
                </a:lnTo>
                <a:lnTo>
                  <a:pt x="533" y="3555"/>
                </a:lnTo>
                <a:lnTo>
                  <a:pt x="0" y="5499"/>
                </a:lnTo>
                <a:lnTo>
                  <a:pt x="1206" y="7962"/>
                </a:lnTo>
                <a:lnTo>
                  <a:pt x="2044" y="10604"/>
                </a:lnTo>
                <a:lnTo>
                  <a:pt x="3022" y="16611"/>
                </a:lnTo>
                <a:lnTo>
                  <a:pt x="2692" y="19824"/>
                </a:lnTo>
                <a:lnTo>
                  <a:pt x="1701" y="22745"/>
                </a:lnTo>
                <a:lnTo>
                  <a:pt x="2374" y="24117"/>
                </a:lnTo>
                <a:lnTo>
                  <a:pt x="3149" y="25400"/>
                </a:lnTo>
                <a:lnTo>
                  <a:pt x="4025" y="26555"/>
                </a:lnTo>
                <a:lnTo>
                  <a:pt x="4914" y="24904"/>
                </a:lnTo>
                <a:lnTo>
                  <a:pt x="5626" y="23101"/>
                </a:lnTo>
                <a:lnTo>
                  <a:pt x="6159" y="21145"/>
                </a:lnTo>
                <a:lnTo>
                  <a:pt x="4673" y="18008"/>
                </a:lnTo>
                <a:lnTo>
                  <a:pt x="3784" y="14554"/>
                </a:lnTo>
                <a:lnTo>
                  <a:pt x="3543" y="11150"/>
                </a:lnTo>
                <a:lnTo>
                  <a:pt x="3682" y="8712"/>
                </a:lnTo>
                <a:lnTo>
                  <a:pt x="4114" y="6388"/>
                </a:lnTo>
                <a:lnTo>
                  <a:pt x="4813" y="4229"/>
                </a:lnTo>
                <a:lnTo>
                  <a:pt x="4089" y="2743"/>
                </a:lnTo>
                <a:lnTo>
                  <a:pt x="3200" y="1320"/>
                </a:lnTo>
                <a:lnTo>
                  <a:pt x="21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2" name="object 1452"/>
          <p:cNvSpPr/>
          <p:nvPr/>
        </p:nvSpPr>
        <p:spPr>
          <a:xfrm>
            <a:off x="4211065" y="4698149"/>
            <a:ext cx="41795" cy="44881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3" name="object 1453"/>
          <p:cNvSpPr/>
          <p:nvPr/>
        </p:nvSpPr>
        <p:spPr>
          <a:xfrm>
            <a:off x="4235132" y="4698288"/>
            <a:ext cx="13233" cy="7734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4" name="object 1454"/>
          <p:cNvSpPr/>
          <p:nvPr/>
        </p:nvSpPr>
        <p:spPr>
          <a:xfrm>
            <a:off x="4250410" y="4714481"/>
            <a:ext cx="4229" cy="17119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5" name="object 1455"/>
          <p:cNvSpPr/>
          <p:nvPr/>
        </p:nvSpPr>
        <p:spPr>
          <a:xfrm>
            <a:off x="4208233" y="4695050"/>
            <a:ext cx="48260" cy="50800"/>
          </a:xfrm>
          <a:custGeom>
            <a:avLst/>
            <a:gdLst/>
            <a:ahLst/>
            <a:cxnLst/>
            <a:rect l="l" t="t" r="r" b="b"/>
            <a:pathLst>
              <a:path w="48260" h="50800">
                <a:moveTo>
                  <a:pt x="2832" y="29616"/>
                </a:moveTo>
                <a:lnTo>
                  <a:pt x="2171" y="32029"/>
                </a:lnTo>
                <a:lnTo>
                  <a:pt x="1206" y="34213"/>
                </a:lnTo>
                <a:lnTo>
                  <a:pt x="0" y="36169"/>
                </a:lnTo>
                <a:lnTo>
                  <a:pt x="4092" y="42413"/>
                </a:lnTo>
                <a:lnTo>
                  <a:pt x="9653" y="46851"/>
                </a:lnTo>
                <a:lnTo>
                  <a:pt x="16207" y="49501"/>
                </a:lnTo>
                <a:lnTo>
                  <a:pt x="23279" y="50380"/>
                </a:lnTo>
                <a:lnTo>
                  <a:pt x="31356" y="50380"/>
                </a:lnTo>
                <a:lnTo>
                  <a:pt x="37247" y="47980"/>
                </a:lnTo>
                <a:lnTo>
                  <a:pt x="31521" y="47980"/>
                </a:lnTo>
                <a:lnTo>
                  <a:pt x="22148" y="47942"/>
                </a:lnTo>
                <a:lnTo>
                  <a:pt x="15096" y="46150"/>
                </a:lnTo>
                <a:lnTo>
                  <a:pt x="9437" y="42046"/>
                </a:lnTo>
                <a:lnTo>
                  <a:pt x="5305" y="36308"/>
                </a:lnTo>
                <a:lnTo>
                  <a:pt x="2832" y="29616"/>
                </a:lnTo>
                <a:close/>
              </a:path>
              <a:path w="48260" h="50800">
                <a:moveTo>
                  <a:pt x="43243" y="36563"/>
                </a:moveTo>
                <a:lnTo>
                  <a:pt x="39319" y="43408"/>
                </a:lnTo>
                <a:lnTo>
                  <a:pt x="31521" y="47980"/>
                </a:lnTo>
                <a:lnTo>
                  <a:pt x="37247" y="47980"/>
                </a:lnTo>
                <a:lnTo>
                  <a:pt x="39522" y="47053"/>
                </a:lnTo>
                <a:lnTo>
                  <a:pt x="44729" y="40525"/>
                </a:lnTo>
                <a:lnTo>
                  <a:pt x="44145" y="39293"/>
                </a:lnTo>
                <a:lnTo>
                  <a:pt x="43649" y="37973"/>
                </a:lnTo>
                <a:lnTo>
                  <a:pt x="43243" y="36563"/>
                </a:lnTo>
                <a:close/>
              </a:path>
              <a:path w="48260" h="50800">
                <a:moveTo>
                  <a:pt x="40131" y="10972"/>
                </a:moveTo>
                <a:lnTo>
                  <a:pt x="42125" y="13474"/>
                </a:lnTo>
                <a:lnTo>
                  <a:pt x="43637" y="16395"/>
                </a:lnTo>
                <a:lnTo>
                  <a:pt x="44627" y="19443"/>
                </a:lnTo>
                <a:lnTo>
                  <a:pt x="45491" y="17551"/>
                </a:lnTo>
                <a:lnTo>
                  <a:pt x="46570" y="15811"/>
                </a:lnTo>
                <a:lnTo>
                  <a:pt x="47815" y="14211"/>
                </a:lnTo>
                <a:lnTo>
                  <a:pt x="47370" y="13347"/>
                </a:lnTo>
                <a:lnTo>
                  <a:pt x="46875" y="12496"/>
                </a:lnTo>
                <a:lnTo>
                  <a:pt x="46329" y="11684"/>
                </a:lnTo>
                <a:lnTo>
                  <a:pt x="44246" y="11671"/>
                </a:lnTo>
                <a:lnTo>
                  <a:pt x="42163" y="11430"/>
                </a:lnTo>
                <a:lnTo>
                  <a:pt x="40131" y="10972"/>
                </a:lnTo>
                <a:close/>
              </a:path>
              <a:path w="48260" h="50800">
                <a:moveTo>
                  <a:pt x="14826" y="5420"/>
                </a:moveTo>
                <a:lnTo>
                  <a:pt x="10718" y="7416"/>
                </a:lnTo>
                <a:lnTo>
                  <a:pt x="5016" y="8394"/>
                </a:lnTo>
                <a:lnTo>
                  <a:pt x="3733" y="9728"/>
                </a:lnTo>
                <a:lnTo>
                  <a:pt x="2603" y="11188"/>
                </a:lnTo>
                <a:lnTo>
                  <a:pt x="1625" y="12763"/>
                </a:lnTo>
                <a:lnTo>
                  <a:pt x="2476" y="14541"/>
                </a:lnTo>
                <a:lnTo>
                  <a:pt x="3098" y="16408"/>
                </a:lnTo>
                <a:lnTo>
                  <a:pt x="3479" y="18326"/>
                </a:lnTo>
                <a:lnTo>
                  <a:pt x="6524" y="12158"/>
                </a:lnTo>
                <a:lnTo>
                  <a:pt x="11136" y="7345"/>
                </a:lnTo>
                <a:lnTo>
                  <a:pt x="14826" y="5420"/>
                </a:lnTo>
                <a:close/>
              </a:path>
              <a:path w="48260" h="50800">
                <a:moveTo>
                  <a:pt x="16241" y="4682"/>
                </a:moveTo>
                <a:lnTo>
                  <a:pt x="14826" y="5420"/>
                </a:lnTo>
                <a:lnTo>
                  <a:pt x="16154" y="4775"/>
                </a:lnTo>
                <a:close/>
              </a:path>
              <a:path w="48260" h="50800">
                <a:moveTo>
                  <a:pt x="24549" y="0"/>
                </a:moveTo>
                <a:lnTo>
                  <a:pt x="22834" y="88"/>
                </a:lnTo>
                <a:lnTo>
                  <a:pt x="21501" y="254"/>
                </a:lnTo>
                <a:lnTo>
                  <a:pt x="20192" y="482"/>
                </a:lnTo>
                <a:lnTo>
                  <a:pt x="16241" y="4682"/>
                </a:lnTo>
                <a:lnTo>
                  <a:pt x="17136" y="4215"/>
                </a:lnTo>
                <a:lnTo>
                  <a:pt x="24345" y="3098"/>
                </a:lnTo>
                <a:lnTo>
                  <a:pt x="26765" y="3098"/>
                </a:lnTo>
                <a:lnTo>
                  <a:pt x="26034" y="2247"/>
                </a:lnTo>
                <a:lnTo>
                  <a:pt x="25247" y="1168"/>
                </a:lnTo>
                <a:lnTo>
                  <a:pt x="24549" y="0"/>
                </a:lnTo>
                <a:close/>
              </a:path>
              <a:path w="48260" h="50800">
                <a:moveTo>
                  <a:pt x="26765" y="3098"/>
                </a:moveTo>
                <a:lnTo>
                  <a:pt x="24815" y="3098"/>
                </a:lnTo>
                <a:lnTo>
                  <a:pt x="26885" y="3238"/>
                </a:lnTo>
                <a:lnTo>
                  <a:pt x="26765" y="3098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6" name="object 1456"/>
          <p:cNvSpPr/>
          <p:nvPr/>
        </p:nvSpPr>
        <p:spPr>
          <a:xfrm>
            <a:off x="4238561" y="4695596"/>
            <a:ext cx="14097" cy="8623"/>
          </a:xfrm>
          <a:prstGeom prst="rect">
            <a:avLst/>
          </a:prstGeom>
          <a:blipFill>
            <a:blip r:embed="rId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7" name="object 1457"/>
          <p:cNvSpPr/>
          <p:nvPr/>
        </p:nvSpPr>
        <p:spPr>
          <a:xfrm>
            <a:off x="4232770" y="4695025"/>
            <a:ext cx="22225" cy="12065"/>
          </a:xfrm>
          <a:custGeom>
            <a:avLst/>
            <a:gdLst/>
            <a:ahLst/>
            <a:cxnLst/>
            <a:rect l="l" t="t" r="r" b="b"/>
            <a:pathLst>
              <a:path w="22225" h="12064">
                <a:moveTo>
                  <a:pt x="13426" y="8248"/>
                </a:moveTo>
                <a:lnTo>
                  <a:pt x="15595" y="10985"/>
                </a:lnTo>
                <a:lnTo>
                  <a:pt x="17614" y="11455"/>
                </a:lnTo>
                <a:lnTo>
                  <a:pt x="19697" y="11683"/>
                </a:lnTo>
                <a:lnTo>
                  <a:pt x="21793" y="11696"/>
                </a:lnTo>
                <a:lnTo>
                  <a:pt x="21209" y="10820"/>
                </a:lnTo>
                <a:lnTo>
                  <a:pt x="20574" y="9982"/>
                </a:lnTo>
                <a:lnTo>
                  <a:pt x="19888" y="9194"/>
                </a:lnTo>
                <a:lnTo>
                  <a:pt x="13868" y="8559"/>
                </a:lnTo>
                <a:lnTo>
                  <a:pt x="13426" y="8248"/>
                </a:lnTo>
                <a:close/>
              </a:path>
              <a:path w="22225" h="12064">
                <a:moveTo>
                  <a:pt x="8425" y="4278"/>
                </a:moveTo>
                <a:lnTo>
                  <a:pt x="9067" y="5181"/>
                </a:lnTo>
                <a:lnTo>
                  <a:pt x="13426" y="8248"/>
                </a:lnTo>
                <a:lnTo>
                  <a:pt x="12344" y="6883"/>
                </a:lnTo>
                <a:lnTo>
                  <a:pt x="8425" y="4278"/>
                </a:lnTo>
                <a:close/>
              </a:path>
              <a:path w="22225" h="12064">
                <a:moveTo>
                  <a:pt x="2489" y="0"/>
                </a:moveTo>
                <a:lnTo>
                  <a:pt x="0" y="12"/>
                </a:lnTo>
                <a:lnTo>
                  <a:pt x="711" y="1193"/>
                </a:lnTo>
                <a:lnTo>
                  <a:pt x="1498" y="2273"/>
                </a:lnTo>
                <a:lnTo>
                  <a:pt x="2349" y="3251"/>
                </a:lnTo>
                <a:lnTo>
                  <a:pt x="7835" y="3886"/>
                </a:lnTo>
                <a:lnTo>
                  <a:pt x="8425" y="4278"/>
                </a:lnTo>
                <a:lnTo>
                  <a:pt x="5791" y="571"/>
                </a:lnTo>
                <a:lnTo>
                  <a:pt x="4165" y="203"/>
                </a:lnTo>
                <a:lnTo>
                  <a:pt x="248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8" name="object 1458"/>
          <p:cNvSpPr/>
          <p:nvPr/>
        </p:nvSpPr>
        <p:spPr>
          <a:xfrm>
            <a:off x="4213250" y="4695533"/>
            <a:ext cx="15240" cy="8255"/>
          </a:xfrm>
          <a:custGeom>
            <a:avLst/>
            <a:gdLst/>
            <a:ahLst/>
            <a:cxnLst/>
            <a:rect l="l" t="t" r="r" b="b"/>
            <a:pathLst>
              <a:path w="15239" h="8254">
                <a:moveTo>
                  <a:pt x="15176" y="0"/>
                </a:moveTo>
                <a:lnTo>
                  <a:pt x="9182" y="1079"/>
                </a:lnTo>
                <a:lnTo>
                  <a:pt x="3924" y="3860"/>
                </a:lnTo>
                <a:lnTo>
                  <a:pt x="0" y="7912"/>
                </a:lnTo>
                <a:lnTo>
                  <a:pt x="5702" y="6934"/>
                </a:lnTo>
                <a:lnTo>
                  <a:pt x="11137" y="4279"/>
                </a:lnTo>
                <a:lnTo>
                  <a:pt x="151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9" name="object 1459"/>
          <p:cNvSpPr/>
          <p:nvPr/>
        </p:nvSpPr>
        <p:spPr>
          <a:xfrm>
            <a:off x="4254931" y="4713592"/>
            <a:ext cx="3695" cy="16890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0" name="object 1460"/>
          <p:cNvSpPr/>
          <p:nvPr/>
        </p:nvSpPr>
        <p:spPr>
          <a:xfrm>
            <a:off x="4251490" y="4709261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572" y="0"/>
                </a:moveTo>
                <a:lnTo>
                  <a:pt x="3314" y="1587"/>
                </a:lnTo>
                <a:lnTo>
                  <a:pt x="2247" y="3340"/>
                </a:lnTo>
                <a:lnTo>
                  <a:pt x="1384" y="5219"/>
                </a:lnTo>
                <a:lnTo>
                  <a:pt x="1816" y="6565"/>
                </a:lnTo>
                <a:lnTo>
                  <a:pt x="2146" y="7937"/>
                </a:lnTo>
                <a:lnTo>
                  <a:pt x="3149" y="14097"/>
                </a:lnTo>
                <a:lnTo>
                  <a:pt x="2171" y="18567"/>
                </a:lnTo>
                <a:lnTo>
                  <a:pt x="0" y="22339"/>
                </a:lnTo>
                <a:lnTo>
                  <a:pt x="393" y="23749"/>
                </a:lnTo>
                <a:lnTo>
                  <a:pt x="901" y="25082"/>
                </a:lnTo>
                <a:lnTo>
                  <a:pt x="1485" y="26314"/>
                </a:lnTo>
                <a:lnTo>
                  <a:pt x="2705" y="24790"/>
                </a:lnTo>
                <a:lnTo>
                  <a:pt x="3759" y="23101"/>
                </a:lnTo>
                <a:lnTo>
                  <a:pt x="4610" y="21221"/>
                </a:lnTo>
                <a:lnTo>
                  <a:pt x="3987" y="19176"/>
                </a:lnTo>
                <a:lnTo>
                  <a:pt x="3594" y="17056"/>
                </a:lnTo>
                <a:lnTo>
                  <a:pt x="3499" y="14097"/>
                </a:lnTo>
                <a:lnTo>
                  <a:pt x="3657" y="11061"/>
                </a:lnTo>
                <a:lnTo>
                  <a:pt x="4635" y="7454"/>
                </a:lnTo>
                <a:lnTo>
                  <a:pt x="6261" y="4330"/>
                </a:lnTo>
                <a:lnTo>
                  <a:pt x="5842" y="2832"/>
                </a:lnTo>
                <a:lnTo>
                  <a:pt x="5270" y="1384"/>
                </a:lnTo>
                <a:lnTo>
                  <a:pt x="457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1" name="object 1461"/>
          <p:cNvSpPr/>
          <p:nvPr/>
        </p:nvSpPr>
        <p:spPr>
          <a:xfrm>
            <a:off x="4164393" y="4696218"/>
            <a:ext cx="42570" cy="44869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2" name="object 1462"/>
          <p:cNvSpPr/>
          <p:nvPr/>
        </p:nvSpPr>
        <p:spPr>
          <a:xfrm>
            <a:off x="4189679" y="4696485"/>
            <a:ext cx="11264" cy="6426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3" name="object 1463"/>
          <p:cNvSpPr/>
          <p:nvPr/>
        </p:nvSpPr>
        <p:spPr>
          <a:xfrm>
            <a:off x="4171492" y="4696815"/>
            <a:ext cx="9309" cy="4825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4" name="object 1464"/>
          <p:cNvSpPr/>
          <p:nvPr/>
        </p:nvSpPr>
        <p:spPr>
          <a:xfrm>
            <a:off x="4168775" y="4696218"/>
            <a:ext cx="17310" cy="8420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5" name="object 1465"/>
          <p:cNvSpPr/>
          <p:nvPr/>
        </p:nvSpPr>
        <p:spPr>
          <a:xfrm>
            <a:off x="4164063" y="4710823"/>
            <a:ext cx="1574" cy="10769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6" name="object 1466"/>
          <p:cNvSpPr/>
          <p:nvPr/>
        </p:nvSpPr>
        <p:spPr>
          <a:xfrm>
            <a:off x="4206024" y="4714418"/>
            <a:ext cx="1943" cy="11823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7" name="object 1467"/>
          <p:cNvSpPr/>
          <p:nvPr/>
        </p:nvSpPr>
        <p:spPr>
          <a:xfrm>
            <a:off x="4161307" y="4694237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086" y="27355"/>
                </a:moveTo>
                <a:lnTo>
                  <a:pt x="2336" y="29768"/>
                </a:lnTo>
                <a:lnTo>
                  <a:pt x="1232" y="32016"/>
                </a:lnTo>
                <a:lnTo>
                  <a:pt x="0" y="33870"/>
                </a:lnTo>
                <a:lnTo>
                  <a:pt x="4002" y="40637"/>
                </a:lnTo>
                <a:lnTo>
                  <a:pt x="9652" y="45443"/>
                </a:lnTo>
                <a:lnTo>
                  <a:pt x="16416" y="48311"/>
                </a:lnTo>
                <a:lnTo>
                  <a:pt x="23761" y="49263"/>
                </a:lnTo>
                <a:lnTo>
                  <a:pt x="30486" y="48487"/>
                </a:lnTo>
                <a:lnTo>
                  <a:pt x="34951" y="46862"/>
                </a:lnTo>
                <a:lnTo>
                  <a:pt x="23812" y="46862"/>
                </a:lnTo>
                <a:lnTo>
                  <a:pt x="22631" y="46824"/>
                </a:lnTo>
                <a:lnTo>
                  <a:pt x="15319" y="44906"/>
                </a:lnTo>
                <a:lnTo>
                  <a:pt x="9525" y="40514"/>
                </a:lnTo>
                <a:lnTo>
                  <a:pt x="5397" y="34410"/>
                </a:lnTo>
                <a:lnTo>
                  <a:pt x="3086" y="27355"/>
                </a:lnTo>
                <a:close/>
              </a:path>
              <a:path w="48895" h="49529">
                <a:moveTo>
                  <a:pt x="45288" y="32016"/>
                </a:moveTo>
                <a:lnTo>
                  <a:pt x="41996" y="38011"/>
                </a:lnTo>
                <a:lnTo>
                  <a:pt x="36979" y="42706"/>
                </a:lnTo>
                <a:lnTo>
                  <a:pt x="30747" y="45768"/>
                </a:lnTo>
                <a:lnTo>
                  <a:pt x="23812" y="46862"/>
                </a:lnTo>
                <a:lnTo>
                  <a:pt x="34951" y="46862"/>
                </a:lnTo>
                <a:lnTo>
                  <a:pt x="36853" y="46170"/>
                </a:lnTo>
                <a:lnTo>
                  <a:pt x="42465" y="42330"/>
                </a:lnTo>
                <a:lnTo>
                  <a:pt x="46926" y="36982"/>
                </a:lnTo>
                <a:lnTo>
                  <a:pt x="46240" y="35458"/>
                </a:lnTo>
                <a:lnTo>
                  <a:pt x="45694" y="33794"/>
                </a:lnTo>
                <a:lnTo>
                  <a:pt x="45288" y="32016"/>
                </a:lnTo>
                <a:close/>
              </a:path>
              <a:path w="48895" h="49529">
                <a:moveTo>
                  <a:pt x="39624" y="8674"/>
                </a:moveTo>
                <a:lnTo>
                  <a:pt x="42532" y="11912"/>
                </a:lnTo>
                <a:lnTo>
                  <a:pt x="44602" y="15976"/>
                </a:lnTo>
                <a:lnTo>
                  <a:pt x="45643" y="20192"/>
                </a:lnTo>
                <a:lnTo>
                  <a:pt x="46329" y="17805"/>
                </a:lnTo>
                <a:lnTo>
                  <a:pt x="47307" y="15595"/>
                </a:lnTo>
                <a:lnTo>
                  <a:pt x="48539" y="13588"/>
                </a:lnTo>
                <a:lnTo>
                  <a:pt x="47879" y="12191"/>
                </a:lnTo>
                <a:lnTo>
                  <a:pt x="47078" y="10871"/>
                </a:lnTo>
                <a:lnTo>
                  <a:pt x="46151" y="9626"/>
                </a:lnTo>
                <a:lnTo>
                  <a:pt x="43942" y="9550"/>
                </a:lnTo>
                <a:lnTo>
                  <a:pt x="41744" y="9245"/>
                </a:lnTo>
                <a:lnTo>
                  <a:pt x="39624" y="8674"/>
                </a:lnTo>
                <a:close/>
              </a:path>
              <a:path w="48895" h="49529">
                <a:moveTo>
                  <a:pt x="7467" y="10401"/>
                </a:moveTo>
                <a:lnTo>
                  <a:pt x="2768" y="10629"/>
                </a:lnTo>
                <a:lnTo>
                  <a:pt x="2616" y="10858"/>
                </a:lnTo>
                <a:lnTo>
                  <a:pt x="3378" y="12687"/>
                </a:lnTo>
                <a:lnTo>
                  <a:pt x="3911" y="14617"/>
                </a:lnTo>
                <a:lnTo>
                  <a:pt x="4165" y="16598"/>
                </a:lnTo>
                <a:lnTo>
                  <a:pt x="4978" y="14325"/>
                </a:lnTo>
                <a:lnTo>
                  <a:pt x="6083" y="12242"/>
                </a:lnTo>
                <a:lnTo>
                  <a:pt x="7467" y="10401"/>
                </a:lnTo>
                <a:close/>
              </a:path>
              <a:path w="48895" h="49529">
                <a:moveTo>
                  <a:pt x="26403" y="0"/>
                </a:moveTo>
                <a:lnTo>
                  <a:pt x="25800" y="812"/>
                </a:lnTo>
                <a:lnTo>
                  <a:pt x="25349" y="1358"/>
                </a:lnTo>
                <a:lnTo>
                  <a:pt x="24765" y="1981"/>
                </a:lnTo>
                <a:lnTo>
                  <a:pt x="26962" y="2057"/>
                </a:lnTo>
                <a:lnTo>
                  <a:pt x="28359" y="2260"/>
                </a:lnTo>
                <a:lnTo>
                  <a:pt x="27673" y="1562"/>
                </a:lnTo>
                <a:lnTo>
                  <a:pt x="26927" y="698"/>
                </a:lnTo>
                <a:lnTo>
                  <a:pt x="2640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8" name="object 1468"/>
          <p:cNvSpPr/>
          <p:nvPr/>
        </p:nvSpPr>
        <p:spPr>
          <a:xfrm>
            <a:off x="4192994" y="4693882"/>
            <a:ext cx="12268" cy="7340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9" name="object 1469"/>
          <p:cNvSpPr/>
          <p:nvPr/>
        </p:nvSpPr>
        <p:spPr>
          <a:xfrm>
            <a:off x="4187723" y="4693145"/>
            <a:ext cx="20320" cy="10795"/>
          </a:xfrm>
          <a:custGeom>
            <a:avLst/>
            <a:gdLst/>
            <a:ahLst/>
            <a:cxnLst/>
            <a:rect l="l" t="t" r="r" b="b"/>
            <a:pathLst>
              <a:path w="20320" h="10795">
                <a:moveTo>
                  <a:pt x="762" y="0"/>
                </a:moveTo>
                <a:lnTo>
                  <a:pt x="520" y="368"/>
                </a:lnTo>
                <a:lnTo>
                  <a:pt x="0" y="1092"/>
                </a:lnTo>
                <a:lnTo>
                  <a:pt x="609" y="1892"/>
                </a:lnTo>
                <a:lnTo>
                  <a:pt x="1269" y="2641"/>
                </a:lnTo>
                <a:lnTo>
                  <a:pt x="1955" y="3340"/>
                </a:lnTo>
                <a:lnTo>
                  <a:pt x="6464" y="4114"/>
                </a:lnTo>
                <a:lnTo>
                  <a:pt x="10274" y="6502"/>
                </a:lnTo>
                <a:lnTo>
                  <a:pt x="13220" y="9766"/>
                </a:lnTo>
                <a:lnTo>
                  <a:pt x="15341" y="10337"/>
                </a:lnTo>
                <a:lnTo>
                  <a:pt x="17538" y="10642"/>
                </a:lnTo>
                <a:lnTo>
                  <a:pt x="19748" y="10706"/>
                </a:lnTo>
                <a:lnTo>
                  <a:pt x="19054" y="9766"/>
                </a:lnTo>
                <a:lnTo>
                  <a:pt x="18338" y="8915"/>
                </a:lnTo>
                <a:lnTo>
                  <a:pt x="17551" y="8077"/>
                </a:lnTo>
                <a:lnTo>
                  <a:pt x="12471" y="7302"/>
                </a:lnTo>
                <a:lnTo>
                  <a:pt x="8318" y="4521"/>
                </a:lnTo>
                <a:lnTo>
                  <a:pt x="5270" y="736"/>
                </a:lnTo>
                <a:lnTo>
                  <a:pt x="3797" y="342"/>
                </a:lnTo>
                <a:lnTo>
                  <a:pt x="2286" y="88"/>
                </a:lnTo>
                <a:lnTo>
                  <a:pt x="76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0" name="object 1470"/>
          <p:cNvSpPr/>
          <p:nvPr/>
        </p:nvSpPr>
        <p:spPr>
          <a:xfrm>
            <a:off x="4166006" y="4693285"/>
            <a:ext cx="18148" cy="9105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1" name="object 1471"/>
          <p:cNvSpPr/>
          <p:nvPr/>
        </p:nvSpPr>
        <p:spPr>
          <a:xfrm>
            <a:off x="4164164" y="4693094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7340" y="8547"/>
                </a:moveTo>
                <a:lnTo>
                  <a:pt x="5562" y="9017"/>
                </a:lnTo>
                <a:lnTo>
                  <a:pt x="3708" y="9271"/>
                </a:lnTo>
                <a:lnTo>
                  <a:pt x="1841" y="9296"/>
                </a:lnTo>
                <a:lnTo>
                  <a:pt x="1193" y="10045"/>
                </a:lnTo>
                <a:lnTo>
                  <a:pt x="571" y="10833"/>
                </a:lnTo>
                <a:lnTo>
                  <a:pt x="0" y="11658"/>
                </a:lnTo>
                <a:lnTo>
                  <a:pt x="1562" y="11696"/>
                </a:lnTo>
                <a:lnTo>
                  <a:pt x="2578" y="11696"/>
                </a:lnTo>
                <a:lnTo>
                  <a:pt x="4622" y="11544"/>
                </a:lnTo>
                <a:lnTo>
                  <a:pt x="5435" y="10452"/>
                </a:lnTo>
                <a:lnTo>
                  <a:pt x="6337" y="9461"/>
                </a:lnTo>
                <a:lnTo>
                  <a:pt x="7340" y="8547"/>
                </a:lnTo>
                <a:close/>
              </a:path>
              <a:path w="24129" h="12064">
                <a:moveTo>
                  <a:pt x="22758" y="0"/>
                </a:moveTo>
                <a:lnTo>
                  <a:pt x="21209" y="63"/>
                </a:lnTo>
                <a:lnTo>
                  <a:pt x="20002" y="190"/>
                </a:lnTo>
                <a:lnTo>
                  <a:pt x="19011" y="1485"/>
                </a:lnTo>
                <a:lnTo>
                  <a:pt x="17881" y="2667"/>
                </a:lnTo>
                <a:lnTo>
                  <a:pt x="16637" y="3721"/>
                </a:lnTo>
                <a:lnTo>
                  <a:pt x="18300" y="3327"/>
                </a:lnTo>
                <a:lnTo>
                  <a:pt x="20065" y="3124"/>
                </a:lnTo>
                <a:lnTo>
                  <a:pt x="21920" y="3124"/>
                </a:lnTo>
                <a:lnTo>
                  <a:pt x="22504" y="2501"/>
                </a:lnTo>
                <a:lnTo>
                  <a:pt x="23050" y="1828"/>
                </a:lnTo>
                <a:lnTo>
                  <a:pt x="23558" y="1143"/>
                </a:lnTo>
                <a:lnTo>
                  <a:pt x="227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2" name="object 1472"/>
          <p:cNvSpPr/>
          <p:nvPr/>
        </p:nvSpPr>
        <p:spPr>
          <a:xfrm>
            <a:off x="4186923" y="4693107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0"/>
                </a:moveTo>
                <a:lnTo>
                  <a:pt x="254" y="380"/>
                </a:lnTo>
                <a:lnTo>
                  <a:pt x="800" y="1130"/>
                </a:lnTo>
                <a:lnTo>
                  <a:pt x="1066" y="774"/>
                </a:lnTo>
                <a:lnTo>
                  <a:pt x="1562" y="3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3" name="object 1473"/>
          <p:cNvSpPr/>
          <p:nvPr/>
        </p:nvSpPr>
        <p:spPr>
          <a:xfrm>
            <a:off x="4210532" y="4713376"/>
            <a:ext cx="1498" cy="11277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4" name="object 1474"/>
          <p:cNvSpPr/>
          <p:nvPr/>
        </p:nvSpPr>
        <p:spPr>
          <a:xfrm>
            <a:off x="4206608" y="470781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51" y="0"/>
                </a:moveTo>
                <a:lnTo>
                  <a:pt x="2019" y="2019"/>
                </a:lnTo>
                <a:lnTo>
                  <a:pt x="1041" y="4229"/>
                </a:lnTo>
                <a:lnTo>
                  <a:pt x="355" y="6604"/>
                </a:lnTo>
                <a:lnTo>
                  <a:pt x="546" y="7340"/>
                </a:lnTo>
                <a:lnTo>
                  <a:pt x="698" y="8077"/>
                </a:lnTo>
                <a:lnTo>
                  <a:pt x="1371" y="12230"/>
                </a:lnTo>
                <a:lnTo>
                  <a:pt x="1028" y="15481"/>
                </a:lnTo>
                <a:lnTo>
                  <a:pt x="0" y="18427"/>
                </a:lnTo>
                <a:lnTo>
                  <a:pt x="406" y="20218"/>
                </a:lnTo>
                <a:lnTo>
                  <a:pt x="952" y="21869"/>
                </a:lnTo>
                <a:lnTo>
                  <a:pt x="1638" y="23393"/>
                </a:lnTo>
                <a:lnTo>
                  <a:pt x="2844" y="21437"/>
                </a:lnTo>
                <a:lnTo>
                  <a:pt x="3810" y="19253"/>
                </a:lnTo>
                <a:lnTo>
                  <a:pt x="4470" y="16840"/>
                </a:lnTo>
                <a:lnTo>
                  <a:pt x="4140" y="15417"/>
                </a:lnTo>
                <a:lnTo>
                  <a:pt x="3924" y="13970"/>
                </a:lnTo>
                <a:lnTo>
                  <a:pt x="3962" y="10083"/>
                </a:lnTo>
                <a:lnTo>
                  <a:pt x="4394" y="7747"/>
                </a:lnTo>
                <a:lnTo>
                  <a:pt x="5105" y="5562"/>
                </a:lnTo>
                <a:lnTo>
                  <a:pt x="4737" y="3632"/>
                </a:lnTo>
                <a:lnTo>
                  <a:pt x="4102" y="1765"/>
                </a:lnTo>
                <a:lnTo>
                  <a:pt x="325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5" name="object 1475"/>
          <p:cNvSpPr/>
          <p:nvPr/>
        </p:nvSpPr>
        <p:spPr>
          <a:xfrm>
            <a:off x="4098950" y="4656594"/>
            <a:ext cx="66522" cy="71513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6" name="object 1476"/>
          <p:cNvSpPr/>
          <p:nvPr/>
        </p:nvSpPr>
        <p:spPr>
          <a:xfrm>
            <a:off x="4103128" y="4682426"/>
            <a:ext cx="36550" cy="19037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7" name="object 1477"/>
          <p:cNvSpPr/>
          <p:nvPr/>
        </p:nvSpPr>
        <p:spPr>
          <a:xfrm>
            <a:off x="4063746" y="4653470"/>
            <a:ext cx="82626" cy="57658"/>
          </a:xfrm>
          <a:prstGeom prst="rect">
            <a:avLst/>
          </a:prstGeom>
          <a:blipFill>
            <a:blip r:embed="rId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8" name="object 1478"/>
          <p:cNvSpPr/>
          <p:nvPr/>
        </p:nvSpPr>
        <p:spPr>
          <a:xfrm>
            <a:off x="4055617" y="4674095"/>
            <a:ext cx="38303" cy="36728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9" name="object 1479"/>
          <p:cNvSpPr/>
          <p:nvPr/>
        </p:nvSpPr>
        <p:spPr>
          <a:xfrm>
            <a:off x="4060862" y="4671148"/>
            <a:ext cx="38620" cy="36360"/>
          </a:xfrm>
          <a:prstGeom prst="rect">
            <a:avLst/>
          </a:prstGeom>
          <a:blipFill>
            <a:blip r:embed="rId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0" name="object 1480"/>
          <p:cNvSpPr/>
          <p:nvPr/>
        </p:nvSpPr>
        <p:spPr>
          <a:xfrm>
            <a:off x="4051198" y="4663147"/>
            <a:ext cx="52603" cy="50393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1" name="object 1481"/>
          <p:cNvSpPr/>
          <p:nvPr/>
        </p:nvSpPr>
        <p:spPr>
          <a:xfrm>
            <a:off x="4017022" y="4670082"/>
            <a:ext cx="86131" cy="64274"/>
          </a:xfrm>
          <a:prstGeom prst="rect">
            <a:avLst/>
          </a:prstGeom>
          <a:blipFill>
            <a:blip r:embed="rId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2" name="object 1482"/>
          <p:cNvSpPr/>
          <p:nvPr/>
        </p:nvSpPr>
        <p:spPr>
          <a:xfrm>
            <a:off x="4050665" y="4700803"/>
            <a:ext cx="8013" cy="14262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3" name="object 1483"/>
          <p:cNvSpPr/>
          <p:nvPr/>
        </p:nvSpPr>
        <p:spPr>
          <a:xfrm>
            <a:off x="4010533" y="4695228"/>
            <a:ext cx="52565" cy="41529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4" name="object 1484"/>
          <p:cNvSpPr/>
          <p:nvPr/>
        </p:nvSpPr>
        <p:spPr>
          <a:xfrm>
            <a:off x="4062844" y="470969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28" y="0"/>
                </a:moveTo>
                <a:lnTo>
                  <a:pt x="0" y="177"/>
                </a:lnTo>
                <a:lnTo>
                  <a:pt x="241" y="317"/>
                </a:lnTo>
                <a:lnTo>
                  <a:pt x="2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5" name="object 1485"/>
          <p:cNvSpPr/>
          <p:nvPr/>
        </p:nvSpPr>
        <p:spPr>
          <a:xfrm>
            <a:off x="4053509" y="4691977"/>
            <a:ext cx="9042" cy="16052"/>
          </a:xfrm>
          <a:prstGeom prst="rect">
            <a:avLst/>
          </a:prstGeom>
          <a:blipFill>
            <a:blip r:embed="rId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6" name="object 1486"/>
          <p:cNvSpPr/>
          <p:nvPr/>
        </p:nvSpPr>
        <p:spPr>
          <a:xfrm>
            <a:off x="4060164" y="4705870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387" y="0"/>
                </a:moveTo>
                <a:lnTo>
                  <a:pt x="1650" y="762"/>
                </a:lnTo>
                <a:lnTo>
                  <a:pt x="850" y="1498"/>
                </a:lnTo>
                <a:lnTo>
                  <a:pt x="0" y="2159"/>
                </a:lnTo>
                <a:lnTo>
                  <a:pt x="850" y="2832"/>
                </a:lnTo>
                <a:lnTo>
                  <a:pt x="1752" y="3454"/>
                </a:lnTo>
                <a:lnTo>
                  <a:pt x="2679" y="4000"/>
                </a:lnTo>
                <a:lnTo>
                  <a:pt x="2745" y="3454"/>
                </a:lnTo>
                <a:lnTo>
                  <a:pt x="2679" y="1244"/>
                </a:lnTo>
                <a:lnTo>
                  <a:pt x="238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7" name="object 1487"/>
          <p:cNvSpPr/>
          <p:nvPr/>
        </p:nvSpPr>
        <p:spPr>
          <a:xfrm>
            <a:off x="5526887" y="4661382"/>
            <a:ext cx="42570" cy="44843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8" name="object 1488"/>
          <p:cNvSpPr/>
          <p:nvPr/>
        </p:nvSpPr>
        <p:spPr>
          <a:xfrm>
            <a:off x="5524042" y="4658271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15900" y="46520"/>
                </a:moveTo>
                <a:lnTo>
                  <a:pt x="17221" y="47612"/>
                </a:lnTo>
                <a:lnTo>
                  <a:pt x="18453" y="48831"/>
                </a:lnTo>
                <a:lnTo>
                  <a:pt x="19545" y="50152"/>
                </a:lnTo>
                <a:lnTo>
                  <a:pt x="20535" y="50266"/>
                </a:lnTo>
                <a:lnTo>
                  <a:pt x="21005" y="49453"/>
                </a:lnTo>
                <a:lnTo>
                  <a:pt x="21488" y="48691"/>
                </a:lnTo>
                <a:lnTo>
                  <a:pt x="22034" y="47955"/>
                </a:lnTo>
                <a:lnTo>
                  <a:pt x="19824" y="47815"/>
                </a:lnTo>
                <a:lnTo>
                  <a:pt x="17767" y="47320"/>
                </a:lnTo>
                <a:lnTo>
                  <a:pt x="15900" y="46520"/>
                </a:lnTo>
                <a:close/>
              </a:path>
              <a:path w="48895" h="50800">
                <a:moveTo>
                  <a:pt x="2832" y="29616"/>
                </a:moveTo>
                <a:lnTo>
                  <a:pt x="2171" y="32029"/>
                </a:lnTo>
                <a:lnTo>
                  <a:pt x="1206" y="34226"/>
                </a:lnTo>
                <a:lnTo>
                  <a:pt x="0" y="36182"/>
                </a:lnTo>
                <a:lnTo>
                  <a:pt x="762" y="37871"/>
                </a:lnTo>
                <a:lnTo>
                  <a:pt x="1663" y="39395"/>
                </a:lnTo>
                <a:lnTo>
                  <a:pt x="2717" y="40779"/>
                </a:lnTo>
                <a:lnTo>
                  <a:pt x="5397" y="41084"/>
                </a:lnTo>
                <a:lnTo>
                  <a:pt x="8026" y="41884"/>
                </a:lnTo>
                <a:lnTo>
                  <a:pt x="10477" y="43065"/>
                </a:lnTo>
                <a:lnTo>
                  <a:pt x="6642" y="39624"/>
                </a:lnTo>
                <a:lnTo>
                  <a:pt x="4013" y="34734"/>
                </a:lnTo>
                <a:lnTo>
                  <a:pt x="2832" y="29616"/>
                </a:lnTo>
                <a:close/>
              </a:path>
              <a:path w="48895" h="50800">
                <a:moveTo>
                  <a:pt x="44551" y="33832"/>
                </a:moveTo>
                <a:lnTo>
                  <a:pt x="44157" y="34861"/>
                </a:lnTo>
                <a:lnTo>
                  <a:pt x="43662" y="35864"/>
                </a:lnTo>
                <a:lnTo>
                  <a:pt x="43103" y="36817"/>
                </a:lnTo>
                <a:lnTo>
                  <a:pt x="45237" y="36766"/>
                </a:lnTo>
                <a:lnTo>
                  <a:pt x="44970" y="35826"/>
                </a:lnTo>
                <a:lnTo>
                  <a:pt x="44742" y="34848"/>
                </a:lnTo>
                <a:lnTo>
                  <a:pt x="44551" y="33832"/>
                </a:lnTo>
                <a:close/>
              </a:path>
              <a:path w="48895" h="50800">
                <a:moveTo>
                  <a:pt x="36448" y="3124"/>
                </a:moveTo>
                <a:lnTo>
                  <a:pt x="24345" y="3124"/>
                </a:lnTo>
                <a:lnTo>
                  <a:pt x="25755" y="3162"/>
                </a:lnTo>
                <a:lnTo>
                  <a:pt x="32994" y="5070"/>
                </a:lnTo>
                <a:lnTo>
                  <a:pt x="38800" y="9437"/>
                </a:lnTo>
                <a:lnTo>
                  <a:pt x="42998" y="15483"/>
                </a:lnTo>
                <a:lnTo>
                  <a:pt x="45415" y="22428"/>
                </a:lnTo>
                <a:lnTo>
                  <a:pt x="46177" y="20053"/>
                </a:lnTo>
                <a:lnTo>
                  <a:pt x="47244" y="17856"/>
                </a:lnTo>
                <a:lnTo>
                  <a:pt x="48577" y="15862"/>
                </a:lnTo>
                <a:lnTo>
                  <a:pt x="44735" y="9552"/>
                </a:lnTo>
                <a:lnTo>
                  <a:pt x="39244" y="4525"/>
                </a:lnTo>
                <a:lnTo>
                  <a:pt x="36448" y="3124"/>
                </a:lnTo>
                <a:close/>
              </a:path>
              <a:path w="48895" h="50800">
                <a:moveTo>
                  <a:pt x="25349" y="0"/>
                </a:moveTo>
                <a:lnTo>
                  <a:pt x="1625" y="12788"/>
                </a:lnTo>
                <a:lnTo>
                  <a:pt x="2476" y="14554"/>
                </a:lnTo>
                <a:lnTo>
                  <a:pt x="3098" y="16421"/>
                </a:lnTo>
                <a:lnTo>
                  <a:pt x="3479" y="18338"/>
                </a:lnTo>
                <a:lnTo>
                  <a:pt x="6518" y="12173"/>
                </a:lnTo>
                <a:lnTo>
                  <a:pt x="11131" y="7364"/>
                </a:lnTo>
                <a:lnTo>
                  <a:pt x="17135" y="4238"/>
                </a:lnTo>
                <a:lnTo>
                  <a:pt x="24345" y="3124"/>
                </a:lnTo>
                <a:lnTo>
                  <a:pt x="36448" y="3124"/>
                </a:lnTo>
                <a:lnTo>
                  <a:pt x="32613" y="1201"/>
                </a:lnTo>
                <a:lnTo>
                  <a:pt x="2534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9" name="object 1489"/>
          <p:cNvSpPr/>
          <p:nvPr/>
        </p:nvSpPr>
        <p:spPr>
          <a:xfrm>
            <a:off x="5480329" y="4659452"/>
            <a:ext cx="42443" cy="44869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0" name="object 1490"/>
          <p:cNvSpPr/>
          <p:nvPr/>
        </p:nvSpPr>
        <p:spPr>
          <a:xfrm>
            <a:off x="5521705" y="4677664"/>
            <a:ext cx="2070" cy="11811"/>
          </a:xfrm>
          <a:prstGeom prst="rect">
            <a:avLst/>
          </a:prstGeom>
          <a:blipFill>
            <a:blip r:embed="rId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1" name="object 1491"/>
          <p:cNvSpPr/>
          <p:nvPr/>
        </p:nvSpPr>
        <p:spPr>
          <a:xfrm>
            <a:off x="5477370" y="4656328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31204" y="46554"/>
                </a:moveTo>
                <a:lnTo>
                  <a:pt x="30504" y="46898"/>
                </a:lnTo>
                <a:lnTo>
                  <a:pt x="23571" y="47993"/>
                </a:lnTo>
                <a:lnTo>
                  <a:pt x="21526" y="47993"/>
                </a:lnTo>
                <a:lnTo>
                  <a:pt x="22123" y="48679"/>
                </a:lnTo>
                <a:lnTo>
                  <a:pt x="22771" y="49517"/>
                </a:lnTo>
                <a:lnTo>
                  <a:pt x="23342" y="50393"/>
                </a:lnTo>
                <a:lnTo>
                  <a:pt x="26111" y="50317"/>
                </a:lnTo>
                <a:lnTo>
                  <a:pt x="27393" y="50139"/>
                </a:lnTo>
                <a:lnTo>
                  <a:pt x="29675" y="47993"/>
                </a:lnTo>
                <a:lnTo>
                  <a:pt x="23571" y="47993"/>
                </a:lnTo>
                <a:lnTo>
                  <a:pt x="21437" y="47891"/>
                </a:lnTo>
                <a:lnTo>
                  <a:pt x="29783" y="47891"/>
                </a:lnTo>
                <a:lnTo>
                  <a:pt x="31204" y="46554"/>
                </a:lnTo>
                <a:close/>
              </a:path>
              <a:path w="48895" h="50800">
                <a:moveTo>
                  <a:pt x="36828" y="43748"/>
                </a:moveTo>
                <a:lnTo>
                  <a:pt x="31470" y="46304"/>
                </a:lnTo>
                <a:lnTo>
                  <a:pt x="31204" y="46554"/>
                </a:lnTo>
                <a:lnTo>
                  <a:pt x="36733" y="43837"/>
                </a:lnTo>
                <a:close/>
              </a:path>
              <a:path w="48895" h="50800">
                <a:moveTo>
                  <a:pt x="45046" y="33147"/>
                </a:moveTo>
                <a:lnTo>
                  <a:pt x="41750" y="39142"/>
                </a:lnTo>
                <a:lnTo>
                  <a:pt x="36828" y="43748"/>
                </a:lnTo>
                <a:lnTo>
                  <a:pt x="42849" y="42887"/>
                </a:lnTo>
                <a:lnTo>
                  <a:pt x="44284" y="41490"/>
                </a:lnTo>
                <a:lnTo>
                  <a:pt x="45580" y="39903"/>
                </a:lnTo>
                <a:lnTo>
                  <a:pt x="46685" y="38112"/>
                </a:lnTo>
                <a:lnTo>
                  <a:pt x="45999" y="36588"/>
                </a:lnTo>
                <a:lnTo>
                  <a:pt x="45440" y="34925"/>
                </a:lnTo>
                <a:lnTo>
                  <a:pt x="45046" y="33147"/>
                </a:lnTo>
                <a:close/>
              </a:path>
              <a:path w="48895" h="50800">
                <a:moveTo>
                  <a:pt x="6945" y="38696"/>
                </a:moveTo>
                <a:lnTo>
                  <a:pt x="4038" y="38696"/>
                </a:lnTo>
                <a:lnTo>
                  <a:pt x="5714" y="38900"/>
                </a:lnTo>
                <a:lnTo>
                  <a:pt x="7353" y="39268"/>
                </a:lnTo>
                <a:lnTo>
                  <a:pt x="6945" y="38696"/>
                </a:lnTo>
                <a:close/>
              </a:path>
              <a:path w="48895" h="50800">
                <a:moveTo>
                  <a:pt x="2959" y="29095"/>
                </a:moveTo>
                <a:lnTo>
                  <a:pt x="2260" y="31508"/>
                </a:lnTo>
                <a:lnTo>
                  <a:pt x="1244" y="33693"/>
                </a:lnTo>
                <a:lnTo>
                  <a:pt x="0" y="35636"/>
                </a:lnTo>
                <a:lnTo>
                  <a:pt x="457" y="36728"/>
                </a:lnTo>
                <a:lnTo>
                  <a:pt x="977" y="37744"/>
                </a:lnTo>
                <a:lnTo>
                  <a:pt x="1562" y="38709"/>
                </a:lnTo>
                <a:lnTo>
                  <a:pt x="6945" y="38696"/>
                </a:lnTo>
                <a:lnTo>
                  <a:pt x="5207" y="36258"/>
                </a:lnTo>
                <a:lnTo>
                  <a:pt x="3721" y="32727"/>
                </a:lnTo>
                <a:lnTo>
                  <a:pt x="2959" y="29095"/>
                </a:lnTo>
                <a:close/>
              </a:path>
              <a:path w="48895" h="50800">
                <a:moveTo>
                  <a:pt x="36766" y="3124"/>
                </a:moveTo>
                <a:lnTo>
                  <a:pt x="24587" y="3124"/>
                </a:lnTo>
                <a:lnTo>
                  <a:pt x="25996" y="3162"/>
                </a:lnTo>
                <a:lnTo>
                  <a:pt x="32975" y="4950"/>
                </a:lnTo>
                <a:lnTo>
                  <a:pt x="38642" y="9034"/>
                </a:lnTo>
                <a:lnTo>
                  <a:pt x="42838" y="14726"/>
                </a:lnTo>
                <a:lnTo>
                  <a:pt x="45402" y="21336"/>
                </a:lnTo>
                <a:lnTo>
                  <a:pt x="46075" y="18948"/>
                </a:lnTo>
                <a:lnTo>
                  <a:pt x="47066" y="16738"/>
                </a:lnTo>
                <a:lnTo>
                  <a:pt x="48298" y="14719"/>
                </a:lnTo>
                <a:lnTo>
                  <a:pt x="44355" y="8835"/>
                </a:lnTo>
                <a:lnTo>
                  <a:pt x="38957" y="4173"/>
                </a:lnTo>
                <a:lnTo>
                  <a:pt x="36766" y="3124"/>
                </a:lnTo>
                <a:close/>
              </a:path>
              <a:path w="48895" h="50800">
                <a:moveTo>
                  <a:pt x="25577" y="0"/>
                </a:moveTo>
                <a:lnTo>
                  <a:pt x="2108" y="12395"/>
                </a:lnTo>
                <a:lnTo>
                  <a:pt x="2921" y="14185"/>
                </a:lnTo>
                <a:lnTo>
                  <a:pt x="3505" y="16078"/>
                </a:lnTo>
                <a:lnTo>
                  <a:pt x="3822" y="18021"/>
                </a:lnTo>
                <a:lnTo>
                  <a:pt x="6895" y="11975"/>
                </a:lnTo>
                <a:lnTo>
                  <a:pt x="11499" y="7267"/>
                </a:lnTo>
                <a:lnTo>
                  <a:pt x="17456" y="4212"/>
                </a:lnTo>
                <a:lnTo>
                  <a:pt x="24587" y="3124"/>
                </a:lnTo>
                <a:lnTo>
                  <a:pt x="36766" y="3124"/>
                </a:lnTo>
                <a:lnTo>
                  <a:pt x="32549" y="1105"/>
                </a:lnTo>
                <a:lnTo>
                  <a:pt x="2557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2" name="object 1492"/>
          <p:cNvSpPr/>
          <p:nvPr/>
        </p:nvSpPr>
        <p:spPr>
          <a:xfrm>
            <a:off x="5526341" y="4676609"/>
            <a:ext cx="1562" cy="11277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3" name="object 1493"/>
          <p:cNvSpPr/>
          <p:nvPr/>
        </p:nvSpPr>
        <p:spPr>
          <a:xfrm>
            <a:off x="5522417" y="4671060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63" y="0"/>
                </a:moveTo>
                <a:lnTo>
                  <a:pt x="2019" y="2019"/>
                </a:lnTo>
                <a:lnTo>
                  <a:pt x="1028" y="4229"/>
                </a:lnTo>
                <a:lnTo>
                  <a:pt x="355" y="6616"/>
                </a:lnTo>
                <a:lnTo>
                  <a:pt x="685" y="8077"/>
                </a:lnTo>
                <a:lnTo>
                  <a:pt x="1371" y="12230"/>
                </a:lnTo>
                <a:lnTo>
                  <a:pt x="1028" y="15481"/>
                </a:lnTo>
                <a:lnTo>
                  <a:pt x="0" y="18427"/>
                </a:lnTo>
                <a:lnTo>
                  <a:pt x="406" y="20205"/>
                </a:lnTo>
                <a:lnTo>
                  <a:pt x="952" y="21869"/>
                </a:lnTo>
                <a:lnTo>
                  <a:pt x="1638" y="23393"/>
                </a:lnTo>
                <a:lnTo>
                  <a:pt x="2844" y="21437"/>
                </a:lnTo>
                <a:lnTo>
                  <a:pt x="3797" y="19253"/>
                </a:lnTo>
                <a:lnTo>
                  <a:pt x="4470" y="16827"/>
                </a:lnTo>
                <a:lnTo>
                  <a:pt x="4140" y="15405"/>
                </a:lnTo>
                <a:lnTo>
                  <a:pt x="3924" y="13944"/>
                </a:lnTo>
                <a:lnTo>
                  <a:pt x="3962" y="10071"/>
                </a:lnTo>
                <a:lnTo>
                  <a:pt x="4406" y="7734"/>
                </a:lnTo>
                <a:lnTo>
                  <a:pt x="5105" y="5562"/>
                </a:lnTo>
                <a:lnTo>
                  <a:pt x="4737" y="3632"/>
                </a:lnTo>
                <a:lnTo>
                  <a:pt x="4102" y="1765"/>
                </a:lnTo>
                <a:lnTo>
                  <a:pt x="32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4" name="object 1494"/>
          <p:cNvSpPr/>
          <p:nvPr/>
        </p:nvSpPr>
        <p:spPr>
          <a:xfrm>
            <a:off x="5436171" y="4656594"/>
            <a:ext cx="40271" cy="44869"/>
          </a:xfrm>
          <a:prstGeom prst="rect">
            <a:avLst/>
          </a:prstGeom>
          <a:blipFill>
            <a:blip r:embed="rId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5" name="object 1495"/>
          <p:cNvSpPr/>
          <p:nvPr/>
        </p:nvSpPr>
        <p:spPr>
          <a:xfrm>
            <a:off x="5475376" y="4675314"/>
            <a:ext cx="1981" cy="11645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6" name="object 1496"/>
          <p:cNvSpPr/>
          <p:nvPr/>
        </p:nvSpPr>
        <p:spPr>
          <a:xfrm>
            <a:off x="5433872" y="4653470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7538" y="47752"/>
                </a:moveTo>
                <a:lnTo>
                  <a:pt x="18338" y="48590"/>
                </a:lnTo>
                <a:lnTo>
                  <a:pt x="19062" y="49466"/>
                </a:lnTo>
                <a:lnTo>
                  <a:pt x="19748" y="50380"/>
                </a:lnTo>
                <a:lnTo>
                  <a:pt x="20574" y="50393"/>
                </a:lnTo>
                <a:lnTo>
                  <a:pt x="22225" y="50393"/>
                </a:lnTo>
                <a:lnTo>
                  <a:pt x="23888" y="50253"/>
                </a:lnTo>
                <a:lnTo>
                  <a:pt x="25527" y="49974"/>
                </a:lnTo>
                <a:lnTo>
                  <a:pt x="27440" y="47993"/>
                </a:lnTo>
                <a:lnTo>
                  <a:pt x="20624" y="47993"/>
                </a:lnTo>
                <a:lnTo>
                  <a:pt x="18796" y="47917"/>
                </a:lnTo>
                <a:lnTo>
                  <a:pt x="17538" y="47752"/>
                </a:lnTo>
                <a:close/>
              </a:path>
              <a:path w="45720" h="50800">
                <a:moveTo>
                  <a:pt x="29348" y="46016"/>
                </a:moveTo>
                <a:lnTo>
                  <a:pt x="27468" y="46927"/>
                </a:lnTo>
                <a:lnTo>
                  <a:pt x="20624" y="47993"/>
                </a:lnTo>
                <a:lnTo>
                  <a:pt x="27440" y="47993"/>
                </a:lnTo>
                <a:lnTo>
                  <a:pt x="29348" y="46016"/>
                </a:lnTo>
                <a:close/>
              </a:path>
              <a:path w="45720" h="50800">
                <a:moveTo>
                  <a:pt x="34229" y="43394"/>
                </a:moveTo>
                <a:lnTo>
                  <a:pt x="29451" y="45910"/>
                </a:lnTo>
                <a:lnTo>
                  <a:pt x="33632" y="43942"/>
                </a:lnTo>
                <a:lnTo>
                  <a:pt x="34229" y="43394"/>
                </a:lnTo>
                <a:close/>
              </a:path>
              <a:path w="45720" h="50800">
                <a:moveTo>
                  <a:pt x="41973" y="33489"/>
                </a:moveTo>
                <a:lnTo>
                  <a:pt x="38630" y="39356"/>
                </a:lnTo>
                <a:lnTo>
                  <a:pt x="34229" y="43394"/>
                </a:lnTo>
                <a:lnTo>
                  <a:pt x="34709" y="43141"/>
                </a:lnTo>
                <a:lnTo>
                  <a:pt x="40716" y="42062"/>
                </a:lnTo>
                <a:lnTo>
                  <a:pt x="41732" y="40970"/>
                </a:lnTo>
                <a:lnTo>
                  <a:pt x="42672" y="39789"/>
                </a:lnTo>
                <a:lnTo>
                  <a:pt x="43497" y="38493"/>
                </a:lnTo>
                <a:lnTo>
                  <a:pt x="42849" y="36944"/>
                </a:lnTo>
                <a:lnTo>
                  <a:pt x="42341" y="35293"/>
                </a:lnTo>
                <a:lnTo>
                  <a:pt x="41973" y="33489"/>
                </a:lnTo>
                <a:close/>
              </a:path>
              <a:path w="45720" h="50800">
                <a:moveTo>
                  <a:pt x="2603" y="36334"/>
                </a:moveTo>
                <a:lnTo>
                  <a:pt x="2070" y="37515"/>
                </a:lnTo>
                <a:lnTo>
                  <a:pt x="1447" y="38620"/>
                </a:lnTo>
                <a:lnTo>
                  <a:pt x="762" y="39674"/>
                </a:lnTo>
                <a:lnTo>
                  <a:pt x="2286" y="39763"/>
                </a:lnTo>
                <a:lnTo>
                  <a:pt x="3797" y="40017"/>
                </a:lnTo>
                <a:lnTo>
                  <a:pt x="5270" y="40411"/>
                </a:lnTo>
                <a:lnTo>
                  <a:pt x="4254" y="39154"/>
                </a:lnTo>
                <a:lnTo>
                  <a:pt x="3365" y="37782"/>
                </a:lnTo>
                <a:lnTo>
                  <a:pt x="2603" y="36334"/>
                </a:lnTo>
                <a:close/>
              </a:path>
              <a:path w="45720" h="50800">
                <a:moveTo>
                  <a:pt x="33777" y="3124"/>
                </a:moveTo>
                <a:lnTo>
                  <a:pt x="12776" y="3124"/>
                </a:lnTo>
                <a:lnTo>
                  <a:pt x="23050" y="3162"/>
                </a:lnTo>
                <a:lnTo>
                  <a:pt x="30147" y="5007"/>
                </a:lnTo>
                <a:lnTo>
                  <a:pt x="35877" y="9221"/>
                </a:lnTo>
                <a:lnTo>
                  <a:pt x="40074" y="15076"/>
                </a:lnTo>
                <a:lnTo>
                  <a:pt x="42570" y="21844"/>
                </a:lnTo>
                <a:lnTo>
                  <a:pt x="43294" y="19456"/>
                </a:lnTo>
                <a:lnTo>
                  <a:pt x="44323" y="17246"/>
                </a:lnTo>
                <a:lnTo>
                  <a:pt x="45605" y="15252"/>
                </a:lnTo>
                <a:lnTo>
                  <a:pt x="41705" y="9172"/>
                </a:lnTo>
                <a:lnTo>
                  <a:pt x="36261" y="4340"/>
                </a:lnTo>
                <a:lnTo>
                  <a:pt x="33777" y="3124"/>
                </a:lnTo>
                <a:close/>
              </a:path>
              <a:path w="45720" h="50800">
                <a:moveTo>
                  <a:pt x="22631" y="0"/>
                </a:moveTo>
                <a:lnTo>
                  <a:pt x="21488" y="38"/>
                </a:lnTo>
                <a:lnTo>
                  <a:pt x="12484" y="520"/>
                </a:lnTo>
                <a:lnTo>
                  <a:pt x="4762" y="4610"/>
                </a:lnTo>
                <a:lnTo>
                  <a:pt x="0" y="11163"/>
                </a:lnTo>
                <a:lnTo>
                  <a:pt x="863" y="12280"/>
                </a:lnTo>
                <a:lnTo>
                  <a:pt x="1638" y="13462"/>
                </a:lnTo>
                <a:lnTo>
                  <a:pt x="2298" y="14693"/>
                </a:lnTo>
                <a:lnTo>
                  <a:pt x="5905" y="7708"/>
                </a:lnTo>
                <a:lnTo>
                  <a:pt x="12776" y="3124"/>
                </a:lnTo>
                <a:lnTo>
                  <a:pt x="33777" y="3124"/>
                </a:lnTo>
                <a:lnTo>
                  <a:pt x="29746" y="1150"/>
                </a:lnTo>
                <a:lnTo>
                  <a:pt x="226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7" name="object 1497"/>
          <p:cNvSpPr/>
          <p:nvPr/>
        </p:nvSpPr>
        <p:spPr>
          <a:xfrm>
            <a:off x="5479884" y="4674362"/>
            <a:ext cx="1536" cy="11074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8" name="object 1498"/>
          <p:cNvSpPr/>
          <p:nvPr/>
        </p:nvSpPr>
        <p:spPr>
          <a:xfrm>
            <a:off x="5475846" y="466872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32" y="0"/>
                </a:moveTo>
                <a:lnTo>
                  <a:pt x="2336" y="1993"/>
                </a:lnTo>
                <a:lnTo>
                  <a:pt x="1320" y="4203"/>
                </a:lnTo>
                <a:lnTo>
                  <a:pt x="596" y="6591"/>
                </a:lnTo>
                <a:lnTo>
                  <a:pt x="723" y="7150"/>
                </a:lnTo>
                <a:lnTo>
                  <a:pt x="1260" y="10337"/>
                </a:lnTo>
                <a:lnTo>
                  <a:pt x="1385" y="12903"/>
                </a:lnTo>
                <a:lnTo>
                  <a:pt x="1117" y="15201"/>
                </a:lnTo>
                <a:lnTo>
                  <a:pt x="0" y="18237"/>
                </a:lnTo>
                <a:lnTo>
                  <a:pt x="368" y="20040"/>
                </a:lnTo>
                <a:lnTo>
                  <a:pt x="876" y="21691"/>
                </a:lnTo>
                <a:lnTo>
                  <a:pt x="1524" y="23240"/>
                </a:lnTo>
                <a:lnTo>
                  <a:pt x="2768" y="21297"/>
                </a:lnTo>
                <a:lnTo>
                  <a:pt x="3771" y="19113"/>
                </a:lnTo>
                <a:lnTo>
                  <a:pt x="4483" y="16713"/>
                </a:lnTo>
                <a:lnTo>
                  <a:pt x="4216" y="15443"/>
                </a:lnTo>
                <a:lnTo>
                  <a:pt x="4038" y="14173"/>
                </a:lnTo>
                <a:lnTo>
                  <a:pt x="4089" y="10337"/>
                </a:lnTo>
                <a:lnTo>
                  <a:pt x="4572" y="7899"/>
                </a:lnTo>
                <a:lnTo>
                  <a:pt x="5334" y="5638"/>
                </a:lnTo>
                <a:lnTo>
                  <a:pt x="5029" y="3683"/>
                </a:lnTo>
                <a:lnTo>
                  <a:pt x="4432" y="1790"/>
                </a:lnTo>
                <a:lnTo>
                  <a:pt x="363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9" name="object 1499"/>
          <p:cNvSpPr/>
          <p:nvPr/>
        </p:nvSpPr>
        <p:spPr>
          <a:xfrm>
            <a:off x="5391556" y="4657521"/>
            <a:ext cx="40259" cy="44869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0" name="object 1500"/>
          <p:cNvSpPr/>
          <p:nvPr/>
        </p:nvSpPr>
        <p:spPr>
          <a:xfrm>
            <a:off x="5433444" y="4675581"/>
            <a:ext cx="1113" cy="8521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1" name="object 1501"/>
          <p:cNvSpPr/>
          <p:nvPr/>
        </p:nvSpPr>
        <p:spPr>
          <a:xfrm>
            <a:off x="5428900" y="4669193"/>
            <a:ext cx="5353" cy="21805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2" name="object 1502"/>
          <p:cNvSpPr/>
          <p:nvPr/>
        </p:nvSpPr>
        <p:spPr>
          <a:xfrm>
            <a:off x="5389778" y="4654397"/>
            <a:ext cx="44450" cy="50800"/>
          </a:xfrm>
          <a:custGeom>
            <a:avLst/>
            <a:gdLst/>
            <a:ahLst/>
            <a:cxnLst/>
            <a:rect l="l" t="t" r="r" b="b"/>
            <a:pathLst>
              <a:path w="44450" h="50800">
                <a:moveTo>
                  <a:pt x="18808" y="47713"/>
                </a:moveTo>
                <a:lnTo>
                  <a:pt x="19394" y="48742"/>
                </a:lnTo>
                <a:lnTo>
                  <a:pt x="19787" y="49529"/>
                </a:lnTo>
                <a:lnTo>
                  <a:pt x="20142" y="50330"/>
                </a:lnTo>
                <a:lnTo>
                  <a:pt x="20523" y="50355"/>
                </a:lnTo>
                <a:lnTo>
                  <a:pt x="21164" y="49441"/>
                </a:lnTo>
                <a:lnTo>
                  <a:pt x="21716" y="48742"/>
                </a:lnTo>
                <a:lnTo>
                  <a:pt x="22377" y="47993"/>
                </a:lnTo>
                <a:lnTo>
                  <a:pt x="20218" y="47929"/>
                </a:lnTo>
                <a:lnTo>
                  <a:pt x="18808" y="47713"/>
                </a:lnTo>
                <a:close/>
              </a:path>
              <a:path w="44450" h="50800">
                <a:moveTo>
                  <a:pt x="42037" y="36601"/>
                </a:moveTo>
                <a:lnTo>
                  <a:pt x="41579" y="37401"/>
                </a:lnTo>
                <a:lnTo>
                  <a:pt x="41071" y="38163"/>
                </a:lnTo>
                <a:lnTo>
                  <a:pt x="40525" y="38887"/>
                </a:lnTo>
                <a:lnTo>
                  <a:pt x="43281" y="38709"/>
                </a:lnTo>
                <a:lnTo>
                  <a:pt x="42837" y="38036"/>
                </a:lnTo>
                <a:lnTo>
                  <a:pt x="42418" y="37337"/>
                </a:lnTo>
                <a:lnTo>
                  <a:pt x="42037" y="36601"/>
                </a:lnTo>
                <a:close/>
              </a:path>
              <a:path w="44450" h="50800">
                <a:moveTo>
                  <a:pt x="1777" y="30149"/>
                </a:moveTo>
                <a:lnTo>
                  <a:pt x="1320" y="31889"/>
                </a:lnTo>
                <a:lnTo>
                  <a:pt x="723" y="33515"/>
                </a:lnTo>
                <a:lnTo>
                  <a:pt x="0" y="35026"/>
                </a:lnTo>
                <a:lnTo>
                  <a:pt x="1308" y="35204"/>
                </a:lnTo>
                <a:lnTo>
                  <a:pt x="2616" y="35496"/>
                </a:lnTo>
                <a:lnTo>
                  <a:pt x="3886" y="35890"/>
                </a:lnTo>
                <a:lnTo>
                  <a:pt x="2984" y="34074"/>
                </a:lnTo>
                <a:lnTo>
                  <a:pt x="2260" y="32130"/>
                </a:lnTo>
                <a:lnTo>
                  <a:pt x="1777" y="30149"/>
                </a:lnTo>
                <a:close/>
              </a:path>
              <a:path w="44450" h="50800">
                <a:moveTo>
                  <a:pt x="31864" y="0"/>
                </a:moveTo>
                <a:lnTo>
                  <a:pt x="165" y="13246"/>
                </a:lnTo>
                <a:lnTo>
                  <a:pt x="1054" y="14986"/>
                </a:lnTo>
                <a:lnTo>
                  <a:pt x="1727" y="16840"/>
                </a:lnTo>
                <a:lnTo>
                  <a:pt x="2159" y="18745"/>
                </a:lnTo>
                <a:lnTo>
                  <a:pt x="5158" y="12425"/>
                </a:lnTo>
                <a:lnTo>
                  <a:pt x="9785" y="7486"/>
                </a:lnTo>
                <a:lnTo>
                  <a:pt x="15849" y="4271"/>
                </a:lnTo>
                <a:lnTo>
                  <a:pt x="23164" y="3124"/>
                </a:lnTo>
                <a:lnTo>
                  <a:pt x="37535" y="3124"/>
                </a:lnTo>
                <a:lnTo>
                  <a:pt x="31864" y="0"/>
                </a:lnTo>
                <a:close/>
              </a:path>
              <a:path w="44450" h="50800">
                <a:moveTo>
                  <a:pt x="37535" y="3124"/>
                </a:moveTo>
                <a:lnTo>
                  <a:pt x="23164" y="3124"/>
                </a:lnTo>
                <a:lnTo>
                  <a:pt x="24574" y="3162"/>
                </a:lnTo>
                <a:lnTo>
                  <a:pt x="32181" y="3568"/>
                </a:lnTo>
                <a:lnTo>
                  <a:pt x="38049" y="8496"/>
                </a:lnTo>
                <a:lnTo>
                  <a:pt x="41440" y="14795"/>
                </a:lnTo>
                <a:lnTo>
                  <a:pt x="42176" y="13169"/>
                </a:lnTo>
                <a:lnTo>
                  <a:pt x="43065" y="11645"/>
                </a:lnTo>
                <a:lnTo>
                  <a:pt x="44094" y="10236"/>
                </a:lnTo>
                <a:lnTo>
                  <a:pt x="39357" y="4127"/>
                </a:lnTo>
                <a:lnTo>
                  <a:pt x="37535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3" name="object 1503"/>
          <p:cNvSpPr/>
          <p:nvPr/>
        </p:nvSpPr>
        <p:spPr>
          <a:xfrm>
            <a:off x="5433720" y="4668164"/>
            <a:ext cx="5343" cy="21640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4" name="object 1504"/>
          <p:cNvSpPr/>
          <p:nvPr/>
        </p:nvSpPr>
        <p:spPr>
          <a:xfrm>
            <a:off x="5431231" y="4664646"/>
            <a:ext cx="5715" cy="28575"/>
          </a:xfrm>
          <a:custGeom>
            <a:avLst/>
            <a:gdLst/>
            <a:ahLst/>
            <a:cxnLst/>
            <a:rect l="l" t="t" r="r" b="b"/>
            <a:pathLst>
              <a:path w="5714" h="28575">
                <a:moveTo>
                  <a:pt x="3022" y="19456"/>
                </a:moveTo>
                <a:lnTo>
                  <a:pt x="2641" y="21932"/>
                </a:lnTo>
                <a:lnTo>
                  <a:pt x="1803" y="24244"/>
                </a:lnTo>
                <a:lnTo>
                  <a:pt x="584" y="26352"/>
                </a:lnTo>
                <a:lnTo>
                  <a:pt x="965" y="27089"/>
                </a:lnTo>
                <a:lnTo>
                  <a:pt x="1384" y="27787"/>
                </a:lnTo>
                <a:lnTo>
                  <a:pt x="1841" y="28460"/>
                </a:lnTo>
                <a:lnTo>
                  <a:pt x="3403" y="28498"/>
                </a:lnTo>
                <a:lnTo>
                  <a:pt x="4089" y="27457"/>
                </a:lnTo>
                <a:lnTo>
                  <a:pt x="4711" y="26339"/>
                </a:lnTo>
                <a:lnTo>
                  <a:pt x="5245" y="25158"/>
                </a:lnTo>
                <a:lnTo>
                  <a:pt x="4292" y="23355"/>
                </a:lnTo>
                <a:lnTo>
                  <a:pt x="3543" y="21424"/>
                </a:lnTo>
                <a:lnTo>
                  <a:pt x="3022" y="19456"/>
                </a:lnTo>
                <a:close/>
              </a:path>
              <a:path w="5714" h="28575">
                <a:moveTo>
                  <a:pt x="2641" y="0"/>
                </a:moveTo>
                <a:lnTo>
                  <a:pt x="1612" y="1397"/>
                </a:lnTo>
                <a:lnTo>
                  <a:pt x="723" y="2933"/>
                </a:lnTo>
                <a:lnTo>
                  <a:pt x="0" y="4559"/>
                </a:lnTo>
                <a:lnTo>
                  <a:pt x="1092" y="6578"/>
                </a:lnTo>
                <a:lnTo>
                  <a:pt x="1917" y="8737"/>
                </a:lnTo>
                <a:lnTo>
                  <a:pt x="2489" y="10934"/>
                </a:lnTo>
                <a:lnTo>
                  <a:pt x="2933" y="8267"/>
                </a:lnTo>
                <a:lnTo>
                  <a:pt x="3771" y="5765"/>
                </a:lnTo>
                <a:lnTo>
                  <a:pt x="4940" y="3517"/>
                </a:lnTo>
                <a:lnTo>
                  <a:pt x="4279" y="2286"/>
                </a:lnTo>
                <a:lnTo>
                  <a:pt x="3505" y="1104"/>
                </a:lnTo>
                <a:lnTo>
                  <a:pt x="264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5" name="object 1505"/>
          <p:cNvSpPr/>
          <p:nvPr/>
        </p:nvSpPr>
        <p:spPr>
          <a:xfrm>
            <a:off x="5573090" y="4665256"/>
            <a:ext cx="43281" cy="42926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6" name="object 1506"/>
          <p:cNvSpPr/>
          <p:nvPr/>
        </p:nvSpPr>
        <p:spPr>
          <a:xfrm>
            <a:off x="5572784" y="4679861"/>
            <a:ext cx="1537" cy="10769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7" name="object 1507"/>
          <p:cNvSpPr/>
          <p:nvPr/>
        </p:nvSpPr>
        <p:spPr>
          <a:xfrm>
            <a:off x="5571185" y="4662132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1905" y="28498"/>
                </a:moveTo>
                <a:lnTo>
                  <a:pt x="1397" y="30124"/>
                </a:lnTo>
                <a:lnTo>
                  <a:pt x="762" y="31635"/>
                </a:lnTo>
                <a:lnTo>
                  <a:pt x="0" y="33045"/>
                </a:lnTo>
                <a:lnTo>
                  <a:pt x="1143" y="33172"/>
                </a:lnTo>
                <a:lnTo>
                  <a:pt x="2273" y="33388"/>
                </a:lnTo>
                <a:lnTo>
                  <a:pt x="3390" y="33680"/>
                </a:lnTo>
                <a:lnTo>
                  <a:pt x="2730" y="32003"/>
                </a:lnTo>
                <a:lnTo>
                  <a:pt x="2209" y="30124"/>
                </a:lnTo>
                <a:lnTo>
                  <a:pt x="1905" y="28498"/>
                </a:lnTo>
                <a:close/>
              </a:path>
              <a:path w="49529" h="34289">
                <a:moveTo>
                  <a:pt x="35613" y="3124"/>
                </a:moveTo>
                <a:lnTo>
                  <a:pt x="13550" y="3124"/>
                </a:lnTo>
                <a:lnTo>
                  <a:pt x="25057" y="3162"/>
                </a:lnTo>
                <a:lnTo>
                  <a:pt x="32546" y="5207"/>
                </a:lnTo>
                <a:lnTo>
                  <a:pt x="45186" y="27114"/>
                </a:lnTo>
                <a:lnTo>
                  <a:pt x="46405" y="27101"/>
                </a:lnTo>
                <a:lnTo>
                  <a:pt x="47078" y="24752"/>
                </a:lnTo>
                <a:lnTo>
                  <a:pt x="48044" y="22567"/>
                </a:lnTo>
                <a:lnTo>
                  <a:pt x="49263" y="20574"/>
                </a:lnTo>
                <a:lnTo>
                  <a:pt x="46192" y="12580"/>
                </a:lnTo>
                <a:lnTo>
                  <a:pt x="40528" y="6038"/>
                </a:lnTo>
                <a:lnTo>
                  <a:pt x="35613" y="3124"/>
                </a:lnTo>
                <a:close/>
              </a:path>
              <a:path w="49529" h="34289">
                <a:moveTo>
                  <a:pt x="24650" y="0"/>
                </a:moveTo>
                <a:lnTo>
                  <a:pt x="23495" y="38"/>
                </a:lnTo>
                <a:lnTo>
                  <a:pt x="14122" y="546"/>
                </a:lnTo>
                <a:lnTo>
                  <a:pt x="6134" y="4965"/>
                </a:lnTo>
                <a:lnTo>
                  <a:pt x="1435" y="12001"/>
                </a:lnTo>
                <a:lnTo>
                  <a:pt x="2197" y="13830"/>
                </a:lnTo>
                <a:lnTo>
                  <a:pt x="2730" y="15760"/>
                </a:lnTo>
                <a:lnTo>
                  <a:pt x="2984" y="17729"/>
                </a:lnTo>
                <a:lnTo>
                  <a:pt x="6057" y="9080"/>
                </a:lnTo>
                <a:lnTo>
                  <a:pt x="13550" y="3124"/>
                </a:lnTo>
                <a:lnTo>
                  <a:pt x="35613" y="3124"/>
                </a:lnTo>
                <a:lnTo>
                  <a:pt x="33079" y="1621"/>
                </a:lnTo>
                <a:lnTo>
                  <a:pt x="2465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8" name="object 1508"/>
          <p:cNvSpPr/>
          <p:nvPr/>
        </p:nvSpPr>
        <p:spPr>
          <a:xfrm>
            <a:off x="5568238" y="4680699"/>
            <a:ext cx="2019" cy="11391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9" name="object 1509"/>
          <p:cNvSpPr/>
          <p:nvPr/>
        </p:nvSpPr>
        <p:spPr>
          <a:xfrm>
            <a:off x="5568606" y="4674133"/>
            <a:ext cx="5715" cy="21590"/>
          </a:xfrm>
          <a:custGeom>
            <a:avLst/>
            <a:gdLst/>
            <a:ahLst/>
            <a:cxnLst/>
            <a:rect l="l" t="t" r="r" b="b"/>
            <a:pathLst>
              <a:path w="5714" h="21589">
                <a:moveTo>
                  <a:pt x="4013" y="0"/>
                </a:moveTo>
                <a:lnTo>
                  <a:pt x="2679" y="1993"/>
                </a:lnTo>
                <a:lnTo>
                  <a:pt x="1612" y="4191"/>
                </a:lnTo>
                <a:lnTo>
                  <a:pt x="850" y="6565"/>
                </a:lnTo>
                <a:lnTo>
                  <a:pt x="1118" y="8077"/>
                </a:lnTo>
                <a:lnTo>
                  <a:pt x="1650" y="11353"/>
                </a:lnTo>
                <a:lnTo>
                  <a:pt x="1206" y="14833"/>
                </a:lnTo>
                <a:lnTo>
                  <a:pt x="0" y="17970"/>
                </a:lnTo>
                <a:lnTo>
                  <a:pt x="177" y="18986"/>
                </a:lnTo>
                <a:lnTo>
                  <a:pt x="406" y="19964"/>
                </a:lnTo>
                <a:lnTo>
                  <a:pt x="685" y="20904"/>
                </a:lnTo>
                <a:lnTo>
                  <a:pt x="2578" y="21043"/>
                </a:lnTo>
                <a:lnTo>
                  <a:pt x="3340" y="19634"/>
                </a:lnTo>
                <a:lnTo>
                  <a:pt x="3975" y="18122"/>
                </a:lnTo>
                <a:lnTo>
                  <a:pt x="4470" y="16510"/>
                </a:lnTo>
                <a:lnTo>
                  <a:pt x="4279" y="15430"/>
                </a:lnTo>
                <a:lnTo>
                  <a:pt x="4140" y="14363"/>
                </a:lnTo>
                <a:lnTo>
                  <a:pt x="4216" y="10629"/>
                </a:lnTo>
                <a:lnTo>
                  <a:pt x="4737" y="8077"/>
                </a:lnTo>
                <a:lnTo>
                  <a:pt x="5562" y="5740"/>
                </a:lnTo>
                <a:lnTo>
                  <a:pt x="5308" y="3759"/>
                </a:lnTo>
                <a:lnTo>
                  <a:pt x="4775" y="1828"/>
                </a:lnTo>
                <a:lnTo>
                  <a:pt x="401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0" name="object 1510"/>
          <p:cNvSpPr/>
          <p:nvPr/>
        </p:nvSpPr>
        <p:spPr>
          <a:xfrm>
            <a:off x="5621883" y="4673003"/>
            <a:ext cx="35737" cy="25984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1" name="object 1511"/>
          <p:cNvSpPr/>
          <p:nvPr/>
        </p:nvSpPr>
        <p:spPr>
          <a:xfrm>
            <a:off x="5620461" y="4669878"/>
            <a:ext cx="42545" cy="50800"/>
          </a:xfrm>
          <a:custGeom>
            <a:avLst/>
            <a:gdLst/>
            <a:ahLst/>
            <a:cxnLst/>
            <a:rect l="l" t="t" r="r" b="b"/>
            <a:pathLst>
              <a:path w="42545" h="50800">
                <a:moveTo>
                  <a:pt x="20828" y="49987"/>
                </a:moveTo>
                <a:lnTo>
                  <a:pt x="20751" y="50253"/>
                </a:lnTo>
                <a:lnTo>
                  <a:pt x="21158" y="50393"/>
                </a:lnTo>
                <a:lnTo>
                  <a:pt x="20828" y="49987"/>
                </a:lnTo>
                <a:close/>
              </a:path>
              <a:path w="42545" h="50800">
                <a:moveTo>
                  <a:pt x="30822" y="0"/>
                </a:moveTo>
                <a:lnTo>
                  <a:pt x="0" y="12839"/>
                </a:lnTo>
                <a:lnTo>
                  <a:pt x="279" y="14389"/>
                </a:lnTo>
                <a:lnTo>
                  <a:pt x="254" y="18300"/>
                </a:lnTo>
                <a:lnTo>
                  <a:pt x="126" y="19621"/>
                </a:lnTo>
                <a:lnTo>
                  <a:pt x="1435" y="19875"/>
                </a:lnTo>
                <a:lnTo>
                  <a:pt x="4302" y="13121"/>
                </a:lnTo>
                <a:lnTo>
                  <a:pt x="8951" y="7823"/>
                </a:lnTo>
                <a:lnTo>
                  <a:pt x="15170" y="4362"/>
                </a:lnTo>
                <a:lnTo>
                  <a:pt x="22745" y="3124"/>
                </a:lnTo>
                <a:lnTo>
                  <a:pt x="37025" y="3124"/>
                </a:lnTo>
                <a:lnTo>
                  <a:pt x="30822" y="0"/>
                </a:lnTo>
                <a:close/>
              </a:path>
              <a:path w="42545" h="50800">
                <a:moveTo>
                  <a:pt x="37025" y="3124"/>
                </a:moveTo>
                <a:lnTo>
                  <a:pt x="22745" y="3124"/>
                </a:lnTo>
                <a:lnTo>
                  <a:pt x="24168" y="3162"/>
                </a:lnTo>
                <a:lnTo>
                  <a:pt x="29413" y="3441"/>
                </a:lnTo>
                <a:lnTo>
                  <a:pt x="33807" y="5867"/>
                </a:lnTo>
                <a:lnTo>
                  <a:pt x="37160" y="9398"/>
                </a:lnTo>
                <a:lnTo>
                  <a:pt x="38709" y="9080"/>
                </a:lnTo>
                <a:lnTo>
                  <a:pt x="40309" y="8864"/>
                </a:lnTo>
                <a:lnTo>
                  <a:pt x="42456" y="8762"/>
                </a:lnTo>
                <a:lnTo>
                  <a:pt x="37706" y="3467"/>
                </a:lnTo>
                <a:lnTo>
                  <a:pt x="37025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2" name="object 1512"/>
          <p:cNvSpPr/>
          <p:nvPr/>
        </p:nvSpPr>
        <p:spPr>
          <a:xfrm>
            <a:off x="5617590" y="4682706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5">
                <a:moveTo>
                  <a:pt x="2857" y="0"/>
                </a:moveTo>
                <a:lnTo>
                  <a:pt x="1638" y="1993"/>
                </a:lnTo>
                <a:lnTo>
                  <a:pt x="673" y="4178"/>
                </a:lnTo>
                <a:lnTo>
                  <a:pt x="0" y="6527"/>
                </a:lnTo>
                <a:lnTo>
                  <a:pt x="1993" y="6642"/>
                </a:lnTo>
                <a:lnTo>
                  <a:pt x="2984" y="6794"/>
                </a:lnTo>
                <a:lnTo>
                  <a:pt x="3136" y="1562"/>
                </a:lnTo>
                <a:lnTo>
                  <a:pt x="28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3" name="object 1513"/>
          <p:cNvSpPr/>
          <p:nvPr/>
        </p:nvSpPr>
        <p:spPr>
          <a:xfrm>
            <a:off x="5670918" y="4710734"/>
            <a:ext cx="35953" cy="22618"/>
          </a:xfrm>
          <a:prstGeom prst="rect">
            <a:avLst/>
          </a:prstGeom>
          <a:blipFill>
            <a:blip r:embed="rId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4" name="object 1514"/>
          <p:cNvSpPr/>
          <p:nvPr/>
        </p:nvSpPr>
        <p:spPr>
          <a:xfrm>
            <a:off x="5666333" y="4716132"/>
            <a:ext cx="41910" cy="19685"/>
          </a:xfrm>
          <a:custGeom>
            <a:avLst/>
            <a:gdLst/>
            <a:ahLst/>
            <a:cxnLst/>
            <a:rect l="l" t="t" r="r" b="b"/>
            <a:pathLst>
              <a:path w="41910" h="19685">
                <a:moveTo>
                  <a:pt x="4584" y="11341"/>
                </a:moveTo>
                <a:lnTo>
                  <a:pt x="3086" y="11849"/>
                </a:lnTo>
                <a:lnTo>
                  <a:pt x="1549" y="12230"/>
                </a:lnTo>
                <a:lnTo>
                  <a:pt x="0" y="12496"/>
                </a:lnTo>
                <a:lnTo>
                  <a:pt x="4851" y="17272"/>
                </a:lnTo>
                <a:lnTo>
                  <a:pt x="11582" y="19621"/>
                </a:lnTo>
                <a:lnTo>
                  <a:pt x="18376" y="19621"/>
                </a:lnTo>
                <a:lnTo>
                  <a:pt x="25037" y="18861"/>
                </a:lnTo>
                <a:lnTo>
                  <a:pt x="29601" y="17221"/>
                </a:lnTo>
                <a:lnTo>
                  <a:pt x="18440" y="17221"/>
                </a:lnTo>
                <a:lnTo>
                  <a:pt x="17246" y="17183"/>
                </a:lnTo>
                <a:lnTo>
                  <a:pt x="12141" y="16916"/>
                </a:lnTo>
                <a:lnTo>
                  <a:pt x="7861" y="14668"/>
                </a:lnTo>
                <a:lnTo>
                  <a:pt x="4584" y="11341"/>
                </a:lnTo>
                <a:close/>
              </a:path>
              <a:path w="41910" h="19685">
                <a:moveTo>
                  <a:pt x="41770" y="0"/>
                </a:moveTo>
                <a:lnTo>
                  <a:pt x="40538" y="139"/>
                </a:lnTo>
                <a:lnTo>
                  <a:pt x="37624" y="6977"/>
                </a:lnTo>
                <a:lnTo>
                  <a:pt x="32537" y="12385"/>
                </a:lnTo>
                <a:lnTo>
                  <a:pt x="25925" y="15941"/>
                </a:lnTo>
                <a:lnTo>
                  <a:pt x="18440" y="17221"/>
                </a:lnTo>
                <a:lnTo>
                  <a:pt x="29601" y="17221"/>
                </a:lnTo>
                <a:lnTo>
                  <a:pt x="31349" y="16592"/>
                </a:lnTo>
                <a:lnTo>
                  <a:pt x="36929" y="12827"/>
                </a:lnTo>
                <a:lnTo>
                  <a:pt x="41389" y="7581"/>
                </a:lnTo>
                <a:lnTo>
                  <a:pt x="41236" y="3060"/>
                </a:lnTo>
                <a:lnTo>
                  <a:pt x="41440" y="1498"/>
                </a:lnTo>
                <a:lnTo>
                  <a:pt x="4177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5" name="object 1515"/>
          <p:cNvSpPr/>
          <p:nvPr/>
        </p:nvSpPr>
        <p:spPr>
          <a:xfrm>
            <a:off x="5363692" y="4692446"/>
            <a:ext cx="43218" cy="44767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6" name="object 1516"/>
          <p:cNvSpPr/>
          <p:nvPr/>
        </p:nvSpPr>
        <p:spPr>
          <a:xfrm>
            <a:off x="5389651" y="4692675"/>
            <a:ext cx="14300" cy="11010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7" name="object 1517"/>
          <p:cNvSpPr/>
          <p:nvPr/>
        </p:nvSpPr>
        <p:spPr>
          <a:xfrm>
            <a:off x="5359400" y="4691151"/>
            <a:ext cx="50800" cy="48895"/>
          </a:xfrm>
          <a:custGeom>
            <a:avLst/>
            <a:gdLst/>
            <a:ahLst/>
            <a:cxnLst/>
            <a:rect l="l" t="t" r="r" b="b"/>
            <a:pathLst>
              <a:path w="50800" h="48895">
                <a:moveTo>
                  <a:pt x="4503" y="19754"/>
                </a:moveTo>
                <a:lnTo>
                  <a:pt x="3035" y="22974"/>
                </a:lnTo>
                <a:lnTo>
                  <a:pt x="0" y="26568"/>
                </a:lnTo>
                <a:lnTo>
                  <a:pt x="3088" y="36211"/>
                </a:lnTo>
                <a:lnTo>
                  <a:pt x="8950" y="43051"/>
                </a:lnTo>
                <a:lnTo>
                  <a:pt x="16684" y="47126"/>
                </a:lnTo>
                <a:lnTo>
                  <a:pt x="25387" y="48475"/>
                </a:lnTo>
                <a:lnTo>
                  <a:pt x="31899" y="47747"/>
                </a:lnTo>
                <a:lnTo>
                  <a:pt x="36664" y="46075"/>
                </a:lnTo>
                <a:lnTo>
                  <a:pt x="25438" y="46075"/>
                </a:lnTo>
                <a:lnTo>
                  <a:pt x="24257" y="46037"/>
                </a:lnTo>
                <a:lnTo>
                  <a:pt x="16229" y="43743"/>
                </a:lnTo>
                <a:lnTo>
                  <a:pt x="10093" y="38507"/>
                </a:lnTo>
                <a:lnTo>
                  <a:pt x="6047" y="31369"/>
                </a:lnTo>
                <a:lnTo>
                  <a:pt x="4292" y="23367"/>
                </a:lnTo>
                <a:lnTo>
                  <a:pt x="4503" y="19754"/>
                </a:lnTo>
                <a:close/>
              </a:path>
              <a:path w="50800" h="48895">
                <a:moveTo>
                  <a:pt x="46659" y="31915"/>
                </a:moveTo>
                <a:lnTo>
                  <a:pt x="43276" y="37647"/>
                </a:lnTo>
                <a:lnTo>
                  <a:pt x="38296" y="42124"/>
                </a:lnTo>
                <a:lnTo>
                  <a:pt x="32193" y="45036"/>
                </a:lnTo>
                <a:lnTo>
                  <a:pt x="25438" y="46075"/>
                </a:lnTo>
                <a:lnTo>
                  <a:pt x="36664" y="46075"/>
                </a:lnTo>
                <a:lnTo>
                  <a:pt x="38088" y="45575"/>
                </a:lnTo>
                <a:lnTo>
                  <a:pt x="43594" y="41976"/>
                </a:lnTo>
                <a:lnTo>
                  <a:pt x="48056" y="36969"/>
                </a:lnTo>
                <a:lnTo>
                  <a:pt x="47447" y="35394"/>
                </a:lnTo>
                <a:lnTo>
                  <a:pt x="46977" y="33718"/>
                </a:lnTo>
                <a:lnTo>
                  <a:pt x="46659" y="31915"/>
                </a:lnTo>
                <a:close/>
              </a:path>
              <a:path w="50800" h="48895">
                <a:moveTo>
                  <a:pt x="44551" y="12534"/>
                </a:moveTo>
                <a:lnTo>
                  <a:pt x="45948" y="15036"/>
                </a:lnTo>
                <a:lnTo>
                  <a:pt x="46951" y="17767"/>
                </a:lnTo>
                <a:lnTo>
                  <a:pt x="47510" y="20523"/>
                </a:lnTo>
                <a:lnTo>
                  <a:pt x="48285" y="18135"/>
                </a:lnTo>
                <a:lnTo>
                  <a:pt x="49352" y="15938"/>
                </a:lnTo>
                <a:lnTo>
                  <a:pt x="50685" y="13944"/>
                </a:lnTo>
                <a:lnTo>
                  <a:pt x="50520" y="13576"/>
                </a:lnTo>
                <a:lnTo>
                  <a:pt x="48501" y="13449"/>
                </a:lnTo>
                <a:lnTo>
                  <a:pt x="46494" y="13093"/>
                </a:lnTo>
                <a:lnTo>
                  <a:pt x="44551" y="12534"/>
                </a:lnTo>
                <a:close/>
              </a:path>
              <a:path w="50800" h="48895">
                <a:moveTo>
                  <a:pt x="5374" y="16296"/>
                </a:moveTo>
                <a:lnTo>
                  <a:pt x="4521" y="19456"/>
                </a:lnTo>
                <a:lnTo>
                  <a:pt x="4503" y="19754"/>
                </a:lnTo>
                <a:lnTo>
                  <a:pt x="5143" y="18351"/>
                </a:lnTo>
                <a:lnTo>
                  <a:pt x="5374" y="16296"/>
                </a:lnTo>
                <a:close/>
              </a:path>
              <a:path w="50800" h="48895">
                <a:moveTo>
                  <a:pt x="7150" y="12687"/>
                </a:moveTo>
                <a:lnTo>
                  <a:pt x="5778" y="12712"/>
                </a:lnTo>
                <a:lnTo>
                  <a:pt x="5374" y="16296"/>
                </a:lnTo>
                <a:lnTo>
                  <a:pt x="5499" y="15836"/>
                </a:lnTo>
                <a:lnTo>
                  <a:pt x="7150" y="12687"/>
                </a:lnTo>
                <a:close/>
              </a:path>
              <a:path w="50800" h="48895">
                <a:moveTo>
                  <a:pt x="29451" y="0"/>
                </a:moveTo>
                <a:lnTo>
                  <a:pt x="29197" y="444"/>
                </a:lnTo>
                <a:lnTo>
                  <a:pt x="28638" y="1295"/>
                </a:lnTo>
                <a:lnTo>
                  <a:pt x="29184" y="1346"/>
                </a:lnTo>
                <a:lnTo>
                  <a:pt x="30251" y="1524"/>
                </a:lnTo>
                <a:lnTo>
                  <a:pt x="29972" y="1028"/>
                </a:lnTo>
                <a:lnTo>
                  <a:pt x="2945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8" name="object 1518"/>
          <p:cNvSpPr/>
          <p:nvPr/>
        </p:nvSpPr>
        <p:spPr>
          <a:xfrm>
            <a:off x="5393677" y="4690288"/>
            <a:ext cx="14909" cy="11823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9" name="object 1519"/>
          <p:cNvSpPr/>
          <p:nvPr/>
        </p:nvSpPr>
        <p:spPr>
          <a:xfrm>
            <a:off x="5388851" y="4689424"/>
            <a:ext cx="21590" cy="15875"/>
          </a:xfrm>
          <a:custGeom>
            <a:avLst/>
            <a:gdLst/>
            <a:ahLst/>
            <a:cxnLst/>
            <a:rect l="l" t="t" r="r" b="b"/>
            <a:pathLst>
              <a:path w="21589" h="15875">
                <a:moveTo>
                  <a:pt x="10261" y="8077"/>
                </a:moveTo>
                <a:lnTo>
                  <a:pt x="12191" y="9829"/>
                </a:lnTo>
                <a:lnTo>
                  <a:pt x="13817" y="11950"/>
                </a:lnTo>
                <a:lnTo>
                  <a:pt x="15100" y="14262"/>
                </a:lnTo>
                <a:lnTo>
                  <a:pt x="17030" y="14820"/>
                </a:lnTo>
                <a:lnTo>
                  <a:pt x="19037" y="15163"/>
                </a:lnTo>
                <a:lnTo>
                  <a:pt x="21069" y="15303"/>
                </a:lnTo>
                <a:lnTo>
                  <a:pt x="20598" y="14262"/>
                </a:lnTo>
                <a:lnTo>
                  <a:pt x="20231" y="13538"/>
                </a:lnTo>
                <a:lnTo>
                  <a:pt x="19735" y="12687"/>
                </a:lnTo>
                <a:lnTo>
                  <a:pt x="16065" y="12077"/>
                </a:lnTo>
                <a:lnTo>
                  <a:pt x="12877" y="10413"/>
                </a:lnTo>
                <a:lnTo>
                  <a:pt x="10261" y="8077"/>
                </a:lnTo>
                <a:close/>
              </a:path>
              <a:path w="21589" h="15875">
                <a:moveTo>
                  <a:pt x="927" y="0"/>
                </a:moveTo>
                <a:lnTo>
                  <a:pt x="330" y="1168"/>
                </a:lnTo>
                <a:lnTo>
                  <a:pt x="0" y="1727"/>
                </a:lnTo>
                <a:lnTo>
                  <a:pt x="253" y="2247"/>
                </a:lnTo>
                <a:lnTo>
                  <a:pt x="800" y="3251"/>
                </a:lnTo>
                <a:lnTo>
                  <a:pt x="4356" y="3911"/>
                </a:lnTo>
                <a:lnTo>
                  <a:pt x="7454" y="5575"/>
                </a:lnTo>
                <a:lnTo>
                  <a:pt x="10045" y="7874"/>
                </a:lnTo>
                <a:lnTo>
                  <a:pt x="7899" y="5918"/>
                </a:lnTo>
                <a:lnTo>
                  <a:pt x="6146" y="3505"/>
                </a:lnTo>
                <a:lnTo>
                  <a:pt x="4825" y="863"/>
                </a:lnTo>
                <a:lnTo>
                  <a:pt x="3543" y="469"/>
                </a:lnTo>
                <a:lnTo>
                  <a:pt x="2247" y="177"/>
                </a:lnTo>
                <a:lnTo>
                  <a:pt x="9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0" name="object 1520"/>
          <p:cNvSpPr/>
          <p:nvPr/>
        </p:nvSpPr>
        <p:spPr>
          <a:xfrm>
            <a:off x="5320601" y="4697526"/>
            <a:ext cx="40347" cy="27152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1" name="object 1521"/>
          <p:cNvSpPr/>
          <p:nvPr/>
        </p:nvSpPr>
        <p:spPr>
          <a:xfrm>
            <a:off x="5360009" y="4708017"/>
            <a:ext cx="393" cy="1409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2" name="object 1522"/>
          <p:cNvSpPr/>
          <p:nvPr/>
        </p:nvSpPr>
        <p:spPr>
          <a:xfrm>
            <a:off x="5314861" y="4703508"/>
            <a:ext cx="47625" cy="24130"/>
          </a:xfrm>
          <a:custGeom>
            <a:avLst/>
            <a:gdLst/>
            <a:ahLst/>
            <a:cxnLst/>
            <a:rect l="l" t="t" r="r" b="b"/>
            <a:pathLst>
              <a:path w="47625" h="24129">
                <a:moveTo>
                  <a:pt x="0" y="8890"/>
                </a:moveTo>
                <a:lnTo>
                  <a:pt x="4060" y="15346"/>
                </a:lnTo>
                <a:lnTo>
                  <a:pt x="9659" y="19931"/>
                </a:lnTo>
                <a:lnTo>
                  <a:pt x="16300" y="22664"/>
                </a:lnTo>
                <a:lnTo>
                  <a:pt x="23482" y="23571"/>
                </a:lnTo>
                <a:lnTo>
                  <a:pt x="31356" y="23571"/>
                </a:lnTo>
                <a:lnTo>
                  <a:pt x="37390" y="21170"/>
                </a:lnTo>
                <a:lnTo>
                  <a:pt x="23533" y="21170"/>
                </a:lnTo>
                <a:lnTo>
                  <a:pt x="22351" y="21132"/>
                </a:lnTo>
                <a:lnTo>
                  <a:pt x="14820" y="20726"/>
                </a:lnTo>
                <a:lnTo>
                  <a:pt x="9093" y="16052"/>
                </a:lnTo>
                <a:lnTo>
                  <a:pt x="5740" y="9944"/>
                </a:lnTo>
                <a:lnTo>
                  <a:pt x="3797" y="9791"/>
                </a:lnTo>
                <a:lnTo>
                  <a:pt x="1866" y="9436"/>
                </a:lnTo>
                <a:lnTo>
                  <a:pt x="0" y="8890"/>
                </a:lnTo>
                <a:close/>
              </a:path>
              <a:path w="47625" h="24129">
                <a:moveTo>
                  <a:pt x="45148" y="5918"/>
                </a:moveTo>
                <a:lnTo>
                  <a:pt x="41908" y="12067"/>
                </a:lnTo>
                <a:lnTo>
                  <a:pt x="36869" y="16892"/>
                </a:lnTo>
                <a:lnTo>
                  <a:pt x="30566" y="20043"/>
                </a:lnTo>
                <a:lnTo>
                  <a:pt x="23533" y="21170"/>
                </a:lnTo>
                <a:lnTo>
                  <a:pt x="37390" y="21170"/>
                </a:lnTo>
                <a:lnTo>
                  <a:pt x="39306" y="20408"/>
                </a:lnTo>
                <a:lnTo>
                  <a:pt x="44538" y="14211"/>
                </a:lnTo>
                <a:lnTo>
                  <a:pt x="44515" y="8890"/>
                </a:lnTo>
                <a:lnTo>
                  <a:pt x="44703" y="7683"/>
                </a:lnTo>
                <a:lnTo>
                  <a:pt x="45148" y="5918"/>
                </a:lnTo>
                <a:close/>
              </a:path>
              <a:path w="47625" h="24129">
                <a:moveTo>
                  <a:pt x="46075" y="0"/>
                </a:moveTo>
                <a:lnTo>
                  <a:pt x="46075" y="1549"/>
                </a:lnTo>
                <a:lnTo>
                  <a:pt x="45885" y="3060"/>
                </a:lnTo>
                <a:lnTo>
                  <a:pt x="45542" y="4495"/>
                </a:lnTo>
                <a:lnTo>
                  <a:pt x="46012" y="2984"/>
                </a:lnTo>
                <a:lnTo>
                  <a:pt x="46609" y="1536"/>
                </a:lnTo>
                <a:lnTo>
                  <a:pt x="47320" y="165"/>
                </a:lnTo>
                <a:lnTo>
                  <a:pt x="46901" y="127"/>
                </a:lnTo>
                <a:lnTo>
                  <a:pt x="4607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3" name="object 1523"/>
          <p:cNvSpPr/>
          <p:nvPr/>
        </p:nvSpPr>
        <p:spPr>
          <a:xfrm>
            <a:off x="5359234" y="4703686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2946" y="0"/>
                </a:moveTo>
                <a:lnTo>
                  <a:pt x="2235" y="1358"/>
                </a:lnTo>
                <a:lnTo>
                  <a:pt x="1650" y="2806"/>
                </a:lnTo>
                <a:lnTo>
                  <a:pt x="1168" y="4330"/>
                </a:lnTo>
                <a:lnTo>
                  <a:pt x="927" y="5283"/>
                </a:lnTo>
                <a:lnTo>
                  <a:pt x="758" y="5803"/>
                </a:lnTo>
                <a:lnTo>
                  <a:pt x="330" y="7518"/>
                </a:lnTo>
                <a:lnTo>
                  <a:pt x="38" y="9372"/>
                </a:lnTo>
                <a:lnTo>
                  <a:pt x="0" y="12496"/>
                </a:lnTo>
                <a:lnTo>
                  <a:pt x="165" y="14033"/>
                </a:lnTo>
                <a:lnTo>
                  <a:pt x="3200" y="10439"/>
                </a:lnTo>
                <a:lnTo>
                  <a:pt x="5308" y="5803"/>
                </a:lnTo>
                <a:lnTo>
                  <a:pt x="5943" y="177"/>
                </a:lnTo>
                <a:lnTo>
                  <a:pt x="4940" y="165"/>
                </a:lnTo>
                <a:lnTo>
                  <a:pt x="29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4" name="object 1524"/>
          <p:cNvSpPr/>
          <p:nvPr/>
        </p:nvSpPr>
        <p:spPr>
          <a:xfrm>
            <a:off x="5270868" y="4668202"/>
            <a:ext cx="33477" cy="22110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5" name="object 1525"/>
          <p:cNvSpPr/>
          <p:nvPr/>
        </p:nvSpPr>
        <p:spPr>
          <a:xfrm>
            <a:off x="5266384" y="4665091"/>
            <a:ext cx="41275" cy="27940"/>
          </a:xfrm>
          <a:custGeom>
            <a:avLst/>
            <a:gdLst/>
            <a:ahLst/>
            <a:cxnLst/>
            <a:rect l="l" t="t" r="r" b="b"/>
            <a:pathLst>
              <a:path w="41275" h="27939">
                <a:moveTo>
                  <a:pt x="32271" y="0"/>
                </a:moveTo>
                <a:lnTo>
                  <a:pt x="0" y="25400"/>
                </a:lnTo>
                <a:lnTo>
                  <a:pt x="26" y="27470"/>
                </a:lnTo>
                <a:lnTo>
                  <a:pt x="1397" y="26365"/>
                </a:lnTo>
                <a:lnTo>
                  <a:pt x="2896" y="25400"/>
                </a:lnTo>
                <a:lnTo>
                  <a:pt x="4483" y="24574"/>
                </a:lnTo>
                <a:lnTo>
                  <a:pt x="6579" y="16072"/>
                </a:lnTo>
                <a:lnTo>
                  <a:pt x="11181" y="9266"/>
                </a:lnTo>
                <a:lnTo>
                  <a:pt x="17962" y="4748"/>
                </a:lnTo>
                <a:lnTo>
                  <a:pt x="26594" y="3111"/>
                </a:lnTo>
                <a:lnTo>
                  <a:pt x="39338" y="3111"/>
                </a:lnTo>
                <a:lnTo>
                  <a:pt x="36894" y="1524"/>
                </a:lnTo>
                <a:lnTo>
                  <a:pt x="32271" y="0"/>
                </a:lnTo>
                <a:close/>
              </a:path>
              <a:path w="41275" h="27939">
                <a:moveTo>
                  <a:pt x="39338" y="3111"/>
                </a:moveTo>
                <a:lnTo>
                  <a:pt x="26594" y="3111"/>
                </a:lnTo>
                <a:lnTo>
                  <a:pt x="28004" y="3149"/>
                </a:lnTo>
                <a:lnTo>
                  <a:pt x="31788" y="3352"/>
                </a:lnTo>
                <a:lnTo>
                  <a:pt x="35128" y="4673"/>
                </a:lnTo>
                <a:lnTo>
                  <a:pt x="37973" y="6731"/>
                </a:lnTo>
                <a:lnTo>
                  <a:pt x="38862" y="5778"/>
                </a:lnTo>
                <a:lnTo>
                  <a:pt x="39815" y="4902"/>
                </a:lnTo>
                <a:lnTo>
                  <a:pt x="40843" y="4089"/>
                </a:lnTo>
                <a:lnTo>
                  <a:pt x="39338" y="3111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6" name="object 1526"/>
          <p:cNvSpPr/>
          <p:nvPr/>
        </p:nvSpPr>
        <p:spPr>
          <a:xfrm>
            <a:off x="5780239" y="4662398"/>
            <a:ext cx="42506" cy="44869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7" name="object 1527"/>
          <p:cNvSpPr/>
          <p:nvPr/>
        </p:nvSpPr>
        <p:spPr>
          <a:xfrm>
            <a:off x="5777268" y="4659274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8033" y="47205"/>
                </a:moveTo>
                <a:lnTo>
                  <a:pt x="18999" y="48145"/>
                </a:lnTo>
                <a:lnTo>
                  <a:pt x="19888" y="49174"/>
                </a:lnTo>
                <a:lnTo>
                  <a:pt x="20688" y="50253"/>
                </a:lnTo>
                <a:lnTo>
                  <a:pt x="23545" y="50393"/>
                </a:lnTo>
                <a:lnTo>
                  <a:pt x="24574" y="50380"/>
                </a:lnTo>
                <a:lnTo>
                  <a:pt x="25272" y="49453"/>
                </a:lnTo>
                <a:lnTo>
                  <a:pt x="26034" y="48564"/>
                </a:lnTo>
                <a:lnTo>
                  <a:pt x="26705" y="47904"/>
                </a:lnTo>
                <a:lnTo>
                  <a:pt x="20878" y="47878"/>
                </a:lnTo>
                <a:lnTo>
                  <a:pt x="19418" y="47612"/>
                </a:lnTo>
                <a:lnTo>
                  <a:pt x="18033" y="47205"/>
                </a:lnTo>
                <a:close/>
              </a:path>
              <a:path w="47625" h="50800">
                <a:moveTo>
                  <a:pt x="26860" y="47751"/>
                </a:moveTo>
                <a:lnTo>
                  <a:pt x="25780" y="47904"/>
                </a:lnTo>
                <a:lnTo>
                  <a:pt x="26705" y="47904"/>
                </a:lnTo>
                <a:lnTo>
                  <a:pt x="26860" y="47751"/>
                </a:lnTo>
                <a:close/>
              </a:path>
              <a:path w="47625" h="50800">
                <a:moveTo>
                  <a:pt x="2971" y="29057"/>
                </a:moveTo>
                <a:lnTo>
                  <a:pt x="2260" y="31457"/>
                </a:lnTo>
                <a:lnTo>
                  <a:pt x="1257" y="33642"/>
                </a:lnTo>
                <a:lnTo>
                  <a:pt x="0" y="35585"/>
                </a:lnTo>
                <a:lnTo>
                  <a:pt x="622" y="37071"/>
                </a:lnTo>
                <a:lnTo>
                  <a:pt x="1358" y="38442"/>
                </a:lnTo>
                <a:lnTo>
                  <a:pt x="2209" y="39700"/>
                </a:lnTo>
                <a:lnTo>
                  <a:pt x="4521" y="39890"/>
                </a:lnTo>
                <a:lnTo>
                  <a:pt x="6807" y="40436"/>
                </a:lnTo>
                <a:lnTo>
                  <a:pt x="8978" y="41275"/>
                </a:lnTo>
                <a:lnTo>
                  <a:pt x="5956" y="37884"/>
                </a:lnTo>
                <a:lnTo>
                  <a:pt x="3911" y="33540"/>
                </a:lnTo>
                <a:lnTo>
                  <a:pt x="2971" y="29057"/>
                </a:lnTo>
                <a:close/>
              </a:path>
              <a:path w="47625" h="50800">
                <a:moveTo>
                  <a:pt x="45478" y="31800"/>
                </a:moveTo>
                <a:lnTo>
                  <a:pt x="44627" y="35001"/>
                </a:lnTo>
                <a:lnTo>
                  <a:pt x="42976" y="37884"/>
                </a:lnTo>
                <a:lnTo>
                  <a:pt x="40792" y="40309"/>
                </a:lnTo>
                <a:lnTo>
                  <a:pt x="42367" y="39979"/>
                </a:lnTo>
                <a:lnTo>
                  <a:pt x="43992" y="39763"/>
                </a:lnTo>
                <a:lnTo>
                  <a:pt x="45669" y="39662"/>
                </a:lnTo>
                <a:lnTo>
                  <a:pt x="46342" y="38747"/>
                </a:lnTo>
                <a:lnTo>
                  <a:pt x="46939" y="37782"/>
                </a:lnTo>
                <a:lnTo>
                  <a:pt x="47485" y="36753"/>
                </a:lnTo>
                <a:lnTo>
                  <a:pt x="46672" y="35242"/>
                </a:lnTo>
                <a:lnTo>
                  <a:pt x="45999" y="33591"/>
                </a:lnTo>
                <a:lnTo>
                  <a:pt x="45478" y="31800"/>
                </a:lnTo>
                <a:close/>
              </a:path>
              <a:path w="47625" h="50800">
                <a:moveTo>
                  <a:pt x="36953" y="3124"/>
                </a:moveTo>
                <a:lnTo>
                  <a:pt x="24612" y="3124"/>
                </a:lnTo>
                <a:lnTo>
                  <a:pt x="26022" y="3162"/>
                </a:lnTo>
                <a:lnTo>
                  <a:pt x="35580" y="3668"/>
                </a:lnTo>
                <a:lnTo>
                  <a:pt x="42430" y="11366"/>
                </a:lnTo>
                <a:lnTo>
                  <a:pt x="45034" y="19926"/>
                </a:lnTo>
                <a:lnTo>
                  <a:pt x="45580" y="17513"/>
                </a:lnTo>
                <a:lnTo>
                  <a:pt x="46418" y="15252"/>
                </a:lnTo>
                <a:lnTo>
                  <a:pt x="47523" y="13182"/>
                </a:lnTo>
                <a:lnTo>
                  <a:pt x="43491" y="7875"/>
                </a:lnTo>
                <a:lnTo>
                  <a:pt x="38249" y="3705"/>
                </a:lnTo>
                <a:lnTo>
                  <a:pt x="36953" y="3124"/>
                </a:lnTo>
                <a:close/>
              </a:path>
              <a:path w="47625" h="50800">
                <a:moveTo>
                  <a:pt x="25603" y="0"/>
                </a:moveTo>
                <a:lnTo>
                  <a:pt x="2158" y="12357"/>
                </a:lnTo>
                <a:lnTo>
                  <a:pt x="2959" y="14147"/>
                </a:lnTo>
                <a:lnTo>
                  <a:pt x="3543" y="16052"/>
                </a:lnTo>
                <a:lnTo>
                  <a:pt x="3860" y="17995"/>
                </a:lnTo>
                <a:lnTo>
                  <a:pt x="6938" y="11959"/>
                </a:lnTo>
                <a:lnTo>
                  <a:pt x="11541" y="7259"/>
                </a:lnTo>
                <a:lnTo>
                  <a:pt x="17491" y="4210"/>
                </a:lnTo>
                <a:lnTo>
                  <a:pt x="24612" y="3124"/>
                </a:lnTo>
                <a:lnTo>
                  <a:pt x="36953" y="3124"/>
                </a:lnTo>
                <a:lnTo>
                  <a:pt x="32164" y="977"/>
                </a:lnTo>
                <a:lnTo>
                  <a:pt x="2560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8" name="object 1528"/>
          <p:cNvSpPr/>
          <p:nvPr/>
        </p:nvSpPr>
        <p:spPr>
          <a:xfrm>
            <a:off x="5733288" y="4659452"/>
            <a:ext cx="43103" cy="44869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9" name="object 1529"/>
          <p:cNvSpPr/>
          <p:nvPr/>
        </p:nvSpPr>
        <p:spPr>
          <a:xfrm>
            <a:off x="5775299" y="4678222"/>
            <a:ext cx="1981" cy="11633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0" name="object 1530"/>
          <p:cNvSpPr/>
          <p:nvPr/>
        </p:nvSpPr>
        <p:spPr>
          <a:xfrm>
            <a:off x="5728855" y="4656328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33220" y="46533"/>
                </a:moveTo>
                <a:lnTo>
                  <a:pt x="32401" y="46929"/>
                </a:lnTo>
                <a:lnTo>
                  <a:pt x="25565" y="47993"/>
                </a:lnTo>
                <a:lnTo>
                  <a:pt x="26098" y="48742"/>
                </a:lnTo>
                <a:lnTo>
                  <a:pt x="26695" y="49529"/>
                </a:lnTo>
                <a:lnTo>
                  <a:pt x="27241" y="50342"/>
                </a:lnTo>
                <a:lnTo>
                  <a:pt x="27965" y="50304"/>
                </a:lnTo>
                <a:lnTo>
                  <a:pt x="29387" y="50139"/>
                </a:lnTo>
                <a:lnTo>
                  <a:pt x="33220" y="46533"/>
                </a:lnTo>
                <a:close/>
              </a:path>
              <a:path w="50800" h="50800">
                <a:moveTo>
                  <a:pt x="38760" y="43769"/>
                </a:moveTo>
                <a:lnTo>
                  <a:pt x="33464" y="46304"/>
                </a:lnTo>
                <a:lnTo>
                  <a:pt x="33220" y="46533"/>
                </a:lnTo>
                <a:lnTo>
                  <a:pt x="38561" y="43951"/>
                </a:lnTo>
                <a:lnTo>
                  <a:pt x="38760" y="43769"/>
                </a:lnTo>
                <a:close/>
              </a:path>
              <a:path w="50800" h="50800">
                <a:moveTo>
                  <a:pt x="46901" y="33527"/>
                </a:moveTo>
                <a:lnTo>
                  <a:pt x="43558" y="39377"/>
                </a:lnTo>
                <a:lnTo>
                  <a:pt x="38760" y="43769"/>
                </a:lnTo>
                <a:lnTo>
                  <a:pt x="44830" y="42887"/>
                </a:lnTo>
                <a:lnTo>
                  <a:pt x="46177" y="41605"/>
                </a:lnTo>
                <a:lnTo>
                  <a:pt x="47371" y="40144"/>
                </a:lnTo>
                <a:lnTo>
                  <a:pt x="48412" y="38531"/>
                </a:lnTo>
                <a:lnTo>
                  <a:pt x="47773" y="36969"/>
                </a:lnTo>
                <a:lnTo>
                  <a:pt x="47269" y="35318"/>
                </a:lnTo>
                <a:lnTo>
                  <a:pt x="46901" y="33527"/>
                </a:lnTo>
                <a:close/>
              </a:path>
              <a:path w="50800" h="50800">
                <a:moveTo>
                  <a:pt x="8954" y="38709"/>
                </a:moveTo>
                <a:lnTo>
                  <a:pt x="7226" y="38709"/>
                </a:lnTo>
                <a:lnTo>
                  <a:pt x="9067" y="38874"/>
                </a:lnTo>
                <a:lnTo>
                  <a:pt x="8954" y="38709"/>
                </a:lnTo>
                <a:close/>
              </a:path>
              <a:path w="50800" h="50800">
                <a:moveTo>
                  <a:pt x="27571" y="0"/>
                </a:moveTo>
                <a:lnTo>
                  <a:pt x="0" y="24434"/>
                </a:lnTo>
                <a:lnTo>
                  <a:pt x="1562" y="27698"/>
                </a:lnTo>
                <a:lnTo>
                  <a:pt x="2387" y="31305"/>
                </a:lnTo>
                <a:lnTo>
                  <a:pt x="2120" y="35940"/>
                </a:lnTo>
                <a:lnTo>
                  <a:pt x="2572" y="36982"/>
                </a:lnTo>
                <a:lnTo>
                  <a:pt x="3073" y="37934"/>
                </a:lnTo>
                <a:lnTo>
                  <a:pt x="3632" y="38849"/>
                </a:lnTo>
                <a:lnTo>
                  <a:pt x="7226" y="38709"/>
                </a:lnTo>
                <a:lnTo>
                  <a:pt x="8954" y="38709"/>
                </a:lnTo>
                <a:lnTo>
                  <a:pt x="6350" y="34899"/>
                </a:lnTo>
                <a:lnTo>
                  <a:pt x="4737" y="30048"/>
                </a:lnTo>
                <a:lnTo>
                  <a:pt x="4419" y="25298"/>
                </a:lnTo>
                <a:lnTo>
                  <a:pt x="6371" y="16534"/>
                </a:lnTo>
                <a:lnTo>
                  <a:pt x="10947" y="9501"/>
                </a:lnTo>
                <a:lnTo>
                  <a:pt x="17799" y="4822"/>
                </a:lnTo>
                <a:lnTo>
                  <a:pt x="26581" y="3124"/>
                </a:lnTo>
                <a:lnTo>
                  <a:pt x="38715" y="3124"/>
                </a:lnTo>
                <a:lnTo>
                  <a:pt x="34696" y="1153"/>
                </a:lnTo>
                <a:lnTo>
                  <a:pt x="27571" y="0"/>
                </a:lnTo>
                <a:close/>
              </a:path>
              <a:path w="50800" h="50800">
                <a:moveTo>
                  <a:pt x="38715" y="3124"/>
                </a:moveTo>
                <a:lnTo>
                  <a:pt x="26581" y="3124"/>
                </a:lnTo>
                <a:lnTo>
                  <a:pt x="27990" y="3162"/>
                </a:lnTo>
                <a:lnTo>
                  <a:pt x="35096" y="5013"/>
                </a:lnTo>
                <a:lnTo>
                  <a:pt x="40833" y="9240"/>
                </a:lnTo>
                <a:lnTo>
                  <a:pt x="45032" y="15108"/>
                </a:lnTo>
                <a:lnTo>
                  <a:pt x="47523" y="21882"/>
                </a:lnTo>
                <a:lnTo>
                  <a:pt x="48247" y="19507"/>
                </a:lnTo>
                <a:lnTo>
                  <a:pt x="49275" y="17297"/>
                </a:lnTo>
                <a:lnTo>
                  <a:pt x="50558" y="15303"/>
                </a:lnTo>
                <a:lnTo>
                  <a:pt x="46663" y="9199"/>
                </a:lnTo>
                <a:lnTo>
                  <a:pt x="41217" y="4351"/>
                </a:lnTo>
                <a:lnTo>
                  <a:pt x="38715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1" name="object 1531"/>
          <p:cNvSpPr/>
          <p:nvPr/>
        </p:nvSpPr>
        <p:spPr>
          <a:xfrm>
            <a:off x="5779808" y="4677270"/>
            <a:ext cx="1549" cy="11061"/>
          </a:xfrm>
          <a:prstGeom prst="rect">
            <a:avLst/>
          </a:prstGeom>
          <a:blipFill>
            <a:blip r:embed="rId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2" name="object 1532"/>
          <p:cNvSpPr/>
          <p:nvPr/>
        </p:nvSpPr>
        <p:spPr>
          <a:xfrm>
            <a:off x="5775756" y="467163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57" y="0"/>
                </a:moveTo>
                <a:lnTo>
                  <a:pt x="2374" y="1993"/>
                </a:lnTo>
                <a:lnTo>
                  <a:pt x="1346" y="4203"/>
                </a:lnTo>
                <a:lnTo>
                  <a:pt x="622" y="6591"/>
                </a:lnTo>
                <a:lnTo>
                  <a:pt x="749" y="7137"/>
                </a:lnTo>
                <a:lnTo>
                  <a:pt x="1524" y="11798"/>
                </a:lnTo>
                <a:lnTo>
                  <a:pt x="1130" y="15176"/>
                </a:lnTo>
                <a:lnTo>
                  <a:pt x="0" y="18224"/>
                </a:lnTo>
                <a:lnTo>
                  <a:pt x="368" y="20015"/>
                </a:lnTo>
                <a:lnTo>
                  <a:pt x="876" y="21678"/>
                </a:lnTo>
                <a:lnTo>
                  <a:pt x="1511" y="23228"/>
                </a:lnTo>
                <a:lnTo>
                  <a:pt x="2768" y="21285"/>
                </a:lnTo>
                <a:lnTo>
                  <a:pt x="3771" y="19100"/>
                </a:lnTo>
                <a:lnTo>
                  <a:pt x="4483" y="16700"/>
                </a:lnTo>
                <a:lnTo>
                  <a:pt x="4216" y="15443"/>
                </a:lnTo>
                <a:lnTo>
                  <a:pt x="4051" y="14185"/>
                </a:lnTo>
                <a:lnTo>
                  <a:pt x="4102" y="10363"/>
                </a:lnTo>
                <a:lnTo>
                  <a:pt x="4584" y="7912"/>
                </a:lnTo>
                <a:lnTo>
                  <a:pt x="5359" y="5638"/>
                </a:lnTo>
                <a:lnTo>
                  <a:pt x="5041" y="3695"/>
                </a:lnTo>
                <a:lnTo>
                  <a:pt x="4470" y="1790"/>
                </a:lnTo>
                <a:lnTo>
                  <a:pt x="36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3" name="object 1533"/>
          <p:cNvSpPr/>
          <p:nvPr/>
        </p:nvSpPr>
        <p:spPr>
          <a:xfrm>
            <a:off x="5827064" y="4661382"/>
            <a:ext cx="43497" cy="44869"/>
          </a:xfrm>
          <a:prstGeom prst="rect">
            <a:avLst/>
          </a:prstGeom>
          <a:blipFill>
            <a:blip r:embed="rId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4" name="object 1534"/>
          <p:cNvSpPr/>
          <p:nvPr/>
        </p:nvSpPr>
        <p:spPr>
          <a:xfrm>
            <a:off x="5826277" y="4677918"/>
            <a:ext cx="1556" cy="11391"/>
          </a:xfrm>
          <a:prstGeom prst="rect">
            <a:avLst/>
          </a:prstGeom>
          <a:blipFill>
            <a:blip r:embed="rId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5" name="object 1535"/>
          <p:cNvSpPr/>
          <p:nvPr/>
        </p:nvSpPr>
        <p:spPr>
          <a:xfrm>
            <a:off x="5824753" y="4658271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5125" y="46532"/>
                </a:moveTo>
                <a:lnTo>
                  <a:pt x="16459" y="47612"/>
                </a:lnTo>
                <a:lnTo>
                  <a:pt x="17691" y="48844"/>
                </a:lnTo>
                <a:lnTo>
                  <a:pt x="18783" y="50152"/>
                </a:lnTo>
                <a:lnTo>
                  <a:pt x="20015" y="50317"/>
                </a:lnTo>
                <a:lnTo>
                  <a:pt x="22504" y="50393"/>
                </a:lnTo>
                <a:lnTo>
                  <a:pt x="22847" y="50393"/>
                </a:lnTo>
                <a:lnTo>
                  <a:pt x="23456" y="49517"/>
                </a:lnTo>
                <a:lnTo>
                  <a:pt x="24117" y="48666"/>
                </a:lnTo>
                <a:lnTo>
                  <a:pt x="24725" y="47980"/>
                </a:lnTo>
                <a:lnTo>
                  <a:pt x="21767" y="47980"/>
                </a:lnTo>
                <a:lnTo>
                  <a:pt x="19126" y="47840"/>
                </a:lnTo>
                <a:lnTo>
                  <a:pt x="17043" y="47332"/>
                </a:lnTo>
                <a:lnTo>
                  <a:pt x="15125" y="46532"/>
                </a:lnTo>
                <a:close/>
              </a:path>
              <a:path w="47625" h="50800">
                <a:moveTo>
                  <a:pt x="24815" y="47878"/>
                </a:moveTo>
                <a:lnTo>
                  <a:pt x="21767" y="47980"/>
                </a:lnTo>
                <a:lnTo>
                  <a:pt x="24725" y="47980"/>
                </a:lnTo>
                <a:close/>
              </a:path>
              <a:path w="47625" h="50800">
                <a:moveTo>
                  <a:pt x="2425" y="31051"/>
                </a:moveTo>
                <a:lnTo>
                  <a:pt x="1904" y="33502"/>
                </a:lnTo>
                <a:lnTo>
                  <a:pt x="1066" y="35737"/>
                </a:lnTo>
                <a:lnTo>
                  <a:pt x="0" y="37757"/>
                </a:lnTo>
                <a:lnTo>
                  <a:pt x="666" y="38963"/>
                </a:lnTo>
                <a:lnTo>
                  <a:pt x="1308" y="39941"/>
                </a:lnTo>
                <a:lnTo>
                  <a:pt x="1943" y="40779"/>
                </a:lnTo>
                <a:lnTo>
                  <a:pt x="4635" y="41097"/>
                </a:lnTo>
                <a:lnTo>
                  <a:pt x="7251" y="41884"/>
                </a:lnTo>
                <a:lnTo>
                  <a:pt x="9715" y="43065"/>
                </a:lnTo>
                <a:lnTo>
                  <a:pt x="6223" y="39941"/>
                </a:lnTo>
                <a:lnTo>
                  <a:pt x="3733" y="35636"/>
                </a:lnTo>
                <a:lnTo>
                  <a:pt x="2425" y="31051"/>
                </a:lnTo>
                <a:close/>
              </a:path>
              <a:path w="47625" h="50800">
                <a:moveTo>
                  <a:pt x="45707" y="29804"/>
                </a:moveTo>
                <a:lnTo>
                  <a:pt x="44056" y="34950"/>
                </a:lnTo>
                <a:lnTo>
                  <a:pt x="40703" y="39204"/>
                </a:lnTo>
                <a:lnTo>
                  <a:pt x="41998" y="38963"/>
                </a:lnTo>
                <a:lnTo>
                  <a:pt x="43332" y="38811"/>
                </a:lnTo>
                <a:lnTo>
                  <a:pt x="45300" y="38709"/>
                </a:lnTo>
                <a:lnTo>
                  <a:pt x="46100" y="37490"/>
                </a:lnTo>
                <a:lnTo>
                  <a:pt x="46799" y="36182"/>
                </a:lnTo>
                <a:lnTo>
                  <a:pt x="47396" y="34772"/>
                </a:lnTo>
                <a:lnTo>
                  <a:pt x="46215" y="31991"/>
                </a:lnTo>
                <a:lnTo>
                  <a:pt x="45707" y="29804"/>
                </a:lnTo>
                <a:close/>
              </a:path>
              <a:path w="47625" h="50800">
                <a:moveTo>
                  <a:pt x="45377" y="26831"/>
                </a:moveTo>
                <a:lnTo>
                  <a:pt x="45478" y="28816"/>
                </a:lnTo>
                <a:lnTo>
                  <a:pt x="45707" y="29804"/>
                </a:lnTo>
                <a:lnTo>
                  <a:pt x="45699" y="28816"/>
                </a:lnTo>
                <a:lnTo>
                  <a:pt x="45377" y="26831"/>
                </a:lnTo>
                <a:close/>
              </a:path>
              <a:path w="47625" h="50800">
                <a:moveTo>
                  <a:pt x="35728" y="3124"/>
                </a:moveTo>
                <a:lnTo>
                  <a:pt x="23583" y="3124"/>
                </a:lnTo>
                <a:lnTo>
                  <a:pt x="24993" y="3162"/>
                </a:lnTo>
                <a:lnTo>
                  <a:pt x="32476" y="5200"/>
                </a:lnTo>
                <a:lnTo>
                  <a:pt x="38409" y="9858"/>
                </a:lnTo>
                <a:lnTo>
                  <a:pt x="42597" y="16263"/>
                </a:lnTo>
                <a:lnTo>
                  <a:pt x="44843" y="23545"/>
                </a:lnTo>
                <a:lnTo>
                  <a:pt x="45377" y="26831"/>
                </a:lnTo>
                <a:lnTo>
                  <a:pt x="45453" y="21336"/>
                </a:lnTo>
                <a:lnTo>
                  <a:pt x="46240" y="18097"/>
                </a:lnTo>
                <a:lnTo>
                  <a:pt x="47498" y="15163"/>
                </a:lnTo>
                <a:lnTo>
                  <a:pt x="43594" y="9113"/>
                </a:lnTo>
                <a:lnTo>
                  <a:pt x="38160" y="4310"/>
                </a:lnTo>
                <a:lnTo>
                  <a:pt x="35728" y="3124"/>
                </a:lnTo>
                <a:close/>
              </a:path>
              <a:path w="47625" h="50800">
                <a:moveTo>
                  <a:pt x="24574" y="0"/>
                </a:moveTo>
                <a:lnTo>
                  <a:pt x="38" y="14198"/>
                </a:lnTo>
                <a:lnTo>
                  <a:pt x="1015" y="15913"/>
                </a:lnTo>
                <a:lnTo>
                  <a:pt x="1803" y="17741"/>
                </a:lnTo>
                <a:lnTo>
                  <a:pt x="2311" y="19646"/>
                </a:lnTo>
                <a:lnTo>
                  <a:pt x="5210" y="12982"/>
                </a:lnTo>
                <a:lnTo>
                  <a:pt x="9861" y="7756"/>
                </a:lnTo>
                <a:lnTo>
                  <a:pt x="16055" y="4344"/>
                </a:lnTo>
                <a:lnTo>
                  <a:pt x="23583" y="3124"/>
                </a:lnTo>
                <a:lnTo>
                  <a:pt x="35728" y="3124"/>
                </a:lnTo>
                <a:lnTo>
                  <a:pt x="31663" y="1142"/>
                </a:lnTo>
                <a:lnTo>
                  <a:pt x="2457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6" name="object 1536"/>
          <p:cNvSpPr/>
          <p:nvPr/>
        </p:nvSpPr>
        <p:spPr>
          <a:xfrm>
            <a:off x="5821730" y="4679200"/>
            <a:ext cx="1892" cy="11874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7" name="object 1537"/>
          <p:cNvSpPr/>
          <p:nvPr/>
        </p:nvSpPr>
        <p:spPr>
          <a:xfrm>
            <a:off x="5822302" y="4672469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489" y="0"/>
                </a:moveTo>
                <a:lnTo>
                  <a:pt x="1384" y="2057"/>
                </a:lnTo>
                <a:lnTo>
                  <a:pt x="546" y="4317"/>
                </a:lnTo>
                <a:lnTo>
                  <a:pt x="0" y="6730"/>
                </a:lnTo>
                <a:lnTo>
                  <a:pt x="368" y="7937"/>
                </a:lnTo>
                <a:lnTo>
                  <a:pt x="647" y="9143"/>
                </a:lnTo>
                <a:lnTo>
                  <a:pt x="1283" y="13017"/>
                </a:lnTo>
                <a:lnTo>
                  <a:pt x="1211" y="14960"/>
                </a:lnTo>
                <a:lnTo>
                  <a:pt x="1142" y="16027"/>
                </a:lnTo>
                <a:lnTo>
                  <a:pt x="444" y="18618"/>
                </a:lnTo>
                <a:lnTo>
                  <a:pt x="965" y="20396"/>
                </a:lnTo>
                <a:lnTo>
                  <a:pt x="1638" y="22047"/>
                </a:lnTo>
                <a:lnTo>
                  <a:pt x="2451" y="23558"/>
                </a:lnTo>
                <a:lnTo>
                  <a:pt x="3517" y="21539"/>
                </a:lnTo>
                <a:lnTo>
                  <a:pt x="4343" y="19303"/>
                </a:lnTo>
                <a:lnTo>
                  <a:pt x="4876" y="16840"/>
                </a:lnTo>
                <a:lnTo>
                  <a:pt x="4343" y="14960"/>
                </a:lnTo>
                <a:lnTo>
                  <a:pt x="4040" y="13246"/>
                </a:lnTo>
                <a:lnTo>
                  <a:pt x="3975" y="9131"/>
                </a:lnTo>
                <a:lnTo>
                  <a:pt x="4279" y="7238"/>
                </a:lnTo>
                <a:lnTo>
                  <a:pt x="4762" y="5448"/>
                </a:lnTo>
                <a:lnTo>
                  <a:pt x="4241" y="3543"/>
                </a:lnTo>
                <a:lnTo>
                  <a:pt x="3467" y="1714"/>
                </a:lnTo>
                <a:lnTo>
                  <a:pt x="248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8" name="object 1538"/>
          <p:cNvSpPr/>
          <p:nvPr/>
        </p:nvSpPr>
        <p:spPr>
          <a:xfrm>
            <a:off x="5874549" y="4660455"/>
            <a:ext cx="43764" cy="44335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9" name="object 1539"/>
          <p:cNvSpPr/>
          <p:nvPr/>
        </p:nvSpPr>
        <p:spPr>
          <a:xfrm>
            <a:off x="5872136" y="4657344"/>
            <a:ext cx="48895" cy="50165"/>
          </a:xfrm>
          <a:custGeom>
            <a:avLst/>
            <a:gdLst/>
            <a:ahLst/>
            <a:cxnLst/>
            <a:rect l="l" t="t" r="r" b="b"/>
            <a:pathLst>
              <a:path w="48895" h="50164">
                <a:moveTo>
                  <a:pt x="14376" y="45694"/>
                </a:moveTo>
                <a:lnTo>
                  <a:pt x="15786" y="46862"/>
                </a:lnTo>
                <a:lnTo>
                  <a:pt x="17068" y="48183"/>
                </a:lnTo>
                <a:lnTo>
                  <a:pt x="18211" y="49618"/>
                </a:lnTo>
                <a:lnTo>
                  <a:pt x="18414" y="48882"/>
                </a:lnTo>
                <a:lnTo>
                  <a:pt x="18643" y="48158"/>
                </a:lnTo>
                <a:lnTo>
                  <a:pt x="18897" y="47447"/>
                </a:lnTo>
                <a:lnTo>
                  <a:pt x="17284" y="47053"/>
                </a:lnTo>
                <a:lnTo>
                  <a:pt x="15773" y="46456"/>
                </a:lnTo>
                <a:lnTo>
                  <a:pt x="14376" y="45694"/>
                </a:lnTo>
                <a:close/>
              </a:path>
              <a:path w="48895" h="50164">
                <a:moveTo>
                  <a:pt x="25552" y="0"/>
                </a:moveTo>
                <a:lnTo>
                  <a:pt x="114" y="16090"/>
                </a:lnTo>
                <a:lnTo>
                  <a:pt x="1554" y="19278"/>
                </a:lnTo>
                <a:lnTo>
                  <a:pt x="2298" y="22707"/>
                </a:lnTo>
                <a:lnTo>
                  <a:pt x="1956" y="29070"/>
                </a:lnTo>
                <a:lnTo>
                  <a:pt x="1860" y="30022"/>
                </a:lnTo>
                <a:lnTo>
                  <a:pt x="1168" y="32918"/>
                </a:lnTo>
                <a:lnTo>
                  <a:pt x="0" y="35699"/>
                </a:lnTo>
                <a:lnTo>
                  <a:pt x="660" y="37249"/>
                </a:lnTo>
                <a:lnTo>
                  <a:pt x="1470" y="38722"/>
                </a:lnTo>
                <a:lnTo>
                  <a:pt x="2336" y="39966"/>
                </a:lnTo>
                <a:lnTo>
                  <a:pt x="5295" y="40487"/>
                </a:lnTo>
                <a:lnTo>
                  <a:pt x="8153" y="41579"/>
                </a:lnTo>
                <a:lnTo>
                  <a:pt x="10769" y="43129"/>
                </a:lnTo>
                <a:lnTo>
                  <a:pt x="5803" y="38722"/>
                </a:lnTo>
                <a:lnTo>
                  <a:pt x="2844" y="31915"/>
                </a:lnTo>
                <a:lnTo>
                  <a:pt x="24561" y="3124"/>
                </a:lnTo>
                <a:lnTo>
                  <a:pt x="36635" y="3124"/>
                </a:lnTo>
                <a:lnTo>
                  <a:pt x="32887" y="1225"/>
                </a:lnTo>
                <a:lnTo>
                  <a:pt x="25552" y="0"/>
                </a:lnTo>
                <a:close/>
              </a:path>
              <a:path w="48895" h="50164">
                <a:moveTo>
                  <a:pt x="36635" y="3124"/>
                </a:moveTo>
                <a:lnTo>
                  <a:pt x="24561" y="3124"/>
                </a:lnTo>
                <a:lnTo>
                  <a:pt x="25971" y="3162"/>
                </a:lnTo>
                <a:lnTo>
                  <a:pt x="33455" y="5200"/>
                </a:lnTo>
                <a:lnTo>
                  <a:pt x="46177" y="27927"/>
                </a:lnTo>
                <a:lnTo>
                  <a:pt x="45834" y="29972"/>
                </a:lnTo>
                <a:lnTo>
                  <a:pt x="46570" y="30022"/>
                </a:lnTo>
                <a:lnTo>
                  <a:pt x="46431" y="29070"/>
                </a:lnTo>
                <a:lnTo>
                  <a:pt x="46351" y="27927"/>
                </a:lnTo>
                <a:lnTo>
                  <a:pt x="46469" y="22834"/>
                </a:lnTo>
                <a:lnTo>
                  <a:pt x="47395" y="19253"/>
                </a:lnTo>
                <a:lnTo>
                  <a:pt x="48830" y="16263"/>
                </a:lnTo>
                <a:lnTo>
                  <a:pt x="48872" y="16090"/>
                </a:lnTo>
                <a:lnTo>
                  <a:pt x="45057" y="9701"/>
                </a:lnTo>
                <a:lnTo>
                  <a:pt x="39571" y="4611"/>
                </a:lnTo>
                <a:lnTo>
                  <a:pt x="36635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0" name="object 1540"/>
          <p:cNvSpPr/>
          <p:nvPr/>
        </p:nvSpPr>
        <p:spPr>
          <a:xfrm>
            <a:off x="5870016" y="4673422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235" y="0"/>
                </a:moveTo>
                <a:lnTo>
                  <a:pt x="965" y="2933"/>
                </a:lnTo>
                <a:lnTo>
                  <a:pt x="190" y="6172"/>
                </a:lnTo>
                <a:lnTo>
                  <a:pt x="0" y="9677"/>
                </a:lnTo>
                <a:lnTo>
                  <a:pt x="224" y="13690"/>
                </a:lnTo>
                <a:lnTo>
                  <a:pt x="952" y="16827"/>
                </a:lnTo>
                <a:lnTo>
                  <a:pt x="2120" y="19608"/>
                </a:lnTo>
                <a:lnTo>
                  <a:pt x="3289" y="16827"/>
                </a:lnTo>
                <a:lnTo>
                  <a:pt x="4040" y="13652"/>
                </a:lnTo>
                <a:lnTo>
                  <a:pt x="4419" y="6616"/>
                </a:lnTo>
                <a:lnTo>
                  <a:pt x="3670" y="3162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1" name="object 1541"/>
          <p:cNvSpPr/>
          <p:nvPr/>
        </p:nvSpPr>
        <p:spPr>
          <a:xfrm>
            <a:off x="5970447" y="4716691"/>
            <a:ext cx="24028" cy="12788"/>
          </a:xfrm>
          <a:prstGeom prst="rect">
            <a:avLst/>
          </a:prstGeom>
          <a:blipFill>
            <a:blip r:embed="rId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2" name="object 1542"/>
          <p:cNvSpPr/>
          <p:nvPr/>
        </p:nvSpPr>
        <p:spPr>
          <a:xfrm>
            <a:off x="5966498" y="4682439"/>
            <a:ext cx="33020" cy="49530"/>
          </a:xfrm>
          <a:custGeom>
            <a:avLst/>
            <a:gdLst/>
            <a:ahLst/>
            <a:cxnLst/>
            <a:rect l="l" t="t" r="r" b="b"/>
            <a:pathLst>
              <a:path w="33020" h="49529">
                <a:moveTo>
                  <a:pt x="3962" y="42583"/>
                </a:moveTo>
                <a:lnTo>
                  <a:pt x="2679" y="43218"/>
                </a:lnTo>
                <a:lnTo>
                  <a:pt x="1346" y="43751"/>
                </a:lnTo>
                <a:lnTo>
                  <a:pt x="0" y="44183"/>
                </a:lnTo>
                <a:lnTo>
                  <a:pt x="4584" y="47701"/>
                </a:lnTo>
                <a:lnTo>
                  <a:pt x="10388" y="49441"/>
                </a:lnTo>
                <a:lnTo>
                  <a:pt x="21996" y="49441"/>
                </a:lnTo>
                <a:lnTo>
                  <a:pt x="27825" y="47739"/>
                </a:lnTo>
                <a:lnTo>
                  <a:pt x="28814" y="47040"/>
                </a:lnTo>
                <a:lnTo>
                  <a:pt x="20421" y="47040"/>
                </a:lnTo>
                <a:lnTo>
                  <a:pt x="15087" y="47002"/>
                </a:lnTo>
                <a:lnTo>
                  <a:pt x="10731" y="46774"/>
                </a:lnTo>
                <a:lnTo>
                  <a:pt x="6997" y="45110"/>
                </a:lnTo>
                <a:lnTo>
                  <a:pt x="3962" y="42583"/>
                </a:lnTo>
                <a:close/>
              </a:path>
              <a:path w="33020" h="49529">
                <a:moveTo>
                  <a:pt x="27978" y="43814"/>
                </a:moveTo>
                <a:lnTo>
                  <a:pt x="24472" y="45859"/>
                </a:lnTo>
                <a:lnTo>
                  <a:pt x="20421" y="47040"/>
                </a:lnTo>
                <a:lnTo>
                  <a:pt x="28814" y="47040"/>
                </a:lnTo>
                <a:lnTo>
                  <a:pt x="32588" y="44373"/>
                </a:lnTo>
                <a:lnTo>
                  <a:pt x="31013" y="44335"/>
                </a:lnTo>
                <a:lnTo>
                  <a:pt x="29463" y="44145"/>
                </a:lnTo>
                <a:lnTo>
                  <a:pt x="27978" y="43814"/>
                </a:lnTo>
                <a:close/>
              </a:path>
              <a:path w="33020" h="49529">
                <a:moveTo>
                  <a:pt x="11036" y="0"/>
                </a:moveTo>
                <a:lnTo>
                  <a:pt x="10160" y="228"/>
                </a:lnTo>
                <a:lnTo>
                  <a:pt x="9309" y="482"/>
                </a:lnTo>
                <a:lnTo>
                  <a:pt x="8470" y="774"/>
                </a:lnTo>
                <a:lnTo>
                  <a:pt x="9271" y="1409"/>
                </a:lnTo>
                <a:lnTo>
                  <a:pt x="10045" y="2095"/>
                </a:lnTo>
                <a:lnTo>
                  <a:pt x="10769" y="2832"/>
                </a:lnTo>
                <a:lnTo>
                  <a:pt x="10865" y="1409"/>
                </a:lnTo>
                <a:lnTo>
                  <a:pt x="10964" y="482"/>
                </a:lnTo>
                <a:lnTo>
                  <a:pt x="1103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3" name="object 1543"/>
          <p:cNvSpPr/>
          <p:nvPr/>
        </p:nvSpPr>
        <p:spPr>
          <a:xfrm>
            <a:off x="5923026" y="4661382"/>
            <a:ext cx="42545" cy="32842"/>
          </a:xfrm>
          <a:prstGeom prst="rect">
            <a:avLst/>
          </a:prstGeom>
          <a:blipFill>
            <a:blip r:embed="rId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4" name="object 1544"/>
          <p:cNvSpPr/>
          <p:nvPr/>
        </p:nvSpPr>
        <p:spPr>
          <a:xfrm>
            <a:off x="5921031" y="4658271"/>
            <a:ext cx="50165" cy="30480"/>
          </a:xfrm>
          <a:custGeom>
            <a:avLst/>
            <a:gdLst/>
            <a:ahLst/>
            <a:cxnLst/>
            <a:rect l="l" t="t" r="r" b="b"/>
            <a:pathLst>
              <a:path w="50164" h="30479">
                <a:moveTo>
                  <a:pt x="25044" y="0"/>
                </a:moveTo>
                <a:lnTo>
                  <a:pt x="0" y="15201"/>
                </a:lnTo>
                <a:lnTo>
                  <a:pt x="1168" y="18097"/>
                </a:lnTo>
                <a:lnTo>
                  <a:pt x="1648" y="20662"/>
                </a:lnTo>
                <a:lnTo>
                  <a:pt x="1695" y="22301"/>
                </a:lnTo>
                <a:lnTo>
                  <a:pt x="1485" y="26238"/>
                </a:lnTo>
                <a:lnTo>
                  <a:pt x="1244" y="27939"/>
                </a:lnTo>
                <a:lnTo>
                  <a:pt x="863" y="29565"/>
                </a:lnTo>
                <a:lnTo>
                  <a:pt x="1460" y="29692"/>
                </a:lnTo>
                <a:lnTo>
                  <a:pt x="2628" y="30022"/>
                </a:lnTo>
                <a:lnTo>
                  <a:pt x="2247" y="28460"/>
                </a:lnTo>
                <a:lnTo>
                  <a:pt x="1993" y="26873"/>
                </a:lnTo>
                <a:lnTo>
                  <a:pt x="24041" y="3124"/>
                </a:lnTo>
                <a:lnTo>
                  <a:pt x="36027" y="3124"/>
                </a:lnTo>
                <a:lnTo>
                  <a:pt x="33880" y="1780"/>
                </a:lnTo>
                <a:lnTo>
                  <a:pt x="25044" y="0"/>
                </a:lnTo>
                <a:close/>
              </a:path>
              <a:path w="50164" h="30479">
                <a:moveTo>
                  <a:pt x="36027" y="3124"/>
                </a:moveTo>
                <a:lnTo>
                  <a:pt x="24041" y="3124"/>
                </a:lnTo>
                <a:lnTo>
                  <a:pt x="25463" y="3162"/>
                </a:lnTo>
                <a:lnTo>
                  <a:pt x="32170" y="4820"/>
                </a:lnTo>
                <a:lnTo>
                  <a:pt x="37672" y="8605"/>
                </a:lnTo>
                <a:lnTo>
                  <a:pt x="41842" y="13919"/>
                </a:lnTo>
                <a:lnTo>
                  <a:pt x="44538" y="20154"/>
                </a:lnTo>
                <a:lnTo>
                  <a:pt x="46393" y="20662"/>
                </a:lnTo>
                <a:lnTo>
                  <a:pt x="48196" y="21386"/>
                </a:lnTo>
                <a:lnTo>
                  <a:pt x="49911" y="22301"/>
                </a:lnTo>
                <a:lnTo>
                  <a:pt x="47247" y="13705"/>
                </a:lnTo>
                <a:lnTo>
                  <a:pt x="41592" y="6607"/>
                </a:lnTo>
                <a:lnTo>
                  <a:pt x="36027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5" name="object 1545"/>
          <p:cNvSpPr/>
          <p:nvPr/>
        </p:nvSpPr>
        <p:spPr>
          <a:xfrm>
            <a:off x="5918403" y="4673460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2628" y="0"/>
                </a:moveTo>
                <a:lnTo>
                  <a:pt x="1130" y="3149"/>
                </a:lnTo>
                <a:lnTo>
                  <a:pt x="203" y="6705"/>
                </a:lnTo>
                <a:lnTo>
                  <a:pt x="0" y="10579"/>
                </a:lnTo>
                <a:lnTo>
                  <a:pt x="18" y="11036"/>
                </a:lnTo>
                <a:lnTo>
                  <a:pt x="165" y="12941"/>
                </a:lnTo>
                <a:lnTo>
                  <a:pt x="304" y="13893"/>
                </a:lnTo>
                <a:lnTo>
                  <a:pt x="1384" y="13970"/>
                </a:lnTo>
                <a:lnTo>
                  <a:pt x="2438" y="14135"/>
                </a:lnTo>
                <a:lnTo>
                  <a:pt x="3492" y="14363"/>
                </a:lnTo>
                <a:lnTo>
                  <a:pt x="3873" y="12738"/>
                </a:lnTo>
                <a:lnTo>
                  <a:pt x="4114" y="11036"/>
                </a:lnTo>
                <a:lnTo>
                  <a:pt x="4381" y="6019"/>
                </a:lnTo>
                <a:lnTo>
                  <a:pt x="3797" y="2895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6" name="object 1546"/>
          <p:cNvSpPr/>
          <p:nvPr/>
        </p:nvSpPr>
        <p:spPr>
          <a:xfrm>
            <a:off x="5982118" y="4665129"/>
            <a:ext cx="31203" cy="16611"/>
          </a:xfrm>
          <a:prstGeom prst="rect">
            <a:avLst/>
          </a:prstGeom>
          <a:blipFill>
            <a:blip r:embed="rId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7" name="object 1547"/>
          <p:cNvSpPr/>
          <p:nvPr/>
        </p:nvSpPr>
        <p:spPr>
          <a:xfrm>
            <a:off x="5981788" y="4684610"/>
            <a:ext cx="2197" cy="1917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8" name="object 1548"/>
          <p:cNvSpPr/>
          <p:nvPr/>
        </p:nvSpPr>
        <p:spPr>
          <a:xfrm>
            <a:off x="5941428" y="4662030"/>
            <a:ext cx="74802" cy="63576"/>
          </a:xfrm>
          <a:prstGeom prst="rect">
            <a:avLst/>
          </a:prstGeom>
          <a:blipFill>
            <a:blip r:embed="rId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9" name="object 1549"/>
          <p:cNvSpPr/>
          <p:nvPr/>
        </p:nvSpPr>
        <p:spPr>
          <a:xfrm>
            <a:off x="5937212" y="4680737"/>
            <a:ext cx="35966" cy="43878"/>
          </a:xfrm>
          <a:prstGeom prst="rect">
            <a:avLst/>
          </a:prstGeom>
          <a:blipFill>
            <a:blip r:embed="rId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0" name="object 1550"/>
          <p:cNvSpPr/>
          <p:nvPr/>
        </p:nvSpPr>
        <p:spPr>
          <a:xfrm>
            <a:off x="5941275" y="4682287"/>
            <a:ext cx="29603" cy="26377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1" name="object 1551"/>
          <p:cNvSpPr/>
          <p:nvPr/>
        </p:nvSpPr>
        <p:spPr>
          <a:xfrm>
            <a:off x="5893942" y="4677613"/>
            <a:ext cx="86258" cy="57670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2" name="object 1552"/>
          <p:cNvSpPr/>
          <p:nvPr/>
        </p:nvSpPr>
        <p:spPr>
          <a:xfrm>
            <a:off x="5894603" y="4690440"/>
            <a:ext cx="37871" cy="17297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3" name="object 1553"/>
          <p:cNvSpPr/>
          <p:nvPr/>
        </p:nvSpPr>
        <p:spPr>
          <a:xfrm>
            <a:off x="5919393" y="4690656"/>
            <a:ext cx="18364" cy="27863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4" name="object 1554"/>
          <p:cNvSpPr/>
          <p:nvPr/>
        </p:nvSpPr>
        <p:spPr>
          <a:xfrm>
            <a:off x="5890348" y="4687303"/>
            <a:ext cx="51638" cy="50380"/>
          </a:xfrm>
          <a:prstGeom prst="rect">
            <a:avLst/>
          </a:prstGeom>
          <a:blipFill>
            <a:blip r:embed="rId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5" name="object 1555"/>
          <p:cNvSpPr/>
          <p:nvPr/>
        </p:nvSpPr>
        <p:spPr>
          <a:xfrm>
            <a:off x="5936653" y="4704803"/>
            <a:ext cx="5130" cy="3771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6" name="object 1556"/>
          <p:cNvSpPr/>
          <p:nvPr/>
        </p:nvSpPr>
        <p:spPr>
          <a:xfrm>
            <a:off x="5936627" y="4707699"/>
            <a:ext cx="5080" cy="13970"/>
          </a:xfrm>
          <a:custGeom>
            <a:avLst/>
            <a:gdLst/>
            <a:ahLst/>
            <a:cxnLst/>
            <a:rect l="l" t="t" r="r" b="b"/>
            <a:pathLst>
              <a:path w="5079" h="13970">
                <a:moveTo>
                  <a:pt x="0" y="0"/>
                </a:moveTo>
                <a:lnTo>
                  <a:pt x="292" y="1041"/>
                </a:lnTo>
                <a:lnTo>
                  <a:pt x="533" y="2082"/>
                </a:lnTo>
                <a:lnTo>
                  <a:pt x="1142" y="5816"/>
                </a:lnTo>
                <a:lnTo>
                  <a:pt x="1028" y="8407"/>
                </a:lnTo>
                <a:lnTo>
                  <a:pt x="457" y="10820"/>
                </a:lnTo>
                <a:lnTo>
                  <a:pt x="1346" y="11988"/>
                </a:lnTo>
                <a:lnTo>
                  <a:pt x="2336" y="13042"/>
                </a:lnTo>
                <a:lnTo>
                  <a:pt x="3403" y="13982"/>
                </a:lnTo>
                <a:lnTo>
                  <a:pt x="4000" y="12509"/>
                </a:lnTo>
                <a:lnTo>
                  <a:pt x="4493" y="10820"/>
                </a:lnTo>
                <a:lnTo>
                  <a:pt x="4813" y="9258"/>
                </a:lnTo>
                <a:lnTo>
                  <a:pt x="2870" y="6553"/>
                </a:lnTo>
                <a:lnTo>
                  <a:pt x="1460" y="3416"/>
                </a:lnTo>
                <a:lnTo>
                  <a:pt x="634" y="16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7" name="object 1557"/>
          <p:cNvSpPr/>
          <p:nvPr/>
        </p:nvSpPr>
        <p:spPr>
          <a:xfrm>
            <a:off x="5932474" y="4694225"/>
            <a:ext cx="4737" cy="10579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8" name="object 1558"/>
          <p:cNvSpPr/>
          <p:nvPr/>
        </p:nvSpPr>
        <p:spPr>
          <a:xfrm>
            <a:off x="5935357" y="4704207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495" y="1143"/>
                </a:lnTo>
                <a:lnTo>
                  <a:pt x="914" y="2311"/>
                </a:lnTo>
                <a:lnTo>
                  <a:pt x="1257" y="3492"/>
                </a:lnTo>
                <a:lnTo>
                  <a:pt x="1892" y="3657"/>
                </a:lnTo>
                <a:lnTo>
                  <a:pt x="1572" y="2311"/>
                </a:lnTo>
                <a:lnTo>
                  <a:pt x="1435" y="1625"/>
                </a:lnTo>
                <a:lnTo>
                  <a:pt x="1295" y="596"/>
                </a:lnTo>
                <a:lnTo>
                  <a:pt x="419" y="21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9" name="object 1559"/>
          <p:cNvSpPr/>
          <p:nvPr/>
        </p:nvSpPr>
        <p:spPr>
          <a:xfrm>
            <a:off x="5848222" y="4700130"/>
            <a:ext cx="42824" cy="44830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0" name="object 1560"/>
          <p:cNvSpPr/>
          <p:nvPr/>
        </p:nvSpPr>
        <p:spPr>
          <a:xfrm>
            <a:off x="5856300" y="4701692"/>
            <a:ext cx="4749" cy="2705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1" name="object 1561"/>
          <p:cNvSpPr/>
          <p:nvPr/>
        </p:nvSpPr>
        <p:spPr>
          <a:xfrm>
            <a:off x="5852477" y="4700168"/>
            <a:ext cx="15062" cy="8026"/>
          </a:xfrm>
          <a:prstGeom prst="rect">
            <a:avLst/>
          </a:prstGeom>
          <a:blipFill>
            <a:blip r:embed="rId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2" name="object 1562"/>
          <p:cNvSpPr/>
          <p:nvPr/>
        </p:nvSpPr>
        <p:spPr>
          <a:xfrm>
            <a:off x="5889561" y="4715484"/>
            <a:ext cx="1485" cy="6375"/>
          </a:xfrm>
          <a:prstGeom prst="rect">
            <a:avLst/>
          </a:prstGeom>
          <a:blipFill>
            <a:blip r:embed="rId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3" name="object 1563"/>
          <p:cNvSpPr/>
          <p:nvPr/>
        </p:nvSpPr>
        <p:spPr>
          <a:xfrm>
            <a:off x="5845809" y="4696968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2755" y="31457"/>
                </a:moveTo>
                <a:lnTo>
                  <a:pt x="2286" y="33921"/>
                </a:lnTo>
                <a:lnTo>
                  <a:pt x="1498" y="36182"/>
                </a:lnTo>
                <a:lnTo>
                  <a:pt x="469" y="38214"/>
                </a:lnTo>
                <a:lnTo>
                  <a:pt x="5105" y="46393"/>
                </a:lnTo>
                <a:lnTo>
                  <a:pt x="13855" y="50393"/>
                </a:lnTo>
                <a:lnTo>
                  <a:pt x="22720" y="50393"/>
                </a:lnTo>
                <a:lnTo>
                  <a:pt x="31073" y="49184"/>
                </a:lnTo>
                <a:lnTo>
                  <a:pt x="33601" y="47993"/>
                </a:lnTo>
                <a:lnTo>
                  <a:pt x="22783" y="47993"/>
                </a:lnTo>
                <a:lnTo>
                  <a:pt x="21589" y="47955"/>
                </a:lnTo>
                <a:lnTo>
                  <a:pt x="11988" y="47434"/>
                </a:lnTo>
                <a:lnTo>
                  <a:pt x="5334" y="39979"/>
                </a:lnTo>
                <a:lnTo>
                  <a:pt x="2755" y="31457"/>
                </a:lnTo>
                <a:close/>
              </a:path>
              <a:path w="48895" h="50800">
                <a:moveTo>
                  <a:pt x="45237" y="24892"/>
                </a:moveTo>
                <a:lnTo>
                  <a:pt x="43966" y="33921"/>
                </a:lnTo>
                <a:lnTo>
                  <a:pt x="39068" y="41257"/>
                </a:lnTo>
                <a:lnTo>
                  <a:pt x="31639" y="46189"/>
                </a:lnTo>
                <a:lnTo>
                  <a:pt x="22783" y="47993"/>
                </a:lnTo>
                <a:lnTo>
                  <a:pt x="33601" y="47993"/>
                </a:lnTo>
                <a:lnTo>
                  <a:pt x="38717" y="45581"/>
                </a:lnTo>
                <a:lnTo>
                  <a:pt x="44878" y="39619"/>
                </a:lnTo>
                <a:lnTo>
                  <a:pt x="48780" y="31330"/>
                </a:lnTo>
                <a:lnTo>
                  <a:pt x="47332" y="29476"/>
                </a:lnTo>
                <a:lnTo>
                  <a:pt x="46126" y="27330"/>
                </a:lnTo>
                <a:lnTo>
                  <a:pt x="45237" y="24892"/>
                </a:lnTo>
                <a:close/>
              </a:path>
              <a:path w="48895" h="50800">
                <a:moveTo>
                  <a:pt x="6654" y="11226"/>
                </a:moveTo>
                <a:lnTo>
                  <a:pt x="5054" y="11518"/>
                </a:lnTo>
                <a:lnTo>
                  <a:pt x="3416" y="11671"/>
                </a:lnTo>
                <a:lnTo>
                  <a:pt x="1777" y="11696"/>
                </a:lnTo>
                <a:lnTo>
                  <a:pt x="1130" y="12636"/>
                </a:lnTo>
                <a:lnTo>
                  <a:pt x="474" y="13754"/>
                </a:lnTo>
                <a:lnTo>
                  <a:pt x="0" y="14681"/>
                </a:lnTo>
                <a:lnTo>
                  <a:pt x="1028" y="16383"/>
                </a:lnTo>
                <a:lnTo>
                  <a:pt x="1841" y="18211"/>
                </a:lnTo>
                <a:lnTo>
                  <a:pt x="2412" y="20116"/>
                </a:lnTo>
                <a:lnTo>
                  <a:pt x="3238" y="16776"/>
                </a:lnTo>
                <a:lnTo>
                  <a:pt x="4686" y="13754"/>
                </a:lnTo>
                <a:lnTo>
                  <a:pt x="6654" y="11226"/>
                </a:lnTo>
                <a:close/>
              </a:path>
              <a:path w="48895" h="50800">
                <a:moveTo>
                  <a:pt x="39736" y="9380"/>
                </a:moveTo>
                <a:lnTo>
                  <a:pt x="40843" y="10540"/>
                </a:lnTo>
                <a:lnTo>
                  <a:pt x="43751" y="18516"/>
                </a:lnTo>
                <a:lnTo>
                  <a:pt x="43675" y="14071"/>
                </a:lnTo>
                <a:lnTo>
                  <a:pt x="43967" y="12115"/>
                </a:lnTo>
                <a:lnTo>
                  <a:pt x="44462" y="10274"/>
                </a:lnTo>
                <a:lnTo>
                  <a:pt x="39736" y="9380"/>
                </a:lnTo>
                <a:close/>
              </a:path>
              <a:path w="48895" h="50800">
                <a:moveTo>
                  <a:pt x="30817" y="3461"/>
                </a:moveTo>
                <a:lnTo>
                  <a:pt x="32435" y="5803"/>
                </a:lnTo>
                <a:lnTo>
                  <a:pt x="38214" y="9093"/>
                </a:lnTo>
                <a:lnTo>
                  <a:pt x="39736" y="9380"/>
                </a:lnTo>
                <a:lnTo>
                  <a:pt x="34264" y="3644"/>
                </a:lnTo>
                <a:lnTo>
                  <a:pt x="30817" y="3461"/>
                </a:lnTo>
                <a:close/>
              </a:path>
              <a:path w="48895" h="50800">
                <a:moveTo>
                  <a:pt x="30611" y="3162"/>
                </a:moveTo>
                <a:lnTo>
                  <a:pt x="25209" y="3162"/>
                </a:lnTo>
                <a:lnTo>
                  <a:pt x="30817" y="3461"/>
                </a:lnTo>
                <a:lnTo>
                  <a:pt x="30611" y="3162"/>
                </a:lnTo>
                <a:close/>
              </a:path>
              <a:path w="48895" h="50800">
                <a:moveTo>
                  <a:pt x="24231" y="0"/>
                </a:moveTo>
                <a:lnTo>
                  <a:pt x="23469" y="1155"/>
                </a:lnTo>
                <a:lnTo>
                  <a:pt x="22644" y="2222"/>
                </a:lnTo>
                <a:lnTo>
                  <a:pt x="21729" y="3200"/>
                </a:lnTo>
                <a:lnTo>
                  <a:pt x="25209" y="3162"/>
                </a:lnTo>
                <a:lnTo>
                  <a:pt x="30611" y="3162"/>
                </a:lnTo>
                <a:lnTo>
                  <a:pt x="28663" y="342"/>
                </a:lnTo>
                <a:lnTo>
                  <a:pt x="27381" y="114"/>
                </a:lnTo>
                <a:lnTo>
                  <a:pt x="242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4" name="object 1564"/>
          <p:cNvSpPr/>
          <p:nvPr/>
        </p:nvSpPr>
        <p:spPr>
          <a:xfrm>
            <a:off x="5849569" y="4697463"/>
            <a:ext cx="15875" cy="8674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5" name="object 1565"/>
          <p:cNvSpPr/>
          <p:nvPr/>
        </p:nvSpPr>
        <p:spPr>
          <a:xfrm>
            <a:off x="5847588" y="4696980"/>
            <a:ext cx="22860" cy="12065"/>
          </a:xfrm>
          <a:custGeom>
            <a:avLst/>
            <a:gdLst/>
            <a:ahLst/>
            <a:cxnLst/>
            <a:rect l="l" t="t" r="r" b="b"/>
            <a:pathLst>
              <a:path w="22860" h="12064">
                <a:moveTo>
                  <a:pt x="8712" y="7416"/>
                </a:moveTo>
                <a:lnTo>
                  <a:pt x="6578" y="8331"/>
                </a:lnTo>
                <a:lnTo>
                  <a:pt x="4317" y="8928"/>
                </a:lnTo>
                <a:lnTo>
                  <a:pt x="1981" y="9169"/>
                </a:lnTo>
                <a:lnTo>
                  <a:pt x="1270" y="9956"/>
                </a:lnTo>
                <a:lnTo>
                  <a:pt x="609" y="10807"/>
                </a:lnTo>
                <a:lnTo>
                  <a:pt x="0" y="11683"/>
                </a:lnTo>
                <a:lnTo>
                  <a:pt x="1638" y="11671"/>
                </a:lnTo>
                <a:lnTo>
                  <a:pt x="3276" y="11506"/>
                </a:lnTo>
                <a:lnTo>
                  <a:pt x="4876" y="11214"/>
                </a:lnTo>
                <a:lnTo>
                  <a:pt x="5994" y="9791"/>
                </a:lnTo>
                <a:lnTo>
                  <a:pt x="7277" y="8508"/>
                </a:lnTo>
                <a:lnTo>
                  <a:pt x="8712" y="7416"/>
                </a:lnTo>
                <a:close/>
              </a:path>
              <a:path w="22860" h="12064">
                <a:moveTo>
                  <a:pt x="22453" y="0"/>
                </a:moveTo>
                <a:lnTo>
                  <a:pt x="20497" y="101"/>
                </a:lnTo>
                <a:lnTo>
                  <a:pt x="19151" y="253"/>
                </a:lnTo>
                <a:lnTo>
                  <a:pt x="17856" y="495"/>
                </a:lnTo>
                <a:lnTo>
                  <a:pt x="16598" y="2082"/>
                </a:lnTo>
                <a:lnTo>
                  <a:pt x="15112" y="3505"/>
                </a:lnTo>
                <a:lnTo>
                  <a:pt x="13462" y="4711"/>
                </a:lnTo>
                <a:lnTo>
                  <a:pt x="15443" y="3911"/>
                </a:lnTo>
                <a:lnTo>
                  <a:pt x="17614" y="3390"/>
                </a:lnTo>
                <a:lnTo>
                  <a:pt x="19951" y="3200"/>
                </a:lnTo>
                <a:lnTo>
                  <a:pt x="20965" y="2082"/>
                </a:lnTo>
                <a:lnTo>
                  <a:pt x="21704" y="1142"/>
                </a:lnTo>
                <a:lnTo>
                  <a:pt x="224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6" name="object 1566"/>
          <p:cNvSpPr/>
          <p:nvPr/>
        </p:nvSpPr>
        <p:spPr>
          <a:xfrm>
            <a:off x="5882906" y="4700473"/>
            <a:ext cx="3606" cy="2552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7" name="object 1567"/>
          <p:cNvSpPr/>
          <p:nvPr/>
        </p:nvSpPr>
        <p:spPr>
          <a:xfrm>
            <a:off x="5874473" y="4697310"/>
            <a:ext cx="15875" cy="10160"/>
          </a:xfrm>
          <a:custGeom>
            <a:avLst/>
            <a:gdLst/>
            <a:ahLst/>
            <a:cxnLst/>
            <a:rect l="l" t="t" r="r" b="b"/>
            <a:pathLst>
              <a:path w="15875" h="10160">
                <a:moveTo>
                  <a:pt x="0" y="0"/>
                </a:moveTo>
                <a:lnTo>
                  <a:pt x="3771" y="5461"/>
                </a:lnTo>
                <a:lnTo>
                  <a:pt x="9550" y="8750"/>
                </a:lnTo>
                <a:lnTo>
                  <a:pt x="15798" y="9931"/>
                </a:lnTo>
                <a:lnTo>
                  <a:pt x="15875" y="9652"/>
                </a:lnTo>
                <a:lnTo>
                  <a:pt x="14731" y="8216"/>
                </a:lnTo>
                <a:lnTo>
                  <a:pt x="13449" y="6896"/>
                </a:lnTo>
                <a:lnTo>
                  <a:pt x="12039" y="5727"/>
                </a:lnTo>
                <a:lnTo>
                  <a:pt x="10744" y="5003"/>
                </a:lnTo>
                <a:lnTo>
                  <a:pt x="9537" y="4140"/>
                </a:lnTo>
                <a:lnTo>
                  <a:pt x="8432" y="3162"/>
                </a:lnTo>
                <a:lnTo>
                  <a:pt x="5816" y="1612"/>
                </a:lnTo>
                <a:lnTo>
                  <a:pt x="2959" y="533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8" name="object 1568"/>
          <p:cNvSpPr/>
          <p:nvPr/>
        </p:nvSpPr>
        <p:spPr>
          <a:xfrm>
            <a:off x="5893942" y="4713071"/>
            <a:ext cx="1587" cy="7200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9" name="object 1569"/>
          <p:cNvSpPr/>
          <p:nvPr/>
        </p:nvSpPr>
        <p:spPr>
          <a:xfrm>
            <a:off x="5889421" y="4707229"/>
            <a:ext cx="6350" cy="21590"/>
          </a:xfrm>
          <a:custGeom>
            <a:avLst/>
            <a:gdLst/>
            <a:ahLst/>
            <a:cxnLst/>
            <a:rect l="l" t="t" r="r" b="b"/>
            <a:pathLst>
              <a:path w="6350" h="21589">
                <a:moveTo>
                  <a:pt x="850" y="0"/>
                </a:moveTo>
                <a:lnTo>
                  <a:pt x="368" y="1854"/>
                </a:lnTo>
                <a:lnTo>
                  <a:pt x="65" y="3784"/>
                </a:lnTo>
                <a:lnTo>
                  <a:pt x="0" y="6908"/>
                </a:lnTo>
                <a:lnTo>
                  <a:pt x="144" y="8267"/>
                </a:lnTo>
                <a:lnTo>
                  <a:pt x="736" y="9893"/>
                </a:lnTo>
                <a:lnTo>
                  <a:pt x="1181" y="11582"/>
                </a:lnTo>
                <a:lnTo>
                  <a:pt x="1447" y="13271"/>
                </a:lnTo>
                <a:lnTo>
                  <a:pt x="1625" y="14630"/>
                </a:lnTo>
                <a:lnTo>
                  <a:pt x="2514" y="17056"/>
                </a:lnTo>
                <a:lnTo>
                  <a:pt x="3721" y="19202"/>
                </a:lnTo>
                <a:lnTo>
                  <a:pt x="5168" y="21069"/>
                </a:lnTo>
                <a:lnTo>
                  <a:pt x="5664" y="19202"/>
                </a:lnTo>
                <a:lnTo>
                  <a:pt x="5981" y="17208"/>
                </a:lnTo>
                <a:lnTo>
                  <a:pt x="6108" y="13030"/>
                </a:lnTo>
                <a:lnTo>
                  <a:pt x="5257" y="10706"/>
                </a:lnTo>
                <a:lnTo>
                  <a:pt x="4711" y="8267"/>
                </a:lnTo>
                <a:lnTo>
                  <a:pt x="4508" y="5842"/>
                </a:lnTo>
                <a:lnTo>
                  <a:pt x="3683" y="3784"/>
                </a:lnTo>
                <a:lnTo>
                  <a:pt x="2552" y="1841"/>
                </a:lnTo>
                <a:lnTo>
                  <a:pt x="1193" y="63"/>
                </a:lnTo>
                <a:lnTo>
                  <a:pt x="8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0" name="object 1570"/>
          <p:cNvSpPr/>
          <p:nvPr/>
        </p:nvSpPr>
        <p:spPr>
          <a:xfrm>
            <a:off x="5801893" y="4702022"/>
            <a:ext cx="42278" cy="44869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1" name="object 1571"/>
          <p:cNvSpPr/>
          <p:nvPr/>
        </p:nvSpPr>
        <p:spPr>
          <a:xfrm>
            <a:off x="5806960" y="4702213"/>
            <a:ext cx="13119" cy="6807"/>
          </a:xfrm>
          <a:prstGeom prst="rect">
            <a:avLst/>
          </a:prstGeom>
          <a:blipFill>
            <a:blip r:embed="rId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2" name="object 1572"/>
          <p:cNvSpPr/>
          <p:nvPr/>
        </p:nvSpPr>
        <p:spPr>
          <a:xfrm>
            <a:off x="5831789" y="4703953"/>
            <a:ext cx="2806" cy="1714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3" name="object 1573"/>
          <p:cNvSpPr/>
          <p:nvPr/>
        </p:nvSpPr>
        <p:spPr>
          <a:xfrm>
            <a:off x="5843023" y="4718431"/>
            <a:ext cx="1859" cy="11798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4" name="object 1574"/>
          <p:cNvSpPr/>
          <p:nvPr/>
        </p:nvSpPr>
        <p:spPr>
          <a:xfrm>
            <a:off x="5799328" y="469893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2565" y="30556"/>
                </a:moveTo>
                <a:lnTo>
                  <a:pt x="1993" y="32994"/>
                </a:lnTo>
                <a:lnTo>
                  <a:pt x="1117" y="35217"/>
                </a:lnTo>
                <a:lnTo>
                  <a:pt x="0" y="37211"/>
                </a:lnTo>
                <a:lnTo>
                  <a:pt x="4156" y="42988"/>
                </a:lnTo>
                <a:lnTo>
                  <a:pt x="9618" y="47093"/>
                </a:lnTo>
                <a:lnTo>
                  <a:pt x="15964" y="49542"/>
                </a:lnTo>
                <a:lnTo>
                  <a:pt x="22771" y="50355"/>
                </a:lnTo>
                <a:lnTo>
                  <a:pt x="29973" y="49463"/>
                </a:lnTo>
                <a:lnTo>
                  <a:pt x="33803" y="47955"/>
                </a:lnTo>
                <a:lnTo>
                  <a:pt x="22834" y="47955"/>
                </a:lnTo>
                <a:lnTo>
                  <a:pt x="21640" y="47917"/>
                </a:lnTo>
                <a:lnTo>
                  <a:pt x="14809" y="46229"/>
                </a:lnTo>
                <a:lnTo>
                  <a:pt x="9274" y="42370"/>
                </a:lnTo>
                <a:lnTo>
                  <a:pt x="5153" y="36944"/>
                </a:lnTo>
                <a:lnTo>
                  <a:pt x="2565" y="30556"/>
                </a:lnTo>
                <a:close/>
              </a:path>
              <a:path w="46989" h="50800">
                <a:moveTo>
                  <a:pt x="44831" y="31292"/>
                </a:moveTo>
                <a:lnTo>
                  <a:pt x="41836" y="37973"/>
                </a:lnTo>
                <a:lnTo>
                  <a:pt x="36756" y="43248"/>
                </a:lnTo>
                <a:lnTo>
                  <a:pt x="30214" y="46710"/>
                </a:lnTo>
                <a:lnTo>
                  <a:pt x="22834" y="47955"/>
                </a:lnTo>
                <a:lnTo>
                  <a:pt x="33803" y="47955"/>
                </a:lnTo>
                <a:lnTo>
                  <a:pt x="36734" y="46801"/>
                </a:lnTo>
                <a:lnTo>
                  <a:pt x="42575" y="42370"/>
                </a:lnTo>
                <a:lnTo>
                  <a:pt x="46964" y="36245"/>
                </a:lnTo>
                <a:lnTo>
                  <a:pt x="46100" y="34734"/>
                </a:lnTo>
                <a:lnTo>
                  <a:pt x="45362" y="32994"/>
                </a:lnTo>
                <a:lnTo>
                  <a:pt x="44831" y="31292"/>
                </a:lnTo>
                <a:close/>
              </a:path>
              <a:path w="46989" h="50800">
                <a:moveTo>
                  <a:pt x="35267" y="6718"/>
                </a:moveTo>
                <a:lnTo>
                  <a:pt x="39484" y="9791"/>
                </a:lnTo>
                <a:lnTo>
                  <a:pt x="42532" y="14477"/>
                </a:lnTo>
                <a:lnTo>
                  <a:pt x="44145" y="19494"/>
                </a:lnTo>
                <a:lnTo>
                  <a:pt x="44640" y="17068"/>
                </a:lnTo>
                <a:lnTo>
                  <a:pt x="45427" y="14795"/>
                </a:lnTo>
                <a:lnTo>
                  <a:pt x="46494" y="12712"/>
                </a:lnTo>
                <a:lnTo>
                  <a:pt x="45808" y="11582"/>
                </a:lnTo>
                <a:lnTo>
                  <a:pt x="45046" y="10502"/>
                </a:lnTo>
                <a:lnTo>
                  <a:pt x="44208" y="9486"/>
                </a:lnTo>
                <a:lnTo>
                  <a:pt x="41071" y="9080"/>
                </a:lnTo>
                <a:lnTo>
                  <a:pt x="38036" y="8166"/>
                </a:lnTo>
                <a:lnTo>
                  <a:pt x="35267" y="6718"/>
                </a:lnTo>
                <a:close/>
              </a:path>
              <a:path w="46989" h="50800">
                <a:moveTo>
                  <a:pt x="7632" y="10083"/>
                </a:moveTo>
                <a:lnTo>
                  <a:pt x="5943" y="10439"/>
                </a:lnTo>
                <a:lnTo>
                  <a:pt x="4229" y="10655"/>
                </a:lnTo>
                <a:lnTo>
                  <a:pt x="2514" y="10718"/>
                </a:lnTo>
                <a:lnTo>
                  <a:pt x="1803" y="11645"/>
                </a:lnTo>
                <a:lnTo>
                  <a:pt x="1155" y="12623"/>
                </a:lnTo>
                <a:lnTo>
                  <a:pt x="584" y="13652"/>
                </a:lnTo>
                <a:lnTo>
                  <a:pt x="1524" y="15379"/>
                </a:lnTo>
                <a:lnTo>
                  <a:pt x="2247" y="17221"/>
                </a:lnTo>
                <a:lnTo>
                  <a:pt x="2717" y="19126"/>
                </a:lnTo>
                <a:lnTo>
                  <a:pt x="3721" y="15671"/>
                </a:lnTo>
                <a:lnTo>
                  <a:pt x="5384" y="12598"/>
                </a:lnTo>
                <a:lnTo>
                  <a:pt x="7632" y="10083"/>
                </a:lnTo>
                <a:close/>
              </a:path>
              <a:path w="46989" h="50800">
                <a:moveTo>
                  <a:pt x="29980" y="3124"/>
                </a:moveTo>
                <a:lnTo>
                  <a:pt x="25260" y="3124"/>
                </a:lnTo>
                <a:lnTo>
                  <a:pt x="27921" y="3276"/>
                </a:lnTo>
                <a:lnTo>
                  <a:pt x="30276" y="3937"/>
                </a:lnTo>
                <a:lnTo>
                  <a:pt x="32448" y="5016"/>
                </a:lnTo>
                <a:lnTo>
                  <a:pt x="30556" y="3670"/>
                </a:lnTo>
                <a:lnTo>
                  <a:pt x="29980" y="3124"/>
                </a:lnTo>
                <a:close/>
              </a:path>
              <a:path w="46989" h="50800">
                <a:moveTo>
                  <a:pt x="23609" y="0"/>
                </a:moveTo>
                <a:lnTo>
                  <a:pt x="22745" y="1181"/>
                </a:lnTo>
                <a:lnTo>
                  <a:pt x="21780" y="2286"/>
                </a:lnTo>
                <a:lnTo>
                  <a:pt x="20751" y="3276"/>
                </a:lnTo>
                <a:lnTo>
                  <a:pt x="25260" y="3124"/>
                </a:lnTo>
                <a:lnTo>
                  <a:pt x="29980" y="3124"/>
                </a:lnTo>
                <a:lnTo>
                  <a:pt x="28829" y="2031"/>
                </a:lnTo>
                <a:lnTo>
                  <a:pt x="27368" y="114"/>
                </a:lnTo>
                <a:lnTo>
                  <a:pt x="2360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5" name="object 1575"/>
          <p:cNvSpPr/>
          <p:nvPr/>
        </p:nvSpPr>
        <p:spPr>
          <a:xfrm>
            <a:off x="5804128" y="4699597"/>
            <a:ext cx="13931" cy="7429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6" name="object 1576"/>
          <p:cNvSpPr/>
          <p:nvPr/>
        </p:nvSpPr>
        <p:spPr>
          <a:xfrm>
            <a:off x="5801842" y="4698936"/>
            <a:ext cx="21590" cy="10795"/>
          </a:xfrm>
          <a:custGeom>
            <a:avLst/>
            <a:gdLst/>
            <a:ahLst/>
            <a:cxnLst/>
            <a:rect l="l" t="t" r="r" b="b"/>
            <a:pathLst>
              <a:path w="21589" h="10795">
                <a:moveTo>
                  <a:pt x="7602" y="7310"/>
                </a:moveTo>
                <a:lnTo>
                  <a:pt x="2285" y="8089"/>
                </a:lnTo>
                <a:lnTo>
                  <a:pt x="1460" y="8915"/>
                </a:lnTo>
                <a:lnTo>
                  <a:pt x="698" y="9791"/>
                </a:lnTo>
                <a:lnTo>
                  <a:pt x="0" y="10718"/>
                </a:lnTo>
                <a:lnTo>
                  <a:pt x="1714" y="10655"/>
                </a:lnTo>
                <a:lnTo>
                  <a:pt x="3441" y="10452"/>
                </a:lnTo>
                <a:lnTo>
                  <a:pt x="5118" y="10083"/>
                </a:lnTo>
                <a:lnTo>
                  <a:pt x="7602" y="7310"/>
                </a:lnTo>
                <a:close/>
              </a:path>
              <a:path w="21589" h="10795">
                <a:moveTo>
                  <a:pt x="13261" y="3911"/>
                </a:moveTo>
                <a:lnTo>
                  <a:pt x="12865" y="3962"/>
                </a:lnTo>
                <a:lnTo>
                  <a:pt x="8394" y="6426"/>
                </a:lnTo>
                <a:lnTo>
                  <a:pt x="7602" y="7310"/>
                </a:lnTo>
                <a:lnTo>
                  <a:pt x="12649" y="4584"/>
                </a:lnTo>
                <a:lnTo>
                  <a:pt x="13261" y="3911"/>
                </a:lnTo>
                <a:close/>
              </a:path>
              <a:path w="21589" h="10795">
                <a:moveTo>
                  <a:pt x="21094" y="0"/>
                </a:moveTo>
                <a:lnTo>
                  <a:pt x="19418" y="101"/>
                </a:lnTo>
                <a:lnTo>
                  <a:pt x="17792" y="317"/>
                </a:lnTo>
                <a:lnTo>
                  <a:pt x="16217" y="660"/>
                </a:lnTo>
                <a:lnTo>
                  <a:pt x="13261" y="3911"/>
                </a:lnTo>
                <a:lnTo>
                  <a:pt x="18237" y="3276"/>
                </a:lnTo>
                <a:lnTo>
                  <a:pt x="19278" y="2286"/>
                </a:lnTo>
                <a:lnTo>
                  <a:pt x="20231" y="1193"/>
                </a:lnTo>
                <a:lnTo>
                  <a:pt x="210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7" name="object 1577"/>
          <p:cNvSpPr/>
          <p:nvPr/>
        </p:nvSpPr>
        <p:spPr>
          <a:xfrm>
            <a:off x="5834456" y="4701324"/>
            <a:ext cx="5422" cy="3467"/>
          </a:xfrm>
          <a:prstGeom prst="rect">
            <a:avLst/>
          </a:prstGeom>
          <a:blipFill>
            <a:blip r:embed="rId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8" name="object 1578"/>
          <p:cNvSpPr/>
          <p:nvPr/>
        </p:nvSpPr>
        <p:spPr>
          <a:xfrm>
            <a:off x="5826696" y="4699051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60" y="1930"/>
                </a:lnTo>
                <a:lnTo>
                  <a:pt x="3187" y="3556"/>
                </a:lnTo>
                <a:lnTo>
                  <a:pt x="5092" y="4902"/>
                </a:lnTo>
                <a:lnTo>
                  <a:pt x="6070" y="5397"/>
                </a:lnTo>
                <a:lnTo>
                  <a:pt x="7010" y="5969"/>
                </a:lnTo>
                <a:lnTo>
                  <a:pt x="7899" y="6616"/>
                </a:lnTo>
                <a:lnTo>
                  <a:pt x="10667" y="8051"/>
                </a:lnTo>
                <a:lnTo>
                  <a:pt x="13715" y="8966"/>
                </a:lnTo>
                <a:lnTo>
                  <a:pt x="16840" y="9372"/>
                </a:lnTo>
                <a:lnTo>
                  <a:pt x="15748" y="8051"/>
                </a:lnTo>
                <a:lnTo>
                  <a:pt x="14516" y="6832"/>
                </a:lnTo>
                <a:lnTo>
                  <a:pt x="13182" y="5740"/>
                </a:lnTo>
                <a:lnTo>
                  <a:pt x="11175" y="4902"/>
                </a:lnTo>
                <a:lnTo>
                  <a:pt x="9372" y="3708"/>
                </a:lnTo>
                <a:lnTo>
                  <a:pt x="7772" y="2273"/>
                </a:lnTo>
                <a:lnTo>
                  <a:pt x="5308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9" name="object 1579"/>
          <p:cNvSpPr/>
          <p:nvPr/>
        </p:nvSpPr>
        <p:spPr>
          <a:xfrm>
            <a:off x="5847448" y="4717084"/>
            <a:ext cx="1778" cy="11328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0" name="object 1580"/>
          <p:cNvSpPr/>
          <p:nvPr/>
        </p:nvSpPr>
        <p:spPr>
          <a:xfrm>
            <a:off x="5843473" y="4711636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349" y="0"/>
                </a:moveTo>
                <a:lnTo>
                  <a:pt x="1295" y="2095"/>
                </a:lnTo>
                <a:lnTo>
                  <a:pt x="495" y="4368"/>
                </a:lnTo>
                <a:lnTo>
                  <a:pt x="0" y="6794"/>
                </a:lnTo>
                <a:lnTo>
                  <a:pt x="431" y="8115"/>
                </a:lnTo>
                <a:lnTo>
                  <a:pt x="749" y="9461"/>
                </a:lnTo>
                <a:lnTo>
                  <a:pt x="1271" y="12674"/>
                </a:lnTo>
                <a:lnTo>
                  <a:pt x="1282" y="16141"/>
                </a:lnTo>
                <a:lnTo>
                  <a:pt x="698" y="18592"/>
                </a:lnTo>
                <a:lnTo>
                  <a:pt x="1244" y="20383"/>
                </a:lnTo>
                <a:lnTo>
                  <a:pt x="1955" y="22034"/>
                </a:lnTo>
                <a:lnTo>
                  <a:pt x="2819" y="23545"/>
                </a:lnTo>
                <a:lnTo>
                  <a:pt x="3848" y="21501"/>
                </a:lnTo>
                <a:lnTo>
                  <a:pt x="4622" y="19253"/>
                </a:lnTo>
                <a:lnTo>
                  <a:pt x="5105" y="16776"/>
                </a:lnTo>
                <a:lnTo>
                  <a:pt x="4495" y="14757"/>
                </a:lnTo>
                <a:lnTo>
                  <a:pt x="4114" y="12674"/>
                </a:lnTo>
                <a:lnTo>
                  <a:pt x="4193" y="8115"/>
                </a:lnTo>
                <a:lnTo>
                  <a:pt x="4343" y="7099"/>
                </a:lnTo>
                <a:lnTo>
                  <a:pt x="4749" y="5435"/>
                </a:lnTo>
                <a:lnTo>
                  <a:pt x="4191" y="3530"/>
                </a:lnTo>
                <a:lnTo>
                  <a:pt x="3378" y="1714"/>
                </a:lnTo>
                <a:lnTo>
                  <a:pt x="23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1" name="object 1581"/>
          <p:cNvSpPr/>
          <p:nvPr/>
        </p:nvSpPr>
        <p:spPr>
          <a:xfrm>
            <a:off x="5756516" y="4702022"/>
            <a:ext cx="40944" cy="44869"/>
          </a:xfrm>
          <a:prstGeom prst="rect">
            <a:avLst/>
          </a:prstGeom>
          <a:blipFill>
            <a:blip r:embed="rId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2" name="object 1582"/>
          <p:cNvSpPr/>
          <p:nvPr/>
        </p:nvSpPr>
        <p:spPr>
          <a:xfrm>
            <a:off x="5782843" y="4702937"/>
            <a:ext cx="7810" cy="4864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3" name="object 1583"/>
          <p:cNvSpPr/>
          <p:nvPr/>
        </p:nvSpPr>
        <p:spPr>
          <a:xfrm>
            <a:off x="5796530" y="4719282"/>
            <a:ext cx="1866" cy="11925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4" name="object 1584"/>
          <p:cNvSpPr/>
          <p:nvPr/>
        </p:nvSpPr>
        <p:spPr>
          <a:xfrm>
            <a:off x="5753328" y="469893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3769"/>
                </a:moveTo>
                <a:lnTo>
                  <a:pt x="2273" y="35331"/>
                </a:lnTo>
                <a:lnTo>
                  <a:pt x="1206" y="36753"/>
                </a:lnTo>
                <a:lnTo>
                  <a:pt x="0" y="38036"/>
                </a:lnTo>
                <a:lnTo>
                  <a:pt x="4186" y="43454"/>
                </a:lnTo>
                <a:lnTo>
                  <a:pt x="9558" y="47301"/>
                </a:lnTo>
                <a:lnTo>
                  <a:pt x="15732" y="49595"/>
                </a:lnTo>
                <a:lnTo>
                  <a:pt x="22326" y="50355"/>
                </a:lnTo>
                <a:lnTo>
                  <a:pt x="29284" y="49525"/>
                </a:lnTo>
                <a:lnTo>
                  <a:pt x="33437" y="47955"/>
                </a:lnTo>
                <a:lnTo>
                  <a:pt x="22390" y="47955"/>
                </a:lnTo>
                <a:lnTo>
                  <a:pt x="21196" y="47917"/>
                </a:lnTo>
                <a:lnTo>
                  <a:pt x="12484" y="47447"/>
                </a:lnTo>
                <a:lnTo>
                  <a:pt x="6210" y="41275"/>
                </a:lnTo>
                <a:lnTo>
                  <a:pt x="3187" y="33769"/>
                </a:lnTo>
                <a:close/>
              </a:path>
              <a:path w="46989" h="50800">
                <a:moveTo>
                  <a:pt x="44132" y="32270"/>
                </a:moveTo>
                <a:lnTo>
                  <a:pt x="40963" y="38584"/>
                </a:lnTo>
                <a:lnTo>
                  <a:pt x="35909" y="43546"/>
                </a:lnTo>
                <a:lnTo>
                  <a:pt x="29530" y="46792"/>
                </a:lnTo>
                <a:lnTo>
                  <a:pt x="22390" y="47955"/>
                </a:lnTo>
                <a:lnTo>
                  <a:pt x="33437" y="47955"/>
                </a:lnTo>
                <a:lnTo>
                  <a:pt x="35844" y="47045"/>
                </a:lnTo>
                <a:lnTo>
                  <a:pt x="41562" y="42934"/>
                </a:lnTo>
                <a:lnTo>
                  <a:pt x="45999" y="37211"/>
                </a:lnTo>
                <a:lnTo>
                  <a:pt x="45237" y="35687"/>
                </a:lnTo>
                <a:lnTo>
                  <a:pt x="44602" y="34048"/>
                </a:lnTo>
                <a:lnTo>
                  <a:pt x="44132" y="32270"/>
                </a:lnTo>
                <a:close/>
              </a:path>
              <a:path w="46989" h="50800">
                <a:moveTo>
                  <a:pt x="37325" y="8864"/>
                </a:moveTo>
                <a:lnTo>
                  <a:pt x="40462" y="11988"/>
                </a:lnTo>
                <a:lnTo>
                  <a:pt x="42735" y="16065"/>
                </a:lnTo>
                <a:lnTo>
                  <a:pt x="43954" y="20332"/>
                </a:lnTo>
                <a:lnTo>
                  <a:pt x="44551" y="17945"/>
                </a:lnTo>
                <a:lnTo>
                  <a:pt x="45440" y="15697"/>
                </a:lnTo>
                <a:lnTo>
                  <a:pt x="46583" y="13652"/>
                </a:lnTo>
                <a:lnTo>
                  <a:pt x="46012" y="12585"/>
                </a:lnTo>
                <a:lnTo>
                  <a:pt x="45351" y="11569"/>
                </a:lnTo>
                <a:lnTo>
                  <a:pt x="44627" y="10591"/>
                </a:lnTo>
                <a:lnTo>
                  <a:pt x="42113" y="10337"/>
                </a:lnTo>
                <a:lnTo>
                  <a:pt x="39649" y="9766"/>
                </a:lnTo>
                <a:lnTo>
                  <a:pt x="37325" y="8864"/>
                </a:lnTo>
                <a:close/>
              </a:path>
              <a:path w="46989" h="50800">
                <a:moveTo>
                  <a:pt x="8977" y="7000"/>
                </a:moveTo>
                <a:lnTo>
                  <a:pt x="4927" y="7531"/>
                </a:lnTo>
                <a:lnTo>
                  <a:pt x="4445" y="7988"/>
                </a:lnTo>
                <a:lnTo>
                  <a:pt x="3530" y="8940"/>
                </a:lnTo>
                <a:lnTo>
                  <a:pt x="4216" y="10096"/>
                </a:lnTo>
                <a:lnTo>
                  <a:pt x="4813" y="11302"/>
                </a:lnTo>
                <a:lnTo>
                  <a:pt x="5295" y="12534"/>
                </a:lnTo>
                <a:lnTo>
                  <a:pt x="8977" y="7000"/>
                </a:lnTo>
                <a:close/>
              </a:path>
              <a:path w="46989" h="50800">
                <a:moveTo>
                  <a:pt x="15455" y="3086"/>
                </a:moveTo>
                <a:lnTo>
                  <a:pt x="9122" y="6781"/>
                </a:lnTo>
                <a:lnTo>
                  <a:pt x="8977" y="7000"/>
                </a:lnTo>
                <a:lnTo>
                  <a:pt x="10671" y="6769"/>
                </a:lnTo>
                <a:lnTo>
                  <a:pt x="16154" y="4343"/>
                </a:lnTo>
                <a:lnTo>
                  <a:pt x="17435" y="3108"/>
                </a:lnTo>
                <a:lnTo>
                  <a:pt x="15455" y="3086"/>
                </a:lnTo>
                <a:close/>
              </a:path>
              <a:path w="46989" h="50800">
                <a:moveTo>
                  <a:pt x="23241" y="0"/>
                </a:moveTo>
                <a:lnTo>
                  <a:pt x="21310" y="139"/>
                </a:lnTo>
                <a:lnTo>
                  <a:pt x="20370" y="279"/>
                </a:lnTo>
                <a:lnTo>
                  <a:pt x="17435" y="3108"/>
                </a:lnTo>
                <a:lnTo>
                  <a:pt x="26466" y="3213"/>
                </a:lnTo>
                <a:lnTo>
                  <a:pt x="28041" y="3517"/>
                </a:lnTo>
                <a:lnTo>
                  <a:pt x="29514" y="4000"/>
                </a:lnTo>
                <a:lnTo>
                  <a:pt x="28270" y="2832"/>
                </a:lnTo>
                <a:lnTo>
                  <a:pt x="27139" y="1511"/>
                </a:lnTo>
                <a:lnTo>
                  <a:pt x="26149" y="38"/>
                </a:lnTo>
                <a:lnTo>
                  <a:pt x="2324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5" name="object 1585"/>
          <p:cNvSpPr/>
          <p:nvPr/>
        </p:nvSpPr>
        <p:spPr>
          <a:xfrm>
            <a:off x="5786246" y="4700549"/>
            <a:ext cx="9055" cy="5930"/>
          </a:xfrm>
          <a:prstGeom prst="rect">
            <a:avLst/>
          </a:prstGeom>
          <a:blipFill>
            <a:blip r:embed="rId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6" name="object 1586"/>
          <p:cNvSpPr/>
          <p:nvPr/>
        </p:nvSpPr>
        <p:spPr>
          <a:xfrm>
            <a:off x="5779477" y="4698974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0" y="0"/>
                </a:moveTo>
                <a:lnTo>
                  <a:pt x="990" y="1473"/>
                </a:lnTo>
                <a:lnTo>
                  <a:pt x="2120" y="2793"/>
                </a:lnTo>
                <a:lnTo>
                  <a:pt x="3365" y="3962"/>
                </a:lnTo>
                <a:lnTo>
                  <a:pt x="6350" y="4940"/>
                </a:lnTo>
                <a:lnTo>
                  <a:pt x="8978" y="6642"/>
                </a:lnTo>
                <a:lnTo>
                  <a:pt x="11175" y="8826"/>
                </a:lnTo>
                <a:lnTo>
                  <a:pt x="13500" y="9728"/>
                </a:lnTo>
                <a:lnTo>
                  <a:pt x="15963" y="10299"/>
                </a:lnTo>
                <a:lnTo>
                  <a:pt x="18478" y="10553"/>
                </a:lnTo>
                <a:lnTo>
                  <a:pt x="17665" y="9474"/>
                </a:lnTo>
                <a:lnTo>
                  <a:pt x="16789" y="8445"/>
                </a:lnTo>
                <a:lnTo>
                  <a:pt x="15824" y="7505"/>
                </a:lnTo>
                <a:lnTo>
                  <a:pt x="12230" y="6426"/>
                </a:lnTo>
                <a:lnTo>
                  <a:pt x="9194" y="4305"/>
                </a:lnTo>
                <a:lnTo>
                  <a:pt x="6769" y="1574"/>
                </a:lnTo>
                <a:lnTo>
                  <a:pt x="4597" y="736"/>
                </a:lnTo>
                <a:lnTo>
                  <a:pt x="2311" y="19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7" name="object 1587"/>
          <p:cNvSpPr/>
          <p:nvPr/>
        </p:nvSpPr>
        <p:spPr>
          <a:xfrm>
            <a:off x="5758256" y="4699216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398" y="863"/>
                </a:lnTo>
                <a:lnTo>
                  <a:pt x="4063" y="3416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8" name="object 1588"/>
          <p:cNvSpPr/>
          <p:nvPr/>
        </p:nvSpPr>
        <p:spPr>
          <a:xfrm>
            <a:off x="5801143" y="4718062"/>
            <a:ext cx="1612" cy="11430"/>
          </a:xfrm>
          <a:prstGeom prst="rect">
            <a:avLst/>
          </a:prstGeom>
          <a:blipFill>
            <a:blip r:embed="rId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9" name="object 1589"/>
          <p:cNvSpPr/>
          <p:nvPr/>
        </p:nvSpPr>
        <p:spPr>
          <a:xfrm>
            <a:off x="5797283" y="4712589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628" y="0"/>
                </a:moveTo>
                <a:lnTo>
                  <a:pt x="1473" y="2044"/>
                </a:lnTo>
                <a:lnTo>
                  <a:pt x="584" y="4292"/>
                </a:lnTo>
                <a:lnTo>
                  <a:pt x="0" y="6692"/>
                </a:lnTo>
                <a:lnTo>
                  <a:pt x="292" y="7734"/>
                </a:lnTo>
                <a:lnTo>
                  <a:pt x="533" y="8801"/>
                </a:lnTo>
                <a:lnTo>
                  <a:pt x="1206" y="12941"/>
                </a:lnTo>
                <a:lnTo>
                  <a:pt x="977" y="15900"/>
                </a:lnTo>
                <a:lnTo>
                  <a:pt x="165" y="18618"/>
                </a:lnTo>
                <a:lnTo>
                  <a:pt x="647" y="20396"/>
                </a:lnTo>
                <a:lnTo>
                  <a:pt x="1270" y="22047"/>
                </a:lnTo>
                <a:lnTo>
                  <a:pt x="2044" y="23558"/>
                </a:lnTo>
                <a:lnTo>
                  <a:pt x="3162" y="21564"/>
                </a:lnTo>
                <a:lnTo>
                  <a:pt x="4038" y="19354"/>
                </a:lnTo>
                <a:lnTo>
                  <a:pt x="4610" y="16903"/>
                </a:lnTo>
                <a:lnTo>
                  <a:pt x="4140" y="15163"/>
                </a:lnTo>
                <a:lnTo>
                  <a:pt x="3848" y="13373"/>
                </a:lnTo>
                <a:lnTo>
                  <a:pt x="3964" y="8801"/>
                </a:lnTo>
                <a:lnTo>
                  <a:pt x="4203" y="7416"/>
                </a:lnTo>
                <a:lnTo>
                  <a:pt x="4762" y="5473"/>
                </a:lnTo>
                <a:lnTo>
                  <a:pt x="4279" y="3568"/>
                </a:lnTo>
                <a:lnTo>
                  <a:pt x="3556" y="1727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0" name="object 1590"/>
          <p:cNvSpPr/>
          <p:nvPr/>
        </p:nvSpPr>
        <p:spPr>
          <a:xfrm>
            <a:off x="5712002" y="4698149"/>
            <a:ext cx="41630" cy="44881"/>
          </a:xfrm>
          <a:prstGeom prst="rect">
            <a:avLst/>
          </a:prstGeom>
          <a:blipFill>
            <a:blip r:embed="rId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1" name="object 1591"/>
          <p:cNvSpPr/>
          <p:nvPr/>
        </p:nvSpPr>
        <p:spPr>
          <a:xfrm>
            <a:off x="5741898" y="4699686"/>
            <a:ext cx="4952" cy="3111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2" name="object 1592"/>
          <p:cNvSpPr/>
          <p:nvPr/>
        </p:nvSpPr>
        <p:spPr>
          <a:xfrm>
            <a:off x="5734646" y="4698162"/>
            <a:ext cx="21272" cy="29006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3" name="object 1593"/>
          <p:cNvSpPr/>
          <p:nvPr/>
        </p:nvSpPr>
        <p:spPr>
          <a:xfrm>
            <a:off x="5683287" y="4669129"/>
            <a:ext cx="76949" cy="76301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4" name="object 1594"/>
          <p:cNvSpPr/>
          <p:nvPr/>
        </p:nvSpPr>
        <p:spPr>
          <a:xfrm>
            <a:off x="5683262" y="4685360"/>
            <a:ext cx="42062" cy="28409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5" name="object 1595"/>
          <p:cNvSpPr/>
          <p:nvPr/>
        </p:nvSpPr>
        <p:spPr>
          <a:xfrm>
            <a:off x="5711520" y="4696434"/>
            <a:ext cx="14808" cy="16306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6" name="object 1596"/>
          <p:cNvSpPr/>
          <p:nvPr/>
        </p:nvSpPr>
        <p:spPr>
          <a:xfrm>
            <a:off x="5708815" y="4707509"/>
            <a:ext cx="2839" cy="5994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7" name="object 1597"/>
          <p:cNvSpPr/>
          <p:nvPr/>
        </p:nvSpPr>
        <p:spPr>
          <a:xfrm>
            <a:off x="5687326" y="4705845"/>
            <a:ext cx="19926" cy="10553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8" name="object 1598"/>
          <p:cNvSpPr/>
          <p:nvPr/>
        </p:nvSpPr>
        <p:spPr>
          <a:xfrm>
            <a:off x="5706871" y="4713503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943" y="0"/>
                </a:moveTo>
                <a:lnTo>
                  <a:pt x="1422" y="114"/>
                </a:lnTo>
                <a:lnTo>
                  <a:pt x="368" y="266"/>
                </a:lnTo>
                <a:lnTo>
                  <a:pt x="177" y="1955"/>
                </a:lnTo>
                <a:lnTo>
                  <a:pt x="0" y="2768"/>
                </a:lnTo>
                <a:lnTo>
                  <a:pt x="1231" y="2628"/>
                </a:lnTo>
                <a:lnTo>
                  <a:pt x="1422" y="1727"/>
                </a:lnTo>
                <a:lnTo>
                  <a:pt x="1663" y="850"/>
                </a:lnTo>
                <a:lnTo>
                  <a:pt x="19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9" name="object 1599"/>
          <p:cNvSpPr/>
          <p:nvPr/>
        </p:nvSpPr>
        <p:spPr>
          <a:xfrm>
            <a:off x="5679668" y="4666005"/>
            <a:ext cx="51435" cy="30480"/>
          </a:xfrm>
          <a:custGeom>
            <a:avLst/>
            <a:gdLst/>
            <a:ahLst/>
            <a:cxnLst/>
            <a:rect l="l" t="t" r="r" b="b"/>
            <a:pathLst>
              <a:path w="51435" h="30479">
                <a:moveTo>
                  <a:pt x="37650" y="3124"/>
                </a:moveTo>
                <a:lnTo>
                  <a:pt x="25463" y="3124"/>
                </a:lnTo>
                <a:lnTo>
                  <a:pt x="26885" y="3162"/>
                </a:lnTo>
                <a:lnTo>
                  <a:pt x="34368" y="5200"/>
                </a:lnTo>
                <a:lnTo>
                  <a:pt x="40301" y="9858"/>
                </a:lnTo>
                <a:lnTo>
                  <a:pt x="44489" y="16263"/>
                </a:lnTo>
                <a:lnTo>
                  <a:pt x="46736" y="23545"/>
                </a:lnTo>
                <a:lnTo>
                  <a:pt x="47129" y="25933"/>
                </a:lnTo>
                <a:lnTo>
                  <a:pt x="47047" y="28409"/>
                </a:lnTo>
                <a:lnTo>
                  <a:pt x="46659" y="30429"/>
                </a:lnTo>
                <a:lnTo>
                  <a:pt x="48018" y="30010"/>
                </a:lnTo>
                <a:lnTo>
                  <a:pt x="49441" y="29667"/>
                </a:lnTo>
                <a:lnTo>
                  <a:pt x="50888" y="29425"/>
                </a:lnTo>
                <a:lnTo>
                  <a:pt x="51113" y="28244"/>
                </a:lnTo>
                <a:lnTo>
                  <a:pt x="51231" y="27355"/>
                </a:lnTo>
                <a:lnTo>
                  <a:pt x="51320" y="26263"/>
                </a:lnTo>
                <a:lnTo>
                  <a:pt x="50088" y="23431"/>
                </a:lnTo>
                <a:lnTo>
                  <a:pt x="49314" y="20180"/>
                </a:lnTo>
                <a:lnTo>
                  <a:pt x="49241" y="18859"/>
                </a:lnTo>
                <a:lnTo>
                  <a:pt x="49199" y="14757"/>
                </a:lnTo>
                <a:lnTo>
                  <a:pt x="45256" y="8856"/>
                </a:lnTo>
                <a:lnTo>
                  <a:pt x="39857" y="4183"/>
                </a:lnTo>
                <a:lnTo>
                  <a:pt x="37650" y="3124"/>
                </a:lnTo>
                <a:close/>
              </a:path>
              <a:path w="51435" h="30479">
                <a:moveTo>
                  <a:pt x="26466" y="0"/>
                </a:moveTo>
                <a:lnTo>
                  <a:pt x="0" y="18859"/>
                </a:lnTo>
                <a:lnTo>
                  <a:pt x="431" y="19215"/>
                </a:lnTo>
                <a:lnTo>
                  <a:pt x="1257" y="19989"/>
                </a:lnTo>
                <a:lnTo>
                  <a:pt x="2235" y="19786"/>
                </a:lnTo>
                <a:lnTo>
                  <a:pt x="3225" y="19634"/>
                </a:lnTo>
                <a:lnTo>
                  <a:pt x="4241" y="19532"/>
                </a:lnTo>
                <a:lnTo>
                  <a:pt x="7155" y="12907"/>
                </a:lnTo>
                <a:lnTo>
                  <a:pt x="11799" y="7718"/>
                </a:lnTo>
                <a:lnTo>
                  <a:pt x="17970" y="4334"/>
                </a:lnTo>
                <a:lnTo>
                  <a:pt x="25463" y="3124"/>
                </a:lnTo>
                <a:lnTo>
                  <a:pt x="37650" y="3124"/>
                </a:lnTo>
                <a:lnTo>
                  <a:pt x="33446" y="1107"/>
                </a:lnTo>
                <a:lnTo>
                  <a:pt x="2646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0" name="object 1600"/>
          <p:cNvSpPr/>
          <p:nvPr/>
        </p:nvSpPr>
        <p:spPr>
          <a:xfrm>
            <a:off x="5680925" y="4685525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984" y="0"/>
                </a:moveTo>
                <a:lnTo>
                  <a:pt x="1968" y="114"/>
                </a:lnTo>
                <a:lnTo>
                  <a:pt x="977" y="266"/>
                </a:lnTo>
                <a:lnTo>
                  <a:pt x="0" y="469"/>
                </a:lnTo>
                <a:lnTo>
                  <a:pt x="838" y="1282"/>
                </a:lnTo>
                <a:lnTo>
                  <a:pt x="1612" y="2133"/>
                </a:lnTo>
                <a:lnTo>
                  <a:pt x="2336" y="3048"/>
                </a:lnTo>
                <a:lnTo>
                  <a:pt x="2501" y="2006"/>
                </a:lnTo>
                <a:lnTo>
                  <a:pt x="2717" y="990"/>
                </a:lnTo>
                <a:lnTo>
                  <a:pt x="29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1" name="object 1601"/>
          <p:cNvSpPr/>
          <p:nvPr/>
        </p:nvSpPr>
        <p:spPr>
          <a:xfrm>
            <a:off x="5728863" y="4680763"/>
            <a:ext cx="2540" cy="12065"/>
          </a:xfrm>
          <a:custGeom>
            <a:avLst/>
            <a:gdLst/>
            <a:ahLst/>
            <a:cxnLst/>
            <a:rect l="l" t="t" r="r" b="b"/>
            <a:pathLst>
              <a:path w="2539" h="12064">
                <a:moveTo>
                  <a:pt x="4" y="0"/>
                </a:moveTo>
                <a:lnTo>
                  <a:pt x="0" y="3263"/>
                </a:lnTo>
                <a:lnTo>
                  <a:pt x="118" y="5422"/>
                </a:lnTo>
                <a:lnTo>
                  <a:pt x="893" y="8674"/>
                </a:lnTo>
                <a:lnTo>
                  <a:pt x="2125" y="11506"/>
                </a:lnTo>
                <a:lnTo>
                  <a:pt x="2392" y="6870"/>
                </a:lnTo>
                <a:lnTo>
                  <a:pt x="1566" y="3263"/>
                </a:lnTo>
                <a:lnTo>
                  <a:pt x="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2" name="object 1602"/>
          <p:cNvSpPr/>
          <p:nvPr/>
        </p:nvSpPr>
        <p:spPr>
          <a:xfrm>
            <a:off x="5712790" y="4698543"/>
            <a:ext cx="16979" cy="16535"/>
          </a:xfrm>
          <a:prstGeom prst="rect">
            <a:avLst/>
          </a:prstGeom>
          <a:blipFill>
            <a:blip r:embed="rId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3" name="object 1603"/>
          <p:cNvSpPr/>
          <p:nvPr/>
        </p:nvSpPr>
        <p:spPr>
          <a:xfrm>
            <a:off x="5711050" y="4711801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806" y="0"/>
                </a:moveTo>
                <a:lnTo>
                  <a:pt x="2044" y="355"/>
                </a:lnTo>
                <a:lnTo>
                  <a:pt x="1269" y="673"/>
                </a:lnTo>
                <a:lnTo>
                  <a:pt x="469" y="939"/>
                </a:lnTo>
                <a:lnTo>
                  <a:pt x="318" y="2146"/>
                </a:lnTo>
                <a:lnTo>
                  <a:pt x="203" y="2857"/>
                </a:lnTo>
                <a:lnTo>
                  <a:pt x="0" y="3759"/>
                </a:lnTo>
                <a:lnTo>
                  <a:pt x="584" y="3619"/>
                </a:lnTo>
                <a:lnTo>
                  <a:pt x="1739" y="3276"/>
                </a:lnTo>
                <a:lnTo>
                  <a:pt x="2106" y="1917"/>
                </a:lnTo>
                <a:lnTo>
                  <a:pt x="28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4" name="object 1604"/>
          <p:cNvSpPr/>
          <p:nvPr/>
        </p:nvSpPr>
        <p:spPr>
          <a:xfrm>
            <a:off x="5708103" y="4712741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10">
                <a:moveTo>
                  <a:pt x="3416" y="0"/>
                </a:moveTo>
                <a:lnTo>
                  <a:pt x="2527" y="304"/>
                </a:lnTo>
                <a:lnTo>
                  <a:pt x="1625" y="558"/>
                </a:lnTo>
                <a:lnTo>
                  <a:pt x="711" y="749"/>
                </a:lnTo>
                <a:lnTo>
                  <a:pt x="347" y="1904"/>
                </a:lnTo>
                <a:lnTo>
                  <a:pt x="190" y="2476"/>
                </a:lnTo>
                <a:lnTo>
                  <a:pt x="0" y="3378"/>
                </a:lnTo>
                <a:lnTo>
                  <a:pt x="990" y="3238"/>
                </a:lnTo>
                <a:lnTo>
                  <a:pt x="1968" y="3048"/>
                </a:lnTo>
                <a:lnTo>
                  <a:pt x="2946" y="2819"/>
                </a:lnTo>
                <a:lnTo>
                  <a:pt x="3301" y="965"/>
                </a:lnTo>
                <a:lnTo>
                  <a:pt x="34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5" name="object 1605"/>
          <p:cNvSpPr/>
          <p:nvPr/>
        </p:nvSpPr>
        <p:spPr>
          <a:xfrm>
            <a:off x="5725324" y="4695431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219" y="0"/>
                </a:moveTo>
                <a:lnTo>
                  <a:pt x="3771" y="241"/>
                </a:lnTo>
                <a:lnTo>
                  <a:pt x="2362" y="571"/>
                </a:lnTo>
                <a:lnTo>
                  <a:pt x="990" y="990"/>
                </a:lnTo>
                <a:lnTo>
                  <a:pt x="762" y="2184"/>
                </a:lnTo>
                <a:lnTo>
                  <a:pt x="402" y="3403"/>
                </a:lnTo>
                <a:lnTo>
                  <a:pt x="0" y="4432"/>
                </a:lnTo>
                <a:lnTo>
                  <a:pt x="1384" y="3848"/>
                </a:lnTo>
                <a:lnTo>
                  <a:pt x="2870" y="3403"/>
                </a:lnTo>
                <a:lnTo>
                  <a:pt x="4445" y="3111"/>
                </a:lnTo>
                <a:lnTo>
                  <a:pt x="4749" y="2120"/>
                </a:lnTo>
                <a:lnTo>
                  <a:pt x="5016" y="1079"/>
                </a:lnTo>
                <a:lnTo>
                  <a:pt x="52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6" name="object 1606"/>
          <p:cNvSpPr/>
          <p:nvPr/>
        </p:nvSpPr>
        <p:spPr>
          <a:xfrm>
            <a:off x="5646902" y="4681918"/>
            <a:ext cx="29387" cy="44691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7" name="object 1607"/>
          <p:cNvSpPr/>
          <p:nvPr/>
        </p:nvSpPr>
        <p:spPr>
          <a:xfrm>
            <a:off x="5640400" y="4681906"/>
            <a:ext cx="24312" cy="35763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8" name="object 1608"/>
          <p:cNvSpPr/>
          <p:nvPr/>
        </p:nvSpPr>
        <p:spPr>
          <a:xfrm>
            <a:off x="5645162" y="4681740"/>
            <a:ext cx="38823" cy="43586"/>
          </a:xfrm>
          <a:prstGeom prst="rect">
            <a:avLst/>
          </a:prstGeom>
          <a:blipFill>
            <a:blip r:embed="rId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9" name="object 1609"/>
          <p:cNvSpPr/>
          <p:nvPr/>
        </p:nvSpPr>
        <p:spPr>
          <a:xfrm>
            <a:off x="5659145" y="4687341"/>
            <a:ext cx="19227" cy="39090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0" name="object 1610"/>
          <p:cNvSpPr/>
          <p:nvPr/>
        </p:nvSpPr>
        <p:spPr>
          <a:xfrm>
            <a:off x="5659153" y="4689945"/>
            <a:ext cx="24897" cy="24587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1" name="object 1611"/>
          <p:cNvSpPr/>
          <p:nvPr/>
        </p:nvSpPr>
        <p:spPr>
          <a:xfrm>
            <a:off x="5636679" y="4678629"/>
            <a:ext cx="52095" cy="50393"/>
          </a:xfrm>
          <a:prstGeom prst="rect">
            <a:avLst/>
          </a:prstGeom>
          <a:blipFill>
            <a:blip r:embed="rId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2" name="object 1612"/>
          <p:cNvSpPr/>
          <p:nvPr/>
        </p:nvSpPr>
        <p:spPr>
          <a:xfrm>
            <a:off x="5679249" y="468562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76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3" name="object 1613"/>
          <p:cNvSpPr/>
          <p:nvPr/>
        </p:nvSpPr>
        <p:spPr>
          <a:xfrm>
            <a:off x="5678601" y="4688611"/>
            <a:ext cx="9619" cy="22123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4" name="object 1614"/>
          <p:cNvSpPr/>
          <p:nvPr/>
        </p:nvSpPr>
        <p:spPr>
          <a:xfrm>
            <a:off x="5678652" y="4685995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2273" y="0"/>
                </a:moveTo>
                <a:lnTo>
                  <a:pt x="0" y="3568"/>
                </a:lnTo>
                <a:lnTo>
                  <a:pt x="1447" y="3098"/>
                </a:lnTo>
                <a:lnTo>
                  <a:pt x="2984" y="2768"/>
                </a:lnTo>
                <a:lnTo>
                  <a:pt x="4597" y="2616"/>
                </a:lnTo>
                <a:lnTo>
                  <a:pt x="3886" y="1663"/>
                </a:lnTo>
                <a:lnTo>
                  <a:pt x="3111" y="800"/>
                </a:lnTo>
                <a:lnTo>
                  <a:pt x="227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5" name="object 1615"/>
          <p:cNvSpPr/>
          <p:nvPr/>
        </p:nvSpPr>
        <p:spPr>
          <a:xfrm>
            <a:off x="5593956" y="4700092"/>
            <a:ext cx="43307" cy="37122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6" name="object 1616"/>
          <p:cNvSpPr/>
          <p:nvPr/>
        </p:nvSpPr>
        <p:spPr>
          <a:xfrm>
            <a:off x="5594553" y="4692345"/>
            <a:ext cx="21513" cy="17767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7" name="object 1617"/>
          <p:cNvSpPr/>
          <p:nvPr/>
        </p:nvSpPr>
        <p:spPr>
          <a:xfrm>
            <a:off x="5594146" y="4692345"/>
            <a:ext cx="43482" cy="24993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8" name="object 1618"/>
          <p:cNvSpPr/>
          <p:nvPr/>
        </p:nvSpPr>
        <p:spPr>
          <a:xfrm>
            <a:off x="5616681" y="4692358"/>
            <a:ext cx="20924" cy="27508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9" name="object 1619"/>
          <p:cNvSpPr/>
          <p:nvPr/>
        </p:nvSpPr>
        <p:spPr>
          <a:xfrm>
            <a:off x="5590628" y="4689233"/>
            <a:ext cx="51333" cy="50393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0" name="object 1620"/>
          <p:cNvSpPr/>
          <p:nvPr/>
        </p:nvSpPr>
        <p:spPr>
          <a:xfrm>
            <a:off x="5635955" y="4698987"/>
            <a:ext cx="5948" cy="18872"/>
          </a:xfrm>
          <a:prstGeom prst="rect">
            <a:avLst/>
          </a:prstGeom>
          <a:blipFill>
            <a:blip r:embed="rId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1" name="object 1621"/>
          <p:cNvSpPr/>
          <p:nvPr/>
        </p:nvSpPr>
        <p:spPr>
          <a:xfrm>
            <a:off x="5639777" y="4717732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469" y="749"/>
                </a:lnTo>
                <a:lnTo>
                  <a:pt x="985" y="1485"/>
                </a:lnTo>
                <a:lnTo>
                  <a:pt x="1511" y="2133"/>
                </a:lnTo>
                <a:lnTo>
                  <a:pt x="1668" y="1460"/>
                </a:lnTo>
                <a:lnTo>
                  <a:pt x="190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2" name="object 1622"/>
          <p:cNvSpPr/>
          <p:nvPr/>
        </p:nvSpPr>
        <p:spPr>
          <a:xfrm>
            <a:off x="5546852" y="4698200"/>
            <a:ext cx="42151" cy="44830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3" name="object 1623"/>
          <p:cNvSpPr/>
          <p:nvPr/>
        </p:nvSpPr>
        <p:spPr>
          <a:xfrm>
            <a:off x="5550814" y="4698327"/>
            <a:ext cx="13982" cy="7658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4" name="object 1624"/>
          <p:cNvSpPr/>
          <p:nvPr/>
        </p:nvSpPr>
        <p:spPr>
          <a:xfrm>
            <a:off x="5549010" y="4698149"/>
            <a:ext cx="35915" cy="10464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5" name="object 1625"/>
          <p:cNvSpPr/>
          <p:nvPr/>
        </p:nvSpPr>
        <p:spPr>
          <a:xfrm>
            <a:off x="5570486" y="4698314"/>
            <a:ext cx="16471" cy="13398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6" name="object 1626"/>
          <p:cNvSpPr/>
          <p:nvPr/>
        </p:nvSpPr>
        <p:spPr>
          <a:xfrm>
            <a:off x="5544223" y="4697145"/>
            <a:ext cx="48895" cy="48895"/>
          </a:xfrm>
          <a:custGeom>
            <a:avLst/>
            <a:gdLst/>
            <a:ahLst/>
            <a:cxnLst/>
            <a:rect l="l" t="t" r="r" b="b"/>
            <a:pathLst>
              <a:path w="48895" h="48895">
                <a:moveTo>
                  <a:pt x="3975" y="33197"/>
                </a:moveTo>
                <a:lnTo>
                  <a:pt x="3441" y="35153"/>
                </a:lnTo>
                <a:lnTo>
                  <a:pt x="2730" y="36957"/>
                </a:lnTo>
                <a:lnTo>
                  <a:pt x="1841" y="38608"/>
                </a:lnTo>
                <a:lnTo>
                  <a:pt x="6731" y="45097"/>
                </a:lnTo>
                <a:lnTo>
                  <a:pt x="14541" y="48285"/>
                </a:lnTo>
                <a:lnTo>
                  <a:pt x="22453" y="48285"/>
                </a:lnTo>
                <a:lnTo>
                  <a:pt x="30675" y="47116"/>
                </a:lnTo>
                <a:lnTo>
                  <a:pt x="33343" y="45885"/>
                </a:lnTo>
                <a:lnTo>
                  <a:pt x="22504" y="45885"/>
                </a:lnTo>
                <a:lnTo>
                  <a:pt x="21323" y="45847"/>
                </a:lnTo>
                <a:lnTo>
                  <a:pt x="13208" y="45415"/>
                </a:lnTo>
                <a:lnTo>
                  <a:pt x="7200" y="40017"/>
                </a:lnTo>
                <a:lnTo>
                  <a:pt x="3975" y="33197"/>
                </a:lnTo>
                <a:close/>
              </a:path>
              <a:path w="48895" h="48895">
                <a:moveTo>
                  <a:pt x="42735" y="14579"/>
                </a:moveTo>
                <a:lnTo>
                  <a:pt x="43713" y="16776"/>
                </a:lnTo>
                <a:lnTo>
                  <a:pt x="44411" y="19100"/>
                </a:lnTo>
                <a:lnTo>
                  <a:pt x="44780" y="21424"/>
                </a:lnTo>
                <a:lnTo>
                  <a:pt x="44012" y="30926"/>
                </a:lnTo>
                <a:lnTo>
                  <a:pt x="39228" y="38703"/>
                </a:lnTo>
                <a:lnTo>
                  <a:pt x="31651" y="43956"/>
                </a:lnTo>
                <a:lnTo>
                  <a:pt x="22504" y="45885"/>
                </a:lnTo>
                <a:lnTo>
                  <a:pt x="33343" y="45885"/>
                </a:lnTo>
                <a:lnTo>
                  <a:pt x="38219" y="43634"/>
                </a:lnTo>
                <a:lnTo>
                  <a:pt x="44350" y="37869"/>
                </a:lnTo>
                <a:lnTo>
                  <a:pt x="48336" y="29857"/>
                </a:lnTo>
                <a:lnTo>
                  <a:pt x="46596" y="26619"/>
                </a:lnTo>
                <a:lnTo>
                  <a:pt x="45478" y="22758"/>
                </a:lnTo>
                <a:lnTo>
                  <a:pt x="45282" y="19100"/>
                </a:lnTo>
                <a:lnTo>
                  <a:pt x="45342" y="16281"/>
                </a:lnTo>
                <a:lnTo>
                  <a:pt x="45491" y="15100"/>
                </a:lnTo>
                <a:lnTo>
                  <a:pt x="44564" y="14973"/>
                </a:lnTo>
                <a:lnTo>
                  <a:pt x="43637" y="14795"/>
                </a:lnTo>
                <a:lnTo>
                  <a:pt x="42735" y="14579"/>
                </a:lnTo>
                <a:close/>
              </a:path>
              <a:path w="48895" h="48895">
                <a:moveTo>
                  <a:pt x="368" y="11391"/>
                </a:moveTo>
                <a:lnTo>
                  <a:pt x="0" y="12052"/>
                </a:lnTo>
                <a:lnTo>
                  <a:pt x="1015" y="13373"/>
                </a:lnTo>
                <a:lnTo>
                  <a:pt x="1904" y="14795"/>
                </a:lnTo>
                <a:lnTo>
                  <a:pt x="2641" y="16281"/>
                </a:lnTo>
                <a:lnTo>
                  <a:pt x="3187" y="14566"/>
                </a:lnTo>
                <a:lnTo>
                  <a:pt x="3911" y="12966"/>
                </a:lnTo>
                <a:lnTo>
                  <a:pt x="4787" y="11480"/>
                </a:lnTo>
                <a:lnTo>
                  <a:pt x="368" y="11391"/>
                </a:lnTo>
                <a:close/>
              </a:path>
              <a:path w="48895" h="48895">
                <a:moveTo>
                  <a:pt x="25781" y="0"/>
                </a:moveTo>
                <a:lnTo>
                  <a:pt x="25539" y="368"/>
                </a:lnTo>
                <a:lnTo>
                  <a:pt x="25044" y="1054"/>
                </a:lnTo>
                <a:lnTo>
                  <a:pt x="26263" y="1168"/>
                </a:lnTo>
                <a:lnTo>
                  <a:pt x="2578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7" name="object 1627"/>
          <p:cNvSpPr/>
          <p:nvPr/>
        </p:nvSpPr>
        <p:spPr>
          <a:xfrm>
            <a:off x="5546077" y="4695088"/>
            <a:ext cx="21069" cy="11175"/>
          </a:xfrm>
          <a:prstGeom prst="rect">
            <a:avLst/>
          </a:prstGeom>
          <a:blipFill>
            <a:blip r:embed="rId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8" name="object 1628"/>
          <p:cNvSpPr/>
          <p:nvPr/>
        </p:nvSpPr>
        <p:spPr>
          <a:xfrm>
            <a:off x="5544591" y="4695037"/>
            <a:ext cx="26034" cy="13970"/>
          </a:xfrm>
          <a:custGeom>
            <a:avLst/>
            <a:gdLst/>
            <a:ahLst/>
            <a:cxnLst/>
            <a:rect l="l" t="t" r="r" b="b"/>
            <a:pathLst>
              <a:path w="26035" h="13970">
                <a:moveTo>
                  <a:pt x="6235" y="10947"/>
                </a:moveTo>
                <a:lnTo>
                  <a:pt x="5105" y="11125"/>
                </a:lnTo>
                <a:lnTo>
                  <a:pt x="1498" y="11188"/>
                </a:lnTo>
                <a:lnTo>
                  <a:pt x="952" y="11925"/>
                </a:lnTo>
                <a:lnTo>
                  <a:pt x="457" y="12687"/>
                </a:lnTo>
                <a:lnTo>
                  <a:pt x="0" y="13500"/>
                </a:lnTo>
                <a:lnTo>
                  <a:pt x="2743" y="13627"/>
                </a:lnTo>
                <a:lnTo>
                  <a:pt x="4419" y="13576"/>
                </a:lnTo>
                <a:lnTo>
                  <a:pt x="4965" y="12649"/>
                </a:lnTo>
                <a:lnTo>
                  <a:pt x="5575" y="11772"/>
                </a:lnTo>
                <a:lnTo>
                  <a:pt x="6235" y="10947"/>
                </a:lnTo>
                <a:close/>
              </a:path>
              <a:path w="26035" h="13970">
                <a:moveTo>
                  <a:pt x="24701" y="0"/>
                </a:moveTo>
                <a:lnTo>
                  <a:pt x="22567" y="50"/>
                </a:lnTo>
                <a:lnTo>
                  <a:pt x="21882" y="1206"/>
                </a:lnTo>
                <a:lnTo>
                  <a:pt x="21094" y="2286"/>
                </a:lnTo>
                <a:lnTo>
                  <a:pt x="20205" y="3289"/>
                </a:lnTo>
                <a:lnTo>
                  <a:pt x="24676" y="3162"/>
                </a:lnTo>
                <a:lnTo>
                  <a:pt x="25412" y="2108"/>
                </a:lnTo>
                <a:lnTo>
                  <a:pt x="25146" y="1435"/>
                </a:lnTo>
                <a:lnTo>
                  <a:pt x="2470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9" name="object 1629"/>
          <p:cNvSpPr/>
          <p:nvPr/>
        </p:nvSpPr>
        <p:spPr>
          <a:xfrm>
            <a:off x="5574576" y="4695812"/>
            <a:ext cx="16052" cy="13995"/>
          </a:xfrm>
          <a:prstGeom prst="rect">
            <a:avLst/>
          </a:prstGeom>
          <a:blipFill>
            <a:blip r:embed="rId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0" name="object 1630"/>
          <p:cNvSpPr/>
          <p:nvPr/>
        </p:nvSpPr>
        <p:spPr>
          <a:xfrm>
            <a:off x="5570004" y="4695177"/>
            <a:ext cx="20320" cy="17145"/>
          </a:xfrm>
          <a:custGeom>
            <a:avLst/>
            <a:gdLst/>
            <a:ahLst/>
            <a:cxnLst/>
            <a:rect l="l" t="t" r="r" b="b"/>
            <a:pathLst>
              <a:path w="20320" h="17145">
                <a:moveTo>
                  <a:pt x="14922" y="12788"/>
                </a:moveTo>
                <a:lnTo>
                  <a:pt x="15697" y="13982"/>
                </a:lnTo>
                <a:lnTo>
                  <a:pt x="16456" y="15430"/>
                </a:lnTo>
                <a:lnTo>
                  <a:pt x="16954" y="16535"/>
                </a:lnTo>
                <a:lnTo>
                  <a:pt x="17856" y="16763"/>
                </a:lnTo>
                <a:lnTo>
                  <a:pt x="18783" y="16941"/>
                </a:lnTo>
                <a:lnTo>
                  <a:pt x="19710" y="17068"/>
                </a:lnTo>
                <a:lnTo>
                  <a:pt x="19837" y="16243"/>
                </a:lnTo>
                <a:lnTo>
                  <a:pt x="20035" y="15239"/>
                </a:lnTo>
                <a:lnTo>
                  <a:pt x="20180" y="14630"/>
                </a:lnTo>
                <a:lnTo>
                  <a:pt x="18287" y="14274"/>
                </a:lnTo>
                <a:lnTo>
                  <a:pt x="16535" y="13639"/>
                </a:lnTo>
                <a:lnTo>
                  <a:pt x="14922" y="12788"/>
                </a:lnTo>
                <a:close/>
              </a:path>
              <a:path w="20320" h="17145">
                <a:moveTo>
                  <a:pt x="1181" y="0"/>
                </a:moveTo>
                <a:lnTo>
                  <a:pt x="825" y="685"/>
                </a:lnTo>
                <a:lnTo>
                  <a:pt x="0" y="1968"/>
                </a:lnTo>
                <a:lnTo>
                  <a:pt x="482" y="3136"/>
                </a:lnTo>
                <a:lnTo>
                  <a:pt x="2806" y="3428"/>
                </a:lnTo>
                <a:lnTo>
                  <a:pt x="4952" y="4152"/>
                </a:lnTo>
                <a:lnTo>
                  <a:pt x="6896" y="5194"/>
                </a:lnTo>
                <a:lnTo>
                  <a:pt x="5981" y="3759"/>
                </a:lnTo>
                <a:lnTo>
                  <a:pt x="5206" y="2222"/>
                </a:lnTo>
                <a:lnTo>
                  <a:pt x="4571" y="634"/>
                </a:lnTo>
                <a:lnTo>
                  <a:pt x="3467" y="342"/>
                </a:lnTo>
                <a:lnTo>
                  <a:pt x="2324" y="126"/>
                </a:lnTo>
                <a:lnTo>
                  <a:pt x="118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1" name="object 1631"/>
          <p:cNvSpPr/>
          <p:nvPr/>
        </p:nvSpPr>
        <p:spPr>
          <a:xfrm>
            <a:off x="5569293" y="4695037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237" y="825"/>
                </a:lnTo>
                <a:lnTo>
                  <a:pt x="459" y="1473"/>
                </a:lnTo>
                <a:lnTo>
                  <a:pt x="711" y="2108"/>
                </a:lnTo>
                <a:lnTo>
                  <a:pt x="1153" y="1435"/>
                </a:lnTo>
                <a:lnTo>
                  <a:pt x="1578" y="723"/>
                </a:lnTo>
                <a:lnTo>
                  <a:pt x="1892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2" name="object 1632"/>
          <p:cNvSpPr/>
          <p:nvPr/>
        </p:nvSpPr>
        <p:spPr>
          <a:xfrm>
            <a:off x="5589447" y="4712246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54" y="0"/>
                </a:moveTo>
                <a:lnTo>
                  <a:pt x="127" y="888"/>
                </a:lnTo>
                <a:lnTo>
                  <a:pt x="0" y="3136"/>
                </a:lnTo>
                <a:lnTo>
                  <a:pt x="254" y="7645"/>
                </a:lnTo>
                <a:lnTo>
                  <a:pt x="1358" y="11506"/>
                </a:lnTo>
                <a:lnTo>
                  <a:pt x="3098" y="14744"/>
                </a:lnTo>
                <a:lnTo>
                  <a:pt x="3695" y="12700"/>
                </a:lnTo>
                <a:lnTo>
                  <a:pt x="4076" y="10490"/>
                </a:lnTo>
                <a:lnTo>
                  <a:pt x="4343" y="5410"/>
                </a:lnTo>
                <a:lnTo>
                  <a:pt x="3949" y="2768"/>
                </a:lnTo>
                <a:lnTo>
                  <a:pt x="3111" y="253"/>
                </a:lnTo>
                <a:lnTo>
                  <a:pt x="2159" y="215"/>
                </a:lnTo>
                <a:lnTo>
                  <a:pt x="2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3" name="object 1633"/>
          <p:cNvSpPr/>
          <p:nvPr/>
        </p:nvSpPr>
        <p:spPr>
          <a:xfrm>
            <a:off x="5590184" y="4708182"/>
            <a:ext cx="1384" cy="1828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4" name="object 1634"/>
          <p:cNvSpPr/>
          <p:nvPr/>
        </p:nvSpPr>
        <p:spPr>
          <a:xfrm>
            <a:off x="5589714" y="4709807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469" y="0"/>
                </a:moveTo>
                <a:lnTo>
                  <a:pt x="238" y="1015"/>
                </a:lnTo>
                <a:lnTo>
                  <a:pt x="0" y="2438"/>
                </a:lnTo>
                <a:lnTo>
                  <a:pt x="952" y="2578"/>
                </a:lnTo>
                <a:lnTo>
                  <a:pt x="2857" y="2705"/>
                </a:lnTo>
                <a:lnTo>
                  <a:pt x="2483" y="1612"/>
                </a:lnTo>
                <a:lnTo>
                  <a:pt x="2146" y="800"/>
                </a:lnTo>
                <a:lnTo>
                  <a:pt x="1866" y="203"/>
                </a:lnTo>
                <a:lnTo>
                  <a:pt x="1384" y="152"/>
                </a:lnTo>
                <a:lnTo>
                  <a:pt x="4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5" name="object 1635"/>
          <p:cNvSpPr/>
          <p:nvPr/>
        </p:nvSpPr>
        <p:spPr>
          <a:xfrm>
            <a:off x="5502249" y="4702022"/>
            <a:ext cx="41478" cy="44869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6" name="object 1636"/>
          <p:cNvSpPr/>
          <p:nvPr/>
        </p:nvSpPr>
        <p:spPr>
          <a:xfrm>
            <a:off x="5531865" y="4703965"/>
            <a:ext cx="2768" cy="1689"/>
          </a:xfrm>
          <a:prstGeom prst="rect">
            <a:avLst/>
          </a:prstGeom>
          <a:blipFill>
            <a:blip r:embed="rId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7" name="object 1637"/>
          <p:cNvSpPr/>
          <p:nvPr/>
        </p:nvSpPr>
        <p:spPr>
          <a:xfrm>
            <a:off x="5541073" y="4714697"/>
            <a:ext cx="3975" cy="17246"/>
          </a:xfrm>
          <a:prstGeom prst="rect">
            <a:avLst/>
          </a:prstGeom>
          <a:blipFill>
            <a:blip r:embed="rId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8" name="object 1638"/>
          <p:cNvSpPr/>
          <p:nvPr/>
        </p:nvSpPr>
        <p:spPr>
          <a:xfrm>
            <a:off x="5499112" y="4698936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24" y="31546"/>
                </a:moveTo>
                <a:lnTo>
                  <a:pt x="2273" y="33426"/>
                </a:lnTo>
                <a:lnTo>
                  <a:pt x="1219" y="35115"/>
                </a:lnTo>
                <a:lnTo>
                  <a:pt x="0" y="36639"/>
                </a:lnTo>
                <a:lnTo>
                  <a:pt x="4123" y="42672"/>
                </a:lnTo>
                <a:lnTo>
                  <a:pt x="9639" y="46955"/>
                </a:lnTo>
                <a:lnTo>
                  <a:pt x="16098" y="49508"/>
                </a:lnTo>
                <a:lnTo>
                  <a:pt x="23050" y="50355"/>
                </a:lnTo>
                <a:lnTo>
                  <a:pt x="30110" y="49499"/>
                </a:lnTo>
                <a:lnTo>
                  <a:pt x="34123" y="47955"/>
                </a:lnTo>
                <a:lnTo>
                  <a:pt x="23101" y="47955"/>
                </a:lnTo>
                <a:lnTo>
                  <a:pt x="21920" y="47917"/>
                </a:lnTo>
                <a:lnTo>
                  <a:pt x="12357" y="47409"/>
                </a:lnTo>
                <a:lnTo>
                  <a:pt x="5740" y="40017"/>
                </a:lnTo>
                <a:lnTo>
                  <a:pt x="3124" y="31546"/>
                </a:lnTo>
                <a:close/>
              </a:path>
              <a:path w="46989" h="50800">
                <a:moveTo>
                  <a:pt x="44615" y="33007"/>
                </a:moveTo>
                <a:lnTo>
                  <a:pt x="41333" y="39039"/>
                </a:lnTo>
                <a:lnTo>
                  <a:pt x="36310" y="43767"/>
                </a:lnTo>
                <a:lnTo>
                  <a:pt x="30061" y="46851"/>
                </a:lnTo>
                <a:lnTo>
                  <a:pt x="23101" y="47955"/>
                </a:lnTo>
                <a:lnTo>
                  <a:pt x="34123" y="47955"/>
                </a:lnTo>
                <a:lnTo>
                  <a:pt x="36752" y="46943"/>
                </a:lnTo>
                <a:lnTo>
                  <a:pt x="42515" y="42709"/>
                </a:lnTo>
                <a:lnTo>
                  <a:pt x="46939" y="36817"/>
                </a:lnTo>
                <a:lnTo>
                  <a:pt x="46062" y="35648"/>
                </a:lnTo>
                <a:lnTo>
                  <a:pt x="45288" y="34378"/>
                </a:lnTo>
                <a:lnTo>
                  <a:pt x="44615" y="33007"/>
                </a:lnTo>
                <a:close/>
              </a:path>
              <a:path w="46989" h="50800">
                <a:moveTo>
                  <a:pt x="35521" y="6718"/>
                </a:moveTo>
                <a:lnTo>
                  <a:pt x="38671" y="9004"/>
                </a:lnTo>
                <a:lnTo>
                  <a:pt x="41173" y="12191"/>
                </a:lnTo>
                <a:lnTo>
                  <a:pt x="42913" y="15760"/>
                </a:lnTo>
                <a:lnTo>
                  <a:pt x="43446" y="13804"/>
                </a:lnTo>
                <a:lnTo>
                  <a:pt x="44183" y="11976"/>
                </a:lnTo>
                <a:lnTo>
                  <a:pt x="45097" y="10261"/>
                </a:lnTo>
                <a:lnTo>
                  <a:pt x="44475" y="9486"/>
                </a:lnTo>
                <a:lnTo>
                  <a:pt x="41338" y="9080"/>
                </a:lnTo>
                <a:lnTo>
                  <a:pt x="38290" y="8153"/>
                </a:lnTo>
                <a:lnTo>
                  <a:pt x="35521" y="6718"/>
                </a:lnTo>
                <a:close/>
              </a:path>
              <a:path w="46989" h="50800">
                <a:moveTo>
                  <a:pt x="9327" y="7047"/>
                </a:moveTo>
                <a:lnTo>
                  <a:pt x="5638" y="7531"/>
                </a:lnTo>
                <a:lnTo>
                  <a:pt x="4724" y="8394"/>
                </a:lnTo>
                <a:lnTo>
                  <a:pt x="3873" y="9334"/>
                </a:lnTo>
                <a:lnTo>
                  <a:pt x="3086" y="10325"/>
                </a:lnTo>
                <a:lnTo>
                  <a:pt x="3784" y="11709"/>
                </a:lnTo>
                <a:lnTo>
                  <a:pt x="4356" y="13144"/>
                </a:lnTo>
                <a:lnTo>
                  <a:pt x="4775" y="14643"/>
                </a:lnTo>
                <a:lnTo>
                  <a:pt x="8394" y="7670"/>
                </a:lnTo>
                <a:lnTo>
                  <a:pt x="9327" y="7047"/>
                </a:lnTo>
                <a:close/>
              </a:path>
              <a:path w="46989" h="50800">
                <a:moveTo>
                  <a:pt x="15252" y="3086"/>
                </a:moveTo>
                <a:lnTo>
                  <a:pt x="9327" y="7047"/>
                </a:lnTo>
                <a:lnTo>
                  <a:pt x="11353" y="6781"/>
                </a:lnTo>
                <a:lnTo>
                  <a:pt x="16878" y="4343"/>
                </a:lnTo>
                <a:lnTo>
                  <a:pt x="18171" y="3096"/>
                </a:lnTo>
                <a:lnTo>
                  <a:pt x="15252" y="3086"/>
                </a:lnTo>
                <a:close/>
              </a:path>
              <a:path w="46989" h="50800">
                <a:moveTo>
                  <a:pt x="23964" y="0"/>
                </a:moveTo>
                <a:lnTo>
                  <a:pt x="22034" y="139"/>
                </a:lnTo>
                <a:lnTo>
                  <a:pt x="21094" y="279"/>
                </a:lnTo>
                <a:lnTo>
                  <a:pt x="18171" y="3096"/>
                </a:lnTo>
                <a:lnTo>
                  <a:pt x="25527" y="3124"/>
                </a:lnTo>
                <a:lnTo>
                  <a:pt x="28155" y="3263"/>
                </a:lnTo>
                <a:lnTo>
                  <a:pt x="30568" y="3937"/>
                </a:lnTo>
                <a:lnTo>
                  <a:pt x="32740" y="5029"/>
                </a:lnTo>
                <a:lnTo>
                  <a:pt x="30835" y="3682"/>
                </a:lnTo>
                <a:lnTo>
                  <a:pt x="29108" y="2044"/>
                </a:lnTo>
                <a:lnTo>
                  <a:pt x="27647" y="114"/>
                </a:lnTo>
                <a:lnTo>
                  <a:pt x="239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9" name="object 1639"/>
          <p:cNvSpPr/>
          <p:nvPr/>
        </p:nvSpPr>
        <p:spPr>
          <a:xfrm>
            <a:off x="5534533" y="4701337"/>
            <a:ext cx="5410" cy="3454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0" name="object 1640"/>
          <p:cNvSpPr/>
          <p:nvPr/>
        </p:nvSpPr>
        <p:spPr>
          <a:xfrm>
            <a:off x="5526773" y="4699051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60" y="1930"/>
                </a:lnTo>
                <a:lnTo>
                  <a:pt x="3187" y="3568"/>
                </a:lnTo>
                <a:lnTo>
                  <a:pt x="5092" y="4902"/>
                </a:lnTo>
                <a:lnTo>
                  <a:pt x="6070" y="5397"/>
                </a:lnTo>
                <a:lnTo>
                  <a:pt x="6997" y="5956"/>
                </a:lnTo>
                <a:lnTo>
                  <a:pt x="7874" y="6591"/>
                </a:lnTo>
                <a:lnTo>
                  <a:pt x="10684" y="8051"/>
                </a:lnTo>
                <a:lnTo>
                  <a:pt x="13690" y="8966"/>
                </a:lnTo>
                <a:lnTo>
                  <a:pt x="16827" y="9372"/>
                </a:lnTo>
                <a:lnTo>
                  <a:pt x="15722" y="8039"/>
                </a:lnTo>
                <a:lnTo>
                  <a:pt x="14503" y="6832"/>
                </a:lnTo>
                <a:lnTo>
                  <a:pt x="13169" y="5740"/>
                </a:lnTo>
                <a:lnTo>
                  <a:pt x="11163" y="4889"/>
                </a:lnTo>
                <a:lnTo>
                  <a:pt x="9359" y="3708"/>
                </a:lnTo>
                <a:lnTo>
                  <a:pt x="7759" y="2273"/>
                </a:lnTo>
                <a:lnTo>
                  <a:pt x="5308" y="1092"/>
                </a:lnTo>
                <a:lnTo>
                  <a:pt x="2679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1" name="object 1641"/>
          <p:cNvSpPr/>
          <p:nvPr/>
        </p:nvSpPr>
        <p:spPr>
          <a:xfrm>
            <a:off x="5504764" y="4699216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55" y="0"/>
                </a:moveTo>
                <a:lnTo>
                  <a:pt x="9410" y="863"/>
                </a:lnTo>
                <a:lnTo>
                  <a:pt x="4076" y="3416"/>
                </a:lnTo>
                <a:lnTo>
                  <a:pt x="0" y="7251"/>
                </a:lnTo>
                <a:lnTo>
                  <a:pt x="5714" y="6502"/>
                </a:lnTo>
                <a:lnTo>
                  <a:pt x="11239" y="4063"/>
                </a:lnTo>
                <a:lnTo>
                  <a:pt x="1545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2" name="object 1642"/>
          <p:cNvSpPr/>
          <p:nvPr/>
        </p:nvSpPr>
        <p:spPr>
          <a:xfrm>
            <a:off x="5545582" y="4713414"/>
            <a:ext cx="3771" cy="16929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3" name="object 1643"/>
          <p:cNvSpPr/>
          <p:nvPr/>
        </p:nvSpPr>
        <p:spPr>
          <a:xfrm>
            <a:off x="5542026" y="4709198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84" y="0"/>
                </a:moveTo>
                <a:lnTo>
                  <a:pt x="1270" y="1714"/>
                </a:lnTo>
                <a:lnTo>
                  <a:pt x="533" y="3555"/>
                </a:lnTo>
                <a:lnTo>
                  <a:pt x="0" y="5499"/>
                </a:lnTo>
                <a:lnTo>
                  <a:pt x="1206" y="7962"/>
                </a:lnTo>
                <a:lnTo>
                  <a:pt x="2044" y="10604"/>
                </a:lnTo>
                <a:lnTo>
                  <a:pt x="3022" y="16611"/>
                </a:lnTo>
                <a:lnTo>
                  <a:pt x="2692" y="19824"/>
                </a:lnTo>
                <a:lnTo>
                  <a:pt x="1701" y="22745"/>
                </a:lnTo>
                <a:lnTo>
                  <a:pt x="2374" y="24117"/>
                </a:lnTo>
                <a:lnTo>
                  <a:pt x="3149" y="25400"/>
                </a:lnTo>
                <a:lnTo>
                  <a:pt x="4025" y="26555"/>
                </a:lnTo>
                <a:lnTo>
                  <a:pt x="4914" y="24904"/>
                </a:lnTo>
                <a:lnTo>
                  <a:pt x="5638" y="23101"/>
                </a:lnTo>
                <a:lnTo>
                  <a:pt x="6159" y="21145"/>
                </a:lnTo>
                <a:lnTo>
                  <a:pt x="4673" y="17995"/>
                </a:lnTo>
                <a:lnTo>
                  <a:pt x="3771" y="14541"/>
                </a:lnTo>
                <a:lnTo>
                  <a:pt x="3543" y="11125"/>
                </a:lnTo>
                <a:lnTo>
                  <a:pt x="3683" y="8699"/>
                </a:lnTo>
                <a:lnTo>
                  <a:pt x="4114" y="6388"/>
                </a:lnTo>
                <a:lnTo>
                  <a:pt x="4825" y="4229"/>
                </a:lnTo>
                <a:lnTo>
                  <a:pt x="4089" y="2743"/>
                </a:lnTo>
                <a:lnTo>
                  <a:pt x="3200" y="1320"/>
                </a:lnTo>
                <a:lnTo>
                  <a:pt x="21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4" name="object 1644"/>
          <p:cNvSpPr/>
          <p:nvPr/>
        </p:nvSpPr>
        <p:spPr>
          <a:xfrm>
            <a:off x="5457228" y="4698149"/>
            <a:ext cx="41783" cy="44881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5" name="object 1645"/>
          <p:cNvSpPr/>
          <p:nvPr/>
        </p:nvSpPr>
        <p:spPr>
          <a:xfrm>
            <a:off x="5481281" y="4698288"/>
            <a:ext cx="13233" cy="7734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6" name="object 1646"/>
          <p:cNvSpPr/>
          <p:nvPr/>
        </p:nvSpPr>
        <p:spPr>
          <a:xfrm>
            <a:off x="5496559" y="4714494"/>
            <a:ext cx="4229" cy="17106"/>
          </a:xfrm>
          <a:prstGeom prst="rect">
            <a:avLst/>
          </a:prstGeom>
          <a:blipFill>
            <a:blip r:embed="rId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7" name="object 1647"/>
          <p:cNvSpPr/>
          <p:nvPr/>
        </p:nvSpPr>
        <p:spPr>
          <a:xfrm>
            <a:off x="5454383" y="4695050"/>
            <a:ext cx="48260" cy="50800"/>
          </a:xfrm>
          <a:custGeom>
            <a:avLst/>
            <a:gdLst/>
            <a:ahLst/>
            <a:cxnLst/>
            <a:rect l="l" t="t" r="r" b="b"/>
            <a:pathLst>
              <a:path w="48260" h="50800">
                <a:moveTo>
                  <a:pt x="2832" y="29616"/>
                </a:moveTo>
                <a:lnTo>
                  <a:pt x="2171" y="32029"/>
                </a:lnTo>
                <a:lnTo>
                  <a:pt x="1206" y="34213"/>
                </a:lnTo>
                <a:lnTo>
                  <a:pt x="0" y="36169"/>
                </a:lnTo>
                <a:lnTo>
                  <a:pt x="4092" y="42413"/>
                </a:lnTo>
                <a:lnTo>
                  <a:pt x="9653" y="46851"/>
                </a:lnTo>
                <a:lnTo>
                  <a:pt x="16207" y="49501"/>
                </a:lnTo>
                <a:lnTo>
                  <a:pt x="23279" y="50380"/>
                </a:lnTo>
                <a:lnTo>
                  <a:pt x="31356" y="50380"/>
                </a:lnTo>
                <a:lnTo>
                  <a:pt x="37247" y="47980"/>
                </a:lnTo>
                <a:lnTo>
                  <a:pt x="31521" y="47980"/>
                </a:lnTo>
                <a:lnTo>
                  <a:pt x="22148" y="47942"/>
                </a:lnTo>
                <a:lnTo>
                  <a:pt x="15090" y="46150"/>
                </a:lnTo>
                <a:lnTo>
                  <a:pt x="9432" y="42046"/>
                </a:lnTo>
                <a:lnTo>
                  <a:pt x="5303" y="36308"/>
                </a:lnTo>
                <a:lnTo>
                  <a:pt x="2832" y="29616"/>
                </a:lnTo>
                <a:close/>
              </a:path>
              <a:path w="48260" h="50800">
                <a:moveTo>
                  <a:pt x="43243" y="36563"/>
                </a:moveTo>
                <a:lnTo>
                  <a:pt x="39319" y="43408"/>
                </a:lnTo>
                <a:lnTo>
                  <a:pt x="31521" y="47980"/>
                </a:lnTo>
                <a:lnTo>
                  <a:pt x="37247" y="47980"/>
                </a:lnTo>
                <a:lnTo>
                  <a:pt x="39522" y="47053"/>
                </a:lnTo>
                <a:lnTo>
                  <a:pt x="44729" y="40538"/>
                </a:lnTo>
                <a:lnTo>
                  <a:pt x="44145" y="39293"/>
                </a:lnTo>
                <a:lnTo>
                  <a:pt x="43637" y="37973"/>
                </a:lnTo>
                <a:lnTo>
                  <a:pt x="43243" y="36563"/>
                </a:lnTo>
                <a:close/>
              </a:path>
              <a:path w="48260" h="50800">
                <a:moveTo>
                  <a:pt x="40132" y="10972"/>
                </a:moveTo>
                <a:lnTo>
                  <a:pt x="42113" y="13474"/>
                </a:lnTo>
                <a:lnTo>
                  <a:pt x="43637" y="16395"/>
                </a:lnTo>
                <a:lnTo>
                  <a:pt x="44627" y="19443"/>
                </a:lnTo>
                <a:lnTo>
                  <a:pt x="45491" y="17551"/>
                </a:lnTo>
                <a:lnTo>
                  <a:pt x="46558" y="15811"/>
                </a:lnTo>
                <a:lnTo>
                  <a:pt x="47815" y="14211"/>
                </a:lnTo>
                <a:lnTo>
                  <a:pt x="47371" y="13347"/>
                </a:lnTo>
                <a:lnTo>
                  <a:pt x="46875" y="12496"/>
                </a:lnTo>
                <a:lnTo>
                  <a:pt x="46329" y="11684"/>
                </a:lnTo>
                <a:lnTo>
                  <a:pt x="44234" y="11671"/>
                </a:lnTo>
                <a:lnTo>
                  <a:pt x="42151" y="11430"/>
                </a:lnTo>
                <a:lnTo>
                  <a:pt x="40132" y="10972"/>
                </a:lnTo>
                <a:close/>
              </a:path>
              <a:path w="48260" h="50800">
                <a:moveTo>
                  <a:pt x="14673" y="5498"/>
                </a:moveTo>
                <a:lnTo>
                  <a:pt x="10718" y="7429"/>
                </a:lnTo>
                <a:lnTo>
                  <a:pt x="5016" y="8394"/>
                </a:lnTo>
                <a:lnTo>
                  <a:pt x="3733" y="9728"/>
                </a:lnTo>
                <a:lnTo>
                  <a:pt x="2590" y="11188"/>
                </a:lnTo>
                <a:lnTo>
                  <a:pt x="1625" y="12763"/>
                </a:lnTo>
                <a:lnTo>
                  <a:pt x="2463" y="14541"/>
                </a:lnTo>
                <a:lnTo>
                  <a:pt x="3098" y="16408"/>
                </a:lnTo>
                <a:lnTo>
                  <a:pt x="3467" y="18326"/>
                </a:lnTo>
                <a:lnTo>
                  <a:pt x="6513" y="12158"/>
                </a:lnTo>
                <a:lnTo>
                  <a:pt x="11129" y="7345"/>
                </a:lnTo>
                <a:lnTo>
                  <a:pt x="14673" y="5498"/>
                </a:lnTo>
                <a:close/>
              </a:path>
              <a:path w="48260" h="50800">
                <a:moveTo>
                  <a:pt x="16244" y="4679"/>
                </a:moveTo>
                <a:lnTo>
                  <a:pt x="14673" y="5498"/>
                </a:lnTo>
                <a:lnTo>
                  <a:pt x="16154" y="4775"/>
                </a:lnTo>
                <a:close/>
              </a:path>
              <a:path w="48260" h="50800">
                <a:moveTo>
                  <a:pt x="24536" y="0"/>
                </a:moveTo>
                <a:lnTo>
                  <a:pt x="22821" y="88"/>
                </a:lnTo>
                <a:lnTo>
                  <a:pt x="21501" y="254"/>
                </a:lnTo>
                <a:lnTo>
                  <a:pt x="20193" y="482"/>
                </a:lnTo>
                <a:lnTo>
                  <a:pt x="16244" y="4679"/>
                </a:lnTo>
                <a:lnTo>
                  <a:pt x="17134" y="4215"/>
                </a:lnTo>
                <a:lnTo>
                  <a:pt x="24345" y="3098"/>
                </a:lnTo>
                <a:lnTo>
                  <a:pt x="26764" y="3098"/>
                </a:lnTo>
                <a:lnTo>
                  <a:pt x="26022" y="2247"/>
                </a:lnTo>
                <a:lnTo>
                  <a:pt x="25234" y="1168"/>
                </a:lnTo>
                <a:lnTo>
                  <a:pt x="24536" y="0"/>
                </a:lnTo>
                <a:close/>
              </a:path>
              <a:path w="48260" h="50800">
                <a:moveTo>
                  <a:pt x="26764" y="3098"/>
                </a:moveTo>
                <a:lnTo>
                  <a:pt x="24815" y="3098"/>
                </a:lnTo>
                <a:lnTo>
                  <a:pt x="26885" y="3238"/>
                </a:lnTo>
                <a:lnTo>
                  <a:pt x="26764" y="3098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8" name="object 1648"/>
          <p:cNvSpPr/>
          <p:nvPr/>
        </p:nvSpPr>
        <p:spPr>
          <a:xfrm>
            <a:off x="5484710" y="4695596"/>
            <a:ext cx="14096" cy="8623"/>
          </a:xfrm>
          <a:prstGeom prst="rect">
            <a:avLst/>
          </a:prstGeom>
          <a:blipFill>
            <a:blip r:embed="rId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9" name="object 1649"/>
          <p:cNvSpPr/>
          <p:nvPr/>
        </p:nvSpPr>
        <p:spPr>
          <a:xfrm>
            <a:off x="5478932" y="4695025"/>
            <a:ext cx="22225" cy="12065"/>
          </a:xfrm>
          <a:custGeom>
            <a:avLst/>
            <a:gdLst/>
            <a:ahLst/>
            <a:cxnLst/>
            <a:rect l="l" t="t" r="r" b="b"/>
            <a:pathLst>
              <a:path w="22225" h="12064">
                <a:moveTo>
                  <a:pt x="13414" y="8248"/>
                </a:moveTo>
                <a:lnTo>
                  <a:pt x="15582" y="10985"/>
                </a:lnTo>
                <a:lnTo>
                  <a:pt x="17602" y="11455"/>
                </a:lnTo>
                <a:lnTo>
                  <a:pt x="19685" y="11683"/>
                </a:lnTo>
                <a:lnTo>
                  <a:pt x="21780" y="11696"/>
                </a:lnTo>
                <a:lnTo>
                  <a:pt x="21196" y="10820"/>
                </a:lnTo>
                <a:lnTo>
                  <a:pt x="20561" y="9982"/>
                </a:lnTo>
                <a:lnTo>
                  <a:pt x="19875" y="9194"/>
                </a:lnTo>
                <a:lnTo>
                  <a:pt x="13855" y="8559"/>
                </a:lnTo>
                <a:lnTo>
                  <a:pt x="13414" y="8248"/>
                </a:lnTo>
                <a:close/>
              </a:path>
              <a:path w="22225" h="12064">
                <a:moveTo>
                  <a:pt x="8413" y="4278"/>
                </a:moveTo>
                <a:lnTo>
                  <a:pt x="9055" y="5181"/>
                </a:lnTo>
                <a:lnTo>
                  <a:pt x="13414" y="8248"/>
                </a:lnTo>
                <a:lnTo>
                  <a:pt x="12331" y="6883"/>
                </a:lnTo>
                <a:lnTo>
                  <a:pt x="8413" y="4278"/>
                </a:lnTo>
                <a:close/>
              </a:path>
              <a:path w="22225" h="12064">
                <a:moveTo>
                  <a:pt x="2476" y="0"/>
                </a:moveTo>
                <a:lnTo>
                  <a:pt x="0" y="12"/>
                </a:lnTo>
                <a:lnTo>
                  <a:pt x="698" y="1193"/>
                </a:lnTo>
                <a:lnTo>
                  <a:pt x="1485" y="2260"/>
                </a:lnTo>
                <a:lnTo>
                  <a:pt x="2349" y="3251"/>
                </a:lnTo>
                <a:lnTo>
                  <a:pt x="7823" y="3886"/>
                </a:lnTo>
                <a:lnTo>
                  <a:pt x="8413" y="4278"/>
                </a:lnTo>
                <a:lnTo>
                  <a:pt x="5778" y="571"/>
                </a:lnTo>
                <a:lnTo>
                  <a:pt x="4152" y="203"/>
                </a:lnTo>
                <a:lnTo>
                  <a:pt x="24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0" name="object 1650"/>
          <p:cNvSpPr/>
          <p:nvPr/>
        </p:nvSpPr>
        <p:spPr>
          <a:xfrm>
            <a:off x="5459399" y="4695533"/>
            <a:ext cx="15240" cy="8255"/>
          </a:xfrm>
          <a:custGeom>
            <a:avLst/>
            <a:gdLst/>
            <a:ahLst/>
            <a:cxnLst/>
            <a:rect l="l" t="t" r="r" b="b"/>
            <a:pathLst>
              <a:path w="15239" h="8254">
                <a:moveTo>
                  <a:pt x="15176" y="0"/>
                </a:moveTo>
                <a:lnTo>
                  <a:pt x="9182" y="1079"/>
                </a:lnTo>
                <a:lnTo>
                  <a:pt x="3924" y="3848"/>
                </a:lnTo>
                <a:lnTo>
                  <a:pt x="0" y="7912"/>
                </a:lnTo>
                <a:lnTo>
                  <a:pt x="5702" y="6946"/>
                </a:lnTo>
                <a:lnTo>
                  <a:pt x="11137" y="4279"/>
                </a:lnTo>
                <a:lnTo>
                  <a:pt x="151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1" name="object 1651"/>
          <p:cNvSpPr/>
          <p:nvPr/>
        </p:nvSpPr>
        <p:spPr>
          <a:xfrm>
            <a:off x="5501081" y="4713579"/>
            <a:ext cx="3695" cy="16903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2" name="object 1652"/>
          <p:cNvSpPr/>
          <p:nvPr/>
        </p:nvSpPr>
        <p:spPr>
          <a:xfrm>
            <a:off x="5497626" y="4709274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572" y="0"/>
                </a:moveTo>
                <a:lnTo>
                  <a:pt x="3314" y="1587"/>
                </a:lnTo>
                <a:lnTo>
                  <a:pt x="2247" y="3327"/>
                </a:lnTo>
                <a:lnTo>
                  <a:pt x="1384" y="5219"/>
                </a:lnTo>
                <a:lnTo>
                  <a:pt x="1816" y="6565"/>
                </a:lnTo>
                <a:lnTo>
                  <a:pt x="2146" y="7937"/>
                </a:lnTo>
                <a:lnTo>
                  <a:pt x="3149" y="14084"/>
                </a:lnTo>
                <a:lnTo>
                  <a:pt x="2158" y="18554"/>
                </a:lnTo>
                <a:lnTo>
                  <a:pt x="0" y="22339"/>
                </a:lnTo>
                <a:lnTo>
                  <a:pt x="393" y="23749"/>
                </a:lnTo>
                <a:lnTo>
                  <a:pt x="901" y="25069"/>
                </a:lnTo>
                <a:lnTo>
                  <a:pt x="1485" y="26314"/>
                </a:lnTo>
                <a:lnTo>
                  <a:pt x="2705" y="24790"/>
                </a:lnTo>
                <a:lnTo>
                  <a:pt x="3759" y="23088"/>
                </a:lnTo>
                <a:lnTo>
                  <a:pt x="4610" y="21221"/>
                </a:lnTo>
                <a:lnTo>
                  <a:pt x="3987" y="19151"/>
                </a:lnTo>
                <a:lnTo>
                  <a:pt x="3594" y="17030"/>
                </a:lnTo>
                <a:lnTo>
                  <a:pt x="3491" y="14084"/>
                </a:lnTo>
                <a:lnTo>
                  <a:pt x="3670" y="11036"/>
                </a:lnTo>
                <a:lnTo>
                  <a:pt x="4648" y="7442"/>
                </a:lnTo>
                <a:lnTo>
                  <a:pt x="6261" y="4318"/>
                </a:lnTo>
                <a:lnTo>
                  <a:pt x="5841" y="2819"/>
                </a:lnTo>
                <a:lnTo>
                  <a:pt x="5270" y="1371"/>
                </a:lnTo>
                <a:lnTo>
                  <a:pt x="457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3" name="object 1653"/>
          <p:cNvSpPr/>
          <p:nvPr/>
        </p:nvSpPr>
        <p:spPr>
          <a:xfrm>
            <a:off x="5410543" y="4696218"/>
            <a:ext cx="42557" cy="44869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4" name="object 1654"/>
          <p:cNvSpPr/>
          <p:nvPr/>
        </p:nvSpPr>
        <p:spPr>
          <a:xfrm>
            <a:off x="5435828" y="4696485"/>
            <a:ext cx="11252" cy="6426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5" name="object 1655"/>
          <p:cNvSpPr/>
          <p:nvPr/>
        </p:nvSpPr>
        <p:spPr>
          <a:xfrm>
            <a:off x="5417642" y="4696815"/>
            <a:ext cx="9296" cy="4825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6" name="object 1656"/>
          <p:cNvSpPr/>
          <p:nvPr/>
        </p:nvSpPr>
        <p:spPr>
          <a:xfrm>
            <a:off x="5414924" y="4696218"/>
            <a:ext cx="17310" cy="8420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7" name="object 1657"/>
          <p:cNvSpPr/>
          <p:nvPr/>
        </p:nvSpPr>
        <p:spPr>
          <a:xfrm>
            <a:off x="5410212" y="4710823"/>
            <a:ext cx="1574" cy="10769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8" name="object 1658"/>
          <p:cNvSpPr/>
          <p:nvPr/>
        </p:nvSpPr>
        <p:spPr>
          <a:xfrm>
            <a:off x="5452173" y="4714430"/>
            <a:ext cx="1943" cy="11811"/>
          </a:xfrm>
          <a:prstGeom prst="rect">
            <a:avLst/>
          </a:prstGeom>
          <a:blipFill>
            <a:blip r:embed="rId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9" name="object 1659"/>
          <p:cNvSpPr/>
          <p:nvPr/>
        </p:nvSpPr>
        <p:spPr>
          <a:xfrm>
            <a:off x="5407469" y="4694237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073" y="27355"/>
                </a:moveTo>
                <a:lnTo>
                  <a:pt x="2336" y="29768"/>
                </a:lnTo>
                <a:lnTo>
                  <a:pt x="1232" y="32016"/>
                </a:lnTo>
                <a:lnTo>
                  <a:pt x="0" y="33883"/>
                </a:lnTo>
                <a:lnTo>
                  <a:pt x="4002" y="40642"/>
                </a:lnTo>
                <a:lnTo>
                  <a:pt x="9651" y="45445"/>
                </a:lnTo>
                <a:lnTo>
                  <a:pt x="16416" y="48312"/>
                </a:lnTo>
                <a:lnTo>
                  <a:pt x="23761" y="49263"/>
                </a:lnTo>
                <a:lnTo>
                  <a:pt x="30486" y="48487"/>
                </a:lnTo>
                <a:lnTo>
                  <a:pt x="34951" y="46862"/>
                </a:lnTo>
                <a:lnTo>
                  <a:pt x="23812" y="46862"/>
                </a:lnTo>
                <a:lnTo>
                  <a:pt x="22631" y="46824"/>
                </a:lnTo>
                <a:lnTo>
                  <a:pt x="15314" y="44906"/>
                </a:lnTo>
                <a:lnTo>
                  <a:pt x="9518" y="40514"/>
                </a:lnTo>
                <a:lnTo>
                  <a:pt x="5389" y="34410"/>
                </a:lnTo>
                <a:lnTo>
                  <a:pt x="3073" y="27355"/>
                </a:lnTo>
                <a:close/>
              </a:path>
              <a:path w="48895" h="49529">
                <a:moveTo>
                  <a:pt x="45288" y="32016"/>
                </a:moveTo>
                <a:lnTo>
                  <a:pt x="41991" y="38011"/>
                </a:lnTo>
                <a:lnTo>
                  <a:pt x="36974" y="42706"/>
                </a:lnTo>
                <a:lnTo>
                  <a:pt x="30745" y="45768"/>
                </a:lnTo>
                <a:lnTo>
                  <a:pt x="23812" y="46862"/>
                </a:lnTo>
                <a:lnTo>
                  <a:pt x="34951" y="46862"/>
                </a:lnTo>
                <a:lnTo>
                  <a:pt x="36853" y="46170"/>
                </a:lnTo>
                <a:lnTo>
                  <a:pt x="42465" y="42330"/>
                </a:lnTo>
                <a:lnTo>
                  <a:pt x="46926" y="36982"/>
                </a:lnTo>
                <a:lnTo>
                  <a:pt x="46240" y="35458"/>
                </a:lnTo>
                <a:lnTo>
                  <a:pt x="45681" y="33794"/>
                </a:lnTo>
                <a:lnTo>
                  <a:pt x="45288" y="32016"/>
                </a:lnTo>
                <a:close/>
              </a:path>
              <a:path w="48895" h="49529">
                <a:moveTo>
                  <a:pt x="39623" y="8674"/>
                </a:moveTo>
                <a:lnTo>
                  <a:pt x="42532" y="11912"/>
                </a:lnTo>
                <a:lnTo>
                  <a:pt x="44602" y="15989"/>
                </a:lnTo>
                <a:lnTo>
                  <a:pt x="45643" y="20192"/>
                </a:lnTo>
                <a:lnTo>
                  <a:pt x="46316" y="17805"/>
                </a:lnTo>
                <a:lnTo>
                  <a:pt x="47307" y="15595"/>
                </a:lnTo>
                <a:lnTo>
                  <a:pt x="48539" y="13588"/>
                </a:lnTo>
                <a:lnTo>
                  <a:pt x="47866" y="12191"/>
                </a:lnTo>
                <a:lnTo>
                  <a:pt x="47066" y="10871"/>
                </a:lnTo>
                <a:lnTo>
                  <a:pt x="46151" y="9626"/>
                </a:lnTo>
                <a:lnTo>
                  <a:pt x="43941" y="9550"/>
                </a:lnTo>
                <a:lnTo>
                  <a:pt x="41744" y="9245"/>
                </a:lnTo>
                <a:lnTo>
                  <a:pt x="39623" y="8674"/>
                </a:lnTo>
                <a:close/>
              </a:path>
              <a:path w="48895" h="49529">
                <a:moveTo>
                  <a:pt x="7454" y="10401"/>
                </a:moveTo>
                <a:lnTo>
                  <a:pt x="2768" y="10629"/>
                </a:lnTo>
                <a:lnTo>
                  <a:pt x="2616" y="10858"/>
                </a:lnTo>
                <a:lnTo>
                  <a:pt x="3378" y="12687"/>
                </a:lnTo>
                <a:lnTo>
                  <a:pt x="3911" y="14617"/>
                </a:lnTo>
                <a:lnTo>
                  <a:pt x="4165" y="16598"/>
                </a:lnTo>
                <a:lnTo>
                  <a:pt x="4965" y="14325"/>
                </a:lnTo>
                <a:lnTo>
                  <a:pt x="6083" y="12242"/>
                </a:lnTo>
                <a:lnTo>
                  <a:pt x="7454" y="10401"/>
                </a:lnTo>
                <a:close/>
              </a:path>
              <a:path w="48895" h="49529">
                <a:moveTo>
                  <a:pt x="26403" y="0"/>
                </a:moveTo>
                <a:lnTo>
                  <a:pt x="25800" y="812"/>
                </a:lnTo>
                <a:lnTo>
                  <a:pt x="25349" y="1358"/>
                </a:lnTo>
                <a:lnTo>
                  <a:pt x="24764" y="1981"/>
                </a:lnTo>
                <a:lnTo>
                  <a:pt x="26962" y="2057"/>
                </a:lnTo>
                <a:lnTo>
                  <a:pt x="28359" y="2260"/>
                </a:lnTo>
                <a:lnTo>
                  <a:pt x="27673" y="1562"/>
                </a:lnTo>
                <a:lnTo>
                  <a:pt x="26927" y="698"/>
                </a:lnTo>
                <a:lnTo>
                  <a:pt x="2640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0" name="object 1660"/>
          <p:cNvSpPr/>
          <p:nvPr/>
        </p:nvSpPr>
        <p:spPr>
          <a:xfrm>
            <a:off x="5439143" y="4693882"/>
            <a:ext cx="12268" cy="7340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1" name="object 1661"/>
          <p:cNvSpPr/>
          <p:nvPr/>
        </p:nvSpPr>
        <p:spPr>
          <a:xfrm>
            <a:off x="5433872" y="4693145"/>
            <a:ext cx="20320" cy="10795"/>
          </a:xfrm>
          <a:custGeom>
            <a:avLst/>
            <a:gdLst/>
            <a:ahLst/>
            <a:cxnLst/>
            <a:rect l="l" t="t" r="r" b="b"/>
            <a:pathLst>
              <a:path w="20320" h="10795">
                <a:moveTo>
                  <a:pt x="762" y="0"/>
                </a:moveTo>
                <a:lnTo>
                  <a:pt x="520" y="368"/>
                </a:lnTo>
                <a:lnTo>
                  <a:pt x="0" y="1092"/>
                </a:lnTo>
                <a:lnTo>
                  <a:pt x="609" y="1892"/>
                </a:lnTo>
                <a:lnTo>
                  <a:pt x="1270" y="2654"/>
                </a:lnTo>
                <a:lnTo>
                  <a:pt x="1955" y="3340"/>
                </a:lnTo>
                <a:lnTo>
                  <a:pt x="6464" y="4114"/>
                </a:lnTo>
                <a:lnTo>
                  <a:pt x="10274" y="6502"/>
                </a:lnTo>
                <a:lnTo>
                  <a:pt x="13220" y="9766"/>
                </a:lnTo>
                <a:lnTo>
                  <a:pt x="15341" y="10325"/>
                </a:lnTo>
                <a:lnTo>
                  <a:pt x="17538" y="10642"/>
                </a:lnTo>
                <a:lnTo>
                  <a:pt x="19748" y="10706"/>
                </a:lnTo>
                <a:lnTo>
                  <a:pt x="19054" y="9766"/>
                </a:lnTo>
                <a:lnTo>
                  <a:pt x="18338" y="8915"/>
                </a:lnTo>
                <a:lnTo>
                  <a:pt x="17538" y="8077"/>
                </a:lnTo>
                <a:lnTo>
                  <a:pt x="12471" y="7302"/>
                </a:lnTo>
                <a:lnTo>
                  <a:pt x="8318" y="4521"/>
                </a:lnTo>
                <a:lnTo>
                  <a:pt x="5270" y="736"/>
                </a:lnTo>
                <a:lnTo>
                  <a:pt x="3797" y="342"/>
                </a:lnTo>
                <a:lnTo>
                  <a:pt x="2286" y="88"/>
                </a:lnTo>
                <a:lnTo>
                  <a:pt x="76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2" name="object 1662"/>
          <p:cNvSpPr/>
          <p:nvPr/>
        </p:nvSpPr>
        <p:spPr>
          <a:xfrm>
            <a:off x="5412155" y="4693285"/>
            <a:ext cx="18148" cy="9105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3" name="object 1663"/>
          <p:cNvSpPr/>
          <p:nvPr/>
        </p:nvSpPr>
        <p:spPr>
          <a:xfrm>
            <a:off x="5410314" y="4693094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7327" y="8547"/>
                </a:moveTo>
                <a:lnTo>
                  <a:pt x="5562" y="9017"/>
                </a:lnTo>
                <a:lnTo>
                  <a:pt x="3708" y="9271"/>
                </a:lnTo>
                <a:lnTo>
                  <a:pt x="1841" y="9296"/>
                </a:lnTo>
                <a:lnTo>
                  <a:pt x="1181" y="10045"/>
                </a:lnTo>
                <a:lnTo>
                  <a:pt x="571" y="10833"/>
                </a:lnTo>
                <a:lnTo>
                  <a:pt x="0" y="11658"/>
                </a:lnTo>
                <a:lnTo>
                  <a:pt x="1562" y="11696"/>
                </a:lnTo>
                <a:lnTo>
                  <a:pt x="2578" y="11696"/>
                </a:lnTo>
                <a:lnTo>
                  <a:pt x="4610" y="11544"/>
                </a:lnTo>
                <a:lnTo>
                  <a:pt x="5422" y="10452"/>
                </a:lnTo>
                <a:lnTo>
                  <a:pt x="6337" y="9461"/>
                </a:lnTo>
                <a:lnTo>
                  <a:pt x="7327" y="8547"/>
                </a:lnTo>
                <a:close/>
              </a:path>
              <a:path w="24129" h="12064">
                <a:moveTo>
                  <a:pt x="22758" y="0"/>
                </a:moveTo>
                <a:lnTo>
                  <a:pt x="21208" y="63"/>
                </a:lnTo>
                <a:lnTo>
                  <a:pt x="19989" y="190"/>
                </a:lnTo>
                <a:lnTo>
                  <a:pt x="19011" y="1485"/>
                </a:lnTo>
                <a:lnTo>
                  <a:pt x="17881" y="2667"/>
                </a:lnTo>
                <a:lnTo>
                  <a:pt x="16637" y="3721"/>
                </a:lnTo>
                <a:lnTo>
                  <a:pt x="18300" y="3327"/>
                </a:lnTo>
                <a:lnTo>
                  <a:pt x="20065" y="3124"/>
                </a:lnTo>
                <a:lnTo>
                  <a:pt x="21920" y="3124"/>
                </a:lnTo>
                <a:lnTo>
                  <a:pt x="22504" y="2501"/>
                </a:lnTo>
                <a:lnTo>
                  <a:pt x="23050" y="1828"/>
                </a:lnTo>
                <a:lnTo>
                  <a:pt x="23558" y="1143"/>
                </a:lnTo>
                <a:lnTo>
                  <a:pt x="23279" y="774"/>
                </a:lnTo>
                <a:lnTo>
                  <a:pt x="227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4" name="object 1664"/>
          <p:cNvSpPr/>
          <p:nvPr/>
        </p:nvSpPr>
        <p:spPr>
          <a:xfrm>
            <a:off x="5433059" y="469367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74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5" name="object 1665"/>
          <p:cNvSpPr/>
          <p:nvPr/>
        </p:nvSpPr>
        <p:spPr>
          <a:xfrm>
            <a:off x="5456682" y="4713376"/>
            <a:ext cx="1498" cy="11277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6" name="object 1666"/>
          <p:cNvSpPr/>
          <p:nvPr/>
        </p:nvSpPr>
        <p:spPr>
          <a:xfrm>
            <a:off x="5452745" y="4707813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63" y="0"/>
                </a:moveTo>
                <a:lnTo>
                  <a:pt x="2019" y="2019"/>
                </a:lnTo>
                <a:lnTo>
                  <a:pt x="1028" y="4229"/>
                </a:lnTo>
                <a:lnTo>
                  <a:pt x="355" y="6616"/>
                </a:lnTo>
                <a:lnTo>
                  <a:pt x="685" y="8089"/>
                </a:lnTo>
                <a:lnTo>
                  <a:pt x="1371" y="12242"/>
                </a:lnTo>
                <a:lnTo>
                  <a:pt x="1028" y="15481"/>
                </a:lnTo>
                <a:lnTo>
                  <a:pt x="0" y="18440"/>
                </a:lnTo>
                <a:lnTo>
                  <a:pt x="406" y="20218"/>
                </a:lnTo>
                <a:lnTo>
                  <a:pt x="952" y="21869"/>
                </a:lnTo>
                <a:lnTo>
                  <a:pt x="1638" y="23406"/>
                </a:lnTo>
                <a:lnTo>
                  <a:pt x="2844" y="21450"/>
                </a:lnTo>
                <a:lnTo>
                  <a:pt x="3797" y="19265"/>
                </a:lnTo>
                <a:lnTo>
                  <a:pt x="4470" y="16840"/>
                </a:lnTo>
                <a:lnTo>
                  <a:pt x="4140" y="15417"/>
                </a:lnTo>
                <a:lnTo>
                  <a:pt x="3924" y="13957"/>
                </a:lnTo>
                <a:lnTo>
                  <a:pt x="3962" y="10071"/>
                </a:lnTo>
                <a:lnTo>
                  <a:pt x="4406" y="7734"/>
                </a:lnTo>
                <a:lnTo>
                  <a:pt x="5105" y="5562"/>
                </a:lnTo>
                <a:lnTo>
                  <a:pt x="4737" y="3644"/>
                </a:lnTo>
                <a:lnTo>
                  <a:pt x="4102" y="1778"/>
                </a:lnTo>
                <a:lnTo>
                  <a:pt x="32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7" name="object 1667"/>
          <p:cNvSpPr/>
          <p:nvPr/>
        </p:nvSpPr>
        <p:spPr>
          <a:xfrm>
            <a:off x="5345086" y="4656594"/>
            <a:ext cx="66535" cy="71513"/>
          </a:xfrm>
          <a:prstGeom prst="rect">
            <a:avLst/>
          </a:prstGeom>
          <a:blipFill>
            <a:blip r:embed="rId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8" name="object 1668"/>
          <p:cNvSpPr/>
          <p:nvPr/>
        </p:nvSpPr>
        <p:spPr>
          <a:xfrm>
            <a:off x="5349278" y="4682426"/>
            <a:ext cx="36550" cy="19037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9" name="object 1669"/>
          <p:cNvSpPr/>
          <p:nvPr/>
        </p:nvSpPr>
        <p:spPr>
          <a:xfrm>
            <a:off x="5309895" y="4653470"/>
            <a:ext cx="82626" cy="57658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0" name="object 1670"/>
          <p:cNvSpPr/>
          <p:nvPr/>
        </p:nvSpPr>
        <p:spPr>
          <a:xfrm>
            <a:off x="5301767" y="4674095"/>
            <a:ext cx="38290" cy="36728"/>
          </a:xfrm>
          <a:prstGeom prst="rect">
            <a:avLst/>
          </a:prstGeom>
          <a:blipFill>
            <a:blip r:embed="rId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1" name="object 1671"/>
          <p:cNvSpPr/>
          <p:nvPr/>
        </p:nvSpPr>
        <p:spPr>
          <a:xfrm>
            <a:off x="5307012" y="4671148"/>
            <a:ext cx="38620" cy="36360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2" name="object 1672"/>
          <p:cNvSpPr/>
          <p:nvPr/>
        </p:nvSpPr>
        <p:spPr>
          <a:xfrm>
            <a:off x="5297272" y="4663147"/>
            <a:ext cx="52679" cy="50393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3" name="object 1673"/>
          <p:cNvSpPr/>
          <p:nvPr/>
        </p:nvSpPr>
        <p:spPr>
          <a:xfrm>
            <a:off x="5261140" y="4670082"/>
            <a:ext cx="88163" cy="64274"/>
          </a:xfrm>
          <a:prstGeom prst="rect">
            <a:avLst/>
          </a:prstGeom>
          <a:blipFill>
            <a:blip r:embed="rId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4" name="object 1674"/>
          <p:cNvSpPr/>
          <p:nvPr/>
        </p:nvSpPr>
        <p:spPr>
          <a:xfrm>
            <a:off x="5267045" y="4692993"/>
            <a:ext cx="37769" cy="22478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5" name="object 1675"/>
          <p:cNvSpPr/>
          <p:nvPr/>
        </p:nvSpPr>
        <p:spPr>
          <a:xfrm>
            <a:off x="5256644" y="4686363"/>
            <a:ext cx="52590" cy="50393"/>
          </a:xfrm>
          <a:prstGeom prst="rect">
            <a:avLst/>
          </a:prstGeom>
          <a:blipFill>
            <a:blip r:embed="rId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6" name="object 1676"/>
          <p:cNvSpPr/>
          <p:nvPr/>
        </p:nvSpPr>
        <p:spPr>
          <a:xfrm>
            <a:off x="5308993" y="470969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28" y="0"/>
                </a:moveTo>
                <a:lnTo>
                  <a:pt x="0" y="177"/>
                </a:lnTo>
                <a:lnTo>
                  <a:pt x="241" y="317"/>
                </a:lnTo>
                <a:lnTo>
                  <a:pt x="2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7" name="object 1677"/>
          <p:cNvSpPr/>
          <p:nvPr/>
        </p:nvSpPr>
        <p:spPr>
          <a:xfrm>
            <a:off x="5297335" y="4690313"/>
            <a:ext cx="11366" cy="17716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8" name="object 1678"/>
          <p:cNvSpPr/>
          <p:nvPr/>
        </p:nvSpPr>
        <p:spPr>
          <a:xfrm>
            <a:off x="5306314" y="4705870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387" y="0"/>
                </a:moveTo>
                <a:lnTo>
                  <a:pt x="1650" y="762"/>
                </a:lnTo>
                <a:lnTo>
                  <a:pt x="850" y="1498"/>
                </a:lnTo>
                <a:lnTo>
                  <a:pt x="0" y="2159"/>
                </a:lnTo>
                <a:lnTo>
                  <a:pt x="850" y="2832"/>
                </a:lnTo>
                <a:lnTo>
                  <a:pt x="1752" y="3454"/>
                </a:lnTo>
                <a:lnTo>
                  <a:pt x="2679" y="4000"/>
                </a:lnTo>
                <a:lnTo>
                  <a:pt x="2745" y="3454"/>
                </a:lnTo>
                <a:lnTo>
                  <a:pt x="2679" y="1244"/>
                </a:lnTo>
                <a:lnTo>
                  <a:pt x="238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9" name="object 1679"/>
          <p:cNvSpPr/>
          <p:nvPr/>
        </p:nvSpPr>
        <p:spPr>
          <a:xfrm>
            <a:off x="4378187" y="4237253"/>
            <a:ext cx="1279799" cy="397268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0" name="object 1680"/>
          <p:cNvSpPr/>
          <p:nvPr/>
        </p:nvSpPr>
        <p:spPr>
          <a:xfrm>
            <a:off x="4383340" y="4238853"/>
            <a:ext cx="1272185" cy="392429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1" name="object 1681"/>
          <p:cNvSpPr/>
          <p:nvPr/>
        </p:nvSpPr>
        <p:spPr>
          <a:xfrm>
            <a:off x="4379267" y="4237634"/>
            <a:ext cx="1276007" cy="395668"/>
          </a:xfrm>
          <a:prstGeom prst="rect">
            <a:avLst/>
          </a:prstGeom>
          <a:blipFill>
            <a:blip r:embed="rId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2" name="object 1682"/>
          <p:cNvSpPr/>
          <p:nvPr/>
        </p:nvSpPr>
        <p:spPr>
          <a:xfrm>
            <a:off x="4471327" y="4249445"/>
            <a:ext cx="75463" cy="58051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3" name="object 1683"/>
          <p:cNvSpPr/>
          <p:nvPr/>
        </p:nvSpPr>
        <p:spPr>
          <a:xfrm>
            <a:off x="4471327" y="4566793"/>
            <a:ext cx="75463" cy="58051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4" name="object 1684"/>
          <p:cNvSpPr/>
          <p:nvPr/>
        </p:nvSpPr>
        <p:spPr>
          <a:xfrm>
            <a:off x="5493016" y="4249445"/>
            <a:ext cx="75476" cy="58051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5" name="object 1685"/>
          <p:cNvSpPr/>
          <p:nvPr/>
        </p:nvSpPr>
        <p:spPr>
          <a:xfrm>
            <a:off x="5493016" y="4566793"/>
            <a:ext cx="75476" cy="58051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6" name="object 1686"/>
          <p:cNvSpPr/>
          <p:nvPr/>
        </p:nvSpPr>
        <p:spPr>
          <a:xfrm>
            <a:off x="5349837" y="4262996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7" name="object 1687"/>
          <p:cNvSpPr/>
          <p:nvPr/>
        </p:nvSpPr>
        <p:spPr>
          <a:xfrm>
            <a:off x="5349837" y="4547438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8" name="object 1688"/>
          <p:cNvSpPr/>
          <p:nvPr/>
        </p:nvSpPr>
        <p:spPr>
          <a:xfrm>
            <a:off x="4614519" y="4262996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9" name="object 1689"/>
          <p:cNvSpPr/>
          <p:nvPr/>
        </p:nvSpPr>
        <p:spPr>
          <a:xfrm>
            <a:off x="4614519" y="4547438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0" name="object 1690"/>
          <p:cNvSpPr/>
          <p:nvPr/>
        </p:nvSpPr>
        <p:spPr>
          <a:xfrm>
            <a:off x="4747069" y="4279519"/>
            <a:ext cx="67729" cy="52095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1" name="object 1691"/>
          <p:cNvSpPr/>
          <p:nvPr/>
        </p:nvSpPr>
        <p:spPr>
          <a:xfrm>
            <a:off x="4747069" y="4540745"/>
            <a:ext cx="67729" cy="52095"/>
          </a:xfrm>
          <a:prstGeom prst="rect">
            <a:avLst/>
          </a:prstGeom>
          <a:blipFill>
            <a:blip r:embed="rId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2" name="object 1692"/>
          <p:cNvSpPr/>
          <p:nvPr/>
        </p:nvSpPr>
        <p:spPr>
          <a:xfrm>
            <a:off x="5219217" y="4279519"/>
            <a:ext cx="67729" cy="52095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3" name="object 1693"/>
          <p:cNvSpPr/>
          <p:nvPr/>
        </p:nvSpPr>
        <p:spPr>
          <a:xfrm>
            <a:off x="5219217" y="4540745"/>
            <a:ext cx="67729" cy="52095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4" name="object 1694"/>
          <p:cNvSpPr/>
          <p:nvPr/>
        </p:nvSpPr>
        <p:spPr>
          <a:xfrm>
            <a:off x="5110670" y="4305567"/>
            <a:ext cx="56476" cy="43434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5" name="object 1695"/>
          <p:cNvSpPr/>
          <p:nvPr/>
        </p:nvSpPr>
        <p:spPr>
          <a:xfrm>
            <a:off x="5110670" y="4523359"/>
            <a:ext cx="56476" cy="43434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6" name="object 1696"/>
          <p:cNvSpPr/>
          <p:nvPr/>
        </p:nvSpPr>
        <p:spPr>
          <a:xfrm>
            <a:off x="4874602" y="4305567"/>
            <a:ext cx="56464" cy="43434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7" name="object 1697"/>
          <p:cNvSpPr/>
          <p:nvPr/>
        </p:nvSpPr>
        <p:spPr>
          <a:xfrm>
            <a:off x="4874602" y="4523359"/>
            <a:ext cx="56464" cy="43434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8" name="object 1698"/>
          <p:cNvSpPr/>
          <p:nvPr/>
        </p:nvSpPr>
        <p:spPr>
          <a:xfrm>
            <a:off x="4387151" y="4304677"/>
            <a:ext cx="67729" cy="52095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9" name="object 1699"/>
          <p:cNvSpPr/>
          <p:nvPr/>
        </p:nvSpPr>
        <p:spPr>
          <a:xfrm>
            <a:off x="4387151" y="4513656"/>
            <a:ext cx="67729" cy="52095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0" name="object 1700"/>
          <p:cNvSpPr/>
          <p:nvPr/>
        </p:nvSpPr>
        <p:spPr>
          <a:xfrm>
            <a:off x="5581065" y="4304677"/>
            <a:ext cx="67729" cy="52095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1" name="object 1701"/>
          <p:cNvSpPr/>
          <p:nvPr/>
        </p:nvSpPr>
        <p:spPr>
          <a:xfrm>
            <a:off x="5581065" y="4513656"/>
            <a:ext cx="67729" cy="52095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2" name="object 1702"/>
          <p:cNvSpPr/>
          <p:nvPr/>
        </p:nvSpPr>
        <p:spPr>
          <a:xfrm>
            <a:off x="5601043" y="5011635"/>
            <a:ext cx="42621" cy="44704"/>
          </a:xfrm>
          <a:prstGeom prst="rect">
            <a:avLst/>
          </a:prstGeom>
          <a:blipFill>
            <a:blip r:embed="rId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3" name="object 1703"/>
          <p:cNvSpPr/>
          <p:nvPr/>
        </p:nvSpPr>
        <p:spPr>
          <a:xfrm>
            <a:off x="5598655" y="5009222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31875" y="46486"/>
                </a:moveTo>
                <a:lnTo>
                  <a:pt x="26441" y="47117"/>
                </a:lnTo>
                <a:lnTo>
                  <a:pt x="27038" y="47967"/>
                </a:lnTo>
                <a:lnTo>
                  <a:pt x="27597" y="48882"/>
                </a:lnTo>
                <a:lnTo>
                  <a:pt x="28079" y="49847"/>
                </a:lnTo>
                <a:lnTo>
                  <a:pt x="29108" y="49631"/>
                </a:lnTo>
                <a:lnTo>
                  <a:pt x="31875" y="46486"/>
                </a:lnTo>
                <a:close/>
              </a:path>
              <a:path w="47625" h="50164">
                <a:moveTo>
                  <a:pt x="39933" y="42104"/>
                </a:moveTo>
                <a:lnTo>
                  <a:pt x="38074" y="42506"/>
                </a:lnTo>
                <a:lnTo>
                  <a:pt x="32918" y="45300"/>
                </a:lnTo>
                <a:lnTo>
                  <a:pt x="31875" y="46486"/>
                </a:lnTo>
                <a:lnTo>
                  <a:pt x="35966" y="46012"/>
                </a:lnTo>
                <a:lnTo>
                  <a:pt x="39933" y="42104"/>
                </a:lnTo>
                <a:close/>
              </a:path>
              <a:path w="47625" h="50164">
                <a:moveTo>
                  <a:pt x="44996" y="30276"/>
                </a:moveTo>
                <a:lnTo>
                  <a:pt x="42748" y="39331"/>
                </a:lnTo>
                <a:lnTo>
                  <a:pt x="39933" y="42104"/>
                </a:lnTo>
                <a:lnTo>
                  <a:pt x="43586" y="41313"/>
                </a:lnTo>
                <a:lnTo>
                  <a:pt x="45085" y="39636"/>
                </a:lnTo>
                <a:lnTo>
                  <a:pt x="46367" y="37769"/>
                </a:lnTo>
                <a:lnTo>
                  <a:pt x="47409" y="35712"/>
                </a:lnTo>
                <a:lnTo>
                  <a:pt x="46380" y="34010"/>
                </a:lnTo>
                <a:lnTo>
                  <a:pt x="45567" y="32181"/>
                </a:lnTo>
                <a:lnTo>
                  <a:pt x="44996" y="30276"/>
                </a:lnTo>
                <a:close/>
              </a:path>
              <a:path w="47625" h="50164">
                <a:moveTo>
                  <a:pt x="3543" y="31534"/>
                </a:moveTo>
                <a:lnTo>
                  <a:pt x="3238" y="33439"/>
                </a:lnTo>
                <a:lnTo>
                  <a:pt x="2768" y="35242"/>
                </a:lnTo>
                <a:lnTo>
                  <a:pt x="2120" y="36944"/>
                </a:lnTo>
                <a:lnTo>
                  <a:pt x="6007" y="36779"/>
                </a:lnTo>
                <a:lnTo>
                  <a:pt x="5003" y="35128"/>
                </a:lnTo>
                <a:lnTo>
                  <a:pt x="4178" y="33350"/>
                </a:lnTo>
                <a:lnTo>
                  <a:pt x="3543" y="31534"/>
                </a:lnTo>
                <a:close/>
              </a:path>
              <a:path w="47625" h="50164">
                <a:moveTo>
                  <a:pt x="33553" y="0"/>
                </a:moveTo>
                <a:lnTo>
                  <a:pt x="24688" y="0"/>
                </a:lnTo>
                <a:lnTo>
                  <a:pt x="17220" y="962"/>
                </a:lnTo>
                <a:lnTo>
                  <a:pt x="10248" y="3833"/>
                </a:lnTo>
                <a:lnTo>
                  <a:pt x="4325" y="8588"/>
                </a:lnTo>
                <a:lnTo>
                  <a:pt x="0" y="15201"/>
                </a:lnTo>
                <a:lnTo>
                  <a:pt x="952" y="16725"/>
                </a:lnTo>
                <a:lnTo>
                  <a:pt x="1752" y="18415"/>
                </a:lnTo>
                <a:lnTo>
                  <a:pt x="2374" y="20256"/>
                </a:lnTo>
                <a:lnTo>
                  <a:pt x="5137" y="13133"/>
                </a:lnTo>
                <a:lnTo>
                  <a:pt x="10234" y="7481"/>
                </a:lnTo>
                <a:lnTo>
                  <a:pt x="16967" y="3756"/>
                </a:lnTo>
                <a:lnTo>
                  <a:pt x="24637" y="2412"/>
                </a:lnTo>
                <a:lnTo>
                  <a:pt x="38814" y="2412"/>
                </a:lnTo>
                <a:lnTo>
                  <a:pt x="33553" y="0"/>
                </a:lnTo>
                <a:close/>
              </a:path>
              <a:path w="47625" h="50164">
                <a:moveTo>
                  <a:pt x="38814" y="2412"/>
                </a:moveTo>
                <a:lnTo>
                  <a:pt x="24637" y="2412"/>
                </a:lnTo>
                <a:lnTo>
                  <a:pt x="25819" y="2438"/>
                </a:lnTo>
                <a:lnTo>
                  <a:pt x="35420" y="2959"/>
                </a:lnTo>
                <a:lnTo>
                  <a:pt x="42087" y="10426"/>
                </a:lnTo>
                <a:lnTo>
                  <a:pt x="44653" y="18961"/>
                </a:lnTo>
                <a:lnTo>
                  <a:pt x="45135" y="16497"/>
                </a:lnTo>
                <a:lnTo>
                  <a:pt x="45923" y="14236"/>
                </a:lnTo>
                <a:lnTo>
                  <a:pt x="46939" y="12192"/>
                </a:lnTo>
                <a:lnTo>
                  <a:pt x="42303" y="4013"/>
                </a:lnTo>
                <a:lnTo>
                  <a:pt x="38814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4" name="object 1704"/>
          <p:cNvSpPr/>
          <p:nvPr/>
        </p:nvSpPr>
        <p:spPr>
          <a:xfrm>
            <a:off x="5647728" y="5009693"/>
            <a:ext cx="42494" cy="4486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5" name="object 1705"/>
          <p:cNvSpPr/>
          <p:nvPr/>
        </p:nvSpPr>
        <p:spPr>
          <a:xfrm>
            <a:off x="5647004" y="5026368"/>
            <a:ext cx="1848" cy="11785"/>
          </a:xfrm>
          <a:prstGeom prst="rect">
            <a:avLst/>
          </a:prstGeom>
          <a:blipFill>
            <a:blip r:embed="rId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6" name="object 1706"/>
          <p:cNvSpPr/>
          <p:nvPr/>
        </p:nvSpPr>
        <p:spPr>
          <a:xfrm>
            <a:off x="5645594" y="5007292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6967" y="46355"/>
                </a:moveTo>
                <a:lnTo>
                  <a:pt x="18783" y="47459"/>
                </a:lnTo>
                <a:lnTo>
                  <a:pt x="20472" y="48806"/>
                </a:lnTo>
                <a:lnTo>
                  <a:pt x="21958" y="50393"/>
                </a:lnTo>
                <a:lnTo>
                  <a:pt x="22504" y="50393"/>
                </a:lnTo>
                <a:lnTo>
                  <a:pt x="24714" y="50253"/>
                </a:lnTo>
                <a:lnTo>
                  <a:pt x="25526" y="49034"/>
                </a:lnTo>
                <a:lnTo>
                  <a:pt x="26428" y="47929"/>
                </a:lnTo>
                <a:lnTo>
                  <a:pt x="27165" y="47155"/>
                </a:lnTo>
                <a:lnTo>
                  <a:pt x="20027" y="47155"/>
                </a:lnTo>
                <a:lnTo>
                  <a:pt x="18453" y="46837"/>
                </a:lnTo>
                <a:lnTo>
                  <a:pt x="16967" y="46355"/>
                </a:lnTo>
                <a:close/>
              </a:path>
              <a:path w="47625" h="50800">
                <a:moveTo>
                  <a:pt x="27406" y="46901"/>
                </a:moveTo>
                <a:lnTo>
                  <a:pt x="26034" y="47155"/>
                </a:lnTo>
                <a:lnTo>
                  <a:pt x="27165" y="47155"/>
                </a:lnTo>
                <a:lnTo>
                  <a:pt x="27406" y="46901"/>
                </a:lnTo>
                <a:close/>
              </a:path>
              <a:path w="47625" h="50800">
                <a:moveTo>
                  <a:pt x="2819" y="30861"/>
                </a:moveTo>
                <a:lnTo>
                  <a:pt x="2324" y="33286"/>
                </a:lnTo>
                <a:lnTo>
                  <a:pt x="1523" y="35560"/>
                </a:lnTo>
                <a:lnTo>
                  <a:pt x="469" y="37655"/>
                </a:lnTo>
                <a:lnTo>
                  <a:pt x="1549" y="39433"/>
                </a:lnTo>
                <a:lnTo>
                  <a:pt x="2844" y="41109"/>
                </a:lnTo>
                <a:lnTo>
                  <a:pt x="4330" y="42608"/>
                </a:lnTo>
                <a:lnTo>
                  <a:pt x="7175" y="42748"/>
                </a:lnTo>
                <a:lnTo>
                  <a:pt x="9994" y="43294"/>
                </a:lnTo>
                <a:lnTo>
                  <a:pt x="12636" y="44272"/>
                </a:lnTo>
                <a:lnTo>
                  <a:pt x="7937" y="41249"/>
                </a:lnTo>
                <a:lnTo>
                  <a:pt x="4533" y="36245"/>
                </a:lnTo>
                <a:lnTo>
                  <a:pt x="2819" y="30861"/>
                </a:lnTo>
                <a:close/>
              </a:path>
              <a:path w="47625" h="50800">
                <a:moveTo>
                  <a:pt x="44627" y="29730"/>
                </a:moveTo>
                <a:lnTo>
                  <a:pt x="43764" y="33527"/>
                </a:lnTo>
                <a:lnTo>
                  <a:pt x="42125" y="36931"/>
                </a:lnTo>
                <a:lnTo>
                  <a:pt x="39827" y="39700"/>
                </a:lnTo>
                <a:lnTo>
                  <a:pt x="41541" y="39230"/>
                </a:lnTo>
                <a:lnTo>
                  <a:pt x="43294" y="38938"/>
                </a:lnTo>
                <a:lnTo>
                  <a:pt x="45072" y="38798"/>
                </a:lnTo>
                <a:lnTo>
                  <a:pt x="45859" y="37668"/>
                </a:lnTo>
                <a:lnTo>
                  <a:pt x="46558" y="36461"/>
                </a:lnTo>
                <a:lnTo>
                  <a:pt x="47167" y="35191"/>
                </a:lnTo>
                <a:lnTo>
                  <a:pt x="46100" y="33477"/>
                </a:lnTo>
                <a:lnTo>
                  <a:pt x="45237" y="31648"/>
                </a:lnTo>
                <a:lnTo>
                  <a:pt x="44627" y="29730"/>
                </a:lnTo>
                <a:close/>
              </a:path>
              <a:path w="47625" h="50800">
                <a:moveTo>
                  <a:pt x="32905" y="0"/>
                </a:moveTo>
                <a:lnTo>
                  <a:pt x="24193" y="0"/>
                </a:lnTo>
                <a:lnTo>
                  <a:pt x="16986" y="893"/>
                </a:lnTo>
                <a:lnTo>
                  <a:pt x="10225" y="3560"/>
                </a:lnTo>
                <a:lnTo>
                  <a:pt x="4399" y="7977"/>
                </a:lnTo>
                <a:lnTo>
                  <a:pt x="0" y="14122"/>
                </a:lnTo>
                <a:lnTo>
                  <a:pt x="863" y="15633"/>
                </a:lnTo>
                <a:lnTo>
                  <a:pt x="1574" y="17284"/>
                </a:lnTo>
                <a:lnTo>
                  <a:pt x="2120" y="19075"/>
                </a:lnTo>
                <a:lnTo>
                  <a:pt x="5122" y="12392"/>
                </a:lnTo>
                <a:lnTo>
                  <a:pt x="10209" y="7113"/>
                </a:lnTo>
                <a:lnTo>
                  <a:pt x="16760" y="3646"/>
                </a:lnTo>
                <a:lnTo>
                  <a:pt x="24155" y="2400"/>
                </a:lnTo>
                <a:lnTo>
                  <a:pt x="38233" y="2400"/>
                </a:lnTo>
                <a:lnTo>
                  <a:pt x="32905" y="0"/>
                </a:lnTo>
                <a:close/>
              </a:path>
              <a:path w="47625" h="50800">
                <a:moveTo>
                  <a:pt x="38233" y="2400"/>
                </a:moveTo>
                <a:lnTo>
                  <a:pt x="24155" y="2400"/>
                </a:lnTo>
                <a:lnTo>
                  <a:pt x="25323" y="2438"/>
                </a:lnTo>
                <a:lnTo>
                  <a:pt x="34797" y="2946"/>
                </a:lnTo>
                <a:lnTo>
                  <a:pt x="41401" y="10236"/>
                </a:lnTo>
                <a:lnTo>
                  <a:pt x="44043" y="18630"/>
                </a:lnTo>
                <a:lnTo>
                  <a:pt x="44488" y="16128"/>
                </a:lnTo>
                <a:lnTo>
                  <a:pt x="45212" y="13843"/>
                </a:lnTo>
                <a:lnTo>
                  <a:pt x="46202" y="11772"/>
                </a:lnTo>
                <a:lnTo>
                  <a:pt x="41503" y="3873"/>
                </a:lnTo>
                <a:lnTo>
                  <a:pt x="38233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7" name="object 1707"/>
          <p:cNvSpPr/>
          <p:nvPr/>
        </p:nvSpPr>
        <p:spPr>
          <a:xfrm>
            <a:off x="5642660" y="5028184"/>
            <a:ext cx="1765" cy="11315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8" name="object 1708"/>
          <p:cNvSpPr/>
          <p:nvPr/>
        </p:nvSpPr>
        <p:spPr>
          <a:xfrm>
            <a:off x="5643308" y="5021402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69" y="2044"/>
                </a:lnTo>
                <a:lnTo>
                  <a:pt x="482" y="4305"/>
                </a:lnTo>
                <a:lnTo>
                  <a:pt x="0" y="6781"/>
                </a:lnTo>
                <a:lnTo>
                  <a:pt x="596" y="8775"/>
                </a:lnTo>
                <a:lnTo>
                  <a:pt x="977" y="10833"/>
                </a:lnTo>
                <a:lnTo>
                  <a:pt x="1015" y="14681"/>
                </a:lnTo>
                <a:lnTo>
                  <a:pt x="762" y="16433"/>
                </a:lnTo>
                <a:lnTo>
                  <a:pt x="342" y="18084"/>
                </a:lnTo>
                <a:lnTo>
                  <a:pt x="914" y="19989"/>
                </a:lnTo>
                <a:lnTo>
                  <a:pt x="1727" y="21818"/>
                </a:lnTo>
                <a:lnTo>
                  <a:pt x="2755" y="23533"/>
                </a:lnTo>
                <a:lnTo>
                  <a:pt x="3809" y="21437"/>
                </a:lnTo>
                <a:lnTo>
                  <a:pt x="4610" y="19164"/>
                </a:lnTo>
                <a:lnTo>
                  <a:pt x="5105" y="16738"/>
                </a:lnTo>
                <a:lnTo>
                  <a:pt x="4673" y="15417"/>
                </a:lnTo>
                <a:lnTo>
                  <a:pt x="4356" y="14084"/>
                </a:lnTo>
                <a:lnTo>
                  <a:pt x="3695" y="10020"/>
                </a:lnTo>
                <a:lnTo>
                  <a:pt x="3822" y="7416"/>
                </a:lnTo>
                <a:lnTo>
                  <a:pt x="4406" y="4965"/>
                </a:lnTo>
                <a:lnTo>
                  <a:pt x="3860" y="3175"/>
                </a:lnTo>
                <a:lnTo>
                  <a:pt x="3149" y="1511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9" name="object 1709"/>
          <p:cNvSpPr/>
          <p:nvPr/>
        </p:nvSpPr>
        <p:spPr>
          <a:xfrm>
            <a:off x="5694045" y="5006835"/>
            <a:ext cx="40601" cy="44869"/>
          </a:xfrm>
          <a:prstGeom prst="rect">
            <a:avLst/>
          </a:prstGeom>
          <a:blipFill>
            <a:blip r:embed="rId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0" name="object 1710"/>
          <p:cNvSpPr/>
          <p:nvPr/>
        </p:nvSpPr>
        <p:spPr>
          <a:xfrm>
            <a:off x="5693492" y="5024056"/>
            <a:ext cx="1898" cy="11544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1" name="object 1711"/>
          <p:cNvSpPr/>
          <p:nvPr/>
        </p:nvSpPr>
        <p:spPr>
          <a:xfrm>
            <a:off x="5691797" y="5004435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6357" y="46050"/>
                </a:moveTo>
                <a:lnTo>
                  <a:pt x="18138" y="47269"/>
                </a:lnTo>
                <a:lnTo>
                  <a:pt x="19723" y="48679"/>
                </a:lnTo>
                <a:lnTo>
                  <a:pt x="21120" y="50355"/>
                </a:lnTo>
                <a:lnTo>
                  <a:pt x="22364" y="50393"/>
                </a:lnTo>
                <a:lnTo>
                  <a:pt x="24244" y="50330"/>
                </a:lnTo>
                <a:lnTo>
                  <a:pt x="25666" y="50177"/>
                </a:lnTo>
                <a:lnTo>
                  <a:pt x="26619" y="48882"/>
                </a:lnTo>
                <a:lnTo>
                  <a:pt x="27698" y="47701"/>
                </a:lnTo>
                <a:lnTo>
                  <a:pt x="28172" y="47269"/>
                </a:lnTo>
                <a:lnTo>
                  <a:pt x="22910" y="47269"/>
                </a:lnTo>
                <a:lnTo>
                  <a:pt x="19964" y="47129"/>
                </a:lnTo>
                <a:lnTo>
                  <a:pt x="18097" y="46710"/>
                </a:lnTo>
                <a:lnTo>
                  <a:pt x="16357" y="46050"/>
                </a:lnTo>
                <a:close/>
              </a:path>
              <a:path w="45720" h="50800">
                <a:moveTo>
                  <a:pt x="28854" y="46647"/>
                </a:moveTo>
                <a:lnTo>
                  <a:pt x="27127" y="47053"/>
                </a:lnTo>
                <a:lnTo>
                  <a:pt x="25298" y="47269"/>
                </a:lnTo>
                <a:lnTo>
                  <a:pt x="28172" y="47269"/>
                </a:lnTo>
                <a:lnTo>
                  <a:pt x="28854" y="46647"/>
                </a:lnTo>
                <a:close/>
              </a:path>
              <a:path w="45720" h="50800">
                <a:moveTo>
                  <a:pt x="3162" y="31178"/>
                </a:moveTo>
                <a:lnTo>
                  <a:pt x="2717" y="33629"/>
                </a:lnTo>
                <a:lnTo>
                  <a:pt x="1968" y="35928"/>
                </a:lnTo>
                <a:lnTo>
                  <a:pt x="965" y="38049"/>
                </a:lnTo>
                <a:lnTo>
                  <a:pt x="1752" y="39331"/>
                </a:lnTo>
                <a:lnTo>
                  <a:pt x="2679" y="40538"/>
                </a:lnTo>
                <a:lnTo>
                  <a:pt x="3695" y="41668"/>
                </a:lnTo>
                <a:lnTo>
                  <a:pt x="6565" y="41909"/>
                </a:lnTo>
                <a:lnTo>
                  <a:pt x="9398" y="42583"/>
                </a:lnTo>
                <a:lnTo>
                  <a:pt x="12039" y="43700"/>
                </a:lnTo>
                <a:lnTo>
                  <a:pt x="7861" y="40703"/>
                </a:lnTo>
                <a:lnTo>
                  <a:pt x="4813" y="36118"/>
                </a:lnTo>
                <a:lnTo>
                  <a:pt x="3162" y="31178"/>
                </a:lnTo>
                <a:close/>
              </a:path>
              <a:path w="45720" h="50800">
                <a:moveTo>
                  <a:pt x="42214" y="36601"/>
                </a:moveTo>
                <a:lnTo>
                  <a:pt x="41300" y="38201"/>
                </a:lnTo>
                <a:lnTo>
                  <a:pt x="40208" y="39649"/>
                </a:lnTo>
                <a:lnTo>
                  <a:pt x="38950" y="40944"/>
                </a:lnTo>
                <a:lnTo>
                  <a:pt x="40627" y="40424"/>
                </a:lnTo>
                <a:lnTo>
                  <a:pt x="42354" y="40055"/>
                </a:lnTo>
                <a:lnTo>
                  <a:pt x="44094" y="39839"/>
                </a:lnTo>
                <a:lnTo>
                  <a:pt x="43383" y="38811"/>
                </a:lnTo>
                <a:lnTo>
                  <a:pt x="42760" y="37731"/>
                </a:lnTo>
                <a:lnTo>
                  <a:pt x="42214" y="36601"/>
                </a:lnTo>
                <a:close/>
              </a:path>
              <a:path w="45720" h="50800">
                <a:moveTo>
                  <a:pt x="32702" y="0"/>
                </a:moveTo>
                <a:lnTo>
                  <a:pt x="24434" y="0"/>
                </a:lnTo>
                <a:lnTo>
                  <a:pt x="17098" y="925"/>
                </a:lnTo>
                <a:lnTo>
                  <a:pt x="10227" y="3692"/>
                </a:lnTo>
                <a:lnTo>
                  <a:pt x="4364" y="8261"/>
                </a:lnTo>
                <a:lnTo>
                  <a:pt x="0" y="14630"/>
                </a:lnTo>
                <a:lnTo>
                  <a:pt x="901" y="16141"/>
                </a:lnTo>
                <a:lnTo>
                  <a:pt x="1663" y="17805"/>
                </a:lnTo>
                <a:lnTo>
                  <a:pt x="2247" y="19621"/>
                </a:lnTo>
                <a:lnTo>
                  <a:pt x="5131" y="12735"/>
                </a:lnTo>
                <a:lnTo>
                  <a:pt x="10218" y="7281"/>
                </a:lnTo>
                <a:lnTo>
                  <a:pt x="16889" y="3686"/>
                </a:lnTo>
                <a:lnTo>
                  <a:pt x="24371" y="2400"/>
                </a:lnTo>
                <a:lnTo>
                  <a:pt x="38335" y="2400"/>
                </a:lnTo>
                <a:lnTo>
                  <a:pt x="32702" y="0"/>
                </a:lnTo>
                <a:close/>
              </a:path>
              <a:path w="45720" h="50800">
                <a:moveTo>
                  <a:pt x="38335" y="2400"/>
                </a:moveTo>
                <a:lnTo>
                  <a:pt x="24371" y="2400"/>
                </a:lnTo>
                <a:lnTo>
                  <a:pt x="25552" y="2438"/>
                </a:lnTo>
                <a:lnTo>
                  <a:pt x="33629" y="2870"/>
                </a:lnTo>
                <a:lnTo>
                  <a:pt x="39624" y="8204"/>
                </a:lnTo>
                <a:lnTo>
                  <a:pt x="42849" y="14960"/>
                </a:lnTo>
                <a:lnTo>
                  <a:pt x="43662" y="13373"/>
                </a:lnTo>
                <a:lnTo>
                  <a:pt x="44615" y="11912"/>
                </a:lnTo>
                <a:lnTo>
                  <a:pt x="45694" y="10591"/>
                </a:lnTo>
                <a:lnTo>
                  <a:pt x="40868" y="3479"/>
                </a:lnTo>
                <a:lnTo>
                  <a:pt x="38335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2" name="object 1712"/>
          <p:cNvSpPr/>
          <p:nvPr/>
        </p:nvSpPr>
        <p:spPr>
          <a:xfrm>
            <a:off x="5689155" y="5025923"/>
            <a:ext cx="1625" cy="11099"/>
          </a:xfrm>
          <a:prstGeom prst="rect">
            <a:avLst/>
          </a:prstGeom>
          <a:blipFill>
            <a:blip r:embed="rId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3" name="object 1713"/>
          <p:cNvSpPr/>
          <p:nvPr/>
        </p:nvSpPr>
        <p:spPr>
          <a:xfrm>
            <a:off x="5689650" y="5019065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46" y="0"/>
                </a:moveTo>
                <a:lnTo>
                  <a:pt x="1155" y="2070"/>
                </a:lnTo>
                <a:lnTo>
                  <a:pt x="431" y="4343"/>
                </a:lnTo>
                <a:lnTo>
                  <a:pt x="0" y="6857"/>
                </a:lnTo>
                <a:lnTo>
                  <a:pt x="660" y="8953"/>
                </a:lnTo>
                <a:lnTo>
                  <a:pt x="1079" y="11125"/>
                </a:lnTo>
                <a:lnTo>
                  <a:pt x="1098" y="15125"/>
                </a:lnTo>
                <a:lnTo>
                  <a:pt x="896" y="16535"/>
                </a:lnTo>
                <a:lnTo>
                  <a:pt x="571" y="17957"/>
                </a:lnTo>
                <a:lnTo>
                  <a:pt x="1181" y="19875"/>
                </a:lnTo>
                <a:lnTo>
                  <a:pt x="2044" y="21704"/>
                </a:lnTo>
                <a:lnTo>
                  <a:pt x="3111" y="23418"/>
                </a:lnTo>
                <a:lnTo>
                  <a:pt x="4127" y="21297"/>
                </a:lnTo>
                <a:lnTo>
                  <a:pt x="4864" y="18999"/>
                </a:lnTo>
                <a:lnTo>
                  <a:pt x="5321" y="16535"/>
                </a:lnTo>
                <a:lnTo>
                  <a:pt x="4838" y="15125"/>
                </a:lnTo>
                <a:lnTo>
                  <a:pt x="4483" y="13677"/>
                </a:lnTo>
                <a:lnTo>
                  <a:pt x="3835" y="9702"/>
                </a:lnTo>
                <a:lnTo>
                  <a:pt x="3911" y="7277"/>
                </a:lnTo>
                <a:lnTo>
                  <a:pt x="4394" y="4991"/>
                </a:lnTo>
                <a:lnTo>
                  <a:pt x="3809" y="3175"/>
                </a:lnTo>
                <a:lnTo>
                  <a:pt x="3048" y="1511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4" name="object 1714"/>
          <p:cNvSpPr/>
          <p:nvPr/>
        </p:nvSpPr>
        <p:spPr>
          <a:xfrm>
            <a:off x="5738990" y="5007762"/>
            <a:ext cx="39992" cy="44830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5" name="object 1715"/>
          <p:cNvSpPr/>
          <p:nvPr/>
        </p:nvSpPr>
        <p:spPr>
          <a:xfrm>
            <a:off x="5736056" y="5024958"/>
            <a:ext cx="1181" cy="8813"/>
          </a:xfrm>
          <a:prstGeom prst="rect">
            <a:avLst/>
          </a:prstGeom>
          <a:blipFill>
            <a:blip r:embed="rId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6" name="object 1716"/>
          <p:cNvSpPr/>
          <p:nvPr/>
        </p:nvSpPr>
        <p:spPr>
          <a:xfrm>
            <a:off x="5554573" y="5015496"/>
            <a:ext cx="42900" cy="43446"/>
          </a:xfrm>
          <a:prstGeom prst="rect">
            <a:avLst/>
          </a:prstGeom>
          <a:blipFill>
            <a:blip r:embed="rId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7" name="object 1717"/>
          <p:cNvSpPr/>
          <p:nvPr/>
        </p:nvSpPr>
        <p:spPr>
          <a:xfrm>
            <a:off x="5596216" y="5031371"/>
            <a:ext cx="1683" cy="10858"/>
          </a:xfrm>
          <a:prstGeom prst="rect">
            <a:avLst/>
          </a:prstGeom>
          <a:blipFill>
            <a:blip r:embed="rId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8" name="object 1718"/>
          <p:cNvSpPr/>
          <p:nvPr/>
        </p:nvSpPr>
        <p:spPr>
          <a:xfrm>
            <a:off x="5550674" y="5013096"/>
            <a:ext cx="48895" cy="34290"/>
          </a:xfrm>
          <a:custGeom>
            <a:avLst/>
            <a:gdLst/>
            <a:ahLst/>
            <a:cxnLst/>
            <a:rect l="l" t="t" r="r" b="b"/>
            <a:pathLst>
              <a:path w="48895" h="34289">
                <a:moveTo>
                  <a:pt x="46799" y="29133"/>
                </a:moveTo>
                <a:lnTo>
                  <a:pt x="46456" y="30848"/>
                </a:lnTo>
                <a:lnTo>
                  <a:pt x="45948" y="32473"/>
                </a:lnTo>
                <a:lnTo>
                  <a:pt x="45300" y="34010"/>
                </a:lnTo>
                <a:lnTo>
                  <a:pt x="46405" y="33693"/>
                </a:lnTo>
                <a:lnTo>
                  <a:pt x="47523" y="33451"/>
                </a:lnTo>
                <a:lnTo>
                  <a:pt x="48653" y="33261"/>
                </a:lnTo>
                <a:lnTo>
                  <a:pt x="47904" y="31953"/>
                </a:lnTo>
                <a:lnTo>
                  <a:pt x="47282" y="30568"/>
                </a:lnTo>
                <a:lnTo>
                  <a:pt x="46799" y="29133"/>
                </a:lnTo>
                <a:close/>
              </a:path>
              <a:path w="48895" h="34289">
                <a:moveTo>
                  <a:pt x="34772" y="0"/>
                </a:moveTo>
                <a:lnTo>
                  <a:pt x="26238" y="0"/>
                </a:lnTo>
                <a:lnTo>
                  <a:pt x="17739" y="1251"/>
                </a:lnTo>
                <a:lnTo>
                  <a:pt x="9990" y="4983"/>
                </a:lnTo>
                <a:lnTo>
                  <a:pt x="3805" y="11160"/>
                </a:lnTo>
                <a:lnTo>
                  <a:pt x="0" y="19748"/>
                </a:lnTo>
                <a:lnTo>
                  <a:pt x="1257" y="21920"/>
                </a:lnTo>
                <a:lnTo>
                  <a:pt x="2222" y="24396"/>
                </a:lnTo>
                <a:lnTo>
                  <a:pt x="2819" y="27165"/>
                </a:lnTo>
                <a:lnTo>
                  <a:pt x="3937" y="27101"/>
                </a:lnTo>
                <a:lnTo>
                  <a:pt x="3898" y="26860"/>
                </a:lnTo>
                <a:lnTo>
                  <a:pt x="4668" y="17359"/>
                </a:lnTo>
                <a:lnTo>
                  <a:pt x="9456" y="9582"/>
                </a:lnTo>
                <a:lnTo>
                  <a:pt x="17038" y="4329"/>
                </a:lnTo>
                <a:lnTo>
                  <a:pt x="26187" y="2400"/>
                </a:lnTo>
                <a:lnTo>
                  <a:pt x="40228" y="2400"/>
                </a:lnTo>
                <a:lnTo>
                  <a:pt x="34772" y="0"/>
                </a:lnTo>
                <a:close/>
              </a:path>
              <a:path w="48895" h="34289">
                <a:moveTo>
                  <a:pt x="40228" y="2400"/>
                </a:moveTo>
                <a:lnTo>
                  <a:pt x="26187" y="2400"/>
                </a:lnTo>
                <a:lnTo>
                  <a:pt x="27368" y="2438"/>
                </a:lnTo>
                <a:lnTo>
                  <a:pt x="36703" y="2946"/>
                </a:lnTo>
                <a:lnTo>
                  <a:pt x="43268" y="10033"/>
                </a:lnTo>
                <a:lnTo>
                  <a:pt x="45974" y="18275"/>
                </a:lnTo>
                <a:lnTo>
                  <a:pt x="46355" y="15748"/>
                </a:lnTo>
                <a:lnTo>
                  <a:pt x="47040" y="13436"/>
                </a:lnTo>
                <a:lnTo>
                  <a:pt x="47980" y="11328"/>
                </a:lnTo>
                <a:lnTo>
                  <a:pt x="43230" y="3721"/>
                </a:lnTo>
                <a:lnTo>
                  <a:pt x="40228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9" name="object 1719"/>
          <p:cNvSpPr/>
          <p:nvPr/>
        </p:nvSpPr>
        <p:spPr>
          <a:xfrm>
            <a:off x="5600662" y="5029479"/>
            <a:ext cx="1841" cy="11277"/>
          </a:xfrm>
          <a:prstGeom prst="rect">
            <a:avLst/>
          </a:prstGeom>
          <a:blipFill>
            <a:blip r:embed="rId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0" name="object 1720"/>
          <p:cNvSpPr/>
          <p:nvPr/>
        </p:nvSpPr>
        <p:spPr>
          <a:xfrm>
            <a:off x="5596648" y="5024425"/>
            <a:ext cx="5715" cy="22225"/>
          </a:xfrm>
          <a:custGeom>
            <a:avLst/>
            <a:gdLst/>
            <a:ahLst/>
            <a:cxnLst/>
            <a:rect l="l" t="t" r="r" b="b"/>
            <a:pathLst>
              <a:path w="5714" h="22225">
                <a:moveTo>
                  <a:pt x="2006" y="0"/>
                </a:moveTo>
                <a:lnTo>
                  <a:pt x="1066" y="2095"/>
                </a:lnTo>
                <a:lnTo>
                  <a:pt x="381" y="4419"/>
                </a:lnTo>
                <a:lnTo>
                  <a:pt x="0" y="6934"/>
                </a:lnTo>
                <a:lnTo>
                  <a:pt x="723" y="9156"/>
                </a:lnTo>
                <a:lnTo>
                  <a:pt x="1181" y="11442"/>
                </a:lnTo>
                <a:lnTo>
                  <a:pt x="1257" y="15125"/>
                </a:lnTo>
                <a:lnTo>
                  <a:pt x="1092" y="16484"/>
                </a:lnTo>
                <a:lnTo>
                  <a:pt x="825" y="17805"/>
                </a:lnTo>
                <a:lnTo>
                  <a:pt x="1308" y="19227"/>
                </a:lnTo>
                <a:lnTo>
                  <a:pt x="1930" y="20612"/>
                </a:lnTo>
                <a:lnTo>
                  <a:pt x="2679" y="21932"/>
                </a:lnTo>
                <a:lnTo>
                  <a:pt x="4127" y="21742"/>
                </a:lnTo>
                <a:lnTo>
                  <a:pt x="4775" y="20040"/>
                </a:lnTo>
                <a:lnTo>
                  <a:pt x="5245" y="18224"/>
                </a:lnTo>
                <a:lnTo>
                  <a:pt x="5549" y="16332"/>
                </a:lnTo>
                <a:lnTo>
                  <a:pt x="5016" y="14795"/>
                </a:lnTo>
                <a:lnTo>
                  <a:pt x="4610" y="13220"/>
                </a:lnTo>
                <a:lnTo>
                  <a:pt x="3987" y="9372"/>
                </a:lnTo>
                <a:lnTo>
                  <a:pt x="4051" y="6934"/>
                </a:lnTo>
                <a:lnTo>
                  <a:pt x="4381" y="5054"/>
                </a:lnTo>
                <a:lnTo>
                  <a:pt x="3759" y="3200"/>
                </a:lnTo>
                <a:lnTo>
                  <a:pt x="2946" y="1524"/>
                </a:lnTo>
                <a:lnTo>
                  <a:pt x="20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1" name="object 1721"/>
          <p:cNvSpPr/>
          <p:nvPr/>
        </p:nvSpPr>
        <p:spPr>
          <a:xfrm>
            <a:off x="5512409" y="5023243"/>
            <a:ext cx="36410" cy="26619"/>
          </a:xfrm>
          <a:prstGeom prst="rect">
            <a:avLst/>
          </a:prstGeom>
          <a:blipFill>
            <a:blip r:embed="rId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2" name="object 1722"/>
          <p:cNvSpPr/>
          <p:nvPr/>
        </p:nvSpPr>
        <p:spPr>
          <a:xfrm>
            <a:off x="5507990" y="5020830"/>
            <a:ext cx="43180" cy="50800"/>
          </a:xfrm>
          <a:custGeom>
            <a:avLst/>
            <a:gdLst/>
            <a:ahLst/>
            <a:cxnLst/>
            <a:rect l="l" t="t" r="r" b="b"/>
            <a:pathLst>
              <a:path w="43179" h="50800">
                <a:moveTo>
                  <a:pt x="20929" y="49072"/>
                </a:moveTo>
                <a:lnTo>
                  <a:pt x="20205" y="49949"/>
                </a:lnTo>
                <a:lnTo>
                  <a:pt x="19812" y="50355"/>
                </a:lnTo>
                <a:lnTo>
                  <a:pt x="21170" y="50241"/>
                </a:lnTo>
                <a:lnTo>
                  <a:pt x="20929" y="49072"/>
                </a:lnTo>
                <a:close/>
              </a:path>
              <a:path w="43179" h="50800">
                <a:moveTo>
                  <a:pt x="34623" y="2400"/>
                </a:moveTo>
                <a:lnTo>
                  <a:pt x="14465" y="2400"/>
                </a:lnTo>
                <a:lnTo>
                  <a:pt x="21678" y="2438"/>
                </a:lnTo>
                <a:lnTo>
                  <a:pt x="28588" y="4166"/>
                </a:lnTo>
                <a:lnTo>
                  <a:pt x="34166" y="8113"/>
                </a:lnTo>
                <a:lnTo>
                  <a:pt x="38303" y="13677"/>
                </a:lnTo>
                <a:lnTo>
                  <a:pt x="40843" y="20142"/>
                </a:lnTo>
                <a:lnTo>
                  <a:pt x="41960" y="19900"/>
                </a:lnTo>
                <a:lnTo>
                  <a:pt x="41884" y="18186"/>
                </a:lnTo>
                <a:lnTo>
                  <a:pt x="42037" y="15443"/>
                </a:lnTo>
                <a:lnTo>
                  <a:pt x="42297" y="13648"/>
                </a:lnTo>
                <a:lnTo>
                  <a:pt x="42684" y="12001"/>
                </a:lnTo>
                <a:lnTo>
                  <a:pt x="38036" y="3949"/>
                </a:lnTo>
                <a:lnTo>
                  <a:pt x="34623" y="2400"/>
                </a:lnTo>
                <a:close/>
              </a:path>
              <a:path w="43179" h="50800">
                <a:moveTo>
                  <a:pt x="4605" y="8750"/>
                </a:moveTo>
                <a:lnTo>
                  <a:pt x="2273" y="8750"/>
                </a:lnTo>
                <a:lnTo>
                  <a:pt x="4419" y="8928"/>
                </a:lnTo>
                <a:lnTo>
                  <a:pt x="4605" y="8750"/>
                </a:lnTo>
                <a:close/>
              </a:path>
              <a:path w="43179" h="50800">
                <a:moveTo>
                  <a:pt x="29337" y="0"/>
                </a:moveTo>
                <a:lnTo>
                  <a:pt x="12915" y="0"/>
                </a:lnTo>
                <a:lnTo>
                  <a:pt x="5232" y="2959"/>
                </a:lnTo>
                <a:lnTo>
                  <a:pt x="0" y="8775"/>
                </a:lnTo>
                <a:lnTo>
                  <a:pt x="2273" y="8750"/>
                </a:lnTo>
                <a:lnTo>
                  <a:pt x="4605" y="8750"/>
                </a:lnTo>
                <a:lnTo>
                  <a:pt x="8636" y="4889"/>
                </a:lnTo>
                <a:lnTo>
                  <a:pt x="14465" y="2400"/>
                </a:lnTo>
                <a:lnTo>
                  <a:pt x="34623" y="2400"/>
                </a:lnTo>
                <a:lnTo>
                  <a:pt x="293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3" name="object 1723"/>
          <p:cNvSpPr/>
          <p:nvPr/>
        </p:nvSpPr>
        <p:spPr>
          <a:xfrm>
            <a:off x="5549950" y="5032845"/>
            <a:ext cx="3810" cy="8255"/>
          </a:xfrm>
          <a:custGeom>
            <a:avLst/>
            <a:gdLst/>
            <a:ahLst/>
            <a:cxnLst/>
            <a:rect l="l" t="t" r="r" b="b"/>
            <a:pathLst>
              <a:path w="3810" h="8254">
                <a:moveTo>
                  <a:pt x="736" y="0"/>
                </a:moveTo>
                <a:lnTo>
                  <a:pt x="342" y="1676"/>
                </a:lnTo>
                <a:lnTo>
                  <a:pt x="76" y="3441"/>
                </a:lnTo>
                <a:lnTo>
                  <a:pt x="0" y="7899"/>
                </a:lnTo>
                <a:lnTo>
                  <a:pt x="1168" y="7670"/>
                </a:lnTo>
                <a:lnTo>
                  <a:pt x="2362" y="7505"/>
                </a:lnTo>
                <a:lnTo>
                  <a:pt x="3543" y="7416"/>
                </a:lnTo>
                <a:lnTo>
                  <a:pt x="2959" y="4648"/>
                </a:lnTo>
                <a:lnTo>
                  <a:pt x="1993" y="2184"/>
                </a:lnTo>
                <a:lnTo>
                  <a:pt x="73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4" name="object 1724"/>
          <p:cNvSpPr/>
          <p:nvPr/>
        </p:nvSpPr>
        <p:spPr>
          <a:xfrm>
            <a:off x="5464644" y="5060874"/>
            <a:ext cx="34480" cy="22720"/>
          </a:xfrm>
          <a:prstGeom prst="rect">
            <a:avLst/>
          </a:prstGeom>
          <a:blipFill>
            <a:blip r:embed="rId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5" name="object 1725"/>
          <p:cNvSpPr/>
          <p:nvPr/>
        </p:nvSpPr>
        <p:spPr>
          <a:xfrm>
            <a:off x="5462689" y="5067287"/>
            <a:ext cx="40640" cy="19685"/>
          </a:xfrm>
          <a:custGeom>
            <a:avLst/>
            <a:gdLst/>
            <a:ahLst/>
            <a:cxnLst/>
            <a:rect l="l" t="t" r="r" b="b"/>
            <a:pathLst>
              <a:path w="40639" h="19685">
                <a:moveTo>
                  <a:pt x="203" y="0"/>
                </a:moveTo>
                <a:lnTo>
                  <a:pt x="431" y="4724"/>
                </a:lnTo>
                <a:lnTo>
                  <a:pt x="254" y="6083"/>
                </a:lnTo>
                <a:lnTo>
                  <a:pt x="0" y="7404"/>
                </a:lnTo>
                <a:lnTo>
                  <a:pt x="4584" y="14478"/>
                </a:lnTo>
                <a:lnTo>
                  <a:pt x="12763" y="19418"/>
                </a:lnTo>
                <a:lnTo>
                  <a:pt x="21196" y="19418"/>
                </a:lnTo>
                <a:lnTo>
                  <a:pt x="22351" y="19392"/>
                </a:lnTo>
                <a:lnTo>
                  <a:pt x="29337" y="19011"/>
                </a:lnTo>
                <a:lnTo>
                  <a:pt x="35547" y="16471"/>
                </a:lnTo>
                <a:lnTo>
                  <a:pt x="35730" y="16306"/>
                </a:lnTo>
                <a:lnTo>
                  <a:pt x="27876" y="16306"/>
                </a:lnTo>
                <a:lnTo>
                  <a:pt x="20789" y="16268"/>
                </a:lnTo>
                <a:lnTo>
                  <a:pt x="11404" y="15760"/>
                </a:lnTo>
                <a:lnTo>
                  <a:pt x="4686" y="8394"/>
                </a:lnTo>
                <a:lnTo>
                  <a:pt x="1955" y="76"/>
                </a:lnTo>
                <a:lnTo>
                  <a:pt x="203" y="0"/>
                </a:lnTo>
                <a:close/>
              </a:path>
              <a:path w="40639" h="19685">
                <a:moveTo>
                  <a:pt x="36436" y="11239"/>
                </a:moveTo>
                <a:lnTo>
                  <a:pt x="32727" y="14414"/>
                </a:lnTo>
                <a:lnTo>
                  <a:pt x="27876" y="16306"/>
                </a:lnTo>
                <a:lnTo>
                  <a:pt x="35730" y="16306"/>
                </a:lnTo>
                <a:lnTo>
                  <a:pt x="40208" y="12280"/>
                </a:lnTo>
                <a:lnTo>
                  <a:pt x="38925" y="12039"/>
                </a:lnTo>
                <a:lnTo>
                  <a:pt x="37668" y="11684"/>
                </a:lnTo>
                <a:lnTo>
                  <a:pt x="36436" y="11239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6" name="object 1726"/>
          <p:cNvSpPr/>
          <p:nvPr/>
        </p:nvSpPr>
        <p:spPr>
          <a:xfrm>
            <a:off x="5731611" y="5005362"/>
            <a:ext cx="75361" cy="82105"/>
          </a:xfrm>
          <a:prstGeom prst="rect">
            <a:avLst/>
          </a:prstGeom>
          <a:blipFill>
            <a:blip r:embed="rId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7" name="object 1727"/>
          <p:cNvSpPr/>
          <p:nvPr/>
        </p:nvSpPr>
        <p:spPr>
          <a:xfrm>
            <a:off x="5765774" y="5043309"/>
            <a:ext cx="14477" cy="10972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8" name="object 1728"/>
          <p:cNvSpPr/>
          <p:nvPr/>
        </p:nvSpPr>
        <p:spPr>
          <a:xfrm>
            <a:off x="5761189" y="5041608"/>
            <a:ext cx="50165" cy="49530"/>
          </a:xfrm>
          <a:custGeom>
            <a:avLst/>
            <a:gdLst/>
            <a:ahLst/>
            <a:cxnLst/>
            <a:rect l="l" t="t" r="r" b="b"/>
            <a:pathLst>
              <a:path w="50164" h="49529">
                <a:moveTo>
                  <a:pt x="3555" y="30111"/>
                </a:moveTo>
                <a:lnTo>
                  <a:pt x="3162" y="32600"/>
                </a:lnTo>
                <a:lnTo>
                  <a:pt x="2463" y="34925"/>
                </a:lnTo>
                <a:lnTo>
                  <a:pt x="1498" y="37071"/>
                </a:lnTo>
                <a:lnTo>
                  <a:pt x="6096" y="44094"/>
                </a:lnTo>
                <a:lnTo>
                  <a:pt x="14249" y="48983"/>
                </a:lnTo>
                <a:lnTo>
                  <a:pt x="22631" y="48983"/>
                </a:lnTo>
                <a:lnTo>
                  <a:pt x="23787" y="48958"/>
                </a:lnTo>
                <a:lnTo>
                  <a:pt x="33100" y="47014"/>
                </a:lnTo>
                <a:lnTo>
                  <a:pt x="35089" y="45859"/>
                </a:lnTo>
                <a:lnTo>
                  <a:pt x="23634" y="45859"/>
                </a:lnTo>
                <a:lnTo>
                  <a:pt x="22225" y="45821"/>
                </a:lnTo>
                <a:lnTo>
                  <a:pt x="13017" y="45326"/>
                </a:lnTo>
                <a:lnTo>
                  <a:pt x="6388" y="38252"/>
                </a:lnTo>
                <a:lnTo>
                  <a:pt x="3555" y="30111"/>
                </a:lnTo>
                <a:close/>
              </a:path>
              <a:path w="50164" h="49529">
                <a:moveTo>
                  <a:pt x="45616" y="21103"/>
                </a:moveTo>
                <a:lnTo>
                  <a:pt x="23634" y="45859"/>
                </a:lnTo>
                <a:lnTo>
                  <a:pt x="35089" y="45859"/>
                </a:lnTo>
                <a:lnTo>
                  <a:pt x="40879" y="42495"/>
                </a:lnTo>
                <a:lnTo>
                  <a:pt x="46627" y="35740"/>
                </a:lnTo>
                <a:lnTo>
                  <a:pt x="49847" y="27089"/>
                </a:lnTo>
                <a:lnTo>
                  <a:pt x="46520" y="23152"/>
                </a:lnTo>
                <a:lnTo>
                  <a:pt x="45616" y="21103"/>
                </a:lnTo>
                <a:close/>
              </a:path>
              <a:path w="50164" h="49529">
                <a:moveTo>
                  <a:pt x="44266" y="15867"/>
                </a:moveTo>
                <a:lnTo>
                  <a:pt x="44373" y="18287"/>
                </a:lnTo>
                <a:lnTo>
                  <a:pt x="45616" y="21103"/>
                </a:lnTo>
                <a:lnTo>
                  <a:pt x="45554" y="20142"/>
                </a:lnTo>
                <a:lnTo>
                  <a:pt x="44576" y="16497"/>
                </a:lnTo>
                <a:lnTo>
                  <a:pt x="44266" y="15867"/>
                </a:lnTo>
                <a:close/>
              </a:path>
              <a:path w="50164" h="49529">
                <a:moveTo>
                  <a:pt x="4572" y="12687"/>
                </a:moveTo>
                <a:lnTo>
                  <a:pt x="3111" y="13157"/>
                </a:lnTo>
                <a:lnTo>
                  <a:pt x="1587" y="13525"/>
                </a:lnTo>
                <a:lnTo>
                  <a:pt x="12" y="13766"/>
                </a:lnTo>
                <a:lnTo>
                  <a:pt x="952" y="15316"/>
                </a:lnTo>
                <a:lnTo>
                  <a:pt x="1765" y="17005"/>
                </a:lnTo>
                <a:lnTo>
                  <a:pt x="2387" y="18846"/>
                </a:lnTo>
                <a:lnTo>
                  <a:pt x="2706" y="17005"/>
                </a:lnTo>
                <a:lnTo>
                  <a:pt x="2825" y="16497"/>
                </a:lnTo>
                <a:lnTo>
                  <a:pt x="3530" y="14592"/>
                </a:lnTo>
                <a:lnTo>
                  <a:pt x="4572" y="12687"/>
                </a:lnTo>
                <a:close/>
              </a:path>
              <a:path w="50164" h="49529">
                <a:moveTo>
                  <a:pt x="44145" y="13119"/>
                </a:moveTo>
                <a:lnTo>
                  <a:pt x="42951" y="13195"/>
                </a:lnTo>
                <a:lnTo>
                  <a:pt x="44266" y="15867"/>
                </a:lnTo>
                <a:lnTo>
                  <a:pt x="44145" y="13119"/>
                </a:lnTo>
                <a:close/>
              </a:path>
              <a:path w="50164" h="49529">
                <a:moveTo>
                  <a:pt x="20053" y="0"/>
                </a:moveTo>
                <a:lnTo>
                  <a:pt x="19298" y="1320"/>
                </a:lnTo>
                <a:lnTo>
                  <a:pt x="19050" y="1701"/>
                </a:lnTo>
                <a:lnTo>
                  <a:pt x="19646" y="1549"/>
                </a:lnTo>
                <a:lnTo>
                  <a:pt x="20853" y="1320"/>
                </a:lnTo>
                <a:lnTo>
                  <a:pt x="20574" y="888"/>
                </a:lnTo>
                <a:lnTo>
                  <a:pt x="2005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9" name="object 1729"/>
          <p:cNvSpPr/>
          <p:nvPr/>
        </p:nvSpPr>
        <p:spPr>
          <a:xfrm>
            <a:off x="5762993" y="5041633"/>
            <a:ext cx="13779" cy="10426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0" name="object 1730"/>
          <p:cNvSpPr/>
          <p:nvPr/>
        </p:nvSpPr>
        <p:spPr>
          <a:xfrm>
            <a:off x="5761202" y="5040642"/>
            <a:ext cx="20320" cy="15240"/>
          </a:xfrm>
          <a:custGeom>
            <a:avLst/>
            <a:gdLst/>
            <a:ahLst/>
            <a:cxnLst/>
            <a:rect l="l" t="t" r="r" b="b"/>
            <a:pathLst>
              <a:path w="20320" h="15239">
                <a:moveTo>
                  <a:pt x="8267" y="8762"/>
                </a:moveTo>
                <a:lnTo>
                  <a:pt x="6337" y="9982"/>
                </a:lnTo>
                <a:lnTo>
                  <a:pt x="4152" y="10883"/>
                </a:lnTo>
                <a:lnTo>
                  <a:pt x="1790" y="11417"/>
                </a:lnTo>
                <a:lnTo>
                  <a:pt x="1117" y="12458"/>
                </a:lnTo>
                <a:lnTo>
                  <a:pt x="481" y="13652"/>
                </a:lnTo>
                <a:lnTo>
                  <a:pt x="0" y="14731"/>
                </a:lnTo>
                <a:lnTo>
                  <a:pt x="1574" y="14477"/>
                </a:lnTo>
                <a:lnTo>
                  <a:pt x="3098" y="14122"/>
                </a:lnTo>
                <a:lnTo>
                  <a:pt x="4572" y="13652"/>
                </a:lnTo>
                <a:lnTo>
                  <a:pt x="5549" y="11849"/>
                </a:lnTo>
                <a:lnTo>
                  <a:pt x="6819" y="10210"/>
                </a:lnTo>
                <a:lnTo>
                  <a:pt x="8267" y="8762"/>
                </a:lnTo>
                <a:close/>
              </a:path>
              <a:path w="20320" h="15239">
                <a:moveTo>
                  <a:pt x="19519" y="0"/>
                </a:moveTo>
                <a:lnTo>
                  <a:pt x="18186" y="241"/>
                </a:lnTo>
                <a:lnTo>
                  <a:pt x="16852" y="571"/>
                </a:lnTo>
                <a:lnTo>
                  <a:pt x="15557" y="1003"/>
                </a:lnTo>
                <a:lnTo>
                  <a:pt x="14592" y="2743"/>
                </a:lnTo>
                <a:lnTo>
                  <a:pt x="13398" y="4343"/>
                </a:lnTo>
                <a:lnTo>
                  <a:pt x="12052" y="5727"/>
                </a:lnTo>
                <a:lnTo>
                  <a:pt x="14214" y="4330"/>
                </a:lnTo>
                <a:lnTo>
                  <a:pt x="16560" y="3301"/>
                </a:lnTo>
                <a:lnTo>
                  <a:pt x="19050" y="2666"/>
                </a:lnTo>
                <a:lnTo>
                  <a:pt x="19405" y="2108"/>
                </a:lnTo>
                <a:lnTo>
                  <a:pt x="20040" y="965"/>
                </a:lnTo>
                <a:lnTo>
                  <a:pt x="195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1" name="object 1731"/>
          <p:cNvSpPr/>
          <p:nvPr/>
        </p:nvSpPr>
        <p:spPr>
          <a:xfrm>
            <a:off x="5809932" y="5047703"/>
            <a:ext cx="40258" cy="27216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2" name="object 1732"/>
          <p:cNvSpPr/>
          <p:nvPr/>
        </p:nvSpPr>
        <p:spPr>
          <a:xfrm>
            <a:off x="5809069" y="5053990"/>
            <a:ext cx="46355" cy="24130"/>
          </a:xfrm>
          <a:custGeom>
            <a:avLst/>
            <a:gdLst/>
            <a:ahLst/>
            <a:cxnLst/>
            <a:rect l="l" t="t" r="r" b="b"/>
            <a:pathLst>
              <a:path w="46354" h="24129">
                <a:moveTo>
                  <a:pt x="850" y="0"/>
                </a:moveTo>
                <a:lnTo>
                  <a:pt x="0" y="190"/>
                </a:lnTo>
                <a:lnTo>
                  <a:pt x="1346" y="3136"/>
                </a:lnTo>
                <a:lnTo>
                  <a:pt x="2209" y="6540"/>
                </a:lnTo>
                <a:lnTo>
                  <a:pt x="2274" y="7789"/>
                </a:lnTo>
                <a:lnTo>
                  <a:pt x="2362" y="12153"/>
                </a:lnTo>
                <a:lnTo>
                  <a:pt x="2209" y="13449"/>
                </a:lnTo>
                <a:lnTo>
                  <a:pt x="1981" y="14693"/>
                </a:lnTo>
                <a:lnTo>
                  <a:pt x="6718" y="20332"/>
                </a:lnTo>
                <a:lnTo>
                  <a:pt x="13868" y="24053"/>
                </a:lnTo>
                <a:lnTo>
                  <a:pt x="21196" y="24053"/>
                </a:lnTo>
                <a:lnTo>
                  <a:pt x="22339" y="24015"/>
                </a:lnTo>
                <a:lnTo>
                  <a:pt x="30000" y="22657"/>
                </a:lnTo>
                <a:lnTo>
                  <a:pt x="33744" y="20929"/>
                </a:lnTo>
                <a:lnTo>
                  <a:pt x="20789" y="20891"/>
                </a:lnTo>
                <a:lnTo>
                  <a:pt x="13300" y="18853"/>
                </a:lnTo>
                <a:lnTo>
                  <a:pt x="7362" y="14195"/>
                </a:lnTo>
                <a:lnTo>
                  <a:pt x="3173" y="7789"/>
                </a:lnTo>
                <a:lnTo>
                  <a:pt x="927" y="507"/>
                </a:lnTo>
                <a:lnTo>
                  <a:pt x="850" y="0"/>
                </a:lnTo>
                <a:close/>
              </a:path>
              <a:path w="46354" h="24129">
                <a:moveTo>
                  <a:pt x="46228" y="8864"/>
                </a:moveTo>
                <a:lnTo>
                  <a:pt x="44602" y="9423"/>
                </a:lnTo>
                <a:lnTo>
                  <a:pt x="42900" y="9855"/>
                </a:lnTo>
                <a:lnTo>
                  <a:pt x="41122" y="10121"/>
                </a:lnTo>
                <a:lnTo>
                  <a:pt x="37414" y="16675"/>
                </a:lnTo>
                <a:lnTo>
                  <a:pt x="30734" y="20929"/>
                </a:lnTo>
                <a:lnTo>
                  <a:pt x="33744" y="20929"/>
                </a:lnTo>
                <a:lnTo>
                  <a:pt x="36712" y="19559"/>
                </a:lnTo>
                <a:lnTo>
                  <a:pt x="42209" y="14902"/>
                </a:lnTo>
                <a:lnTo>
                  <a:pt x="46228" y="886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3" name="object 1733"/>
          <p:cNvSpPr/>
          <p:nvPr/>
        </p:nvSpPr>
        <p:spPr>
          <a:xfrm>
            <a:off x="5805347" y="5054181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3733" y="0"/>
                </a:moveTo>
                <a:lnTo>
                  <a:pt x="2514" y="253"/>
                </a:lnTo>
                <a:lnTo>
                  <a:pt x="1270" y="431"/>
                </a:lnTo>
                <a:lnTo>
                  <a:pt x="0" y="533"/>
                </a:lnTo>
                <a:lnTo>
                  <a:pt x="228" y="5702"/>
                </a:lnTo>
                <a:lnTo>
                  <a:pt x="2374" y="10566"/>
                </a:lnTo>
                <a:lnTo>
                  <a:pt x="5702" y="14503"/>
                </a:lnTo>
                <a:lnTo>
                  <a:pt x="5930" y="13258"/>
                </a:lnTo>
                <a:lnTo>
                  <a:pt x="6096" y="11963"/>
                </a:lnTo>
                <a:lnTo>
                  <a:pt x="6146" y="10236"/>
                </a:lnTo>
                <a:lnTo>
                  <a:pt x="5930" y="6350"/>
                </a:lnTo>
                <a:lnTo>
                  <a:pt x="5080" y="2933"/>
                </a:lnTo>
                <a:lnTo>
                  <a:pt x="37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4" name="object 1734"/>
          <p:cNvSpPr/>
          <p:nvPr/>
        </p:nvSpPr>
        <p:spPr>
          <a:xfrm>
            <a:off x="5869508" y="5018443"/>
            <a:ext cx="27292" cy="11785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5" name="object 1735"/>
          <p:cNvSpPr/>
          <p:nvPr/>
        </p:nvSpPr>
        <p:spPr>
          <a:xfrm>
            <a:off x="5864529" y="5016043"/>
            <a:ext cx="40005" cy="26670"/>
          </a:xfrm>
          <a:custGeom>
            <a:avLst/>
            <a:gdLst/>
            <a:ahLst/>
            <a:cxnLst/>
            <a:rect l="l" t="t" r="r" b="b"/>
            <a:pathLst>
              <a:path w="40004" h="26670">
                <a:moveTo>
                  <a:pt x="25006" y="2412"/>
                </a:moveTo>
                <a:lnTo>
                  <a:pt x="10985" y="2412"/>
                </a:lnTo>
                <a:lnTo>
                  <a:pt x="15366" y="2438"/>
                </a:lnTo>
                <a:lnTo>
                  <a:pt x="23126" y="2857"/>
                </a:lnTo>
                <a:lnTo>
                  <a:pt x="28968" y="7797"/>
                </a:lnTo>
                <a:lnTo>
                  <a:pt x="32270" y="14185"/>
                </a:lnTo>
                <a:lnTo>
                  <a:pt x="34162" y="17081"/>
                </a:lnTo>
                <a:lnTo>
                  <a:pt x="35445" y="20396"/>
                </a:lnTo>
                <a:lnTo>
                  <a:pt x="35940" y="23964"/>
                </a:lnTo>
                <a:lnTo>
                  <a:pt x="37261" y="24612"/>
                </a:lnTo>
                <a:lnTo>
                  <a:pt x="38531" y="25361"/>
                </a:lnTo>
                <a:lnTo>
                  <a:pt x="39725" y="26238"/>
                </a:lnTo>
                <a:lnTo>
                  <a:pt x="39771" y="23964"/>
                </a:lnTo>
                <a:lnTo>
                  <a:pt x="37216" y="13565"/>
                </a:lnTo>
                <a:lnTo>
                  <a:pt x="31376" y="5997"/>
                </a:lnTo>
                <a:lnTo>
                  <a:pt x="25006" y="2412"/>
                </a:lnTo>
                <a:close/>
              </a:path>
              <a:path w="40004" h="26670">
                <a:moveTo>
                  <a:pt x="14236" y="0"/>
                </a:moveTo>
                <a:lnTo>
                  <a:pt x="9296" y="0"/>
                </a:lnTo>
                <a:lnTo>
                  <a:pt x="4317" y="1244"/>
                </a:lnTo>
                <a:lnTo>
                  <a:pt x="0" y="3708"/>
                </a:lnTo>
                <a:lnTo>
                  <a:pt x="1358" y="4876"/>
                </a:lnTo>
                <a:lnTo>
                  <a:pt x="1981" y="5524"/>
                </a:lnTo>
                <a:lnTo>
                  <a:pt x="2946" y="5067"/>
                </a:lnTo>
                <a:lnTo>
                  <a:pt x="3949" y="4686"/>
                </a:lnTo>
                <a:lnTo>
                  <a:pt x="4978" y="4368"/>
                </a:lnTo>
                <a:lnTo>
                  <a:pt x="7848" y="3098"/>
                </a:lnTo>
                <a:lnTo>
                  <a:pt x="10985" y="2412"/>
                </a:lnTo>
                <a:lnTo>
                  <a:pt x="25006" y="2412"/>
                </a:lnTo>
                <a:lnTo>
                  <a:pt x="23368" y="1491"/>
                </a:lnTo>
                <a:lnTo>
                  <a:pt x="1423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6" name="object 1736"/>
          <p:cNvSpPr/>
          <p:nvPr/>
        </p:nvSpPr>
        <p:spPr>
          <a:xfrm>
            <a:off x="5348096" y="5012639"/>
            <a:ext cx="42214" cy="44869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7" name="object 1737"/>
          <p:cNvSpPr/>
          <p:nvPr/>
        </p:nvSpPr>
        <p:spPr>
          <a:xfrm>
            <a:off x="5345328" y="5010239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32029" y="45656"/>
                </a:moveTo>
                <a:lnTo>
                  <a:pt x="29463" y="46697"/>
                </a:lnTo>
                <a:lnTo>
                  <a:pt x="26593" y="47269"/>
                </a:lnTo>
                <a:lnTo>
                  <a:pt x="22134" y="47269"/>
                </a:lnTo>
                <a:lnTo>
                  <a:pt x="23070" y="48259"/>
                </a:lnTo>
                <a:lnTo>
                  <a:pt x="23812" y="49187"/>
                </a:lnTo>
                <a:lnTo>
                  <a:pt x="24561" y="50291"/>
                </a:lnTo>
                <a:lnTo>
                  <a:pt x="25717" y="50203"/>
                </a:lnTo>
                <a:lnTo>
                  <a:pt x="26847" y="50037"/>
                </a:lnTo>
                <a:lnTo>
                  <a:pt x="27939" y="49834"/>
                </a:lnTo>
                <a:lnTo>
                  <a:pt x="29159" y="48259"/>
                </a:lnTo>
                <a:lnTo>
                  <a:pt x="30131" y="47269"/>
                </a:lnTo>
                <a:lnTo>
                  <a:pt x="26593" y="47269"/>
                </a:lnTo>
                <a:lnTo>
                  <a:pt x="30169" y="47231"/>
                </a:lnTo>
                <a:lnTo>
                  <a:pt x="30530" y="46862"/>
                </a:lnTo>
                <a:lnTo>
                  <a:pt x="32029" y="45656"/>
                </a:lnTo>
                <a:close/>
              </a:path>
              <a:path w="47625" h="50800">
                <a:moveTo>
                  <a:pt x="44983" y="29692"/>
                </a:moveTo>
                <a:lnTo>
                  <a:pt x="43840" y="34721"/>
                </a:lnTo>
                <a:lnTo>
                  <a:pt x="41338" y="39052"/>
                </a:lnTo>
                <a:lnTo>
                  <a:pt x="37757" y="42151"/>
                </a:lnTo>
                <a:lnTo>
                  <a:pt x="39890" y="41186"/>
                </a:lnTo>
                <a:lnTo>
                  <a:pt x="42151" y="40500"/>
                </a:lnTo>
                <a:lnTo>
                  <a:pt x="44450" y="40081"/>
                </a:lnTo>
                <a:lnTo>
                  <a:pt x="45656" y="38582"/>
                </a:lnTo>
                <a:lnTo>
                  <a:pt x="46685" y="36918"/>
                </a:lnTo>
                <a:lnTo>
                  <a:pt x="47523" y="35140"/>
                </a:lnTo>
                <a:lnTo>
                  <a:pt x="46456" y="33439"/>
                </a:lnTo>
                <a:lnTo>
                  <a:pt x="45593" y="31610"/>
                </a:lnTo>
                <a:lnTo>
                  <a:pt x="44983" y="29692"/>
                </a:lnTo>
                <a:close/>
              </a:path>
              <a:path w="47625" h="50800">
                <a:moveTo>
                  <a:pt x="7836" y="39611"/>
                </a:moveTo>
                <a:lnTo>
                  <a:pt x="4914" y="39611"/>
                </a:lnTo>
                <a:lnTo>
                  <a:pt x="6565" y="39763"/>
                </a:lnTo>
                <a:lnTo>
                  <a:pt x="8204" y="40043"/>
                </a:lnTo>
                <a:lnTo>
                  <a:pt x="7836" y="39611"/>
                </a:lnTo>
                <a:close/>
              </a:path>
              <a:path w="47625" h="50800">
                <a:moveTo>
                  <a:pt x="2768" y="29540"/>
                </a:moveTo>
                <a:lnTo>
                  <a:pt x="2133" y="31927"/>
                </a:lnTo>
                <a:lnTo>
                  <a:pt x="1193" y="34150"/>
                </a:lnTo>
                <a:lnTo>
                  <a:pt x="0" y="36169"/>
                </a:lnTo>
                <a:lnTo>
                  <a:pt x="622" y="37376"/>
                </a:lnTo>
                <a:lnTo>
                  <a:pt x="1333" y="38544"/>
                </a:lnTo>
                <a:lnTo>
                  <a:pt x="2146" y="39636"/>
                </a:lnTo>
                <a:lnTo>
                  <a:pt x="7836" y="39611"/>
                </a:lnTo>
                <a:lnTo>
                  <a:pt x="5638" y="37033"/>
                </a:lnTo>
                <a:lnTo>
                  <a:pt x="3797" y="33350"/>
                </a:lnTo>
                <a:lnTo>
                  <a:pt x="2768" y="29540"/>
                </a:lnTo>
                <a:close/>
              </a:path>
              <a:path w="47625" h="50800">
                <a:moveTo>
                  <a:pt x="38586" y="2400"/>
                </a:moveTo>
                <a:lnTo>
                  <a:pt x="24472" y="2400"/>
                </a:lnTo>
                <a:lnTo>
                  <a:pt x="25666" y="2438"/>
                </a:lnTo>
                <a:lnTo>
                  <a:pt x="35128" y="2946"/>
                </a:lnTo>
                <a:lnTo>
                  <a:pt x="41732" y="10198"/>
                </a:lnTo>
                <a:lnTo>
                  <a:pt x="44373" y="18567"/>
                </a:lnTo>
                <a:lnTo>
                  <a:pt x="44805" y="16078"/>
                </a:lnTo>
                <a:lnTo>
                  <a:pt x="45542" y="13792"/>
                </a:lnTo>
                <a:lnTo>
                  <a:pt x="46520" y="11722"/>
                </a:lnTo>
                <a:lnTo>
                  <a:pt x="41821" y="3848"/>
                </a:lnTo>
                <a:lnTo>
                  <a:pt x="38586" y="2400"/>
                </a:lnTo>
                <a:close/>
              </a:path>
              <a:path w="47625" h="50800">
                <a:moveTo>
                  <a:pt x="33223" y="0"/>
                </a:moveTo>
                <a:lnTo>
                  <a:pt x="24536" y="0"/>
                </a:lnTo>
                <a:lnTo>
                  <a:pt x="17700" y="801"/>
                </a:lnTo>
                <a:lnTo>
                  <a:pt x="11242" y="3194"/>
                </a:lnTo>
                <a:lnTo>
                  <a:pt x="5580" y="7158"/>
                </a:lnTo>
                <a:lnTo>
                  <a:pt x="1130" y="12674"/>
                </a:lnTo>
                <a:lnTo>
                  <a:pt x="1854" y="14198"/>
                </a:lnTo>
                <a:lnTo>
                  <a:pt x="2438" y="15849"/>
                </a:lnTo>
                <a:lnTo>
                  <a:pt x="2870" y="17627"/>
                </a:lnTo>
                <a:lnTo>
                  <a:pt x="6113" y="11487"/>
                </a:lnTo>
                <a:lnTo>
                  <a:pt x="11147" y="6670"/>
                </a:lnTo>
                <a:lnTo>
                  <a:pt x="17443" y="3525"/>
                </a:lnTo>
                <a:lnTo>
                  <a:pt x="24472" y="2400"/>
                </a:lnTo>
                <a:lnTo>
                  <a:pt x="38586" y="2400"/>
                </a:lnTo>
                <a:lnTo>
                  <a:pt x="3322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8" name="object 1738"/>
          <p:cNvSpPr/>
          <p:nvPr/>
        </p:nvSpPr>
        <p:spPr>
          <a:xfrm>
            <a:off x="5394109" y="5009693"/>
            <a:ext cx="43281" cy="44869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9" name="object 1739"/>
          <p:cNvSpPr/>
          <p:nvPr/>
        </p:nvSpPr>
        <p:spPr>
          <a:xfrm>
            <a:off x="5393575" y="5026952"/>
            <a:ext cx="1892" cy="11569"/>
          </a:xfrm>
          <a:prstGeom prst="rect">
            <a:avLst/>
          </a:prstGeom>
          <a:blipFill>
            <a:blip r:embed="rId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0" name="object 1740"/>
          <p:cNvSpPr/>
          <p:nvPr/>
        </p:nvSpPr>
        <p:spPr>
          <a:xfrm>
            <a:off x="5391848" y="5007292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17221" y="46342"/>
                </a:moveTo>
                <a:lnTo>
                  <a:pt x="19050" y="47447"/>
                </a:lnTo>
                <a:lnTo>
                  <a:pt x="20739" y="48806"/>
                </a:lnTo>
                <a:lnTo>
                  <a:pt x="22225" y="50393"/>
                </a:lnTo>
                <a:lnTo>
                  <a:pt x="22948" y="50393"/>
                </a:lnTo>
                <a:lnTo>
                  <a:pt x="23710" y="49237"/>
                </a:lnTo>
                <a:lnTo>
                  <a:pt x="24549" y="48171"/>
                </a:lnTo>
                <a:lnTo>
                  <a:pt x="25450" y="47193"/>
                </a:lnTo>
                <a:lnTo>
                  <a:pt x="20294" y="47155"/>
                </a:lnTo>
                <a:lnTo>
                  <a:pt x="18719" y="46837"/>
                </a:lnTo>
                <a:lnTo>
                  <a:pt x="17221" y="46342"/>
                </a:lnTo>
                <a:close/>
              </a:path>
              <a:path w="50164" h="50800">
                <a:moveTo>
                  <a:pt x="3200" y="31229"/>
                </a:moveTo>
                <a:lnTo>
                  <a:pt x="2768" y="33680"/>
                </a:lnTo>
                <a:lnTo>
                  <a:pt x="2019" y="35979"/>
                </a:lnTo>
                <a:lnTo>
                  <a:pt x="1015" y="38100"/>
                </a:lnTo>
                <a:lnTo>
                  <a:pt x="2031" y="39712"/>
                </a:lnTo>
                <a:lnTo>
                  <a:pt x="3313" y="41313"/>
                </a:lnTo>
                <a:lnTo>
                  <a:pt x="4597" y="42608"/>
                </a:lnTo>
                <a:lnTo>
                  <a:pt x="7442" y="42748"/>
                </a:lnTo>
                <a:lnTo>
                  <a:pt x="10248" y="43294"/>
                </a:lnTo>
                <a:lnTo>
                  <a:pt x="12903" y="44272"/>
                </a:lnTo>
                <a:lnTo>
                  <a:pt x="8305" y="41313"/>
                </a:lnTo>
                <a:lnTo>
                  <a:pt x="4965" y="36474"/>
                </a:lnTo>
                <a:lnTo>
                  <a:pt x="3200" y="31229"/>
                </a:lnTo>
                <a:close/>
              </a:path>
              <a:path w="50164" h="50800">
                <a:moveTo>
                  <a:pt x="35202" y="2400"/>
                </a:moveTo>
                <a:lnTo>
                  <a:pt x="24422" y="2400"/>
                </a:lnTo>
                <a:lnTo>
                  <a:pt x="25590" y="2438"/>
                </a:lnTo>
                <a:lnTo>
                  <a:pt x="33603" y="4727"/>
                </a:lnTo>
                <a:lnTo>
                  <a:pt x="39733" y="9953"/>
                </a:lnTo>
                <a:lnTo>
                  <a:pt x="43780" y="17079"/>
                </a:lnTo>
                <a:lnTo>
                  <a:pt x="45542" y="25069"/>
                </a:lnTo>
                <a:lnTo>
                  <a:pt x="45250" y="30492"/>
                </a:lnTo>
                <a:lnTo>
                  <a:pt x="43472" y="35369"/>
                </a:lnTo>
                <a:lnTo>
                  <a:pt x="40525" y="39166"/>
                </a:lnTo>
                <a:lnTo>
                  <a:pt x="42138" y="38874"/>
                </a:lnTo>
                <a:lnTo>
                  <a:pt x="43764" y="38722"/>
                </a:lnTo>
                <a:lnTo>
                  <a:pt x="45402" y="38696"/>
                </a:lnTo>
                <a:lnTo>
                  <a:pt x="46329" y="37350"/>
                </a:lnTo>
                <a:lnTo>
                  <a:pt x="47142" y="35915"/>
                </a:lnTo>
                <a:lnTo>
                  <a:pt x="47815" y="34366"/>
                </a:lnTo>
                <a:lnTo>
                  <a:pt x="48008" y="31229"/>
                </a:lnTo>
                <a:lnTo>
                  <a:pt x="48124" y="30492"/>
                </a:lnTo>
                <a:lnTo>
                  <a:pt x="48831" y="27711"/>
                </a:lnTo>
                <a:lnTo>
                  <a:pt x="49989" y="25069"/>
                </a:lnTo>
                <a:lnTo>
                  <a:pt x="50063" y="24244"/>
                </a:lnTo>
                <a:lnTo>
                  <a:pt x="47439" y="13571"/>
                </a:lnTo>
                <a:lnTo>
                  <a:pt x="41600" y="6002"/>
                </a:lnTo>
                <a:lnTo>
                  <a:pt x="35202" y="2400"/>
                </a:lnTo>
                <a:close/>
              </a:path>
              <a:path w="50164" h="50800">
                <a:moveTo>
                  <a:pt x="24460" y="0"/>
                </a:moveTo>
                <a:lnTo>
                  <a:pt x="17119" y="929"/>
                </a:lnTo>
                <a:lnTo>
                  <a:pt x="10248" y="3700"/>
                </a:lnTo>
                <a:lnTo>
                  <a:pt x="4368" y="8288"/>
                </a:lnTo>
                <a:lnTo>
                  <a:pt x="0" y="14668"/>
                </a:lnTo>
                <a:lnTo>
                  <a:pt x="901" y="16179"/>
                </a:lnTo>
                <a:lnTo>
                  <a:pt x="1676" y="17856"/>
                </a:lnTo>
                <a:lnTo>
                  <a:pt x="2260" y="19672"/>
                </a:lnTo>
                <a:lnTo>
                  <a:pt x="5141" y="12762"/>
                </a:lnTo>
                <a:lnTo>
                  <a:pt x="10236" y="7292"/>
                </a:lnTo>
                <a:lnTo>
                  <a:pt x="16883" y="3695"/>
                </a:lnTo>
                <a:lnTo>
                  <a:pt x="24422" y="2400"/>
                </a:lnTo>
                <a:lnTo>
                  <a:pt x="35202" y="2400"/>
                </a:lnTo>
                <a:lnTo>
                  <a:pt x="33591" y="1493"/>
                </a:lnTo>
                <a:lnTo>
                  <a:pt x="2446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1" name="object 1741"/>
          <p:cNvSpPr/>
          <p:nvPr/>
        </p:nvSpPr>
        <p:spPr>
          <a:xfrm>
            <a:off x="5389218" y="5028819"/>
            <a:ext cx="1704" cy="11112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2" name="object 1742"/>
          <p:cNvSpPr/>
          <p:nvPr/>
        </p:nvSpPr>
        <p:spPr>
          <a:xfrm>
            <a:off x="5389702" y="502196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33" y="0"/>
                </a:moveTo>
                <a:lnTo>
                  <a:pt x="1168" y="2070"/>
                </a:lnTo>
                <a:lnTo>
                  <a:pt x="431" y="4356"/>
                </a:lnTo>
                <a:lnTo>
                  <a:pt x="0" y="6857"/>
                </a:lnTo>
                <a:lnTo>
                  <a:pt x="673" y="8978"/>
                </a:lnTo>
                <a:lnTo>
                  <a:pt x="1092" y="11163"/>
                </a:lnTo>
                <a:lnTo>
                  <a:pt x="1129" y="15125"/>
                </a:lnTo>
                <a:lnTo>
                  <a:pt x="922" y="16560"/>
                </a:lnTo>
                <a:lnTo>
                  <a:pt x="596" y="17970"/>
                </a:lnTo>
                <a:lnTo>
                  <a:pt x="1206" y="19888"/>
                </a:lnTo>
                <a:lnTo>
                  <a:pt x="2070" y="21716"/>
                </a:lnTo>
                <a:lnTo>
                  <a:pt x="3149" y="23431"/>
                </a:lnTo>
                <a:lnTo>
                  <a:pt x="4165" y="21310"/>
                </a:lnTo>
                <a:lnTo>
                  <a:pt x="4902" y="19011"/>
                </a:lnTo>
                <a:lnTo>
                  <a:pt x="5346" y="16560"/>
                </a:lnTo>
                <a:lnTo>
                  <a:pt x="4864" y="15125"/>
                </a:lnTo>
                <a:lnTo>
                  <a:pt x="4495" y="13665"/>
                </a:lnTo>
                <a:lnTo>
                  <a:pt x="3848" y="9690"/>
                </a:lnTo>
                <a:lnTo>
                  <a:pt x="3924" y="7277"/>
                </a:lnTo>
                <a:lnTo>
                  <a:pt x="4394" y="5003"/>
                </a:lnTo>
                <a:lnTo>
                  <a:pt x="3809" y="3187"/>
                </a:lnTo>
                <a:lnTo>
                  <a:pt x="3047" y="1511"/>
                </a:lnTo>
                <a:lnTo>
                  <a:pt x="21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3" name="object 1743"/>
          <p:cNvSpPr/>
          <p:nvPr/>
        </p:nvSpPr>
        <p:spPr>
          <a:xfrm>
            <a:off x="5301081" y="5011635"/>
            <a:ext cx="42659" cy="44856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4" name="object 1744"/>
          <p:cNvSpPr/>
          <p:nvPr/>
        </p:nvSpPr>
        <p:spPr>
          <a:xfrm>
            <a:off x="5342763" y="5029517"/>
            <a:ext cx="1625" cy="11391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5" name="object 1745"/>
          <p:cNvSpPr/>
          <p:nvPr/>
        </p:nvSpPr>
        <p:spPr>
          <a:xfrm>
            <a:off x="5298020" y="500922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45326" y="31686"/>
                </a:moveTo>
                <a:lnTo>
                  <a:pt x="42319" y="37997"/>
                </a:lnTo>
                <a:lnTo>
                  <a:pt x="37692" y="42927"/>
                </a:lnTo>
                <a:lnTo>
                  <a:pt x="31633" y="46136"/>
                </a:lnTo>
                <a:lnTo>
                  <a:pt x="24333" y="47282"/>
                </a:lnTo>
                <a:lnTo>
                  <a:pt x="23848" y="47282"/>
                </a:lnTo>
                <a:lnTo>
                  <a:pt x="24625" y="48183"/>
                </a:lnTo>
                <a:lnTo>
                  <a:pt x="25349" y="49187"/>
                </a:lnTo>
                <a:lnTo>
                  <a:pt x="25996" y="50253"/>
                </a:lnTo>
                <a:lnTo>
                  <a:pt x="27305" y="50114"/>
                </a:lnTo>
                <a:lnTo>
                  <a:pt x="28575" y="49911"/>
                </a:lnTo>
                <a:lnTo>
                  <a:pt x="29819" y="49631"/>
                </a:lnTo>
                <a:lnTo>
                  <a:pt x="31886" y="47282"/>
                </a:lnTo>
                <a:lnTo>
                  <a:pt x="23837" y="47269"/>
                </a:lnTo>
                <a:lnTo>
                  <a:pt x="31897" y="47269"/>
                </a:lnTo>
                <a:lnTo>
                  <a:pt x="33629" y="45300"/>
                </a:lnTo>
                <a:lnTo>
                  <a:pt x="38785" y="42506"/>
                </a:lnTo>
                <a:lnTo>
                  <a:pt x="44297" y="41313"/>
                </a:lnTo>
                <a:lnTo>
                  <a:pt x="45427" y="40043"/>
                </a:lnTo>
                <a:lnTo>
                  <a:pt x="46443" y="38671"/>
                </a:lnTo>
                <a:lnTo>
                  <a:pt x="47307" y="37198"/>
                </a:lnTo>
                <a:lnTo>
                  <a:pt x="46431" y="35445"/>
                </a:lnTo>
                <a:lnTo>
                  <a:pt x="45745" y="33604"/>
                </a:lnTo>
                <a:lnTo>
                  <a:pt x="45326" y="31686"/>
                </a:lnTo>
                <a:close/>
              </a:path>
              <a:path w="48895" h="50800">
                <a:moveTo>
                  <a:pt x="25400" y="0"/>
                </a:moveTo>
                <a:lnTo>
                  <a:pt x="18039" y="932"/>
                </a:lnTo>
                <a:lnTo>
                  <a:pt x="11150" y="3716"/>
                </a:lnTo>
                <a:lnTo>
                  <a:pt x="5261" y="8331"/>
                </a:lnTo>
                <a:lnTo>
                  <a:pt x="901" y="14757"/>
                </a:lnTo>
                <a:lnTo>
                  <a:pt x="1854" y="17297"/>
                </a:lnTo>
                <a:lnTo>
                  <a:pt x="2451" y="20154"/>
                </a:lnTo>
                <a:lnTo>
                  <a:pt x="2654" y="23698"/>
                </a:lnTo>
                <a:lnTo>
                  <a:pt x="2438" y="27571"/>
                </a:lnTo>
                <a:lnTo>
                  <a:pt x="1493" y="31165"/>
                </a:lnTo>
                <a:lnTo>
                  <a:pt x="0" y="34290"/>
                </a:lnTo>
                <a:lnTo>
                  <a:pt x="635" y="35839"/>
                </a:lnTo>
                <a:lnTo>
                  <a:pt x="1435" y="37337"/>
                </a:lnTo>
                <a:lnTo>
                  <a:pt x="2387" y="38747"/>
                </a:lnTo>
                <a:lnTo>
                  <a:pt x="6870" y="38798"/>
                </a:lnTo>
                <a:lnTo>
                  <a:pt x="8216" y="38989"/>
                </a:lnTo>
                <a:lnTo>
                  <a:pt x="5531" y="35445"/>
                </a:lnTo>
                <a:lnTo>
                  <a:pt x="3753" y="31127"/>
                </a:lnTo>
                <a:lnTo>
                  <a:pt x="3060" y="26860"/>
                </a:lnTo>
                <a:lnTo>
                  <a:pt x="3787" y="17868"/>
                </a:lnTo>
                <a:lnTo>
                  <a:pt x="3867" y="17297"/>
                </a:lnTo>
                <a:lnTo>
                  <a:pt x="8612" y="9588"/>
                </a:lnTo>
                <a:lnTo>
                  <a:pt x="16189" y="4339"/>
                </a:lnTo>
                <a:lnTo>
                  <a:pt x="25336" y="2412"/>
                </a:lnTo>
                <a:lnTo>
                  <a:pt x="36310" y="2412"/>
                </a:lnTo>
                <a:lnTo>
                  <a:pt x="32348" y="846"/>
                </a:lnTo>
                <a:lnTo>
                  <a:pt x="25400" y="0"/>
                </a:lnTo>
                <a:close/>
              </a:path>
              <a:path w="48895" h="50800">
                <a:moveTo>
                  <a:pt x="36310" y="2412"/>
                </a:moveTo>
                <a:lnTo>
                  <a:pt x="25336" y="2412"/>
                </a:lnTo>
                <a:lnTo>
                  <a:pt x="26530" y="2438"/>
                </a:lnTo>
                <a:lnTo>
                  <a:pt x="33477" y="4181"/>
                </a:lnTo>
                <a:lnTo>
                  <a:pt x="39074" y="8166"/>
                </a:lnTo>
                <a:lnTo>
                  <a:pt x="43200" y="13750"/>
                </a:lnTo>
                <a:lnTo>
                  <a:pt x="45732" y="20294"/>
                </a:lnTo>
                <a:lnTo>
                  <a:pt x="46355" y="17868"/>
                </a:lnTo>
                <a:lnTo>
                  <a:pt x="47282" y="15671"/>
                </a:lnTo>
                <a:lnTo>
                  <a:pt x="48437" y="13690"/>
                </a:lnTo>
                <a:lnTo>
                  <a:pt x="44311" y="7672"/>
                </a:lnTo>
                <a:lnTo>
                  <a:pt x="38800" y="3397"/>
                </a:lnTo>
                <a:lnTo>
                  <a:pt x="36310" y="2412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6" name="object 1746"/>
          <p:cNvSpPr/>
          <p:nvPr/>
        </p:nvSpPr>
        <p:spPr>
          <a:xfrm>
            <a:off x="5346992" y="5027866"/>
            <a:ext cx="2044" cy="11912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7" name="object 1747"/>
          <p:cNvSpPr/>
          <p:nvPr/>
        </p:nvSpPr>
        <p:spPr>
          <a:xfrm>
            <a:off x="5343334" y="5022926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3124" y="0"/>
                </a:moveTo>
                <a:lnTo>
                  <a:pt x="1955" y="1968"/>
                </a:lnTo>
                <a:lnTo>
                  <a:pt x="1041" y="4165"/>
                </a:lnTo>
                <a:lnTo>
                  <a:pt x="406" y="6591"/>
                </a:lnTo>
                <a:lnTo>
                  <a:pt x="812" y="8191"/>
                </a:lnTo>
                <a:lnTo>
                  <a:pt x="1054" y="9804"/>
                </a:lnTo>
                <a:lnTo>
                  <a:pt x="1041" y="13716"/>
                </a:lnTo>
                <a:lnTo>
                  <a:pt x="619" y="15976"/>
                </a:lnTo>
                <a:lnTo>
                  <a:pt x="0" y="17983"/>
                </a:lnTo>
                <a:lnTo>
                  <a:pt x="431" y="19900"/>
                </a:lnTo>
                <a:lnTo>
                  <a:pt x="1104" y="21742"/>
                </a:lnTo>
                <a:lnTo>
                  <a:pt x="1993" y="23495"/>
                </a:lnTo>
                <a:lnTo>
                  <a:pt x="3187" y="21462"/>
                </a:lnTo>
                <a:lnTo>
                  <a:pt x="4127" y="19253"/>
                </a:lnTo>
                <a:lnTo>
                  <a:pt x="4762" y="16865"/>
                </a:lnTo>
                <a:lnTo>
                  <a:pt x="4510" y="15925"/>
                </a:lnTo>
                <a:lnTo>
                  <a:pt x="4330" y="15074"/>
                </a:lnTo>
                <a:lnTo>
                  <a:pt x="3657" y="10909"/>
                </a:lnTo>
                <a:lnTo>
                  <a:pt x="3949" y="7797"/>
                </a:lnTo>
                <a:lnTo>
                  <a:pt x="4864" y="4952"/>
                </a:lnTo>
                <a:lnTo>
                  <a:pt x="4432" y="3162"/>
                </a:lnTo>
                <a:lnTo>
                  <a:pt x="3848" y="1511"/>
                </a:lnTo>
                <a:lnTo>
                  <a:pt x="31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8" name="object 1748"/>
          <p:cNvSpPr/>
          <p:nvPr/>
        </p:nvSpPr>
        <p:spPr>
          <a:xfrm>
            <a:off x="5252720" y="5010708"/>
            <a:ext cx="43408" cy="44132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9" name="object 1749"/>
          <p:cNvSpPr/>
          <p:nvPr/>
        </p:nvSpPr>
        <p:spPr>
          <a:xfrm>
            <a:off x="5250167" y="5008308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5639" y="2400"/>
                </a:moveTo>
                <a:lnTo>
                  <a:pt x="24828" y="2400"/>
                </a:lnTo>
                <a:lnTo>
                  <a:pt x="26009" y="2438"/>
                </a:lnTo>
                <a:lnTo>
                  <a:pt x="34051" y="4736"/>
                </a:lnTo>
                <a:lnTo>
                  <a:pt x="40192" y="9982"/>
                </a:lnTo>
                <a:lnTo>
                  <a:pt x="44233" y="17133"/>
                </a:lnTo>
                <a:lnTo>
                  <a:pt x="45971" y="25158"/>
                </a:lnTo>
                <a:lnTo>
                  <a:pt x="44514" y="32572"/>
                </a:lnTo>
                <a:lnTo>
                  <a:pt x="41186" y="38854"/>
                </a:lnTo>
                <a:lnTo>
                  <a:pt x="36190" y="43628"/>
                </a:lnTo>
                <a:lnTo>
                  <a:pt x="29730" y="46532"/>
                </a:lnTo>
                <a:lnTo>
                  <a:pt x="30022" y="47434"/>
                </a:lnTo>
                <a:lnTo>
                  <a:pt x="30276" y="48361"/>
                </a:lnTo>
                <a:lnTo>
                  <a:pt x="30479" y="49326"/>
                </a:lnTo>
                <a:lnTo>
                  <a:pt x="30683" y="49276"/>
                </a:lnTo>
                <a:lnTo>
                  <a:pt x="34226" y="44932"/>
                </a:lnTo>
                <a:lnTo>
                  <a:pt x="39103" y="42024"/>
                </a:lnTo>
                <a:lnTo>
                  <a:pt x="44373" y="40614"/>
                </a:lnTo>
                <a:lnTo>
                  <a:pt x="45745" y="38976"/>
                </a:lnTo>
                <a:lnTo>
                  <a:pt x="46913" y="37172"/>
                </a:lnTo>
                <a:lnTo>
                  <a:pt x="47853" y="35204"/>
                </a:lnTo>
                <a:lnTo>
                  <a:pt x="46685" y="32308"/>
                </a:lnTo>
                <a:lnTo>
                  <a:pt x="46100" y="29171"/>
                </a:lnTo>
                <a:lnTo>
                  <a:pt x="46482" y="22098"/>
                </a:lnTo>
                <a:lnTo>
                  <a:pt x="47358" y="18656"/>
                </a:lnTo>
                <a:lnTo>
                  <a:pt x="48755" y="15671"/>
                </a:lnTo>
                <a:lnTo>
                  <a:pt x="44781" y="8781"/>
                </a:lnTo>
                <a:lnTo>
                  <a:pt x="39112" y="3887"/>
                </a:lnTo>
                <a:lnTo>
                  <a:pt x="35639" y="2400"/>
                </a:lnTo>
                <a:close/>
              </a:path>
              <a:path w="48895" h="49529">
                <a:moveTo>
                  <a:pt x="24879" y="0"/>
                </a:moveTo>
                <a:lnTo>
                  <a:pt x="17307" y="989"/>
                </a:lnTo>
                <a:lnTo>
                  <a:pt x="10253" y="3940"/>
                </a:lnTo>
                <a:lnTo>
                  <a:pt x="4292" y="8829"/>
                </a:lnTo>
                <a:lnTo>
                  <a:pt x="0" y="15633"/>
                </a:lnTo>
                <a:lnTo>
                  <a:pt x="1168" y="18415"/>
                </a:lnTo>
                <a:lnTo>
                  <a:pt x="1904" y="21577"/>
                </a:lnTo>
                <a:lnTo>
                  <a:pt x="1932" y="22098"/>
                </a:lnTo>
                <a:lnTo>
                  <a:pt x="2041" y="26860"/>
                </a:lnTo>
                <a:lnTo>
                  <a:pt x="1928" y="27914"/>
                </a:lnTo>
                <a:lnTo>
                  <a:pt x="1816" y="28727"/>
                </a:lnTo>
                <a:lnTo>
                  <a:pt x="1485" y="30226"/>
                </a:lnTo>
                <a:lnTo>
                  <a:pt x="3263" y="30035"/>
                </a:lnTo>
                <a:lnTo>
                  <a:pt x="2904" y="28727"/>
                </a:lnTo>
                <a:lnTo>
                  <a:pt x="2730" y="27914"/>
                </a:lnTo>
                <a:lnTo>
                  <a:pt x="2552" y="26860"/>
                </a:lnTo>
                <a:lnTo>
                  <a:pt x="3320" y="17359"/>
                </a:lnTo>
                <a:lnTo>
                  <a:pt x="8104" y="9582"/>
                </a:lnTo>
                <a:lnTo>
                  <a:pt x="15681" y="4329"/>
                </a:lnTo>
                <a:lnTo>
                  <a:pt x="24828" y="2400"/>
                </a:lnTo>
                <a:lnTo>
                  <a:pt x="35639" y="2400"/>
                </a:lnTo>
                <a:lnTo>
                  <a:pt x="32296" y="968"/>
                </a:lnTo>
                <a:lnTo>
                  <a:pt x="24879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0" name="object 1750"/>
          <p:cNvSpPr/>
          <p:nvPr/>
        </p:nvSpPr>
        <p:spPr>
          <a:xfrm>
            <a:off x="5296268" y="5023980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654" y="0"/>
                </a:moveTo>
                <a:lnTo>
                  <a:pt x="1257" y="2984"/>
                </a:lnTo>
                <a:lnTo>
                  <a:pt x="381" y="6426"/>
                </a:lnTo>
                <a:lnTo>
                  <a:pt x="0" y="13512"/>
                </a:lnTo>
                <a:lnTo>
                  <a:pt x="584" y="16637"/>
                </a:lnTo>
                <a:lnTo>
                  <a:pt x="1752" y="19532"/>
                </a:lnTo>
                <a:lnTo>
                  <a:pt x="3263" y="16382"/>
                </a:lnTo>
                <a:lnTo>
                  <a:pt x="4190" y="12826"/>
                </a:lnTo>
                <a:lnTo>
                  <a:pt x="4394" y="8953"/>
                </a:lnTo>
                <a:lnTo>
                  <a:pt x="4203" y="5397"/>
                </a:lnTo>
                <a:lnTo>
                  <a:pt x="3606" y="2539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1" name="object 1751"/>
          <p:cNvSpPr/>
          <p:nvPr/>
        </p:nvSpPr>
        <p:spPr>
          <a:xfrm>
            <a:off x="5165420" y="5035613"/>
            <a:ext cx="34099" cy="44107"/>
          </a:xfrm>
          <a:prstGeom prst="rect">
            <a:avLst/>
          </a:prstGeom>
          <a:blipFill>
            <a:blip r:embed="rId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2" name="object 1752"/>
          <p:cNvSpPr/>
          <p:nvPr/>
        </p:nvSpPr>
        <p:spPr>
          <a:xfrm>
            <a:off x="5160998" y="5032933"/>
            <a:ext cx="41910" cy="50165"/>
          </a:xfrm>
          <a:custGeom>
            <a:avLst/>
            <a:gdLst/>
            <a:ahLst/>
            <a:cxnLst/>
            <a:rect l="l" t="t" r="r" b="b"/>
            <a:pathLst>
              <a:path w="41910" h="50164">
                <a:moveTo>
                  <a:pt x="53" y="23507"/>
                </a:moveTo>
                <a:lnTo>
                  <a:pt x="24894" y="49911"/>
                </a:lnTo>
                <a:lnTo>
                  <a:pt x="26037" y="49885"/>
                </a:lnTo>
                <a:lnTo>
                  <a:pt x="32019" y="49555"/>
                </a:lnTo>
                <a:lnTo>
                  <a:pt x="37429" y="47650"/>
                </a:lnTo>
                <a:lnTo>
                  <a:pt x="38618" y="46786"/>
                </a:lnTo>
                <a:lnTo>
                  <a:pt x="30787" y="46786"/>
                </a:lnTo>
                <a:lnTo>
                  <a:pt x="24487" y="46748"/>
                </a:lnTo>
                <a:lnTo>
                  <a:pt x="4421" y="24688"/>
                </a:lnTo>
                <a:lnTo>
                  <a:pt x="2923" y="24447"/>
                </a:lnTo>
                <a:lnTo>
                  <a:pt x="1462" y="24053"/>
                </a:lnTo>
                <a:lnTo>
                  <a:pt x="53" y="23507"/>
                </a:lnTo>
                <a:close/>
              </a:path>
              <a:path w="41910" h="50164">
                <a:moveTo>
                  <a:pt x="38521" y="42976"/>
                </a:moveTo>
                <a:lnTo>
                  <a:pt x="35067" y="45389"/>
                </a:lnTo>
                <a:lnTo>
                  <a:pt x="30787" y="46786"/>
                </a:lnTo>
                <a:lnTo>
                  <a:pt x="38618" y="46786"/>
                </a:lnTo>
                <a:lnTo>
                  <a:pt x="41785" y="44488"/>
                </a:lnTo>
                <a:lnTo>
                  <a:pt x="40655" y="44056"/>
                </a:lnTo>
                <a:lnTo>
                  <a:pt x="39575" y="43548"/>
                </a:lnTo>
                <a:lnTo>
                  <a:pt x="38521" y="42976"/>
                </a:lnTo>
                <a:close/>
              </a:path>
              <a:path w="41910" h="50164">
                <a:moveTo>
                  <a:pt x="32273" y="0"/>
                </a:moveTo>
                <a:lnTo>
                  <a:pt x="32361" y="2679"/>
                </a:lnTo>
                <a:lnTo>
                  <a:pt x="33073" y="2895"/>
                </a:lnTo>
                <a:lnTo>
                  <a:pt x="33860" y="2159"/>
                </a:lnTo>
                <a:lnTo>
                  <a:pt x="34698" y="1473"/>
                </a:lnTo>
                <a:lnTo>
                  <a:pt x="35587" y="838"/>
                </a:lnTo>
                <a:lnTo>
                  <a:pt x="34495" y="495"/>
                </a:lnTo>
                <a:lnTo>
                  <a:pt x="33390" y="215"/>
                </a:lnTo>
                <a:lnTo>
                  <a:pt x="3227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3" name="object 1753"/>
          <p:cNvSpPr/>
          <p:nvPr/>
        </p:nvSpPr>
        <p:spPr>
          <a:xfrm>
            <a:off x="5204282" y="5011635"/>
            <a:ext cx="43472" cy="33324"/>
          </a:xfrm>
          <a:prstGeom prst="rect">
            <a:avLst/>
          </a:prstGeom>
          <a:blipFill>
            <a:blip r:embed="rId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4" name="object 1754"/>
          <p:cNvSpPr/>
          <p:nvPr/>
        </p:nvSpPr>
        <p:spPr>
          <a:xfrm>
            <a:off x="5199926" y="5009222"/>
            <a:ext cx="50800" cy="30480"/>
          </a:xfrm>
          <a:custGeom>
            <a:avLst/>
            <a:gdLst/>
            <a:ahLst/>
            <a:cxnLst/>
            <a:rect l="l" t="t" r="r" b="b"/>
            <a:pathLst>
              <a:path w="50800" h="30479">
                <a:moveTo>
                  <a:pt x="37581" y="2412"/>
                </a:moveTo>
                <a:lnTo>
                  <a:pt x="26682" y="2412"/>
                </a:lnTo>
                <a:lnTo>
                  <a:pt x="27863" y="2438"/>
                </a:lnTo>
                <a:lnTo>
                  <a:pt x="35905" y="4743"/>
                </a:lnTo>
                <a:lnTo>
                  <a:pt x="42046" y="9991"/>
                </a:lnTo>
                <a:lnTo>
                  <a:pt x="46087" y="17140"/>
                </a:lnTo>
                <a:lnTo>
                  <a:pt x="47828" y="25146"/>
                </a:lnTo>
                <a:lnTo>
                  <a:pt x="47713" y="26949"/>
                </a:lnTo>
                <a:lnTo>
                  <a:pt x="47459" y="28689"/>
                </a:lnTo>
                <a:lnTo>
                  <a:pt x="47040" y="30353"/>
                </a:lnTo>
                <a:lnTo>
                  <a:pt x="48094" y="30035"/>
                </a:lnTo>
                <a:lnTo>
                  <a:pt x="48641" y="29908"/>
                </a:lnTo>
                <a:lnTo>
                  <a:pt x="48209" y="28028"/>
                </a:lnTo>
                <a:lnTo>
                  <a:pt x="48110" y="26949"/>
                </a:lnTo>
                <a:lnTo>
                  <a:pt x="48081" y="25146"/>
                </a:lnTo>
                <a:lnTo>
                  <a:pt x="48323" y="20624"/>
                </a:lnTo>
                <a:lnTo>
                  <a:pt x="49060" y="17487"/>
                </a:lnTo>
                <a:lnTo>
                  <a:pt x="50228" y="14719"/>
                </a:lnTo>
                <a:lnTo>
                  <a:pt x="46175" y="8245"/>
                </a:lnTo>
                <a:lnTo>
                  <a:pt x="40578" y="3649"/>
                </a:lnTo>
                <a:lnTo>
                  <a:pt x="37581" y="2412"/>
                </a:lnTo>
                <a:close/>
              </a:path>
              <a:path w="50800" h="30479">
                <a:moveTo>
                  <a:pt x="26746" y="0"/>
                </a:moveTo>
                <a:lnTo>
                  <a:pt x="17682" y="1428"/>
                </a:lnTo>
                <a:lnTo>
                  <a:pt x="9539" y="5684"/>
                </a:lnTo>
                <a:lnTo>
                  <a:pt x="3312" y="12724"/>
                </a:lnTo>
                <a:lnTo>
                  <a:pt x="0" y="22504"/>
                </a:lnTo>
                <a:lnTo>
                  <a:pt x="1397" y="21780"/>
                </a:lnTo>
                <a:lnTo>
                  <a:pt x="2857" y="21183"/>
                </a:lnTo>
                <a:lnTo>
                  <a:pt x="4356" y="20713"/>
                </a:lnTo>
                <a:lnTo>
                  <a:pt x="7008" y="13423"/>
                </a:lnTo>
                <a:lnTo>
                  <a:pt x="12099" y="7624"/>
                </a:lnTo>
                <a:lnTo>
                  <a:pt x="18900" y="3795"/>
                </a:lnTo>
                <a:lnTo>
                  <a:pt x="26682" y="2412"/>
                </a:lnTo>
                <a:lnTo>
                  <a:pt x="37581" y="2412"/>
                </a:lnTo>
                <a:lnTo>
                  <a:pt x="33935" y="908"/>
                </a:lnTo>
                <a:lnTo>
                  <a:pt x="2674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5" name="object 1755"/>
          <p:cNvSpPr/>
          <p:nvPr/>
        </p:nvSpPr>
        <p:spPr>
          <a:xfrm>
            <a:off x="5247971" y="5023942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195" y="0"/>
                </a:moveTo>
                <a:lnTo>
                  <a:pt x="1014" y="2768"/>
                </a:lnTo>
                <a:lnTo>
                  <a:pt x="276" y="5943"/>
                </a:lnTo>
                <a:lnTo>
                  <a:pt x="85" y="9525"/>
                </a:lnTo>
                <a:lnTo>
                  <a:pt x="0" y="11531"/>
                </a:lnTo>
                <a:lnTo>
                  <a:pt x="163" y="13309"/>
                </a:lnTo>
                <a:lnTo>
                  <a:pt x="595" y="15189"/>
                </a:lnTo>
                <a:lnTo>
                  <a:pt x="1611" y="14935"/>
                </a:lnTo>
                <a:lnTo>
                  <a:pt x="2640" y="14731"/>
                </a:lnTo>
                <a:lnTo>
                  <a:pt x="3681" y="14592"/>
                </a:lnTo>
                <a:lnTo>
                  <a:pt x="4011" y="13093"/>
                </a:lnTo>
                <a:lnTo>
                  <a:pt x="4227" y="11531"/>
                </a:lnTo>
                <a:lnTo>
                  <a:pt x="4291" y="9525"/>
                </a:lnTo>
                <a:lnTo>
                  <a:pt x="4094" y="5918"/>
                </a:lnTo>
                <a:lnTo>
                  <a:pt x="3364" y="2768"/>
                </a:lnTo>
                <a:lnTo>
                  <a:pt x="21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6" name="object 1756"/>
          <p:cNvSpPr/>
          <p:nvPr/>
        </p:nvSpPr>
        <p:spPr>
          <a:xfrm>
            <a:off x="5150954" y="5015382"/>
            <a:ext cx="37566" cy="37452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7" name="object 1757"/>
          <p:cNvSpPr/>
          <p:nvPr/>
        </p:nvSpPr>
        <p:spPr>
          <a:xfrm>
            <a:off x="5165445" y="5034851"/>
            <a:ext cx="23444" cy="19913"/>
          </a:xfrm>
          <a:prstGeom prst="rect">
            <a:avLst/>
          </a:prstGeom>
          <a:blipFill>
            <a:blip r:embed="rId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8" name="object 1758"/>
          <p:cNvSpPr/>
          <p:nvPr/>
        </p:nvSpPr>
        <p:spPr>
          <a:xfrm>
            <a:off x="5146319" y="5012893"/>
            <a:ext cx="82880" cy="62953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9" name="object 1759"/>
          <p:cNvSpPr/>
          <p:nvPr/>
        </p:nvSpPr>
        <p:spPr>
          <a:xfrm>
            <a:off x="5197259" y="5030978"/>
            <a:ext cx="36245" cy="43916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0" name="object 1760"/>
          <p:cNvSpPr/>
          <p:nvPr/>
        </p:nvSpPr>
        <p:spPr>
          <a:xfrm>
            <a:off x="5199951" y="5032845"/>
            <a:ext cx="30048" cy="26771"/>
          </a:xfrm>
          <a:prstGeom prst="rect">
            <a:avLst/>
          </a:prstGeom>
          <a:blipFill>
            <a:blip r:embed="rId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1" name="object 1761"/>
          <p:cNvSpPr/>
          <p:nvPr/>
        </p:nvSpPr>
        <p:spPr>
          <a:xfrm>
            <a:off x="5199812" y="5035105"/>
            <a:ext cx="13753" cy="21717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2" name="object 1762"/>
          <p:cNvSpPr/>
          <p:nvPr/>
        </p:nvSpPr>
        <p:spPr>
          <a:xfrm>
            <a:off x="5196585" y="5031727"/>
            <a:ext cx="33655" cy="47625"/>
          </a:xfrm>
          <a:custGeom>
            <a:avLst/>
            <a:gdLst/>
            <a:ahLst/>
            <a:cxnLst/>
            <a:rect l="l" t="t" r="r" b="b"/>
            <a:pathLst>
              <a:path w="33654" h="47625">
                <a:moveTo>
                  <a:pt x="9182" y="43167"/>
                </a:moveTo>
                <a:lnTo>
                  <a:pt x="8192" y="44132"/>
                </a:lnTo>
                <a:lnTo>
                  <a:pt x="7264" y="44919"/>
                </a:lnTo>
                <a:lnTo>
                  <a:pt x="6210" y="45694"/>
                </a:lnTo>
                <a:lnTo>
                  <a:pt x="8851" y="46697"/>
                </a:lnTo>
                <a:lnTo>
                  <a:pt x="11645" y="47243"/>
                </a:lnTo>
                <a:lnTo>
                  <a:pt x="14465" y="47243"/>
                </a:lnTo>
                <a:lnTo>
                  <a:pt x="15621" y="47218"/>
                </a:lnTo>
                <a:lnTo>
                  <a:pt x="22593" y="46837"/>
                </a:lnTo>
                <a:lnTo>
                  <a:pt x="28790" y="44297"/>
                </a:lnTo>
                <a:lnTo>
                  <a:pt x="28975" y="44132"/>
                </a:lnTo>
                <a:lnTo>
                  <a:pt x="15011" y="44132"/>
                </a:lnTo>
                <a:lnTo>
                  <a:pt x="12344" y="43992"/>
                </a:lnTo>
                <a:lnTo>
                  <a:pt x="10718" y="43675"/>
                </a:lnTo>
                <a:lnTo>
                  <a:pt x="9182" y="43167"/>
                </a:lnTo>
                <a:close/>
              </a:path>
              <a:path w="33654" h="47625">
                <a:moveTo>
                  <a:pt x="32410" y="36271"/>
                </a:moveTo>
                <a:lnTo>
                  <a:pt x="28511" y="41122"/>
                </a:lnTo>
                <a:lnTo>
                  <a:pt x="22656" y="44132"/>
                </a:lnTo>
                <a:lnTo>
                  <a:pt x="28975" y="44132"/>
                </a:lnTo>
                <a:lnTo>
                  <a:pt x="33451" y="40131"/>
                </a:lnTo>
                <a:lnTo>
                  <a:pt x="32994" y="38874"/>
                </a:lnTo>
                <a:lnTo>
                  <a:pt x="32638" y="37591"/>
                </a:lnTo>
                <a:lnTo>
                  <a:pt x="32410" y="36271"/>
                </a:lnTo>
                <a:close/>
              </a:path>
              <a:path w="33654" h="47625">
                <a:moveTo>
                  <a:pt x="3352" y="0"/>
                </a:moveTo>
                <a:lnTo>
                  <a:pt x="2184" y="596"/>
                </a:lnTo>
                <a:lnTo>
                  <a:pt x="1066" y="1282"/>
                </a:lnTo>
                <a:lnTo>
                  <a:pt x="0" y="2044"/>
                </a:lnTo>
                <a:lnTo>
                  <a:pt x="1054" y="2374"/>
                </a:lnTo>
                <a:lnTo>
                  <a:pt x="2082" y="2781"/>
                </a:lnTo>
                <a:lnTo>
                  <a:pt x="3086" y="3238"/>
                </a:lnTo>
                <a:lnTo>
                  <a:pt x="3197" y="1282"/>
                </a:lnTo>
                <a:lnTo>
                  <a:pt x="335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3" name="object 1763"/>
          <p:cNvSpPr/>
          <p:nvPr/>
        </p:nvSpPr>
        <p:spPr>
          <a:xfrm>
            <a:off x="5186146" y="5035829"/>
            <a:ext cx="16319" cy="40081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4" name="object 1764"/>
          <p:cNvSpPr/>
          <p:nvPr/>
        </p:nvSpPr>
        <p:spPr>
          <a:xfrm>
            <a:off x="5194071" y="5033759"/>
            <a:ext cx="12065" cy="43815"/>
          </a:xfrm>
          <a:custGeom>
            <a:avLst/>
            <a:gdLst/>
            <a:ahLst/>
            <a:cxnLst/>
            <a:rect l="l" t="t" r="r" b="b"/>
            <a:pathLst>
              <a:path w="12064" h="43814">
                <a:moveTo>
                  <a:pt x="8394" y="39636"/>
                </a:moveTo>
                <a:lnTo>
                  <a:pt x="7492" y="40563"/>
                </a:lnTo>
                <a:lnTo>
                  <a:pt x="6515" y="41401"/>
                </a:lnTo>
                <a:lnTo>
                  <a:pt x="5448" y="42151"/>
                </a:lnTo>
                <a:lnTo>
                  <a:pt x="6502" y="42722"/>
                </a:lnTo>
                <a:lnTo>
                  <a:pt x="7594" y="43230"/>
                </a:lnTo>
                <a:lnTo>
                  <a:pt x="8712" y="43649"/>
                </a:lnTo>
                <a:lnTo>
                  <a:pt x="9778" y="42887"/>
                </a:lnTo>
                <a:lnTo>
                  <a:pt x="10769" y="42037"/>
                </a:lnTo>
                <a:lnTo>
                  <a:pt x="11696" y="41122"/>
                </a:lnTo>
                <a:lnTo>
                  <a:pt x="10540" y="40741"/>
                </a:lnTo>
                <a:lnTo>
                  <a:pt x="9436" y="40233"/>
                </a:lnTo>
                <a:lnTo>
                  <a:pt x="8394" y="39636"/>
                </a:lnTo>
                <a:close/>
              </a:path>
              <a:path w="12064" h="43814">
                <a:moveTo>
                  <a:pt x="2514" y="0"/>
                </a:moveTo>
                <a:lnTo>
                  <a:pt x="1514" y="736"/>
                </a:lnTo>
                <a:lnTo>
                  <a:pt x="800" y="1320"/>
                </a:lnTo>
                <a:lnTo>
                  <a:pt x="0" y="2070"/>
                </a:lnTo>
                <a:lnTo>
                  <a:pt x="1117" y="2451"/>
                </a:lnTo>
                <a:lnTo>
                  <a:pt x="2184" y="2921"/>
                </a:lnTo>
                <a:lnTo>
                  <a:pt x="3187" y="3492"/>
                </a:lnTo>
                <a:lnTo>
                  <a:pt x="3936" y="2794"/>
                </a:lnTo>
                <a:lnTo>
                  <a:pt x="4845" y="2070"/>
                </a:lnTo>
                <a:lnTo>
                  <a:pt x="5587" y="1549"/>
                </a:lnTo>
                <a:lnTo>
                  <a:pt x="5587" y="1206"/>
                </a:lnTo>
                <a:lnTo>
                  <a:pt x="4584" y="736"/>
                </a:lnTo>
                <a:lnTo>
                  <a:pt x="3568" y="342"/>
                </a:lnTo>
                <a:lnTo>
                  <a:pt x="25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5" name="object 1765"/>
          <p:cNvSpPr/>
          <p:nvPr/>
        </p:nvSpPr>
        <p:spPr>
          <a:xfrm>
            <a:off x="5204066" y="5028577"/>
            <a:ext cx="33185" cy="20497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6" name="object 1766"/>
          <p:cNvSpPr/>
          <p:nvPr/>
        </p:nvSpPr>
        <p:spPr>
          <a:xfrm>
            <a:off x="5199659" y="5029936"/>
            <a:ext cx="5080" cy="5715"/>
          </a:xfrm>
          <a:custGeom>
            <a:avLst/>
            <a:gdLst/>
            <a:ahLst/>
            <a:cxnLst/>
            <a:rect l="l" t="t" r="r" b="b"/>
            <a:pathLst>
              <a:path w="5079" h="5714">
                <a:moveTo>
                  <a:pt x="4622" y="0"/>
                </a:moveTo>
                <a:lnTo>
                  <a:pt x="0" y="5029"/>
                </a:lnTo>
                <a:lnTo>
                  <a:pt x="292" y="5168"/>
                </a:lnTo>
                <a:lnTo>
                  <a:pt x="1574" y="4292"/>
                </a:lnTo>
                <a:lnTo>
                  <a:pt x="2959" y="3530"/>
                </a:lnTo>
                <a:lnTo>
                  <a:pt x="4406" y="2908"/>
                </a:lnTo>
                <a:lnTo>
                  <a:pt x="4483" y="952"/>
                </a:lnTo>
                <a:lnTo>
                  <a:pt x="462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7" name="object 1767"/>
          <p:cNvSpPr/>
          <p:nvPr/>
        </p:nvSpPr>
        <p:spPr>
          <a:xfrm>
            <a:off x="5186438" y="5036629"/>
            <a:ext cx="6819" cy="14122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8" name="object 1768"/>
          <p:cNvSpPr/>
          <p:nvPr/>
        </p:nvSpPr>
        <p:spPr>
          <a:xfrm>
            <a:off x="5233873" y="5043513"/>
            <a:ext cx="42799" cy="42011"/>
          </a:xfrm>
          <a:prstGeom prst="rect">
            <a:avLst/>
          </a:prstGeom>
          <a:blipFill>
            <a:blip r:embed="rId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9" name="object 1769"/>
          <p:cNvSpPr/>
          <p:nvPr/>
        </p:nvSpPr>
        <p:spPr>
          <a:xfrm>
            <a:off x="5254218" y="5040693"/>
            <a:ext cx="20878" cy="14871"/>
          </a:xfrm>
          <a:prstGeom prst="rect">
            <a:avLst/>
          </a:prstGeom>
          <a:blipFill>
            <a:blip r:embed="rId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0" name="object 1770"/>
          <p:cNvSpPr/>
          <p:nvPr/>
        </p:nvSpPr>
        <p:spPr>
          <a:xfrm>
            <a:off x="5238203" y="5040706"/>
            <a:ext cx="37807" cy="17983"/>
          </a:xfrm>
          <a:prstGeom prst="rect">
            <a:avLst/>
          </a:prstGeom>
          <a:blipFill>
            <a:blip r:embed="rId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1" name="object 1771"/>
          <p:cNvSpPr/>
          <p:nvPr/>
        </p:nvSpPr>
        <p:spPr>
          <a:xfrm>
            <a:off x="5233047" y="5041150"/>
            <a:ext cx="17894" cy="26415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2" name="object 1772"/>
          <p:cNvSpPr/>
          <p:nvPr/>
        </p:nvSpPr>
        <p:spPr>
          <a:xfrm>
            <a:off x="5228716" y="5038255"/>
            <a:ext cx="51955" cy="50393"/>
          </a:xfrm>
          <a:prstGeom prst="rect">
            <a:avLst/>
          </a:prstGeom>
          <a:blipFill>
            <a:blip r:embed="rId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3" name="object 1773"/>
          <p:cNvSpPr/>
          <p:nvPr/>
        </p:nvSpPr>
        <p:spPr>
          <a:xfrm>
            <a:off x="5229199" y="5054917"/>
            <a:ext cx="4914" cy="4305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4" name="object 1774"/>
          <p:cNvSpPr/>
          <p:nvPr/>
        </p:nvSpPr>
        <p:spPr>
          <a:xfrm>
            <a:off x="5228996" y="5059705"/>
            <a:ext cx="5080" cy="12700"/>
          </a:xfrm>
          <a:custGeom>
            <a:avLst/>
            <a:gdLst/>
            <a:ahLst/>
            <a:cxnLst/>
            <a:rect l="l" t="t" r="r" b="b"/>
            <a:pathLst>
              <a:path w="5079" h="12700">
                <a:moveTo>
                  <a:pt x="4216" y="0"/>
                </a:moveTo>
                <a:lnTo>
                  <a:pt x="3327" y="3111"/>
                </a:lnTo>
                <a:lnTo>
                  <a:pt x="1904" y="5918"/>
                </a:lnTo>
                <a:lnTo>
                  <a:pt x="0" y="8293"/>
                </a:lnTo>
                <a:lnTo>
                  <a:pt x="228" y="9613"/>
                </a:lnTo>
                <a:lnTo>
                  <a:pt x="571" y="10896"/>
                </a:lnTo>
                <a:lnTo>
                  <a:pt x="1041" y="12153"/>
                </a:lnTo>
                <a:lnTo>
                  <a:pt x="2476" y="10871"/>
                </a:lnTo>
                <a:lnTo>
                  <a:pt x="3759" y="9436"/>
                </a:lnTo>
                <a:lnTo>
                  <a:pt x="4876" y="7861"/>
                </a:lnTo>
                <a:lnTo>
                  <a:pt x="4673" y="7048"/>
                </a:lnTo>
                <a:lnTo>
                  <a:pt x="4446" y="5918"/>
                </a:lnTo>
                <a:lnTo>
                  <a:pt x="4063" y="3555"/>
                </a:lnTo>
                <a:lnTo>
                  <a:pt x="4013" y="1739"/>
                </a:lnTo>
                <a:lnTo>
                  <a:pt x="42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5" name="object 1775"/>
          <p:cNvSpPr/>
          <p:nvPr/>
        </p:nvSpPr>
        <p:spPr>
          <a:xfrm>
            <a:off x="5233504" y="5044961"/>
            <a:ext cx="4699" cy="9956"/>
          </a:xfrm>
          <a:prstGeom prst="rect">
            <a:avLst/>
          </a:prstGeom>
          <a:blipFill>
            <a:blip r:embed="rId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6" name="object 1776"/>
          <p:cNvSpPr/>
          <p:nvPr/>
        </p:nvSpPr>
        <p:spPr>
          <a:xfrm>
            <a:off x="5233974" y="505543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57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7" name="object 1777"/>
          <p:cNvSpPr/>
          <p:nvPr/>
        </p:nvSpPr>
        <p:spPr>
          <a:xfrm>
            <a:off x="5279529" y="5050332"/>
            <a:ext cx="43052" cy="44856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8" name="object 1778"/>
          <p:cNvSpPr/>
          <p:nvPr/>
        </p:nvSpPr>
        <p:spPr>
          <a:xfrm>
            <a:off x="5309654" y="5051844"/>
            <a:ext cx="4952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9" name="object 1779"/>
          <p:cNvSpPr/>
          <p:nvPr/>
        </p:nvSpPr>
        <p:spPr>
          <a:xfrm>
            <a:off x="5302186" y="5050332"/>
            <a:ext cx="16395" cy="9118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0" name="object 1780"/>
          <p:cNvSpPr/>
          <p:nvPr/>
        </p:nvSpPr>
        <p:spPr>
          <a:xfrm>
            <a:off x="5279529" y="5063515"/>
            <a:ext cx="1739" cy="7924"/>
          </a:xfrm>
          <a:prstGeom prst="rect">
            <a:avLst/>
          </a:prstGeom>
          <a:blipFill>
            <a:blip r:embed="rId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1" name="object 1781"/>
          <p:cNvSpPr/>
          <p:nvPr/>
        </p:nvSpPr>
        <p:spPr>
          <a:xfrm>
            <a:off x="5275579" y="5047970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3949" y="23456"/>
                </a:moveTo>
                <a:lnTo>
                  <a:pt x="2971" y="26022"/>
                </a:lnTo>
                <a:lnTo>
                  <a:pt x="1638" y="28359"/>
                </a:lnTo>
                <a:lnTo>
                  <a:pt x="0" y="30429"/>
                </a:lnTo>
                <a:lnTo>
                  <a:pt x="3206" y="38196"/>
                </a:lnTo>
                <a:lnTo>
                  <a:pt x="8866" y="44524"/>
                </a:lnTo>
                <a:lnTo>
                  <a:pt x="16214" y="48783"/>
                </a:lnTo>
                <a:lnTo>
                  <a:pt x="24485" y="50342"/>
                </a:lnTo>
                <a:lnTo>
                  <a:pt x="25641" y="50317"/>
                </a:lnTo>
                <a:lnTo>
                  <a:pt x="32616" y="49159"/>
                </a:lnTo>
                <a:lnTo>
                  <a:pt x="37253" y="47218"/>
                </a:lnTo>
                <a:lnTo>
                  <a:pt x="25501" y="47218"/>
                </a:lnTo>
                <a:lnTo>
                  <a:pt x="24079" y="47180"/>
                </a:lnTo>
                <a:lnTo>
                  <a:pt x="4038" y="25666"/>
                </a:lnTo>
                <a:lnTo>
                  <a:pt x="3949" y="23456"/>
                </a:lnTo>
                <a:close/>
              </a:path>
              <a:path w="50164" h="50800">
                <a:moveTo>
                  <a:pt x="46355" y="32003"/>
                </a:moveTo>
                <a:lnTo>
                  <a:pt x="43289" y="38196"/>
                </a:lnTo>
                <a:lnTo>
                  <a:pt x="38700" y="42983"/>
                </a:lnTo>
                <a:lnTo>
                  <a:pt x="32703" y="46105"/>
                </a:lnTo>
                <a:lnTo>
                  <a:pt x="25501" y="47218"/>
                </a:lnTo>
                <a:lnTo>
                  <a:pt x="37253" y="47218"/>
                </a:lnTo>
                <a:lnTo>
                  <a:pt x="38835" y="46556"/>
                </a:lnTo>
                <a:lnTo>
                  <a:pt x="44098" y="42646"/>
                </a:lnTo>
                <a:lnTo>
                  <a:pt x="48209" y="37566"/>
                </a:lnTo>
                <a:lnTo>
                  <a:pt x="47358" y="35801"/>
                </a:lnTo>
                <a:lnTo>
                  <a:pt x="46736" y="33934"/>
                </a:lnTo>
                <a:lnTo>
                  <a:pt x="46355" y="32003"/>
                </a:lnTo>
                <a:close/>
              </a:path>
              <a:path w="50164" h="50800">
                <a:moveTo>
                  <a:pt x="43002" y="11468"/>
                </a:moveTo>
                <a:lnTo>
                  <a:pt x="44894" y="14236"/>
                </a:lnTo>
                <a:lnTo>
                  <a:pt x="46240" y="17437"/>
                </a:lnTo>
                <a:lnTo>
                  <a:pt x="47002" y="20713"/>
                </a:lnTo>
                <a:lnTo>
                  <a:pt x="47663" y="18300"/>
                </a:lnTo>
                <a:lnTo>
                  <a:pt x="48628" y="16116"/>
                </a:lnTo>
                <a:lnTo>
                  <a:pt x="49834" y="14160"/>
                </a:lnTo>
                <a:lnTo>
                  <a:pt x="49415" y="13233"/>
                </a:lnTo>
                <a:lnTo>
                  <a:pt x="48945" y="12344"/>
                </a:lnTo>
                <a:lnTo>
                  <a:pt x="48511" y="11645"/>
                </a:lnTo>
                <a:lnTo>
                  <a:pt x="44843" y="11645"/>
                </a:lnTo>
                <a:lnTo>
                  <a:pt x="43002" y="11468"/>
                </a:lnTo>
                <a:close/>
              </a:path>
              <a:path w="50164" h="50800">
                <a:moveTo>
                  <a:pt x="48425" y="11506"/>
                </a:moveTo>
                <a:lnTo>
                  <a:pt x="44843" y="11645"/>
                </a:lnTo>
                <a:lnTo>
                  <a:pt x="48511" y="11645"/>
                </a:lnTo>
                <a:lnTo>
                  <a:pt x="48425" y="11506"/>
                </a:lnTo>
                <a:close/>
              </a:path>
              <a:path w="50164" h="50800">
                <a:moveTo>
                  <a:pt x="8801" y="8619"/>
                </a:moveTo>
                <a:lnTo>
                  <a:pt x="5257" y="9601"/>
                </a:lnTo>
                <a:lnTo>
                  <a:pt x="5092" y="9804"/>
                </a:lnTo>
                <a:lnTo>
                  <a:pt x="5410" y="11290"/>
                </a:lnTo>
                <a:lnTo>
                  <a:pt x="5613" y="12865"/>
                </a:lnTo>
                <a:lnTo>
                  <a:pt x="5676" y="15532"/>
                </a:lnTo>
                <a:lnTo>
                  <a:pt x="8801" y="8619"/>
                </a:lnTo>
                <a:close/>
              </a:path>
              <a:path w="50164" h="50800">
                <a:moveTo>
                  <a:pt x="17779" y="2349"/>
                </a:moveTo>
                <a:lnTo>
                  <a:pt x="17640" y="2349"/>
                </a:lnTo>
                <a:lnTo>
                  <a:pt x="9207" y="7721"/>
                </a:lnTo>
                <a:lnTo>
                  <a:pt x="8801" y="8619"/>
                </a:lnTo>
                <a:lnTo>
                  <a:pt x="10756" y="8077"/>
                </a:lnTo>
                <a:lnTo>
                  <a:pt x="15494" y="5079"/>
                </a:lnTo>
                <a:lnTo>
                  <a:pt x="17779" y="2349"/>
                </a:lnTo>
                <a:close/>
              </a:path>
              <a:path w="50164" h="50800">
                <a:moveTo>
                  <a:pt x="24815" y="0"/>
                </a:moveTo>
                <a:lnTo>
                  <a:pt x="22847" y="114"/>
                </a:lnTo>
                <a:lnTo>
                  <a:pt x="20866" y="431"/>
                </a:lnTo>
                <a:lnTo>
                  <a:pt x="18948" y="952"/>
                </a:lnTo>
                <a:lnTo>
                  <a:pt x="17779" y="2349"/>
                </a:lnTo>
                <a:lnTo>
                  <a:pt x="26593" y="2349"/>
                </a:lnTo>
                <a:lnTo>
                  <a:pt x="25958" y="1600"/>
                </a:lnTo>
                <a:lnTo>
                  <a:pt x="25361" y="825"/>
                </a:lnTo>
                <a:lnTo>
                  <a:pt x="24815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2" name="object 1782"/>
          <p:cNvSpPr/>
          <p:nvPr/>
        </p:nvSpPr>
        <p:spPr>
          <a:xfrm>
            <a:off x="5306237" y="5048212"/>
            <a:ext cx="15620" cy="8280"/>
          </a:xfrm>
          <a:prstGeom prst="rect">
            <a:avLst/>
          </a:prstGeom>
          <a:blipFill>
            <a:blip r:embed="rId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3" name="object 1783"/>
          <p:cNvSpPr/>
          <p:nvPr/>
        </p:nvSpPr>
        <p:spPr>
          <a:xfrm>
            <a:off x="5300395" y="5047970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14211" y="6997"/>
                </a:moveTo>
                <a:lnTo>
                  <a:pt x="15722" y="8293"/>
                </a:lnTo>
                <a:lnTo>
                  <a:pt x="17043" y="9804"/>
                </a:lnTo>
                <a:lnTo>
                  <a:pt x="18173" y="11468"/>
                </a:lnTo>
                <a:lnTo>
                  <a:pt x="20955" y="11645"/>
                </a:lnTo>
                <a:lnTo>
                  <a:pt x="21336" y="11645"/>
                </a:lnTo>
                <a:lnTo>
                  <a:pt x="23609" y="11506"/>
                </a:lnTo>
                <a:lnTo>
                  <a:pt x="22961" y="10426"/>
                </a:lnTo>
                <a:lnTo>
                  <a:pt x="22237" y="9436"/>
                </a:lnTo>
                <a:lnTo>
                  <a:pt x="21450" y="8521"/>
                </a:lnTo>
                <a:lnTo>
                  <a:pt x="18262" y="8369"/>
                </a:lnTo>
                <a:lnTo>
                  <a:pt x="16154" y="7835"/>
                </a:lnTo>
                <a:lnTo>
                  <a:pt x="14211" y="6997"/>
                </a:lnTo>
                <a:close/>
              </a:path>
              <a:path w="24129" h="12064">
                <a:moveTo>
                  <a:pt x="0" y="0"/>
                </a:moveTo>
                <a:lnTo>
                  <a:pt x="546" y="825"/>
                </a:lnTo>
                <a:lnTo>
                  <a:pt x="1143" y="1600"/>
                </a:lnTo>
                <a:lnTo>
                  <a:pt x="1778" y="2349"/>
                </a:lnTo>
                <a:lnTo>
                  <a:pt x="2501" y="2362"/>
                </a:lnTo>
                <a:lnTo>
                  <a:pt x="5168" y="2514"/>
                </a:lnTo>
                <a:lnTo>
                  <a:pt x="7302" y="3035"/>
                </a:lnTo>
                <a:lnTo>
                  <a:pt x="9245" y="3873"/>
                </a:lnTo>
                <a:lnTo>
                  <a:pt x="7988" y="2793"/>
                </a:lnTo>
                <a:lnTo>
                  <a:pt x="6845" y="1574"/>
                </a:lnTo>
                <a:lnTo>
                  <a:pt x="5842" y="241"/>
                </a:lnTo>
                <a:lnTo>
                  <a:pt x="4483" y="5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4" name="object 1784"/>
          <p:cNvSpPr/>
          <p:nvPr/>
        </p:nvSpPr>
        <p:spPr>
          <a:xfrm>
            <a:off x="5280837" y="5048923"/>
            <a:ext cx="13970" cy="8890"/>
          </a:xfrm>
          <a:custGeom>
            <a:avLst/>
            <a:gdLst/>
            <a:ahLst/>
            <a:cxnLst/>
            <a:rect l="l" t="t" r="r" b="b"/>
            <a:pathLst>
              <a:path w="13970" h="8889">
                <a:moveTo>
                  <a:pt x="13690" y="0"/>
                </a:moveTo>
                <a:lnTo>
                  <a:pt x="8420" y="1422"/>
                </a:lnTo>
                <a:lnTo>
                  <a:pt x="3543" y="4317"/>
                </a:lnTo>
                <a:lnTo>
                  <a:pt x="0" y="8661"/>
                </a:lnTo>
                <a:lnTo>
                  <a:pt x="5499" y="7137"/>
                </a:lnTo>
                <a:lnTo>
                  <a:pt x="10223" y="4140"/>
                </a:lnTo>
                <a:lnTo>
                  <a:pt x="1369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5" name="object 1785"/>
          <p:cNvSpPr/>
          <p:nvPr/>
        </p:nvSpPr>
        <p:spPr>
          <a:xfrm>
            <a:off x="5275351" y="5065217"/>
            <a:ext cx="1270" cy="5537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6" name="object 1786"/>
          <p:cNvSpPr/>
          <p:nvPr/>
        </p:nvSpPr>
        <p:spPr>
          <a:xfrm>
            <a:off x="5275186" y="5057775"/>
            <a:ext cx="6350" cy="20955"/>
          </a:xfrm>
          <a:custGeom>
            <a:avLst/>
            <a:gdLst/>
            <a:ahLst/>
            <a:cxnLst/>
            <a:rect l="l" t="t" r="r" b="b"/>
            <a:pathLst>
              <a:path w="6350" h="20954">
                <a:moveTo>
                  <a:pt x="5499" y="0"/>
                </a:moveTo>
                <a:lnTo>
                  <a:pt x="3784" y="2146"/>
                </a:lnTo>
                <a:lnTo>
                  <a:pt x="2400" y="4622"/>
                </a:lnTo>
                <a:lnTo>
                  <a:pt x="1435" y="7429"/>
                </a:lnTo>
                <a:lnTo>
                  <a:pt x="1206" y="9372"/>
                </a:lnTo>
                <a:lnTo>
                  <a:pt x="774" y="11226"/>
                </a:lnTo>
                <a:lnTo>
                  <a:pt x="165" y="12979"/>
                </a:lnTo>
                <a:lnTo>
                  <a:pt x="95" y="13652"/>
                </a:lnTo>
                <a:lnTo>
                  <a:pt x="0" y="18554"/>
                </a:lnTo>
                <a:lnTo>
                  <a:pt x="25" y="18859"/>
                </a:lnTo>
                <a:lnTo>
                  <a:pt x="393" y="20624"/>
                </a:lnTo>
                <a:lnTo>
                  <a:pt x="2032" y="18554"/>
                </a:lnTo>
                <a:lnTo>
                  <a:pt x="3378" y="16217"/>
                </a:lnTo>
                <a:lnTo>
                  <a:pt x="4356" y="13652"/>
                </a:lnTo>
                <a:lnTo>
                  <a:pt x="4368" y="10833"/>
                </a:lnTo>
                <a:lnTo>
                  <a:pt x="4991" y="8166"/>
                </a:lnTo>
                <a:lnTo>
                  <a:pt x="6083" y="5740"/>
                </a:lnTo>
                <a:lnTo>
                  <a:pt x="6007" y="3060"/>
                </a:lnTo>
                <a:lnTo>
                  <a:pt x="5804" y="1485"/>
                </a:lnTo>
                <a:lnTo>
                  <a:pt x="549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7" name="object 1787"/>
          <p:cNvSpPr/>
          <p:nvPr/>
        </p:nvSpPr>
        <p:spPr>
          <a:xfrm>
            <a:off x="5326697" y="5052263"/>
            <a:ext cx="42075" cy="44869"/>
          </a:xfrm>
          <a:prstGeom prst="rect">
            <a:avLst/>
          </a:prstGeom>
          <a:blipFill>
            <a:blip r:embed="rId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8" name="object 1788"/>
          <p:cNvSpPr/>
          <p:nvPr/>
        </p:nvSpPr>
        <p:spPr>
          <a:xfrm>
            <a:off x="5349468" y="5052288"/>
            <a:ext cx="14808" cy="8064"/>
          </a:xfrm>
          <a:prstGeom prst="rect">
            <a:avLst/>
          </a:prstGeom>
          <a:blipFill>
            <a:blip r:embed="rId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9" name="object 1789"/>
          <p:cNvSpPr/>
          <p:nvPr/>
        </p:nvSpPr>
        <p:spPr>
          <a:xfrm>
            <a:off x="5325681" y="5067109"/>
            <a:ext cx="1943" cy="11836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0" name="object 1790"/>
          <p:cNvSpPr/>
          <p:nvPr/>
        </p:nvSpPr>
        <p:spPr>
          <a:xfrm>
            <a:off x="5323795" y="5049875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2902" y="29070"/>
                </a:moveTo>
                <a:lnTo>
                  <a:pt x="2216" y="31445"/>
                </a:lnTo>
                <a:lnTo>
                  <a:pt x="1238" y="33654"/>
                </a:lnTo>
                <a:lnTo>
                  <a:pt x="0" y="35670"/>
                </a:lnTo>
                <a:lnTo>
                  <a:pt x="3943" y="41545"/>
                </a:lnTo>
                <a:lnTo>
                  <a:pt x="9344" y="46207"/>
                </a:lnTo>
                <a:lnTo>
                  <a:pt x="15749" y="49275"/>
                </a:lnTo>
                <a:lnTo>
                  <a:pt x="22714" y="50380"/>
                </a:lnTo>
                <a:lnTo>
                  <a:pt x="23869" y="50355"/>
                </a:lnTo>
                <a:lnTo>
                  <a:pt x="31110" y="49113"/>
                </a:lnTo>
                <a:lnTo>
                  <a:pt x="35378" y="47256"/>
                </a:lnTo>
                <a:lnTo>
                  <a:pt x="23717" y="47256"/>
                </a:lnTo>
                <a:lnTo>
                  <a:pt x="22307" y="47218"/>
                </a:lnTo>
                <a:lnTo>
                  <a:pt x="15325" y="45433"/>
                </a:lnTo>
                <a:lnTo>
                  <a:pt x="9661" y="41354"/>
                </a:lnTo>
                <a:lnTo>
                  <a:pt x="5466" y="35661"/>
                </a:lnTo>
                <a:lnTo>
                  <a:pt x="2902" y="29070"/>
                </a:lnTo>
                <a:close/>
              </a:path>
              <a:path w="47625" h="50800">
                <a:moveTo>
                  <a:pt x="44837" y="31229"/>
                </a:moveTo>
                <a:lnTo>
                  <a:pt x="41882" y="37709"/>
                </a:lnTo>
                <a:lnTo>
                  <a:pt x="37244" y="42776"/>
                </a:lnTo>
                <a:lnTo>
                  <a:pt x="31123" y="46077"/>
                </a:lnTo>
                <a:lnTo>
                  <a:pt x="23717" y="47256"/>
                </a:lnTo>
                <a:lnTo>
                  <a:pt x="35378" y="47256"/>
                </a:lnTo>
                <a:lnTo>
                  <a:pt x="37520" y="46324"/>
                </a:lnTo>
                <a:lnTo>
                  <a:pt x="42881" y="42138"/>
                </a:lnTo>
                <a:lnTo>
                  <a:pt x="46971" y="36702"/>
                </a:lnTo>
                <a:lnTo>
                  <a:pt x="46031" y="34963"/>
                </a:lnTo>
                <a:lnTo>
                  <a:pt x="45307" y="33134"/>
                </a:lnTo>
                <a:lnTo>
                  <a:pt x="44837" y="31229"/>
                </a:lnTo>
                <a:close/>
              </a:path>
              <a:path w="47625" h="50800">
                <a:moveTo>
                  <a:pt x="40481" y="10464"/>
                </a:moveTo>
                <a:lnTo>
                  <a:pt x="42564" y="13208"/>
                </a:lnTo>
                <a:lnTo>
                  <a:pt x="44088" y="16421"/>
                </a:lnTo>
                <a:lnTo>
                  <a:pt x="44977" y="19773"/>
                </a:lnTo>
                <a:lnTo>
                  <a:pt x="45561" y="17335"/>
                </a:lnTo>
                <a:lnTo>
                  <a:pt x="46437" y="15125"/>
                </a:lnTo>
                <a:lnTo>
                  <a:pt x="47542" y="13131"/>
                </a:lnTo>
                <a:lnTo>
                  <a:pt x="47110" y="12268"/>
                </a:lnTo>
                <a:lnTo>
                  <a:pt x="46628" y="11442"/>
                </a:lnTo>
                <a:lnTo>
                  <a:pt x="46094" y="10655"/>
                </a:lnTo>
                <a:lnTo>
                  <a:pt x="41649" y="10655"/>
                </a:lnTo>
                <a:lnTo>
                  <a:pt x="40481" y="10464"/>
                </a:lnTo>
                <a:close/>
              </a:path>
              <a:path w="47625" h="50800">
                <a:moveTo>
                  <a:pt x="11234" y="6846"/>
                </a:moveTo>
                <a:lnTo>
                  <a:pt x="9810" y="7670"/>
                </a:lnTo>
                <a:lnTo>
                  <a:pt x="4045" y="8978"/>
                </a:lnTo>
                <a:lnTo>
                  <a:pt x="3156" y="9994"/>
                </a:lnTo>
                <a:lnTo>
                  <a:pt x="2343" y="11087"/>
                </a:lnTo>
                <a:lnTo>
                  <a:pt x="1619" y="12268"/>
                </a:lnTo>
                <a:lnTo>
                  <a:pt x="2305" y="13792"/>
                </a:lnTo>
                <a:lnTo>
                  <a:pt x="2851" y="15455"/>
                </a:lnTo>
                <a:lnTo>
                  <a:pt x="3245" y="17233"/>
                </a:lnTo>
                <a:lnTo>
                  <a:pt x="6541" y="11238"/>
                </a:lnTo>
                <a:lnTo>
                  <a:pt x="11234" y="6846"/>
                </a:lnTo>
                <a:close/>
              </a:path>
              <a:path w="47625" h="50800">
                <a:moveTo>
                  <a:pt x="12885" y="5891"/>
                </a:moveTo>
                <a:lnTo>
                  <a:pt x="11558" y="6543"/>
                </a:lnTo>
                <a:lnTo>
                  <a:pt x="11234" y="6846"/>
                </a:lnTo>
                <a:lnTo>
                  <a:pt x="12885" y="5891"/>
                </a:lnTo>
                <a:close/>
              </a:path>
              <a:path w="47625" h="50800">
                <a:moveTo>
                  <a:pt x="23679" y="0"/>
                </a:moveTo>
                <a:lnTo>
                  <a:pt x="21939" y="63"/>
                </a:lnTo>
                <a:lnTo>
                  <a:pt x="20212" y="292"/>
                </a:lnTo>
                <a:lnTo>
                  <a:pt x="18523" y="660"/>
                </a:lnTo>
                <a:lnTo>
                  <a:pt x="14814" y="4775"/>
                </a:lnTo>
                <a:lnTo>
                  <a:pt x="12885" y="5891"/>
                </a:lnTo>
                <a:lnTo>
                  <a:pt x="17787" y="3482"/>
                </a:lnTo>
                <a:lnTo>
                  <a:pt x="24720" y="2387"/>
                </a:lnTo>
                <a:lnTo>
                  <a:pt x="25661" y="2387"/>
                </a:lnTo>
                <a:lnTo>
                  <a:pt x="24962" y="1650"/>
                </a:lnTo>
                <a:lnTo>
                  <a:pt x="24288" y="850"/>
                </a:lnTo>
                <a:lnTo>
                  <a:pt x="23679" y="0"/>
                </a:lnTo>
                <a:close/>
              </a:path>
              <a:path w="47625" h="50800">
                <a:moveTo>
                  <a:pt x="25661" y="2387"/>
                </a:moveTo>
                <a:lnTo>
                  <a:pt x="24720" y="2387"/>
                </a:lnTo>
                <a:lnTo>
                  <a:pt x="25685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1" name="object 1791"/>
          <p:cNvSpPr/>
          <p:nvPr/>
        </p:nvSpPr>
        <p:spPr>
          <a:xfrm>
            <a:off x="5353532" y="5050282"/>
            <a:ext cx="13893" cy="7188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2" name="object 1792"/>
          <p:cNvSpPr/>
          <p:nvPr/>
        </p:nvSpPr>
        <p:spPr>
          <a:xfrm>
            <a:off x="5347461" y="5049863"/>
            <a:ext cx="22860" cy="10795"/>
          </a:xfrm>
          <a:custGeom>
            <a:avLst/>
            <a:gdLst/>
            <a:ahLst/>
            <a:cxnLst/>
            <a:rect l="l" t="t" r="r" b="b"/>
            <a:pathLst>
              <a:path w="22860" h="10795">
                <a:moveTo>
                  <a:pt x="14382" y="7311"/>
                </a:moveTo>
                <a:lnTo>
                  <a:pt x="16802" y="10490"/>
                </a:lnTo>
                <a:lnTo>
                  <a:pt x="17970" y="10667"/>
                </a:lnTo>
                <a:lnTo>
                  <a:pt x="20332" y="10769"/>
                </a:lnTo>
                <a:lnTo>
                  <a:pt x="22428" y="10667"/>
                </a:lnTo>
                <a:lnTo>
                  <a:pt x="21678" y="9563"/>
                </a:lnTo>
                <a:lnTo>
                  <a:pt x="20853" y="8547"/>
                </a:lnTo>
                <a:lnTo>
                  <a:pt x="19964" y="7607"/>
                </a:lnTo>
                <a:lnTo>
                  <a:pt x="14382" y="7311"/>
                </a:lnTo>
                <a:close/>
              </a:path>
              <a:path w="22860" h="10795">
                <a:moveTo>
                  <a:pt x="8037" y="2748"/>
                </a:moveTo>
                <a:lnTo>
                  <a:pt x="9499" y="4470"/>
                </a:lnTo>
                <a:lnTo>
                  <a:pt x="14211" y="7302"/>
                </a:lnTo>
                <a:lnTo>
                  <a:pt x="14382" y="7311"/>
                </a:lnTo>
                <a:lnTo>
                  <a:pt x="13360" y="5968"/>
                </a:lnTo>
                <a:lnTo>
                  <a:pt x="8407" y="2768"/>
                </a:lnTo>
                <a:lnTo>
                  <a:pt x="8037" y="2748"/>
                </a:lnTo>
                <a:close/>
              </a:path>
              <a:path w="22860" h="10795">
                <a:moveTo>
                  <a:pt x="2768" y="0"/>
                </a:moveTo>
                <a:lnTo>
                  <a:pt x="0" y="12"/>
                </a:lnTo>
                <a:lnTo>
                  <a:pt x="622" y="863"/>
                </a:lnTo>
                <a:lnTo>
                  <a:pt x="1295" y="1663"/>
                </a:lnTo>
                <a:lnTo>
                  <a:pt x="2006" y="2425"/>
                </a:lnTo>
                <a:lnTo>
                  <a:pt x="8037" y="2748"/>
                </a:lnTo>
                <a:lnTo>
                  <a:pt x="6057" y="419"/>
                </a:lnTo>
                <a:lnTo>
                  <a:pt x="4432" y="139"/>
                </a:lnTo>
                <a:lnTo>
                  <a:pt x="276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3" name="object 1793"/>
          <p:cNvSpPr/>
          <p:nvPr/>
        </p:nvSpPr>
        <p:spPr>
          <a:xfrm>
            <a:off x="5327840" y="5050536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77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7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4" name="object 1794"/>
          <p:cNvSpPr/>
          <p:nvPr/>
        </p:nvSpPr>
        <p:spPr>
          <a:xfrm>
            <a:off x="5321617" y="5068684"/>
            <a:ext cx="1511" cy="11290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5" name="object 1795"/>
          <p:cNvSpPr/>
          <p:nvPr/>
        </p:nvSpPr>
        <p:spPr>
          <a:xfrm>
            <a:off x="5321934" y="506213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479" y="0"/>
                </a:moveTo>
                <a:lnTo>
                  <a:pt x="2273" y="1955"/>
                </a:lnTo>
                <a:lnTo>
                  <a:pt x="1308" y="4140"/>
                </a:lnTo>
                <a:lnTo>
                  <a:pt x="647" y="6553"/>
                </a:lnTo>
                <a:lnTo>
                  <a:pt x="977" y="7975"/>
                </a:lnTo>
                <a:lnTo>
                  <a:pt x="1181" y="9423"/>
                </a:lnTo>
                <a:lnTo>
                  <a:pt x="1155" y="13309"/>
                </a:lnTo>
                <a:lnTo>
                  <a:pt x="711" y="15659"/>
                </a:lnTo>
                <a:lnTo>
                  <a:pt x="0" y="17843"/>
                </a:lnTo>
                <a:lnTo>
                  <a:pt x="368" y="19773"/>
                </a:lnTo>
                <a:lnTo>
                  <a:pt x="1003" y="21640"/>
                </a:lnTo>
                <a:lnTo>
                  <a:pt x="1854" y="23406"/>
                </a:lnTo>
                <a:lnTo>
                  <a:pt x="3098" y="21399"/>
                </a:lnTo>
                <a:lnTo>
                  <a:pt x="4076" y="19189"/>
                </a:lnTo>
                <a:lnTo>
                  <a:pt x="4762" y="16802"/>
                </a:lnTo>
                <a:lnTo>
                  <a:pt x="4572" y="16065"/>
                </a:lnTo>
                <a:lnTo>
                  <a:pt x="4419" y="15328"/>
                </a:lnTo>
                <a:lnTo>
                  <a:pt x="3746" y="11176"/>
                </a:lnTo>
                <a:lnTo>
                  <a:pt x="4089" y="7924"/>
                </a:lnTo>
                <a:lnTo>
                  <a:pt x="5105" y="4978"/>
                </a:lnTo>
                <a:lnTo>
                  <a:pt x="4711" y="3187"/>
                </a:lnTo>
                <a:lnTo>
                  <a:pt x="4152" y="1536"/>
                </a:lnTo>
                <a:lnTo>
                  <a:pt x="347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6" name="object 1796"/>
          <p:cNvSpPr/>
          <p:nvPr/>
        </p:nvSpPr>
        <p:spPr>
          <a:xfrm>
            <a:off x="5373217" y="5052263"/>
            <a:ext cx="40843" cy="44869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7" name="object 1797"/>
          <p:cNvSpPr/>
          <p:nvPr/>
        </p:nvSpPr>
        <p:spPr>
          <a:xfrm>
            <a:off x="5379656" y="5054053"/>
            <a:ext cx="6502" cy="4038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8" name="object 1798"/>
          <p:cNvSpPr/>
          <p:nvPr/>
        </p:nvSpPr>
        <p:spPr>
          <a:xfrm>
            <a:off x="5399963" y="5052898"/>
            <a:ext cx="7023" cy="3594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9" name="object 1799"/>
          <p:cNvSpPr/>
          <p:nvPr/>
        </p:nvSpPr>
        <p:spPr>
          <a:xfrm>
            <a:off x="5372279" y="5067948"/>
            <a:ext cx="1814" cy="11950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0" name="object 1800"/>
          <p:cNvSpPr/>
          <p:nvPr/>
        </p:nvSpPr>
        <p:spPr>
          <a:xfrm>
            <a:off x="5370766" y="5049863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2628" y="30035"/>
                </a:moveTo>
                <a:lnTo>
                  <a:pt x="2044" y="32423"/>
                </a:lnTo>
                <a:lnTo>
                  <a:pt x="1155" y="34658"/>
                </a:lnTo>
                <a:lnTo>
                  <a:pt x="0" y="36715"/>
                </a:lnTo>
                <a:lnTo>
                  <a:pt x="4011" y="42212"/>
                </a:lnTo>
                <a:lnTo>
                  <a:pt x="9307" y="46540"/>
                </a:lnTo>
                <a:lnTo>
                  <a:pt x="15496" y="49376"/>
                </a:lnTo>
                <a:lnTo>
                  <a:pt x="22186" y="50393"/>
                </a:lnTo>
                <a:lnTo>
                  <a:pt x="23342" y="50368"/>
                </a:lnTo>
                <a:lnTo>
                  <a:pt x="30317" y="49204"/>
                </a:lnTo>
                <a:lnTo>
                  <a:pt x="34941" y="47269"/>
                </a:lnTo>
                <a:lnTo>
                  <a:pt x="21780" y="47231"/>
                </a:lnTo>
                <a:lnTo>
                  <a:pt x="15021" y="45553"/>
                </a:lnTo>
                <a:lnTo>
                  <a:pt x="9485" y="41714"/>
                </a:lnTo>
                <a:lnTo>
                  <a:pt x="5308" y="36335"/>
                </a:lnTo>
                <a:lnTo>
                  <a:pt x="2628" y="30035"/>
                </a:lnTo>
                <a:close/>
              </a:path>
              <a:path w="46354" h="50800">
                <a:moveTo>
                  <a:pt x="43294" y="34086"/>
                </a:moveTo>
                <a:lnTo>
                  <a:pt x="39928" y="41973"/>
                </a:lnTo>
                <a:lnTo>
                  <a:pt x="32727" y="47269"/>
                </a:lnTo>
                <a:lnTo>
                  <a:pt x="34941" y="47269"/>
                </a:lnTo>
                <a:lnTo>
                  <a:pt x="36537" y="46601"/>
                </a:lnTo>
                <a:lnTo>
                  <a:pt x="41805" y="42690"/>
                </a:lnTo>
                <a:lnTo>
                  <a:pt x="45923" y="37604"/>
                </a:lnTo>
                <a:lnTo>
                  <a:pt x="44945" y="36512"/>
                </a:lnTo>
                <a:lnTo>
                  <a:pt x="44069" y="35331"/>
                </a:lnTo>
                <a:lnTo>
                  <a:pt x="43294" y="34086"/>
                </a:lnTo>
                <a:close/>
              </a:path>
              <a:path w="46354" h="50800">
                <a:moveTo>
                  <a:pt x="8890" y="8229"/>
                </a:moveTo>
                <a:lnTo>
                  <a:pt x="6896" y="9105"/>
                </a:lnTo>
                <a:lnTo>
                  <a:pt x="4762" y="9778"/>
                </a:lnTo>
                <a:lnTo>
                  <a:pt x="2514" y="10210"/>
                </a:lnTo>
                <a:lnTo>
                  <a:pt x="1816" y="11125"/>
                </a:lnTo>
                <a:lnTo>
                  <a:pt x="1168" y="12103"/>
                </a:lnTo>
                <a:lnTo>
                  <a:pt x="584" y="13144"/>
                </a:lnTo>
                <a:lnTo>
                  <a:pt x="1346" y="14655"/>
                </a:lnTo>
                <a:lnTo>
                  <a:pt x="1981" y="16306"/>
                </a:lnTo>
                <a:lnTo>
                  <a:pt x="2451" y="18084"/>
                </a:lnTo>
                <a:lnTo>
                  <a:pt x="3594" y="14236"/>
                </a:lnTo>
                <a:lnTo>
                  <a:pt x="5892" y="10858"/>
                </a:lnTo>
                <a:lnTo>
                  <a:pt x="8890" y="8229"/>
                </a:lnTo>
                <a:close/>
              </a:path>
              <a:path w="46354" h="50800">
                <a:moveTo>
                  <a:pt x="36220" y="6629"/>
                </a:moveTo>
                <a:lnTo>
                  <a:pt x="38328" y="8318"/>
                </a:lnTo>
                <a:lnTo>
                  <a:pt x="40106" y="10439"/>
                </a:lnTo>
                <a:lnTo>
                  <a:pt x="41529" y="12801"/>
                </a:lnTo>
                <a:lnTo>
                  <a:pt x="42125" y="11175"/>
                </a:lnTo>
                <a:lnTo>
                  <a:pt x="42862" y="9677"/>
                </a:lnTo>
                <a:lnTo>
                  <a:pt x="43726" y="8293"/>
                </a:lnTo>
                <a:lnTo>
                  <a:pt x="43307" y="7823"/>
                </a:lnTo>
                <a:lnTo>
                  <a:pt x="40894" y="7797"/>
                </a:lnTo>
                <a:lnTo>
                  <a:pt x="38506" y="7378"/>
                </a:lnTo>
                <a:lnTo>
                  <a:pt x="36220" y="6629"/>
                </a:lnTo>
                <a:close/>
              </a:path>
              <a:path w="46354" h="50800">
                <a:moveTo>
                  <a:pt x="22504" y="0"/>
                </a:moveTo>
                <a:lnTo>
                  <a:pt x="20751" y="152"/>
                </a:lnTo>
                <a:lnTo>
                  <a:pt x="19011" y="469"/>
                </a:lnTo>
                <a:lnTo>
                  <a:pt x="17932" y="1828"/>
                </a:lnTo>
                <a:lnTo>
                  <a:pt x="16725" y="3060"/>
                </a:lnTo>
                <a:lnTo>
                  <a:pt x="15405" y="4190"/>
                </a:lnTo>
                <a:lnTo>
                  <a:pt x="18161" y="3035"/>
                </a:lnTo>
                <a:lnTo>
                  <a:pt x="21158" y="2400"/>
                </a:lnTo>
                <a:lnTo>
                  <a:pt x="28324" y="2400"/>
                </a:lnTo>
                <a:lnTo>
                  <a:pt x="27952" y="2133"/>
                </a:lnTo>
                <a:lnTo>
                  <a:pt x="26771" y="1130"/>
                </a:lnTo>
                <a:lnTo>
                  <a:pt x="25679" y="25"/>
                </a:lnTo>
                <a:lnTo>
                  <a:pt x="22504" y="0"/>
                </a:lnTo>
                <a:close/>
              </a:path>
              <a:path w="46354" h="50800">
                <a:moveTo>
                  <a:pt x="28324" y="2400"/>
                </a:moveTo>
                <a:lnTo>
                  <a:pt x="21158" y="2400"/>
                </a:lnTo>
                <a:lnTo>
                  <a:pt x="26720" y="2501"/>
                </a:lnTo>
                <a:lnTo>
                  <a:pt x="27990" y="2705"/>
                </a:lnTo>
                <a:lnTo>
                  <a:pt x="29210" y="3035"/>
                </a:lnTo>
                <a:lnTo>
                  <a:pt x="28324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1" name="object 1801"/>
          <p:cNvSpPr/>
          <p:nvPr/>
        </p:nvSpPr>
        <p:spPr>
          <a:xfrm>
            <a:off x="5377357" y="5052390"/>
            <a:ext cx="5727" cy="3505"/>
          </a:xfrm>
          <a:prstGeom prst="rect">
            <a:avLst/>
          </a:prstGeom>
          <a:blipFill>
            <a:blip r:embed="rId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2" name="object 1802"/>
          <p:cNvSpPr/>
          <p:nvPr/>
        </p:nvSpPr>
        <p:spPr>
          <a:xfrm>
            <a:off x="5373280" y="5050332"/>
            <a:ext cx="16510" cy="10160"/>
          </a:xfrm>
          <a:custGeom>
            <a:avLst/>
            <a:gdLst/>
            <a:ahLst/>
            <a:cxnLst/>
            <a:rect l="l" t="t" r="r" b="b"/>
            <a:pathLst>
              <a:path w="16510" h="10160">
                <a:moveTo>
                  <a:pt x="16497" y="0"/>
                </a:moveTo>
                <a:lnTo>
                  <a:pt x="14198" y="406"/>
                </a:lnTo>
                <a:lnTo>
                  <a:pt x="11950" y="1092"/>
                </a:lnTo>
                <a:lnTo>
                  <a:pt x="9804" y="2057"/>
                </a:lnTo>
                <a:lnTo>
                  <a:pt x="8127" y="3517"/>
                </a:lnTo>
                <a:lnTo>
                  <a:pt x="6210" y="4699"/>
                </a:lnTo>
                <a:lnTo>
                  <a:pt x="4089" y="5562"/>
                </a:lnTo>
                <a:lnTo>
                  <a:pt x="2578" y="6769"/>
                </a:lnTo>
                <a:lnTo>
                  <a:pt x="1206" y="8166"/>
                </a:lnTo>
                <a:lnTo>
                  <a:pt x="0" y="9740"/>
                </a:lnTo>
                <a:lnTo>
                  <a:pt x="2247" y="9309"/>
                </a:lnTo>
                <a:lnTo>
                  <a:pt x="4381" y="8636"/>
                </a:lnTo>
                <a:lnTo>
                  <a:pt x="6375" y="7759"/>
                </a:lnTo>
                <a:lnTo>
                  <a:pt x="8305" y="6070"/>
                </a:lnTo>
                <a:lnTo>
                  <a:pt x="10502" y="4699"/>
                </a:lnTo>
                <a:lnTo>
                  <a:pt x="12890" y="3721"/>
                </a:lnTo>
                <a:lnTo>
                  <a:pt x="14211" y="2590"/>
                </a:lnTo>
                <a:lnTo>
                  <a:pt x="15417" y="1358"/>
                </a:lnTo>
                <a:lnTo>
                  <a:pt x="164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3" name="object 1803"/>
          <p:cNvSpPr/>
          <p:nvPr/>
        </p:nvSpPr>
        <p:spPr>
          <a:xfrm>
            <a:off x="5404739" y="5051564"/>
            <a:ext cx="4330" cy="2070"/>
          </a:xfrm>
          <a:prstGeom prst="rect">
            <a:avLst/>
          </a:prstGeom>
          <a:blipFill>
            <a:blip r:embed="rId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4" name="object 1804"/>
          <p:cNvSpPr/>
          <p:nvPr/>
        </p:nvSpPr>
        <p:spPr>
          <a:xfrm>
            <a:off x="5396445" y="504990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92" y="1092"/>
                </a:lnTo>
                <a:lnTo>
                  <a:pt x="2273" y="2108"/>
                </a:lnTo>
                <a:lnTo>
                  <a:pt x="3530" y="2997"/>
                </a:lnTo>
                <a:lnTo>
                  <a:pt x="6159" y="3695"/>
                </a:lnTo>
                <a:lnTo>
                  <a:pt x="8496" y="4940"/>
                </a:lnTo>
                <a:lnTo>
                  <a:pt x="10541" y="6591"/>
                </a:lnTo>
                <a:lnTo>
                  <a:pt x="12827" y="7340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38"/>
                </a:lnTo>
                <a:lnTo>
                  <a:pt x="12623" y="3733"/>
                </a:lnTo>
                <a:lnTo>
                  <a:pt x="11087" y="3238"/>
                </a:lnTo>
                <a:lnTo>
                  <a:pt x="9639" y="2527"/>
                </a:lnTo>
                <a:lnTo>
                  <a:pt x="8305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5" name="object 1805"/>
          <p:cNvSpPr/>
          <p:nvPr/>
        </p:nvSpPr>
        <p:spPr>
          <a:xfrm>
            <a:off x="5367929" y="5069649"/>
            <a:ext cx="1617" cy="11455"/>
          </a:xfrm>
          <a:prstGeom prst="rect">
            <a:avLst/>
          </a:prstGeom>
          <a:blipFill>
            <a:blip r:embed="rId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6" name="object 1806"/>
          <p:cNvSpPr/>
          <p:nvPr/>
        </p:nvSpPr>
        <p:spPr>
          <a:xfrm>
            <a:off x="5368632" y="5063020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705" y="0"/>
                </a:moveTo>
                <a:lnTo>
                  <a:pt x="1587" y="1981"/>
                </a:lnTo>
                <a:lnTo>
                  <a:pt x="723" y="4203"/>
                </a:lnTo>
                <a:lnTo>
                  <a:pt x="139" y="6642"/>
                </a:lnTo>
                <a:lnTo>
                  <a:pt x="609" y="8381"/>
                </a:lnTo>
                <a:lnTo>
                  <a:pt x="914" y="10172"/>
                </a:lnTo>
                <a:lnTo>
                  <a:pt x="798" y="14757"/>
                </a:lnTo>
                <a:lnTo>
                  <a:pt x="558" y="16154"/>
                </a:lnTo>
                <a:lnTo>
                  <a:pt x="0" y="18084"/>
                </a:lnTo>
                <a:lnTo>
                  <a:pt x="469" y="19989"/>
                </a:lnTo>
                <a:lnTo>
                  <a:pt x="1193" y="21831"/>
                </a:lnTo>
                <a:lnTo>
                  <a:pt x="2133" y="23558"/>
                </a:lnTo>
                <a:lnTo>
                  <a:pt x="3276" y="21513"/>
                </a:lnTo>
                <a:lnTo>
                  <a:pt x="4165" y="19278"/>
                </a:lnTo>
                <a:lnTo>
                  <a:pt x="4762" y="16878"/>
                </a:lnTo>
                <a:lnTo>
                  <a:pt x="4457" y="15824"/>
                </a:lnTo>
                <a:lnTo>
                  <a:pt x="4216" y="14757"/>
                </a:lnTo>
                <a:lnTo>
                  <a:pt x="3543" y="10617"/>
                </a:lnTo>
                <a:lnTo>
                  <a:pt x="3771" y="7658"/>
                </a:lnTo>
                <a:lnTo>
                  <a:pt x="4584" y="4927"/>
                </a:lnTo>
                <a:lnTo>
                  <a:pt x="4102" y="3149"/>
                </a:lnTo>
                <a:lnTo>
                  <a:pt x="3479" y="1511"/>
                </a:lnTo>
                <a:lnTo>
                  <a:pt x="270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7" name="object 1807"/>
          <p:cNvSpPr/>
          <p:nvPr/>
        </p:nvSpPr>
        <p:spPr>
          <a:xfrm>
            <a:off x="5416842" y="5048517"/>
            <a:ext cx="41821" cy="44754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8" name="object 1808"/>
          <p:cNvSpPr/>
          <p:nvPr/>
        </p:nvSpPr>
        <p:spPr>
          <a:xfrm>
            <a:off x="5423814" y="5050269"/>
            <a:ext cx="4711" cy="2679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9" name="object 1809"/>
          <p:cNvSpPr/>
          <p:nvPr/>
        </p:nvSpPr>
        <p:spPr>
          <a:xfrm>
            <a:off x="5415000" y="5048517"/>
            <a:ext cx="20269" cy="27673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0" name="object 1810"/>
          <p:cNvSpPr/>
          <p:nvPr/>
        </p:nvSpPr>
        <p:spPr>
          <a:xfrm>
            <a:off x="5410352" y="5019370"/>
            <a:ext cx="77101" cy="77012"/>
          </a:xfrm>
          <a:prstGeom prst="rect">
            <a:avLst/>
          </a:prstGeom>
          <a:blipFill>
            <a:blip r:embed="rId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1" name="object 1811"/>
          <p:cNvSpPr/>
          <p:nvPr/>
        </p:nvSpPr>
        <p:spPr>
          <a:xfrm>
            <a:off x="5446229" y="5036324"/>
            <a:ext cx="41046" cy="27863"/>
          </a:xfrm>
          <a:prstGeom prst="rect">
            <a:avLst/>
          </a:prstGeom>
          <a:blipFill>
            <a:blip r:embed="rId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2" name="object 1812"/>
          <p:cNvSpPr/>
          <p:nvPr/>
        </p:nvSpPr>
        <p:spPr>
          <a:xfrm>
            <a:off x="5444985" y="5046954"/>
            <a:ext cx="14439" cy="16217"/>
          </a:xfrm>
          <a:prstGeom prst="rect">
            <a:avLst/>
          </a:prstGeom>
          <a:blipFill>
            <a:blip r:embed="rId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3" name="object 1813"/>
          <p:cNvSpPr/>
          <p:nvPr/>
        </p:nvSpPr>
        <p:spPr>
          <a:xfrm>
            <a:off x="5458955" y="5057483"/>
            <a:ext cx="3251" cy="6515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4" name="object 1814"/>
          <p:cNvSpPr/>
          <p:nvPr/>
        </p:nvSpPr>
        <p:spPr>
          <a:xfrm>
            <a:off x="5463806" y="5056746"/>
            <a:ext cx="18999" cy="10617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5" name="object 1815"/>
          <p:cNvSpPr/>
          <p:nvPr/>
        </p:nvSpPr>
        <p:spPr>
          <a:xfrm>
            <a:off x="5462206" y="5063998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0" y="0"/>
                </a:moveTo>
                <a:lnTo>
                  <a:pt x="323" y="1257"/>
                </a:lnTo>
                <a:lnTo>
                  <a:pt x="544" y="2324"/>
                </a:lnTo>
                <a:lnTo>
                  <a:pt x="685" y="3301"/>
                </a:lnTo>
                <a:lnTo>
                  <a:pt x="2336" y="3365"/>
                </a:lnTo>
                <a:lnTo>
                  <a:pt x="2052" y="2158"/>
                </a:lnTo>
                <a:lnTo>
                  <a:pt x="1774" y="1054"/>
                </a:lnTo>
                <a:lnTo>
                  <a:pt x="1600" y="190"/>
                </a:lnTo>
                <a:lnTo>
                  <a:pt x="1054" y="152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6" name="object 1816"/>
          <p:cNvSpPr/>
          <p:nvPr/>
        </p:nvSpPr>
        <p:spPr>
          <a:xfrm>
            <a:off x="5439642" y="5016970"/>
            <a:ext cx="52069" cy="30480"/>
          </a:xfrm>
          <a:custGeom>
            <a:avLst/>
            <a:gdLst/>
            <a:ahLst/>
            <a:cxnLst/>
            <a:rect l="l" t="t" r="r" b="b"/>
            <a:pathLst>
              <a:path w="52070" h="30479">
                <a:moveTo>
                  <a:pt x="26983" y="0"/>
                </a:moveTo>
                <a:lnTo>
                  <a:pt x="2022" y="18745"/>
                </a:lnTo>
                <a:lnTo>
                  <a:pt x="1266" y="21831"/>
                </a:lnTo>
                <a:lnTo>
                  <a:pt x="21" y="24688"/>
                </a:lnTo>
                <a:lnTo>
                  <a:pt x="0" y="27889"/>
                </a:lnTo>
                <a:lnTo>
                  <a:pt x="174" y="29108"/>
                </a:lnTo>
                <a:lnTo>
                  <a:pt x="1926" y="29235"/>
                </a:lnTo>
                <a:lnTo>
                  <a:pt x="3653" y="29527"/>
                </a:lnTo>
                <a:lnTo>
                  <a:pt x="5343" y="29984"/>
                </a:lnTo>
                <a:lnTo>
                  <a:pt x="5050" y="28943"/>
                </a:lnTo>
                <a:lnTo>
                  <a:pt x="4791" y="27774"/>
                </a:lnTo>
                <a:lnTo>
                  <a:pt x="26920" y="2400"/>
                </a:lnTo>
                <a:lnTo>
                  <a:pt x="37669" y="2400"/>
                </a:lnTo>
                <a:lnTo>
                  <a:pt x="35063" y="1155"/>
                </a:lnTo>
                <a:lnTo>
                  <a:pt x="26983" y="0"/>
                </a:lnTo>
                <a:close/>
              </a:path>
              <a:path w="52070" h="30479">
                <a:moveTo>
                  <a:pt x="37669" y="2400"/>
                </a:moveTo>
                <a:lnTo>
                  <a:pt x="26920" y="2400"/>
                </a:lnTo>
                <a:lnTo>
                  <a:pt x="28101" y="2438"/>
                </a:lnTo>
                <a:lnTo>
                  <a:pt x="34836" y="4077"/>
                </a:lnTo>
                <a:lnTo>
                  <a:pt x="40315" y="7829"/>
                </a:lnTo>
                <a:lnTo>
                  <a:pt x="44428" y="13114"/>
                </a:lnTo>
                <a:lnTo>
                  <a:pt x="47062" y="19354"/>
                </a:lnTo>
                <a:lnTo>
                  <a:pt x="49500" y="19494"/>
                </a:lnTo>
                <a:lnTo>
                  <a:pt x="50694" y="19685"/>
                </a:lnTo>
                <a:lnTo>
                  <a:pt x="51050" y="19354"/>
                </a:lnTo>
                <a:lnTo>
                  <a:pt x="51786" y="18745"/>
                </a:lnTo>
                <a:lnTo>
                  <a:pt x="48179" y="10495"/>
                </a:lnTo>
                <a:lnTo>
                  <a:pt x="42366" y="4643"/>
                </a:lnTo>
                <a:lnTo>
                  <a:pt x="37669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7" name="object 1817"/>
          <p:cNvSpPr/>
          <p:nvPr/>
        </p:nvSpPr>
        <p:spPr>
          <a:xfrm>
            <a:off x="5487276" y="5038763"/>
            <a:ext cx="939" cy="1028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8" name="object 1818"/>
          <p:cNvSpPr/>
          <p:nvPr/>
        </p:nvSpPr>
        <p:spPr>
          <a:xfrm>
            <a:off x="5486704" y="5036337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0" y="0"/>
                </a:moveTo>
                <a:lnTo>
                  <a:pt x="276" y="1003"/>
                </a:lnTo>
                <a:lnTo>
                  <a:pt x="442" y="1739"/>
                </a:lnTo>
                <a:lnTo>
                  <a:pt x="571" y="2438"/>
                </a:lnTo>
                <a:lnTo>
                  <a:pt x="1511" y="2514"/>
                </a:lnTo>
                <a:lnTo>
                  <a:pt x="2304" y="1612"/>
                </a:lnTo>
                <a:lnTo>
                  <a:pt x="2882" y="1003"/>
                </a:lnTo>
                <a:lnTo>
                  <a:pt x="3632" y="317"/>
                </a:lnTo>
                <a:lnTo>
                  <a:pt x="2425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9" name="object 1819"/>
          <p:cNvSpPr/>
          <p:nvPr/>
        </p:nvSpPr>
        <p:spPr>
          <a:xfrm>
            <a:off x="5439651" y="5032222"/>
            <a:ext cx="2540" cy="9525"/>
          </a:xfrm>
          <a:custGeom>
            <a:avLst/>
            <a:gdLst/>
            <a:ahLst/>
            <a:cxnLst/>
            <a:rect l="l" t="t" r="r" b="b"/>
            <a:pathLst>
              <a:path w="2539" h="9525">
                <a:moveTo>
                  <a:pt x="2235" y="0"/>
                </a:moveTo>
                <a:lnTo>
                  <a:pt x="1015" y="2768"/>
                </a:lnTo>
                <a:lnTo>
                  <a:pt x="228" y="5918"/>
                </a:lnTo>
                <a:lnTo>
                  <a:pt x="0" y="9436"/>
                </a:lnTo>
                <a:lnTo>
                  <a:pt x="1244" y="6578"/>
                </a:lnTo>
                <a:lnTo>
                  <a:pt x="2019" y="3416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0" name="object 1820"/>
          <p:cNvSpPr/>
          <p:nvPr/>
        </p:nvSpPr>
        <p:spPr>
          <a:xfrm>
            <a:off x="5440324" y="5048580"/>
            <a:ext cx="17614" cy="17792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1" name="object 1821"/>
          <p:cNvSpPr/>
          <p:nvPr/>
        </p:nvSpPr>
        <p:spPr>
          <a:xfrm>
            <a:off x="5456516" y="5062093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0" y="0"/>
                </a:moveTo>
                <a:lnTo>
                  <a:pt x="584" y="1384"/>
                </a:lnTo>
                <a:lnTo>
                  <a:pt x="1054" y="2819"/>
                </a:lnTo>
                <a:lnTo>
                  <a:pt x="1422" y="4267"/>
                </a:lnTo>
                <a:lnTo>
                  <a:pt x="1905" y="4419"/>
                </a:lnTo>
                <a:lnTo>
                  <a:pt x="2870" y="4660"/>
                </a:lnTo>
                <a:lnTo>
                  <a:pt x="2628" y="3492"/>
                </a:lnTo>
                <a:lnTo>
                  <a:pt x="2543" y="2819"/>
                </a:lnTo>
                <a:lnTo>
                  <a:pt x="2438" y="1079"/>
                </a:lnTo>
                <a:lnTo>
                  <a:pt x="1600" y="774"/>
                </a:lnTo>
                <a:lnTo>
                  <a:pt x="774" y="406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2" name="object 1822"/>
          <p:cNvSpPr/>
          <p:nvPr/>
        </p:nvSpPr>
        <p:spPr>
          <a:xfrm>
            <a:off x="5458967" y="5063172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0" y="0"/>
                </a:moveTo>
                <a:lnTo>
                  <a:pt x="3924" y="4127"/>
                </a:lnTo>
                <a:lnTo>
                  <a:pt x="3759" y="2984"/>
                </a:lnTo>
                <a:lnTo>
                  <a:pt x="3517" y="1879"/>
                </a:lnTo>
                <a:lnTo>
                  <a:pt x="3238" y="825"/>
                </a:lnTo>
                <a:lnTo>
                  <a:pt x="2108" y="647"/>
                </a:lnTo>
                <a:lnTo>
                  <a:pt x="1028" y="36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3" name="object 1823"/>
          <p:cNvSpPr/>
          <p:nvPr/>
        </p:nvSpPr>
        <p:spPr>
          <a:xfrm>
            <a:off x="5439803" y="5046065"/>
            <a:ext cx="6985" cy="4445"/>
          </a:xfrm>
          <a:custGeom>
            <a:avLst/>
            <a:gdLst/>
            <a:ahLst/>
            <a:cxnLst/>
            <a:rect l="l" t="t" r="r" b="b"/>
            <a:pathLst>
              <a:path w="6985" h="4445">
                <a:moveTo>
                  <a:pt x="0" y="0"/>
                </a:moveTo>
                <a:lnTo>
                  <a:pt x="134" y="888"/>
                </a:lnTo>
                <a:lnTo>
                  <a:pt x="292" y="1689"/>
                </a:lnTo>
                <a:lnTo>
                  <a:pt x="520" y="2514"/>
                </a:lnTo>
                <a:lnTo>
                  <a:pt x="2654" y="2819"/>
                </a:lnTo>
                <a:lnTo>
                  <a:pt x="4622" y="3454"/>
                </a:lnTo>
                <a:lnTo>
                  <a:pt x="6426" y="4381"/>
                </a:lnTo>
                <a:lnTo>
                  <a:pt x="5930" y="3238"/>
                </a:lnTo>
                <a:lnTo>
                  <a:pt x="5511" y="2070"/>
                </a:lnTo>
                <a:lnTo>
                  <a:pt x="5168" y="888"/>
                </a:lnTo>
                <a:lnTo>
                  <a:pt x="3492" y="431"/>
                </a:lnTo>
                <a:lnTo>
                  <a:pt x="1752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4" name="object 1824"/>
          <p:cNvSpPr/>
          <p:nvPr/>
        </p:nvSpPr>
        <p:spPr>
          <a:xfrm>
            <a:off x="5494172" y="5032222"/>
            <a:ext cx="29057" cy="44640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5" name="object 1825"/>
          <p:cNvSpPr/>
          <p:nvPr/>
        </p:nvSpPr>
        <p:spPr>
          <a:xfrm>
            <a:off x="5505754" y="5032019"/>
            <a:ext cx="24511" cy="36042"/>
          </a:xfrm>
          <a:prstGeom prst="rect">
            <a:avLst/>
          </a:prstGeom>
          <a:blipFill>
            <a:blip r:embed="rId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6" name="object 1826"/>
          <p:cNvSpPr/>
          <p:nvPr/>
        </p:nvSpPr>
        <p:spPr>
          <a:xfrm>
            <a:off x="5486869" y="5032019"/>
            <a:ext cx="38900" cy="43840"/>
          </a:xfrm>
          <a:prstGeom prst="rect">
            <a:avLst/>
          </a:prstGeom>
          <a:blipFill>
            <a:blip r:embed="rId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7" name="object 1827"/>
          <p:cNvSpPr/>
          <p:nvPr/>
        </p:nvSpPr>
        <p:spPr>
          <a:xfrm>
            <a:off x="5492076" y="5037518"/>
            <a:ext cx="19443" cy="39217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8" name="object 1828"/>
          <p:cNvSpPr/>
          <p:nvPr/>
        </p:nvSpPr>
        <p:spPr>
          <a:xfrm>
            <a:off x="5485790" y="5039664"/>
            <a:ext cx="25730" cy="25844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9" name="object 1829"/>
          <p:cNvSpPr/>
          <p:nvPr/>
        </p:nvSpPr>
        <p:spPr>
          <a:xfrm>
            <a:off x="5482196" y="5029606"/>
            <a:ext cx="52120" cy="50368"/>
          </a:xfrm>
          <a:prstGeom prst="rect">
            <a:avLst/>
          </a:prstGeom>
          <a:blipFill>
            <a:blip r:embed="rId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0" name="object 1830"/>
          <p:cNvSpPr/>
          <p:nvPr/>
        </p:nvSpPr>
        <p:spPr>
          <a:xfrm>
            <a:off x="5490336" y="5035702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092" y="0"/>
                </a:moveTo>
                <a:lnTo>
                  <a:pt x="0" y="939"/>
                </a:lnTo>
                <a:lnTo>
                  <a:pt x="1346" y="1181"/>
                </a:lnTo>
                <a:lnTo>
                  <a:pt x="109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1" name="object 1831"/>
          <p:cNvSpPr/>
          <p:nvPr/>
        </p:nvSpPr>
        <p:spPr>
          <a:xfrm>
            <a:off x="5482267" y="5038852"/>
            <a:ext cx="9682" cy="22021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2" name="object 1832"/>
          <p:cNvSpPr/>
          <p:nvPr/>
        </p:nvSpPr>
        <p:spPr>
          <a:xfrm>
            <a:off x="5488216" y="5036654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120" y="0"/>
                </a:moveTo>
                <a:lnTo>
                  <a:pt x="1371" y="685"/>
                </a:lnTo>
                <a:lnTo>
                  <a:pt x="673" y="1422"/>
                </a:lnTo>
                <a:lnTo>
                  <a:pt x="0" y="2197"/>
                </a:lnTo>
                <a:lnTo>
                  <a:pt x="1295" y="2336"/>
                </a:lnTo>
                <a:lnTo>
                  <a:pt x="2552" y="2616"/>
                </a:lnTo>
                <a:lnTo>
                  <a:pt x="3733" y="3009"/>
                </a:lnTo>
                <a:lnTo>
                  <a:pt x="3632" y="1092"/>
                </a:lnTo>
                <a:lnTo>
                  <a:pt x="3467" y="241"/>
                </a:lnTo>
                <a:lnTo>
                  <a:pt x="212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3" name="object 1833"/>
          <p:cNvSpPr/>
          <p:nvPr/>
        </p:nvSpPr>
        <p:spPr>
          <a:xfrm>
            <a:off x="5533999" y="5050968"/>
            <a:ext cx="42672" cy="31762"/>
          </a:xfrm>
          <a:prstGeom prst="rect">
            <a:avLst/>
          </a:prstGeom>
          <a:blipFill>
            <a:blip r:embed="rId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4" name="object 1834"/>
          <p:cNvSpPr/>
          <p:nvPr/>
        </p:nvSpPr>
        <p:spPr>
          <a:xfrm>
            <a:off x="5555132" y="5042598"/>
            <a:ext cx="20789" cy="17767"/>
          </a:xfrm>
          <a:prstGeom prst="rect">
            <a:avLst/>
          </a:prstGeom>
          <a:blipFill>
            <a:blip r:embed="rId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5" name="object 1835"/>
          <p:cNvSpPr/>
          <p:nvPr/>
        </p:nvSpPr>
        <p:spPr>
          <a:xfrm>
            <a:off x="5533047" y="5042598"/>
            <a:ext cx="43472" cy="24790"/>
          </a:xfrm>
          <a:prstGeom prst="rect">
            <a:avLst/>
          </a:prstGeom>
          <a:blipFill>
            <a:blip r:embed="rId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6" name="object 1836"/>
          <p:cNvSpPr/>
          <p:nvPr/>
        </p:nvSpPr>
        <p:spPr>
          <a:xfrm>
            <a:off x="5533059" y="5042649"/>
            <a:ext cx="20980" cy="27559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7" name="object 1837"/>
          <p:cNvSpPr/>
          <p:nvPr/>
        </p:nvSpPr>
        <p:spPr>
          <a:xfrm>
            <a:off x="5529148" y="5063236"/>
            <a:ext cx="49530" cy="21590"/>
          </a:xfrm>
          <a:custGeom>
            <a:avLst/>
            <a:gdLst/>
            <a:ahLst/>
            <a:cxnLst/>
            <a:rect l="l" t="t" r="r" b="b"/>
            <a:pathLst>
              <a:path w="49529" h="21589">
                <a:moveTo>
                  <a:pt x="4838" y="6984"/>
                </a:moveTo>
                <a:lnTo>
                  <a:pt x="3289" y="7391"/>
                </a:lnTo>
                <a:lnTo>
                  <a:pt x="1663" y="7683"/>
                </a:lnTo>
                <a:lnTo>
                  <a:pt x="0" y="7848"/>
                </a:lnTo>
                <a:lnTo>
                  <a:pt x="1219" y="13093"/>
                </a:lnTo>
                <a:lnTo>
                  <a:pt x="4343" y="17830"/>
                </a:lnTo>
                <a:lnTo>
                  <a:pt x="8534" y="21323"/>
                </a:lnTo>
                <a:lnTo>
                  <a:pt x="9867" y="20650"/>
                </a:lnTo>
                <a:lnTo>
                  <a:pt x="11226" y="20040"/>
                </a:lnTo>
                <a:lnTo>
                  <a:pt x="12598" y="19494"/>
                </a:lnTo>
                <a:lnTo>
                  <a:pt x="8877" y="16268"/>
                </a:lnTo>
                <a:lnTo>
                  <a:pt x="6210" y="11747"/>
                </a:lnTo>
                <a:lnTo>
                  <a:pt x="4838" y="6984"/>
                </a:lnTo>
                <a:close/>
              </a:path>
              <a:path w="49529" h="21589">
                <a:moveTo>
                  <a:pt x="49352" y="0"/>
                </a:moveTo>
                <a:lnTo>
                  <a:pt x="47371" y="190"/>
                </a:lnTo>
                <a:lnTo>
                  <a:pt x="47561" y="2019"/>
                </a:lnTo>
                <a:lnTo>
                  <a:pt x="47218" y="8318"/>
                </a:lnTo>
                <a:lnTo>
                  <a:pt x="44881" y="13868"/>
                </a:lnTo>
                <a:lnTo>
                  <a:pt x="41033" y="17843"/>
                </a:lnTo>
                <a:lnTo>
                  <a:pt x="42316" y="18148"/>
                </a:lnTo>
                <a:lnTo>
                  <a:pt x="43573" y="18491"/>
                </a:lnTo>
                <a:lnTo>
                  <a:pt x="44792" y="18872"/>
                </a:lnTo>
                <a:lnTo>
                  <a:pt x="46202" y="17411"/>
                </a:lnTo>
                <a:lnTo>
                  <a:pt x="47434" y="15786"/>
                </a:lnTo>
                <a:lnTo>
                  <a:pt x="48463" y="14008"/>
                </a:lnTo>
                <a:lnTo>
                  <a:pt x="47967" y="12001"/>
                </a:lnTo>
                <a:lnTo>
                  <a:pt x="47751" y="9931"/>
                </a:lnTo>
                <a:lnTo>
                  <a:pt x="48018" y="4965"/>
                </a:lnTo>
                <a:lnTo>
                  <a:pt x="48526" y="2362"/>
                </a:lnTo>
                <a:lnTo>
                  <a:pt x="4935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8" name="object 1838"/>
          <p:cNvSpPr/>
          <p:nvPr/>
        </p:nvSpPr>
        <p:spPr>
          <a:xfrm>
            <a:off x="5554611" y="5040185"/>
            <a:ext cx="25819" cy="20180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9" name="object 1839"/>
          <p:cNvSpPr/>
          <p:nvPr/>
        </p:nvSpPr>
        <p:spPr>
          <a:xfrm>
            <a:off x="5553493" y="5040210"/>
            <a:ext cx="26670" cy="23495"/>
          </a:xfrm>
          <a:custGeom>
            <a:avLst/>
            <a:gdLst/>
            <a:ahLst/>
            <a:cxnLst/>
            <a:rect l="l" t="t" r="r" b="b"/>
            <a:pathLst>
              <a:path w="26670" h="23495">
                <a:moveTo>
                  <a:pt x="26352" y="19837"/>
                </a:moveTo>
                <a:lnTo>
                  <a:pt x="25095" y="20040"/>
                </a:lnTo>
                <a:lnTo>
                  <a:pt x="22428" y="20167"/>
                </a:lnTo>
                <a:lnTo>
                  <a:pt x="22682" y="21170"/>
                </a:lnTo>
                <a:lnTo>
                  <a:pt x="22885" y="22199"/>
                </a:lnTo>
                <a:lnTo>
                  <a:pt x="23025" y="23215"/>
                </a:lnTo>
                <a:lnTo>
                  <a:pt x="23698" y="23164"/>
                </a:lnTo>
                <a:lnTo>
                  <a:pt x="25006" y="23012"/>
                </a:lnTo>
                <a:lnTo>
                  <a:pt x="25387" y="21907"/>
                </a:lnTo>
                <a:lnTo>
                  <a:pt x="25844" y="20840"/>
                </a:lnTo>
                <a:lnTo>
                  <a:pt x="26352" y="19837"/>
                </a:lnTo>
                <a:close/>
              </a:path>
              <a:path w="26670" h="23495">
                <a:moveTo>
                  <a:pt x="1104" y="0"/>
                </a:moveTo>
                <a:lnTo>
                  <a:pt x="0" y="50"/>
                </a:lnTo>
                <a:lnTo>
                  <a:pt x="159" y="800"/>
                </a:lnTo>
                <a:lnTo>
                  <a:pt x="406" y="2451"/>
                </a:lnTo>
                <a:lnTo>
                  <a:pt x="1638" y="2387"/>
                </a:lnTo>
                <a:lnTo>
                  <a:pt x="1422" y="1600"/>
                </a:lnTo>
                <a:lnTo>
                  <a:pt x="1244" y="800"/>
                </a:lnTo>
                <a:lnTo>
                  <a:pt x="110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0" name="object 1840"/>
          <p:cNvSpPr/>
          <p:nvPr/>
        </p:nvSpPr>
        <p:spPr>
          <a:xfrm>
            <a:off x="5530367" y="5040985"/>
            <a:ext cx="18973" cy="26949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1" name="object 1841"/>
          <p:cNvSpPr/>
          <p:nvPr/>
        </p:nvSpPr>
        <p:spPr>
          <a:xfrm>
            <a:off x="5528906" y="5040744"/>
            <a:ext cx="21590" cy="30480"/>
          </a:xfrm>
          <a:custGeom>
            <a:avLst/>
            <a:gdLst/>
            <a:ahLst/>
            <a:cxnLst/>
            <a:rect l="l" t="t" r="r" b="b"/>
            <a:pathLst>
              <a:path w="21589" h="30479">
                <a:moveTo>
                  <a:pt x="4432" y="26644"/>
                </a:moveTo>
                <a:lnTo>
                  <a:pt x="3479" y="26885"/>
                </a:lnTo>
                <a:lnTo>
                  <a:pt x="2476" y="27076"/>
                </a:lnTo>
                <a:lnTo>
                  <a:pt x="1460" y="27203"/>
                </a:lnTo>
                <a:lnTo>
                  <a:pt x="1003" y="27889"/>
                </a:lnTo>
                <a:lnTo>
                  <a:pt x="0" y="29171"/>
                </a:lnTo>
                <a:lnTo>
                  <a:pt x="241" y="30340"/>
                </a:lnTo>
                <a:lnTo>
                  <a:pt x="1905" y="30175"/>
                </a:lnTo>
                <a:lnTo>
                  <a:pt x="3530" y="29883"/>
                </a:lnTo>
                <a:lnTo>
                  <a:pt x="5080" y="29463"/>
                </a:lnTo>
                <a:lnTo>
                  <a:pt x="4813" y="28536"/>
                </a:lnTo>
                <a:lnTo>
                  <a:pt x="4597" y="27584"/>
                </a:lnTo>
                <a:lnTo>
                  <a:pt x="4432" y="26644"/>
                </a:lnTo>
                <a:close/>
              </a:path>
              <a:path w="21589" h="30479">
                <a:moveTo>
                  <a:pt x="21031" y="0"/>
                </a:moveTo>
                <a:lnTo>
                  <a:pt x="19913" y="241"/>
                </a:lnTo>
                <a:lnTo>
                  <a:pt x="20129" y="1066"/>
                </a:lnTo>
                <a:lnTo>
                  <a:pt x="20434" y="2730"/>
                </a:lnTo>
                <a:lnTo>
                  <a:pt x="21361" y="2489"/>
                </a:lnTo>
                <a:lnTo>
                  <a:pt x="21251" y="1892"/>
                </a:lnTo>
                <a:lnTo>
                  <a:pt x="2103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2" name="object 1842"/>
          <p:cNvSpPr/>
          <p:nvPr/>
        </p:nvSpPr>
        <p:spPr>
          <a:xfrm>
            <a:off x="5549950" y="5040261"/>
            <a:ext cx="4445" cy="3175"/>
          </a:xfrm>
          <a:custGeom>
            <a:avLst/>
            <a:gdLst/>
            <a:ahLst/>
            <a:cxnLst/>
            <a:rect l="l" t="t" r="r" b="b"/>
            <a:pathLst>
              <a:path w="4445" h="3175">
                <a:moveTo>
                  <a:pt x="3543" y="0"/>
                </a:moveTo>
                <a:lnTo>
                  <a:pt x="2362" y="88"/>
                </a:lnTo>
                <a:lnTo>
                  <a:pt x="1168" y="253"/>
                </a:lnTo>
                <a:lnTo>
                  <a:pt x="0" y="482"/>
                </a:lnTo>
                <a:lnTo>
                  <a:pt x="107" y="1574"/>
                </a:lnTo>
                <a:lnTo>
                  <a:pt x="214" y="2400"/>
                </a:lnTo>
                <a:lnTo>
                  <a:pt x="330" y="2971"/>
                </a:lnTo>
                <a:lnTo>
                  <a:pt x="1511" y="2692"/>
                </a:lnTo>
                <a:lnTo>
                  <a:pt x="2730" y="2489"/>
                </a:lnTo>
                <a:lnTo>
                  <a:pt x="3962" y="2400"/>
                </a:lnTo>
                <a:lnTo>
                  <a:pt x="3848" y="1574"/>
                </a:lnTo>
                <a:lnTo>
                  <a:pt x="35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3" name="object 1843"/>
          <p:cNvSpPr/>
          <p:nvPr/>
        </p:nvSpPr>
        <p:spPr>
          <a:xfrm>
            <a:off x="5528678" y="5049863"/>
            <a:ext cx="5996" cy="18211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4" name="object 1844"/>
          <p:cNvSpPr/>
          <p:nvPr/>
        </p:nvSpPr>
        <p:spPr>
          <a:xfrm>
            <a:off x="5528690" y="5067935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676" y="0"/>
                </a:moveTo>
                <a:lnTo>
                  <a:pt x="0" y="139"/>
                </a:lnTo>
                <a:lnTo>
                  <a:pt x="45" y="685"/>
                </a:lnTo>
                <a:lnTo>
                  <a:pt x="228" y="1968"/>
                </a:lnTo>
                <a:lnTo>
                  <a:pt x="736" y="1346"/>
                </a:lnTo>
                <a:lnTo>
                  <a:pt x="1231" y="685"/>
                </a:lnTo>
                <a:lnTo>
                  <a:pt x="16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5" name="object 1845"/>
          <p:cNvSpPr/>
          <p:nvPr/>
        </p:nvSpPr>
        <p:spPr>
          <a:xfrm>
            <a:off x="5581053" y="5048631"/>
            <a:ext cx="42862" cy="44640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6" name="object 1846"/>
          <p:cNvSpPr/>
          <p:nvPr/>
        </p:nvSpPr>
        <p:spPr>
          <a:xfrm>
            <a:off x="5606415" y="5048542"/>
            <a:ext cx="13182" cy="7810"/>
          </a:xfrm>
          <a:prstGeom prst="rect">
            <a:avLst/>
          </a:prstGeom>
          <a:blipFill>
            <a:blip r:embed="rId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7" name="object 1847"/>
          <p:cNvSpPr/>
          <p:nvPr/>
        </p:nvSpPr>
        <p:spPr>
          <a:xfrm>
            <a:off x="5584787" y="5048478"/>
            <a:ext cx="36944" cy="11137"/>
          </a:xfrm>
          <a:prstGeom prst="rect">
            <a:avLst/>
          </a:prstGeom>
          <a:blipFill>
            <a:blip r:embed="rId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8" name="object 1848"/>
          <p:cNvSpPr/>
          <p:nvPr/>
        </p:nvSpPr>
        <p:spPr>
          <a:xfrm>
            <a:off x="5582805" y="5048821"/>
            <a:ext cx="16814" cy="13525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9" name="object 1849"/>
          <p:cNvSpPr/>
          <p:nvPr/>
        </p:nvSpPr>
        <p:spPr>
          <a:xfrm>
            <a:off x="5577611" y="5047703"/>
            <a:ext cx="49530" cy="48895"/>
          </a:xfrm>
          <a:custGeom>
            <a:avLst/>
            <a:gdLst/>
            <a:ahLst/>
            <a:cxnLst/>
            <a:rect l="l" t="t" r="r" b="b"/>
            <a:pathLst>
              <a:path w="49529" h="48895">
                <a:moveTo>
                  <a:pt x="5194" y="14643"/>
                </a:moveTo>
                <a:lnTo>
                  <a:pt x="4622" y="14795"/>
                </a:lnTo>
                <a:lnTo>
                  <a:pt x="3467" y="15062"/>
                </a:lnTo>
                <a:lnTo>
                  <a:pt x="3579" y="17830"/>
                </a:lnTo>
                <a:lnTo>
                  <a:pt x="3365" y="21755"/>
                </a:lnTo>
                <a:lnTo>
                  <a:pt x="2082" y="25946"/>
                </a:lnTo>
                <a:lnTo>
                  <a:pt x="0" y="29527"/>
                </a:lnTo>
                <a:lnTo>
                  <a:pt x="660" y="32219"/>
                </a:lnTo>
                <a:lnTo>
                  <a:pt x="1841" y="34759"/>
                </a:lnTo>
                <a:lnTo>
                  <a:pt x="3390" y="37071"/>
                </a:lnTo>
                <a:lnTo>
                  <a:pt x="9537" y="39865"/>
                </a:lnTo>
                <a:lnTo>
                  <a:pt x="14846" y="43611"/>
                </a:lnTo>
                <a:lnTo>
                  <a:pt x="19011" y="48031"/>
                </a:lnTo>
                <a:lnTo>
                  <a:pt x="20739" y="48463"/>
                </a:lnTo>
                <a:lnTo>
                  <a:pt x="22529" y="48679"/>
                </a:lnTo>
                <a:lnTo>
                  <a:pt x="24320" y="48679"/>
                </a:lnTo>
                <a:lnTo>
                  <a:pt x="25476" y="48653"/>
                </a:lnTo>
                <a:lnTo>
                  <a:pt x="34099" y="48183"/>
                </a:lnTo>
                <a:lnTo>
                  <a:pt x="39270" y="45567"/>
                </a:lnTo>
                <a:lnTo>
                  <a:pt x="23901" y="45529"/>
                </a:lnTo>
                <a:lnTo>
                  <a:pt x="16418" y="43483"/>
                </a:lnTo>
                <a:lnTo>
                  <a:pt x="10485" y="38822"/>
                </a:lnTo>
                <a:lnTo>
                  <a:pt x="6297" y="32415"/>
                </a:lnTo>
                <a:lnTo>
                  <a:pt x="4051" y="25133"/>
                </a:lnTo>
                <a:lnTo>
                  <a:pt x="3428" y="21386"/>
                </a:lnTo>
                <a:lnTo>
                  <a:pt x="3911" y="17830"/>
                </a:lnTo>
                <a:lnTo>
                  <a:pt x="5194" y="14643"/>
                </a:lnTo>
                <a:close/>
              </a:path>
              <a:path w="49529" h="48895">
                <a:moveTo>
                  <a:pt x="44653" y="33997"/>
                </a:moveTo>
                <a:lnTo>
                  <a:pt x="41033" y="40970"/>
                </a:lnTo>
                <a:lnTo>
                  <a:pt x="34175" y="45567"/>
                </a:lnTo>
                <a:lnTo>
                  <a:pt x="39270" y="45567"/>
                </a:lnTo>
                <a:lnTo>
                  <a:pt x="41554" y="44411"/>
                </a:lnTo>
                <a:lnTo>
                  <a:pt x="46354" y="38328"/>
                </a:lnTo>
                <a:lnTo>
                  <a:pt x="45643" y="36944"/>
                </a:lnTo>
                <a:lnTo>
                  <a:pt x="45072" y="35483"/>
                </a:lnTo>
                <a:lnTo>
                  <a:pt x="44653" y="33997"/>
                </a:lnTo>
                <a:close/>
              </a:path>
              <a:path w="49529" h="48895">
                <a:moveTo>
                  <a:pt x="49123" y="11366"/>
                </a:moveTo>
                <a:lnTo>
                  <a:pt x="47726" y="11633"/>
                </a:lnTo>
                <a:lnTo>
                  <a:pt x="46291" y="11811"/>
                </a:lnTo>
                <a:lnTo>
                  <a:pt x="44119" y="11912"/>
                </a:lnTo>
                <a:lnTo>
                  <a:pt x="45021" y="13550"/>
                </a:lnTo>
                <a:lnTo>
                  <a:pt x="45758" y="15303"/>
                </a:lnTo>
                <a:lnTo>
                  <a:pt x="46304" y="17094"/>
                </a:lnTo>
                <a:lnTo>
                  <a:pt x="47167" y="15227"/>
                </a:lnTo>
                <a:lnTo>
                  <a:pt x="48221" y="13525"/>
                </a:lnTo>
                <a:lnTo>
                  <a:pt x="49441" y="12001"/>
                </a:lnTo>
                <a:lnTo>
                  <a:pt x="49123" y="11366"/>
                </a:lnTo>
                <a:close/>
              </a:path>
              <a:path w="49529" h="48895">
                <a:moveTo>
                  <a:pt x="22529" y="0"/>
                </a:moveTo>
                <a:lnTo>
                  <a:pt x="22009" y="1117"/>
                </a:lnTo>
                <a:lnTo>
                  <a:pt x="23164" y="927"/>
                </a:lnTo>
                <a:lnTo>
                  <a:pt x="2252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0" name="object 1850"/>
          <p:cNvSpPr/>
          <p:nvPr/>
        </p:nvSpPr>
        <p:spPr>
          <a:xfrm>
            <a:off x="5604662" y="5046002"/>
            <a:ext cx="20434" cy="10502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1" name="object 1851"/>
          <p:cNvSpPr/>
          <p:nvPr/>
        </p:nvSpPr>
        <p:spPr>
          <a:xfrm>
            <a:off x="5600153" y="5045989"/>
            <a:ext cx="26670" cy="13970"/>
          </a:xfrm>
          <a:custGeom>
            <a:avLst/>
            <a:gdLst/>
            <a:ahLst/>
            <a:cxnLst/>
            <a:rect l="l" t="t" r="r" b="b"/>
            <a:pathLst>
              <a:path w="26670" h="13970">
                <a:moveTo>
                  <a:pt x="24942" y="10350"/>
                </a:moveTo>
                <a:lnTo>
                  <a:pt x="21183" y="10502"/>
                </a:lnTo>
                <a:lnTo>
                  <a:pt x="19550" y="10502"/>
                </a:lnTo>
                <a:lnTo>
                  <a:pt x="20231" y="11391"/>
                </a:lnTo>
                <a:lnTo>
                  <a:pt x="20955" y="12484"/>
                </a:lnTo>
                <a:lnTo>
                  <a:pt x="21577" y="13627"/>
                </a:lnTo>
                <a:lnTo>
                  <a:pt x="23749" y="13525"/>
                </a:lnTo>
                <a:lnTo>
                  <a:pt x="25184" y="13347"/>
                </a:lnTo>
                <a:lnTo>
                  <a:pt x="26581" y="13080"/>
                </a:lnTo>
                <a:lnTo>
                  <a:pt x="26098" y="12115"/>
                </a:lnTo>
                <a:lnTo>
                  <a:pt x="25539" y="11201"/>
                </a:lnTo>
                <a:lnTo>
                  <a:pt x="25049" y="10502"/>
                </a:lnTo>
                <a:lnTo>
                  <a:pt x="21183" y="10502"/>
                </a:lnTo>
                <a:lnTo>
                  <a:pt x="19443" y="10363"/>
                </a:lnTo>
                <a:lnTo>
                  <a:pt x="24951" y="10363"/>
                </a:lnTo>
                <a:close/>
              </a:path>
              <a:path w="26670" h="13970">
                <a:moveTo>
                  <a:pt x="2781" y="0"/>
                </a:moveTo>
                <a:lnTo>
                  <a:pt x="622" y="177"/>
                </a:lnTo>
                <a:lnTo>
                  <a:pt x="355" y="888"/>
                </a:lnTo>
                <a:lnTo>
                  <a:pt x="0" y="1714"/>
                </a:lnTo>
                <a:lnTo>
                  <a:pt x="622" y="2641"/>
                </a:lnTo>
                <a:lnTo>
                  <a:pt x="1676" y="2489"/>
                </a:lnTo>
                <a:lnTo>
                  <a:pt x="4584" y="2412"/>
                </a:lnTo>
                <a:lnTo>
                  <a:pt x="6151" y="2412"/>
                </a:lnTo>
                <a:lnTo>
                  <a:pt x="5608" y="1714"/>
                </a:lnTo>
                <a:lnTo>
                  <a:pt x="4933" y="711"/>
                </a:lnTo>
                <a:lnTo>
                  <a:pt x="4508" y="12"/>
                </a:lnTo>
                <a:lnTo>
                  <a:pt x="2781" y="0"/>
                </a:lnTo>
                <a:close/>
              </a:path>
              <a:path w="26670" h="13970">
                <a:moveTo>
                  <a:pt x="6151" y="2412"/>
                </a:moveTo>
                <a:lnTo>
                  <a:pt x="4584" y="2412"/>
                </a:lnTo>
                <a:lnTo>
                  <a:pt x="6261" y="2552"/>
                </a:lnTo>
                <a:lnTo>
                  <a:pt x="6151" y="2412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2" name="object 1852"/>
          <p:cNvSpPr/>
          <p:nvPr/>
        </p:nvSpPr>
        <p:spPr>
          <a:xfrm>
            <a:off x="5580430" y="5047107"/>
            <a:ext cx="15544" cy="12788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3" name="object 1853"/>
          <p:cNvSpPr/>
          <p:nvPr/>
        </p:nvSpPr>
        <p:spPr>
          <a:xfrm>
            <a:off x="5580646" y="5046370"/>
            <a:ext cx="19685" cy="16510"/>
          </a:xfrm>
          <a:custGeom>
            <a:avLst/>
            <a:gdLst/>
            <a:ahLst/>
            <a:cxnLst/>
            <a:rect l="l" t="t" r="r" b="b"/>
            <a:pathLst>
              <a:path w="19685" h="16510">
                <a:moveTo>
                  <a:pt x="4152" y="12230"/>
                </a:moveTo>
                <a:lnTo>
                  <a:pt x="2844" y="12788"/>
                </a:lnTo>
                <a:lnTo>
                  <a:pt x="1460" y="13233"/>
                </a:lnTo>
                <a:lnTo>
                  <a:pt x="0" y="13525"/>
                </a:lnTo>
                <a:lnTo>
                  <a:pt x="222" y="14655"/>
                </a:lnTo>
                <a:lnTo>
                  <a:pt x="342" y="15417"/>
                </a:lnTo>
                <a:lnTo>
                  <a:pt x="444" y="16408"/>
                </a:lnTo>
                <a:lnTo>
                  <a:pt x="1028" y="16281"/>
                </a:lnTo>
                <a:lnTo>
                  <a:pt x="2171" y="15976"/>
                </a:lnTo>
                <a:lnTo>
                  <a:pt x="2692" y="14655"/>
                </a:lnTo>
                <a:lnTo>
                  <a:pt x="3365" y="13411"/>
                </a:lnTo>
                <a:lnTo>
                  <a:pt x="4152" y="12230"/>
                </a:lnTo>
                <a:close/>
              </a:path>
              <a:path w="19685" h="16510">
                <a:moveTo>
                  <a:pt x="18694" y="0"/>
                </a:moveTo>
                <a:lnTo>
                  <a:pt x="17564" y="177"/>
                </a:lnTo>
                <a:lnTo>
                  <a:pt x="16433" y="431"/>
                </a:lnTo>
                <a:lnTo>
                  <a:pt x="15328" y="736"/>
                </a:lnTo>
                <a:lnTo>
                  <a:pt x="14808" y="1981"/>
                </a:lnTo>
                <a:lnTo>
                  <a:pt x="14185" y="3162"/>
                </a:lnTo>
                <a:lnTo>
                  <a:pt x="13487" y="4267"/>
                </a:lnTo>
                <a:lnTo>
                  <a:pt x="15227" y="3441"/>
                </a:lnTo>
                <a:lnTo>
                  <a:pt x="17068" y="2832"/>
                </a:lnTo>
                <a:lnTo>
                  <a:pt x="18986" y="2463"/>
                </a:lnTo>
                <a:lnTo>
                  <a:pt x="19507" y="1346"/>
                </a:lnTo>
                <a:lnTo>
                  <a:pt x="19119" y="736"/>
                </a:lnTo>
                <a:lnTo>
                  <a:pt x="186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4" name="object 1854"/>
          <p:cNvSpPr/>
          <p:nvPr/>
        </p:nvSpPr>
        <p:spPr>
          <a:xfrm>
            <a:off x="5599341" y="5046167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47" y="0"/>
                </a:moveTo>
                <a:lnTo>
                  <a:pt x="952" y="50"/>
                </a:lnTo>
                <a:lnTo>
                  <a:pt x="0" y="190"/>
                </a:lnTo>
                <a:lnTo>
                  <a:pt x="254" y="647"/>
                </a:lnTo>
                <a:lnTo>
                  <a:pt x="812" y="1536"/>
                </a:lnTo>
                <a:lnTo>
                  <a:pt x="1041" y="1028"/>
                </a:lnTo>
                <a:lnTo>
                  <a:pt x="144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5" name="object 1855"/>
          <p:cNvSpPr/>
          <p:nvPr/>
        </p:nvSpPr>
        <p:spPr>
          <a:xfrm>
            <a:off x="5576900" y="5062778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4178" y="0"/>
                </a:moveTo>
                <a:lnTo>
                  <a:pt x="3340" y="190"/>
                </a:lnTo>
                <a:lnTo>
                  <a:pt x="1600" y="457"/>
                </a:lnTo>
                <a:lnTo>
                  <a:pt x="774" y="2819"/>
                </a:lnTo>
                <a:lnTo>
                  <a:pt x="266" y="5422"/>
                </a:lnTo>
                <a:lnTo>
                  <a:pt x="0" y="10388"/>
                </a:lnTo>
                <a:lnTo>
                  <a:pt x="215" y="12458"/>
                </a:lnTo>
                <a:lnTo>
                  <a:pt x="711" y="14465"/>
                </a:lnTo>
                <a:lnTo>
                  <a:pt x="2806" y="10883"/>
                </a:lnTo>
                <a:lnTo>
                  <a:pt x="4089" y="6692"/>
                </a:lnTo>
                <a:lnTo>
                  <a:pt x="4289" y="2819"/>
                </a:lnTo>
                <a:lnTo>
                  <a:pt x="41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6" name="object 1856"/>
          <p:cNvSpPr/>
          <p:nvPr/>
        </p:nvSpPr>
        <p:spPr>
          <a:xfrm>
            <a:off x="5579846" y="5058943"/>
            <a:ext cx="800" cy="1104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7" name="object 1857"/>
          <p:cNvSpPr/>
          <p:nvPr/>
        </p:nvSpPr>
        <p:spPr>
          <a:xfrm>
            <a:off x="5578500" y="5059896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146" y="0"/>
                </a:moveTo>
                <a:lnTo>
                  <a:pt x="1346" y="152"/>
                </a:lnTo>
                <a:lnTo>
                  <a:pt x="838" y="1155"/>
                </a:lnTo>
                <a:lnTo>
                  <a:pt x="380" y="2209"/>
                </a:lnTo>
                <a:lnTo>
                  <a:pt x="0" y="3327"/>
                </a:lnTo>
                <a:lnTo>
                  <a:pt x="876" y="3213"/>
                </a:lnTo>
                <a:lnTo>
                  <a:pt x="1739" y="3060"/>
                </a:lnTo>
                <a:lnTo>
                  <a:pt x="2578" y="2870"/>
                </a:lnTo>
                <a:lnTo>
                  <a:pt x="2476" y="1879"/>
                </a:lnTo>
                <a:lnTo>
                  <a:pt x="2336" y="914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8" name="object 1858"/>
          <p:cNvSpPr/>
          <p:nvPr/>
        </p:nvSpPr>
        <p:spPr>
          <a:xfrm>
            <a:off x="5627154" y="5052263"/>
            <a:ext cx="41173" cy="44869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9" name="object 1859"/>
          <p:cNvSpPr/>
          <p:nvPr/>
        </p:nvSpPr>
        <p:spPr>
          <a:xfrm>
            <a:off x="5653455" y="5052898"/>
            <a:ext cx="7010" cy="3594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0" name="object 1860"/>
          <p:cNvSpPr/>
          <p:nvPr/>
        </p:nvSpPr>
        <p:spPr>
          <a:xfrm>
            <a:off x="5625388" y="5063680"/>
            <a:ext cx="4216" cy="17119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1" name="object 1861"/>
          <p:cNvSpPr/>
          <p:nvPr/>
        </p:nvSpPr>
        <p:spPr>
          <a:xfrm>
            <a:off x="5623966" y="5049863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200" y="30937"/>
                </a:moveTo>
                <a:lnTo>
                  <a:pt x="2324" y="32829"/>
                </a:lnTo>
                <a:lnTo>
                  <a:pt x="1257" y="34569"/>
                </a:lnTo>
                <a:lnTo>
                  <a:pt x="0" y="36169"/>
                </a:lnTo>
                <a:lnTo>
                  <a:pt x="3980" y="41869"/>
                </a:lnTo>
                <a:lnTo>
                  <a:pt x="9334" y="46372"/>
                </a:lnTo>
                <a:lnTo>
                  <a:pt x="15641" y="49330"/>
                </a:lnTo>
                <a:lnTo>
                  <a:pt x="22478" y="50393"/>
                </a:lnTo>
                <a:lnTo>
                  <a:pt x="23634" y="50368"/>
                </a:lnTo>
                <a:lnTo>
                  <a:pt x="31005" y="49082"/>
                </a:lnTo>
                <a:lnTo>
                  <a:pt x="35086" y="47269"/>
                </a:lnTo>
                <a:lnTo>
                  <a:pt x="23469" y="47269"/>
                </a:lnTo>
                <a:lnTo>
                  <a:pt x="22059" y="47231"/>
                </a:lnTo>
                <a:lnTo>
                  <a:pt x="12649" y="46723"/>
                </a:lnTo>
                <a:lnTo>
                  <a:pt x="5905" y="39319"/>
                </a:lnTo>
                <a:lnTo>
                  <a:pt x="3200" y="30937"/>
                </a:lnTo>
                <a:close/>
              </a:path>
              <a:path w="46989" h="50800">
                <a:moveTo>
                  <a:pt x="44361" y="32003"/>
                </a:moveTo>
                <a:lnTo>
                  <a:pt x="41314" y="38193"/>
                </a:lnTo>
                <a:lnTo>
                  <a:pt x="36696" y="43018"/>
                </a:lnTo>
                <a:lnTo>
                  <a:pt x="30687" y="46152"/>
                </a:lnTo>
                <a:lnTo>
                  <a:pt x="23469" y="47269"/>
                </a:lnTo>
                <a:lnTo>
                  <a:pt x="35086" y="47269"/>
                </a:lnTo>
                <a:lnTo>
                  <a:pt x="37512" y="46191"/>
                </a:lnTo>
                <a:lnTo>
                  <a:pt x="42919" y="41854"/>
                </a:lnTo>
                <a:lnTo>
                  <a:pt x="46989" y="36233"/>
                </a:lnTo>
                <a:lnTo>
                  <a:pt x="45974" y="34899"/>
                </a:lnTo>
                <a:lnTo>
                  <a:pt x="45085" y="33489"/>
                </a:lnTo>
                <a:lnTo>
                  <a:pt x="44361" y="32003"/>
                </a:lnTo>
                <a:close/>
              </a:path>
              <a:path w="46989" h="50800">
                <a:moveTo>
                  <a:pt x="36499" y="6629"/>
                </a:moveTo>
                <a:lnTo>
                  <a:pt x="39268" y="8851"/>
                </a:lnTo>
                <a:lnTo>
                  <a:pt x="41465" y="11798"/>
                </a:lnTo>
                <a:lnTo>
                  <a:pt x="43014" y="15087"/>
                </a:lnTo>
                <a:lnTo>
                  <a:pt x="43535" y="13131"/>
                </a:lnTo>
                <a:lnTo>
                  <a:pt x="44259" y="11328"/>
                </a:lnTo>
                <a:lnTo>
                  <a:pt x="45148" y="9677"/>
                </a:lnTo>
                <a:lnTo>
                  <a:pt x="44665" y="9029"/>
                </a:lnTo>
                <a:lnTo>
                  <a:pt x="44132" y="8407"/>
                </a:lnTo>
                <a:lnTo>
                  <a:pt x="43586" y="7823"/>
                </a:lnTo>
                <a:lnTo>
                  <a:pt x="41173" y="7797"/>
                </a:lnTo>
                <a:lnTo>
                  <a:pt x="38785" y="7378"/>
                </a:lnTo>
                <a:lnTo>
                  <a:pt x="36499" y="6629"/>
                </a:lnTo>
                <a:close/>
              </a:path>
              <a:path w="46989" h="50800">
                <a:moveTo>
                  <a:pt x="7867" y="8069"/>
                </a:moveTo>
                <a:lnTo>
                  <a:pt x="3810" y="8991"/>
                </a:lnTo>
                <a:lnTo>
                  <a:pt x="3086" y="9842"/>
                </a:lnTo>
                <a:lnTo>
                  <a:pt x="3670" y="11087"/>
                </a:lnTo>
                <a:lnTo>
                  <a:pt x="4178" y="12407"/>
                </a:lnTo>
                <a:lnTo>
                  <a:pt x="4572" y="13817"/>
                </a:lnTo>
                <a:lnTo>
                  <a:pt x="7867" y="8069"/>
                </a:lnTo>
                <a:close/>
              </a:path>
              <a:path w="46989" h="50800">
                <a:moveTo>
                  <a:pt x="16306" y="2400"/>
                </a:moveTo>
                <a:lnTo>
                  <a:pt x="8496" y="6972"/>
                </a:lnTo>
                <a:lnTo>
                  <a:pt x="7867" y="8069"/>
                </a:lnTo>
                <a:lnTo>
                  <a:pt x="9563" y="7683"/>
                </a:lnTo>
                <a:lnTo>
                  <a:pt x="14566" y="4787"/>
                </a:lnTo>
                <a:lnTo>
                  <a:pt x="16715" y="2404"/>
                </a:lnTo>
                <a:lnTo>
                  <a:pt x="16306" y="2400"/>
                </a:lnTo>
                <a:close/>
              </a:path>
              <a:path w="46989" h="50800">
                <a:moveTo>
                  <a:pt x="22440" y="0"/>
                </a:moveTo>
                <a:lnTo>
                  <a:pt x="20332" y="215"/>
                </a:lnTo>
                <a:lnTo>
                  <a:pt x="18275" y="673"/>
                </a:lnTo>
                <a:lnTo>
                  <a:pt x="16715" y="2404"/>
                </a:lnTo>
                <a:lnTo>
                  <a:pt x="27000" y="2501"/>
                </a:lnTo>
                <a:lnTo>
                  <a:pt x="28270" y="2705"/>
                </a:lnTo>
                <a:lnTo>
                  <a:pt x="29489" y="3035"/>
                </a:lnTo>
                <a:lnTo>
                  <a:pt x="28232" y="2133"/>
                </a:lnTo>
                <a:lnTo>
                  <a:pt x="27050" y="1130"/>
                </a:lnTo>
                <a:lnTo>
                  <a:pt x="25958" y="38"/>
                </a:lnTo>
                <a:lnTo>
                  <a:pt x="224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2" name="object 1862"/>
          <p:cNvSpPr/>
          <p:nvPr/>
        </p:nvSpPr>
        <p:spPr>
          <a:xfrm>
            <a:off x="5627763" y="5050536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78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3" name="object 1863"/>
          <p:cNvSpPr/>
          <p:nvPr/>
        </p:nvSpPr>
        <p:spPr>
          <a:xfrm>
            <a:off x="5658230" y="5051564"/>
            <a:ext cx="4330" cy="2082"/>
          </a:xfrm>
          <a:prstGeom prst="rect">
            <a:avLst/>
          </a:prstGeom>
          <a:blipFill>
            <a:blip r:embed="rId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4" name="object 1864"/>
          <p:cNvSpPr/>
          <p:nvPr/>
        </p:nvSpPr>
        <p:spPr>
          <a:xfrm>
            <a:off x="5649925" y="504990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73" y="2108"/>
                </a:lnTo>
                <a:lnTo>
                  <a:pt x="3517" y="2997"/>
                </a:lnTo>
                <a:lnTo>
                  <a:pt x="6146" y="3695"/>
                </a:lnTo>
                <a:lnTo>
                  <a:pt x="8496" y="4940"/>
                </a:lnTo>
                <a:lnTo>
                  <a:pt x="10541" y="6591"/>
                </a:lnTo>
                <a:lnTo>
                  <a:pt x="12827" y="7340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51"/>
                </a:lnTo>
                <a:lnTo>
                  <a:pt x="12623" y="3746"/>
                </a:lnTo>
                <a:lnTo>
                  <a:pt x="11087" y="3238"/>
                </a:lnTo>
                <a:lnTo>
                  <a:pt x="9639" y="2527"/>
                </a:lnTo>
                <a:lnTo>
                  <a:pt x="8293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5" name="object 1865"/>
          <p:cNvSpPr/>
          <p:nvPr/>
        </p:nvSpPr>
        <p:spPr>
          <a:xfrm>
            <a:off x="5621401" y="5064798"/>
            <a:ext cx="3683" cy="16903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6" name="object 1866"/>
          <p:cNvSpPr/>
          <p:nvPr/>
        </p:nvSpPr>
        <p:spPr>
          <a:xfrm>
            <a:off x="5622277" y="5059718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775" y="0"/>
                </a:moveTo>
                <a:lnTo>
                  <a:pt x="3555" y="1511"/>
                </a:lnTo>
                <a:lnTo>
                  <a:pt x="2501" y="3213"/>
                </a:lnTo>
                <a:lnTo>
                  <a:pt x="1638" y="5080"/>
                </a:lnTo>
                <a:lnTo>
                  <a:pt x="2273" y="7137"/>
                </a:lnTo>
                <a:lnTo>
                  <a:pt x="2666" y="9245"/>
                </a:lnTo>
                <a:lnTo>
                  <a:pt x="2761" y="12217"/>
                </a:lnTo>
                <a:lnTo>
                  <a:pt x="2603" y="15240"/>
                </a:lnTo>
                <a:lnTo>
                  <a:pt x="1625" y="18859"/>
                </a:lnTo>
                <a:lnTo>
                  <a:pt x="0" y="21983"/>
                </a:lnTo>
                <a:lnTo>
                  <a:pt x="406" y="23482"/>
                </a:lnTo>
                <a:lnTo>
                  <a:pt x="977" y="24930"/>
                </a:lnTo>
                <a:lnTo>
                  <a:pt x="1689" y="26314"/>
                </a:lnTo>
                <a:lnTo>
                  <a:pt x="2946" y="24726"/>
                </a:lnTo>
                <a:lnTo>
                  <a:pt x="4013" y="22974"/>
                </a:lnTo>
                <a:lnTo>
                  <a:pt x="4876" y="21094"/>
                </a:lnTo>
                <a:lnTo>
                  <a:pt x="4444" y="19748"/>
                </a:lnTo>
                <a:lnTo>
                  <a:pt x="4114" y="18376"/>
                </a:lnTo>
                <a:lnTo>
                  <a:pt x="3111" y="12217"/>
                </a:lnTo>
                <a:lnTo>
                  <a:pt x="4102" y="7747"/>
                </a:lnTo>
                <a:lnTo>
                  <a:pt x="6261" y="3962"/>
                </a:lnTo>
                <a:lnTo>
                  <a:pt x="5867" y="2565"/>
                </a:lnTo>
                <a:lnTo>
                  <a:pt x="5359" y="1231"/>
                </a:lnTo>
                <a:lnTo>
                  <a:pt x="477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7" name="object 1867"/>
          <p:cNvSpPr/>
          <p:nvPr/>
        </p:nvSpPr>
        <p:spPr>
          <a:xfrm>
            <a:off x="5671439" y="5048389"/>
            <a:ext cx="41884" cy="44881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8" name="object 1868"/>
          <p:cNvSpPr/>
          <p:nvPr/>
        </p:nvSpPr>
        <p:spPr>
          <a:xfrm>
            <a:off x="5675248" y="5048859"/>
            <a:ext cx="13195" cy="7797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9" name="object 1869"/>
          <p:cNvSpPr/>
          <p:nvPr/>
        </p:nvSpPr>
        <p:spPr>
          <a:xfrm>
            <a:off x="5698934" y="5049316"/>
            <a:ext cx="6680" cy="3848"/>
          </a:xfrm>
          <a:prstGeom prst="rect">
            <a:avLst/>
          </a:prstGeom>
          <a:blipFill>
            <a:blip r:embed="rId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0" name="object 1870"/>
          <p:cNvSpPr/>
          <p:nvPr/>
        </p:nvSpPr>
        <p:spPr>
          <a:xfrm>
            <a:off x="5670118" y="5063337"/>
            <a:ext cx="3987" cy="17259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1" name="object 1871"/>
          <p:cNvSpPr/>
          <p:nvPr/>
        </p:nvSpPr>
        <p:spPr>
          <a:xfrm>
            <a:off x="5669114" y="5046078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4025" y="34518"/>
                </a:moveTo>
                <a:lnTo>
                  <a:pt x="3492" y="36461"/>
                </a:lnTo>
                <a:lnTo>
                  <a:pt x="2755" y="38303"/>
                </a:lnTo>
                <a:lnTo>
                  <a:pt x="1854" y="40017"/>
                </a:lnTo>
                <a:lnTo>
                  <a:pt x="6578" y="46164"/>
                </a:lnTo>
                <a:lnTo>
                  <a:pt x="14097" y="50304"/>
                </a:lnTo>
                <a:lnTo>
                  <a:pt x="21831" y="50304"/>
                </a:lnTo>
                <a:lnTo>
                  <a:pt x="22987" y="50279"/>
                </a:lnTo>
                <a:lnTo>
                  <a:pt x="30505" y="48951"/>
                </a:lnTo>
                <a:lnTo>
                  <a:pt x="34388" y="47193"/>
                </a:lnTo>
                <a:lnTo>
                  <a:pt x="22821" y="47193"/>
                </a:lnTo>
                <a:lnTo>
                  <a:pt x="21412" y="47155"/>
                </a:lnTo>
                <a:lnTo>
                  <a:pt x="13411" y="46710"/>
                </a:lnTo>
                <a:lnTo>
                  <a:pt x="7340" y="41287"/>
                </a:lnTo>
                <a:lnTo>
                  <a:pt x="4025" y="34518"/>
                </a:lnTo>
                <a:close/>
              </a:path>
              <a:path w="46989" h="50800">
                <a:moveTo>
                  <a:pt x="44221" y="30162"/>
                </a:moveTo>
                <a:lnTo>
                  <a:pt x="41381" y="37018"/>
                </a:lnTo>
                <a:lnTo>
                  <a:pt x="36722" y="42406"/>
                </a:lnTo>
                <a:lnTo>
                  <a:pt x="30462" y="45930"/>
                </a:lnTo>
                <a:lnTo>
                  <a:pt x="22821" y="47193"/>
                </a:lnTo>
                <a:lnTo>
                  <a:pt x="34388" y="47193"/>
                </a:lnTo>
                <a:lnTo>
                  <a:pt x="37150" y="45930"/>
                </a:lnTo>
                <a:lnTo>
                  <a:pt x="42575" y="41458"/>
                </a:lnTo>
                <a:lnTo>
                  <a:pt x="46621" y="35623"/>
                </a:lnTo>
                <a:lnTo>
                  <a:pt x="45592" y="33908"/>
                </a:lnTo>
                <a:lnTo>
                  <a:pt x="44780" y="32080"/>
                </a:lnTo>
                <a:lnTo>
                  <a:pt x="44221" y="30162"/>
                </a:lnTo>
                <a:close/>
              </a:path>
              <a:path w="46989" h="50800">
                <a:moveTo>
                  <a:pt x="36512" y="7073"/>
                </a:moveTo>
                <a:lnTo>
                  <a:pt x="39992" y="10121"/>
                </a:lnTo>
                <a:lnTo>
                  <a:pt x="42506" y="14363"/>
                </a:lnTo>
                <a:lnTo>
                  <a:pt x="43865" y="18884"/>
                </a:lnTo>
                <a:lnTo>
                  <a:pt x="44348" y="16408"/>
                </a:lnTo>
                <a:lnTo>
                  <a:pt x="45123" y="14147"/>
                </a:lnTo>
                <a:lnTo>
                  <a:pt x="46151" y="12103"/>
                </a:lnTo>
                <a:lnTo>
                  <a:pt x="45465" y="10871"/>
                </a:lnTo>
                <a:lnTo>
                  <a:pt x="44678" y="9753"/>
                </a:lnTo>
                <a:lnTo>
                  <a:pt x="43814" y="8712"/>
                </a:lnTo>
                <a:lnTo>
                  <a:pt x="41313" y="8572"/>
                </a:lnTo>
                <a:lnTo>
                  <a:pt x="38849" y="8000"/>
                </a:lnTo>
                <a:lnTo>
                  <a:pt x="36512" y="7073"/>
                </a:lnTo>
                <a:close/>
              </a:path>
              <a:path w="46989" h="50800">
                <a:moveTo>
                  <a:pt x="6146" y="10579"/>
                </a:moveTo>
                <a:lnTo>
                  <a:pt x="4559" y="10998"/>
                </a:lnTo>
                <a:lnTo>
                  <a:pt x="2908" y="11290"/>
                </a:lnTo>
                <a:lnTo>
                  <a:pt x="1206" y="11468"/>
                </a:lnTo>
                <a:lnTo>
                  <a:pt x="774" y="12103"/>
                </a:lnTo>
                <a:lnTo>
                  <a:pt x="380" y="12763"/>
                </a:lnTo>
                <a:lnTo>
                  <a:pt x="0" y="13462"/>
                </a:lnTo>
                <a:lnTo>
                  <a:pt x="876" y="14617"/>
                </a:lnTo>
                <a:lnTo>
                  <a:pt x="1663" y="15887"/>
                </a:lnTo>
                <a:lnTo>
                  <a:pt x="2336" y="17259"/>
                </a:lnTo>
                <a:lnTo>
                  <a:pt x="3175" y="14808"/>
                </a:lnTo>
                <a:lnTo>
                  <a:pt x="4483" y="12547"/>
                </a:lnTo>
                <a:lnTo>
                  <a:pt x="6146" y="10579"/>
                </a:lnTo>
                <a:close/>
              </a:path>
              <a:path w="46989" h="50800">
                <a:moveTo>
                  <a:pt x="28651" y="2311"/>
                </a:moveTo>
                <a:lnTo>
                  <a:pt x="22326" y="2311"/>
                </a:lnTo>
                <a:lnTo>
                  <a:pt x="26720" y="2438"/>
                </a:lnTo>
                <a:lnTo>
                  <a:pt x="28321" y="2743"/>
                </a:lnTo>
                <a:lnTo>
                  <a:pt x="29819" y="3238"/>
                </a:lnTo>
                <a:lnTo>
                  <a:pt x="28651" y="2311"/>
                </a:lnTo>
                <a:close/>
              </a:path>
              <a:path w="46989" h="50800">
                <a:moveTo>
                  <a:pt x="21564" y="0"/>
                </a:moveTo>
                <a:lnTo>
                  <a:pt x="20878" y="990"/>
                </a:lnTo>
                <a:lnTo>
                  <a:pt x="20142" y="1904"/>
                </a:lnTo>
                <a:lnTo>
                  <a:pt x="19329" y="2781"/>
                </a:lnTo>
                <a:lnTo>
                  <a:pt x="20815" y="2476"/>
                </a:lnTo>
                <a:lnTo>
                  <a:pt x="22326" y="2311"/>
                </a:lnTo>
                <a:lnTo>
                  <a:pt x="28651" y="2311"/>
                </a:lnTo>
                <a:lnTo>
                  <a:pt x="27432" y="1193"/>
                </a:lnTo>
                <a:lnTo>
                  <a:pt x="26377" y="12"/>
                </a:lnTo>
                <a:lnTo>
                  <a:pt x="215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2" name="object 1872"/>
          <p:cNvSpPr/>
          <p:nvPr/>
        </p:nvSpPr>
        <p:spPr>
          <a:xfrm>
            <a:off x="5673001" y="5046980"/>
            <a:ext cx="12420" cy="7213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3" name="object 1873"/>
          <p:cNvSpPr/>
          <p:nvPr/>
        </p:nvSpPr>
        <p:spPr>
          <a:xfrm>
            <a:off x="5670308" y="5046091"/>
            <a:ext cx="20955" cy="12065"/>
          </a:xfrm>
          <a:custGeom>
            <a:avLst/>
            <a:gdLst/>
            <a:ahLst/>
            <a:cxnLst/>
            <a:rect l="l" t="t" r="r" b="b"/>
            <a:pathLst>
              <a:path w="20954" h="12064">
                <a:moveTo>
                  <a:pt x="7811" y="7167"/>
                </a:moveTo>
                <a:lnTo>
                  <a:pt x="2692" y="8102"/>
                </a:lnTo>
                <a:lnTo>
                  <a:pt x="1714" y="9131"/>
                </a:lnTo>
                <a:lnTo>
                  <a:pt x="812" y="10236"/>
                </a:lnTo>
                <a:lnTo>
                  <a:pt x="0" y="11455"/>
                </a:lnTo>
                <a:lnTo>
                  <a:pt x="1701" y="11290"/>
                </a:lnTo>
                <a:lnTo>
                  <a:pt x="3352" y="10985"/>
                </a:lnTo>
                <a:lnTo>
                  <a:pt x="4940" y="10566"/>
                </a:lnTo>
                <a:lnTo>
                  <a:pt x="7811" y="7167"/>
                </a:lnTo>
                <a:close/>
              </a:path>
              <a:path w="20954" h="12064">
                <a:moveTo>
                  <a:pt x="12392" y="4172"/>
                </a:moveTo>
                <a:lnTo>
                  <a:pt x="8254" y="6642"/>
                </a:lnTo>
                <a:lnTo>
                  <a:pt x="7811" y="7167"/>
                </a:lnTo>
                <a:lnTo>
                  <a:pt x="12039" y="4597"/>
                </a:lnTo>
                <a:lnTo>
                  <a:pt x="12392" y="4172"/>
                </a:lnTo>
                <a:close/>
              </a:path>
              <a:path w="20954" h="12064">
                <a:moveTo>
                  <a:pt x="20358" y="0"/>
                </a:moveTo>
                <a:lnTo>
                  <a:pt x="18592" y="139"/>
                </a:lnTo>
                <a:lnTo>
                  <a:pt x="16840" y="431"/>
                </a:lnTo>
                <a:lnTo>
                  <a:pt x="15112" y="901"/>
                </a:lnTo>
                <a:lnTo>
                  <a:pt x="12392" y="4172"/>
                </a:lnTo>
                <a:lnTo>
                  <a:pt x="12979" y="3822"/>
                </a:lnTo>
                <a:lnTo>
                  <a:pt x="18135" y="2768"/>
                </a:lnTo>
                <a:lnTo>
                  <a:pt x="18935" y="1904"/>
                </a:lnTo>
                <a:lnTo>
                  <a:pt x="19725" y="901"/>
                </a:lnTo>
                <a:lnTo>
                  <a:pt x="203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4" name="object 1874"/>
          <p:cNvSpPr/>
          <p:nvPr/>
        </p:nvSpPr>
        <p:spPr>
          <a:xfrm>
            <a:off x="5703836" y="5048136"/>
            <a:ext cx="4318" cy="2349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5" name="object 1875"/>
          <p:cNvSpPr/>
          <p:nvPr/>
        </p:nvSpPr>
        <p:spPr>
          <a:xfrm>
            <a:off x="5695492" y="5046091"/>
            <a:ext cx="17780" cy="8890"/>
          </a:xfrm>
          <a:custGeom>
            <a:avLst/>
            <a:gdLst/>
            <a:ahLst/>
            <a:cxnLst/>
            <a:rect l="l" t="t" r="r" b="b"/>
            <a:pathLst>
              <a:path w="17779" h="8889">
                <a:moveTo>
                  <a:pt x="0" y="0"/>
                </a:moveTo>
                <a:lnTo>
                  <a:pt x="1054" y="1181"/>
                </a:lnTo>
                <a:lnTo>
                  <a:pt x="2209" y="2247"/>
                </a:lnTo>
                <a:lnTo>
                  <a:pt x="3441" y="3225"/>
                </a:lnTo>
                <a:lnTo>
                  <a:pt x="5943" y="4038"/>
                </a:lnTo>
                <a:lnTo>
                  <a:pt x="8191" y="5372"/>
                </a:lnTo>
                <a:lnTo>
                  <a:pt x="10121" y="7073"/>
                </a:lnTo>
                <a:lnTo>
                  <a:pt x="12458" y="7988"/>
                </a:lnTo>
                <a:lnTo>
                  <a:pt x="14922" y="8559"/>
                </a:lnTo>
                <a:lnTo>
                  <a:pt x="17424" y="8699"/>
                </a:lnTo>
                <a:lnTo>
                  <a:pt x="16027" y="7010"/>
                </a:lnTo>
                <a:lnTo>
                  <a:pt x="14427" y="5587"/>
                </a:lnTo>
                <a:lnTo>
                  <a:pt x="12661" y="4381"/>
                </a:lnTo>
                <a:lnTo>
                  <a:pt x="11112" y="3784"/>
                </a:lnTo>
                <a:lnTo>
                  <a:pt x="9677" y="2997"/>
                </a:lnTo>
                <a:lnTo>
                  <a:pt x="8343" y="2044"/>
                </a:lnTo>
                <a:lnTo>
                  <a:pt x="5702" y="927"/>
                </a:lnTo>
                <a:lnTo>
                  <a:pt x="2882" y="253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6" name="object 1876"/>
          <p:cNvSpPr/>
          <p:nvPr/>
        </p:nvSpPr>
        <p:spPr>
          <a:xfrm>
            <a:off x="5665813" y="5064950"/>
            <a:ext cx="3766" cy="16916"/>
          </a:xfrm>
          <a:prstGeom prst="rect">
            <a:avLst/>
          </a:prstGeom>
          <a:blipFill>
            <a:blip r:embed="rId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7" name="object 1877"/>
          <p:cNvSpPr/>
          <p:nvPr/>
        </p:nvSpPr>
        <p:spPr>
          <a:xfrm>
            <a:off x="5666968" y="5059540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46" y="0"/>
                </a:moveTo>
                <a:lnTo>
                  <a:pt x="1257" y="1663"/>
                </a:lnTo>
                <a:lnTo>
                  <a:pt x="533" y="3454"/>
                </a:lnTo>
                <a:lnTo>
                  <a:pt x="0" y="5410"/>
                </a:lnTo>
                <a:lnTo>
                  <a:pt x="1485" y="8547"/>
                </a:lnTo>
                <a:lnTo>
                  <a:pt x="2387" y="11988"/>
                </a:lnTo>
                <a:lnTo>
                  <a:pt x="2489" y="17830"/>
                </a:lnTo>
                <a:lnTo>
                  <a:pt x="2057" y="20154"/>
                </a:lnTo>
                <a:lnTo>
                  <a:pt x="1346" y="22326"/>
                </a:lnTo>
                <a:lnTo>
                  <a:pt x="2082" y="23812"/>
                </a:lnTo>
                <a:lnTo>
                  <a:pt x="2971" y="25234"/>
                </a:lnTo>
                <a:lnTo>
                  <a:pt x="3987" y="26555"/>
                </a:lnTo>
                <a:lnTo>
                  <a:pt x="4902" y="24841"/>
                </a:lnTo>
                <a:lnTo>
                  <a:pt x="5626" y="23012"/>
                </a:lnTo>
                <a:lnTo>
                  <a:pt x="6159" y="21056"/>
                </a:lnTo>
                <a:lnTo>
                  <a:pt x="4965" y="18592"/>
                </a:lnTo>
                <a:lnTo>
                  <a:pt x="4127" y="15951"/>
                </a:lnTo>
                <a:lnTo>
                  <a:pt x="3149" y="9944"/>
                </a:lnTo>
                <a:lnTo>
                  <a:pt x="3479" y="6730"/>
                </a:lnTo>
                <a:lnTo>
                  <a:pt x="4470" y="3809"/>
                </a:lnTo>
                <a:lnTo>
                  <a:pt x="3797" y="2438"/>
                </a:lnTo>
                <a:lnTo>
                  <a:pt x="3022" y="1168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8" name="object 1878"/>
          <p:cNvSpPr/>
          <p:nvPr/>
        </p:nvSpPr>
        <p:spPr>
          <a:xfrm>
            <a:off x="5717387" y="5046535"/>
            <a:ext cx="42633" cy="44792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9" name="object 1879"/>
          <p:cNvSpPr/>
          <p:nvPr/>
        </p:nvSpPr>
        <p:spPr>
          <a:xfrm>
            <a:off x="5722835" y="5047196"/>
            <a:ext cx="10871" cy="6273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0" name="object 1880"/>
          <p:cNvSpPr/>
          <p:nvPr/>
        </p:nvSpPr>
        <p:spPr>
          <a:xfrm>
            <a:off x="5743930" y="5046980"/>
            <a:ext cx="9093" cy="5143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1" name="object 1881"/>
          <p:cNvSpPr/>
          <p:nvPr/>
        </p:nvSpPr>
        <p:spPr>
          <a:xfrm>
            <a:off x="5737618" y="5046535"/>
            <a:ext cx="18389" cy="9207"/>
          </a:xfrm>
          <a:prstGeom prst="rect">
            <a:avLst/>
          </a:prstGeom>
          <a:blipFill>
            <a:blip r:embed="rId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2" name="object 1882"/>
          <p:cNvSpPr/>
          <p:nvPr/>
        </p:nvSpPr>
        <p:spPr>
          <a:xfrm>
            <a:off x="5758764" y="5062347"/>
            <a:ext cx="1689" cy="10858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3" name="object 1883"/>
          <p:cNvSpPr/>
          <p:nvPr/>
        </p:nvSpPr>
        <p:spPr>
          <a:xfrm>
            <a:off x="5716676" y="5063147"/>
            <a:ext cx="1844" cy="11747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4" name="object 1884"/>
          <p:cNvSpPr/>
          <p:nvPr/>
        </p:nvSpPr>
        <p:spPr>
          <a:xfrm>
            <a:off x="5715266" y="5044580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2806" y="30314"/>
                </a:moveTo>
                <a:lnTo>
                  <a:pt x="2311" y="32753"/>
                </a:lnTo>
                <a:lnTo>
                  <a:pt x="1524" y="35026"/>
                </a:lnTo>
                <a:lnTo>
                  <a:pt x="469" y="37122"/>
                </a:lnTo>
                <a:lnTo>
                  <a:pt x="4940" y="44602"/>
                </a:lnTo>
                <a:lnTo>
                  <a:pt x="13398" y="49872"/>
                </a:lnTo>
                <a:lnTo>
                  <a:pt x="22123" y="49872"/>
                </a:lnTo>
                <a:lnTo>
                  <a:pt x="23279" y="49847"/>
                </a:lnTo>
                <a:lnTo>
                  <a:pt x="31094" y="48429"/>
                </a:lnTo>
                <a:lnTo>
                  <a:pt x="34647" y="46748"/>
                </a:lnTo>
                <a:lnTo>
                  <a:pt x="23126" y="46748"/>
                </a:lnTo>
                <a:lnTo>
                  <a:pt x="21716" y="46710"/>
                </a:lnTo>
                <a:lnTo>
                  <a:pt x="12242" y="46202"/>
                </a:lnTo>
                <a:lnTo>
                  <a:pt x="5499" y="38734"/>
                </a:lnTo>
                <a:lnTo>
                  <a:pt x="2806" y="30314"/>
                </a:lnTo>
                <a:close/>
              </a:path>
              <a:path w="47625" h="50164">
                <a:moveTo>
                  <a:pt x="44767" y="28625"/>
                </a:moveTo>
                <a:lnTo>
                  <a:pt x="42086" y="35893"/>
                </a:lnTo>
                <a:lnTo>
                  <a:pt x="37423" y="41630"/>
                </a:lnTo>
                <a:lnTo>
                  <a:pt x="31022" y="45395"/>
                </a:lnTo>
                <a:lnTo>
                  <a:pt x="23126" y="46748"/>
                </a:lnTo>
                <a:lnTo>
                  <a:pt x="34647" y="46748"/>
                </a:lnTo>
                <a:lnTo>
                  <a:pt x="37914" y="45202"/>
                </a:lnTo>
                <a:lnTo>
                  <a:pt x="43454" y="40360"/>
                </a:lnTo>
                <a:lnTo>
                  <a:pt x="47434" y="34099"/>
                </a:lnTo>
                <a:lnTo>
                  <a:pt x="46316" y="32384"/>
                </a:lnTo>
                <a:lnTo>
                  <a:pt x="45415" y="30543"/>
                </a:lnTo>
                <a:lnTo>
                  <a:pt x="44767" y="28625"/>
                </a:lnTo>
                <a:close/>
              </a:path>
              <a:path w="47625" h="50164">
                <a:moveTo>
                  <a:pt x="7569" y="8889"/>
                </a:moveTo>
                <a:lnTo>
                  <a:pt x="5854" y="9423"/>
                </a:lnTo>
                <a:lnTo>
                  <a:pt x="4063" y="9804"/>
                </a:lnTo>
                <a:lnTo>
                  <a:pt x="2197" y="10032"/>
                </a:lnTo>
                <a:lnTo>
                  <a:pt x="1384" y="11137"/>
                </a:lnTo>
                <a:lnTo>
                  <a:pt x="647" y="12331"/>
                </a:lnTo>
                <a:lnTo>
                  <a:pt x="0" y="13601"/>
                </a:lnTo>
                <a:lnTo>
                  <a:pt x="863" y="15112"/>
                </a:lnTo>
                <a:lnTo>
                  <a:pt x="1574" y="16776"/>
                </a:lnTo>
                <a:lnTo>
                  <a:pt x="2120" y="18567"/>
                </a:lnTo>
                <a:lnTo>
                  <a:pt x="3009" y="14871"/>
                </a:lnTo>
                <a:lnTo>
                  <a:pt x="4940" y="11569"/>
                </a:lnTo>
                <a:lnTo>
                  <a:pt x="7569" y="8889"/>
                </a:lnTo>
                <a:close/>
              </a:path>
              <a:path w="47625" h="50164">
                <a:moveTo>
                  <a:pt x="45923" y="10794"/>
                </a:moveTo>
                <a:lnTo>
                  <a:pt x="44843" y="10972"/>
                </a:lnTo>
                <a:lnTo>
                  <a:pt x="40741" y="11163"/>
                </a:lnTo>
                <a:lnTo>
                  <a:pt x="42100" y="13195"/>
                </a:lnTo>
                <a:lnTo>
                  <a:pt x="43167" y="15430"/>
                </a:lnTo>
                <a:lnTo>
                  <a:pt x="43941" y="17767"/>
                </a:lnTo>
                <a:lnTo>
                  <a:pt x="44310" y="15227"/>
                </a:lnTo>
                <a:lnTo>
                  <a:pt x="44996" y="12915"/>
                </a:lnTo>
                <a:lnTo>
                  <a:pt x="45862" y="10972"/>
                </a:lnTo>
                <a:lnTo>
                  <a:pt x="45923" y="10794"/>
                </a:lnTo>
                <a:close/>
              </a:path>
              <a:path w="47625" h="50164">
                <a:moveTo>
                  <a:pt x="20840" y="0"/>
                </a:moveTo>
                <a:lnTo>
                  <a:pt x="20104" y="927"/>
                </a:lnTo>
                <a:lnTo>
                  <a:pt x="19025" y="2057"/>
                </a:lnTo>
                <a:lnTo>
                  <a:pt x="18440" y="2616"/>
                </a:lnTo>
                <a:lnTo>
                  <a:pt x="19723" y="2285"/>
                </a:lnTo>
                <a:lnTo>
                  <a:pt x="21031" y="2057"/>
                </a:lnTo>
                <a:lnTo>
                  <a:pt x="22364" y="1955"/>
                </a:lnTo>
                <a:lnTo>
                  <a:pt x="21310" y="673"/>
                </a:lnTo>
                <a:lnTo>
                  <a:pt x="208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5" name="object 1885"/>
          <p:cNvSpPr/>
          <p:nvPr/>
        </p:nvSpPr>
        <p:spPr>
          <a:xfrm>
            <a:off x="5720664" y="5045380"/>
            <a:ext cx="10083" cy="5702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6" name="object 1886"/>
          <p:cNvSpPr/>
          <p:nvPr/>
        </p:nvSpPr>
        <p:spPr>
          <a:xfrm>
            <a:off x="5717463" y="5044275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18427" y="0"/>
                </a:moveTo>
                <a:lnTo>
                  <a:pt x="16687" y="215"/>
                </a:lnTo>
                <a:lnTo>
                  <a:pt x="14960" y="584"/>
                </a:lnTo>
                <a:lnTo>
                  <a:pt x="13284" y="1104"/>
                </a:lnTo>
                <a:lnTo>
                  <a:pt x="10604" y="3860"/>
                </a:lnTo>
                <a:lnTo>
                  <a:pt x="7188" y="5854"/>
                </a:lnTo>
                <a:lnTo>
                  <a:pt x="3200" y="6807"/>
                </a:lnTo>
                <a:lnTo>
                  <a:pt x="2031" y="7861"/>
                </a:lnTo>
                <a:lnTo>
                  <a:pt x="952" y="9042"/>
                </a:lnTo>
                <a:lnTo>
                  <a:pt x="0" y="10337"/>
                </a:lnTo>
                <a:lnTo>
                  <a:pt x="1854" y="10121"/>
                </a:lnTo>
                <a:lnTo>
                  <a:pt x="3644" y="9728"/>
                </a:lnTo>
                <a:lnTo>
                  <a:pt x="5372" y="9207"/>
                </a:lnTo>
                <a:lnTo>
                  <a:pt x="8305" y="6210"/>
                </a:lnTo>
                <a:lnTo>
                  <a:pt x="12103" y="4000"/>
                </a:lnTo>
                <a:lnTo>
                  <a:pt x="16230" y="2933"/>
                </a:lnTo>
                <a:lnTo>
                  <a:pt x="17094" y="2108"/>
                </a:lnTo>
                <a:lnTo>
                  <a:pt x="17906" y="1244"/>
                </a:lnTo>
                <a:lnTo>
                  <a:pt x="18643" y="317"/>
                </a:lnTo>
                <a:lnTo>
                  <a:pt x="184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7" name="object 1887"/>
          <p:cNvSpPr/>
          <p:nvPr/>
        </p:nvSpPr>
        <p:spPr>
          <a:xfrm>
            <a:off x="5741454" y="5044122"/>
            <a:ext cx="17691" cy="8508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8" name="object 1888"/>
          <p:cNvSpPr/>
          <p:nvPr/>
        </p:nvSpPr>
        <p:spPr>
          <a:xfrm>
            <a:off x="5736107" y="5044122"/>
            <a:ext cx="25400" cy="12065"/>
          </a:xfrm>
          <a:custGeom>
            <a:avLst/>
            <a:gdLst/>
            <a:ahLst/>
            <a:cxnLst/>
            <a:rect l="l" t="t" r="r" b="b"/>
            <a:pathLst>
              <a:path w="25400" h="12064">
                <a:moveTo>
                  <a:pt x="16916" y="8000"/>
                </a:moveTo>
                <a:lnTo>
                  <a:pt x="18021" y="9093"/>
                </a:lnTo>
                <a:lnTo>
                  <a:pt x="19024" y="10312"/>
                </a:lnTo>
                <a:lnTo>
                  <a:pt x="19900" y="11620"/>
                </a:lnTo>
                <a:lnTo>
                  <a:pt x="20637" y="11633"/>
                </a:lnTo>
                <a:lnTo>
                  <a:pt x="21793" y="11607"/>
                </a:lnTo>
                <a:lnTo>
                  <a:pt x="24003" y="11429"/>
                </a:lnTo>
                <a:lnTo>
                  <a:pt x="25082" y="11252"/>
                </a:lnTo>
                <a:lnTo>
                  <a:pt x="24460" y="10261"/>
                </a:lnTo>
                <a:lnTo>
                  <a:pt x="23774" y="9334"/>
                </a:lnTo>
                <a:lnTo>
                  <a:pt x="23037" y="8470"/>
                </a:lnTo>
                <a:lnTo>
                  <a:pt x="19075" y="8407"/>
                </a:lnTo>
                <a:lnTo>
                  <a:pt x="17983" y="8242"/>
                </a:lnTo>
                <a:lnTo>
                  <a:pt x="16916" y="8000"/>
                </a:lnTo>
                <a:close/>
              </a:path>
              <a:path w="25400" h="12064">
                <a:moveTo>
                  <a:pt x="5359" y="0"/>
                </a:moveTo>
                <a:lnTo>
                  <a:pt x="1295" y="0"/>
                </a:lnTo>
                <a:lnTo>
                  <a:pt x="190" y="215"/>
                </a:lnTo>
                <a:lnTo>
                  <a:pt x="0" y="457"/>
                </a:lnTo>
                <a:lnTo>
                  <a:pt x="482" y="1130"/>
                </a:lnTo>
                <a:lnTo>
                  <a:pt x="990" y="1777"/>
                </a:lnTo>
                <a:lnTo>
                  <a:pt x="1524" y="2412"/>
                </a:lnTo>
                <a:lnTo>
                  <a:pt x="5638" y="2438"/>
                </a:lnTo>
                <a:lnTo>
                  <a:pt x="6756" y="2603"/>
                </a:lnTo>
                <a:lnTo>
                  <a:pt x="7823" y="2857"/>
                </a:lnTo>
                <a:lnTo>
                  <a:pt x="6934" y="1981"/>
                </a:lnTo>
                <a:lnTo>
                  <a:pt x="6096" y="1015"/>
                </a:lnTo>
                <a:lnTo>
                  <a:pt x="535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9" name="object 1889"/>
          <p:cNvSpPr/>
          <p:nvPr/>
        </p:nvSpPr>
        <p:spPr>
          <a:xfrm>
            <a:off x="5735967" y="504423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0" y="139"/>
                </a:lnTo>
                <a:lnTo>
                  <a:pt x="139" y="342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0" name="object 1890"/>
          <p:cNvSpPr/>
          <p:nvPr/>
        </p:nvSpPr>
        <p:spPr>
          <a:xfrm>
            <a:off x="5712333" y="5064963"/>
            <a:ext cx="1752" cy="11290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1" name="object 1891"/>
          <p:cNvSpPr/>
          <p:nvPr/>
        </p:nvSpPr>
        <p:spPr>
          <a:xfrm>
            <a:off x="5712967" y="5058181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70" y="2044"/>
                </a:lnTo>
                <a:lnTo>
                  <a:pt x="482" y="4305"/>
                </a:lnTo>
                <a:lnTo>
                  <a:pt x="0" y="6794"/>
                </a:lnTo>
                <a:lnTo>
                  <a:pt x="596" y="8775"/>
                </a:lnTo>
                <a:lnTo>
                  <a:pt x="977" y="10833"/>
                </a:lnTo>
                <a:lnTo>
                  <a:pt x="1016" y="14668"/>
                </a:lnTo>
                <a:lnTo>
                  <a:pt x="762" y="16408"/>
                </a:lnTo>
                <a:lnTo>
                  <a:pt x="355" y="18072"/>
                </a:lnTo>
                <a:lnTo>
                  <a:pt x="914" y="19977"/>
                </a:lnTo>
                <a:lnTo>
                  <a:pt x="1739" y="21805"/>
                </a:lnTo>
                <a:lnTo>
                  <a:pt x="2755" y="23520"/>
                </a:lnTo>
                <a:lnTo>
                  <a:pt x="3822" y="21424"/>
                </a:lnTo>
                <a:lnTo>
                  <a:pt x="4610" y="19151"/>
                </a:lnTo>
                <a:lnTo>
                  <a:pt x="5105" y="16713"/>
                </a:lnTo>
                <a:lnTo>
                  <a:pt x="4686" y="15405"/>
                </a:lnTo>
                <a:lnTo>
                  <a:pt x="4368" y="14071"/>
                </a:lnTo>
                <a:lnTo>
                  <a:pt x="3695" y="10020"/>
                </a:lnTo>
                <a:lnTo>
                  <a:pt x="3835" y="7416"/>
                </a:lnTo>
                <a:lnTo>
                  <a:pt x="4419" y="4965"/>
                </a:lnTo>
                <a:lnTo>
                  <a:pt x="3860" y="3175"/>
                </a:lnTo>
                <a:lnTo>
                  <a:pt x="3149" y="1511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2" name="object 1892"/>
          <p:cNvSpPr/>
          <p:nvPr/>
        </p:nvSpPr>
        <p:spPr>
          <a:xfrm>
            <a:off x="5759208" y="5006835"/>
            <a:ext cx="66421" cy="71843"/>
          </a:xfrm>
          <a:prstGeom prst="rect">
            <a:avLst/>
          </a:prstGeom>
          <a:blipFill>
            <a:blip r:embed="rId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3" name="object 1893"/>
          <p:cNvSpPr/>
          <p:nvPr/>
        </p:nvSpPr>
        <p:spPr>
          <a:xfrm>
            <a:off x="5785967" y="5032540"/>
            <a:ext cx="35966" cy="19164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4" name="object 1894"/>
          <p:cNvSpPr/>
          <p:nvPr/>
        </p:nvSpPr>
        <p:spPr>
          <a:xfrm>
            <a:off x="5778208" y="5004422"/>
            <a:ext cx="83006" cy="56946"/>
          </a:xfrm>
          <a:prstGeom prst="rect">
            <a:avLst/>
          </a:prstGeom>
          <a:blipFill>
            <a:blip r:embed="rId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5" name="object 1895"/>
          <p:cNvSpPr/>
          <p:nvPr/>
        </p:nvSpPr>
        <p:spPr>
          <a:xfrm>
            <a:off x="5825134" y="5021999"/>
            <a:ext cx="37680" cy="38862"/>
          </a:xfrm>
          <a:prstGeom prst="rect">
            <a:avLst/>
          </a:prstGeom>
          <a:blipFill>
            <a:blip r:embed="rId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6" name="object 1896"/>
          <p:cNvSpPr/>
          <p:nvPr/>
        </p:nvSpPr>
        <p:spPr>
          <a:xfrm>
            <a:off x="5820841" y="5014112"/>
            <a:ext cx="45681" cy="50380"/>
          </a:xfrm>
          <a:prstGeom prst="rect">
            <a:avLst/>
          </a:prstGeom>
          <a:blipFill>
            <a:blip r:embed="rId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7" name="object 1897"/>
          <p:cNvSpPr/>
          <p:nvPr/>
        </p:nvSpPr>
        <p:spPr>
          <a:xfrm>
            <a:off x="5821934" y="5028298"/>
            <a:ext cx="4279" cy="4241"/>
          </a:xfrm>
          <a:prstGeom prst="rect">
            <a:avLst/>
          </a:prstGeom>
          <a:blipFill>
            <a:blip r:embed="rId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8" name="object 1898"/>
          <p:cNvSpPr/>
          <p:nvPr/>
        </p:nvSpPr>
        <p:spPr>
          <a:xfrm>
            <a:off x="5821108" y="5035512"/>
            <a:ext cx="4889" cy="12191"/>
          </a:xfrm>
          <a:prstGeom prst="rect">
            <a:avLst/>
          </a:prstGeom>
          <a:blipFill>
            <a:blip r:embed="rId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9" name="object 1899"/>
          <p:cNvSpPr/>
          <p:nvPr/>
        </p:nvSpPr>
        <p:spPr>
          <a:xfrm>
            <a:off x="5825616" y="5020818"/>
            <a:ext cx="5080" cy="7620"/>
          </a:xfrm>
          <a:custGeom>
            <a:avLst/>
            <a:gdLst/>
            <a:ahLst/>
            <a:cxnLst/>
            <a:rect l="l" t="t" r="r" b="b"/>
            <a:pathLst>
              <a:path w="5079" h="7620">
                <a:moveTo>
                  <a:pt x="3746" y="0"/>
                </a:moveTo>
                <a:lnTo>
                  <a:pt x="2362" y="1206"/>
                </a:lnTo>
                <a:lnTo>
                  <a:pt x="1104" y="2578"/>
                </a:lnTo>
                <a:lnTo>
                  <a:pt x="0" y="4114"/>
                </a:lnTo>
                <a:lnTo>
                  <a:pt x="266" y="5232"/>
                </a:lnTo>
                <a:lnTo>
                  <a:pt x="469" y="6350"/>
                </a:lnTo>
                <a:lnTo>
                  <a:pt x="596" y="7480"/>
                </a:lnTo>
                <a:lnTo>
                  <a:pt x="1130" y="7365"/>
                </a:lnTo>
                <a:lnTo>
                  <a:pt x="2197" y="7188"/>
                </a:lnTo>
                <a:lnTo>
                  <a:pt x="2908" y="5930"/>
                </a:lnTo>
                <a:lnTo>
                  <a:pt x="3759" y="4737"/>
                </a:lnTo>
                <a:lnTo>
                  <a:pt x="4711" y="3644"/>
                </a:lnTo>
                <a:lnTo>
                  <a:pt x="4470" y="2362"/>
                </a:lnTo>
                <a:lnTo>
                  <a:pt x="4140" y="1155"/>
                </a:lnTo>
                <a:lnTo>
                  <a:pt x="37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0" name="object 1900"/>
          <p:cNvSpPr/>
          <p:nvPr/>
        </p:nvSpPr>
        <p:spPr>
          <a:xfrm>
            <a:off x="5826087" y="5030813"/>
            <a:ext cx="393" cy="1168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1" name="object 1901"/>
          <p:cNvSpPr/>
          <p:nvPr/>
        </p:nvSpPr>
        <p:spPr>
          <a:xfrm>
            <a:off x="5826213" y="5028006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600" y="0"/>
                </a:moveTo>
                <a:lnTo>
                  <a:pt x="1066" y="76"/>
                </a:lnTo>
                <a:lnTo>
                  <a:pt x="0" y="292"/>
                </a:lnTo>
                <a:lnTo>
                  <a:pt x="0" y="2882"/>
                </a:lnTo>
                <a:lnTo>
                  <a:pt x="266" y="2819"/>
                </a:lnTo>
                <a:lnTo>
                  <a:pt x="635" y="1841"/>
                </a:lnTo>
                <a:lnTo>
                  <a:pt x="1079" y="901"/>
                </a:lnTo>
                <a:lnTo>
                  <a:pt x="160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2" name="object 1902"/>
          <p:cNvSpPr/>
          <p:nvPr/>
        </p:nvSpPr>
        <p:spPr>
          <a:xfrm>
            <a:off x="5866257" y="5046865"/>
            <a:ext cx="43256" cy="37731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3" name="object 1903"/>
          <p:cNvSpPr/>
          <p:nvPr/>
        </p:nvSpPr>
        <p:spPr>
          <a:xfrm>
            <a:off x="5899073" y="5044186"/>
            <a:ext cx="4305" cy="9182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4" name="object 1904"/>
          <p:cNvSpPr/>
          <p:nvPr/>
        </p:nvSpPr>
        <p:spPr>
          <a:xfrm>
            <a:off x="5861468" y="5042281"/>
            <a:ext cx="52705" cy="45720"/>
          </a:xfrm>
          <a:custGeom>
            <a:avLst/>
            <a:gdLst/>
            <a:ahLst/>
            <a:cxnLst/>
            <a:rect l="l" t="t" r="r" b="b"/>
            <a:pathLst>
              <a:path w="52704" h="45720">
                <a:moveTo>
                  <a:pt x="25" y="19697"/>
                </a:moveTo>
                <a:lnTo>
                  <a:pt x="24917" y="45440"/>
                </a:lnTo>
                <a:lnTo>
                  <a:pt x="26073" y="45415"/>
                </a:lnTo>
                <a:lnTo>
                  <a:pt x="29527" y="45224"/>
                </a:lnTo>
                <a:lnTo>
                  <a:pt x="32804" y="44500"/>
                </a:lnTo>
                <a:lnTo>
                  <a:pt x="35788" y="43319"/>
                </a:lnTo>
                <a:lnTo>
                  <a:pt x="34790" y="42316"/>
                </a:lnTo>
                <a:lnTo>
                  <a:pt x="28663" y="42316"/>
                </a:lnTo>
                <a:lnTo>
                  <a:pt x="24511" y="42278"/>
                </a:lnTo>
                <a:lnTo>
                  <a:pt x="17209" y="40335"/>
                </a:lnTo>
                <a:lnTo>
                  <a:pt x="11369" y="35896"/>
                </a:lnTo>
                <a:lnTo>
                  <a:pt x="7173" y="29762"/>
                </a:lnTo>
                <a:lnTo>
                  <a:pt x="4800" y="22733"/>
                </a:lnTo>
                <a:lnTo>
                  <a:pt x="3086" y="21907"/>
                </a:lnTo>
                <a:lnTo>
                  <a:pt x="1485" y="20891"/>
                </a:lnTo>
                <a:lnTo>
                  <a:pt x="25" y="19697"/>
                </a:lnTo>
                <a:close/>
              </a:path>
              <a:path w="52704" h="45720">
                <a:moveTo>
                  <a:pt x="33540" y="41059"/>
                </a:moveTo>
                <a:lnTo>
                  <a:pt x="31216" y="41871"/>
                </a:lnTo>
                <a:lnTo>
                  <a:pt x="28663" y="42316"/>
                </a:lnTo>
                <a:lnTo>
                  <a:pt x="34790" y="42316"/>
                </a:lnTo>
                <a:lnTo>
                  <a:pt x="33540" y="41059"/>
                </a:lnTo>
                <a:close/>
              </a:path>
              <a:path w="52704" h="45720">
                <a:moveTo>
                  <a:pt x="42799" y="0"/>
                </a:moveTo>
                <a:lnTo>
                  <a:pt x="42621" y="1587"/>
                </a:lnTo>
                <a:lnTo>
                  <a:pt x="42329" y="3124"/>
                </a:lnTo>
                <a:lnTo>
                  <a:pt x="41922" y="4584"/>
                </a:lnTo>
                <a:lnTo>
                  <a:pt x="45516" y="8839"/>
                </a:lnTo>
                <a:lnTo>
                  <a:pt x="47663" y="14477"/>
                </a:lnTo>
                <a:lnTo>
                  <a:pt x="48056" y="20002"/>
                </a:lnTo>
                <a:lnTo>
                  <a:pt x="52044" y="23990"/>
                </a:lnTo>
                <a:lnTo>
                  <a:pt x="52324" y="22606"/>
                </a:lnTo>
                <a:lnTo>
                  <a:pt x="52514" y="21158"/>
                </a:lnTo>
                <a:lnTo>
                  <a:pt x="52577" y="19291"/>
                </a:lnTo>
                <a:lnTo>
                  <a:pt x="52095" y="10388"/>
                </a:lnTo>
                <a:lnTo>
                  <a:pt x="48234" y="3975"/>
                </a:lnTo>
                <a:lnTo>
                  <a:pt x="4279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5" name="object 1905"/>
          <p:cNvSpPr/>
          <p:nvPr/>
        </p:nvSpPr>
        <p:spPr>
          <a:xfrm>
            <a:off x="5900470" y="5040007"/>
            <a:ext cx="3810" cy="6985"/>
          </a:xfrm>
          <a:custGeom>
            <a:avLst/>
            <a:gdLst/>
            <a:ahLst/>
            <a:cxnLst/>
            <a:rect l="l" t="t" r="r" b="b"/>
            <a:pathLst>
              <a:path w="3810" h="6985">
                <a:moveTo>
                  <a:pt x="0" y="0"/>
                </a:moveTo>
                <a:lnTo>
                  <a:pt x="152" y="1092"/>
                </a:lnTo>
                <a:lnTo>
                  <a:pt x="215" y="4165"/>
                </a:lnTo>
                <a:lnTo>
                  <a:pt x="1193" y="4978"/>
                </a:lnTo>
                <a:lnTo>
                  <a:pt x="2095" y="5880"/>
                </a:lnTo>
                <a:lnTo>
                  <a:pt x="2908" y="6857"/>
                </a:lnTo>
                <a:lnTo>
                  <a:pt x="3314" y="5384"/>
                </a:lnTo>
                <a:lnTo>
                  <a:pt x="3606" y="3860"/>
                </a:lnTo>
                <a:lnTo>
                  <a:pt x="3784" y="2260"/>
                </a:lnTo>
                <a:lnTo>
                  <a:pt x="2590" y="1397"/>
                </a:lnTo>
                <a:lnTo>
                  <a:pt x="1320" y="63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6" name="object 1906"/>
          <p:cNvSpPr/>
          <p:nvPr/>
        </p:nvSpPr>
        <p:spPr>
          <a:xfrm>
            <a:off x="4575479" y="5011635"/>
            <a:ext cx="42621" cy="44704"/>
          </a:xfrm>
          <a:prstGeom prst="rect">
            <a:avLst/>
          </a:prstGeom>
          <a:blipFill>
            <a:blip r:embed="rId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7" name="object 1907"/>
          <p:cNvSpPr/>
          <p:nvPr/>
        </p:nvSpPr>
        <p:spPr>
          <a:xfrm>
            <a:off x="4573104" y="5009222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31875" y="46486"/>
                </a:moveTo>
                <a:lnTo>
                  <a:pt x="26441" y="47117"/>
                </a:lnTo>
                <a:lnTo>
                  <a:pt x="27038" y="47967"/>
                </a:lnTo>
                <a:lnTo>
                  <a:pt x="27597" y="48882"/>
                </a:lnTo>
                <a:lnTo>
                  <a:pt x="28079" y="49847"/>
                </a:lnTo>
                <a:lnTo>
                  <a:pt x="29108" y="49631"/>
                </a:lnTo>
                <a:lnTo>
                  <a:pt x="31875" y="46486"/>
                </a:lnTo>
                <a:close/>
              </a:path>
              <a:path w="47625" h="50164">
                <a:moveTo>
                  <a:pt x="39934" y="42103"/>
                </a:moveTo>
                <a:lnTo>
                  <a:pt x="38074" y="42506"/>
                </a:lnTo>
                <a:lnTo>
                  <a:pt x="32918" y="45300"/>
                </a:lnTo>
                <a:lnTo>
                  <a:pt x="31875" y="46486"/>
                </a:lnTo>
                <a:lnTo>
                  <a:pt x="35966" y="46012"/>
                </a:lnTo>
                <a:lnTo>
                  <a:pt x="39934" y="42103"/>
                </a:lnTo>
                <a:close/>
              </a:path>
              <a:path w="47625" h="50164">
                <a:moveTo>
                  <a:pt x="44996" y="30276"/>
                </a:moveTo>
                <a:lnTo>
                  <a:pt x="42748" y="39331"/>
                </a:lnTo>
                <a:lnTo>
                  <a:pt x="39934" y="42103"/>
                </a:lnTo>
                <a:lnTo>
                  <a:pt x="43573" y="41313"/>
                </a:lnTo>
                <a:lnTo>
                  <a:pt x="45085" y="39636"/>
                </a:lnTo>
                <a:lnTo>
                  <a:pt x="46367" y="37769"/>
                </a:lnTo>
                <a:lnTo>
                  <a:pt x="47409" y="35712"/>
                </a:lnTo>
                <a:lnTo>
                  <a:pt x="46380" y="34010"/>
                </a:lnTo>
                <a:lnTo>
                  <a:pt x="45567" y="32181"/>
                </a:lnTo>
                <a:lnTo>
                  <a:pt x="44996" y="30276"/>
                </a:lnTo>
                <a:close/>
              </a:path>
              <a:path w="47625" h="50164">
                <a:moveTo>
                  <a:pt x="3543" y="31534"/>
                </a:moveTo>
                <a:lnTo>
                  <a:pt x="3238" y="33426"/>
                </a:lnTo>
                <a:lnTo>
                  <a:pt x="2768" y="35242"/>
                </a:lnTo>
                <a:lnTo>
                  <a:pt x="2120" y="36944"/>
                </a:lnTo>
                <a:lnTo>
                  <a:pt x="6007" y="36779"/>
                </a:lnTo>
                <a:lnTo>
                  <a:pt x="5003" y="35128"/>
                </a:lnTo>
                <a:lnTo>
                  <a:pt x="4178" y="33350"/>
                </a:lnTo>
                <a:lnTo>
                  <a:pt x="3543" y="31534"/>
                </a:lnTo>
                <a:close/>
              </a:path>
              <a:path w="47625" h="50164">
                <a:moveTo>
                  <a:pt x="33553" y="0"/>
                </a:moveTo>
                <a:lnTo>
                  <a:pt x="24688" y="0"/>
                </a:lnTo>
                <a:lnTo>
                  <a:pt x="17220" y="962"/>
                </a:lnTo>
                <a:lnTo>
                  <a:pt x="10248" y="3833"/>
                </a:lnTo>
                <a:lnTo>
                  <a:pt x="4325" y="8588"/>
                </a:lnTo>
                <a:lnTo>
                  <a:pt x="0" y="15201"/>
                </a:lnTo>
                <a:lnTo>
                  <a:pt x="952" y="16725"/>
                </a:lnTo>
                <a:lnTo>
                  <a:pt x="1752" y="18415"/>
                </a:lnTo>
                <a:lnTo>
                  <a:pt x="2374" y="20256"/>
                </a:lnTo>
                <a:lnTo>
                  <a:pt x="5137" y="13133"/>
                </a:lnTo>
                <a:lnTo>
                  <a:pt x="10234" y="7481"/>
                </a:lnTo>
                <a:lnTo>
                  <a:pt x="16967" y="3756"/>
                </a:lnTo>
                <a:lnTo>
                  <a:pt x="24637" y="2412"/>
                </a:lnTo>
                <a:lnTo>
                  <a:pt x="38814" y="2412"/>
                </a:lnTo>
                <a:lnTo>
                  <a:pt x="33553" y="0"/>
                </a:lnTo>
                <a:close/>
              </a:path>
              <a:path w="47625" h="50164">
                <a:moveTo>
                  <a:pt x="38814" y="2412"/>
                </a:moveTo>
                <a:lnTo>
                  <a:pt x="24637" y="2412"/>
                </a:lnTo>
                <a:lnTo>
                  <a:pt x="25819" y="2438"/>
                </a:lnTo>
                <a:lnTo>
                  <a:pt x="35420" y="2959"/>
                </a:lnTo>
                <a:lnTo>
                  <a:pt x="42075" y="10426"/>
                </a:lnTo>
                <a:lnTo>
                  <a:pt x="44653" y="18961"/>
                </a:lnTo>
                <a:lnTo>
                  <a:pt x="45135" y="16497"/>
                </a:lnTo>
                <a:lnTo>
                  <a:pt x="45910" y="14236"/>
                </a:lnTo>
                <a:lnTo>
                  <a:pt x="46939" y="12192"/>
                </a:lnTo>
                <a:lnTo>
                  <a:pt x="42303" y="4013"/>
                </a:lnTo>
                <a:lnTo>
                  <a:pt x="38814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8" name="object 1908"/>
          <p:cNvSpPr/>
          <p:nvPr/>
        </p:nvSpPr>
        <p:spPr>
          <a:xfrm>
            <a:off x="4622165" y="5009693"/>
            <a:ext cx="42506" cy="4486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9" name="object 1909"/>
          <p:cNvSpPr/>
          <p:nvPr/>
        </p:nvSpPr>
        <p:spPr>
          <a:xfrm>
            <a:off x="4621453" y="5026368"/>
            <a:ext cx="1846" cy="11785"/>
          </a:xfrm>
          <a:prstGeom prst="rect">
            <a:avLst/>
          </a:prstGeom>
          <a:blipFill>
            <a:blip r:embed="rId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0" name="object 1910"/>
          <p:cNvSpPr/>
          <p:nvPr/>
        </p:nvSpPr>
        <p:spPr>
          <a:xfrm>
            <a:off x="4620043" y="5007292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6967" y="46355"/>
                </a:moveTo>
                <a:lnTo>
                  <a:pt x="18783" y="47459"/>
                </a:lnTo>
                <a:lnTo>
                  <a:pt x="20472" y="48806"/>
                </a:lnTo>
                <a:lnTo>
                  <a:pt x="21958" y="50393"/>
                </a:lnTo>
                <a:lnTo>
                  <a:pt x="22504" y="50393"/>
                </a:lnTo>
                <a:lnTo>
                  <a:pt x="24714" y="50253"/>
                </a:lnTo>
                <a:lnTo>
                  <a:pt x="25514" y="49034"/>
                </a:lnTo>
                <a:lnTo>
                  <a:pt x="26428" y="47929"/>
                </a:lnTo>
                <a:lnTo>
                  <a:pt x="27165" y="47155"/>
                </a:lnTo>
                <a:lnTo>
                  <a:pt x="20027" y="47155"/>
                </a:lnTo>
                <a:lnTo>
                  <a:pt x="18453" y="46837"/>
                </a:lnTo>
                <a:lnTo>
                  <a:pt x="16967" y="46355"/>
                </a:lnTo>
                <a:close/>
              </a:path>
              <a:path w="47625" h="50800">
                <a:moveTo>
                  <a:pt x="27406" y="46901"/>
                </a:moveTo>
                <a:lnTo>
                  <a:pt x="26035" y="47155"/>
                </a:lnTo>
                <a:lnTo>
                  <a:pt x="27165" y="47155"/>
                </a:lnTo>
                <a:lnTo>
                  <a:pt x="27406" y="46901"/>
                </a:lnTo>
                <a:close/>
              </a:path>
              <a:path w="47625" h="50800">
                <a:moveTo>
                  <a:pt x="2819" y="30861"/>
                </a:moveTo>
                <a:lnTo>
                  <a:pt x="2324" y="33286"/>
                </a:lnTo>
                <a:lnTo>
                  <a:pt x="1524" y="35560"/>
                </a:lnTo>
                <a:lnTo>
                  <a:pt x="469" y="37655"/>
                </a:lnTo>
                <a:lnTo>
                  <a:pt x="1549" y="39433"/>
                </a:lnTo>
                <a:lnTo>
                  <a:pt x="2844" y="41109"/>
                </a:lnTo>
                <a:lnTo>
                  <a:pt x="4330" y="42608"/>
                </a:lnTo>
                <a:lnTo>
                  <a:pt x="7175" y="42748"/>
                </a:lnTo>
                <a:lnTo>
                  <a:pt x="9994" y="43294"/>
                </a:lnTo>
                <a:lnTo>
                  <a:pt x="12636" y="44272"/>
                </a:lnTo>
                <a:lnTo>
                  <a:pt x="7937" y="41249"/>
                </a:lnTo>
                <a:lnTo>
                  <a:pt x="4533" y="36245"/>
                </a:lnTo>
                <a:lnTo>
                  <a:pt x="2819" y="30861"/>
                </a:lnTo>
                <a:close/>
              </a:path>
              <a:path w="47625" h="50800">
                <a:moveTo>
                  <a:pt x="44627" y="29730"/>
                </a:moveTo>
                <a:lnTo>
                  <a:pt x="43776" y="33527"/>
                </a:lnTo>
                <a:lnTo>
                  <a:pt x="42125" y="36931"/>
                </a:lnTo>
                <a:lnTo>
                  <a:pt x="39827" y="39700"/>
                </a:lnTo>
                <a:lnTo>
                  <a:pt x="41541" y="39230"/>
                </a:lnTo>
                <a:lnTo>
                  <a:pt x="43294" y="38938"/>
                </a:lnTo>
                <a:lnTo>
                  <a:pt x="45072" y="38798"/>
                </a:lnTo>
                <a:lnTo>
                  <a:pt x="45859" y="37668"/>
                </a:lnTo>
                <a:lnTo>
                  <a:pt x="46558" y="36461"/>
                </a:lnTo>
                <a:lnTo>
                  <a:pt x="47167" y="35191"/>
                </a:lnTo>
                <a:lnTo>
                  <a:pt x="46100" y="33477"/>
                </a:lnTo>
                <a:lnTo>
                  <a:pt x="45237" y="31648"/>
                </a:lnTo>
                <a:lnTo>
                  <a:pt x="44627" y="29730"/>
                </a:lnTo>
                <a:close/>
              </a:path>
              <a:path w="47625" h="50800">
                <a:moveTo>
                  <a:pt x="32905" y="0"/>
                </a:moveTo>
                <a:lnTo>
                  <a:pt x="24193" y="0"/>
                </a:lnTo>
                <a:lnTo>
                  <a:pt x="16986" y="893"/>
                </a:lnTo>
                <a:lnTo>
                  <a:pt x="10225" y="3560"/>
                </a:lnTo>
                <a:lnTo>
                  <a:pt x="4399" y="7977"/>
                </a:lnTo>
                <a:lnTo>
                  <a:pt x="0" y="14122"/>
                </a:lnTo>
                <a:lnTo>
                  <a:pt x="863" y="15633"/>
                </a:lnTo>
                <a:lnTo>
                  <a:pt x="1574" y="17284"/>
                </a:lnTo>
                <a:lnTo>
                  <a:pt x="2120" y="19075"/>
                </a:lnTo>
                <a:lnTo>
                  <a:pt x="5122" y="12392"/>
                </a:lnTo>
                <a:lnTo>
                  <a:pt x="10209" y="7113"/>
                </a:lnTo>
                <a:lnTo>
                  <a:pt x="16760" y="3646"/>
                </a:lnTo>
                <a:lnTo>
                  <a:pt x="24155" y="2400"/>
                </a:lnTo>
                <a:lnTo>
                  <a:pt x="38233" y="2400"/>
                </a:lnTo>
                <a:lnTo>
                  <a:pt x="32905" y="0"/>
                </a:lnTo>
                <a:close/>
              </a:path>
              <a:path w="47625" h="50800">
                <a:moveTo>
                  <a:pt x="38233" y="2400"/>
                </a:moveTo>
                <a:lnTo>
                  <a:pt x="24155" y="2400"/>
                </a:lnTo>
                <a:lnTo>
                  <a:pt x="25323" y="2438"/>
                </a:lnTo>
                <a:lnTo>
                  <a:pt x="34798" y="2946"/>
                </a:lnTo>
                <a:lnTo>
                  <a:pt x="41401" y="10223"/>
                </a:lnTo>
                <a:lnTo>
                  <a:pt x="44043" y="18630"/>
                </a:lnTo>
                <a:lnTo>
                  <a:pt x="44488" y="16128"/>
                </a:lnTo>
                <a:lnTo>
                  <a:pt x="45212" y="13843"/>
                </a:lnTo>
                <a:lnTo>
                  <a:pt x="46202" y="11772"/>
                </a:lnTo>
                <a:lnTo>
                  <a:pt x="41503" y="3873"/>
                </a:lnTo>
                <a:lnTo>
                  <a:pt x="38233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1" name="object 1911"/>
          <p:cNvSpPr/>
          <p:nvPr/>
        </p:nvSpPr>
        <p:spPr>
          <a:xfrm>
            <a:off x="4617110" y="5028184"/>
            <a:ext cx="1765" cy="11315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2" name="object 1912"/>
          <p:cNvSpPr/>
          <p:nvPr/>
        </p:nvSpPr>
        <p:spPr>
          <a:xfrm>
            <a:off x="4617758" y="5021402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6" y="0"/>
                </a:moveTo>
                <a:lnTo>
                  <a:pt x="1257" y="2044"/>
                </a:lnTo>
                <a:lnTo>
                  <a:pt x="482" y="4305"/>
                </a:lnTo>
                <a:lnTo>
                  <a:pt x="0" y="6781"/>
                </a:lnTo>
                <a:lnTo>
                  <a:pt x="596" y="8788"/>
                </a:lnTo>
                <a:lnTo>
                  <a:pt x="977" y="10833"/>
                </a:lnTo>
                <a:lnTo>
                  <a:pt x="1015" y="14681"/>
                </a:lnTo>
                <a:lnTo>
                  <a:pt x="762" y="16433"/>
                </a:lnTo>
                <a:lnTo>
                  <a:pt x="342" y="18084"/>
                </a:lnTo>
                <a:lnTo>
                  <a:pt x="914" y="19989"/>
                </a:lnTo>
                <a:lnTo>
                  <a:pt x="1727" y="21818"/>
                </a:lnTo>
                <a:lnTo>
                  <a:pt x="2755" y="23533"/>
                </a:lnTo>
                <a:lnTo>
                  <a:pt x="3810" y="21437"/>
                </a:lnTo>
                <a:lnTo>
                  <a:pt x="4610" y="19164"/>
                </a:lnTo>
                <a:lnTo>
                  <a:pt x="5105" y="16738"/>
                </a:lnTo>
                <a:lnTo>
                  <a:pt x="4673" y="15417"/>
                </a:lnTo>
                <a:lnTo>
                  <a:pt x="4356" y="14084"/>
                </a:lnTo>
                <a:lnTo>
                  <a:pt x="3695" y="10020"/>
                </a:lnTo>
                <a:lnTo>
                  <a:pt x="3822" y="7416"/>
                </a:lnTo>
                <a:lnTo>
                  <a:pt x="4406" y="4965"/>
                </a:lnTo>
                <a:lnTo>
                  <a:pt x="3860" y="3175"/>
                </a:lnTo>
                <a:lnTo>
                  <a:pt x="3149" y="1511"/>
                </a:lnTo>
                <a:lnTo>
                  <a:pt x="228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3" name="object 1913"/>
          <p:cNvSpPr/>
          <p:nvPr/>
        </p:nvSpPr>
        <p:spPr>
          <a:xfrm>
            <a:off x="4668494" y="5006835"/>
            <a:ext cx="40601" cy="44869"/>
          </a:xfrm>
          <a:prstGeom prst="rect">
            <a:avLst/>
          </a:prstGeom>
          <a:blipFill>
            <a:blip r:embed="rId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4" name="object 1914"/>
          <p:cNvSpPr/>
          <p:nvPr/>
        </p:nvSpPr>
        <p:spPr>
          <a:xfrm>
            <a:off x="4667941" y="5024056"/>
            <a:ext cx="1886" cy="11544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5" name="object 1915"/>
          <p:cNvSpPr/>
          <p:nvPr/>
        </p:nvSpPr>
        <p:spPr>
          <a:xfrm>
            <a:off x="4666246" y="5004435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6357" y="46050"/>
                </a:moveTo>
                <a:lnTo>
                  <a:pt x="18138" y="47269"/>
                </a:lnTo>
                <a:lnTo>
                  <a:pt x="19723" y="48679"/>
                </a:lnTo>
                <a:lnTo>
                  <a:pt x="21120" y="50355"/>
                </a:lnTo>
                <a:lnTo>
                  <a:pt x="22364" y="50393"/>
                </a:lnTo>
                <a:lnTo>
                  <a:pt x="24244" y="50330"/>
                </a:lnTo>
                <a:lnTo>
                  <a:pt x="25666" y="50177"/>
                </a:lnTo>
                <a:lnTo>
                  <a:pt x="26619" y="48882"/>
                </a:lnTo>
                <a:lnTo>
                  <a:pt x="27698" y="47701"/>
                </a:lnTo>
                <a:lnTo>
                  <a:pt x="28172" y="47269"/>
                </a:lnTo>
                <a:lnTo>
                  <a:pt x="22898" y="47269"/>
                </a:lnTo>
                <a:lnTo>
                  <a:pt x="19964" y="47129"/>
                </a:lnTo>
                <a:lnTo>
                  <a:pt x="18097" y="46710"/>
                </a:lnTo>
                <a:lnTo>
                  <a:pt x="16357" y="46050"/>
                </a:lnTo>
                <a:close/>
              </a:path>
              <a:path w="45720" h="50800">
                <a:moveTo>
                  <a:pt x="28854" y="46647"/>
                </a:moveTo>
                <a:lnTo>
                  <a:pt x="27127" y="47053"/>
                </a:lnTo>
                <a:lnTo>
                  <a:pt x="25298" y="47269"/>
                </a:lnTo>
                <a:lnTo>
                  <a:pt x="28172" y="47269"/>
                </a:lnTo>
                <a:lnTo>
                  <a:pt x="28854" y="46647"/>
                </a:lnTo>
                <a:close/>
              </a:path>
              <a:path w="45720" h="50800">
                <a:moveTo>
                  <a:pt x="3162" y="31178"/>
                </a:moveTo>
                <a:lnTo>
                  <a:pt x="2717" y="33629"/>
                </a:lnTo>
                <a:lnTo>
                  <a:pt x="1968" y="35928"/>
                </a:lnTo>
                <a:lnTo>
                  <a:pt x="965" y="38049"/>
                </a:lnTo>
                <a:lnTo>
                  <a:pt x="1752" y="39331"/>
                </a:lnTo>
                <a:lnTo>
                  <a:pt x="2679" y="40538"/>
                </a:lnTo>
                <a:lnTo>
                  <a:pt x="3695" y="41668"/>
                </a:lnTo>
                <a:lnTo>
                  <a:pt x="6565" y="41909"/>
                </a:lnTo>
                <a:lnTo>
                  <a:pt x="9398" y="42583"/>
                </a:lnTo>
                <a:lnTo>
                  <a:pt x="12039" y="43700"/>
                </a:lnTo>
                <a:lnTo>
                  <a:pt x="7861" y="40703"/>
                </a:lnTo>
                <a:lnTo>
                  <a:pt x="4813" y="36118"/>
                </a:lnTo>
                <a:lnTo>
                  <a:pt x="3162" y="31178"/>
                </a:lnTo>
                <a:close/>
              </a:path>
              <a:path w="45720" h="50800">
                <a:moveTo>
                  <a:pt x="42214" y="36601"/>
                </a:moveTo>
                <a:lnTo>
                  <a:pt x="41300" y="38201"/>
                </a:lnTo>
                <a:lnTo>
                  <a:pt x="40208" y="39649"/>
                </a:lnTo>
                <a:lnTo>
                  <a:pt x="38950" y="40944"/>
                </a:lnTo>
                <a:lnTo>
                  <a:pt x="40627" y="40424"/>
                </a:lnTo>
                <a:lnTo>
                  <a:pt x="42354" y="40055"/>
                </a:lnTo>
                <a:lnTo>
                  <a:pt x="44094" y="39839"/>
                </a:lnTo>
                <a:lnTo>
                  <a:pt x="43383" y="38811"/>
                </a:lnTo>
                <a:lnTo>
                  <a:pt x="42760" y="37731"/>
                </a:lnTo>
                <a:lnTo>
                  <a:pt x="42214" y="36601"/>
                </a:lnTo>
                <a:close/>
              </a:path>
              <a:path w="45720" h="50800">
                <a:moveTo>
                  <a:pt x="32702" y="0"/>
                </a:moveTo>
                <a:lnTo>
                  <a:pt x="24434" y="0"/>
                </a:lnTo>
                <a:lnTo>
                  <a:pt x="17098" y="924"/>
                </a:lnTo>
                <a:lnTo>
                  <a:pt x="10225" y="3692"/>
                </a:lnTo>
                <a:lnTo>
                  <a:pt x="4364" y="8256"/>
                </a:lnTo>
                <a:lnTo>
                  <a:pt x="0" y="14617"/>
                </a:lnTo>
                <a:lnTo>
                  <a:pt x="901" y="16141"/>
                </a:lnTo>
                <a:lnTo>
                  <a:pt x="1663" y="17805"/>
                </a:lnTo>
                <a:lnTo>
                  <a:pt x="2247" y="19621"/>
                </a:lnTo>
                <a:lnTo>
                  <a:pt x="5131" y="12735"/>
                </a:lnTo>
                <a:lnTo>
                  <a:pt x="10218" y="7281"/>
                </a:lnTo>
                <a:lnTo>
                  <a:pt x="16851" y="3692"/>
                </a:lnTo>
                <a:lnTo>
                  <a:pt x="24371" y="2400"/>
                </a:lnTo>
                <a:lnTo>
                  <a:pt x="38335" y="2400"/>
                </a:lnTo>
                <a:lnTo>
                  <a:pt x="32702" y="0"/>
                </a:lnTo>
                <a:close/>
              </a:path>
              <a:path w="45720" h="50800">
                <a:moveTo>
                  <a:pt x="38335" y="2400"/>
                </a:moveTo>
                <a:lnTo>
                  <a:pt x="24371" y="2400"/>
                </a:lnTo>
                <a:lnTo>
                  <a:pt x="25552" y="2438"/>
                </a:lnTo>
                <a:lnTo>
                  <a:pt x="33629" y="2870"/>
                </a:lnTo>
                <a:lnTo>
                  <a:pt x="39624" y="8204"/>
                </a:lnTo>
                <a:lnTo>
                  <a:pt x="42849" y="14960"/>
                </a:lnTo>
                <a:lnTo>
                  <a:pt x="43662" y="13373"/>
                </a:lnTo>
                <a:lnTo>
                  <a:pt x="44615" y="11912"/>
                </a:lnTo>
                <a:lnTo>
                  <a:pt x="45694" y="10591"/>
                </a:lnTo>
                <a:lnTo>
                  <a:pt x="40868" y="3479"/>
                </a:lnTo>
                <a:lnTo>
                  <a:pt x="38335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6" name="object 1916"/>
          <p:cNvSpPr/>
          <p:nvPr/>
        </p:nvSpPr>
        <p:spPr>
          <a:xfrm>
            <a:off x="4663593" y="5025923"/>
            <a:ext cx="1706" cy="11099"/>
          </a:xfrm>
          <a:prstGeom prst="rect">
            <a:avLst/>
          </a:prstGeom>
          <a:blipFill>
            <a:blip r:embed="rId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7" name="object 1917"/>
          <p:cNvSpPr/>
          <p:nvPr/>
        </p:nvSpPr>
        <p:spPr>
          <a:xfrm>
            <a:off x="4664100" y="5019052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46" y="0"/>
                </a:moveTo>
                <a:lnTo>
                  <a:pt x="1155" y="2070"/>
                </a:lnTo>
                <a:lnTo>
                  <a:pt x="431" y="4356"/>
                </a:lnTo>
                <a:lnTo>
                  <a:pt x="0" y="6870"/>
                </a:lnTo>
                <a:lnTo>
                  <a:pt x="660" y="8966"/>
                </a:lnTo>
                <a:lnTo>
                  <a:pt x="1079" y="11137"/>
                </a:lnTo>
                <a:lnTo>
                  <a:pt x="1098" y="15138"/>
                </a:lnTo>
                <a:lnTo>
                  <a:pt x="896" y="16548"/>
                </a:lnTo>
                <a:lnTo>
                  <a:pt x="571" y="17970"/>
                </a:lnTo>
                <a:lnTo>
                  <a:pt x="1181" y="19888"/>
                </a:lnTo>
                <a:lnTo>
                  <a:pt x="2044" y="21717"/>
                </a:lnTo>
                <a:lnTo>
                  <a:pt x="3111" y="23431"/>
                </a:lnTo>
                <a:lnTo>
                  <a:pt x="4127" y="21310"/>
                </a:lnTo>
                <a:lnTo>
                  <a:pt x="4864" y="19011"/>
                </a:lnTo>
                <a:lnTo>
                  <a:pt x="5321" y="16548"/>
                </a:lnTo>
                <a:lnTo>
                  <a:pt x="4838" y="15138"/>
                </a:lnTo>
                <a:lnTo>
                  <a:pt x="4483" y="13690"/>
                </a:lnTo>
                <a:lnTo>
                  <a:pt x="3835" y="9715"/>
                </a:lnTo>
                <a:lnTo>
                  <a:pt x="3911" y="7289"/>
                </a:lnTo>
                <a:lnTo>
                  <a:pt x="4394" y="5003"/>
                </a:lnTo>
                <a:lnTo>
                  <a:pt x="3810" y="3187"/>
                </a:lnTo>
                <a:lnTo>
                  <a:pt x="3048" y="1524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8" name="object 1918"/>
          <p:cNvSpPr/>
          <p:nvPr/>
        </p:nvSpPr>
        <p:spPr>
          <a:xfrm>
            <a:off x="4713439" y="5007762"/>
            <a:ext cx="39992" cy="44830"/>
          </a:xfrm>
          <a:prstGeom prst="rect">
            <a:avLst/>
          </a:prstGeom>
          <a:blipFill>
            <a:blip r:embed="rId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9" name="object 1919"/>
          <p:cNvSpPr/>
          <p:nvPr/>
        </p:nvSpPr>
        <p:spPr>
          <a:xfrm>
            <a:off x="4710493" y="5024958"/>
            <a:ext cx="1193" cy="8813"/>
          </a:xfrm>
          <a:prstGeom prst="rect">
            <a:avLst/>
          </a:prstGeom>
          <a:blipFill>
            <a:blip r:embed="rId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0" name="object 1920"/>
          <p:cNvSpPr/>
          <p:nvPr/>
        </p:nvSpPr>
        <p:spPr>
          <a:xfrm>
            <a:off x="4529023" y="5015496"/>
            <a:ext cx="42900" cy="43446"/>
          </a:xfrm>
          <a:prstGeom prst="rect">
            <a:avLst/>
          </a:prstGeom>
          <a:blipFill>
            <a:blip r:embed="rId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1" name="object 1921"/>
          <p:cNvSpPr/>
          <p:nvPr/>
        </p:nvSpPr>
        <p:spPr>
          <a:xfrm>
            <a:off x="4570653" y="5031371"/>
            <a:ext cx="1684" cy="10858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2" name="object 1922"/>
          <p:cNvSpPr/>
          <p:nvPr/>
        </p:nvSpPr>
        <p:spPr>
          <a:xfrm>
            <a:off x="4525124" y="5013096"/>
            <a:ext cx="48895" cy="34290"/>
          </a:xfrm>
          <a:custGeom>
            <a:avLst/>
            <a:gdLst/>
            <a:ahLst/>
            <a:cxnLst/>
            <a:rect l="l" t="t" r="r" b="b"/>
            <a:pathLst>
              <a:path w="48895" h="34289">
                <a:moveTo>
                  <a:pt x="46799" y="29133"/>
                </a:moveTo>
                <a:lnTo>
                  <a:pt x="46456" y="30848"/>
                </a:lnTo>
                <a:lnTo>
                  <a:pt x="45948" y="32473"/>
                </a:lnTo>
                <a:lnTo>
                  <a:pt x="45300" y="34010"/>
                </a:lnTo>
                <a:lnTo>
                  <a:pt x="46405" y="33693"/>
                </a:lnTo>
                <a:lnTo>
                  <a:pt x="47523" y="33451"/>
                </a:lnTo>
                <a:lnTo>
                  <a:pt x="48653" y="33261"/>
                </a:lnTo>
                <a:lnTo>
                  <a:pt x="47904" y="31953"/>
                </a:lnTo>
                <a:lnTo>
                  <a:pt x="47282" y="30568"/>
                </a:lnTo>
                <a:lnTo>
                  <a:pt x="46799" y="29133"/>
                </a:lnTo>
                <a:close/>
              </a:path>
              <a:path w="48895" h="34289">
                <a:moveTo>
                  <a:pt x="34772" y="0"/>
                </a:moveTo>
                <a:lnTo>
                  <a:pt x="26238" y="0"/>
                </a:lnTo>
                <a:lnTo>
                  <a:pt x="17739" y="1251"/>
                </a:lnTo>
                <a:lnTo>
                  <a:pt x="9990" y="4983"/>
                </a:lnTo>
                <a:lnTo>
                  <a:pt x="3805" y="11160"/>
                </a:lnTo>
                <a:lnTo>
                  <a:pt x="0" y="19748"/>
                </a:lnTo>
                <a:lnTo>
                  <a:pt x="1269" y="21920"/>
                </a:lnTo>
                <a:lnTo>
                  <a:pt x="2222" y="24396"/>
                </a:lnTo>
                <a:lnTo>
                  <a:pt x="2819" y="27178"/>
                </a:lnTo>
                <a:lnTo>
                  <a:pt x="3937" y="27101"/>
                </a:lnTo>
                <a:lnTo>
                  <a:pt x="3898" y="26860"/>
                </a:lnTo>
                <a:lnTo>
                  <a:pt x="4668" y="17359"/>
                </a:lnTo>
                <a:lnTo>
                  <a:pt x="9456" y="9582"/>
                </a:lnTo>
                <a:lnTo>
                  <a:pt x="17038" y="4329"/>
                </a:lnTo>
                <a:lnTo>
                  <a:pt x="26187" y="2400"/>
                </a:lnTo>
                <a:lnTo>
                  <a:pt x="40220" y="2400"/>
                </a:lnTo>
                <a:lnTo>
                  <a:pt x="34772" y="0"/>
                </a:lnTo>
                <a:close/>
              </a:path>
              <a:path w="48895" h="34289">
                <a:moveTo>
                  <a:pt x="40220" y="2400"/>
                </a:moveTo>
                <a:lnTo>
                  <a:pt x="26187" y="2400"/>
                </a:lnTo>
                <a:lnTo>
                  <a:pt x="27368" y="2438"/>
                </a:lnTo>
                <a:lnTo>
                  <a:pt x="36715" y="2946"/>
                </a:lnTo>
                <a:lnTo>
                  <a:pt x="43268" y="10033"/>
                </a:lnTo>
                <a:lnTo>
                  <a:pt x="45973" y="18275"/>
                </a:lnTo>
                <a:lnTo>
                  <a:pt x="46354" y="15748"/>
                </a:lnTo>
                <a:lnTo>
                  <a:pt x="47040" y="13436"/>
                </a:lnTo>
                <a:lnTo>
                  <a:pt x="47980" y="11328"/>
                </a:lnTo>
                <a:lnTo>
                  <a:pt x="43218" y="3721"/>
                </a:lnTo>
                <a:lnTo>
                  <a:pt x="40220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3" name="object 1923"/>
          <p:cNvSpPr/>
          <p:nvPr/>
        </p:nvSpPr>
        <p:spPr>
          <a:xfrm>
            <a:off x="4575111" y="5029479"/>
            <a:ext cx="1841" cy="11277"/>
          </a:xfrm>
          <a:prstGeom prst="rect">
            <a:avLst/>
          </a:prstGeom>
          <a:blipFill>
            <a:blip r:embed="rId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4" name="object 1924"/>
          <p:cNvSpPr/>
          <p:nvPr/>
        </p:nvSpPr>
        <p:spPr>
          <a:xfrm>
            <a:off x="4571098" y="5024425"/>
            <a:ext cx="5715" cy="22225"/>
          </a:xfrm>
          <a:custGeom>
            <a:avLst/>
            <a:gdLst/>
            <a:ahLst/>
            <a:cxnLst/>
            <a:rect l="l" t="t" r="r" b="b"/>
            <a:pathLst>
              <a:path w="5714" h="22225">
                <a:moveTo>
                  <a:pt x="2006" y="0"/>
                </a:moveTo>
                <a:lnTo>
                  <a:pt x="1066" y="2095"/>
                </a:lnTo>
                <a:lnTo>
                  <a:pt x="381" y="4419"/>
                </a:lnTo>
                <a:lnTo>
                  <a:pt x="0" y="6934"/>
                </a:lnTo>
                <a:lnTo>
                  <a:pt x="723" y="9156"/>
                </a:lnTo>
                <a:lnTo>
                  <a:pt x="1181" y="11442"/>
                </a:lnTo>
                <a:lnTo>
                  <a:pt x="1257" y="15125"/>
                </a:lnTo>
                <a:lnTo>
                  <a:pt x="1092" y="16484"/>
                </a:lnTo>
                <a:lnTo>
                  <a:pt x="825" y="17805"/>
                </a:lnTo>
                <a:lnTo>
                  <a:pt x="1308" y="19227"/>
                </a:lnTo>
                <a:lnTo>
                  <a:pt x="1930" y="20612"/>
                </a:lnTo>
                <a:lnTo>
                  <a:pt x="2679" y="21932"/>
                </a:lnTo>
                <a:lnTo>
                  <a:pt x="4127" y="21742"/>
                </a:lnTo>
                <a:lnTo>
                  <a:pt x="4775" y="20040"/>
                </a:lnTo>
                <a:lnTo>
                  <a:pt x="5245" y="18224"/>
                </a:lnTo>
                <a:lnTo>
                  <a:pt x="5549" y="16332"/>
                </a:lnTo>
                <a:lnTo>
                  <a:pt x="5016" y="14795"/>
                </a:lnTo>
                <a:lnTo>
                  <a:pt x="4610" y="13220"/>
                </a:lnTo>
                <a:lnTo>
                  <a:pt x="3987" y="9372"/>
                </a:lnTo>
                <a:lnTo>
                  <a:pt x="4051" y="6934"/>
                </a:lnTo>
                <a:lnTo>
                  <a:pt x="4381" y="5054"/>
                </a:lnTo>
                <a:lnTo>
                  <a:pt x="3759" y="3200"/>
                </a:lnTo>
                <a:lnTo>
                  <a:pt x="2946" y="1524"/>
                </a:lnTo>
                <a:lnTo>
                  <a:pt x="20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5" name="object 1925"/>
          <p:cNvSpPr/>
          <p:nvPr/>
        </p:nvSpPr>
        <p:spPr>
          <a:xfrm>
            <a:off x="4486859" y="5023243"/>
            <a:ext cx="36410" cy="26619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6" name="object 1926"/>
          <p:cNvSpPr/>
          <p:nvPr/>
        </p:nvSpPr>
        <p:spPr>
          <a:xfrm>
            <a:off x="4482439" y="5020830"/>
            <a:ext cx="43180" cy="50800"/>
          </a:xfrm>
          <a:custGeom>
            <a:avLst/>
            <a:gdLst/>
            <a:ahLst/>
            <a:cxnLst/>
            <a:rect l="l" t="t" r="r" b="b"/>
            <a:pathLst>
              <a:path w="43179" h="50800">
                <a:moveTo>
                  <a:pt x="20929" y="49072"/>
                </a:moveTo>
                <a:lnTo>
                  <a:pt x="20205" y="49949"/>
                </a:lnTo>
                <a:lnTo>
                  <a:pt x="19812" y="50355"/>
                </a:lnTo>
                <a:lnTo>
                  <a:pt x="21170" y="50241"/>
                </a:lnTo>
                <a:lnTo>
                  <a:pt x="21069" y="49860"/>
                </a:lnTo>
                <a:lnTo>
                  <a:pt x="20929" y="49072"/>
                </a:lnTo>
                <a:close/>
              </a:path>
              <a:path w="43179" h="50800">
                <a:moveTo>
                  <a:pt x="34623" y="2400"/>
                </a:moveTo>
                <a:lnTo>
                  <a:pt x="14465" y="2400"/>
                </a:lnTo>
                <a:lnTo>
                  <a:pt x="21678" y="2438"/>
                </a:lnTo>
                <a:lnTo>
                  <a:pt x="28588" y="4166"/>
                </a:lnTo>
                <a:lnTo>
                  <a:pt x="34166" y="8113"/>
                </a:lnTo>
                <a:lnTo>
                  <a:pt x="38303" y="13677"/>
                </a:lnTo>
                <a:lnTo>
                  <a:pt x="40843" y="20142"/>
                </a:lnTo>
                <a:lnTo>
                  <a:pt x="41960" y="19900"/>
                </a:lnTo>
                <a:lnTo>
                  <a:pt x="41884" y="18186"/>
                </a:lnTo>
                <a:lnTo>
                  <a:pt x="42037" y="15443"/>
                </a:lnTo>
                <a:lnTo>
                  <a:pt x="42297" y="13648"/>
                </a:lnTo>
                <a:lnTo>
                  <a:pt x="42684" y="12001"/>
                </a:lnTo>
                <a:lnTo>
                  <a:pt x="38036" y="3949"/>
                </a:lnTo>
                <a:lnTo>
                  <a:pt x="34623" y="2400"/>
                </a:lnTo>
                <a:close/>
              </a:path>
              <a:path w="43179" h="50800">
                <a:moveTo>
                  <a:pt x="4605" y="8750"/>
                </a:moveTo>
                <a:lnTo>
                  <a:pt x="2273" y="8750"/>
                </a:lnTo>
                <a:lnTo>
                  <a:pt x="4419" y="8928"/>
                </a:lnTo>
                <a:lnTo>
                  <a:pt x="4605" y="8750"/>
                </a:lnTo>
                <a:close/>
              </a:path>
              <a:path w="43179" h="50800">
                <a:moveTo>
                  <a:pt x="29337" y="0"/>
                </a:moveTo>
                <a:lnTo>
                  <a:pt x="12915" y="0"/>
                </a:lnTo>
                <a:lnTo>
                  <a:pt x="5232" y="2959"/>
                </a:lnTo>
                <a:lnTo>
                  <a:pt x="0" y="8775"/>
                </a:lnTo>
                <a:lnTo>
                  <a:pt x="2273" y="8750"/>
                </a:lnTo>
                <a:lnTo>
                  <a:pt x="4605" y="8750"/>
                </a:lnTo>
                <a:lnTo>
                  <a:pt x="8636" y="4889"/>
                </a:lnTo>
                <a:lnTo>
                  <a:pt x="14465" y="2400"/>
                </a:lnTo>
                <a:lnTo>
                  <a:pt x="34623" y="2400"/>
                </a:lnTo>
                <a:lnTo>
                  <a:pt x="293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7" name="object 1927"/>
          <p:cNvSpPr/>
          <p:nvPr/>
        </p:nvSpPr>
        <p:spPr>
          <a:xfrm>
            <a:off x="4524387" y="5032845"/>
            <a:ext cx="3810" cy="8255"/>
          </a:xfrm>
          <a:custGeom>
            <a:avLst/>
            <a:gdLst/>
            <a:ahLst/>
            <a:cxnLst/>
            <a:rect l="l" t="t" r="r" b="b"/>
            <a:pathLst>
              <a:path w="3810" h="8254">
                <a:moveTo>
                  <a:pt x="736" y="0"/>
                </a:moveTo>
                <a:lnTo>
                  <a:pt x="342" y="1676"/>
                </a:lnTo>
                <a:lnTo>
                  <a:pt x="76" y="3441"/>
                </a:lnTo>
                <a:lnTo>
                  <a:pt x="0" y="7899"/>
                </a:lnTo>
                <a:lnTo>
                  <a:pt x="1168" y="7670"/>
                </a:lnTo>
                <a:lnTo>
                  <a:pt x="2362" y="7505"/>
                </a:lnTo>
                <a:lnTo>
                  <a:pt x="3543" y="7429"/>
                </a:lnTo>
                <a:lnTo>
                  <a:pt x="2959" y="4648"/>
                </a:lnTo>
                <a:lnTo>
                  <a:pt x="1993" y="2184"/>
                </a:lnTo>
                <a:lnTo>
                  <a:pt x="73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8" name="object 1928"/>
          <p:cNvSpPr/>
          <p:nvPr/>
        </p:nvSpPr>
        <p:spPr>
          <a:xfrm>
            <a:off x="4439094" y="5060874"/>
            <a:ext cx="34480" cy="22707"/>
          </a:xfrm>
          <a:prstGeom prst="rect">
            <a:avLst/>
          </a:prstGeom>
          <a:blipFill>
            <a:blip r:embed="rId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9" name="object 1929"/>
          <p:cNvSpPr/>
          <p:nvPr/>
        </p:nvSpPr>
        <p:spPr>
          <a:xfrm>
            <a:off x="4437138" y="5067300"/>
            <a:ext cx="40640" cy="19050"/>
          </a:xfrm>
          <a:custGeom>
            <a:avLst/>
            <a:gdLst/>
            <a:ahLst/>
            <a:cxnLst/>
            <a:rect l="l" t="t" r="r" b="b"/>
            <a:pathLst>
              <a:path w="40639" h="19050">
                <a:moveTo>
                  <a:pt x="190" y="0"/>
                </a:moveTo>
                <a:lnTo>
                  <a:pt x="330" y="939"/>
                </a:lnTo>
                <a:lnTo>
                  <a:pt x="419" y="4711"/>
                </a:lnTo>
                <a:lnTo>
                  <a:pt x="254" y="6070"/>
                </a:lnTo>
                <a:lnTo>
                  <a:pt x="0" y="7391"/>
                </a:lnTo>
                <a:lnTo>
                  <a:pt x="3530" y="12852"/>
                </a:lnTo>
                <a:lnTo>
                  <a:pt x="9220" y="17043"/>
                </a:lnTo>
                <a:lnTo>
                  <a:pt x="15506" y="18668"/>
                </a:lnTo>
                <a:lnTo>
                  <a:pt x="17475" y="17754"/>
                </a:lnTo>
                <a:lnTo>
                  <a:pt x="19532" y="16954"/>
                </a:lnTo>
                <a:lnTo>
                  <a:pt x="21666" y="16281"/>
                </a:lnTo>
                <a:lnTo>
                  <a:pt x="20777" y="16255"/>
                </a:lnTo>
                <a:lnTo>
                  <a:pt x="11404" y="15748"/>
                </a:lnTo>
                <a:lnTo>
                  <a:pt x="4686" y="8381"/>
                </a:lnTo>
                <a:lnTo>
                  <a:pt x="1955" y="63"/>
                </a:lnTo>
                <a:lnTo>
                  <a:pt x="190" y="0"/>
                </a:lnTo>
                <a:close/>
              </a:path>
              <a:path w="40639" h="19050">
                <a:moveTo>
                  <a:pt x="36436" y="11226"/>
                </a:moveTo>
                <a:lnTo>
                  <a:pt x="35204" y="12280"/>
                </a:lnTo>
                <a:lnTo>
                  <a:pt x="33845" y="13195"/>
                </a:lnTo>
                <a:lnTo>
                  <a:pt x="32372" y="13944"/>
                </a:lnTo>
                <a:lnTo>
                  <a:pt x="34544" y="13652"/>
                </a:lnTo>
                <a:lnTo>
                  <a:pt x="36715" y="13462"/>
                </a:lnTo>
                <a:lnTo>
                  <a:pt x="38900" y="13373"/>
                </a:lnTo>
                <a:lnTo>
                  <a:pt x="39789" y="12649"/>
                </a:lnTo>
                <a:lnTo>
                  <a:pt x="40208" y="12268"/>
                </a:lnTo>
                <a:lnTo>
                  <a:pt x="38925" y="12026"/>
                </a:lnTo>
                <a:lnTo>
                  <a:pt x="37668" y="11671"/>
                </a:lnTo>
                <a:lnTo>
                  <a:pt x="36436" y="11226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0" name="object 1930"/>
          <p:cNvSpPr/>
          <p:nvPr/>
        </p:nvSpPr>
        <p:spPr>
          <a:xfrm>
            <a:off x="4706061" y="5005362"/>
            <a:ext cx="75361" cy="82105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1" name="object 1931"/>
          <p:cNvSpPr/>
          <p:nvPr/>
        </p:nvSpPr>
        <p:spPr>
          <a:xfrm>
            <a:off x="4740211" y="5043309"/>
            <a:ext cx="14490" cy="10972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2" name="object 1932"/>
          <p:cNvSpPr/>
          <p:nvPr/>
        </p:nvSpPr>
        <p:spPr>
          <a:xfrm>
            <a:off x="4735639" y="5041608"/>
            <a:ext cx="50165" cy="49530"/>
          </a:xfrm>
          <a:custGeom>
            <a:avLst/>
            <a:gdLst/>
            <a:ahLst/>
            <a:cxnLst/>
            <a:rect l="l" t="t" r="r" b="b"/>
            <a:pathLst>
              <a:path w="50164" h="49529">
                <a:moveTo>
                  <a:pt x="3556" y="30111"/>
                </a:moveTo>
                <a:lnTo>
                  <a:pt x="3162" y="32600"/>
                </a:lnTo>
                <a:lnTo>
                  <a:pt x="2463" y="34925"/>
                </a:lnTo>
                <a:lnTo>
                  <a:pt x="1498" y="37071"/>
                </a:lnTo>
                <a:lnTo>
                  <a:pt x="6096" y="44094"/>
                </a:lnTo>
                <a:lnTo>
                  <a:pt x="14249" y="48983"/>
                </a:lnTo>
                <a:lnTo>
                  <a:pt x="22631" y="48983"/>
                </a:lnTo>
                <a:lnTo>
                  <a:pt x="23787" y="48958"/>
                </a:lnTo>
                <a:lnTo>
                  <a:pt x="33100" y="47014"/>
                </a:lnTo>
                <a:lnTo>
                  <a:pt x="35089" y="45859"/>
                </a:lnTo>
                <a:lnTo>
                  <a:pt x="23634" y="45859"/>
                </a:lnTo>
                <a:lnTo>
                  <a:pt x="22225" y="45821"/>
                </a:lnTo>
                <a:lnTo>
                  <a:pt x="13017" y="45326"/>
                </a:lnTo>
                <a:lnTo>
                  <a:pt x="6388" y="38252"/>
                </a:lnTo>
                <a:lnTo>
                  <a:pt x="3556" y="30111"/>
                </a:lnTo>
                <a:close/>
              </a:path>
              <a:path w="50164" h="49529">
                <a:moveTo>
                  <a:pt x="45616" y="21103"/>
                </a:moveTo>
                <a:lnTo>
                  <a:pt x="23634" y="45859"/>
                </a:lnTo>
                <a:lnTo>
                  <a:pt x="35089" y="45859"/>
                </a:lnTo>
                <a:lnTo>
                  <a:pt x="40879" y="42495"/>
                </a:lnTo>
                <a:lnTo>
                  <a:pt x="46627" y="35740"/>
                </a:lnTo>
                <a:lnTo>
                  <a:pt x="49847" y="27089"/>
                </a:lnTo>
                <a:lnTo>
                  <a:pt x="46520" y="23152"/>
                </a:lnTo>
                <a:lnTo>
                  <a:pt x="45616" y="21103"/>
                </a:lnTo>
                <a:close/>
              </a:path>
              <a:path w="50164" h="49529">
                <a:moveTo>
                  <a:pt x="44266" y="15867"/>
                </a:moveTo>
                <a:lnTo>
                  <a:pt x="44373" y="18287"/>
                </a:lnTo>
                <a:lnTo>
                  <a:pt x="45616" y="21103"/>
                </a:lnTo>
                <a:lnTo>
                  <a:pt x="45554" y="20142"/>
                </a:lnTo>
                <a:lnTo>
                  <a:pt x="44576" y="16497"/>
                </a:lnTo>
                <a:lnTo>
                  <a:pt x="44266" y="15867"/>
                </a:lnTo>
                <a:close/>
              </a:path>
              <a:path w="50164" h="49529">
                <a:moveTo>
                  <a:pt x="4572" y="12687"/>
                </a:moveTo>
                <a:lnTo>
                  <a:pt x="3111" y="13157"/>
                </a:lnTo>
                <a:lnTo>
                  <a:pt x="1587" y="13525"/>
                </a:lnTo>
                <a:lnTo>
                  <a:pt x="12" y="13766"/>
                </a:lnTo>
                <a:lnTo>
                  <a:pt x="952" y="15316"/>
                </a:lnTo>
                <a:lnTo>
                  <a:pt x="1765" y="17005"/>
                </a:lnTo>
                <a:lnTo>
                  <a:pt x="2387" y="18846"/>
                </a:lnTo>
                <a:lnTo>
                  <a:pt x="2706" y="17005"/>
                </a:lnTo>
                <a:lnTo>
                  <a:pt x="2825" y="16497"/>
                </a:lnTo>
                <a:lnTo>
                  <a:pt x="3530" y="14592"/>
                </a:lnTo>
                <a:lnTo>
                  <a:pt x="4572" y="12687"/>
                </a:lnTo>
                <a:close/>
              </a:path>
              <a:path w="50164" h="49529">
                <a:moveTo>
                  <a:pt x="44145" y="13119"/>
                </a:moveTo>
                <a:lnTo>
                  <a:pt x="42951" y="13195"/>
                </a:lnTo>
                <a:lnTo>
                  <a:pt x="44266" y="15867"/>
                </a:lnTo>
                <a:lnTo>
                  <a:pt x="44145" y="13119"/>
                </a:lnTo>
                <a:close/>
              </a:path>
              <a:path w="50164" h="49529">
                <a:moveTo>
                  <a:pt x="20053" y="0"/>
                </a:moveTo>
                <a:lnTo>
                  <a:pt x="19298" y="1320"/>
                </a:lnTo>
                <a:lnTo>
                  <a:pt x="19050" y="1701"/>
                </a:lnTo>
                <a:lnTo>
                  <a:pt x="19646" y="1549"/>
                </a:lnTo>
                <a:lnTo>
                  <a:pt x="20853" y="1320"/>
                </a:lnTo>
                <a:lnTo>
                  <a:pt x="20574" y="888"/>
                </a:lnTo>
                <a:lnTo>
                  <a:pt x="2005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3" name="object 1933"/>
          <p:cNvSpPr/>
          <p:nvPr/>
        </p:nvSpPr>
        <p:spPr>
          <a:xfrm>
            <a:off x="4737443" y="5041633"/>
            <a:ext cx="13766" cy="10426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4" name="object 1934"/>
          <p:cNvSpPr/>
          <p:nvPr/>
        </p:nvSpPr>
        <p:spPr>
          <a:xfrm>
            <a:off x="4735652" y="5040642"/>
            <a:ext cx="20320" cy="15240"/>
          </a:xfrm>
          <a:custGeom>
            <a:avLst/>
            <a:gdLst/>
            <a:ahLst/>
            <a:cxnLst/>
            <a:rect l="l" t="t" r="r" b="b"/>
            <a:pathLst>
              <a:path w="20320" h="15239">
                <a:moveTo>
                  <a:pt x="8267" y="8762"/>
                </a:moveTo>
                <a:lnTo>
                  <a:pt x="6337" y="9982"/>
                </a:lnTo>
                <a:lnTo>
                  <a:pt x="4152" y="10883"/>
                </a:lnTo>
                <a:lnTo>
                  <a:pt x="1790" y="11417"/>
                </a:lnTo>
                <a:lnTo>
                  <a:pt x="1117" y="12458"/>
                </a:lnTo>
                <a:lnTo>
                  <a:pt x="481" y="13652"/>
                </a:lnTo>
                <a:lnTo>
                  <a:pt x="0" y="14731"/>
                </a:lnTo>
                <a:lnTo>
                  <a:pt x="1574" y="14477"/>
                </a:lnTo>
                <a:lnTo>
                  <a:pt x="3098" y="14122"/>
                </a:lnTo>
                <a:lnTo>
                  <a:pt x="4559" y="13652"/>
                </a:lnTo>
                <a:lnTo>
                  <a:pt x="5549" y="11849"/>
                </a:lnTo>
                <a:lnTo>
                  <a:pt x="6807" y="10210"/>
                </a:lnTo>
                <a:lnTo>
                  <a:pt x="8267" y="8762"/>
                </a:lnTo>
                <a:close/>
              </a:path>
              <a:path w="20320" h="15239">
                <a:moveTo>
                  <a:pt x="19519" y="0"/>
                </a:moveTo>
                <a:lnTo>
                  <a:pt x="18186" y="241"/>
                </a:lnTo>
                <a:lnTo>
                  <a:pt x="16852" y="571"/>
                </a:lnTo>
                <a:lnTo>
                  <a:pt x="15557" y="1003"/>
                </a:lnTo>
                <a:lnTo>
                  <a:pt x="14592" y="2743"/>
                </a:lnTo>
                <a:lnTo>
                  <a:pt x="13398" y="4343"/>
                </a:lnTo>
                <a:lnTo>
                  <a:pt x="12052" y="5727"/>
                </a:lnTo>
                <a:lnTo>
                  <a:pt x="14214" y="4330"/>
                </a:lnTo>
                <a:lnTo>
                  <a:pt x="16560" y="3301"/>
                </a:lnTo>
                <a:lnTo>
                  <a:pt x="19050" y="2666"/>
                </a:lnTo>
                <a:lnTo>
                  <a:pt x="19405" y="2108"/>
                </a:lnTo>
                <a:lnTo>
                  <a:pt x="20040" y="965"/>
                </a:lnTo>
                <a:lnTo>
                  <a:pt x="195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5" name="object 1935"/>
          <p:cNvSpPr/>
          <p:nvPr/>
        </p:nvSpPr>
        <p:spPr>
          <a:xfrm>
            <a:off x="4784369" y="5047703"/>
            <a:ext cx="40271" cy="27216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6" name="object 1936"/>
          <p:cNvSpPr/>
          <p:nvPr/>
        </p:nvSpPr>
        <p:spPr>
          <a:xfrm>
            <a:off x="4783518" y="5053990"/>
            <a:ext cx="46355" cy="24130"/>
          </a:xfrm>
          <a:custGeom>
            <a:avLst/>
            <a:gdLst/>
            <a:ahLst/>
            <a:cxnLst/>
            <a:rect l="l" t="t" r="r" b="b"/>
            <a:pathLst>
              <a:path w="46354" h="24129">
                <a:moveTo>
                  <a:pt x="850" y="0"/>
                </a:moveTo>
                <a:lnTo>
                  <a:pt x="0" y="190"/>
                </a:lnTo>
                <a:lnTo>
                  <a:pt x="1346" y="3136"/>
                </a:lnTo>
                <a:lnTo>
                  <a:pt x="2197" y="6540"/>
                </a:lnTo>
                <a:lnTo>
                  <a:pt x="2266" y="7789"/>
                </a:lnTo>
                <a:lnTo>
                  <a:pt x="2362" y="12153"/>
                </a:lnTo>
                <a:lnTo>
                  <a:pt x="2209" y="13449"/>
                </a:lnTo>
                <a:lnTo>
                  <a:pt x="1968" y="14693"/>
                </a:lnTo>
                <a:lnTo>
                  <a:pt x="6718" y="20332"/>
                </a:lnTo>
                <a:lnTo>
                  <a:pt x="13868" y="24053"/>
                </a:lnTo>
                <a:lnTo>
                  <a:pt x="21196" y="24053"/>
                </a:lnTo>
                <a:lnTo>
                  <a:pt x="22352" y="24015"/>
                </a:lnTo>
                <a:lnTo>
                  <a:pt x="30006" y="22657"/>
                </a:lnTo>
                <a:lnTo>
                  <a:pt x="33747" y="20929"/>
                </a:lnTo>
                <a:lnTo>
                  <a:pt x="20789" y="20891"/>
                </a:lnTo>
                <a:lnTo>
                  <a:pt x="13300" y="18853"/>
                </a:lnTo>
                <a:lnTo>
                  <a:pt x="7362" y="14195"/>
                </a:lnTo>
                <a:lnTo>
                  <a:pt x="3173" y="7789"/>
                </a:lnTo>
                <a:lnTo>
                  <a:pt x="927" y="507"/>
                </a:lnTo>
                <a:lnTo>
                  <a:pt x="850" y="0"/>
                </a:lnTo>
                <a:close/>
              </a:path>
              <a:path w="46354" h="24129">
                <a:moveTo>
                  <a:pt x="46228" y="8864"/>
                </a:moveTo>
                <a:lnTo>
                  <a:pt x="44602" y="9423"/>
                </a:lnTo>
                <a:lnTo>
                  <a:pt x="42900" y="9855"/>
                </a:lnTo>
                <a:lnTo>
                  <a:pt x="41122" y="10121"/>
                </a:lnTo>
                <a:lnTo>
                  <a:pt x="37414" y="16675"/>
                </a:lnTo>
                <a:lnTo>
                  <a:pt x="30734" y="20929"/>
                </a:lnTo>
                <a:lnTo>
                  <a:pt x="33747" y="20929"/>
                </a:lnTo>
                <a:lnTo>
                  <a:pt x="36714" y="19559"/>
                </a:lnTo>
                <a:lnTo>
                  <a:pt x="42209" y="14902"/>
                </a:lnTo>
                <a:lnTo>
                  <a:pt x="46228" y="886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7" name="object 1937"/>
          <p:cNvSpPr/>
          <p:nvPr/>
        </p:nvSpPr>
        <p:spPr>
          <a:xfrm>
            <a:off x="4779784" y="5054181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3733" y="0"/>
                </a:moveTo>
                <a:lnTo>
                  <a:pt x="2527" y="253"/>
                </a:lnTo>
                <a:lnTo>
                  <a:pt x="1270" y="431"/>
                </a:lnTo>
                <a:lnTo>
                  <a:pt x="0" y="533"/>
                </a:lnTo>
                <a:lnTo>
                  <a:pt x="228" y="5702"/>
                </a:lnTo>
                <a:lnTo>
                  <a:pt x="2387" y="10566"/>
                </a:lnTo>
                <a:lnTo>
                  <a:pt x="5702" y="14503"/>
                </a:lnTo>
                <a:lnTo>
                  <a:pt x="5943" y="13258"/>
                </a:lnTo>
                <a:lnTo>
                  <a:pt x="6096" y="11963"/>
                </a:lnTo>
                <a:lnTo>
                  <a:pt x="6146" y="10236"/>
                </a:lnTo>
                <a:lnTo>
                  <a:pt x="5930" y="6350"/>
                </a:lnTo>
                <a:lnTo>
                  <a:pt x="5080" y="2933"/>
                </a:lnTo>
                <a:lnTo>
                  <a:pt x="37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8" name="object 1938"/>
          <p:cNvSpPr/>
          <p:nvPr/>
        </p:nvSpPr>
        <p:spPr>
          <a:xfrm>
            <a:off x="4841214" y="5018443"/>
            <a:ext cx="32956" cy="23253"/>
          </a:xfrm>
          <a:prstGeom prst="rect">
            <a:avLst/>
          </a:prstGeom>
          <a:blipFill>
            <a:blip r:embed="rId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9" name="object 1939"/>
          <p:cNvSpPr/>
          <p:nvPr/>
        </p:nvSpPr>
        <p:spPr>
          <a:xfrm>
            <a:off x="4835194" y="5016043"/>
            <a:ext cx="43815" cy="45085"/>
          </a:xfrm>
          <a:custGeom>
            <a:avLst/>
            <a:gdLst/>
            <a:ahLst/>
            <a:cxnLst/>
            <a:rect l="l" t="t" r="r" b="b"/>
            <a:pathLst>
              <a:path w="43814" h="45085">
                <a:moveTo>
                  <a:pt x="977" y="43675"/>
                </a:moveTo>
                <a:lnTo>
                  <a:pt x="0" y="44284"/>
                </a:lnTo>
                <a:lnTo>
                  <a:pt x="825" y="44957"/>
                </a:lnTo>
                <a:lnTo>
                  <a:pt x="977" y="43675"/>
                </a:lnTo>
                <a:close/>
              </a:path>
              <a:path w="43814" h="45085">
                <a:moveTo>
                  <a:pt x="28802" y="2412"/>
                </a:moveTo>
                <a:lnTo>
                  <a:pt x="13715" y="2412"/>
                </a:lnTo>
                <a:lnTo>
                  <a:pt x="19151" y="2438"/>
                </a:lnTo>
                <a:lnTo>
                  <a:pt x="26856" y="4557"/>
                </a:lnTo>
                <a:lnTo>
                  <a:pt x="32845" y="9396"/>
                </a:lnTo>
                <a:lnTo>
                  <a:pt x="36943" y="16052"/>
                </a:lnTo>
                <a:lnTo>
                  <a:pt x="38976" y="23622"/>
                </a:lnTo>
                <a:lnTo>
                  <a:pt x="40576" y="24320"/>
                </a:lnTo>
                <a:lnTo>
                  <a:pt x="42100" y="25209"/>
                </a:lnTo>
                <a:lnTo>
                  <a:pt x="43510" y="26238"/>
                </a:lnTo>
                <a:lnTo>
                  <a:pt x="43624" y="24244"/>
                </a:lnTo>
                <a:lnTo>
                  <a:pt x="41008" y="13565"/>
                </a:lnTo>
                <a:lnTo>
                  <a:pt x="35172" y="5997"/>
                </a:lnTo>
                <a:lnTo>
                  <a:pt x="28802" y="2412"/>
                </a:lnTo>
                <a:close/>
              </a:path>
              <a:path w="43814" h="45085">
                <a:moveTo>
                  <a:pt x="18034" y="0"/>
                </a:moveTo>
                <a:lnTo>
                  <a:pt x="13081" y="0"/>
                </a:lnTo>
                <a:lnTo>
                  <a:pt x="8102" y="1244"/>
                </a:lnTo>
                <a:lnTo>
                  <a:pt x="3797" y="3708"/>
                </a:lnTo>
                <a:lnTo>
                  <a:pt x="4572" y="4356"/>
                </a:lnTo>
                <a:lnTo>
                  <a:pt x="5321" y="5041"/>
                </a:lnTo>
                <a:lnTo>
                  <a:pt x="6019" y="5778"/>
                </a:lnTo>
                <a:lnTo>
                  <a:pt x="9575" y="3632"/>
                </a:lnTo>
                <a:lnTo>
                  <a:pt x="13715" y="2412"/>
                </a:lnTo>
                <a:lnTo>
                  <a:pt x="28802" y="2412"/>
                </a:lnTo>
                <a:lnTo>
                  <a:pt x="27165" y="1491"/>
                </a:lnTo>
                <a:lnTo>
                  <a:pt x="1803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0" name="object 1940"/>
          <p:cNvSpPr/>
          <p:nvPr/>
        </p:nvSpPr>
        <p:spPr>
          <a:xfrm>
            <a:off x="4322546" y="5012639"/>
            <a:ext cx="42202" cy="44869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1" name="object 1941"/>
          <p:cNvSpPr/>
          <p:nvPr/>
        </p:nvSpPr>
        <p:spPr>
          <a:xfrm>
            <a:off x="4319778" y="5010239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32029" y="45656"/>
                </a:moveTo>
                <a:lnTo>
                  <a:pt x="29463" y="46697"/>
                </a:lnTo>
                <a:lnTo>
                  <a:pt x="26581" y="47269"/>
                </a:lnTo>
                <a:lnTo>
                  <a:pt x="22134" y="47269"/>
                </a:lnTo>
                <a:lnTo>
                  <a:pt x="23070" y="48259"/>
                </a:lnTo>
                <a:lnTo>
                  <a:pt x="23812" y="49187"/>
                </a:lnTo>
                <a:lnTo>
                  <a:pt x="24561" y="50291"/>
                </a:lnTo>
                <a:lnTo>
                  <a:pt x="25717" y="50203"/>
                </a:lnTo>
                <a:lnTo>
                  <a:pt x="26847" y="50037"/>
                </a:lnTo>
                <a:lnTo>
                  <a:pt x="27939" y="49834"/>
                </a:lnTo>
                <a:lnTo>
                  <a:pt x="29159" y="48259"/>
                </a:lnTo>
                <a:lnTo>
                  <a:pt x="30131" y="47269"/>
                </a:lnTo>
                <a:lnTo>
                  <a:pt x="26581" y="47269"/>
                </a:lnTo>
                <a:lnTo>
                  <a:pt x="30169" y="47231"/>
                </a:lnTo>
                <a:lnTo>
                  <a:pt x="30530" y="46862"/>
                </a:lnTo>
                <a:lnTo>
                  <a:pt x="32029" y="45656"/>
                </a:lnTo>
                <a:close/>
              </a:path>
              <a:path w="47625" h="50800">
                <a:moveTo>
                  <a:pt x="44983" y="29692"/>
                </a:moveTo>
                <a:lnTo>
                  <a:pt x="43840" y="34721"/>
                </a:lnTo>
                <a:lnTo>
                  <a:pt x="41338" y="39052"/>
                </a:lnTo>
                <a:lnTo>
                  <a:pt x="37757" y="42151"/>
                </a:lnTo>
                <a:lnTo>
                  <a:pt x="39890" y="41186"/>
                </a:lnTo>
                <a:lnTo>
                  <a:pt x="42138" y="40500"/>
                </a:lnTo>
                <a:lnTo>
                  <a:pt x="44450" y="40081"/>
                </a:lnTo>
                <a:lnTo>
                  <a:pt x="45656" y="38582"/>
                </a:lnTo>
                <a:lnTo>
                  <a:pt x="46685" y="36918"/>
                </a:lnTo>
                <a:lnTo>
                  <a:pt x="47523" y="35140"/>
                </a:lnTo>
                <a:lnTo>
                  <a:pt x="46456" y="33439"/>
                </a:lnTo>
                <a:lnTo>
                  <a:pt x="45593" y="31610"/>
                </a:lnTo>
                <a:lnTo>
                  <a:pt x="44983" y="29692"/>
                </a:lnTo>
                <a:close/>
              </a:path>
              <a:path w="47625" h="50800">
                <a:moveTo>
                  <a:pt x="7836" y="39611"/>
                </a:moveTo>
                <a:lnTo>
                  <a:pt x="4914" y="39611"/>
                </a:lnTo>
                <a:lnTo>
                  <a:pt x="6565" y="39763"/>
                </a:lnTo>
                <a:lnTo>
                  <a:pt x="8204" y="40043"/>
                </a:lnTo>
                <a:lnTo>
                  <a:pt x="7836" y="39611"/>
                </a:lnTo>
                <a:close/>
              </a:path>
              <a:path w="47625" h="50800">
                <a:moveTo>
                  <a:pt x="2768" y="29540"/>
                </a:moveTo>
                <a:lnTo>
                  <a:pt x="2133" y="31927"/>
                </a:lnTo>
                <a:lnTo>
                  <a:pt x="1193" y="34150"/>
                </a:lnTo>
                <a:lnTo>
                  <a:pt x="0" y="36169"/>
                </a:lnTo>
                <a:lnTo>
                  <a:pt x="622" y="37376"/>
                </a:lnTo>
                <a:lnTo>
                  <a:pt x="1333" y="38544"/>
                </a:lnTo>
                <a:lnTo>
                  <a:pt x="2146" y="39636"/>
                </a:lnTo>
                <a:lnTo>
                  <a:pt x="7836" y="39611"/>
                </a:lnTo>
                <a:lnTo>
                  <a:pt x="5638" y="37033"/>
                </a:lnTo>
                <a:lnTo>
                  <a:pt x="3797" y="33350"/>
                </a:lnTo>
                <a:lnTo>
                  <a:pt x="2768" y="29540"/>
                </a:lnTo>
                <a:close/>
              </a:path>
              <a:path w="47625" h="50800">
                <a:moveTo>
                  <a:pt x="38578" y="2400"/>
                </a:moveTo>
                <a:lnTo>
                  <a:pt x="24472" y="2400"/>
                </a:lnTo>
                <a:lnTo>
                  <a:pt x="25666" y="2438"/>
                </a:lnTo>
                <a:lnTo>
                  <a:pt x="35128" y="2946"/>
                </a:lnTo>
                <a:lnTo>
                  <a:pt x="41732" y="10198"/>
                </a:lnTo>
                <a:lnTo>
                  <a:pt x="44373" y="18567"/>
                </a:lnTo>
                <a:lnTo>
                  <a:pt x="44805" y="16065"/>
                </a:lnTo>
                <a:lnTo>
                  <a:pt x="45542" y="13792"/>
                </a:lnTo>
                <a:lnTo>
                  <a:pt x="46520" y="11722"/>
                </a:lnTo>
                <a:lnTo>
                  <a:pt x="41808" y="3848"/>
                </a:lnTo>
                <a:lnTo>
                  <a:pt x="38578" y="2400"/>
                </a:lnTo>
                <a:close/>
              </a:path>
              <a:path w="47625" h="50800">
                <a:moveTo>
                  <a:pt x="33223" y="0"/>
                </a:moveTo>
                <a:lnTo>
                  <a:pt x="24536" y="0"/>
                </a:lnTo>
                <a:lnTo>
                  <a:pt x="17700" y="801"/>
                </a:lnTo>
                <a:lnTo>
                  <a:pt x="11242" y="3194"/>
                </a:lnTo>
                <a:lnTo>
                  <a:pt x="5580" y="7158"/>
                </a:lnTo>
                <a:lnTo>
                  <a:pt x="1130" y="12674"/>
                </a:lnTo>
                <a:lnTo>
                  <a:pt x="1854" y="14198"/>
                </a:lnTo>
                <a:lnTo>
                  <a:pt x="2438" y="15849"/>
                </a:lnTo>
                <a:lnTo>
                  <a:pt x="2870" y="17627"/>
                </a:lnTo>
                <a:lnTo>
                  <a:pt x="6113" y="11487"/>
                </a:lnTo>
                <a:lnTo>
                  <a:pt x="11147" y="6670"/>
                </a:lnTo>
                <a:lnTo>
                  <a:pt x="17443" y="3525"/>
                </a:lnTo>
                <a:lnTo>
                  <a:pt x="24472" y="2400"/>
                </a:lnTo>
                <a:lnTo>
                  <a:pt x="38578" y="2400"/>
                </a:lnTo>
                <a:lnTo>
                  <a:pt x="3322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2" name="object 1942"/>
          <p:cNvSpPr/>
          <p:nvPr/>
        </p:nvSpPr>
        <p:spPr>
          <a:xfrm>
            <a:off x="4368546" y="5009693"/>
            <a:ext cx="43281" cy="44869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3" name="object 1943"/>
          <p:cNvSpPr/>
          <p:nvPr/>
        </p:nvSpPr>
        <p:spPr>
          <a:xfrm>
            <a:off x="4368012" y="5026952"/>
            <a:ext cx="1892" cy="11569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4" name="object 1944"/>
          <p:cNvSpPr/>
          <p:nvPr/>
        </p:nvSpPr>
        <p:spPr>
          <a:xfrm>
            <a:off x="4366285" y="5007292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17221" y="46342"/>
                </a:moveTo>
                <a:lnTo>
                  <a:pt x="19050" y="47447"/>
                </a:lnTo>
                <a:lnTo>
                  <a:pt x="20739" y="48806"/>
                </a:lnTo>
                <a:lnTo>
                  <a:pt x="22225" y="50393"/>
                </a:lnTo>
                <a:lnTo>
                  <a:pt x="22948" y="50393"/>
                </a:lnTo>
                <a:lnTo>
                  <a:pt x="23710" y="49237"/>
                </a:lnTo>
                <a:lnTo>
                  <a:pt x="24549" y="48171"/>
                </a:lnTo>
                <a:lnTo>
                  <a:pt x="25450" y="47193"/>
                </a:lnTo>
                <a:lnTo>
                  <a:pt x="20294" y="47155"/>
                </a:lnTo>
                <a:lnTo>
                  <a:pt x="18719" y="46837"/>
                </a:lnTo>
                <a:lnTo>
                  <a:pt x="17221" y="46342"/>
                </a:lnTo>
                <a:close/>
              </a:path>
              <a:path w="50164" h="50800">
                <a:moveTo>
                  <a:pt x="3200" y="31229"/>
                </a:moveTo>
                <a:lnTo>
                  <a:pt x="2768" y="33680"/>
                </a:lnTo>
                <a:lnTo>
                  <a:pt x="2019" y="35979"/>
                </a:lnTo>
                <a:lnTo>
                  <a:pt x="1015" y="38100"/>
                </a:lnTo>
                <a:lnTo>
                  <a:pt x="2031" y="39712"/>
                </a:lnTo>
                <a:lnTo>
                  <a:pt x="3313" y="41313"/>
                </a:lnTo>
                <a:lnTo>
                  <a:pt x="4597" y="42608"/>
                </a:lnTo>
                <a:lnTo>
                  <a:pt x="7442" y="42748"/>
                </a:lnTo>
                <a:lnTo>
                  <a:pt x="10248" y="43294"/>
                </a:lnTo>
                <a:lnTo>
                  <a:pt x="12903" y="44272"/>
                </a:lnTo>
                <a:lnTo>
                  <a:pt x="8305" y="41313"/>
                </a:lnTo>
                <a:lnTo>
                  <a:pt x="4965" y="36474"/>
                </a:lnTo>
                <a:lnTo>
                  <a:pt x="3200" y="31229"/>
                </a:lnTo>
                <a:close/>
              </a:path>
              <a:path w="50164" h="50800">
                <a:moveTo>
                  <a:pt x="35202" y="2400"/>
                </a:moveTo>
                <a:lnTo>
                  <a:pt x="24422" y="2400"/>
                </a:lnTo>
                <a:lnTo>
                  <a:pt x="25590" y="2438"/>
                </a:lnTo>
                <a:lnTo>
                  <a:pt x="33603" y="4729"/>
                </a:lnTo>
                <a:lnTo>
                  <a:pt x="39733" y="9958"/>
                </a:lnTo>
                <a:lnTo>
                  <a:pt x="43780" y="17084"/>
                </a:lnTo>
                <a:lnTo>
                  <a:pt x="45542" y="25069"/>
                </a:lnTo>
                <a:lnTo>
                  <a:pt x="45250" y="30505"/>
                </a:lnTo>
                <a:lnTo>
                  <a:pt x="43472" y="35382"/>
                </a:lnTo>
                <a:lnTo>
                  <a:pt x="40525" y="39166"/>
                </a:lnTo>
                <a:lnTo>
                  <a:pt x="42138" y="38874"/>
                </a:lnTo>
                <a:lnTo>
                  <a:pt x="43764" y="38722"/>
                </a:lnTo>
                <a:lnTo>
                  <a:pt x="45402" y="38696"/>
                </a:lnTo>
                <a:lnTo>
                  <a:pt x="46329" y="37350"/>
                </a:lnTo>
                <a:lnTo>
                  <a:pt x="47142" y="35915"/>
                </a:lnTo>
                <a:lnTo>
                  <a:pt x="47815" y="34366"/>
                </a:lnTo>
                <a:lnTo>
                  <a:pt x="48008" y="31229"/>
                </a:lnTo>
                <a:lnTo>
                  <a:pt x="48121" y="30505"/>
                </a:lnTo>
                <a:lnTo>
                  <a:pt x="48831" y="27711"/>
                </a:lnTo>
                <a:lnTo>
                  <a:pt x="49989" y="25069"/>
                </a:lnTo>
                <a:lnTo>
                  <a:pt x="50063" y="24244"/>
                </a:lnTo>
                <a:lnTo>
                  <a:pt x="47439" y="13571"/>
                </a:lnTo>
                <a:lnTo>
                  <a:pt x="41600" y="6002"/>
                </a:lnTo>
                <a:lnTo>
                  <a:pt x="35202" y="2400"/>
                </a:lnTo>
                <a:close/>
              </a:path>
              <a:path w="50164" h="50800">
                <a:moveTo>
                  <a:pt x="24460" y="0"/>
                </a:moveTo>
                <a:lnTo>
                  <a:pt x="17119" y="929"/>
                </a:lnTo>
                <a:lnTo>
                  <a:pt x="10248" y="3700"/>
                </a:lnTo>
                <a:lnTo>
                  <a:pt x="4368" y="8288"/>
                </a:lnTo>
                <a:lnTo>
                  <a:pt x="0" y="14668"/>
                </a:lnTo>
                <a:lnTo>
                  <a:pt x="914" y="16192"/>
                </a:lnTo>
                <a:lnTo>
                  <a:pt x="1676" y="17856"/>
                </a:lnTo>
                <a:lnTo>
                  <a:pt x="2260" y="19672"/>
                </a:lnTo>
                <a:lnTo>
                  <a:pt x="5141" y="12762"/>
                </a:lnTo>
                <a:lnTo>
                  <a:pt x="10236" y="7292"/>
                </a:lnTo>
                <a:lnTo>
                  <a:pt x="16883" y="3695"/>
                </a:lnTo>
                <a:lnTo>
                  <a:pt x="24422" y="2400"/>
                </a:lnTo>
                <a:lnTo>
                  <a:pt x="35202" y="2400"/>
                </a:lnTo>
                <a:lnTo>
                  <a:pt x="33591" y="1493"/>
                </a:lnTo>
                <a:lnTo>
                  <a:pt x="2446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5" name="object 1945"/>
          <p:cNvSpPr/>
          <p:nvPr/>
        </p:nvSpPr>
        <p:spPr>
          <a:xfrm>
            <a:off x="4363666" y="5028819"/>
            <a:ext cx="1706" cy="11112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6" name="object 1946"/>
          <p:cNvSpPr/>
          <p:nvPr/>
        </p:nvSpPr>
        <p:spPr>
          <a:xfrm>
            <a:off x="4364151" y="502196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2133" y="0"/>
                </a:moveTo>
                <a:lnTo>
                  <a:pt x="1168" y="2070"/>
                </a:lnTo>
                <a:lnTo>
                  <a:pt x="431" y="4356"/>
                </a:lnTo>
                <a:lnTo>
                  <a:pt x="0" y="6857"/>
                </a:lnTo>
                <a:lnTo>
                  <a:pt x="673" y="8978"/>
                </a:lnTo>
                <a:lnTo>
                  <a:pt x="1092" y="11163"/>
                </a:lnTo>
                <a:lnTo>
                  <a:pt x="1129" y="15125"/>
                </a:lnTo>
                <a:lnTo>
                  <a:pt x="922" y="16560"/>
                </a:lnTo>
                <a:lnTo>
                  <a:pt x="596" y="17970"/>
                </a:lnTo>
                <a:lnTo>
                  <a:pt x="1206" y="19888"/>
                </a:lnTo>
                <a:lnTo>
                  <a:pt x="2070" y="21716"/>
                </a:lnTo>
                <a:lnTo>
                  <a:pt x="3149" y="23431"/>
                </a:lnTo>
                <a:lnTo>
                  <a:pt x="4165" y="21310"/>
                </a:lnTo>
                <a:lnTo>
                  <a:pt x="4902" y="19011"/>
                </a:lnTo>
                <a:lnTo>
                  <a:pt x="5346" y="16560"/>
                </a:lnTo>
                <a:lnTo>
                  <a:pt x="4864" y="15125"/>
                </a:lnTo>
                <a:lnTo>
                  <a:pt x="4495" y="13665"/>
                </a:lnTo>
                <a:lnTo>
                  <a:pt x="3848" y="9690"/>
                </a:lnTo>
                <a:lnTo>
                  <a:pt x="3924" y="7277"/>
                </a:lnTo>
                <a:lnTo>
                  <a:pt x="4394" y="5003"/>
                </a:lnTo>
                <a:lnTo>
                  <a:pt x="3810" y="3187"/>
                </a:lnTo>
                <a:lnTo>
                  <a:pt x="3048" y="1524"/>
                </a:lnTo>
                <a:lnTo>
                  <a:pt x="213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7" name="object 1947"/>
          <p:cNvSpPr/>
          <p:nvPr/>
        </p:nvSpPr>
        <p:spPr>
          <a:xfrm>
            <a:off x="4275531" y="5011635"/>
            <a:ext cx="42659" cy="44856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8" name="object 1948"/>
          <p:cNvSpPr/>
          <p:nvPr/>
        </p:nvSpPr>
        <p:spPr>
          <a:xfrm>
            <a:off x="4317212" y="5029517"/>
            <a:ext cx="1625" cy="11391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9" name="object 1949"/>
          <p:cNvSpPr/>
          <p:nvPr/>
        </p:nvSpPr>
        <p:spPr>
          <a:xfrm>
            <a:off x="4272457" y="500922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45326" y="31686"/>
                </a:moveTo>
                <a:lnTo>
                  <a:pt x="42321" y="37997"/>
                </a:lnTo>
                <a:lnTo>
                  <a:pt x="37698" y="42927"/>
                </a:lnTo>
                <a:lnTo>
                  <a:pt x="31644" y="46136"/>
                </a:lnTo>
                <a:lnTo>
                  <a:pt x="24345" y="47282"/>
                </a:lnTo>
                <a:lnTo>
                  <a:pt x="23848" y="47282"/>
                </a:lnTo>
                <a:lnTo>
                  <a:pt x="24625" y="48183"/>
                </a:lnTo>
                <a:lnTo>
                  <a:pt x="25349" y="49187"/>
                </a:lnTo>
                <a:lnTo>
                  <a:pt x="25996" y="50253"/>
                </a:lnTo>
                <a:lnTo>
                  <a:pt x="27305" y="50114"/>
                </a:lnTo>
                <a:lnTo>
                  <a:pt x="28587" y="49911"/>
                </a:lnTo>
                <a:lnTo>
                  <a:pt x="29819" y="49631"/>
                </a:lnTo>
                <a:lnTo>
                  <a:pt x="31886" y="47282"/>
                </a:lnTo>
                <a:lnTo>
                  <a:pt x="23837" y="47269"/>
                </a:lnTo>
                <a:lnTo>
                  <a:pt x="31897" y="47269"/>
                </a:lnTo>
                <a:lnTo>
                  <a:pt x="33629" y="45300"/>
                </a:lnTo>
                <a:lnTo>
                  <a:pt x="38785" y="42506"/>
                </a:lnTo>
                <a:lnTo>
                  <a:pt x="44297" y="41313"/>
                </a:lnTo>
                <a:lnTo>
                  <a:pt x="45427" y="40043"/>
                </a:lnTo>
                <a:lnTo>
                  <a:pt x="46443" y="38671"/>
                </a:lnTo>
                <a:lnTo>
                  <a:pt x="47320" y="37198"/>
                </a:lnTo>
                <a:lnTo>
                  <a:pt x="46418" y="35445"/>
                </a:lnTo>
                <a:lnTo>
                  <a:pt x="45745" y="33604"/>
                </a:lnTo>
                <a:lnTo>
                  <a:pt x="45326" y="31686"/>
                </a:lnTo>
                <a:close/>
              </a:path>
              <a:path w="48895" h="50800">
                <a:moveTo>
                  <a:pt x="25400" y="0"/>
                </a:moveTo>
                <a:lnTo>
                  <a:pt x="18041" y="932"/>
                </a:lnTo>
                <a:lnTo>
                  <a:pt x="11155" y="3716"/>
                </a:lnTo>
                <a:lnTo>
                  <a:pt x="5267" y="8331"/>
                </a:lnTo>
                <a:lnTo>
                  <a:pt x="901" y="14757"/>
                </a:lnTo>
                <a:lnTo>
                  <a:pt x="1854" y="17297"/>
                </a:lnTo>
                <a:lnTo>
                  <a:pt x="2451" y="20154"/>
                </a:lnTo>
                <a:lnTo>
                  <a:pt x="2641" y="23698"/>
                </a:lnTo>
                <a:lnTo>
                  <a:pt x="2438" y="27571"/>
                </a:lnTo>
                <a:lnTo>
                  <a:pt x="1493" y="31165"/>
                </a:lnTo>
                <a:lnTo>
                  <a:pt x="0" y="34290"/>
                </a:lnTo>
                <a:lnTo>
                  <a:pt x="635" y="35839"/>
                </a:lnTo>
                <a:lnTo>
                  <a:pt x="1435" y="37337"/>
                </a:lnTo>
                <a:lnTo>
                  <a:pt x="2387" y="38747"/>
                </a:lnTo>
                <a:lnTo>
                  <a:pt x="6870" y="38798"/>
                </a:lnTo>
                <a:lnTo>
                  <a:pt x="8229" y="38989"/>
                </a:lnTo>
                <a:lnTo>
                  <a:pt x="5531" y="35445"/>
                </a:lnTo>
                <a:lnTo>
                  <a:pt x="3765" y="31127"/>
                </a:lnTo>
                <a:lnTo>
                  <a:pt x="3073" y="26860"/>
                </a:lnTo>
                <a:lnTo>
                  <a:pt x="3795" y="17868"/>
                </a:lnTo>
                <a:lnTo>
                  <a:pt x="3875" y="17297"/>
                </a:lnTo>
                <a:lnTo>
                  <a:pt x="8620" y="9588"/>
                </a:lnTo>
                <a:lnTo>
                  <a:pt x="16200" y="4339"/>
                </a:lnTo>
                <a:lnTo>
                  <a:pt x="25349" y="2412"/>
                </a:lnTo>
                <a:lnTo>
                  <a:pt x="36314" y="2412"/>
                </a:lnTo>
                <a:lnTo>
                  <a:pt x="32350" y="846"/>
                </a:lnTo>
                <a:lnTo>
                  <a:pt x="25400" y="0"/>
                </a:lnTo>
                <a:close/>
              </a:path>
              <a:path w="48895" h="50800">
                <a:moveTo>
                  <a:pt x="36314" y="2412"/>
                </a:moveTo>
                <a:lnTo>
                  <a:pt x="25349" y="2412"/>
                </a:lnTo>
                <a:lnTo>
                  <a:pt x="26530" y="2438"/>
                </a:lnTo>
                <a:lnTo>
                  <a:pt x="33477" y="4181"/>
                </a:lnTo>
                <a:lnTo>
                  <a:pt x="39074" y="8166"/>
                </a:lnTo>
                <a:lnTo>
                  <a:pt x="43200" y="13750"/>
                </a:lnTo>
                <a:lnTo>
                  <a:pt x="45732" y="20294"/>
                </a:lnTo>
                <a:lnTo>
                  <a:pt x="46355" y="17868"/>
                </a:lnTo>
                <a:lnTo>
                  <a:pt x="47282" y="15671"/>
                </a:lnTo>
                <a:lnTo>
                  <a:pt x="48437" y="13690"/>
                </a:lnTo>
                <a:lnTo>
                  <a:pt x="44316" y="7672"/>
                </a:lnTo>
                <a:lnTo>
                  <a:pt x="38804" y="3397"/>
                </a:lnTo>
                <a:lnTo>
                  <a:pt x="36314" y="2412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0" name="object 1950"/>
          <p:cNvSpPr/>
          <p:nvPr/>
        </p:nvSpPr>
        <p:spPr>
          <a:xfrm>
            <a:off x="4321441" y="5027866"/>
            <a:ext cx="2044" cy="11912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1" name="object 1951"/>
          <p:cNvSpPr/>
          <p:nvPr/>
        </p:nvSpPr>
        <p:spPr>
          <a:xfrm>
            <a:off x="4317784" y="5022926"/>
            <a:ext cx="5080" cy="23495"/>
          </a:xfrm>
          <a:custGeom>
            <a:avLst/>
            <a:gdLst/>
            <a:ahLst/>
            <a:cxnLst/>
            <a:rect l="l" t="t" r="r" b="b"/>
            <a:pathLst>
              <a:path w="5079" h="23495">
                <a:moveTo>
                  <a:pt x="3124" y="0"/>
                </a:moveTo>
                <a:lnTo>
                  <a:pt x="1955" y="1968"/>
                </a:lnTo>
                <a:lnTo>
                  <a:pt x="1028" y="4165"/>
                </a:lnTo>
                <a:lnTo>
                  <a:pt x="406" y="6591"/>
                </a:lnTo>
                <a:lnTo>
                  <a:pt x="800" y="8191"/>
                </a:lnTo>
                <a:lnTo>
                  <a:pt x="1054" y="9804"/>
                </a:lnTo>
                <a:lnTo>
                  <a:pt x="1041" y="13716"/>
                </a:lnTo>
                <a:lnTo>
                  <a:pt x="631" y="15976"/>
                </a:lnTo>
                <a:lnTo>
                  <a:pt x="0" y="17983"/>
                </a:lnTo>
                <a:lnTo>
                  <a:pt x="419" y="19900"/>
                </a:lnTo>
                <a:lnTo>
                  <a:pt x="1104" y="21742"/>
                </a:lnTo>
                <a:lnTo>
                  <a:pt x="1993" y="23495"/>
                </a:lnTo>
                <a:lnTo>
                  <a:pt x="3187" y="21462"/>
                </a:lnTo>
                <a:lnTo>
                  <a:pt x="4127" y="19253"/>
                </a:lnTo>
                <a:lnTo>
                  <a:pt x="4762" y="16865"/>
                </a:lnTo>
                <a:lnTo>
                  <a:pt x="4510" y="15925"/>
                </a:lnTo>
                <a:lnTo>
                  <a:pt x="4330" y="15074"/>
                </a:lnTo>
                <a:lnTo>
                  <a:pt x="3657" y="10909"/>
                </a:lnTo>
                <a:lnTo>
                  <a:pt x="3949" y="7797"/>
                </a:lnTo>
                <a:lnTo>
                  <a:pt x="4864" y="4952"/>
                </a:lnTo>
                <a:lnTo>
                  <a:pt x="4432" y="3162"/>
                </a:lnTo>
                <a:lnTo>
                  <a:pt x="3848" y="1511"/>
                </a:lnTo>
                <a:lnTo>
                  <a:pt x="312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2" name="object 1952"/>
          <p:cNvSpPr/>
          <p:nvPr/>
        </p:nvSpPr>
        <p:spPr>
          <a:xfrm>
            <a:off x="4227156" y="5010708"/>
            <a:ext cx="43421" cy="44132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3" name="object 1953"/>
          <p:cNvSpPr/>
          <p:nvPr/>
        </p:nvSpPr>
        <p:spPr>
          <a:xfrm>
            <a:off x="4224616" y="5008308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5639" y="2400"/>
                </a:moveTo>
                <a:lnTo>
                  <a:pt x="24828" y="2400"/>
                </a:lnTo>
                <a:lnTo>
                  <a:pt x="26009" y="2438"/>
                </a:lnTo>
                <a:lnTo>
                  <a:pt x="34050" y="4736"/>
                </a:lnTo>
                <a:lnTo>
                  <a:pt x="40190" y="9982"/>
                </a:lnTo>
                <a:lnTo>
                  <a:pt x="44227" y="17133"/>
                </a:lnTo>
                <a:lnTo>
                  <a:pt x="45958" y="25158"/>
                </a:lnTo>
                <a:lnTo>
                  <a:pt x="44509" y="32572"/>
                </a:lnTo>
                <a:lnTo>
                  <a:pt x="41182" y="38854"/>
                </a:lnTo>
                <a:lnTo>
                  <a:pt x="36185" y="43628"/>
                </a:lnTo>
                <a:lnTo>
                  <a:pt x="29718" y="46532"/>
                </a:lnTo>
                <a:lnTo>
                  <a:pt x="30022" y="47434"/>
                </a:lnTo>
                <a:lnTo>
                  <a:pt x="30276" y="48361"/>
                </a:lnTo>
                <a:lnTo>
                  <a:pt x="30480" y="49326"/>
                </a:lnTo>
                <a:lnTo>
                  <a:pt x="30670" y="49276"/>
                </a:lnTo>
                <a:lnTo>
                  <a:pt x="34226" y="44932"/>
                </a:lnTo>
                <a:lnTo>
                  <a:pt x="39090" y="42024"/>
                </a:lnTo>
                <a:lnTo>
                  <a:pt x="44373" y="40614"/>
                </a:lnTo>
                <a:lnTo>
                  <a:pt x="45732" y="38976"/>
                </a:lnTo>
                <a:lnTo>
                  <a:pt x="46913" y="37172"/>
                </a:lnTo>
                <a:lnTo>
                  <a:pt x="47853" y="35204"/>
                </a:lnTo>
                <a:lnTo>
                  <a:pt x="46685" y="32296"/>
                </a:lnTo>
                <a:lnTo>
                  <a:pt x="46088" y="29171"/>
                </a:lnTo>
                <a:lnTo>
                  <a:pt x="46482" y="22098"/>
                </a:lnTo>
                <a:lnTo>
                  <a:pt x="47358" y="18656"/>
                </a:lnTo>
                <a:lnTo>
                  <a:pt x="48755" y="15671"/>
                </a:lnTo>
                <a:lnTo>
                  <a:pt x="44781" y="8781"/>
                </a:lnTo>
                <a:lnTo>
                  <a:pt x="39112" y="3887"/>
                </a:lnTo>
                <a:lnTo>
                  <a:pt x="35639" y="2400"/>
                </a:lnTo>
                <a:close/>
              </a:path>
              <a:path w="48895" h="49529">
                <a:moveTo>
                  <a:pt x="24879" y="0"/>
                </a:moveTo>
                <a:lnTo>
                  <a:pt x="17302" y="989"/>
                </a:lnTo>
                <a:lnTo>
                  <a:pt x="10248" y="3940"/>
                </a:lnTo>
                <a:lnTo>
                  <a:pt x="4291" y="8829"/>
                </a:lnTo>
                <a:lnTo>
                  <a:pt x="0" y="15633"/>
                </a:lnTo>
                <a:lnTo>
                  <a:pt x="1168" y="18415"/>
                </a:lnTo>
                <a:lnTo>
                  <a:pt x="1905" y="21577"/>
                </a:lnTo>
                <a:lnTo>
                  <a:pt x="1932" y="22098"/>
                </a:lnTo>
                <a:lnTo>
                  <a:pt x="2041" y="26860"/>
                </a:lnTo>
                <a:lnTo>
                  <a:pt x="1928" y="27914"/>
                </a:lnTo>
                <a:lnTo>
                  <a:pt x="1816" y="28727"/>
                </a:lnTo>
                <a:lnTo>
                  <a:pt x="1485" y="30226"/>
                </a:lnTo>
                <a:lnTo>
                  <a:pt x="3263" y="30035"/>
                </a:lnTo>
                <a:lnTo>
                  <a:pt x="2901" y="28727"/>
                </a:lnTo>
                <a:lnTo>
                  <a:pt x="2717" y="27914"/>
                </a:lnTo>
                <a:lnTo>
                  <a:pt x="2552" y="26860"/>
                </a:lnTo>
                <a:lnTo>
                  <a:pt x="3315" y="17359"/>
                </a:lnTo>
                <a:lnTo>
                  <a:pt x="8099" y="9582"/>
                </a:lnTo>
                <a:lnTo>
                  <a:pt x="15679" y="4329"/>
                </a:lnTo>
                <a:lnTo>
                  <a:pt x="24828" y="2400"/>
                </a:lnTo>
                <a:lnTo>
                  <a:pt x="35639" y="2400"/>
                </a:lnTo>
                <a:lnTo>
                  <a:pt x="32296" y="968"/>
                </a:lnTo>
                <a:lnTo>
                  <a:pt x="24879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4" name="object 1954"/>
          <p:cNvSpPr/>
          <p:nvPr/>
        </p:nvSpPr>
        <p:spPr>
          <a:xfrm>
            <a:off x="4270705" y="5023980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654" y="0"/>
                </a:moveTo>
                <a:lnTo>
                  <a:pt x="1257" y="2984"/>
                </a:lnTo>
                <a:lnTo>
                  <a:pt x="380" y="6426"/>
                </a:lnTo>
                <a:lnTo>
                  <a:pt x="0" y="13512"/>
                </a:lnTo>
                <a:lnTo>
                  <a:pt x="584" y="16624"/>
                </a:lnTo>
                <a:lnTo>
                  <a:pt x="1752" y="19532"/>
                </a:lnTo>
                <a:lnTo>
                  <a:pt x="3263" y="16370"/>
                </a:lnTo>
                <a:lnTo>
                  <a:pt x="4190" y="12826"/>
                </a:lnTo>
                <a:lnTo>
                  <a:pt x="4394" y="8953"/>
                </a:lnTo>
                <a:lnTo>
                  <a:pt x="4203" y="5397"/>
                </a:lnTo>
                <a:lnTo>
                  <a:pt x="3606" y="2539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5" name="object 1955"/>
          <p:cNvSpPr/>
          <p:nvPr/>
        </p:nvSpPr>
        <p:spPr>
          <a:xfrm>
            <a:off x="4141495" y="5035613"/>
            <a:ext cx="32473" cy="44107"/>
          </a:xfrm>
          <a:prstGeom prst="rect">
            <a:avLst/>
          </a:prstGeom>
          <a:blipFill>
            <a:blip r:embed="rId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6" name="object 1956"/>
          <p:cNvSpPr/>
          <p:nvPr/>
        </p:nvSpPr>
        <p:spPr>
          <a:xfrm>
            <a:off x="4136542" y="5032933"/>
            <a:ext cx="41275" cy="50165"/>
          </a:xfrm>
          <a:custGeom>
            <a:avLst/>
            <a:gdLst/>
            <a:ahLst/>
            <a:cxnLst/>
            <a:rect l="l" t="t" r="r" b="b"/>
            <a:pathLst>
              <a:path w="41275" h="50164">
                <a:moveTo>
                  <a:pt x="4952" y="31699"/>
                </a:moveTo>
                <a:lnTo>
                  <a:pt x="3365" y="32143"/>
                </a:lnTo>
                <a:lnTo>
                  <a:pt x="1701" y="32448"/>
                </a:lnTo>
                <a:lnTo>
                  <a:pt x="0" y="32562"/>
                </a:lnTo>
                <a:lnTo>
                  <a:pt x="3661" y="39415"/>
                </a:lnTo>
                <a:lnTo>
                  <a:pt x="9242" y="44918"/>
                </a:lnTo>
                <a:lnTo>
                  <a:pt x="16152" y="48580"/>
                </a:lnTo>
                <a:lnTo>
                  <a:pt x="23799" y="49911"/>
                </a:lnTo>
                <a:lnTo>
                  <a:pt x="24942" y="49885"/>
                </a:lnTo>
                <a:lnTo>
                  <a:pt x="30924" y="49555"/>
                </a:lnTo>
                <a:lnTo>
                  <a:pt x="36334" y="47650"/>
                </a:lnTo>
                <a:lnTo>
                  <a:pt x="37524" y="46786"/>
                </a:lnTo>
                <a:lnTo>
                  <a:pt x="29692" y="46786"/>
                </a:lnTo>
                <a:lnTo>
                  <a:pt x="23380" y="46748"/>
                </a:lnTo>
                <a:lnTo>
                  <a:pt x="14427" y="46266"/>
                </a:lnTo>
                <a:lnTo>
                  <a:pt x="7912" y="39547"/>
                </a:lnTo>
                <a:lnTo>
                  <a:pt x="4952" y="31699"/>
                </a:lnTo>
                <a:close/>
              </a:path>
              <a:path w="41275" h="50164">
                <a:moveTo>
                  <a:pt x="37426" y="42976"/>
                </a:moveTo>
                <a:lnTo>
                  <a:pt x="33959" y="45389"/>
                </a:lnTo>
                <a:lnTo>
                  <a:pt x="29692" y="46786"/>
                </a:lnTo>
                <a:lnTo>
                  <a:pt x="37524" y="46786"/>
                </a:lnTo>
                <a:lnTo>
                  <a:pt x="40690" y="44488"/>
                </a:lnTo>
                <a:lnTo>
                  <a:pt x="39560" y="44056"/>
                </a:lnTo>
                <a:lnTo>
                  <a:pt x="38481" y="43548"/>
                </a:lnTo>
                <a:lnTo>
                  <a:pt x="37426" y="42976"/>
                </a:lnTo>
                <a:close/>
              </a:path>
              <a:path w="41275" h="50164">
                <a:moveTo>
                  <a:pt x="31165" y="0"/>
                </a:moveTo>
                <a:lnTo>
                  <a:pt x="31267" y="2679"/>
                </a:lnTo>
                <a:lnTo>
                  <a:pt x="31965" y="2895"/>
                </a:lnTo>
                <a:lnTo>
                  <a:pt x="32765" y="2159"/>
                </a:lnTo>
                <a:lnTo>
                  <a:pt x="33604" y="1473"/>
                </a:lnTo>
                <a:lnTo>
                  <a:pt x="34480" y="838"/>
                </a:lnTo>
                <a:lnTo>
                  <a:pt x="33400" y="495"/>
                </a:lnTo>
                <a:lnTo>
                  <a:pt x="32296" y="215"/>
                </a:lnTo>
                <a:lnTo>
                  <a:pt x="3116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7" name="object 1957"/>
          <p:cNvSpPr/>
          <p:nvPr/>
        </p:nvSpPr>
        <p:spPr>
          <a:xfrm>
            <a:off x="4178731" y="5011635"/>
            <a:ext cx="43472" cy="33324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8" name="object 1958"/>
          <p:cNvSpPr/>
          <p:nvPr/>
        </p:nvSpPr>
        <p:spPr>
          <a:xfrm>
            <a:off x="4174375" y="5009222"/>
            <a:ext cx="50800" cy="30480"/>
          </a:xfrm>
          <a:custGeom>
            <a:avLst/>
            <a:gdLst/>
            <a:ahLst/>
            <a:cxnLst/>
            <a:rect l="l" t="t" r="r" b="b"/>
            <a:pathLst>
              <a:path w="50800" h="30479">
                <a:moveTo>
                  <a:pt x="37582" y="2412"/>
                </a:moveTo>
                <a:lnTo>
                  <a:pt x="26682" y="2412"/>
                </a:lnTo>
                <a:lnTo>
                  <a:pt x="27863" y="2438"/>
                </a:lnTo>
                <a:lnTo>
                  <a:pt x="35907" y="4743"/>
                </a:lnTo>
                <a:lnTo>
                  <a:pt x="42051" y="9993"/>
                </a:lnTo>
                <a:lnTo>
                  <a:pt x="46092" y="17145"/>
                </a:lnTo>
                <a:lnTo>
                  <a:pt x="47828" y="25158"/>
                </a:lnTo>
                <a:lnTo>
                  <a:pt x="47726" y="26962"/>
                </a:lnTo>
                <a:lnTo>
                  <a:pt x="47459" y="28689"/>
                </a:lnTo>
                <a:lnTo>
                  <a:pt x="47040" y="30353"/>
                </a:lnTo>
                <a:lnTo>
                  <a:pt x="47574" y="30187"/>
                </a:lnTo>
                <a:lnTo>
                  <a:pt x="48641" y="29908"/>
                </a:lnTo>
                <a:lnTo>
                  <a:pt x="48209" y="28028"/>
                </a:lnTo>
                <a:lnTo>
                  <a:pt x="48111" y="26962"/>
                </a:lnTo>
                <a:lnTo>
                  <a:pt x="48080" y="25158"/>
                </a:lnTo>
                <a:lnTo>
                  <a:pt x="48323" y="20624"/>
                </a:lnTo>
                <a:lnTo>
                  <a:pt x="49060" y="17487"/>
                </a:lnTo>
                <a:lnTo>
                  <a:pt x="50241" y="14719"/>
                </a:lnTo>
                <a:lnTo>
                  <a:pt x="46180" y="8245"/>
                </a:lnTo>
                <a:lnTo>
                  <a:pt x="40579" y="3649"/>
                </a:lnTo>
                <a:lnTo>
                  <a:pt x="37582" y="2412"/>
                </a:lnTo>
                <a:close/>
              </a:path>
              <a:path w="50800" h="30479">
                <a:moveTo>
                  <a:pt x="26746" y="0"/>
                </a:moveTo>
                <a:lnTo>
                  <a:pt x="17682" y="1428"/>
                </a:lnTo>
                <a:lnTo>
                  <a:pt x="9539" y="5684"/>
                </a:lnTo>
                <a:lnTo>
                  <a:pt x="3312" y="12724"/>
                </a:lnTo>
                <a:lnTo>
                  <a:pt x="0" y="22504"/>
                </a:lnTo>
                <a:lnTo>
                  <a:pt x="1397" y="21780"/>
                </a:lnTo>
                <a:lnTo>
                  <a:pt x="2857" y="21183"/>
                </a:lnTo>
                <a:lnTo>
                  <a:pt x="4356" y="20713"/>
                </a:lnTo>
                <a:lnTo>
                  <a:pt x="7010" y="13423"/>
                </a:lnTo>
                <a:lnTo>
                  <a:pt x="12104" y="7624"/>
                </a:lnTo>
                <a:lnTo>
                  <a:pt x="18906" y="3795"/>
                </a:lnTo>
                <a:lnTo>
                  <a:pt x="26682" y="2412"/>
                </a:lnTo>
                <a:lnTo>
                  <a:pt x="37582" y="2412"/>
                </a:lnTo>
                <a:lnTo>
                  <a:pt x="33935" y="908"/>
                </a:lnTo>
                <a:lnTo>
                  <a:pt x="2674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9" name="object 1959"/>
          <p:cNvSpPr/>
          <p:nvPr/>
        </p:nvSpPr>
        <p:spPr>
          <a:xfrm>
            <a:off x="4222408" y="5023942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195" y="0"/>
                </a:moveTo>
                <a:lnTo>
                  <a:pt x="1027" y="2768"/>
                </a:lnTo>
                <a:lnTo>
                  <a:pt x="289" y="5943"/>
                </a:lnTo>
                <a:lnTo>
                  <a:pt x="89" y="9525"/>
                </a:lnTo>
                <a:lnTo>
                  <a:pt x="0" y="11531"/>
                </a:lnTo>
                <a:lnTo>
                  <a:pt x="163" y="13309"/>
                </a:lnTo>
                <a:lnTo>
                  <a:pt x="595" y="15189"/>
                </a:lnTo>
                <a:lnTo>
                  <a:pt x="1611" y="14935"/>
                </a:lnTo>
                <a:lnTo>
                  <a:pt x="2640" y="14731"/>
                </a:lnTo>
                <a:lnTo>
                  <a:pt x="3681" y="14592"/>
                </a:lnTo>
                <a:lnTo>
                  <a:pt x="4011" y="13093"/>
                </a:lnTo>
                <a:lnTo>
                  <a:pt x="4227" y="11531"/>
                </a:lnTo>
                <a:lnTo>
                  <a:pt x="4291" y="9525"/>
                </a:lnTo>
                <a:lnTo>
                  <a:pt x="4094" y="5918"/>
                </a:lnTo>
                <a:lnTo>
                  <a:pt x="3364" y="2768"/>
                </a:lnTo>
                <a:lnTo>
                  <a:pt x="219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0" name="object 1960"/>
          <p:cNvSpPr/>
          <p:nvPr/>
        </p:nvSpPr>
        <p:spPr>
          <a:xfrm>
            <a:off x="4135907" y="5015382"/>
            <a:ext cx="27050" cy="17500"/>
          </a:xfrm>
          <a:prstGeom prst="rect">
            <a:avLst/>
          </a:prstGeom>
          <a:blipFill>
            <a:blip r:embed="rId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1" name="object 1961"/>
          <p:cNvSpPr/>
          <p:nvPr/>
        </p:nvSpPr>
        <p:spPr>
          <a:xfrm>
            <a:off x="4157688" y="5034851"/>
            <a:ext cx="5613" cy="14300"/>
          </a:xfrm>
          <a:prstGeom prst="rect">
            <a:avLst/>
          </a:prstGeom>
          <a:blipFill>
            <a:blip r:embed="rId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2" name="object 1962"/>
          <p:cNvSpPr/>
          <p:nvPr/>
        </p:nvSpPr>
        <p:spPr>
          <a:xfrm>
            <a:off x="4129392" y="5012906"/>
            <a:ext cx="74256" cy="62941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3" name="object 1963"/>
          <p:cNvSpPr/>
          <p:nvPr/>
        </p:nvSpPr>
        <p:spPr>
          <a:xfrm>
            <a:off x="4171708" y="5030978"/>
            <a:ext cx="36245" cy="43916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4" name="object 1964"/>
          <p:cNvSpPr/>
          <p:nvPr/>
        </p:nvSpPr>
        <p:spPr>
          <a:xfrm>
            <a:off x="4174401" y="5032845"/>
            <a:ext cx="30035" cy="26771"/>
          </a:xfrm>
          <a:prstGeom prst="rect">
            <a:avLst/>
          </a:prstGeom>
          <a:blipFill>
            <a:blip r:embed="rId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5" name="object 1965"/>
          <p:cNvSpPr/>
          <p:nvPr/>
        </p:nvSpPr>
        <p:spPr>
          <a:xfrm>
            <a:off x="4174261" y="5035105"/>
            <a:ext cx="13753" cy="21717"/>
          </a:xfrm>
          <a:prstGeom prst="rect">
            <a:avLst/>
          </a:prstGeom>
          <a:blipFill>
            <a:blip r:embed="rId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6" name="object 1966"/>
          <p:cNvSpPr/>
          <p:nvPr/>
        </p:nvSpPr>
        <p:spPr>
          <a:xfrm>
            <a:off x="4171022" y="5031727"/>
            <a:ext cx="33655" cy="47625"/>
          </a:xfrm>
          <a:custGeom>
            <a:avLst/>
            <a:gdLst/>
            <a:ahLst/>
            <a:cxnLst/>
            <a:rect l="l" t="t" r="r" b="b"/>
            <a:pathLst>
              <a:path w="33654" h="47625">
                <a:moveTo>
                  <a:pt x="9194" y="43167"/>
                </a:moveTo>
                <a:lnTo>
                  <a:pt x="8192" y="44132"/>
                </a:lnTo>
                <a:lnTo>
                  <a:pt x="7264" y="44919"/>
                </a:lnTo>
                <a:lnTo>
                  <a:pt x="6210" y="45694"/>
                </a:lnTo>
                <a:lnTo>
                  <a:pt x="8851" y="46697"/>
                </a:lnTo>
                <a:lnTo>
                  <a:pt x="11645" y="47243"/>
                </a:lnTo>
                <a:lnTo>
                  <a:pt x="14465" y="47243"/>
                </a:lnTo>
                <a:lnTo>
                  <a:pt x="15620" y="47218"/>
                </a:lnTo>
                <a:lnTo>
                  <a:pt x="22593" y="46837"/>
                </a:lnTo>
                <a:lnTo>
                  <a:pt x="28790" y="44297"/>
                </a:lnTo>
                <a:lnTo>
                  <a:pt x="28975" y="44132"/>
                </a:lnTo>
                <a:lnTo>
                  <a:pt x="14998" y="44132"/>
                </a:lnTo>
                <a:lnTo>
                  <a:pt x="12344" y="43992"/>
                </a:lnTo>
                <a:lnTo>
                  <a:pt x="10718" y="43675"/>
                </a:lnTo>
                <a:lnTo>
                  <a:pt x="9194" y="43167"/>
                </a:lnTo>
                <a:close/>
              </a:path>
              <a:path w="33654" h="47625">
                <a:moveTo>
                  <a:pt x="32410" y="36271"/>
                </a:moveTo>
                <a:lnTo>
                  <a:pt x="28511" y="41122"/>
                </a:lnTo>
                <a:lnTo>
                  <a:pt x="22656" y="44132"/>
                </a:lnTo>
                <a:lnTo>
                  <a:pt x="28975" y="44132"/>
                </a:lnTo>
                <a:lnTo>
                  <a:pt x="33451" y="40131"/>
                </a:lnTo>
                <a:lnTo>
                  <a:pt x="32994" y="38874"/>
                </a:lnTo>
                <a:lnTo>
                  <a:pt x="32638" y="37591"/>
                </a:lnTo>
                <a:lnTo>
                  <a:pt x="32410" y="36271"/>
                </a:lnTo>
                <a:close/>
              </a:path>
              <a:path w="33654" h="47625">
                <a:moveTo>
                  <a:pt x="3340" y="0"/>
                </a:moveTo>
                <a:lnTo>
                  <a:pt x="2184" y="596"/>
                </a:lnTo>
                <a:lnTo>
                  <a:pt x="1066" y="1282"/>
                </a:lnTo>
                <a:lnTo>
                  <a:pt x="0" y="2044"/>
                </a:lnTo>
                <a:lnTo>
                  <a:pt x="1054" y="2374"/>
                </a:lnTo>
                <a:lnTo>
                  <a:pt x="2082" y="2781"/>
                </a:lnTo>
                <a:lnTo>
                  <a:pt x="3073" y="3238"/>
                </a:lnTo>
                <a:lnTo>
                  <a:pt x="3194" y="1282"/>
                </a:lnTo>
                <a:lnTo>
                  <a:pt x="33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7" name="object 1967"/>
          <p:cNvSpPr/>
          <p:nvPr/>
        </p:nvSpPr>
        <p:spPr>
          <a:xfrm>
            <a:off x="4160583" y="5035829"/>
            <a:ext cx="16332" cy="40081"/>
          </a:xfrm>
          <a:prstGeom prst="rect">
            <a:avLst/>
          </a:prstGeom>
          <a:blipFill>
            <a:blip r:embed="rId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8" name="object 1968"/>
          <p:cNvSpPr/>
          <p:nvPr/>
        </p:nvSpPr>
        <p:spPr>
          <a:xfrm>
            <a:off x="4168521" y="5033759"/>
            <a:ext cx="12065" cy="43815"/>
          </a:xfrm>
          <a:custGeom>
            <a:avLst/>
            <a:gdLst/>
            <a:ahLst/>
            <a:cxnLst/>
            <a:rect l="l" t="t" r="r" b="b"/>
            <a:pathLst>
              <a:path w="12064" h="43814">
                <a:moveTo>
                  <a:pt x="8394" y="39636"/>
                </a:moveTo>
                <a:lnTo>
                  <a:pt x="7492" y="40563"/>
                </a:lnTo>
                <a:lnTo>
                  <a:pt x="6515" y="41401"/>
                </a:lnTo>
                <a:lnTo>
                  <a:pt x="5448" y="42151"/>
                </a:lnTo>
                <a:lnTo>
                  <a:pt x="6502" y="42722"/>
                </a:lnTo>
                <a:lnTo>
                  <a:pt x="7594" y="43230"/>
                </a:lnTo>
                <a:lnTo>
                  <a:pt x="8712" y="43649"/>
                </a:lnTo>
                <a:lnTo>
                  <a:pt x="9766" y="42875"/>
                </a:lnTo>
                <a:lnTo>
                  <a:pt x="10769" y="42037"/>
                </a:lnTo>
                <a:lnTo>
                  <a:pt x="11696" y="41122"/>
                </a:lnTo>
                <a:lnTo>
                  <a:pt x="10540" y="40741"/>
                </a:lnTo>
                <a:lnTo>
                  <a:pt x="9436" y="40233"/>
                </a:lnTo>
                <a:lnTo>
                  <a:pt x="8394" y="39636"/>
                </a:lnTo>
                <a:close/>
              </a:path>
              <a:path w="12064" h="43814">
                <a:moveTo>
                  <a:pt x="2514" y="0"/>
                </a:moveTo>
                <a:lnTo>
                  <a:pt x="1514" y="736"/>
                </a:lnTo>
                <a:lnTo>
                  <a:pt x="800" y="1320"/>
                </a:lnTo>
                <a:lnTo>
                  <a:pt x="0" y="2070"/>
                </a:lnTo>
                <a:lnTo>
                  <a:pt x="1117" y="2451"/>
                </a:lnTo>
                <a:lnTo>
                  <a:pt x="2184" y="2921"/>
                </a:lnTo>
                <a:lnTo>
                  <a:pt x="3187" y="3492"/>
                </a:lnTo>
                <a:lnTo>
                  <a:pt x="3937" y="2794"/>
                </a:lnTo>
                <a:lnTo>
                  <a:pt x="4844" y="2070"/>
                </a:lnTo>
                <a:lnTo>
                  <a:pt x="5575" y="1549"/>
                </a:lnTo>
                <a:lnTo>
                  <a:pt x="5587" y="1206"/>
                </a:lnTo>
                <a:lnTo>
                  <a:pt x="4584" y="736"/>
                </a:lnTo>
                <a:lnTo>
                  <a:pt x="3555" y="342"/>
                </a:lnTo>
                <a:lnTo>
                  <a:pt x="25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9" name="object 1969"/>
          <p:cNvSpPr/>
          <p:nvPr/>
        </p:nvSpPr>
        <p:spPr>
          <a:xfrm>
            <a:off x="4178515" y="5028577"/>
            <a:ext cx="33185" cy="20497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0" name="object 1970"/>
          <p:cNvSpPr/>
          <p:nvPr/>
        </p:nvSpPr>
        <p:spPr>
          <a:xfrm>
            <a:off x="4174109" y="5029936"/>
            <a:ext cx="5080" cy="5715"/>
          </a:xfrm>
          <a:custGeom>
            <a:avLst/>
            <a:gdLst/>
            <a:ahLst/>
            <a:cxnLst/>
            <a:rect l="l" t="t" r="r" b="b"/>
            <a:pathLst>
              <a:path w="5079" h="5714">
                <a:moveTo>
                  <a:pt x="4622" y="0"/>
                </a:moveTo>
                <a:lnTo>
                  <a:pt x="0" y="5029"/>
                </a:lnTo>
                <a:lnTo>
                  <a:pt x="292" y="5168"/>
                </a:lnTo>
                <a:lnTo>
                  <a:pt x="1574" y="4292"/>
                </a:lnTo>
                <a:lnTo>
                  <a:pt x="2959" y="3530"/>
                </a:lnTo>
                <a:lnTo>
                  <a:pt x="4406" y="2908"/>
                </a:lnTo>
                <a:lnTo>
                  <a:pt x="4483" y="952"/>
                </a:lnTo>
                <a:lnTo>
                  <a:pt x="462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1" name="object 1971"/>
          <p:cNvSpPr/>
          <p:nvPr/>
        </p:nvSpPr>
        <p:spPr>
          <a:xfrm>
            <a:off x="4160875" y="5036629"/>
            <a:ext cx="6832" cy="14122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2" name="object 1972"/>
          <p:cNvSpPr/>
          <p:nvPr/>
        </p:nvSpPr>
        <p:spPr>
          <a:xfrm>
            <a:off x="4208310" y="5043525"/>
            <a:ext cx="42811" cy="41998"/>
          </a:xfrm>
          <a:prstGeom prst="rect">
            <a:avLst/>
          </a:prstGeom>
          <a:blipFill>
            <a:blip r:embed="rId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3" name="object 1973"/>
          <p:cNvSpPr/>
          <p:nvPr/>
        </p:nvSpPr>
        <p:spPr>
          <a:xfrm>
            <a:off x="4228668" y="5040693"/>
            <a:ext cx="20878" cy="14871"/>
          </a:xfrm>
          <a:prstGeom prst="rect">
            <a:avLst/>
          </a:prstGeom>
          <a:blipFill>
            <a:blip r:embed="rId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4" name="object 1974"/>
          <p:cNvSpPr/>
          <p:nvPr/>
        </p:nvSpPr>
        <p:spPr>
          <a:xfrm>
            <a:off x="4212653" y="5040706"/>
            <a:ext cx="37807" cy="17983"/>
          </a:xfrm>
          <a:prstGeom prst="rect">
            <a:avLst/>
          </a:prstGeom>
          <a:blipFill>
            <a:blip r:embed="rId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5" name="object 1975"/>
          <p:cNvSpPr/>
          <p:nvPr/>
        </p:nvSpPr>
        <p:spPr>
          <a:xfrm>
            <a:off x="4207497" y="5041150"/>
            <a:ext cx="17894" cy="26415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6" name="object 1976"/>
          <p:cNvSpPr/>
          <p:nvPr/>
        </p:nvSpPr>
        <p:spPr>
          <a:xfrm>
            <a:off x="4203166" y="5038255"/>
            <a:ext cx="51955" cy="50393"/>
          </a:xfrm>
          <a:prstGeom prst="rect">
            <a:avLst/>
          </a:prstGeom>
          <a:blipFill>
            <a:blip r:embed="rId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7" name="object 1977"/>
          <p:cNvSpPr/>
          <p:nvPr/>
        </p:nvSpPr>
        <p:spPr>
          <a:xfrm>
            <a:off x="4203649" y="5054917"/>
            <a:ext cx="4902" cy="4305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8" name="object 1978"/>
          <p:cNvSpPr/>
          <p:nvPr/>
        </p:nvSpPr>
        <p:spPr>
          <a:xfrm>
            <a:off x="4203433" y="5059705"/>
            <a:ext cx="5080" cy="12700"/>
          </a:xfrm>
          <a:custGeom>
            <a:avLst/>
            <a:gdLst/>
            <a:ahLst/>
            <a:cxnLst/>
            <a:rect l="l" t="t" r="r" b="b"/>
            <a:pathLst>
              <a:path w="5079" h="12700">
                <a:moveTo>
                  <a:pt x="4216" y="0"/>
                </a:moveTo>
                <a:lnTo>
                  <a:pt x="3327" y="3111"/>
                </a:lnTo>
                <a:lnTo>
                  <a:pt x="1905" y="5918"/>
                </a:lnTo>
                <a:lnTo>
                  <a:pt x="0" y="8293"/>
                </a:lnTo>
                <a:lnTo>
                  <a:pt x="228" y="9613"/>
                </a:lnTo>
                <a:lnTo>
                  <a:pt x="584" y="10896"/>
                </a:lnTo>
                <a:lnTo>
                  <a:pt x="1041" y="12153"/>
                </a:lnTo>
                <a:lnTo>
                  <a:pt x="2476" y="10871"/>
                </a:lnTo>
                <a:lnTo>
                  <a:pt x="3759" y="9436"/>
                </a:lnTo>
                <a:lnTo>
                  <a:pt x="4876" y="7861"/>
                </a:lnTo>
                <a:lnTo>
                  <a:pt x="4673" y="7048"/>
                </a:lnTo>
                <a:lnTo>
                  <a:pt x="4446" y="5918"/>
                </a:lnTo>
                <a:lnTo>
                  <a:pt x="4063" y="3555"/>
                </a:lnTo>
                <a:lnTo>
                  <a:pt x="4025" y="1739"/>
                </a:lnTo>
                <a:lnTo>
                  <a:pt x="42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9" name="object 1979"/>
          <p:cNvSpPr/>
          <p:nvPr/>
        </p:nvSpPr>
        <p:spPr>
          <a:xfrm>
            <a:off x="4207954" y="5044961"/>
            <a:ext cx="4699" cy="9956"/>
          </a:xfrm>
          <a:prstGeom prst="rect">
            <a:avLst/>
          </a:prstGeom>
          <a:blipFill>
            <a:blip r:embed="rId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0" name="object 1980"/>
          <p:cNvSpPr/>
          <p:nvPr/>
        </p:nvSpPr>
        <p:spPr>
          <a:xfrm>
            <a:off x="4208424" y="505543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57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1" name="object 1981"/>
          <p:cNvSpPr/>
          <p:nvPr/>
        </p:nvSpPr>
        <p:spPr>
          <a:xfrm>
            <a:off x="4253979" y="5050332"/>
            <a:ext cx="43052" cy="44856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2" name="object 1982"/>
          <p:cNvSpPr/>
          <p:nvPr/>
        </p:nvSpPr>
        <p:spPr>
          <a:xfrm>
            <a:off x="4284090" y="5051844"/>
            <a:ext cx="4965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3" name="object 1983"/>
          <p:cNvSpPr/>
          <p:nvPr/>
        </p:nvSpPr>
        <p:spPr>
          <a:xfrm>
            <a:off x="4276623" y="5050332"/>
            <a:ext cx="16395" cy="9118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4" name="object 1984"/>
          <p:cNvSpPr/>
          <p:nvPr/>
        </p:nvSpPr>
        <p:spPr>
          <a:xfrm>
            <a:off x="4253979" y="5063515"/>
            <a:ext cx="1727" cy="7912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5" name="object 1985"/>
          <p:cNvSpPr/>
          <p:nvPr/>
        </p:nvSpPr>
        <p:spPr>
          <a:xfrm>
            <a:off x="4250016" y="5047970"/>
            <a:ext cx="50165" cy="50800"/>
          </a:xfrm>
          <a:custGeom>
            <a:avLst/>
            <a:gdLst/>
            <a:ahLst/>
            <a:cxnLst/>
            <a:rect l="l" t="t" r="r" b="b"/>
            <a:pathLst>
              <a:path w="50164" h="50800">
                <a:moveTo>
                  <a:pt x="3962" y="23456"/>
                </a:moveTo>
                <a:lnTo>
                  <a:pt x="2984" y="26022"/>
                </a:lnTo>
                <a:lnTo>
                  <a:pt x="1650" y="28359"/>
                </a:lnTo>
                <a:lnTo>
                  <a:pt x="0" y="30429"/>
                </a:lnTo>
                <a:lnTo>
                  <a:pt x="3211" y="38196"/>
                </a:lnTo>
                <a:lnTo>
                  <a:pt x="8872" y="44524"/>
                </a:lnTo>
                <a:lnTo>
                  <a:pt x="16221" y="48783"/>
                </a:lnTo>
                <a:lnTo>
                  <a:pt x="24498" y="50342"/>
                </a:lnTo>
                <a:lnTo>
                  <a:pt x="25641" y="50317"/>
                </a:lnTo>
                <a:lnTo>
                  <a:pt x="32623" y="49159"/>
                </a:lnTo>
                <a:lnTo>
                  <a:pt x="37263" y="47218"/>
                </a:lnTo>
                <a:lnTo>
                  <a:pt x="25501" y="47218"/>
                </a:lnTo>
                <a:lnTo>
                  <a:pt x="24079" y="47180"/>
                </a:lnTo>
                <a:lnTo>
                  <a:pt x="4038" y="25666"/>
                </a:lnTo>
                <a:lnTo>
                  <a:pt x="3962" y="23456"/>
                </a:lnTo>
                <a:close/>
              </a:path>
              <a:path w="50164" h="50800">
                <a:moveTo>
                  <a:pt x="46367" y="32003"/>
                </a:moveTo>
                <a:lnTo>
                  <a:pt x="43302" y="38196"/>
                </a:lnTo>
                <a:lnTo>
                  <a:pt x="38711" y="42983"/>
                </a:lnTo>
                <a:lnTo>
                  <a:pt x="32710" y="46105"/>
                </a:lnTo>
                <a:lnTo>
                  <a:pt x="25501" y="47218"/>
                </a:lnTo>
                <a:lnTo>
                  <a:pt x="37263" y="47218"/>
                </a:lnTo>
                <a:lnTo>
                  <a:pt x="38846" y="46556"/>
                </a:lnTo>
                <a:lnTo>
                  <a:pt x="44111" y="42646"/>
                </a:lnTo>
                <a:lnTo>
                  <a:pt x="48221" y="37566"/>
                </a:lnTo>
                <a:lnTo>
                  <a:pt x="47371" y="35801"/>
                </a:lnTo>
                <a:lnTo>
                  <a:pt x="46736" y="33934"/>
                </a:lnTo>
                <a:lnTo>
                  <a:pt x="46367" y="32003"/>
                </a:lnTo>
                <a:close/>
              </a:path>
              <a:path w="50164" h="50800">
                <a:moveTo>
                  <a:pt x="43002" y="11468"/>
                </a:moveTo>
                <a:lnTo>
                  <a:pt x="44894" y="14236"/>
                </a:lnTo>
                <a:lnTo>
                  <a:pt x="46253" y="17437"/>
                </a:lnTo>
                <a:lnTo>
                  <a:pt x="47015" y="20713"/>
                </a:lnTo>
                <a:lnTo>
                  <a:pt x="47675" y="18300"/>
                </a:lnTo>
                <a:lnTo>
                  <a:pt x="48640" y="16116"/>
                </a:lnTo>
                <a:lnTo>
                  <a:pt x="49834" y="14160"/>
                </a:lnTo>
                <a:lnTo>
                  <a:pt x="49415" y="13233"/>
                </a:lnTo>
                <a:lnTo>
                  <a:pt x="48958" y="12344"/>
                </a:lnTo>
                <a:lnTo>
                  <a:pt x="48524" y="11645"/>
                </a:lnTo>
                <a:lnTo>
                  <a:pt x="44856" y="11645"/>
                </a:lnTo>
                <a:lnTo>
                  <a:pt x="43002" y="11468"/>
                </a:lnTo>
                <a:close/>
              </a:path>
              <a:path w="50164" h="50800">
                <a:moveTo>
                  <a:pt x="48437" y="11506"/>
                </a:moveTo>
                <a:lnTo>
                  <a:pt x="44856" y="11645"/>
                </a:lnTo>
                <a:lnTo>
                  <a:pt x="48524" y="11645"/>
                </a:lnTo>
                <a:lnTo>
                  <a:pt x="48437" y="11506"/>
                </a:lnTo>
                <a:close/>
              </a:path>
              <a:path w="50164" h="50800">
                <a:moveTo>
                  <a:pt x="8816" y="8618"/>
                </a:moveTo>
                <a:lnTo>
                  <a:pt x="5270" y="9601"/>
                </a:lnTo>
                <a:lnTo>
                  <a:pt x="5105" y="9804"/>
                </a:lnTo>
                <a:lnTo>
                  <a:pt x="5422" y="11290"/>
                </a:lnTo>
                <a:lnTo>
                  <a:pt x="5626" y="12865"/>
                </a:lnTo>
                <a:lnTo>
                  <a:pt x="5702" y="15532"/>
                </a:lnTo>
                <a:lnTo>
                  <a:pt x="8816" y="8618"/>
                </a:lnTo>
                <a:close/>
              </a:path>
              <a:path w="50164" h="50800">
                <a:moveTo>
                  <a:pt x="17787" y="2349"/>
                </a:moveTo>
                <a:lnTo>
                  <a:pt x="17640" y="2349"/>
                </a:lnTo>
                <a:lnTo>
                  <a:pt x="9220" y="7721"/>
                </a:lnTo>
                <a:lnTo>
                  <a:pt x="8816" y="8618"/>
                </a:lnTo>
                <a:lnTo>
                  <a:pt x="10769" y="8077"/>
                </a:lnTo>
                <a:lnTo>
                  <a:pt x="15494" y="5079"/>
                </a:lnTo>
                <a:lnTo>
                  <a:pt x="17787" y="2349"/>
                </a:lnTo>
                <a:close/>
              </a:path>
              <a:path w="50164" h="50800">
                <a:moveTo>
                  <a:pt x="24828" y="0"/>
                </a:moveTo>
                <a:lnTo>
                  <a:pt x="22847" y="114"/>
                </a:lnTo>
                <a:lnTo>
                  <a:pt x="20878" y="431"/>
                </a:lnTo>
                <a:lnTo>
                  <a:pt x="18961" y="952"/>
                </a:lnTo>
                <a:lnTo>
                  <a:pt x="17787" y="2349"/>
                </a:lnTo>
                <a:lnTo>
                  <a:pt x="26606" y="2349"/>
                </a:lnTo>
                <a:lnTo>
                  <a:pt x="25971" y="1600"/>
                </a:lnTo>
                <a:lnTo>
                  <a:pt x="25374" y="825"/>
                </a:lnTo>
                <a:lnTo>
                  <a:pt x="24828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6" name="object 1986"/>
          <p:cNvSpPr/>
          <p:nvPr/>
        </p:nvSpPr>
        <p:spPr>
          <a:xfrm>
            <a:off x="4280687" y="5048212"/>
            <a:ext cx="15608" cy="8280"/>
          </a:xfrm>
          <a:prstGeom prst="rect">
            <a:avLst/>
          </a:prstGeom>
          <a:blipFill>
            <a:blip r:embed="rId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7" name="object 1987"/>
          <p:cNvSpPr/>
          <p:nvPr/>
        </p:nvSpPr>
        <p:spPr>
          <a:xfrm>
            <a:off x="4274845" y="5047970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14211" y="6997"/>
                </a:moveTo>
                <a:lnTo>
                  <a:pt x="15709" y="8293"/>
                </a:lnTo>
                <a:lnTo>
                  <a:pt x="17043" y="9804"/>
                </a:lnTo>
                <a:lnTo>
                  <a:pt x="18173" y="11468"/>
                </a:lnTo>
                <a:lnTo>
                  <a:pt x="20955" y="11645"/>
                </a:lnTo>
                <a:lnTo>
                  <a:pt x="21336" y="11645"/>
                </a:lnTo>
                <a:lnTo>
                  <a:pt x="23609" y="11506"/>
                </a:lnTo>
                <a:lnTo>
                  <a:pt x="22961" y="10426"/>
                </a:lnTo>
                <a:lnTo>
                  <a:pt x="22237" y="9436"/>
                </a:lnTo>
                <a:lnTo>
                  <a:pt x="21450" y="8521"/>
                </a:lnTo>
                <a:lnTo>
                  <a:pt x="18262" y="8369"/>
                </a:lnTo>
                <a:lnTo>
                  <a:pt x="16141" y="7835"/>
                </a:lnTo>
                <a:lnTo>
                  <a:pt x="14211" y="6997"/>
                </a:lnTo>
                <a:close/>
              </a:path>
              <a:path w="24129" h="12064">
                <a:moveTo>
                  <a:pt x="0" y="0"/>
                </a:moveTo>
                <a:lnTo>
                  <a:pt x="546" y="825"/>
                </a:lnTo>
                <a:lnTo>
                  <a:pt x="1143" y="1600"/>
                </a:lnTo>
                <a:lnTo>
                  <a:pt x="1778" y="2349"/>
                </a:lnTo>
                <a:lnTo>
                  <a:pt x="2501" y="2362"/>
                </a:lnTo>
                <a:lnTo>
                  <a:pt x="5168" y="2514"/>
                </a:lnTo>
                <a:lnTo>
                  <a:pt x="7302" y="3035"/>
                </a:lnTo>
                <a:lnTo>
                  <a:pt x="9245" y="3873"/>
                </a:lnTo>
                <a:lnTo>
                  <a:pt x="7988" y="2793"/>
                </a:lnTo>
                <a:lnTo>
                  <a:pt x="6845" y="1574"/>
                </a:lnTo>
                <a:lnTo>
                  <a:pt x="5842" y="241"/>
                </a:lnTo>
                <a:lnTo>
                  <a:pt x="4483" y="5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8" name="object 1988"/>
          <p:cNvSpPr/>
          <p:nvPr/>
        </p:nvSpPr>
        <p:spPr>
          <a:xfrm>
            <a:off x="4255287" y="5048923"/>
            <a:ext cx="13970" cy="8890"/>
          </a:xfrm>
          <a:custGeom>
            <a:avLst/>
            <a:gdLst/>
            <a:ahLst/>
            <a:cxnLst/>
            <a:rect l="l" t="t" r="r" b="b"/>
            <a:pathLst>
              <a:path w="13970" h="8889">
                <a:moveTo>
                  <a:pt x="13690" y="0"/>
                </a:moveTo>
                <a:lnTo>
                  <a:pt x="8420" y="1422"/>
                </a:lnTo>
                <a:lnTo>
                  <a:pt x="3543" y="4317"/>
                </a:lnTo>
                <a:lnTo>
                  <a:pt x="0" y="8661"/>
                </a:lnTo>
                <a:lnTo>
                  <a:pt x="5499" y="7137"/>
                </a:lnTo>
                <a:lnTo>
                  <a:pt x="10223" y="4140"/>
                </a:lnTo>
                <a:lnTo>
                  <a:pt x="1369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9" name="object 1989"/>
          <p:cNvSpPr/>
          <p:nvPr/>
        </p:nvSpPr>
        <p:spPr>
          <a:xfrm>
            <a:off x="4249801" y="5065217"/>
            <a:ext cx="1257" cy="5537"/>
          </a:xfrm>
          <a:prstGeom prst="rect">
            <a:avLst/>
          </a:prstGeom>
          <a:blipFill>
            <a:blip r:embed="rId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0" name="object 1990"/>
          <p:cNvSpPr/>
          <p:nvPr/>
        </p:nvSpPr>
        <p:spPr>
          <a:xfrm>
            <a:off x="4249623" y="5057775"/>
            <a:ext cx="6350" cy="20955"/>
          </a:xfrm>
          <a:custGeom>
            <a:avLst/>
            <a:gdLst/>
            <a:ahLst/>
            <a:cxnLst/>
            <a:rect l="l" t="t" r="r" b="b"/>
            <a:pathLst>
              <a:path w="6350" h="20954">
                <a:moveTo>
                  <a:pt x="5499" y="0"/>
                </a:moveTo>
                <a:lnTo>
                  <a:pt x="3784" y="2146"/>
                </a:lnTo>
                <a:lnTo>
                  <a:pt x="2400" y="4622"/>
                </a:lnTo>
                <a:lnTo>
                  <a:pt x="1435" y="7442"/>
                </a:lnTo>
                <a:lnTo>
                  <a:pt x="1206" y="9372"/>
                </a:lnTo>
                <a:lnTo>
                  <a:pt x="774" y="11226"/>
                </a:lnTo>
                <a:lnTo>
                  <a:pt x="165" y="12979"/>
                </a:lnTo>
                <a:lnTo>
                  <a:pt x="95" y="13652"/>
                </a:lnTo>
                <a:lnTo>
                  <a:pt x="0" y="18554"/>
                </a:lnTo>
                <a:lnTo>
                  <a:pt x="25" y="18859"/>
                </a:lnTo>
                <a:lnTo>
                  <a:pt x="393" y="20624"/>
                </a:lnTo>
                <a:lnTo>
                  <a:pt x="2044" y="18554"/>
                </a:lnTo>
                <a:lnTo>
                  <a:pt x="3378" y="16217"/>
                </a:lnTo>
                <a:lnTo>
                  <a:pt x="4356" y="13652"/>
                </a:lnTo>
                <a:lnTo>
                  <a:pt x="4368" y="10833"/>
                </a:lnTo>
                <a:lnTo>
                  <a:pt x="4991" y="8166"/>
                </a:lnTo>
                <a:lnTo>
                  <a:pt x="6083" y="5740"/>
                </a:lnTo>
                <a:lnTo>
                  <a:pt x="6019" y="3060"/>
                </a:lnTo>
                <a:lnTo>
                  <a:pt x="5804" y="1485"/>
                </a:lnTo>
                <a:lnTo>
                  <a:pt x="549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1" name="object 1991"/>
          <p:cNvSpPr/>
          <p:nvPr/>
        </p:nvSpPr>
        <p:spPr>
          <a:xfrm>
            <a:off x="4301134" y="5052263"/>
            <a:ext cx="42087" cy="44869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2" name="object 1992"/>
          <p:cNvSpPr/>
          <p:nvPr/>
        </p:nvSpPr>
        <p:spPr>
          <a:xfrm>
            <a:off x="4323918" y="5052288"/>
            <a:ext cx="14795" cy="8064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3" name="object 1993"/>
          <p:cNvSpPr/>
          <p:nvPr/>
        </p:nvSpPr>
        <p:spPr>
          <a:xfrm>
            <a:off x="4300118" y="5067109"/>
            <a:ext cx="1955" cy="11836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4" name="object 1994"/>
          <p:cNvSpPr/>
          <p:nvPr/>
        </p:nvSpPr>
        <p:spPr>
          <a:xfrm>
            <a:off x="4298245" y="5049875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2902" y="29070"/>
                </a:moveTo>
                <a:lnTo>
                  <a:pt x="2216" y="31445"/>
                </a:lnTo>
                <a:lnTo>
                  <a:pt x="1238" y="33654"/>
                </a:lnTo>
                <a:lnTo>
                  <a:pt x="0" y="35670"/>
                </a:lnTo>
                <a:lnTo>
                  <a:pt x="3943" y="41545"/>
                </a:lnTo>
                <a:lnTo>
                  <a:pt x="9344" y="46207"/>
                </a:lnTo>
                <a:lnTo>
                  <a:pt x="15749" y="49275"/>
                </a:lnTo>
                <a:lnTo>
                  <a:pt x="22714" y="50380"/>
                </a:lnTo>
                <a:lnTo>
                  <a:pt x="23869" y="50355"/>
                </a:lnTo>
                <a:lnTo>
                  <a:pt x="31104" y="49113"/>
                </a:lnTo>
                <a:lnTo>
                  <a:pt x="35373" y="47256"/>
                </a:lnTo>
                <a:lnTo>
                  <a:pt x="23717" y="47256"/>
                </a:lnTo>
                <a:lnTo>
                  <a:pt x="22295" y="47218"/>
                </a:lnTo>
                <a:lnTo>
                  <a:pt x="15319" y="45433"/>
                </a:lnTo>
                <a:lnTo>
                  <a:pt x="9660" y="41354"/>
                </a:lnTo>
                <a:lnTo>
                  <a:pt x="5466" y="35661"/>
                </a:lnTo>
                <a:lnTo>
                  <a:pt x="2902" y="29070"/>
                </a:lnTo>
                <a:close/>
              </a:path>
              <a:path w="47625" h="50800">
                <a:moveTo>
                  <a:pt x="44837" y="31229"/>
                </a:moveTo>
                <a:lnTo>
                  <a:pt x="41882" y="37709"/>
                </a:lnTo>
                <a:lnTo>
                  <a:pt x="37244" y="42776"/>
                </a:lnTo>
                <a:lnTo>
                  <a:pt x="31123" y="46077"/>
                </a:lnTo>
                <a:lnTo>
                  <a:pt x="23717" y="47256"/>
                </a:lnTo>
                <a:lnTo>
                  <a:pt x="35373" y="47256"/>
                </a:lnTo>
                <a:lnTo>
                  <a:pt x="37516" y="46324"/>
                </a:lnTo>
                <a:lnTo>
                  <a:pt x="42879" y="42138"/>
                </a:lnTo>
                <a:lnTo>
                  <a:pt x="46971" y="36702"/>
                </a:lnTo>
                <a:lnTo>
                  <a:pt x="46031" y="34963"/>
                </a:lnTo>
                <a:lnTo>
                  <a:pt x="45307" y="33134"/>
                </a:lnTo>
                <a:lnTo>
                  <a:pt x="44837" y="31229"/>
                </a:lnTo>
                <a:close/>
              </a:path>
              <a:path w="47625" h="50800">
                <a:moveTo>
                  <a:pt x="40481" y="10464"/>
                </a:moveTo>
                <a:lnTo>
                  <a:pt x="42564" y="13208"/>
                </a:lnTo>
                <a:lnTo>
                  <a:pt x="44088" y="16421"/>
                </a:lnTo>
                <a:lnTo>
                  <a:pt x="44977" y="19773"/>
                </a:lnTo>
                <a:lnTo>
                  <a:pt x="45561" y="17335"/>
                </a:lnTo>
                <a:lnTo>
                  <a:pt x="46437" y="15125"/>
                </a:lnTo>
                <a:lnTo>
                  <a:pt x="47542" y="13131"/>
                </a:lnTo>
                <a:lnTo>
                  <a:pt x="47110" y="12268"/>
                </a:lnTo>
                <a:lnTo>
                  <a:pt x="46628" y="11442"/>
                </a:lnTo>
                <a:lnTo>
                  <a:pt x="46094" y="10655"/>
                </a:lnTo>
                <a:lnTo>
                  <a:pt x="41649" y="10655"/>
                </a:lnTo>
                <a:lnTo>
                  <a:pt x="40481" y="10464"/>
                </a:lnTo>
                <a:close/>
              </a:path>
              <a:path w="47625" h="50800">
                <a:moveTo>
                  <a:pt x="11234" y="6846"/>
                </a:moveTo>
                <a:lnTo>
                  <a:pt x="9810" y="7670"/>
                </a:lnTo>
                <a:lnTo>
                  <a:pt x="4045" y="8978"/>
                </a:lnTo>
                <a:lnTo>
                  <a:pt x="3156" y="9994"/>
                </a:lnTo>
                <a:lnTo>
                  <a:pt x="2343" y="11087"/>
                </a:lnTo>
                <a:lnTo>
                  <a:pt x="1619" y="12268"/>
                </a:lnTo>
                <a:lnTo>
                  <a:pt x="2305" y="13792"/>
                </a:lnTo>
                <a:lnTo>
                  <a:pt x="2851" y="15455"/>
                </a:lnTo>
                <a:lnTo>
                  <a:pt x="3245" y="17233"/>
                </a:lnTo>
                <a:lnTo>
                  <a:pt x="6541" y="11238"/>
                </a:lnTo>
                <a:lnTo>
                  <a:pt x="11234" y="6846"/>
                </a:lnTo>
                <a:close/>
              </a:path>
              <a:path w="47625" h="50800">
                <a:moveTo>
                  <a:pt x="12885" y="5891"/>
                </a:moveTo>
                <a:lnTo>
                  <a:pt x="11558" y="6543"/>
                </a:lnTo>
                <a:lnTo>
                  <a:pt x="11234" y="6846"/>
                </a:lnTo>
                <a:lnTo>
                  <a:pt x="12885" y="5891"/>
                </a:lnTo>
                <a:close/>
              </a:path>
              <a:path w="47625" h="50800">
                <a:moveTo>
                  <a:pt x="23679" y="0"/>
                </a:moveTo>
                <a:lnTo>
                  <a:pt x="21939" y="63"/>
                </a:lnTo>
                <a:lnTo>
                  <a:pt x="20212" y="292"/>
                </a:lnTo>
                <a:lnTo>
                  <a:pt x="18523" y="660"/>
                </a:lnTo>
                <a:lnTo>
                  <a:pt x="14814" y="4775"/>
                </a:lnTo>
                <a:lnTo>
                  <a:pt x="12885" y="5891"/>
                </a:lnTo>
                <a:lnTo>
                  <a:pt x="17787" y="3482"/>
                </a:lnTo>
                <a:lnTo>
                  <a:pt x="24720" y="2387"/>
                </a:lnTo>
                <a:lnTo>
                  <a:pt x="25649" y="2387"/>
                </a:lnTo>
                <a:lnTo>
                  <a:pt x="24962" y="1650"/>
                </a:lnTo>
                <a:lnTo>
                  <a:pt x="24288" y="850"/>
                </a:lnTo>
                <a:lnTo>
                  <a:pt x="23679" y="0"/>
                </a:lnTo>
                <a:close/>
              </a:path>
              <a:path w="47625" h="50800">
                <a:moveTo>
                  <a:pt x="25649" y="2387"/>
                </a:moveTo>
                <a:lnTo>
                  <a:pt x="24720" y="2387"/>
                </a:lnTo>
                <a:lnTo>
                  <a:pt x="25673" y="2412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5" name="object 1995"/>
          <p:cNvSpPr/>
          <p:nvPr/>
        </p:nvSpPr>
        <p:spPr>
          <a:xfrm>
            <a:off x="4327982" y="5050282"/>
            <a:ext cx="13893" cy="7188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6" name="object 1996"/>
          <p:cNvSpPr/>
          <p:nvPr/>
        </p:nvSpPr>
        <p:spPr>
          <a:xfrm>
            <a:off x="4321911" y="5049863"/>
            <a:ext cx="22860" cy="10795"/>
          </a:xfrm>
          <a:custGeom>
            <a:avLst/>
            <a:gdLst/>
            <a:ahLst/>
            <a:cxnLst/>
            <a:rect l="l" t="t" r="r" b="b"/>
            <a:pathLst>
              <a:path w="22860" h="10795">
                <a:moveTo>
                  <a:pt x="14382" y="7311"/>
                </a:moveTo>
                <a:lnTo>
                  <a:pt x="16802" y="10490"/>
                </a:lnTo>
                <a:lnTo>
                  <a:pt x="17970" y="10667"/>
                </a:lnTo>
                <a:lnTo>
                  <a:pt x="20332" y="10769"/>
                </a:lnTo>
                <a:lnTo>
                  <a:pt x="22428" y="10667"/>
                </a:lnTo>
                <a:lnTo>
                  <a:pt x="21678" y="9563"/>
                </a:lnTo>
                <a:lnTo>
                  <a:pt x="20853" y="8547"/>
                </a:lnTo>
                <a:lnTo>
                  <a:pt x="19964" y="7607"/>
                </a:lnTo>
                <a:lnTo>
                  <a:pt x="14382" y="7311"/>
                </a:lnTo>
                <a:close/>
              </a:path>
              <a:path w="22860" h="10795">
                <a:moveTo>
                  <a:pt x="8037" y="2748"/>
                </a:moveTo>
                <a:lnTo>
                  <a:pt x="9499" y="4470"/>
                </a:lnTo>
                <a:lnTo>
                  <a:pt x="14211" y="7302"/>
                </a:lnTo>
                <a:lnTo>
                  <a:pt x="14382" y="7311"/>
                </a:lnTo>
                <a:lnTo>
                  <a:pt x="13360" y="5968"/>
                </a:lnTo>
                <a:lnTo>
                  <a:pt x="8407" y="2768"/>
                </a:lnTo>
                <a:lnTo>
                  <a:pt x="8037" y="2748"/>
                </a:lnTo>
                <a:close/>
              </a:path>
              <a:path w="22860" h="10795">
                <a:moveTo>
                  <a:pt x="2768" y="0"/>
                </a:moveTo>
                <a:lnTo>
                  <a:pt x="0" y="12"/>
                </a:lnTo>
                <a:lnTo>
                  <a:pt x="622" y="863"/>
                </a:lnTo>
                <a:lnTo>
                  <a:pt x="1295" y="1663"/>
                </a:lnTo>
                <a:lnTo>
                  <a:pt x="2006" y="2425"/>
                </a:lnTo>
                <a:lnTo>
                  <a:pt x="8037" y="2748"/>
                </a:lnTo>
                <a:lnTo>
                  <a:pt x="6057" y="419"/>
                </a:lnTo>
                <a:lnTo>
                  <a:pt x="4432" y="139"/>
                </a:lnTo>
                <a:lnTo>
                  <a:pt x="276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7" name="object 1997"/>
          <p:cNvSpPr/>
          <p:nvPr/>
        </p:nvSpPr>
        <p:spPr>
          <a:xfrm>
            <a:off x="4302290" y="5050536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78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8" name="object 1998"/>
          <p:cNvSpPr/>
          <p:nvPr/>
        </p:nvSpPr>
        <p:spPr>
          <a:xfrm>
            <a:off x="4296005" y="5068684"/>
            <a:ext cx="1560" cy="11290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9" name="object 1999"/>
          <p:cNvSpPr/>
          <p:nvPr/>
        </p:nvSpPr>
        <p:spPr>
          <a:xfrm>
            <a:off x="4296384" y="506213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467" y="0"/>
                </a:moveTo>
                <a:lnTo>
                  <a:pt x="2273" y="1955"/>
                </a:lnTo>
                <a:lnTo>
                  <a:pt x="1308" y="4140"/>
                </a:lnTo>
                <a:lnTo>
                  <a:pt x="647" y="6553"/>
                </a:lnTo>
                <a:lnTo>
                  <a:pt x="965" y="7975"/>
                </a:lnTo>
                <a:lnTo>
                  <a:pt x="1181" y="9423"/>
                </a:lnTo>
                <a:lnTo>
                  <a:pt x="1155" y="13309"/>
                </a:lnTo>
                <a:lnTo>
                  <a:pt x="711" y="15659"/>
                </a:lnTo>
                <a:lnTo>
                  <a:pt x="0" y="17843"/>
                </a:lnTo>
                <a:lnTo>
                  <a:pt x="368" y="19773"/>
                </a:lnTo>
                <a:lnTo>
                  <a:pt x="1003" y="21640"/>
                </a:lnTo>
                <a:lnTo>
                  <a:pt x="1854" y="23406"/>
                </a:lnTo>
                <a:lnTo>
                  <a:pt x="3098" y="21399"/>
                </a:lnTo>
                <a:lnTo>
                  <a:pt x="4076" y="19189"/>
                </a:lnTo>
                <a:lnTo>
                  <a:pt x="4749" y="16802"/>
                </a:lnTo>
                <a:lnTo>
                  <a:pt x="4419" y="15328"/>
                </a:lnTo>
                <a:lnTo>
                  <a:pt x="3733" y="11176"/>
                </a:lnTo>
                <a:lnTo>
                  <a:pt x="4076" y="7924"/>
                </a:lnTo>
                <a:lnTo>
                  <a:pt x="5105" y="4978"/>
                </a:lnTo>
                <a:lnTo>
                  <a:pt x="4711" y="3187"/>
                </a:lnTo>
                <a:lnTo>
                  <a:pt x="4152" y="1536"/>
                </a:lnTo>
                <a:lnTo>
                  <a:pt x="346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0" name="object 2000"/>
          <p:cNvSpPr/>
          <p:nvPr/>
        </p:nvSpPr>
        <p:spPr>
          <a:xfrm>
            <a:off x="4347667" y="5052263"/>
            <a:ext cx="40830" cy="44869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1" name="object 2001"/>
          <p:cNvSpPr/>
          <p:nvPr/>
        </p:nvSpPr>
        <p:spPr>
          <a:xfrm>
            <a:off x="4354105" y="5054053"/>
            <a:ext cx="6502" cy="4038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2" name="object 2002"/>
          <p:cNvSpPr/>
          <p:nvPr/>
        </p:nvSpPr>
        <p:spPr>
          <a:xfrm>
            <a:off x="4374413" y="5052898"/>
            <a:ext cx="7010" cy="3594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3" name="object 2003"/>
          <p:cNvSpPr/>
          <p:nvPr/>
        </p:nvSpPr>
        <p:spPr>
          <a:xfrm>
            <a:off x="4346728" y="5067948"/>
            <a:ext cx="1802" cy="11950"/>
          </a:xfrm>
          <a:prstGeom prst="rect">
            <a:avLst/>
          </a:prstGeom>
          <a:blipFill>
            <a:blip r:embed="rId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4" name="object 2004"/>
          <p:cNvSpPr/>
          <p:nvPr/>
        </p:nvSpPr>
        <p:spPr>
          <a:xfrm>
            <a:off x="4345203" y="5049863"/>
            <a:ext cx="46355" cy="50800"/>
          </a:xfrm>
          <a:custGeom>
            <a:avLst/>
            <a:gdLst/>
            <a:ahLst/>
            <a:cxnLst/>
            <a:rect l="l" t="t" r="r" b="b"/>
            <a:pathLst>
              <a:path w="46354" h="50800">
                <a:moveTo>
                  <a:pt x="2628" y="30035"/>
                </a:moveTo>
                <a:lnTo>
                  <a:pt x="2044" y="32423"/>
                </a:lnTo>
                <a:lnTo>
                  <a:pt x="1155" y="34658"/>
                </a:lnTo>
                <a:lnTo>
                  <a:pt x="0" y="36715"/>
                </a:lnTo>
                <a:lnTo>
                  <a:pt x="4011" y="42212"/>
                </a:lnTo>
                <a:lnTo>
                  <a:pt x="9307" y="46540"/>
                </a:lnTo>
                <a:lnTo>
                  <a:pt x="15496" y="49376"/>
                </a:lnTo>
                <a:lnTo>
                  <a:pt x="22186" y="50393"/>
                </a:lnTo>
                <a:lnTo>
                  <a:pt x="23329" y="50368"/>
                </a:lnTo>
                <a:lnTo>
                  <a:pt x="30312" y="49204"/>
                </a:lnTo>
                <a:lnTo>
                  <a:pt x="34937" y="47269"/>
                </a:lnTo>
                <a:lnTo>
                  <a:pt x="21780" y="47231"/>
                </a:lnTo>
                <a:lnTo>
                  <a:pt x="15021" y="45553"/>
                </a:lnTo>
                <a:lnTo>
                  <a:pt x="9485" y="41714"/>
                </a:lnTo>
                <a:lnTo>
                  <a:pt x="5308" y="36335"/>
                </a:lnTo>
                <a:lnTo>
                  <a:pt x="2628" y="30035"/>
                </a:lnTo>
                <a:close/>
              </a:path>
              <a:path w="46354" h="50800">
                <a:moveTo>
                  <a:pt x="43294" y="34086"/>
                </a:moveTo>
                <a:lnTo>
                  <a:pt x="39928" y="41973"/>
                </a:lnTo>
                <a:lnTo>
                  <a:pt x="32727" y="47269"/>
                </a:lnTo>
                <a:lnTo>
                  <a:pt x="34937" y="47269"/>
                </a:lnTo>
                <a:lnTo>
                  <a:pt x="36534" y="46601"/>
                </a:lnTo>
                <a:lnTo>
                  <a:pt x="41800" y="42690"/>
                </a:lnTo>
                <a:lnTo>
                  <a:pt x="45910" y="37604"/>
                </a:lnTo>
                <a:lnTo>
                  <a:pt x="44945" y="36512"/>
                </a:lnTo>
                <a:lnTo>
                  <a:pt x="44069" y="35331"/>
                </a:lnTo>
                <a:lnTo>
                  <a:pt x="43294" y="34086"/>
                </a:lnTo>
                <a:close/>
              </a:path>
              <a:path w="46354" h="50800">
                <a:moveTo>
                  <a:pt x="8889" y="8229"/>
                </a:moveTo>
                <a:lnTo>
                  <a:pt x="6896" y="9105"/>
                </a:lnTo>
                <a:lnTo>
                  <a:pt x="4762" y="9778"/>
                </a:lnTo>
                <a:lnTo>
                  <a:pt x="2514" y="10210"/>
                </a:lnTo>
                <a:lnTo>
                  <a:pt x="1816" y="11125"/>
                </a:lnTo>
                <a:lnTo>
                  <a:pt x="1155" y="12103"/>
                </a:lnTo>
                <a:lnTo>
                  <a:pt x="584" y="13144"/>
                </a:lnTo>
                <a:lnTo>
                  <a:pt x="1346" y="14655"/>
                </a:lnTo>
                <a:lnTo>
                  <a:pt x="1981" y="16306"/>
                </a:lnTo>
                <a:lnTo>
                  <a:pt x="2451" y="18084"/>
                </a:lnTo>
                <a:lnTo>
                  <a:pt x="3594" y="14236"/>
                </a:lnTo>
                <a:lnTo>
                  <a:pt x="5892" y="10858"/>
                </a:lnTo>
                <a:lnTo>
                  <a:pt x="8889" y="8229"/>
                </a:lnTo>
                <a:close/>
              </a:path>
              <a:path w="46354" h="50800">
                <a:moveTo>
                  <a:pt x="36220" y="6629"/>
                </a:moveTo>
                <a:lnTo>
                  <a:pt x="38328" y="8318"/>
                </a:lnTo>
                <a:lnTo>
                  <a:pt x="40106" y="10439"/>
                </a:lnTo>
                <a:lnTo>
                  <a:pt x="41528" y="12801"/>
                </a:lnTo>
                <a:lnTo>
                  <a:pt x="42125" y="11175"/>
                </a:lnTo>
                <a:lnTo>
                  <a:pt x="42862" y="9677"/>
                </a:lnTo>
                <a:lnTo>
                  <a:pt x="43726" y="8293"/>
                </a:lnTo>
                <a:lnTo>
                  <a:pt x="43307" y="7823"/>
                </a:lnTo>
                <a:lnTo>
                  <a:pt x="40894" y="7797"/>
                </a:lnTo>
                <a:lnTo>
                  <a:pt x="38506" y="7378"/>
                </a:lnTo>
                <a:lnTo>
                  <a:pt x="36220" y="6629"/>
                </a:lnTo>
                <a:close/>
              </a:path>
              <a:path w="46354" h="50800">
                <a:moveTo>
                  <a:pt x="22504" y="0"/>
                </a:moveTo>
                <a:lnTo>
                  <a:pt x="20751" y="152"/>
                </a:lnTo>
                <a:lnTo>
                  <a:pt x="19011" y="469"/>
                </a:lnTo>
                <a:lnTo>
                  <a:pt x="17932" y="1828"/>
                </a:lnTo>
                <a:lnTo>
                  <a:pt x="16725" y="3060"/>
                </a:lnTo>
                <a:lnTo>
                  <a:pt x="15405" y="4190"/>
                </a:lnTo>
                <a:lnTo>
                  <a:pt x="18161" y="3035"/>
                </a:lnTo>
                <a:lnTo>
                  <a:pt x="21158" y="2400"/>
                </a:lnTo>
                <a:lnTo>
                  <a:pt x="28324" y="2400"/>
                </a:lnTo>
                <a:lnTo>
                  <a:pt x="27952" y="2133"/>
                </a:lnTo>
                <a:lnTo>
                  <a:pt x="26771" y="1130"/>
                </a:lnTo>
                <a:lnTo>
                  <a:pt x="25679" y="25"/>
                </a:lnTo>
                <a:lnTo>
                  <a:pt x="22504" y="0"/>
                </a:lnTo>
                <a:close/>
              </a:path>
              <a:path w="46354" h="50800">
                <a:moveTo>
                  <a:pt x="28324" y="2400"/>
                </a:moveTo>
                <a:lnTo>
                  <a:pt x="21158" y="2400"/>
                </a:lnTo>
                <a:lnTo>
                  <a:pt x="26720" y="2501"/>
                </a:lnTo>
                <a:lnTo>
                  <a:pt x="27990" y="2705"/>
                </a:lnTo>
                <a:lnTo>
                  <a:pt x="29210" y="3035"/>
                </a:lnTo>
                <a:lnTo>
                  <a:pt x="28324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5" name="object 2005"/>
          <p:cNvSpPr/>
          <p:nvPr/>
        </p:nvSpPr>
        <p:spPr>
          <a:xfrm>
            <a:off x="4351807" y="5052390"/>
            <a:ext cx="5727" cy="3505"/>
          </a:xfrm>
          <a:prstGeom prst="rect">
            <a:avLst/>
          </a:prstGeom>
          <a:blipFill>
            <a:blip r:embed="rId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6" name="object 2006"/>
          <p:cNvSpPr/>
          <p:nvPr/>
        </p:nvSpPr>
        <p:spPr>
          <a:xfrm>
            <a:off x="4347717" y="5050332"/>
            <a:ext cx="16510" cy="10160"/>
          </a:xfrm>
          <a:custGeom>
            <a:avLst/>
            <a:gdLst/>
            <a:ahLst/>
            <a:cxnLst/>
            <a:rect l="l" t="t" r="r" b="b"/>
            <a:pathLst>
              <a:path w="16510" h="10160">
                <a:moveTo>
                  <a:pt x="16497" y="0"/>
                </a:moveTo>
                <a:lnTo>
                  <a:pt x="14198" y="406"/>
                </a:lnTo>
                <a:lnTo>
                  <a:pt x="11937" y="1092"/>
                </a:lnTo>
                <a:lnTo>
                  <a:pt x="9804" y="2057"/>
                </a:lnTo>
                <a:lnTo>
                  <a:pt x="8128" y="3517"/>
                </a:lnTo>
                <a:lnTo>
                  <a:pt x="6210" y="4699"/>
                </a:lnTo>
                <a:lnTo>
                  <a:pt x="4089" y="5562"/>
                </a:lnTo>
                <a:lnTo>
                  <a:pt x="2578" y="6769"/>
                </a:lnTo>
                <a:lnTo>
                  <a:pt x="1206" y="8166"/>
                </a:lnTo>
                <a:lnTo>
                  <a:pt x="0" y="9740"/>
                </a:lnTo>
                <a:lnTo>
                  <a:pt x="2247" y="9309"/>
                </a:lnTo>
                <a:lnTo>
                  <a:pt x="4381" y="8636"/>
                </a:lnTo>
                <a:lnTo>
                  <a:pt x="6375" y="7759"/>
                </a:lnTo>
                <a:lnTo>
                  <a:pt x="8305" y="6070"/>
                </a:lnTo>
                <a:lnTo>
                  <a:pt x="10502" y="4699"/>
                </a:lnTo>
                <a:lnTo>
                  <a:pt x="12890" y="3721"/>
                </a:lnTo>
                <a:lnTo>
                  <a:pt x="14211" y="2590"/>
                </a:lnTo>
                <a:lnTo>
                  <a:pt x="15417" y="1358"/>
                </a:lnTo>
                <a:lnTo>
                  <a:pt x="164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7" name="object 2007"/>
          <p:cNvSpPr/>
          <p:nvPr/>
        </p:nvSpPr>
        <p:spPr>
          <a:xfrm>
            <a:off x="4379188" y="5051564"/>
            <a:ext cx="4330" cy="2070"/>
          </a:xfrm>
          <a:prstGeom prst="rect">
            <a:avLst/>
          </a:prstGeom>
          <a:blipFill>
            <a:blip r:embed="rId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8" name="object 2008"/>
          <p:cNvSpPr/>
          <p:nvPr/>
        </p:nvSpPr>
        <p:spPr>
          <a:xfrm>
            <a:off x="4370882" y="504990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92" y="1092"/>
                </a:lnTo>
                <a:lnTo>
                  <a:pt x="2273" y="2108"/>
                </a:lnTo>
                <a:lnTo>
                  <a:pt x="3530" y="2997"/>
                </a:lnTo>
                <a:lnTo>
                  <a:pt x="6159" y="3695"/>
                </a:lnTo>
                <a:lnTo>
                  <a:pt x="8496" y="4940"/>
                </a:lnTo>
                <a:lnTo>
                  <a:pt x="10541" y="6591"/>
                </a:lnTo>
                <a:lnTo>
                  <a:pt x="12826" y="7340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38"/>
                </a:lnTo>
                <a:lnTo>
                  <a:pt x="12623" y="3733"/>
                </a:lnTo>
                <a:lnTo>
                  <a:pt x="11087" y="3238"/>
                </a:lnTo>
                <a:lnTo>
                  <a:pt x="9639" y="2527"/>
                </a:lnTo>
                <a:lnTo>
                  <a:pt x="8305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9" name="object 2009"/>
          <p:cNvSpPr/>
          <p:nvPr/>
        </p:nvSpPr>
        <p:spPr>
          <a:xfrm>
            <a:off x="4342358" y="5069649"/>
            <a:ext cx="1625" cy="11455"/>
          </a:xfrm>
          <a:prstGeom prst="rect">
            <a:avLst/>
          </a:prstGeom>
          <a:blipFill>
            <a:blip r:embed="rId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0" name="object 2010"/>
          <p:cNvSpPr/>
          <p:nvPr/>
        </p:nvSpPr>
        <p:spPr>
          <a:xfrm>
            <a:off x="4343082" y="5063007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705" y="0"/>
                </a:moveTo>
                <a:lnTo>
                  <a:pt x="1587" y="1993"/>
                </a:lnTo>
                <a:lnTo>
                  <a:pt x="723" y="4216"/>
                </a:lnTo>
                <a:lnTo>
                  <a:pt x="139" y="6654"/>
                </a:lnTo>
                <a:lnTo>
                  <a:pt x="609" y="8407"/>
                </a:lnTo>
                <a:lnTo>
                  <a:pt x="914" y="10185"/>
                </a:lnTo>
                <a:lnTo>
                  <a:pt x="800" y="14770"/>
                </a:lnTo>
                <a:lnTo>
                  <a:pt x="558" y="16167"/>
                </a:lnTo>
                <a:lnTo>
                  <a:pt x="0" y="18097"/>
                </a:lnTo>
                <a:lnTo>
                  <a:pt x="469" y="20002"/>
                </a:lnTo>
                <a:lnTo>
                  <a:pt x="1193" y="21844"/>
                </a:lnTo>
                <a:lnTo>
                  <a:pt x="2133" y="23571"/>
                </a:lnTo>
                <a:lnTo>
                  <a:pt x="3276" y="21526"/>
                </a:lnTo>
                <a:lnTo>
                  <a:pt x="4165" y="19291"/>
                </a:lnTo>
                <a:lnTo>
                  <a:pt x="4762" y="16890"/>
                </a:lnTo>
                <a:lnTo>
                  <a:pt x="4457" y="15836"/>
                </a:lnTo>
                <a:lnTo>
                  <a:pt x="4216" y="14770"/>
                </a:lnTo>
                <a:lnTo>
                  <a:pt x="3543" y="10629"/>
                </a:lnTo>
                <a:lnTo>
                  <a:pt x="3771" y="7670"/>
                </a:lnTo>
                <a:lnTo>
                  <a:pt x="4584" y="4940"/>
                </a:lnTo>
                <a:lnTo>
                  <a:pt x="4102" y="3162"/>
                </a:lnTo>
                <a:lnTo>
                  <a:pt x="3479" y="1524"/>
                </a:lnTo>
                <a:lnTo>
                  <a:pt x="270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1" name="object 2011"/>
          <p:cNvSpPr/>
          <p:nvPr/>
        </p:nvSpPr>
        <p:spPr>
          <a:xfrm>
            <a:off x="4391278" y="5048517"/>
            <a:ext cx="41833" cy="44754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2" name="object 2012"/>
          <p:cNvSpPr/>
          <p:nvPr/>
        </p:nvSpPr>
        <p:spPr>
          <a:xfrm>
            <a:off x="4398251" y="5050269"/>
            <a:ext cx="4711" cy="2679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3" name="object 2013"/>
          <p:cNvSpPr/>
          <p:nvPr/>
        </p:nvSpPr>
        <p:spPr>
          <a:xfrm>
            <a:off x="4389437" y="5048517"/>
            <a:ext cx="20281" cy="27673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4" name="object 2014"/>
          <p:cNvSpPr/>
          <p:nvPr/>
        </p:nvSpPr>
        <p:spPr>
          <a:xfrm>
            <a:off x="4384789" y="5019370"/>
            <a:ext cx="77114" cy="77012"/>
          </a:xfrm>
          <a:prstGeom prst="rect">
            <a:avLst/>
          </a:prstGeom>
          <a:blipFill>
            <a:blip r:embed="rId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5" name="object 2015"/>
          <p:cNvSpPr/>
          <p:nvPr/>
        </p:nvSpPr>
        <p:spPr>
          <a:xfrm>
            <a:off x="4420679" y="5036324"/>
            <a:ext cx="41046" cy="27863"/>
          </a:xfrm>
          <a:prstGeom prst="rect">
            <a:avLst/>
          </a:prstGeom>
          <a:blipFill>
            <a:blip r:embed="rId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6" name="object 2016"/>
          <p:cNvSpPr/>
          <p:nvPr/>
        </p:nvSpPr>
        <p:spPr>
          <a:xfrm>
            <a:off x="4419422" y="5046954"/>
            <a:ext cx="14452" cy="16217"/>
          </a:xfrm>
          <a:prstGeom prst="rect">
            <a:avLst/>
          </a:prstGeom>
          <a:blipFill>
            <a:blip r:embed="rId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7" name="object 2017"/>
          <p:cNvSpPr/>
          <p:nvPr/>
        </p:nvSpPr>
        <p:spPr>
          <a:xfrm>
            <a:off x="4433404" y="5057483"/>
            <a:ext cx="3238" cy="6515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8" name="object 2018"/>
          <p:cNvSpPr/>
          <p:nvPr/>
        </p:nvSpPr>
        <p:spPr>
          <a:xfrm>
            <a:off x="4438256" y="5056733"/>
            <a:ext cx="18999" cy="10629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9" name="object 2019"/>
          <p:cNvSpPr/>
          <p:nvPr/>
        </p:nvSpPr>
        <p:spPr>
          <a:xfrm>
            <a:off x="4436655" y="5063998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0" y="0"/>
                </a:moveTo>
                <a:lnTo>
                  <a:pt x="321" y="1257"/>
                </a:lnTo>
                <a:lnTo>
                  <a:pt x="533" y="2324"/>
                </a:lnTo>
                <a:lnTo>
                  <a:pt x="685" y="3301"/>
                </a:lnTo>
                <a:lnTo>
                  <a:pt x="2336" y="3365"/>
                </a:lnTo>
                <a:lnTo>
                  <a:pt x="2052" y="2158"/>
                </a:lnTo>
                <a:lnTo>
                  <a:pt x="1774" y="1054"/>
                </a:lnTo>
                <a:lnTo>
                  <a:pt x="1600" y="190"/>
                </a:lnTo>
                <a:lnTo>
                  <a:pt x="1054" y="152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0" name="object 2020"/>
          <p:cNvSpPr/>
          <p:nvPr/>
        </p:nvSpPr>
        <p:spPr>
          <a:xfrm>
            <a:off x="4414079" y="5016970"/>
            <a:ext cx="52069" cy="30480"/>
          </a:xfrm>
          <a:custGeom>
            <a:avLst/>
            <a:gdLst/>
            <a:ahLst/>
            <a:cxnLst/>
            <a:rect l="l" t="t" r="r" b="b"/>
            <a:pathLst>
              <a:path w="52070" h="30479">
                <a:moveTo>
                  <a:pt x="26983" y="0"/>
                </a:moveTo>
                <a:lnTo>
                  <a:pt x="2022" y="18745"/>
                </a:lnTo>
                <a:lnTo>
                  <a:pt x="1266" y="21831"/>
                </a:lnTo>
                <a:lnTo>
                  <a:pt x="21" y="24688"/>
                </a:lnTo>
                <a:lnTo>
                  <a:pt x="0" y="27889"/>
                </a:lnTo>
                <a:lnTo>
                  <a:pt x="174" y="29108"/>
                </a:lnTo>
                <a:lnTo>
                  <a:pt x="1926" y="29235"/>
                </a:lnTo>
                <a:lnTo>
                  <a:pt x="3653" y="29527"/>
                </a:lnTo>
                <a:lnTo>
                  <a:pt x="5343" y="29984"/>
                </a:lnTo>
                <a:lnTo>
                  <a:pt x="5050" y="28943"/>
                </a:lnTo>
                <a:lnTo>
                  <a:pt x="4791" y="27774"/>
                </a:lnTo>
                <a:lnTo>
                  <a:pt x="26920" y="2400"/>
                </a:lnTo>
                <a:lnTo>
                  <a:pt x="37669" y="2400"/>
                </a:lnTo>
                <a:lnTo>
                  <a:pt x="35063" y="1155"/>
                </a:lnTo>
                <a:lnTo>
                  <a:pt x="26983" y="0"/>
                </a:lnTo>
                <a:close/>
              </a:path>
              <a:path w="52070" h="30479">
                <a:moveTo>
                  <a:pt x="37669" y="2400"/>
                </a:moveTo>
                <a:lnTo>
                  <a:pt x="26920" y="2400"/>
                </a:lnTo>
                <a:lnTo>
                  <a:pt x="28101" y="2438"/>
                </a:lnTo>
                <a:lnTo>
                  <a:pt x="34836" y="4077"/>
                </a:lnTo>
                <a:lnTo>
                  <a:pt x="40315" y="7829"/>
                </a:lnTo>
                <a:lnTo>
                  <a:pt x="44428" y="13114"/>
                </a:lnTo>
                <a:lnTo>
                  <a:pt x="47062" y="19354"/>
                </a:lnTo>
                <a:lnTo>
                  <a:pt x="49500" y="19494"/>
                </a:lnTo>
                <a:lnTo>
                  <a:pt x="50694" y="19685"/>
                </a:lnTo>
                <a:lnTo>
                  <a:pt x="51050" y="19354"/>
                </a:lnTo>
                <a:lnTo>
                  <a:pt x="51786" y="18745"/>
                </a:lnTo>
                <a:lnTo>
                  <a:pt x="48179" y="10495"/>
                </a:lnTo>
                <a:lnTo>
                  <a:pt x="42366" y="4643"/>
                </a:lnTo>
                <a:lnTo>
                  <a:pt x="37669" y="240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1" name="object 2021"/>
          <p:cNvSpPr/>
          <p:nvPr/>
        </p:nvSpPr>
        <p:spPr>
          <a:xfrm>
            <a:off x="4461725" y="5038763"/>
            <a:ext cx="939" cy="1028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2" name="object 2022"/>
          <p:cNvSpPr/>
          <p:nvPr/>
        </p:nvSpPr>
        <p:spPr>
          <a:xfrm>
            <a:off x="4461154" y="5036337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0" y="0"/>
                </a:moveTo>
                <a:lnTo>
                  <a:pt x="276" y="1003"/>
                </a:lnTo>
                <a:lnTo>
                  <a:pt x="442" y="1739"/>
                </a:lnTo>
                <a:lnTo>
                  <a:pt x="571" y="2438"/>
                </a:lnTo>
                <a:lnTo>
                  <a:pt x="1511" y="2514"/>
                </a:lnTo>
                <a:lnTo>
                  <a:pt x="2304" y="1612"/>
                </a:lnTo>
                <a:lnTo>
                  <a:pt x="2882" y="1003"/>
                </a:lnTo>
                <a:lnTo>
                  <a:pt x="3632" y="317"/>
                </a:lnTo>
                <a:lnTo>
                  <a:pt x="2425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3" name="object 2023"/>
          <p:cNvSpPr/>
          <p:nvPr/>
        </p:nvSpPr>
        <p:spPr>
          <a:xfrm>
            <a:off x="4414100" y="5032222"/>
            <a:ext cx="2540" cy="9525"/>
          </a:xfrm>
          <a:custGeom>
            <a:avLst/>
            <a:gdLst/>
            <a:ahLst/>
            <a:cxnLst/>
            <a:rect l="l" t="t" r="r" b="b"/>
            <a:pathLst>
              <a:path w="2539" h="9525">
                <a:moveTo>
                  <a:pt x="2235" y="0"/>
                </a:moveTo>
                <a:lnTo>
                  <a:pt x="1015" y="2768"/>
                </a:lnTo>
                <a:lnTo>
                  <a:pt x="228" y="5918"/>
                </a:lnTo>
                <a:lnTo>
                  <a:pt x="0" y="9436"/>
                </a:lnTo>
                <a:lnTo>
                  <a:pt x="1244" y="6578"/>
                </a:lnTo>
                <a:lnTo>
                  <a:pt x="2019" y="3416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4" name="object 2024"/>
          <p:cNvSpPr/>
          <p:nvPr/>
        </p:nvSpPr>
        <p:spPr>
          <a:xfrm>
            <a:off x="4414773" y="5048580"/>
            <a:ext cx="17602" cy="17792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5" name="object 2025"/>
          <p:cNvSpPr/>
          <p:nvPr/>
        </p:nvSpPr>
        <p:spPr>
          <a:xfrm>
            <a:off x="4430966" y="5062093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0" y="0"/>
                </a:moveTo>
                <a:lnTo>
                  <a:pt x="584" y="1384"/>
                </a:lnTo>
                <a:lnTo>
                  <a:pt x="1054" y="2819"/>
                </a:lnTo>
                <a:lnTo>
                  <a:pt x="1422" y="4267"/>
                </a:lnTo>
                <a:lnTo>
                  <a:pt x="1905" y="4419"/>
                </a:lnTo>
                <a:lnTo>
                  <a:pt x="2870" y="4660"/>
                </a:lnTo>
                <a:lnTo>
                  <a:pt x="2628" y="3492"/>
                </a:lnTo>
                <a:lnTo>
                  <a:pt x="2543" y="2819"/>
                </a:lnTo>
                <a:lnTo>
                  <a:pt x="2438" y="1079"/>
                </a:lnTo>
                <a:lnTo>
                  <a:pt x="1600" y="774"/>
                </a:lnTo>
                <a:lnTo>
                  <a:pt x="774" y="406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6" name="object 2026"/>
          <p:cNvSpPr/>
          <p:nvPr/>
        </p:nvSpPr>
        <p:spPr>
          <a:xfrm>
            <a:off x="4433404" y="5063172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0" y="0"/>
                </a:moveTo>
                <a:lnTo>
                  <a:pt x="3924" y="4127"/>
                </a:lnTo>
                <a:lnTo>
                  <a:pt x="3759" y="2984"/>
                </a:lnTo>
                <a:lnTo>
                  <a:pt x="3517" y="1879"/>
                </a:lnTo>
                <a:lnTo>
                  <a:pt x="3238" y="825"/>
                </a:lnTo>
                <a:lnTo>
                  <a:pt x="2108" y="647"/>
                </a:lnTo>
                <a:lnTo>
                  <a:pt x="1028" y="36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7" name="object 2027"/>
          <p:cNvSpPr/>
          <p:nvPr/>
        </p:nvSpPr>
        <p:spPr>
          <a:xfrm>
            <a:off x="4414253" y="5046065"/>
            <a:ext cx="6985" cy="4445"/>
          </a:xfrm>
          <a:custGeom>
            <a:avLst/>
            <a:gdLst/>
            <a:ahLst/>
            <a:cxnLst/>
            <a:rect l="l" t="t" r="r" b="b"/>
            <a:pathLst>
              <a:path w="6985" h="4445">
                <a:moveTo>
                  <a:pt x="0" y="0"/>
                </a:moveTo>
                <a:lnTo>
                  <a:pt x="134" y="888"/>
                </a:lnTo>
                <a:lnTo>
                  <a:pt x="292" y="1689"/>
                </a:lnTo>
                <a:lnTo>
                  <a:pt x="520" y="2514"/>
                </a:lnTo>
                <a:lnTo>
                  <a:pt x="2654" y="2819"/>
                </a:lnTo>
                <a:lnTo>
                  <a:pt x="4622" y="3454"/>
                </a:lnTo>
                <a:lnTo>
                  <a:pt x="6426" y="4381"/>
                </a:lnTo>
                <a:lnTo>
                  <a:pt x="5930" y="3238"/>
                </a:lnTo>
                <a:lnTo>
                  <a:pt x="5511" y="2070"/>
                </a:lnTo>
                <a:lnTo>
                  <a:pt x="5168" y="888"/>
                </a:lnTo>
                <a:lnTo>
                  <a:pt x="3492" y="431"/>
                </a:lnTo>
                <a:lnTo>
                  <a:pt x="1752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8" name="object 2028"/>
          <p:cNvSpPr/>
          <p:nvPr/>
        </p:nvSpPr>
        <p:spPr>
          <a:xfrm>
            <a:off x="4468621" y="5032222"/>
            <a:ext cx="29057" cy="44640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9" name="object 2029"/>
          <p:cNvSpPr/>
          <p:nvPr/>
        </p:nvSpPr>
        <p:spPr>
          <a:xfrm>
            <a:off x="4480204" y="5032019"/>
            <a:ext cx="24511" cy="36042"/>
          </a:xfrm>
          <a:prstGeom prst="rect">
            <a:avLst/>
          </a:prstGeom>
          <a:blipFill>
            <a:blip r:embed="rId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0" name="object 2030"/>
          <p:cNvSpPr/>
          <p:nvPr/>
        </p:nvSpPr>
        <p:spPr>
          <a:xfrm>
            <a:off x="4461319" y="5032019"/>
            <a:ext cx="38900" cy="43840"/>
          </a:xfrm>
          <a:prstGeom prst="rect">
            <a:avLst/>
          </a:prstGeom>
          <a:blipFill>
            <a:blip r:embed="rId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1" name="object 2031"/>
          <p:cNvSpPr/>
          <p:nvPr/>
        </p:nvSpPr>
        <p:spPr>
          <a:xfrm>
            <a:off x="4466526" y="5037518"/>
            <a:ext cx="19431" cy="39217"/>
          </a:xfrm>
          <a:prstGeom prst="rect">
            <a:avLst/>
          </a:prstGeom>
          <a:blipFill>
            <a:blip r:embed="rId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2" name="object 2032"/>
          <p:cNvSpPr/>
          <p:nvPr/>
        </p:nvSpPr>
        <p:spPr>
          <a:xfrm>
            <a:off x="4460240" y="5039664"/>
            <a:ext cx="25717" cy="25844"/>
          </a:xfrm>
          <a:prstGeom prst="rect">
            <a:avLst/>
          </a:prstGeom>
          <a:blipFill>
            <a:blip r:embed="rId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3" name="object 2033"/>
          <p:cNvSpPr/>
          <p:nvPr/>
        </p:nvSpPr>
        <p:spPr>
          <a:xfrm>
            <a:off x="4456633" y="5029606"/>
            <a:ext cx="52120" cy="50368"/>
          </a:xfrm>
          <a:prstGeom prst="rect">
            <a:avLst/>
          </a:prstGeom>
          <a:blipFill>
            <a:blip r:embed="rId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4" name="object 2034"/>
          <p:cNvSpPr/>
          <p:nvPr/>
        </p:nvSpPr>
        <p:spPr>
          <a:xfrm>
            <a:off x="4464786" y="5035702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092" y="0"/>
                </a:moveTo>
                <a:lnTo>
                  <a:pt x="0" y="939"/>
                </a:lnTo>
                <a:lnTo>
                  <a:pt x="1346" y="1181"/>
                </a:lnTo>
                <a:lnTo>
                  <a:pt x="109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5" name="object 2035"/>
          <p:cNvSpPr/>
          <p:nvPr/>
        </p:nvSpPr>
        <p:spPr>
          <a:xfrm>
            <a:off x="4456716" y="5038852"/>
            <a:ext cx="9682" cy="22021"/>
          </a:xfrm>
          <a:prstGeom prst="rect">
            <a:avLst/>
          </a:prstGeom>
          <a:blipFill>
            <a:blip r:embed="rId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6" name="object 2036"/>
          <p:cNvSpPr/>
          <p:nvPr/>
        </p:nvSpPr>
        <p:spPr>
          <a:xfrm>
            <a:off x="4462665" y="5036654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120" y="0"/>
                </a:moveTo>
                <a:lnTo>
                  <a:pt x="1371" y="685"/>
                </a:lnTo>
                <a:lnTo>
                  <a:pt x="673" y="1422"/>
                </a:lnTo>
                <a:lnTo>
                  <a:pt x="0" y="2197"/>
                </a:lnTo>
                <a:lnTo>
                  <a:pt x="1295" y="2336"/>
                </a:lnTo>
                <a:lnTo>
                  <a:pt x="2552" y="2616"/>
                </a:lnTo>
                <a:lnTo>
                  <a:pt x="3733" y="3009"/>
                </a:lnTo>
                <a:lnTo>
                  <a:pt x="3632" y="1092"/>
                </a:lnTo>
                <a:lnTo>
                  <a:pt x="3467" y="241"/>
                </a:lnTo>
                <a:lnTo>
                  <a:pt x="212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7" name="object 2037"/>
          <p:cNvSpPr/>
          <p:nvPr/>
        </p:nvSpPr>
        <p:spPr>
          <a:xfrm>
            <a:off x="4508436" y="5050968"/>
            <a:ext cx="42722" cy="36499"/>
          </a:xfrm>
          <a:prstGeom prst="rect">
            <a:avLst/>
          </a:prstGeom>
          <a:blipFill>
            <a:blip r:embed="rId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8" name="object 2038"/>
          <p:cNvSpPr/>
          <p:nvPr/>
        </p:nvSpPr>
        <p:spPr>
          <a:xfrm>
            <a:off x="4529582" y="5042598"/>
            <a:ext cx="20789" cy="17767"/>
          </a:xfrm>
          <a:prstGeom prst="rect">
            <a:avLst/>
          </a:prstGeom>
          <a:blipFill>
            <a:blip r:embed="rId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9" name="object 2039"/>
          <p:cNvSpPr/>
          <p:nvPr/>
        </p:nvSpPr>
        <p:spPr>
          <a:xfrm>
            <a:off x="4507484" y="5042598"/>
            <a:ext cx="43484" cy="24790"/>
          </a:xfrm>
          <a:prstGeom prst="rect">
            <a:avLst/>
          </a:prstGeom>
          <a:blipFill>
            <a:blip r:embed="rId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0" name="object 2040"/>
          <p:cNvSpPr/>
          <p:nvPr/>
        </p:nvSpPr>
        <p:spPr>
          <a:xfrm>
            <a:off x="4507496" y="5042649"/>
            <a:ext cx="20993" cy="27559"/>
          </a:xfrm>
          <a:prstGeom prst="rect">
            <a:avLst/>
          </a:prstGeom>
          <a:blipFill>
            <a:blip r:embed="rId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1" name="object 2041"/>
          <p:cNvSpPr/>
          <p:nvPr/>
        </p:nvSpPr>
        <p:spPr>
          <a:xfrm>
            <a:off x="4503597" y="5063223"/>
            <a:ext cx="49530" cy="27940"/>
          </a:xfrm>
          <a:custGeom>
            <a:avLst/>
            <a:gdLst/>
            <a:ahLst/>
            <a:cxnLst/>
            <a:rect l="l" t="t" r="r" b="b"/>
            <a:pathLst>
              <a:path w="49529" h="27939">
                <a:moveTo>
                  <a:pt x="4838" y="6985"/>
                </a:moveTo>
                <a:lnTo>
                  <a:pt x="3289" y="7391"/>
                </a:lnTo>
                <a:lnTo>
                  <a:pt x="1663" y="7683"/>
                </a:lnTo>
                <a:lnTo>
                  <a:pt x="0" y="7861"/>
                </a:lnTo>
                <a:lnTo>
                  <a:pt x="3297" y="15477"/>
                </a:lnTo>
                <a:lnTo>
                  <a:pt x="8950" y="21670"/>
                </a:lnTo>
                <a:lnTo>
                  <a:pt x="16227" y="25833"/>
                </a:lnTo>
                <a:lnTo>
                  <a:pt x="24396" y="27355"/>
                </a:lnTo>
                <a:lnTo>
                  <a:pt x="25552" y="27330"/>
                </a:lnTo>
                <a:lnTo>
                  <a:pt x="32691" y="26118"/>
                </a:lnTo>
                <a:lnTo>
                  <a:pt x="37062" y="24244"/>
                </a:lnTo>
                <a:lnTo>
                  <a:pt x="25400" y="24244"/>
                </a:lnTo>
                <a:lnTo>
                  <a:pt x="23990" y="24206"/>
                </a:lnTo>
                <a:lnTo>
                  <a:pt x="17231" y="22519"/>
                </a:lnTo>
                <a:lnTo>
                  <a:pt x="11695" y="18672"/>
                </a:lnTo>
                <a:lnTo>
                  <a:pt x="7518" y="13286"/>
                </a:lnTo>
                <a:lnTo>
                  <a:pt x="4838" y="6985"/>
                </a:lnTo>
                <a:close/>
              </a:path>
              <a:path w="49529" h="27939">
                <a:moveTo>
                  <a:pt x="49352" y="0"/>
                </a:moveTo>
                <a:lnTo>
                  <a:pt x="47371" y="203"/>
                </a:lnTo>
                <a:lnTo>
                  <a:pt x="47470" y="2374"/>
                </a:lnTo>
                <a:lnTo>
                  <a:pt x="45611" y="10801"/>
                </a:lnTo>
                <a:lnTo>
                  <a:pt x="41041" y="17851"/>
                </a:lnTo>
                <a:lnTo>
                  <a:pt x="34188" y="22541"/>
                </a:lnTo>
                <a:lnTo>
                  <a:pt x="25400" y="24244"/>
                </a:lnTo>
                <a:lnTo>
                  <a:pt x="37062" y="24244"/>
                </a:lnTo>
                <a:lnTo>
                  <a:pt x="39031" y="23399"/>
                </a:lnTo>
                <a:lnTo>
                  <a:pt x="44360" y="19318"/>
                </a:lnTo>
                <a:lnTo>
                  <a:pt x="48463" y="14020"/>
                </a:lnTo>
                <a:lnTo>
                  <a:pt x="47967" y="12014"/>
                </a:lnTo>
                <a:lnTo>
                  <a:pt x="47834" y="10801"/>
                </a:lnTo>
                <a:lnTo>
                  <a:pt x="47906" y="6985"/>
                </a:lnTo>
                <a:lnTo>
                  <a:pt x="48006" y="4965"/>
                </a:lnTo>
                <a:lnTo>
                  <a:pt x="48526" y="2374"/>
                </a:lnTo>
                <a:lnTo>
                  <a:pt x="4935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2" name="object 2042"/>
          <p:cNvSpPr/>
          <p:nvPr/>
        </p:nvSpPr>
        <p:spPr>
          <a:xfrm>
            <a:off x="4529048" y="5040185"/>
            <a:ext cx="25831" cy="20180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3" name="object 2043"/>
          <p:cNvSpPr/>
          <p:nvPr/>
        </p:nvSpPr>
        <p:spPr>
          <a:xfrm>
            <a:off x="4527943" y="5040210"/>
            <a:ext cx="26670" cy="23495"/>
          </a:xfrm>
          <a:custGeom>
            <a:avLst/>
            <a:gdLst/>
            <a:ahLst/>
            <a:cxnLst/>
            <a:rect l="l" t="t" r="r" b="b"/>
            <a:pathLst>
              <a:path w="26670" h="23495">
                <a:moveTo>
                  <a:pt x="26352" y="19837"/>
                </a:moveTo>
                <a:lnTo>
                  <a:pt x="25095" y="20040"/>
                </a:lnTo>
                <a:lnTo>
                  <a:pt x="22428" y="20167"/>
                </a:lnTo>
                <a:lnTo>
                  <a:pt x="22682" y="21170"/>
                </a:lnTo>
                <a:lnTo>
                  <a:pt x="22885" y="22199"/>
                </a:lnTo>
                <a:lnTo>
                  <a:pt x="23025" y="23215"/>
                </a:lnTo>
                <a:lnTo>
                  <a:pt x="23698" y="23164"/>
                </a:lnTo>
                <a:lnTo>
                  <a:pt x="25006" y="23012"/>
                </a:lnTo>
                <a:lnTo>
                  <a:pt x="25387" y="21907"/>
                </a:lnTo>
                <a:lnTo>
                  <a:pt x="25844" y="20840"/>
                </a:lnTo>
                <a:lnTo>
                  <a:pt x="26352" y="19837"/>
                </a:lnTo>
                <a:close/>
              </a:path>
              <a:path w="26670" h="23495">
                <a:moveTo>
                  <a:pt x="1104" y="0"/>
                </a:moveTo>
                <a:lnTo>
                  <a:pt x="0" y="63"/>
                </a:lnTo>
                <a:lnTo>
                  <a:pt x="159" y="800"/>
                </a:lnTo>
                <a:lnTo>
                  <a:pt x="406" y="2451"/>
                </a:lnTo>
                <a:lnTo>
                  <a:pt x="1638" y="2387"/>
                </a:lnTo>
                <a:lnTo>
                  <a:pt x="1422" y="1600"/>
                </a:lnTo>
                <a:lnTo>
                  <a:pt x="1244" y="800"/>
                </a:lnTo>
                <a:lnTo>
                  <a:pt x="110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4" name="object 2044"/>
          <p:cNvSpPr/>
          <p:nvPr/>
        </p:nvSpPr>
        <p:spPr>
          <a:xfrm>
            <a:off x="4504816" y="5040985"/>
            <a:ext cx="18973" cy="26949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5" name="object 2045"/>
          <p:cNvSpPr/>
          <p:nvPr/>
        </p:nvSpPr>
        <p:spPr>
          <a:xfrm>
            <a:off x="4503356" y="5040744"/>
            <a:ext cx="21590" cy="30480"/>
          </a:xfrm>
          <a:custGeom>
            <a:avLst/>
            <a:gdLst/>
            <a:ahLst/>
            <a:cxnLst/>
            <a:rect l="l" t="t" r="r" b="b"/>
            <a:pathLst>
              <a:path w="21589" h="30479">
                <a:moveTo>
                  <a:pt x="4432" y="26644"/>
                </a:moveTo>
                <a:lnTo>
                  <a:pt x="3479" y="26885"/>
                </a:lnTo>
                <a:lnTo>
                  <a:pt x="2476" y="27076"/>
                </a:lnTo>
                <a:lnTo>
                  <a:pt x="1460" y="27203"/>
                </a:lnTo>
                <a:lnTo>
                  <a:pt x="1003" y="27889"/>
                </a:lnTo>
                <a:lnTo>
                  <a:pt x="0" y="29171"/>
                </a:lnTo>
                <a:lnTo>
                  <a:pt x="241" y="30340"/>
                </a:lnTo>
                <a:lnTo>
                  <a:pt x="1904" y="30175"/>
                </a:lnTo>
                <a:lnTo>
                  <a:pt x="3530" y="29883"/>
                </a:lnTo>
                <a:lnTo>
                  <a:pt x="5079" y="29463"/>
                </a:lnTo>
                <a:lnTo>
                  <a:pt x="4813" y="28536"/>
                </a:lnTo>
                <a:lnTo>
                  <a:pt x="4597" y="27584"/>
                </a:lnTo>
                <a:lnTo>
                  <a:pt x="4432" y="26644"/>
                </a:lnTo>
                <a:close/>
              </a:path>
              <a:path w="21589" h="30479">
                <a:moveTo>
                  <a:pt x="21031" y="0"/>
                </a:moveTo>
                <a:lnTo>
                  <a:pt x="19913" y="241"/>
                </a:lnTo>
                <a:lnTo>
                  <a:pt x="20129" y="1066"/>
                </a:lnTo>
                <a:lnTo>
                  <a:pt x="20434" y="2730"/>
                </a:lnTo>
                <a:lnTo>
                  <a:pt x="21361" y="2489"/>
                </a:lnTo>
                <a:lnTo>
                  <a:pt x="21251" y="1892"/>
                </a:lnTo>
                <a:lnTo>
                  <a:pt x="2103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6" name="object 2046"/>
          <p:cNvSpPr/>
          <p:nvPr/>
        </p:nvSpPr>
        <p:spPr>
          <a:xfrm>
            <a:off x="4524387" y="5040274"/>
            <a:ext cx="4445" cy="3175"/>
          </a:xfrm>
          <a:custGeom>
            <a:avLst/>
            <a:gdLst/>
            <a:ahLst/>
            <a:cxnLst/>
            <a:rect l="l" t="t" r="r" b="b"/>
            <a:pathLst>
              <a:path w="4445" h="3175">
                <a:moveTo>
                  <a:pt x="3543" y="0"/>
                </a:moveTo>
                <a:lnTo>
                  <a:pt x="2362" y="76"/>
                </a:lnTo>
                <a:lnTo>
                  <a:pt x="1168" y="241"/>
                </a:lnTo>
                <a:lnTo>
                  <a:pt x="0" y="469"/>
                </a:lnTo>
                <a:lnTo>
                  <a:pt x="107" y="1562"/>
                </a:lnTo>
                <a:lnTo>
                  <a:pt x="214" y="2387"/>
                </a:lnTo>
                <a:lnTo>
                  <a:pt x="330" y="2959"/>
                </a:lnTo>
                <a:lnTo>
                  <a:pt x="1511" y="2679"/>
                </a:lnTo>
                <a:lnTo>
                  <a:pt x="2730" y="2476"/>
                </a:lnTo>
                <a:lnTo>
                  <a:pt x="3962" y="2387"/>
                </a:lnTo>
                <a:lnTo>
                  <a:pt x="3848" y="1562"/>
                </a:lnTo>
                <a:lnTo>
                  <a:pt x="35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7" name="object 2047"/>
          <p:cNvSpPr/>
          <p:nvPr/>
        </p:nvSpPr>
        <p:spPr>
          <a:xfrm>
            <a:off x="4503127" y="5049863"/>
            <a:ext cx="5996" cy="18211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8" name="object 2048"/>
          <p:cNvSpPr/>
          <p:nvPr/>
        </p:nvSpPr>
        <p:spPr>
          <a:xfrm>
            <a:off x="4503127" y="5067935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676" y="0"/>
                </a:moveTo>
                <a:lnTo>
                  <a:pt x="0" y="139"/>
                </a:lnTo>
                <a:lnTo>
                  <a:pt x="50" y="749"/>
                </a:lnTo>
                <a:lnTo>
                  <a:pt x="228" y="1968"/>
                </a:lnTo>
                <a:lnTo>
                  <a:pt x="1231" y="685"/>
                </a:lnTo>
                <a:lnTo>
                  <a:pt x="16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9" name="object 2049"/>
          <p:cNvSpPr/>
          <p:nvPr/>
        </p:nvSpPr>
        <p:spPr>
          <a:xfrm>
            <a:off x="4555490" y="5048631"/>
            <a:ext cx="42875" cy="44640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0" name="object 2050"/>
          <p:cNvSpPr/>
          <p:nvPr/>
        </p:nvSpPr>
        <p:spPr>
          <a:xfrm>
            <a:off x="4580864" y="5048542"/>
            <a:ext cx="13182" cy="7810"/>
          </a:xfrm>
          <a:prstGeom prst="rect">
            <a:avLst/>
          </a:prstGeom>
          <a:blipFill>
            <a:blip r:embed="rId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1" name="object 2051"/>
          <p:cNvSpPr/>
          <p:nvPr/>
        </p:nvSpPr>
        <p:spPr>
          <a:xfrm>
            <a:off x="4559236" y="5048478"/>
            <a:ext cx="36944" cy="11137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2" name="object 2052"/>
          <p:cNvSpPr/>
          <p:nvPr/>
        </p:nvSpPr>
        <p:spPr>
          <a:xfrm>
            <a:off x="4557255" y="5048821"/>
            <a:ext cx="16814" cy="13525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3" name="object 2053"/>
          <p:cNvSpPr/>
          <p:nvPr/>
        </p:nvSpPr>
        <p:spPr>
          <a:xfrm>
            <a:off x="4552060" y="5047703"/>
            <a:ext cx="49530" cy="48895"/>
          </a:xfrm>
          <a:custGeom>
            <a:avLst/>
            <a:gdLst/>
            <a:ahLst/>
            <a:cxnLst/>
            <a:rect l="l" t="t" r="r" b="b"/>
            <a:pathLst>
              <a:path w="49529" h="48895">
                <a:moveTo>
                  <a:pt x="5194" y="14643"/>
                </a:moveTo>
                <a:lnTo>
                  <a:pt x="4622" y="14795"/>
                </a:lnTo>
                <a:lnTo>
                  <a:pt x="3467" y="15062"/>
                </a:lnTo>
                <a:lnTo>
                  <a:pt x="3579" y="17830"/>
                </a:lnTo>
                <a:lnTo>
                  <a:pt x="3365" y="21755"/>
                </a:lnTo>
                <a:lnTo>
                  <a:pt x="2082" y="25946"/>
                </a:lnTo>
                <a:lnTo>
                  <a:pt x="0" y="29527"/>
                </a:lnTo>
                <a:lnTo>
                  <a:pt x="3366" y="37025"/>
                </a:lnTo>
                <a:lnTo>
                  <a:pt x="9012" y="43108"/>
                </a:lnTo>
                <a:lnTo>
                  <a:pt x="16232" y="47188"/>
                </a:lnTo>
                <a:lnTo>
                  <a:pt x="24320" y="48679"/>
                </a:lnTo>
                <a:lnTo>
                  <a:pt x="25476" y="48653"/>
                </a:lnTo>
                <a:lnTo>
                  <a:pt x="34099" y="48183"/>
                </a:lnTo>
                <a:lnTo>
                  <a:pt x="39270" y="45567"/>
                </a:lnTo>
                <a:lnTo>
                  <a:pt x="23901" y="45529"/>
                </a:lnTo>
                <a:lnTo>
                  <a:pt x="16418" y="43483"/>
                </a:lnTo>
                <a:lnTo>
                  <a:pt x="10485" y="38822"/>
                </a:lnTo>
                <a:lnTo>
                  <a:pt x="6297" y="32415"/>
                </a:lnTo>
                <a:lnTo>
                  <a:pt x="4051" y="25133"/>
                </a:lnTo>
                <a:lnTo>
                  <a:pt x="3428" y="21386"/>
                </a:lnTo>
                <a:lnTo>
                  <a:pt x="3911" y="17830"/>
                </a:lnTo>
                <a:lnTo>
                  <a:pt x="5194" y="14643"/>
                </a:lnTo>
                <a:close/>
              </a:path>
              <a:path w="49529" h="48895">
                <a:moveTo>
                  <a:pt x="44653" y="33997"/>
                </a:moveTo>
                <a:lnTo>
                  <a:pt x="41033" y="40970"/>
                </a:lnTo>
                <a:lnTo>
                  <a:pt x="34175" y="45567"/>
                </a:lnTo>
                <a:lnTo>
                  <a:pt x="39270" y="45567"/>
                </a:lnTo>
                <a:lnTo>
                  <a:pt x="41554" y="44411"/>
                </a:lnTo>
                <a:lnTo>
                  <a:pt x="46354" y="38328"/>
                </a:lnTo>
                <a:lnTo>
                  <a:pt x="45643" y="36944"/>
                </a:lnTo>
                <a:lnTo>
                  <a:pt x="45072" y="35483"/>
                </a:lnTo>
                <a:lnTo>
                  <a:pt x="44653" y="33997"/>
                </a:lnTo>
                <a:close/>
              </a:path>
              <a:path w="49529" h="48895">
                <a:moveTo>
                  <a:pt x="49123" y="11366"/>
                </a:moveTo>
                <a:lnTo>
                  <a:pt x="47726" y="11633"/>
                </a:lnTo>
                <a:lnTo>
                  <a:pt x="46291" y="11811"/>
                </a:lnTo>
                <a:lnTo>
                  <a:pt x="44119" y="11912"/>
                </a:lnTo>
                <a:lnTo>
                  <a:pt x="45021" y="13550"/>
                </a:lnTo>
                <a:lnTo>
                  <a:pt x="45758" y="15303"/>
                </a:lnTo>
                <a:lnTo>
                  <a:pt x="46304" y="17094"/>
                </a:lnTo>
                <a:lnTo>
                  <a:pt x="47167" y="15227"/>
                </a:lnTo>
                <a:lnTo>
                  <a:pt x="48221" y="13525"/>
                </a:lnTo>
                <a:lnTo>
                  <a:pt x="49441" y="12001"/>
                </a:lnTo>
                <a:lnTo>
                  <a:pt x="49123" y="11366"/>
                </a:lnTo>
                <a:close/>
              </a:path>
              <a:path w="49529" h="48895">
                <a:moveTo>
                  <a:pt x="22529" y="0"/>
                </a:moveTo>
                <a:lnTo>
                  <a:pt x="22009" y="1117"/>
                </a:lnTo>
                <a:lnTo>
                  <a:pt x="23164" y="927"/>
                </a:lnTo>
                <a:lnTo>
                  <a:pt x="2252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4" name="object 2054"/>
          <p:cNvSpPr/>
          <p:nvPr/>
        </p:nvSpPr>
        <p:spPr>
          <a:xfrm>
            <a:off x="4579099" y="5046002"/>
            <a:ext cx="20446" cy="10502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5" name="object 2055"/>
          <p:cNvSpPr/>
          <p:nvPr/>
        </p:nvSpPr>
        <p:spPr>
          <a:xfrm>
            <a:off x="4574603" y="5045989"/>
            <a:ext cx="26670" cy="13970"/>
          </a:xfrm>
          <a:custGeom>
            <a:avLst/>
            <a:gdLst/>
            <a:ahLst/>
            <a:cxnLst/>
            <a:rect l="l" t="t" r="r" b="b"/>
            <a:pathLst>
              <a:path w="26670" h="13970">
                <a:moveTo>
                  <a:pt x="24942" y="10350"/>
                </a:moveTo>
                <a:lnTo>
                  <a:pt x="21183" y="10502"/>
                </a:lnTo>
                <a:lnTo>
                  <a:pt x="19550" y="10502"/>
                </a:lnTo>
                <a:lnTo>
                  <a:pt x="20231" y="11391"/>
                </a:lnTo>
                <a:lnTo>
                  <a:pt x="20955" y="12484"/>
                </a:lnTo>
                <a:lnTo>
                  <a:pt x="21577" y="13627"/>
                </a:lnTo>
                <a:lnTo>
                  <a:pt x="23749" y="13525"/>
                </a:lnTo>
                <a:lnTo>
                  <a:pt x="25184" y="13347"/>
                </a:lnTo>
                <a:lnTo>
                  <a:pt x="26581" y="13080"/>
                </a:lnTo>
                <a:lnTo>
                  <a:pt x="26098" y="12115"/>
                </a:lnTo>
                <a:lnTo>
                  <a:pt x="25539" y="11201"/>
                </a:lnTo>
                <a:lnTo>
                  <a:pt x="25049" y="10502"/>
                </a:lnTo>
                <a:lnTo>
                  <a:pt x="21183" y="10502"/>
                </a:lnTo>
                <a:lnTo>
                  <a:pt x="19443" y="10363"/>
                </a:lnTo>
                <a:lnTo>
                  <a:pt x="24951" y="10363"/>
                </a:lnTo>
                <a:close/>
              </a:path>
              <a:path w="26670" h="13970">
                <a:moveTo>
                  <a:pt x="2768" y="0"/>
                </a:moveTo>
                <a:lnTo>
                  <a:pt x="622" y="177"/>
                </a:lnTo>
                <a:lnTo>
                  <a:pt x="349" y="901"/>
                </a:lnTo>
                <a:lnTo>
                  <a:pt x="0" y="1714"/>
                </a:lnTo>
                <a:lnTo>
                  <a:pt x="622" y="2641"/>
                </a:lnTo>
                <a:lnTo>
                  <a:pt x="1676" y="2489"/>
                </a:lnTo>
                <a:lnTo>
                  <a:pt x="4584" y="2412"/>
                </a:lnTo>
                <a:lnTo>
                  <a:pt x="6151" y="2412"/>
                </a:lnTo>
                <a:lnTo>
                  <a:pt x="5608" y="1714"/>
                </a:lnTo>
                <a:lnTo>
                  <a:pt x="4927" y="711"/>
                </a:lnTo>
                <a:lnTo>
                  <a:pt x="4508" y="12"/>
                </a:lnTo>
                <a:lnTo>
                  <a:pt x="2768" y="0"/>
                </a:lnTo>
                <a:close/>
              </a:path>
              <a:path w="26670" h="13970">
                <a:moveTo>
                  <a:pt x="6151" y="2412"/>
                </a:moveTo>
                <a:lnTo>
                  <a:pt x="4584" y="2412"/>
                </a:lnTo>
                <a:lnTo>
                  <a:pt x="6261" y="2552"/>
                </a:lnTo>
                <a:lnTo>
                  <a:pt x="6151" y="2412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6" name="object 2056"/>
          <p:cNvSpPr/>
          <p:nvPr/>
        </p:nvSpPr>
        <p:spPr>
          <a:xfrm>
            <a:off x="4554880" y="5047107"/>
            <a:ext cx="15544" cy="12788"/>
          </a:xfrm>
          <a:prstGeom prst="rect">
            <a:avLst/>
          </a:prstGeom>
          <a:blipFill>
            <a:blip r:embed="rId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7" name="object 2057"/>
          <p:cNvSpPr/>
          <p:nvPr/>
        </p:nvSpPr>
        <p:spPr>
          <a:xfrm>
            <a:off x="4555083" y="5046370"/>
            <a:ext cx="19685" cy="16510"/>
          </a:xfrm>
          <a:custGeom>
            <a:avLst/>
            <a:gdLst/>
            <a:ahLst/>
            <a:cxnLst/>
            <a:rect l="l" t="t" r="r" b="b"/>
            <a:pathLst>
              <a:path w="19685" h="16510">
                <a:moveTo>
                  <a:pt x="4152" y="12230"/>
                </a:moveTo>
                <a:lnTo>
                  <a:pt x="2844" y="12788"/>
                </a:lnTo>
                <a:lnTo>
                  <a:pt x="1460" y="13233"/>
                </a:lnTo>
                <a:lnTo>
                  <a:pt x="0" y="13525"/>
                </a:lnTo>
                <a:lnTo>
                  <a:pt x="222" y="14655"/>
                </a:lnTo>
                <a:lnTo>
                  <a:pt x="342" y="15417"/>
                </a:lnTo>
                <a:lnTo>
                  <a:pt x="444" y="16408"/>
                </a:lnTo>
                <a:lnTo>
                  <a:pt x="1028" y="16281"/>
                </a:lnTo>
                <a:lnTo>
                  <a:pt x="2171" y="15976"/>
                </a:lnTo>
                <a:lnTo>
                  <a:pt x="2692" y="14655"/>
                </a:lnTo>
                <a:lnTo>
                  <a:pt x="3365" y="13411"/>
                </a:lnTo>
                <a:lnTo>
                  <a:pt x="4152" y="12230"/>
                </a:lnTo>
                <a:close/>
              </a:path>
              <a:path w="19685" h="16510">
                <a:moveTo>
                  <a:pt x="18694" y="0"/>
                </a:moveTo>
                <a:lnTo>
                  <a:pt x="17564" y="177"/>
                </a:lnTo>
                <a:lnTo>
                  <a:pt x="16433" y="431"/>
                </a:lnTo>
                <a:lnTo>
                  <a:pt x="15328" y="736"/>
                </a:lnTo>
                <a:lnTo>
                  <a:pt x="14808" y="1981"/>
                </a:lnTo>
                <a:lnTo>
                  <a:pt x="14185" y="3162"/>
                </a:lnTo>
                <a:lnTo>
                  <a:pt x="13487" y="4267"/>
                </a:lnTo>
                <a:lnTo>
                  <a:pt x="15227" y="3441"/>
                </a:lnTo>
                <a:lnTo>
                  <a:pt x="17068" y="2832"/>
                </a:lnTo>
                <a:lnTo>
                  <a:pt x="18986" y="2463"/>
                </a:lnTo>
                <a:lnTo>
                  <a:pt x="19507" y="1346"/>
                </a:lnTo>
                <a:lnTo>
                  <a:pt x="19119" y="736"/>
                </a:lnTo>
                <a:lnTo>
                  <a:pt x="186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8" name="object 2058"/>
          <p:cNvSpPr/>
          <p:nvPr/>
        </p:nvSpPr>
        <p:spPr>
          <a:xfrm>
            <a:off x="4573778" y="5046167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47" y="0"/>
                </a:moveTo>
                <a:lnTo>
                  <a:pt x="952" y="50"/>
                </a:lnTo>
                <a:lnTo>
                  <a:pt x="0" y="190"/>
                </a:lnTo>
                <a:lnTo>
                  <a:pt x="254" y="647"/>
                </a:lnTo>
                <a:lnTo>
                  <a:pt x="812" y="1536"/>
                </a:lnTo>
                <a:lnTo>
                  <a:pt x="1041" y="1028"/>
                </a:lnTo>
                <a:lnTo>
                  <a:pt x="144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9" name="object 2059"/>
          <p:cNvSpPr/>
          <p:nvPr/>
        </p:nvSpPr>
        <p:spPr>
          <a:xfrm>
            <a:off x="4551349" y="5062778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4178" y="0"/>
                </a:moveTo>
                <a:lnTo>
                  <a:pt x="3340" y="190"/>
                </a:lnTo>
                <a:lnTo>
                  <a:pt x="1600" y="457"/>
                </a:lnTo>
                <a:lnTo>
                  <a:pt x="774" y="2819"/>
                </a:lnTo>
                <a:lnTo>
                  <a:pt x="266" y="5422"/>
                </a:lnTo>
                <a:lnTo>
                  <a:pt x="0" y="10388"/>
                </a:lnTo>
                <a:lnTo>
                  <a:pt x="215" y="12458"/>
                </a:lnTo>
                <a:lnTo>
                  <a:pt x="711" y="14465"/>
                </a:lnTo>
                <a:lnTo>
                  <a:pt x="2806" y="10883"/>
                </a:lnTo>
                <a:lnTo>
                  <a:pt x="4089" y="6692"/>
                </a:lnTo>
                <a:lnTo>
                  <a:pt x="4289" y="2819"/>
                </a:lnTo>
                <a:lnTo>
                  <a:pt x="417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0" name="object 2060"/>
          <p:cNvSpPr/>
          <p:nvPr/>
        </p:nvSpPr>
        <p:spPr>
          <a:xfrm>
            <a:off x="4554296" y="5058943"/>
            <a:ext cx="787" cy="1104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1" name="object 2061"/>
          <p:cNvSpPr/>
          <p:nvPr/>
        </p:nvSpPr>
        <p:spPr>
          <a:xfrm>
            <a:off x="4552950" y="5059896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146" y="0"/>
                </a:moveTo>
                <a:lnTo>
                  <a:pt x="1346" y="152"/>
                </a:lnTo>
                <a:lnTo>
                  <a:pt x="838" y="1155"/>
                </a:lnTo>
                <a:lnTo>
                  <a:pt x="380" y="2209"/>
                </a:lnTo>
                <a:lnTo>
                  <a:pt x="0" y="3327"/>
                </a:lnTo>
                <a:lnTo>
                  <a:pt x="876" y="3213"/>
                </a:lnTo>
                <a:lnTo>
                  <a:pt x="1739" y="3060"/>
                </a:lnTo>
                <a:lnTo>
                  <a:pt x="2578" y="2870"/>
                </a:lnTo>
                <a:lnTo>
                  <a:pt x="2476" y="1879"/>
                </a:lnTo>
                <a:lnTo>
                  <a:pt x="2336" y="914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2" name="object 2062"/>
          <p:cNvSpPr/>
          <p:nvPr/>
        </p:nvSpPr>
        <p:spPr>
          <a:xfrm>
            <a:off x="4601603" y="5052263"/>
            <a:ext cx="41160" cy="41401"/>
          </a:xfrm>
          <a:prstGeom prst="rect">
            <a:avLst/>
          </a:prstGeom>
          <a:blipFill>
            <a:blip r:embed="rId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3" name="object 2063"/>
          <p:cNvSpPr/>
          <p:nvPr/>
        </p:nvSpPr>
        <p:spPr>
          <a:xfrm>
            <a:off x="4627892" y="5052898"/>
            <a:ext cx="7010" cy="3594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4" name="object 2064"/>
          <p:cNvSpPr/>
          <p:nvPr/>
        </p:nvSpPr>
        <p:spPr>
          <a:xfrm>
            <a:off x="4599838" y="5063680"/>
            <a:ext cx="4144" cy="17119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5" name="object 2065"/>
          <p:cNvSpPr/>
          <p:nvPr/>
        </p:nvSpPr>
        <p:spPr>
          <a:xfrm>
            <a:off x="4598415" y="5049863"/>
            <a:ext cx="46990" cy="45720"/>
          </a:xfrm>
          <a:custGeom>
            <a:avLst/>
            <a:gdLst/>
            <a:ahLst/>
            <a:cxnLst/>
            <a:rect l="l" t="t" r="r" b="b"/>
            <a:pathLst>
              <a:path w="46989" h="45720">
                <a:moveTo>
                  <a:pt x="3187" y="30937"/>
                </a:moveTo>
                <a:lnTo>
                  <a:pt x="2324" y="32816"/>
                </a:lnTo>
                <a:lnTo>
                  <a:pt x="1244" y="34569"/>
                </a:lnTo>
                <a:lnTo>
                  <a:pt x="0" y="36156"/>
                </a:lnTo>
                <a:lnTo>
                  <a:pt x="1841" y="39789"/>
                </a:lnTo>
                <a:lnTo>
                  <a:pt x="4610" y="42964"/>
                </a:lnTo>
                <a:lnTo>
                  <a:pt x="7924" y="45402"/>
                </a:lnTo>
                <a:lnTo>
                  <a:pt x="9347" y="44805"/>
                </a:lnTo>
                <a:lnTo>
                  <a:pt x="10795" y="44272"/>
                </a:lnTo>
                <a:lnTo>
                  <a:pt x="12280" y="43802"/>
                </a:lnTo>
                <a:lnTo>
                  <a:pt x="7975" y="40754"/>
                </a:lnTo>
                <a:lnTo>
                  <a:pt x="4838" y="36029"/>
                </a:lnTo>
                <a:lnTo>
                  <a:pt x="3187" y="30937"/>
                </a:lnTo>
                <a:close/>
              </a:path>
              <a:path w="46989" h="45720">
                <a:moveTo>
                  <a:pt x="44348" y="32003"/>
                </a:moveTo>
                <a:lnTo>
                  <a:pt x="43091" y="35864"/>
                </a:lnTo>
                <a:lnTo>
                  <a:pt x="40982" y="39230"/>
                </a:lnTo>
                <a:lnTo>
                  <a:pt x="38150" y="41808"/>
                </a:lnTo>
                <a:lnTo>
                  <a:pt x="39522" y="42011"/>
                </a:lnTo>
                <a:lnTo>
                  <a:pt x="40868" y="42265"/>
                </a:lnTo>
                <a:lnTo>
                  <a:pt x="42214" y="42557"/>
                </a:lnTo>
                <a:lnTo>
                  <a:pt x="44107" y="40728"/>
                </a:lnTo>
                <a:lnTo>
                  <a:pt x="45720" y="38595"/>
                </a:lnTo>
                <a:lnTo>
                  <a:pt x="46989" y="36220"/>
                </a:lnTo>
                <a:lnTo>
                  <a:pt x="45974" y="34899"/>
                </a:lnTo>
                <a:lnTo>
                  <a:pt x="45085" y="33489"/>
                </a:lnTo>
                <a:lnTo>
                  <a:pt x="44348" y="32003"/>
                </a:lnTo>
                <a:close/>
              </a:path>
              <a:path w="46989" h="45720">
                <a:moveTo>
                  <a:pt x="36487" y="6616"/>
                </a:moveTo>
                <a:lnTo>
                  <a:pt x="39255" y="8851"/>
                </a:lnTo>
                <a:lnTo>
                  <a:pt x="41452" y="11798"/>
                </a:lnTo>
                <a:lnTo>
                  <a:pt x="43002" y="15074"/>
                </a:lnTo>
                <a:lnTo>
                  <a:pt x="43535" y="13131"/>
                </a:lnTo>
                <a:lnTo>
                  <a:pt x="44259" y="11328"/>
                </a:lnTo>
                <a:lnTo>
                  <a:pt x="45135" y="9677"/>
                </a:lnTo>
                <a:lnTo>
                  <a:pt x="44653" y="9016"/>
                </a:lnTo>
                <a:lnTo>
                  <a:pt x="44132" y="8394"/>
                </a:lnTo>
                <a:lnTo>
                  <a:pt x="43586" y="7810"/>
                </a:lnTo>
                <a:lnTo>
                  <a:pt x="41173" y="7797"/>
                </a:lnTo>
                <a:lnTo>
                  <a:pt x="38785" y="7378"/>
                </a:lnTo>
                <a:lnTo>
                  <a:pt x="36487" y="6616"/>
                </a:lnTo>
                <a:close/>
              </a:path>
              <a:path w="46989" h="45720">
                <a:moveTo>
                  <a:pt x="7874" y="8057"/>
                </a:moveTo>
                <a:lnTo>
                  <a:pt x="3797" y="8991"/>
                </a:lnTo>
                <a:lnTo>
                  <a:pt x="3086" y="9842"/>
                </a:lnTo>
                <a:lnTo>
                  <a:pt x="3670" y="11074"/>
                </a:lnTo>
                <a:lnTo>
                  <a:pt x="4165" y="12407"/>
                </a:lnTo>
                <a:lnTo>
                  <a:pt x="4572" y="13817"/>
                </a:lnTo>
                <a:lnTo>
                  <a:pt x="7874" y="8057"/>
                </a:lnTo>
                <a:close/>
              </a:path>
              <a:path w="46989" h="45720">
                <a:moveTo>
                  <a:pt x="16294" y="2400"/>
                </a:moveTo>
                <a:lnTo>
                  <a:pt x="8496" y="6972"/>
                </a:lnTo>
                <a:lnTo>
                  <a:pt x="7874" y="8057"/>
                </a:lnTo>
                <a:lnTo>
                  <a:pt x="9563" y="7670"/>
                </a:lnTo>
                <a:lnTo>
                  <a:pt x="14566" y="4775"/>
                </a:lnTo>
                <a:lnTo>
                  <a:pt x="16703" y="2404"/>
                </a:lnTo>
                <a:lnTo>
                  <a:pt x="16294" y="2400"/>
                </a:lnTo>
                <a:close/>
              </a:path>
              <a:path w="46989" h="45720">
                <a:moveTo>
                  <a:pt x="22428" y="0"/>
                </a:moveTo>
                <a:lnTo>
                  <a:pt x="20320" y="215"/>
                </a:lnTo>
                <a:lnTo>
                  <a:pt x="18262" y="673"/>
                </a:lnTo>
                <a:lnTo>
                  <a:pt x="16703" y="2404"/>
                </a:lnTo>
                <a:lnTo>
                  <a:pt x="27000" y="2501"/>
                </a:lnTo>
                <a:lnTo>
                  <a:pt x="28270" y="2705"/>
                </a:lnTo>
                <a:lnTo>
                  <a:pt x="29476" y="3035"/>
                </a:lnTo>
                <a:lnTo>
                  <a:pt x="28219" y="2133"/>
                </a:lnTo>
                <a:lnTo>
                  <a:pt x="27038" y="1130"/>
                </a:lnTo>
                <a:lnTo>
                  <a:pt x="25958" y="25"/>
                </a:lnTo>
                <a:lnTo>
                  <a:pt x="22428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6" name="object 2066"/>
          <p:cNvSpPr/>
          <p:nvPr/>
        </p:nvSpPr>
        <p:spPr>
          <a:xfrm>
            <a:off x="4602213" y="5050536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89">
                <a:moveTo>
                  <a:pt x="14465" y="0"/>
                </a:moveTo>
                <a:lnTo>
                  <a:pt x="8966" y="1193"/>
                </a:lnTo>
                <a:lnTo>
                  <a:pt x="3797" y="3987"/>
                </a:lnTo>
                <a:lnTo>
                  <a:pt x="0" y="8318"/>
                </a:lnTo>
                <a:lnTo>
                  <a:pt x="5765" y="7010"/>
                </a:lnTo>
                <a:lnTo>
                  <a:pt x="10769" y="4114"/>
                </a:lnTo>
                <a:lnTo>
                  <a:pt x="1446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7" name="object 2067"/>
          <p:cNvSpPr/>
          <p:nvPr/>
        </p:nvSpPr>
        <p:spPr>
          <a:xfrm>
            <a:off x="4632668" y="5051564"/>
            <a:ext cx="4330" cy="2082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8" name="object 2068"/>
          <p:cNvSpPr/>
          <p:nvPr/>
        </p:nvSpPr>
        <p:spPr>
          <a:xfrm>
            <a:off x="4624374" y="5049901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79" h="8254">
                <a:moveTo>
                  <a:pt x="0" y="0"/>
                </a:moveTo>
                <a:lnTo>
                  <a:pt x="1079" y="1092"/>
                </a:lnTo>
                <a:lnTo>
                  <a:pt x="2273" y="2108"/>
                </a:lnTo>
                <a:lnTo>
                  <a:pt x="3517" y="2997"/>
                </a:lnTo>
                <a:lnTo>
                  <a:pt x="6146" y="3695"/>
                </a:lnTo>
                <a:lnTo>
                  <a:pt x="8496" y="4940"/>
                </a:lnTo>
                <a:lnTo>
                  <a:pt x="10528" y="6591"/>
                </a:lnTo>
                <a:lnTo>
                  <a:pt x="12826" y="7340"/>
                </a:lnTo>
                <a:lnTo>
                  <a:pt x="15214" y="7772"/>
                </a:lnTo>
                <a:lnTo>
                  <a:pt x="17627" y="7785"/>
                </a:lnTo>
                <a:lnTo>
                  <a:pt x="16141" y="6197"/>
                </a:lnTo>
                <a:lnTo>
                  <a:pt x="14452" y="4851"/>
                </a:lnTo>
                <a:lnTo>
                  <a:pt x="12623" y="3746"/>
                </a:lnTo>
                <a:lnTo>
                  <a:pt x="11087" y="3238"/>
                </a:lnTo>
                <a:lnTo>
                  <a:pt x="9639" y="2527"/>
                </a:lnTo>
                <a:lnTo>
                  <a:pt x="8293" y="1663"/>
                </a:lnTo>
                <a:lnTo>
                  <a:pt x="5651" y="685"/>
                </a:lnTo>
                <a:lnTo>
                  <a:pt x="2844" y="139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9" name="object 2069"/>
          <p:cNvSpPr/>
          <p:nvPr/>
        </p:nvSpPr>
        <p:spPr>
          <a:xfrm>
            <a:off x="4595838" y="5064798"/>
            <a:ext cx="3695" cy="16903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0" name="object 2070"/>
          <p:cNvSpPr/>
          <p:nvPr/>
        </p:nvSpPr>
        <p:spPr>
          <a:xfrm>
            <a:off x="4596726" y="5059718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775" y="0"/>
                </a:moveTo>
                <a:lnTo>
                  <a:pt x="3555" y="1511"/>
                </a:lnTo>
                <a:lnTo>
                  <a:pt x="2501" y="3213"/>
                </a:lnTo>
                <a:lnTo>
                  <a:pt x="1638" y="5080"/>
                </a:lnTo>
                <a:lnTo>
                  <a:pt x="2273" y="7137"/>
                </a:lnTo>
                <a:lnTo>
                  <a:pt x="2666" y="9245"/>
                </a:lnTo>
                <a:lnTo>
                  <a:pt x="2761" y="12217"/>
                </a:lnTo>
                <a:lnTo>
                  <a:pt x="2603" y="15240"/>
                </a:lnTo>
                <a:lnTo>
                  <a:pt x="1625" y="18859"/>
                </a:lnTo>
                <a:lnTo>
                  <a:pt x="0" y="21983"/>
                </a:lnTo>
                <a:lnTo>
                  <a:pt x="406" y="23482"/>
                </a:lnTo>
                <a:lnTo>
                  <a:pt x="977" y="24930"/>
                </a:lnTo>
                <a:lnTo>
                  <a:pt x="1689" y="26314"/>
                </a:lnTo>
                <a:lnTo>
                  <a:pt x="2946" y="24726"/>
                </a:lnTo>
                <a:lnTo>
                  <a:pt x="4013" y="22974"/>
                </a:lnTo>
                <a:lnTo>
                  <a:pt x="4876" y="21094"/>
                </a:lnTo>
                <a:lnTo>
                  <a:pt x="4445" y="19748"/>
                </a:lnTo>
                <a:lnTo>
                  <a:pt x="4114" y="18376"/>
                </a:lnTo>
                <a:lnTo>
                  <a:pt x="3111" y="12217"/>
                </a:lnTo>
                <a:lnTo>
                  <a:pt x="4102" y="7747"/>
                </a:lnTo>
                <a:lnTo>
                  <a:pt x="6261" y="3962"/>
                </a:lnTo>
                <a:lnTo>
                  <a:pt x="5867" y="2565"/>
                </a:lnTo>
                <a:lnTo>
                  <a:pt x="5359" y="1231"/>
                </a:lnTo>
                <a:lnTo>
                  <a:pt x="477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1" name="object 2071"/>
          <p:cNvSpPr/>
          <p:nvPr/>
        </p:nvSpPr>
        <p:spPr>
          <a:xfrm>
            <a:off x="4645888" y="5048389"/>
            <a:ext cx="41884" cy="44881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2" name="object 2072"/>
          <p:cNvSpPr/>
          <p:nvPr/>
        </p:nvSpPr>
        <p:spPr>
          <a:xfrm>
            <a:off x="4649698" y="5048859"/>
            <a:ext cx="13195" cy="7797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3" name="object 2073"/>
          <p:cNvSpPr/>
          <p:nvPr/>
        </p:nvSpPr>
        <p:spPr>
          <a:xfrm>
            <a:off x="4673384" y="5049316"/>
            <a:ext cx="6680" cy="3848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4" name="object 2074"/>
          <p:cNvSpPr/>
          <p:nvPr/>
        </p:nvSpPr>
        <p:spPr>
          <a:xfrm>
            <a:off x="4644567" y="5063337"/>
            <a:ext cx="3987" cy="17259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5" name="object 2075"/>
          <p:cNvSpPr/>
          <p:nvPr/>
        </p:nvSpPr>
        <p:spPr>
          <a:xfrm>
            <a:off x="4643551" y="5046078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4025" y="34518"/>
                </a:moveTo>
                <a:lnTo>
                  <a:pt x="3492" y="36461"/>
                </a:lnTo>
                <a:lnTo>
                  <a:pt x="2755" y="38303"/>
                </a:lnTo>
                <a:lnTo>
                  <a:pt x="1854" y="40017"/>
                </a:lnTo>
                <a:lnTo>
                  <a:pt x="6578" y="46164"/>
                </a:lnTo>
                <a:lnTo>
                  <a:pt x="14097" y="50304"/>
                </a:lnTo>
                <a:lnTo>
                  <a:pt x="21831" y="50304"/>
                </a:lnTo>
                <a:lnTo>
                  <a:pt x="22987" y="50279"/>
                </a:lnTo>
                <a:lnTo>
                  <a:pt x="30505" y="48951"/>
                </a:lnTo>
                <a:lnTo>
                  <a:pt x="34388" y="47193"/>
                </a:lnTo>
                <a:lnTo>
                  <a:pt x="22821" y="47193"/>
                </a:lnTo>
                <a:lnTo>
                  <a:pt x="21412" y="47155"/>
                </a:lnTo>
                <a:lnTo>
                  <a:pt x="13411" y="46710"/>
                </a:lnTo>
                <a:lnTo>
                  <a:pt x="7340" y="41287"/>
                </a:lnTo>
                <a:lnTo>
                  <a:pt x="4025" y="34518"/>
                </a:lnTo>
                <a:close/>
              </a:path>
              <a:path w="46989" h="50800">
                <a:moveTo>
                  <a:pt x="44221" y="30162"/>
                </a:moveTo>
                <a:lnTo>
                  <a:pt x="41381" y="37018"/>
                </a:lnTo>
                <a:lnTo>
                  <a:pt x="36722" y="42406"/>
                </a:lnTo>
                <a:lnTo>
                  <a:pt x="30462" y="45930"/>
                </a:lnTo>
                <a:lnTo>
                  <a:pt x="22821" y="47193"/>
                </a:lnTo>
                <a:lnTo>
                  <a:pt x="34388" y="47193"/>
                </a:lnTo>
                <a:lnTo>
                  <a:pt x="37150" y="45930"/>
                </a:lnTo>
                <a:lnTo>
                  <a:pt x="42575" y="41458"/>
                </a:lnTo>
                <a:lnTo>
                  <a:pt x="46621" y="35623"/>
                </a:lnTo>
                <a:lnTo>
                  <a:pt x="45592" y="33908"/>
                </a:lnTo>
                <a:lnTo>
                  <a:pt x="44780" y="32080"/>
                </a:lnTo>
                <a:lnTo>
                  <a:pt x="44221" y="30162"/>
                </a:lnTo>
                <a:close/>
              </a:path>
              <a:path w="46989" h="50800">
                <a:moveTo>
                  <a:pt x="36512" y="7073"/>
                </a:moveTo>
                <a:lnTo>
                  <a:pt x="39992" y="10121"/>
                </a:lnTo>
                <a:lnTo>
                  <a:pt x="42506" y="14363"/>
                </a:lnTo>
                <a:lnTo>
                  <a:pt x="43865" y="18884"/>
                </a:lnTo>
                <a:lnTo>
                  <a:pt x="44348" y="16408"/>
                </a:lnTo>
                <a:lnTo>
                  <a:pt x="45123" y="14147"/>
                </a:lnTo>
                <a:lnTo>
                  <a:pt x="46151" y="12103"/>
                </a:lnTo>
                <a:lnTo>
                  <a:pt x="45465" y="10871"/>
                </a:lnTo>
                <a:lnTo>
                  <a:pt x="44678" y="9740"/>
                </a:lnTo>
                <a:lnTo>
                  <a:pt x="43814" y="8712"/>
                </a:lnTo>
                <a:lnTo>
                  <a:pt x="41313" y="8572"/>
                </a:lnTo>
                <a:lnTo>
                  <a:pt x="38849" y="8000"/>
                </a:lnTo>
                <a:lnTo>
                  <a:pt x="36512" y="7073"/>
                </a:lnTo>
                <a:close/>
              </a:path>
              <a:path w="46989" h="50800">
                <a:moveTo>
                  <a:pt x="6146" y="10579"/>
                </a:moveTo>
                <a:lnTo>
                  <a:pt x="4559" y="10998"/>
                </a:lnTo>
                <a:lnTo>
                  <a:pt x="2908" y="11290"/>
                </a:lnTo>
                <a:lnTo>
                  <a:pt x="1206" y="11468"/>
                </a:lnTo>
                <a:lnTo>
                  <a:pt x="774" y="12103"/>
                </a:lnTo>
                <a:lnTo>
                  <a:pt x="380" y="12763"/>
                </a:lnTo>
                <a:lnTo>
                  <a:pt x="0" y="13462"/>
                </a:lnTo>
                <a:lnTo>
                  <a:pt x="876" y="14617"/>
                </a:lnTo>
                <a:lnTo>
                  <a:pt x="1663" y="15887"/>
                </a:lnTo>
                <a:lnTo>
                  <a:pt x="2336" y="17259"/>
                </a:lnTo>
                <a:lnTo>
                  <a:pt x="3175" y="14808"/>
                </a:lnTo>
                <a:lnTo>
                  <a:pt x="4483" y="12547"/>
                </a:lnTo>
                <a:lnTo>
                  <a:pt x="6146" y="10579"/>
                </a:lnTo>
                <a:close/>
              </a:path>
              <a:path w="46989" h="50800">
                <a:moveTo>
                  <a:pt x="28651" y="2311"/>
                </a:moveTo>
                <a:lnTo>
                  <a:pt x="22326" y="2311"/>
                </a:lnTo>
                <a:lnTo>
                  <a:pt x="26720" y="2438"/>
                </a:lnTo>
                <a:lnTo>
                  <a:pt x="28320" y="2743"/>
                </a:lnTo>
                <a:lnTo>
                  <a:pt x="29819" y="3238"/>
                </a:lnTo>
                <a:lnTo>
                  <a:pt x="28651" y="2311"/>
                </a:lnTo>
                <a:close/>
              </a:path>
              <a:path w="46989" h="50800">
                <a:moveTo>
                  <a:pt x="21564" y="0"/>
                </a:moveTo>
                <a:lnTo>
                  <a:pt x="20878" y="990"/>
                </a:lnTo>
                <a:lnTo>
                  <a:pt x="20142" y="1904"/>
                </a:lnTo>
                <a:lnTo>
                  <a:pt x="19329" y="2781"/>
                </a:lnTo>
                <a:lnTo>
                  <a:pt x="20815" y="2476"/>
                </a:lnTo>
                <a:lnTo>
                  <a:pt x="22326" y="2311"/>
                </a:lnTo>
                <a:lnTo>
                  <a:pt x="28651" y="2311"/>
                </a:lnTo>
                <a:lnTo>
                  <a:pt x="27431" y="1193"/>
                </a:lnTo>
                <a:lnTo>
                  <a:pt x="26377" y="12"/>
                </a:lnTo>
                <a:lnTo>
                  <a:pt x="215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6" name="object 2076"/>
          <p:cNvSpPr/>
          <p:nvPr/>
        </p:nvSpPr>
        <p:spPr>
          <a:xfrm>
            <a:off x="4647450" y="5046980"/>
            <a:ext cx="12420" cy="7213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7" name="object 2077"/>
          <p:cNvSpPr/>
          <p:nvPr/>
        </p:nvSpPr>
        <p:spPr>
          <a:xfrm>
            <a:off x="4644758" y="5046091"/>
            <a:ext cx="20955" cy="12065"/>
          </a:xfrm>
          <a:custGeom>
            <a:avLst/>
            <a:gdLst/>
            <a:ahLst/>
            <a:cxnLst/>
            <a:rect l="l" t="t" r="r" b="b"/>
            <a:pathLst>
              <a:path w="20954" h="12064">
                <a:moveTo>
                  <a:pt x="7811" y="7167"/>
                </a:moveTo>
                <a:lnTo>
                  <a:pt x="2692" y="8102"/>
                </a:lnTo>
                <a:lnTo>
                  <a:pt x="1714" y="9131"/>
                </a:lnTo>
                <a:lnTo>
                  <a:pt x="812" y="10236"/>
                </a:lnTo>
                <a:lnTo>
                  <a:pt x="0" y="11455"/>
                </a:lnTo>
                <a:lnTo>
                  <a:pt x="1701" y="11290"/>
                </a:lnTo>
                <a:lnTo>
                  <a:pt x="3352" y="10985"/>
                </a:lnTo>
                <a:lnTo>
                  <a:pt x="4940" y="10566"/>
                </a:lnTo>
                <a:lnTo>
                  <a:pt x="7811" y="7167"/>
                </a:lnTo>
                <a:close/>
              </a:path>
              <a:path w="20954" h="12064">
                <a:moveTo>
                  <a:pt x="12392" y="4172"/>
                </a:moveTo>
                <a:lnTo>
                  <a:pt x="8255" y="6642"/>
                </a:lnTo>
                <a:lnTo>
                  <a:pt x="7811" y="7167"/>
                </a:lnTo>
                <a:lnTo>
                  <a:pt x="12039" y="4597"/>
                </a:lnTo>
                <a:lnTo>
                  <a:pt x="12392" y="4172"/>
                </a:lnTo>
                <a:close/>
              </a:path>
              <a:path w="20954" h="12064">
                <a:moveTo>
                  <a:pt x="20358" y="0"/>
                </a:moveTo>
                <a:lnTo>
                  <a:pt x="18592" y="139"/>
                </a:lnTo>
                <a:lnTo>
                  <a:pt x="16840" y="431"/>
                </a:lnTo>
                <a:lnTo>
                  <a:pt x="15112" y="901"/>
                </a:lnTo>
                <a:lnTo>
                  <a:pt x="12392" y="4172"/>
                </a:lnTo>
                <a:lnTo>
                  <a:pt x="12979" y="3822"/>
                </a:lnTo>
                <a:lnTo>
                  <a:pt x="18135" y="2768"/>
                </a:lnTo>
                <a:lnTo>
                  <a:pt x="18935" y="1904"/>
                </a:lnTo>
                <a:lnTo>
                  <a:pt x="19737" y="901"/>
                </a:lnTo>
                <a:lnTo>
                  <a:pt x="203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8" name="object 2078"/>
          <p:cNvSpPr/>
          <p:nvPr/>
        </p:nvSpPr>
        <p:spPr>
          <a:xfrm>
            <a:off x="4678286" y="5048136"/>
            <a:ext cx="4317" cy="2349"/>
          </a:xfrm>
          <a:prstGeom prst="rect">
            <a:avLst/>
          </a:prstGeom>
          <a:blipFill>
            <a:blip r:embed="rId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9" name="object 2079"/>
          <p:cNvSpPr/>
          <p:nvPr/>
        </p:nvSpPr>
        <p:spPr>
          <a:xfrm>
            <a:off x="4669929" y="5046091"/>
            <a:ext cx="17780" cy="8890"/>
          </a:xfrm>
          <a:custGeom>
            <a:avLst/>
            <a:gdLst/>
            <a:ahLst/>
            <a:cxnLst/>
            <a:rect l="l" t="t" r="r" b="b"/>
            <a:pathLst>
              <a:path w="17779" h="8889">
                <a:moveTo>
                  <a:pt x="0" y="0"/>
                </a:moveTo>
                <a:lnTo>
                  <a:pt x="1054" y="1181"/>
                </a:lnTo>
                <a:lnTo>
                  <a:pt x="2209" y="2247"/>
                </a:lnTo>
                <a:lnTo>
                  <a:pt x="3441" y="3225"/>
                </a:lnTo>
                <a:lnTo>
                  <a:pt x="5956" y="4038"/>
                </a:lnTo>
                <a:lnTo>
                  <a:pt x="8191" y="5372"/>
                </a:lnTo>
                <a:lnTo>
                  <a:pt x="10134" y="7073"/>
                </a:lnTo>
                <a:lnTo>
                  <a:pt x="12471" y="7988"/>
                </a:lnTo>
                <a:lnTo>
                  <a:pt x="14935" y="8559"/>
                </a:lnTo>
                <a:lnTo>
                  <a:pt x="17437" y="8699"/>
                </a:lnTo>
                <a:lnTo>
                  <a:pt x="16040" y="7010"/>
                </a:lnTo>
                <a:lnTo>
                  <a:pt x="14427" y="5587"/>
                </a:lnTo>
                <a:lnTo>
                  <a:pt x="12674" y="4381"/>
                </a:lnTo>
                <a:lnTo>
                  <a:pt x="11125" y="3784"/>
                </a:lnTo>
                <a:lnTo>
                  <a:pt x="9677" y="2997"/>
                </a:lnTo>
                <a:lnTo>
                  <a:pt x="8356" y="2044"/>
                </a:lnTo>
                <a:lnTo>
                  <a:pt x="5714" y="927"/>
                </a:lnTo>
                <a:lnTo>
                  <a:pt x="2882" y="253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0" name="object 2080"/>
          <p:cNvSpPr/>
          <p:nvPr/>
        </p:nvSpPr>
        <p:spPr>
          <a:xfrm>
            <a:off x="4640262" y="5064950"/>
            <a:ext cx="3766" cy="16916"/>
          </a:xfrm>
          <a:prstGeom prst="rect">
            <a:avLst/>
          </a:prstGeom>
          <a:blipFill>
            <a:blip r:embed="rId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1" name="object 2081"/>
          <p:cNvSpPr/>
          <p:nvPr/>
        </p:nvSpPr>
        <p:spPr>
          <a:xfrm>
            <a:off x="4641418" y="5059540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46" y="0"/>
                </a:moveTo>
                <a:lnTo>
                  <a:pt x="1257" y="1663"/>
                </a:lnTo>
                <a:lnTo>
                  <a:pt x="533" y="3454"/>
                </a:lnTo>
                <a:lnTo>
                  <a:pt x="0" y="5410"/>
                </a:lnTo>
                <a:lnTo>
                  <a:pt x="1485" y="8547"/>
                </a:lnTo>
                <a:lnTo>
                  <a:pt x="2387" y="11988"/>
                </a:lnTo>
                <a:lnTo>
                  <a:pt x="2616" y="15392"/>
                </a:lnTo>
                <a:lnTo>
                  <a:pt x="2489" y="17830"/>
                </a:lnTo>
                <a:lnTo>
                  <a:pt x="2057" y="20154"/>
                </a:lnTo>
                <a:lnTo>
                  <a:pt x="1346" y="22326"/>
                </a:lnTo>
                <a:lnTo>
                  <a:pt x="2082" y="23812"/>
                </a:lnTo>
                <a:lnTo>
                  <a:pt x="2971" y="25234"/>
                </a:lnTo>
                <a:lnTo>
                  <a:pt x="3987" y="26555"/>
                </a:lnTo>
                <a:lnTo>
                  <a:pt x="4902" y="24841"/>
                </a:lnTo>
                <a:lnTo>
                  <a:pt x="5626" y="23012"/>
                </a:lnTo>
                <a:lnTo>
                  <a:pt x="6159" y="21056"/>
                </a:lnTo>
                <a:lnTo>
                  <a:pt x="4965" y="18592"/>
                </a:lnTo>
                <a:lnTo>
                  <a:pt x="4127" y="15951"/>
                </a:lnTo>
                <a:lnTo>
                  <a:pt x="3149" y="9944"/>
                </a:lnTo>
                <a:lnTo>
                  <a:pt x="3479" y="6730"/>
                </a:lnTo>
                <a:lnTo>
                  <a:pt x="4470" y="3809"/>
                </a:lnTo>
                <a:lnTo>
                  <a:pt x="3797" y="2438"/>
                </a:lnTo>
                <a:lnTo>
                  <a:pt x="3022" y="1168"/>
                </a:lnTo>
                <a:lnTo>
                  <a:pt x="21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2" name="object 2082"/>
          <p:cNvSpPr/>
          <p:nvPr/>
        </p:nvSpPr>
        <p:spPr>
          <a:xfrm>
            <a:off x="4691837" y="5046535"/>
            <a:ext cx="42633" cy="44792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3" name="object 2083"/>
          <p:cNvSpPr/>
          <p:nvPr/>
        </p:nvSpPr>
        <p:spPr>
          <a:xfrm>
            <a:off x="4697285" y="5047196"/>
            <a:ext cx="10858" cy="6273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4" name="object 2084"/>
          <p:cNvSpPr/>
          <p:nvPr/>
        </p:nvSpPr>
        <p:spPr>
          <a:xfrm>
            <a:off x="4718380" y="5046980"/>
            <a:ext cx="9080" cy="5143"/>
          </a:xfrm>
          <a:prstGeom prst="rect">
            <a:avLst/>
          </a:prstGeom>
          <a:blipFill>
            <a:blip r:embed="rId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5" name="object 2085"/>
          <p:cNvSpPr/>
          <p:nvPr/>
        </p:nvSpPr>
        <p:spPr>
          <a:xfrm>
            <a:off x="4712068" y="5046535"/>
            <a:ext cx="18376" cy="9207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6" name="object 2086"/>
          <p:cNvSpPr/>
          <p:nvPr/>
        </p:nvSpPr>
        <p:spPr>
          <a:xfrm>
            <a:off x="4733201" y="5062347"/>
            <a:ext cx="1690" cy="10858"/>
          </a:xfrm>
          <a:prstGeom prst="rect">
            <a:avLst/>
          </a:prstGeom>
          <a:blipFill>
            <a:blip r:embed="rId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7" name="object 2087"/>
          <p:cNvSpPr/>
          <p:nvPr/>
        </p:nvSpPr>
        <p:spPr>
          <a:xfrm>
            <a:off x="4691126" y="5063147"/>
            <a:ext cx="1833" cy="11747"/>
          </a:xfrm>
          <a:prstGeom prst="rect">
            <a:avLst/>
          </a:prstGeom>
          <a:blipFill>
            <a:blip r:embed="rId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8" name="object 2088"/>
          <p:cNvSpPr/>
          <p:nvPr/>
        </p:nvSpPr>
        <p:spPr>
          <a:xfrm>
            <a:off x="4689703" y="5044580"/>
            <a:ext cx="47625" cy="50165"/>
          </a:xfrm>
          <a:custGeom>
            <a:avLst/>
            <a:gdLst/>
            <a:ahLst/>
            <a:cxnLst/>
            <a:rect l="l" t="t" r="r" b="b"/>
            <a:pathLst>
              <a:path w="47625" h="50164">
                <a:moveTo>
                  <a:pt x="2806" y="30314"/>
                </a:moveTo>
                <a:lnTo>
                  <a:pt x="2311" y="32753"/>
                </a:lnTo>
                <a:lnTo>
                  <a:pt x="1524" y="35026"/>
                </a:lnTo>
                <a:lnTo>
                  <a:pt x="469" y="37122"/>
                </a:lnTo>
                <a:lnTo>
                  <a:pt x="4940" y="44602"/>
                </a:lnTo>
                <a:lnTo>
                  <a:pt x="13398" y="49872"/>
                </a:lnTo>
                <a:lnTo>
                  <a:pt x="22123" y="49872"/>
                </a:lnTo>
                <a:lnTo>
                  <a:pt x="23279" y="49847"/>
                </a:lnTo>
                <a:lnTo>
                  <a:pt x="31094" y="48429"/>
                </a:lnTo>
                <a:lnTo>
                  <a:pt x="34647" y="46748"/>
                </a:lnTo>
                <a:lnTo>
                  <a:pt x="23126" y="46748"/>
                </a:lnTo>
                <a:lnTo>
                  <a:pt x="21717" y="46710"/>
                </a:lnTo>
                <a:lnTo>
                  <a:pt x="12242" y="46202"/>
                </a:lnTo>
                <a:lnTo>
                  <a:pt x="5499" y="38734"/>
                </a:lnTo>
                <a:lnTo>
                  <a:pt x="2806" y="30314"/>
                </a:lnTo>
                <a:close/>
              </a:path>
              <a:path w="47625" h="50164">
                <a:moveTo>
                  <a:pt x="44767" y="28625"/>
                </a:moveTo>
                <a:lnTo>
                  <a:pt x="42086" y="35893"/>
                </a:lnTo>
                <a:lnTo>
                  <a:pt x="37423" y="41630"/>
                </a:lnTo>
                <a:lnTo>
                  <a:pt x="31022" y="45395"/>
                </a:lnTo>
                <a:lnTo>
                  <a:pt x="23126" y="46748"/>
                </a:lnTo>
                <a:lnTo>
                  <a:pt x="34647" y="46748"/>
                </a:lnTo>
                <a:lnTo>
                  <a:pt x="37914" y="45202"/>
                </a:lnTo>
                <a:lnTo>
                  <a:pt x="43454" y="40360"/>
                </a:lnTo>
                <a:lnTo>
                  <a:pt x="47434" y="34099"/>
                </a:lnTo>
                <a:lnTo>
                  <a:pt x="46316" y="32384"/>
                </a:lnTo>
                <a:lnTo>
                  <a:pt x="45415" y="30543"/>
                </a:lnTo>
                <a:lnTo>
                  <a:pt x="44767" y="28625"/>
                </a:lnTo>
                <a:close/>
              </a:path>
              <a:path w="47625" h="50164">
                <a:moveTo>
                  <a:pt x="7569" y="8889"/>
                </a:moveTo>
                <a:lnTo>
                  <a:pt x="5854" y="9423"/>
                </a:lnTo>
                <a:lnTo>
                  <a:pt x="4064" y="9804"/>
                </a:lnTo>
                <a:lnTo>
                  <a:pt x="2197" y="10032"/>
                </a:lnTo>
                <a:lnTo>
                  <a:pt x="1384" y="11137"/>
                </a:lnTo>
                <a:lnTo>
                  <a:pt x="647" y="12331"/>
                </a:lnTo>
                <a:lnTo>
                  <a:pt x="0" y="13601"/>
                </a:lnTo>
                <a:lnTo>
                  <a:pt x="863" y="15112"/>
                </a:lnTo>
                <a:lnTo>
                  <a:pt x="1574" y="16763"/>
                </a:lnTo>
                <a:lnTo>
                  <a:pt x="2120" y="18567"/>
                </a:lnTo>
                <a:lnTo>
                  <a:pt x="3009" y="14871"/>
                </a:lnTo>
                <a:lnTo>
                  <a:pt x="4940" y="11569"/>
                </a:lnTo>
                <a:lnTo>
                  <a:pt x="7569" y="8889"/>
                </a:lnTo>
                <a:close/>
              </a:path>
              <a:path w="47625" h="50164">
                <a:moveTo>
                  <a:pt x="45923" y="10794"/>
                </a:moveTo>
                <a:lnTo>
                  <a:pt x="44843" y="10972"/>
                </a:lnTo>
                <a:lnTo>
                  <a:pt x="40741" y="11163"/>
                </a:lnTo>
                <a:lnTo>
                  <a:pt x="42100" y="13195"/>
                </a:lnTo>
                <a:lnTo>
                  <a:pt x="43167" y="15430"/>
                </a:lnTo>
                <a:lnTo>
                  <a:pt x="43942" y="17767"/>
                </a:lnTo>
                <a:lnTo>
                  <a:pt x="44310" y="15239"/>
                </a:lnTo>
                <a:lnTo>
                  <a:pt x="44996" y="12915"/>
                </a:lnTo>
                <a:lnTo>
                  <a:pt x="45862" y="10972"/>
                </a:lnTo>
                <a:lnTo>
                  <a:pt x="45923" y="10794"/>
                </a:lnTo>
                <a:close/>
              </a:path>
              <a:path w="47625" h="50164">
                <a:moveTo>
                  <a:pt x="20840" y="0"/>
                </a:moveTo>
                <a:lnTo>
                  <a:pt x="20104" y="927"/>
                </a:lnTo>
                <a:lnTo>
                  <a:pt x="19025" y="2057"/>
                </a:lnTo>
                <a:lnTo>
                  <a:pt x="18440" y="2616"/>
                </a:lnTo>
                <a:lnTo>
                  <a:pt x="19723" y="2285"/>
                </a:lnTo>
                <a:lnTo>
                  <a:pt x="21031" y="2057"/>
                </a:lnTo>
                <a:lnTo>
                  <a:pt x="22364" y="1955"/>
                </a:lnTo>
                <a:lnTo>
                  <a:pt x="21310" y="673"/>
                </a:lnTo>
                <a:lnTo>
                  <a:pt x="208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9" name="object 2089"/>
          <p:cNvSpPr/>
          <p:nvPr/>
        </p:nvSpPr>
        <p:spPr>
          <a:xfrm>
            <a:off x="4695113" y="5045380"/>
            <a:ext cx="10083" cy="5702"/>
          </a:xfrm>
          <a:prstGeom prst="rect">
            <a:avLst/>
          </a:prstGeom>
          <a:blipFill>
            <a:blip r:embed="rId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0" name="object 2090"/>
          <p:cNvSpPr/>
          <p:nvPr/>
        </p:nvSpPr>
        <p:spPr>
          <a:xfrm>
            <a:off x="4691913" y="5044275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18427" y="0"/>
                </a:moveTo>
                <a:lnTo>
                  <a:pt x="16687" y="215"/>
                </a:lnTo>
                <a:lnTo>
                  <a:pt x="14960" y="584"/>
                </a:lnTo>
                <a:lnTo>
                  <a:pt x="13284" y="1104"/>
                </a:lnTo>
                <a:lnTo>
                  <a:pt x="10604" y="3860"/>
                </a:lnTo>
                <a:lnTo>
                  <a:pt x="7188" y="5854"/>
                </a:lnTo>
                <a:lnTo>
                  <a:pt x="3200" y="6807"/>
                </a:lnTo>
                <a:lnTo>
                  <a:pt x="2031" y="7861"/>
                </a:lnTo>
                <a:lnTo>
                  <a:pt x="952" y="9042"/>
                </a:lnTo>
                <a:lnTo>
                  <a:pt x="0" y="10337"/>
                </a:lnTo>
                <a:lnTo>
                  <a:pt x="1854" y="10121"/>
                </a:lnTo>
                <a:lnTo>
                  <a:pt x="3657" y="9728"/>
                </a:lnTo>
                <a:lnTo>
                  <a:pt x="5372" y="9207"/>
                </a:lnTo>
                <a:lnTo>
                  <a:pt x="8305" y="6210"/>
                </a:lnTo>
                <a:lnTo>
                  <a:pt x="12103" y="4000"/>
                </a:lnTo>
                <a:lnTo>
                  <a:pt x="16230" y="2933"/>
                </a:lnTo>
                <a:lnTo>
                  <a:pt x="17094" y="2108"/>
                </a:lnTo>
                <a:lnTo>
                  <a:pt x="17906" y="1244"/>
                </a:lnTo>
                <a:lnTo>
                  <a:pt x="18643" y="317"/>
                </a:lnTo>
                <a:lnTo>
                  <a:pt x="184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1" name="object 2091"/>
          <p:cNvSpPr/>
          <p:nvPr/>
        </p:nvSpPr>
        <p:spPr>
          <a:xfrm>
            <a:off x="4715903" y="5044122"/>
            <a:ext cx="17691" cy="8508"/>
          </a:xfrm>
          <a:prstGeom prst="rect">
            <a:avLst/>
          </a:prstGeom>
          <a:blipFill>
            <a:blip r:embed="rId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2" name="object 2092"/>
          <p:cNvSpPr/>
          <p:nvPr/>
        </p:nvSpPr>
        <p:spPr>
          <a:xfrm>
            <a:off x="4710544" y="5044122"/>
            <a:ext cx="25400" cy="12065"/>
          </a:xfrm>
          <a:custGeom>
            <a:avLst/>
            <a:gdLst/>
            <a:ahLst/>
            <a:cxnLst/>
            <a:rect l="l" t="t" r="r" b="b"/>
            <a:pathLst>
              <a:path w="25400" h="12064">
                <a:moveTo>
                  <a:pt x="16916" y="8000"/>
                </a:moveTo>
                <a:lnTo>
                  <a:pt x="18021" y="9093"/>
                </a:lnTo>
                <a:lnTo>
                  <a:pt x="19024" y="10312"/>
                </a:lnTo>
                <a:lnTo>
                  <a:pt x="19900" y="11620"/>
                </a:lnTo>
                <a:lnTo>
                  <a:pt x="20637" y="11633"/>
                </a:lnTo>
                <a:lnTo>
                  <a:pt x="21793" y="11607"/>
                </a:lnTo>
                <a:lnTo>
                  <a:pt x="24002" y="11429"/>
                </a:lnTo>
                <a:lnTo>
                  <a:pt x="25082" y="11252"/>
                </a:lnTo>
                <a:lnTo>
                  <a:pt x="24460" y="10261"/>
                </a:lnTo>
                <a:lnTo>
                  <a:pt x="23774" y="9334"/>
                </a:lnTo>
                <a:lnTo>
                  <a:pt x="23037" y="8470"/>
                </a:lnTo>
                <a:lnTo>
                  <a:pt x="19075" y="8407"/>
                </a:lnTo>
                <a:lnTo>
                  <a:pt x="17983" y="8242"/>
                </a:lnTo>
                <a:lnTo>
                  <a:pt x="16916" y="8000"/>
                </a:lnTo>
                <a:close/>
              </a:path>
              <a:path w="25400" h="12064">
                <a:moveTo>
                  <a:pt x="5359" y="0"/>
                </a:moveTo>
                <a:lnTo>
                  <a:pt x="1295" y="0"/>
                </a:lnTo>
                <a:lnTo>
                  <a:pt x="190" y="215"/>
                </a:lnTo>
                <a:lnTo>
                  <a:pt x="0" y="457"/>
                </a:lnTo>
                <a:lnTo>
                  <a:pt x="482" y="1130"/>
                </a:lnTo>
                <a:lnTo>
                  <a:pt x="990" y="1777"/>
                </a:lnTo>
                <a:lnTo>
                  <a:pt x="1524" y="2412"/>
                </a:lnTo>
                <a:lnTo>
                  <a:pt x="5638" y="2438"/>
                </a:lnTo>
                <a:lnTo>
                  <a:pt x="6756" y="2603"/>
                </a:lnTo>
                <a:lnTo>
                  <a:pt x="7823" y="2857"/>
                </a:lnTo>
                <a:lnTo>
                  <a:pt x="6934" y="1981"/>
                </a:lnTo>
                <a:lnTo>
                  <a:pt x="6096" y="1015"/>
                </a:lnTo>
                <a:lnTo>
                  <a:pt x="535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3" name="object 2093"/>
          <p:cNvSpPr/>
          <p:nvPr/>
        </p:nvSpPr>
        <p:spPr>
          <a:xfrm>
            <a:off x="4710404" y="504423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0" y="139"/>
                </a:lnTo>
                <a:lnTo>
                  <a:pt x="139" y="342"/>
                </a:lnTo>
                <a:lnTo>
                  <a:pt x="26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4" name="object 2094"/>
          <p:cNvSpPr/>
          <p:nvPr/>
        </p:nvSpPr>
        <p:spPr>
          <a:xfrm>
            <a:off x="4686782" y="5064963"/>
            <a:ext cx="1752" cy="11290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5" name="object 2095"/>
          <p:cNvSpPr/>
          <p:nvPr/>
        </p:nvSpPr>
        <p:spPr>
          <a:xfrm>
            <a:off x="4687417" y="5058181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285" y="0"/>
                </a:moveTo>
                <a:lnTo>
                  <a:pt x="1269" y="2044"/>
                </a:lnTo>
                <a:lnTo>
                  <a:pt x="482" y="4305"/>
                </a:lnTo>
                <a:lnTo>
                  <a:pt x="0" y="6794"/>
                </a:lnTo>
                <a:lnTo>
                  <a:pt x="596" y="8788"/>
                </a:lnTo>
                <a:lnTo>
                  <a:pt x="977" y="10845"/>
                </a:lnTo>
                <a:lnTo>
                  <a:pt x="1015" y="14668"/>
                </a:lnTo>
                <a:lnTo>
                  <a:pt x="762" y="16408"/>
                </a:lnTo>
                <a:lnTo>
                  <a:pt x="355" y="18072"/>
                </a:lnTo>
                <a:lnTo>
                  <a:pt x="914" y="19977"/>
                </a:lnTo>
                <a:lnTo>
                  <a:pt x="1739" y="21805"/>
                </a:lnTo>
                <a:lnTo>
                  <a:pt x="2755" y="23520"/>
                </a:lnTo>
                <a:lnTo>
                  <a:pt x="3822" y="21424"/>
                </a:lnTo>
                <a:lnTo>
                  <a:pt x="4610" y="19151"/>
                </a:lnTo>
                <a:lnTo>
                  <a:pt x="5105" y="16713"/>
                </a:lnTo>
                <a:lnTo>
                  <a:pt x="4686" y="15405"/>
                </a:lnTo>
                <a:lnTo>
                  <a:pt x="4368" y="14071"/>
                </a:lnTo>
                <a:lnTo>
                  <a:pt x="3708" y="10020"/>
                </a:lnTo>
                <a:lnTo>
                  <a:pt x="3835" y="7416"/>
                </a:lnTo>
                <a:lnTo>
                  <a:pt x="4419" y="4965"/>
                </a:lnTo>
                <a:lnTo>
                  <a:pt x="3860" y="3162"/>
                </a:lnTo>
                <a:lnTo>
                  <a:pt x="3149" y="1511"/>
                </a:lnTo>
                <a:lnTo>
                  <a:pt x="228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6" name="object 2096"/>
          <p:cNvSpPr/>
          <p:nvPr/>
        </p:nvSpPr>
        <p:spPr>
          <a:xfrm>
            <a:off x="4733645" y="5006835"/>
            <a:ext cx="66421" cy="71843"/>
          </a:xfrm>
          <a:prstGeom prst="rect">
            <a:avLst/>
          </a:prstGeom>
          <a:blipFill>
            <a:blip r:embed="rId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7" name="object 2097"/>
          <p:cNvSpPr/>
          <p:nvPr/>
        </p:nvSpPr>
        <p:spPr>
          <a:xfrm>
            <a:off x="4760417" y="5032540"/>
            <a:ext cx="35966" cy="19164"/>
          </a:xfrm>
          <a:prstGeom prst="rect">
            <a:avLst/>
          </a:prstGeom>
          <a:blipFill>
            <a:blip r:embed="rId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8" name="object 2098"/>
          <p:cNvSpPr/>
          <p:nvPr/>
        </p:nvSpPr>
        <p:spPr>
          <a:xfrm>
            <a:off x="4752654" y="5004422"/>
            <a:ext cx="83009" cy="56946"/>
          </a:xfrm>
          <a:prstGeom prst="rect">
            <a:avLst/>
          </a:prstGeom>
          <a:blipFill>
            <a:blip r:embed="rId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9" name="object 2099"/>
          <p:cNvSpPr/>
          <p:nvPr/>
        </p:nvSpPr>
        <p:spPr>
          <a:xfrm>
            <a:off x="4805222" y="5024348"/>
            <a:ext cx="38125" cy="36512"/>
          </a:xfrm>
          <a:prstGeom prst="rect">
            <a:avLst/>
          </a:prstGeom>
          <a:blipFill>
            <a:blip r:embed="rId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0" name="object 2100"/>
          <p:cNvSpPr/>
          <p:nvPr/>
        </p:nvSpPr>
        <p:spPr>
          <a:xfrm>
            <a:off x="4799584" y="5021999"/>
            <a:ext cx="38188" cy="36169"/>
          </a:xfrm>
          <a:prstGeom prst="rect">
            <a:avLst/>
          </a:prstGeom>
          <a:blipFill>
            <a:blip r:embed="rId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1" name="object 2101"/>
          <p:cNvSpPr/>
          <p:nvPr/>
        </p:nvSpPr>
        <p:spPr>
          <a:xfrm>
            <a:off x="4795291" y="5014112"/>
            <a:ext cx="52565" cy="50380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2" name="object 2102"/>
          <p:cNvSpPr/>
          <p:nvPr/>
        </p:nvSpPr>
        <p:spPr>
          <a:xfrm>
            <a:off x="4795558" y="5020818"/>
            <a:ext cx="88417" cy="63779"/>
          </a:xfrm>
          <a:prstGeom prst="rect">
            <a:avLst/>
          </a:prstGeom>
          <a:blipFill>
            <a:blip r:embed="rId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3" name="object 2103"/>
          <p:cNvSpPr/>
          <p:nvPr/>
        </p:nvSpPr>
        <p:spPr>
          <a:xfrm>
            <a:off x="4840351" y="5043373"/>
            <a:ext cx="37477" cy="23063"/>
          </a:xfrm>
          <a:prstGeom prst="rect">
            <a:avLst/>
          </a:prstGeom>
          <a:blipFill>
            <a:blip r:embed="rId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4" name="object 2104"/>
          <p:cNvSpPr/>
          <p:nvPr/>
        </p:nvSpPr>
        <p:spPr>
          <a:xfrm>
            <a:off x="4836007" y="5037328"/>
            <a:ext cx="52455" cy="50393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5" name="object 2105"/>
          <p:cNvSpPr/>
          <p:nvPr/>
        </p:nvSpPr>
        <p:spPr>
          <a:xfrm>
            <a:off x="4836909" y="5041696"/>
            <a:ext cx="10655" cy="16192"/>
          </a:xfrm>
          <a:prstGeom prst="rect">
            <a:avLst/>
          </a:prstGeom>
          <a:blipFill>
            <a:blip r:embed="rId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6" name="object 2106"/>
          <p:cNvSpPr/>
          <p:nvPr/>
        </p:nvSpPr>
        <p:spPr>
          <a:xfrm>
            <a:off x="4836159" y="5056111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749" y="0"/>
                </a:moveTo>
                <a:lnTo>
                  <a:pt x="415" y="1219"/>
                </a:lnTo>
                <a:lnTo>
                  <a:pt x="177" y="2349"/>
                </a:lnTo>
                <a:lnTo>
                  <a:pt x="0" y="3594"/>
                </a:lnTo>
                <a:lnTo>
                  <a:pt x="850" y="3035"/>
                </a:lnTo>
                <a:lnTo>
                  <a:pt x="1753" y="2349"/>
                </a:lnTo>
                <a:lnTo>
                  <a:pt x="2425" y="1778"/>
                </a:lnTo>
                <a:lnTo>
                  <a:pt x="1770" y="1143"/>
                </a:lnTo>
                <a:lnTo>
                  <a:pt x="1282" y="622"/>
                </a:lnTo>
                <a:lnTo>
                  <a:pt x="7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7" name="object 2107"/>
          <p:cNvSpPr/>
          <p:nvPr/>
        </p:nvSpPr>
        <p:spPr>
          <a:xfrm>
            <a:off x="4391028" y="5545696"/>
            <a:ext cx="42580" cy="44818"/>
          </a:xfrm>
          <a:prstGeom prst="rect">
            <a:avLst/>
          </a:prstGeom>
          <a:blipFill>
            <a:blip r:embed="rId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8" name="object 2108"/>
          <p:cNvSpPr/>
          <p:nvPr/>
        </p:nvSpPr>
        <p:spPr>
          <a:xfrm>
            <a:off x="4388193" y="554257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15887" y="46520"/>
                </a:moveTo>
                <a:lnTo>
                  <a:pt x="17221" y="47612"/>
                </a:lnTo>
                <a:lnTo>
                  <a:pt x="18453" y="48831"/>
                </a:lnTo>
                <a:lnTo>
                  <a:pt x="19545" y="50152"/>
                </a:lnTo>
                <a:lnTo>
                  <a:pt x="20535" y="50266"/>
                </a:lnTo>
                <a:lnTo>
                  <a:pt x="21005" y="49453"/>
                </a:lnTo>
                <a:lnTo>
                  <a:pt x="21501" y="48691"/>
                </a:lnTo>
                <a:lnTo>
                  <a:pt x="22034" y="47942"/>
                </a:lnTo>
                <a:lnTo>
                  <a:pt x="19824" y="47815"/>
                </a:lnTo>
                <a:lnTo>
                  <a:pt x="17767" y="47307"/>
                </a:lnTo>
                <a:lnTo>
                  <a:pt x="15887" y="46520"/>
                </a:lnTo>
                <a:close/>
              </a:path>
              <a:path w="48895" h="50800">
                <a:moveTo>
                  <a:pt x="2832" y="29629"/>
                </a:moveTo>
                <a:lnTo>
                  <a:pt x="2171" y="32042"/>
                </a:lnTo>
                <a:lnTo>
                  <a:pt x="1206" y="34226"/>
                </a:lnTo>
                <a:lnTo>
                  <a:pt x="0" y="36182"/>
                </a:lnTo>
                <a:lnTo>
                  <a:pt x="749" y="37858"/>
                </a:lnTo>
                <a:lnTo>
                  <a:pt x="1663" y="39395"/>
                </a:lnTo>
                <a:lnTo>
                  <a:pt x="2717" y="40779"/>
                </a:lnTo>
                <a:lnTo>
                  <a:pt x="5397" y="41084"/>
                </a:lnTo>
                <a:lnTo>
                  <a:pt x="8026" y="41884"/>
                </a:lnTo>
                <a:lnTo>
                  <a:pt x="10490" y="43065"/>
                </a:lnTo>
                <a:lnTo>
                  <a:pt x="6642" y="39624"/>
                </a:lnTo>
                <a:lnTo>
                  <a:pt x="4013" y="34734"/>
                </a:lnTo>
                <a:lnTo>
                  <a:pt x="2832" y="29629"/>
                </a:lnTo>
                <a:close/>
              </a:path>
              <a:path w="48895" h="50800">
                <a:moveTo>
                  <a:pt x="44551" y="33832"/>
                </a:moveTo>
                <a:lnTo>
                  <a:pt x="44157" y="34874"/>
                </a:lnTo>
                <a:lnTo>
                  <a:pt x="43675" y="35864"/>
                </a:lnTo>
                <a:lnTo>
                  <a:pt x="43103" y="36817"/>
                </a:lnTo>
                <a:lnTo>
                  <a:pt x="45237" y="36779"/>
                </a:lnTo>
                <a:lnTo>
                  <a:pt x="44970" y="35826"/>
                </a:lnTo>
                <a:lnTo>
                  <a:pt x="44742" y="34848"/>
                </a:lnTo>
                <a:lnTo>
                  <a:pt x="44551" y="33832"/>
                </a:lnTo>
                <a:close/>
              </a:path>
              <a:path w="48895" h="50800">
                <a:moveTo>
                  <a:pt x="36447" y="3124"/>
                </a:moveTo>
                <a:lnTo>
                  <a:pt x="24333" y="3124"/>
                </a:lnTo>
                <a:lnTo>
                  <a:pt x="25755" y="3162"/>
                </a:lnTo>
                <a:lnTo>
                  <a:pt x="32992" y="5070"/>
                </a:lnTo>
                <a:lnTo>
                  <a:pt x="38795" y="9437"/>
                </a:lnTo>
                <a:lnTo>
                  <a:pt x="42993" y="15483"/>
                </a:lnTo>
                <a:lnTo>
                  <a:pt x="45415" y="22428"/>
                </a:lnTo>
                <a:lnTo>
                  <a:pt x="46177" y="20040"/>
                </a:lnTo>
                <a:lnTo>
                  <a:pt x="47244" y="17843"/>
                </a:lnTo>
                <a:lnTo>
                  <a:pt x="48577" y="15849"/>
                </a:lnTo>
                <a:lnTo>
                  <a:pt x="44735" y="9547"/>
                </a:lnTo>
                <a:lnTo>
                  <a:pt x="39242" y="4524"/>
                </a:lnTo>
                <a:lnTo>
                  <a:pt x="36447" y="3124"/>
                </a:lnTo>
                <a:close/>
              </a:path>
              <a:path w="48895" h="50800">
                <a:moveTo>
                  <a:pt x="25336" y="0"/>
                </a:moveTo>
                <a:lnTo>
                  <a:pt x="1625" y="12788"/>
                </a:lnTo>
                <a:lnTo>
                  <a:pt x="2476" y="14554"/>
                </a:lnTo>
                <a:lnTo>
                  <a:pt x="3098" y="16421"/>
                </a:lnTo>
                <a:lnTo>
                  <a:pt x="3479" y="18338"/>
                </a:lnTo>
                <a:lnTo>
                  <a:pt x="6518" y="12173"/>
                </a:lnTo>
                <a:lnTo>
                  <a:pt x="11129" y="7364"/>
                </a:lnTo>
                <a:lnTo>
                  <a:pt x="17129" y="4238"/>
                </a:lnTo>
                <a:lnTo>
                  <a:pt x="24333" y="3124"/>
                </a:lnTo>
                <a:lnTo>
                  <a:pt x="36447" y="3124"/>
                </a:lnTo>
                <a:lnTo>
                  <a:pt x="32607" y="1201"/>
                </a:lnTo>
                <a:lnTo>
                  <a:pt x="2533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9" name="object 2109"/>
          <p:cNvSpPr/>
          <p:nvPr/>
        </p:nvSpPr>
        <p:spPr>
          <a:xfrm>
            <a:off x="4344479" y="5543753"/>
            <a:ext cx="42430" cy="44869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0" name="object 2110"/>
          <p:cNvSpPr/>
          <p:nvPr/>
        </p:nvSpPr>
        <p:spPr>
          <a:xfrm>
            <a:off x="4385983" y="5561965"/>
            <a:ext cx="1943" cy="11823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1" name="object 2111"/>
          <p:cNvSpPr/>
          <p:nvPr/>
        </p:nvSpPr>
        <p:spPr>
          <a:xfrm>
            <a:off x="4341520" y="554064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31163" y="46569"/>
                </a:moveTo>
                <a:lnTo>
                  <a:pt x="30493" y="46898"/>
                </a:lnTo>
                <a:lnTo>
                  <a:pt x="23558" y="47993"/>
                </a:lnTo>
                <a:lnTo>
                  <a:pt x="21526" y="47993"/>
                </a:lnTo>
                <a:lnTo>
                  <a:pt x="22123" y="48679"/>
                </a:lnTo>
                <a:lnTo>
                  <a:pt x="22758" y="49517"/>
                </a:lnTo>
                <a:lnTo>
                  <a:pt x="23342" y="50393"/>
                </a:lnTo>
                <a:lnTo>
                  <a:pt x="26098" y="50304"/>
                </a:lnTo>
                <a:lnTo>
                  <a:pt x="27381" y="50139"/>
                </a:lnTo>
                <a:lnTo>
                  <a:pt x="29655" y="47993"/>
                </a:lnTo>
                <a:lnTo>
                  <a:pt x="23558" y="47993"/>
                </a:lnTo>
                <a:lnTo>
                  <a:pt x="21437" y="47891"/>
                </a:lnTo>
                <a:lnTo>
                  <a:pt x="29762" y="47891"/>
                </a:lnTo>
                <a:lnTo>
                  <a:pt x="31163" y="46569"/>
                </a:lnTo>
                <a:close/>
              </a:path>
              <a:path w="48895" h="50800">
                <a:moveTo>
                  <a:pt x="36821" y="43747"/>
                </a:moveTo>
                <a:lnTo>
                  <a:pt x="31457" y="46291"/>
                </a:lnTo>
                <a:lnTo>
                  <a:pt x="31163" y="46569"/>
                </a:lnTo>
                <a:lnTo>
                  <a:pt x="36725" y="43837"/>
                </a:lnTo>
                <a:close/>
              </a:path>
              <a:path w="48895" h="50800">
                <a:moveTo>
                  <a:pt x="45034" y="33147"/>
                </a:moveTo>
                <a:lnTo>
                  <a:pt x="41742" y="39142"/>
                </a:lnTo>
                <a:lnTo>
                  <a:pt x="36821" y="43747"/>
                </a:lnTo>
                <a:lnTo>
                  <a:pt x="42837" y="42887"/>
                </a:lnTo>
                <a:lnTo>
                  <a:pt x="44284" y="41490"/>
                </a:lnTo>
                <a:lnTo>
                  <a:pt x="45580" y="39903"/>
                </a:lnTo>
                <a:lnTo>
                  <a:pt x="46672" y="38112"/>
                </a:lnTo>
                <a:lnTo>
                  <a:pt x="45986" y="36588"/>
                </a:lnTo>
                <a:lnTo>
                  <a:pt x="45440" y="34937"/>
                </a:lnTo>
                <a:lnTo>
                  <a:pt x="45034" y="33147"/>
                </a:lnTo>
                <a:close/>
              </a:path>
              <a:path w="48895" h="50800">
                <a:moveTo>
                  <a:pt x="6935" y="38696"/>
                </a:moveTo>
                <a:lnTo>
                  <a:pt x="4038" y="38696"/>
                </a:lnTo>
                <a:lnTo>
                  <a:pt x="5715" y="38900"/>
                </a:lnTo>
                <a:lnTo>
                  <a:pt x="7340" y="39268"/>
                </a:lnTo>
                <a:lnTo>
                  <a:pt x="6935" y="38696"/>
                </a:lnTo>
                <a:close/>
              </a:path>
              <a:path w="48895" h="50800">
                <a:moveTo>
                  <a:pt x="2946" y="29108"/>
                </a:moveTo>
                <a:lnTo>
                  <a:pt x="2247" y="31521"/>
                </a:lnTo>
                <a:lnTo>
                  <a:pt x="1244" y="33693"/>
                </a:lnTo>
                <a:lnTo>
                  <a:pt x="0" y="35636"/>
                </a:lnTo>
                <a:lnTo>
                  <a:pt x="444" y="36728"/>
                </a:lnTo>
                <a:lnTo>
                  <a:pt x="977" y="37744"/>
                </a:lnTo>
                <a:lnTo>
                  <a:pt x="1549" y="38722"/>
                </a:lnTo>
                <a:lnTo>
                  <a:pt x="4038" y="38696"/>
                </a:lnTo>
                <a:lnTo>
                  <a:pt x="6935" y="38696"/>
                </a:lnTo>
                <a:lnTo>
                  <a:pt x="5207" y="36258"/>
                </a:lnTo>
                <a:lnTo>
                  <a:pt x="3708" y="32727"/>
                </a:lnTo>
                <a:lnTo>
                  <a:pt x="2946" y="29108"/>
                </a:lnTo>
                <a:close/>
              </a:path>
              <a:path w="48895" h="50800">
                <a:moveTo>
                  <a:pt x="36742" y="3111"/>
                </a:moveTo>
                <a:lnTo>
                  <a:pt x="24587" y="3111"/>
                </a:lnTo>
                <a:lnTo>
                  <a:pt x="25996" y="3162"/>
                </a:lnTo>
                <a:lnTo>
                  <a:pt x="32972" y="4949"/>
                </a:lnTo>
                <a:lnTo>
                  <a:pt x="38631" y="9032"/>
                </a:lnTo>
                <a:lnTo>
                  <a:pt x="42822" y="14720"/>
                </a:lnTo>
                <a:lnTo>
                  <a:pt x="45389" y="21323"/>
                </a:lnTo>
                <a:lnTo>
                  <a:pt x="46075" y="18935"/>
                </a:lnTo>
                <a:lnTo>
                  <a:pt x="47053" y="16725"/>
                </a:lnTo>
                <a:lnTo>
                  <a:pt x="48298" y="14719"/>
                </a:lnTo>
                <a:lnTo>
                  <a:pt x="44355" y="8835"/>
                </a:lnTo>
                <a:lnTo>
                  <a:pt x="38958" y="4173"/>
                </a:lnTo>
                <a:lnTo>
                  <a:pt x="36742" y="3111"/>
                </a:lnTo>
                <a:close/>
              </a:path>
              <a:path w="48895" h="50800">
                <a:moveTo>
                  <a:pt x="25590" y="0"/>
                </a:moveTo>
                <a:lnTo>
                  <a:pt x="2095" y="12395"/>
                </a:lnTo>
                <a:lnTo>
                  <a:pt x="2908" y="14185"/>
                </a:lnTo>
                <a:lnTo>
                  <a:pt x="3492" y="16078"/>
                </a:lnTo>
                <a:lnTo>
                  <a:pt x="3810" y="18021"/>
                </a:lnTo>
                <a:lnTo>
                  <a:pt x="6890" y="11973"/>
                </a:lnTo>
                <a:lnTo>
                  <a:pt x="11498" y="7261"/>
                </a:lnTo>
                <a:lnTo>
                  <a:pt x="17456" y="4201"/>
                </a:lnTo>
                <a:lnTo>
                  <a:pt x="24587" y="3111"/>
                </a:lnTo>
                <a:lnTo>
                  <a:pt x="36742" y="3111"/>
                </a:lnTo>
                <a:lnTo>
                  <a:pt x="32555" y="1105"/>
                </a:lnTo>
                <a:lnTo>
                  <a:pt x="2559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2" name="object 2112"/>
          <p:cNvSpPr/>
          <p:nvPr/>
        </p:nvSpPr>
        <p:spPr>
          <a:xfrm>
            <a:off x="4390491" y="5560923"/>
            <a:ext cx="1498" cy="11277"/>
          </a:xfrm>
          <a:prstGeom prst="rect">
            <a:avLst/>
          </a:prstGeom>
          <a:blipFill>
            <a:blip r:embed="rId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3" name="object 2113"/>
          <p:cNvSpPr/>
          <p:nvPr/>
        </p:nvSpPr>
        <p:spPr>
          <a:xfrm>
            <a:off x="4386554" y="555536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63" y="0"/>
                </a:moveTo>
                <a:lnTo>
                  <a:pt x="2019" y="2006"/>
                </a:lnTo>
                <a:lnTo>
                  <a:pt x="1028" y="4216"/>
                </a:lnTo>
                <a:lnTo>
                  <a:pt x="355" y="6603"/>
                </a:lnTo>
                <a:lnTo>
                  <a:pt x="546" y="7340"/>
                </a:lnTo>
                <a:lnTo>
                  <a:pt x="698" y="8077"/>
                </a:lnTo>
                <a:lnTo>
                  <a:pt x="1371" y="12230"/>
                </a:lnTo>
                <a:lnTo>
                  <a:pt x="1028" y="15481"/>
                </a:lnTo>
                <a:lnTo>
                  <a:pt x="0" y="18427"/>
                </a:lnTo>
                <a:lnTo>
                  <a:pt x="406" y="20218"/>
                </a:lnTo>
                <a:lnTo>
                  <a:pt x="952" y="21869"/>
                </a:lnTo>
                <a:lnTo>
                  <a:pt x="1638" y="23393"/>
                </a:lnTo>
                <a:lnTo>
                  <a:pt x="2844" y="21437"/>
                </a:lnTo>
                <a:lnTo>
                  <a:pt x="3809" y="19253"/>
                </a:lnTo>
                <a:lnTo>
                  <a:pt x="4470" y="16840"/>
                </a:lnTo>
                <a:lnTo>
                  <a:pt x="4140" y="15405"/>
                </a:lnTo>
                <a:lnTo>
                  <a:pt x="3924" y="13969"/>
                </a:lnTo>
                <a:lnTo>
                  <a:pt x="3962" y="10083"/>
                </a:lnTo>
                <a:lnTo>
                  <a:pt x="4394" y="7734"/>
                </a:lnTo>
                <a:lnTo>
                  <a:pt x="5105" y="5562"/>
                </a:lnTo>
                <a:lnTo>
                  <a:pt x="4737" y="3632"/>
                </a:lnTo>
                <a:lnTo>
                  <a:pt x="4102" y="1765"/>
                </a:lnTo>
                <a:lnTo>
                  <a:pt x="32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4" name="object 2114"/>
          <p:cNvSpPr/>
          <p:nvPr/>
        </p:nvSpPr>
        <p:spPr>
          <a:xfrm>
            <a:off x="4255706" y="5537771"/>
            <a:ext cx="89865" cy="50393"/>
          </a:xfrm>
          <a:prstGeom prst="rect">
            <a:avLst/>
          </a:prstGeom>
          <a:blipFill>
            <a:blip r:embed="rId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5" name="object 2115"/>
          <p:cNvSpPr/>
          <p:nvPr/>
        </p:nvSpPr>
        <p:spPr>
          <a:xfrm>
            <a:off x="4293051" y="5553507"/>
            <a:ext cx="5352" cy="21793"/>
          </a:xfrm>
          <a:prstGeom prst="rect">
            <a:avLst/>
          </a:prstGeom>
          <a:blipFill>
            <a:blip r:embed="rId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6" name="object 2116"/>
          <p:cNvSpPr/>
          <p:nvPr/>
        </p:nvSpPr>
        <p:spPr>
          <a:xfrm>
            <a:off x="4253928" y="5538698"/>
            <a:ext cx="44450" cy="50800"/>
          </a:xfrm>
          <a:custGeom>
            <a:avLst/>
            <a:gdLst/>
            <a:ahLst/>
            <a:cxnLst/>
            <a:rect l="l" t="t" r="r" b="b"/>
            <a:pathLst>
              <a:path w="44450" h="50800">
                <a:moveTo>
                  <a:pt x="18808" y="47713"/>
                </a:moveTo>
                <a:lnTo>
                  <a:pt x="19394" y="48742"/>
                </a:lnTo>
                <a:lnTo>
                  <a:pt x="19787" y="49529"/>
                </a:lnTo>
                <a:lnTo>
                  <a:pt x="20142" y="50330"/>
                </a:lnTo>
                <a:lnTo>
                  <a:pt x="20523" y="50355"/>
                </a:lnTo>
                <a:lnTo>
                  <a:pt x="21164" y="49441"/>
                </a:lnTo>
                <a:lnTo>
                  <a:pt x="21717" y="48742"/>
                </a:lnTo>
                <a:lnTo>
                  <a:pt x="22377" y="47993"/>
                </a:lnTo>
                <a:lnTo>
                  <a:pt x="20231" y="47917"/>
                </a:lnTo>
                <a:lnTo>
                  <a:pt x="18808" y="47713"/>
                </a:lnTo>
                <a:close/>
              </a:path>
              <a:path w="44450" h="50800">
                <a:moveTo>
                  <a:pt x="42037" y="36601"/>
                </a:moveTo>
                <a:lnTo>
                  <a:pt x="41592" y="37401"/>
                </a:lnTo>
                <a:lnTo>
                  <a:pt x="41084" y="38163"/>
                </a:lnTo>
                <a:lnTo>
                  <a:pt x="40525" y="38887"/>
                </a:lnTo>
                <a:lnTo>
                  <a:pt x="43281" y="38709"/>
                </a:lnTo>
                <a:lnTo>
                  <a:pt x="42837" y="38036"/>
                </a:lnTo>
                <a:lnTo>
                  <a:pt x="42430" y="37337"/>
                </a:lnTo>
                <a:lnTo>
                  <a:pt x="42037" y="36601"/>
                </a:lnTo>
                <a:close/>
              </a:path>
              <a:path w="44450" h="50800">
                <a:moveTo>
                  <a:pt x="1765" y="30162"/>
                </a:moveTo>
                <a:lnTo>
                  <a:pt x="1320" y="31902"/>
                </a:lnTo>
                <a:lnTo>
                  <a:pt x="723" y="33515"/>
                </a:lnTo>
                <a:lnTo>
                  <a:pt x="0" y="35026"/>
                </a:lnTo>
                <a:lnTo>
                  <a:pt x="1320" y="35204"/>
                </a:lnTo>
                <a:lnTo>
                  <a:pt x="2616" y="35496"/>
                </a:lnTo>
                <a:lnTo>
                  <a:pt x="3898" y="35890"/>
                </a:lnTo>
                <a:lnTo>
                  <a:pt x="2984" y="34074"/>
                </a:lnTo>
                <a:lnTo>
                  <a:pt x="2260" y="32130"/>
                </a:lnTo>
                <a:lnTo>
                  <a:pt x="1765" y="30162"/>
                </a:lnTo>
                <a:close/>
              </a:path>
              <a:path w="44450" h="50800">
                <a:moveTo>
                  <a:pt x="31864" y="0"/>
                </a:moveTo>
                <a:lnTo>
                  <a:pt x="152" y="13246"/>
                </a:lnTo>
                <a:lnTo>
                  <a:pt x="1054" y="14986"/>
                </a:lnTo>
                <a:lnTo>
                  <a:pt x="1739" y="16840"/>
                </a:lnTo>
                <a:lnTo>
                  <a:pt x="2159" y="18745"/>
                </a:lnTo>
                <a:lnTo>
                  <a:pt x="5158" y="12425"/>
                </a:lnTo>
                <a:lnTo>
                  <a:pt x="9783" y="7486"/>
                </a:lnTo>
                <a:lnTo>
                  <a:pt x="15844" y="4271"/>
                </a:lnTo>
                <a:lnTo>
                  <a:pt x="23152" y="3124"/>
                </a:lnTo>
                <a:lnTo>
                  <a:pt x="37535" y="3124"/>
                </a:lnTo>
                <a:lnTo>
                  <a:pt x="31864" y="0"/>
                </a:lnTo>
                <a:close/>
              </a:path>
              <a:path w="44450" h="50800">
                <a:moveTo>
                  <a:pt x="37535" y="3124"/>
                </a:moveTo>
                <a:lnTo>
                  <a:pt x="23152" y="3124"/>
                </a:lnTo>
                <a:lnTo>
                  <a:pt x="24574" y="3162"/>
                </a:lnTo>
                <a:lnTo>
                  <a:pt x="32181" y="3581"/>
                </a:lnTo>
                <a:lnTo>
                  <a:pt x="38049" y="8496"/>
                </a:lnTo>
                <a:lnTo>
                  <a:pt x="41440" y="14795"/>
                </a:lnTo>
                <a:lnTo>
                  <a:pt x="42176" y="13169"/>
                </a:lnTo>
                <a:lnTo>
                  <a:pt x="43065" y="11645"/>
                </a:lnTo>
                <a:lnTo>
                  <a:pt x="44094" y="10236"/>
                </a:lnTo>
                <a:lnTo>
                  <a:pt x="39357" y="4127"/>
                </a:lnTo>
                <a:lnTo>
                  <a:pt x="37535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7" name="object 2117"/>
          <p:cNvSpPr/>
          <p:nvPr/>
        </p:nvSpPr>
        <p:spPr>
          <a:xfrm>
            <a:off x="4297870" y="5552465"/>
            <a:ext cx="5339" cy="21640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8" name="object 2118"/>
          <p:cNvSpPr/>
          <p:nvPr/>
        </p:nvSpPr>
        <p:spPr>
          <a:xfrm>
            <a:off x="4295368" y="5548934"/>
            <a:ext cx="5715" cy="28575"/>
          </a:xfrm>
          <a:custGeom>
            <a:avLst/>
            <a:gdLst/>
            <a:ahLst/>
            <a:cxnLst/>
            <a:rect l="l" t="t" r="r" b="b"/>
            <a:pathLst>
              <a:path w="5714" h="28575">
                <a:moveTo>
                  <a:pt x="3035" y="19481"/>
                </a:moveTo>
                <a:lnTo>
                  <a:pt x="2654" y="21945"/>
                </a:lnTo>
                <a:lnTo>
                  <a:pt x="1816" y="24269"/>
                </a:lnTo>
                <a:lnTo>
                  <a:pt x="596" y="26365"/>
                </a:lnTo>
                <a:lnTo>
                  <a:pt x="990" y="27101"/>
                </a:lnTo>
                <a:lnTo>
                  <a:pt x="1396" y="27800"/>
                </a:lnTo>
                <a:lnTo>
                  <a:pt x="1841" y="28473"/>
                </a:lnTo>
                <a:lnTo>
                  <a:pt x="3416" y="28511"/>
                </a:lnTo>
                <a:lnTo>
                  <a:pt x="4102" y="27470"/>
                </a:lnTo>
                <a:lnTo>
                  <a:pt x="4724" y="26352"/>
                </a:lnTo>
                <a:lnTo>
                  <a:pt x="5257" y="25171"/>
                </a:lnTo>
                <a:lnTo>
                  <a:pt x="4305" y="23368"/>
                </a:lnTo>
                <a:lnTo>
                  <a:pt x="3568" y="21450"/>
                </a:lnTo>
                <a:lnTo>
                  <a:pt x="3035" y="19481"/>
                </a:lnTo>
                <a:close/>
              </a:path>
              <a:path w="5714" h="28575">
                <a:moveTo>
                  <a:pt x="2654" y="0"/>
                </a:moveTo>
                <a:lnTo>
                  <a:pt x="1625" y="1409"/>
                </a:lnTo>
                <a:lnTo>
                  <a:pt x="736" y="2946"/>
                </a:lnTo>
                <a:lnTo>
                  <a:pt x="0" y="4572"/>
                </a:lnTo>
                <a:lnTo>
                  <a:pt x="1092" y="6591"/>
                </a:lnTo>
                <a:lnTo>
                  <a:pt x="1930" y="8750"/>
                </a:lnTo>
                <a:lnTo>
                  <a:pt x="2501" y="10947"/>
                </a:lnTo>
                <a:lnTo>
                  <a:pt x="2946" y="8280"/>
                </a:lnTo>
                <a:lnTo>
                  <a:pt x="3784" y="5778"/>
                </a:lnTo>
                <a:lnTo>
                  <a:pt x="4940" y="3530"/>
                </a:lnTo>
                <a:lnTo>
                  <a:pt x="4279" y="2298"/>
                </a:lnTo>
                <a:lnTo>
                  <a:pt x="3517" y="1117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9" name="object 2119"/>
          <p:cNvSpPr/>
          <p:nvPr/>
        </p:nvSpPr>
        <p:spPr>
          <a:xfrm>
            <a:off x="4437240" y="5556440"/>
            <a:ext cx="43281" cy="36042"/>
          </a:xfrm>
          <a:prstGeom prst="rect">
            <a:avLst/>
          </a:prstGeom>
          <a:blipFill>
            <a:blip r:embed="rId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0" name="object 2120"/>
          <p:cNvSpPr/>
          <p:nvPr/>
        </p:nvSpPr>
        <p:spPr>
          <a:xfrm>
            <a:off x="4436897" y="5564175"/>
            <a:ext cx="1574" cy="10769"/>
          </a:xfrm>
          <a:prstGeom prst="rect">
            <a:avLst/>
          </a:prstGeom>
          <a:blipFill>
            <a:blip r:embed="rId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1" name="object 2121"/>
          <p:cNvSpPr/>
          <p:nvPr/>
        </p:nvSpPr>
        <p:spPr>
          <a:xfrm>
            <a:off x="4435335" y="5554205"/>
            <a:ext cx="49530" cy="26034"/>
          </a:xfrm>
          <a:custGeom>
            <a:avLst/>
            <a:gdLst/>
            <a:ahLst/>
            <a:cxnLst/>
            <a:rect l="l" t="t" r="r" b="b"/>
            <a:pathLst>
              <a:path w="49529" h="26035">
                <a:moveTo>
                  <a:pt x="1905" y="20726"/>
                </a:moveTo>
                <a:lnTo>
                  <a:pt x="1397" y="22351"/>
                </a:lnTo>
                <a:lnTo>
                  <a:pt x="762" y="23863"/>
                </a:lnTo>
                <a:lnTo>
                  <a:pt x="0" y="25273"/>
                </a:lnTo>
                <a:lnTo>
                  <a:pt x="1143" y="25400"/>
                </a:lnTo>
                <a:lnTo>
                  <a:pt x="2273" y="25615"/>
                </a:lnTo>
                <a:lnTo>
                  <a:pt x="3390" y="25907"/>
                </a:lnTo>
                <a:lnTo>
                  <a:pt x="2730" y="24231"/>
                </a:lnTo>
                <a:lnTo>
                  <a:pt x="2209" y="22351"/>
                </a:lnTo>
                <a:lnTo>
                  <a:pt x="1905" y="20726"/>
                </a:lnTo>
                <a:close/>
              </a:path>
              <a:path w="49529" h="26035">
                <a:moveTo>
                  <a:pt x="48590" y="10032"/>
                </a:moveTo>
                <a:lnTo>
                  <a:pt x="46977" y="10388"/>
                </a:lnTo>
                <a:lnTo>
                  <a:pt x="45326" y="10680"/>
                </a:lnTo>
                <a:lnTo>
                  <a:pt x="43649" y="10896"/>
                </a:lnTo>
                <a:lnTo>
                  <a:pt x="44234" y="12496"/>
                </a:lnTo>
                <a:lnTo>
                  <a:pt x="44653" y="14135"/>
                </a:lnTo>
                <a:lnTo>
                  <a:pt x="45123" y="16979"/>
                </a:lnTo>
                <a:lnTo>
                  <a:pt x="45186" y="19342"/>
                </a:lnTo>
                <a:lnTo>
                  <a:pt x="46405" y="19329"/>
                </a:lnTo>
                <a:lnTo>
                  <a:pt x="47078" y="16979"/>
                </a:lnTo>
                <a:lnTo>
                  <a:pt x="48044" y="14795"/>
                </a:lnTo>
                <a:lnTo>
                  <a:pt x="49263" y="12801"/>
                </a:lnTo>
                <a:lnTo>
                  <a:pt x="49098" y="11861"/>
                </a:lnTo>
                <a:lnTo>
                  <a:pt x="48590" y="10032"/>
                </a:lnTo>
                <a:close/>
              </a:path>
              <a:path w="49529" h="26035">
                <a:moveTo>
                  <a:pt x="4965" y="0"/>
                </a:moveTo>
                <a:lnTo>
                  <a:pt x="3644" y="1269"/>
                </a:lnTo>
                <a:lnTo>
                  <a:pt x="2463" y="2679"/>
                </a:lnTo>
                <a:lnTo>
                  <a:pt x="1435" y="4216"/>
                </a:lnTo>
                <a:lnTo>
                  <a:pt x="2197" y="6057"/>
                </a:lnTo>
                <a:lnTo>
                  <a:pt x="2730" y="7975"/>
                </a:lnTo>
                <a:lnTo>
                  <a:pt x="2984" y="9956"/>
                </a:lnTo>
                <a:lnTo>
                  <a:pt x="4025" y="7035"/>
                </a:lnTo>
                <a:lnTo>
                  <a:pt x="5575" y="4419"/>
                </a:lnTo>
                <a:lnTo>
                  <a:pt x="7556" y="2222"/>
                </a:lnTo>
                <a:lnTo>
                  <a:pt x="6654" y="1524"/>
                </a:lnTo>
                <a:lnTo>
                  <a:pt x="5791" y="774"/>
                </a:lnTo>
                <a:lnTo>
                  <a:pt x="4965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2" name="object 2122"/>
          <p:cNvSpPr/>
          <p:nvPr/>
        </p:nvSpPr>
        <p:spPr>
          <a:xfrm>
            <a:off x="4432388" y="5565000"/>
            <a:ext cx="2019" cy="11404"/>
          </a:xfrm>
          <a:prstGeom prst="rect">
            <a:avLst/>
          </a:prstGeom>
          <a:blipFill>
            <a:blip r:embed="rId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3" name="object 2123"/>
          <p:cNvSpPr/>
          <p:nvPr/>
        </p:nvSpPr>
        <p:spPr>
          <a:xfrm>
            <a:off x="4432757" y="5558434"/>
            <a:ext cx="5715" cy="21590"/>
          </a:xfrm>
          <a:custGeom>
            <a:avLst/>
            <a:gdLst/>
            <a:ahLst/>
            <a:cxnLst/>
            <a:rect l="l" t="t" r="r" b="b"/>
            <a:pathLst>
              <a:path w="5714" h="21589">
                <a:moveTo>
                  <a:pt x="4013" y="0"/>
                </a:moveTo>
                <a:lnTo>
                  <a:pt x="2679" y="1981"/>
                </a:lnTo>
                <a:lnTo>
                  <a:pt x="1612" y="4191"/>
                </a:lnTo>
                <a:lnTo>
                  <a:pt x="850" y="6565"/>
                </a:lnTo>
                <a:lnTo>
                  <a:pt x="1650" y="11353"/>
                </a:lnTo>
                <a:lnTo>
                  <a:pt x="1219" y="14833"/>
                </a:lnTo>
                <a:lnTo>
                  <a:pt x="0" y="17970"/>
                </a:lnTo>
                <a:lnTo>
                  <a:pt x="177" y="18986"/>
                </a:lnTo>
                <a:lnTo>
                  <a:pt x="406" y="19964"/>
                </a:lnTo>
                <a:lnTo>
                  <a:pt x="685" y="20916"/>
                </a:lnTo>
                <a:lnTo>
                  <a:pt x="2578" y="21043"/>
                </a:lnTo>
                <a:lnTo>
                  <a:pt x="3340" y="19634"/>
                </a:lnTo>
                <a:lnTo>
                  <a:pt x="3975" y="18122"/>
                </a:lnTo>
                <a:lnTo>
                  <a:pt x="4470" y="16510"/>
                </a:lnTo>
                <a:lnTo>
                  <a:pt x="4279" y="15443"/>
                </a:lnTo>
                <a:lnTo>
                  <a:pt x="4140" y="14389"/>
                </a:lnTo>
                <a:lnTo>
                  <a:pt x="4216" y="10642"/>
                </a:lnTo>
                <a:lnTo>
                  <a:pt x="4724" y="8089"/>
                </a:lnTo>
                <a:lnTo>
                  <a:pt x="5562" y="5740"/>
                </a:lnTo>
                <a:lnTo>
                  <a:pt x="5308" y="3759"/>
                </a:lnTo>
                <a:lnTo>
                  <a:pt x="4775" y="1828"/>
                </a:lnTo>
                <a:lnTo>
                  <a:pt x="401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4" name="object 2124"/>
          <p:cNvSpPr/>
          <p:nvPr/>
        </p:nvSpPr>
        <p:spPr>
          <a:xfrm>
            <a:off x="4486033" y="5557304"/>
            <a:ext cx="35737" cy="25984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5" name="object 2125"/>
          <p:cNvSpPr/>
          <p:nvPr/>
        </p:nvSpPr>
        <p:spPr>
          <a:xfrm>
            <a:off x="4484611" y="5554179"/>
            <a:ext cx="42545" cy="50800"/>
          </a:xfrm>
          <a:custGeom>
            <a:avLst/>
            <a:gdLst/>
            <a:ahLst/>
            <a:cxnLst/>
            <a:rect l="l" t="t" r="r" b="b"/>
            <a:pathLst>
              <a:path w="42545" h="50800">
                <a:moveTo>
                  <a:pt x="20815" y="49987"/>
                </a:moveTo>
                <a:lnTo>
                  <a:pt x="20751" y="50253"/>
                </a:lnTo>
                <a:lnTo>
                  <a:pt x="21158" y="50393"/>
                </a:lnTo>
                <a:lnTo>
                  <a:pt x="20815" y="49987"/>
                </a:lnTo>
                <a:close/>
              </a:path>
              <a:path w="42545" h="50800">
                <a:moveTo>
                  <a:pt x="13987" y="5021"/>
                </a:moveTo>
                <a:lnTo>
                  <a:pt x="9512" y="7277"/>
                </a:lnTo>
                <a:lnTo>
                  <a:pt x="2679" y="9220"/>
                </a:lnTo>
                <a:lnTo>
                  <a:pt x="1689" y="10337"/>
                </a:lnTo>
                <a:lnTo>
                  <a:pt x="787" y="11544"/>
                </a:lnTo>
                <a:lnTo>
                  <a:pt x="0" y="12826"/>
                </a:lnTo>
                <a:lnTo>
                  <a:pt x="279" y="14389"/>
                </a:lnTo>
                <a:lnTo>
                  <a:pt x="292" y="17602"/>
                </a:lnTo>
                <a:lnTo>
                  <a:pt x="126" y="19621"/>
                </a:lnTo>
                <a:lnTo>
                  <a:pt x="1435" y="19875"/>
                </a:lnTo>
                <a:lnTo>
                  <a:pt x="4302" y="13121"/>
                </a:lnTo>
                <a:lnTo>
                  <a:pt x="8951" y="7823"/>
                </a:lnTo>
                <a:lnTo>
                  <a:pt x="13987" y="5021"/>
                </a:lnTo>
                <a:close/>
              </a:path>
              <a:path w="42545" h="50800">
                <a:moveTo>
                  <a:pt x="37036" y="3124"/>
                </a:moveTo>
                <a:lnTo>
                  <a:pt x="22745" y="3124"/>
                </a:lnTo>
                <a:lnTo>
                  <a:pt x="24168" y="3162"/>
                </a:lnTo>
                <a:lnTo>
                  <a:pt x="29413" y="3441"/>
                </a:lnTo>
                <a:lnTo>
                  <a:pt x="33807" y="5867"/>
                </a:lnTo>
                <a:lnTo>
                  <a:pt x="37160" y="9398"/>
                </a:lnTo>
                <a:lnTo>
                  <a:pt x="38709" y="9080"/>
                </a:lnTo>
                <a:lnTo>
                  <a:pt x="40309" y="8877"/>
                </a:lnTo>
                <a:lnTo>
                  <a:pt x="42456" y="8762"/>
                </a:lnTo>
                <a:lnTo>
                  <a:pt x="37718" y="3467"/>
                </a:lnTo>
                <a:lnTo>
                  <a:pt x="37036" y="3124"/>
                </a:lnTo>
                <a:close/>
              </a:path>
              <a:path w="42545" h="50800">
                <a:moveTo>
                  <a:pt x="15352" y="4333"/>
                </a:moveTo>
                <a:lnTo>
                  <a:pt x="15170" y="4362"/>
                </a:lnTo>
                <a:lnTo>
                  <a:pt x="13987" y="5021"/>
                </a:lnTo>
                <a:lnTo>
                  <a:pt x="15352" y="4333"/>
                </a:lnTo>
                <a:close/>
              </a:path>
              <a:path w="42545" h="50800">
                <a:moveTo>
                  <a:pt x="30822" y="0"/>
                </a:moveTo>
                <a:lnTo>
                  <a:pt x="21386" y="126"/>
                </a:lnTo>
                <a:lnTo>
                  <a:pt x="15735" y="4140"/>
                </a:lnTo>
                <a:lnTo>
                  <a:pt x="15352" y="4333"/>
                </a:lnTo>
                <a:lnTo>
                  <a:pt x="22745" y="3124"/>
                </a:lnTo>
                <a:lnTo>
                  <a:pt x="37036" y="3124"/>
                </a:lnTo>
                <a:lnTo>
                  <a:pt x="3082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6" name="object 2126"/>
          <p:cNvSpPr/>
          <p:nvPr/>
        </p:nvSpPr>
        <p:spPr>
          <a:xfrm>
            <a:off x="4481741" y="5567007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5">
                <a:moveTo>
                  <a:pt x="2857" y="0"/>
                </a:moveTo>
                <a:lnTo>
                  <a:pt x="1638" y="1993"/>
                </a:lnTo>
                <a:lnTo>
                  <a:pt x="673" y="4178"/>
                </a:lnTo>
                <a:lnTo>
                  <a:pt x="0" y="6527"/>
                </a:lnTo>
                <a:lnTo>
                  <a:pt x="1993" y="6642"/>
                </a:lnTo>
                <a:lnTo>
                  <a:pt x="2984" y="6794"/>
                </a:lnTo>
                <a:lnTo>
                  <a:pt x="3136" y="1562"/>
                </a:lnTo>
                <a:lnTo>
                  <a:pt x="28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7" name="object 2127"/>
          <p:cNvSpPr/>
          <p:nvPr/>
        </p:nvSpPr>
        <p:spPr>
          <a:xfrm>
            <a:off x="4535068" y="5595036"/>
            <a:ext cx="35953" cy="22618"/>
          </a:xfrm>
          <a:prstGeom prst="rect">
            <a:avLst/>
          </a:prstGeom>
          <a:blipFill>
            <a:blip r:embed="rId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8" name="object 2128"/>
          <p:cNvSpPr/>
          <p:nvPr/>
        </p:nvSpPr>
        <p:spPr>
          <a:xfrm>
            <a:off x="4530483" y="5600433"/>
            <a:ext cx="41910" cy="19685"/>
          </a:xfrm>
          <a:custGeom>
            <a:avLst/>
            <a:gdLst/>
            <a:ahLst/>
            <a:cxnLst/>
            <a:rect l="l" t="t" r="r" b="b"/>
            <a:pathLst>
              <a:path w="41910" h="19685">
                <a:moveTo>
                  <a:pt x="4584" y="11341"/>
                </a:moveTo>
                <a:lnTo>
                  <a:pt x="3098" y="11849"/>
                </a:lnTo>
                <a:lnTo>
                  <a:pt x="1549" y="12242"/>
                </a:lnTo>
                <a:lnTo>
                  <a:pt x="0" y="12496"/>
                </a:lnTo>
                <a:lnTo>
                  <a:pt x="4851" y="17272"/>
                </a:lnTo>
                <a:lnTo>
                  <a:pt x="11582" y="19634"/>
                </a:lnTo>
                <a:lnTo>
                  <a:pt x="18376" y="19634"/>
                </a:lnTo>
                <a:lnTo>
                  <a:pt x="25037" y="18872"/>
                </a:lnTo>
                <a:lnTo>
                  <a:pt x="29625" y="17221"/>
                </a:lnTo>
                <a:lnTo>
                  <a:pt x="18440" y="17221"/>
                </a:lnTo>
                <a:lnTo>
                  <a:pt x="17246" y="17195"/>
                </a:lnTo>
                <a:lnTo>
                  <a:pt x="12141" y="16916"/>
                </a:lnTo>
                <a:lnTo>
                  <a:pt x="7861" y="14668"/>
                </a:lnTo>
                <a:lnTo>
                  <a:pt x="4584" y="11341"/>
                </a:lnTo>
                <a:close/>
              </a:path>
              <a:path w="41910" h="19685">
                <a:moveTo>
                  <a:pt x="41770" y="0"/>
                </a:moveTo>
                <a:lnTo>
                  <a:pt x="40538" y="139"/>
                </a:lnTo>
                <a:lnTo>
                  <a:pt x="37624" y="6977"/>
                </a:lnTo>
                <a:lnTo>
                  <a:pt x="32537" y="12385"/>
                </a:lnTo>
                <a:lnTo>
                  <a:pt x="25925" y="15941"/>
                </a:lnTo>
                <a:lnTo>
                  <a:pt x="18440" y="17221"/>
                </a:lnTo>
                <a:lnTo>
                  <a:pt x="29625" y="17221"/>
                </a:lnTo>
                <a:lnTo>
                  <a:pt x="31349" y="16600"/>
                </a:lnTo>
                <a:lnTo>
                  <a:pt x="36929" y="12835"/>
                </a:lnTo>
                <a:lnTo>
                  <a:pt x="41389" y="7594"/>
                </a:lnTo>
                <a:lnTo>
                  <a:pt x="41236" y="3060"/>
                </a:lnTo>
                <a:lnTo>
                  <a:pt x="41440" y="1498"/>
                </a:lnTo>
                <a:lnTo>
                  <a:pt x="4177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9" name="object 2129"/>
          <p:cNvSpPr/>
          <p:nvPr/>
        </p:nvSpPr>
        <p:spPr>
          <a:xfrm>
            <a:off x="4227842" y="5576760"/>
            <a:ext cx="43218" cy="44767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0" name="object 2130"/>
          <p:cNvSpPr/>
          <p:nvPr/>
        </p:nvSpPr>
        <p:spPr>
          <a:xfrm>
            <a:off x="4253801" y="5576976"/>
            <a:ext cx="14300" cy="11010"/>
          </a:xfrm>
          <a:prstGeom prst="rect">
            <a:avLst/>
          </a:prstGeom>
          <a:blipFill>
            <a:blip r:embed="rId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1" name="object 2131"/>
          <p:cNvSpPr/>
          <p:nvPr/>
        </p:nvSpPr>
        <p:spPr>
          <a:xfrm>
            <a:off x="4223549" y="5575452"/>
            <a:ext cx="50800" cy="48895"/>
          </a:xfrm>
          <a:custGeom>
            <a:avLst/>
            <a:gdLst/>
            <a:ahLst/>
            <a:cxnLst/>
            <a:rect l="l" t="t" r="r" b="b"/>
            <a:pathLst>
              <a:path w="50800" h="48895">
                <a:moveTo>
                  <a:pt x="4506" y="19739"/>
                </a:moveTo>
                <a:lnTo>
                  <a:pt x="3035" y="22974"/>
                </a:lnTo>
                <a:lnTo>
                  <a:pt x="0" y="26568"/>
                </a:lnTo>
                <a:lnTo>
                  <a:pt x="3088" y="36211"/>
                </a:lnTo>
                <a:lnTo>
                  <a:pt x="8950" y="43051"/>
                </a:lnTo>
                <a:lnTo>
                  <a:pt x="16684" y="47126"/>
                </a:lnTo>
                <a:lnTo>
                  <a:pt x="25387" y="48475"/>
                </a:lnTo>
                <a:lnTo>
                  <a:pt x="31901" y="47749"/>
                </a:lnTo>
                <a:lnTo>
                  <a:pt x="36676" y="46075"/>
                </a:lnTo>
                <a:lnTo>
                  <a:pt x="25438" y="46075"/>
                </a:lnTo>
                <a:lnTo>
                  <a:pt x="24257" y="46037"/>
                </a:lnTo>
                <a:lnTo>
                  <a:pt x="16237" y="43745"/>
                </a:lnTo>
                <a:lnTo>
                  <a:pt x="10104" y="38515"/>
                </a:lnTo>
                <a:lnTo>
                  <a:pt x="6060" y="31385"/>
                </a:lnTo>
                <a:lnTo>
                  <a:pt x="4305" y="23393"/>
                </a:lnTo>
                <a:lnTo>
                  <a:pt x="4506" y="19739"/>
                </a:lnTo>
                <a:close/>
              </a:path>
              <a:path w="50800" h="48895">
                <a:moveTo>
                  <a:pt x="46672" y="31915"/>
                </a:moveTo>
                <a:lnTo>
                  <a:pt x="43281" y="37647"/>
                </a:lnTo>
                <a:lnTo>
                  <a:pt x="38298" y="42124"/>
                </a:lnTo>
                <a:lnTo>
                  <a:pt x="32193" y="45036"/>
                </a:lnTo>
                <a:lnTo>
                  <a:pt x="25438" y="46075"/>
                </a:lnTo>
                <a:lnTo>
                  <a:pt x="36676" y="46075"/>
                </a:lnTo>
                <a:lnTo>
                  <a:pt x="38093" y="45578"/>
                </a:lnTo>
                <a:lnTo>
                  <a:pt x="43600" y="41976"/>
                </a:lnTo>
                <a:lnTo>
                  <a:pt x="48056" y="36956"/>
                </a:lnTo>
                <a:lnTo>
                  <a:pt x="47459" y="35407"/>
                </a:lnTo>
                <a:lnTo>
                  <a:pt x="46989" y="33718"/>
                </a:lnTo>
                <a:lnTo>
                  <a:pt x="46672" y="31915"/>
                </a:lnTo>
                <a:close/>
              </a:path>
              <a:path w="50800" h="48895">
                <a:moveTo>
                  <a:pt x="44551" y="12534"/>
                </a:moveTo>
                <a:lnTo>
                  <a:pt x="45948" y="15036"/>
                </a:lnTo>
                <a:lnTo>
                  <a:pt x="46951" y="17767"/>
                </a:lnTo>
                <a:lnTo>
                  <a:pt x="47523" y="20510"/>
                </a:lnTo>
                <a:lnTo>
                  <a:pt x="48285" y="18135"/>
                </a:lnTo>
                <a:lnTo>
                  <a:pt x="49352" y="15938"/>
                </a:lnTo>
                <a:lnTo>
                  <a:pt x="50685" y="13944"/>
                </a:lnTo>
                <a:lnTo>
                  <a:pt x="50533" y="13576"/>
                </a:lnTo>
                <a:lnTo>
                  <a:pt x="48501" y="13449"/>
                </a:lnTo>
                <a:lnTo>
                  <a:pt x="46494" y="13093"/>
                </a:lnTo>
                <a:lnTo>
                  <a:pt x="44551" y="12534"/>
                </a:lnTo>
                <a:close/>
              </a:path>
              <a:path w="50800" h="48895">
                <a:moveTo>
                  <a:pt x="5365" y="16374"/>
                </a:moveTo>
                <a:lnTo>
                  <a:pt x="4521" y="19469"/>
                </a:lnTo>
                <a:lnTo>
                  <a:pt x="4506" y="19739"/>
                </a:lnTo>
                <a:lnTo>
                  <a:pt x="5143" y="18338"/>
                </a:lnTo>
                <a:lnTo>
                  <a:pt x="5365" y="16374"/>
                </a:lnTo>
                <a:close/>
              </a:path>
              <a:path w="50800" h="48895">
                <a:moveTo>
                  <a:pt x="7150" y="12687"/>
                </a:moveTo>
                <a:lnTo>
                  <a:pt x="5778" y="12712"/>
                </a:lnTo>
                <a:lnTo>
                  <a:pt x="5365" y="16374"/>
                </a:lnTo>
                <a:lnTo>
                  <a:pt x="5511" y="15836"/>
                </a:lnTo>
                <a:lnTo>
                  <a:pt x="7150" y="12687"/>
                </a:lnTo>
                <a:close/>
              </a:path>
              <a:path w="50800" h="48895">
                <a:moveTo>
                  <a:pt x="29463" y="0"/>
                </a:moveTo>
                <a:lnTo>
                  <a:pt x="28638" y="1308"/>
                </a:lnTo>
                <a:lnTo>
                  <a:pt x="29184" y="1358"/>
                </a:lnTo>
                <a:lnTo>
                  <a:pt x="30264" y="1524"/>
                </a:lnTo>
                <a:lnTo>
                  <a:pt x="29705" y="520"/>
                </a:lnTo>
                <a:lnTo>
                  <a:pt x="2946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2" name="object 2132"/>
          <p:cNvSpPr/>
          <p:nvPr/>
        </p:nvSpPr>
        <p:spPr>
          <a:xfrm>
            <a:off x="4257827" y="5574601"/>
            <a:ext cx="14909" cy="11823"/>
          </a:xfrm>
          <a:prstGeom prst="rect">
            <a:avLst/>
          </a:prstGeom>
          <a:blipFill>
            <a:blip r:embed="rId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3" name="object 2133"/>
          <p:cNvSpPr/>
          <p:nvPr/>
        </p:nvSpPr>
        <p:spPr>
          <a:xfrm>
            <a:off x="4253001" y="5573725"/>
            <a:ext cx="21590" cy="15875"/>
          </a:xfrm>
          <a:custGeom>
            <a:avLst/>
            <a:gdLst/>
            <a:ahLst/>
            <a:cxnLst/>
            <a:rect l="l" t="t" r="r" b="b"/>
            <a:pathLst>
              <a:path w="21589" h="15875">
                <a:moveTo>
                  <a:pt x="10210" y="8039"/>
                </a:moveTo>
                <a:lnTo>
                  <a:pt x="12153" y="9804"/>
                </a:lnTo>
                <a:lnTo>
                  <a:pt x="13804" y="11925"/>
                </a:lnTo>
                <a:lnTo>
                  <a:pt x="15100" y="14262"/>
                </a:lnTo>
                <a:lnTo>
                  <a:pt x="17030" y="14820"/>
                </a:lnTo>
                <a:lnTo>
                  <a:pt x="19037" y="15163"/>
                </a:lnTo>
                <a:lnTo>
                  <a:pt x="21069" y="15303"/>
                </a:lnTo>
                <a:lnTo>
                  <a:pt x="20598" y="14262"/>
                </a:lnTo>
                <a:lnTo>
                  <a:pt x="20231" y="13538"/>
                </a:lnTo>
                <a:lnTo>
                  <a:pt x="19735" y="12687"/>
                </a:lnTo>
                <a:lnTo>
                  <a:pt x="16040" y="12064"/>
                </a:lnTo>
                <a:lnTo>
                  <a:pt x="12839" y="10388"/>
                </a:lnTo>
                <a:lnTo>
                  <a:pt x="10210" y="8039"/>
                </a:lnTo>
                <a:close/>
              </a:path>
              <a:path w="21589" h="15875">
                <a:moveTo>
                  <a:pt x="927" y="0"/>
                </a:moveTo>
                <a:lnTo>
                  <a:pt x="330" y="1168"/>
                </a:lnTo>
                <a:lnTo>
                  <a:pt x="0" y="1727"/>
                </a:lnTo>
                <a:lnTo>
                  <a:pt x="253" y="2247"/>
                </a:lnTo>
                <a:lnTo>
                  <a:pt x="800" y="3251"/>
                </a:lnTo>
                <a:lnTo>
                  <a:pt x="4368" y="3911"/>
                </a:lnTo>
                <a:lnTo>
                  <a:pt x="7492" y="5600"/>
                </a:lnTo>
                <a:lnTo>
                  <a:pt x="10083" y="7924"/>
                </a:lnTo>
                <a:lnTo>
                  <a:pt x="7924" y="5956"/>
                </a:lnTo>
                <a:lnTo>
                  <a:pt x="6159" y="3530"/>
                </a:lnTo>
                <a:lnTo>
                  <a:pt x="4825" y="863"/>
                </a:lnTo>
                <a:lnTo>
                  <a:pt x="3543" y="469"/>
                </a:lnTo>
                <a:lnTo>
                  <a:pt x="2247" y="177"/>
                </a:lnTo>
                <a:lnTo>
                  <a:pt x="9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4" name="object 2134"/>
          <p:cNvSpPr/>
          <p:nvPr/>
        </p:nvSpPr>
        <p:spPr>
          <a:xfrm>
            <a:off x="4184751" y="5581827"/>
            <a:ext cx="40347" cy="27152"/>
          </a:xfrm>
          <a:prstGeom prst="rect">
            <a:avLst/>
          </a:prstGeom>
          <a:blipFill>
            <a:blip r:embed="rId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5" name="object 2135"/>
          <p:cNvSpPr/>
          <p:nvPr/>
        </p:nvSpPr>
        <p:spPr>
          <a:xfrm>
            <a:off x="4224146" y="5592267"/>
            <a:ext cx="419" cy="1511"/>
          </a:xfrm>
          <a:prstGeom prst="rect">
            <a:avLst/>
          </a:prstGeom>
          <a:blipFill>
            <a:blip r:embed="rId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6" name="object 2136"/>
          <p:cNvSpPr/>
          <p:nvPr/>
        </p:nvSpPr>
        <p:spPr>
          <a:xfrm>
            <a:off x="4179011" y="5587822"/>
            <a:ext cx="47625" cy="24130"/>
          </a:xfrm>
          <a:custGeom>
            <a:avLst/>
            <a:gdLst/>
            <a:ahLst/>
            <a:cxnLst/>
            <a:rect l="l" t="t" r="r" b="b"/>
            <a:pathLst>
              <a:path w="47625" h="24129">
                <a:moveTo>
                  <a:pt x="0" y="8889"/>
                </a:moveTo>
                <a:lnTo>
                  <a:pt x="4065" y="15346"/>
                </a:lnTo>
                <a:lnTo>
                  <a:pt x="9664" y="19931"/>
                </a:lnTo>
                <a:lnTo>
                  <a:pt x="16302" y="22664"/>
                </a:lnTo>
                <a:lnTo>
                  <a:pt x="23482" y="23571"/>
                </a:lnTo>
                <a:lnTo>
                  <a:pt x="31356" y="23571"/>
                </a:lnTo>
                <a:lnTo>
                  <a:pt x="37400" y="21170"/>
                </a:lnTo>
                <a:lnTo>
                  <a:pt x="23533" y="21170"/>
                </a:lnTo>
                <a:lnTo>
                  <a:pt x="22351" y="21132"/>
                </a:lnTo>
                <a:lnTo>
                  <a:pt x="14820" y="20726"/>
                </a:lnTo>
                <a:lnTo>
                  <a:pt x="9105" y="16052"/>
                </a:lnTo>
                <a:lnTo>
                  <a:pt x="5740" y="9944"/>
                </a:lnTo>
                <a:lnTo>
                  <a:pt x="3797" y="9791"/>
                </a:lnTo>
                <a:lnTo>
                  <a:pt x="1866" y="9436"/>
                </a:lnTo>
                <a:lnTo>
                  <a:pt x="0" y="8889"/>
                </a:lnTo>
                <a:close/>
              </a:path>
              <a:path w="47625" h="24129">
                <a:moveTo>
                  <a:pt x="45135" y="5968"/>
                </a:moveTo>
                <a:lnTo>
                  <a:pt x="41890" y="12094"/>
                </a:lnTo>
                <a:lnTo>
                  <a:pt x="36853" y="16903"/>
                </a:lnTo>
                <a:lnTo>
                  <a:pt x="30557" y="20045"/>
                </a:lnTo>
                <a:lnTo>
                  <a:pt x="23533" y="21170"/>
                </a:lnTo>
                <a:lnTo>
                  <a:pt x="37400" y="21170"/>
                </a:lnTo>
                <a:lnTo>
                  <a:pt x="39319" y="20408"/>
                </a:lnTo>
                <a:lnTo>
                  <a:pt x="44538" y="14211"/>
                </a:lnTo>
                <a:lnTo>
                  <a:pt x="44514" y="8889"/>
                </a:lnTo>
                <a:lnTo>
                  <a:pt x="44691" y="7721"/>
                </a:lnTo>
                <a:lnTo>
                  <a:pt x="45135" y="5968"/>
                </a:lnTo>
                <a:close/>
              </a:path>
              <a:path w="47625" h="24129">
                <a:moveTo>
                  <a:pt x="46088" y="0"/>
                </a:moveTo>
                <a:lnTo>
                  <a:pt x="46088" y="1536"/>
                </a:lnTo>
                <a:lnTo>
                  <a:pt x="45897" y="3022"/>
                </a:lnTo>
                <a:lnTo>
                  <a:pt x="45567" y="4445"/>
                </a:lnTo>
                <a:lnTo>
                  <a:pt x="46024" y="2946"/>
                </a:lnTo>
                <a:lnTo>
                  <a:pt x="46621" y="1524"/>
                </a:lnTo>
                <a:lnTo>
                  <a:pt x="47320" y="165"/>
                </a:lnTo>
                <a:lnTo>
                  <a:pt x="46088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7" name="object 2137"/>
          <p:cNvSpPr/>
          <p:nvPr/>
        </p:nvSpPr>
        <p:spPr>
          <a:xfrm>
            <a:off x="4223384" y="5587987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2946" y="0"/>
                </a:moveTo>
                <a:lnTo>
                  <a:pt x="2247" y="1346"/>
                </a:lnTo>
                <a:lnTo>
                  <a:pt x="1650" y="2781"/>
                </a:lnTo>
                <a:lnTo>
                  <a:pt x="1181" y="4279"/>
                </a:lnTo>
                <a:lnTo>
                  <a:pt x="927" y="5295"/>
                </a:lnTo>
                <a:lnTo>
                  <a:pt x="758" y="5803"/>
                </a:lnTo>
                <a:lnTo>
                  <a:pt x="317" y="7543"/>
                </a:lnTo>
                <a:lnTo>
                  <a:pt x="38" y="9385"/>
                </a:lnTo>
                <a:lnTo>
                  <a:pt x="0" y="12496"/>
                </a:lnTo>
                <a:lnTo>
                  <a:pt x="165" y="14033"/>
                </a:lnTo>
                <a:lnTo>
                  <a:pt x="3200" y="10439"/>
                </a:lnTo>
                <a:lnTo>
                  <a:pt x="5308" y="5803"/>
                </a:lnTo>
                <a:lnTo>
                  <a:pt x="5943" y="177"/>
                </a:lnTo>
                <a:lnTo>
                  <a:pt x="4940" y="165"/>
                </a:lnTo>
                <a:lnTo>
                  <a:pt x="29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8" name="object 2138"/>
          <p:cNvSpPr/>
          <p:nvPr/>
        </p:nvSpPr>
        <p:spPr>
          <a:xfrm>
            <a:off x="4143806" y="5552503"/>
            <a:ext cx="24688" cy="22123"/>
          </a:xfrm>
          <a:prstGeom prst="rect">
            <a:avLst/>
          </a:prstGeom>
          <a:blipFill>
            <a:blip r:embed="rId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9" name="object 2139"/>
          <p:cNvSpPr/>
          <p:nvPr/>
        </p:nvSpPr>
        <p:spPr>
          <a:xfrm>
            <a:off x="4139958" y="5549379"/>
            <a:ext cx="31750" cy="7620"/>
          </a:xfrm>
          <a:custGeom>
            <a:avLst/>
            <a:gdLst/>
            <a:ahLst/>
            <a:cxnLst/>
            <a:rect l="l" t="t" r="r" b="b"/>
            <a:pathLst>
              <a:path w="31750" h="7620">
                <a:moveTo>
                  <a:pt x="22847" y="0"/>
                </a:moveTo>
                <a:lnTo>
                  <a:pt x="17005" y="38"/>
                </a:lnTo>
                <a:lnTo>
                  <a:pt x="10439" y="393"/>
                </a:lnTo>
                <a:lnTo>
                  <a:pt x="4546" y="2666"/>
                </a:lnTo>
                <a:lnTo>
                  <a:pt x="0" y="6413"/>
                </a:lnTo>
                <a:lnTo>
                  <a:pt x="1320" y="6654"/>
                </a:lnTo>
                <a:lnTo>
                  <a:pt x="2603" y="6997"/>
                </a:lnTo>
                <a:lnTo>
                  <a:pt x="3848" y="7442"/>
                </a:lnTo>
                <a:lnTo>
                  <a:pt x="7416" y="4711"/>
                </a:lnTo>
                <a:lnTo>
                  <a:pt x="11937" y="3124"/>
                </a:lnTo>
                <a:lnTo>
                  <a:pt x="29909" y="3124"/>
                </a:lnTo>
                <a:lnTo>
                  <a:pt x="27457" y="1536"/>
                </a:lnTo>
                <a:lnTo>
                  <a:pt x="22847" y="0"/>
                </a:lnTo>
                <a:close/>
              </a:path>
              <a:path w="31750" h="7620">
                <a:moveTo>
                  <a:pt x="29909" y="3124"/>
                </a:moveTo>
                <a:lnTo>
                  <a:pt x="11937" y="3124"/>
                </a:lnTo>
                <a:lnTo>
                  <a:pt x="18567" y="3175"/>
                </a:lnTo>
                <a:lnTo>
                  <a:pt x="22351" y="3378"/>
                </a:lnTo>
                <a:lnTo>
                  <a:pt x="25739" y="4711"/>
                </a:lnTo>
                <a:lnTo>
                  <a:pt x="28536" y="6743"/>
                </a:lnTo>
                <a:lnTo>
                  <a:pt x="29425" y="5791"/>
                </a:lnTo>
                <a:lnTo>
                  <a:pt x="30391" y="4914"/>
                </a:lnTo>
                <a:lnTo>
                  <a:pt x="31419" y="4102"/>
                </a:lnTo>
                <a:lnTo>
                  <a:pt x="29909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0" name="object 2140"/>
          <p:cNvSpPr/>
          <p:nvPr/>
        </p:nvSpPr>
        <p:spPr>
          <a:xfrm>
            <a:off x="4644390" y="5546699"/>
            <a:ext cx="42519" cy="44869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1" name="object 2141"/>
          <p:cNvSpPr/>
          <p:nvPr/>
        </p:nvSpPr>
        <p:spPr>
          <a:xfrm>
            <a:off x="4641418" y="5543575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8021" y="47205"/>
                </a:moveTo>
                <a:lnTo>
                  <a:pt x="18986" y="48158"/>
                </a:lnTo>
                <a:lnTo>
                  <a:pt x="19875" y="49174"/>
                </a:lnTo>
                <a:lnTo>
                  <a:pt x="20688" y="50253"/>
                </a:lnTo>
                <a:lnTo>
                  <a:pt x="23533" y="50393"/>
                </a:lnTo>
                <a:lnTo>
                  <a:pt x="24561" y="50380"/>
                </a:lnTo>
                <a:lnTo>
                  <a:pt x="25260" y="49453"/>
                </a:lnTo>
                <a:lnTo>
                  <a:pt x="26035" y="48564"/>
                </a:lnTo>
                <a:lnTo>
                  <a:pt x="26695" y="47904"/>
                </a:lnTo>
                <a:lnTo>
                  <a:pt x="20866" y="47878"/>
                </a:lnTo>
                <a:lnTo>
                  <a:pt x="19405" y="47612"/>
                </a:lnTo>
                <a:lnTo>
                  <a:pt x="18021" y="47205"/>
                </a:lnTo>
                <a:close/>
              </a:path>
              <a:path w="47625" h="50800">
                <a:moveTo>
                  <a:pt x="26847" y="47751"/>
                </a:moveTo>
                <a:lnTo>
                  <a:pt x="25768" y="47904"/>
                </a:lnTo>
                <a:lnTo>
                  <a:pt x="26695" y="47904"/>
                </a:lnTo>
                <a:lnTo>
                  <a:pt x="26847" y="47751"/>
                </a:lnTo>
                <a:close/>
              </a:path>
              <a:path w="47625" h="50800">
                <a:moveTo>
                  <a:pt x="2971" y="29057"/>
                </a:moveTo>
                <a:lnTo>
                  <a:pt x="2260" y="31457"/>
                </a:lnTo>
                <a:lnTo>
                  <a:pt x="1244" y="33642"/>
                </a:lnTo>
                <a:lnTo>
                  <a:pt x="0" y="35572"/>
                </a:lnTo>
                <a:lnTo>
                  <a:pt x="622" y="37071"/>
                </a:lnTo>
                <a:lnTo>
                  <a:pt x="1358" y="38442"/>
                </a:lnTo>
                <a:lnTo>
                  <a:pt x="2209" y="39700"/>
                </a:lnTo>
                <a:lnTo>
                  <a:pt x="4521" y="39890"/>
                </a:lnTo>
                <a:lnTo>
                  <a:pt x="6794" y="40436"/>
                </a:lnTo>
                <a:lnTo>
                  <a:pt x="8966" y="41287"/>
                </a:lnTo>
                <a:lnTo>
                  <a:pt x="5956" y="37884"/>
                </a:lnTo>
                <a:lnTo>
                  <a:pt x="3898" y="33540"/>
                </a:lnTo>
                <a:lnTo>
                  <a:pt x="2971" y="29057"/>
                </a:lnTo>
                <a:close/>
              </a:path>
              <a:path w="47625" h="50800">
                <a:moveTo>
                  <a:pt x="45478" y="31800"/>
                </a:moveTo>
                <a:lnTo>
                  <a:pt x="44627" y="35001"/>
                </a:lnTo>
                <a:lnTo>
                  <a:pt x="42976" y="37884"/>
                </a:lnTo>
                <a:lnTo>
                  <a:pt x="40779" y="40309"/>
                </a:lnTo>
                <a:lnTo>
                  <a:pt x="42354" y="39979"/>
                </a:lnTo>
                <a:lnTo>
                  <a:pt x="43992" y="39763"/>
                </a:lnTo>
                <a:lnTo>
                  <a:pt x="45656" y="39662"/>
                </a:lnTo>
                <a:lnTo>
                  <a:pt x="46329" y="38747"/>
                </a:lnTo>
                <a:lnTo>
                  <a:pt x="46939" y="37782"/>
                </a:lnTo>
                <a:lnTo>
                  <a:pt x="47472" y="36753"/>
                </a:lnTo>
                <a:lnTo>
                  <a:pt x="46672" y="35242"/>
                </a:lnTo>
                <a:lnTo>
                  <a:pt x="45986" y="33591"/>
                </a:lnTo>
                <a:lnTo>
                  <a:pt x="45478" y="31800"/>
                </a:lnTo>
                <a:close/>
              </a:path>
              <a:path w="47625" h="50800">
                <a:moveTo>
                  <a:pt x="36942" y="3124"/>
                </a:moveTo>
                <a:lnTo>
                  <a:pt x="24599" y="3124"/>
                </a:lnTo>
                <a:lnTo>
                  <a:pt x="26022" y="3162"/>
                </a:lnTo>
                <a:lnTo>
                  <a:pt x="35610" y="3682"/>
                </a:lnTo>
                <a:lnTo>
                  <a:pt x="42417" y="11366"/>
                </a:lnTo>
                <a:lnTo>
                  <a:pt x="45034" y="19926"/>
                </a:lnTo>
                <a:lnTo>
                  <a:pt x="45567" y="17513"/>
                </a:lnTo>
                <a:lnTo>
                  <a:pt x="46405" y="15252"/>
                </a:lnTo>
                <a:lnTo>
                  <a:pt x="47510" y="13182"/>
                </a:lnTo>
                <a:lnTo>
                  <a:pt x="43478" y="7875"/>
                </a:lnTo>
                <a:lnTo>
                  <a:pt x="38238" y="3705"/>
                </a:lnTo>
                <a:lnTo>
                  <a:pt x="36942" y="3124"/>
                </a:lnTo>
                <a:close/>
              </a:path>
              <a:path w="47625" h="50800">
                <a:moveTo>
                  <a:pt x="25603" y="0"/>
                </a:moveTo>
                <a:lnTo>
                  <a:pt x="2146" y="12357"/>
                </a:lnTo>
                <a:lnTo>
                  <a:pt x="2959" y="14147"/>
                </a:lnTo>
                <a:lnTo>
                  <a:pt x="3530" y="16040"/>
                </a:lnTo>
                <a:lnTo>
                  <a:pt x="3848" y="17995"/>
                </a:lnTo>
                <a:lnTo>
                  <a:pt x="6926" y="11959"/>
                </a:lnTo>
                <a:lnTo>
                  <a:pt x="11528" y="7259"/>
                </a:lnTo>
                <a:lnTo>
                  <a:pt x="17478" y="4210"/>
                </a:lnTo>
                <a:lnTo>
                  <a:pt x="24599" y="3124"/>
                </a:lnTo>
                <a:lnTo>
                  <a:pt x="36942" y="3124"/>
                </a:lnTo>
                <a:lnTo>
                  <a:pt x="32156" y="977"/>
                </a:lnTo>
                <a:lnTo>
                  <a:pt x="2560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2" name="object 2142"/>
          <p:cNvSpPr/>
          <p:nvPr/>
        </p:nvSpPr>
        <p:spPr>
          <a:xfrm>
            <a:off x="4597437" y="5543753"/>
            <a:ext cx="43091" cy="44869"/>
          </a:xfrm>
          <a:prstGeom prst="rect">
            <a:avLst/>
          </a:prstGeom>
          <a:blipFill>
            <a:blip r:embed="rId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3" name="object 2143"/>
          <p:cNvSpPr/>
          <p:nvPr/>
        </p:nvSpPr>
        <p:spPr>
          <a:xfrm>
            <a:off x="4639449" y="5562511"/>
            <a:ext cx="1993" cy="11645"/>
          </a:xfrm>
          <a:prstGeom prst="rect">
            <a:avLst/>
          </a:prstGeom>
          <a:blipFill>
            <a:blip r:embed="rId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4" name="object 2144"/>
          <p:cNvSpPr/>
          <p:nvPr/>
        </p:nvSpPr>
        <p:spPr>
          <a:xfrm>
            <a:off x="4593005" y="5541251"/>
            <a:ext cx="50800" cy="50165"/>
          </a:xfrm>
          <a:custGeom>
            <a:avLst/>
            <a:gdLst/>
            <a:ahLst/>
            <a:cxnLst/>
            <a:rect l="l" t="t" r="r" b="b"/>
            <a:pathLst>
              <a:path w="50800" h="50164">
                <a:moveTo>
                  <a:pt x="33226" y="45918"/>
                </a:moveTo>
                <a:lnTo>
                  <a:pt x="32395" y="46320"/>
                </a:lnTo>
                <a:lnTo>
                  <a:pt x="25552" y="47383"/>
                </a:lnTo>
                <a:lnTo>
                  <a:pt x="26098" y="48133"/>
                </a:lnTo>
                <a:lnTo>
                  <a:pt x="26695" y="48920"/>
                </a:lnTo>
                <a:lnTo>
                  <a:pt x="27241" y="49733"/>
                </a:lnTo>
                <a:lnTo>
                  <a:pt x="27965" y="49695"/>
                </a:lnTo>
                <a:lnTo>
                  <a:pt x="29387" y="49530"/>
                </a:lnTo>
                <a:lnTo>
                  <a:pt x="33226" y="45918"/>
                </a:lnTo>
                <a:close/>
              </a:path>
              <a:path w="50800" h="50164">
                <a:moveTo>
                  <a:pt x="38757" y="43161"/>
                </a:moveTo>
                <a:lnTo>
                  <a:pt x="33464" y="45694"/>
                </a:lnTo>
                <a:lnTo>
                  <a:pt x="33226" y="45918"/>
                </a:lnTo>
                <a:lnTo>
                  <a:pt x="38560" y="43341"/>
                </a:lnTo>
                <a:lnTo>
                  <a:pt x="38757" y="43161"/>
                </a:lnTo>
                <a:close/>
              </a:path>
              <a:path w="50800" h="50164">
                <a:moveTo>
                  <a:pt x="46901" y="32918"/>
                </a:moveTo>
                <a:lnTo>
                  <a:pt x="43558" y="38768"/>
                </a:lnTo>
                <a:lnTo>
                  <a:pt x="38757" y="43161"/>
                </a:lnTo>
                <a:lnTo>
                  <a:pt x="44831" y="42278"/>
                </a:lnTo>
                <a:lnTo>
                  <a:pt x="46164" y="40982"/>
                </a:lnTo>
                <a:lnTo>
                  <a:pt x="47371" y="39535"/>
                </a:lnTo>
                <a:lnTo>
                  <a:pt x="48412" y="37909"/>
                </a:lnTo>
                <a:lnTo>
                  <a:pt x="47773" y="36360"/>
                </a:lnTo>
                <a:lnTo>
                  <a:pt x="47269" y="34709"/>
                </a:lnTo>
                <a:lnTo>
                  <a:pt x="46901" y="32918"/>
                </a:lnTo>
                <a:close/>
              </a:path>
              <a:path w="50800" h="50164">
                <a:moveTo>
                  <a:pt x="8946" y="38100"/>
                </a:moveTo>
                <a:lnTo>
                  <a:pt x="7226" y="38100"/>
                </a:lnTo>
                <a:lnTo>
                  <a:pt x="9067" y="38277"/>
                </a:lnTo>
                <a:lnTo>
                  <a:pt x="8946" y="38100"/>
                </a:lnTo>
                <a:close/>
              </a:path>
              <a:path w="50800" h="50164">
                <a:moveTo>
                  <a:pt x="21894" y="0"/>
                </a:moveTo>
                <a:lnTo>
                  <a:pt x="13650" y="2959"/>
                </a:lnTo>
                <a:lnTo>
                  <a:pt x="6965" y="8107"/>
                </a:lnTo>
                <a:lnTo>
                  <a:pt x="2274" y="15157"/>
                </a:lnTo>
                <a:lnTo>
                  <a:pt x="0" y="23825"/>
                </a:lnTo>
                <a:lnTo>
                  <a:pt x="1562" y="27089"/>
                </a:lnTo>
                <a:lnTo>
                  <a:pt x="2387" y="30695"/>
                </a:lnTo>
                <a:lnTo>
                  <a:pt x="2120" y="35331"/>
                </a:lnTo>
                <a:lnTo>
                  <a:pt x="2572" y="36372"/>
                </a:lnTo>
                <a:lnTo>
                  <a:pt x="3073" y="37325"/>
                </a:lnTo>
                <a:lnTo>
                  <a:pt x="3632" y="38239"/>
                </a:lnTo>
                <a:lnTo>
                  <a:pt x="7226" y="38100"/>
                </a:lnTo>
                <a:lnTo>
                  <a:pt x="8946" y="38100"/>
                </a:lnTo>
                <a:lnTo>
                  <a:pt x="6350" y="34290"/>
                </a:lnTo>
                <a:lnTo>
                  <a:pt x="4737" y="29451"/>
                </a:lnTo>
                <a:lnTo>
                  <a:pt x="4419" y="24701"/>
                </a:lnTo>
                <a:lnTo>
                  <a:pt x="6371" y="15935"/>
                </a:lnTo>
                <a:lnTo>
                  <a:pt x="10947" y="8897"/>
                </a:lnTo>
                <a:lnTo>
                  <a:pt x="17799" y="4215"/>
                </a:lnTo>
                <a:lnTo>
                  <a:pt x="26581" y="2514"/>
                </a:lnTo>
                <a:lnTo>
                  <a:pt x="29248" y="2514"/>
                </a:lnTo>
                <a:lnTo>
                  <a:pt x="27012" y="2108"/>
                </a:lnTo>
                <a:lnTo>
                  <a:pt x="21894" y="0"/>
                </a:lnTo>
                <a:close/>
              </a:path>
              <a:path w="50800" h="50164">
                <a:moveTo>
                  <a:pt x="29248" y="2514"/>
                </a:moveTo>
                <a:lnTo>
                  <a:pt x="26581" y="2514"/>
                </a:lnTo>
                <a:lnTo>
                  <a:pt x="27990" y="2552"/>
                </a:lnTo>
                <a:lnTo>
                  <a:pt x="35095" y="4404"/>
                </a:lnTo>
                <a:lnTo>
                  <a:pt x="40828" y="8631"/>
                </a:lnTo>
                <a:lnTo>
                  <a:pt x="45026" y="14498"/>
                </a:lnTo>
                <a:lnTo>
                  <a:pt x="47523" y="21272"/>
                </a:lnTo>
                <a:lnTo>
                  <a:pt x="48247" y="18897"/>
                </a:lnTo>
                <a:lnTo>
                  <a:pt x="49275" y="16687"/>
                </a:lnTo>
                <a:lnTo>
                  <a:pt x="50558" y="14693"/>
                </a:lnTo>
                <a:lnTo>
                  <a:pt x="48387" y="9855"/>
                </a:lnTo>
                <a:lnTo>
                  <a:pt x="44589" y="5715"/>
                </a:lnTo>
                <a:lnTo>
                  <a:pt x="40140" y="3048"/>
                </a:lnTo>
                <a:lnTo>
                  <a:pt x="32181" y="3048"/>
                </a:lnTo>
                <a:lnTo>
                  <a:pt x="29248" y="2514"/>
                </a:lnTo>
                <a:close/>
              </a:path>
              <a:path w="50800" h="50164">
                <a:moveTo>
                  <a:pt x="39992" y="2959"/>
                </a:moveTo>
                <a:lnTo>
                  <a:pt x="32181" y="3048"/>
                </a:lnTo>
                <a:lnTo>
                  <a:pt x="40140" y="3048"/>
                </a:lnTo>
                <a:lnTo>
                  <a:pt x="39992" y="2959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5" name="object 2145"/>
          <p:cNvSpPr/>
          <p:nvPr/>
        </p:nvSpPr>
        <p:spPr>
          <a:xfrm>
            <a:off x="4643958" y="5561584"/>
            <a:ext cx="1549" cy="11049"/>
          </a:xfrm>
          <a:prstGeom prst="rect">
            <a:avLst/>
          </a:prstGeom>
          <a:blipFill>
            <a:blip r:embed="rId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6" name="object 2146"/>
          <p:cNvSpPr/>
          <p:nvPr/>
        </p:nvSpPr>
        <p:spPr>
          <a:xfrm>
            <a:off x="4639906" y="5555945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57" y="0"/>
                </a:moveTo>
                <a:lnTo>
                  <a:pt x="2374" y="1993"/>
                </a:lnTo>
                <a:lnTo>
                  <a:pt x="1346" y="4203"/>
                </a:lnTo>
                <a:lnTo>
                  <a:pt x="622" y="6578"/>
                </a:lnTo>
                <a:lnTo>
                  <a:pt x="749" y="7124"/>
                </a:lnTo>
                <a:lnTo>
                  <a:pt x="952" y="8242"/>
                </a:lnTo>
                <a:lnTo>
                  <a:pt x="1524" y="11785"/>
                </a:lnTo>
                <a:lnTo>
                  <a:pt x="1130" y="15163"/>
                </a:lnTo>
                <a:lnTo>
                  <a:pt x="0" y="18211"/>
                </a:lnTo>
                <a:lnTo>
                  <a:pt x="355" y="20002"/>
                </a:lnTo>
                <a:lnTo>
                  <a:pt x="876" y="21666"/>
                </a:lnTo>
                <a:lnTo>
                  <a:pt x="1511" y="23215"/>
                </a:lnTo>
                <a:lnTo>
                  <a:pt x="2755" y="21272"/>
                </a:lnTo>
                <a:lnTo>
                  <a:pt x="3771" y="19100"/>
                </a:lnTo>
                <a:lnTo>
                  <a:pt x="4483" y="16687"/>
                </a:lnTo>
                <a:lnTo>
                  <a:pt x="4216" y="15455"/>
                </a:lnTo>
                <a:lnTo>
                  <a:pt x="4051" y="14198"/>
                </a:lnTo>
                <a:lnTo>
                  <a:pt x="4102" y="10375"/>
                </a:lnTo>
                <a:lnTo>
                  <a:pt x="4584" y="7912"/>
                </a:lnTo>
                <a:lnTo>
                  <a:pt x="5359" y="5638"/>
                </a:lnTo>
                <a:lnTo>
                  <a:pt x="5041" y="3682"/>
                </a:lnTo>
                <a:lnTo>
                  <a:pt x="4470" y="1790"/>
                </a:lnTo>
                <a:lnTo>
                  <a:pt x="36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7" name="object 2147"/>
          <p:cNvSpPr/>
          <p:nvPr/>
        </p:nvSpPr>
        <p:spPr>
          <a:xfrm>
            <a:off x="4691214" y="5545696"/>
            <a:ext cx="43497" cy="44869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8" name="object 2148"/>
          <p:cNvSpPr/>
          <p:nvPr/>
        </p:nvSpPr>
        <p:spPr>
          <a:xfrm>
            <a:off x="4690313" y="5562219"/>
            <a:ext cx="1687" cy="11404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9" name="object 2149"/>
          <p:cNvSpPr/>
          <p:nvPr/>
        </p:nvSpPr>
        <p:spPr>
          <a:xfrm>
            <a:off x="4688903" y="5542572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5125" y="46532"/>
                </a:moveTo>
                <a:lnTo>
                  <a:pt x="16459" y="47612"/>
                </a:lnTo>
                <a:lnTo>
                  <a:pt x="17691" y="48844"/>
                </a:lnTo>
                <a:lnTo>
                  <a:pt x="18783" y="50152"/>
                </a:lnTo>
                <a:lnTo>
                  <a:pt x="20015" y="50317"/>
                </a:lnTo>
                <a:lnTo>
                  <a:pt x="22504" y="50393"/>
                </a:lnTo>
                <a:lnTo>
                  <a:pt x="22834" y="50393"/>
                </a:lnTo>
                <a:lnTo>
                  <a:pt x="23444" y="49517"/>
                </a:lnTo>
                <a:lnTo>
                  <a:pt x="24117" y="48666"/>
                </a:lnTo>
                <a:lnTo>
                  <a:pt x="24725" y="47980"/>
                </a:lnTo>
                <a:lnTo>
                  <a:pt x="21767" y="47980"/>
                </a:lnTo>
                <a:lnTo>
                  <a:pt x="19126" y="47840"/>
                </a:lnTo>
                <a:lnTo>
                  <a:pt x="17043" y="47332"/>
                </a:lnTo>
                <a:lnTo>
                  <a:pt x="15125" y="46532"/>
                </a:lnTo>
                <a:close/>
              </a:path>
              <a:path w="47625" h="50800">
                <a:moveTo>
                  <a:pt x="24815" y="47878"/>
                </a:moveTo>
                <a:lnTo>
                  <a:pt x="21767" y="47980"/>
                </a:lnTo>
                <a:lnTo>
                  <a:pt x="24725" y="47980"/>
                </a:lnTo>
                <a:close/>
              </a:path>
              <a:path w="47625" h="50800">
                <a:moveTo>
                  <a:pt x="2425" y="31051"/>
                </a:moveTo>
                <a:lnTo>
                  <a:pt x="1905" y="33502"/>
                </a:lnTo>
                <a:lnTo>
                  <a:pt x="1066" y="35737"/>
                </a:lnTo>
                <a:lnTo>
                  <a:pt x="0" y="37757"/>
                </a:lnTo>
                <a:lnTo>
                  <a:pt x="666" y="38963"/>
                </a:lnTo>
                <a:lnTo>
                  <a:pt x="1308" y="39941"/>
                </a:lnTo>
                <a:lnTo>
                  <a:pt x="1943" y="40779"/>
                </a:lnTo>
                <a:lnTo>
                  <a:pt x="4635" y="41097"/>
                </a:lnTo>
                <a:lnTo>
                  <a:pt x="7251" y="41884"/>
                </a:lnTo>
                <a:lnTo>
                  <a:pt x="9702" y="43065"/>
                </a:lnTo>
                <a:lnTo>
                  <a:pt x="6223" y="39941"/>
                </a:lnTo>
                <a:lnTo>
                  <a:pt x="3733" y="35636"/>
                </a:lnTo>
                <a:lnTo>
                  <a:pt x="2425" y="31051"/>
                </a:lnTo>
                <a:close/>
              </a:path>
              <a:path w="47625" h="50800">
                <a:moveTo>
                  <a:pt x="45715" y="29818"/>
                </a:moveTo>
                <a:lnTo>
                  <a:pt x="44056" y="34950"/>
                </a:lnTo>
                <a:lnTo>
                  <a:pt x="40690" y="39192"/>
                </a:lnTo>
                <a:lnTo>
                  <a:pt x="41998" y="38963"/>
                </a:lnTo>
                <a:lnTo>
                  <a:pt x="43345" y="38798"/>
                </a:lnTo>
                <a:lnTo>
                  <a:pt x="45300" y="38709"/>
                </a:lnTo>
                <a:lnTo>
                  <a:pt x="46100" y="37490"/>
                </a:lnTo>
                <a:lnTo>
                  <a:pt x="46799" y="36182"/>
                </a:lnTo>
                <a:lnTo>
                  <a:pt x="47396" y="34772"/>
                </a:lnTo>
                <a:lnTo>
                  <a:pt x="46228" y="31991"/>
                </a:lnTo>
                <a:lnTo>
                  <a:pt x="45715" y="29818"/>
                </a:lnTo>
                <a:close/>
              </a:path>
              <a:path w="47625" h="50800">
                <a:moveTo>
                  <a:pt x="45374" y="26769"/>
                </a:moveTo>
                <a:lnTo>
                  <a:pt x="45478" y="28816"/>
                </a:lnTo>
                <a:lnTo>
                  <a:pt x="45715" y="29818"/>
                </a:lnTo>
                <a:lnTo>
                  <a:pt x="45710" y="28816"/>
                </a:lnTo>
                <a:lnTo>
                  <a:pt x="45374" y="26769"/>
                </a:lnTo>
                <a:close/>
              </a:path>
              <a:path w="47625" h="50800">
                <a:moveTo>
                  <a:pt x="35723" y="3124"/>
                </a:moveTo>
                <a:lnTo>
                  <a:pt x="23571" y="3124"/>
                </a:lnTo>
                <a:lnTo>
                  <a:pt x="24993" y="3162"/>
                </a:lnTo>
                <a:lnTo>
                  <a:pt x="32476" y="5200"/>
                </a:lnTo>
                <a:lnTo>
                  <a:pt x="38409" y="9858"/>
                </a:lnTo>
                <a:lnTo>
                  <a:pt x="42597" y="16263"/>
                </a:lnTo>
                <a:lnTo>
                  <a:pt x="44843" y="23545"/>
                </a:lnTo>
                <a:lnTo>
                  <a:pt x="45374" y="26769"/>
                </a:lnTo>
                <a:lnTo>
                  <a:pt x="45453" y="21336"/>
                </a:lnTo>
                <a:lnTo>
                  <a:pt x="46240" y="18097"/>
                </a:lnTo>
                <a:lnTo>
                  <a:pt x="47498" y="15163"/>
                </a:lnTo>
                <a:lnTo>
                  <a:pt x="43592" y="9113"/>
                </a:lnTo>
                <a:lnTo>
                  <a:pt x="38155" y="4310"/>
                </a:lnTo>
                <a:lnTo>
                  <a:pt x="35723" y="3124"/>
                </a:lnTo>
                <a:close/>
              </a:path>
              <a:path w="47625" h="50800">
                <a:moveTo>
                  <a:pt x="24574" y="0"/>
                </a:moveTo>
                <a:lnTo>
                  <a:pt x="38" y="14198"/>
                </a:lnTo>
                <a:lnTo>
                  <a:pt x="1016" y="15913"/>
                </a:lnTo>
                <a:lnTo>
                  <a:pt x="1803" y="17741"/>
                </a:lnTo>
                <a:lnTo>
                  <a:pt x="2311" y="19646"/>
                </a:lnTo>
                <a:lnTo>
                  <a:pt x="5208" y="12982"/>
                </a:lnTo>
                <a:lnTo>
                  <a:pt x="9855" y="7756"/>
                </a:lnTo>
                <a:lnTo>
                  <a:pt x="16045" y="4344"/>
                </a:lnTo>
                <a:lnTo>
                  <a:pt x="23571" y="3124"/>
                </a:lnTo>
                <a:lnTo>
                  <a:pt x="35723" y="3124"/>
                </a:lnTo>
                <a:lnTo>
                  <a:pt x="31658" y="1142"/>
                </a:lnTo>
                <a:lnTo>
                  <a:pt x="2457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0" name="object 2150"/>
          <p:cNvSpPr/>
          <p:nvPr/>
        </p:nvSpPr>
        <p:spPr>
          <a:xfrm>
            <a:off x="4685878" y="5563501"/>
            <a:ext cx="1894" cy="11887"/>
          </a:xfrm>
          <a:prstGeom prst="rect">
            <a:avLst/>
          </a:prstGeom>
          <a:blipFill>
            <a:blip r:embed="rId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1" name="object 2151"/>
          <p:cNvSpPr/>
          <p:nvPr/>
        </p:nvSpPr>
        <p:spPr>
          <a:xfrm>
            <a:off x="4686452" y="5556770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489" y="0"/>
                </a:moveTo>
                <a:lnTo>
                  <a:pt x="1384" y="2057"/>
                </a:lnTo>
                <a:lnTo>
                  <a:pt x="546" y="4317"/>
                </a:lnTo>
                <a:lnTo>
                  <a:pt x="0" y="6730"/>
                </a:lnTo>
                <a:lnTo>
                  <a:pt x="368" y="7924"/>
                </a:lnTo>
                <a:lnTo>
                  <a:pt x="647" y="9143"/>
                </a:lnTo>
                <a:lnTo>
                  <a:pt x="1285" y="13030"/>
                </a:lnTo>
                <a:lnTo>
                  <a:pt x="1211" y="14960"/>
                </a:lnTo>
                <a:lnTo>
                  <a:pt x="1142" y="16027"/>
                </a:lnTo>
                <a:lnTo>
                  <a:pt x="457" y="18618"/>
                </a:lnTo>
                <a:lnTo>
                  <a:pt x="965" y="20396"/>
                </a:lnTo>
                <a:lnTo>
                  <a:pt x="1638" y="22047"/>
                </a:lnTo>
                <a:lnTo>
                  <a:pt x="2451" y="23558"/>
                </a:lnTo>
                <a:lnTo>
                  <a:pt x="3517" y="21539"/>
                </a:lnTo>
                <a:lnTo>
                  <a:pt x="4343" y="19303"/>
                </a:lnTo>
                <a:lnTo>
                  <a:pt x="4876" y="16852"/>
                </a:lnTo>
                <a:lnTo>
                  <a:pt x="4343" y="14960"/>
                </a:lnTo>
                <a:lnTo>
                  <a:pt x="4038" y="13246"/>
                </a:lnTo>
                <a:lnTo>
                  <a:pt x="3975" y="9143"/>
                </a:lnTo>
                <a:lnTo>
                  <a:pt x="4279" y="7251"/>
                </a:lnTo>
                <a:lnTo>
                  <a:pt x="4762" y="5448"/>
                </a:lnTo>
                <a:lnTo>
                  <a:pt x="4241" y="3543"/>
                </a:lnTo>
                <a:lnTo>
                  <a:pt x="3467" y="1714"/>
                </a:lnTo>
                <a:lnTo>
                  <a:pt x="248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2" name="object 2152"/>
          <p:cNvSpPr/>
          <p:nvPr/>
        </p:nvSpPr>
        <p:spPr>
          <a:xfrm>
            <a:off x="4738687" y="5544769"/>
            <a:ext cx="43776" cy="44323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3" name="object 2153"/>
          <p:cNvSpPr/>
          <p:nvPr/>
        </p:nvSpPr>
        <p:spPr>
          <a:xfrm>
            <a:off x="4736287" y="5541645"/>
            <a:ext cx="48895" cy="50165"/>
          </a:xfrm>
          <a:custGeom>
            <a:avLst/>
            <a:gdLst/>
            <a:ahLst/>
            <a:cxnLst/>
            <a:rect l="l" t="t" r="r" b="b"/>
            <a:pathLst>
              <a:path w="48895" h="50164">
                <a:moveTo>
                  <a:pt x="14376" y="45681"/>
                </a:moveTo>
                <a:lnTo>
                  <a:pt x="15786" y="46862"/>
                </a:lnTo>
                <a:lnTo>
                  <a:pt x="17068" y="48183"/>
                </a:lnTo>
                <a:lnTo>
                  <a:pt x="18211" y="49618"/>
                </a:lnTo>
                <a:lnTo>
                  <a:pt x="18415" y="48882"/>
                </a:lnTo>
                <a:lnTo>
                  <a:pt x="18643" y="48158"/>
                </a:lnTo>
                <a:lnTo>
                  <a:pt x="18897" y="47447"/>
                </a:lnTo>
                <a:lnTo>
                  <a:pt x="17284" y="47053"/>
                </a:lnTo>
                <a:lnTo>
                  <a:pt x="15773" y="46456"/>
                </a:lnTo>
                <a:lnTo>
                  <a:pt x="14376" y="45681"/>
                </a:lnTo>
                <a:close/>
              </a:path>
              <a:path w="48895" h="50164">
                <a:moveTo>
                  <a:pt x="25552" y="0"/>
                </a:moveTo>
                <a:lnTo>
                  <a:pt x="114" y="16090"/>
                </a:lnTo>
                <a:lnTo>
                  <a:pt x="1554" y="19278"/>
                </a:lnTo>
                <a:lnTo>
                  <a:pt x="2298" y="22707"/>
                </a:lnTo>
                <a:lnTo>
                  <a:pt x="1956" y="29070"/>
                </a:lnTo>
                <a:lnTo>
                  <a:pt x="1863" y="30010"/>
                </a:lnTo>
                <a:lnTo>
                  <a:pt x="1168" y="32918"/>
                </a:lnTo>
                <a:lnTo>
                  <a:pt x="0" y="35699"/>
                </a:lnTo>
                <a:lnTo>
                  <a:pt x="660" y="37236"/>
                </a:lnTo>
                <a:lnTo>
                  <a:pt x="1487" y="38735"/>
                </a:lnTo>
                <a:lnTo>
                  <a:pt x="2336" y="39966"/>
                </a:lnTo>
                <a:lnTo>
                  <a:pt x="5295" y="40487"/>
                </a:lnTo>
                <a:lnTo>
                  <a:pt x="8153" y="41579"/>
                </a:lnTo>
                <a:lnTo>
                  <a:pt x="10769" y="43129"/>
                </a:lnTo>
                <a:lnTo>
                  <a:pt x="5803" y="38735"/>
                </a:lnTo>
                <a:lnTo>
                  <a:pt x="2857" y="31927"/>
                </a:lnTo>
                <a:lnTo>
                  <a:pt x="24549" y="3124"/>
                </a:lnTo>
                <a:lnTo>
                  <a:pt x="36635" y="3124"/>
                </a:lnTo>
                <a:lnTo>
                  <a:pt x="32887" y="1225"/>
                </a:lnTo>
                <a:lnTo>
                  <a:pt x="25552" y="0"/>
                </a:lnTo>
                <a:close/>
              </a:path>
              <a:path w="48895" h="50164">
                <a:moveTo>
                  <a:pt x="36635" y="3124"/>
                </a:moveTo>
                <a:lnTo>
                  <a:pt x="24549" y="3124"/>
                </a:lnTo>
                <a:lnTo>
                  <a:pt x="25971" y="3162"/>
                </a:lnTo>
                <a:lnTo>
                  <a:pt x="33459" y="5200"/>
                </a:lnTo>
                <a:lnTo>
                  <a:pt x="46177" y="27927"/>
                </a:lnTo>
                <a:lnTo>
                  <a:pt x="45834" y="29972"/>
                </a:lnTo>
                <a:lnTo>
                  <a:pt x="46570" y="30010"/>
                </a:lnTo>
                <a:lnTo>
                  <a:pt x="46431" y="29070"/>
                </a:lnTo>
                <a:lnTo>
                  <a:pt x="46351" y="27927"/>
                </a:lnTo>
                <a:lnTo>
                  <a:pt x="46469" y="22834"/>
                </a:lnTo>
                <a:lnTo>
                  <a:pt x="47395" y="19253"/>
                </a:lnTo>
                <a:lnTo>
                  <a:pt x="48830" y="16263"/>
                </a:lnTo>
                <a:lnTo>
                  <a:pt x="48872" y="16090"/>
                </a:lnTo>
                <a:lnTo>
                  <a:pt x="45057" y="9701"/>
                </a:lnTo>
                <a:lnTo>
                  <a:pt x="39571" y="4611"/>
                </a:lnTo>
                <a:lnTo>
                  <a:pt x="36635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4" name="object 2154"/>
          <p:cNvSpPr/>
          <p:nvPr/>
        </p:nvSpPr>
        <p:spPr>
          <a:xfrm>
            <a:off x="4734166" y="5557735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235" y="0"/>
                </a:moveTo>
                <a:lnTo>
                  <a:pt x="965" y="2933"/>
                </a:lnTo>
                <a:lnTo>
                  <a:pt x="190" y="6172"/>
                </a:lnTo>
                <a:lnTo>
                  <a:pt x="0" y="9677"/>
                </a:lnTo>
                <a:lnTo>
                  <a:pt x="224" y="13690"/>
                </a:lnTo>
                <a:lnTo>
                  <a:pt x="952" y="16827"/>
                </a:lnTo>
                <a:lnTo>
                  <a:pt x="2120" y="19608"/>
                </a:lnTo>
                <a:lnTo>
                  <a:pt x="3289" y="16827"/>
                </a:lnTo>
                <a:lnTo>
                  <a:pt x="4040" y="13652"/>
                </a:lnTo>
                <a:lnTo>
                  <a:pt x="4419" y="6616"/>
                </a:lnTo>
                <a:lnTo>
                  <a:pt x="3670" y="3162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5" name="object 2155"/>
          <p:cNvSpPr/>
          <p:nvPr/>
        </p:nvSpPr>
        <p:spPr>
          <a:xfrm>
            <a:off x="4834597" y="5585752"/>
            <a:ext cx="34785" cy="28028"/>
          </a:xfrm>
          <a:prstGeom prst="rect">
            <a:avLst/>
          </a:prstGeom>
          <a:blipFill>
            <a:blip r:embed="rId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6" name="object 2156"/>
          <p:cNvSpPr/>
          <p:nvPr/>
        </p:nvSpPr>
        <p:spPr>
          <a:xfrm>
            <a:off x="4830635" y="5566740"/>
            <a:ext cx="43815" cy="49530"/>
          </a:xfrm>
          <a:custGeom>
            <a:avLst/>
            <a:gdLst/>
            <a:ahLst/>
            <a:cxnLst/>
            <a:rect l="l" t="t" r="r" b="b"/>
            <a:pathLst>
              <a:path w="43814" h="49529">
                <a:moveTo>
                  <a:pt x="3962" y="42583"/>
                </a:moveTo>
                <a:lnTo>
                  <a:pt x="2692" y="43218"/>
                </a:lnTo>
                <a:lnTo>
                  <a:pt x="1358" y="43751"/>
                </a:lnTo>
                <a:lnTo>
                  <a:pt x="0" y="44183"/>
                </a:lnTo>
                <a:lnTo>
                  <a:pt x="4597" y="47701"/>
                </a:lnTo>
                <a:lnTo>
                  <a:pt x="10388" y="49441"/>
                </a:lnTo>
                <a:lnTo>
                  <a:pt x="16217" y="49441"/>
                </a:lnTo>
                <a:lnTo>
                  <a:pt x="25769" y="47851"/>
                </a:lnTo>
                <a:lnTo>
                  <a:pt x="27217" y="47040"/>
                </a:lnTo>
                <a:lnTo>
                  <a:pt x="16281" y="47040"/>
                </a:lnTo>
                <a:lnTo>
                  <a:pt x="15087" y="47002"/>
                </a:lnTo>
                <a:lnTo>
                  <a:pt x="10744" y="46774"/>
                </a:lnTo>
                <a:lnTo>
                  <a:pt x="6997" y="45110"/>
                </a:lnTo>
                <a:lnTo>
                  <a:pt x="3962" y="42583"/>
                </a:lnTo>
                <a:close/>
              </a:path>
              <a:path w="43814" h="49529">
                <a:moveTo>
                  <a:pt x="43230" y="22771"/>
                </a:moveTo>
                <a:lnTo>
                  <a:pt x="41782" y="23342"/>
                </a:lnTo>
                <a:lnTo>
                  <a:pt x="40271" y="23774"/>
                </a:lnTo>
                <a:lnTo>
                  <a:pt x="38747" y="24079"/>
                </a:lnTo>
                <a:lnTo>
                  <a:pt x="37434" y="33051"/>
                </a:lnTo>
                <a:lnTo>
                  <a:pt x="32524" y="40346"/>
                </a:lnTo>
                <a:lnTo>
                  <a:pt x="25110" y="45247"/>
                </a:lnTo>
                <a:lnTo>
                  <a:pt x="16281" y="47040"/>
                </a:lnTo>
                <a:lnTo>
                  <a:pt x="27217" y="47040"/>
                </a:lnTo>
                <a:lnTo>
                  <a:pt x="34231" y="43114"/>
                </a:lnTo>
                <a:lnTo>
                  <a:pt x="40433" y="35280"/>
                </a:lnTo>
                <a:lnTo>
                  <a:pt x="43205" y="24396"/>
                </a:lnTo>
                <a:lnTo>
                  <a:pt x="43230" y="22771"/>
                </a:lnTo>
                <a:close/>
              </a:path>
              <a:path w="43814" h="49529">
                <a:moveTo>
                  <a:pt x="11036" y="0"/>
                </a:moveTo>
                <a:lnTo>
                  <a:pt x="10172" y="215"/>
                </a:lnTo>
                <a:lnTo>
                  <a:pt x="9309" y="482"/>
                </a:lnTo>
                <a:lnTo>
                  <a:pt x="8470" y="774"/>
                </a:lnTo>
                <a:lnTo>
                  <a:pt x="9283" y="1409"/>
                </a:lnTo>
                <a:lnTo>
                  <a:pt x="10058" y="2095"/>
                </a:lnTo>
                <a:lnTo>
                  <a:pt x="10782" y="2832"/>
                </a:lnTo>
                <a:lnTo>
                  <a:pt x="10858" y="1409"/>
                </a:lnTo>
                <a:lnTo>
                  <a:pt x="11036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7" name="object 2157"/>
          <p:cNvSpPr/>
          <p:nvPr/>
        </p:nvSpPr>
        <p:spPr>
          <a:xfrm>
            <a:off x="4787074" y="5545696"/>
            <a:ext cx="42646" cy="32829"/>
          </a:xfrm>
          <a:prstGeom prst="rect">
            <a:avLst/>
          </a:prstGeom>
          <a:blipFill>
            <a:blip r:embed="rId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8" name="object 2158"/>
          <p:cNvSpPr/>
          <p:nvPr/>
        </p:nvSpPr>
        <p:spPr>
          <a:xfrm>
            <a:off x="4785182" y="5542572"/>
            <a:ext cx="50165" cy="30480"/>
          </a:xfrm>
          <a:custGeom>
            <a:avLst/>
            <a:gdLst/>
            <a:ahLst/>
            <a:cxnLst/>
            <a:rect l="l" t="t" r="r" b="b"/>
            <a:pathLst>
              <a:path w="50164" h="30479">
                <a:moveTo>
                  <a:pt x="25044" y="0"/>
                </a:moveTo>
                <a:lnTo>
                  <a:pt x="0" y="15201"/>
                </a:lnTo>
                <a:lnTo>
                  <a:pt x="1168" y="18097"/>
                </a:lnTo>
                <a:lnTo>
                  <a:pt x="1648" y="20662"/>
                </a:lnTo>
                <a:lnTo>
                  <a:pt x="1695" y="22301"/>
                </a:lnTo>
                <a:lnTo>
                  <a:pt x="1485" y="26238"/>
                </a:lnTo>
                <a:lnTo>
                  <a:pt x="1244" y="27939"/>
                </a:lnTo>
                <a:lnTo>
                  <a:pt x="863" y="29565"/>
                </a:lnTo>
                <a:lnTo>
                  <a:pt x="1460" y="29692"/>
                </a:lnTo>
                <a:lnTo>
                  <a:pt x="2628" y="30022"/>
                </a:lnTo>
                <a:lnTo>
                  <a:pt x="2247" y="28473"/>
                </a:lnTo>
                <a:lnTo>
                  <a:pt x="1993" y="26885"/>
                </a:lnTo>
                <a:lnTo>
                  <a:pt x="24041" y="3124"/>
                </a:lnTo>
                <a:lnTo>
                  <a:pt x="36027" y="3124"/>
                </a:lnTo>
                <a:lnTo>
                  <a:pt x="33880" y="1780"/>
                </a:lnTo>
                <a:lnTo>
                  <a:pt x="25044" y="0"/>
                </a:lnTo>
                <a:close/>
              </a:path>
              <a:path w="50164" h="30479">
                <a:moveTo>
                  <a:pt x="36027" y="3124"/>
                </a:moveTo>
                <a:lnTo>
                  <a:pt x="24041" y="3124"/>
                </a:lnTo>
                <a:lnTo>
                  <a:pt x="25463" y="3162"/>
                </a:lnTo>
                <a:lnTo>
                  <a:pt x="32173" y="4822"/>
                </a:lnTo>
                <a:lnTo>
                  <a:pt x="37672" y="8605"/>
                </a:lnTo>
                <a:lnTo>
                  <a:pt x="41842" y="13919"/>
                </a:lnTo>
                <a:lnTo>
                  <a:pt x="44538" y="20154"/>
                </a:lnTo>
                <a:lnTo>
                  <a:pt x="46393" y="20662"/>
                </a:lnTo>
                <a:lnTo>
                  <a:pt x="48196" y="21386"/>
                </a:lnTo>
                <a:lnTo>
                  <a:pt x="49911" y="22301"/>
                </a:lnTo>
                <a:lnTo>
                  <a:pt x="47247" y="13705"/>
                </a:lnTo>
                <a:lnTo>
                  <a:pt x="41592" y="6607"/>
                </a:lnTo>
                <a:lnTo>
                  <a:pt x="36027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9" name="object 2159"/>
          <p:cNvSpPr/>
          <p:nvPr/>
        </p:nvSpPr>
        <p:spPr>
          <a:xfrm>
            <a:off x="4782553" y="5557774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2628" y="0"/>
                </a:moveTo>
                <a:lnTo>
                  <a:pt x="1130" y="3149"/>
                </a:lnTo>
                <a:lnTo>
                  <a:pt x="203" y="6705"/>
                </a:lnTo>
                <a:lnTo>
                  <a:pt x="0" y="10566"/>
                </a:lnTo>
                <a:lnTo>
                  <a:pt x="18" y="11036"/>
                </a:lnTo>
                <a:lnTo>
                  <a:pt x="165" y="12941"/>
                </a:lnTo>
                <a:lnTo>
                  <a:pt x="304" y="13893"/>
                </a:lnTo>
                <a:lnTo>
                  <a:pt x="1384" y="13969"/>
                </a:lnTo>
                <a:lnTo>
                  <a:pt x="2438" y="14135"/>
                </a:lnTo>
                <a:lnTo>
                  <a:pt x="3492" y="14363"/>
                </a:lnTo>
                <a:lnTo>
                  <a:pt x="3873" y="12738"/>
                </a:lnTo>
                <a:lnTo>
                  <a:pt x="4114" y="11036"/>
                </a:lnTo>
                <a:lnTo>
                  <a:pt x="4381" y="6019"/>
                </a:lnTo>
                <a:lnTo>
                  <a:pt x="3797" y="2895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0" name="object 2160"/>
          <p:cNvSpPr/>
          <p:nvPr/>
        </p:nvSpPr>
        <p:spPr>
          <a:xfrm>
            <a:off x="4846269" y="5549443"/>
            <a:ext cx="38963" cy="37160"/>
          </a:xfrm>
          <a:prstGeom prst="rect">
            <a:avLst/>
          </a:prstGeom>
          <a:blipFill>
            <a:blip r:embed="rId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1" name="object 2161"/>
          <p:cNvSpPr/>
          <p:nvPr/>
        </p:nvSpPr>
        <p:spPr>
          <a:xfrm>
            <a:off x="4845939" y="5568950"/>
            <a:ext cx="23063" cy="19875"/>
          </a:xfrm>
          <a:prstGeom prst="rect">
            <a:avLst/>
          </a:prstGeom>
          <a:blipFill>
            <a:blip r:embed="rId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2" name="object 2162"/>
          <p:cNvSpPr/>
          <p:nvPr/>
        </p:nvSpPr>
        <p:spPr>
          <a:xfrm>
            <a:off x="4805578" y="5546331"/>
            <a:ext cx="82918" cy="63588"/>
          </a:xfrm>
          <a:prstGeom prst="rect">
            <a:avLst/>
          </a:prstGeom>
          <a:blipFill>
            <a:blip r:embed="rId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3" name="object 2163"/>
          <p:cNvSpPr/>
          <p:nvPr/>
        </p:nvSpPr>
        <p:spPr>
          <a:xfrm>
            <a:off x="4801361" y="5565038"/>
            <a:ext cx="35966" cy="43878"/>
          </a:xfrm>
          <a:prstGeom prst="rect">
            <a:avLst/>
          </a:prstGeom>
          <a:blipFill>
            <a:blip r:embed="rId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4" name="object 2164"/>
          <p:cNvSpPr/>
          <p:nvPr/>
        </p:nvSpPr>
        <p:spPr>
          <a:xfrm>
            <a:off x="4805426" y="5566600"/>
            <a:ext cx="29603" cy="26365"/>
          </a:xfrm>
          <a:prstGeom prst="rect">
            <a:avLst/>
          </a:prstGeom>
          <a:blipFill>
            <a:blip r:embed="rId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5" name="object 2165"/>
          <p:cNvSpPr/>
          <p:nvPr/>
        </p:nvSpPr>
        <p:spPr>
          <a:xfrm>
            <a:off x="4821389" y="5569331"/>
            <a:ext cx="13652" cy="20472"/>
          </a:xfrm>
          <a:prstGeom prst="rect">
            <a:avLst/>
          </a:prstGeom>
          <a:blipFill>
            <a:blip r:embed="rId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6" name="object 2166"/>
          <p:cNvSpPr/>
          <p:nvPr/>
        </p:nvSpPr>
        <p:spPr>
          <a:xfrm>
            <a:off x="4804168" y="5564873"/>
            <a:ext cx="34925" cy="47625"/>
          </a:xfrm>
          <a:custGeom>
            <a:avLst/>
            <a:gdLst/>
            <a:ahLst/>
            <a:cxnLst/>
            <a:rect l="l" t="t" r="r" b="b"/>
            <a:pathLst>
              <a:path w="34925" h="47625">
                <a:moveTo>
                  <a:pt x="1409" y="36385"/>
                </a:moveTo>
                <a:lnTo>
                  <a:pt x="1079" y="38061"/>
                </a:lnTo>
                <a:lnTo>
                  <a:pt x="609" y="39636"/>
                </a:lnTo>
                <a:lnTo>
                  <a:pt x="0" y="41109"/>
                </a:lnTo>
                <a:lnTo>
                  <a:pt x="4787" y="45351"/>
                </a:lnTo>
                <a:lnTo>
                  <a:pt x="11125" y="47447"/>
                </a:lnTo>
                <a:lnTo>
                  <a:pt x="20548" y="47447"/>
                </a:lnTo>
                <a:lnTo>
                  <a:pt x="23583" y="46977"/>
                </a:lnTo>
                <a:lnTo>
                  <a:pt x="26466" y="46062"/>
                </a:lnTo>
                <a:lnTo>
                  <a:pt x="25564" y="45351"/>
                </a:lnTo>
                <a:lnTo>
                  <a:pt x="25212" y="45046"/>
                </a:lnTo>
                <a:lnTo>
                  <a:pt x="19824" y="45046"/>
                </a:lnTo>
                <a:lnTo>
                  <a:pt x="16408" y="45008"/>
                </a:lnTo>
                <a:lnTo>
                  <a:pt x="9969" y="44665"/>
                </a:lnTo>
                <a:lnTo>
                  <a:pt x="4864" y="41211"/>
                </a:lnTo>
                <a:lnTo>
                  <a:pt x="1409" y="36385"/>
                </a:lnTo>
                <a:close/>
              </a:path>
              <a:path w="34925" h="47625">
                <a:moveTo>
                  <a:pt x="24180" y="44056"/>
                </a:moveTo>
                <a:lnTo>
                  <a:pt x="22059" y="44691"/>
                </a:lnTo>
                <a:lnTo>
                  <a:pt x="19824" y="45046"/>
                </a:lnTo>
                <a:lnTo>
                  <a:pt x="25212" y="45046"/>
                </a:lnTo>
                <a:lnTo>
                  <a:pt x="24790" y="44665"/>
                </a:lnTo>
                <a:lnTo>
                  <a:pt x="24180" y="44056"/>
                </a:lnTo>
                <a:close/>
              </a:path>
              <a:path w="34925" h="47625">
                <a:moveTo>
                  <a:pt x="30924" y="0"/>
                </a:moveTo>
                <a:lnTo>
                  <a:pt x="30995" y="2654"/>
                </a:lnTo>
                <a:lnTo>
                  <a:pt x="30873" y="4457"/>
                </a:lnTo>
                <a:lnTo>
                  <a:pt x="32156" y="3746"/>
                </a:lnTo>
                <a:lnTo>
                  <a:pt x="33527" y="3149"/>
                </a:lnTo>
                <a:lnTo>
                  <a:pt x="34937" y="2654"/>
                </a:lnTo>
                <a:lnTo>
                  <a:pt x="33680" y="1650"/>
                </a:lnTo>
                <a:lnTo>
                  <a:pt x="32334" y="762"/>
                </a:lnTo>
                <a:lnTo>
                  <a:pt x="3092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7" name="object 2167"/>
          <p:cNvSpPr/>
          <p:nvPr/>
        </p:nvSpPr>
        <p:spPr>
          <a:xfrm>
            <a:off x="4832438" y="5569801"/>
            <a:ext cx="16268" cy="39522"/>
          </a:xfrm>
          <a:prstGeom prst="rect">
            <a:avLst/>
          </a:prstGeom>
          <a:blipFill>
            <a:blip r:embed="rId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8" name="object 2168"/>
          <p:cNvSpPr/>
          <p:nvPr/>
        </p:nvSpPr>
        <p:spPr>
          <a:xfrm>
            <a:off x="4828336" y="5567527"/>
            <a:ext cx="13335" cy="43815"/>
          </a:xfrm>
          <a:custGeom>
            <a:avLst/>
            <a:gdLst/>
            <a:ahLst/>
            <a:cxnLst/>
            <a:rect l="l" t="t" r="r" b="b"/>
            <a:pathLst>
              <a:path w="13335" h="43814">
                <a:moveTo>
                  <a:pt x="4102" y="39725"/>
                </a:moveTo>
                <a:lnTo>
                  <a:pt x="2669" y="40462"/>
                </a:lnTo>
                <a:lnTo>
                  <a:pt x="1422" y="40970"/>
                </a:lnTo>
                <a:lnTo>
                  <a:pt x="0" y="41401"/>
                </a:lnTo>
                <a:lnTo>
                  <a:pt x="736" y="42125"/>
                </a:lnTo>
                <a:lnTo>
                  <a:pt x="1485" y="42799"/>
                </a:lnTo>
                <a:lnTo>
                  <a:pt x="2298" y="43408"/>
                </a:lnTo>
                <a:lnTo>
                  <a:pt x="3657" y="42976"/>
                </a:lnTo>
                <a:lnTo>
                  <a:pt x="4978" y="42443"/>
                </a:lnTo>
                <a:lnTo>
                  <a:pt x="6261" y="41795"/>
                </a:lnTo>
                <a:lnTo>
                  <a:pt x="5499" y="41160"/>
                </a:lnTo>
                <a:lnTo>
                  <a:pt x="4728" y="40411"/>
                </a:lnTo>
                <a:lnTo>
                  <a:pt x="4102" y="39725"/>
                </a:lnTo>
                <a:close/>
              </a:path>
              <a:path w="13335" h="43814">
                <a:moveTo>
                  <a:pt x="10769" y="0"/>
                </a:moveTo>
                <a:lnTo>
                  <a:pt x="9347" y="495"/>
                </a:lnTo>
                <a:lnTo>
                  <a:pt x="7988" y="1104"/>
                </a:lnTo>
                <a:lnTo>
                  <a:pt x="6692" y="1803"/>
                </a:lnTo>
                <a:lnTo>
                  <a:pt x="7505" y="2476"/>
                </a:lnTo>
                <a:lnTo>
                  <a:pt x="8338" y="3263"/>
                </a:lnTo>
                <a:lnTo>
                  <a:pt x="8991" y="3962"/>
                </a:lnTo>
                <a:lnTo>
                  <a:pt x="10274" y="3263"/>
                </a:lnTo>
                <a:lnTo>
                  <a:pt x="11633" y="2705"/>
                </a:lnTo>
                <a:lnTo>
                  <a:pt x="13093" y="2286"/>
                </a:lnTo>
                <a:lnTo>
                  <a:pt x="13068" y="2044"/>
                </a:lnTo>
                <a:lnTo>
                  <a:pt x="12344" y="1320"/>
                </a:lnTo>
                <a:lnTo>
                  <a:pt x="11569" y="635"/>
                </a:lnTo>
                <a:lnTo>
                  <a:pt x="107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9" name="object 2169"/>
          <p:cNvSpPr/>
          <p:nvPr/>
        </p:nvSpPr>
        <p:spPr>
          <a:xfrm>
            <a:off x="4798098" y="5561927"/>
            <a:ext cx="32473" cy="20205"/>
          </a:xfrm>
          <a:prstGeom prst="rect">
            <a:avLst/>
          </a:prstGeom>
          <a:blipFill>
            <a:blip r:embed="rId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0" name="object 2170"/>
          <p:cNvSpPr/>
          <p:nvPr/>
        </p:nvSpPr>
        <p:spPr>
          <a:xfrm>
            <a:off x="4829721" y="5562727"/>
            <a:ext cx="5715" cy="6985"/>
          </a:xfrm>
          <a:custGeom>
            <a:avLst/>
            <a:gdLst/>
            <a:ahLst/>
            <a:cxnLst/>
            <a:rect l="l" t="t" r="r" b="b"/>
            <a:pathLst>
              <a:path w="5714" h="6985">
                <a:moveTo>
                  <a:pt x="0" y="0"/>
                </a:moveTo>
                <a:lnTo>
                  <a:pt x="353" y="1231"/>
                </a:lnTo>
                <a:lnTo>
                  <a:pt x="584" y="2260"/>
                </a:lnTo>
                <a:lnTo>
                  <a:pt x="838" y="3873"/>
                </a:lnTo>
                <a:lnTo>
                  <a:pt x="2463" y="4572"/>
                </a:lnTo>
                <a:lnTo>
                  <a:pt x="3949" y="5499"/>
                </a:lnTo>
                <a:lnTo>
                  <a:pt x="5308" y="6603"/>
                </a:lnTo>
                <a:lnTo>
                  <a:pt x="5359" y="2146"/>
                </a:lnTo>
                <a:lnTo>
                  <a:pt x="3657" y="1231"/>
                </a:lnTo>
                <a:lnTo>
                  <a:pt x="1854" y="508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1" name="object 2171"/>
          <p:cNvSpPr/>
          <p:nvPr/>
        </p:nvSpPr>
        <p:spPr>
          <a:xfrm>
            <a:off x="4835042" y="5569331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2" name="object 2172"/>
          <p:cNvSpPr/>
          <p:nvPr/>
        </p:nvSpPr>
        <p:spPr>
          <a:xfrm>
            <a:off x="4841430" y="5569750"/>
            <a:ext cx="7277" cy="16001"/>
          </a:xfrm>
          <a:prstGeom prst="rect">
            <a:avLst/>
          </a:prstGeom>
          <a:blipFill>
            <a:blip r:embed="rId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3" name="object 2173"/>
          <p:cNvSpPr/>
          <p:nvPr/>
        </p:nvSpPr>
        <p:spPr>
          <a:xfrm>
            <a:off x="4758080" y="5577281"/>
            <a:ext cx="43141" cy="42303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4" name="object 2174"/>
          <p:cNvSpPr/>
          <p:nvPr/>
        </p:nvSpPr>
        <p:spPr>
          <a:xfrm>
            <a:off x="4759439" y="5574715"/>
            <a:ext cx="21894" cy="14909"/>
          </a:xfrm>
          <a:prstGeom prst="rect">
            <a:avLst/>
          </a:prstGeom>
          <a:blipFill>
            <a:blip r:embed="rId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5" name="object 2175"/>
          <p:cNvSpPr/>
          <p:nvPr/>
        </p:nvSpPr>
        <p:spPr>
          <a:xfrm>
            <a:off x="4758740" y="5574741"/>
            <a:ext cx="37884" cy="17284"/>
          </a:xfrm>
          <a:prstGeom prst="rect">
            <a:avLst/>
          </a:prstGeom>
          <a:blipFill>
            <a:blip r:embed="rId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6" name="object 2176"/>
          <p:cNvSpPr/>
          <p:nvPr/>
        </p:nvSpPr>
        <p:spPr>
          <a:xfrm>
            <a:off x="4783531" y="5574957"/>
            <a:ext cx="18376" cy="27863"/>
          </a:xfrm>
          <a:prstGeom prst="rect">
            <a:avLst/>
          </a:prstGeom>
          <a:blipFill>
            <a:blip r:embed="rId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7" name="object 2177"/>
          <p:cNvSpPr/>
          <p:nvPr/>
        </p:nvSpPr>
        <p:spPr>
          <a:xfrm>
            <a:off x="4754498" y="5571617"/>
            <a:ext cx="51625" cy="50380"/>
          </a:xfrm>
          <a:prstGeom prst="rect">
            <a:avLst/>
          </a:prstGeom>
          <a:blipFill>
            <a:blip r:embed="rId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8" name="object 2178"/>
          <p:cNvSpPr/>
          <p:nvPr/>
        </p:nvSpPr>
        <p:spPr>
          <a:xfrm>
            <a:off x="4800803" y="5589104"/>
            <a:ext cx="5130" cy="3771"/>
          </a:xfrm>
          <a:prstGeom prst="rect">
            <a:avLst/>
          </a:prstGeom>
          <a:blipFill>
            <a:blip r:embed="rId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9" name="object 2179"/>
          <p:cNvSpPr/>
          <p:nvPr/>
        </p:nvSpPr>
        <p:spPr>
          <a:xfrm>
            <a:off x="4800765" y="5592000"/>
            <a:ext cx="5080" cy="13970"/>
          </a:xfrm>
          <a:custGeom>
            <a:avLst/>
            <a:gdLst/>
            <a:ahLst/>
            <a:cxnLst/>
            <a:rect l="l" t="t" r="r" b="b"/>
            <a:pathLst>
              <a:path w="5079" h="13970">
                <a:moveTo>
                  <a:pt x="0" y="0"/>
                </a:moveTo>
                <a:lnTo>
                  <a:pt x="292" y="1041"/>
                </a:lnTo>
                <a:lnTo>
                  <a:pt x="533" y="2095"/>
                </a:lnTo>
                <a:lnTo>
                  <a:pt x="1143" y="5816"/>
                </a:lnTo>
                <a:lnTo>
                  <a:pt x="1028" y="8407"/>
                </a:lnTo>
                <a:lnTo>
                  <a:pt x="457" y="10820"/>
                </a:lnTo>
                <a:lnTo>
                  <a:pt x="1346" y="11976"/>
                </a:lnTo>
                <a:lnTo>
                  <a:pt x="2336" y="13030"/>
                </a:lnTo>
                <a:lnTo>
                  <a:pt x="3403" y="13982"/>
                </a:lnTo>
                <a:lnTo>
                  <a:pt x="4000" y="12509"/>
                </a:lnTo>
                <a:lnTo>
                  <a:pt x="4493" y="10820"/>
                </a:lnTo>
                <a:lnTo>
                  <a:pt x="4813" y="9258"/>
                </a:lnTo>
                <a:lnTo>
                  <a:pt x="2870" y="6553"/>
                </a:lnTo>
                <a:lnTo>
                  <a:pt x="1460" y="3416"/>
                </a:lnTo>
                <a:lnTo>
                  <a:pt x="635" y="16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0" name="object 2180"/>
          <p:cNvSpPr/>
          <p:nvPr/>
        </p:nvSpPr>
        <p:spPr>
          <a:xfrm>
            <a:off x="4796625" y="5578526"/>
            <a:ext cx="4737" cy="10579"/>
          </a:xfrm>
          <a:prstGeom prst="rect">
            <a:avLst/>
          </a:prstGeom>
          <a:blipFill>
            <a:blip r:embed="rId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1" name="object 2181"/>
          <p:cNvSpPr/>
          <p:nvPr/>
        </p:nvSpPr>
        <p:spPr>
          <a:xfrm>
            <a:off x="4799520" y="5588508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495" y="1143"/>
                </a:lnTo>
                <a:lnTo>
                  <a:pt x="914" y="2311"/>
                </a:lnTo>
                <a:lnTo>
                  <a:pt x="1257" y="3492"/>
                </a:lnTo>
                <a:lnTo>
                  <a:pt x="1879" y="3657"/>
                </a:lnTo>
                <a:lnTo>
                  <a:pt x="1559" y="2311"/>
                </a:lnTo>
                <a:lnTo>
                  <a:pt x="1422" y="1625"/>
                </a:lnTo>
                <a:lnTo>
                  <a:pt x="1282" y="596"/>
                </a:lnTo>
                <a:lnTo>
                  <a:pt x="419" y="21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2" name="object 2182"/>
          <p:cNvSpPr/>
          <p:nvPr/>
        </p:nvSpPr>
        <p:spPr>
          <a:xfrm>
            <a:off x="4712373" y="5584431"/>
            <a:ext cx="42824" cy="44830"/>
          </a:xfrm>
          <a:prstGeom prst="rect">
            <a:avLst/>
          </a:prstGeom>
          <a:blipFill>
            <a:blip r:embed="rId1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3" name="object 2183"/>
          <p:cNvSpPr/>
          <p:nvPr/>
        </p:nvSpPr>
        <p:spPr>
          <a:xfrm>
            <a:off x="4720450" y="5585993"/>
            <a:ext cx="4749" cy="2705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4" name="object 2184"/>
          <p:cNvSpPr/>
          <p:nvPr/>
        </p:nvSpPr>
        <p:spPr>
          <a:xfrm>
            <a:off x="4716627" y="5584482"/>
            <a:ext cx="15062" cy="8013"/>
          </a:xfrm>
          <a:prstGeom prst="rect">
            <a:avLst/>
          </a:prstGeom>
          <a:blipFill>
            <a:blip r:embed="rId1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5" name="object 2185"/>
          <p:cNvSpPr/>
          <p:nvPr/>
        </p:nvSpPr>
        <p:spPr>
          <a:xfrm>
            <a:off x="4753711" y="5599798"/>
            <a:ext cx="1485" cy="6375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6" name="object 2186"/>
          <p:cNvSpPr/>
          <p:nvPr/>
        </p:nvSpPr>
        <p:spPr>
          <a:xfrm>
            <a:off x="4709960" y="5581269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2768" y="31445"/>
                </a:moveTo>
                <a:lnTo>
                  <a:pt x="2286" y="33921"/>
                </a:lnTo>
                <a:lnTo>
                  <a:pt x="1498" y="36182"/>
                </a:lnTo>
                <a:lnTo>
                  <a:pt x="469" y="38214"/>
                </a:lnTo>
                <a:lnTo>
                  <a:pt x="5105" y="46393"/>
                </a:lnTo>
                <a:lnTo>
                  <a:pt x="13855" y="50393"/>
                </a:lnTo>
                <a:lnTo>
                  <a:pt x="22720" y="50393"/>
                </a:lnTo>
                <a:lnTo>
                  <a:pt x="31073" y="49184"/>
                </a:lnTo>
                <a:lnTo>
                  <a:pt x="33628" y="47980"/>
                </a:lnTo>
                <a:lnTo>
                  <a:pt x="22783" y="47980"/>
                </a:lnTo>
                <a:lnTo>
                  <a:pt x="21589" y="47955"/>
                </a:lnTo>
                <a:lnTo>
                  <a:pt x="11988" y="47434"/>
                </a:lnTo>
                <a:lnTo>
                  <a:pt x="5346" y="39979"/>
                </a:lnTo>
                <a:lnTo>
                  <a:pt x="2768" y="31445"/>
                </a:lnTo>
                <a:close/>
              </a:path>
              <a:path w="48895" h="50800">
                <a:moveTo>
                  <a:pt x="45237" y="24892"/>
                </a:moveTo>
                <a:lnTo>
                  <a:pt x="43970" y="33921"/>
                </a:lnTo>
                <a:lnTo>
                  <a:pt x="39073" y="41251"/>
                </a:lnTo>
                <a:lnTo>
                  <a:pt x="31641" y="46178"/>
                </a:lnTo>
                <a:lnTo>
                  <a:pt x="22783" y="47980"/>
                </a:lnTo>
                <a:lnTo>
                  <a:pt x="33628" y="47980"/>
                </a:lnTo>
                <a:lnTo>
                  <a:pt x="38717" y="45581"/>
                </a:lnTo>
                <a:lnTo>
                  <a:pt x="44878" y="39619"/>
                </a:lnTo>
                <a:lnTo>
                  <a:pt x="48780" y="31330"/>
                </a:lnTo>
                <a:lnTo>
                  <a:pt x="47332" y="29463"/>
                </a:lnTo>
                <a:lnTo>
                  <a:pt x="46126" y="27330"/>
                </a:lnTo>
                <a:lnTo>
                  <a:pt x="45237" y="24892"/>
                </a:lnTo>
                <a:close/>
              </a:path>
              <a:path w="48895" h="50800">
                <a:moveTo>
                  <a:pt x="6654" y="11226"/>
                </a:moveTo>
                <a:lnTo>
                  <a:pt x="5041" y="11518"/>
                </a:lnTo>
                <a:lnTo>
                  <a:pt x="3416" y="11671"/>
                </a:lnTo>
                <a:lnTo>
                  <a:pt x="1777" y="11696"/>
                </a:lnTo>
                <a:lnTo>
                  <a:pt x="1130" y="12636"/>
                </a:lnTo>
                <a:lnTo>
                  <a:pt x="474" y="13754"/>
                </a:lnTo>
                <a:lnTo>
                  <a:pt x="0" y="14668"/>
                </a:lnTo>
                <a:lnTo>
                  <a:pt x="1028" y="16383"/>
                </a:lnTo>
                <a:lnTo>
                  <a:pt x="1841" y="18211"/>
                </a:lnTo>
                <a:lnTo>
                  <a:pt x="2412" y="20116"/>
                </a:lnTo>
                <a:lnTo>
                  <a:pt x="3238" y="16776"/>
                </a:lnTo>
                <a:lnTo>
                  <a:pt x="4686" y="13754"/>
                </a:lnTo>
                <a:lnTo>
                  <a:pt x="6654" y="11226"/>
                </a:lnTo>
                <a:close/>
              </a:path>
              <a:path w="48895" h="50800">
                <a:moveTo>
                  <a:pt x="39752" y="9383"/>
                </a:moveTo>
                <a:lnTo>
                  <a:pt x="40855" y="10541"/>
                </a:lnTo>
                <a:lnTo>
                  <a:pt x="43751" y="18529"/>
                </a:lnTo>
                <a:lnTo>
                  <a:pt x="43662" y="14058"/>
                </a:lnTo>
                <a:lnTo>
                  <a:pt x="43967" y="12115"/>
                </a:lnTo>
                <a:lnTo>
                  <a:pt x="44462" y="10274"/>
                </a:lnTo>
                <a:lnTo>
                  <a:pt x="39752" y="9383"/>
                </a:lnTo>
                <a:close/>
              </a:path>
              <a:path w="48895" h="50800">
                <a:moveTo>
                  <a:pt x="30821" y="3460"/>
                </a:moveTo>
                <a:lnTo>
                  <a:pt x="32435" y="5803"/>
                </a:lnTo>
                <a:lnTo>
                  <a:pt x="38214" y="9093"/>
                </a:lnTo>
                <a:lnTo>
                  <a:pt x="39752" y="9383"/>
                </a:lnTo>
                <a:lnTo>
                  <a:pt x="34277" y="3644"/>
                </a:lnTo>
                <a:lnTo>
                  <a:pt x="30821" y="3460"/>
                </a:lnTo>
                <a:close/>
              </a:path>
              <a:path w="48895" h="50800">
                <a:moveTo>
                  <a:pt x="30615" y="3162"/>
                </a:moveTo>
                <a:lnTo>
                  <a:pt x="25209" y="3162"/>
                </a:lnTo>
                <a:lnTo>
                  <a:pt x="30821" y="3460"/>
                </a:lnTo>
                <a:lnTo>
                  <a:pt x="30615" y="3162"/>
                </a:lnTo>
                <a:close/>
              </a:path>
              <a:path w="48895" h="50800">
                <a:moveTo>
                  <a:pt x="24231" y="0"/>
                </a:moveTo>
                <a:lnTo>
                  <a:pt x="23469" y="1155"/>
                </a:lnTo>
                <a:lnTo>
                  <a:pt x="22644" y="2222"/>
                </a:lnTo>
                <a:lnTo>
                  <a:pt x="21729" y="3200"/>
                </a:lnTo>
                <a:lnTo>
                  <a:pt x="25209" y="3162"/>
                </a:lnTo>
                <a:lnTo>
                  <a:pt x="30615" y="3162"/>
                </a:lnTo>
                <a:lnTo>
                  <a:pt x="28663" y="330"/>
                </a:lnTo>
                <a:lnTo>
                  <a:pt x="27393" y="114"/>
                </a:lnTo>
                <a:lnTo>
                  <a:pt x="242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7" name="object 2187"/>
          <p:cNvSpPr/>
          <p:nvPr/>
        </p:nvSpPr>
        <p:spPr>
          <a:xfrm>
            <a:off x="4713719" y="5581764"/>
            <a:ext cx="15875" cy="8674"/>
          </a:xfrm>
          <a:prstGeom prst="rect">
            <a:avLst/>
          </a:prstGeom>
          <a:blipFill>
            <a:blip r:embed="rId1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8" name="object 2188"/>
          <p:cNvSpPr/>
          <p:nvPr/>
        </p:nvSpPr>
        <p:spPr>
          <a:xfrm>
            <a:off x="4711737" y="5581281"/>
            <a:ext cx="22860" cy="12065"/>
          </a:xfrm>
          <a:custGeom>
            <a:avLst/>
            <a:gdLst/>
            <a:ahLst/>
            <a:cxnLst/>
            <a:rect l="l" t="t" r="r" b="b"/>
            <a:pathLst>
              <a:path w="22860" h="12064">
                <a:moveTo>
                  <a:pt x="8712" y="7416"/>
                </a:moveTo>
                <a:lnTo>
                  <a:pt x="6578" y="8331"/>
                </a:lnTo>
                <a:lnTo>
                  <a:pt x="4305" y="8928"/>
                </a:lnTo>
                <a:lnTo>
                  <a:pt x="1981" y="9169"/>
                </a:lnTo>
                <a:lnTo>
                  <a:pt x="1270" y="9956"/>
                </a:lnTo>
                <a:lnTo>
                  <a:pt x="609" y="10807"/>
                </a:lnTo>
                <a:lnTo>
                  <a:pt x="0" y="11683"/>
                </a:lnTo>
                <a:lnTo>
                  <a:pt x="1638" y="11671"/>
                </a:lnTo>
                <a:lnTo>
                  <a:pt x="3263" y="11506"/>
                </a:lnTo>
                <a:lnTo>
                  <a:pt x="4876" y="11214"/>
                </a:lnTo>
                <a:lnTo>
                  <a:pt x="5994" y="9791"/>
                </a:lnTo>
                <a:lnTo>
                  <a:pt x="7277" y="8508"/>
                </a:lnTo>
                <a:lnTo>
                  <a:pt x="8712" y="7416"/>
                </a:lnTo>
                <a:close/>
              </a:path>
              <a:path w="22860" h="12064">
                <a:moveTo>
                  <a:pt x="22453" y="0"/>
                </a:moveTo>
                <a:lnTo>
                  <a:pt x="20497" y="88"/>
                </a:lnTo>
                <a:lnTo>
                  <a:pt x="19164" y="253"/>
                </a:lnTo>
                <a:lnTo>
                  <a:pt x="17856" y="482"/>
                </a:lnTo>
                <a:lnTo>
                  <a:pt x="16598" y="2082"/>
                </a:lnTo>
                <a:lnTo>
                  <a:pt x="15112" y="3505"/>
                </a:lnTo>
                <a:lnTo>
                  <a:pt x="13462" y="4711"/>
                </a:lnTo>
                <a:lnTo>
                  <a:pt x="15455" y="3911"/>
                </a:lnTo>
                <a:lnTo>
                  <a:pt x="17627" y="3390"/>
                </a:lnTo>
                <a:lnTo>
                  <a:pt x="19951" y="3200"/>
                </a:lnTo>
                <a:lnTo>
                  <a:pt x="20965" y="2082"/>
                </a:lnTo>
                <a:lnTo>
                  <a:pt x="21704" y="1142"/>
                </a:lnTo>
                <a:lnTo>
                  <a:pt x="224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9" name="object 2189"/>
          <p:cNvSpPr/>
          <p:nvPr/>
        </p:nvSpPr>
        <p:spPr>
          <a:xfrm>
            <a:off x="4747056" y="5584774"/>
            <a:ext cx="3606" cy="2552"/>
          </a:xfrm>
          <a:prstGeom prst="rect">
            <a:avLst/>
          </a:prstGeom>
          <a:blipFill>
            <a:blip r:embed="rId1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0" name="object 2190"/>
          <p:cNvSpPr/>
          <p:nvPr/>
        </p:nvSpPr>
        <p:spPr>
          <a:xfrm>
            <a:off x="4738623" y="5581612"/>
            <a:ext cx="15875" cy="10160"/>
          </a:xfrm>
          <a:custGeom>
            <a:avLst/>
            <a:gdLst/>
            <a:ahLst/>
            <a:cxnLst/>
            <a:rect l="l" t="t" r="r" b="b"/>
            <a:pathLst>
              <a:path w="15875" h="10160">
                <a:moveTo>
                  <a:pt x="0" y="0"/>
                </a:moveTo>
                <a:lnTo>
                  <a:pt x="3771" y="5460"/>
                </a:lnTo>
                <a:lnTo>
                  <a:pt x="9550" y="8750"/>
                </a:lnTo>
                <a:lnTo>
                  <a:pt x="15798" y="9931"/>
                </a:lnTo>
                <a:lnTo>
                  <a:pt x="15875" y="9651"/>
                </a:lnTo>
                <a:lnTo>
                  <a:pt x="14731" y="8216"/>
                </a:lnTo>
                <a:lnTo>
                  <a:pt x="13449" y="6896"/>
                </a:lnTo>
                <a:lnTo>
                  <a:pt x="12039" y="5714"/>
                </a:lnTo>
                <a:lnTo>
                  <a:pt x="10731" y="5003"/>
                </a:lnTo>
                <a:lnTo>
                  <a:pt x="9537" y="4140"/>
                </a:lnTo>
                <a:lnTo>
                  <a:pt x="8432" y="3162"/>
                </a:lnTo>
                <a:lnTo>
                  <a:pt x="5816" y="1612"/>
                </a:lnTo>
                <a:lnTo>
                  <a:pt x="2959" y="52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1" name="object 2191"/>
          <p:cNvSpPr/>
          <p:nvPr/>
        </p:nvSpPr>
        <p:spPr>
          <a:xfrm>
            <a:off x="4758080" y="5597372"/>
            <a:ext cx="1600" cy="7200"/>
          </a:xfrm>
          <a:prstGeom prst="rect">
            <a:avLst/>
          </a:prstGeom>
          <a:blipFill>
            <a:blip r:embed="rId1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2" name="object 2192"/>
          <p:cNvSpPr/>
          <p:nvPr/>
        </p:nvSpPr>
        <p:spPr>
          <a:xfrm>
            <a:off x="4753571" y="5591543"/>
            <a:ext cx="6350" cy="21590"/>
          </a:xfrm>
          <a:custGeom>
            <a:avLst/>
            <a:gdLst/>
            <a:ahLst/>
            <a:cxnLst/>
            <a:rect l="l" t="t" r="r" b="b"/>
            <a:pathLst>
              <a:path w="6350" h="21589">
                <a:moveTo>
                  <a:pt x="850" y="0"/>
                </a:moveTo>
                <a:lnTo>
                  <a:pt x="368" y="1854"/>
                </a:lnTo>
                <a:lnTo>
                  <a:pt x="52" y="3784"/>
                </a:lnTo>
                <a:lnTo>
                  <a:pt x="0" y="6921"/>
                </a:lnTo>
                <a:lnTo>
                  <a:pt x="144" y="8267"/>
                </a:lnTo>
                <a:lnTo>
                  <a:pt x="736" y="9905"/>
                </a:lnTo>
                <a:lnTo>
                  <a:pt x="1168" y="11595"/>
                </a:lnTo>
                <a:lnTo>
                  <a:pt x="1447" y="13284"/>
                </a:lnTo>
                <a:lnTo>
                  <a:pt x="1625" y="14630"/>
                </a:lnTo>
                <a:lnTo>
                  <a:pt x="2514" y="17056"/>
                </a:lnTo>
                <a:lnTo>
                  <a:pt x="3721" y="19202"/>
                </a:lnTo>
                <a:lnTo>
                  <a:pt x="5168" y="21069"/>
                </a:lnTo>
                <a:lnTo>
                  <a:pt x="5664" y="19202"/>
                </a:lnTo>
                <a:lnTo>
                  <a:pt x="5981" y="17208"/>
                </a:lnTo>
                <a:lnTo>
                  <a:pt x="6108" y="13042"/>
                </a:lnTo>
                <a:lnTo>
                  <a:pt x="5257" y="10706"/>
                </a:lnTo>
                <a:lnTo>
                  <a:pt x="4711" y="8267"/>
                </a:lnTo>
                <a:lnTo>
                  <a:pt x="4508" y="5841"/>
                </a:lnTo>
                <a:lnTo>
                  <a:pt x="3682" y="3784"/>
                </a:lnTo>
                <a:lnTo>
                  <a:pt x="2552" y="1841"/>
                </a:lnTo>
                <a:lnTo>
                  <a:pt x="1193" y="63"/>
                </a:lnTo>
                <a:lnTo>
                  <a:pt x="8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3" name="object 2193"/>
          <p:cNvSpPr/>
          <p:nvPr/>
        </p:nvSpPr>
        <p:spPr>
          <a:xfrm>
            <a:off x="4666043" y="5586323"/>
            <a:ext cx="42278" cy="44869"/>
          </a:xfrm>
          <a:prstGeom prst="rect">
            <a:avLst/>
          </a:prstGeom>
          <a:blipFill>
            <a:blip r:embed="rId1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4" name="object 2194"/>
          <p:cNvSpPr/>
          <p:nvPr/>
        </p:nvSpPr>
        <p:spPr>
          <a:xfrm>
            <a:off x="4671110" y="5586514"/>
            <a:ext cx="13106" cy="6807"/>
          </a:xfrm>
          <a:prstGeom prst="rect">
            <a:avLst/>
          </a:prstGeom>
          <a:blipFill>
            <a:blip r:embed="rId1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5" name="object 2195"/>
          <p:cNvSpPr/>
          <p:nvPr/>
        </p:nvSpPr>
        <p:spPr>
          <a:xfrm>
            <a:off x="4695952" y="5588279"/>
            <a:ext cx="2768" cy="1676"/>
          </a:xfrm>
          <a:prstGeom prst="rect">
            <a:avLst/>
          </a:prstGeom>
          <a:blipFill>
            <a:blip r:embed="rId1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6" name="object 2196"/>
          <p:cNvSpPr/>
          <p:nvPr/>
        </p:nvSpPr>
        <p:spPr>
          <a:xfrm>
            <a:off x="4707175" y="5602732"/>
            <a:ext cx="1857" cy="11798"/>
          </a:xfrm>
          <a:prstGeom prst="rect">
            <a:avLst/>
          </a:prstGeom>
          <a:blipFill>
            <a:blip r:embed="rId1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7" name="object 2197"/>
          <p:cNvSpPr/>
          <p:nvPr/>
        </p:nvSpPr>
        <p:spPr>
          <a:xfrm>
            <a:off x="4663478" y="5583250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2565" y="30556"/>
                </a:moveTo>
                <a:lnTo>
                  <a:pt x="1993" y="32994"/>
                </a:lnTo>
                <a:lnTo>
                  <a:pt x="1117" y="35217"/>
                </a:lnTo>
                <a:lnTo>
                  <a:pt x="0" y="37211"/>
                </a:lnTo>
                <a:lnTo>
                  <a:pt x="4156" y="42988"/>
                </a:lnTo>
                <a:lnTo>
                  <a:pt x="9618" y="47093"/>
                </a:lnTo>
                <a:lnTo>
                  <a:pt x="15964" y="49542"/>
                </a:lnTo>
                <a:lnTo>
                  <a:pt x="22771" y="50355"/>
                </a:lnTo>
                <a:lnTo>
                  <a:pt x="29978" y="49463"/>
                </a:lnTo>
                <a:lnTo>
                  <a:pt x="33808" y="47955"/>
                </a:lnTo>
                <a:lnTo>
                  <a:pt x="22821" y="47955"/>
                </a:lnTo>
                <a:lnTo>
                  <a:pt x="21640" y="47917"/>
                </a:lnTo>
                <a:lnTo>
                  <a:pt x="14809" y="46229"/>
                </a:lnTo>
                <a:lnTo>
                  <a:pt x="9274" y="42370"/>
                </a:lnTo>
                <a:lnTo>
                  <a:pt x="5153" y="36944"/>
                </a:lnTo>
                <a:lnTo>
                  <a:pt x="2565" y="30556"/>
                </a:lnTo>
                <a:close/>
              </a:path>
              <a:path w="46989" h="50800">
                <a:moveTo>
                  <a:pt x="44843" y="31292"/>
                </a:moveTo>
                <a:lnTo>
                  <a:pt x="41842" y="37968"/>
                </a:lnTo>
                <a:lnTo>
                  <a:pt x="36756" y="43243"/>
                </a:lnTo>
                <a:lnTo>
                  <a:pt x="30209" y="46709"/>
                </a:lnTo>
                <a:lnTo>
                  <a:pt x="22821" y="47955"/>
                </a:lnTo>
                <a:lnTo>
                  <a:pt x="33808" y="47955"/>
                </a:lnTo>
                <a:lnTo>
                  <a:pt x="36739" y="46801"/>
                </a:lnTo>
                <a:lnTo>
                  <a:pt x="42577" y="42370"/>
                </a:lnTo>
                <a:lnTo>
                  <a:pt x="46964" y="36245"/>
                </a:lnTo>
                <a:lnTo>
                  <a:pt x="46113" y="34734"/>
                </a:lnTo>
                <a:lnTo>
                  <a:pt x="45362" y="32994"/>
                </a:lnTo>
                <a:lnTo>
                  <a:pt x="44843" y="31292"/>
                </a:lnTo>
                <a:close/>
              </a:path>
              <a:path w="46989" h="50800">
                <a:moveTo>
                  <a:pt x="35242" y="6718"/>
                </a:moveTo>
                <a:lnTo>
                  <a:pt x="39471" y="9766"/>
                </a:lnTo>
                <a:lnTo>
                  <a:pt x="42519" y="14465"/>
                </a:lnTo>
                <a:lnTo>
                  <a:pt x="44145" y="19494"/>
                </a:lnTo>
                <a:lnTo>
                  <a:pt x="44640" y="17068"/>
                </a:lnTo>
                <a:lnTo>
                  <a:pt x="45427" y="14795"/>
                </a:lnTo>
                <a:lnTo>
                  <a:pt x="46494" y="12700"/>
                </a:lnTo>
                <a:lnTo>
                  <a:pt x="45808" y="11582"/>
                </a:lnTo>
                <a:lnTo>
                  <a:pt x="45046" y="10502"/>
                </a:lnTo>
                <a:lnTo>
                  <a:pt x="44208" y="9486"/>
                </a:lnTo>
                <a:lnTo>
                  <a:pt x="41071" y="9080"/>
                </a:lnTo>
                <a:lnTo>
                  <a:pt x="38023" y="8153"/>
                </a:lnTo>
                <a:lnTo>
                  <a:pt x="35242" y="6718"/>
                </a:lnTo>
                <a:close/>
              </a:path>
              <a:path w="46989" h="50800">
                <a:moveTo>
                  <a:pt x="7632" y="10083"/>
                </a:moveTo>
                <a:lnTo>
                  <a:pt x="5943" y="10439"/>
                </a:lnTo>
                <a:lnTo>
                  <a:pt x="4229" y="10655"/>
                </a:lnTo>
                <a:lnTo>
                  <a:pt x="2501" y="10718"/>
                </a:lnTo>
                <a:lnTo>
                  <a:pt x="1803" y="11645"/>
                </a:lnTo>
                <a:lnTo>
                  <a:pt x="1155" y="12623"/>
                </a:lnTo>
                <a:lnTo>
                  <a:pt x="584" y="13652"/>
                </a:lnTo>
                <a:lnTo>
                  <a:pt x="1524" y="15379"/>
                </a:lnTo>
                <a:lnTo>
                  <a:pt x="2247" y="17221"/>
                </a:lnTo>
                <a:lnTo>
                  <a:pt x="2717" y="19126"/>
                </a:lnTo>
                <a:lnTo>
                  <a:pt x="3721" y="15671"/>
                </a:lnTo>
                <a:lnTo>
                  <a:pt x="5384" y="12598"/>
                </a:lnTo>
                <a:lnTo>
                  <a:pt x="7632" y="10083"/>
                </a:lnTo>
                <a:close/>
              </a:path>
              <a:path w="46989" h="50800">
                <a:moveTo>
                  <a:pt x="29971" y="3124"/>
                </a:moveTo>
                <a:lnTo>
                  <a:pt x="25260" y="3124"/>
                </a:lnTo>
                <a:lnTo>
                  <a:pt x="27921" y="3276"/>
                </a:lnTo>
                <a:lnTo>
                  <a:pt x="30289" y="3949"/>
                </a:lnTo>
                <a:lnTo>
                  <a:pt x="32473" y="5029"/>
                </a:lnTo>
                <a:lnTo>
                  <a:pt x="30556" y="3683"/>
                </a:lnTo>
                <a:lnTo>
                  <a:pt x="29971" y="3124"/>
                </a:lnTo>
                <a:close/>
              </a:path>
              <a:path w="46989" h="50800">
                <a:moveTo>
                  <a:pt x="23609" y="0"/>
                </a:moveTo>
                <a:lnTo>
                  <a:pt x="22745" y="1193"/>
                </a:lnTo>
                <a:lnTo>
                  <a:pt x="21780" y="2286"/>
                </a:lnTo>
                <a:lnTo>
                  <a:pt x="20739" y="3276"/>
                </a:lnTo>
                <a:lnTo>
                  <a:pt x="21742" y="3149"/>
                </a:lnTo>
                <a:lnTo>
                  <a:pt x="29971" y="3124"/>
                </a:lnTo>
                <a:lnTo>
                  <a:pt x="28841" y="2044"/>
                </a:lnTo>
                <a:lnTo>
                  <a:pt x="27368" y="114"/>
                </a:lnTo>
                <a:lnTo>
                  <a:pt x="2360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8" name="object 2198"/>
          <p:cNvSpPr/>
          <p:nvPr/>
        </p:nvSpPr>
        <p:spPr>
          <a:xfrm>
            <a:off x="4668265" y="5583897"/>
            <a:ext cx="13931" cy="7429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9" name="object 2199"/>
          <p:cNvSpPr/>
          <p:nvPr/>
        </p:nvSpPr>
        <p:spPr>
          <a:xfrm>
            <a:off x="4665979" y="5583250"/>
            <a:ext cx="21590" cy="10795"/>
          </a:xfrm>
          <a:custGeom>
            <a:avLst/>
            <a:gdLst/>
            <a:ahLst/>
            <a:cxnLst/>
            <a:rect l="l" t="t" r="r" b="b"/>
            <a:pathLst>
              <a:path w="21589" h="10795">
                <a:moveTo>
                  <a:pt x="7605" y="7297"/>
                </a:moveTo>
                <a:lnTo>
                  <a:pt x="2286" y="8077"/>
                </a:lnTo>
                <a:lnTo>
                  <a:pt x="1473" y="8902"/>
                </a:lnTo>
                <a:lnTo>
                  <a:pt x="698" y="9778"/>
                </a:lnTo>
                <a:lnTo>
                  <a:pt x="0" y="10706"/>
                </a:lnTo>
                <a:lnTo>
                  <a:pt x="1727" y="10642"/>
                </a:lnTo>
                <a:lnTo>
                  <a:pt x="3441" y="10439"/>
                </a:lnTo>
                <a:lnTo>
                  <a:pt x="5130" y="10071"/>
                </a:lnTo>
                <a:lnTo>
                  <a:pt x="7605" y="7297"/>
                </a:lnTo>
                <a:close/>
              </a:path>
              <a:path w="21589" h="10795">
                <a:moveTo>
                  <a:pt x="13282" y="3897"/>
                </a:moveTo>
                <a:lnTo>
                  <a:pt x="12877" y="3949"/>
                </a:lnTo>
                <a:lnTo>
                  <a:pt x="8394" y="6413"/>
                </a:lnTo>
                <a:lnTo>
                  <a:pt x="7605" y="7297"/>
                </a:lnTo>
                <a:lnTo>
                  <a:pt x="12661" y="4584"/>
                </a:lnTo>
                <a:lnTo>
                  <a:pt x="13282" y="3897"/>
                </a:lnTo>
                <a:close/>
              </a:path>
              <a:path w="21589" h="10795">
                <a:moveTo>
                  <a:pt x="21107" y="0"/>
                </a:moveTo>
                <a:lnTo>
                  <a:pt x="19431" y="88"/>
                </a:lnTo>
                <a:lnTo>
                  <a:pt x="17792" y="304"/>
                </a:lnTo>
                <a:lnTo>
                  <a:pt x="16217" y="647"/>
                </a:lnTo>
                <a:lnTo>
                  <a:pt x="13282" y="3897"/>
                </a:lnTo>
                <a:lnTo>
                  <a:pt x="18237" y="3263"/>
                </a:lnTo>
                <a:lnTo>
                  <a:pt x="19278" y="2273"/>
                </a:lnTo>
                <a:lnTo>
                  <a:pt x="20231" y="1181"/>
                </a:lnTo>
                <a:lnTo>
                  <a:pt x="2110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0" name="object 2200"/>
          <p:cNvSpPr/>
          <p:nvPr/>
        </p:nvSpPr>
        <p:spPr>
          <a:xfrm>
            <a:off x="4698606" y="5585638"/>
            <a:ext cx="5422" cy="3454"/>
          </a:xfrm>
          <a:prstGeom prst="rect">
            <a:avLst/>
          </a:prstGeom>
          <a:blipFill>
            <a:blip r:embed="rId1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1" name="object 2201"/>
          <p:cNvSpPr/>
          <p:nvPr/>
        </p:nvSpPr>
        <p:spPr>
          <a:xfrm>
            <a:off x="4690846" y="5583351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73" y="1930"/>
                </a:lnTo>
                <a:lnTo>
                  <a:pt x="3200" y="3568"/>
                </a:lnTo>
                <a:lnTo>
                  <a:pt x="5118" y="4914"/>
                </a:lnTo>
                <a:lnTo>
                  <a:pt x="6083" y="5397"/>
                </a:lnTo>
                <a:lnTo>
                  <a:pt x="7010" y="5968"/>
                </a:lnTo>
                <a:lnTo>
                  <a:pt x="7874" y="6603"/>
                </a:lnTo>
                <a:lnTo>
                  <a:pt x="10655" y="8051"/>
                </a:lnTo>
                <a:lnTo>
                  <a:pt x="13703" y="8966"/>
                </a:lnTo>
                <a:lnTo>
                  <a:pt x="16840" y="9372"/>
                </a:lnTo>
                <a:lnTo>
                  <a:pt x="15748" y="8051"/>
                </a:lnTo>
                <a:lnTo>
                  <a:pt x="14516" y="6832"/>
                </a:lnTo>
                <a:lnTo>
                  <a:pt x="13195" y="5740"/>
                </a:lnTo>
                <a:lnTo>
                  <a:pt x="11175" y="4902"/>
                </a:lnTo>
                <a:lnTo>
                  <a:pt x="9359" y="3708"/>
                </a:lnTo>
                <a:lnTo>
                  <a:pt x="7759" y="2273"/>
                </a:lnTo>
                <a:lnTo>
                  <a:pt x="5308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2" name="object 2202"/>
          <p:cNvSpPr/>
          <p:nvPr/>
        </p:nvSpPr>
        <p:spPr>
          <a:xfrm>
            <a:off x="4711598" y="5601386"/>
            <a:ext cx="1777" cy="11341"/>
          </a:xfrm>
          <a:prstGeom prst="rect">
            <a:avLst/>
          </a:prstGeom>
          <a:blipFill>
            <a:blip r:embed="rId1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3" name="object 2203"/>
          <p:cNvSpPr/>
          <p:nvPr/>
        </p:nvSpPr>
        <p:spPr>
          <a:xfrm>
            <a:off x="4707623" y="5595937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349" y="0"/>
                </a:moveTo>
                <a:lnTo>
                  <a:pt x="1295" y="2095"/>
                </a:lnTo>
                <a:lnTo>
                  <a:pt x="495" y="4368"/>
                </a:lnTo>
                <a:lnTo>
                  <a:pt x="0" y="6794"/>
                </a:lnTo>
                <a:lnTo>
                  <a:pt x="431" y="8115"/>
                </a:lnTo>
                <a:lnTo>
                  <a:pt x="749" y="9461"/>
                </a:lnTo>
                <a:lnTo>
                  <a:pt x="1275" y="12700"/>
                </a:lnTo>
                <a:lnTo>
                  <a:pt x="1349" y="14770"/>
                </a:lnTo>
                <a:lnTo>
                  <a:pt x="1282" y="16141"/>
                </a:lnTo>
                <a:lnTo>
                  <a:pt x="698" y="18592"/>
                </a:lnTo>
                <a:lnTo>
                  <a:pt x="1244" y="20383"/>
                </a:lnTo>
                <a:lnTo>
                  <a:pt x="1968" y="22047"/>
                </a:lnTo>
                <a:lnTo>
                  <a:pt x="2819" y="23545"/>
                </a:lnTo>
                <a:lnTo>
                  <a:pt x="3835" y="21513"/>
                </a:lnTo>
                <a:lnTo>
                  <a:pt x="4622" y="19253"/>
                </a:lnTo>
                <a:lnTo>
                  <a:pt x="5105" y="16776"/>
                </a:lnTo>
                <a:lnTo>
                  <a:pt x="4508" y="14770"/>
                </a:lnTo>
                <a:lnTo>
                  <a:pt x="4114" y="12700"/>
                </a:lnTo>
                <a:lnTo>
                  <a:pt x="4189" y="8115"/>
                </a:lnTo>
                <a:lnTo>
                  <a:pt x="4343" y="7112"/>
                </a:lnTo>
                <a:lnTo>
                  <a:pt x="4749" y="5448"/>
                </a:lnTo>
                <a:lnTo>
                  <a:pt x="4191" y="3543"/>
                </a:lnTo>
                <a:lnTo>
                  <a:pt x="3365" y="1714"/>
                </a:lnTo>
                <a:lnTo>
                  <a:pt x="23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4" name="object 2204"/>
          <p:cNvSpPr/>
          <p:nvPr/>
        </p:nvSpPr>
        <p:spPr>
          <a:xfrm>
            <a:off x="4620666" y="5586323"/>
            <a:ext cx="40944" cy="44869"/>
          </a:xfrm>
          <a:prstGeom prst="rect">
            <a:avLst/>
          </a:prstGeom>
          <a:blipFill>
            <a:blip r:embed="rId1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5" name="object 2205"/>
          <p:cNvSpPr/>
          <p:nvPr/>
        </p:nvSpPr>
        <p:spPr>
          <a:xfrm>
            <a:off x="4647006" y="5587250"/>
            <a:ext cx="7785" cy="4851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6" name="object 2206"/>
          <p:cNvSpPr/>
          <p:nvPr/>
        </p:nvSpPr>
        <p:spPr>
          <a:xfrm>
            <a:off x="4660675" y="5603570"/>
            <a:ext cx="1842" cy="11937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7" name="object 2207"/>
          <p:cNvSpPr/>
          <p:nvPr/>
        </p:nvSpPr>
        <p:spPr>
          <a:xfrm>
            <a:off x="4617478" y="5583250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3769"/>
                </a:moveTo>
                <a:lnTo>
                  <a:pt x="2273" y="35331"/>
                </a:lnTo>
                <a:lnTo>
                  <a:pt x="1193" y="36766"/>
                </a:lnTo>
                <a:lnTo>
                  <a:pt x="0" y="38049"/>
                </a:lnTo>
                <a:lnTo>
                  <a:pt x="4181" y="43454"/>
                </a:lnTo>
                <a:lnTo>
                  <a:pt x="9553" y="47297"/>
                </a:lnTo>
                <a:lnTo>
                  <a:pt x="15730" y="49593"/>
                </a:lnTo>
                <a:lnTo>
                  <a:pt x="22326" y="50355"/>
                </a:lnTo>
                <a:lnTo>
                  <a:pt x="29285" y="49525"/>
                </a:lnTo>
                <a:lnTo>
                  <a:pt x="33438" y="47955"/>
                </a:lnTo>
                <a:lnTo>
                  <a:pt x="22377" y="47955"/>
                </a:lnTo>
                <a:lnTo>
                  <a:pt x="21196" y="47917"/>
                </a:lnTo>
                <a:lnTo>
                  <a:pt x="12484" y="47447"/>
                </a:lnTo>
                <a:lnTo>
                  <a:pt x="6210" y="41275"/>
                </a:lnTo>
                <a:lnTo>
                  <a:pt x="3187" y="33769"/>
                </a:lnTo>
                <a:close/>
              </a:path>
              <a:path w="46989" h="50800">
                <a:moveTo>
                  <a:pt x="44132" y="32270"/>
                </a:moveTo>
                <a:lnTo>
                  <a:pt x="40963" y="38584"/>
                </a:lnTo>
                <a:lnTo>
                  <a:pt x="35907" y="43546"/>
                </a:lnTo>
                <a:lnTo>
                  <a:pt x="29525" y="46792"/>
                </a:lnTo>
                <a:lnTo>
                  <a:pt x="22377" y="47955"/>
                </a:lnTo>
                <a:lnTo>
                  <a:pt x="33438" y="47955"/>
                </a:lnTo>
                <a:lnTo>
                  <a:pt x="35845" y="47045"/>
                </a:lnTo>
                <a:lnTo>
                  <a:pt x="41568" y="42934"/>
                </a:lnTo>
                <a:lnTo>
                  <a:pt x="46012" y="37211"/>
                </a:lnTo>
                <a:lnTo>
                  <a:pt x="45237" y="35687"/>
                </a:lnTo>
                <a:lnTo>
                  <a:pt x="44602" y="34048"/>
                </a:lnTo>
                <a:lnTo>
                  <a:pt x="44132" y="32270"/>
                </a:lnTo>
                <a:close/>
              </a:path>
              <a:path w="46989" h="50800">
                <a:moveTo>
                  <a:pt x="37325" y="8864"/>
                </a:moveTo>
                <a:lnTo>
                  <a:pt x="40462" y="11976"/>
                </a:lnTo>
                <a:lnTo>
                  <a:pt x="42735" y="16052"/>
                </a:lnTo>
                <a:lnTo>
                  <a:pt x="43954" y="20332"/>
                </a:lnTo>
                <a:lnTo>
                  <a:pt x="44551" y="17932"/>
                </a:lnTo>
                <a:lnTo>
                  <a:pt x="45440" y="15697"/>
                </a:lnTo>
                <a:lnTo>
                  <a:pt x="46583" y="13652"/>
                </a:lnTo>
                <a:lnTo>
                  <a:pt x="46012" y="12585"/>
                </a:lnTo>
                <a:lnTo>
                  <a:pt x="45351" y="11569"/>
                </a:lnTo>
                <a:lnTo>
                  <a:pt x="44627" y="10591"/>
                </a:lnTo>
                <a:lnTo>
                  <a:pt x="42113" y="10350"/>
                </a:lnTo>
                <a:lnTo>
                  <a:pt x="39649" y="9766"/>
                </a:lnTo>
                <a:lnTo>
                  <a:pt x="37325" y="8864"/>
                </a:lnTo>
                <a:close/>
              </a:path>
              <a:path w="46989" h="50800">
                <a:moveTo>
                  <a:pt x="8978" y="6998"/>
                </a:moveTo>
                <a:lnTo>
                  <a:pt x="4927" y="7531"/>
                </a:lnTo>
                <a:lnTo>
                  <a:pt x="4444" y="7988"/>
                </a:lnTo>
                <a:lnTo>
                  <a:pt x="3530" y="8940"/>
                </a:lnTo>
                <a:lnTo>
                  <a:pt x="4216" y="10096"/>
                </a:lnTo>
                <a:lnTo>
                  <a:pt x="4813" y="11302"/>
                </a:lnTo>
                <a:lnTo>
                  <a:pt x="5295" y="12534"/>
                </a:lnTo>
                <a:lnTo>
                  <a:pt x="8978" y="6998"/>
                </a:lnTo>
                <a:close/>
              </a:path>
              <a:path w="46989" h="50800">
                <a:moveTo>
                  <a:pt x="15455" y="3086"/>
                </a:moveTo>
                <a:lnTo>
                  <a:pt x="9122" y="6781"/>
                </a:lnTo>
                <a:lnTo>
                  <a:pt x="8978" y="6998"/>
                </a:lnTo>
                <a:lnTo>
                  <a:pt x="10658" y="6769"/>
                </a:lnTo>
                <a:lnTo>
                  <a:pt x="16154" y="4343"/>
                </a:lnTo>
                <a:lnTo>
                  <a:pt x="17435" y="3108"/>
                </a:lnTo>
                <a:lnTo>
                  <a:pt x="15455" y="3086"/>
                </a:lnTo>
                <a:close/>
              </a:path>
              <a:path w="46989" h="50800">
                <a:moveTo>
                  <a:pt x="23240" y="0"/>
                </a:moveTo>
                <a:lnTo>
                  <a:pt x="21310" y="139"/>
                </a:lnTo>
                <a:lnTo>
                  <a:pt x="20370" y="279"/>
                </a:lnTo>
                <a:lnTo>
                  <a:pt x="17435" y="3108"/>
                </a:lnTo>
                <a:lnTo>
                  <a:pt x="26466" y="3213"/>
                </a:lnTo>
                <a:lnTo>
                  <a:pt x="28041" y="3517"/>
                </a:lnTo>
                <a:lnTo>
                  <a:pt x="29527" y="4000"/>
                </a:lnTo>
                <a:lnTo>
                  <a:pt x="28270" y="2832"/>
                </a:lnTo>
                <a:lnTo>
                  <a:pt x="27139" y="1511"/>
                </a:lnTo>
                <a:lnTo>
                  <a:pt x="26149" y="38"/>
                </a:lnTo>
                <a:lnTo>
                  <a:pt x="232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8" name="object 2208"/>
          <p:cNvSpPr/>
          <p:nvPr/>
        </p:nvSpPr>
        <p:spPr>
          <a:xfrm>
            <a:off x="4650397" y="5584863"/>
            <a:ext cx="9055" cy="5918"/>
          </a:xfrm>
          <a:prstGeom prst="rect">
            <a:avLst/>
          </a:prstGeom>
          <a:blipFill>
            <a:blip r:embed="rId1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9" name="object 2209"/>
          <p:cNvSpPr/>
          <p:nvPr/>
        </p:nvSpPr>
        <p:spPr>
          <a:xfrm>
            <a:off x="4643628" y="5583275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0" y="0"/>
                </a:moveTo>
                <a:lnTo>
                  <a:pt x="990" y="1473"/>
                </a:lnTo>
                <a:lnTo>
                  <a:pt x="2120" y="2794"/>
                </a:lnTo>
                <a:lnTo>
                  <a:pt x="3378" y="3962"/>
                </a:lnTo>
                <a:lnTo>
                  <a:pt x="6362" y="4940"/>
                </a:lnTo>
                <a:lnTo>
                  <a:pt x="8978" y="6642"/>
                </a:lnTo>
                <a:lnTo>
                  <a:pt x="11163" y="8826"/>
                </a:lnTo>
                <a:lnTo>
                  <a:pt x="13500" y="9728"/>
                </a:lnTo>
                <a:lnTo>
                  <a:pt x="15963" y="10312"/>
                </a:lnTo>
                <a:lnTo>
                  <a:pt x="18478" y="10553"/>
                </a:lnTo>
                <a:lnTo>
                  <a:pt x="17665" y="9474"/>
                </a:lnTo>
                <a:lnTo>
                  <a:pt x="16789" y="8458"/>
                </a:lnTo>
                <a:lnTo>
                  <a:pt x="15824" y="7505"/>
                </a:lnTo>
                <a:lnTo>
                  <a:pt x="12230" y="6426"/>
                </a:lnTo>
                <a:lnTo>
                  <a:pt x="9194" y="4305"/>
                </a:lnTo>
                <a:lnTo>
                  <a:pt x="6769" y="1587"/>
                </a:lnTo>
                <a:lnTo>
                  <a:pt x="4597" y="736"/>
                </a:lnTo>
                <a:lnTo>
                  <a:pt x="2311" y="19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0" name="object 2210"/>
          <p:cNvSpPr/>
          <p:nvPr/>
        </p:nvSpPr>
        <p:spPr>
          <a:xfrm>
            <a:off x="4622393" y="5583529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398" y="863"/>
                </a:lnTo>
                <a:lnTo>
                  <a:pt x="4063" y="3416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1" name="object 2211"/>
          <p:cNvSpPr/>
          <p:nvPr/>
        </p:nvSpPr>
        <p:spPr>
          <a:xfrm>
            <a:off x="4665281" y="5602376"/>
            <a:ext cx="1618" cy="11429"/>
          </a:xfrm>
          <a:prstGeom prst="rect">
            <a:avLst/>
          </a:prstGeom>
          <a:blipFill>
            <a:blip r:embed="rId1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2" name="object 2212"/>
          <p:cNvSpPr/>
          <p:nvPr/>
        </p:nvSpPr>
        <p:spPr>
          <a:xfrm>
            <a:off x="4661433" y="5596890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628" y="0"/>
                </a:moveTo>
                <a:lnTo>
                  <a:pt x="1473" y="2044"/>
                </a:lnTo>
                <a:lnTo>
                  <a:pt x="584" y="4279"/>
                </a:lnTo>
                <a:lnTo>
                  <a:pt x="0" y="6680"/>
                </a:lnTo>
                <a:lnTo>
                  <a:pt x="292" y="7734"/>
                </a:lnTo>
                <a:lnTo>
                  <a:pt x="533" y="8801"/>
                </a:lnTo>
                <a:lnTo>
                  <a:pt x="1206" y="12941"/>
                </a:lnTo>
                <a:lnTo>
                  <a:pt x="977" y="15900"/>
                </a:lnTo>
                <a:lnTo>
                  <a:pt x="165" y="18618"/>
                </a:lnTo>
                <a:lnTo>
                  <a:pt x="647" y="20396"/>
                </a:lnTo>
                <a:lnTo>
                  <a:pt x="1282" y="22047"/>
                </a:lnTo>
                <a:lnTo>
                  <a:pt x="2044" y="23558"/>
                </a:lnTo>
                <a:lnTo>
                  <a:pt x="3162" y="21564"/>
                </a:lnTo>
                <a:lnTo>
                  <a:pt x="4038" y="19354"/>
                </a:lnTo>
                <a:lnTo>
                  <a:pt x="4610" y="16916"/>
                </a:lnTo>
                <a:lnTo>
                  <a:pt x="4140" y="15163"/>
                </a:lnTo>
                <a:lnTo>
                  <a:pt x="3848" y="13398"/>
                </a:lnTo>
                <a:lnTo>
                  <a:pt x="3965" y="8801"/>
                </a:lnTo>
                <a:lnTo>
                  <a:pt x="4203" y="7416"/>
                </a:lnTo>
                <a:lnTo>
                  <a:pt x="4762" y="5486"/>
                </a:lnTo>
                <a:lnTo>
                  <a:pt x="4279" y="3568"/>
                </a:lnTo>
                <a:lnTo>
                  <a:pt x="3556" y="1727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3" name="object 2213"/>
          <p:cNvSpPr/>
          <p:nvPr/>
        </p:nvSpPr>
        <p:spPr>
          <a:xfrm>
            <a:off x="4576152" y="5582463"/>
            <a:ext cx="41630" cy="44869"/>
          </a:xfrm>
          <a:prstGeom prst="rect">
            <a:avLst/>
          </a:prstGeom>
          <a:blipFill>
            <a:blip r:embed="rId1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4" name="object 2214"/>
          <p:cNvSpPr/>
          <p:nvPr/>
        </p:nvSpPr>
        <p:spPr>
          <a:xfrm>
            <a:off x="4606048" y="5583987"/>
            <a:ext cx="4953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5" name="object 2215"/>
          <p:cNvSpPr/>
          <p:nvPr/>
        </p:nvSpPr>
        <p:spPr>
          <a:xfrm>
            <a:off x="4598796" y="5582463"/>
            <a:ext cx="21272" cy="29019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6" name="object 2216"/>
          <p:cNvSpPr/>
          <p:nvPr/>
        </p:nvSpPr>
        <p:spPr>
          <a:xfrm>
            <a:off x="4547438" y="5553430"/>
            <a:ext cx="76949" cy="76301"/>
          </a:xfrm>
          <a:prstGeom prst="rect">
            <a:avLst/>
          </a:prstGeom>
          <a:blipFill>
            <a:blip r:embed="rId1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7" name="object 2217"/>
          <p:cNvSpPr/>
          <p:nvPr/>
        </p:nvSpPr>
        <p:spPr>
          <a:xfrm>
            <a:off x="4547412" y="5569661"/>
            <a:ext cx="42062" cy="28422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8" name="object 2218"/>
          <p:cNvSpPr/>
          <p:nvPr/>
        </p:nvSpPr>
        <p:spPr>
          <a:xfrm>
            <a:off x="4575670" y="5580748"/>
            <a:ext cx="14795" cy="16306"/>
          </a:xfrm>
          <a:prstGeom prst="rect">
            <a:avLst/>
          </a:prstGeom>
          <a:blipFill>
            <a:blip r:embed="rId1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9" name="object 2219"/>
          <p:cNvSpPr/>
          <p:nvPr/>
        </p:nvSpPr>
        <p:spPr>
          <a:xfrm>
            <a:off x="4572965" y="5591810"/>
            <a:ext cx="2830" cy="5994"/>
          </a:xfrm>
          <a:prstGeom prst="rect">
            <a:avLst/>
          </a:prstGeom>
          <a:blipFill>
            <a:blip r:embed="rId1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0" name="object 2220"/>
          <p:cNvSpPr/>
          <p:nvPr/>
        </p:nvSpPr>
        <p:spPr>
          <a:xfrm>
            <a:off x="4551476" y="5590159"/>
            <a:ext cx="19926" cy="10553"/>
          </a:xfrm>
          <a:prstGeom prst="rect">
            <a:avLst/>
          </a:prstGeom>
          <a:blipFill>
            <a:blip r:embed="rId1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1" name="object 2221"/>
          <p:cNvSpPr/>
          <p:nvPr/>
        </p:nvSpPr>
        <p:spPr>
          <a:xfrm>
            <a:off x="4571022" y="5597804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943" y="0"/>
                </a:moveTo>
                <a:lnTo>
                  <a:pt x="1422" y="114"/>
                </a:lnTo>
                <a:lnTo>
                  <a:pt x="380" y="279"/>
                </a:lnTo>
                <a:lnTo>
                  <a:pt x="177" y="1955"/>
                </a:lnTo>
                <a:lnTo>
                  <a:pt x="0" y="2768"/>
                </a:lnTo>
                <a:lnTo>
                  <a:pt x="1231" y="2628"/>
                </a:lnTo>
                <a:lnTo>
                  <a:pt x="1422" y="1727"/>
                </a:lnTo>
                <a:lnTo>
                  <a:pt x="1663" y="863"/>
                </a:lnTo>
                <a:lnTo>
                  <a:pt x="19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2" name="object 2222"/>
          <p:cNvSpPr/>
          <p:nvPr/>
        </p:nvSpPr>
        <p:spPr>
          <a:xfrm>
            <a:off x="4543805" y="5550319"/>
            <a:ext cx="51435" cy="30480"/>
          </a:xfrm>
          <a:custGeom>
            <a:avLst/>
            <a:gdLst/>
            <a:ahLst/>
            <a:cxnLst/>
            <a:rect l="l" t="t" r="r" b="b"/>
            <a:pathLst>
              <a:path w="51435" h="30479">
                <a:moveTo>
                  <a:pt x="37628" y="3111"/>
                </a:moveTo>
                <a:lnTo>
                  <a:pt x="25476" y="3111"/>
                </a:lnTo>
                <a:lnTo>
                  <a:pt x="26885" y="3162"/>
                </a:lnTo>
                <a:lnTo>
                  <a:pt x="34368" y="5200"/>
                </a:lnTo>
                <a:lnTo>
                  <a:pt x="40301" y="9856"/>
                </a:lnTo>
                <a:lnTo>
                  <a:pt x="44489" y="16258"/>
                </a:lnTo>
                <a:lnTo>
                  <a:pt x="46736" y="23533"/>
                </a:lnTo>
                <a:lnTo>
                  <a:pt x="47129" y="25920"/>
                </a:lnTo>
                <a:lnTo>
                  <a:pt x="47047" y="28409"/>
                </a:lnTo>
                <a:lnTo>
                  <a:pt x="46659" y="30429"/>
                </a:lnTo>
                <a:lnTo>
                  <a:pt x="48018" y="29997"/>
                </a:lnTo>
                <a:lnTo>
                  <a:pt x="49441" y="29667"/>
                </a:lnTo>
                <a:lnTo>
                  <a:pt x="50888" y="29425"/>
                </a:lnTo>
                <a:lnTo>
                  <a:pt x="51113" y="28244"/>
                </a:lnTo>
                <a:lnTo>
                  <a:pt x="51231" y="27355"/>
                </a:lnTo>
                <a:lnTo>
                  <a:pt x="51320" y="26263"/>
                </a:lnTo>
                <a:lnTo>
                  <a:pt x="50088" y="23431"/>
                </a:lnTo>
                <a:lnTo>
                  <a:pt x="49314" y="20167"/>
                </a:lnTo>
                <a:lnTo>
                  <a:pt x="49241" y="18846"/>
                </a:lnTo>
                <a:lnTo>
                  <a:pt x="49199" y="14744"/>
                </a:lnTo>
                <a:lnTo>
                  <a:pt x="45256" y="8851"/>
                </a:lnTo>
                <a:lnTo>
                  <a:pt x="39858" y="4181"/>
                </a:lnTo>
                <a:lnTo>
                  <a:pt x="37628" y="3111"/>
                </a:lnTo>
                <a:close/>
              </a:path>
              <a:path w="51435" h="30479">
                <a:moveTo>
                  <a:pt x="26479" y="0"/>
                </a:moveTo>
                <a:lnTo>
                  <a:pt x="0" y="18846"/>
                </a:lnTo>
                <a:lnTo>
                  <a:pt x="1257" y="19989"/>
                </a:lnTo>
                <a:lnTo>
                  <a:pt x="2235" y="19786"/>
                </a:lnTo>
                <a:lnTo>
                  <a:pt x="3225" y="19621"/>
                </a:lnTo>
                <a:lnTo>
                  <a:pt x="4241" y="19519"/>
                </a:lnTo>
                <a:lnTo>
                  <a:pt x="7157" y="12900"/>
                </a:lnTo>
                <a:lnTo>
                  <a:pt x="11806" y="7710"/>
                </a:lnTo>
                <a:lnTo>
                  <a:pt x="17981" y="4323"/>
                </a:lnTo>
                <a:lnTo>
                  <a:pt x="25476" y="3111"/>
                </a:lnTo>
                <a:lnTo>
                  <a:pt x="37628" y="3111"/>
                </a:lnTo>
                <a:lnTo>
                  <a:pt x="33451" y="1107"/>
                </a:lnTo>
                <a:lnTo>
                  <a:pt x="2647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3" name="object 2223"/>
          <p:cNvSpPr/>
          <p:nvPr/>
        </p:nvSpPr>
        <p:spPr>
          <a:xfrm>
            <a:off x="4545076" y="5569826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984" y="0"/>
                </a:moveTo>
                <a:lnTo>
                  <a:pt x="1968" y="114"/>
                </a:lnTo>
                <a:lnTo>
                  <a:pt x="977" y="266"/>
                </a:lnTo>
                <a:lnTo>
                  <a:pt x="0" y="469"/>
                </a:lnTo>
                <a:lnTo>
                  <a:pt x="838" y="1282"/>
                </a:lnTo>
                <a:lnTo>
                  <a:pt x="1612" y="2133"/>
                </a:lnTo>
                <a:lnTo>
                  <a:pt x="2336" y="3048"/>
                </a:lnTo>
                <a:lnTo>
                  <a:pt x="2501" y="2006"/>
                </a:lnTo>
                <a:lnTo>
                  <a:pt x="2717" y="990"/>
                </a:lnTo>
                <a:lnTo>
                  <a:pt x="29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4" name="object 2224"/>
          <p:cNvSpPr/>
          <p:nvPr/>
        </p:nvSpPr>
        <p:spPr>
          <a:xfrm>
            <a:off x="4593001" y="5565063"/>
            <a:ext cx="2540" cy="12065"/>
          </a:xfrm>
          <a:custGeom>
            <a:avLst/>
            <a:gdLst/>
            <a:ahLst/>
            <a:cxnLst/>
            <a:rect l="l" t="t" r="r" b="b"/>
            <a:pathLst>
              <a:path w="2539" h="12064">
                <a:moveTo>
                  <a:pt x="4" y="0"/>
                </a:moveTo>
                <a:lnTo>
                  <a:pt x="0" y="3263"/>
                </a:lnTo>
                <a:lnTo>
                  <a:pt x="118" y="5422"/>
                </a:lnTo>
                <a:lnTo>
                  <a:pt x="893" y="8674"/>
                </a:lnTo>
                <a:lnTo>
                  <a:pt x="2125" y="11506"/>
                </a:lnTo>
                <a:lnTo>
                  <a:pt x="2392" y="6870"/>
                </a:lnTo>
                <a:lnTo>
                  <a:pt x="1566" y="3263"/>
                </a:lnTo>
                <a:lnTo>
                  <a:pt x="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5" name="object 2225"/>
          <p:cNvSpPr/>
          <p:nvPr/>
        </p:nvSpPr>
        <p:spPr>
          <a:xfrm>
            <a:off x="4576940" y="5582856"/>
            <a:ext cx="16967" cy="16522"/>
          </a:xfrm>
          <a:prstGeom prst="rect">
            <a:avLst/>
          </a:prstGeom>
          <a:blipFill>
            <a:blip r:embed="rId1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6" name="object 2226"/>
          <p:cNvSpPr/>
          <p:nvPr/>
        </p:nvSpPr>
        <p:spPr>
          <a:xfrm>
            <a:off x="4575187" y="5596102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819" y="0"/>
                </a:moveTo>
                <a:lnTo>
                  <a:pt x="2057" y="355"/>
                </a:lnTo>
                <a:lnTo>
                  <a:pt x="1282" y="673"/>
                </a:lnTo>
                <a:lnTo>
                  <a:pt x="482" y="939"/>
                </a:lnTo>
                <a:lnTo>
                  <a:pt x="328" y="2146"/>
                </a:lnTo>
                <a:lnTo>
                  <a:pt x="203" y="2857"/>
                </a:lnTo>
                <a:lnTo>
                  <a:pt x="0" y="3759"/>
                </a:lnTo>
                <a:lnTo>
                  <a:pt x="596" y="3619"/>
                </a:lnTo>
                <a:lnTo>
                  <a:pt x="1752" y="3276"/>
                </a:lnTo>
                <a:lnTo>
                  <a:pt x="2032" y="2146"/>
                </a:lnTo>
                <a:lnTo>
                  <a:pt x="2434" y="939"/>
                </a:lnTo>
                <a:lnTo>
                  <a:pt x="28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7" name="object 2227"/>
          <p:cNvSpPr/>
          <p:nvPr/>
        </p:nvSpPr>
        <p:spPr>
          <a:xfrm>
            <a:off x="4572253" y="5597055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10">
                <a:moveTo>
                  <a:pt x="3416" y="0"/>
                </a:moveTo>
                <a:lnTo>
                  <a:pt x="2527" y="304"/>
                </a:lnTo>
                <a:lnTo>
                  <a:pt x="1625" y="558"/>
                </a:lnTo>
                <a:lnTo>
                  <a:pt x="711" y="749"/>
                </a:lnTo>
                <a:lnTo>
                  <a:pt x="190" y="2476"/>
                </a:lnTo>
                <a:lnTo>
                  <a:pt x="0" y="3378"/>
                </a:lnTo>
                <a:lnTo>
                  <a:pt x="990" y="3238"/>
                </a:lnTo>
                <a:lnTo>
                  <a:pt x="1968" y="3048"/>
                </a:lnTo>
                <a:lnTo>
                  <a:pt x="2933" y="2819"/>
                </a:lnTo>
                <a:lnTo>
                  <a:pt x="3188" y="1612"/>
                </a:lnTo>
                <a:lnTo>
                  <a:pt x="3301" y="965"/>
                </a:lnTo>
                <a:lnTo>
                  <a:pt x="34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8" name="object 2228"/>
          <p:cNvSpPr/>
          <p:nvPr/>
        </p:nvSpPr>
        <p:spPr>
          <a:xfrm>
            <a:off x="4589475" y="5579745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219" y="0"/>
                </a:moveTo>
                <a:lnTo>
                  <a:pt x="3771" y="241"/>
                </a:lnTo>
                <a:lnTo>
                  <a:pt x="2362" y="571"/>
                </a:lnTo>
                <a:lnTo>
                  <a:pt x="990" y="1003"/>
                </a:lnTo>
                <a:lnTo>
                  <a:pt x="762" y="2184"/>
                </a:lnTo>
                <a:lnTo>
                  <a:pt x="402" y="3403"/>
                </a:lnTo>
                <a:lnTo>
                  <a:pt x="0" y="4432"/>
                </a:lnTo>
                <a:lnTo>
                  <a:pt x="1397" y="3848"/>
                </a:lnTo>
                <a:lnTo>
                  <a:pt x="2870" y="3403"/>
                </a:lnTo>
                <a:lnTo>
                  <a:pt x="4432" y="3111"/>
                </a:lnTo>
                <a:lnTo>
                  <a:pt x="4749" y="2120"/>
                </a:lnTo>
                <a:lnTo>
                  <a:pt x="5016" y="1079"/>
                </a:lnTo>
                <a:lnTo>
                  <a:pt x="52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9" name="object 2229"/>
          <p:cNvSpPr/>
          <p:nvPr/>
        </p:nvSpPr>
        <p:spPr>
          <a:xfrm>
            <a:off x="4511052" y="5566219"/>
            <a:ext cx="29387" cy="44704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0" name="object 2230"/>
          <p:cNvSpPr/>
          <p:nvPr/>
        </p:nvSpPr>
        <p:spPr>
          <a:xfrm>
            <a:off x="4504550" y="5566207"/>
            <a:ext cx="24312" cy="35763"/>
          </a:xfrm>
          <a:prstGeom prst="rect">
            <a:avLst/>
          </a:prstGeom>
          <a:blipFill>
            <a:blip r:embed="rId1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1" name="object 2231"/>
          <p:cNvSpPr/>
          <p:nvPr/>
        </p:nvSpPr>
        <p:spPr>
          <a:xfrm>
            <a:off x="4509312" y="5566054"/>
            <a:ext cx="38823" cy="43573"/>
          </a:xfrm>
          <a:prstGeom prst="rect">
            <a:avLst/>
          </a:prstGeom>
          <a:blipFill>
            <a:blip r:embed="rId1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2" name="object 2232"/>
          <p:cNvSpPr/>
          <p:nvPr/>
        </p:nvSpPr>
        <p:spPr>
          <a:xfrm>
            <a:off x="4523295" y="5571642"/>
            <a:ext cx="19227" cy="39090"/>
          </a:xfrm>
          <a:prstGeom prst="rect">
            <a:avLst/>
          </a:prstGeom>
          <a:blipFill>
            <a:blip r:embed="rId1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3" name="object 2233"/>
          <p:cNvSpPr/>
          <p:nvPr/>
        </p:nvSpPr>
        <p:spPr>
          <a:xfrm>
            <a:off x="4523301" y="5574258"/>
            <a:ext cx="24900" cy="24574"/>
          </a:xfrm>
          <a:prstGeom prst="rect">
            <a:avLst/>
          </a:prstGeom>
          <a:blipFill>
            <a:blip r:embed="rId1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4" name="object 2234"/>
          <p:cNvSpPr/>
          <p:nvPr/>
        </p:nvSpPr>
        <p:spPr>
          <a:xfrm>
            <a:off x="4500829" y="5562930"/>
            <a:ext cx="52095" cy="50393"/>
          </a:xfrm>
          <a:prstGeom prst="rect">
            <a:avLst/>
          </a:prstGeom>
          <a:blipFill>
            <a:blip r:embed="rId1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5" name="object 2235"/>
          <p:cNvSpPr/>
          <p:nvPr/>
        </p:nvSpPr>
        <p:spPr>
          <a:xfrm>
            <a:off x="4543387" y="5569153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419" y="0"/>
                </a:moveTo>
                <a:lnTo>
                  <a:pt x="0" y="1536"/>
                </a:lnTo>
                <a:lnTo>
                  <a:pt x="546" y="1384"/>
                </a:lnTo>
                <a:lnTo>
                  <a:pt x="1676" y="1143"/>
                </a:lnTo>
                <a:lnTo>
                  <a:pt x="1269" y="749"/>
                </a:lnTo>
                <a:lnTo>
                  <a:pt x="4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6" name="object 2236"/>
          <p:cNvSpPr/>
          <p:nvPr/>
        </p:nvSpPr>
        <p:spPr>
          <a:xfrm>
            <a:off x="4542751" y="5572912"/>
            <a:ext cx="9619" cy="22123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7" name="object 2237"/>
          <p:cNvSpPr/>
          <p:nvPr/>
        </p:nvSpPr>
        <p:spPr>
          <a:xfrm>
            <a:off x="4542802" y="5570296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2273" y="0"/>
                </a:moveTo>
                <a:lnTo>
                  <a:pt x="0" y="3568"/>
                </a:lnTo>
                <a:lnTo>
                  <a:pt x="1447" y="3098"/>
                </a:lnTo>
                <a:lnTo>
                  <a:pt x="2984" y="2768"/>
                </a:lnTo>
                <a:lnTo>
                  <a:pt x="4597" y="2603"/>
                </a:lnTo>
                <a:lnTo>
                  <a:pt x="3886" y="1663"/>
                </a:lnTo>
                <a:lnTo>
                  <a:pt x="3111" y="800"/>
                </a:lnTo>
                <a:lnTo>
                  <a:pt x="227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8" name="object 2238"/>
          <p:cNvSpPr/>
          <p:nvPr/>
        </p:nvSpPr>
        <p:spPr>
          <a:xfrm>
            <a:off x="4458106" y="5584406"/>
            <a:ext cx="43307" cy="37122"/>
          </a:xfrm>
          <a:prstGeom prst="rect">
            <a:avLst/>
          </a:prstGeom>
          <a:blipFill>
            <a:blip r:embed="rId1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9" name="object 2239"/>
          <p:cNvSpPr/>
          <p:nvPr/>
        </p:nvSpPr>
        <p:spPr>
          <a:xfrm>
            <a:off x="4458703" y="5576646"/>
            <a:ext cx="21513" cy="17779"/>
          </a:xfrm>
          <a:prstGeom prst="rect">
            <a:avLst/>
          </a:prstGeom>
          <a:blipFill>
            <a:blip r:embed="rId1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0" name="object 2240"/>
          <p:cNvSpPr/>
          <p:nvPr/>
        </p:nvSpPr>
        <p:spPr>
          <a:xfrm>
            <a:off x="4458284" y="5576646"/>
            <a:ext cx="43495" cy="24993"/>
          </a:xfrm>
          <a:prstGeom prst="rect">
            <a:avLst/>
          </a:prstGeom>
          <a:blipFill>
            <a:blip r:embed="rId1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1" name="object 2241"/>
          <p:cNvSpPr/>
          <p:nvPr/>
        </p:nvSpPr>
        <p:spPr>
          <a:xfrm>
            <a:off x="4480830" y="5576659"/>
            <a:ext cx="20925" cy="27508"/>
          </a:xfrm>
          <a:prstGeom prst="rect">
            <a:avLst/>
          </a:prstGeom>
          <a:blipFill>
            <a:blip r:embed="rId1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2" name="object 2242"/>
          <p:cNvSpPr/>
          <p:nvPr/>
        </p:nvSpPr>
        <p:spPr>
          <a:xfrm>
            <a:off x="4454766" y="5573534"/>
            <a:ext cx="51346" cy="50393"/>
          </a:xfrm>
          <a:prstGeom prst="rect">
            <a:avLst/>
          </a:prstGeom>
          <a:blipFill>
            <a:blip r:embed="rId1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3" name="object 2243"/>
          <p:cNvSpPr/>
          <p:nvPr/>
        </p:nvSpPr>
        <p:spPr>
          <a:xfrm>
            <a:off x="4500117" y="5583288"/>
            <a:ext cx="5934" cy="18872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4" name="object 2244"/>
          <p:cNvSpPr/>
          <p:nvPr/>
        </p:nvSpPr>
        <p:spPr>
          <a:xfrm>
            <a:off x="4503915" y="5602033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0" y="0"/>
                </a:moveTo>
                <a:lnTo>
                  <a:pt x="515" y="812"/>
                </a:lnTo>
                <a:lnTo>
                  <a:pt x="977" y="1460"/>
                </a:lnTo>
                <a:lnTo>
                  <a:pt x="1511" y="2133"/>
                </a:lnTo>
                <a:lnTo>
                  <a:pt x="1803" y="812"/>
                </a:lnTo>
                <a:lnTo>
                  <a:pt x="1917" y="127"/>
                </a:lnTo>
                <a:lnTo>
                  <a:pt x="1689" y="12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5" name="object 2245"/>
          <p:cNvSpPr/>
          <p:nvPr/>
        </p:nvSpPr>
        <p:spPr>
          <a:xfrm>
            <a:off x="4411002" y="5582501"/>
            <a:ext cx="42151" cy="44830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6" name="object 2246"/>
          <p:cNvSpPr/>
          <p:nvPr/>
        </p:nvSpPr>
        <p:spPr>
          <a:xfrm>
            <a:off x="4414977" y="5582628"/>
            <a:ext cx="13969" cy="7670"/>
          </a:xfrm>
          <a:prstGeom prst="rect">
            <a:avLst/>
          </a:prstGeom>
          <a:blipFill>
            <a:blip r:embed="rId1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7" name="object 2247"/>
          <p:cNvSpPr/>
          <p:nvPr/>
        </p:nvSpPr>
        <p:spPr>
          <a:xfrm>
            <a:off x="4413161" y="5582463"/>
            <a:ext cx="35915" cy="10464"/>
          </a:xfrm>
          <a:prstGeom prst="rect">
            <a:avLst/>
          </a:prstGeom>
          <a:blipFill>
            <a:blip r:embed="rId1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8" name="object 2248"/>
          <p:cNvSpPr/>
          <p:nvPr/>
        </p:nvSpPr>
        <p:spPr>
          <a:xfrm>
            <a:off x="4434636" y="5582615"/>
            <a:ext cx="16471" cy="13411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9" name="object 2249"/>
          <p:cNvSpPr/>
          <p:nvPr/>
        </p:nvSpPr>
        <p:spPr>
          <a:xfrm>
            <a:off x="4408360" y="5581446"/>
            <a:ext cx="48895" cy="48895"/>
          </a:xfrm>
          <a:custGeom>
            <a:avLst/>
            <a:gdLst/>
            <a:ahLst/>
            <a:cxnLst/>
            <a:rect l="l" t="t" r="r" b="b"/>
            <a:pathLst>
              <a:path w="48895" h="48895">
                <a:moveTo>
                  <a:pt x="3987" y="33197"/>
                </a:moveTo>
                <a:lnTo>
                  <a:pt x="3454" y="35153"/>
                </a:lnTo>
                <a:lnTo>
                  <a:pt x="2730" y="36957"/>
                </a:lnTo>
                <a:lnTo>
                  <a:pt x="1841" y="38608"/>
                </a:lnTo>
                <a:lnTo>
                  <a:pt x="6730" y="45097"/>
                </a:lnTo>
                <a:lnTo>
                  <a:pt x="14554" y="48285"/>
                </a:lnTo>
                <a:lnTo>
                  <a:pt x="22453" y="48285"/>
                </a:lnTo>
                <a:lnTo>
                  <a:pt x="30675" y="47116"/>
                </a:lnTo>
                <a:lnTo>
                  <a:pt x="33341" y="45885"/>
                </a:lnTo>
                <a:lnTo>
                  <a:pt x="22504" y="45885"/>
                </a:lnTo>
                <a:lnTo>
                  <a:pt x="21323" y="45847"/>
                </a:lnTo>
                <a:lnTo>
                  <a:pt x="13207" y="45415"/>
                </a:lnTo>
                <a:lnTo>
                  <a:pt x="7200" y="40017"/>
                </a:lnTo>
                <a:lnTo>
                  <a:pt x="3987" y="33197"/>
                </a:lnTo>
                <a:close/>
              </a:path>
              <a:path w="48895" h="48895">
                <a:moveTo>
                  <a:pt x="42748" y="14579"/>
                </a:moveTo>
                <a:lnTo>
                  <a:pt x="43726" y="16776"/>
                </a:lnTo>
                <a:lnTo>
                  <a:pt x="44424" y="19100"/>
                </a:lnTo>
                <a:lnTo>
                  <a:pt x="44792" y="21424"/>
                </a:lnTo>
                <a:lnTo>
                  <a:pt x="44023" y="30926"/>
                </a:lnTo>
                <a:lnTo>
                  <a:pt x="39235" y="38703"/>
                </a:lnTo>
                <a:lnTo>
                  <a:pt x="31653" y="43956"/>
                </a:lnTo>
                <a:lnTo>
                  <a:pt x="22504" y="45885"/>
                </a:lnTo>
                <a:lnTo>
                  <a:pt x="33341" y="45885"/>
                </a:lnTo>
                <a:lnTo>
                  <a:pt x="38219" y="43632"/>
                </a:lnTo>
                <a:lnTo>
                  <a:pt x="44350" y="37864"/>
                </a:lnTo>
                <a:lnTo>
                  <a:pt x="48336" y="29845"/>
                </a:lnTo>
                <a:lnTo>
                  <a:pt x="46596" y="26619"/>
                </a:lnTo>
                <a:lnTo>
                  <a:pt x="45491" y="22745"/>
                </a:lnTo>
                <a:lnTo>
                  <a:pt x="45292" y="19100"/>
                </a:lnTo>
                <a:lnTo>
                  <a:pt x="45364" y="16001"/>
                </a:lnTo>
                <a:lnTo>
                  <a:pt x="45504" y="15100"/>
                </a:lnTo>
                <a:lnTo>
                  <a:pt x="44576" y="14973"/>
                </a:lnTo>
                <a:lnTo>
                  <a:pt x="43649" y="14795"/>
                </a:lnTo>
                <a:lnTo>
                  <a:pt x="42748" y="14579"/>
                </a:lnTo>
                <a:close/>
              </a:path>
              <a:path w="48895" h="48895">
                <a:moveTo>
                  <a:pt x="368" y="11391"/>
                </a:moveTo>
                <a:lnTo>
                  <a:pt x="0" y="12052"/>
                </a:lnTo>
                <a:lnTo>
                  <a:pt x="1015" y="13373"/>
                </a:lnTo>
                <a:lnTo>
                  <a:pt x="1904" y="14795"/>
                </a:lnTo>
                <a:lnTo>
                  <a:pt x="2641" y="16281"/>
                </a:lnTo>
                <a:lnTo>
                  <a:pt x="3187" y="14566"/>
                </a:lnTo>
                <a:lnTo>
                  <a:pt x="3924" y="12966"/>
                </a:lnTo>
                <a:lnTo>
                  <a:pt x="4800" y="11480"/>
                </a:lnTo>
                <a:lnTo>
                  <a:pt x="368" y="11391"/>
                </a:lnTo>
                <a:close/>
              </a:path>
              <a:path w="48895" h="48895">
                <a:moveTo>
                  <a:pt x="25793" y="0"/>
                </a:moveTo>
                <a:lnTo>
                  <a:pt x="25552" y="368"/>
                </a:lnTo>
                <a:lnTo>
                  <a:pt x="25044" y="1054"/>
                </a:lnTo>
                <a:lnTo>
                  <a:pt x="26276" y="1168"/>
                </a:lnTo>
                <a:lnTo>
                  <a:pt x="2579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0" name="object 2250"/>
          <p:cNvSpPr/>
          <p:nvPr/>
        </p:nvSpPr>
        <p:spPr>
          <a:xfrm>
            <a:off x="4410227" y="5579402"/>
            <a:ext cx="21069" cy="11163"/>
          </a:xfrm>
          <a:prstGeom prst="rect">
            <a:avLst/>
          </a:prstGeom>
          <a:blipFill>
            <a:blip r:embed="rId1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1" name="object 2251"/>
          <p:cNvSpPr/>
          <p:nvPr/>
        </p:nvSpPr>
        <p:spPr>
          <a:xfrm>
            <a:off x="4408728" y="5579351"/>
            <a:ext cx="26034" cy="13970"/>
          </a:xfrm>
          <a:custGeom>
            <a:avLst/>
            <a:gdLst/>
            <a:ahLst/>
            <a:cxnLst/>
            <a:rect l="l" t="t" r="r" b="b"/>
            <a:pathLst>
              <a:path w="26035" h="13970">
                <a:moveTo>
                  <a:pt x="6248" y="10934"/>
                </a:moveTo>
                <a:lnTo>
                  <a:pt x="5105" y="11112"/>
                </a:lnTo>
                <a:lnTo>
                  <a:pt x="1498" y="11163"/>
                </a:lnTo>
                <a:lnTo>
                  <a:pt x="965" y="11912"/>
                </a:lnTo>
                <a:lnTo>
                  <a:pt x="469" y="12674"/>
                </a:lnTo>
                <a:lnTo>
                  <a:pt x="0" y="13487"/>
                </a:lnTo>
                <a:lnTo>
                  <a:pt x="2743" y="13614"/>
                </a:lnTo>
                <a:lnTo>
                  <a:pt x="4432" y="13563"/>
                </a:lnTo>
                <a:lnTo>
                  <a:pt x="4978" y="12636"/>
                </a:lnTo>
                <a:lnTo>
                  <a:pt x="5575" y="11760"/>
                </a:lnTo>
                <a:lnTo>
                  <a:pt x="6248" y="10934"/>
                </a:lnTo>
                <a:close/>
              </a:path>
              <a:path w="26035" h="13970">
                <a:moveTo>
                  <a:pt x="24714" y="0"/>
                </a:moveTo>
                <a:lnTo>
                  <a:pt x="22567" y="38"/>
                </a:lnTo>
                <a:lnTo>
                  <a:pt x="21894" y="1193"/>
                </a:lnTo>
                <a:lnTo>
                  <a:pt x="21094" y="2273"/>
                </a:lnTo>
                <a:lnTo>
                  <a:pt x="20218" y="3276"/>
                </a:lnTo>
                <a:lnTo>
                  <a:pt x="24676" y="3149"/>
                </a:lnTo>
                <a:lnTo>
                  <a:pt x="25425" y="2095"/>
                </a:lnTo>
                <a:lnTo>
                  <a:pt x="25158" y="1422"/>
                </a:lnTo>
                <a:lnTo>
                  <a:pt x="2471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2" name="object 2252"/>
          <p:cNvSpPr/>
          <p:nvPr/>
        </p:nvSpPr>
        <p:spPr>
          <a:xfrm>
            <a:off x="4438726" y="5580113"/>
            <a:ext cx="15916" cy="13995"/>
          </a:xfrm>
          <a:prstGeom prst="rect">
            <a:avLst/>
          </a:prstGeom>
          <a:blipFill>
            <a:blip r:embed="rId1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3" name="object 2253"/>
          <p:cNvSpPr/>
          <p:nvPr/>
        </p:nvSpPr>
        <p:spPr>
          <a:xfrm>
            <a:off x="4434154" y="5579478"/>
            <a:ext cx="20320" cy="17145"/>
          </a:xfrm>
          <a:custGeom>
            <a:avLst/>
            <a:gdLst/>
            <a:ahLst/>
            <a:cxnLst/>
            <a:rect l="l" t="t" r="r" b="b"/>
            <a:pathLst>
              <a:path w="20320" h="17145">
                <a:moveTo>
                  <a:pt x="14922" y="12788"/>
                </a:moveTo>
                <a:lnTo>
                  <a:pt x="15697" y="13982"/>
                </a:lnTo>
                <a:lnTo>
                  <a:pt x="16456" y="15430"/>
                </a:lnTo>
                <a:lnTo>
                  <a:pt x="16954" y="16535"/>
                </a:lnTo>
                <a:lnTo>
                  <a:pt x="17856" y="16763"/>
                </a:lnTo>
                <a:lnTo>
                  <a:pt x="18783" y="16941"/>
                </a:lnTo>
                <a:lnTo>
                  <a:pt x="19710" y="17068"/>
                </a:lnTo>
                <a:lnTo>
                  <a:pt x="19837" y="16243"/>
                </a:lnTo>
                <a:lnTo>
                  <a:pt x="20035" y="15239"/>
                </a:lnTo>
                <a:lnTo>
                  <a:pt x="20180" y="14630"/>
                </a:lnTo>
                <a:lnTo>
                  <a:pt x="18287" y="14274"/>
                </a:lnTo>
                <a:lnTo>
                  <a:pt x="16535" y="13639"/>
                </a:lnTo>
                <a:lnTo>
                  <a:pt x="14922" y="12788"/>
                </a:lnTo>
                <a:close/>
              </a:path>
              <a:path w="20320" h="17145">
                <a:moveTo>
                  <a:pt x="1181" y="0"/>
                </a:moveTo>
                <a:lnTo>
                  <a:pt x="825" y="673"/>
                </a:lnTo>
                <a:lnTo>
                  <a:pt x="0" y="1968"/>
                </a:lnTo>
                <a:lnTo>
                  <a:pt x="482" y="3136"/>
                </a:lnTo>
                <a:lnTo>
                  <a:pt x="2806" y="3428"/>
                </a:lnTo>
                <a:lnTo>
                  <a:pt x="4952" y="4152"/>
                </a:lnTo>
                <a:lnTo>
                  <a:pt x="6896" y="5194"/>
                </a:lnTo>
                <a:lnTo>
                  <a:pt x="5981" y="3759"/>
                </a:lnTo>
                <a:lnTo>
                  <a:pt x="5206" y="2222"/>
                </a:lnTo>
                <a:lnTo>
                  <a:pt x="4571" y="634"/>
                </a:lnTo>
                <a:lnTo>
                  <a:pt x="3467" y="342"/>
                </a:lnTo>
                <a:lnTo>
                  <a:pt x="2324" y="126"/>
                </a:lnTo>
                <a:lnTo>
                  <a:pt x="118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4" name="object 2254"/>
          <p:cNvSpPr/>
          <p:nvPr/>
        </p:nvSpPr>
        <p:spPr>
          <a:xfrm>
            <a:off x="4433442" y="5579351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459" y="1460"/>
                </a:lnTo>
                <a:lnTo>
                  <a:pt x="711" y="2095"/>
                </a:lnTo>
                <a:lnTo>
                  <a:pt x="1153" y="1422"/>
                </a:lnTo>
                <a:lnTo>
                  <a:pt x="1524" y="800"/>
                </a:lnTo>
                <a:lnTo>
                  <a:pt x="1892" y="12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5" name="object 2255"/>
          <p:cNvSpPr/>
          <p:nvPr/>
        </p:nvSpPr>
        <p:spPr>
          <a:xfrm>
            <a:off x="4453597" y="5596547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53" y="0"/>
                </a:moveTo>
                <a:lnTo>
                  <a:pt x="0" y="3136"/>
                </a:lnTo>
                <a:lnTo>
                  <a:pt x="253" y="7645"/>
                </a:lnTo>
                <a:lnTo>
                  <a:pt x="1358" y="11506"/>
                </a:lnTo>
                <a:lnTo>
                  <a:pt x="3098" y="14744"/>
                </a:lnTo>
                <a:lnTo>
                  <a:pt x="3695" y="12712"/>
                </a:lnTo>
                <a:lnTo>
                  <a:pt x="4076" y="10502"/>
                </a:lnTo>
                <a:lnTo>
                  <a:pt x="4343" y="5422"/>
                </a:lnTo>
                <a:lnTo>
                  <a:pt x="3949" y="2768"/>
                </a:lnTo>
                <a:lnTo>
                  <a:pt x="3111" y="266"/>
                </a:lnTo>
                <a:lnTo>
                  <a:pt x="2158" y="215"/>
                </a:lnTo>
                <a:lnTo>
                  <a:pt x="2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6" name="object 2256"/>
          <p:cNvSpPr/>
          <p:nvPr/>
        </p:nvSpPr>
        <p:spPr>
          <a:xfrm>
            <a:off x="4454334" y="5592483"/>
            <a:ext cx="1384" cy="1828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7" name="object 2257"/>
          <p:cNvSpPr/>
          <p:nvPr/>
        </p:nvSpPr>
        <p:spPr>
          <a:xfrm>
            <a:off x="4453864" y="5594108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469" y="0"/>
                </a:moveTo>
                <a:lnTo>
                  <a:pt x="238" y="1015"/>
                </a:lnTo>
                <a:lnTo>
                  <a:pt x="0" y="2438"/>
                </a:lnTo>
                <a:lnTo>
                  <a:pt x="952" y="2578"/>
                </a:lnTo>
                <a:lnTo>
                  <a:pt x="2857" y="2705"/>
                </a:lnTo>
                <a:lnTo>
                  <a:pt x="2483" y="1612"/>
                </a:lnTo>
                <a:lnTo>
                  <a:pt x="2146" y="800"/>
                </a:lnTo>
                <a:lnTo>
                  <a:pt x="1866" y="203"/>
                </a:lnTo>
                <a:lnTo>
                  <a:pt x="1384" y="152"/>
                </a:lnTo>
                <a:lnTo>
                  <a:pt x="4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8" name="object 2258"/>
          <p:cNvSpPr/>
          <p:nvPr/>
        </p:nvSpPr>
        <p:spPr>
          <a:xfrm>
            <a:off x="4366399" y="5586323"/>
            <a:ext cx="41490" cy="44869"/>
          </a:xfrm>
          <a:prstGeom prst="rect">
            <a:avLst/>
          </a:prstGeom>
          <a:blipFill>
            <a:blip r:embed="rId1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9" name="object 2259"/>
          <p:cNvSpPr/>
          <p:nvPr/>
        </p:nvSpPr>
        <p:spPr>
          <a:xfrm>
            <a:off x="4396028" y="5588279"/>
            <a:ext cx="2755" cy="1676"/>
          </a:xfrm>
          <a:prstGeom prst="rect">
            <a:avLst/>
          </a:prstGeom>
          <a:blipFill>
            <a:blip r:embed="rId1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0" name="object 2260"/>
          <p:cNvSpPr/>
          <p:nvPr/>
        </p:nvSpPr>
        <p:spPr>
          <a:xfrm>
            <a:off x="4405223" y="5598998"/>
            <a:ext cx="3975" cy="17246"/>
          </a:xfrm>
          <a:prstGeom prst="rect">
            <a:avLst/>
          </a:prstGeom>
          <a:blipFill>
            <a:blip r:embed="rId1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1" name="object 2261"/>
          <p:cNvSpPr/>
          <p:nvPr/>
        </p:nvSpPr>
        <p:spPr>
          <a:xfrm>
            <a:off x="4363262" y="5583250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36" y="31546"/>
                </a:moveTo>
                <a:lnTo>
                  <a:pt x="2286" y="33413"/>
                </a:lnTo>
                <a:lnTo>
                  <a:pt x="1219" y="35115"/>
                </a:lnTo>
                <a:lnTo>
                  <a:pt x="0" y="36639"/>
                </a:lnTo>
                <a:lnTo>
                  <a:pt x="4128" y="42672"/>
                </a:lnTo>
                <a:lnTo>
                  <a:pt x="9644" y="46955"/>
                </a:lnTo>
                <a:lnTo>
                  <a:pt x="16100" y="49508"/>
                </a:lnTo>
                <a:lnTo>
                  <a:pt x="23050" y="50355"/>
                </a:lnTo>
                <a:lnTo>
                  <a:pt x="30110" y="49499"/>
                </a:lnTo>
                <a:lnTo>
                  <a:pt x="34123" y="47955"/>
                </a:lnTo>
                <a:lnTo>
                  <a:pt x="23101" y="47955"/>
                </a:lnTo>
                <a:lnTo>
                  <a:pt x="21920" y="47917"/>
                </a:lnTo>
                <a:lnTo>
                  <a:pt x="12369" y="47409"/>
                </a:lnTo>
                <a:lnTo>
                  <a:pt x="5740" y="40017"/>
                </a:lnTo>
                <a:lnTo>
                  <a:pt x="3136" y="31546"/>
                </a:lnTo>
                <a:close/>
              </a:path>
              <a:path w="46989" h="50800">
                <a:moveTo>
                  <a:pt x="44627" y="33007"/>
                </a:moveTo>
                <a:lnTo>
                  <a:pt x="41344" y="39039"/>
                </a:lnTo>
                <a:lnTo>
                  <a:pt x="36317" y="43767"/>
                </a:lnTo>
                <a:lnTo>
                  <a:pt x="30063" y="46851"/>
                </a:lnTo>
                <a:lnTo>
                  <a:pt x="23101" y="47955"/>
                </a:lnTo>
                <a:lnTo>
                  <a:pt x="34123" y="47955"/>
                </a:lnTo>
                <a:lnTo>
                  <a:pt x="36752" y="46943"/>
                </a:lnTo>
                <a:lnTo>
                  <a:pt x="42515" y="42709"/>
                </a:lnTo>
                <a:lnTo>
                  <a:pt x="46939" y="36817"/>
                </a:lnTo>
                <a:lnTo>
                  <a:pt x="46075" y="35648"/>
                </a:lnTo>
                <a:lnTo>
                  <a:pt x="45288" y="34378"/>
                </a:lnTo>
                <a:lnTo>
                  <a:pt x="44627" y="33007"/>
                </a:lnTo>
                <a:close/>
              </a:path>
              <a:path w="46989" h="50800">
                <a:moveTo>
                  <a:pt x="35521" y="6718"/>
                </a:moveTo>
                <a:lnTo>
                  <a:pt x="38671" y="9004"/>
                </a:lnTo>
                <a:lnTo>
                  <a:pt x="41186" y="12192"/>
                </a:lnTo>
                <a:lnTo>
                  <a:pt x="42925" y="15760"/>
                </a:lnTo>
                <a:lnTo>
                  <a:pt x="43459" y="13804"/>
                </a:lnTo>
                <a:lnTo>
                  <a:pt x="44195" y="11976"/>
                </a:lnTo>
                <a:lnTo>
                  <a:pt x="45110" y="10261"/>
                </a:lnTo>
                <a:lnTo>
                  <a:pt x="44488" y="9486"/>
                </a:lnTo>
                <a:lnTo>
                  <a:pt x="41351" y="9080"/>
                </a:lnTo>
                <a:lnTo>
                  <a:pt x="38303" y="8153"/>
                </a:lnTo>
                <a:lnTo>
                  <a:pt x="35521" y="6718"/>
                </a:lnTo>
                <a:close/>
              </a:path>
              <a:path w="46989" h="50800">
                <a:moveTo>
                  <a:pt x="9337" y="7047"/>
                </a:moveTo>
                <a:lnTo>
                  <a:pt x="5651" y="7531"/>
                </a:lnTo>
                <a:lnTo>
                  <a:pt x="4724" y="8394"/>
                </a:lnTo>
                <a:lnTo>
                  <a:pt x="3873" y="9334"/>
                </a:lnTo>
                <a:lnTo>
                  <a:pt x="3098" y="10325"/>
                </a:lnTo>
                <a:lnTo>
                  <a:pt x="3797" y="11709"/>
                </a:lnTo>
                <a:lnTo>
                  <a:pt x="4368" y="13144"/>
                </a:lnTo>
                <a:lnTo>
                  <a:pt x="4787" y="14643"/>
                </a:lnTo>
                <a:lnTo>
                  <a:pt x="8407" y="7670"/>
                </a:lnTo>
                <a:lnTo>
                  <a:pt x="9337" y="7047"/>
                </a:lnTo>
                <a:close/>
              </a:path>
              <a:path w="46989" h="50800">
                <a:moveTo>
                  <a:pt x="15252" y="3086"/>
                </a:moveTo>
                <a:lnTo>
                  <a:pt x="9337" y="7047"/>
                </a:lnTo>
                <a:lnTo>
                  <a:pt x="11366" y="6781"/>
                </a:lnTo>
                <a:lnTo>
                  <a:pt x="16878" y="4343"/>
                </a:lnTo>
                <a:lnTo>
                  <a:pt x="18171" y="3096"/>
                </a:lnTo>
                <a:lnTo>
                  <a:pt x="15252" y="3086"/>
                </a:lnTo>
                <a:close/>
              </a:path>
              <a:path w="46989" h="50800">
                <a:moveTo>
                  <a:pt x="23964" y="0"/>
                </a:moveTo>
                <a:lnTo>
                  <a:pt x="22034" y="139"/>
                </a:lnTo>
                <a:lnTo>
                  <a:pt x="21094" y="279"/>
                </a:lnTo>
                <a:lnTo>
                  <a:pt x="18171" y="3096"/>
                </a:lnTo>
                <a:lnTo>
                  <a:pt x="25539" y="3124"/>
                </a:lnTo>
                <a:lnTo>
                  <a:pt x="28155" y="3263"/>
                </a:lnTo>
                <a:lnTo>
                  <a:pt x="30581" y="3949"/>
                </a:lnTo>
                <a:lnTo>
                  <a:pt x="32765" y="5029"/>
                </a:lnTo>
                <a:lnTo>
                  <a:pt x="30848" y="3683"/>
                </a:lnTo>
                <a:lnTo>
                  <a:pt x="29121" y="2044"/>
                </a:lnTo>
                <a:lnTo>
                  <a:pt x="27647" y="114"/>
                </a:lnTo>
                <a:lnTo>
                  <a:pt x="239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2" name="object 2262"/>
          <p:cNvSpPr/>
          <p:nvPr/>
        </p:nvSpPr>
        <p:spPr>
          <a:xfrm>
            <a:off x="4398683" y="5585638"/>
            <a:ext cx="5397" cy="3454"/>
          </a:xfrm>
          <a:prstGeom prst="rect">
            <a:avLst/>
          </a:prstGeom>
          <a:blipFill>
            <a:blip r:embed="rId1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3" name="object 2263"/>
          <p:cNvSpPr/>
          <p:nvPr/>
        </p:nvSpPr>
        <p:spPr>
          <a:xfrm>
            <a:off x="4390923" y="5583364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60" y="1930"/>
                </a:lnTo>
                <a:lnTo>
                  <a:pt x="3187" y="3568"/>
                </a:lnTo>
                <a:lnTo>
                  <a:pt x="5105" y="4914"/>
                </a:lnTo>
                <a:lnTo>
                  <a:pt x="6070" y="5397"/>
                </a:lnTo>
                <a:lnTo>
                  <a:pt x="6997" y="5968"/>
                </a:lnTo>
                <a:lnTo>
                  <a:pt x="7861" y="6591"/>
                </a:lnTo>
                <a:lnTo>
                  <a:pt x="10684" y="8051"/>
                </a:lnTo>
                <a:lnTo>
                  <a:pt x="13690" y="8966"/>
                </a:lnTo>
                <a:lnTo>
                  <a:pt x="16827" y="9372"/>
                </a:lnTo>
                <a:lnTo>
                  <a:pt x="15722" y="8039"/>
                </a:lnTo>
                <a:lnTo>
                  <a:pt x="14503" y="6832"/>
                </a:lnTo>
                <a:lnTo>
                  <a:pt x="13169" y="5727"/>
                </a:lnTo>
                <a:lnTo>
                  <a:pt x="11163" y="4889"/>
                </a:lnTo>
                <a:lnTo>
                  <a:pt x="9359" y="3708"/>
                </a:lnTo>
                <a:lnTo>
                  <a:pt x="7759" y="2273"/>
                </a:lnTo>
                <a:lnTo>
                  <a:pt x="5308" y="1104"/>
                </a:lnTo>
                <a:lnTo>
                  <a:pt x="2679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4" name="object 2264"/>
          <p:cNvSpPr/>
          <p:nvPr/>
        </p:nvSpPr>
        <p:spPr>
          <a:xfrm>
            <a:off x="4368914" y="5583529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410" y="863"/>
                </a:lnTo>
                <a:lnTo>
                  <a:pt x="4063" y="3403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5" name="object 2265"/>
          <p:cNvSpPr/>
          <p:nvPr/>
        </p:nvSpPr>
        <p:spPr>
          <a:xfrm>
            <a:off x="4409738" y="5597728"/>
            <a:ext cx="3765" cy="16929"/>
          </a:xfrm>
          <a:prstGeom prst="rect">
            <a:avLst/>
          </a:prstGeom>
          <a:blipFill>
            <a:blip r:embed="rId1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6" name="object 2266"/>
          <p:cNvSpPr/>
          <p:nvPr/>
        </p:nvSpPr>
        <p:spPr>
          <a:xfrm>
            <a:off x="4406176" y="5593499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84" y="0"/>
                </a:moveTo>
                <a:lnTo>
                  <a:pt x="1270" y="1714"/>
                </a:lnTo>
                <a:lnTo>
                  <a:pt x="533" y="3555"/>
                </a:lnTo>
                <a:lnTo>
                  <a:pt x="0" y="5499"/>
                </a:lnTo>
                <a:lnTo>
                  <a:pt x="1206" y="7962"/>
                </a:lnTo>
                <a:lnTo>
                  <a:pt x="2044" y="10604"/>
                </a:lnTo>
                <a:lnTo>
                  <a:pt x="3022" y="16611"/>
                </a:lnTo>
                <a:lnTo>
                  <a:pt x="2692" y="19824"/>
                </a:lnTo>
                <a:lnTo>
                  <a:pt x="1701" y="22745"/>
                </a:lnTo>
                <a:lnTo>
                  <a:pt x="2374" y="24117"/>
                </a:lnTo>
                <a:lnTo>
                  <a:pt x="3149" y="25400"/>
                </a:lnTo>
                <a:lnTo>
                  <a:pt x="4025" y="26555"/>
                </a:lnTo>
                <a:lnTo>
                  <a:pt x="4914" y="24904"/>
                </a:lnTo>
                <a:lnTo>
                  <a:pt x="5638" y="23101"/>
                </a:lnTo>
                <a:lnTo>
                  <a:pt x="6159" y="21145"/>
                </a:lnTo>
                <a:lnTo>
                  <a:pt x="4673" y="18008"/>
                </a:lnTo>
                <a:lnTo>
                  <a:pt x="3784" y="14554"/>
                </a:lnTo>
                <a:lnTo>
                  <a:pt x="3543" y="11150"/>
                </a:lnTo>
                <a:lnTo>
                  <a:pt x="3683" y="8712"/>
                </a:lnTo>
                <a:lnTo>
                  <a:pt x="4114" y="6388"/>
                </a:lnTo>
                <a:lnTo>
                  <a:pt x="4825" y="4229"/>
                </a:lnTo>
                <a:lnTo>
                  <a:pt x="4089" y="2743"/>
                </a:lnTo>
                <a:lnTo>
                  <a:pt x="3200" y="1320"/>
                </a:lnTo>
                <a:lnTo>
                  <a:pt x="21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7" name="object 2267"/>
          <p:cNvSpPr/>
          <p:nvPr/>
        </p:nvSpPr>
        <p:spPr>
          <a:xfrm>
            <a:off x="4321370" y="5582463"/>
            <a:ext cx="41791" cy="44869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8" name="object 2268"/>
          <p:cNvSpPr/>
          <p:nvPr/>
        </p:nvSpPr>
        <p:spPr>
          <a:xfrm>
            <a:off x="4345432" y="5582589"/>
            <a:ext cx="13233" cy="7734"/>
          </a:xfrm>
          <a:prstGeom prst="rect">
            <a:avLst/>
          </a:prstGeom>
          <a:blipFill>
            <a:blip r:embed="rId1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9" name="object 2269"/>
          <p:cNvSpPr/>
          <p:nvPr/>
        </p:nvSpPr>
        <p:spPr>
          <a:xfrm>
            <a:off x="4360710" y="5598795"/>
            <a:ext cx="4216" cy="17119"/>
          </a:xfrm>
          <a:prstGeom prst="rect">
            <a:avLst/>
          </a:prstGeom>
          <a:blipFill>
            <a:blip r:embed="rId1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0" name="object 2270"/>
          <p:cNvSpPr/>
          <p:nvPr/>
        </p:nvSpPr>
        <p:spPr>
          <a:xfrm>
            <a:off x="4318533" y="5579351"/>
            <a:ext cx="48260" cy="50800"/>
          </a:xfrm>
          <a:custGeom>
            <a:avLst/>
            <a:gdLst/>
            <a:ahLst/>
            <a:cxnLst/>
            <a:rect l="l" t="t" r="r" b="b"/>
            <a:pathLst>
              <a:path w="48260" h="50800">
                <a:moveTo>
                  <a:pt x="2832" y="29616"/>
                </a:moveTo>
                <a:lnTo>
                  <a:pt x="2171" y="32029"/>
                </a:lnTo>
                <a:lnTo>
                  <a:pt x="1206" y="34213"/>
                </a:lnTo>
                <a:lnTo>
                  <a:pt x="0" y="36169"/>
                </a:lnTo>
                <a:lnTo>
                  <a:pt x="4098" y="42419"/>
                </a:lnTo>
                <a:lnTo>
                  <a:pt x="9658" y="46856"/>
                </a:lnTo>
                <a:lnTo>
                  <a:pt x="16209" y="49503"/>
                </a:lnTo>
                <a:lnTo>
                  <a:pt x="23279" y="50380"/>
                </a:lnTo>
                <a:lnTo>
                  <a:pt x="31356" y="50380"/>
                </a:lnTo>
                <a:lnTo>
                  <a:pt x="37247" y="47980"/>
                </a:lnTo>
                <a:lnTo>
                  <a:pt x="31521" y="47980"/>
                </a:lnTo>
                <a:lnTo>
                  <a:pt x="22148" y="47942"/>
                </a:lnTo>
                <a:lnTo>
                  <a:pt x="15096" y="46150"/>
                </a:lnTo>
                <a:lnTo>
                  <a:pt x="9437" y="42046"/>
                </a:lnTo>
                <a:lnTo>
                  <a:pt x="5305" y="36308"/>
                </a:lnTo>
                <a:lnTo>
                  <a:pt x="2832" y="29616"/>
                </a:lnTo>
                <a:close/>
              </a:path>
              <a:path w="48260" h="50800">
                <a:moveTo>
                  <a:pt x="43243" y="36563"/>
                </a:moveTo>
                <a:lnTo>
                  <a:pt x="39319" y="43408"/>
                </a:lnTo>
                <a:lnTo>
                  <a:pt x="31521" y="47980"/>
                </a:lnTo>
                <a:lnTo>
                  <a:pt x="37247" y="47980"/>
                </a:lnTo>
                <a:lnTo>
                  <a:pt x="39522" y="47053"/>
                </a:lnTo>
                <a:lnTo>
                  <a:pt x="44729" y="40525"/>
                </a:lnTo>
                <a:lnTo>
                  <a:pt x="44145" y="39293"/>
                </a:lnTo>
                <a:lnTo>
                  <a:pt x="43649" y="37973"/>
                </a:lnTo>
                <a:lnTo>
                  <a:pt x="43243" y="36563"/>
                </a:lnTo>
                <a:close/>
              </a:path>
              <a:path w="48260" h="50800">
                <a:moveTo>
                  <a:pt x="40132" y="10972"/>
                </a:moveTo>
                <a:lnTo>
                  <a:pt x="42125" y="13474"/>
                </a:lnTo>
                <a:lnTo>
                  <a:pt x="43637" y="16395"/>
                </a:lnTo>
                <a:lnTo>
                  <a:pt x="44627" y="19443"/>
                </a:lnTo>
                <a:lnTo>
                  <a:pt x="45491" y="17551"/>
                </a:lnTo>
                <a:lnTo>
                  <a:pt x="46570" y="15811"/>
                </a:lnTo>
                <a:lnTo>
                  <a:pt x="47828" y="14211"/>
                </a:lnTo>
                <a:lnTo>
                  <a:pt x="47371" y="13347"/>
                </a:lnTo>
                <a:lnTo>
                  <a:pt x="46875" y="12496"/>
                </a:lnTo>
                <a:lnTo>
                  <a:pt x="46329" y="11684"/>
                </a:lnTo>
                <a:lnTo>
                  <a:pt x="44246" y="11671"/>
                </a:lnTo>
                <a:lnTo>
                  <a:pt x="42164" y="11430"/>
                </a:lnTo>
                <a:lnTo>
                  <a:pt x="40132" y="10972"/>
                </a:lnTo>
                <a:close/>
              </a:path>
              <a:path w="48260" h="50800">
                <a:moveTo>
                  <a:pt x="14734" y="5469"/>
                </a:moveTo>
                <a:lnTo>
                  <a:pt x="10731" y="7429"/>
                </a:lnTo>
                <a:lnTo>
                  <a:pt x="5016" y="8394"/>
                </a:lnTo>
                <a:lnTo>
                  <a:pt x="3746" y="9728"/>
                </a:lnTo>
                <a:lnTo>
                  <a:pt x="2603" y="11188"/>
                </a:lnTo>
                <a:lnTo>
                  <a:pt x="1625" y="12763"/>
                </a:lnTo>
                <a:lnTo>
                  <a:pt x="2476" y="14541"/>
                </a:lnTo>
                <a:lnTo>
                  <a:pt x="3111" y="16408"/>
                </a:lnTo>
                <a:lnTo>
                  <a:pt x="3479" y="18326"/>
                </a:lnTo>
                <a:lnTo>
                  <a:pt x="6526" y="12153"/>
                </a:lnTo>
                <a:lnTo>
                  <a:pt x="11142" y="7340"/>
                </a:lnTo>
                <a:lnTo>
                  <a:pt x="14734" y="5469"/>
                </a:lnTo>
                <a:close/>
              </a:path>
              <a:path w="48260" h="50800">
                <a:moveTo>
                  <a:pt x="16236" y="4687"/>
                </a:moveTo>
                <a:lnTo>
                  <a:pt x="14734" y="5469"/>
                </a:lnTo>
                <a:lnTo>
                  <a:pt x="16154" y="4775"/>
                </a:lnTo>
                <a:close/>
              </a:path>
              <a:path w="48260" h="50800">
                <a:moveTo>
                  <a:pt x="24549" y="0"/>
                </a:moveTo>
                <a:lnTo>
                  <a:pt x="22834" y="88"/>
                </a:lnTo>
                <a:lnTo>
                  <a:pt x="21501" y="254"/>
                </a:lnTo>
                <a:lnTo>
                  <a:pt x="20205" y="482"/>
                </a:lnTo>
                <a:lnTo>
                  <a:pt x="16236" y="4687"/>
                </a:lnTo>
                <a:lnTo>
                  <a:pt x="17147" y="4213"/>
                </a:lnTo>
                <a:lnTo>
                  <a:pt x="24358" y="3098"/>
                </a:lnTo>
                <a:lnTo>
                  <a:pt x="26776" y="3098"/>
                </a:lnTo>
                <a:lnTo>
                  <a:pt x="26035" y="2247"/>
                </a:lnTo>
                <a:lnTo>
                  <a:pt x="25247" y="1168"/>
                </a:lnTo>
                <a:lnTo>
                  <a:pt x="24549" y="0"/>
                </a:lnTo>
                <a:close/>
              </a:path>
              <a:path w="48260" h="50800">
                <a:moveTo>
                  <a:pt x="26776" y="3098"/>
                </a:moveTo>
                <a:lnTo>
                  <a:pt x="24358" y="3098"/>
                </a:lnTo>
                <a:lnTo>
                  <a:pt x="25285" y="3111"/>
                </a:lnTo>
                <a:lnTo>
                  <a:pt x="26898" y="3238"/>
                </a:lnTo>
                <a:lnTo>
                  <a:pt x="26776" y="3098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1" name="object 2271"/>
          <p:cNvSpPr/>
          <p:nvPr/>
        </p:nvSpPr>
        <p:spPr>
          <a:xfrm>
            <a:off x="4348860" y="5579910"/>
            <a:ext cx="14097" cy="8610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2" name="object 2272"/>
          <p:cNvSpPr/>
          <p:nvPr/>
        </p:nvSpPr>
        <p:spPr>
          <a:xfrm>
            <a:off x="4343082" y="5579338"/>
            <a:ext cx="22225" cy="12065"/>
          </a:xfrm>
          <a:custGeom>
            <a:avLst/>
            <a:gdLst/>
            <a:ahLst/>
            <a:cxnLst/>
            <a:rect l="l" t="t" r="r" b="b"/>
            <a:pathLst>
              <a:path w="22225" h="12064">
                <a:moveTo>
                  <a:pt x="13414" y="8248"/>
                </a:moveTo>
                <a:lnTo>
                  <a:pt x="15582" y="10985"/>
                </a:lnTo>
                <a:lnTo>
                  <a:pt x="17614" y="11455"/>
                </a:lnTo>
                <a:lnTo>
                  <a:pt x="19684" y="11684"/>
                </a:lnTo>
                <a:lnTo>
                  <a:pt x="21780" y="11696"/>
                </a:lnTo>
                <a:lnTo>
                  <a:pt x="21196" y="10820"/>
                </a:lnTo>
                <a:lnTo>
                  <a:pt x="20561" y="9982"/>
                </a:lnTo>
                <a:lnTo>
                  <a:pt x="19875" y="9194"/>
                </a:lnTo>
                <a:lnTo>
                  <a:pt x="13855" y="8559"/>
                </a:lnTo>
                <a:lnTo>
                  <a:pt x="13414" y="8248"/>
                </a:lnTo>
                <a:close/>
              </a:path>
              <a:path w="22225" h="12064">
                <a:moveTo>
                  <a:pt x="8413" y="4278"/>
                </a:moveTo>
                <a:lnTo>
                  <a:pt x="9055" y="5181"/>
                </a:lnTo>
                <a:lnTo>
                  <a:pt x="13414" y="8248"/>
                </a:lnTo>
                <a:lnTo>
                  <a:pt x="12331" y="6883"/>
                </a:lnTo>
                <a:lnTo>
                  <a:pt x="8413" y="4278"/>
                </a:lnTo>
                <a:close/>
              </a:path>
              <a:path w="22225" h="12064">
                <a:moveTo>
                  <a:pt x="2489" y="0"/>
                </a:moveTo>
                <a:lnTo>
                  <a:pt x="0" y="25"/>
                </a:lnTo>
                <a:lnTo>
                  <a:pt x="698" y="1193"/>
                </a:lnTo>
                <a:lnTo>
                  <a:pt x="1485" y="2273"/>
                </a:lnTo>
                <a:lnTo>
                  <a:pt x="2349" y="3251"/>
                </a:lnTo>
                <a:lnTo>
                  <a:pt x="7823" y="3886"/>
                </a:lnTo>
                <a:lnTo>
                  <a:pt x="8413" y="4278"/>
                </a:lnTo>
                <a:lnTo>
                  <a:pt x="5778" y="571"/>
                </a:lnTo>
                <a:lnTo>
                  <a:pt x="4152" y="203"/>
                </a:lnTo>
                <a:lnTo>
                  <a:pt x="248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3" name="object 2273"/>
          <p:cNvSpPr/>
          <p:nvPr/>
        </p:nvSpPr>
        <p:spPr>
          <a:xfrm>
            <a:off x="4323550" y="5579834"/>
            <a:ext cx="15240" cy="8255"/>
          </a:xfrm>
          <a:custGeom>
            <a:avLst/>
            <a:gdLst/>
            <a:ahLst/>
            <a:cxnLst/>
            <a:rect l="l" t="t" r="r" b="b"/>
            <a:pathLst>
              <a:path w="15239" h="8254">
                <a:moveTo>
                  <a:pt x="15176" y="0"/>
                </a:moveTo>
                <a:lnTo>
                  <a:pt x="9169" y="1079"/>
                </a:lnTo>
                <a:lnTo>
                  <a:pt x="3924" y="3848"/>
                </a:lnTo>
                <a:lnTo>
                  <a:pt x="0" y="7912"/>
                </a:lnTo>
                <a:lnTo>
                  <a:pt x="5702" y="6946"/>
                </a:lnTo>
                <a:lnTo>
                  <a:pt x="11125" y="4279"/>
                </a:lnTo>
                <a:lnTo>
                  <a:pt x="151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4" name="object 2274"/>
          <p:cNvSpPr/>
          <p:nvPr/>
        </p:nvSpPr>
        <p:spPr>
          <a:xfrm>
            <a:off x="4365231" y="5597893"/>
            <a:ext cx="3695" cy="16903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5" name="object 2275"/>
          <p:cNvSpPr/>
          <p:nvPr/>
        </p:nvSpPr>
        <p:spPr>
          <a:xfrm>
            <a:off x="4361776" y="5593562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572" y="0"/>
                </a:moveTo>
                <a:lnTo>
                  <a:pt x="3314" y="1587"/>
                </a:lnTo>
                <a:lnTo>
                  <a:pt x="2247" y="3340"/>
                </a:lnTo>
                <a:lnTo>
                  <a:pt x="1384" y="5219"/>
                </a:lnTo>
                <a:lnTo>
                  <a:pt x="1816" y="6565"/>
                </a:lnTo>
                <a:lnTo>
                  <a:pt x="2146" y="7937"/>
                </a:lnTo>
                <a:lnTo>
                  <a:pt x="3149" y="14097"/>
                </a:lnTo>
                <a:lnTo>
                  <a:pt x="2159" y="18567"/>
                </a:lnTo>
                <a:lnTo>
                  <a:pt x="0" y="22339"/>
                </a:lnTo>
                <a:lnTo>
                  <a:pt x="406" y="23749"/>
                </a:lnTo>
                <a:lnTo>
                  <a:pt x="901" y="25082"/>
                </a:lnTo>
                <a:lnTo>
                  <a:pt x="1485" y="26314"/>
                </a:lnTo>
                <a:lnTo>
                  <a:pt x="2705" y="24790"/>
                </a:lnTo>
                <a:lnTo>
                  <a:pt x="3759" y="23088"/>
                </a:lnTo>
                <a:lnTo>
                  <a:pt x="4610" y="21221"/>
                </a:lnTo>
                <a:lnTo>
                  <a:pt x="3987" y="19164"/>
                </a:lnTo>
                <a:lnTo>
                  <a:pt x="3594" y="17056"/>
                </a:lnTo>
                <a:lnTo>
                  <a:pt x="3498" y="14097"/>
                </a:lnTo>
                <a:lnTo>
                  <a:pt x="3657" y="11061"/>
                </a:lnTo>
                <a:lnTo>
                  <a:pt x="4635" y="7454"/>
                </a:lnTo>
                <a:lnTo>
                  <a:pt x="6261" y="4330"/>
                </a:lnTo>
                <a:lnTo>
                  <a:pt x="5841" y="2832"/>
                </a:lnTo>
                <a:lnTo>
                  <a:pt x="5270" y="1384"/>
                </a:lnTo>
                <a:lnTo>
                  <a:pt x="457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6" name="object 2276"/>
          <p:cNvSpPr/>
          <p:nvPr/>
        </p:nvSpPr>
        <p:spPr>
          <a:xfrm>
            <a:off x="4274692" y="5580519"/>
            <a:ext cx="42557" cy="44869"/>
          </a:xfrm>
          <a:prstGeom prst="rect">
            <a:avLst/>
          </a:prstGeom>
          <a:blipFill>
            <a:blip r:embed="rId1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7" name="object 2277"/>
          <p:cNvSpPr/>
          <p:nvPr/>
        </p:nvSpPr>
        <p:spPr>
          <a:xfrm>
            <a:off x="4299978" y="5580799"/>
            <a:ext cx="11252" cy="6413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8" name="object 2278"/>
          <p:cNvSpPr/>
          <p:nvPr/>
        </p:nvSpPr>
        <p:spPr>
          <a:xfrm>
            <a:off x="4281792" y="5581116"/>
            <a:ext cx="9296" cy="4838"/>
          </a:xfrm>
          <a:prstGeom prst="rect">
            <a:avLst/>
          </a:prstGeom>
          <a:blipFill>
            <a:blip r:embed="rId1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9" name="object 2279"/>
          <p:cNvSpPr/>
          <p:nvPr/>
        </p:nvSpPr>
        <p:spPr>
          <a:xfrm>
            <a:off x="4279074" y="5580519"/>
            <a:ext cx="17310" cy="8420"/>
          </a:xfrm>
          <a:prstGeom prst="rect">
            <a:avLst/>
          </a:prstGeom>
          <a:blipFill>
            <a:blip r:embed="rId1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0" name="object 2280"/>
          <p:cNvSpPr/>
          <p:nvPr/>
        </p:nvSpPr>
        <p:spPr>
          <a:xfrm>
            <a:off x="4274385" y="5595137"/>
            <a:ext cx="1552" cy="10769"/>
          </a:xfrm>
          <a:prstGeom prst="rect">
            <a:avLst/>
          </a:prstGeom>
          <a:blipFill>
            <a:blip r:embed="rId1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1" name="object 2281"/>
          <p:cNvSpPr/>
          <p:nvPr/>
        </p:nvSpPr>
        <p:spPr>
          <a:xfrm>
            <a:off x="4316323" y="5598731"/>
            <a:ext cx="1943" cy="11823"/>
          </a:xfrm>
          <a:prstGeom prst="rect">
            <a:avLst/>
          </a:prstGeom>
          <a:blipFill>
            <a:blip r:embed="rId1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2" name="object 2282"/>
          <p:cNvSpPr/>
          <p:nvPr/>
        </p:nvSpPr>
        <p:spPr>
          <a:xfrm>
            <a:off x="4271606" y="5578538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086" y="27368"/>
                </a:moveTo>
                <a:lnTo>
                  <a:pt x="2336" y="29768"/>
                </a:lnTo>
                <a:lnTo>
                  <a:pt x="1240" y="32016"/>
                </a:lnTo>
                <a:lnTo>
                  <a:pt x="0" y="33870"/>
                </a:lnTo>
                <a:lnTo>
                  <a:pt x="4002" y="40637"/>
                </a:lnTo>
                <a:lnTo>
                  <a:pt x="9652" y="45443"/>
                </a:lnTo>
                <a:lnTo>
                  <a:pt x="16416" y="48311"/>
                </a:lnTo>
                <a:lnTo>
                  <a:pt x="23761" y="49263"/>
                </a:lnTo>
                <a:lnTo>
                  <a:pt x="30486" y="48487"/>
                </a:lnTo>
                <a:lnTo>
                  <a:pt x="34986" y="46850"/>
                </a:lnTo>
                <a:lnTo>
                  <a:pt x="23825" y="46850"/>
                </a:lnTo>
                <a:lnTo>
                  <a:pt x="22631" y="46824"/>
                </a:lnTo>
                <a:lnTo>
                  <a:pt x="15319" y="44901"/>
                </a:lnTo>
                <a:lnTo>
                  <a:pt x="9525" y="40511"/>
                </a:lnTo>
                <a:lnTo>
                  <a:pt x="5397" y="34414"/>
                </a:lnTo>
                <a:lnTo>
                  <a:pt x="3086" y="27368"/>
                </a:lnTo>
                <a:close/>
              </a:path>
              <a:path w="48895" h="49529">
                <a:moveTo>
                  <a:pt x="45288" y="32016"/>
                </a:moveTo>
                <a:lnTo>
                  <a:pt x="41998" y="38009"/>
                </a:lnTo>
                <a:lnTo>
                  <a:pt x="36985" y="42700"/>
                </a:lnTo>
                <a:lnTo>
                  <a:pt x="30757" y="45757"/>
                </a:lnTo>
                <a:lnTo>
                  <a:pt x="23825" y="46850"/>
                </a:lnTo>
                <a:lnTo>
                  <a:pt x="34986" y="46850"/>
                </a:lnTo>
                <a:lnTo>
                  <a:pt x="36853" y="46170"/>
                </a:lnTo>
                <a:lnTo>
                  <a:pt x="42465" y="42330"/>
                </a:lnTo>
                <a:lnTo>
                  <a:pt x="46926" y="36982"/>
                </a:lnTo>
                <a:lnTo>
                  <a:pt x="46240" y="35458"/>
                </a:lnTo>
                <a:lnTo>
                  <a:pt x="45694" y="33794"/>
                </a:lnTo>
                <a:lnTo>
                  <a:pt x="45288" y="32016"/>
                </a:lnTo>
                <a:close/>
              </a:path>
              <a:path w="48895" h="49529">
                <a:moveTo>
                  <a:pt x="39624" y="8674"/>
                </a:moveTo>
                <a:lnTo>
                  <a:pt x="42532" y="11912"/>
                </a:lnTo>
                <a:lnTo>
                  <a:pt x="44589" y="15976"/>
                </a:lnTo>
                <a:lnTo>
                  <a:pt x="45643" y="20192"/>
                </a:lnTo>
                <a:lnTo>
                  <a:pt x="46329" y="17805"/>
                </a:lnTo>
                <a:lnTo>
                  <a:pt x="47307" y="15595"/>
                </a:lnTo>
                <a:lnTo>
                  <a:pt x="48539" y="13588"/>
                </a:lnTo>
                <a:lnTo>
                  <a:pt x="47879" y="12191"/>
                </a:lnTo>
                <a:lnTo>
                  <a:pt x="47066" y="10871"/>
                </a:lnTo>
                <a:lnTo>
                  <a:pt x="46151" y="9626"/>
                </a:lnTo>
                <a:lnTo>
                  <a:pt x="43942" y="9550"/>
                </a:lnTo>
                <a:lnTo>
                  <a:pt x="41744" y="9245"/>
                </a:lnTo>
                <a:lnTo>
                  <a:pt x="39624" y="8674"/>
                </a:lnTo>
                <a:close/>
              </a:path>
              <a:path w="48895" h="49529">
                <a:moveTo>
                  <a:pt x="7467" y="10401"/>
                </a:moveTo>
                <a:lnTo>
                  <a:pt x="2768" y="10629"/>
                </a:lnTo>
                <a:lnTo>
                  <a:pt x="2616" y="10858"/>
                </a:lnTo>
                <a:lnTo>
                  <a:pt x="3378" y="12687"/>
                </a:lnTo>
                <a:lnTo>
                  <a:pt x="3911" y="14617"/>
                </a:lnTo>
                <a:lnTo>
                  <a:pt x="4165" y="16598"/>
                </a:lnTo>
                <a:lnTo>
                  <a:pt x="4978" y="14325"/>
                </a:lnTo>
                <a:lnTo>
                  <a:pt x="6083" y="12242"/>
                </a:lnTo>
                <a:lnTo>
                  <a:pt x="7467" y="10401"/>
                </a:lnTo>
                <a:close/>
              </a:path>
              <a:path w="48895" h="49529">
                <a:moveTo>
                  <a:pt x="26416" y="0"/>
                </a:moveTo>
                <a:lnTo>
                  <a:pt x="25800" y="812"/>
                </a:lnTo>
                <a:lnTo>
                  <a:pt x="25349" y="1358"/>
                </a:lnTo>
                <a:lnTo>
                  <a:pt x="24777" y="1981"/>
                </a:lnTo>
                <a:lnTo>
                  <a:pt x="26962" y="2070"/>
                </a:lnTo>
                <a:lnTo>
                  <a:pt x="28359" y="2260"/>
                </a:lnTo>
                <a:lnTo>
                  <a:pt x="27673" y="1562"/>
                </a:lnTo>
                <a:lnTo>
                  <a:pt x="26928" y="698"/>
                </a:lnTo>
                <a:lnTo>
                  <a:pt x="2641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3" name="object 2283"/>
          <p:cNvSpPr/>
          <p:nvPr/>
        </p:nvSpPr>
        <p:spPr>
          <a:xfrm>
            <a:off x="4303280" y="5578183"/>
            <a:ext cx="12280" cy="7353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4" name="object 2284"/>
          <p:cNvSpPr/>
          <p:nvPr/>
        </p:nvSpPr>
        <p:spPr>
          <a:xfrm>
            <a:off x="4298010" y="5577446"/>
            <a:ext cx="20320" cy="10795"/>
          </a:xfrm>
          <a:custGeom>
            <a:avLst/>
            <a:gdLst/>
            <a:ahLst/>
            <a:cxnLst/>
            <a:rect l="l" t="t" r="r" b="b"/>
            <a:pathLst>
              <a:path w="20320" h="10795">
                <a:moveTo>
                  <a:pt x="774" y="0"/>
                </a:moveTo>
                <a:lnTo>
                  <a:pt x="0" y="1092"/>
                </a:lnTo>
                <a:lnTo>
                  <a:pt x="609" y="1892"/>
                </a:lnTo>
                <a:lnTo>
                  <a:pt x="1270" y="2654"/>
                </a:lnTo>
                <a:lnTo>
                  <a:pt x="1955" y="3352"/>
                </a:lnTo>
                <a:lnTo>
                  <a:pt x="6464" y="4114"/>
                </a:lnTo>
                <a:lnTo>
                  <a:pt x="10274" y="6502"/>
                </a:lnTo>
                <a:lnTo>
                  <a:pt x="13220" y="9766"/>
                </a:lnTo>
                <a:lnTo>
                  <a:pt x="15341" y="10325"/>
                </a:lnTo>
                <a:lnTo>
                  <a:pt x="17538" y="10642"/>
                </a:lnTo>
                <a:lnTo>
                  <a:pt x="19748" y="10706"/>
                </a:lnTo>
                <a:lnTo>
                  <a:pt x="19054" y="9766"/>
                </a:lnTo>
                <a:lnTo>
                  <a:pt x="18338" y="8915"/>
                </a:lnTo>
                <a:lnTo>
                  <a:pt x="17551" y="8077"/>
                </a:lnTo>
                <a:lnTo>
                  <a:pt x="12471" y="7302"/>
                </a:lnTo>
                <a:lnTo>
                  <a:pt x="8318" y="4521"/>
                </a:lnTo>
                <a:lnTo>
                  <a:pt x="5270" y="723"/>
                </a:lnTo>
                <a:lnTo>
                  <a:pt x="3797" y="342"/>
                </a:lnTo>
                <a:lnTo>
                  <a:pt x="2286" y="88"/>
                </a:lnTo>
                <a:lnTo>
                  <a:pt x="77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5" name="object 2285"/>
          <p:cNvSpPr/>
          <p:nvPr/>
        </p:nvSpPr>
        <p:spPr>
          <a:xfrm>
            <a:off x="4276306" y="5577586"/>
            <a:ext cx="18148" cy="9105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6" name="object 2286"/>
          <p:cNvSpPr/>
          <p:nvPr/>
        </p:nvSpPr>
        <p:spPr>
          <a:xfrm>
            <a:off x="4274451" y="5577395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7340" y="8547"/>
                </a:moveTo>
                <a:lnTo>
                  <a:pt x="5549" y="9017"/>
                </a:lnTo>
                <a:lnTo>
                  <a:pt x="3708" y="9271"/>
                </a:lnTo>
                <a:lnTo>
                  <a:pt x="1841" y="9296"/>
                </a:lnTo>
                <a:lnTo>
                  <a:pt x="1181" y="10045"/>
                </a:lnTo>
                <a:lnTo>
                  <a:pt x="571" y="10833"/>
                </a:lnTo>
                <a:lnTo>
                  <a:pt x="0" y="11658"/>
                </a:lnTo>
                <a:lnTo>
                  <a:pt x="1562" y="11696"/>
                </a:lnTo>
                <a:lnTo>
                  <a:pt x="2578" y="11696"/>
                </a:lnTo>
                <a:lnTo>
                  <a:pt x="4622" y="11544"/>
                </a:lnTo>
                <a:lnTo>
                  <a:pt x="5435" y="10452"/>
                </a:lnTo>
                <a:lnTo>
                  <a:pt x="6337" y="9461"/>
                </a:lnTo>
                <a:lnTo>
                  <a:pt x="7340" y="8547"/>
                </a:lnTo>
                <a:close/>
              </a:path>
              <a:path w="24129" h="12064">
                <a:moveTo>
                  <a:pt x="22758" y="0"/>
                </a:moveTo>
                <a:lnTo>
                  <a:pt x="21208" y="63"/>
                </a:lnTo>
                <a:lnTo>
                  <a:pt x="20002" y="190"/>
                </a:lnTo>
                <a:lnTo>
                  <a:pt x="19011" y="1473"/>
                </a:lnTo>
                <a:lnTo>
                  <a:pt x="17881" y="2654"/>
                </a:lnTo>
                <a:lnTo>
                  <a:pt x="16636" y="3721"/>
                </a:lnTo>
                <a:lnTo>
                  <a:pt x="18300" y="3327"/>
                </a:lnTo>
                <a:lnTo>
                  <a:pt x="20065" y="3124"/>
                </a:lnTo>
                <a:lnTo>
                  <a:pt x="21920" y="3124"/>
                </a:lnTo>
                <a:lnTo>
                  <a:pt x="22504" y="2489"/>
                </a:lnTo>
                <a:lnTo>
                  <a:pt x="23050" y="1828"/>
                </a:lnTo>
                <a:lnTo>
                  <a:pt x="23558" y="1143"/>
                </a:lnTo>
                <a:lnTo>
                  <a:pt x="23279" y="774"/>
                </a:lnTo>
                <a:lnTo>
                  <a:pt x="2275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7" name="object 2287"/>
          <p:cNvSpPr/>
          <p:nvPr/>
        </p:nvSpPr>
        <p:spPr>
          <a:xfrm>
            <a:off x="4297210" y="5577973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74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8" name="object 2288"/>
          <p:cNvSpPr/>
          <p:nvPr/>
        </p:nvSpPr>
        <p:spPr>
          <a:xfrm>
            <a:off x="4320819" y="5597677"/>
            <a:ext cx="1511" cy="11290"/>
          </a:xfrm>
          <a:prstGeom prst="rect">
            <a:avLst/>
          </a:prstGeom>
          <a:blipFill>
            <a:blip r:embed="rId1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9" name="object 2289"/>
          <p:cNvSpPr/>
          <p:nvPr/>
        </p:nvSpPr>
        <p:spPr>
          <a:xfrm>
            <a:off x="4316895" y="5592127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51" y="0"/>
                </a:moveTo>
                <a:lnTo>
                  <a:pt x="2019" y="2019"/>
                </a:lnTo>
                <a:lnTo>
                  <a:pt x="1041" y="4229"/>
                </a:lnTo>
                <a:lnTo>
                  <a:pt x="355" y="6603"/>
                </a:lnTo>
                <a:lnTo>
                  <a:pt x="546" y="7340"/>
                </a:lnTo>
                <a:lnTo>
                  <a:pt x="698" y="8089"/>
                </a:lnTo>
                <a:lnTo>
                  <a:pt x="1371" y="12230"/>
                </a:lnTo>
                <a:lnTo>
                  <a:pt x="1028" y="15481"/>
                </a:lnTo>
                <a:lnTo>
                  <a:pt x="0" y="18427"/>
                </a:lnTo>
                <a:lnTo>
                  <a:pt x="406" y="20218"/>
                </a:lnTo>
                <a:lnTo>
                  <a:pt x="952" y="21869"/>
                </a:lnTo>
                <a:lnTo>
                  <a:pt x="1638" y="23393"/>
                </a:lnTo>
                <a:lnTo>
                  <a:pt x="2844" y="21437"/>
                </a:lnTo>
                <a:lnTo>
                  <a:pt x="3810" y="19253"/>
                </a:lnTo>
                <a:lnTo>
                  <a:pt x="4470" y="16840"/>
                </a:lnTo>
                <a:lnTo>
                  <a:pt x="4140" y="15417"/>
                </a:lnTo>
                <a:lnTo>
                  <a:pt x="3924" y="13970"/>
                </a:lnTo>
                <a:lnTo>
                  <a:pt x="3962" y="10071"/>
                </a:lnTo>
                <a:lnTo>
                  <a:pt x="4394" y="7734"/>
                </a:lnTo>
                <a:lnTo>
                  <a:pt x="5105" y="5562"/>
                </a:lnTo>
                <a:lnTo>
                  <a:pt x="4737" y="3632"/>
                </a:lnTo>
                <a:lnTo>
                  <a:pt x="4102" y="1765"/>
                </a:lnTo>
                <a:lnTo>
                  <a:pt x="325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0" name="object 2290"/>
          <p:cNvSpPr/>
          <p:nvPr/>
        </p:nvSpPr>
        <p:spPr>
          <a:xfrm>
            <a:off x="4209237" y="5540895"/>
            <a:ext cx="66535" cy="71513"/>
          </a:xfrm>
          <a:prstGeom prst="rect">
            <a:avLst/>
          </a:prstGeom>
          <a:blipFill>
            <a:blip r:embed="rId1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1" name="object 2291"/>
          <p:cNvSpPr/>
          <p:nvPr/>
        </p:nvSpPr>
        <p:spPr>
          <a:xfrm>
            <a:off x="4213428" y="5566727"/>
            <a:ext cx="36550" cy="19037"/>
          </a:xfrm>
          <a:prstGeom prst="rect">
            <a:avLst/>
          </a:prstGeom>
          <a:blipFill>
            <a:blip r:embed="rId1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2" name="object 2292"/>
          <p:cNvSpPr/>
          <p:nvPr/>
        </p:nvSpPr>
        <p:spPr>
          <a:xfrm>
            <a:off x="4174045" y="5537784"/>
            <a:ext cx="82626" cy="57658"/>
          </a:xfrm>
          <a:prstGeom prst="rect">
            <a:avLst/>
          </a:prstGeom>
          <a:blipFill>
            <a:blip r:embed="rId1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3" name="object 2293"/>
          <p:cNvSpPr/>
          <p:nvPr/>
        </p:nvSpPr>
        <p:spPr>
          <a:xfrm>
            <a:off x="4165917" y="5558396"/>
            <a:ext cx="38290" cy="36728"/>
          </a:xfrm>
          <a:prstGeom prst="rect">
            <a:avLst/>
          </a:prstGeom>
          <a:blipFill>
            <a:blip r:embed="rId1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4" name="object 2294"/>
          <p:cNvSpPr/>
          <p:nvPr/>
        </p:nvSpPr>
        <p:spPr>
          <a:xfrm>
            <a:off x="4171162" y="5555462"/>
            <a:ext cx="38620" cy="36360"/>
          </a:xfrm>
          <a:prstGeom prst="rect">
            <a:avLst/>
          </a:prstGeom>
          <a:blipFill>
            <a:blip r:embed="rId1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5" name="object 2295"/>
          <p:cNvSpPr/>
          <p:nvPr/>
        </p:nvSpPr>
        <p:spPr>
          <a:xfrm>
            <a:off x="4161420" y="5547448"/>
            <a:ext cx="52681" cy="50393"/>
          </a:xfrm>
          <a:prstGeom prst="rect">
            <a:avLst/>
          </a:prstGeom>
          <a:blipFill>
            <a:blip r:embed="rId1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6" name="object 2296"/>
          <p:cNvSpPr/>
          <p:nvPr/>
        </p:nvSpPr>
        <p:spPr>
          <a:xfrm>
            <a:off x="4126255" y="5554383"/>
            <a:ext cx="87198" cy="64274"/>
          </a:xfrm>
          <a:prstGeom prst="rect">
            <a:avLst/>
          </a:prstGeom>
          <a:blipFill>
            <a:blip r:embed="rId1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7" name="object 2297"/>
          <p:cNvSpPr/>
          <p:nvPr/>
        </p:nvSpPr>
        <p:spPr>
          <a:xfrm>
            <a:off x="4149610" y="5581053"/>
            <a:ext cx="19367" cy="18719"/>
          </a:xfrm>
          <a:prstGeom prst="rect">
            <a:avLst/>
          </a:prstGeom>
          <a:blipFill>
            <a:blip r:embed="rId1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8" name="object 2298"/>
          <p:cNvSpPr/>
          <p:nvPr/>
        </p:nvSpPr>
        <p:spPr>
          <a:xfrm>
            <a:off x="4120921" y="5573179"/>
            <a:ext cx="52476" cy="47891"/>
          </a:xfrm>
          <a:prstGeom prst="rect">
            <a:avLst/>
          </a:prstGeom>
          <a:blipFill>
            <a:blip r:embed="rId1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9" name="object 2299"/>
          <p:cNvSpPr/>
          <p:nvPr/>
        </p:nvSpPr>
        <p:spPr>
          <a:xfrm>
            <a:off x="4173143" y="559400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28" y="0"/>
                </a:moveTo>
                <a:lnTo>
                  <a:pt x="0" y="177"/>
                </a:lnTo>
                <a:lnTo>
                  <a:pt x="241" y="317"/>
                </a:lnTo>
                <a:lnTo>
                  <a:pt x="2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0" name="object 2300"/>
          <p:cNvSpPr/>
          <p:nvPr/>
        </p:nvSpPr>
        <p:spPr>
          <a:xfrm>
            <a:off x="4161485" y="5574627"/>
            <a:ext cx="11366" cy="17703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1" name="object 2301"/>
          <p:cNvSpPr/>
          <p:nvPr/>
        </p:nvSpPr>
        <p:spPr>
          <a:xfrm>
            <a:off x="4170464" y="5590184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387" y="0"/>
                </a:moveTo>
                <a:lnTo>
                  <a:pt x="1638" y="762"/>
                </a:lnTo>
                <a:lnTo>
                  <a:pt x="850" y="1498"/>
                </a:lnTo>
                <a:lnTo>
                  <a:pt x="0" y="2159"/>
                </a:lnTo>
                <a:lnTo>
                  <a:pt x="850" y="2832"/>
                </a:lnTo>
                <a:lnTo>
                  <a:pt x="1752" y="3454"/>
                </a:lnTo>
                <a:lnTo>
                  <a:pt x="2679" y="4000"/>
                </a:lnTo>
                <a:lnTo>
                  <a:pt x="2745" y="3454"/>
                </a:lnTo>
                <a:lnTo>
                  <a:pt x="2679" y="1244"/>
                </a:lnTo>
                <a:lnTo>
                  <a:pt x="238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2" name="object 2302"/>
          <p:cNvSpPr/>
          <p:nvPr/>
        </p:nvSpPr>
        <p:spPr>
          <a:xfrm>
            <a:off x="5416587" y="5545696"/>
            <a:ext cx="42570" cy="44818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3" name="object 2303"/>
          <p:cNvSpPr/>
          <p:nvPr/>
        </p:nvSpPr>
        <p:spPr>
          <a:xfrm>
            <a:off x="5413755" y="554257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15875" y="46520"/>
                </a:moveTo>
                <a:lnTo>
                  <a:pt x="17221" y="47612"/>
                </a:lnTo>
                <a:lnTo>
                  <a:pt x="18440" y="48831"/>
                </a:lnTo>
                <a:lnTo>
                  <a:pt x="19545" y="50152"/>
                </a:lnTo>
                <a:lnTo>
                  <a:pt x="20535" y="50266"/>
                </a:lnTo>
                <a:lnTo>
                  <a:pt x="20993" y="49453"/>
                </a:lnTo>
                <a:lnTo>
                  <a:pt x="21488" y="48691"/>
                </a:lnTo>
                <a:lnTo>
                  <a:pt x="22034" y="47942"/>
                </a:lnTo>
                <a:lnTo>
                  <a:pt x="19812" y="47815"/>
                </a:lnTo>
                <a:lnTo>
                  <a:pt x="17767" y="47307"/>
                </a:lnTo>
                <a:lnTo>
                  <a:pt x="15875" y="46520"/>
                </a:lnTo>
                <a:close/>
              </a:path>
              <a:path w="48895" h="50800">
                <a:moveTo>
                  <a:pt x="2832" y="29616"/>
                </a:moveTo>
                <a:lnTo>
                  <a:pt x="2159" y="32029"/>
                </a:lnTo>
                <a:lnTo>
                  <a:pt x="1193" y="34226"/>
                </a:lnTo>
                <a:lnTo>
                  <a:pt x="0" y="36182"/>
                </a:lnTo>
                <a:lnTo>
                  <a:pt x="749" y="37871"/>
                </a:lnTo>
                <a:lnTo>
                  <a:pt x="1663" y="39395"/>
                </a:lnTo>
                <a:lnTo>
                  <a:pt x="2717" y="40779"/>
                </a:lnTo>
                <a:lnTo>
                  <a:pt x="5397" y="41084"/>
                </a:lnTo>
                <a:lnTo>
                  <a:pt x="8026" y="41884"/>
                </a:lnTo>
                <a:lnTo>
                  <a:pt x="10477" y="43065"/>
                </a:lnTo>
                <a:lnTo>
                  <a:pt x="6629" y="39624"/>
                </a:lnTo>
                <a:lnTo>
                  <a:pt x="4000" y="34734"/>
                </a:lnTo>
                <a:lnTo>
                  <a:pt x="2832" y="29616"/>
                </a:lnTo>
                <a:close/>
              </a:path>
              <a:path w="48895" h="50800">
                <a:moveTo>
                  <a:pt x="44551" y="33832"/>
                </a:moveTo>
                <a:lnTo>
                  <a:pt x="44145" y="34861"/>
                </a:lnTo>
                <a:lnTo>
                  <a:pt x="43662" y="35864"/>
                </a:lnTo>
                <a:lnTo>
                  <a:pt x="43091" y="36817"/>
                </a:lnTo>
                <a:lnTo>
                  <a:pt x="45237" y="36779"/>
                </a:lnTo>
                <a:lnTo>
                  <a:pt x="44958" y="35826"/>
                </a:lnTo>
                <a:lnTo>
                  <a:pt x="44729" y="34848"/>
                </a:lnTo>
                <a:lnTo>
                  <a:pt x="44551" y="33832"/>
                </a:lnTo>
                <a:close/>
              </a:path>
              <a:path w="48895" h="50800">
                <a:moveTo>
                  <a:pt x="36435" y="3124"/>
                </a:moveTo>
                <a:lnTo>
                  <a:pt x="24333" y="3124"/>
                </a:lnTo>
                <a:lnTo>
                  <a:pt x="25755" y="3162"/>
                </a:lnTo>
                <a:lnTo>
                  <a:pt x="32986" y="5070"/>
                </a:lnTo>
                <a:lnTo>
                  <a:pt x="38788" y="9439"/>
                </a:lnTo>
                <a:lnTo>
                  <a:pt x="42986" y="15488"/>
                </a:lnTo>
                <a:lnTo>
                  <a:pt x="45402" y="22440"/>
                </a:lnTo>
                <a:lnTo>
                  <a:pt x="46164" y="20053"/>
                </a:lnTo>
                <a:lnTo>
                  <a:pt x="47244" y="17856"/>
                </a:lnTo>
                <a:lnTo>
                  <a:pt x="48564" y="15862"/>
                </a:lnTo>
                <a:lnTo>
                  <a:pt x="44722" y="9552"/>
                </a:lnTo>
                <a:lnTo>
                  <a:pt x="39231" y="4525"/>
                </a:lnTo>
                <a:lnTo>
                  <a:pt x="36435" y="3124"/>
                </a:lnTo>
                <a:close/>
              </a:path>
              <a:path w="48895" h="50800">
                <a:moveTo>
                  <a:pt x="25336" y="0"/>
                </a:moveTo>
                <a:lnTo>
                  <a:pt x="1612" y="12788"/>
                </a:lnTo>
                <a:lnTo>
                  <a:pt x="2463" y="14554"/>
                </a:lnTo>
                <a:lnTo>
                  <a:pt x="3098" y="16421"/>
                </a:lnTo>
                <a:lnTo>
                  <a:pt x="3467" y="18338"/>
                </a:lnTo>
                <a:lnTo>
                  <a:pt x="6511" y="12173"/>
                </a:lnTo>
                <a:lnTo>
                  <a:pt x="11123" y="7364"/>
                </a:lnTo>
                <a:lnTo>
                  <a:pt x="17124" y="4238"/>
                </a:lnTo>
                <a:lnTo>
                  <a:pt x="24333" y="3124"/>
                </a:lnTo>
                <a:lnTo>
                  <a:pt x="36435" y="3124"/>
                </a:lnTo>
                <a:lnTo>
                  <a:pt x="32600" y="1201"/>
                </a:lnTo>
                <a:lnTo>
                  <a:pt x="2533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4" name="object 2304"/>
          <p:cNvSpPr/>
          <p:nvPr/>
        </p:nvSpPr>
        <p:spPr>
          <a:xfrm>
            <a:off x="5370029" y="5543753"/>
            <a:ext cx="42443" cy="44869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5" name="object 2305"/>
          <p:cNvSpPr/>
          <p:nvPr/>
        </p:nvSpPr>
        <p:spPr>
          <a:xfrm>
            <a:off x="5411533" y="5561965"/>
            <a:ext cx="1943" cy="11823"/>
          </a:xfrm>
          <a:prstGeom prst="rect">
            <a:avLst/>
          </a:prstGeom>
          <a:blipFill>
            <a:blip r:embed="rId1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6" name="object 2306"/>
          <p:cNvSpPr/>
          <p:nvPr/>
        </p:nvSpPr>
        <p:spPr>
          <a:xfrm>
            <a:off x="5367083" y="5540642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31163" y="46569"/>
                </a:moveTo>
                <a:lnTo>
                  <a:pt x="30493" y="46898"/>
                </a:lnTo>
                <a:lnTo>
                  <a:pt x="23558" y="47993"/>
                </a:lnTo>
                <a:lnTo>
                  <a:pt x="21526" y="47993"/>
                </a:lnTo>
                <a:lnTo>
                  <a:pt x="22123" y="48679"/>
                </a:lnTo>
                <a:lnTo>
                  <a:pt x="22758" y="49517"/>
                </a:lnTo>
                <a:lnTo>
                  <a:pt x="23342" y="50393"/>
                </a:lnTo>
                <a:lnTo>
                  <a:pt x="26098" y="50304"/>
                </a:lnTo>
                <a:lnTo>
                  <a:pt x="27381" y="50139"/>
                </a:lnTo>
                <a:lnTo>
                  <a:pt x="29655" y="47993"/>
                </a:lnTo>
                <a:lnTo>
                  <a:pt x="23558" y="47993"/>
                </a:lnTo>
                <a:lnTo>
                  <a:pt x="21437" y="47891"/>
                </a:lnTo>
                <a:lnTo>
                  <a:pt x="29762" y="47891"/>
                </a:lnTo>
                <a:lnTo>
                  <a:pt x="31163" y="46569"/>
                </a:lnTo>
                <a:close/>
              </a:path>
              <a:path w="48895" h="50800">
                <a:moveTo>
                  <a:pt x="36821" y="43747"/>
                </a:moveTo>
                <a:lnTo>
                  <a:pt x="31457" y="46291"/>
                </a:lnTo>
                <a:lnTo>
                  <a:pt x="31163" y="46569"/>
                </a:lnTo>
                <a:lnTo>
                  <a:pt x="36725" y="43837"/>
                </a:lnTo>
                <a:close/>
              </a:path>
              <a:path w="48895" h="50800">
                <a:moveTo>
                  <a:pt x="45034" y="33147"/>
                </a:moveTo>
                <a:lnTo>
                  <a:pt x="41742" y="39142"/>
                </a:lnTo>
                <a:lnTo>
                  <a:pt x="36821" y="43747"/>
                </a:lnTo>
                <a:lnTo>
                  <a:pt x="42837" y="42887"/>
                </a:lnTo>
                <a:lnTo>
                  <a:pt x="44284" y="41490"/>
                </a:lnTo>
                <a:lnTo>
                  <a:pt x="45580" y="39903"/>
                </a:lnTo>
                <a:lnTo>
                  <a:pt x="46672" y="38112"/>
                </a:lnTo>
                <a:lnTo>
                  <a:pt x="45986" y="36588"/>
                </a:lnTo>
                <a:lnTo>
                  <a:pt x="45440" y="34925"/>
                </a:lnTo>
                <a:lnTo>
                  <a:pt x="45034" y="33147"/>
                </a:lnTo>
                <a:close/>
              </a:path>
              <a:path w="48895" h="50800">
                <a:moveTo>
                  <a:pt x="6935" y="38696"/>
                </a:moveTo>
                <a:lnTo>
                  <a:pt x="4038" y="38696"/>
                </a:lnTo>
                <a:lnTo>
                  <a:pt x="5714" y="38900"/>
                </a:lnTo>
                <a:lnTo>
                  <a:pt x="7340" y="39268"/>
                </a:lnTo>
                <a:lnTo>
                  <a:pt x="6935" y="38696"/>
                </a:lnTo>
                <a:close/>
              </a:path>
              <a:path w="48895" h="50800">
                <a:moveTo>
                  <a:pt x="2946" y="29095"/>
                </a:moveTo>
                <a:lnTo>
                  <a:pt x="2247" y="31508"/>
                </a:lnTo>
                <a:lnTo>
                  <a:pt x="1244" y="33693"/>
                </a:lnTo>
                <a:lnTo>
                  <a:pt x="0" y="35636"/>
                </a:lnTo>
                <a:lnTo>
                  <a:pt x="444" y="36728"/>
                </a:lnTo>
                <a:lnTo>
                  <a:pt x="977" y="37744"/>
                </a:lnTo>
                <a:lnTo>
                  <a:pt x="1549" y="38722"/>
                </a:lnTo>
                <a:lnTo>
                  <a:pt x="4038" y="38696"/>
                </a:lnTo>
                <a:lnTo>
                  <a:pt x="6935" y="38696"/>
                </a:lnTo>
                <a:lnTo>
                  <a:pt x="5206" y="36258"/>
                </a:lnTo>
                <a:lnTo>
                  <a:pt x="3708" y="32727"/>
                </a:lnTo>
                <a:lnTo>
                  <a:pt x="2946" y="29095"/>
                </a:lnTo>
                <a:close/>
              </a:path>
              <a:path w="48895" h="50800">
                <a:moveTo>
                  <a:pt x="36739" y="3111"/>
                </a:moveTo>
                <a:lnTo>
                  <a:pt x="24587" y="3111"/>
                </a:lnTo>
                <a:lnTo>
                  <a:pt x="25996" y="3162"/>
                </a:lnTo>
                <a:lnTo>
                  <a:pt x="32973" y="4950"/>
                </a:lnTo>
                <a:lnTo>
                  <a:pt x="38636" y="9034"/>
                </a:lnTo>
                <a:lnTo>
                  <a:pt x="42827" y="14726"/>
                </a:lnTo>
                <a:lnTo>
                  <a:pt x="45389" y="21336"/>
                </a:lnTo>
                <a:lnTo>
                  <a:pt x="46075" y="18948"/>
                </a:lnTo>
                <a:lnTo>
                  <a:pt x="47053" y="16738"/>
                </a:lnTo>
                <a:lnTo>
                  <a:pt x="48298" y="14719"/>
                </a:lnTo>
                <a:lnTo>
                  <a:pt x="44355" y="8835"/>
                </a:lnTo>
                <a:lnTo>
                  <a:pt x="38957" y="4173"/>
                </a:lnTo>
                <a:lnTo>
                  <a:pt x="36739" y="3111"/>
                </a:lnTo>
                <a:close/>
              </a:path>
              <a:path w="48895" h="50800">
                <a:moveTo>
                  <a:pt x="25577" y="0"/>
                </a:moveTo>
                <a:lnTo>
                  <a:pt x="2108" y="12395"/>
                </a:lnTo>
                <a:lnTo>
                  <a:pt x="2908" y="14185"/>
                </a:lnTo>
                <a:lnTo>
                  <a:pt x="3492" y="16078"/>
                </a:lnTo>
                <a:lnTo>
                  <a:pt x="3809" y="18021"/>
                </a:lnTo>
                <a:lnTo>
                  <a:pt x="6888" y="11973"/>
                </a:lnTo>
                <a:lnTo>
                  <a:pt x="11493" y="7261"/>
                </a:lnTo>
                <a:lnTo>
                  <a:pt x="17450" y="4201"/>
                </a:lnTo>
                <a:lnTo>
                  <a:pt x="24587" y="3111"/>
                </a:lnTo>
                <a:lnTo>
                  <a:pt x="36739" y="3111"/>
                </a:lnTo>
                <a:lnTo>
                  <a:pt x="32549" y="1105"/>
                </a:lnTo>
                <a:lnTo>
                  <a:pt x="2557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7" name="object 2307"/>
          <p:cNvSpPr/>
          <p:nvPr/>
        </p:nvSpPr>
        <p:spPr>
          <a:xfrm>
            <a:off x="5416041" y="5560923"/>
            <a:ext cx="1562" cy="11264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8" name="object 2308"/>
          <p:cNvSpPr/>
          <p:nvPr/>
        </p:nvSpPr>
        <p:spPr>
          <a:xfrm>
            <a:off x="5412117" y="5555361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63" y="0"/>
                </a:moveTo>
                <a:lnTo>
                  <a:pt x="2019" y="2019"/>
                </a:lnTo>
                <a:lnTo>
                  <a:pt x="1028" y="4229"/>
                </a:lnTo>
                <a:lnTo>
                  <a:pt x="355" y="6616"/>
                </a:lnTo>
                <a:lnTo>
                  <a:pt x="685" y="8077"/>
                </a:lnTo>
                <a:lnTo>
                  <a:pt x="1371" y="12230"/>
                </a:lnTo>
                <a:lnTo>
                  <a:pt x="1028" y="15481"/>
                </a:lnTo>
                <a:lnTo>
                  <a:pt x="0" y="18427"/>
                </a:lnTo>
                <a:lnTo>
                  <a:pt x="406" y="20205"/>
                </a:lnTo>
                <a:lnTo>
                  <a:pt x="952" y="21869"/>
                </a:lnTo>
                <a:lnTo>
                  <a:pt x="1638" y="23393"/>
                </a:lnTo>
                <a:lnTo>
                  <a:pt x="2844" y="21437"/>
                </a:lnTo>
                <a:lnTo>
                  <a:pt x="3797" y="19253"/>
                </a:lnTo>
                <a:lnTo>
                  <a:pt x="4470" y="16827"/>
                </a:lnTo>
                <a:lnTo>
                  <a:pt x="4140" y="15405"/>
                </a:lnTo>
                <a:lnTo>
                  <a:pt x="3924" y="13957"/>
                </a:lnTo>
                <a:lnTo>
                  <a:pt x="3962" y="10071"/>
                </a:lnTo>
                <a:lnTo>
                  <a:pt x="4406" y="7734"/>
                </a:lnTo>
                <a:lnTo>
                  <a:pt x="5105" y="5562"/>
                </a:lnTo>
                <a:lnTo>
                  <a:pt x="4737" y="3632"/>
                </a:lnTo>
                <a:lnTo>
                  <a:pt x="4102" y="1765"/>
                </a:lnTo>
                <a:lnTo>
                  <a:pt x="32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9" name="object 2309"/>
          <p:cNvSpPr/>
          <p:nvPr/>
        </p:nvSpPr>
        <p:spPr>
          <a:xfrm>
            <a:off x="5325871" y="5540895"/>
            <a:ext cx="40284" cy="44869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0" name="object 2310"/>
          <p:cNvSpPr/>
          <p:nvPr/>
        </p:nvSpPr>
        <p:spPr>
          <a:xfrm>
            <a:off x="5365076" y="5559615"/>
            <a:ext cx="1981" cy="11658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1" name="object 2311"/>
          <p:cNvSpPr/>
          <p:nvPr/>
        </p:nvSpPr>
        <p:spPr>
          <a:xfrm>
            <a:off x="5323573" y="5537771"/>
            <a:ext cx="45720" cy="50800"/>
          </a:xfrm>
          <a:custGeom>
            <a:avLst/>
            <a:gdLst/>
            <a:ahLst/>
            <a:cxnLst/>
            <a:rect l="l" t="t" r="r" b="b"/>
            <a:pathLst>
              <a:path w="45720" h="50800">
                <a:moveTo>
                  <a:pt x="17538" y="47752"/>
                </a:moveTo>
                <a:lnTo>
                  <a:pt x="18338" y="48590"/>
                </a:lnTo>
                <a:lnTo>
                  <a:pt x="19062" y="49466"/>
                </a:lnTo>
                <a:lnTo>
                  <a:pt x="19748" y="50380"/>
                </a:lnTo>
                <a:lnTo>
                  <a:pt x="20574" y="50393"/>
                </a:lnTo>
                <a:lnTo>
                  <a:pt x="22225" y="50393"/>
                </a:lnTo>
                <a:lnTo>
                  <a:pt x="23888" y="50253"/>
                </a:lnTo>
                <a:lnTo>
                  <a:pt x="25527" y="49974"/>
                </a:lnTo>
                <a:lnTo>
                  <a:pt x="27446" y="47993"/>
                </a:lnTo>
                <a:lnTo>
                  <a:pt x="20624" y="47993"/>
                </a:lnTo>
                <a:lnTo>
                  <a:pt x="18796" y="47917"/>
                </a:lnTo>
                <a:lnTo>
                  <a:pt x="17538" y="47752"/>
                </a:lnTo>
                <a:close/>
              </a:path>
              <a:path w="45720" h="50800">
                <a:moveTo>
                  <a:pt x="29371" y="46005"/>
                </a:moveTo>
                <a:lnTo>
                  <a:pt x="27468" y="46927"/>
                </a:lnTo>
                <a:lnTo>
                  <a:pt x="20624" y="47993"/>
                </a:lnTo>
                <a:lnTo>
                  <a:pt x="27446" y="47993"/>
                </a:lnTo>
                <a:lnTo>
                  <a:pt x="29371" y="46005"/>
                </a:lnTo>
                <a:close/>
              </a:path>
              <a:path w="45720" h="50800">
                <a:moveTo>
                  <a:pt x="34197" y="43424"/>
                </a:moveTo>
                <a:lnTo>
                  <a:pt x="29451" y="45923"/>
                </a:lnTo>
                <a:lnTo>
                  <a:pt x="33632" y="43942"/>
                </a:lnTo>
                <a:lnTo>
                  <a:pt x="34197" y="43424"/>
                </a:lnTo>
                <a:close/>
              </a:path>
              <a:path w="45720" h="50800">
                <a:moveTo>
                  <a:pt x="41973" y="33489"/>
                </a:moveTo>
                <a:lnTo>
                  <a:pt x="38630" y="39356"/>
                </a:lnTo>
                <a:lnTo>
                  <a:pt x="34197" y="43424"/>
                </a:lnTo>
                <a:lnTo>
                  <a:pt x="34709" y="43154"/>
                </a:lnTo>
                <a:lnTo>
                  <a:pt x="40716" y="42062"/>
                </a:lnTo>
                <a:lnTo>
                  <a:pt x="41732" y="40982"/>
                </a:lnTo>
                <a:lnTo>
                  <a:pt x="42672" y="39789"/>
                </a:lnTo>
                <a:lnTo>
                  <a:pt x="43497" y="38493"/>
                </a:lnTo>
                <a:lnTo>
                  <a:pt x="42849" y="36957"/>
                </a:lnTo>
                <a:lnTo>
                  <a:pt x="42341" y="35293"/>
                </a:lnTo>
                <a:lnTo>
                  <a:pt x="41973" y="33489"/>
                </a:lnTo>
                <a:close/>
              </a:path>
              <a:path w="45720" h="50800">
                <a:moveTo>
                  <a:pt x="2603" y="36334"/>
                </a:moveTo>
                <a:lnTo>
                  <a:pt x="2070" y="37515"/>
                </a:lnTo>
                <a:lnTo>
                  <a:pt x="1447" y="38620"/>
                </a:lnTo>
                <a:lnTo>
                  <a:pt x="762" y="39674"/>
                </a:lnTo>
                <a:lnTo>
                  <a:pt x="2286" y="39763"/>
                </a:lnTo>
                <a:lnTo>
                  <a:pt x="3797" y="40017"/>
                </a:lnTo>
                <a:lnTo>
                  <a:pt x="5270" y="40411"/>
                </a:lnTo>
                <a:lnTo>
                  <a:pt x="4254" y="39154"/>
                </a:lnTo>
                <a:lnTo>
                  <a:pt x="3365" y="37782"/>
                </a:lnTo>
                <a:lnTo>
                  <a:pt x="2603" y="36334"/>
                </a:lnTo>
                <a:close/>
              </a:path>
              <a:path w="45720" h="50800">
                <a:moveTo>
                  <a:pt x="33772" y="3124"/>
                </a:moveTo>
                <a:lnTo>
                  <a:pt x="12763" y="3124"/>
                </a:lnTo>
                <a:lnTo>
                  <a:pt x="23050" y="3162"/>
                </a:lnTo>
                <a:lnTo>
                  <a:pt x="30152" y="5007"/>
                </a:lnTo>
                <a:lnTo>
                  <a:pt x="35882" y="9221"/>
                </a:lnTo>
                <a:lnTo>
                  <a:pt x="40075" y="15076"/>
                </a:lnTo>
                <a:lnTo>
                  <a:pt x="42570" y="21844"/>
                </a:lnTo>
                <a:lnTo>
                  <a:pt x="43294" y="19469"/>
                </a:lnTo>
                <a:lnTo>
                  <a:pt x="44323" y="17259"/>
                </a:lnTo>
                <a:lnTo>
                  <a:pt x="45605" y="15252"/>
                </a:lnTo>
                <a:lnTo>
                  <a:pt x="41703" y="9172"/>
                </a:lnTo>
                <a:lnTo>
                  <a:pt x="36256" y="4340"/>
                </a:lnTo>
                <a:lnTo>
                  <a:pt x="33772" y="3124"/>
                </a:lnTo>
                <a:close/>
              </a:path>
              <a:path w="45720" h="50800">
                <a:moveTo>
                  <a:pt x="22631" y="0"/>
                </a:moveTo>
                <a:lnTo>
                  <a:pt x="21488" y="38"/>
                </a:lnTo>
                <a:lnTo>
                  <a:pt x="12484" y="520"/>
                </a:lnTo>
                <a:lnTo>
                  <a:pt x="4762" y="4610"/>
                </a:lnTo>
                <a:lnTo>
                  <a:pt x="0" y="11163"/>
                </a:lnTo>
                <a:lnTo>
                  <a:pt x="863" y="12280"/>
                </a:lnTo>
                <a:lnTo>
                  <a:pt x="1638" y="13462"/>
                </a:lnTo>
                <a:lnTo>
                  <a:pt x="2298" y="14693"/>
                </a:lnTo>
                <a:lnTo>
                  <a:pt x="5905" y="7708"/>
                </a:lnTo>
                <a:lnTo>
                  <a:pt x="12763" y="3124"/>
                </a:lnTo>
                <a:lnTo>
                  <a:pt x="33772" y="3124"/>
                </a:lnTo>
                <a:lnTo>
                  <a:pt x="29741" y="1150"/>
                </a:lnTo>
                <a:lnTo>
                  <a:pt x="226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2" name="object 2312"/>
          <p:cNvSpPr/>
          <p:nvPr/>
        </p:nvSpPr>
        <p:spPr>
          <a:xfrm>
            <a:off x="5369585" y="5558663"/>
            <a:ext cx="1536" cy="11074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3" name="object 2313"/>
          <p:cNvSpPr/>
          <p:nvPr/>
        </p:nvSpPr>
        <p:spPr>
          <a:xfrm>
            <a:off x="5365546" y="5553037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32" y="0"/>
                </a:moveTo>
                <a:lnTo>
                  <a:pt x="2336" y="1993"/>
                </a:lnTo>
                <a:lnTo>
                  <a:pt x="1320" y="4203"/>
                </a:lnTo>
                <a:lnTo>
                  <a:pt x="596" y="6591"/>
                </a:lnTo>
                <a:lnTo>
                  <a:pt x="723" y="7150"/>
                </a:lnTo>
                <a:lnTo>
                  <a:pt x="1511" y="11823"/>
                </a:lnTo>
                <a:lnTo>
                  <a:pt x="1117" y="15189"/>
                </a:lnTo>
                <a:lnTo>
                  <a:pt x="0" y="18237"/>
                </a:lnTo>
                <a:lnTo>
                  <a:pt x="368" y="20027"/>
                </a:lnTo>
                <a:lnTo>
                  <a:pt x="876" y="21691"/>
                </a:lnTo>
                <a:lnTo>
                  <a:pt x="1524" y="23240"/>
                </a:lnTo>
                <a:lnTo>
                  <a:pt x="2768" y="21297"/>
                </a:lnTo>
                <a:lnTo>
                  <a:pt x="3771" y="19113"/>
                </a:lnTo>
                <a:lnTo>
                  <a:pt x="4483" y="16700"/>
                </a:lnTo>
                <a:lnTo>
                  <a:pt x="4216" y="15443"/>
                </a:lnTo>
                <a:lnTo>
                  <a:pt x="4038" y="14173"/>
                </a:lnTo>
                <a:lnTo>
                  <a:pt x="4089" y="10325"/>
                </a:lnTo>
                <a:lnTo>
                  <a:pt x="4572" y="7886"/>
                </a:lnTo>
                <a:lnTo>
                  <a:pt x="5334" y="5626"/>
                </a:lnTo>
                <a:lnTo>
                  <a:pt x="5029" y="3682"/>
                </a:lnTo>
                <a:lnTo>
                  <a:pt x="4432" y="1790"/>
                </a:lnTo>
                <a:lnTo>
                  <a:pt x="363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4" name="object 2314"/>
          <p:cNvSpPr/>
          <p:nvPr/>
        </p:nvSpPr>
        <p:spPr>
          <a:xfrm>
            <a:off x="5281256" y="5541822"/>
            <a:ext cx="40271" cy="44869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5" name="object 2315"/>
          <p:cNvSpPr/>
          <p:nvPr/>
        </p:nvSpPr>
        <p:spPr>
          <a:xfrm>
            <a:off x="5323179" y="5559882"/>
            <a:ext cx="1079" cy="8521"/>
          </a:xfrm>
          <a:prstGeom prst="rect">
            <a:avLst/>
          </a:prstGeom>
          <a:blipFill>
            <a:blip r:embed="rId1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6" name="object 2316"/>
          <p:cNvSpPr/>
          <p:nvPr/>
        </p:nvSpPr>
        <p:spPr>
          <a:xfrm>
            <a:off x="5318610" y="5553507"/>
            <a:ext cx="5343" cy="21793"/>
          </a:xfrm>
          <a:prstGeom prst="rect">
            <a:avLst/>
          </a:prstGeom>
          <a:blipFill>
            <a:blip r:embed="rId1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7" name="object 2317"/>
          <p:cNvSpPr/>
          <p:nvPr/>
        </p:nvSpPr>
        <p:spPr>
          <a:xfrm>
            <a:off x="5279491" y="5538698"/>
            <a:ext cx="44450" cy="50800"/>
          </a:xfrm>
          <a:custGeom>
            <a:avLst/>
            <a:gdLst/>
            <a:ahLst/>
            <a:cxnLst/>
            <a:rect l="l" t="t" r="r" b="b"/>
            <a:pathLst>
              <a:path w="44450" h="50800">
                <a:moveTo>
                  <a:pt x="18808" y="47713"/>
                </a:moveTo>
                <a:lnTo>
                  <a:pt x="19394" y="48742"/>
                </a:lnTo>
                <a:lnTo>
                  <a:pt x="19787" y="49529"/>
                </a:lnTo>
                <a:lnTo>
                  <a:pt x="20142" y="50330"/>
                </a:lnTo>
                <a:lnTo>
                  <a:pt x="20523" y="50355"/>
                </a:lnTo>
                <a:lnTo>
                  <a:pt x="21164" y="49441"/>
                </a:lnTo>
                <a:lnTo>
                  <a:pt x="21716" y="48742"/>
                </a:lnTo>
                <a:lnTo>
                  <a:pt x="22364" y="47993"/>
                </a:lnTo>
                <a:lnTo>
                  <a:pt x="20218" y="47917"/>
                </a:lnTo>
                <a:lnTo>
                  <a:pt x="18808" y="47713"/>
                </a:lnTo>
                <a:close/>
              </a:path>
              <a:path w="44450" h="50800">
                <a:moveTo>
                  <a:pt x="42036" y="36601"/>
                </a:moveTo>
                <a:lnTo>
                  <a:pt x="41579" y="37401"/>
                </a:lnTo>
                <a:lnTo>
                  <a:pt x="41084" y="38163"/>
                </a:lnTo>
                <a:lnTo>
                  <a:pt x="40525" y="38887"/>
                </a:lnTo>
                <a:lnTo>
                  <a:pt x="43281" y="38709"/>
                </a:lnTo>
                <a:lnTo>
                  <a:pt x="42837" y="38036"/>
                </a:lnTo>
                <a:lnTo>
                  <a:pt x="42417" y="37337"/>
                </a:lnTo>
                <a:lnTo>
                  <a:pt x="42036" y="36601"/>
                </a:lnTo>
                <a:close/>
              </a:path>
              <a:path w="44450" h="50800">
                <a:moveTo>
                  <a:pt x="1777" y="30149"/>
                </a:moveTo>
                <a:lnTo>
                  <a:pt x="1320" y="31889"/>
                </a:lnTo>
                <a:lnTo>
                  <a:pt x="723" y="33515"/>
                </a:lnTo>
                <a:lnTo>
                  <a:pt x="0" y="35026"/>
                </a:lnTo>
                <a:lnTo>
                  <a:pt x="1308" y="35204"/>
                </a:lnTo>
                <a:lnTo>
                  <a:pt x="2616" y="35496"/>
                </a:lnTo>
                <a:lnTo>
                  <a:pt x="3898" y="35890"/>
                </a:lnTo>
                <a:lnTo>
                  <a:pt x="2984" y="34074"/>
                </a:lnTo>
                <a:lnTo>
                  <a:pt x="2260" y="32130"/>
                </a:lnTo>
                <a:lnTo>
                  <a:pt x="1777" y="30149"/>
                </a:lnTo>
                <a:close/>
              </a:path>
              <a:path w="44450" h="50800">
                <a:moveTo>
                  <a:pt x="31864" y="0"/>
                </a:moveTo>
                <a:lnTo>
                  <a:pt x="152" y="13246"/>
                </a:lnTo>
                <a:lnTo>
                  <a:pt x="1054" y="14986"/>
                </a:lnTo>
                <a:lnTo>
                  <a:pt x="1727" y="16840"/>
                </a:lnTo>
                <a:lnTo>
                  <a:pt x="2158" y="18745"/>
                </a:lnTo>
                <a:lnTo>
                  <a:pt x="5158" y="12425"/>
                </a:lnTo>
                <a:lnTo>
                  <a:pt x="9783" y="7486"/>
                </a:lnTo>
                <a:lnTo>
                  <a:pt x="15844" y="4271"/>
                </a:lnTo>
                <a:lnTo>
                  <a:pt x="23152" y="3124"/>
                </a:lnTo>
                <a:lnTo>
                  <a:pt x="37535" y="3124"/>
                </a:lnTo>
                <a:lnTo>
                  <a:pt x="31864" y="0"/>
                </a:lnTo>
                <a:close/>
              </a:path>
              <a:path w="44450" h="50800">
                <a:moveTo>
                  <a:pt x="37535" y="3124"/>
                </a:moveTo>
                <a:lnTo>
                  <a:pt x="23152" y="3124"/>
                </a:lnTo>
                <a:lnTo>
                  <a:pt x="24574" y="3162"/>
                </a:lnTo>
                <a:lnTo>
                  <a:pt x="32181" y="3581"/>
                </a:lnTo>
                <a:lnTo>
                  <a:pt x="38049" y="8496"/>
                </a:lnTo>
                <a:lnTo>
                  <a:pt x="41440" y="14795"/>
                </a:lnTo>
                <a:lnTo>
                  <a:pt x="42176" y="13169"/>
                </a:lnTo>
                <a:lnTo>
                  <a:pt x="43065" y="11645"/>
                </a:lnTo>
                <a:lnTo>
                  <a:pt x="44081" y="10236"/>
                </a:lnTo>
                <a:lnTo>
                  <a:pt x="39357" y="4127"/>
                </a:lnTo>
                <a:lnTo>
                  <a:pt x="37535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8" name="object 2318"/>
          <p:cNvSpPr/>
          <p:nvPr/>
        </p:nvSpPr>
        <p:spPr>
          <a:xfrm>
            <a:off x="5323420" y="5552465"/>
            <a:ext cx="5339" cy="21640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9" name="object 2319"/>
          <p:cNvSpPr/>
          <p:nvPr/>
        </p:nvSpPr>
        <p:spPr>
          <a:xfrm>
            <a:off x="5320931" y="5548934"/>
            <a:ext cx="5715" cy="28575"/>
          </a:xfrm>
          <a:custGeom>
            <a:avLst/>
            <a:gdLst/>
            <a:ahLst/>
            <a:cxnLst/>
            <a:rect l="l" t="t" r="r" b="b"/>
            <a:pathLst>
              <a:path w="5714" h="28575">
                <a:moveTo>
                  <a:pt x="3022" y="19469"/>
                </a:moveTo>
                <a:lnTo>
                  <a:pt x="2654" y="21945"/>
                </a:lnTo>
                <a:lnTo>
                  <a:pt x="1803" y="24269"/>
                </a:lnTo>
                <a:lnTo>
                  <a:pt x="596" y="26365"/>
                </a:lnTo>
                <a:lnTo>
                  <a:pt x="977" y="27101"/>
                </a:lnTo>
                <a:lnTo>
                  <a:pt x="1397" y="27800"/>
                </a:lnTo>
                <a:lnTo>
                  <a:pt x="1841" y="28473"/>
                </a:lnTo>
                <a:lnTo>
                  <a:pt x="3416" y="28511"/>
                </a:lnTo>
                <a:lnTo>
                  <a:pt x="4102" y="27470"/>
                </a:lnTo>
                <a:lnTo>
                  <a:pt x="4711" y="26352"/>
                </a:lnTo>
                <a:lnTo>
                  <a:pt x="5257" y="25171"/>
                </a:lnTo>
                <a:lnTo>
                  <a:pt x="4305" y="23368"/>
                </a:lnTo>
                <a:lnTo>
                  <a:pt x="3555" y="21437"/>
                </a:lnTo>
                <a:lnTo>
                  <a:pt x="3022" y="19469"/>
                </a:lnTo>
                <a:close/>
              </a:path>
              <a:path w="5714" h="28575">
                <a:moveTo>
                  <a:pt x="2641" y="0"/>
                </a:moveTo>
                <a:lnTo>
                  <a:pt x="1625" y="1409"/>
                </a:lnTo>
                <a:lnTo>
                  <a:pt x="736" y="2946"/>
                </a:lnTo>
                <a:lnTo>
                  <a:pt x="0" y="4572"/>
                </a:lnTo>
                <a:lnTo>
                  <a:pt x="1092" y="6591"/>
                </a:lnTo>
                <a:lnTo>
                  <a:pt x="1930" y="8750"/>
                </a:lnTo>
                <a:lnTo>
                  <a:pt x="2489" y="10947"/>
                </a:lnTo>
                <a:lnTo>
                  <a:pt x="2946" y="8280"/>
                </a:lnTo>
                <a:lnTo>
                  <a:pt x="3771" y="5778"/>
                </a:lnTo>
                <a:lnTo>
                  <a:pt x="4940" y="3530"/>
                </a:lnTo>
                <a:lnTo>
                  <a:pt x="4279" y="2298"/>
                </a:lnTo>
                <a:lnTo>
                  <a:pt x="3505" y="1117"/>
                </a:lnTo>
                <a:lnTo>
                  <a:pt x="264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0" name="object 2320"/>
          <p:cNvSpPr/>
          <p:nvPr/>
        </p:nvSpPr>
        <p:spPr>
          <a:xfrm>
            <a:off x="5462790" y="5549557"/>
            <a:ext cx="43281" cy="42925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1" name="object 2321"/>
          <p:cNvSpPr/>
          <p:nvPr/>
        </p:nvSpPr>
        <p:spPr>
          <a:xfrm>
            <a:off x="5462484" y="5564175"/>
            <a:ext cx="1550" cy="10769"/>
          </a:xfrm>
          <a:prstGeom prst="rect">
            <a:avLst/>
          </a:prstGeom>
          <a:blipFill>
            <a:blip r:embed="rId1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2" name="object 2322"/>
          <p:cNvSpPr/>
          <p:nvPr/>
        </p:nvSpPr>
        <p:spPr>
          <a:xfrm>
            <a:off x="5460898" y="5546433"/>
            <a:ext cx="49530" cy="34290"/>
          </a:xfrm>
          <a:custGeom>
            <a:avLst/>
            <a:gdLst/>
            <a:ahLst/>
            <a:cxnLst/>
            <a:rect l="l" t="t" r="r" b="b"/>
            <a:pathLst>
              <a:path w="49529" h="34289">
                <a:moveTo>
                  <a:pt x="1892" y="28498"/>
                </a:moveTo>
                <a:lnTo>
                  <a:pt x="1396" y="30124"/>
                </a:lnTo>
                <a:lnTo>
                  <a:pt x="749" y="31635"/>
                </a:lnTo>
                <a:lnTo>
                  <a:pt x="0" y="33045"/>
                </a:lnTo>
                <a:lnTo>
                  <a:pt x="1142" y="33172"/>
                </a:lnTo>
                <a:lnTo>
                  <a:pt x="2273" y="33388"/>
                </a:lnTo>
                <a:lnTo>
                  <a:pt x="3390" y="33680"/>
                </a:lnTo>
                <a:lnTo>
                  <a:pt x="2717" y="32004"/>
                </a:lnTo>
                <a:lnTo>
                  <a:pt x="2196" y="30124"/>
                </a:lnTo>
                <a:lnTo>
                  <a:pt x="1892" y="28498"/>
                </a:lnTo>
                <a:close/>
              </a:path>
              <a:path w="49529" h="34289">
                <a:moveTo>
                  <a:pt x="35606" y="3124"/>
                </a:moveTo>
                <a:lnTo>
                  <a:pt x="13538" y="3124"/>
                </a:lnTo>
                <a:lnTo>
                  <a:pt x="25057" y="3162"/>
                </a:lnTo>
                <a:lnTo>
                  <a:pt x="32541" y="5202"/>
                </a:lnTo>
                <a:lnTo>
                  <a:pt x="45173" y="27114"/>
                </a:lnTo>
                <a:lnTo>
                  <a:pt x="46405" y="27101"/>
                </a:lnTo>
                <a:lnTo>
                  <a:pt x="47078" y="24752"/>
                </a:lnTo>
                <a:lnTo>
                  <a:pt x="48044" y="22567"/>
                </a:lnTo>
                <a:lnTo>
                  <a:pt x="49263" y="20574"/>
                </a:lnTo>
                <a:lnTo>
                  <a:pt x="46187" y="12580"/>
                </a:lnTo>
                <a:lnTo>
                  <a:pt x="40522" y="6038"/>
                </a:lnTo>
                <a:lnTo>
                  <a:pt x="35606" y="3124"/>
                </a:lnTo>
                <a:close/>
              </a:path>
              <a:path w="49529" h="34289">
                <a:moveTo>
                  <a:pt x="24637" y="0"/>
                </a:moveTo>
                <a:lnTo>
                  <a:pt x="23482" y="38"/>
                </a:lnTo>
                <a:lnTo>
                  <a:pt x="14122" y="546"/>
                </a:lnTo>
                <a:lnTo>
                  <a:pt x="6134" y="4965"/>
                </a:lnTo>
                <a:lnTo>
                  <a:pt x="1435" y="12001"/>
                </a:lnTo>
                <a:lnTo>
                  <a:pt x="2197" y="13830"/>
                </a:lnTo>
                <a:lnTo>
                  <a:pt x="2717" y="15748"/>
                </a:lnTo>
                <a:lnTo>
                  <a:pt x="2984" y="17729"/>
                </a:lnTo>
                <a:lnTo>
                  <a:pt x="6057" y="9080"/>
                </a:lnTo>
                <a:lnTo>
                  <a:pt x="13538" y="3124"/>
                </a:lnTo>
                <a:lnTo>
                  <a:pt x="35606" y="3124"/>
                </a:lnTo>
                <a:lnTo>
                  <a:pt x="33071" y="1621"/>
                </a:lnTo>
                <a:lnTo>
                  <a:pt x="24637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3" name="object 2323"/>
          <p:cNvSpPr/>
          <p:nvPr/>
        </p:nvSpPr>
        <p:spPr>
          <a:xfrm>
            <a:off x="5457952" y="5565013"/>
            <a:ext cx="2019" cy="11391"/>
          </a:xfrm>
          <a:prstGeom prst="rect">
            <a:avLst/>
          </a:prstGeom>
          <a:blipFill>
            <a:blip r:embed="rId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4" name="object 2324"/>
          <p:cNvSpPr/>
          <p:nvPr/>
        </p:nvSpPr>
        <p:spPr>
          <a:xfrm>
            <a:off x="5458307" y="5558434"/>
            <a:ext cx="5715" cy="21590"/>
          </a:xfrm>
          <a:custGeom>
            <a:avLst/>
            <a:gdLst/>
            <a:ahLst/>
            <a:cxnLst/>
            <a:rect l="l" t="t" r="r" b="b"/>
            <a:pathLst>
              <a:path w="5714" h="21589">
                <a:moveTo>
                  <a:pt x="4013" y="0"/>
                </a:moveTo>
                <a:lnTo>
                  <a:pt x="2679" y="1993"/>
                </a:lnTo>
                <a:lnTo>
                  <a:pt x="1612" y="4191"/>
                </a:lnTo>
                <a:lnTo>
                  <a:pt x="850" y="6578"/>
                </a:lnTo>
                <a:lnTo>
                  <a:pt x="1118" y="8077"/>
                </a:lnTo>
                <a:lnTo>
                  <a:pt x="1650" y="11353"/>
                </a:lnTo>
                <a:lnTo>
                  <a:pt x="1219" y="14833"/>
                </a:lnTo>
                <a:lnTo>
                  <a:pt x="0" y="17970"/>
                </a:lnTo>
                <a:lnTo>
                  <a:pt x="177" y="18986"/>
                </a:lnTo>
                <a:lnTo>
                  <a:pt x="406" y="19964"/>
                </a:lnTo>
                <a:lnTo>
                  <a:pt x="685" y="20916"/>
                </a:lnTo>
                <a:lnTo>
                  <a:pt x="2578" y="21043"/>
                </a:lnTo>
                <a:lnTo>
                  <a:pt x="3340" y="19634"/>
                </a:lnTo>
                <a:lnTo>
                  <a:pt x="3975" y="18122"/>
                </a:lnTo>
                <a:lnTo>
                  <a:pt x="4470" y="16510"/>
                </a:lnTo>
                <a:lnTo>
                  <a:pt x="4279" y="15430"/>
                </a:lnTo>
                <a:lnTo>
                  <a:pt x="4140" y="14363"/>
                </a:lnTo>
                <a:lnTo>
                  <a:pt x="4216" y="10629"/>
                </a:lnTo>
                <a:lnTo>
                  <a:pt x="4737" y="8077"/>
                </a:lnTo>
                <a:lnTo>
                  <a:pt x="5562" y="5740"/>
                </a:lnTo>
                <a:lnTo>
                  <a:pt x="5308" y="3759"/>
                </a:lnTo>
                <a:lnTo>
                  <a:pt x="4775" y="1828"/>
                </a:lnTo>
                <a:lnTo>
                  <a:pt x="401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5" name="object 2325"/>
          <p:cNvSpPr/>
          <p:nvPr/>
        </p:nvSpPr>
        <p:spPr>
          <a:xfrm>
            <a:off x="5511596" y="5557304"/>
            <a:ext cx="35725" cy="25984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6" name="object 2326"/>
          <p:cNvSpPr/>
          <p:nvPr/>
        </p:nvSpPr>
        <p:spPr>
          <a:xfrm>
            <a:off x="5510161" y="5554179"/>
            <a:ext cx="42545" cy="50800"/>
          </a:xfrm>
          <a:custGeom>
            <a:avLst/>
            <a:gdLst/>
            <a:ahLst/>
            <a:cxnLst/>
            <a:rect l="l" t="t" r="r" b="b"/>
            <a:pathLst>
              <a:path w="42545" h="50800">
                <a:moveTo>
                  <a:pt x="20828" y="49987"/>
                </a:moveTo>
                <a:lnTo>
                  <a:pt x="20751" y="50253"/>
                </a:lnTo>
                <a:lnTo>
                  <a:pt x="21158" y="50393"/>
                </a:lnTo>
                <a:lnTo>
                  <a:pt x="20828" y="49987"/>
                </a:lnTo>
                <a:close/>
              </a:path>
              <a:path w="42545" h="50800">
                <a:moveTo>
                  <a:pt x="30822" y="0"/>
                </a:moveTo>
                <a:lnTo>
                  <a:pt x="0" y="12839"/>
                </a:lnTo>
                <a:lnTo>
                  <a:pt x="279" y="14389"/>
                </a:lnTo>
                <a:lnTo>
                  <a:pt x="254" y="18300"/>
                </a:lnTo>
                <a:lnTo>
                  <a:pt x="126" y="19621"/>
                </a:lnTo>
                <a:lnTo>
                  <a:pt x="1435" y="19875"/>
                </a:lnTo>
                <a:lnTo>
                  <a:pt x="4302" y="13121"/>
                </a:lnTo>
                <a:lnTo>
                  <a:pt x="8951" y="7823"/>
                </a:lnTo>
                <a:lnTo>
                  <a:pt x="15170" y="4362"/>
                </a:lnTo>
                <a:lnTo>
                  <a:pt x="22745" y="3124"/>
                </a:lnTo>
                <a:lnTo>
                  <a:pt x="37036" y="3124"/>
                </a:lnTo>
                <a:lnTo>
                  <a:pt x="30822" y="0"/>
                </a:lnTo>
                <a:close/>
              </a:path>
              <a:path w="42545" h="50800">
                <a:moveTo>
                  <a:pt x="37036" y="3124"/>
                </a:moveTo>
                <a:lnTo>
                  <a:pt x="22745" y="3124"/>
                </a:lnTo>
                <a:lnTo>
                  <a:pt x="24168" y="3162"/>
                </a:lnTo>
                <a:lnTo>
                  <a:pt x="29413" y="3441"/>
                </a:lnTo>
                <a:lnTo>
                  <a:pt x="33807" y="5867"/>
                </a:lnTo>
                <a:lnTo>
                  <a:pt x="37160" y="9398"/>
                </a:lnTo>
                <a:lnTo>
                  <a:pt x="38709" y="9080"/>
                </a:lnTo>
                <a:lnTo>
                  <a:pt x="40309" y="8877"/>
                </a:lnTo>
                <a:lnTo>
                  <a:pt x="42456" y="8762"/>
                </a:lnTo>
                <a:lnTo>
                  <a:pt x="37719" y="3467"/>
                </a:lnTo>
                <a:lnTo>
                  <a:pt x="37036" y="3124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7" name="object 2327"/>
          <p:cNvSpPr/>
          <p:nvPr/>
        </p:nvSpPr>
        <p:spPr>
          <a:xfrm>
            <a:off x="5507291" y="5567007"/>
            <a:ext cx="3175" cy="6985"/>
          </a:xfrm>
          <a:custGeom>
            <a:avLst/>
            <a:gdLst/>
            <a:ahLst/>
            <a:cxnLst/>
            <a:rect l="l" t="t" r="r" b="b"/>
            <a:pathLst>
              <a:path w="3175" h="6985">
                <a:moveTo>
                  <a:pt x="2857" y="0"/>
                </a:moveTo>
                <a:lnTo>
                  <a:pt x="1638" y="1993"/>
                </a:lnTo>
                <a:lnTo>
                  <a:pt x="673" y="4178"/>
                </a:lnTo>
                <a:lnTo>
                  <a:pt x="0" y="6527"/>
                </a:lnTo>
                <a:lnTo>
                  <a:pt x="1993" y="6642"/>
                </a:lnTo>
                <a:lnTo>
                  <a:pt x="2984" y="6794"/>
                </a:lnTo>
                <a:lnTo>
                  <a:pt x="3136" y="1562"/>
                </a:lnTo>
                <a:lnTo>
                  <a:pt x="28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8" name="object 2328"/>
          <p:cNvSpPr/>
          <p:nvPr/>
        </p:nvSpPr>
        <p:spPr>
          <a:xfrm>
            <a:off x="5560618" y="5595036"/>
            <a:ext cx="35966" cy="22618"/>
          </a:xfrm>
          <a:prstGeom prst="rect">
            <a:avLst/>
          </a:prstGeom>
          <a:blipFill>
            <a:blip r:embed="rId1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9" name="object 2329"/>
          <p:cNvSpPr/>
          <p:nvPr/>
        </p:nvSpPr>
        <p:spPr>
          <a:xfrm>
            <a:off x="5556034" y="5600433"/>
            <a:ext cx="41910" cy="19685"/>
          </a:xfrm>
          <a:custGeom>
            <a:avLst/>
            <a:gdLst/>
            <a:ahLst/>
            <a:cxnLst/>
            <a:rect l="l" t="t" r="r" b="b"/>
            <a:pathLst>
              <a:path w="41910" h="19685">
                <a:moveTo>
                  <a:pt x="4584" y="11341"/>
                </a:moveTo>
                <a:lnTo>
                  <a:pt x="3086" y="11849"/>
                </a:lnTo>
                <a:lnTo>
                  <a:pt x="1549" y="12242"/>
                </a:lnTo>
                <a:lnTo>
                  <a:pt x="0" y="12496"/>
                </a:lnTo>
                <a:lnTo>
                  <a:pt x="4851" y="17272"/>
                </a:lnTo>
                <a:lnTo>
                  <a:pt x="11582" y="19634"/>
                </a:lnTo>
                <a:lnTo>
                  <a:pt x="18376" y="19634"/>
                </a:lnTo>
                <a:lnTo>
                  <a:pt x="25037" y="18872"/>
                </a:lnTo>
                <a:lnTo>
                  <a:pt x="29625" y="17221"/>
                </a:lnTo>
                <a:lnTo>
                  <a:pt x="18440" y="17221"/>
                </a:lnTo>
                <a:lnTo>
                  <a:pt x="17246" y="17195"/>
                </a:lnTo>
                <a:lnTo>
                  <a:pt x="12141" y="16916"/>
                </a:lnTo>
                <a:lnTo>
                  <a:pt x="7861" y="14668"/>
                </a:lnTo>
                <a:lnTo>
                  <a:pt x="4584" y="11341"/>
                </a:lnTo>
                <a:close/>
              </a:path>
              <a:path w="41910" h="19685">
                <a:moveTo>
                  <a:pt x="41770" y="0"/>
                </a:moveTo>
                <a:lnTo>
                  <a:pt x="40538" y="152"/>
                </a:lnTo>
                <a:lnTo>
                  <a:pt x="37624" y="6982"/>
                </a:lnTo>
                <a:lnTo>
                  <a:pt x="32537" y="12387"/>
                </a:lnTo>
                <a:lnTo>
                  <a:pt x="25925" y="15941"/>
                </a:lnTo>
                <a:lnTo>
                  <a:pt x="18440" y="17221"/>
                </a:lnTo>
                <a:lnTo>
                  <a:pt x="29625" y="17221"/>
                </a:lnTo>
                <a:lnTo>
                  <a:pt x="31349" y="16600"/>
                </a:lnTo>
                <a:lnTo>
                  <a:pt x="36929" y="12835"/>
                </a:lnTo>
                <a:lnTo>
                  <a:pt x="41389" y="7594"/>
                </a:lnTo>
                <a:lnTo>
                  <a:pt x="41236" y="3060"/>
                </a:lnTo>
                <a:lnTo>
                  <a:pt x="41440" y="1498"/>
                </a:lnTo>
                <a:lnTo>
                  <a:pt x="4177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0" name="object 2330"/>
          <p:cNvSpPr/>
          <p:nvPr/>
        </p:nvSpPr>
        <p:spPr>
          <a:xfrm>
            <a:off x="5253405" y="5576760"/>
            <a:ext cx="43218" cy="44767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1" name="object 2331"/>
          <p:cNvSpPr/>
          <p:nvPr/>
        </p:nvSpPr>
        <p:spPr>
          <a:xfrm>
            <a:off x="5279364" y="5576976"/>
            <a:ext cx="14287" cy="11010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2" name="object 2332"/>
          <p:cNvSpPr/>
          <p:nvPr/>
        </p:nvSpPr>
        <p:spPr>
          <a:xfrm>
            <a:off x="5249100" y="5575452"/>
            <a:ext cx="50800" cy="48895"/>
          </a:xfrm>
          <a:custGeom>
            <a:avLst/>
            <a:gdLst/>
            <a:ahLst/>
            <a:cxnLst/>
            <a:rect l="l" t="t" r="r" b="b"/>
            <a:pathLst>
              <a:path w="50800" h="48895">
                <a:moveTo>
                  <a:pt x="4503" y="19754"/>
                </a:moveTo>
                <a:lnTo>
                  <a:pt x="3035" y="22974"/>
                </a:lnTo>
                <a:lnTo>
                  <a:pt x="0" y="26581"/>
                </a:lnTo>
                <a:lnTo>
                  <a:pt x="3088" y="36217"/>
                </a:lnTo>
                <a:lnTo>
                  <a:pt x="8950" y="43052"/>
                </a:lnTo>
                <a:lnTo>
                  <a:pt x="16684" y="47126"/>
                </a:lnTo>
                <a:lnTo>
                  <a:pt x="25387" y="48475"/>
                </a:lnTo>
                <a:lnTo>
                  <a:pt x="31899" y="47749"/>
                </a:lnTo>
                <a:lnTo>
                  <a:pt x="36675" y="46075"/>
                </a:lnTo>
                <a:lnTo>
                  <a:pt x="25438" y="46075"/>
                </a:lnTo>
                <a:lnTo>
                  <a:pt x="24257" y="46037"/>
                </a:lnTo>
                <a:lnTo>
                  <a:pt x="16229" y="43743"/>
                </a:lnTo>
                <a:lnTo>
                  <a:pt x="10093" y="38509"/>
                </a:lnTo>
                <a:lnTo>
                  <a:pt x="6047" y="31374"/>
                </a:lnTo>
                <a:lnTo>
                  <a:pt x="4292" y="23380"/>
                </a:lnTo>
                <a:lnTo>
                  <a:pt x="4503" y="19754"/>
                </a:lnTo>
                <a:close/>
              </a:path>
              <a:path w="50800" h="48895">
                <a:moveTo>
                  <a:pt x="46659" y="31915"/>
                </a:moveTo>
                <a:lnTo>
                  <a:pt x="43276" y="37647"/>
                </a:lnTo>
                <a:lnTo>
                  <a:pt x="38296" y="42124"/>
                </a:lnTo>
                <a:lnTo>
                  <a:pt x="32193" y="45036"/>
                </a:lnTo>
                <a:lnTo>
                  <a:pt x="25438" y="46075"/>
                </a:lnTo>
                <a:lnTo>
                  <a:pt x="36675" y="46075"/>
                </a:lnTo>
                <a:lnTo>
                  <a:pt x="38088" y="45580"/>
                </a:lnTo>
                <a:lnTo>
                  <a:pt x="43594" y="41982"/>
                </a:lnTo>
                <a:lnTo>
                  <a:pt x="48056" y="36969"/>
                </a:lnTo>
                <a:lnTo>
                  <a:pt x="47447" y="35407"/>
                </a:lnTo>
                <a:lnTo>
                  <a:pt x="46977" y="33718"/>
                </a:lnTo>
                <a:lnTo>
                  <a:pt x="46659" y="31915"/>
                </a:lnTo>
                <a:close/>
              </a:path>
              <a:path w="50800" h="48895">
                <a:moveTo>
                  <a:pt x="44551" y="12534"/>
                </a:moveTo>
                <a:lnTo>
                  <a:pt x="45948" y="15036"/>
                </a:lnTo>
                <a:lnTo>
                  <a:pt x="46951" y="17767"/>
                </a:lnTo>
                <a:lnTo>
                  <a:pt x="47510" y="20523"/>
                </a:lnTo>
                <a:lnTo>
                  <a:pt x="48272" y="18135"/>
                </a:lnTo>
                <a:lnTo>
                  <a:pt x="49339" y="15938"/>
                </a:lnTo>
                <a:lnTo>
                  <a:pt x="50685" y="13944"/>
                </a:lnTo>
                <a:lnTo>
                  <a:pt x="50520" y="13576"/>
                </a:lnTo>
                <a:lnTo>
                  <a:pt x="48501" y="13449"/>
                </a:lnTo>
                <a:lnTo>
                  <a:pt x="46494" y="13093"/>
                </a:lnTo>
                <a:lnTo>
                  <a:pt x="44551" y="12534"/>
                </a:lnTo>
                <a:close/>
              </a:path>
              <a:path w="50800" h="48895">
                <a:moveTo>
                  <a:pt x="5374" y="16296"/>
                </a:moveTo>
                <a:lnTo>
                  <a:pt x="4521" y="19456"/>
                </a:lnTo>
                <a:lnTo>
                  <a:pt x="4503" y="19754"/>
                </a:lnTo>
                <a:lnTo>
                  <a:pt x="5143" y="18351"/>
                </a:lnTo>
                <a:lnTo>
                  <a:pt x="5374" y="16296"/>
                </a:lnTo>
                <a:close/>
              </a:path>
              <a:path w="50800" h="48895">
                <a:moveTo>
                  <a:pt x="7150" y="12687"/>
                </a:moveTo>
                <a:lnTo>
                  <a:pt x="5778" y="12712"/>
                </a:lnTo>
                <a:lnTo>
                  <a:pt x="5374" y="16296"/>
                </a:lnTo>
                <a:lnTo>
                  <a:pt x="5499" y="15836"/>
                </a:lnTo>
                <a:lnTo>
                  <a:pt x="7150" y="12687"/>
                </a:lnTo>
                <a:close/>
              </a:path>
              <a:path w="50800" h="48895">
                <a:moveTo>
                  <a:pt x="29451" y="0"/>
                </a:moveTo>
                <a:lnTo>
                  <a:pt x="29197" y="444"/>
                </a:lnTo>
                <a:lnTo>
                  <a:pt x="28638" y="1308"/>
                </a:lnTo>
                <a:lnTo>
                  <a:pt x="29184" y="1358"/>
                </a:lnTo>
                <a:lnTo>
                  <a:pt x="30251" y="1524"/>
                </a:lnTo>
                <a:lnTo>
                  <a:pt x="29972" y="1041"/>
                </a:lnTo>
                <a:lnTo>
                  <a:pt x="2945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3" name="object 2333"/>
          <p:cNvSpPr/>
          <p:nvPr/>
        </p:nvSpPr>
        <p:spPr>
          <a:xfrm>
            <a:off x="5283377" y="5574601"/>
            <a:ext cx="14909" cy="11823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4" name="object 2334"/>
          <p:cNvSpPr/>
          <p:nvPr/>
        </p:nvSpPr>
        <p:spPr>
          <a:xfrm>
            <a:off x="5278551" y="5573725"/>
            <a:ext cx="21590" cy="15875"/>
          </a:xfrm>
          <a:custGeom>
            <a:avLst/>
            <a:gdLst/>
            <a:ahLst/>
            <a:cxnLst/>
            <a:rect l="l" t="t" r="r" b="b"/>
            <a:pathLst>
              <a:path w="21589" h="15875">
                <a:moveTo>
                  <a:pt x="10223" y="8039"/>
                </a:moveTo>
                <a:lnTo>
                  <a:pt x="12166" y="9804"/>
                </a:lnTo>
                <a:lnTo>
                  <a:pt x="13804" y="11925"/>
                </a:lnTo>
                <a:lnTo>
                  <a:pt x="15100" y="14262"/>
                </a:lnTo>
                <a:lnTo>
                  <a:pt x="17030" y="14820"/>
                </a:lnTo>
                <a:lnTo>
                  <a:pt x="19037" y="15163"/>
                </a:lnTo>
                <a:lnTo>
                  <a:pt x="21069" y="15303"/>
                </a:lnTo>
                <a:lnTo>
                  <a:pt x="20598" y="14262"/>
                </a:lnTo>
                <a:lnTo>
                  <a:pt x="20231" y="13538"/>
                </a:lnTo>
                <a:lnTo>
                  <a:pt x="19735" y="12687"/>
                </a:lnTo>
                <a:lnTo>
                  <a:pt x="16040" y="12064"/>
                </a:lnTo>
                <a:lnTo>
                  <a:pt x="12852" y="10388"/>
                </a:lnTo>
                <a:lnTo>
                  <a:pt x="10223" y="8039"/>
                </a:lnTo>
                <a:close/>
              </a:path>
              <a:path w="21589" h="15875">
                <a:moveTo>
                  <a:pt x="927" y="0"/>
                </a:moveTo>
                <a:lnTo>
                  <a:pt x="330" y="1168"/>
                </a:lnTo>
                <a:lnTo>
                  <a:pt x="0" y="1727"/>
                </a:lnTo>
                <a:lnTo>
                  <a:pt x="253" y="2247"/>
                </a:lnTo>
                <a:lnTo>
                  <a:pt x="800" y="3251"/>
                </a:lnTo>
                <a:lnTo>
                  <a:pt x="4368" y="3911"/>
                </a:lnTo>
                <a:lnTo>
                  <a:pt x="7492" y="5600"/>
                </a:lnTo>
                <a:lnTo>
                  <a:pt x="10096" y="7924"/>
                </a:lnTo>
                <a:lnTo>
                  <a:pt x="7924" y="5956"/>
                </a:lnTo>
                <a:lnTo>
                  <a:pt x="6159" y="3530"/>
                </a:lnTo>
                <a:lnTo>
                  <a:pt x="4825" y="863"/>
                </a:lnTo>
                <a:lnTo>
                  <a:pt x="3543" y="469"/>
                </a:lnTo>
                <a:lnTo>
                  <a:pt x="2247" y="177"/>
                </a:lnTo>
                <a:lnTo>
                  <a:pt x="92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5" name="object 2335"/>
          <p:cNvSpPr/>
          <p:nvPr/>
        </p:nvSpPr>
        <p:spPr>
          <a:xfrm>
            <a:off x="5210314" y="5581827"/>
            <a:ext cx="40335" cy="27152"/>
          </a:xfrm>
          <a:prstGeom prst="rect">
            <a:avLst/>
          </a:prstGeom>
          <a:blipFill>
            <a:blip r:embed="rId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6" name="object 2336"/>
          <p:cNvSpPr/>
          <p:nvPr/>
        </p:nvSpPr>
        <p:spPr>
          <a:xfrm>
            <a:off x="5249710" y="5592318"/>
            <a:ext cx="406" cy="1422"/>
          </a:xfrm>
          <a:prstGeom prst="rect">
            <a:avLst/>
          </a:prstGeom>
          <a:blipFill>
            <a:blip r:embed="rId1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7" name="object 2337"/>
          <p:cNvSpPr/>
          <p:nvPr/>
        </p:nvSpPr>
        <p:spPr>
          <a:xfrm>
            <a:off x="5204561" y="5587822"/>
            <a:ext cx="47625" cy="24130"/>
          </a:xfrm>
          <a:custGeom>
            <a:avLst/>
            <a:gdLst/>
            <a:ahLst/>
            <a:cxnLst/>
            <a:rect l="l" t="t" r="r" b="b"/>
            <a:pathLst>
              <a:path w="47625" h="24129">
                <a:moveTo>
                  <a:pt x="0" y="8889"/>
                </a:moveTo>
                <a:lnTo>
                  <a:pt x="4060" y="15346"/>
                </a:lnTo>
                <a:lnTo>
                  <a:pt x="9659" y="19931"/>
                </a:lnTo>
                <a:lnTo>
                  <a:pt x="16300" y="22664"/>
                </a:lnTo>
                <a:lnTo>
                  <a:pt x="23482" y="23571"/>
                </a:lnTo>
                <a:lnTo>
                  <a:pt x="31356" y="23571"/>
                </a:lnTo>
                <a:lnTo>
                  <a:pt x="37400" y="21170"/>
                </a:lnTo>
                <a:lnTo>
                  <a:pt x="23533" y="21170"/>
                </a:lnTo>
                <a:lnTo>
                  <a:pt x="22351" y="21132"/>
                </a:lnTo>
                <a:lnTo>
                  <a:pt x="14820" y="20726"/>
                </a:lnTo>
                <a:lnTo>
                  <a:pt x="9093" y="16052"/>
                </a:lnTo>
                <a:lnTo>
                  <a:pt x="5740" y="9944"/>
                </a:lnTo>
                <a:lnTo>
                  <a:pt x="3797" y="9791"/>
                </a:lnTo>
                <a:lnTo>
                  <a:pt x="1866" y="9436"/>
                </a:lnTo>
                <a:lnTo>
                  <a:pt x="0" y="8889"/>
                </a:lnTo>
                <a:close/>
              </a:path>
              <a:path w="47625" h="24129">
                <a:moveTo>
                  <a:pt x="45135" y="5918"/>
                </a:moveTo>
                <a:lnTo>
                  <a:pt x="41903" y="12067"/>
                </a:lnTo>
                <a:lnTo>
                  <a:pt x="36868" y="16892"/>
                </a:lnTo>
                <a:lnTo>
                  <a:pt x="30566" y="20043"/>
                </a:lnTo>
                <a:lnTo>
                  <a:pt x="23533" y="21170"/>
                </a:lnTo>
                <a:lnTo>
                  <a:pt x="37400" y="21170"/>
                </a:lnTo>
                <a:lnTo>
                  <a:pt x="39319" y="20408"/>
                </a:lnTo>
                <a:lnTo>
                  <a:pt x="44538" y="14211"/>
                </a:lnTo>
                <a:lnTo>
                  <a:pt x="44511" y="8889"/>
                </a:lnTo>
                <a:lnTo>
                  <a:pt x="44691" y="7696"/>
                </a:lnTo>
                <a:lnTo>
                  <a:pt x="45135" y="5918"/>
                </a:lnTo>
                <a:close/>
              </a:path>
              <a:path w="47625" h="24129">
                <a:moveTo>
                  <a:pt x="46075" y="0"/>
                </a:moveTo>
                <a:lnTo>
                  <a:pt x="46075" y="1549"/>
                </a:lnTo>
                <a:lnTo>
                  <a:pt x="45885" y="3048"/>
                </a:lnTo>
                <a:lnTo>
                  <a:pt x="45542" y="4495"/>
                </a:lnTo>
                <a:lnTo>
                  <a:pt x="46012" y="2984"/>
                </a:lnTo>
                <a:lnTo>
                  <a:pt x="46609" y="1536"/>
                </a:lnTo>
                <a:lnTo>
                  <a:pt x="47320" y="165"/>
                </a:lnTo>
                <a:lnTo>
                  <a:pt x="4607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8" name="object 2338"/>
          <p:cNvSpPr/>
          <p:nvPr/>
        </p:nvSpPr>
        <p:spPr>
          <a:xfrm>
            <a:off x="5248935" y="5587987"/>
            <a:ext cx="6350" cy="14604"/>
          </a:xfrm>
          <a:custGeom>
            <a:avLst/>
            <a:gdLst/>
            <a:ahLst/>
            <a:cxnLst/>
            <a:rect l="l" t="t" r="r" b="b"/>
            <a:pathLst>
              <a:path w="6350" h="14604">
                <a:moveTo>
                  <a:pt x="2946" y="0"/>
                </a:moveTo>
                <a:lnTo>
                  <a:pt x="0" y="12509"/>
                </a:lnTo>
                <a:lnTo>
                  <a:pt x="165" y="14046"/>
                </a:lnTo>
                <a:lnTo>
                  <a:pt x="3200" y="10439"/>
                </a:lnTo>
                <a:lnTo>
                  <a:pt x="5308" y="5816"/>
                </a:lnTo>
                <a:lnTo>
                  <a:pt x="5943" y="177"/>
                </a:lnTo>
                <a:lnTo>
                  <a:pt x="4940" y="177"/>
                </a:lnTo>
                <a:lnTo>
                  <a:pt x="294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9" name="object 2339"/>
          <p:cNvSpPr/>
          <p:nvPr/>
        </p:nvSpPr>
        <p:spPr>
          <a:xfrm>
            <a:off x="5160568" y="5552503"/>
            <a:ext cx="33489" cy="22110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0" name="object 2340"/>
          <p:cNvSpPr/>
          <p:nvPr/>
        </p:nvSpPr>
        <p:spPr>
          <a:xfrm>
            <a:off x="5156084" y="5549392"/>
            <a:ext cx="41275" cy="27940"/>
          </a:xfrm>
          <a:custGeom>
            <a:avLst/>
            <a:gdLst/>
            <a:ahLst/>
            <a:cxnLst/>
            <a:rect l="l" t="t" r="r" b="b"/>
            <a:pathLst>
              <a:path w="41275" h="27939">
                <a:moveTo>
                  <a:pt x="32271" y="0"/>
                </a:moveTo>
                <a:lnTo>
                  <a:pt x="0" y="25400"/>
                </a:lnTo>
                <a:lnTo>
                  <a:pt x="26" y="27470"/>
                </a:lnTo>
                <a:lnTo>
                  <a:pt x="1397" y="26365"/>
                </a:lnTo>
                <a:lnTo>
                  <a:pt x="2896" y="25400"/>
                </a:lnTo>
                <a:lnTo>
                  <a:pt x="4483" y="24574"/>
                </a:lnTo>
                <a:lnTo>
                  <a:pt x="6579" y="16072"/>
                </a:lnTo>
                <a:lnTo>
                  <a:pt x="11179" y="9266"/>
                </a:lnTo>
                <a:lnTo>
                  <a:pt x="17956" y="4748"/>
                </a:lnTo>
                <a:lnTo>
                  <a:pt x="26581" y="3111"/>
                </a:lnTo>
                <a:lnTo>
                  <a:pt x="39338" y="3111"/>
                </a:lnTo>
                <a:lnTo>
                  <a:pt x="36894" y="1524"/>
                </a:lnTo>
                <a:lnTo>
                  <a:pt x="32271" y="0"/>
                </a:lnTo>
                <a:close/>
              </a:path>
              <a:path w="41275" h="27939">
                <a:moveTo>
                  <a:pt x="39338" y="3111"/>
                </a:moveTo>
                <a:lnTo>
                  <a:pt x="26581" y="3111"/>
                </a:lnTo>
                <a:lnTo>
                  <a:pt x="28004" y="3162"/>
                </a:lnTo>
                <a:lnTo>
                  <a:pt x="31788" y="3365"/>
                </a:lnTo>
                <a:lnTo>
                  <a:pt x="35128" y="4673"/>
                </a:lnTo>
                <a:lnTo>
                  <a:pt x="37973" y="6731"/>
                </a:lnTo>
                <a:lnTo>
                  <a:pt x="38849" y="5778"/>
                </a:lnTo>
                <a:lnTo>
                  <a:pt x="39815" y="4902"/>
                </a:lnTo>
                <a:lnTo>
                  <a:pt x="40843" y="4089"/>
                </a:lnTo>
                <a:lnTo>
                  <a:pt x="39338" y="3111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1" name="object 2341"/>
          <p:cNvSpPr/>
          <p:nvPr/>
        </p:nvSpPr>
        <p:spPr>
          <a:xfrm>
            <a:off x="5669940" y="5546699"/>
            <a:ext cx="42519" cy="44869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2" name="object 2342"/>
          <p:cNvSpPr/>
          <p:nvPr/>
        </p:nvSpPr>
        <p:spPr>
          <a:xfrm>
            <a:off x="5666968" y="5543575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8033" y="47205"/>
                </a:moveTo>
                <a:lnTo>
                  <a:pt x="18999" y="48158"/>
                </a:lnTo>
                <a:lnTo>
                  <a:pt x="19888" y="49174"/>
                </a:lnTo>
                <a:lnTo>
                  <a:pt x="20688" y="50253"/>
                </a:lnTo>
                <a:lnTo>
                  <a:pt x="23545" y="50393"/>
                </a:lnTo>
                <a:lnTo>
                  <a:pt x="24561" y="50380"/>
                </a:lnTo>
                <a:lnTo>
                  <a:pt x="25273" y="49453"/>
                </a:lnTo>
                <a:lnTo>
                  <a:pt x="26034" y="48564"/>
                </a:lnTo>
                <a:lnTo>
                  <a:pt x="26705" y="47904"/>
                </a:lnTo>
                <a:lnTo>
                  <a:pt x="20878" y="47878"/>
                </a:lnTo>
                <a:lnTo>
                  <a:pt x="19418" y="47612"/>
                </a:lnTo>
                <a:lnTo>
                  <a:pt x="18033" y="47205"/>
                </a:lnTo>
                <a:close/>
              </a:path>
              <a:path w="47625" h="50800">
                <a:moveTo>
                  <a:pt x="26860" y="47751"/>
                </a:moveTo>
                <a:lnTo>
                  <a:pt x="25780" y="47904"/>
                </a:lnTo>
                <a:lnTo>
                  <a:pt x="26705" y="47904"/>
                </a:lnTo>
                <a:lnTo>
                  <a:pt x="26860" y="47751"/>
                </a:lnTo>
                <a:close/>
              </a:path>
              <a:path w="47625" h="50800">
                <a:moveTo>
                  <a:pt x="2971" y="29057"/>
                </a:moveTo>
                <a:lnTo>
                  <a:pt x="2260" y="31457"/>
                </a:lnTo>
                <a:lnTo>
                  <a:pt x="1257" y="33642"/>
                </a:lnTo>
                <a:lnTo>
                  <a:pt x="0" y="35585"/>
                </a:lnTo>
                <a:lnTo>
                  <a:pt x="622" y="37071"/>
                </a:lnTo>
                <a:lnTo>
                  <a:pt x="1358" y="38442"/>
                </a:lnTo>
                <a:lnTo>
                  <a:pt x="2209" y="39700"/>
                </a:lnTo>
                <a:lnTo>
                  <a:pt x="4533" y="39890"/>
                </a:lnTo>
                <a:lnTo>
                  <a:pt x="6807" y="40436"/>
                </a:lnTo>
                <a:lnTo>
                  <a:pt x="8978" y="41287"/>
                </a:lnTo>
                <a:lnTo>
                  <a:pt x="5956" y="37884"/>
                </a:lnTo>
                <a:lnTo>
                  <a:pt x="3911" y="33540"/>
                </a:lnTo>
                <a:lnTo>
                  <a:pt x="2971" y="29057"/>
                </a:lnTo>
                <a:close/>
              </a:path>
              <a:path w="47625" h="50800">
                <a:moveTo>
                  <a:pt x="45478" y="31800"/>
                </a:moveTo>
                <a:lnTo>
                  <a:pt x="44627" y="35001"/>
                </a:lnTo>
                <a:lnTo>
                  <a:pt x="42976" y="37884"/>
                </a:lnTo>
                <a:lnTo>
                  <a:pt x="40792" y="40309"/>
                </a:lnTo>
                <a:lnTo>
                  <a:pt x="42367" y="39979"/>
                </a:lnTo>
                <a:lnTo>
                  <a:pt x="43992" y="39763"/>
                </a:lnTo>
                <a:lnTo>
                  <a:pt x="45669" y="39662"/>
                </a:lnTo>
                <a:lnTo>
                  <a:pt x="46342" y="38747"/>
                </a:lnTo>
                <a:lnTo>
                  <a:pt x="46951" y="37782"/>
                </a:lnTo>
                <a:lnTo>
                  <a:pt x="47485" y="36753"/>
                </a:lnTo>
                <a:lnTo>
                  <a:pt x="46672" y="35242"/>
                </a:lnTo>
                <a:lnTo>
                  <a:pt x="45999" y="33591"/>
                </a:lnTo>
                <a:lnTo>
                  <a:pt x="45478" y="31800"/>
                </a:lnTo>
                <a:close/>
              </a:path>
              <a:path w="47625" h="50800">
                <a:moveTo>
                  <a:pt x="36953" y="3124"/>
                </a:moveTo>
                <a:lnTo>
                  <a:pt x="24612" y="3124"/>
                </a:lnTo>
                <a:lnTo>
                  <a:pt x="26022" y="3162"/>
                </a:lnTo>
                <a:lnTo>
                  <a:pt x="35610" y="3682"/>
                </a:lnTo>
                <a:lnTo>
                  <a:pt x="42430" y="11366"/>
                </a:lnTo>
                <a:lnTo>
                  <a:pt x="45034" y="19926"/>
                </a:lnTo>
                <a:lnTo>
                  <a:pt x="45580" y="17513"/>
                </a:lnTo>
                <a:lnTo>
                  <a:pt x="46418" y="15252"/>
                </a:lnTo>
                <a:lnTo>
                  <a:pt x="47523" y="13182"/>
                </a:lnTo>
                <a:lnTo>
                  <a:pt x="43491" y="7875"/>
                </a:lnTo>
                <a:lnTo>
                  <a:pt x="38249" y="3705"/>
                </a:lnTo>
                <a:lnTo>
                  <a:pt x="36953" y="3124"/>
                </a:lnTo>
                <a:close/>
              </a:path>
              <a:path w="47625" h="50800">
                <a:moveTo>
                  <a:pt x="25603" y="0"/>
                </a:moveTo>
                <a:lnTo>
                  <a:pt x="2158" y="12357"/>
                </a:lnTo>
                <a:lnTo>
                  <a:pt x="2959" y="14160"/>
                </a:lnTo>
                <a:lnTo>
                  <a:pt x="3543" y="16040"/>
                </a:lnTo>
                <a:lnTo>
                  <a:pt x="3860" y="17995"/>
                </a:lnTo>
                <a:lnTo>
                  <a:pt x="6937" y="11959"/>
                </a:lnTo>
                <a:lnTo>
                  <a:pt x="11536" y="7259"/>
                </a:lnTo>
                <a:lnTo>
                  <a:pt x="17485" y="4210"/>
                </a:lnTo>
                <a:lnTo>
                  <a:pt x="24612" y="3124"/>
                </a:lnTo>
                <a:lnTo>
                  <a:pt x="36953" y="3124"/>
                </a:lnTo>
                <a:lnTo>
                  <a:pt x="32164" y="977"/>
                </a:lnTo>
                <a:lnTo>
                  <a:pt x="25603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3" name="object 2343"/>
          <p:cNvSpPr/>
          <p:nvPr/>
        </p:nvSpPr>
        <p:spPr>
          <a:xfrm>
            <a:off x="5622988" y="5543753"/>
            <a:ext cx="43103" cy="44869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4" name="object 2344"/>
          <p:cNvSpPr/>
          <p:nvPr/>
        </p:nvSpPr>
        <p:spPr>
          <a:xfrm>
            <a:off x="5664999" y="5562524"/>
            <a:ext cx="1993" cy="11633"/>
          </a:xfrm>
          <a:prstGeom prst="rect">
            <a:avLst/>
          </a:prstGeom>
          <a:blipFill>
            <a:blip r:embed="rId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5" name="object 2345"/>
          <p:cNvSpPr/>
          <p:nvPr/>
        </p:nvSpPr>
        <p:spPr>
          <a:xfrm>
            <a:off x="5618569" y="5540642"/>
            <a:ext cx="50800" cy="50800"/>
          </a:xfrm>
          <a:custGeom>
            <a:avLst/>
            <a:gdLst/>
            <a:ahLst/>
            <a:cxnLst/>
            <a:rect l="l" t="t" r="r" b="b"/>
            <a:pathLst>
              <a:path w="50800" h="50800">
                <a:moveTo>
                  <a:pt x="33226" y="46528"/>
                </a:moveTo>
                <a:lnTo>
                  <a:pt x="32395" y="46929"/>
                </a:lnTo>
                <a:lnTo>
                  <a:pt x="25552" y="47993"/>
                </a:lnTo>
                <a:lnTo>
                  <a:pt x="26098" y="48742"/>
                </a:lnTo>
                <a:lnTo>
                  <a:pt x="26695" y="49530"/>
                </a:lnTo>
                <a:lnTo>
                  <a:pt x="27241" y="50342"/>
                </a:lnTo>
                <a:lnTo>
                  <a:pt x="27965" y="50304"/>
                </a:lnTo>
                <a:lnTo>
                  <a:pt x="29387" y="50139"/>
                </a:lnTo>
                <a:lnTo>
                  <a:pt x="33226" y="46528"/>
                </a:lnTo>
                <a:close/>
              </a:path>
              <a:path w="50800" h="50800">
                <a:moveTo>
                  <a:pt x="38757" y="43771"/>
                </a:moveTo>
                <a:lnTo>
                  <a:pt x="33464" y="46304"/>
                </a:lnTo>
                <a:lnTo>
                  <a:pt x="33226" y="46528"/>
                </a:lnTo>
                <a:lnTo>
                  <a:pt x="38560" y="43951"/>
                </a:lnTo>
                <a:lnTo>
                  <a:pt x="38757" y="43771"/>
                </a:lnTo>
                <a:close/>
              </a:path>
              <a:path w="50800" h="50800">
                <a:moveTo>
                  <a:pt x="46901" y="33528"/>
                </a:moveTo>
                <a:lnTo>
                  <a:pt x="43558" y="39377"/>
                </a:lnTo>
                <a:lnTo>
                  <a:pt x="38757" y="43771"/>
                </a:lnTo>
                <a:lnTo>
                  <a:pt x="44831" y="42887"/>
                </a:lnTo>
                <a:lnTo>
                  <a:pt x="46177" y="41592"/>
                </a:lnTo>
                <a:lnTo>
                  <a:pt x="47371" y="40144"/>
                </a:lnTo>
                <a:lnTo>
                  <a:pt x="48412" y="38531"/>
                </a:lnTo>
                <a:lnTo>
                  <a:pt x="47773" y="36969"/>
                </a:lnTo>
                <a:lnTo>
                  <a:pt x="47269" y="35318"/>
                </a:lnTo>
                <a:lnTo>
                  <a:pt x="46901" y="33528"/>
                </a:lnTo>
                <a:close/>
              </a:path>
              <a:path w="50800" h="50800">
                <a:moveTo>
                  <a:pt x="8946" y="38709"/>
                </a:moveTo>
                <a:lnTo>
                  <a:pt x="7226" y="38709"/>
                </a:lnTo>
                <a:lnTo>
                  <a:pt x="9067" y="38887"/>
                </a:lnTo>
                <a:lnTo>
                  <a:pt x="8946" y="38709"/>
                </a:lnTo>
                <a:close/>
              </a:path>
              <a:path w="50800" h="50800">
                <a:moveTo>
                  <a:pt x="27584" y="0"/>
                </a:moveTo>
                <a:lnTo>
                  <a:pt x="0" y="24434"/>
                </a:lnTo>
                <a:lnTo>
                  <a:pt x="1562" y="27698"/>
                </a:lnTo>
                <a:lnTo>
                  <a:pt x="2387" y="31305"/>
                </a:lnTo>
                <a:lnTo>
                  <a:pt x="2120" y="35941"/>
                </a:lnTo>
                <a:lnTo>
                  <a:pt x="2572" y="36982"/>
                </a:lnTo>
                <a:lnTo>
                  <a:pt x="3073" y="37934"/>
                </a:lnTo>
                <a:lnTo>
                  <a:pt x="3632" y="38849"/>
                </a:lnTo>
                <a:lnTo>
                  <a:pt x="7226" y="38709"/>
                </a:lnTo>
                <a:lnTo>
                  <a:pt x="8946" y="38709"/>
                </a:lnTo>
                <a:lnTo>
                  <a:pt x="6350" y="34899"/>
                </a:lnTo>
                <a:lnTo>
                  <a:pt x="4737" y="30048"/>
                </a:lnTo>
                <a:lnTo>
                  <a:pt x="4419" y="25298"/>
                </a:lnTo>
                <a:lnTo>
                  <a:pt x="6371" y="16534"/>
                </a:lnTo>
                <a:lnTo>
                  <a:pt x="10947" y="9501"/>
                </a:lnTo>
                <a:lnTo>
                  <a:pt x="17799" y="4822"/>
                </a:lnTo>
                <a:lnTo>
                  <a:pt x="26581" y="3124"/>
                </a:lnTo>
                <a:lnTo>
                  <a:pt x="38710" y="3124"/>
                </a:lnTo>
                <a:lnTo>
                  <a:pt x="34701" y="1155"/>
                </a:lnTo>
                <a:lnTo>
                  <a:pt x="27584" y="0"/>
                </a:lnTo>
                <a:close/>
              </a:path>
              <a:path w="50800" h="50800">
                <a:moveTo>
                  <a:pt x="38710" y="3124"/>
                </a:moveTo>
                <a:lnTo>
                  <a:pt x="26581" y="3124"/>
                </a:lnTo>
                <a:lnTo>
                  <a:pt x="27990" y="3162"/>
                </a:lnTo>
                <a:lnTo>
                  <a:pt x="35095" y="5013"/>
                </a:lnTo>
                <a:lnTo>
                  <a:pt x="40828" y="9240"/>
                </a:lnTo>
                <a:lnTo>
                  <a:pt x="45026" y="15108"/>
                </a:lnTo>
                <a:lnTo>
                  <a:pt x="47523" y="21882"/>
                </a:lnTo>
                <a:lnTo>
                  <a:pt x="48247" y="19507"/>
                </a:lnTo>
                <a:lnTo>
                  <a:pt x="49275" y="17297"/>
                </a:lnTo>
                <a:lnTo>
                  <a:pt x="50558" y="15303"/>
                </a:lnTo>
                <a:lnTo>
                  <a:pt x="46663" y="9204"/>
                </a:lnTo>
                <a:lnTo>
                  <a:pt x="41219" y="4356"/>
                </a:lnTo>
                <a:lnTo>
                  <a:pt x="38710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6" name="object 2346"/>
          <p:cNvSpPr/>
          <p:nvPr/>
        </p:nvSpPr>
        <p:spPr>
          <a:xfrm>
            <a:off x="5669508" y="5561584"/>
            <a:ext cx="1549" cy="11049"/>
          </a:xfrm>
          <a:prstGeom prst="rect">
            <a:avLst/>
          </a:prstGeom>
          <a:blipFill>
            <a:blip r:embed="rId1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7" name="object 2347"/>
          <p:cNvSpPr/>
          <p:nvPr/>
        </p:nvSpPr>
        <p:spPr>
          <a:xfrm>
            <a:off x="5665470" y="5555932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657" y="0"/>
                </a:moveTo>
                <a:lnTo>
                  <a:pt x="2374" y="1993"/>
                </a:lnTo>
                <a:lnTo>
                  <a:pt x="1346" y="4203"/>
                </a:lnTo>
                <a:lnTo>
                  <a:pt x="622" y="6591"/>
                </a:lnTo>
                <a:lnTo>
                  <a:pt x="749" y="7137"/>
                </a:lnTo>
                <a:lnTo>
                  <a:pt x="1524" y="11798"/>
                </a:lnTo>
                <a:lnTo>
                  <a:pt x="1130" y="15176"/>
                </a:lnTo>
                <a:lnTo>
                  <a:pt x="0" y="18224"/>
                </a:lnTo>
                <a:lnTo>
                  <a:pt x="355" y="20015"/>
                </a:lnTo>
                <a:lnTo>
                  <a:pt x="876" y="21678"/>
                </a:lnTo>
                <a:lnTo>
                  <a:pt x="1511" y="23228"/>
                </a:lnTo>
                <a:lnTo>
                  <a:pt x="2768" y="21285"/>
                </a:lnTo>
                <a:lnTo>
                  <a:pt x="3771" y="19100"/>
                </a:lnTo>
                <a:lnTo>
                  <a:pt x="4483" y="16700"/>
                </a:lnTo>
                <a:lnTo>
                  <a:pt x="4216" y="15455"/>
                </a:lnTo>
                <a:lnTo>
                  <a:pt x="4051" y="14185"/>
                </a:lnTo>
                <a:lnTo>
                  <a:pt x="4102" y="10363"/>
                </a:lnTo>
                <a:lnTo>
                  <a:pt x="4584" y="7912"/>
                </a:lnTo>
                <a:lnTo>
                  <a:pt x="5359" y="5638"/>
                </a:lnTo>
                <a:lnTo>
                  <a:pt x="5041" y="3683"/>
                </a:lnTo>
                <a:lnTo>
                  <a:pt x="4470" y="1803"/>
                </a:lnTo>
                <a:lnTo>
                  <a:pt x="365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8" name="object 2348"/>
          <p:cNvSpPr/>
          <p:nvPr/>
        </p:nvSpPr>
        <p:spPr>
          <a:xfrm>
            <a:off x="5716765" y="5545696"/>
            <a:ext cx="43497" cy="44869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9" name="object 2349"/>
          <p:cNvSpPr/>
          <p:nvPr/>
        </p:nvSpPr>
        <p:spPr>
          <a:xfrm>
            <a:off x="5715977" y="5562219"/>
            <a:ext cx="1556" cy="11404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0" name="object 2350"/>
          <p:cNvSpPr/>
          <p:nvPr/>
        </p:nvSpPr>
        <p:spPr>
          <a:xfrm>
            <a:off x="5714453" y="5542572"/>
            <a:ext cx="47625" cy="50800"/>
          </a:xfrm>
          <a:custGeom>
            <a:avLst/>
            <a:gdLst/>
            <a:ahLst/>
            <a:cxnLst/>
            <a:rect l="l" t="t" r="r" b="b"/>
            <a:pathLst>
              <a:path w="47625" h="50800">
                <a:moveTo>
                  <a:pt x="15125" y="46532"/>
                </a:moveTo>
                <a:lnTo>
                  <a:pt x="16459" y="47612"/>
                </a:lnTo>
                <a:lnTo>
                  <a:pt x="17691" y="48844"/>
                </a:lnTo>
                <a:lnTo>
                  <a:pt x="18783" y="50152"/>
                </a:lnTo>
                <a:lnTo>
                  <a:pt x="20015" y="50317"/>
                </a:lnTo>
                <a:lnTo>
                  <a:pt x="22504" y="50393"/>
                </a:lnTo>
                <a:lnTo>
                  <a:pt x="22847" y="50393"/>
                </a:lnTo>
                <a:lnTo>
                  <a:pt x="23456" y="49517"/>
                </a:lnTo>
                <a:lnTo>
                  <a:pt x="24117" y="48666"/>
                </a:lnTo>
                <a:lnTo>
                  <a:pt x="24725" y="47980"/>
                </a:lnTo>
                <a:lnTo>
                  <a:pt x="21767" y="47980"/>
                </a:lnTo>
                <a:lnTo>
                  <a:pt x="19126" y="47840"/>
                </a:lnTo>
                <a:lnTo>
                  <a:pt x="17043" y="47332"/>
                </a:lnTo>
                <a:lnTo>
                  <a:pt x="15125" y="46532"/>
                </a:lnTo>
                <a:close/>
              </a:path>
              <a:path w="47625" h="50800">
                <a:moveTo>
                  <a:pt x="24815" y="47878"/>
                </a:moveTo>
                <a:lnTo>
                  <a:pt x="21767" y="47980"/>
                </a:lnTo>
                <a:lnTo>
                  <a:pt x="24725" y="47980"/>
                </a:lnTo>
                <a:close/>
              </a:path>
              <a:path w="47625" h="50800">
                <a:moveTo>
                  <a:pt x="2425" y="31051"/>
                </a:moveTo>
                <a:lnTo>
                  <a:pt x="1905" y="33502"/>
                </a:lnTo>
                <a:lnTo>
                  <a:pt x="1079" y="35737"/>
                </a:lnTo>
                <a:lnTo>
                  <a:pt x="0" y="37757"/>
                </a:lnTo>
                <a:lnTo>
                  <a:pt x="666" y="38963"/>
                </a:lnTo>
                <a:lnTo>
                  <a:pt x="1308" y="39941"/>
                </a:lnTo>
                <a:lnTo>
                  <a:pt x="1943" y="40779"/>
                </a:lnTo>
                <a:lnTo>
                  <a:pt x="4635" y="41097"/>
                </a:lnTo>
                <a:lnTo>
                  <a:pt x="7264" y="41884"/>
                </a:lnTo>
                <a:lnTo>
                  <a:pt x="9715" y="43065"/>
                </a:lnTo>
                <a:lnTo>
                  <a:pt x="6223" y="39941"/>
                </a:lnTo>
                <a:lnTo>
                  <a:pt x="3733" y="35636"/>
                </a:lnTo>
                <a:lnTo>
                  <a:pt x="2425" y="31051"/>
                </a:lnTo>
                <a:close/>
              </a:path>
              <a:path w="47625" h="50800">
                <a:moveTo>
                  <a:pt x="45707" y="29804"/>
                </a:moveTo>
                <a:lnTo>
                  <a:pt x="44056" y="34950"/>
                </a:lnTo>
                <a:lnTo>
                  <a:pt x="40703" y="39192"/>
                </a:lnTo>
                <a:lnTo>
                  <a:pt x="41998" y="38963"/>
                </a:lnTo>
                <a:lnTo>
                  <a:pt x="43345" y="38798"/>
                </a:lnTo>
                <a:lnTo>
                  <a:pt x="45300" y="38709"/>
                </a:lnTo>
                <a:lnTo>
                  <a:pt x="46100" y="37490"/>
                </a:lnTo>
                <a:lnTo>
                  <a:pt x="46799" y="36182"/>
                </a:lnTo>
                <a:lnTo>
                  <a:pt x="47396" y="34772"/>
                </a:lnTo>
                <a:lnTo>
                  <a:pt x="46215" y="31991"/>
                </a:lnTo>
                <a:lnTo>
                  <a:pt x="45707" y="29804"/>
                </a:lnTo>
                <a:close/>
              </a:path>
              <a:path w="47625" h="50800">
                <a:moveTo>
                  <a:pt x="45377" y="26831"/>
                </a:moveTo>
                <a:lnTo>
                  <a:pt x="45478" y="28816"/>
                </a:lnTo>
                <a:lnTo>
                  <a:pt x="45707" y="29804"/>
                </a:lnTo>
                <a:lnTo>
                  <a:pt x="45699" y="28816"/>
                </a:lnTo>
                <a:lnTo>
                  <a:pt x="45377" y="26831"/>
                </a:lnTo>
                <a:close/>
              </a:path>
              <a:path w="47625" h="50800">
                <a:moveTo>
                  <a:pt x="35728" y="3124"/>
                </a:moveTo>
                <a:lnTo>
                  <a:pt x="23571" y="3124"/>
                </a:lnTo>
                <a:lnTo>
                  <a:pt x="24993" y="3162"/>
                </a:lnTo>
                <a:lnTo>
                  <a:pt x="32476" y="5200"/>
                </a:lnTo>
                <a:lnTo>
                  <a:pt x="38409" y="9858"/>
                </a:lnTo>
                <a:lnTo>
                  <a:pt x="42597" y="16263"/>
                </a:lnTo>
                <a:lnTo>
                  <a:pt x="44843" y="23545"/>
                </a:lnTo>
                <a:lnTo>
                  <a:pt x="45377" y="26831"/>
                </a:lnTo>
                <a:lnTo>
                  <a:pt x="45453" y="21336"/>
                </a:lnTo>
                <a:lnTo>
                  <a:pt x="46240" y="18097"/>
                </a:lnTo>
                <a:lnTo>
                  <a:pt x="47498" y="15163"/>
                </a:lnTo>
                <a:lnTo>
                  <a:pt x="43594" y="9113"/>
                </a:lnTo>
                <a:lnTo>
                  <a:pt x="38160" y="4310"/>
                </a:lnTo>
                <a:lnTo>
                  <a:pt x="35728" y="3124"/>
                </a:lnTo>
                <a:close/>
              </a:path>
              <a:path w="47625" h="50800">
                <a:moveTo>
                  <a:pt x="24574" y="0"/>
                </a:moveTo>
                <a:lnTo>
                  <a:pt x="38" y="14198"/>
                </a:lnTo>
                <a:lnTo>
                  <a:pt x="1015" y="15913"/>
                </a:lnTo>
                <a:lnTo>
                  <a:pt x="1803" y="17741"/>
                </a:lnTo>
                <a:lnTo>
                  <a:pt x="2311" y="19646"/>
                </a:lnTo>
                <a:lnTo>
                  <a:pt x="5208" y="12982"/>
                </a:lnTo>
                <a:lnTo>
                  <a:pt x="9855" y="7756"/>
                </a:lnTo>
                <a:lnTo>
                  <a:pt x="16045" y="4344"/>
                </a:lnTo>
                <a:lnTo>
                  <a:pt x="23571" y="3124"/>
                </a:lnTo>
                <a:lnTo>
                  <a:pt x="35728" y="3124"/>
                </a:lnTo>
                <a:lnTo>
                  <a:pt x="31663" y="1142"/>
                </a:lnTo>
                <a:lnTo>
                  <a:pt x="24574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1" name="object 2351"/>
          <p:cNvSpPr/>
          <p:nvPr/>
        </p:nvSpPr>
        <p:spPr>
          <a:xfrm>
            <a:off x="5711434" y="5563514"/>
            <a:ext cx="1889" cy="11874"/>
          </a:xfrm>
          <a:prstGeom prst="rect">
            <a:avLst/>
          </a:prstGeom>
          <a:blipFill>
            <a:blip r:embed="rId1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2" name="object 2352"/>
          <p:cNvSpPr/>
          <p:nvPr/>
        </p:nvSpPr>
        <p:spPr>
          <a:xfrm>
            <a:off x="5712002" y="5556770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489" y="0"/>
                </a:moveTo>
                <a:lnTo>
                  <a:pt x="1384" y="2057"/>
                </a:lnTo>
                <a:lnTo>
                  <a:pt x="546" y="4317"/>
                </a:lnTo>
                <a:lnTo>
                  <a:pt x="0" y="6730"/>
                </a:lnTo>
                <a:lnTo>
                  <a:pt x="368" y="7937"/>
                </a:lnTo>
                <a:lnTo>
                  <a:pt x="647" y="9143"/>
                </a:lnTo>
                <a:lnTo>
                  <a:pt x="1283" y="13017"/>
                </a:lnTo>
                <a:lnTo>
                  <a:pt x="1211" y="14960"/>
                </a:lnTo>
                <a:lnTo>
                  <a:pt x="1142" y="16027"/>
                </a:lnTo>
                <a:lnTo>
                  <a:pt x="444" y="18618"/>
                </a:lnTo>
                <a:lnTo>
                  <a:pt x="965" y="20396"/>
                </a:lnTo>
                <a:lnTo>
                  <a:pt x="1638" y="22047"/>
                </a:lnTo>
                <a:lnTo>
                  <a:pt x="2451" y="23558"/>
                </a:lnTo>
                <a:lnTo>
                  <a:pt x="3530" y="21539"/>
                </a:lnTo>
                <a:lnTo>
                  <a:pt x="4343" y="19303"/>
                </a:lnTo>
                <a:lnTo>
                  <a:pt x="4876" y="16852"/>
                </a:lnTo>
                <a:lnTo>
                  <a:pt x="4343" y="14960"/>
                </a:lnTo>
                <a:lnTo>
                  <a:pt x="4040" y="13246"/>
                </a:lnTo>
                <a:lnTo>
                  <a:pt x="3975" y="9131"/>
                </a:lnTo>
                <a:lnTo>
                  <a:pt x="4279" y="7238"/>
                </a:lnTo>
                <a:lnTo>
                  <a:pt x="4762" y="5448"/>
                </a:lnTo>
                <a:lnTo>
                  <a:pt x="4241" y="3543"/>
                </a:lnTo>
                <a:lnTo>
                  <a:pt x="3467" y="1714"/>
                </a:lnTo>
                <a:lnTo>
                  <a:pt x="248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3" name="object 2353"/>
          <p:cNvSpPr/>
          <p:nvPr/>
        </p:nvSpPr>
        <p:spPr>
          <a:xfrm>
            <a:off x="5764250" y="5544769"/>
            <a:ext cx="43764" cy="44323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4" name="object 2354"/>
          <p:cNvSpPr/>
          <p:nvPr/>
        </p:nvSpPr>
        <p:spPr>
          <a:xfrm>
            <a:off x="5761837" y="5541645"/>
            <a:ext cx="48895" cy="50165"/>
          </a:xfrm>
          <a:custGeom>
            <a:avLst/>
            <a:gdLst/>
            <a:ahLst/>
            <a:cxnLst/>
            <a:rect l="l" t="t" r="r" b="b"/>
            <a:pathLst>
              <a:path w="48895" h="50164">
                <a:moveTo>
                  <a:pt x="14376" y="45681"/>
                </a:moveTo>
                <a:lnTo>
                  <a:pt x="15786" y="46862"/>
                </a:lnTo>
                <a:lnTo>
                  <a:pt x="17068" y="48183"/>
                </a:lnTo>
                <a:lnTo>
                  <a:pt x="18211" y="49618"/>
                </a:lnTo>
                <a:lnTo>
                  <a:pt x="18414" y="48882"/>
                </a:lnTo>
                <a:lnTo>
                  <a:pt x="18643" y="48158"/>
                </a:lnTo>
                <a:lnTo>
                  <a:pt x="18910" y="47447"/>
                </a:lnTo>
                <a:lnTo>
                  <a:pt x="17284" y="47053"/>
                </a:lnTo>
                <a:lnTo>
                  <a:pt x="15773" y="46456"/>
                </a:lnTo>
                <a:lnTo>
                  <a:pt x="14376" y="45681"/>
                </a:lnTo>
                <a:close/>
              </a:path>
              <a:path w="48895" h="50164">
                <a:moveTo>
                  <a:pt x="25552" y="0"/>
                </a:moveTo>
                <a:lnTo>
                  <a:pt x="114" y="16090"/>
                </a:lnTo>
                <a:lnTo>
                  <a:pt x="1554" y="19278"/>
                </a:lnTo>
                <a:lnTo>
                  <a:pt x="2298" y="22707"/>
                </a:lnTo>
                <a:lnTo>
                  <a:pt x="1956" y="29070"/>
                </a:lnTo>
                <a:lnTo>
                  <a:pt x="1863" y="30010"/>
                </a:lnTo>
                <a:lnTo>
                  <a:pt x="1168" y="32918"/>
                </a:lnTo>
                <a:lnTo>
                  <a:pt x="0" y="35699"/>
                </a:lnTo>
                <a:lnTo>
                  <a:pt x="647" y="37249"/>
                </a:lnTo>
                <a:lnTo>
                  <a:pt x="1478" y="38722"/>
                </a:lnTo>
                <a:lnTo>
                  <a:pt x="2336" y="39966"/>
                </a:lnTo>
                <a:lnTo>
                  <a:pt x="5295" y="40487"/>
                </a:lnTo>
                <a:lnTo>
                  <a:pt x="8166" y="41579"/>
                </a:lnTo>
                <a:lnTo>
                  <a:pt x="10769" y="43129"/>
                </a:lnTo>
                <a:lnTo>
                  <a:pt x="5803" y="38722"/>
                </a:lnTo>
                <a:lnTo>
                  <a:pt x="2844" y="31915"/>
                </a:lnTo>
                <a:lnTo>
                  <a:pt x="24561" y="3124"/>
                </a:lnTo>
                <a:lnTo>
                  <a:pt x="36635" y="3124"/>
                </a:lnTo>
                <a:lnTo>
                  <a:pt x="32887" y="1225"/>
                </a:lnTo>
                <a:lnTo>
                  <a:pt x="25552" y="0"/>
                </a:lnTo>
                <a:close/>
              </a:path>
              <a:path w="48895" h="50164">
                <a:moveTo>
                  <a:pt x="36635" y="3124"/>
                </a:moveTo>
                <a:lnTo>
                  <a:pt x="24561" y="3124"/>
                </a:lnTo>
                <a:lnTo>
                  <a:pt x="25971" y="3162"/>
                </a:lnTo>
                <a:lnTo>
                  <a:pt x="33455" y="5200"/>
                </a:lnTo>
                <a:lnTo>
                  <a:pt x="46177" y="27927"/>
                </a:lnTo>
                <a:lnTo>
                  <a:pt x="45834" y="29972"/>
                </a:lnTo>
                <a:lnTo>
                  <a:pt x="46570" y="30010"/>
                </a:lnTo>
                <a:lnTo>
                  <a:pt x="46431" y="29070"/>
                </a:lnTo>
                <a:lnTo>
                  <a:pt x="46351" y="27927"/>
                </a:lnTo>
                <a:lnTo>
                  <a:pt x="46469" y="22834"/>
                </a:lnTo>
                <a:lnTo>
                  <a:pt x="47395" y="19253"/>
                </a:lnTo>
                <a:lnTo>
                  <a:pt x="48830" y="16263"/>
                </a:lnTo>
                <a:lnTo>
                  <a:pt x="48872" y="16090"/>
                </a:lnTo>
                <a:lnTo>
                  <a:pt x="45057" y="9701"/>
                </a:lnTo>
                <a:lnTo>
                  <a:pt x="39571" y="4611"/>
                </a:lnTo>
                <a:lnTo>
                  <a:pt x="36635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5" name="object 2355"/>
          <p:cNvSpPr/>
          <p:nvPr/>
        </p:nvSpPr>
        <p:spPr>
          <a:xfrm>
            <a:off x="5759716" y="5557735"/>
            <a:ext cx="4445" cy="19685"/>
          </a:xfrm>
          <a:custGeom>
            <a:avLst/>
            <a:gdLst/>
            <a:ahLst/>
            <a:cxnLst/>
            <a:rect l="l" t="t" r="r" b="b"/>
            <a:pathLst>
              <a:path w="4445" h="19685">
                <a:moveTo>
                  <a:pt x="2235" y="0"/>
                </a:moveTo>
                <a:lnTo>
                  <a:pt x="965" y="2933"/>
                </a:lnTo>
                <a:lnTo>
                  <a:pt x="190" y="6172"/>
                </a:lnTo>
                <a:lnTo>
                  <a:pt x="0" y="9677"/>
                </a:lnTo>
                <a:lnTo>
                  <a:pt x="224" y="13690"/>
                </a:lnTo>
                <a:lnTo>
                  <a:pt x="952" y="16840"/>
                </a:lnTo>
                <a:lnTo>
                  <a:pt x="2120" y="19608"/>
                </a:lnTo>
                <a:lnTo>
                  <a:pt x="3289" y="16840"/>
                </a:lnTo>
                <a:lnTo>
                  <a:pt x="4040" y="13652"/>
                </a:lnTo>
                <a:lnTo>
                  <a:pt x="4419" y="6616"/>
                </a:lnTo>
                <a:lnTo>
                  <a:pt x="3670" y="3162"/>
                </a:lnTo>
                <a:lnTo>
                  <a:pt x="223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6" name="object 2356"/>
          <p:cNvSpPr/>
          <p:nvPr/>
        </p:nvSpPr>
        <p:spPr>
          <a:xfrm>
            <a:off x="5860148" y="5596255"/>
            <a:ext cx="34505" cy="17525"/>
          </a:xfrm>
          <a:prstGeom prst="rect">
            <a:avLst/>
          </a:prstGeom>
          <a:blipFill>
            <a:blip r:embed="rId1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7" name="object 2357"/>
          <p:cNvSpPr/>
          <p:nvPr/>
        </p:nvSpPr>
        <p:spPr>
          <a:xfrm>
            <a:off x="5856198" y="5589511"/>
            <a:ext cx="43815" cy="26670"/>
          </a:xfrm>
          <a:custGeom>
            <a:avLst/>
            <a:gdLst/>
            <a:ahLst/>
            <a:cxnLst/>
            <a:rect l="l" t="t" r="r" b="b"/>
            <a:pathLst>
              <a:path w="43814" h="26670">
                <a:moveTo>
                  <a:pt x="3962" y="19812"/>
                </a:moveTo>
                <a:lnTo>
                  <a:pt x="2679" y="20447"/>
                </a:lnTo>
                <a:lnTo>
                  <a:pt x="1358" y="20980"/>
                </a:lnTo>
                <a:lnTo>
                  <a:pt x="0" y="21412"/>
                </a:lnTo>
                <a:lnTo>
                  <a:pt x="4597" y="24930"/>
                </a:lnTo>
                <a:lnTo>
                  <a:pt x="10388" y="26670"/>
                </a:lnTo>
                <a:lnTo>
                  <a:pt x="16217" y="26670"/>
                </a:lnTo>
                <a:lnTo>
                  <a:pt x="25763" y="25080"/>
                </a:lnTo>
                <a:lnTo>
                  <a:pt x="27212" y="24269"/>
                </a:lnTo>
                <a:lnTo>
                  <a:pt x="16268" y="24269"/>
                </a:lnTo>
                <a:lnTo>
                  <a:pt x="15087" y="24231"/>
                </a:lnTo>
                <a:lnTo>
                  <a:pt x="10744" y="24003"/>
                </a:lnTo>
                <a:lnTo>
                  <a:pt x="6997" y="22339"/>
                </a:lnTo>
                <a:lnTo>
                  <a:pt x="3962" y="19812"/>
                </a:lnTo>
                <a:close/>
              </a:path>
              <a:path w="43814" h="26670">
                <a:moveTo>
                  <a:pt x="43218" y="0"/>
                </a:moveTo>
                <a:lnTo>
                  <a:pt x="42849" y="152"/>
                </a:lnTo>
                <a:lnTo>
                  <a:pt x="42100" y="406"/>
                </a:lnTo>
                <a:lnTo>
                  <a:pt x="41211" y="2717"/>
                </a:lnTo>
                <a:lnTo>
                  <a:pt x="39979" y="4851"/>
                </a:lnTo>
                <a:lnTo>
                  <a:pt x="38468" y="6743"/>
                </a:lnTo>
                <a:lnTo>
                  <a:pt x="35640" y="13746"/>
                </a:lnTo>
                <a:lnTo>
                  <a:pt x="30545" y="19297"/>
                </a:lnTo>
                <a:lnTo>
                  <a:pt x="23861" y="22952"/>
                </a:lnTo>
                <a:lnTo>
                  <a:pt x="16268" y="24269"/>
                </a:lnTo>
                <a:lnTo>
                  <a:pt x="27212" y="24269"/>
                </a:lnTo>
                <a:lnTo>
                  <a:pt x="34226" y="20343"/>
                </a:lnTo>
                <a:lnTo>
                  <a:pt x="40431" y="12509"/>
                </a:lnTo>
                <a:lnTo>
                  <a:pt x="43205" y="1625"/>
                </a:lnTo>
                <a:lnTo>
                  <a:pt x="43218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8" name="object 2358"/>
          <p:cNvSpPr/>
          <p:nvPr/>
        </p:nvSpPr>
        <p:spPr>
          <a:xfrm>
            <a:off x="5812726" y="5545696"/>
            <a:ext cx="42545" cy="32829"/>
          </a:xfrm>
          <a:prstGeom prst="rect">
            <a:avLst/>
          </a:prstGeom>
          <a:blipFill>
            <a:blip r:embed="rId1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9" name="object 2359"/>
          <p:cNvSpPr/>
          <p:nvPr/>
        </p:nvSpPr>
        <p:spPr>
          <a:xfrm>
            <a:off x="5810732" y="5542572"/>
            <a:ext cx="50165" cy="30480"/>
          </a:xfrm>
          <a:custGeom>
            <a:avLst/>
            <a:gdLst/>
            <a:ahLst/>
            <a:cxnLst/>
            <a:rect l="l" t="t" r="r" b="b"/>
            <a:pathLst>
              <a:path w="50164" h="30479">
                <a:moveTo>
                  <a:pt x="25044" y="0"/>
                </a:moveTo>
                <a:lnTo>
                  <a:pt x="0" y="15201"/>
                </a:lnTo>
                <a:lnTo>
                  <a:pt x="1168" y="18097"/>
                </a:lnTo>
                <a:lnTo>
                  <a:pt x="1619" y="20510"/>
                </a:lnTo>
                <a:lnTo>
                  <a:pt x="1736" y="21526"/>
                </a:lnTo>
                <a:lnTo>
                  <a:pt x="1485" y="26238"/>
                </a:lnTo>
                <a:lnTo>
                  <a:pt x="1244" y="27939"/>
                </a:lnTo>
                <a:lnTo>
                  <a:pt x="863" y="29565"/>
                </a:lnTo>
                <a:lnTo>
                  <a:pt x="1460" y="29692"/>
                </a:lnTo>
                <a:lnTo>
                  <a:pt x="2628" y="30022"/>
                </a:lnTo>
                <a:lnTo>
                  <a:pt x="2247" y="28460"/>
                </a:lnTo>
                <a:lnTo>
                  <a:pt x="1993" y="26873"/>
                </a:lnTo>
                <a:lnTo>
                  <a:pt x="24041" y="3124"/>
                </a:lnTo>
                <a:lnTo>
                  <a:pt x="36009" y="3124"/>
                </a:lnTo>
                <a:lnTo>
                  <a:pt x="33418" y="1600"/>
                </a:lnTo>
                <a:lnTo>
                  <a:pt x="25044" y="0"/>
                </a:lnTo>
                <a:close/>
              </a:path>
              <a:path w="50164" h="30479">
                <a:moveTo>
                  <a:pt x="36009" y="3124"/>
                </a:moveTo>
                <a:lnTo>
                  <a:pt x="24041" y="3124"/>
                </a:lnTo>
                <a:lnTo>
                  <a:pt x="25463" y="3162"/>
                </a:lnTo>
                <a:lnTo>
                  <a:pt x="32170" y="4820"/>
                </a:lnTo>
                <a:lnTo>
                  <a:pt x="37672" y="8605"/>
                </a:lnTo>
                <a:lnTo>
                  <a:pt x="41842" y="13919"/>
                </a:lnTo>
                <a:lnTo>
                  <a:pt x="44538" y="20154"/>
                </a:lnTo>
                <a:lnTo>
                  <a:pt x="45834" y="20510"/>
                </a:lnTo>
                <a:lnTo>
                  <a:pt x="47104" y="20967"/>
                </a:lnTo>
                <a:lnTo>
                  <a:pt x="48336" y="21526"/>
                </a:lnTo>
                <a:lnTo>
                  <a:pt x="49174" y="20726"/>
                </a:lnTo>
                <a:lnTo>
                  <a:pt x="49631" y="20345"/>
                </a:lnTo>
                <a:lnTo>
                  <a:pt x="46500" y="12430"/>
                </a:lnTo>
                <a:lnTo>
                  <a:pt x="40833" y="5962"/>
                </a:lnTo>
                <a:lnTo>
                  <a:pt x="36009" y="3124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0" name="object 2360"/>
          <p:cNvSpPr/>
          <p:nvPr/>
        </p:nvSpPr>
        <p:spPr>
          <a:xfrm>
            <a:off x="5808103" y="5557774"/>
            <a:ext cx="4445" cy="14604"/>
          </a:xfrm>
          <a:custGeom>
            <a:avLst/>
            <a:gdLst/>
            <a:ahLst/>
            <a:cxnLst/>
            <a:rect l="l" t="t" r="r" b="b"/>
            <a:pathLst>
              <a:path w="4445" h="14604">
                <a:moveTo>
                  <a:pt x="2628" y="0"/>
                </a:moveTo>
                <a:lnTo>
                  <a:pt x="1117" y="3149"/>
                </a:lnTo>
                <a:lnTo>
                  <a:pt x="203" y="6705"/>
                </a:lnTo>
                <a:lnTo>
                  <a:pt x="0" y="10566"/>
                </a:lnTo>
                <a:lnTo>
                  <a:pt x="18" y="11036"/>
                </a:lnTo>
                <a:lnTo>
                  <a:pt x="165" y="12941"/>
                </a:lnTo>
                <a:lnTo>
                  <a:pt x="304" y="13893"/>
                </a:lnTo>
                <a:lnTo>
                  <a:pt x="1384" y="13969"/>
                </a:lnTo>
                <a:lnTo>
                  <a:pt x="2438" y="14135"/>
                </a:lnTo>
                <a:lnTo>
                  <a:pt x="3492" y="14363"/>
                </a:lnTo>
                <a:lnTo>
                  <a:pt x="3873" y="12738"/>
                </a:lnTo>
                <a:lnTo>
                  <a:pt x="4114" y="11036"/>
                </a:lnTo>
                <a:lnTo>
                  <a:pt x="4381" y="6019"/>
                </a:lnTo>
                <a:lnTo>
                  <a:pt x="3797" y="2895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1" name="object 2361"/>
          <p:cNvSpPr/>
          <p:nvPr/>
        </p:nvSpPr>
        <p:spPr>
          <a:xfrm>
            <a:off x="5875337" y="5549544"/>
            <a:ext cx="35433" cy="36957"/>
          </a:xfrm>
          <a:prstGeom prst="rect">
            <a:avLst/>
          </a:prstGeom>
          <a:blipFill>
            <a:blip r:embed="rId1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2" name="object 2362"/>
          <p:cNvSpPr/>
          <p:nvPr/>
        </p:nvSpPr>
        <p:spPr>
          <a:xfrm>
            <a:off x="5870435" y="5546331"/>
            <a:ext cx="43815" cy="43180"/>
          </a:xfrm>
          <a:custGeom>
            <a:avLst/>
            <a:gdLst/>
            <a:ahLst/>
            <a:cxnLst/>
            <a:rect l="l" t="t" r="r" b="b"/>
            <a:pathLst>
              <a:path w="43814" h="43179">
                <a:moveTo>
                  <a:pt x="42341" y="14693"/>
                </a:moveTo>
                <a:lnTo>
                  <a:pt x="38442" y="18580"/>
                </a:lnTo>
                <a:lnTo>
                  <a:pt x="38671" y="19418"/>
                </a:lnTo>
                <a:lnTo>
                  <a:pt x="38849" y="20243"/>
                </a:lnTo>
                <a:lnTo>
                  <a:pt x="40335" y="29362"/>
                </a:lnTo>
                <a:lnTo>
                  <a:pt x="35661" y="36614"/>
                </a:lnTo>
                <a:lnTo>
                  <a:pt x="28892" y="40170"/>
                </a:lnTo>
                <a:lnTo>
                  <a:pt x="28765" y="40678"/>
                </a:lnTo>
                <a:lnTo>
                  <a:pt x="28981" y="43179"/>
                </a:lnTo>
                <a:lnTo>
                  <a:pt x="36779" y="40119"/>
                </a:lnTo>
                <a:lnTo>
                  <a:pt x="43053" y="33197"/>
                </a:lnTo>
                <a:lnTo>
                  <a:pt x="43743" y="20243"/>
                </a:lnTo>
                <a:lnTo>
                  <a:pt x="43688" y="19418"/>
                </a:lnTo>
                <a:lnTo>
                  <a:pt x="43294" y="17183"/>
                </a:lnTo>
                <a:lnTo>
                  <a:pt x="42341" y="14693"/>
                </a:lnTo>
                <a:close/>
              </a:path>
              <a:path w="43814" h="43179">
                <a:moveTo>
                  <a:pt x="21462" y="0"/>
                </a:moveTo>
                <a:lnTo>
                  <a:pt x="20307" y="25"/>
                </a:lnTo>
                <a:lnTo>
                  <a:pt x="11569" y="495"/>
                </a:lnTo>
                <a:lnTo>
                  <a:pt x="4140" y="4762"/>
                </a:lnTo>
                <a:lnTo>
                  <a:pt x="0" y="11531"/>
                </a:lnTo>
                <a:lnTo>
                  <a:pt x="1574" y="11163"/>
                </a:lnTo>
                <a:lnTo>
                  <a:pt x="3213" y="10960"/>
                </a:lnTo>
                <a:lnTo>
                  <a:pt x="4902" y="10922"/>
                </a:lnTo>
                <a:lnTo>
                  <a:pt x="7899" y="6642"/>
                </a:lnTo>
                <a:lnTo>
                  <a:pt x="12509" y="3759"/>
                </a:lnTo>
                <a:lnTo>
                  <a:pt x="18262" y="3200"/>
                </a:lnTo>
                <a:lnTo>
                  <a:pt x="21462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3" name="object 2363"/>
          <p:cNvSpPr/>
          <p:nvPr/>
        </p:nvSpPr>
        <p:spPr>
          <a:xfrm>
            <a:off x="5898299" y="5587009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901" y="0"/>
                </a:moveTo>
                <a:lnTo>
                  <a:pt x="673" y="1003"/>
                </a:lnTo>
                <a:lnTo>
                  <a:pt x="355" y="1968"/>
                </a:lnTo>
                <a:lnTo>
                  <a:pt x="0" y="2908"/>
                </a:lnTo>
                <a:lnTo>
                  <a:pt x="1117" y="2501"/>
                </a:lnTo>
                <a:lnTo>
                  <a:pt x="1016" y="1003"/>
                </a:lnTo>
                <a:lnTo>
                  <a:pt x="90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4" name="object 2364"/>
          <p:cNvSpPr/>
          <p:nvPr/>
        </p:nvSpPr>
        <p:spPr>
          <a:xfrm>
            <a:off x="5831128" y="5589803"/>
            <a:ext cx="22771" cy="20116"/>
          </a:xfrm>
          <a:prstGeom prst="rect">
            <a:avLst/>
          </a:prstGeom>
          <a:blipFill>
            <a:blip r:embed="rId1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5" name="object 2365"/>
          <p:cNvSpPr/>
          <p:nvPr/>
        </p:nvSpPr>
        <p:spPr>
          <a:xfrm>
            <a:off x="5851321" y="5586133"/>
            <a:ext cx="13030" cy="21120"/>
          </a:xfrm>
          <a:prstGeom prst="rect">
            <a:avLst/>
          </a:prstGeom>
          <a:blipFill>
            <a:blip r:embed="rId1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6" name="object 2366"/>
          <p:cNvSpPr/>
          <p:nvPr/>
        </p:nvSpPr>
        <p:spPr>
          <a:xfrm>
            <a:off x="5826912" y="5565038"/>
            <a:ext cx="31089" cy="43878"/>
          </a:xfrm>
          <a:prstGeom prst="rect">
            <a:avLst/>
          </a:prstGeom>
          <a:blipFill>
            <a:blip r:embed="rId1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7" name="object 2367"/>
          <p:cNvSpPr/>
          <p:nvPr/>
        </p:nvSpPr>
        <p:spPr>
          <a:xfrm>
            <a:off x="5783643" y="5561927"/>
            <a:ext cx="83883" cy="57657"/>
          </a:xfrm>
          <a:prstGeom prst="rect">
            <a:avLst/>
          </a:prstGeom>
          <a:blipFill>
            <a:blip r:embed="rId1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8" name="object 2368"/>
          <p:cNvSpPr/>
          <p:nvPr/>
        </p:nvSpPr>
        <p:spPr>
          <a:xfrm>
            <a:off x="5784303" y="5574741"/>
            <a:ext cx="37884" cy="17284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9" name="object 2369"/>
          <p:cNvSpPr/>
          <p:nvPr/>
        </p:nvSpPr>
        <p:spPr>
          <a:xfrm>
            <a:off x="5809094" y="5574957"/>
            <a:ext cx="18364" cy="27863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0" name="object 2370"/>
          <p:cNvSpPr/>
          <p:nvPr/>
        </p:nvSpPr>
        <p:spPr>
          <a:xfrm>
            <a:off x="5780049" y="5571617"/>
            <a:ext cx="51638" cy="50380"/>
          </a:xfrm>
          <a:prstGeom prst="rect">
            <a:avLst/>
          </a:prstGeom>
          <a:blipFill>
            <a:blip r:embed="rId1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1" name="object 2371"/>
          <p:cNvSpPr/>
          <p:nvPr/>
        </p:nvSpPr>
        <p:spPr>
          <a:xfrm>
            <a:off x="5826366" y="5589104"/>
            <a:ext cx="5130" cy="3771"/>
          </a:xfrm>
          <a:prstGeom prst="rect">
            <a:avLst/>
          </a:prstGeom>
          <a:blipFill>
            <a:blip r:embed="rId1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2" name="object 2372"/>
          <p:cNvSpPr/>
          <p:nvPr/>
        </p:nvSpPr>
        <p:spPr>
          <a:xfrm>
            <a:off x="5826328" y="5592000"/>
            <a:ext cx="5080" cy="13970"/>
          </a:xfrm>
          <a:custGeom>
            <a:avLst/>
            <a:gdLst/>
            <a:ahLst/>
            <a:cxnLst/>
            <a:rect l="l" t="t" r="r" b="b"/>
            <a:pathLst>
              <a:path w="5079" h="13970">
                <a:moveTo>
                  <a:pt x="0" y="0"/>
                </a:moveTo>
                <a:lnTo>
                  <a:pt x="292" y="1041"/>
                </a:lnTo>
                <a:lnTo>
                  <a:pt x="533" y="2095"/>
                </a:lnTo>
                <a:lnTo>
                  <a:pt x="1142" y="5816"/>
                </a:lnTo>
                <a:lnTo>
                  <a:pt x="1028" y="8407"/>
                </a:lnTo>
                <a:lnTo>
                  <a:pt x="457" y="10820"/>
                </a:lnTo>
                <a:lnTo>
                  <a:pt x="1346" y="11976"/>
                </a:lnTo>
                <a:lnTo>
                  <a:pt x="2336" y="13030"/>
                </a:lnTo>
                <a:lnTo>
                  <a:pt x="3403" y="13982"/>
                </a:lnTo>
                <a:lnTo>
                  <a:pt x="4000" y="12509"/>
                </a:lnTo>
                <a:lnTo>
                  <a:pt x="4493" y="10820"/>
                </a:lnTo>
                <a:lnTo>
                  <a:pt x="4813" y="9258"/>
                </a:lnTo>
                <a:lnTo>
                  <a:pt x="2870" y="6553"/>
                </a:lnTo>
                <a:lnTo>
                  <a:pt x="1460" y="3416"/>
                </a:lnTo>
                <a:lnTo>
                  <a:pt x="634" y="16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3" name="object 2373"/>
          <p:cNvSpPr/>
          <p:nvPr/>
        </p:nvSpPr>
        <p:spPr>
          <a:xfrm>
            <a:off x="5822188" y="5578526"/>
            <a:ext cx="4724" cy="10579"/>
          </a:xfrm>
          <a:prstGeom prst="rect">
            <a:avLst/>
          </a:prstGeom>
          <a:blipFill>
            <a:blip r:embed="rId1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4" name="object 2374"/>
          <p:cNvSpPr/>
          <p:nvPr/>
        </p:nvSpPr>
        <p:spPr>
          <a:xfrm>
            <a:off x="5825070" y="5588508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495" y="1143"/>
                </a:lnTo>
                <a:lnTo>
                  <a:pt x="914" y="2311"/>
                </a:lnTo>
                <a:lnTo>
                  <a:pt x="1257" y="3492"/>
                </a:lnTo>
                <a:lnTo>
                  <a:pt x="1892" y="3657"/>
                </a:lnTo>
                <a:lnTo>
                  <a:pt x="1572" y="2311"/>
                </a:lnTo>
                <a:lnTo>
                  <a:pt x="1435" y="1625"/>
                </a:lnTo>
                <a:lnTo>
                  <a:pt x="1295" y="596"/>
                </a:lnTo>
                <a:lnTo>
                  <a:pt x="419" y="215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5" name="object 2375"/>
          <p:cNvSpPr/>
          <p:nvPr/>
        </p:nvSpPr>
        <p:spPr>
          <a:xfrm>
            <a:off x="5737923" y="5584431"/>
            <a:ext cx="42837" cy="44830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6" name="object 2376"/>
          <p:cNvSpPr/>
          <p:nvPr/>
        </p:nvSpPr>
        <p:spPr>
          <a:xfrm>
            <a:off x="5746013" y="5585993"/>
            <a:ext cx="4737" cy="2705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7" name="object 2377"/>
          <p:cNvSpPr/>
          <p:nvPr/>
        </p:nvSpPr>
        <p:spPr>
          <a:xfrm>
            <a:off x="5742178" y="5584482"/>
            <a:ext cx="15062" cy="8013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8" name="object 2378"/>
          <p:cNvSpPr/>
          <p:nvPr/>
        </p:nvSpPr>
        <p:spPr>
          <a:xfrm>
            <a:off x="5779261" y="5599785"/>
            <a:ext cx="1498" cy="6388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9" name="object 2379"/>
          <p:cNvSpPr/>
          <p:nvPr/>
        </p:nvSpPr>
        <p:spPr>
          <a:xfrm>
            <a:off x="5735523" y="5581269"/>
            <a:ext cx="48895" cy="50800"/>
          </a:xfrm>
          <a:custGeom>
            <a:avLst/>
            <a:gdLst/>
            <a:ahLst/>
            <a:cxnLst/>
            <a:rect l="l" t="t" r="r" b="b"/>
            <a:pathLst>
              <a:path w="48895" h="50800">
                <a:moveTo>
                  <a:pt x="2768" y="31445"/>
                </a:moveTo>
                <a:lnTo>
                  <a:pt x="2286" y="33921"/>
                </a:lnTo>
                <a:lnTo>
                  <a:pt x="1498" y="36182"/>
                </a:lnTo>
                <a:lnTo>
                  <a:pt x="469" y="38214"/>
                </a:lnTo>
                <a:lnTo>
                  <a:pt x="5105" y="46393"/>
                </a:lnTo>
                <a:lnTo>
                  <a:pt x="13855" y="50393"/>
                </a:lnTo>
                <a:lnTo>
                  <a:pt x="22720" y="50393"/>
                </a:lnTo>
                <a:lnTo>
                  <a:pt x="31078" y="49184"/>
                </a:lnTo>
                <a:lnTo>
                  <a:pt x="33633" y="47980"/>
                </a:lnTo>
                <a:lnTo>
                  <a:pt x="22783" y="47980"/>
                </a:lnTo>
                <a:lnTo>
                  <a:pt x="21589" y="47955"/>
                </a:lnTo>
                <a:lnTo>
                  <a:pt x="11988" y="47434"/>
                </a:lnTo>
                <a:lnTo>
                  <a:pt x="5334" y="39979"/>
                </a:lnTo>
                <a:lnTo>
                  <a:pt x="2768" y="31445"/>
                </a:lnTo>
                <a:close/>
              </a:path>
              <a:path w="48895" h="50800">
                <a:moveTo>
                  <a:pt x="45237" y="24892"/>
                </a:moveTo>
                <a:lnTo>
                  <a:pt x="43965" y="33921"/>
                </a:lnTo>
                <a:lnTo>
                  <a:pt x="39068" y="41251"/>
                </a:lnTo>
                <a:lnTo>
                  <a:pt x="31639" y="46178"/>
                </a:lnTo>
                <a:lnTo>
                  <a:pt x="22783" y="47980"/>
                </a:lnTo>
                <a:lnTo>
                  <a:pt x="33633" y="47980"/>
                </a:lnTo>
                <a:lnTo>
                  <a:pt x="38722" y="45581"/>
                </a:lnTo>
                <a:lnTo>
                  <a:pt x="44880" y="39619"/>
                </a:lnTo>
                <a:lnTo>
                  <a:pt x="48780" y="31330"/>
                </a:lnTo>
                <a:lnTo>
                  <a:pt x="47332" y="29476"/>
                </a:lnTo>
                <a:lnTo>
                  <a:pt x="46126" y="27330"/>
                </a:lnTo>
                <a:lnTo>
                  <a:pt x="45237" y="24892"/>
                </a:lnTo>
                <a:close/>
              </a:path>
              <a:path w="48895" h="50800">
                <a:moveTo>
                  <a:pt x="6654" y="11226"/>
                </a:moveTo>
                <a:lnTo>
                  <a:pt x="5041" y="11518"/>
                </a:lnTo>
                <a:lnTo>
                  <a:pt x="3416" y="11671"/>
                </a:lnTo>
                <a:lnTo>
                  <a:pt x="1777" y="11696"/>
                </a:lnTo>
                <a:lnTo>
                  <a:pt x="1130" y="12636"/>
                </a:lnTo>
                <a:lnTo>
                  <a:pt x="474" y="13754"/>
                </a:lnTo>
                <a:lnTo>
                  <a:pt x="0" y="14681"/>
                </a:lnTo>
                <a:lnTo>
                  <a:pt x="1028" y="16383"/>
                </a:lnTo>
                <a:lnTo>
                  <a:pt x="1841" y="18211"/>
                </a:lnTo>
                <a:lnTo>
                  <a:pt x="2412" y="20116"/>
                </a:lnTo>
                <a:lnTo>
                  <a:pt x="3238" y="16776"/>
                </a:lnTo>
                <a:lnTo>
                  <a:pt x="4686" y="13754"/>
                </a:lnTo>
                <a:lnTo>
                  <a:pt x="6654" y="11226"/>
                </a:lnTo>
                <a:close/>
              </a:path>
              <a:path w="48895" h="50800">
                <a:moveTo>
                  <a:pt x="39748" y="9383"/>
                </a:moveTo>
                <a:lnTo>
                  <a:pt x="40843" y="10528"/>
                </a:lnTo>
                <a:lnTo>
                  <a:pt x="43751" y="18516"/>
                </a:lnTo>
                <a:lnTo>
                  <a:pt x="43675" y="14058"/>
                </a:lnTo>
                <a:lnTo>
                  <a:pt x="43967" y="12115"/>
                </a:lnTo>
                <a:lnTo>
                  <a:pt x="44462" y="10274"/>
                </a:lnTo>
                <a:lnTo>
                  <a:pt x="39748" y="9383"/>
                </a:lnTo>
                <a:close/>
              </a:path>
              <a:path w="48895" h="50800">
                <a:moveTo>
                  <a:pt x="30821" y="3461"/>
                </a:moveTo>
                <a:lnTo>
                  <a:pt x="32435" y="5803"/>
                </a:lnTo>
                <a:lnTo>
                  <a:pt x="38214" y="9093"/>
                </a:lnTo>
                <a:lnTo>
                  <a:pt x="39748" y="9383"/>
                </a:lnTo>
                <a:lnTo>
                  <a:pt x="34264" y="3644"/>
                </a:lnTo>
                <a:lnTo>
                  <a:pt x="30821" y="3461"/>
                </a:lnTo>
                <a:close/>
              </a:path>
              <a:path w="48895" h="50800">
                <a:moveTo>
                  <a:pt x="30615" y="3162"/>
                </a:moveTo>
                <a:lnTo>
                  <a:pt x="25209" y="3162"/>
                </a:lnTo>
                <a:lnTo>
                  <a:pt x="30821" y="3461"/>
                </a:lnTo>
                <a:lnTo>
                  <a:pt x="30615" y="3162"/>
                </a:lnTo>
                <a:close/>
              </a:path>
              <a:path w="48895" h="50800">
                <a:moveTo>
                  <a:pt x="24231" y="0"/>
                </a:moveTo>
                <a:lnTo>
                  <a:pt x="23469" y="1155"/>
                </a:lnTo>
                <a:lnTo>
                  <a:pt x="22644" y="2222"/>
                </a:lnTo>
                <a:lnTo>
                  <a:pt x="21729" y="3200"/>
                </a:lnTo>
                <a:lnTo>
                  <a:pt x="25209" y="3162"/>
                </a:lnTo>
                <a:lnTo>
                  <a:pt x="30615" y="3162"/>
                </a:lnTo>
                <a:lnTo>
                  <a:pt x="28663" y="330"/>
                </a:lnTo>
                <a:lnTo>
                  <a:pt x="27381" y="114"/>
                </a:lnTo>
                <a:lnTo>
                  <a:pt x="24231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0" name="object 2380"/>
          <p:cNvSpPr/>
          <p:nvPr/>
        </p:nvSpPr>
        <p:spPr>
          <a:xfrm>
            <a:off x="5739269" y="5581764"/>
            <a:ext cx="15875" cy="8674"/>
          </a:xfrm>
          <a:prstGeom prst="rect">
            <a:avLst/>
          </a:prstGeom>
          <a:blipFill>
            <a:blip r:embed="rId1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1" name="object 2381"/>
          <p:cNvSpPr/>
          <p:nvPr/>
        </p:nvSpPr>
        <p:spPr>
          <a:xfrm>
            <a:off x="5737288" y="5581281"/>
            <a:ext cx="22860" cy="12065"/>
          </a:xfrm>
          <a:custGeom>
            <a:avLst/>
            <a:gdLst/>
            <a:ahLst/>
            <a:cxnLst/>
            <a:rect l="l" t="t" r="r" b="b"/>
            <a:pathLst>
              <a:path w="22860" h="12064">
                <a:moveTo>
                  <a:pt x="8712" y="7416"/>
                </a:moveTo>
                <a:lnTo>
                  <a:pt x="6578" y="8331"/>
                </a:lnTo>
                <a:lnTo>
                  <a:pt x="4305" y="8928"/>
                </a:lnTo>
                <a:lnTo>
                  <a:pt x="1981" y="9169"/>
                </a:lnTo>
                <a:lnTo>
                  <a:pt x="1270" y="9956"/>
                </a:lnTo>
                <a:lnTo>
                  <a:pt x="609" y="10807"/>
                </a:lnTo>
                <a:lnTo>
                  <a:pt x="0" y="11683"/>
                </a:lnTo>
                <a:lnTo>
                  <a:pt x="1638" y="11671"/>
                </a:lnTo>
                <a:lnTo>
                  <a:pt x="3263" y="11506"/>
                </a:lnTo>
                <a:lnTo>
                  <a:pt x="4876" y="11214"/>
                </a:lnTo>
                <a:lnTo>
                  <a:pt x="5994" y="9791"/>
                </a:lnTo>
                <a:lnTo>
                  <a:pt x="7277" y="8508"/>
                </a:lnTo>
                <a:lnTo>
                  <a:pt x="8712" y="7416"/>
                </a:lnTo>
                <a:close/>
              </a:path>
              <a:path w="22860" h="12064">
                <a:moveTo>
                  <a:pt x="22453" y="0"/>
                </a:moveTo>
                <a:lnTo>
                  <a:pt x="20497" y="88"/>
                </a:lnTo>
                <a:lnTo>
                  <a:pt x="19151" y="253"/>
                </a:lnTo>
                <a:lnTo>
                  <a:pt x="17856" y="482"/>
                </a:lnTo>
                <a:lnTo>
                  <a:pt x="16598" y="2082"/>
                </a:lnTo>
                <a:lnTo>
                  <a:pt x="15112" y="3505"/>
                </a:lnTo>
                <a:lnTo>
                  <a:pt x="13462" y="4711"/>
                </a:lnTo>
                <a:lnTo>
                  <a:pt x="15443" y="3911"/>
                </a:lnTo>
                <a:lnTo>
                  <a:pt x="17627" y="3390"/>
                </a:lnTo>
                <a:lnTo>
                  <a:pt x="19951" y="3200"/>
                </a:lnTo>
                <a:lnTo>
                  <a:pt x="20965" y="2082"/>
                </a:lnTo>
                <a:lnTo>
                  <a:pt x="21704" y="1142"/>
                </a:lnTo>
                <a:lnTo>
                  <a:pt x="224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2" name="object 2382"/>
          <p:cNvSpPr/>
          <p:nvPr/>
        </p:nvSpPr>
        <p:spPr>
          <a:xfrm>
            <a:off x="5772607" y="5584774"/>
            <a:ext cx="3606" cy="2552"/>
          </a:xfrm>
          <a:prstGeom prst="rect">
            <a:avLst/>
          </a:prstGeom>
          <a:blipFill>
            <a:blip r:embed="rId1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3" name="object 2383"/>
          <p:cNvSpPr/>
          <p:nvPr/>
        </p:nvSpPr>
        <p:spPr>
          <a:xfrm>
            <a:off x="5764174" y="5581612"/>
            <a:ext cx="15875" cy="10160"/>
          </a:xfrm>
          <a:custGeom>
            <a:avLst/>
            <a:gdLst/>
            <a:ahLst/>
            <a:cxnLst/>
            <a:rect l="l" t="t" r="r" b="b"/>
            <a:pathLst>
              <a:path w="15875" h="10160">
                <a:moveTo>
                  <a:pt x="0" y="0"/>
                </a:moveTo>
                <a:lnTo>
                  <a:pt x="3771" y="5460"/>
                </a:lnTo>
                <a:lnTo>
                  <a:pt x="9550" y="8750"/>
                </a:lnTo>
                <a:lnTo>
                  <a:pt x="15798" y="9931"/>
                </a:lnTo>
                <a:lnTo>
                  <a:pt x="15875" y="9651"/>
                </a:lnTo>
                <a:lnTo>
                  <a:pt x="14731" y="8216"/>
                </a:lnTo>
                <a:lnTo>
                  <a:pt x="13449" y="6896"/>
                </a:lnTo>
                <a:lnTo>
                  <a:pt x="12039" y="5714"/>
                </a:lnTo>
                <a:lnTo>
                  <a:pt x="10731" y="5003"/>
                </a:lnTo>
                <a:lnTo>
                  <a:pt x="9537" y="4140"/>
                </a:lnTo>
                <a:lnTo>
                  <a:pt x="8432" y="3162"/>
                </a:lnTo>
                <a:lnTo>
                  <a:pt x="5829" y="1612"/>
                </a:lnTo>
                <a:lnTo>
                  <a:pt x="2959" y="52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4" name="object 2384"/>
          <p:cNvSpPr/>
          <p:nvPr/>
        </p:nvSpPr>
        <p:spPr>
          <a:xfrm>
            <a:off x="5783643" y="5597385"/>
            <a:ext cx="1600" cy="7188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5" name="object 2385"/>
          <p:cNvSpPr/>
          <p:nvPr/>
        </p:nvSpPr>
        <p:spPr>
          <a:xfrm>
            <a:off x="5779134" y="5591543"/>
            <a:ext cx="6350" cy="21590"/>
          </a:xfrm>
          <a:custGeom>
            <a:avLst/>
            <a:gdLst/>
            <a:ahLst/>
            <a:cxnLst/>
            <a:rect l="l" t="t" r="r" b="b"/>
            <a:pathLst>
              <a:path w="6350" h="21589">
                <a:moveTo>
                  <a:pt x="850" y="0"/>
                </a:moveTo>
                <a:lnTo>
                  <a:pt x="368" y="1854"/>
                </a:lnTo>
                <a:lnTo>
                  <a:pt x="65" y="3784"/>
                </a:lnTo>
                <a:lnTo>
                  <a:pt x="0" y="6921"/>
                </a:lnTo>
                <a:lnTo>
                  <a:pt x="144" y="8267"/>
                </a:lnTo>
                <a:lnTo>
                  <a:pt x="736" y="9893"/>
                </a:lnTo>
                <a:lnTo>
                  <a:pt x="1181" y="11582"/>
                </a:lnTo>
                <a:lnTo>
                  <a:pt x="1447" y="13284"/>
                </a:lnTo>
                <a:lnTo>
                  <a:pt x="1625" y="14630"/>
                </a:lnTo>
                <a:lnTo>
                  <a:pt x="2514" y="17056"/>
                </a:lnTo>
                <a:lnTo>
                  <a:pt x="3721" y="19202"/>
                </a:lnTo>
                <a:lnTo>
                  <a:pt x="5168" y="21069"/>
                </a:lnTo>
                <a:lnTo>
                  <a:pt x="5664" y="19202"/>
                </a:lnTo>
                <a:lnTo>
                  <a:pt x="5981" y="17208"/>
                </a:lnTo>
                <a:lnTo>
                  <a:pt x="6108" y="13030"/>
                </a:lnTo>
                <a:lnTo>
                  <a:pt x="5257" y="10706"/>
                </a:lnTo>
                <a:lnTo>
                  <a:pt x="4711" y="8267"/>
                </a:lnTo>
                <a:lnTo>
                  <a:pt x="4508" y="5841"/>
                </a:lnTo>
                <a:lnTo>
                  <a:pt x="3682" y="3784"/>
                </a:lnTo>
                <a:lnTo>
                  <a:pt x="2552" y="1841"/>
                </a:lnTo>
                <a:lnTo>
                  <a:pt x="1193" y="63"/>
                </a:lnTo>
                <a:lnTo>
                  <a:pt x="8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6" name="object 2386"/>
          <p:cNvSpPr/>
          <p:nvPr/>
        </p:nvSpPr>
        <p:spPr>
          <a:xfrm>
            <a:off x="5691606" y="5586323"/>
            <a:ext cx="42265" cy="44869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7" name="object 2387"/>
          <p:cNvSpPr/>
          <p:nvPr/>
        </p:nvSpPr>
        <p:spPr>
          <a:xfrm>
            <a:off x="5696673" y="5586514"/>
            <a:ext cx="13106" cy="6819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8" name="object 2388"/>
          <p:cNvSpPr/>
          <p:nvPr/>
        </p:nvSpPr>
        <p:spPr>
          <a:xfrm>
            <a:off x="5721502" y="5588267"/>
            <a:ext cx="2781" cy="1689"/>
          </a:xfrm>
          <a:prstGeom prst="rect">
            <a:avLst/>
          </a:prstGeom>
          <a:blipFill>
            <a:blip r:embed="rId1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9" name="object 2389"/>
          <p:cNvSpPr/>
          <p:nvPr/>
        </p:nvSpPr>
        <p:spPr>
          <a:xfrm>
            <a:off x="5732725" y="5602744"/>
            <a:ext cx="1857" cy="11798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0" name="object 2390"/>
          <p:cNvSpPr/>
          <p:nvPr/>
        </p:nvSpPr>
        <p:spPr>
          <a:xfrm>
            <a:off x="5689028" y="5583250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2565" y="30556"/>
                </a:moveTo>
                <a:lnTo>
                  <a:pt x="1993" y="32994"/>
                </a:lnTo>
                <a:lnTo>
                  <a:pt x="1117" y="35217"/>
                </a:lnTo>
                <a:lnTo>
                  <a:pt x="0" y="37211"/>
                </a:lnTo>
                <a:lnTo>
                  <a:pt x="4156" y="42988"/>
                </a:lnTo>
                <a:lnTo>
                  <a:pt x="9618" y="47093"/>
                </a:lnTo>
                <a:lnTo>
                  <a:pt x="15964" y="49542"/>
                </a:lnTo>
                <a:lnTo>
                  <a:pt x="22771" y="50355"/>
                </a:lnTo>
                <a:lnTo>
                  <a:pt x="29978" y="49463"/>
                </a:lnTo>
                <a:lnTo>
                  <a:pt x="33808" y="47955"/>
                </a:lnTo>
                <a:lnTo>
                  <a:pt x="22821" y="47955"/>
                </a:lnTo>
                <a:lnTo>
                  <a:pt x="21640" y="47917"/>
                </a:lnTo>
                <a:lnTo>
                  <a:pt x="14809" y="46229"/>
                </a:lnTo>
                <a:lnTo>
                  <a:pt x="9274" y="42370"/>
                </a:lnTo>
                <a:lnTo>
                  <a:pt x="5153" y="36944"/>
                </a:lnTo>
                <a:lnTo>
                  <a:pt x="2565" y="30556"/>
                </a:lnTo>
                <a:close/>
              </a:path>
              <a:path w="46989" h="50800">
                <a:moveTo>
                  <a:pt x="44831" y="31292"/>
                </a:moveTo>
                <a:lnTo>
                  <a:pt x="41836" y="37973"/>
                </a:lnTo>
                <a:lnTo>
                  <a:pt x="36755" y="43248"/>
                </a:lnTo>
                <a:lnTo>
                  <a:pt x="30209" y="46710"/>
                </a:lnTo>
                <a:lnTo>
                  <a:pt x="22821" y="47955"/>
                </a:lnTo>
                <a:lnTo>
                  <a:pt x="33808" y="47955"/>
                </a:lnTo>
                <a:lnTo>
                  <a:pt x="36739" y="46801"/>
                </a:lnTo>
                <a:lnTo>
                  <a:pt x="42577" y="42370"/>
                </a:lnTo>
                <a:lnTo>
                  <a:pt x="46964" y="36245"/>
                </a:lnTo>
                <a:lnTo>
                  <a:pt x="46100" y="34734"/>
                </a:lnTo>
                <a:lnTo>
                  <a:pt x="45358" y="32994"/>
                </a:lnTo>
                <a:lnTo>
                  <a:pt x="44831" y="31292"/>
                </a:lnTo>
                <a:close/>
              </a:path>
              <a:path w="46989" h="50800">
                <a:moveTo>
                  <a:pt x="35242" y="6718"/>
                </a:moveTo>
                <a:lnTo>
                  <a:pt x="39471" y="9778"/>
                </a:lnTo>
                <a:lnTo>
                  <a:pt x="42532" y="14465"/>
                </a:lnTo>
                <a:lnTo>
                  <a:pt x="44145" y="19494"/>
                </a:lnTo>
                <a:lnTo>
                  <a:pt x="44640" y="17068"/>
                </a:lnTo>
                <a:lnTo>
                  <a:pt x="45427" y="14795"/>
                </a:lnTo>
                <a:lnTo>
                  <a:pt x="46494" y="12712"/>
                </a:lnTo>
                <a:lnTo>
                  <a:pt x="45808" y="11582"/>
                </a:lnTo>
                <a:lnTo>
                  <a:pt x="45046" y="10502"/>
                </a:lnTo>
                <a:lnTo>
                  <a:pt x="44208" y="9486"/>
                </a:lnTo>
                <a:lnTo>
                  <a:pt x="41071" y="9080"/>
                </a:lnTo>
                <a:lnTo>
                  <a:pt x="38023" y="8153"/>
                </a:lnTo>
                <a:lnTo>
                  <a:pt x="35242" y="6718"/>
                </a:lnTo>
                <a:close/>
              </a:path>
              <a:path w="46989" h="50800">
                <a:moveTo>
                  <a:pt x="7632" y="10083"/>
                </a:moveTo>
                <a:lnTo>
                  <a:pt x="5943" y="10439"/>
                </a:lnTo>
                <a:lnTo>
                  <a:pt x="4229" y="10655"/>
                </a:lnTo>
                <a:lnTo>
                  <a:pt x="2501" y="10718"/>
                </a:lnTo>
                <a:lnTo>
                  <a:pt x="1803" y="11645"/>
                </a:lnTo>
                <a:lnTo>
                  <a:pt x="1155" y="12623"/>
                </a:lnTo>
                <a:lnTo>
                  <a:pt x="584" y="13652"/>
                </a:lnTo>
                <a:lnTo>
                  <a:pt x="1524" y="15379"/>
                </a:lnTo>
                <a:lnTo>
                  <a:pt x="2247" y="17221"/>
                </a:lnTo>
                <a:lnTo>
                  <a:pt x="2717" y="19126"/>
                </a:lnTo>
                <a:lnTo>
                  <a:pt x="3721" y="15671"/>
                </a:lnTo>
                <a:lnTo>
                  <a:pt x="5384" y="12598"/>
                </a:lnTo>
                <a:lnTo>
                  <a:pt x="7632" y="10083"/>
                </a:lnTo>
                <a:close/>
              </a:path>
              <a:path w="46989" h="50800">
                <a:moveTo>
                  <a:pt x="29967" y="3124"/>
                </a:moveTo>
                <a:lnTo>
                  <a:pt x="25260" y="3124"/>
                </a:lnTo>
                <a:lnTo>
                  <a:pt x="27921" y="3276"/>
                </a:lnTo>
                <a:lnTo>
                  <a:pt x="30289" y="3949"/>
                </a:lnTo>
                <a:lnTo>
                  <a:pt x="32473" y="5029"/>
                </a:lnTo>
                <a:lnTo>
                  <a:pt x="30556" y="3683"/>
                </a:lnTo>
                <a:lnTo>
                  <a:pt x="29967" y="3124"/>
                </a:lnTo>
                <a:close/>
              </a:path>
              <a:path w="46989" h="50800">
                <a:moveTo>
                  <a:pt x="23609" y="0"/>
                </a:moveTo>
                <a:lnTo>
                  <a:pt x="22745" y="1193"/>
                </a:lnTo>
                <a:lnTo>
                  <a:pt x="21780" y="2286"/>
                </a:lnTo>
                <a:lnTo>
                  <a:pt x="20739" y="3276"/>
                </a:lnTo>
                <a:lnTo>
                  <a:pt x="21755" y="3149"/>
                </a:lnTo>
                <a:lnTo>
                  <a:pt x="29967" y="3124"/>
                </a:lnTo>
                <a:lnTo>
                  <a:pt x="28829" y="2044"/>
                </a:lnTo>
                <a:lnTo>
                  <a:pt x="27368" y="114"/>
                </a:lnTo>
                <a:lnTo>
                  <a:pt x="23609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1" name="object 2391"/>
          <p:cNvSpPr/>
          <p:nvPr/>
        </p:nvSpPr>
        <p:spPr>
          <a:xfrm>
            <a:off x="5693829" y="5583897"/>
            <a:ext cx="13931" cy="7429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2" name="object 2392"/>
          <p:cNvSpPr/>
          <p:nvPr/>
        </p:nvSpPr>
        <p:spPr>
          <a:xfrm>
            <a:off x="5691543" y="5583250"/>
            <a:ext cx="21590" cy="10795"/>
          </a:xfrm>
          <a:custGeom>
            <a:avLst/>
            <a:gdLst/>
            <a:ahLst/>
            <a:cxnLst/>
            <a:rect l="l" t="t" r="r" b="b"/>
            <a:pathLst>
              <a:path w="21589" h="10795">
                <a:moveTo>
                  <a:pt x="7607" y="7299"/>
                </a:moveTo>
                <a:lnTo>
                  <a:pt x="2286" y="8077"/>
                </a:lnTo>
                <a:lnTo>
                  <a:pt x="1473" y="8902"/>
                </a:lnTo>
                <a:lnTo>
                  <a:pt x="698" y="9778"/>
                </a:lnTo>
                <a:lnTo>
                  <a:pt x="0" y="10706"/>
                </a:lnTo>
                <a:lnTo>
                  <a:pt x="1727" y="10642"/>
                </a:lnTo>
                <a:lnTo>
                  <a:pt x="3441" y="10439"/>
                </a:lnTo>
                <a:lnTo>
                  <a:pt x="5130" y="10083"/>
                </a:lnTo>
                <a:lnTo>
                  <a:pt x="7607" y="7299"/>
                </a:lnTo>
                <a:close/>
              </a:path>
              <a:path w="21589" h="10795">
                <a:moveTo>
                  <a:pt x="13271" y="3899"/>
                </a:moveTo>
                <a:lnTo>
                  <a:pt x="12877" y="3949"/>
                </a:lnTo>
                <a:lnTo>
                  <a:pt x="8394" y="6413"/>
                </a:lnTo>
                <a:lnTo>
                  <a:pt x="7607" y="7299"/>
                </a:lnTo>
                <a:lnTo>
                  <a:pt x="12661" y="4572"/>
                </a:lnTo>
                <a:lnTo>
                  <a:pt x="13271" y="3899"/>
                </a:lnTo>
                <a:close/>
              </a:path>
              <a:path w="21589" h="10795">
                <a:moveTo>
                  <a:pt x="21107" y="0"/>
                </a:moveTo>
                <a:lnTo>
                  <a:pt x="19430" y="88"/>
                </a:lnTo>
                <a:lnTo>
                  <a:pt x="17792" y="304"/>
                </a:lnTo>
                <a:lnTo>
                  <a:pt x="16217" y="647"/>
                </a:lnTo>
                <a:lnTo>
                  <a:pt x="13271" y="3899"/>
                </a:lnTo>
                <a:lnTo>
                  <a:pt x="18237" y="3263"/>
                </a:lnTo>
                <a:lnTo>
                  <a:pt x="19278" y="2273"/>
                </a:lnTo>
                <a:lnTo>
                  <a:pt x="20231" y="1181"/>
                </a:lnTo>
                <a:lnTo>
                  <a:pt x="2110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3" name="object 2393"/>
          <p:cNvSpPr/>
          <p:nvPr/>
        </p:nvSpPr>
        <p:spPr>
          <a:xfrm>
            <a:off x="5724156" y="5585638"/>
            <a:ext cx="5422" cy="3454"/>
          </a:xfrm>
          <a:prstGeom prst="rect">
            <a:avLst/>
          </a:prstGeom>
          <a:blipFill>
            <a:blip r:embed="rId1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4" name="object 2394"/>
          <p:cNvSpPr/>
          <p:nvPr/>
        </p:nvSpPr>
        <p:spPr>
          <a:xfrm>
            <a:off x="5716396" y="5583351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73" y="1930"/>
                </a:lnTo>
                <a:lnTo>
                  <a:pt x="3187" y="3568"/>
                </a:lnTo>
                <a:lnTo>
                  <a:pt x="5105" y="4914"/>
                </a:lnTo>
                <a:lnTo>
                  <a:pt x="6083" y="5397"/>
                </a:lnTo>
                <a:lnTo>
                  <a:pt x="7010" y="5968"/>
                </a:lnTo>
                <a:lnTo>
                  <a:pt x="7886" y="6603"/>
                </a:lnTo>
                <a:lnTo>
                  <a:pt x="10655" y="8051"/>
                </a:lnTo>
                <a:lnTo>
                  <a:pt x="13703" y="8966"/>
                </a:lnTo>
                <a:lnTo>
                  <a:pt x="16840" y="9372"/>
                </a:lnTo>
                <a:lnTo>
                  <a:pt x="15748" y="8051"/>
                </a:lnTo>
                <a:lnTo>
                  <a:pt x="14516" y="6832"/>
                </a:lnTo>
                <a:lnTo>
                  <a:pt x="13182" y="5740"/>
                </a:lnTo>
                <a:lnTo>
                  <a:pt x="11175" y="4902"/>
                </a:lnTo>
                <a:lnTo>
                  <a:pt x="9372" y="3708"/>
                </a:lnTo>
                <a:lnTo>
                  <a:pt x="7772" y="2285"/>
                </a:lnTo>
                <a:lnTo>
                  <a:pt x="5321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5" name="object 2395"/>
          <p:cNvSpPr/>
          <p:nvPr/>
        </p:nvSpPr>
        <p:spPr>
          <a:xfrm>
            <a:off x="5737262" y="5601386"/>
            <a:ext cx="1663" cy="11341"/>
          </a:xfrm>
          <a:prstGeom prst="rect">
            <a:avLst/>
          </a:prstGeom>
          <a:blipFill>
            <a:blip r:embed="rId1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6" name="object 2396"/>
          <p:cNvSpPr/>
          <p:nvPr/>
        </p:nvSpPr>
        <p:spPr>
          <a:xfrm>
            <a:off x="5733173" y="5595963"/>
            <a:ext cx="5715" cy="24130"/>
          </a:xfrm>
          <a:custGeom>
            <a:avLst/>
            <a:gdLst/>
            <a:ahLst/>
            <a:cxnLst/>
            <a:rect l="l" t="t" r="r" b="b"/>
            <a:pathLst>
              <a:path w="5714" h="24129">
                <a:moveTo>
                  <a:pt x="2349" y="0"/>
                </a:moveTo>
                <a:lnTo>
                  <a:pt x="1295" y="2082"/>
                </a:lnTo>
                <a:lnTo>
                  <a:pt x="495" y="4356"/>
                </a:lnTo>
                <a:lnTo>
                  <a:pt x="0" y="6781"/>
                </a:lnTo>
                <a:lnTo>
                  <a:pt x="431" y="8102"/>
                </a:lnTo>
                <a:lnTo>
                  <a:pt x="749" y="9448"/>
                </a:lnTo>
                <a:lnTo>
                  <a:pt x="1271" y="12661"/>
                </a:lnTo>
                <a:lnTo>
                  <a:pt x="1282" y="16128"/>
                </a:lnTo>
                <a:lnTo>
                  <a:pt x="698" y="18580"/>
                </a:lnTo>
                <a:lnTo>
                  <a:pt x="1244" y="20370"/>
                </a:lnTo>
                <a:lnTo>
                  <a:pt x="1955" y="22021"/>
                </a:lnTo>
                <a:lnTo>
                  <a:pt x="2819" y="23533"/>
                </a:lnTo>
                <a:lnTo>
                  <a:pt x="3848" y="21488"/>
                </a:lnTo>
                <a:lnTo>
                  <a:pt x="4622" y="19240"/>
                </a:lnTo>
                <a:lnTo>
                  <a:pt x="5105" y="16763"/>
                </a:lnTo>
                <a:lnTo>
                  <a:pt x="4495" y="14744"/>
                </a:lnTo>
                <a:lnTo>
                  <a:pt x="4114" y="12661"/>
                </a:lnTo>
                <a:lnTo>
                  <a:pt x="4193" y="8102"/>
                </a:lnTo>
                <a:lnTo>
                  <a:pt x="4343" y="7086"/>
                </a:lnTo>
                <a:lnTo>
                  <a:pt x="4749" y="5422"/>
                </a:lnTo>
                <a:lnTo>
                  <a:pt x="4191" y="3517"/>
                </a:lnTo>
                <a:lnTo>
                  <a:pt x="3378" y="1701"/>
                </a:lnTo>
                <a:lnTo>
                  <a:pt x="234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7" name="object 2397"/>
          <p:cNvSpPr/>
          <p:nvPr/>
        </p:nvSpPr>
        <p:spPr>
          <a:xfrm>
            <a:off x="5646229" y="5586323"/>
            <a:ext cx="40932" cy="44869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8" name="object 2398"/>
          <p:cNvSpPr/>
          <p:nvPr/>
        </p:nvSpPr>
        <p:spPr>
          <a:xfrm>
            <a:off x="5672556" y="5587250"/>
            <a:ext cx="7797" cy="4851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9" name="object 2399"/>
          <p:cNvSpPr/>
          <p:nvPr/>
        </p:nvSpPr>
        <p:spPr>
          <a:xfrm>
            <a:off x="5686234" y="5603583"/>
            <a:ext cx="1863" cy="11925"/>
          </a:xfrm>
          <a:prstGeom prst="rect">
            <a:avLst/>
          </a:prstGeom>
          <a:blipFill>
            <a:blip r:embed="rId1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0" name="object 2400"/>
          <p:cNvSpPr/>
          <p:nvPr/>
        </p:nvSpPr>
        <p:spPr>
          <a:xfrm>
            <a:off x="5643029" y="5583250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87" y="33769"/>
                </a:moveTo>
                <a:lnTo>
                  <a:pt x="2273" y="35331"/>
                </a:lnTo>
                <a:lnTo>
                  <a:pt x="1193" y="36766"/>
                </a:lnTo>
                <a:lnTo>
                  <a:pt x="0" y="38049"/>
                </a:lnTo>
                <a:lnTo>
                  <a:pt x="4186" y="43454"/>
                </a:lnTo>
                <a:lnTo>
                  <a:pt x="9558" y="47297"/>
                </a:lnTo>
                <a:lnTo>
                  <a:pt x="15732" y="49593"/>
                </a:lnTo>
                <a:lnTo>
                  <a:pt x="22326" y="50355"/>
                </a:lnTo>
                <a:lnTo>
                  <a:pt x="29284" y="49525"/>
                </a:lnTo>
                <a:lnTo>
                  <a:pt x="33437" y="47955"/>
                </a:lnTo>
                <a:lnTo>
                  <a:pt x="22390" y="47955"/>
                </a:lnTo>
                <a:lnTo>
                  <a:pt x="21196" y="47917"/>
                </a:lnTo>
                <a:lnTo>
                  <a:pt x="12484" y="47447"/>
                </a:lnTo>
                <a:lnTo>
                  <a:pt x="6210" y="41275"/>
                </a:lnTo>
                <a:lnTo>
                  <a:pt x="3187" y="33769"/>
                </a:lnTo>
                <a:close/>
              </a:path>
              <a:path w="46989" h="50800">
                <a:moveTo>
                  <a:pt x="44132" y="32270"/>
                </a:moveTo>
                <a:lnTo>
                  <a:pt x="40963" y="38584"/>
                </a:lnTo>
                <a:lnTo>
                  <a:pt x="35909" y="43546"/>
                </a:lnTo>
                <a:lnTo>
                  <a:pt x="29530" y="46792"/>
                </a:lnTo>
                <a:lnTo>
                  <a:pt x="22390" y="47955"/>
                </a:lnTo>
                <a:lnTo>
                  <a:pt x="33437" y="47955"/>
                </a:lnTo>
                <a:lnTo>
                  <a:pt x="35844" y="47045"/>
                </a:lnTo>
                <a:lnTo>
                  <a:pt x="41562" y="42934"/>
                </a:lnTo>
                <a:lnTo>
                  <a:pt x="45999" y="37211"/>
                </a:lnTo>
                <a:lnTo>
                  <a:pt x="45237" y="35699"/>
                </a:lnTo>
                <a:lnTo>
                  <a:pt x="44602" y="34048"/>
                </a:lnTo>
                <a:lnTo>
                  <a:pt x="44132" y="32270"/>
                </a:lnTo>
                <a:close/>
              </a:path>
              <a:path w="46989" h="50800">
                <a:moveTo>
                  <a:pt x="37325" y="8864"/>
                </a:moveTo>
                <a:lnTo>
                  <a:pt x="40462" y="11976"/>
                </a:lnTo>
                <a:lnTo>
                  <a:pt x="42735" y="16065"/>
                </a:lnTo>
                <a:lnTo>
                  <a:pt x="43954" y="20332"/>
                </a:lnTo>
                <a:lnTo>
                  <a:pt x="44551" y="17932"/>
                </a:lnTo>
                <a:lnTo>
                  <a:pt x="45440" y="15697"/>
                </a:lnTo>
                <a:lnTo>
                  <a:pt x="46583" y="13652"/>
                </a:lnTo>
                <a:lnTo>
                  <a:pt x="46012" y="12585"/>
                </a:lnTo>
                <a:lnTo>
                  <a:pt x="45351" y="11569"/>
                </a:lnTo>
                <a:lnTo>
                  <a:pt x="44627" y="10591"/>
                </a:lnTo>
                <a:lnTo>
                  <a:pt x="42113" y="10337"/>
                </a:lnTo>
                <a:lnTo>
                  <a:pt x="39649" y="9766"/>
                </a:lnTo>
                <a:lnTo>
                  <a:pt x="37325" y="8864"/>
                </a:lnTo>
                <a:close/>
              </a:path>
              <a:path w="46989" h="50800">
                <a:moveTo>
                  <a:pt x="8977" y="7000"/>
                </a:moveTo>
                <a:lnTo>
                  <a:pt x="4927" y="7531"/>
                </a:lnTo>
                <a:lnTo>
                  <a:pt x="4444" y="7988"/>
                </a:lnTo>
                <a:lnTo>
                  <a:pt x="3530" y="8940"/>
                </a:lnTo>
                <a:lnTo>
                  <a:pt x="4216" y="10096"/>
                </a:lnTo>
                <a:lnTo>
                  <a:pt x="4813" y="11302"/>
                </a:lnTo>
                <a:lnTo>
                  <a:pt x="5295" y="12534"/>
                </a:lnTo>
                <a:lnTo>
                  <a:pt x="8977" y="7000"/>
                </a:lnTo>
                <a:close/>
              </a:path>
              <a:path w="46989" h="50800">
                <a:moveTo>
                  <a:pt x="15455" y="3086"/>
                </a:moveTo>
                <a:lnTo>
                  <a:pt x="9122" y="6781"/>
                </a:lnTo>
                <a:lnTo>
                  <a:pt x="8977" y="7000"/>
                </a:lnTo>
                <a:lnTo>
                  <a:pt x="10671" y="6769"/>
                </a:lnTo>
                <a:lnTo>
                  <a:pt x="16154" y="4343"/>
                </a:lnTo>
                <a:lnTo>
                  <a:pt x="17431" y="3108"/>
                </a:lnTo>
                <a:lnTo>
                  <a:pt x="15455" y="3086"/>
                </a:lnTo>
                <a:close/>
              </a:path>
              <a:path w="46989" h="50800">
                <a:moveTo>
                  <a:pt x="23240" y="0"/>
                </a:moveTo>
                <a:lnTo>
                  <a:pt x="21310" y="139"/>
                </a:lnTo>
                <a:lnTo>
                  <a:pt x="20358" y="279"/>
                </a:lnTo>
                <a:lnTo>
                  <a:pt x="17431" y="3108"/>
                </a:lnTo>
                <a:lnTo>
                  <a:pt x="26466" y="3213"/>
                </a:lnTo>
                <a:lnTo>
                  <a:pt x="28041" y="3517"/>
                </a:lnTo>
                <a:lnTo>
                  <a:pt x="29514" y="4000"/>
                </a:lnTo>
                <a:lnTo>
                  <a:pt x="28270" y="2832"/>
                </a:lnTo>
                <a:lnTo>
                  <a:pt x="27139" y="1511"/>
                </a:lnTo>
                <a:lnTo>
                  <a:pt x="26149" y="38"/>
                </a:lnTo>
                <a:lnTo>
                  <a:pt x="23240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1" name="object 2401"/>
          <p:cNvSpPr/>
          <p:nvPr/>
        </p:nvSpPr>
        <p:spPr>
          <a:xfrm>
            <a:off x="5675947" y="5584863"/>
            <a:ext cx="9055" cy="5918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2" name="object 2402"/>
          <p:cNvSpPr/>
          <p:nvPr/>
        </p:nvSpPr>
        <p:spPr>
          <a:xfrm>
            <a:off x="5669178" y="5583275"/>
            <a:ext cx="19050" cy="10795"/>
          </a:xfrm>
          <a:custGeom>
            <a:avLst/>
            <a:gdLst/>
            <a:ahLst/>
            <a:cxnLst/>
            <a:rect l="l" t="t" r="r" b="b"/>
            <a:pathLst>
              <a:path w="19050" h="10795">
                <a:moveTo>
                  <a:pt x="0" y="0"/>
                </a:moveTo>
                <a:lnTo>
                  <a:pt x="990" y="1473"/>
                </a:lnTo>
                <a:lnTo>
                  <a:pt x="2120" y="2794"/>
                </a:lnTo>
                <a:lnTo>
                  <a:pt x="3365" y="3962"/>
                </a:lnTo>
                <a:lnTo>
                  <a:pt x="6362" y="4940"/>
                </a:lnTo>
                <a:lnTo>
                  <a:pt x="8978" y="6642"/>
                </a:lnTo>
                <a:lnTo>
                  <a:pt x="11163" y="8826"/>
                </a:lnTo>
                <a:lnTo>
                  <a:pt x="13500" y="9728"/>
                </a:lnTo>
                <a:lnTo>
                  <a:pt x="15963" y="10299"/>
                </a:lnTo>
                <a:lnTo>
                  <a:pt x="18478" y="10553"/>
                </a:lnTo>
                <a:lnTo>
                  <a:pt x="17665" y="9474"/>
                </a:lnTo>
                <a:lnTo>
                  <a:pt x="16789" y="8458"/>
                </a:lnTo>
                <a:lnTo>
                  <a:pt x="15824" y="7505"/>
                </a:lnTo>
                <a:lnTo>
                  <a:pt x="12230" y="6426"/>
                </a:lnTo>
                <a:lnTo>
                  <a:pt x="9194" y="4305"/>
                </a:lnTo>
                <a:lnTo>
                  <a:pt x="6769" y="1587"/>
                </a:lnTo>
                <a:lnTo>
                  <a:pt x="4597" y="736"/>
                </a:lnTo>
                <a:lnTo>
                  <a:pt x="2311" y="190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3" name="object 2403"/>
          <p:cNvSpPr/>
          <p:nvPr/>
        </p:nvSpPr>
        <p:spPr>
          <a:xfrm>
            <a:off x="5647956" y="5583529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398" y="863"/>
                </a:lnTo>
                <a:lnTo>
                  <a:pt x="4063" y="3416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4" name="object 2404"/>
          <p:cNvSpPr/>
          <p:nvPr/>
        </p:nvSpPr>
        <p:spPr>
          <a:xfrm>
            <a:off x="5690844" y="5602376"/>
            <a:ext cx="1604" cy="11429"/>
          </a:xfrm>
          <a:prstGeom prst="rect">
            <a:avLst/>
          </a:prstGeom>
          <a:blipFill>
            <a:blip r:embed="rId1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5" name="object 2405"/>
          <p:cNvSpPr/>
          <p:nvPr/>
        </p:nvSpPr>
        <p:spPr>
          <a:xfrm>
            <a:off x="5686996" y="5596890"/>
            <a:ext cx="5080" cy="24130"/>
          </a:xfrm>
          <a:custGeom>
            <a:avLst/>
            <a:gdLst/>
            <a:ahLst/>
            <a:cxnLst/>
            <a:rect l="l" t="t" r="r" b="b"/>
            <a:pathLst>
              <a:path w="5079" h="24129">
                <a:moveTo>
                  <a:pt x="2628" y="0"/>
                </a:moveTo>
                <a:lnTo>
                  <a:pt x="1473" y="2044"/>
                </a:lnTo>
                <a:lnTo>
                  <a:pt x="584" y="4279"/>
                </a:lnTo>
                <a:lnTo>
                  <a:pt x="0" y="6692"/>
                </a:lnTo>
                <a:lnTo>
                  <a:pt x="292" y="7734"/>
                </a:lnTo>
                <a:lnTo>
                  <a:pt x="533" y="8801"/>
                </a:lnTo>
                <a:lnTo>
                  <a:pt x="1206" y="12941"/>
                </a:lnTo>
                <a:lnTo>
                  <a:pt x="977" y="15900"/>
                </a:lnTo>
                <a:lnTo>
                  <a:pt x="165" y="18618"/>
                </a:lnTo>
                <a:lnTo>
                  <a:pt x="647" y="20396"/>
                </a:lnTo>
                <a:lnTo>
                  <a:pt x="1282" y="22047"/>
                </a:lnTo>
                <a:lnTo>
                  <a:pt x="2044" y="23558"/>
                </a:lnTo>
                <a:lnTo>
                  <a:pt x="3162" y="21564"/>
                </a:lnTo>
                <a:lnTo>
                  <a:pt x="4038" y="19354"/>
                </a:lnTo>
                <a:lnTo>
                  <a:pt x="4610" y="16916"/>
                </a:lnTo>
                <a:lnTo>
                  <a:pt x="4140" y="15163"/>
                </a:lnTo>
                <a:lnTo>
                  <a:pt x="3848" y="13385"/>
                </a:lnTo>
                <a:lnTo>
                  <a:pt x="3964" y="8801"/>
                </a:lnTo>
                <a:lnTo>
                  <a:pt x="4203" y="7416"/>
                </a:lnTo>
                <a:lnTo>
                  <a:pt x="4762" y="5486"/>
                </a:lnTo>
                <a:lnTo>
                  <a:pt x="4279" y="3568"/>
                </a:lnTo>
                <a:lnTo>
                  <a:pt x="3555" y="1727"/>
                </a:lnTo>
                <a:lnTo>
                  <a:pt x="26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6" name="object 2406"/>
          <p:cNvSpPr/>
          <p:nvPr/>
        </p:nvSpPr>
        <p:spPr>
          <a:xfrm>
            <a:off x="5601703" y="5582463"/>
            <a:ext cx="41630" cy="44869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7" name="object 2407"/>
          <p:cNvSpPr/>
          <p:nvPr/>
        </p:nvSpPr>
        <p:spPr>
          <a:xfrm>
            <a:off x="5631599" y="5583987"/>
            <a:ext cx="4965" cy="3124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8" name="object 2408"/>
          <p:cNvSpPr/>
          <p:nvPr/>
        </p:nvSpPr>
        <p:spPr>
          <a:xfrm>
            <a:off x="5624347" y="5582463"/>
            <a:ext cx="21272" cy="29019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9" name="object 2409"/>
          <p:cNvSpPr/>
          <p:nvPr/>
        </p:nvSpPr>
        <p:spPr>
          <a:xfrm>
            <a:off x="5572988" y="5553430"/>
            <a:ext cx="76962" cy="76301"/>
          </a:xfrm>
          <a:prstGeom prst="rect">
            <a:avLst/>
          </a:prstGeom>
          <a:blipFill>
            <a:blip r:embed="rId1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0" name="object 2410"/>
          <p:cNvSpPr/>
          <p:nvPr/>
        </p:nvSpPr>
        <p:spPr>
          <a:xfrm>
            <a:off x="5572963" y="5569661"/>
            <a:ext cx="42075" cy="28422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1" name="object 2411"/>
          <p:cNvSpPr/>
          <p:nvPr/>
        </p:nvSpPr>
        <p:spPr>
          <a:xfrm>
            <a:off x="5601233" y="5580748"/>
            <a:ext cx="14795" cy="16306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2" name="object 2412"/>
          <p:cNvSpPr/>
          <p:nvPr/>
        </p:nvSpPr>
        <p:spPr>
          <a:xfrm>
            <a:off x="5598515" y="5591810"/>
            <a:ext cx="2839" cy="5994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3" name="object 2413"/>
          <p:cNvSpPr/>
          <p:nvPr/>
        </p:nvSpPr>
        <p:spPr>
          <a:xfrm>
            <a:off x="5577027" y="5590159"/>
            <a:ext cx="19926" cy="10553"/>
          </a:xfrm>
          <a:prstGeom prst="rect">
            <a:avLst/>
          </a:prstGeom>
          <a:blipFill>
            <a:blip r:embed="rId1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4" name="object 2414"/>
          <p:cNvSpPr/>
          <p:nvPr/>
        </p:nvSpPr>
        <p:spPr>
          <a:xfrm>
            <a:off x="5596585" y="5597804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943" y="0"/>
                </a:moveTo>
                <a:lnTo>
                  <a:pt x="1422" y="114"/>
                </a:lnTo>
                <a:lnTo>
                  <a:pt x="368" y="279"/>
                </a:lnTo>
                <a:lnTo>
                  <a:pt x="177" y="1955"/>
                </a:lnTo>
                <a:lnTo>
                  <a:pt x="0" y="2768"/>
                </a:lnTo>
                <a:lnTo>
                  <a:pt x="1231" y="2628"/>
                </a:lnTo>
                <a:lnTo>
                  <a:pt x="1422" y="1727"/>
                </a:lnTo>
                <a:lnTo>
                  <a:pt x="1663" y="850"/>
                </a:lnTo>
                <a:lnTo>
                  <a:pt x="19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5" name="object 2415"/>
          <p:cNvSpPr/>
          <p:nvPr/>
        </p:nvSpPr>
        <p:spPr>
          <a:xfrm>
            <a:off x="5569368" y="5550319"/>
            <a:ext cx="51435" cy="30480"/>
          </a:xfrm>
          <a:custGeom>
            <a:avLst/>
            <a:gdLst/>
            <a:ahLst/>
            <a:cxnLst/>
            <a:rect l="l" t="t" r="r" b="b"/>
            <a:pathLst>
              <a:path w="51435" h="30479">
                <a:moveTo>
                  <a:pt x="37625" y="3111"/>
                </a:moveTo>
                <a:lnTo>
                  <a:pt x="25476" y="3111"/>
                </a:lnTo>
                <a:lnTo>
                  <a:pt x="26885" y="3162"/>
                </a:lnTo>
                <a:lnTo>
                  <a:pt x="34368" y="5200"/>
                </a:lnTo>
                <a:lnTo>
                  <a:pt x="40301" y="9856"/>
                </a:lnTo>
                <a:lnTo>
                  <a:pt x="44489" y="16258"/>
                </a:lnTo>
                <a:lnTo>
                  <a:pt x="46736" y="23533"/>
                </a:lnTo>
                <a:lnTo>
                  <a:pt x="47129" y="25920"/>
                </a:lnTo>
                <a:lnTo>
                  <a:pt x="47047" y="28409"/>
                </a:lnTo>
                <a:lnTo>
                  <a:pt x="46659" y="30429"/>
                </a:lnTo>
                <a:lnTo>
                  <a:pt x="48018" y="29997"/>
                </a:lnTo>
                <a:lnTo>
                  <a:pt x="49428" y="29667"/>
                </a:lnTo>
                <a:lnTo>
                  <a:pt x="50888" y="29425"/>
                </a:lnTo>
                <a:lnTo>
                  <a:pt x="51113" y="28244"/>
                </a:lnTo>
                <a:lnTo>
                  <a:pt x="51231" y="27355"/>
                </a:lnTo>
                <a:lnTo>
                  <a:pt x="51320" y="26263"/>
                </a:lnTo>
                <a:lnTo>
                  <a:pt x="50088" y="23431"/>
                </a:lnTo>
                <a:lnTo>
                  <a:pt x="49314" y="20167"/>
                </a:lnTo>
                <a:lnTo>
                  <a:pt x="49241" y="18846"/>
                </a:lnTo>
                <a:lnTo>
                  <a:pt x="49199" y="14744"/>
                </a:lnTo>
                <a:lnTo>
                  <a:pt x="45256" y="8851"/>
                </a:lnTo>
                <a:lnTo>
                  <a:pt x="39857" y="4181"/>
                </a:lnTo>
                <a:lnTo>
                  <a:pt x="37625" y="3111"/>
                </a:lnTo>
                <a:close/>
              </a:path>
              <a:path w="51435" h="30479">
                <a:moveTo>
                  <a:pt x="26466" y="0"/>
                </a:moveTo>
                <a:lnTo>
                  <a:pt x="0" y="18846"/>
                </a:lnTo>
                <a:lnTo>
                  <a:pt x="1257" y="19989"/>
                </a:lnTo>
                <a:lnTo>
                  <a:pt x="2235" y="19786"/>
                </a:lnTo>
                <a:lnTo>
                  <a:pt x="3225" y="19621"/>
                </a:lnTo>
                <a:lnTo>
                  <a:pt x="4241" y="19519"/>
                </a:lnTo>
                <a:lnTo>
                  <a:pt x="7156" y="12900"/>
                </a:lnTo>
                <a:lnTo>
                  <a:pt x="11801" y="7710"/>
                </a:lnTo>
                <a:lnTo>
                  <a:pt x="17975" y="4323"/>
                </a:lnTo>
                <a:lnTo>
                  <a:pt x="25476" y="3111"/>
                </a:lnTo>
                <a:lnTo>
                  <a:pt x="37625" y="3111"/>
                </a:lnTo>
                <a:lnTo>
                  <a:pt x="33446" y="1107"/>
                </a:lnTo>
                <a:lnTo>
                  <a:pt x="26466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6" name="object 2416"/>
          <p:cNvSpPr/>
          <p:nvPr/>
        </p:nvSpPr>
        <p:spPr>
          <a:xfrm>
            <a:off x="5570626" y="5569826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984" y="0"/>
                </a:moveTo>
                <a:lnTo>
                  <a:pt x="1968" y="114"/>
                </a:lnTo>
                <a:lnTo>
                  <a:pt x="977" y="266"/>
                </a:lnTo>
                <a:lnTo>
                  <a:pt x="0" y="469"/>
                </a:lnTo>
                <a:lnTo>
                  <a:pt x="838" y="1282"/>
                </a:lnTo>
                <a:lnTo>
                  <a:pt x="1612" y="2133"/>
                </a:lnTo>
                <a:lnTo>
                  <a:pt x="2336" y="3048"/>
                </a:lnTo>
                <a:lnTo>
                  <a:pt x="2489" y="2006"/>
                </a:lnTo>
                <a:lnTo>
                  <a:pt x="2717" y="990"/>
                </a:lnTo>
                <a:lnTo>
                  <a:pt x="29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7" name="object 2417"/>
          <p:cNvSpPr/>
          <p:nvPr/>
        </p:nvSpPr>
        <p:spPr>
          <a:xfrm>
            <a:off x="5618564" y="5565063"/>
            <a:ext cx="2540" cy="12065"/>
          </a:xfrm>
          <a:custGeom>
            <a:avLst/>
            <a:gdLst/>
            <a:ahLst/>
            <a:cxnLst/>
            <a:rect l="l" t="t" r="r" b="b"/>
            <a:pathLst>
              <a:path w="2539" h="12064">
                <a:moveTo>
                  <a:pt x="4" y="0"/>
                </a:moveTo>
                <a:lnTo>
                  <a:pt x="0" y="3263"/>
                </a:lnTo>
                <a:lnTo>
                  <a:pt x="118" y="5422"/>
                </a:lnTo>
                <a:lnTo>
                  <a:pt x="893" y="8674"/>
                </a:lnTo>
                <a:lnTo>
                  <a:pt x="2125" y="11506"/>
                </a:lnTo>
                <a:lnTo>
                  <a:pt x="2392" y="6870"/>
                </a:lnTo>
                <a:lnTo>
                  <a:pt x="1566" y="3263"/>
                </a:lnTo>
                <a:lnTo>
                  <a:pt x="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8" name="object 2418"/>
          <p:cNvSpPr/>
          <p:nvPr/>
        </p:nvSpPr>
        <p:spPr>
          <a:xfrm>
            <a:off x="5602490" y="5582856"/>
            <a:ext cx="16979" cy="16522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9" name="object 2419"/>
          <p:cNvSpPr/>
          <p:nvPr/>
        </p:nvSpPr>
        <p:spPr>
          <a:xfrm>
            <a:off x="5600750" y="5596102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819" y="0"/>
                </a:moveTo>
                <a:lnTo>
                  <a:pt x="2057" y="355"/>
                </a:lnTo>
                <a:lnTo>
                  <a:pt x="1282" y="673"/>
                </a:lnTo>
                <a:lnTo>
                  <a:pt x="482" y="939"/>
                </a:lnTo>
                <a:lnTo>
                  <a:pt x="328" y="2146"/>
                </a:lnTo>
                <a:lnTo>
                  <a:pt x="203" y="2857"/>
                </a:lnTo>
                <a:lnTo>
                  <a:pt x="0" y="3759"/>
                </a:lnTo>
                <a:lnTo>
                  <a:pt x="596" y="3619"/>
                </a:lnTo>
                <a:lnTo>
                  <a:pt x="1752" y="3276"/>
                </a:lnTo>
                <a:lnTo>
                  <a:pt x="2031" y="2146"/>
                </a:lnTo>
                <a:lnTo>
                  <a:pt x="2434" y="939"/>
                </a:lnTo>
                <a:lnTo>
                  <a:pt x="28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0" name="object 2420"/>
          <p:cNvSpPr/>
          <p:nvPr/>
        </p:nvSpPr>
        <p:spPr>
          <a:xfrm>
            <a:off x="5597804" y="5597055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10">
                <a:moveTo>
                  <a:pt x="3416" y="0"/>
                </a:moveTo>
                <a:lnTo>
                  <a:pt x="2527" y="304"/>
                </a:lnTo>
                <a:lnTo>
                  <a:pt x="1625" y="558"/>
                </a:lnTo>
                <a:lnTo>
                  <a:pt x="711" y="749"/>
                </a:lnTo>
                <a:lnTo>
                  <a:pt x="347" y="1905"/>
                </a:lnTo>
                <a:lnTo>
                  <a:pt x="190" y="2476"/>
                </a:lnTo>
                <a:lnTo>
                  <a:pt x="0" y="3378"/>
                </a:lnTo>
                <a:lnTo>
                  <a:pt x="990" y="3238"/>
                </a:lnTo>
                <a:lnTo>
                  <a:pt x="1968" y="3048"/>
                </a:lnTo>
                <a:lnTo>
                  <a:pt x="2933" y="2819"/>
                </a:lnTo>
                <a:lnTo>
                  <a:pt x="3190" y="1600"/>
                </a:lnTo>
                <a:lnTo>
                  <a:pt x="3301" y="965"/>
                </a:lnTo>
                <a:lnTo>
                  <a:pt x="34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1" name="object 2421"/>
          <p:cNvSpPr/>
          <p:nvPr/>
        </p:nvSpPr>
        <p:spPr>
          <a:xfrm>
            <a:off x="5615038" y="5579732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219" y="0"/>
                </a:moveTo>
                <a:lnTo>
                  <a:pt x="3771" y="241"/>
                </a:lnTo>
                <a:lnTo>
                  <a:pt x="2349" y="584"/>
                </a:lnTo>
                <a:lnTo>
                  <a:pt x="990" y="1003"/>
                </a:lnTo>
                <a:lnTo>
                  <a:pt x="762" y="2197"/>
                </a:lnTo>
                <a:lnTo>
                  <a:pt x="402" y="3416"/>
                </a:lnTo>
                <a:lnTo>
                  <a:pt x="0" y="4445"/>
                </a:lnTo>
                <a:lnTo>
                  <a:pt x="1384" y="3860"/>
                </a:lnTo>
                <a:lnTo>
                  <a:pt x="2870" y="3416"/>
                </a:lnTo>
                <a:lnTo>
                  <a:pt x="4432" y="3124"/>
                </a:lnTo>
                <a:lnTo>
                  <a:pt x="4749" y="2120"/>
                </a:lnTo>
                <a:lnTo>
                  <a:pt x="5016" y="1079"/>
                </a:lnTo>
                <a:lnTo>
                  <a:pt x="521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2" name="object 2422"/>
          <p:cNvSpPr/>
          <p:nvPr/>
        </p:nvSpPr>
        <p:spPr>
          <a:xfrm>
            <a:off x="5536603" y="5566219"/>
            <a:ext cx="29387" cy="44704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3" name="object 2423"/>
          <p:cNvSpPr/>
          <p:nvPr/>
        </p:nvSpPr>
        <p:spPr>
          <a:xfrm>
            <a:off x="5530100" y="5566207"/>
            <a:ext cx="24320" cy="35763"/>
          </a:xfrm>
          <a:prstGeom prst="rect">
            <a:avLst/>
          </a:prstGeom>
          <a:blipFill>
            <a:blip r:embed="rId1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4" name="object 2424"/>
          <p:cNvSpPr/>
          <p:nvPr/>
        </p:nvSpPr>
        <p:spPr>
          <a:xfrm>
            <a:off x="5534863" y="5566054"/>
            <a:ext cx="38823" cy="43573"/>
          </a:xfrm>
          <a:prstGeom prst="rect">
            <a:avLst/>
          </a:prstGeom>
          <a:blipFill>
            <a:blip r:embed="rId1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5" name="object 2425"/>
          <p:cNvSpPr/>
          <p:nvPr/>
        </p:nvSpPr>
        <p:spPr>
          <a:xfrm>
            <a:off x="5548845" y="5571642"/>
            <a:ext cx="19240" cy="39090"/>
          </a:xfrm>
          <a:prstGeom prst="rect">
            <a:avLst/>
          </a:prstGeom>
          <a:blipFill>
            <a:blip r:embed="rId1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6" name="object 2426"/>
          <p:cNvSpPr/>
          <p:nvPr/>
        </p:nvSpPr>
        <p:spPr>
          <a:xfrm>
            <a:off x="5548854" y="5574258"/>
            <a:ext cx="25010" cy="24574"/>
          </a:xfrm>
          <a:prstGeom prst="rect">
            <a:avLst/>
          </a:prstGeom>
          <a:blipFill>
            <a:blip r:embed="rId1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7" name="object 2427"/>
          <p:cNvSpPr/>
          <p:nvPr/>
        </p:nvSpPr>
        <p:spPr>
          <a:xfrm>
            <a:off x="5526379" y="5562930"/>
            <a:ext cx="52108" cy="50393"/>
          </a:xfrm>
          <a:prstGeom prst="rect">
            <a:avLst/>
          </a:prstGeom>
          <a:blipFill>
            <a:blip r:embed="rId1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8" name="object 2428"/>
          <p:cNvSpPr/>
          <p:nvPr/>
        </p:nvSpPr>
        <p:spPr>
          <a:xfrm>
            <a:off x="5568950" y="556992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76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9" name="object 2429"/>
          <p:cNvSpPr/>
          <p:nvPr/>
        </p:nvSpPr>
        <p:spPr>
          <a:xfrm>
            <a:off x="5568302" y="5572912"/>
            <a:ext cx="9610" cy="22123"/>
          </a:xfrm>
          <a:prstGeom prst="rect">
            <a:avLst/>
          </a:prstGeom>
          <a:blipFill>
            <a:blip r:embed="rId1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0" name="object 2430"/>
          <p:cNvSpPr/>
          <p:nvPr/>
        </p:nvSpPr>
        <p:spPr>
          <a:xfrm>
            <a:off x="5568353" y="5570296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2273" y="0"/>
                </a:moveTo>
                <a:lnTo>
                  <a:pt x="0" y="3568"/>
                </a:lnTo>
                <a:lnTo>
                  <a:pt x="1447" y="3098"/>
                </a:lnTo>
                <a:lnTo>
                  <a:pt x="2984" y="2768"/>
                </a:lnTo>
                <a:lnTo>
                  <a:pt x="4597" y="2603"/>
                </a:lnTo>
                <a:lnTo>
                  <a:pt x="3886" y="1663"/>
                </a:lnTo>
                <a:lnTo>
                  <a:pt x="3111" y="800"/>
                </a:lnTo>
                <a:lnTo>
                  <a:pt x="227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1" name="object 2431"/>
          <p:cNvSpPr/>
          <p:nvPr/>
        </p:nvSpPr>
        <p:spPr>
          <a:xfrm>
            <a:off x="5483669" y="5584406"/>
            <a:ext cx="43306" cy="37122"/>
          </a:xfrm>
          <a:prstGeom prst="rect">
            <a:avLst/>
          </a:prstGeom>
          <a:blipFill>
            <a:blip r:embed="rId1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2" name="object 2432"/>
          <p:cNvSpPr/>
          <p:nvPr/>
        </p:nvSpPr>
        <p:spPr>
          <a:xfrm>
            <a:off x="5484253" y="5576646"/>
            <a:ext cx="21513" cy="17779"/>
          </a:xfrm>
          <a:prstGeom prst="rect">
            <a:avLst/>
          </a:prstGeom>
          <a:blipFill>
            <a:blip r:embed="rId1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3" name="object 2433"/>
          <p:cNvSpPr/>
          <p:nvPr/>
        </p:nvSpPr>
        <p:spPr>
          <a:xfrm>
            <a:off x="5483847" y="5576646"/>
            <a:ext cx="43482" cy="24993"/>
          </a:xfrm>
          <a:prstGeom prst="rect">
            <a:avLst/>
          </a:prstGeom>
          <a:blipFill>
            <a:blip r:embed="rId1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4" name="object 2434"/>
          <p:cNvSpPr/>
          <p:nvPr/>
        </p:nvSpPr>
        <p:spPr>
          <a:xfrm>
            <a:off x="5506382" y="5576659"/>
            <a:ext cx="20924" cy="27508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5" name="object 2435"/>
          <p:cNvSpPr/>
          <p:nvPr/>
        </p:nvSpPr>
        <p:spPr>
          <a:xfrm>
            <a:off x="5480329" y="5573534"/>
            <a:ext cx="51333" cy="50393"/>
          </a:xfrm>
          <a:prstGeom prst="rect">
            <a:avLst/>
          </a:prstGeom>
          <a:blipFill>
            <a:blip r:embed="rId10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6" name="object 2436"/>
          <p:cNvSpPr/>
          <p:nvPr/>
        </p:nvSpPr>
        <p:spPr>
          <a:xfrm>
            <a:off x="5525674" y="5583288"/>
            <a:ext cx="5929" cy="18872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7" name="object 2437"/>
          <p:cNvSpPr/>
          <p:nvPr/>
        </p:nvSpPr>
        <p:spPr>
          <a:xfrm>
            <a:off x="5529478" y="5602033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469" y="749"/>
                </a:lnTo>
                <a:lnTo>
                  <a:pt x="975" y="1473"/>
                </a:lnTo>
                <a:lnTo>
                  <a:pt x="1511" y="2133"/>
                </a:lnTo>
                <a:lnTo>
                  <a:pt x="1665" y="1460"/>
                </a:lnTo>
                <a:lnTo>
                  <a:pt x="1904" y="127"/>
                </a:lnTo>
                <a:lnTo>
                  <a:pt x="1689" y="12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8" name="object 2438"/>
          <p:cNvSpPr/>
          <p:nvPr/>
        </p:nvSpPr>
        <p:spPr>
          <a:xfrm>
            <a:off x="5436552" y="5582501"/>
            <a:ext cx="42151" cy="44830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9" name="object 2439"/>
          <p:cNvSpPr/>
          <p:nvPr/>
        </p:nvSpPr>
        <p:spPr>
          <a:xfrm>
            <a:off x="5440527" y="5582628"/>
            <a:ext cx="13970" cy="7670"/>
          </a:xfrm>
          <a:prstGeom prst="rect">
            <a:avLst/>
          </a:prstGeom>
          <a:blipFill>
            <a:blip r:embed="rId10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0" name="object 2440"/>
          <p:cNvSpPr/>
          <p:nvPr/>
        </p:nvSpPr>
        <p:spPr>
          <a:xfrm>
            <a:off x="5438711" y="5582463"/>
            <a:ext cx="35915" cy="10464"/>
          </a:xfrm>
          <a:prstGeom prst="rect">
            <a:avLst/>
          </a:prstGeom>
          <a:blipFill>
            <a:blip r:embed="rId10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1" name="object 2441"/>
          <p:cNvSpPr/>
          <p:nvPr/>
        </p:nvSpPr>
        <p:spPr>
          <a:xfrm>
            <a:off x="5460187" y="5582615"/>
            <a:ext cx="16471" cy="13411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2" name="object 2442"/>
          <p:cNvSpPr/>
          <p:nvPr/>
        </p:nvSpPr>
        <p:spPr>
          <a:xfrm>
            <a:off x="5433910" y="5581446"/>
            <a:ext cx="48895" cy="48895"/>
          </a:xfrm>
          <a:custGeom>
            <a:avLst/>
            <a:gdLst/>
            <a:ahLst/>
            <a:cxnLst/>
            <a:rect l="l" t="t" r="r" b="b"/>
            <a:pathLst>
              <a:path w="48895" h="48895">
                <a:moveTo>
                  <a:pt x="3987" y="33197"/>
                </a:moveTo>
                <a:lnTo>
                  <a:pt x="3454" y="35153"/>
                </a:lnTo>
                <a:lnTo>
                  <a:pt x="2730" y="36957"/>
                </a:lnTo>
                <a:lnTo>
                  <a:pt x="1841" y="38608"/>
                </a:lnTo>
                <a:lnTo>
                  <a:pt x="6730" y="45097"/>
                </a:lnTo>
                <a:lnTo>
                  <a:pt x="14554" y="48285"/>
                </a:lnTo>
                <a:lnTo>
                  <a:pt x="22453" y="48285"/>
                </a:lnTo>
                <a:lnTo>
                  <a:pt x="30675" y="47116"/>
                </a:lnTo>
                <a:lnTo>
                  <a:pt x="33341" y="45885"/>
                </a:lnTo>
                <a:lnTo>
                  <a:pt x="22504" y="45885"/>
                </a:lnTo>
                <a:lnTo>
                  <a:pt x="21323" y="45847"/>
                </a:lnTo>
                <a:lnTo>
                  <a:pt x="13207" y="45415"/>
                </a:lnTo>
                <a:lnTo>
                  <a:pt x="7200" y="40017"/>
                </a:lnTo>
                <a:lnTo>
                  <a:pt x="3987" y="33197"/>
                </a:lnTo>
                <a:close/>
              </a:path>
              <a:path w="48895" h="48895">
                <a:moveTo>
                  <a:pt x="42748" y="14579"/>
                </a:moveTo>
                <a:lnTo>
                  <a:pt x="43726" y="16776"/>
                </a:lnTo>
                <a:lnTo>
                  <a:pt x="44411" y="19100"/>
                </a:lnTo>
                <a:lnTo>
                  <a:pt x="44792" y="21424"/>
                </a:lnTo>
                <a:lnTo>
                  <a:pt x="44023" y="30926"/>
                </a:lnTo>
                <a:lnTo>
                  <a:pt x="39235" y="38703"/>
                </a:lnTo>
                <a:lnTo>
                  <a:pt x="31653" y="43956"/>
                </a:lnTo>
                <a:lnTo>
                  <a:pt x="22504" y="45885"/>
                </a:lnTo>
                <a:lnTo>
                  <a:pt x="33341" y="45885"/>
                </a:lnTo>
                <a:lnTo>
                  <a:pt x="38219" y="43632"/>
                </a:lnTo>
                <a:lnTo>
                  <a:pt x="44350" y="37864"/>
                </a:lnTo>
                <a:lnTo>
                  <a:pt x="48336" y="29845"/>
                </a:lnTo>
                <a:lnTo>
                  <a:pt x="46596" y="26619"/>
                </a:lnTo>
                <a:lnTo>
                  <a:pt x="45491" y="22745"/>
                </a:lnTo>
                <a:lnTo>
                  <a:pt x="45292" y="19100"/>
                </a:lnTo>
                <a:lnTo>
                  <a:pt x="45364" y="16001"/>
                </a:lnTo>
                <a:lnTo>
                  <a:pt x="45504" y="15100"/>
                </a:lnTo>
                <a:lnTo>
                  <a:pt x="44576" y="14973"/>
                </a:lnTo>
                <a:lnTo>
                  <a:pt x="43649" y="14795"/>
                </a:lnTo>
                <a:lnTo>
                  <a:pt x="42748" y="14579"/>
                </a:lnTo>
                <a:close/>
              </a:path>
              <a:path w="48895" h="48895">
                <a:moveTo>
                  <a:pt x="380" y="11391"/>
                </a:moveTo>
                <a:lnTo>
                  <a:pt x="0" y="12064"/>
                </a:lnTo>
                <a:lnTo>
                  <a:pt x="1015" y="13373"/>
                </a:lnTo>
                <a:lnTo>
                  <a:pt x="1904" y="14795"/>
                </a:lnTo>
                <a:lnTo>
                  <a:pt x="2641" y="16281"/>
                </a:lnTo>
                <a:lnTo>
                  <a:pt x="3187" y="14566"/>
                </a:lnTo>
                <a:lnTo>
                  <a:pt x="3911" y="12966"/>
                </a:lnTo>
                <a:lnTo>
                  <a:pt x="4800" y="11480"/>
                </a:lnTo>
                <a:lnTo>
                  <a:pt x="380" y="11391"/>
                </a:lnTo>
                <a:close/>
              </a:path>
              <a:path w="48895" h="48895">
                <a:moveTo>
                  <a:pt x="25793" y="0"/>
                </a:moveTo>
                <a:lnTo>
                  <a:pt x="25552" y="368"/>
                </a:lnTo>
                <a:lnTo>
                  <a:pt x="25044" y="1054"/>
                </a:lnTo>
                <a:lnTo>
                  <a:pt x="26276" y="1168"/>
                </a:lnTo>
                <a:lnTo>
                  <a:pt x="2579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3" name="object 2443"/>
          <p:cNvSpPr/>
          <p:nvPr/>
        </p:nvSpPr>
        <p:spPr>
          <a:xfrm>
            <a:off x="5435790" y="5579402"/>
            <a:ext cx="21056" cy="11163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4" name="object 2444"/>
          <p:cNvSpPr/>
          <p:nvPr/>
        </p:nvSpPr>
        <p:spPr>
          <a:xfrm>
            <a:off x="5434291" y="5579351"/>
            <a:ext cx="26034" cy="13970"/>
          </a:xfrm>
          <a:custGeom>
            <a:avLst/>
            <a:gdLst/>
            <a:ahLst/>
            <a:cxnLst/>
            <a:rect l="l" t="t" r="r" b="b"/>
            <a:pathLst>
              <a:path w="26035" h="13970">
                <a:moveTo>
                  <a:pt x="6235" y="10934"/>
                </a:moveTo>
                <a:lnTo>
                  <a:pt x="5105" y="11112"/>
                </a:lnTo>
                <a:lnTo>
                  <a:pt x="1498" y="11163"/>
                </a:lnTo>
                <a:lnTo>
                  <a:pt x="965" y="11912"/>
                </a:lnTo>
                <a:lnTo>
                  <a:pt x="457" y="12674"/>
                </a:lnTo>
                <a:lnTo>
                  <a:pt x="0" y="13487"/>
                </a:lnTo>
                <a:lnTo>
                  <a:pt x="2743" y="13614"/>
                </a:lnTo>
                <a:lnTo>
                  <a:pt x="4419" y="13563"/>
                </a:lnTo>
                <a:lnTo>
                  <a:pt x="4965" y="12636"/>
                </a:lnTo>
                <a:lnTo>
                  <a:pt x="5575" y="11760"/>
                </a:lnTo>
                <a:lnTo>
                  <a:pt x="6235" y="10934"/>
                </a:lnTo>
                <a:close/>
              </a:path>
              <a:path w="26035" h="13970">
                <a:moveTo>
                  <a:pt x="24701" y="0"/>
                </a:moveTo>
                <a:lnTo>
                  <a:pt x="22567" y="38"/>
                </a:lnTo>
                <a:lnTo>
                  <a:pt x="21882" y="1193"/>
                </a:lnTo>
                <a:lnTo>
                  <a:pt x="21094" y="2273"/>
                </a:lnTo>
                <a:lnTo>
                  <a:pt x="20205" y="3276"/>
                </a:lnTo>
                <a:lnTo>
                  <a:pt x="24676" y="3149"/>
                </a:lnTo>
                <a:lnTo>
                  <a:pt x="25412" y="2095"/>
                </a:lnTo>
                <a:lnTo>
                  <a:pt x="25146" y="1422"/>
                </a:lnTo>
                <a:lnTo>
                  <a:pt x="2470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5" name="object 2445"/>
          <p:cNvSpPr/>
          <p:nvPr/>
        </p:nvSpPr>
        <p:spPr>
          <a:xfrm>
            <a:off x="5464289" y="5580113"/>
            <a:ext cx="15916" cy="13995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6" name="object 2446"/>
          <p:cNvSpPr/>
          <p:nvPr/>
        </p:nvSpPr>
        <p:spPr>
          <a:xfrm>
            <a:off x="5459704" y="5579478"/>
            <a:ext cx="20320" cy="17145"/>
          </a:xfrm>
          <a:custGeom>
            <a:avLst/>
            <a:gdLst/>
            <a:ahLst/>
            <a:cxnLst/>
            <a:rect l="l" t="t" r="r" b="b"/>
            <a:pathLst>
              <a:path w="20320" h="17145">
                <a:moveTo>
                  <a:pt x="14922" y="12788"/>
                </a:moveTo>
                <a:lnTo>
                  <a:pt x="15697" y="13982"/>
                </a:lnTo>
                <a:lnTo>
                  <a:pt x="16456" y="15430"/>
                </a:lnTo>
                <a:lnTo>
                  <a:pt x="16954" y="16535"/>
                </a:lnTo>
                <a:lnTo>
                  <a:pt x="17856" y="16763"/>
                </a:lnTo>
                <a:lnTo>
                  <a:pt x="18783" y="16941"/>
                </a:lnTo>
                <a:lnTo>
                  <a:pt x="19710" y="17068"/>
                </a:lnTo>
                <a:lnTo>
                  <a:pt x="19837" y="16243"/>
                </a:lnTo>
                <a:lnTo>
                  <a:pt x="20035" y="15239"/>
                </a:lnTo>
                <a:lnTo>
                  <a:pt x="20180" y="14630"/>
                </a:lnTo>
                <a:lnTo>
                  <a:pt x="18287" y="14274"/>
                </a:lnTo>
                <a:lnTo>
                  <a:pt x="16535" y="13639"/>
                </a:lnTo>
                <a:lnTo>
                  <a:pt x="14922" y="12788"/>
                </a:lnTo>
                <a:close/>
              </a:path>
              <a:path w="20320" h="17145">
                <a:moveTo>
                  <a:pt x="1181" y="0"/>
                </a:moveTo>
                <a:lnTo>
                  <a:pt x="825" y="685"/>
                </a:lnTo>
                <a:lnTo>
                  <a:pt x="0" y="1968"/>
                </a:lnTo>
                <a:lnTo>
                  <a:pt x="482" y="3136"/>
                </a:lnTo>
                <a:lnTo>
                  <a:pt x="2806" y="3428"/>
                </a:lnTo>
                <a:lnTo>
                  <a:pt x="4952" y="4152"/>
                </a:lnTo>
                <a:lnTo>
                  <a:pt x="6908" y="5194"/>
                </a:lnTo>
                <a:lnTo>
                  <a:pt x="5981" y="3759"/>
                </a:lnTo>
                <a:lnTo>
                  <a:pt x="5206" y="2222"/>
                </a:lnTo>
                <a:lnTo>
                  <a:pt x="4584" y="634"/>
                </a:lnTo>
                <a:lnTo>
                  <a:pt x="3467" y="342"/>
                </a:lnTo>
                <a:lnTo>
                  <a:pt x="2324" y="126"/>
                </a:lnTo>
                <a:lnTo>
                  <a:pt x="1181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7" name="object 2447"/>
          <p:cNvSpPr/>
          <p:nvPr/>
        </p:nvSpPr>
        <p:spPr>
          <a:xfrm>
            <a:off x="5458993" y="5579351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229" y="800"/>
                </a:lnTo>
                <a:lnTo>
                  <a:pt x="459" y="1460"/>
                </a:lnTo>
                <a:lnTo>
                  <a:pt x="711" y="2095"/>
                </a:lnTo>
                <a:lnTo>
                  <a:pt x="1153" y="1422"/>
                </a:lnTo>
                <a:lnTo>
                  <a:pt x="1892" y="127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8" name="object 2448"/>
          <p:cNvSpPr/>
          <p:nvPr/>
        </p:nvSpPr>
        <p:spPr>
          <a:xfrm>
            <a:off x="5479160" y="5596547"/>
            <a:ext cx="4445" cy="15240"/>
          </a:xfrm>
          <a:custGeom>
            <a:avLst/>
            <a:gdLst/>
            <a:ahLst/>
            <a:cxnLst/>
            <a:rect l="l" t="t" r="r" b="b"/>
            <a:pathLst>
              <a:path w="4445" h="15239">
                <a:moveTo>
                  <a:pt x="253" y="0"/>
                </a:moveTo>
                <a:lnTo>
                  <a:pt x="0" y="3136"/>
                </a:lnTo>
                <a:lnTo>
                  <a:pt x="253" y="7645"/>
                </a:lnTo>
                <a:lnTo>
                  <a:pt x="1358" y="11506"/>
                </a:lnTo>
                <a:lnTo>
                  <a:pt x="3098" y="14744"/>
                </a:lnTo>
                <a:lnTo>
                  <a:pt x="3695" y="12712"/>
                </a:lnTo>
                <a:lnTo>
                  <a:pt x="4076" y="10502"/>
                </a:lnTo>
                <a:lnTo>
                  <a:pt x="4343" y="5422"/>
                </a:lnTo>
                <a:lnTo>
                  <a:pt x="3949" y="2768"/>
                </a:lnTo>
                <a:lnTo>
                  <a:pt x="3111" y="266"/>
                </a:lnTo>
                <a:lnTo>
                  <a:pt x="2159" y="215"/>
                </a:lnTo>
                <a:lnTo>
                  <a:pt x="2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9" name="object 2449"/>
          <p:cNvSpPr/>
          <p:nvPr/>
        </p:nvSpPr>
        <p:spPr>
          <a:xfrm>
            <a:off x="5479884" y="5592483"/>
            <a:ext cx="1396" cy="1828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0" name="object 2450"/>
          <p:cNvSpPr/>
          <p:nvPr/>
        </p:nvSpPr>
        <p:spPr>
          <a:xfrm>
            <a:off x="5479415" y="5594108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469" y="0"/>
                </a:moveTo>
                <a:lnTo>
                  <a:pt x="238" y="1015"/>
                </a:lnTo>
                <a:lnTo>
                  <a:pt x="0" y="2438"/>
                </a:lnTo>
                <a:lnTo>
                  <a:pt x="952" y="2578"/>
                </a:lnTo>
                <a:lnTo>
                  <a:pt x="2857" y="2705"/>
                </a:lnTo>
                <a:lnTo>
                  <a:pt x="2483" y="1612"/>
                </a:lnTo>
                <a:lnTo>
                  <a:pt x="2146" y="800"/>
                </a:lnTo>
                <a:lnTo>
                  <a:pt x="1866" y="203"/>
                </a:lnTo>
                <a:lnTo>
                  <a:pt x="1384" y="152"/>
                </a:lnTo>
                <a:lnTo>
                  <a:pt x="4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1" name="object 2451"/>
          <p:cNvSpPr/>
          <p:nvPr/>
        </p:nvSpPr>
        <p:spPr>
          <a:xfrm>
            <a:off x="5391949" y="5586323"/>
            <a:ext cx="41478" cy="44869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2" name="object 2452"/>
          <p:cNvSpPr/>
          <p:nvPr/>
        </p:nvSpPr>
        <p:spPr>
          <a:xfrm>
            <a:off x="5421579" y="5588279"/>
            <a:ext cx="2755" cy="1676"/>
          </a:xfrm>
          <a:prstGeom prst="rect">
            <a:avLst/>
          </a:prstGeom>
          <a:blipFill>
            <a:blip r:embed="rId10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3" name="object 2453"/>
          <p:cNvSpPr/>
          <p:nvPr/>
        </p:nvSpPr>
        <p:spPr>
          <a:xfrm>
            <a:off x="5430773" y="5598998"/>
            <a:ext cx="3987" cy="17246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4" name="object 2454"/>
          <p:cNvSpPr/>
          <p:nvPr/>
        </p:nvSpPr>
        <p:spPr>
          <a:xfrm>
            <a:off x="5388825" y="5583250"/>
            <a:ext cx="46990" cy="50800"/>
          </a:xfrm>
          <a:custGeom>
            <a:avLst/>
            <a:gdLst/>
            <a:ahLst/>
            <a:cxnLst/>
            <a:rect l="l" t="t" r="r" b="b"/>
            <a:pathLst>
              <a:path w="46989" h="50800">
                <a:moveTo>
                  <a:pt x="3124" y="31546"/>
                </a:moveTo>
                <a:lnTo>
                  <a:pt x="2273" y="33426"/>
                </a:lnTo>
                <a:lnTo>
                  <a:pt x="1219" y="35115"/>
                </a:lnTo>
                <a:lnTo>
                  <a:pt x="0" y="36639"/>
                </a:lnTo>
                <a:lnTo>
                  <a:pt x="4123" y="42672"/>
                </a:lnTo>
                <a:lnTo>
                  <a:pt x="9639" y="46955"/>
                </a:lnTo>
                <a:lnTo>
                  <a:pt x="16098" y="49508"/>
                </a:lnTo>
                <a:lnTo>
                  <a:pt x="23050" y="50355"/>
                </a:lnTo>
                <a:lnTo>
                  <a:pt x="30110" y="49499"/>
                </a:lnTo>
                <a:lnTo>
                  <a:pt x="34123" y="47955"/>
                </a:lnTo>
                <a:lnTo>
                  <a:pt x="23101" y="47955"/>
                </a:lnTo>
                <a:lnTo>
                  <a:pt x="21920" y="47917"/>
                </a:lnTo>
                <a:lnTo>
                  <a:pt x="12369" y="47409"/>
                </a:lnTo>
                <a:lnTo>
                  <a:pt x="5740" y="40017"/>
                </a:lnTo>
                <a:lnTo>
                  <a:pt x="3124" y="31546"/>
                </a:lnTo>
                <a:close/>
              </a:path>
              <a:path w="46989" h="50800">
                <a:moveTo>
                  <a:pt x="44615" y="33007"/>
                </a:moveTo>
                <a:lnTo>
                  <a:pt x="41333" y="39039"/>
                </a:lnTo>
                <a:lnTo>
                  <a:pt x="36310" y="43767"/>
                </a:lnTo>
                <a:lnTo>
                  <a:pt x="30061" y="46851"/>
                </a:lnTo>
                <a:lnTo>
                  <a:pt x="23101" y="47955"/>
                </a:lnTo>
                <a:lnTo>
                  <a:pt x="34123" y="47955"/>
                </a:lnTo>
                <a:lnTo>
                  <a:pt x="36752" y="46943"/>
                </a:lnTo>
                <a:lnTo>
                  <a:pt x="42515" y="42709"/>
                </a:lnTo>
                <a:lnTo>
                  <a:pt x="46939" y="36817"/>
                </a:lnTo>
                <a:lnTo>
                  <a:pt x="46062" y="35648"/>
                </a:lnTo>
                <a:lnTo>
                  <a:pt x="45288" y="34378"/>
                </a:lnTo>
                <a:lnTo>
                  <a:pt x="44615" y="33007"/>
                </a:lnTo>
                <a:close/>
              </a:path>
              <a:path w="46989" h="50800">
                <a:moveTo>
                  <a:pt x="35509" y="6705"/>
                </a:moveTo>
                <a:lnTo>
                  <a:pt x="38671" y="8991"/>
                </a:lnTo>
                <a:lnTo>
                  <a:pt x="41173" y="12192"/>
                </a:lnTo>
                <a:lnTo>
                  <a:pt x="42913" y="15760"/>
                </a:lnTo>
                <a:lnTo>
                  <a:pt x="43446" y="13804"/>
                </a:lnTo>
                <a:lnTo>
                  <a:pt x="44183" y="11976"/>
                </a:lnTo>
                <a:lnTo>
                  <a:pt x="45097" y="10261"/>
                </a:lnTo>
                <a:lnTo>
                  <a:pt x="44475" y="9486"/>
                </a:lnTo>
                <a:lnTo>
                  <a:pt x="41338" y="9080"/>
                </a:lnTo>
                <a:lnTo>
                  <a:pt x="38290" y="8153"/>
                </a:lnTo>
                <a:lnTo>
                  <a:pt x="35509" y="6705"/>
                </a:lnTo>
                <a:close/>
              </a:path>
              <a:path w="46989" h="50800">
                <a:moveTo>
                  <a:pt x="9327" y="7047"/>
                </a:moveTo>
                <a:lnTo>
                  <a:pt x="5638" y="7531"/>
                </a:lnTo>
                <a:lnTo>
                  <a:pt x="4724" y="8394"/>
                </a:lnTo>
                <a:lnTo>
                  <a:pt x="3860" y="9334"/>
                </a:lnTo>
                <a:lnTo>
                  <a:pt x="3086" y="10325"/>
                </a:lnTo>
                <a:lnTo>
                  <a:pt x="3784" y="11709"/>
                </a:lnTo>
                <a:lnTo>
                  <a:pt x="4356" y="13144"/>
                </a:lnTo>
                <a:lnTo>
                  <a:pt x="4775" y="14643"/>
                </a:lnTo>
                <a:lnTo>
                  <a:pt x="8394" y="7670"/>
                </a:lnTo>
                <a:lnTo>
                  <a:pt x="9327" y="7047"/>
                </a:lnTo>
                <a:close/>
              </a:path>
              <a:path w="46989" h="50800">
                <a:moveTo>
                  <a:pt x="15252" y="3086"/>
                </a:moveTo>
                <a:lnTo>
                  <a:pt x="9327" y="7047"/>
                </a:lnTo>
                <a:lnTo>
                  <a:pt x="11353" y="6781"/>
                </a:lnTo>
                <a:lnTo>
                  <a:pt x="16878" y="4343"/>
                </a:lnTo>
                <a:lnTo>
                  <a:pt x="18171" y="3096"/>
                </a:lnTo>
                <a:lnTo>
                  <a:pt x="15252" y="3086"/>
                </a:lnTo>
                <a:close/>
              </a:path>
              <a:path w="46989" h="50800">
                <a:moveTo>
                  <a:pt x="23964" y="0"/>
                </a:moveTo>
                <a:lnTo>
                  <a:pt x="22034" y="139"/>
                </a:lnTo>
                <a:lnTo>
                  <a:pt x="21094" y="279"/>
                </a:lnTo>
                <a:lnTo>
                  <a:pt x="18171" y="3096"/>
                </a:lnTo>
                <a:lnTo>
                  <a:pt x="25526" y="3124"/>
                </a:lnTo>
                <a:lnTo>
                  <a:pt x="28155" y="3263"/>
                </a:lnTo>
                <a:lnTo>
                  <a:pt x="30568" y="3949"/>
                </a:lnTo>
                <a:lnTo>
                  <a:pt x="32753" y="5029"/>
                </a:lnTo>
                <a:lnTo>
                  <a:pt x="30835" y="3683"/>
                </a:lnTo>
                <a:lnTo>
                  <a:pt x="29108" y="2044"/>
                </a:lnTo>
                <a:lnTo>
                  <a:pt x="27647" y="114"/>
                </a:lnTo>
                <a:lnTo>
                  <a:pt x="23964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5" name="object 2455"/>
          <p:cNvSpPr/>
          <p:nvPr/>
        </p:nvSpPr>
        <p:spPr>
          <a:xfrm>
            <a:off x="5424233" y="5585638"/>
            <a:ext cx="5397" cy="3454"/>
          </a:xfrm>
          <a:prstGeom prst="rect">
            <a:avLst/>
          </a:prstGeom>
          <a:blipFill>
            <a:blip r:embed="rId10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6" name="object 2456"/>
          <p:cNvSpPr/>
          <p:nvPr/>
        </p:nvSpPr>
        <p:spPr>
          <a:xfrm>
            <a:off x="5416473" y="5583364"/>
            <a:ext cx="17145" cy="9525"/>
          </a:xfrm>
          <a:custGeom>
            <a:avLst/>
            <a:gdLst/>
            <a:ahLst/>
            <a:cxnLst/>
            <a:rect l="l" t="t" r="r" b="b"/>
            <a:pathLst>
              <a:path w="17145" h="9525">
                <a:moveTo>
                  <a:pt x="0" y="0"/>
                </a:moveTo>
                <a:lnTo>
                  <a:pt x="1460" y="1930"/>
                </a:lnTo>
                <a:lnTo>
                  <a:pt x="3187" y="3568"/>
                </a:lnTo>
                <a:lnTo>
                  <a:pt x="5105" y="4914"/>
                </a:lnTo>
                <a:lnTo>
                  <a:pt x="6070" y="5397"/>
                </a:lnTo>
                <a:lnTo>
                  <a:pt x="6997" y="5956"/>
                </a:lnTo>
                <a:lnTo>
                  <a:pt x="7861" y="6591"/>
                </a:lnTo>
                <a:lnTo>
                  <a:pt x="10684" y="8051"/>
                </a:lnTo>
                <a:lnTo>
                  <a:pt x="13690" y="8966"/>
                </a:lnTo>
                <a:lnTo>
                  <a:pt x="16827" y="9372"/>
                </a:lnTo>
                <a:lnTo>
                  <a:pt x="15722" y="8039"/>
                </a:lnTo>
                <a:lnTo>
                  <a:pt x="14503" y="6832"/>
                </a:lnTo>
                <a:lnTo>
                  <a:pt x="13169" y="5727"/>
                </a:lnTo>
                <a:lnTo>
                  <a:pt x="11163" y="4889"/>
                </a:lnTo>
                <a:lnTo>
                  <a:pt x="9359" y="3708"/>
                </a:lnTo>
                <a:lnTo>
                  <a:pt x="7759" y="2273"/>
                </a:lnTo>
                <a:lnTo>
                  <a:pt x="5308" y="1104"/>
                </a:lnTo>
                <a:lnTo>
                  <a:pt x="2692" y="304"/>
                </a:lnTo>
                <a:lnTo>
                  <a:pt x="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7" name="object 2457"/>
          <p:cNvSpPr/>
          <p:nvPr/>
        </p:nvSpPr>
        <p:spPr>
          <a:xfrm>
            <a:off x="5394464" y="5583529"/>
            <a:ext cx="15875" cy="7620"/>
          </a:xfrm>
          <a:custGeom>
            <a:avLst/>
            <a:gdLst/>
            <a:ahLst/>
            <a:cxnLst/>
            <a:rect l="l" t="t" r="r" b="b"/>
            <a:pathLst>
              <a:path w="15875" h="7620">
                <a:moveTo>
                  <a:pt x="15443" y="0"/>
                </a:moveTo>
                <a:lnTo>
                  <a:pt x="9410" y="863"/>
                </a:lnTo>
                <a:lnTo>
                  <a:pt x="4063" y="3403"/>
                </a:lnTo>
                <a:lnTo>
                  <a:pt x="0" y="7251"/>
                </a:lnTo>
                <a:lnTo>
                  <a:pt x="5714" y="6502"/>
                </a:lnTo>
                <a:lnTo>
                  <a:pt x="11226" y="4063"/>
                </a:lnTo>
                <a:lnTo>
                  <a:pt x="1544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8" name="object 2458"/>
          <p:cNvSpPr/>
          <p:nvPr/>
        </p:nvSpPr>
        <p:spPr>
          <a:xfrm>
            <a:off x="5435282" y="5597728"/>
            <a:ext cx="3771" cy="16929"/>
          </a:xfrm>
          <a:prstGeom prst="rect">
            <a:avLst/>
          </a:prstGeom>
          <a:blipFill>
            <a:blip r:embed="rId1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9" name="object 2459"/>
          <p:cNvSpPr/>
          <p:nvPr/>
        </p:nvSpPr>
        <p:spPr>
          <a:xfrm>
            <a:off x="5431739" y="5593512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2184" y="0"/>
                </a:moveTo>
                <a:lnTo>
                  <a:pt x="1269" y="1701"/>
                </a:lnTo>
                <a:lnTo>
                  <a:pt x="533" y="3543"/>
                </a:lnTo>
                <a:lnTo>
                  <a:pt x="0" y="5486"/>
                </a:lnTo>
                <a:lnTo>
                  <a:pt x="1206" y="7950"/>
                </a:lnTo>
                <a:lnTo>
                  <a:pt x="2044" y="10591"/>
                </a:lnTo>
                <a:lnTo>
                  <a:pt x="3022" y="16598"/>
                </a:lnTo>
                <a:lnTo>
                  <a:pt x="2692" y="19812"/>
                </a:lnTo>
                <a:lnTo>
                  <a:pt x="1701" y="22733"/>
                </a:lnTo>
                <a:lnTo>
                  <a:pt x="2374" y="24104"/>
                </a:lnTo>
                <a:lnTo>
                  <a:pt x="3149" y="25387"/>
                </a:lnTo>
                <a:lnTo>
                  <a:pt x="4025" y="26543"/>
                </a:lnTo>
                <a:lnTo>
                  <a:pt x="4914" y="24892"/>
                </a:lnTo>
                <a:lnTo>
                  <a:pt x="5638" y="23088"/>
                </a:lnTo>
                <a:lnTo>
                  <a:pt x="6159" y="21132"/>
                </a:lnTo>
                <a:lnTo>
                  <a:pt x="4673" y="17983"/>
                </a:lnTo>
                <a:lnTo>
                  <a:pt x="3771" y="14528"/>
                </a:lnTo>
                <a:lnTo>
                  <a:pt x="3555" y="11112"/>
                </a:lnTo>
                <a:lnTo>
                  <a:pt x="3695" y="8686"/>
                </a:lnTo>
                <a:lnTo>
                  <a:pt x="4114" y="6375"/>
                </a:lnTo>
                <a:lnTo>
                  <a:pt x="4825" y="4216"/>
                </a:lnTo>
                <a:lnTo>
                  <a:pt x="4089" y="2730"/>
                </a:lnTo>
                <a:lnTo>
                  <a:pt x="3200" y="1308"/>
                </a:lnTo>
                <a:lnTo>
                  <a:pt x="218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0" name="object 2460"/>
          <p:cNvSpPr/>
          <p:nvPr/>
        </p:nvSpPr>
        <p:spPr>
          <a:xfrm>
            <a:off x="5346933" y="5582463"/>
            <a:ext cx="41778" cy="44869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1" name="object 2461"/>
          <p:cNvSpPr/>
          <p:nvPr/>
        </p:nvSpPr>
        <p:spPr>
          <a:xfrm>
            <a:off x="5370969" y="5582589"/>
            <a:ext cx="13258" cy="7734"/>
          </a:xfrm>
          <a:prstGeom prst="rect">
            <a:avLst/>
          </a:prstGeom>
          <a:blipFill>
            <a:blip r:embed="rId1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2" name="object 2462"/>
          <p:cNvSpPr/>
          <p:nvPr/>
        </p:nvSpPr>
        <p:spPr>
          <a:xfrm>
            <a:off x="5386260" y="5598795"/>
            <a:ext cx="4229" cy="17119"/>
          </a:xfrm>
          <a:prstGeom prst="rect">
            <a:avLst/>
          </a:prstGeom>
          <a:blipFill>
            <a:blip r:embed="rId1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3" name="object 2463"/>
          <p:cNvSpPr/>
          <p:nvPr/>
        </p:nvSpPr>
        <p:spPr>
          <a:xfrm>
            <a:off x="5344096" y="5579351"/>
            <a:ext cx="48260" cy="50800"/>
          </a:xfrm>
          <a:custGeom>
            <a:avLst/>
            <a:gdLst/>
            <a:ahLst/>
            <a:cxnLst/>
            <a:rect l="l" t="t" r="r" b="b"/>
            <a:pathLst>
              <a:path w="48260" h="50800">
                <a:moveTo>
                  <a:pt x="2832" y="29616"/>
                </a:moveTo>
                <a:lnTo>
                  <a:pt x="2158" y="32029"/>
                </a:lnTo>
                <a:lnTo>
                  <a:pt x="1193" y="34213"/>
                </a:lnTo>
                <a:lnTo>
                  <a:pt x="0" y="36169"/>
                </a:lnTo>
                <a:lnTo>
                  <a:pt x="4090" y="42419"/>
                </a:lnTo>
                <a:lnTo>
                  <a:pt x="9647" y="46856"/>
                </a:lnTo>
                <a:lnTo>
                  <a:pt x="16196" y="49503"/>
                </a:lnTo>
                <a:lnTo>
                  <a:pt x="23266" y="50380"/>
                </a:lnTo>
                <a:lnTo>
                  <a:pt x="31343" y="50380"/>
                </a:lnTo>
                <a:lnTo>
                  <a:pt x="37234" y="47980"/>
                </a:lnTo>
                <a:lnTo>
                  <a:pt x="31508" y="47980"/>
                </a:lnTo>
                <a:lnTo>
                  <a:pt x="22136" y="47942"/>
                </a:lnTo>
                <a:lnTo>
                  <a:pt x="15078" y="46150"/>
                </a:lnTo>
                <a:lnTo>
                  <a:pt x="9421" y="42046"/>
                </a:lnTo>
                <a:lnTo>
                  <a:pt x="5296" y="36308"/>
                </a:lnTo>
                <a:lnTo>
                  <a:pt x="2832" y="29616"/>
                </a:lnTo>
                <a:close/>
              </a:path>
              <a:path w="48260" h="50800">
                <a:moveTo>
                  <a:pt x="43230" y="36563"/>
                </a:moveTo>
                <a:lnTo>
                  <a:pt x="39306" y="43408"/>
                </a:lnTo>
                <a:lnTo>
                  <a:pt x="31508" y="47980"/>
                </a:lnTo>
                <a:lnTo>
                  <a:pt x="37234" y="47980"/>
                </a:lnTo>
                <a:lnTo>
                  <a:pt x="39509" y="47053"/>
                </a:lnTo>
                <a:lnTo>
                  <a:pt x="44716" y="40538"/>
                </a:lnTo>
                <a:lnTo>
                  <a:pt x="44132" y="39293"/>
                </a:lnTo>
                <a:lnTo>
                  <a:pt x="43637" y="37973"/>
                </a:lnTo>
                <a:lnTo>
                  <a:pt x="43230" y="36563"/>
                </a:lnTo>
                <a:close/>
              </a:path>
              <a:path w="48260" h="50800">
                <a:moveTo>
                  <a:pt x="40119" y="10972"/>
                </a:moveTo>
                <a:lnTo>
                  <a:pt x="42113" y="13474"/>
                </a:lnTo>
                <a:lnTo>
                  <a:pt x="43637" y="16395"/>
                </a:lnTo>
                <a:lnTo>
                  <a:pt x="44615" y="19443"/>
                </a:lnTo>
                <a:lnTo>
                  <a:pt x="45478" y="17551"/>
                </a:lnTo>
                <a:lnTo>
                  <a:pt x="46558" y="15811"/>
                </a:lnTo>
                <a:lnTo>
                  <a:pt x="47815" y="14211"/>
                </a:lnTo>
                <a:lnTo>
                  <a:pt x="47358" y="13347"/>
                </a:lnTo>
                <a:lnTo>
                  <a:pt x="46862" y="12496"/>
                </a:lnTo>
                <a:lnTo>
                  <a:pt x="46316" y="11684"/>
                </a:lnTo>
                <a:lnTo>
                  <a:pt x="44234" y="11671"/>
                </a:lnTo>
                <a:lnTo>
                  <a:pt x="42151" y="11430"/>
                </a:lnTo>
                <a:lnTo>
                  <a:pt x="40119" y="10972"/>
                </a:lnTo>
                <a:close/>
              </a:path>
              <a:path w="48260" h="50800">
                <a:moveTo>
                  <a:pt x="14637" y="5511"/>
                </a:moveTo>
                <a:lnTo>
                  <a:pt x="10718" y="7429"/>
                </a:lnTo>
                <a:lnTo>
                  <a:pt x="5003" y="8394"/>
                </a:lnTo>
                <a:lnTo>
                  <a:pt x="3721" y="9728"/>
                </a:lnTo>
                <a:lnTo>
                  <a:pt x="2590" y="11188"/>
                </a:lnTo>
                <a:lnTo>
                  <a:pt x="1612" y="12776"/>
                </a:lnTo>
                <a:lnTo>
                  <a:pt x="2463" y="14541"/>
                </a:lnTo>
                <a:lnTo>
                  <a:pt x="3098" y="16408"/>
                </a:lnTo>
                <a:lnTo>
                  <a:pt x="3467" y="18326"/>
                </a:lnTo>
                <a:lnTo>
                  <a:pt x="6511" y="12153"/>
                </a:lnTo>
                <a:lnTo>
                  <a:pt x="11125" y="7340"/>
                </a:lnTo>
                <a:lnTo>
                  <a:pt x="14637" y="5511"/>
                </a:lnTo>
                <a:close/>
              </a:path>
              <a:path w="48260" h="50800">
                <a:moveTo>
                  <a:pt x="16229" y="4682"/>
                </a:moveTo>
                <a:lnTo>
                  <a:pt x="14637" y="5511"/>
                </a:lnTo>
                <a:lnTo>
                  <a:pt x="16141" y="4775"/>
                </a:lnTo>
                <a:close/>
              </a:path>
              <a:path w="48260" h="50800">
                <a:moveTo>
                  <a:pt x="24536" y="0"/>
                </a:moveTo>
                <a:lnTo>
                  <a:pt x="22821" y="88"/>
                </a:lnTo>
                <a:lnTo>
                  <a:pt x="21488" y="254"/>
                </a:lnTo>
                <a:lnTo>
                  <a:pt x="20192" y="482"/>
                </a:lnTo>
                <a:lnTo>
                  <a:pt x="16229" y="4682"/>
                </a:lnTo>
                <a:lnTo>
                  <a:pt x="17129" y="4213"/>
                </a:lnTo>
                <a:lnTo>
                  <a:pt x="24345" y="3098"/>
                </a:lnTo>
                <a:lnTo>
                  <a:pt x="26753" y="3098"/>
                </a:lnTo>
                <a:lnTo>
                  <a:pt x="26022" y="2247"/>
                </a:lnTo>
                <a:lnTo>
                  <a:pt x="25234" y="1168"/>
                </a:lnTo>
                <a:lnTo>
                  <a:pt x="24536" y="0"/>
                </a:lnTo>
                <a:close/>
              </a:path>
              <a:path w="48260" h="50800">
                <a:moveTo>
                  <a:pt x="26753" y="3098"/>
                </a:moveTo>
                <a:lnTo>
                  <a:pt x="24345" y="3098"/>
                </a:lnTo>
                <a:lnTo>
                  <a:pt x="25273" y="3111"/>
                </a:lnTo>
                <a:lnTo>
                  <a:pt x="26873" y="3238"/>
                </a:lnTo>
                <a:lnTo>
                  <a:pt x="26753" y="3098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4" name="object 2464"/>
          <p:cNvSpPr/>
          <p:nvPr/>
        </p:nvSpPr>
        <p:spPr>
          <a:xfrm>
            <a:off x="5374424" y="5579910"/>
            <a:ext cx="14084" cy="8610"/>
          </a:xfrm>
          <a:prstGeom prst="rect">
            <a:avLst/>
          </a:prstGeom>
          <a:blipFill>
            <a:blip r:embed="rId10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5" name="object 2465"/>
          <p:cNvSpPr/>
          <p:nvPr/>
        </p:nvSpPr>
        <p:spPr>
          <a:xfrm>
            <a:off x="5368632" y="5579338"/>
            <a:ext cx="22225" cy="12065"/>
          </a:xfrm>
          <a:custGeom>
            <a:avLst/>
            <a:gdLst/>
            <a:ahLst/>
            <a:cxnLst/>
            <a:rect l="l" t="t" r="r" b="b"/>
            <a:pathLst>
              <a:path w="22225" h="12064">
                <a:moveTo>
                  <a:pt x="13412" y="8247"/>
                </a:moveTo>
                <a:lnTo>
                  <a:pt x="15582" y="10985"/>
                </a:lnTo>
                <a:lnTo>
                  <a:pt x="17614" y="11455"/>
                </a:lnTo>
                <a:lnTo>
                  <a:pt x="19685" y="11684"/>
                </a:lnTo>
                <a:lnTo>
                  <a:pt x="21780" y="11696"/>
                </a:lnTo>
                <a:lnTo>
                  <a:pt x="21196" y="10820"/>
                </a:lnTo>
                <a:lnTo>
                  <a:pt x="20561" y="9982"/>
                </a:lnTo>
                <a:lnTo>
                  <a:pt x="19875" y="9194"/>
                </a:lnTo>
                <a:lnTo>
                  <a:pt x="13855" y="8559"/>
                </a:lnTo>
                <a:lnTo>
                  <a:pt x="13412" y="8247"/>
                </a:lnTo>
                <a:close/>
              </a:path>
              <a:path w="22225" h="12064">
                <a:moveTo>
                  <a:pt x="8432" y="4291"/>
                </a:moveTo>
                <a:lnTo>
                  <a:pt x="9067" y="5181"/>
                </a:lnTo>
                <a:lnTo>
                  <a:pt x="13412" y="8247"/>
                </a:lnTo>
                <a:lnTo>
                  <a:pt x="12331" y="6883"/>
                </a:lnTo>
                <a:lnTo>
                  <a:pt x="8432" y="4291"/>
                </a:lnTo>
                <a:close/>
              </a:path>
              <a:path w="22225" h="12064">
                <a:moveTo>
                  <a:pt x="2476" y="0"/>
                </a:moveTo>
                <a:lnTo>
                  <a:pt x="0" y="25"/>
                </a:lnTo>
                <a:lnTo>
                  <a:pt x="698" y="1193"/>
                </a:lnTo>
                <a:lnTo>
                  <a:pt x="1485" y="2273"/>
                </a:lnTo>
                <a:lnTo>
                  <a:pt x="2336" y="3251"/>
                </a:lnTo>
                <a:lnTo>
                  <a:pt x="7823" y="3886"/>
                </a:lnTo>
                <a:lnTo>
                  <a:pt x="8432" y="4291"/>
                </a:lnTo>
                <a:lnTo>
                  <a:pt x="5778" y="571"/>
                </a:lnTo>
                <a:lnTo>
                  <a:pt x="4152" y="203"/>
                </a:lnTo>
                <a:lnTo>
                  <a:pt x="24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6" name="object 2466"/>
          <p:cNvSpPr/>
          <p:nvPr/>
        </p:nvSpPr>
        <p:spPr>
          <a:xfrm>
            <a:off x="5349113" y="5579834"/>
            <a:ext cx="15240" cy="8255"/>
          </a:xfrm>
          <a:custGeom>
            <a:avLst/>
            <a:gdLst/>
            <a:ahLst/>
            <a:cxnLst/>
            <a:rect l="l" t="t" r="r" b="b"/>
            <a:pathLst>
              <a:path w="15239" h="8254">
                <a:moveTo>
                  <a:pt x="15176" y="0"/>
                </a:moveTo>
                <a:lnTo>
                  <a:pt x="9182" y="1079"/>
                </a:lnTo>
                <a:lnTo>
                  <a:pt x="3924" y="3848"/>
                </a:lnTo>
                <a:lnTo>
                  <a:pt x="0" y="7912"/>
                </a:lnTo>
                <a:lnTo>
                  <a:pt x="5702" y="6946"/>
                </a:lnTo>
                <a:lnTo>
                  <a:pt x="11137" y="4279"/>
                </a:lnTo>
                <a:lnTo>
                  <a:pt x="1517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7" name="object 2467"/>
          <p:cNvSpPr/>
          <p:nvPr/>
        </p:nvSpPr>
        <p:spPr>
          <a:xfrm>
            <a:off x="5390781" y="5597893"/>
            <a:ext cx="3695" cy="16903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8" name="object 2468"/>
          <p:cNvSpPr/>
          <p:nvPr/>
        </p:nvSpPr>
        <p:spPr>
          <a:xfrm>
            <a:off x="5387340" y="5593575"/>
            <a:ext cx="6350" cy="26670"/>
          </a:xfrm>
          <a:custGeom>
            <a:avLst/>
            <a:gdLst/>
            <a:ahLst/>
            <a:cxnLst/>
            <a:rect l="l" t="t" r="r" b="b"/>
            <a:pathLst>
              <a:path w="6350" h="26670">
                <a:moveTo>
                  <a:pt x="4572" y="0"/>
                </a:moveTo>
                <a:lnTo>
                  <a:pt x="3314" y="1587"/>
                </a:lnTo>
                <a:lnTo>
                  <a:pt x="2247" y="3327"/>
                </a:lnTo>
                <a:lnTo>
                  <a:pt x="1384" y="5219"/>
                </a:lnTo>
                <a:lnTo>
                  <a:pt x="1816" y="6565"/>
                </a:lnTo>
                <a:lnTo>
                  <a:pt x="2146" y="7937"/>
                </a:lnTo>
                <a:lnTo>
                  <a:pt x="3149" y="14084"/>
                </a:lnTo>
                <a:lnTo>
                  <a:pt x="2159" y="18554"/>
                </a:lnTo>
                <a:lnTo>
                  <a:pt x="0" y="22339"/>
                </a:lnTo>
                <a:lnTo>
                  <a:pt x="406" y="23749"/>
                </a:lnTo>
                <a:lnTo>
                  <a:pt x="901" y="25069"/>
                </a:lnTo>
                <a:lnTo>
                  <a:pt x="1485" y="26314"/>
                </a:lnTo>
                <a:lnTo>
                  <a:pt x="2705" y="24790"/>
                </a:lnTo>
                <a:lnTo>
                  <a:pt x="3759" y="23088"/>
                </a:lnTo>
                <a:lnTo>
                  <a:pt x="4610" y="21221"/>
                </a:lnTo>
                <a:lnTo>
                  <a:pt x="3987" y="19151"/>
                </a:lnTo>
                <a:lnTo>
                  <a:pt x="3594" y="17030"/>
                </a:lnTo>
                <a:lnTo>
                  <a:pt x="3500" y="14084"/>
                </a:lnTo>
                <a:lnTo>
                  <a:pt x="3670" y="11036"/>
                </a:lnTo>
                <a:lnTo>
                  <a:pt x="4648" y="7442"/>
                </a:lnTo>
                <a:lnTo>
                  <a:pt x="6261" y="4318"/>
                </a:lnTo>
                <a:lnTo>
                  <a:pt x="5842" y="2819"/>
                </a:lnTo>
                <a:lnTo>
                  <a:pt x="5270" y="1371"/>
                </a:lnTo>
                <a:lnTo>
                  <a:pt x="457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9" name="object 2469"/>
          <p:cNvSpPr/>
          <p:nvPr/>
        </p:nvSpPr>
        <p:spPr>
          <a:xfrm>
            <a:off x="5300243" y="5580519"/>
            <a:ext cx="42570" cy="44869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0" name="object 2470"/>
          <p:cNvSpPr/>
          <p:nvPr/>
        </p:nvSpPr>
        <p:spPr>
          <a:xfrm>
            <a:off x="5325529" y="5580799"/>
            <a:ext cx="11264" cy="6413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1" name="object 2471"/>
          <p:cNvSpPr/>
          <p:nvPr/>
        </p:nvSpPr>
        <p:spPr>
          <a:xfrm>
            <a:off x="5307342" y="5581116"/>
            <a:ext cx="9309" cy="4838"/>
          </a:xfrm>
          <a:prstGeom prst="rect">
            <a:avLst/>
          </a:prstGeom>
          <a:blipFill>
            <a:blip r:embed="rId10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2" name="object 2472"/>
          <p:cNvSpPr/>
          <p:nvPr/>
        </p:nvSpPr>
        <p:spPr>
          <a:xfrm>
            <a:off x="5304625" y="5580519"/>
            <a:ext cx="17310" cy="8420"/>
          </a:xfrm>
          <a:prstGeom prst="rect">
            <a:avLst/>
          </a:prstGeom>
          <a:blipFill>
            <a:blip r:embed="rId1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3" name="object 2473"/>
          <p:cNvSpPr/>
          <p:nvPr/>
        </p:nvSpPr>
        <p:spPr>
          <a:xfrm>
            <a:off x="5299913" y="5595137"/>
            <a:ext cx="1574" cy="10756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4" name="object 2474"/>
          <p:cNvSpPr/>
          <p:nvPr/>
        </p:nvSpPr>
        <p:spPr>
          <a:xfrm>
            <a:off x="5341873" y="5598731"/>
            <a:ext cx="1943" cy="11823"/>
          </a:xfrm>
          <a:prstGeom prst="rect">
            <a:avLst/>
          </a:prstGeom>
          <a:blipFill>
            <a:blip r:embed="rId10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5" name="object 2475"/>
          <p:cNvSpPr/>
          <p:nvPr/>
        </p:nvSpPr>
        <p:spPr>
          <a:xfrm>
            <a:off x="5297170" y="5578551"/>
            <a:ext cx="48895" cy="49530"/>
          </a:xfrm>
          <a:custGeom>
            <a:avLst/>
            <a:gdLst/>
            <a:ahLst/>
            <a:cxnLst/>
            <a:rect l="l" t="t" r="r" b="b"/>
            <a:pathLst>
              <a:path w="48895" h="49529">
                <a:moveTo>
                  <a:pt x="3073" y="27343"/>
                </a:moveTo>
                <a:lnTo>
                  <a:pt x="2336" y="29768"/>
                </a:lnTo>
                <a:lnTo>
                  <a:pt x="1240" y="32004"/>
                </a:lnTo>
                <a:lnTo>
                  <a:pt x="0" y="33870"/>
                </a:lnTo>
                <a:lnTo>
                  <a:pt x="4002" y="40629"/>
                </a:lnTo>
                <a:lnTo>
                  <a:pt x="9651" y="45432"/>
                </a:lnTo>
                <a:lnTo>
                  <a:pt x="16416" y="48299"/>
                </a:lnTo>
                <a:lnTo>
                  <a:pt x="23761" y="49250"/>
                </a:lnTo>
                <a:lnTo>
                  <a:pt x="30486" y="48474"/>
                </a:lnTo>
                <a:lnTo>
                  <a:pt x="34986" y="46837"/>
                </a:lnTo>
                <a:lnTo>
                  <a:pt x="23825" y="46837"/>
                </a:lnTo>
                <a:lnTo>
                  <a:pt x="22631" y="46812"/>
                </a:lnTo>
                <a:lnTo>
                  <a:pt x="15314" y="44888"/>
                </a:lnTo>
                <a:lnTo>
                  <a:pt x="9518" y="40497"/>
                </a:lnTo>
                <a:lnTo>
                  <a:pt x="5389" y="34396"/>
                </a:lnTo>
                <a:lnTo>
                  <a:pt x="3073" y="27343"/>
                </a:lnTo>
                <a:close/>
              </a:path>
              <a:path w="48895" h="49529">
                <a:moveTo>
                  <a:pt x="45288" y="32004"/>
                </a:moveTo>
                <a:lnTo>
                  <a:pt x="41991" y="37997"/>
                </a:lnTo>
                <a:lnTo>
                  <a:pt x="36976" y="42687"/>
                </a:lnTo>
                <a:lnTo>
                  <a:pt x="30750" y="45745"/>
                </a:lnTo>
                <a:lnTo>
                  <a:pt x="23825" y="46837"/>
                </a:lnTo>
                <a:lnTo>
                  <a:pt x="34986" y="46837"/>
                </a:lnTo>
                <a:lnTo>
                  <a:pt x="36853" y="46158"/>
                </a:lnTo>
                <a:lnTo>
                  <a:pt x="42465" y="42317"/>
                </a:lnTo>
                <a:lnTo>
                  <a:pt x="46926" y="36969"/>
                </a:lnTo>
                <a:lnTo>
                  <a:pt x="46240" y="35445"/>
                </a:lnTo>
                <a:lnTo>
                  <a:pt x="45681" y="33782"/>
                </a:lnTo>
                <a:lnTo>
                  <a:pt x="45288" y="32004"/>
                </a:lnTo>
                <a:close/>
              </a:path>
              <a:path w="48895" h="49529">
                <a:moveTo>
                  <a:pt x="39624" y="8661"/>
                </a:moveTo>
                <a:lnTo>
                  <a:pt x="42532" y="11899"/>
                </a:lnTo>
                <a:lnTo>
                  <a:pt x="44602" y="15976"/>
                </a:lnTo>
                <a:lnTo>
                  <a:pt x="45643" y="20180"/>
                </a:lnTo>
                <a:lnTo>
                  <a:pt x="46316" y="17792"/>
                </a:lnTo>
                <a:lnTo>
                  <a:pt x="47307" y="15582"/>
                </a:lnTo>
                <a:lnTo>
                  <a:pt x="48539" y="13576"/>
                </a:lnTo>
                <a:lnTo>
                  <a:pt x="47866" y="12179"/>
                </a:lnTo>
                <a:lnTo>
                  <a:pt x="47066" y="10858"/>
                </a:lnTo>
                <a:lnTo>
                  <a:pt x="46151" y="9613"/>
                </a:lnTo>
                <a:lnTo>
                  <a:pt x="43941" y="9537"/>
                </a:lnTo>
                <a:lnTo>
                  <a:pt x="41744" y="9232"/>
                </a:lnTo>
                <a:lnTo>
                  <a:pt x="39624" y="8661"/>
                </a:lnTo>
                <a:close/>
              </a:path>
              <a:path w="48895" h="49529">
                <a:moveTo>
                  <a:pt x="7454" y="10388"/>
                </a:moveTo>
                <a:lnTo>
                  <a:pt x="2768" y="10617"/>
                </a:lnTo>
                <a:lnTo>
                  <a:pt x="2616" y="10845"/>
                </a:lnTo>
                <a:lnTo>
                  <a:pt x="3378" y="12674"/>
                </a:lnTo>
                <a:lnTo>
                  <a:pt x="3911" y="14605"/>
                </a:lnTo>
                <a:lnTo>
                  <a:pt x="4165" y="16586"/>
                </a:lnTo>
                <a:lnTo>
                  <a:pt x="4965" y="14312"/>
                </a:lnTo>
                <a:lnTo>
                  <a:pt x="6083" y="12230"/>
                </a:lnTo>
                <a:lnTo>
                  <a:pt x="7454" y="10388"/>
                </a:lnTo>
                <a:close/>
              </a:path>
              <a:path w="48895" h="49529">
                <a:moveTo>
                  <a:pt x="26403" y="0"/>
                </a:moveTo>
                <a:lnTo>
                  <a:pt x="25800" y="800"/>
                </a:lnTo>
                <a:lnTo>
                  <a:pt x="25349" y="1346"/>
                </a:lnTo>
                <a:lnTo>
                  <a:pt x="24777" y="1968"/>
                </a:lnTo>
                <a:lnTo>
                  <a:pt x="26962" y="2057"/>
                </a:lnTo>
                <a:lnTo>
                  <a:pt x="28359" y="2247"/>
                </a:lnTo>
                <a:lnTo>
                  <a:pt x="27673" y="1549"/>
                </a:lnTo>
                <a:lnTo>
                  <a:pt x="26925" y="685"/>
                </a:lnTo>
                <a:lnTo>
                  <a:pt x="26403" y="0"/>
                </a:lnTo>
                <a:close/>
              </a:path>
            </a:pathLst>
          </a:custGeom>
          <a:solidFill>
            <a:srgbClr val="5C171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6" name="object 2476"/>
          <p:cNvSpPr/>
          <p:nvPr/>
        </p:nvSpPr>
        <p:spPr>
          <a:xfrm>
            <a:off x="5328843" y="5578183"/>
            <a:ext cx="12268" cy="7353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7" name="object 2477"/>
          <p:cNvSpPr/>
          <p:nvPr/>
        </p:nvSpPr>
        <p:spPr>
          <a:xfrm>
            <a:off x="5323573" y="5577446"/>
            <a:ext cx="20320" cy="10795"/>
          </a:xfrm>
          <a:custGeom>
            <a:avLst/>
            <a:gdLst/>
            <a:ahLst/>
            <a:cxnLst/>
            <a:rect l="l" t="t" r="r" b="b"/>
            <a:pathLst>
              <a:path w="20320" h="10795">
                <a:moveTo>
                  <a:pt x="774" y="0"/>
                </a:moveTo>
                <a:lnTo>
                  <a:pt x="0" y="1092"/>
                </a:lnTo>
                <a:lnTo>
                  <a:pt x="609" y="1892"/>
                </a:lnTo>
                <a:lnTo>
                  <a:pt x="1270" y="2654"/>
                </a:lnTo>
                <a:lnTo>
                  <a:pt x="1955" y="3340"/>
                </a:lnTo>
                <a:lnTo>
                  <a:pt x="6464" y="4114"/>
                </a:lnTo>
                <a:lnTo>
                  <a:pt x="10274" y="6502"/>
                </a:lnTo>
                <a:lnTo>
                  <a:pt x="13220" y="9766"/>
                </a:lnTo>
                <a:lnTo>
                  <a:pt x="15341" y="10325"/>
                </a:lnTo>
                <a:lnTo>
                  <a:pt x="17538" y="10642"/>
                </a:lnTo>
                <a:lnTo>
                  <a:pt x="19748" y="10706"/>
                </a:lnTo>
                <a:lnTo>
                  <a:pt x="19054" y="9766"/>
                </a:lnTo>
                <a:lnTo>
                  <a:pt x="18338" y="8915"/>
                </a:lnTo>
                <a:lnTo>
                  <a:pt x="17538" y="8077"/>
                </a:lnTo>
                <a:lnTo>
                  <a:pt x="12471" y="7302"/>
                </a:lnTo>
                <a:lnTo>
                  <a:pt x="8305" y="4521"/>
                </a:lnTo>
                <a:lnTo>
                  <a:pt x="5270" y="736"/>
                </a:lnTo>
                <a:lnTo>
                  <a:pt x="3797" y="342"/>
                </a:lnTo>
                <a:lnTo>
                  <a:pt x="2286" y="88"/>
                </a:lnTo>
                <a:lnTo>
                  <a:pt x="77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8" name="object 2478"/>
          <p:cNvSpPr/>
          <p:nvPr/>
        </p:nvSpPr>
        <p:spPr>
          <a:xfrm>
            <a:off x="5301856" y="5577586"/>
            <a:ext cx="18148" cy="9105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9" name="object 2479"/>
          <p:cNvSpPr/>
          <p:nvPr/>
        </p:nvSpPr>
        <p:spPr>
          <a:xfrm>
            <a:off x="5300014" y="5577395"/>
            <a:ext cx="24130" cy="12065"/>
          </a:xfrm>
          <a:custGeom>
            <a:avLst/>
            <a:gdLst/>
            <a:ahLst/>
            <a:cxnLst/>
            <a:rect l="l" t="t" r="r" b="b"/>
            <a:pathLst>
              <a:path w="24129" h="12064">
                <a:moveTo>
                  <a:pt x="7327" y="8547"/>
                </a:moveTo>
                <a:lnTo>
                  <a:pt x="5549" y="9017"/>
                </a:lnTo>
                <a:lnTo>
                  <a:pt x="3708" y="9271"/>
                </a:lnTo>
                <a:lnTo>
                  <a:pt x="1841" y="9296"/>
                </a:lnTo>
                <a:lnTo>
                  <a:pt x="1181" y="10045"/>
                </a:lnTo>
                <a:lnTo>
                  <a:pt x="558" y="10833"/>
                </a:lnTo>
                <a:lnTo>
                  <a:pt x="0" y="11658"/>
                </a:lnTo>
                <a:lnTo>
                  <a:pt x="1562" y="11696"/>
                </a:lnTo>
                <a:lnTo>
                  <a:pt x="2578" y="11696"/>
                </a:lnTo>
                <a:lnTo>
                  <a:pt x="4610" y="11544"/>
                </a:lnTo>
                <a:lnTo>
                  <a:pt x="5422" y="10452"/>
                </a:lnTo>
                <a:lnTo>
                  <a:pt x="6337" y="9461"/>
                </a:lnTo>
                <a:lnTo>
                  <a:pt x="7327" y="8547"/>
                </a:lnTo>
                <a:close/>
              </a:path>
              <a:path w="24129" h="12064">
                <a:moveTo>
                  <a:pt x="22745" y="0"/>
                </a:moveTo>
                <a:lnTo>
                  <a:pt x="21209" y="63"/>
                </a:lnTo>
                <a:lnTo>
                  <a:pt x="19989" y="190"/>
                </a:lnTo>
                <a:lnTo>
                  <a:pt x="19011" y="1473"/>
                </a:lnTo>
                <a:lnTo>
                  <a:pt x="17881" y="2654"/>
                </a:lnTo>
                <a:lnTo>
                  <a:pt x="16637" y="3721"/>
                </a:lnTo>
                <a:lnTo>
                  <a:pt x="18300" y="3327"/>
                </a:lnTo>
                <a:lnTo>
                  <a:pt x="20065" y="3124"/>
                </a:lnTo>
                <a:lnTo>
                  <a:pt x="21920" y="3124"/>
                </a:lnTo>
                <a:lnTo>
                  <a:pt x="22504" y="2489"/>
                </a:lnTo>
                <a:lnTo>
                  <a:pt x="23050" y="1828"/>
                </a:lnTo>
                <a:lnTo>
                  <a:pt x="23558" y="1143"/>
                </a:lnTo>
                <a:lnTo>
                  <a:pt x="23279" y="774"/>
                </a:lnTo>
                <a:lnTo>
                  <a:pt x="2274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0" name="object 2480"/>
          <p:cNvSpPr/>
          <p:nvPr/>
        </p:nvSpPr>
        <p:spPr>
          <a:xfrm>
            <a:off x="5322760" y="557796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74" y="0"/>
                </a:lnTo>
              </a:path>
            </a:pathLst>
          </a:custGeom>
          <a:ln w="3175">
            <a:solidFill>
              <a:srgbClr val="5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1" name="object 2481"/>
          <p:cNvSpPr/>
          <p:nvPr/>
        </p:nvSpPr>
        <p:spPr>
          <a:xfrm>
            <a:off x="5346382" y="5597677"/>
            <a:ext cx="1498" cy="11290"/>
          </a:xfrm>
          <a:prstGeom prst="rect">
            <a:avLst/>
          </a:prstGeom>
          <a:blipFill>
            <a:blip r:embed="rId10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2" name="object 2482"/>
          <p:cNvSpPr/>
          <p:nvPr/>
        </p:nvSpPr>
        <p:spPr>
          <a:xfrm>
            <a:off x="5342458" y="5592127"/>
            <a:ext cx="5715" cy="23495"/>
          </a:xfrm>
          <a:custGeom>
            <a:avLst/>
            <a:gdLst/>
            <a:ahLst/>
            <a:cxnLst/>
            <a:rect l="l" t="t" r="r" b="b"/>
            <a:pathLst>
              <a:path w="5714" h="23495">
                <a:moveTo>
                  <a:pt x="3263" y="0"/>
                </a:moveTo>
                <a:lnTo>
                  <a:pt x="2019" y="2006"/>
                </a:lnTo>
                <a:lnTo>
                  <a:pt x="1028" y="4216"/>
                </a:lnTo>
                <a:lnTo>
                  <a:pt x="355" y="6603"/>
                </a:lnTo>
                <a:lnTo>
                  <a:pt x="685" y="8077"/>
                </a:lnTo>
                <a:lnTo>
                  <a:pt x="1371" y="12230"/>
                </a:lnTo>
                <a:lnTo>
                  <a:pt x="1028" y="15468"/>
                </a:lnTo>
                <a:lnTo>
                  <a:pt x="0" y="18427"/>
                </a:lnTo>
                <a:lnTo>
                  <a:pt x="406" y="20205"/>
                </a:lnTo>
                <a:lnTo>
                  <a:pt x="952" y="21856"/>
                </a:lnTo>
                <a:lnTo>
                  <a:pt x="1638" y="23393"/>
                </a:lnTo>
                <a:lnTo>
                  <a:pt x="2844" y="21437"/>
                </a:lnTo>
                <a:lnTo>
                  <a:pt x="3797" y="19253"/>
                </a:lnTo>
                <a:lnTo>
                  <a:pt x="4470" y="16840"/>
                </a:lnTo>
                <a:lnTo>
                  <a:pt x="4140" y="15392"/>
                </a:lnTo>
                <a:lnTo>
                  <a:pt x="3924" y="13944"/>
                </a:lnTo>
                <a:lnTo>
                  <a:pt x="3962" y="10058"/>
                </a:lnTo>
                <a:lnTo>
                  <a:pt x="4406" y="7721"/>
                </a:lnTo>
                <a:lnTo>
                  <a:pt x="5105" y="5549"/>
                </a:lnTo>
                <a:lnTo>
                  <a:pt x="4737" y="3632"/>
                </a:lnTo>
                <a:lnTo>
                  <a:pt x="4102" y="1765"/>
                </a:lnTo>
                <a:lnTo>
                  <a:pt x="32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3" name="object 2483"/>
          <p:cNvSpPr/>
          <p:nvPr/>
        </p:nvSpPr>
        <p:spPr>
          <a:xfrm>
            <a:off x="5234800" y="5540895"/>
            <a:ext cx="66535" cy="71526"/>
          </a:xfrm>
          <a:prstGeom prst="rect">
            <a:avLst/>
          </a:prstGeom>
          <a:blipFill>
            <a:blip r:embed="rId10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4" name="object 2484"/>
          <p:cNvSpPr/>
          <p:nvPr/>
        </p:nvSpPr>
        <p:spPr>
          <a:xfrm>
            <a:off x="5238978" y="5566727"/>
            <a:ext cx="36550" cy="19037"/>
          </a:xfrm>
          <a:prstGeom prst="rect">
            <a:avLst/>
          </a:prstGeom>
          <a:blipFill>
            <a:blip r:embed="rId1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5" name="object 2485"/>
          <p:cNvSpPr/>
          <p:nvPr/>
        </p:nvSpPr>
        <p:spPr>
          <a:xfrm>
            <a:off x="5199595" y="5537784"/>
            <a:ext cx="82626" cy="57658"/>
          </a:xfrm>
          <a:prstGeom prst="rect">
            <a:avLst/>
          </a:prstGeom>
          <a:blipFill>
            <a:blip r:embed="rId1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6" name="object 2486"/>
          <p:cNvSpPr/>
          <p:nvPr/>
        </p:nvSpPr>
        <p:spPr>
          <a:xfrm>
            <a:off x="5191468" y="5558396"/>
            <a:ext cx="38303" cy="36728"/>
          </a:xfrm>
          <a:prstGeom prst="rect">
            <a:avLst/>
          </a:prstGeom>
          <a:blipFill>
            <a:blip r:embed="rId1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7" name="object 2487"/>
          <p:cNvSpPr/>
          <p:nvPr/>
        </p:nvSpPr>
        <p:spPr>
          <a:xfrm>
            <a:off x="5196713" y="5555462"/>
            <a:ext cx="38620" cy="36360"/>
          </a:xfrm>
          <a:prstGeom prst="rect">
            <a:avLst/>
          </a:prstGeom>
          <a:blipFill>
            <a:blip r:embed="rId1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8" name="object 2488"/>
          <p:cNvSpPr/>
          <p:nvPr/>
        </p:nvSpPr>
        <p:spPr>
          <a:xfrm>
            <a:off x="5186972" y="5547448"/>
            <a:ext cx="52679" cy="50393"/>
          </a:xfrm>
          <a:prstGeom prst="rect">
            <a:avLst/>
          </a:prstGeom>
          <a:blipFill>
            <a:blip r:embed="rId1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9" name="object 2489"/>
          <p:cNvSpPr/>
          <p:nvPr/>
        </p:nvSpPr>
        <p:spPr>
          <a:xfrm>
            <a:off x="5150853" y="5554395"/>
            <a:ext cx="88150" cy="64262"/>
          </a:xfrm>
          <a:prstGeom prst="rect">
            <a:avLst/>
          </a:prstGeom>
          <a:blipFill>
            <a:blip r:embed="rId1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0" name="object 2490"/>
          <p:cNvSpPr/>
          <p:nvPr/>
        </p:nvSpPr>
        <p:spPr>
          <a:xfrm>
            <a:off x="5156746" y="5577306"/>
            <a:ext cx="37782" cy="22466"/>
          </a:xfrm>
          <a:prstGeom prst="rect">
            <a:avLst/>
          </a:prstGeom>
          <a:blipFill>
            <a:blip r:embed="rId1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1" name="object 2491"/>
          <p:cNvSpPr/>
          <p:nvPr/>
        </p:nvSpPr>
        <p:spPr>
          <a:xfrm>
            <a:off x="5146344" y="5570664"/>
            <a:ext cx="52590" cy="50406"/>
          </a:xfrm>
          <a:prstGeom prst="rect">
            <a:avLst/>
          </a:prstGeom>
          <a:blipFill>
            <a:blip r:embed="rId1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2" name="object 2492"/>
          <p:cNvSpPr/>
          <p:nvPr/>
        </p:nvSpPr>
        <p:spPr>
          <a:xfrm>
            <a:off x="5198706" y="559400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28" y="0"/>
                </a:moveTo>
                <a:lnTo>
                  <a:pt x="0" y="177"/>
                </a:lnTo>
                <a:lnTo>
                  <a:pt x="241" y="317"/>
                </a:lnTo>
                <a:lnTo>
                  <a:pt x="22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3" name="object 2493"/>
          <p:cNvSpPr/>
          <p:nvPr/>
        </p:nvSpPr>
        <p:spPr>
          <a:xfrm>
            <a:off x="5187035" y="5574614"/>
            <a:ext cx="11379" cy="17716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4" name="object 2494"/>
          <p:cNvSpPr/>
          <p:nvPr/>
        </p:nvSpPr>
        <p:spPr>
          <a:xfrm>
            <a:off x="5196014" y="5590184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387" y="0"/>
                </a:moveTo>
                <a:lnTo>
                  <a:pt x="1650" y="762"/>
                </a:lnTo>
                <a:lnTo>
                  <a:pt x="850" y="1498"/>
                </a:lnTo>
                <a:lnTo>
                  <a:pt x="0" y="2159"/>
                </a:lnTo>
                <a:lnTo>
                  <a:pt x="850" y="2832"/>
                </a:lnTo>
                <a:lnTo>
                  <a:pt x="1752" y="3454"/>
                </a:lnTo>
                <a:lnTo>
                  <a:pt x="2679" y="4000"/>
                </a:lnTo>
                <a:lnTo>
                  <a:pt x="2745" y="3454"/>
                </a:lnTo>
                <a:lnTo>
                  <a:pt x="2679" y="1244"/>
                </a:lnTo>
                <a:lnTo>
                  <a:pt x="238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5" name="object 2495"/>
          <p:cNvSpPr/>
          <p:nvPr/>
        </p:nvSpPr>
        <p:spPr>
          <a:xfrm>
            <a:off x="4761395" y="5985637"/>
            <a:ext cx="60578" cy="60566"/>
          </a:xfrm>
          <a:prstGeom prst="rect">
            <a:avLst/>
          </a:prstGeom>
          <a:blipFill>
            <a:blip r:embed="rId1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6" name="object 2496"/>
          <p:cNvSpPr/>
          <p:nvPr/>
        </p:nvSpPr>
        <p:spPr>
          <a:xfrm>
            <a:off x="4428921" y="5410022"/>
            <a:ext cx="292735" cy="154305"/>
          </a:xfrm>
          <a:custGeom>
            <a:avLst/>
            <a:gdLst/>
            <a:ahLst/>
            <a:cxnLst/>
            <a:rect l="l" t="t" r="r" b="b"/>
            <a:pathLst>
              <a:path w="292735" h="154304">
                <a:moveTo>
                  <a:pt x="59829" y="151853"/>
                </a:moveTo>
                <a:lnTo>
                  <a:pt x="58153" y="152387"/>
                </a:lnTo>
                <a:lnTo>
                  <a:pt x="56413" y="152831"/>
                </a:lnTo>
                <a:lnTo>
                  <a:pt x="54648" y="153187"/>
                </a:lnTo>
                <a:lnTo>
                  <a:pt x="55003" y="154228"/>
                </a:lnTo>
                <a:lnTo>
                  <a:pt x="56134" y="153974"/>
                </a:lnTo>
                <a:lnTo>
                  <a:pt x="57251" y="153695"/>
                </a:lnTo>
                <a:lnTo>
                  <a:pt x="58369" y="153377"/>
                </a:lnTo>
                <a:lnTo>
                  <a:pt x="59321" y="152336"/>
                </a:lnTo>
                <a:lnTo>
                  <a:pt x="59829" y="151853"/>
                </a:lnTo>
                <a:close/>
              </a:path>
              <a:path w="292735" h="154304">
                <a:moveTo>
                  <a:pt x="243611" y="368"/>
                </a:moveTo>
                <a:lnTo>
                  <a:pt x="194005" y="609"/>
                </a:lnTo>
                <a:lnTo>
                  <a:pt x="148963" y="44192"/>
                </a:lnTo>
                <a:lnTo>
                  <a:pt x="123294" y="75065"/>
                </a:lnTo>
                <a:lnTo>
                  <a:pt x="104261" y="108050"/>
                </a:lnTo>
                <a:lnTo>
                  <a:pt x="98171" y="118724"/>
                </a:lnTo>
                <a:lnTo>
                  <a:pt x="88127" y="132129"/>
                </a:lnTo>
                <a:lnTo>
                  <a:pt x="74218" y="144678"/>
                </a:lnTo>
                <a:lnTo>
                  <a:pt x="75158" y="144500"/>
                </a:lnTo>
                <a:lnTo>
                  <a:pt x="104117" y="112337"/>
                </a:lnTo>
                <a:lnTo>
                  <a:pt x="110337" y="99517"/>
                </a:lnTo>
                <a:lnTo>
                  <a:pt x="120109" y="81597"/>
                </a:lnTo>
                <a:lnTo>
                  <a:pt x="132724" y="64776"/>
                </a:lnTo>
                <a:lnTo>
                  <a:pt x="146763" y="48964"/>
                </a:lnTo>
                <a:lnTo>
                  <a:pt x="160807" y="34074"/>
                </a:lnTo>
                <a:lnTo>
                  <a:pt x="168168" y="25855"/>
                </a:lnTo>
                <a:lnTo>
                  <a:pt x="177834" y="15276"/>
                </a:lnTo>
                <a:lnTo>
                  <a:pt x="187439" y="6133"/>
                </a:lnTo>
                <a:lnTo>
                  <a:pt x="194614" y="2222"/>
                </a:lnTo>
                <a:lnTo>
                  <a:pt x="241568" y="2006"/>
                </a:lnTo>
                <a:lnTo>
                  <a:pt x="243611" y="368"/>
                </a:lnTo>
                <a:close/>
              </a:path>
              <a:path w="292735" h="154304">
                <a:moveTo>
                  <a:pt x="122910" y="0"/>
                </a:moveTo>
                <a:lnTo>
                  <a:pt x="115481" y="888"/>
                </a:lnTo>
                <a:lnTo>
                  <a:pt x="108966" y="8089"/>
                </a:lnTo>
                <a:lnTo>
                  <a:pt x="103568" y="12420"/>
                </a:lnTo>
                <a:lnTo>
                  <a:pt x="55956" y="49441"/>
                </a:lnTo>
                <a:lnTo>
                  <a:pt x="11709" y="89712"/>
                </a:lnTo>
                <a:lnTo>
                  <a:pt x="0" y="118819"/>
                </a:lnTo>
                <a:lnTo>
                  <a:pt x="3122" y="132609"/>
                </a:lnTo>
                <a:lnTo>
                  <a:pt x="11379" y="144183"/>
                </a:lnTo>
                <a:lnTo>
                  <a:pt x="12331" y="143306"/>
                </a:lnTo>
                <a:lnTo>
                  <a:pt x="12839" y="142887"/>
                </a:lnTo>
                <a:lnTo>
                  <a:pt x="1966" y="127145"/>
                </a:lnTo>
                <a:lnTo>
                  <a:pt x="2719" y="110234"/>
                </a:lnTo>
                <a:lnTo>
                  <a:pt x="9780" y="95426"/>
                </a:lnTo>
                <a:lnTo>
                  <a:pt x="38655" y="68501"/>
                </a:lnTo>
                <a:lnTo>
                  <a:pt x="69280" y="42860"/>
                </a:lnTo>
                <a:lnTo>
                  <a:pt x="101293" y="16445"/>
                </a:lnTo>
                <a:lnTo>
                  <a:pt x="120357" y="1816"/>
                </a:lnTo>
                <a:lnTo>
                  <a:pt x="121538" y="1003"/>
                </a:lnTo>
                <a:lnTo>
                  <a:pt x="122910" y="0"/>
                </a:lnTo>
                <a:close/>
              </a:path>
              <a:path w="292735" h="154304">
                <a:moveTo>
                  <a:pt x="196888" y="131241"/>
                </a:moveTo>
                <a:lnTo>
                  <a:pt x="199402" y="131838"/>
                </a:lnTo>
                <a:lnTo>
                  <a:pt x="201841" y="132854"/>
                </a:lnTo>
                <a:lnTo>
                  <a:pt x="204076" y="134188"/>
                </a:lnTo>
                <a:lnTo>
                  <a:pt x="212890" y="131965"/>
                </a:lnTo>
                <a:lnTo>
                  <a:pt x="202298" y="131965"/>
                </a:lnTo>
                <a:lnTo>
                  <a:pt x="199631" y="131737"/>
                </a:lnTo>
                <a:lnTo>
                  <a:pt x="196888" y="131241"/>
                </a:lnTo>
                <a:close/>
              </a:path>
              <a:path w="292735" h="154304">
                <a:moveTo>
                  <a:pt x="292531" y="24066"/>
                </a:moveTo>
                <a:lnTo>
                  <a:pt x="283070" y="40283"/>
                </a:lnTo>
                <a:lnTo>
                  <a:pt x="274096" y="57159"/>
                </a:lnTo>
                <a:lnTo>
                  <a:pt x="266519" y="72726"/>
                </a:lnTo>
                <a:lnTo>
                  <a:pt x="261251" y="85013"/>
                </a:lnTo>
                <a:lnTo>
                  <a:pt x="257618" y="92350"/>
                </a:lnTo>
                <a:lnTo>
                  <a:pt x="246865" y="108489"/>
                </a:lnTo>
                <a:lnTo>
                  <a:pt x="229211" y="124629"/>
                </a:lnTo>
                <a:lnTo>
                  <a:pt x="204876" y="131965"/>
                </a:lnTo>
                <a:lnTo>
                  <a:pt x="212890" y="131965"/>
                </a:lnTo>
                <a:lnTo>
                  <a:pt x="248569" y="108465"/>
                </a:lnTo>
                <a:lnTo>
                  <a:pt x="271000" y="68501"/>
                </a:lnTo>
                <a:lnTo>
                  <a:pt x="274980" y="59880"/>
                </a:lnTo>
                <a:lnTo>
                  <a:pt x="281779" y="45297"/>
                </a:lnTo>
                <a:lnTo>
                  <a:pt x="286840" y="34873"/>
                </a:lnTo>
                <a:lnTo>
                  <a:pt x="292531" y="24066"/>
                </a:lnTo>
                <a:close/>
              </a:path>
              <a:path w="292735" h="154304">
                <a:moveTo>
                  <a:pt x="168548" y="115556"/>
                </a:moveTo>
                <a:lnTo>
                  <a:pt x="174358" y="124307"/>
                </a:lnTo>
                <a:lnTo>
                  <a:pt x="178181" y="127342"/>
                </a:lnTo>
                <a:lnTo>
                  <a:pt x="182067" y="129616"/>
                </a:lnTo>
                <a:lnTo>
                  <a:pt x="185978" y="131229"/>
                </a:lnTo>
                <a:lnTo>
                  <a:pt x="187452" y="130924"/>
                </a:lnTo>
                <a:lnTo>
                  <a:pt x="188963" y="130733"/>
                </a:lnTo>
                <a:lnTo>
                  <a:pt x="194337" y="130721"/>
                </a:lnTo>
                <a:lnTo>
                  <a:pt x="193560" y="130555"/>
                </a:lnTo>
                <a:lnTo>
                  <a:pt x="191922" y="130111"/>
                </a:lnTo>
                <a:lnTo>
                  <a:pt x="190271" y="129578"/>
                </a:lnTo>
                <a:lnTo>
                  <a:pt x="168548" y="115556"/>
                </a:lnTo>
                <a:close/>
              </a:path>
              <a:path w="292735" h="154304">
                <a:moveTo>
                  <a:pt x="194337" y="130721"/>
                </a:moveTo>
                <a:lnTo>
                  <a:pt x="194017" y="130721"/>
                </a:lnTo>
                <a:lnTo>
                  <a:pt x="195173" y="130898"/>
                </a:lnTo>
                <a:lnTo>
                  <a:pt x="194337" y="130721"/>
                </a:lnTo>
                <a:close/>
              </a:path>
              <a:path w="292735" h="154304">
                <a:moveTo>
                  <a:pt x="167293" y="113664"/>
                </a:moveTo>
                <a:lnTo>
                  <a:pt x="167577" y="114929"/>
                </a:lnTo>
                <a:lnTo>
                  <a:pt x="168548" y="115556"/>
                </a:lnTo>
                <a:lnTo>
                  <a:pt x="167293" y="113664"/>
                </a:lnTo>
                <a:close/>
              </a:path>
              <a:path w="292735" h="154304">
                <a:moveTo>
                  <a:pt x="241568" y="2006"/>
                </a:moveTo>
                <a:lnTo>
                  <a:pt x="237578" y="2006"/>
                </a:lnTo>
                <a:lnTo>
                  <a:pt x="224930" y="11866"/>
                </a:lnTo>
                <a:lnTo>
                  <a:pt x="213392" y="24066"/>
                </a:lnTo>
                <a:lnTo>
                  <a:pt x="202858" y="36987"/>
                </a:lnTo>
                <a:lnTo>
                  <a:pt x="192874" y="49441"/>
                </a:lnTo>
                <a:lnTo>
                  <a:pt x="178174" y="66537"/>
                </a:lnTo>
                <a:lnTo>
                  <a:pt x="165323" y="85478"/>
                </a:lnTo>
                <a:lnTo>
                  <a:pt x="161619" y="105117"/>
                </a:lnTo>
                <a:lnTo>
                  <a:pt x="167293" y="113664"/>
                </a:lnTo>
                <a:lnTo>
                  <a:pt x="163452" y="96569"/>
                </a:lnTo>
                <a:lnTo>
                  <a:pt x="169847" y="79445"/>
                </a:lnTo>
                <a:lnTo>
                  <a:pt x="178716" y="68501"/>
                </a:lnTo>
                <a:lnTo>
                  <a:pt x="189361" y="56525"/>
                </a:lnTo>
                <a:lnTo>
                  <a:pt x="207114" y="35388"/>
                </a:lnTo>
                <a:lnTo>
                  <a:pt x="226891" y="13775"/>
                </a:lnTo>
                <a:lnTo>
                  <a:pt x="241568" y="2006"/>
                </a:lnTo>
                <a:close/>
              </a:path>
            </a:pathLst>
          </a:custGeom>
          <a:solidFill>
            <a:srgbClr val="6A2C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7" name="object 2497"/>
          <p:cNvSpPr/>
          <p:nvPr/>
        </p:nvSpPr>
        <p:spPr>
          <a:xfrm>
            <a:off x="4442891" y="5554840"/>
            <a:ext cx="36093" cy="10782"/>
          </a:xfrm>
          <a:prstGeom prst="rect">
            <a:avLst/>
          </a:prstGeom>
          <a:blipFill>
            <a:blip r:embed="rId1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8" name="object 2498"/>
          <p:cNvSpPr/>
          <p:nvPr/>
        </p:nvSpPr>
        <p:spPr>
          <a:xfrm>
            <a:off x="4376461" y="5082108"/>
            <a:ext cx="1290455" cy="483006"/>
          </a:xfrm>
          <a:prstGeom prst="rect">
            <a:avLst/>
          </a:prstGeom>
          <a:blipFill>
            <a:blip r:embed="rId1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9" name="object 2499"/>
          <p:cNvSpPr/>
          <p:nvPr/>
        </p:nvSpPr>
        <p:spPr>
          <a:xfrm>
            <a:off x="5541746" y="5079492"/>
            <a:ext cx="28448" cy="4711"/>
          </a:xfrm>
          <a:prstGeom prst="rect">
            <a:avLst/>
          </a:prstGeom>
          <a:blipFill>
            <a:blip r:embed="rId1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0" name="object 2500"/>
          <p:cNvSpPr/>
          <p:nvPr/>
        </p:nvSpPr>
        <p:spPr>
          <a:xfrm>
            <a:off x="5537682" y="5081079"/>
            <a:ext cx="36830" cy="5080"/>
          </a:xfrm>
          <a:custGeom>
            <a:avLst/>
            <a:gdLst/>
            <a:ahLst/>
            <a:cxnLst/>
            <a:rect l="l" t="t" r="r" b="b"/>
            <a:pathLst>
              <a:path w="36829" h="5079">
                <a:moveTo>
                  <a:pt x="4063" y="1650"/>
                </a:moveTo>
                <a:lnTo>
                  <a:pt x="2692" y="2197"/>
                </a:lnTo>
                <a:lnTo>
                  <a:pt x="1333" y="2806"/>
                </a:lnTo>
                <a:lnTo>
                  <a:pt x="0" y="3479"/>
                </a:lnTo>
                <a:lnTo>
                  <a:pt x="584" y="3975"/>
                </a:lnTo>
                <a:lnTo>
                  <a:pt x="1828" y="4876"/>
                </a:lnTo>
                <a:lnTo>
                  <a:pt x="3187" y="4241"/>
                </a:lnTo>
                <a:lnTo>
                  <a:pt x="4572" y="3657"/>
                </a:lnTo>
                <a:lnTo>
                  <a:pt x="5994" y="3124"/>
                </a:lnTo>
                <a:lnTo>
                  <a:pt x="5321" y="2666"/>
                </a:lnTo>
                <a:lnTo>
                  <a:pt x="4673" y="2171"/>
                </a:lnTo>
                <a:lnTo>
                  <a:pt x="4063" y="1650"/>
                </a:lnTo>
                <a:close/>
              </a:path>
              <a:path w="36829" h="5079">
                <a:moveTo>
                  <a:pt x="32499" y="0"/>
                </a:moveTo>
                <a:lnTo>
                  <a:pt x="32118" y="393"/>
                </a:lnTo>
                <a:lnTo>
                  <a:pt x="31318" y="1143"/>
                </a:lnTo>
                <a:lnTo>
                  <a:pt x="32600" y="1384"/>
                </a:lnTo>
                <a:lnTo>
                  <a:pt x="34003" y="1714"/>
                </a:lnTo>
                <a:lnTo>
                  <a:pt x="35229" y="2044"/>
                </a:lnTo>
                <a:lnTo>
                  <a:pt x="35610" y="1689"/>
                </a:lnTo>
                <a:lnTo>
                  <a:pt x="36258" y="1028"/>
                </a:lnTo>
                <a:lnTo>
                  <a:pt x="35039" y="647"/>
                </a:lnTo>
                <a:lnTo>
                  <a:pt x="33781" y="304"/>
                </a:lnTo>
                <a:lnTo>
                  <a:pt x="32499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1" name="object 2501"/>
          <p:cNvSpPr/>
          <p:nvPr/>
        </p:nvSpPr>
        <p:spPr>
          <a:xfrm>
            <a:off x="5581002" y="5084775"/>
            <a:ext cx="15875" cy="11430"/>
          </a:xfrm>
          <a:custGeom>
            <a:avLst/>
            <a:gdLst/>
            <a:ahLst/>
            <a:cxnLst/>
            <a:rect l="l" t="t" r="r" b="b"/>
            <a:pathLst>
              <a:path w="15875" h="11429">
                <a:moveTo>
                  <a:pt x="0" y="0"/>
                </a:moveTo>
                <a:lnTo>
                  <a:pt x="774" y="1092"/>
                </a:lnTo>
                <a:lnTo>
                  <a:pt x="1193" y="1625"/>
                </a:lnTo>
                <a:lnTo>
                  <a:pt x="7429" y="4305"/>
                </a:lnTo>
                <a:lnTo>
                  <a:pt x="12103" y="7467"/>
                </a:lnTo>
                <a:lnTo>
                  <a:pt x="15506" y="10934"/>
                </a:lnTo>
                <a:lnTo>
                  <a:pt x="11455" y="6540"/>
                </a:lnTo>
                <a:lnTo>
                  <a:pt x="6146" y="2781"/>
                </a:lnTo>
                <a:lnTo>
                  <a:pt x="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2" name="object 2502"/>
          <p:cNvSpPr/>
          <p:nvPr/>
        </p:nvSpPr>
        <p:spPr>
          <a:xfrm>
            <a:off x="4434598" y="5080622"/>
            <a:ext cx="238125" cy="158750"/>
          </a:xfrm>
          <a:custGeom>
            <a:avLst/>
            <a:gdLst/>
            <a:ahLst/>
            <a:cxnLst/>
            <a:rect l="l" t="t" r="r" b="b"/>
            <a:pathLst>
              <a:path w="238125" h="158750">
                <a:moveTo>
                  <a:pt x="47675" y="150418"/>
                </a:moveTo>
                <a:lnTo>
                  <a:pt x="46062" y="151155"/>
                </a:lnTo>
                <a:lnTo>
                  <a:pt x="46050" y="154482"/>
                </a:lnTo>
                <a:lnTo>
                  <a:pt x="46774" y="155867"/>
                </a:lnTo>
                <a:lnTo>
                  <a:pt x="47536" y="157213"/>
                </a:lnTo>
                <a:lnTo>
                  <a:pt x="48336" y="158534"/>
                </a:lnTo>
                <a:lnTo>
                  <a:pt x="48336" y="152031"/>
                </a:lnTo>
                <a:lnTo>
                  <a:pt x="121386" y="152031"/>
                </a:lnTo>
                <a:lnTo>
                  <a:pt x="119507" y="150609"/>
                </a:lnTo>
                <a:lnTo>
                  <a:pt x="47675" y="150418"/>
                </a:lnTo>
                <a:close/>
              </a:path>
              <a:path w="238125" h="158750">
                <a:moveTo>
                  <a:pt x="18046" y="5359"/>
                </a:moveTo>
                <a:lnTo>
                  <a:pt x="11640" y="9093"/>
                </a:lnTo>
                <a:lnTo>
                  <a:pt x="6308" y="13916"/>
                </a:lnTo>
                <a:lnTo>
                  <a:pt x="2334" y="19886"/>
                </a:lnTo>
                <a:lnTo>
                  <a:pt x="0" y="27063"/>
                </a:lnTo>
                <a:lnTo>
                  <a:pt x="597" y="44733"/>
                </a:lnTo>
                <a:lnTo>
                  <a:pt x="71366" y="116762"/>
                </a:lnTo>
                <a:lnTo>
                  <a:pt x="112001" y="147802"/>
                </a:lnTo>
                <a:lnTo>
                  <a:pt x="118910" y="150609"/>
                </a:lnTo>
                <a:lnTo>
                  <a:pt x="119507" y="150609"/>
                </a:lnTo>
                <a:lnTo>
                  <a:pt x="115531" y="147599"/>
                </a:lnTo>
                <a:lnTo>
                  <a:pt x="113728" y="146519"/>
                </a:lnTo>
                <a:lnTo>
                  <a:pt x="96528" y="133369"/>
                </a:lnTo>
                <a:lnTo>
                  <a:pt x="66429" y="108883"/>
                </a:lnTo>
                <a:lnTo>
                  <a:pt x="17957" y="68732"/>
                </a:lnTo>
                <a:lnTo>
                  <a:pt x="1530" y="30566"/>
                </a:lnTo>
                <a:lnTo>
                  <a:pt x="9080" y="15252"/>
                </a:lnTo>
                <a:lnTo>
                  <a:pt x="12280" y="11277"/>
                </a:lnTo>
                <a:lnTo>
                  <a:pt x="16725" y="8432"/>
                </a:lnTo>
                <a:lnTo>
                  <a:pt x="21844" y="6553"/>
                </a:lnTo>
                <a:lnTo>
                  <a:pt x="22885" y="6070"/>
                </a:lnTo>
                <a:lnTo>
                  <a:pt x="21247" y="6007"/>
                </a:lnTo>
                <a:lnTo>
                  <a:pt x="19634" y="5765"/>
                </a:lnTo>
                <a:lnTo>
                  <a:pt x="18046" y="5359"/>
                </a:lnTo>
                <a:close/>
              </a:path>
              <a:path w="238125" h="158750">
                <a:moveTo>
                  <a:pt x="57359" y="698"/>
                </a:moveTo>
                <a:lnTo>
                  <a:pt x="45999" y="698"/>
                </a:lnTo>
                <a:lnTo>
                  <a:pt x="72095" y="8562"/>
                </a:lnTo>
                <a:lnTo>
                  <a:pt x="91020" y="25863"/>
                </a:lnTo>
                <a:lnTo>
                  <a:pt x="102545" y="43164"/>
                </a:lnTo>
                <a:lnTo>
                  <a:pt x="106438" y="51028"/>
                </a:lnTo>
                <a:lnTo>
                  <a:pt x="122993" y="79347"/>
                </a:lnTo>
                <a:lnTo>
                  <a:pt x="147423" y="108950"/>
                </a:lnTo>
                <a:lnTo>
                  <a:pt x="185127" y="147231"/>
                </a:lnTo>
                <a:lnTo>
                  <a:pt x="237947" y="148551"/>
                </a:lnTo>
                <a:lnTo>
                  <a:pt x="237070" y="148132"/>
                </a:lnTo>
                <a:lnTo>
                  <a:pt x="236131" y="147599"/>
                </a:lnTo>
                <a:lnTo>
                  <a:pt x="235127" y="146951"/>
                </a:lnTo>
                <a:lnTo>
                  <a:pt x="187248" y="146685"/>
                </a:lnTo>
                <a:lnTo>
                  <a:pt x="181075" y="142761"/>
                </a:lnTo>
                <a:lnTo>
                  <a:pt x="172396" y="133804"/>
                </a:lnTo>
                <a:lnTo>
                  <a:pt x="158229" y="117436"/>
                </a:lnTo>
                <a:lnTo>
                  <a:pt x="146773" y="105039"/>
                </a:lnTo>
                <a:lnTo>
                  <a:pt x="115989" y="64897"/>
                </a:lnTo>
                <a:lnTo>
                  <a:pt x="96857" y="30566"/>
                </a:lnTo>
                <a:lnTo>
                  <a:pt x="85020" y="15422"/>
                </a:lnTo>
                <a:lnTo>
                  <a:pt x="68402" y="4267"/>
                </a:lnTo>
                <a:lnTo>
                  <a:pt x="62039" y="1549"/>
                </a:lnTo>
                <a:lnTo>
                  <a:pt x="57359" y="698"/>
                </a:lnTo>
                <a:close/>
              </a:path>
              <a:path w="238125" h="158750">
                <a:moveTo>
                  <a:pt x="53517" y="0"/>
                </a:moveTo>
                <a:lnTo>
                  <a:pt x="41440" y="63"/>
                </a:lnTo>
                <a:lnTo>
                  <a:pt x="40444" y="812"/>
                </a:lnTo>
                <a:lnTo>
                  <a:pt x="40068" y="1066"/>
                </a:lnTo>
                <a:lnTo>
                  <a:pt x="42087" y="812"/>
                </a:lnTo>
                <a:lnTo>
                  <a:pt x="45999" y="698"/>
                </a:lnTo>
                <a:lnTo>
                  <a:pt x="57359" y="698"/>
                </a:lnTo>
                <a:lnTo>
                  <a:pt x="53517" y="0"/>
                </a:lnTo>
                <a:close/>
              </a:path>
            </a:pathLst>
          </a:custGeom>
          <a:solidFill>
            <a:srgbClr val="6A2C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3" name="object 2503"/>
          <p:cNvSpPr/>
          <p:nvPr/>
        </p:nvSpPr>
        <p:spPr>
          <a:xfrm>
            <a:off x="4458804" y="5081244"/>
            <a:ext cx="10706" cy="2336"/>
          </a:xfrm>
          <a:prstGeom prst="rect">
            <a:avLst/>
          </a:prstGeom>
          <a:blipFill>
            <a:blip r:embed="rId1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4" name="object 2504"/>
          <p:cNvSpPr/>
          <p:nvPr/>
        </p:nvSpPr>
        <p:spPr>
          <a:xfrm>
            <a:off x="4452645" y="5080673"/>
            <a:ext cx="23495" cy="6350"/>
          </a:xfrm>
          <a:custGeom>
            <a:avLst/>
            <a:gdLst/>
            <a:ahLst/>
            <a:cxnLst/>
            <a:rect l="l" t="t" r="r" b="b"/>
            <a:pathLst>
              <a:path w="23495" h="6350">
                <a:moveTo>
                  <a:pt x="23380" y="0"/>
                </a:moveTo>
                <a:lnTo>
                  <a:pt x="21209" y="101"/>
                </a:lnTo>
                <a:lnTo>
                  <a:pt x="19024" y="279"/>
                </a:lnTo>
                <a:lnTo>
                  <a:pt x="16865" y="571"/>
                </a:lnTo>
                <a:lnTo>
                  <a:pt x="13906" y="2082"/>
                </a:lnTo>
                <a:lnTo>
                  <a:pt x="10477" y="2920"/>
                </a:lnTo>
                <a:lnTo>
                  <a:pt x="6119" y="2920"/>
                </a:lnTo>
                <a:lnTo>
                  <a:pt x="4025" y="3581"/>
                </a:lnTo>
                <a:lnTo>
                  <a:pt x="1968" y="4381"/>
                </a:lnTo>
                <a:lnTo>
                  <a:pt x="0" y="5295"/>
                </a:lnTo>
                <a:lnTo>
                  <a:pt x="1574" y="5714"/>
                </a:lnTo>
                <a:lnTo>
                  <a:pt x="3200" y="5956"/>
                </a:lnTo>
                <a:lnTo>
                  <a:pt x="4826" y="6019"/>
                </a:lnTo>
                <a:lnTo>
                  <a:pt x="7099" y="5003"/>
                </a:lnTo>
                <a:lnTo>
                  <a:pt x="9575" y="4063"/>
                </a:lnTo>
                <a:lnTo>
                  <a:pt x="13139" y="2920"/>
                </a:lnTo>
                <a:lnTo>
                  <a:pt x="10477" y="2920"/>
                </a:lnTo>
                <a:lnTo>
                  <a:pt x="13178" y="2908"/>
                </a:lnTo>
                <a:lnTo>
                  <a:pt x="15633" y="2120"/>
                </a:lnTo>
                <a:lnTo>
                  <a:pt x="18884" y="1409"/>
                </a:lnTo>
                <a:lnTo>
                  <a:pt x="22009" y="1003"/>
                </a:lnTo>
                <a:lnTo>
                  <a:pt x="23031" y="279"/>
                </a:lnTo>
                <a:lnTo>
                  <a:pt x="23380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5" name="object 2505"/>
          <p:cNvSpPr/>
          <p:nvPr/>
        </p:nvSpPr>
        <p:spPr>
          <a:xfrm>
            <a:off x="4584704" y="5092433"/>
            <a:ext cx="721995" cy="140335"/>
          </a:xfrm>
          <a:custGeom>
            <a:avLst/>
            <a:gdLst/>
            <a:ahLst/>
            <a:cxnLst/>
            <a:rect l="l" t="t" r="r" b="b"/>
            <a:pathLst>
              <a:path w="721995" h="140335">
                <a:moveTo>
                  <a:pt x="312515" y="79489"/>
                </a:moveTo>
                <a:lnTo>
                  <a:pt x="300261" y="79489"/>
                </a:lnTo>
                <a:lnTo>
                  <a:pt x="317645" y="84732"/>
                </a:lnTo>
                <a:lnTo>
                  <a:pt x="330256" y="96266"/>
                </a:lnTo>
                <a:lnTo>
                  <a:pt x="337938" y="107799"/>
                </a:lnTo>
                <a:lnTo>
                  <a:pt x="340533" y="113042"/>
                </a:lnTo>
                <a:lnTo>
                  <a:pt x="343903" y="118486"/>
                </a:lnTo>
                <a:lnTo>
                  <a:pt x="349838" y="126087"/>
                </a:lnTo>
                <a:lnTo>
                  <a:pt x="355710" y="133173"/>
                </a:lnTo>
                <a:lnTo>
                  <a:pt x="359723" y="138074"/>
                </a:lnTo>
                <a:lnTo>
                  <a:pt x="393657" y="138239"/>
                </a:lnTo>
                <a:lnTo>
                  <a:pt x="393784" y="140208"/>
                </a:lnTo>
                <a:lnTo>
                  <a:pt x="471356" y="140208"/>
                </a:lnTo>
                <a:lnTo>
                  <a:pt x="471446" y="138811"/>
                </a:lnTo>
                <a:lnTo>
                  <a:pt x="402789" y="138811"/>
                </a:lnTo>
                <a:lnTo>
                  <a:pt x="395956" y="138658"/>
                </a:lnTo>
                <a:lnTo>
                  <a:pt x="395854" y="136893"/>
                </a:lnTo>
                <a:lnTo>
                  <a:pt x="394902" y="136639"/>
                </a:lnTo>
                <a:lnTo>
                  <a:pt x="368727" y="136512"/>
                </a:lnTo>
                <a:lnTo>
                  <a:pt x="361739" y="135094"/>
                </a:lnTo>
                <a:lnTo>
                  <a:pt x="333858" y="99161"/>
                </a:lnTo>
                <a:lnTo>
                  <a:pt x="326283" y="89676"/>
                </a:lnTo>
                <a:lnTo>
                  <a:pt x="316048" y="81584"/>
                </a:lnTo>
                <a:lnTo>
                  <a:pt x="312515" y="79489"/>
                </a:lnTo>
                <a:close/>
              </a:path>
              <a:path w="721995" h="140335">
                <a:moveTo>
                  <a:pt x="468130" y="138595"/>
                </a:moveTo>
                <a:lnTo>
                  <a:pt x="431440" y="138595"/>
                </a:lnTo>
                <a:lnTo>
                  <a:pt x="420302" y="138811"/>
                </a:lnTo>
                <a:lnTo>
                  <a:pt x="471446" y="138811"/>
                </a:lnTo>
                <a:lnTo>
                  <a:pt x="469146" y="138772"/>
                </a:lnTo>
                <a:lnTo>
                  <a:pt x="468130" y="138595"/>
                </a:lnTo>
                <a:close/>
              </a:path>
              <a:path w="721995" h="140335">
                <a:moveTo>
                  <a:pt x="474886" y="136626"/>
                </a:moveTo>
                <a:lnTo>
                  <a:pt x="470772" y="136639"/>
                </a:lnTo>
                <a:lnTo>
                  <a:pt x="469273" y="137363"/>
                </a:lnTo>
                <a:lnTo>
                  <a:pt x="469197" y="138684"/>
                </a:lnTo>
                <a:lnTo>
                  <a:pt x="469451" y="138772"/>
                </a:lnTo>
                <a:lnTo>
                  <a:pt x="471448" y="138772"/>
                </a:lnTo>
                <a:lnTo>
                  <a:pt x="471483" y="138239"/>
                </a:lnTo>
                <a:lnTo>
                  <a:pt x="505417" y="138074"/>
                </a:lnTo>
                <a:lnTo>
                  <a:pt x="505763" y="137528"/>
                </a:lnTo>
                <a:lnTo>
                  <a:pt x="487129" y="137528"/>
                </a:lnTo>
                <a:lnTo>
                  <a:pt x="474886" y="136626"/>
                </a:lnTo>
                <a:close/>
              </a:path>
              <a:path w="721995" h="140335">
                <a:moveTo>
                  <a:pt x="261933" y="130937"/>
                </a:moveTo>
                <a:lnTo>
                  <a:pt x="264105" y="133934"/>
                </a:lnTo>
                <a:lnTo>
                  <a:pt x="266048" y="136271"/>
                </a:lnTo>
                <a:lnTo>
                  <a:pt x="267635" y="137629"/>
                </a:lnTo>
                <a:lnTo>
                  <a:pt x="294953" y="137756"/>
                </a:lnTo>
                <a:lnTo>
                  <a:pt x="293632" y="136842"/>
                </a:lnTo>
                <a:lnTo>
                  <a:pt x="292794" y="136144"/>
                </a:lnTo>
                <a:lnTo>
                  <a:pt x="266924" y="136004"/>
                </a:lnTo>
                <a:lnTo>
                  <a:pt x="264511" y="134099"/>
                </a:lnTo>
                <a:lnTo>
                  <a:pt x="261933" y="130937"/>
                </a:lnTo>
                <a:close/>
              </a:path>
              <a:path w="721995" h="140335">
                <a:moveTo>
                  <a:pt x="569887" y="79489"/>
                </a:moveTo>
                <a:lnTo>
                  <a:pt x="562364" y="79489"/>
                </a:lnTo>
                <a:lnTo>
                  <a:pt x="565857" y="80010"/>
                </a:lnTo>
                <a:lnTo>
                  <a:pt x="569514" y="81191"/>
                </a:lnTo>
                <a:lnTo>
                  <a:pt x="584835" y="93473"/>
                </a:lnTo>
                <a:lnTo>
                  <a:pt x="585791" y="110586"/>
                </a:lnTo>
                <a:lnTo>
                  <a:pt x="579199" y="126850"/>
                </a:lnTo>
                <a:lnTo>
                  <a:pt x="571978" y="136448"/>
                </a:lnTo>
                <a:lnTo>
                  <a:pt x="571437" y="136893"/>
                </a:lnTo>
                <a:lnTo>
                  <a:pt x="570175" y="137756"/>
                </a:lnTo>
                <a:lnTo>
                  <a:pt x="597492" y="137629"/>
                </a:lnTo>
                <a:lnTo>
                  <a:pt x="598314" y="136677"/>
                </a:lnTo>
                <a:lnTo>
                  <a:pt x="587777" y="136677"/>
                </a:lnTo>
                <a:lnTo>
                  <a:pt x="586299" y="136575"/>
                </a:lnTo>
                <a:lnTo>
                  <a:pt x="574353" y="136575"/>
                </a:lnTo>
                <a:lnTo>
                  <a:pt x="577680" y="133108"/>
                </a:lnTo>
                <a:lnTo>
                  <a:pt x="580093" y="129171"/>
                </a:lnTo>
                <a:lnTo>
                  <a:pt x="582494" y="125018"/>
                </a:lnTo>
                <a:lnTo>
                  <a:pt x="586206" y="117157"/>
                </a:lnTo>
                <a:lnTo>
                  <a:pt x="588820" y="107799"/>
                </a:lnTo>
                <a:lnTo>
                  <a:pt x="589091" y="98349"/>
                </a:lnTo>
                <a:lnTo>
                  <a:pt x="585745" y="90309"/>
                </a:lnTo>
                <a:lnTo>
                  <a:pt x="580220" y="84774"/>
                </a:lnTo>
                <a:lnTo>
                  <a:pt x="574246" y="80991"/>
                </a:lnTo>
                <a:lnTo>
                  <a:pt x="569887" y="79489"/>
                </a:lnTo>
                <a:close/>
              </a:path>
              <a:path w="721995" h="140335">
                <a:moveTo>
                  <a:pt x="561462" y="78130"/>
                </a:moveTo>
                <a:lnTo>
                  <a:pt x="526487" y="96520"/>
                </a:lnTo>
                <a:lnTo>
                  <a:pt x="512788" y="120528"/>
                </a:lnTo>
                <a:lnTo>
                  <a:pt x="508745" y="128727"/>
                </a:lnTo>
                <a:lnTo>
                  <a:pt x="504897" y="135966"/>
                </a:lnTo>
                <a:lnTo>
                  <a:pt x="497899" y="137528"/>
                </a:lnTo>
                <a:lnTo>
                  <a:pt x="505763" y="137528"/>
                </a:lnTo>
                <a:lnTo>
                  <a:pt x="508552" y="133108"/>
                </a:lnTo>
                <a:lnTo>
                  <a:pt x="512619" y="125742"/>
                </a:lnTo>
                <a:lnTo>
                  <a:pt x="516328" y="118486"/>
                </a:lnTo>
                <a:lnTo>
                  <a:pt x="518790" y="113042"/>
                </a:lnTo>
                <a:lnTo>
                  <a:pt x="521397" y="107783"/>
                </a:lnTo>
                <a:lnTo>
                  <a:pt x="529069" y="96265"/>
                </a:lnTo>
                <a:lnTo>
                  <a:pt x="541684" y="84732"/>
                </a:lnTo>
                <a:lnTo>
                  <a:pt x="559075" y="79489"/>
                </a:lnTo>
                <a:lnTo>
                  <a:pt x="569887" y="79489"/>
                </a:lnTo>
                <a:lnTo>
                  <a:pt x="567951" y="78822"/>
                </a:lnTo>
                <a:lnTo>
                  <a:pt x="561462" y="78130"/>
                </a:lnTo>
                <a:close/>
              </a:path>
              <a:path w="721995" h="140335">
                <a:moveTo>
                  <a:pt x="684970" y="39115"/>
                </a:moveTo>
                <a:lnTo>
                  <a:pt x="682316" y="39115"/>
                </a:lnTo>
                <a:lnTo>
                  <a:pt x="667872" y="42168"/>
                </a:lnTo>
                <a:lnTo>
                  <a:pt x="635427" y="72999"/>
                </a:lnTo>
                <a:lnTo>
                  <a:pt x="623867" y="95563"/>
                </a:lnTo>
                <a:lnTo>
                  <a:pt x="619920" y="103035"/>
                </a:lnTo>
                <a:lnTo>
                  <a:pt x="596743" y="136182"/>
                </a:lnTo>
                <a:lnTo>
                  <a:pt x="593352" y="136677"/>
                </a:lnTo>
                <a:lnTo>
                  <a:pt x="598314" y="136677"/>
                </a:lnTo>
                <a:lnTo>
                  <a:pt x="606075" y="127685"/>
                </a:lnTo>
                <a:lnTo>
                  <a:pt x="616510" y="112355"/>
                </a:lnTo>
                <a:lnTo>
                  <a:pt x="626196" y="95990"/>
                </a:lnTo>
                <a:lnTo>
                  <a:pt x="632519" y="82956"/>
                </a:lnTo>
                <a:lnTo>
                  <a:pt x="635759" y="76411"/>
                </a:lnTo>
                <a:lnTo>
                  <a:pt x="645349" y="62014"/>
                </a:lnTo>
                <a:lnTo>
                  <a:pt x="661097" y="47616"/>
                </a:lnTo>
                <a:lnTo>
                  <a:pt x="682811" y="41071"/>
                </a:lnTo>
                <a:lnTo>
                  <a:pt x="692703" y="41071"/>
                </a:lnTo>
                <a:lnTo>
                  <a:pt x="690456" y="40093"/>
                </a:lnTo>
                <a:lnTo>
                  <a:pt x="687688" y="39420"/>
                </a:lnTo>
                <a:lnTo>
                  <a:pt x="684970" y="39115"/>
                </a:lnTo>
                <a:close/>
              </a:path>
              <a:path w="721995" h="140335">
                <a:moveTo>
                  <a:pt x="580373" y="136105"/>
                </a:moveTo>
                <a:lnTo>
                  <a:pt x="576613" y="136118"/>
                </a:lnTo>
                <a:lnTo>
                  <a:pt x="575178" y="136334"/>
                </a:lnTo>
                <a:lnTo>
                  <a:pt x="574353" y="136575"/>
                </a:lnTo>
                <a:lnTo>
                  <a:pt x="586299" y="136575"/>
                </a:lnTo>
                <a:lnTo>
                  <a:pt x="580373" y="136105"/>
                </a:lnTo>
                <a:close/>
              </a:path>
              <a:path w="721995" h="140335">
                <a:moveTo>
                  <a:pt x="306599" y="77762"/>
                </a:moveTo>
                <a:lnTo>
                  <a:pt x="293048" y="77762"/>
                </a:lnTo>
                <a:lnTo>
                  <a:pt x="284357" y="81191"/>
                </a:lnTo>
                <a:lnTo>
                  <a:pt x="277744" y="86296"/>
                </a:lnTo>
                <a:lnTo>
                  <a:pt x="272219" y="95129"/>
                </a:lnTo>
                <a:lnTo>
                  <a:pt x="272712" y="105929"/>
                </a:lnTo>
                <a:lnTo>
                  <a:pt x="292730" y="136080"/>
                </a:lnTo>
                <a:lnTo>
                  <a:pt x="284512" y="126087"/>
                </a:lnTo>
                <a:lnTo>
                  <a:pt x="284310" y="125742"/>
                </a:lnTo>
                <a:lnTo>
                  <a:pt x="276211" y="109907"/>
                </a:lnTo>
                <a:lnTo>
                  <a:pt x="275507" y="93173"/>
                </a:lnTo>
                <a:lnTo>
                  <a:pt x="289809" y="81191"/>
                </a:lnTo>
                <a:lnTo>
                  <a:pt x="293480" y="80010"/>
                </a:lnTo>
                <a:lnTo>
                  <a:pt x="296959" y="79489"/>
                </a:lnTo>
                <a:lnTo>
                  <a:pt x="312515" y="79489"/>
                </a:lnTo>
                <a:lnTo>
                  <a:pt x="311552" y="78917"/>
                </a:lnTo>
                <a:lnTo>
                  <a:pt x="306599" y="77762"/>
                </a:lnTo>
                <a:close/>
              </a:path>
              <a:path w="721995" h="140335">
                <a:moveTo>
                  <a:pt x="716193" y="56717"/>
                </a:moveTo>
                <a:lnTo>
                  <a:pt x="719776" y="72645"/>
                </a:lnTo>
                <a:lnTo>
                  <a:pt x="714061" y="87931"/>
                </a:lnTo>
                <a:lnTo>
                  <a:pt x="706153" y="97675"/>
                </a:lnTo>
                <a:lnTo>
                  <a:pt x="705722" y="98031"/>
                </a:lnTo>
                <a:lnTo>
                  <a:pt x="704325" y="99428"/>
                </a:lnTo>
                <a:lnTo>
                  <a:pt x="699994" y="104876"/>
                </a:lnTo>
                <a:lnTo>
                  <a:pt x="694863" y="110286"/>
                </a:lnTo>
                <a:lnTo>
                  <a:pt x="689529" y="115315"/>
                </a:lnTo>
                <a:lnTo>
                  <a:pt x="683535" y="121602"/>
                </a:lnTo>
                <a:lnTo>
                  <a:pt x="676880" y="128219"/>
                </a:lnTo>
                <a:lnTo>
                  <a:pt x="671101" y="132753"/>
                </a:lnTo>
                <a:lnTo>
                  <a:pt x="677197" y="129806"/>
                </a:lnTo>
                <a:lnTo>
                  <a:pt x="704629" y="102498"/>
                </a:lnTo>
                <a:lnTo>
                  <a:pt x="721551" y="76060"/>
                </a:lnTo>
                <a:lnTo>
                  <a:pt x="719401" y="60307"/>
                </a:lnTo>
                <a:lnTo>
                  <a:pt x="716193" y="56717"/>
                </a:lnTo>
                <a:close/>
              </a:path>
              <a:path w="721995" h="140335">
                <a:moveTo>
                  <a:pt x="715383" y="55811"/>
                </a:moveTo>
                <a:lnTo>
                  <a:pt x="716193" y="56717"/>
                </a:lnTo>
                <a:lnTo>
                  <a:pt x="716092" y="56268"/>
                </a:lnTo>
                <a:lnTo>
                  <a:pt x="715383" y="55811"/>
                </a:lnTo>
                <a:close/>
              </a:path>
              <a:path w="721995" h="140335">
                <a:moveTo>
                  <a:pt x="692703" y="41071"/>
                </a:moveTo>
                <a:lnTo>
                  <a:pt x="686913" y="41071"/>
                </a:lnTo>
                <a:lnTo>
                  <a:pt x="691269" y="41732"/>
                </a:lnTo>
                <a:lnTo>
                  <a:pt x="695841" y="43205"/>
                </a:lnTo>
                <a:lnTo>
                  <a:pt x="715383" y="55811"/>
                </a:lnTo>
                <a:lnTo>
                  <a:pt x="708262" y="47842"/>
                </a:lnTo>
                <a:lnTo>
                  <a:pt x="692703" y="41071"/>
                </a:lnTo>
                <a:close/>
              </a:path>
              <a:path w="721995" h="140335">
                <a:moveTo>
                  <a:pt x="55926" y="0"/>
                </a:moveTo>
                <a:lnTo>
                  <a:pt x="54910" y="939"/>
                </a:lnTo>
                <a:lnTo>
                  <a:pt x="74258" y="11497"/>
                </a:lnTo>
                <a:lnTo>
                  <a:pt x="88270" y="26701"/>
                </a:lnTo>
                <a:lnTo>
                  <a:pt x="96790" y="40362"/>
                </a:lnTo>
                <a:lnTo>
                  <a:pt x="99665" y="46291"/>
                </a:lnTo>
                <a:lnTo>
                  <a:pt x="109833" y="67894"/>
                </a:lnTo>
                <a:lnTo>
                  <a:pt x="125460" y="95873"/>
                </a:lnTo>
                <a:lnTo>
                  <a:pt x="142033" y="121702"/>
                </a:lnTo>
                <a:lnTo>
                  <a:pt x="155037" y="136855"/>
                </a:lnTo>
                <a:lnTo>
                  <a:pt x="155520" y="137071"/>
                </a:lnTo>
                <a:lnTo>
                  <a:pt x="200973" y="137299"/>
                </a:lnTo>
                <a:lnTo>
                  <a:pt x="200054" y="136855"/>
                </a:lnTo>
                <a:lnTo>
                  <a:pt x="199182" y="136334"/>
                </a:lnTo>
                <a:lnTo>
                  <a:pt x="198217" y="135674"/>
                </a:lnTo>
                <a:lnTo>
                  <a:pt x="159291" y="135610"/>
                </a:lnTo>
                <a:lnTo>
                  <a:pt x="155342" y="134848"/>
                </a:lnTo>
                <a:lnTo>
                  <a:pt x="131518" y="101626"/>
                </a:lnTo>
                <a:lnTo>
                  <a:pt x="101683" y="43087"/>
                </a:lnTo>
                <a:lnTo>
                  <a:pt x="86280" y="19604"/>
                </a:lnTo>
                <a:lnTo>
                  <a:pt x="65692" y="3301"/>
                </a:lnTo>
                <a:lnTo>
                  <a:pt x="62606" y="1866"/>
                </a:lnTo>
                <a:lnTo>
                  <a:pt x="59317" y="774"/>
                </a:lnTo>
                <a:lnTo>
                  <a:pt x="55926" y="0"/>
                </a:lnTo>
                <a:close/>
              </a:path>
              <a:path w="721995" h="140335">
                <a:moveTo>
                  <a:pt x="21636" y="2832"/>
                </a:moveTo>
                <a:lnTo>
                  <a:pt x="10957" y="9226"/>
                </a:lnTo>
                <a:lnTo>
                  <a:pt x="3362" y="18361"/>
                </a:lnTo>
                <a:lnTo>
                  <a:pt x="0" y="30110"/>
                </a:lnTo>
                <a:lnTo>
                  <a:pt x="2015" y="44348"/>
                </a:lnTo>
                <a:lnTo>
                  <a:pt x="5389" y="51604"/>
                </a:lnTo>
                <a:lnTo>
                  <a:pt x="9997" y="57983"/>
                </a:lnTo>
                <a:lnTo>
                  <a:pt x="15281" y="63888"/>
                </a:lnTo>
                <a:lnTo>
                  <a:pt x="20684" y="69723"/>
                </a:lnTo>
                <a:lnTo>
                  <a:pt x="30427" y="80913"/>
                </a:lnTo>
                <a:lnTo>
                  <a:pt x="59596" y="114515"/>
                </a:lnTo>
                <a:lnTo>
                  <a:pt x="84666" y="134899"/>
                </a:lnTo>
                <a:lnTo>
                  <a:pt x="66771" y="118938"/>
                </a:lnTo>
                <a:lnTo>
                  <a:pt x="46073" y="96091"/>
                </a:lnTo>
                <a:lnTo>
                  <a:pt x="27786" y="74620"/>
                </a:lnTo>
                <a:lnTo>
                  <a:pt x="17128" y="62788"/>
                </a:lnTo>
                <a:lnTo>
                  <a:pt x="8654" y="52492"/>
                </a:lnTo>
                <a:lnTo>
                  <a:pt x="2119" y="36339"/>
                </a:lnTo>
                <a:lnTo>
                  <a:pt x="4562" y="18660"/>
                </a:lnTo>
                <a:lnTo>
                  <a:pt x="23020" y="3784"/>
                </a:lnTo>
                <a:lnTo>
                  <a:pt x="22551" y="3492"/>
                </a:lnTo>
                <a:lnTo>
                  <a:pt x="21636" y="2832"/>
                </a:lnTo>
                <a:close/>
              </a:path>
            </a:pathLst>
          </a:custGeom>
          <a:solidFill>
            <a:srgbClr val="6A2C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6" name="object 2506"/>
          <p:cNvSpPr/>
          <p:nvPr/>
        </p:nvSpPr>
        <p:spPr>
          <a:xfrm>
            <a:off x="4610696" y="5091049"/>
            <a:ext cx="25869" cy="3530"/>
          </a:xfrm>
          <a:prstGeom prst="rect">
            <a:avLst/>
          </a:prstGeom>
          <a:blipFill>
            <a:blip r:embed="rId1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7" name="object 2507"/>
          <p:cNvSpPr/>
          <p:nvPr/>
        </p:nvSpPr>
        <p:spPr>
          <a:xfrm>
            <a:off x="4606340" y="5091671"/>
            <a:ext cx="34290" cy="5080"/>
          </a:xfrm>
          <a:custGeom>
            <a:avLst/>
            <a:gdLst/>
            <a:ahLst/>
            <a:cxnLst/>
            <a:rect l="l" t="t" r="r" b="b"/>
            <a:pathLst>
              <a:path w="34289" h="5079">
                <a:moveTo>
                  <a:pt x="4356" y="1993"/>
                </a:moveTo>
                <a:lnTo>
                  <a:pt x="2870" y="2463"/>
                </a:lnTo>
                <a:lnTo>
                  <a:pt x="1422" y="2997"/>
                </a:lnTo>
                <a:lnTo>
                  <a:pt x="0" y="3594"/>
                </a:lnTo>
                <a:lnTo>
                  <a:pt x="1384" y="4546"/>
                </a:lnTo>
                <a:lnTo>
                  <a:pt x="2768" y="3975"/>
                </a:lnTo>
                <a:lnTo>
                  <a:pt x="4229" y="3416"/>
                </a:lnTo>
                <a:lnTo>
                  <a:pt x="5765" y="2895"/>
                </a:lnTo>
                <a:lnTo>
                  <a:pt x="5283" y="2616"/>
                </a:lnTo>
                <a:lnTo>
                  <a:pt x="4356" y="1993"/>
                </a:lnTo>
                <a:close/>
              </a:path>
              <a:path w="34289" h="5079">
                <a:moveTo>
                  <a:pt x="30225" y="0"/>
                </a:moveTo>
                <a:lnTo>
                  <a:pt x="29629" y="533"/>
                </a:lnTo>
                <a:lnTo>
                  <a:pt x="29311" y="774"/>
                </a:lnTo>
                <a:lnTo>
                  <a:pt x="30657" y="1028"/>
                </a:lnTo>
                <a:lnTo>
                  <a:pt x="31965" y="1333"/>
                </a:lnTo>
                <a:lnTo>
                  <a:pt x="33261" y="1701"/>
                </a:lnTo>
                <a:lnTo>
                  <a:pt x="33684" y="1333"/>
                </a:lnTo>
                <a:lnTo>
                  <a:pt x="34289" y="762"/>
                </a:lnTo>
                <a:lnTo>
                  <a:pt x="32943" y="457"/>
                </a:lnTo>
                <a:lnTo>
                  <a:pt x="31597" y="203"/>
                </a:lnTo>
                <a:lnTo>
                  <a:pt x="30225" y="0"/>
                </a:lnTo>
                <a:close/>
              </a:path>
            </a:pathLst>
          </a:custGeom>
          <a:solidFill>
            <a:srgbClr val="52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8" name="object 2508"/>
          <p:cNvSpPr/>
          <p:nvPr/>
        </p:nvSpPr>
        <p:spPr>
          <a:xfrm>
            <a:off x="4728913" y="5125834"/>
            <a:ext cx="111125" cy="102235"/>
          </a:xfrm>
          <a:custGeom>
            <a:avLst/>
            <a:gdLst/>
            <a:ahLst/>
            <a:cxnLst/>
            <a:rect l="l" t="t" r="r" b="b"/>
            <a:pathLst>
              <a:path w="111125" h="102235">
                <a:moveTo>
                  <a:pt x="1966" y="35631"/>
                </a:moveTo>
                <a:lnTo>
                  <a:pt x="4023" y="46539"/>
                </a:lnTo>
                <a:lnTo>
                  <a:pt x="18644" y="67702"/>
                </a:lnTo>
                <a:lnTo>
                  <a:pt x="34729" y="86258"/>
                </a:lnTo>
                <a:lnTo>
                  <a:pt x="40342" y="92951"/>
                </a:lnTo>
                <a:lnTo>
                  <a:pt x="45727" y="100761"/>
                </a:lnTo>
                <a:lnTo>
                  <a:pt x="53741" y="102082"/>
                </a:lnTo>
                <a:lnTo>
                  <a:pt x="42554" y="91764"/>
                </a:lnTo>
                <a:lnTo>
                  <a:pt x="30739" y="78009"/>
                </a:lnTo>
                <a:lnTo>
                  <a:pt x="20685" y="65388"/>
                </a:lnTo>
                <a:lnTo>
                  <a:pt x="14777" y="58470"/>
                </a:lnTo>
                <a:lnTo>
                  <a:pt x="6858" y="48720"/>
                </a:lnTo>
                <a:lnTo>
                  <a:pt x="1966" y="35631"/>
                </a:lnTo>
                <a:close/>
              </a:path>
              <a:path w="111125" h="102235">
                <a:moveTo>
                  <a:pt x="45694" y="1866"/>
                </a:moveTo>
                <a:lnTo>
                  <a:pt x="38120" y="1866"/>
                </a:lnTo>
                <a:lnTo>
                  <a:pt x="59820" y="8411"/>
                </a:lnTo>
                <a:lnTo>
                  <a:pt x="75566" y="22809"/>
                </a:lnTo>
                <a:lnTo>
                  <a:pt x="85158" y="37207"/>
                </a:lnTo>
                <a:lnTo>
                  <a:pt x="88399" y="43751"/>
                </a:lnTo>
                <a:lnTo>
                  <a:pt x="91987" y="52020"/>
                </a:lnTo>
                <a:lnTo>
                  <a:pt x="97380" y="62957"/>
                </a:lnTo>
                <a:lnTo>
                  <a:pt x="103860" y="75069"/>
                </a:lnTo>
                <a:lnTo>
                  <a:pt x="110713" y="86868"/>
                </a:lnTo>
                <a:lnTo>
                  <a:pt x="103884" y="73574"/>
                </a:lnTo>
                <a:lnTo>
                  <a:pt x="97695" y="59913"/>
                </a:lnTo>
                <a:lnTo>
                  <a:pt x="89821" y="41351"/>
                </a:lnTo>
                <a:lnTo>
                  <a:pt x="80711" y="26044"/>
                </a:lnTo>
                <a:lnTo>
                  <a:pt x="68327" y="12812"/>
                </a:lnTo>
                <a:lnTo>
                  <a:pt x="53456" y="3512"/>
                </a:lnTo>
                <a:lnTo>
                  <a:pt x="45694" y="1866"/>
                </a:lnTo>
                <a:close/>
              </a:path>
              <a:path w="111125" h="102235">
                <a:moveTo>
                  <a:pt x="1369" y="32463"/>
                </a:moveTo>
                <a:lnTo>
                  <a:pt x="1148" y="33443"/>
                </a:lnTo>
                <a:lnTo>
                  <a:pt x="1966" y="35631"/>
                </a:lnTo>
                <a:lnTo>
                  <a:pt x="1369" y="32463"/>
                </a:lnTo>
                <a:close/>
              </a:path>
              <a:path w="111125" h="102235">
                <a:moveTo>
                  <a:pt x="4123" y="20196"/>
                </a:moveTo>
                <a:lnTo>
                  <a:pt x="0" y="25204"/>
                </a:lnTo>
                <a:lnTo>
                  <a:pt x="1369" y="32463"/>
                </a:lnTo>
                <a:lnTo>
                  <a:pt x="4123" y="20196"/>
                </a:lnTo>
                <a:close/>
              </a:path>
              <a:path w="111125" h="102235">
                <a:moveTo>
                  <a:pt x="8839" y="14470"/>
                </a:moveTo>
                <a:lnTo>
                  <a:pt x="4828" y="17060"/>
                </a:lnTo>
                <a:lnTo>
                  <a:pt x="4123" y="20196"/>
                </a:lnTo>
                <a:lnTo>
                  <a:pt x="8839" y="14470"/>
                </a:lnTo>
                <a:close/>
              </a:path>
              <a:path w="111125" h="102235">
                <a:moveTo>
                  <a:pt x="36888" y="0"/>
                </a:moveTo>
                <a:lnTo>
                  <a:pt x="29966" y="0"/>
                </a:lnTo>
                <a:lnTo>
                  <a:pt x="22829" y="1866"/>
                </a:lnTo>
                <a:lnTo>
                  <a:pt x="15704" y="6134"/>
                </a:lnTo>
                <a:lnTo>
                  <a:pt x="8839" y="14470"/>
                </a:lnTo>
                <a:lnTo>
                  <a:pt x="25077" y="3987"/>
                </a:lnTo>
                <a:lnTo>
                  <a:pt x="29662" y="2527"/>
                </a:lnTo>
                <a:lnTo>
                  <a:pt x="34005" y="1866"/>
                </a:lnTo>
                <a:lnTo>
                  <a:pt x="45694" y="1866"/>
                </a:lnTo>
                <a:lnTo>
                  <a:pt x="36888" y="0"/>
                </a:lnTo>
                <a:close/>
              </a:path>
            </a:pathLst>
          </a:custGeom>
          <a:solidFill>
            <a:srgbClr val="6A2C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9" name="object 2509"/>
          <p:cNvSpPr/>
          <p:nvPr/>
        </p:nvSpPr>
        <p:spPr>
          <a:xfrm>
            <a:off x="4381531" y="5084648"/>
            <a:ext cx="1283160" cy="476250"/>
          </a:xfrm>
          <a:prstGeom prst="rect">
            <a:avLst/>
          </a:prstGeom>
          <a:blipFill>
            <a:blip r:embed="rId1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0" name="object 2510"/>
          <p:cNvSpPr/>
          <p:nvPr/>
        </p:nvSpPr>
        <p:spPr>
          <a:xfrm>
            <a:off x="5546890" y="5083149"/>
            <a:ext cx="20599" cy="4317"/>
          </a:xfrm>
          <a:prstGeom prst="rect">
            <a:avLst/>
          </a:prstGeom>
          <a:blipFill>
            <a:blip r:embed="rId1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1" name="object 2511"/>
          <p:cNvSpPr/>
          <p:nvPr/>
        </p:nvSpPr>
        <p:spPr>
          <a:xfrm>
            <a:off x="5542457" y="5083429"/>
            <a:ext cx="29273" cy="7150"/>
          </a:xfrm>
          <a:prstGeom prst="rect">
            <a:avLst/>
          </a:prstGeom>
          <a:blipFill>
            <a:blip r:embed="rId1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2" name="object 2512"/>
          <p:cNvSpPr/>
          <p:nvPr/>
        </p:nvSpPr>
        <p:spPr>
          <a:xfrm>
            <a:off x="5585663" y="5090020"/>
            <a:ext cx="4305" cy="3060"/>
          </a:xfrm>
          <a:prstGeom prst="rect">
            <a:avLst/>
          </a:prstGeom>
          <a:blipFill>
            <a:blip r:embed="rId1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3" name="object 2513"/>
          <p:cNvSpPr/>
          <p:nvPr/>
        </p:nvSpPr>
        <p:spPr>
          <a:xfrm>
            <a:off x="4457776" y="5084432"/>
            <a:ext cx="11811" cy="2273"/>
          </a:xfrm>
          <a:prstGeom prst="rect">
            <a:avLst/>
          </a:prstGeom>
          <a:blipFill>
            <a:blip r:embed="rId1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4" name="object 2514"/>
          <p:cNvSpPr/>
          <p:nvPr/>
        </p:nvSpPr>
        <p:spPr>
          <a:xfrm>
            <a:off x="4614138" y="5093576"/>
            <a:ext cx="19710" cy="3556"/>
          </a:xfrm>
          <a:prstGeom prst="rect">
            <a:avLst/>
          </a:prstGeom>
          <a:blipFill>
            <a:blip r:embed="rId1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5" name="object 2515"/>
          <p:cNvSpPr/>
          <p:nvPr/>
        </p:nvSpPr>
        <p:spPr>
          <a:xfrm>
            <a:off x="4609477" y="5093766"/>
            <a:ext cx="28765" cy="6489"/>
          </a:xfrm>
          <a:prstGeom prst="rect">
            <a:avLst/>
          </a:prstGeom>
          <a:blipFill>
            <a:blip r:embed="rId1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6" name="object 2516"/>
          <p:cNvSpPr/>
          <p:nvPr/>
        </p:nvSpPr>
        <p:spPr>
          <a:xfrm>
            <a:off x="4446180" y="5549557"/>
            <a:ext cx="31394" cy="12649"/>
          </a:xfrm>
          <a:prstGeom prst="rect">
            <a:avLst/>
          </a:prstGeom>
          <a:blipFill>
            <a:blip r:embed="rId1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7" name="object 2517"/>
          <p:cNvSpPr/>
          <p:nvPr/>
        </p:nvSpPr>
        <p:spPr>
          <a:xfrm>
            <a:off x="4443603" y="5546445"/>
            <a:ext cx="38963" cy="15379"/>
          </a:xfrm>
          <a:prstGeom prst="rect">
            <a:avLst/>
          </a:prstGeom>
          <a:blipFill>
            <a:blip r:embed="rId1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8" name="object 2518"/>
          <p:cNvSpPr/>
          <p:nvPr/>
        </p:nvSpPr>
        <p:spPr>
          <a:xfrm>
            <a:off x="4480420" y="5212702"/>
            <a:ext cx="1082268" cy="299821"/>
          </a:xfrm>
          <a:prstGeom prst="rect">
            <a:avLst/>
          </a:prstGeom>
          <a:blipFill>
            <a:blip r:embed="rId1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9" name="object 2519"/>
          <p:cNvSpPr/>
          <p:nvPr/>
        </p:nvSpPr>
        <p:spPr>
          <a:xfrm>
            <a:off x="4379515" y="5345963"/>
            <a:ext cx="239639" cy="217233"/>
          </a:xfrm>
          <a:prstGeom prst="rect">
            <a:avLst/>
          </a:prstGeom>
          <a:blipFill>
            <a:blip r:embed="rId1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0" name="object 2520"/>
          <p:cNvSpPr/>
          <p:nvPr/>
        </p:nvSpPr>
        <p:spPr>
          <a:xfrm>
            <a:off x="4444504" y="5553507"/>
            <a:ext cx="34023" cy="10540"/>
          </a:xfrm>
          <a:prstGeom prst="rect">
            <a:avLst/>
          </a:prstGeom>
          <a:blipFill>
            <a:blip r:embed="rId1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1" name="object 2521"/>
          <p:cNvSpPr/>
          <p:nvPr/>
        </p:nvSpPr>
        <p:spPr>
          <a:xfrm>
            <a:off x="4441761" y="5551513"/>
            <a:ext cx="41808" cy="12382"/>
          </a:xfrm>
          <a:prstGeom prst="rect">
            <a:avLst/>
          </a:prstGeom>
          <a:blipFill>
            <a:blip r:embed="rId1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2" name="object 2522"/>
          <p:cNvSpPr/>
          <p:nvPr/>
        </p:nvSpPr>
        <p:spPr>
          <a:xfrm>
            <a:off x="4488751" y="5554688"/>
            <a:ext cx="14389" cy="7188"/>
          </a:xfrm>
          <a:prstGeom prst="rect">
            <a:avLst/>
          </a:prstGeom>
          <a:blipFill>
            <a:blip r:embed="rId1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3" name="object 2523"/>
          <p:cNvSpPr/>
          <p:nvPr/>
        </p:nvSpPr>
        <p:spPr>
          <a:xfrm>
            <a:off x="4592373" y="5256657"/>
            <a:ext cx="1074254" cy="295783"/>
          </a:xfrm>
          <a:prstGeom prst="rect">
            <a:avLst/>
          </a:prstGeom>
          <a:blipFill>
            <a:blip r:embed="rId1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4" name="object 2524"/>
          <p:cNvSpPr/>
          <p:nvPr/>
        </p:nvSpPr>
        <p:spPr>
          <a:xfrm>
            <a:off x="4624095" y="5540921"/>
            <a:ext cx="1714" cy="342"/>
          </a:xfrm>
          <a:prstGeom prst="rect">
            <a:avLst/>
          </a:prstGeom>
          <a:blipFill>
            <a:blip r:embed="rId1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5" name="object 2525"/>
          <p:cNvSpPr/>
          <p:nvPr/>
        </p:nvSpPr>
        <p:spPr>
          <a:xfrm>
            <a:off x="4379515" y="5083124"/>
            <a:ext cx="1287113" cy="453059"/>
          </a:xfrm>
          <a:prstGeom prst="rect">
            <a:avLst/>
          </a:prstGeom>
          <a:blipFill>
            <a:blip r:embed="rId1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6" name="object 2526"/>
          <p:cNvSpPr/>
          <p:nvPr/>
        </p:nvSpPr>
        <p:spPr>
          <a:xfrm>
            <a:off x="5543677" y="5081308"/>
            <a:ext cx="25323" cy="4660"/>
          </a:xfrm>
          <a:prstGeom prst="rect">
            <a:avLst/>
          </a:prstGeom>
          <a:blipFill>
            <a:blip r:embed="rId1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7" name="object 2527"/>
          <p:cNvSpPr/>
          <p:nvPr/>
        </p:nvSpPr>
        <p:spPr>
          <a:xfrm>
            <a:off x="5539511" y="5082209"/>
            <a:ext cx="33400" cy="5549"/>
          </a:xfrm>
          <a:prstGeom prst="rect">
            <a:avLst/>
          </a:prstGeom>
          <a:blipFill>
            <a:blip r:embed="rId1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8" name="object 2528"/>
          <p:cNvSpPr/>
          <p:nvPr/>
        </p:nvSpPr>
        <p:spPr>
          <a:xfrm>
            <a:off x="5582196" y="5086401"/>
            <a:ext cx="14325" cy="9321"/>
          </a:xfrm>
          <a:prstGeom prst="rect">
            <a:avLst/>
          </a:prstGeom>
          <a:blipFill>
            <a:blip r:embed="rId1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9" name="object 2529"/>
          <p:cNvSpPr/>
          <p:nvPr/>
        </p:nvSpPr>
        <p:spPr>
          <a:xfrm>
            <a:off x="4586819" y="5094554"/>
            <a:ext cx="717654" cy="139700"/>
          </a:xfrm>
          <a:prstGeom prst="rect">
            <a:avLst/>
          </a:prstGeom>
          <a:blipFill>
            <a:blip r:embed="rId1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0" name="object 2530"/>
          <p:cNvSpPr/>
          <p:nvPr/>
        </p:nvSpPr>
        <p:spPr>
          <a:xfrm>
            <a:off x="4612106" y="5091760"/>
            <a:ext cx="23545" cy="3848"/>
          </a:xfrm>
          <a:prstGeom prst="rect">
            <a:avLst/>
          </a:prstGeom>
          <a:blipFill>
            <a:blip r:embed="rId1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1" name="object 2531"/>
          <p:cNvSpPr/>
          <p:nvPr/>
        </p:nvSpPr>
        <p:spPr>
          <a:xfrm>
            <a:off x="4607724" y="5092458"/>
            <a:ext cx="31876" cy="4800"/>
          </a:xfrm>
          <a:prstGeom prst="rect">
            <a:avLst/>
          </a:prstGeom>
          <a:blipFill>
            <a:blip r:embed="rId1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2" name="object 2532"/>
          <p:cNvSpPr/>
          <p:nvPr/>
        </p:nvSpPr>
        <p:spPr>
          <a:xfrm>
            <a:off x="4456442" y="5081308"/>
            <a:ext cx="163283" cy="146532"/>
          </a:xfrm>
          <a:prstGeom prst="rect">
            <a:avLst/>
          </a:prstGeom>
          <a:blipFill>
            <a:blip r:embed="rId1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3" name="object 2533"/>
          <p:cNvSpPr/>
          <p:nvPr/>
        </p:nvSpPr>
        <p:spPr>
          <a:xfrm>
            <a:off x="4457471" y="5081676"/>
            <a:ext cx="17195" cy="5016"/>
          </a:xfrm>
          <a:prstGeom prst="rect">
            <a:avLst/>
          </a:prstGeom>
          <a:blipFill>
            <a:blip r:embed="rId1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4" name="object 2534"/>
          <p:cNvSpPr/>
          <p:nvPr/>
        </p:nvSpPr>
        <p:spPr>
          <a:xfrm>
            <a:off x="4446003" y="5092433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5" name="object 2535"/>
          <p:cNvSpPr/>
          <p:nvPr/>
        </p:nvSpPr>
        <p:spPr>
          <a:xfrm>
            <a:off x="4434014" y="5497741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6" name="object 2536"/>
          <p:cNvSpPr/>
          <p:nvPr/>
        </p:nvSpPr>
        <p:spPr>
          <a:xfrm>
            <a:off x="5523674" y="5087099"/>
            <a:ext cx="75463" cy="58051"/>
          </a:xfrm>
          <a:prstGeom prst="rect">
            <a:avLst/>
          </a:prstGeom>
          <a:blipFill>
            <a:blip r:embed="rId1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7" name="object 2537"/>
          <p:cNvSpPr/>
          <p:nvPr/>
        </p:nvSpPr>
        <p:spPr>
          <a:xfrm>
            <a:off x="5510352" y="5489740"/>
            <a:ext cx="75476" cy="58051"/>
          </a:xfrm>
          <a:prstGeom prst="rect">
            <a:avLst/>
          </a:prstGeom>
          <a:blipFill>
            <a:blip r:embed="rId1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8" name="object 2538"/>
          <p:cNvSpPr/>
          <p:nvPr/>
        </p:nvSpPr>
        <p:spPr>
          <a:xfrm>
            <a:off x="5365826" y="5113972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9" name="object 2539"/>
          <p:cNvSpPr/>
          <p:nvPr/>
        </p:nvSpPr>
        <p:spPr>
          <a:xfrm>
            <a:off x="5360492" y="5470411"/>
            <a:ext cx="75476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0" name="object 2540"/>
          <p:cNvSpPr/>
          <p:nvPr/>
        </p:nvSpPr>
        <p:spPr>
          <a:xfrm>
            <a:off x="4593196" y="5099317"/>
            <a:ext cx="75463" cy="58051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1" name="object 2541"/>
          <p:cNvSpPr/>
          <p:nvPr/>
        </p:nvSpPr>
        <p:spPr>
          <a:xfrm>
            <a:off x="4597196" y="5475732"/>
            <a:ext cx="75463" cy="58051"/>
          </a:xfrm>
          <a:prstGeom prst="rect">
            <a:avLst/>
          </a:prstGeom>
          <a:blipFill>
            <a:blip r:embed="rId1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2" name="object 2542"/>
          <p:cNvSpPr/>
          <p:nvPr/>
        </p:nvSpPr>
        <p:spPr>
          <a:xfrm>
            <a:off x="4736414" y="5134495"/>
            <a:ext cx="67729" cy="52095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3" name="object 2543"/>
          <p:cNvSpPr/>
          <p:nvPr/>
        </p:nvSpPr>
        <p:spPr>
          <a:xfrm>
            <a:off x="4733747" y="5455704"/>
            <a:ext cx="67716" cy="52108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4" name="object 2544"/>
          <p:cNvSpPr/>
          <p:nvPr/>
        </p:nvSpPr>
        <p:spPr>
          <a:xfrm>
            <a:off x="5232539" y="5141163"/>
            <a:ext cx="67729" cy="52095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5" name="object 2545"/>
          <p:cNvSpPr/>
          <p:nvPr/>
        </p:nvSpPr>
        <p:spPr>
          <a:xfrm>
            <a:off x="5231219" y="5454370"/>
            <a:ext cx="67716" cy="52095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6" name="object 2546"/>
          <p:cNvSpPr/>
          <p:nvPr/>
        </p:nvSpPr>
        <p:spPr>
          <a:xfrm>
            <a:off x="5110670" y="5179212"/>
            <a:ext cx="56476" cy="43433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7" name="object 2547"/>
          <p:cNvSpPr/>
          <p:nvPr/>
        </p:nvSpPr>
        <p:spPr>
          <a:xfrm>
            <a:off x="5117909" y="5417464"/>
            <a:ext cx="56476" cy="43433"/>
          </a:xfrm>
          <a:prstGeom prst="rect">
            <a:avLst/>
          </a:prstGeom>
          <a:blipFill>
            <a:blip r:embed="rId1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8" name="object 2548"/>
          <p:cNvSpPr/>
          <p:nvPr/>
        </p:nvSpPr>
        <p:spPr>
          <a:xfrm>
            <a:off x="4863947" y="5180546"/>
            <a:ext cx="56464" cy="43434"/>
          </a:xfrm>
          <a:prstGeom prst="rect">
            <a:avLst/>
          </a:prstGeom>
          <a:blipFill>
            <a:blip r:embed="rId1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9" name="object 2549"/>
          <p:cNvSpPr/>
          <p:nvPr/>
        </p:nvSpPr>
        <p:spPr>
          <a:xfrm>
            <a:off x="4867948" y="5415661"/>
            <a:ext cx="56464" cy="43433"/>
          </a:xfrm>
          <a:prstGeom prst="rect">
            <a:avLst/>
          </a:prstGeom>
          <a:blipFill>
            <a:blip r:embed="rId1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0" name="object 2550"/>
          <p:cNvSpPr/>
          <p:nvPr/>
        </p:nvSpPr>
        <p:spPr>
          <a:xfrm>
            <a:off x="4387151" y="5188979"/>
            <a:ext cx="67729" cy="52095"/>
          </a:xfrm>
          <a:prstGeom prst="rect">
            <a:avLst/>
          </a:prstGeom>
          <a:blipFill>
            <a:blip r:embed="rId1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1" name="object 2551"/>
          <p:cNvSpPr/>
          <p:nvPr/>
        </p:nvSpPr>
        <p:spPr>
          <a:xfrm>
            <a:off x="4387151" y="5397957"/>
            <a:ext cx="67729" cy="52095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2" name="object 2552"/>
          <p:cNvSpPr/>
          <p:nvPr/>
        </p:nvSpPr>
        <p:spPr>
          <a:xfrm>
            <a:off x="5589066" y="5176977"/>
            <a:ext cx="67729" cy="52108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3" name="object 2553"/>
          <p:cNvSpPr/>
          <p:nvPr/>
        </p:nvSpPr>
        <p:spPr>
          <a:xfrm>
            <a:off x="5590400" y="5413946"/>
            <a:ext cx="67729" cy="52095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4" name="object 2554"/>
          <p:cNvSpPr/>
          <p:nvPr/>
        </p:nvSpPr>
        <p:spPr>
          <a:xfrm>
            <a:off x="4874259" y="5965317"/>
            <a:ext cx="60591" cy="71361"/>
          </a:xfrm>
          <a:prstGeom prst="rect">
            <a:avLst/>
          </a:prstGeom>
          <a:blipFill>
            <a:blip r:embed="rId1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5" name="object 2555"/>
          <p:cNvSpPr/>
          <p:nvPr/>
        </p:nvSpPr>
        <p:spPr>
          <a:xfrm>
            <a:off x="4662639" y="6009373"/>
            <a:ext cx="45745" cy="53873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6" name="object 2556"/>
          <p:cNvSpPr/>
          <p:nvPr/>
        </p:nvSpPr>
        <p:spPr>
          <a:xfrm>
            <a:off x="4568101" y="6039599"/>
            <a:ext cx="40970" cy="48247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7" name="object 2557"/>
          <p:cNvSpPr/>
          <p:nvPr/>
        </p:nvSpPr>
        <p:spPr>
          <a:xfrm>
            <a:off x="4953634" y="6039599"/>
            <a:ext cx="45745" cy="53873"/>
          </a:xfrm>
          <a:prstGeom prst="rect">
            <a:avLst/>
          </a:prstGeom>
          <a:blipFill>
            <a:blip r:embed="rId1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8" name="object 2558"/>
          <p:cNvSpPr/>
          <p:nvPr/>
        </p:nvSpPr>
        <p:spPr>
          <a:xfrm>
            <a:off x="5212003" y="5985637"/>
            <a:ext cx="60591" cy="60566"/>
          </a:xfrm>
          <a:prstGeom prst="rect">
            <a:avLst/>
          </a:prstGeom>
          <a:blipFill>
            <a:blip r:embed="rId1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9" name="object 2559"/>
          <p:cNvSpPr/>
          <p:nvPr/>
        </p:nvSpPr>
        <p:spPr>
          <a:xfrm>
            <a:off x="5099964" y="5965317"/>
            <a:ext cx="60591" cy="71361"/>
          </a:xfrm>
          <a:prstGeom prst="rect">
            <a:avLst/>
          </a:prstGeom>
          <a:blipFill>
            <a:blip r:embed="rId1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0" name="object 2560"/>
          <p:cNvSpPr/>
          <p:nvPr/>
        </p:nvSpPr>
        <p:spPr>
          <a:xfrm>
            <a:off x="5326253" y="6009373"/>
            <a:ext cx="45745" cy="53873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1" name="object 2561"/>
          <p:cNvSpPr/>
          <p:nvPr/>
        </p:nvSpPr>
        <p:spPr>
          <a:xfrm>
            <a:off x="5424487" y="6039599"/>
            <a:ext cx="40957" cy="48247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2" name="object 2562"/>
          <p:cNvSpPr/>
          <p:nvPr/>
        </p:nvSpPr>
        <p:spPr>
          <a:xfrm>
            <a:off x="5035359" y="6039599"/>
            <a:ext cx="45745" cy="53873"/>
          </a:xfrm>
          <a:prstGeom prst="rect">
            <a:avLst/>
          </a:prstGeom>
          <a:blipFill>
            <a:blip r:embed="rId1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3" name="object 2563"/>
          <p:cNvSpPr/>
          <p:nvPr/>
        </p:nvSpPr>
        <p:spPr>
          <a:xfrm>
            <a:off x="4761953" y="6367386"/>
            <a:ext cx="60591" cy="60566"/>
          </a:xfrm>
          <a:prstGeom prst="rect">
            <a:avLst/>
          </a:prstGeom>
          <a:blipFill>
            <a:blip r:embed="rId1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4" name="object 2564"/>
          <p:cNvSpPr/>
          <p:nvPr/>
        </p:nvSpPr>
        <p:spPr>
          <a:xfrm>
            <a:off x="4874818" y="6376911"/>
            <a:ext cx="60591" cy="71361"/>
          </a:xfrm>
          <a:prstGeom prst="rect">
            <a:avLst/>
          </a:prstGeom>
          <a:blipFill>
            <a:blip r:embed="rId1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5" name="object 2565"/>
          <p:cNvSpPr/>
          <p:nvPr/>
        </p:nvSpPr>
        <p:spPr>
          <a:xfrm>
            <a:off x="4663198" y="6350343"/>
            <a:ext cx="45758" cy="53886"/>
          </a:xfrm>
          <a:prstGeom prst="rect">
            <a:avLst/>
          </a:prstGeom>
          <a:blipFill>
            <a:blip r:embed="rId1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6" name="object 2566"/>
          <p:cNvSpPr/>
          <p:nvPr/>
        </p:nvSpPr>
        <p:spPr>
          <a:xfrm>
            <a:off x="4568672" y="6325743"/>
            <a:ext cx="40957" cy="48247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7" name="object 2567"/>
          <p:cNvSpPr/>
          <p:nvPr/>
        </p:nvSpPr>
        <p:spPr>
          <a:xfrm>
            <a:off x="4954206" y="6320104"/>
            <a:ext cx="45732" cy="53886"/>
          </a:xfrm>
          <a:prstGeom prst="rect">
            <a:avLst/>
          </a:prstGeom>
          <a:blipFill>
            <a:blip r:embed="rId1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8" name="object 2568"/>
          <p:cNvSpPr/>
          <p:nvPr/>
        </p:nvSpPr>
        <p:spPr>
          <a:xfrm>
            <a:off x="5212562" y="6367386"/>
            <a:ext cx="60591" cy="60566"/>
          </a:xfrm>
          <a:prstGeom prst="rect">
            <a:avLst/>
          </a:prstGeom>
          <a:blipFill>
            <a:blip r:embed="rId1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9" name="object 2569"/>
          <p:cNvSpPr/>
          <p:nvPr/>
        </p:nvSpPr>
        <p:spPr>
          <a:xfrm>
            <a:off x="5100523" y="6376911"/>
            <a:ext cx="60591" cy="71361"/>
          </a:xfrm>
          <a:prstGeom prst="rect">
            <a:avLst/>
          </a:prstGeom>
          <a:blipFill>
            <a:blip r:embed="rId1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0" name="object 2570"/>
          <p:cNvSpPr/>
          <p:nvPr/>
        </p:nvSpPr>
        <p:spPr>
          <a:xfrm>
            <a:off x="5326811" y="6350343"/>
            <a:ext cx="45745" cy="53886"/>
          </a:xfrm>
          <a:prstGeom prst="rect">
            <a:avLst/>
          </a:prstGeom>
          <a:blipFill>
            <a:blip r:embed="rId1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1" name="object 2571"/>
          <p:cNvSpPr/>
          <p:nvPr/>
        </p:nvSpPr>
        <p:spPr>
          <a:xfrm>
            <a:off x="5425059" y="6325743"/>
            <a:ext cx="40957" cy="48247"/>
          </a:xfrm>
          <a:prstGeom prst="rect">
            <a:avLst/>
          </a:prstGeom>
          <a:blipFill>
            <a:blip r:embed="rId1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2" name="object 2572"/>
          <p:cNvSpPr/>
          <p:nvPr/>
        </p:nvSpPr>
        <p:spPr>
          <a:xfrm>
            <a:off x="5035918" y="6320104"/>
            <a:ext cx="45745" cy="53886"/>
          </a:xfrm>
          <a:prstGeom prst="rect">
            <a:avLst/>
          </a:prstGeom>
          <a:blipFill>
            <a:blip r:embed="rId1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3" name="object 2573"/>
          <p:cNvSpPr/>
          <p:nvPr/>
        </p:nvSpPr>
        <p:spPr>
          <a:xfrm>
            <a:off x="3753675" y="4138968"/>
            <a:ext cx="301574" cy="586016"/>
          </a:xfrm>
          <a:prstGeom prst="rect">
            <a:avLst/>
          </a:prstGeom>
          <a:blipFill>
            <a:blip r:embed="rId1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4" name="object 2574"/>
          <p:cNvSpPr/>
          <p:nvPr/>
        </p:nvSpPr>
        <p:spPr>
          <a:xfrm>
            <a:off x="3752519" y="4137812"/>
            <a:ext cx="304165" cy="588645"/>
          </a:xfrm>
          <a:custGeom>
            <a:avLst/>
            <a:gdLst/>
            <a:ahLst/>
            <a:cxnLst/>
            <a:rect l="l" t="t" r="r" b="b"/>
            <a:pathLst>
              <a:path w="304164" h="588645">
                <a:moveTo>
                  <a:pt x="254323" y="557079"/>
                </a:moveTo>
                <a:lnTo>
                  <a:pt x="253911" y="558545"/>
                </a:lnTo>
                <a:lnTo>
                  <a:pt x="253492" y="560768"/>
                </a:lnTo>
                <a:lnTo>
                  <a:pt x="253492" y="563143"/>
                </a:lnTo>
                <a:lnTo>
                  <a:pt x="255473" y="572947"/>
                </a:lnTo>
                <a:lnTo>
                  <a:pt x="260873" y="580956"/>
                </a:lnTo>
                <a:lnTo>
                  <a:pt x="268879" y="586358"/>
                </a:lnTo>
                <a:lnTo>
                  <a:pt x="278676" y="588340"/>
                </a:lnTo>
                <a:lnTo>
                  <a:pt x="288487" y="586358"/>
                </a:lnTo>
                <a:lnTo>
                  <a:pt x="288995" y="586016"/>
                </a:lnTo>
                <a:lnTo>
                  <a:pt x="272364" y="586016"/>
                </a:lnTo>
                <a:lnTo>
                  <a:pt x="266661" y="583450"/>
                </a:lnTo>
                <a:lnTo>
                  <a:pt x="258368" y="575170"/>
                </a:lnTo>
                <a:lnTo>
                  <a:pt x="255816" y="569467"/>
                </a:lnTo>
                <a:lnTo>
                  <a:pt x="255867" y="560768"/>
                </a:lnTo>
                <a:lnTo>
                  <a:pt x="256184" y="559041"/>
                </a:lnTo>
                <a:lnTo>
                  <a:pt x="256598" y="557555"/>
                </a:lnTo>
                <a:lnTo>
                  <a:pt x="254800" y="557555"/>
                </a:lnTo>
                <a:lnTo>
                  <a:pt x="254323" y="557079"/>
                </a:lnTo>
                <a:close/>
              </a:path>
              <a:path w="304164" h="588645">
                <a:moveTo>
                  <a:pt x="278676" y="537946"/>
                </a:moveTo>
                <a:lnTo>
                  <a:pt x="278676" y="540257"/>
                </a:lnTo>
                <a:lnTo>
                  <a:pt x="285000" y="540257"/>
                </a:lnTo>
                <a:lnTo>
                  <a:pt x="290715" y="542823"/>
                </a:lnTo>
                <a:lnTo>
                  <a:pt x="298996" y="551103"/>
                </a:lnTo>
                <a:lnTo>
                  <a:pt x="301527" y="556742"/>
                </a:lnTo>
                <a:lnTo>
                  <a:pt x="301561" y="569467"/>
                </a:lnTo>
                <a:lnTo>
                  <a:pt x="298996" y="575170"/>
                </a:lnTo>
                <a:lnTo>
                  <a:pt x="290715" y="583450"/>
                </a:lnTo>
                <a:lnTo>
                  <a:pt x="285000" y="586016"/>
                </a:lnTo>
                <a:lnTo>
                  <a:pt x="288995" y="586016"/>
                </a:lnTo>
                <a:lnTo>
                  <a:pt x="296500" y="580956"/>
                </a:lnTo>
                <a:lnTo>
                  <a:pt x="301904" y="572947"/>
                </a:lnTo>
                <a:lnTo>
                  <a:pt x="303885" y="563143"/>
                </a:lnTo>
                <a:lnTo>
                  <a:pt x="301904" y="553334"/>
                </a:lnTo>
                <a:lnTo>
                  <a:pt x="296500" y="545325"/>
                </a:lnTo>
                <a:lnTo>
                  <a:pt x="288487" y="539926"/>
                </a:lnTo>
                <a:lnTo>
                  <a:pt x="278676" y="537946"/>
                </a:lnTo>
                <a:close/>
              </a:path>
              <a:path w="304164" h="588645">
                <a:moveTo>
                  <a:pt x="254508" y="556425"/>
                </a:moveTo>
                <a:lnTo>
                  <a:pt x="254323" y="557079"/>
                </a:lnTo>
                <a:lnTo>
                  <a:pt x="254800" y="557555"/>
                </a:lnTo>
                <a:lnTo>
                  <a:pt x="255625" y="556742"/>
                </a:lnTo>
                <a:lnTo>
                  <a:pt x="254508" y="556425"/>
                </a:lnTo>
                <a:close/>
              </a:path>
              <a:path w="304164" h="588645">
                <a:moveTo>
                  <a:pt x="256913" y="556425"/>
                </a:moveTo>
                <a:lnTo>
                  <a:pt x="254508" y="556425"/>
                </a:lnTo>
                <a:lnTo>
                  <a:pt x="255625" y="556742"/>
                </a:lnTo>
                <a:lnTo>
                  <a:pt x="254800" y="557555"/>
                </a:lnTo>
                <a:lnTo>
                  <a:pt x="256598" y="557555"/>
                </a:lnTo>
                <a:lnTo>
                  <a:pt x="256913" y="556425"/>
                </a:lnTo>
                <a:close/>
              </a:path>
              <a:path w="304164" h="588645">
                <a:moveTo>
                  <a:pt x="19813" y="322568"/>
                </a:moveTo>
                <a:lnTo>
                  <a:pt x="254323" y="557079"/>
                </a:lnTo>
                <a:lnTo>
                  <a:pt x="254508" y="556425"/>
                </a:lnTo>
                <a:lnTo>
                  <a:pt x="256913" y="556425"/>
                </a:lnTo>
                <a:lnTo>
                  <a:pt x="23278" y="322745"/>
                </a:lnTo>
                <a:lnTo>
                  <a:pt x="20269" y="322745"/>
                </a:lnTo>
                <a:lnTo>
                  <a:pt x="19813" y="322568"/>
                </a:lnTo>
                <a:close/>
              </a:path>
              <a:path w="304164" h="588645">
                <a:moveTo>
                  <a:pt x="275272" y="47815"/>
                </a:moveTo>
                <a:lnTo>
                  <a:pt x="42405" y="280682"/>
                </a:lnTo>
                <a:lnTo>
                  <a:pt x="41033" y="281584"/>
                </a:lnTo>
                <a:lnTo>
                  <a:pt x="45732" y="286677"/>
                </a:lnTo>
                <a:lnTo>
                  <a:pt x="48069" y="292061"/>
                </a:lnTo>
                <a:lnTo>
                  <a:pt x="48069" y="302564"/>
                </a:lnTo>
                <a:lnTo>
                  <a:pt x="46710" y="306768"/>
                </a:lnTo>
                <a:lnTo>
                  <a:pt x="43929" y="311111"/>
                </a:lnTo>
                <a:lnTo>
                  <a:pt x="273646" y="540829"/>
                </a:lnTo>
                <a:lnTo>
                  <a:pt x="275691" y="540423"/>
                </a:lnTo>
                <a:lnTo>
                  <a:pt x="277164" y="540257"/>
                </a:lnTo>
                <a:lnTo>
                  <a:pt x="278676" y="540257"/>
                </a:lnTo>
                <a:lnTo>
                  <a:pt x="278676" y="539572"/>
                </a:lnTo>
                <a:lnTo>
                  <a:pt x="274027" y="539572"/>
                </a:lnTo>
                <a:lnTo>
                  <a:pt x="273812" y="538429"/>
                </a:lnTo>
                <a:lnTo>
                  <a:pt x="274417" y="538311"/>
                </a:lnTo>
                <a:lnTo>
                  <a:pt x="47675" y="311581"/>
                </a:lnTo>
                <a:lnTo>
                  <a:pt x="46393" y="311581"/>
                </a:lnTo>
                <a:lnTo>
                  <a:pt x="45415" y="310959"/>
                </a:lnTo>
                <a:lnTo>
                  <a:pt x="46227" y="310133"/>
                </a:lnTo>
                <a:lnTo>
                  <a:pt x="47319" y="310133"/>
                </a:lnTo>
                <a:lnTo>
                  <a:pt x="48895" y="307670"/>
                </a:lnTo>
                <a:lnTo>
                  <a:pt x="50393" y="303034"/>
                </a:lnTo>
                <a:lnTo>
                  <a:pt x="50393" y="291452"/>
                </a:lnTo>
                <a:lnTo>
                  <a:pt x="47802" y="285495"/>
                </a:lnTo>
                <a:lnTo>
                  <a:pt x="45281" y="282765"/>
                </a:lnTo>
                <a:lnTo>
                  <a:pt x="43459" y="282765"/>
                </a:lnTo>
                <a:lnTo>
                  <a:pt x="42811" y="281800"/>
                </a:lnTo>
                <a:lnTo>
                  <a:pt x="43662" y="281012"/>
                </a:lnTo>
                <a:lnTo>
                  <a:pt x="45351" y="281012"/>
                </a:lnTo>
                <a:lnTo>
                  <a:pt x="276143" y="50220"/>
                </a:lnTo>
                <a:lnTo>
                  <a:pt x="275615" y="50177"/>
                </a:lnTo>
                <a:lnTo>
                  <a:pt x="275717" y="49022"/>
                </a:lnTo>
                <a:lnTo>
                  <a:pt x="284661" y="49022"/>
                </a:lnTo>
                <a:lnTo>
                  <a:pt x="287674" y="48413"/>
                </a:lnTo>
                <a:lnTo>
                  <a:pt x="288166" y="48082"/>
                </a:lnTo>
                <a:lnTo>
                  <a:pt x="277231" y="48069"/>
                </a:lnTo>
                <a:lnTo>
                  <a:pt x="276631" y="47942"/>
                </a:lnTo>
                <a:lnTo>
                  <a:pt x="275272" y="47815"/>
                </a:lnTo>
                <a:close/>
              </a:path>
              <a:path w="304164" h="588645">
                <a:moveTo>
                  <a:pt x="274417" y="538311"/>
                </a:moveTo>
                <a:lnTo>
                  <a:pt x="273812" y="538429"/>
                </a:lnTo>
                <a:lnTo>
                  <a:pt x="274027" y="539572"/>
                </a:lnTo>
                <a:lnTo>
                  <a:pt x="274853" y="538746"/>
                </a:lnTo>
                <a:lnTo>
                  <a:pt x="274417" y="538311"/>
                </a:lnTo>
                <a:close/>
              </a:path>
              <a:path w="304164" h="588645">
                <a:moveTo>
                  <a:pt x="278676" y="537946"/>
                </a:moveTo>
                <a:lnTo>
                  <a:pt x="276999" y="537946"/>
                </a:lnTo>
                <a:lnTo>
                  <a:pt x="275374" y="538124"/>
                </a:lnTo>
                <a:lnTo>
                  <a:pt x="274417" y="538311"/>
                </a:lnTo>
                <a:lnTo>
                  <a:pt x="274853" y="538746"/>
                </a:lnTo>
                <a:lnTo>
                  <a:pt x="274027" y="539572"/>
                </a:lnTo>
                <a:lnTo>
                  <a:pt x="278676" y="539572"/>
                </a:lnTo>
                <a:lnTo>
                  <a:pt x="278676" y="537946"/>
                </a:lnTo>
                <a:close/>
              </a:path>
              <a:path w="304164" h="588645">
                <a:moveTo>
                  <a:pt x="20497" y="321602"/>
                </a:moveTo>
                <a:lnTo>
                  <a:pt x="19672" y="322427"/>
                </a:lnTo>
                <a:lnTo>
                  <a:pt x="19813" y="322568"/>
                </a:lnTo>
                <a:lnTo>
                  <a:pt x="20269" y="322745"/>
                </a:lnTo>
                <a:lnTo>
                  <a:pt x="20497" y="321602"/>
                </a:lnTo>
                <a:close/>
              </a:path>
              <a:path w="304164" h="588645">
                <a:moveTo>
                  <a:pt x="22136" y="321602"/>
                </a:moveTo>
                <a:lnTo>
                  <a:pt x="20497" y="321602"/>
                </a:lnTo>
                <a:lnTo>
                  <a:pt x="20269" y="322745"/>
                </a:lnTo>
                <a:lnTo>
                  <a:pt x="23278" y="322745"/>
                </a:lnTo>
                <a:lnTo>
                  <a:pt x="22136" y="321602"/>
                </a:lnTo>
                <a:close/>
              </a:path>
              <a:path w="304164" h="588645">
                <a:moveTo>
                  <a:pt x="22578" y="273344"/>
                </a:moveTo>
                <a:lnTo>
                  <a:pt x="14894" y="275099"/>
                </a:lnTo>
                <a:lnTo>
                  <a:pt x="7134" y="280516"/>
                </a:lnTo>
                <a:lnTo>
                  <a:pt x="1912" y="288416"/>
                </a:lnTo>
                <a:lnTo>
                  <a:pt x="0" y="298043"/>
                </a:lnTo>
                <a:lnTo>
                  <a:pt x="1558" y="306768"/>
                </a:lnTo>
                <a:lnTo>
                  <a:pt x="5800" y="314118"/>
                </a:lnTo>
                <a:lnTo>
                  <a:pt x="12226" y="319635"/>
                </a:lnTo>
                <a:lnTo>
                  <a:pt x="19813" y="322568"/>
                </a:lnTo>
                <a:lnTo>
                  <a:pt x="19672" y="322427"/>
                </a:lnTo>
                <a:lnTo>
                  <a:pt x="20497" y="321602"/>
                </a:lnTo>
                <a:lnTo>
                  <a:pt x="22136" y="321602"/>
                </a:lnTo>
                <a:lnTo>
                  <a:pt x="21069" y="320535"/>
                </a:lnTo>
                <a:lnTo>
                  <a:pt x="20713" y="320459"/>
                </a:lnTo>
                <a:lnTo>
                  <a:pt x="13420" y="317638"/>
                </a:lnTo>
                <a:lnTo>
                  <a:pt x="7589" y="312632"/>
                </a:lnTo>
                <a:lnTo>
                  <a:pt x="3724" y="305935"/>
                </a:lnTo>
                <a:lnTo>
                  <a:pt x="2324" y="298043"/>
                </a:lnTo>
                <a:lnTo>
                  <a:pt x="4060" y="289304"/>
                </a:lnTo>
                <a:lnTo>
                  <a:pt x="8801" y="282133"/>
                </a:lnTo>
                <a:lnTo>
                  <a:pt x="15847" y="277215"/>
                </a:lnTo>
                <a:lnTo>
                  <a:pt x="24498" y="275234"/>
                </a:lnTo>
                <a:lnTo>
                  <a:pt x="26568" y="275170"/>
                </a:lnTo>
                <a:lnTo>
                  <a:pt x="26274" y="274726"/>
                </a:lnTo>
                <a:lnTo>
                  <a:pt x="23482" y="274726"/>
                </a:lnTo>
                <a:lnTo>
                  <a:pt x="22578" y="273344"/>
                </a:lnTo>
                <a:close/>
              </a:path>
              <a:path w="304164" h="588645">
                <a:moveTo>
                  <a:pt x="46227" y="310133"/>
                </a:moveTo>
                <a:lnTo>
                  <a:pt x="45415" y="310959"/>
                </a:lnTo>
                <a:lnTo>
                  <a:pt x="46393" y="311581"/>
                </a:lnTo>
                <a:lnTo>
                  <a:pt x="46893" y="310799"/>
                </a:lnTo>
                <a:lnTo>
                  <a:pt x="46227" y="310133"/>
                </a:lnTo>
                <a:close/>
              </a:path>
              <a:path w="304164" h="588645">
                <a:moveTo>
                  <a:pt x="46893" y="310799"/>
                </a:moveTo>
                <a:lnTo>
                  <a:pt x="46393" y="311581"/>
                </a:lnTo>
                <a:lnTo>
                  <a:pt x="47675" y="311581"/>
                </a:lnTo>
                <a:lnTo>
                  <a:pt x="46893" y="310799"/>
                </a:lnTo>
                <a:close/>
              </a:path>
              <a:path w="304164" h="588645">
                <a:moveTo>
                  <a:pt x="47319" y="310133"/>
                </a:moveTo>
                <a:lnTo>
                  <a:pt x="46227" y="310133"/>
                </a:lnTo>
                <a:lnTo>
                  <a:pt x="46893" y="310799"/>
                </a:lnTo>
                <a:lnTo>
                  <a:pt x="47319" y="310133"/>
                </a:lnTo>
                <a:close/>
              </a:path>
              <a:path w="304164" h="588645">
                <a:moveTo>
                  <a:pt x="43662" y="281012"/>
                </a:moveTo>
                <a:lnTo>
                  <a:pt x="42811" y="281800"/>
                </a:lnTo>
                <a:lnTo>
                  <a:pt x="43459" y="282765"/>
                </a:lnTo>
                <a:lnTo>
                  <a:pt x="43878" y="282486"/>
                </a:lnTo>
                <a:lnTo>
                  <a:pt x="44473" y="281891"/>
                </a:lnTo>
                <a:lnTo>
                  <a:pt x="43662" y="281012"/>
                </a:lnTo>
                <a:close/>
              </a:path>
              <a:path w="304164" h="588645">
                <a:moveTo>
                  <a:pt x="44473" y="281891"/>
                </a:moveTo>
                <a:lnTo>
                  <a:pt x="43878" y="282486"/>
                </a:lnTo>
                <a:lnTo>
                  <a:pt x="43459" y="282765"/>
                </a:lnTo>
                <a:lnTo>
                  <a:pt x="45281" y="282765"/>
                </a:lnTo>
                <a:lnTo>
                  <a:pt x="44473" y="281891"/>
                </a:lnTo>
                <a:close/>
              </a:path>
              <a:path w="304164" h="588645">
                <a:moveTo>
                  <a:pt x="45351" y="281012"/>
                </a:moveTo>
                <a:lnTo>
                  <a:pt x="43662" y="281012"/>
                </a:lnTo>
                <a:lnTo>
                  <a:pt x="44473" y="281891"/>
                </a:lnTo>
                <a:lnTo>
                  <a:pt x="45351" y="281012"/>
                </a:lnTo>
                <a:close/>
              </a:path>
              <a:path w="304164" h="588645">
                <a:moveTo>
                  <a:pt x="24422" y="272922"/>
                </a:moveTo>
                <a:lnTo>
                  <a:pt x="22578" y="273344"/>
                </a:lnTo>
                <a:lnTo>
                  <a:pt x="23482" y="274726"/>
                </a:lnTo>
                <a:lnTo>
                  <a:pt x="24460" y="274078"/>
                </a:lnTo>
                <a:lnTo>
                  <a:pt x="24422" y="272922"/>
                </a:lnTo>
                <a:close/>
              </a:path>
              <a:path w="304164" h="588645">
                <a:moveTo>
                  <a:pt x="25082" y="272922"/>
                </a:moveTo>
                <a:lnTo>
                  <a:pt x="24422" y="272922"/>
                </a:lnTo>
                <a:lnTo>
                  <a:pt x="24460" y="274078"/>
                </a:lnTo>
                <a:lnTo>
                  <a:pt x="23482" y="274726"/>
                </a:lnTo>
                <a:lnTo>
                  <a:pt x="26274" y="274726"/>
                </a:lnTo>
                <a:lnTo>
                  <a:pt x="25082" y="272922"/>
                </a:lnTo>
                <a:close/>
              </a:path>
              <a:path w="304164" h="588645">
                <a:moveTo>
                  <a:pt x="254113" y="33414"/>
                </a:moveTo>
                <a:lnTo>
                  <a:pt x="22745" y="264769"/>
                </a:lnTo>
                <a:lnTo>
                  <a:pt x="21869" y="267093"/>
                </a:lnTo>
                <a:lnTo>
                  <a:pt x="21882" y="271259"/>
                </a:lnTo>
                <a:lnTo>
                  <a:pt x="22428" y="273113"/>
                </a:lnTo>
                <a:lnTo>
                  <a:pt x="22578" y="273344"/>
                </a:lnTo>
                <a:lnTo>
                  <a:pt x="24422" y="272922"/>
                </a:lnTo>
                <a:lnTo>
                  <a:pt x="25082" y="272922"/>
                </a:lnTo>
                <a:lnTo>
                  <a:pt x="24612" y="272211"/>
                </a:lnTo>
                <a:lnTo>
                  <a:pt x="24193" y="270802"/>
                </a:lnTo>
                <a:lnTo>
                  <a:pt x="24206" y="267665"/>
                </a:lnTo>
                <a:lnTo>
                  <a:pt x="24841" y="265963"/>
                </a:lnTo>
                <a:lnTo>
                  <a:pt x="256692" y="34112"/>
                </a:lnTo>
                <a:lnTo>
                  <a:pt x="254381" y="34112"/>
                </a:lnTo>
                <a:lnTo>
                  <a:pt x="254113" y="33414"/>
                </a:lnTo>
                <a:close/>
              </a:path>
              <a:path w="304164" h="588645">
                <a:moveTo>
                  <a:pt x="284661" y="49022"/>
                </a:moveTo>
                <a:lnTo>
                  <a:pt x="275717" y="49022"/>
                </a:lnTo>
                <a:lnTo>
                  <a:pt x="276529" y="49834"/>
                </a:lnTo>
                <a:lnTo>
                  <a:pt x="276186" y="50177"/>
                </a:lnTo>
                <a:lnTo>
                  <a:pt x="276961" y="50393"/>
                </a:lnTo>
                <a:lnTo>
                  <a:pt x="277863" y="50393"/>
                </a:lnTo>
                <a:lnTo>
                  <a:pt x="284661" y="49022"/>
                </a:lnTo>
                <a:close/>
              </a:path>
              <a:path w="304164" h="588645">
                <a:moveTo>
                  <a:pt x="275717" y="49022"/>
                </a:moveTo>
                <a:lnTo>
                  <a:pt x="275615" y="50177"/>
                </a:lnTo>
                <a:lnTo>
                  <a:pt x="276143" y="50220"/>
                </a:lnTo>
                <a:lnTo>
                  <a:pt x="276529" y="49834"/>
                </a:lnTo>
                <a:lnTo>
                  <a:pt x="275717" y="49022"/>
                </a:lnTo>
                <a:close/>
              </a:path>
              <a:path w="304164" h="588645">
                <a:moveTo>
                  <a:pt x="288182" y="2324"/>
                </a:moveTo>
                <a:lnTo>
                  <a:pt x="284187" y="2324"/>
                </a:lnTo>
                <a:lnTo>
                  <a:pt x="289902" y="4889"/>
                </a:lnTo>
                <a:lnTo>
                  <a:pt x="298196" y="13169"/>
                </a:lnTo>
                <a:lnTo>
                  <a:pt x="300748" y="18884"/>
                </a:lnTo>
                <a:lnTo>
                  <a:pt x="300748" y="31521"/>
                </a:lnTo>
                <a:lnTo>
                  <a:pt x="298196" y="37236"/>
                </a:lnTo>
                <a:lnTo>
                  <a:pt x="289902" y="45516"/>
                </a:lnTo>
                <a:lnTo>
                  <a:pt x="284187" y="48069"/>
                </a:lnTo>
                <a:lnTo>
                  <a:pt x="277291" y="48082"/>
                </a:lnTo>
                <a:lnTo>
                  <a:pt x="288185" y="48069"/>
                </a:lnTo>
                <a:lnTo>
                  <a:pt x="295687" y="43014"/>
                </a:lnTo>
                <a:lnTo>
                  <a:pt x="301091" y="35005"/>
                </a:lnTo>
                <a:lnTo>
                  <a:pt x="303072" y="25196"/>
                </a:lnTo>
                <a:lnTo>
                  <a:pt x="301091" y="15392"/>
                </a:lnTo>
                <a:lnTo>
                  <a:pt x="295687" y="7383"/>
                </a:lnTo>
                <a:lnTo>
                  <a:pt x="288182" y="2324"/>
                </a:lnTo>
                <a:close/>
              </a:path>
              <a:path w="304164" h="588645">
                <a:moveTo>
                  <a:pt x="254647" y="32880"/>
                </a:moveTo>
                <a:lnTo>
                  <a:pt x="254113" y="33414"/>
                </a:lnTo>
                <a:lnTo>
                  <a:pt x="254381" y="34112"/>
                </a:lnTo>
                <a:lnTo>
                  <a:pt x="255460" y="33693"/>
                </a:lnTo>
                <a:lnTo>
                  <a:pt x="254647" y="32880"/>
                </a:lnTo>
                <a:close/>
              </a:path>
              <a:path w="304164" h="588645">
                <a:moveTo>
                  <a:pt x="256399" y="32880"/>
                </a:moveTo>
                <a:lnTo>
                  <a:pt x="254647" y="32880"/>
                </a:lnTo>
                <a:lnTo>
                  <a:pt x="255460" y="33693"/>
                </a:lnTo>
                <a:lnTo>
                  <a:pt x="254381" y="34112"/>
                </a:lnTo>
                <a:lnTo>
                  <a:pt x="256692" y="34112"/>
                </a:lnTo>
                <a:lnTo>
                  <a:pt x="256602" y="33414"/>
                </a:lnTo>
                <a:lnTo>
                  <a:pt x="256399" y="32880"/>
                </a:lnTo>
                <a:close/>
              </a:path>
              <a:path w="304164" h="588645">
                <a:moveTo>
                  <a:pt x="277863" y="0"/>
                </a:moveTo>
                <a:lnTo>
                  <a:pt x="268066" y="1981"/>
                </a:lnTo>
                <a:lnTo>
                  <a:pt x="260061" y="7383"/>
                </a:lnTo>
                <a:lnTo>
                  <a:pt x="254660" y="15392"/>
                </a:lnTo>
                <a:lnTo>
                  <a:pt x="252679" y="25196"/>
                </a:lnTo>
                <a:lnTo>
                  <a:pt x="252679" y="28359"/>
                </a:lnTo>
                <a:lnTo>
                  <a:pt x="253326" y="31356"/>
                </a:lnTo>
                <a:lnTo>
                  <a:pt x="254113" y="33414"/>
                </a:lnTo>
                <a:lnTo>
                  <a:pt x="254647" y="32880"/>
                </a:lnTo>
                <a:lnTo>
                  <a:pt x="256399" y="32880"/>
                </a:lnTo>
                <a:lnTo>
                  <a:pt x="255587" y="30746"/>
                </a:lnTo>
                <a:lnTo>
                  <a:pt x="255071" y="28359"/>
                </a:lnTo>
                <a:lnTo>
                  <a:pt x="255003" y="18884"/>
                </a:lnTo>
                <a:lnTo>
                  <a:pt x="257556" y="13169"/>
                </a:lnTo>
                <a:lnTo>
                  <a:pt x="265849" y="4889"/>
                </a:lnTo>
                <a:lnTo>
                  <a:pt x="271551" y="2324"/>
                </a:lnTo>
                <a:lnTo>
                  <a:pt x="288182" y="2324"/>
                </a:lnTo>
                <a:lnTo>
                  <a:pt x="287674" y="1981"/>
                </a:lnTo>
                <a:lnTo>
                  <a:pt x="2778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5" name="object 2575"/>
          <p:cNvSpPr/>
          <p:nvPr/>
        </p:nvSpPr>
        <p:spPr>
          <a:xfrm>
            <a:off x="5975667" y="4140809"/>
            <a:ext cx="301561" cy="586003"/>
          </a:xfrm>
          <a:prstGeom prst="rect">
            <a:avLst/>
          </a:prstGeom>
          <a:blipFill>
            <a:blip r:embed="rId1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6" name="object 2576"/>
          <p:cNvSpPr/>
          <p:nvPr/>
        </p:nvSpPr>
        <p:spPr>
          <a:xfrm>
            <a:off x="5974499" y="4139653"/>
            <a:ext cx="304165" cy="588645"/>
          </a:xfrm>
          <a:custGeom>
            <a:avLst/>
            <a:gdLst/>
            <a:ahLst/>
            <a:cxnLst/>
            <a:rect l="l" t="t" r="r" b="b"/>
            <a:pathLst>
              <a:path w="304164" h="588645">
                <a:moveTo>
                  <a:pt x="25209" y="537946"/>
                </a:moveTo>
                <a:lnTo>
                  <a:pt x="15398" y="539926"/>
                </a:lnTo>
                <a:lnTo>
                  <a:pt x="7385" y="545323"/>
                </a:lnTo>
                <a:lnTo>
                  <a:pt x="1981" y="553328"/>
                </a:lnTo>
                <a:lnTo>
                  <a:pt x="0" y="563130"/>
                </a:lnTo>
                <a:lnTo>
                  <a:pt x="1981" y="572939"/>
                </a:lnTo>
                <a:lnTo>
                  <a:pt x="7385" y="580948"/>
                </a:lnTo>
                <a:lnTo>
                  <a:pt x="15398" y="586347"/>
                </a:lnTo>
                <a:lnTo>
                  <a:pt x="25209" y="588327"/>
                </a:lnTo>
                <a:lnTo>
                  <a:pt x="35005" y="586347"/>
                </a:lnTo>
                <a:lnTo>
                  <a:pt x="35516" y="586003"/>
                </a:lnTo>
                <a:lnTo>
                  <a:pt x="18884" y="586003"/>
                </a:lnTo>
                <a:lnTo>
                  <a:pt x="13169" y="583450"/>
                </a:lnTo>
                <a:lnTo>
                  <a:pt x="4889" y="575170"/>
                </a:lnTo>
                <a:lnTo>
                  <a:pt x="2324" y="569455"/>
                </a:lnTo>
                <a:lnTo>
                  <a:pt x="2364" y="556729"/>
                </a:lnTo>
                <a:lnTo>
                  <a:pt x="4889" y="551103"/>
                </a:lnTo>
                <a:lnTo>
                  <a:pt x="13169" y="542823"/>
                </a:lnTo>
                <a:lnTo>
                  <a:pt x="18884" y="540258"/>
                </a:lnTo>
                <a:lnTo>
                  <a:pt x="25209" y="540258"/>
                </a:lnTo>
                <a:lnTo>
                  <a:pt x="25209" y="537946"/>
                </a:lnTo>
                <a:close/>
              </a:path>
              <a:path w="304164" h="588645">
                <a:moveTo>
                  <a:pt x="36329" y="2324"/>
                </a:moveTo>
                <a:lnTo>
                  <a:pt x="32334" y="2324"/>
                </a:lnTo>
                <a:lnTo>
                  <a:pt x="38036" y="4876"/>
                </a:lnTo>
                <a:lnTo>
                  <a:pt x="46329" y="13169"/>
                </a:lnTo>
                <a:lnTo>
                  <a:pt x="48895" y="18872"/>
                </a:lnTo>
                <a:lnTo>
                  <a:pt x="48824" y="28359"/>
                </a:lnTo>
                <a:lnTo>
                  <a:pt x="48298" y="30746"/>
                </a:lnTo>
                <a:lnTo>
                  <a:pt x="47287" y="33403"/>
                </a:lnTo>
                <a:lnTo>
                  <a:pt x="47193" y="34112"/>
                </a:lnTo>
                <a:lnTo>
                  <a:pt x="279044" y="265963"/>
                </a:lnTo>
                <a:lnTo>
                  <a:pt x="279692" y="267665"/>
                </a:lnTo>
                <a:lnTo>
                  <a:pt x="279692" y="270802"/>
                </a:lnTo>
                <a:lnTo>
                  <a:pt x="279273" y="272211"/>
                </a:lnTo>
                <a:lnTo>
                  <a:pt x="277317" y="275170"/>
                </a:lnTo>
                <a:lnTo>
                  <a:pt x="279400" y="275234"/>
                </a:lnTo>
                <a:lnTo>
                  <a:pt x="288043" y="277215"/>
                </a:lnTo>
                <a:lnTo>
                  <a:pt x="295086" y="282133"/>
                </a:lnTo>
                <a:lnTo>
                  <a:pt x="299825" y="289304"/>
                </a:lnTo>
                <a:lnTo>
                  <a:pt x="301561" y="298043"/>
                </a:lnTo>
                <a:lnTo>
                  <a:pt x="300161" y="305935"/>
                </a:lnTo>
                <a:lnTo>
                  <a:pt x="296295" y="312632"/>
                </a:lnTo>
                <a:lnTo>
                  <a:pt x="290465" y="317638"/>
                </a:lnTo>
                <a:lnTo>
                  <a:pt x="283171" y="320459"/>
                </a:lnTo>
                <a:lnTo>
                  <a:pt x="282816" y="320535"/>
                </a:lnTo>
                <a:lnTo>
                  <a:pt x="46964" y="556387"/>
                </a:lnTo>
                <a:lnTo>
                  <a:pt x="47701" y="559041"/>
                </a:lnTo>
                <a:lnTo>
                  <a:pt x="48026" y="560755"/>
                </a:lnTo>
                <a:lnTo>
                  <a:pt x="48082" y="569455"/>
                </a:lnTo>
                <a:lnTo>
                  <a:pt x="45516" y="575170"/>
                </a:lnTo>
                <a:lnTo>
                  <a:pt x="37236" y="583450"/>
                </a:lnTo>
                <a:lnTo>
                  <a:pt x="31521" y="586003"/>
                </a:lnTo>
                <a:lnTo>
                  <a:pt x="35516" y="586003"/>
                </a:lnTo>
                <a:lnTo>
                  <a:pt x="43011" y="580948"/>
                </a:lnTo>
                <a:lnTo>
                  <a:pt x="48412" y="572939"/>
                </a:lnTo>
                <a:lnTo>
                  <a:pt x="50393" y="563130"/>
                </a:lnTo>
                <a:lnTo>
                  <a:pt x="50393" y="560755"/>
                </a:lnTo>
                <a:lnTo>
                  <a:pt x="49974" y="558533"/>
                </a:lnTo>
                <a:lnTo>
                  <a:pt x="49697" y="557555"/>
                </a:lnTo>
                <a:lnTo>
                  <a:pt x="49085" y="557555"/>
                </a:lnTo>
                <a:lnTo>
                  <a:pt x="48260" y="556729"/>
                </a:lnTo>
                <a:lnTo>
                  <a:pt x="49377" y="556425"/>
                </a:lnTo>
                <a:lnTo>
                  <a:pt x="50215" y="556425"/>
                </a:lnTo>
                <a:lnTo>
                  <a:pt x="283883" y="322745"/>
                </a:lnTo>
                <a:lnTo>
                  <a:pt x="283616" y="322745"/>
                </a:lnTo>
                <a:lnTo>
                  <a:pt x="283400" y="321602"/>
                </a:lnTo>
                <a:lnTo>
                  <a:pt x="286572" y="321602"/>
                </a:lnTo>
                <a:lnTo>
                  <a:pt x="291659" y="319635"/>
                </a:lnTo>
                <a:lnTo>
                  <a:pt x="298084" y="314118"/>
                </a:lnTo>
                <a:lnTo>
                  <a:pt x="302343" y="306739"/>
                </a:lnTo>
                <a:lnTo>
                  <a:pt x="303885" y="298043"/>
                </a:lnTo>
                <a:lnTo>
                  <a:pt x="301973" y="288410"/>
                </a:lnTo>
                <a:lnTo>
                  <a:pt x="296751" y="280509"/>
                </a:lnTo>
                <a:lnTo>
                  <a:pt x="288990" y="275092"/>
                </a:lnTo>
                <a:lnTo>
                  <a:pt x="287336" y="274713"/>
                </a:lnTo>
                <a:lnTo>
                  <a:pt x="280403" y="274713"/>
                </a:lnTo>
                <a:lnTo>
                  <a:pt x="279425" y="274078"/>
                </a:lnTo>
                <a:lnTo>
                  <a:pt x="279463" y="272910"/>
                </a:lnTo>
                <a:lnTo>
                  <a:pt x="281517" y="272910"/>
                </a:lnTo>
                <a:lnTo>
                  <a:pt x="282003" y="271259"/>
                </a:lnTo>
                <a:lnTo>
                  <a:pt x="282016" y="267093"/>
                </a:lnTo>
                <a:lnTo>
                  <a:pt x="281139" y="264756"/>
                </a:lnTo>
                <a:lnTo>
                  <a:pt x="50482" y="34112"/>
                </a:lnTo>
                <a:lnTo>
                  <a:pt x="49504" y="34112"/>
                </a:lnTo>
                <a:lnTo>
                  <a:pt x="48412" y="33693"/>
                </a:lnTo>
                <a:lnTo>
                  <a:pt x="49237" y="32867"/>
                </a:lnTo>
                <a:lnTo>
                  <a:pt x="49978" y="32867"/>
                </a:lnTo>
                <a:lnTo>
                  <a:pt x="50558" y="31343"/>
                </a:lnTo>
                <a:lnTo>
                  <a:pt x="51206" y="28359"/>
                </a:lnTo>
                <a:lnTo>
                  <a:pt x="51206" y="25196"/>
                </a:lnTo>
                <a:lnTo>
                  <a:pt x="49225" y="15387"/>
                </a:lnTo>
                <a:lnTo>
                  <a:pt x="43824" y="7378"/>
                </a:lnTo>
                <a:lnTo>
                  <a:pt x="36329" y="2324"/>
                </a:lnTo>
                <a:close/>
              </a:path>
              <a:path w="304164" h="588645">
                <a:moveTo>
                  <a:pt x="49377" y="556425"/>
                </a:moveTo>
                <a:lnTo>
                  <a:pt x="48260" y="556729"/>
                </a:lnTo>
                <a:lnTo>
                  <a:pt x="49085" y="557555"/>
                </a:lnTo>
                <a:lnTo>
                  <a:pt x="49562" y="557078"/>
                </a:lnTo>
                <a:lnTo>
                  <a:pt x="49377" y="556425"/>
                </a:lnTo>
                <a:close/>
              </a:path>
              <a:path w="304164" h="588645">
                <a:moveTo>
                  <a:pt x="49562" y="557078"/>
                </a:moveTo>
                <a:lnTo>
                  <a:pt x="49085" y="557555"/>
                </a:lnTo>
                <a:lnTo>
                  <a:pt x="49697" y="557555"/>
                </a:lnTo>
                <a:lnTo>
                  <a:pt x="49562" y="557078"/>
                </a:lnTo>
                <a:close/>
              </a:path>
              <a:path w="304164" h="588645">
                <a:moveTo>
                  <a:pt x="50215" y="556425"/>
                </a:moveTo>
                <a:lnTo>
                  <a:pt x="49377" y="556425"/>
                </a:lnTo>
                <a:lnTo>
                  <a:pt x="49562" y="557078"/>
                </a:lnTo>
                <a:lnTo>
                  <a:pt x="50215" y="556425"/>
                </a:lnTo>
                <a:close/>
              </a:path>
              <a:path w="304164" h="588645">
                <a:moveTo>
                  <a:pt x="26885" y="537946"/>
                </a:moveTo>
                <a:lnTo>
                  <a:pt x="25209" y="537946"/>
                </a:lnTo>
                <a:lnTo>
                  <a:pt x="25209" y="540258"/>
                </a:lnTo>
                <a:lnTo>
                  <a:pt x="26708" y="540258"/>
                </a:lnTo>
                <a:lnTo>
                  <a:pt x="28194" y="540423"/>
                </a:lnTo>
                <a:lnTo>
                  <a:pt x="30238" y="540829"/>
                </a:lnTo>
                <a:lnTo>
                  <a:pt x="31496" y="539572"/>
                </a:lnTo>
                <a:lnTo>
                  <a:pt x="29857" y="539572"/>
                </a:lnTo>
                <a:lnTo>
                  <a:pt x="29044" y="538746"/>
                </a:lnTo>
                <a:lnTo>
                  <a:pt x="29479" y="538311"/>
                </a:lnTo>
                <a:lnTo>
                  <a:pt x="28511" y="538124"/>
                </a:lnTo>
                <a:lnTo>
                  <a:pt x="26885" y="537946"/>
                </a:lnTo>
                <a:close/>
              </a:path>
              <a:path w="304164" h="588645">
                <a:moveTo>
                  <a:pt x="29479" y="538311"/>
                </a:moveTo>
                <a:lnTo>
                  <a:pt x="29044" y="538746"/>
                </a:lnTo>
                <a:lnTo>
                  <a:pt x="29857" y="539572"/>
                </a:lnTo>
                <a:lnTo>
                  <a:pt x="30086" y="538429"/>
                </a:lnTo>
                <a:lnTo>
                  <a:pt x="29479" y="538311"/>
                </a:lnTo>
                <a:close/>
              </a:path>
              <a:path w="304164" h="588645">
                <a:moveTo>
                  <a:pt x="256998" y="310793"/>
                </a:moveTo>
                <a:lnTo>
                  <a:pt x="29479" y="538311"/>
                </a:lnTo>
                <a:lnTo>
                  <a:pt x="30086" y="538429"/>
                </a:lnTo>
                <a:lnTo>
                  <a:pt x="29857" y="539572"/>
                </a:lnTo>
                <a:lnTo>
                  <a:pt x="31496" y="539572"/>
                </a:lnTo>
                <a:lnTo>
                  <a:pt x="259486" y="311581"/>
                </a:lnTo>
                <a:lnTo>
                  <a:pt x="257505" y="311581"/>
                </a:lnTo>
                <a:lnTo>
                  <a:pt x="256998" y="310793"/>
                </a:lnTo>
                <a:close/>
              </a:path>
              <a:path w="304164" h="588645">
                <a:moveTo>
                  <a:pt x="283400" y="321602"/>
                </a:moveTo>
                <a:lnTo>
                  <a:pt x="283616" y="322745"/>
                </a:lnTo>
                <a:lnTo>
                  <a:pt x="284051" y="322576"/>
                </a:lnTo>
                <a:lnTo>
                  <a:pt x="284213" y="322414"/>
                </a:lnTo>
                <a:lnTo>
                  <a:pt x="283400" y="321602"/>
                </a:lnTo>
                <a:close/>
              </a:path>
              <a:path w="304164" h="588645">
                <a:moveTo>
                  <a:pt x="284051" y="322576"/>
                </a:moveTo>
                <a:lnTo>
                  <a:pt x="283616" y="322745"/>
                </a:lnTo>
                <a:lnTo>
                  <a:pt x="283883" y="322745"/>
                </a:lnTo>
                <a:lnTo>
                  <a:pt x="284051" y="322576"/>
                </a:lnTo>
                <a:close/>
              </a:path>
              <a:path w="304164" h="588645">
                <a:moveTo>
                  <a:pt x="286572" y="321602"/>
                </a:moveTo>
                <a:lnTo>
                  <a:pt x="283400" y="321602"/>
                </a:lnTo>
                <a:lnTo>
                  <a:pt x="284213" y="322414"/>
                </a:lnTo>
                <a:lnTo>
                  <a:pt x="284051" y="322576"/>
                </a:lnTo>
                <a:lnTo>
                  <a:pt x="286572" y="321602"/>
                </a:lnTo>
                <a:close/>
              </a:path>
              <a:path w="304164" h="588645">
                <a:moveTo>
                  <a:pt x="257657" y="310134"/>
                </a:moveTo>
                <a:lnTo>
                  <a:pt x="256998" y="310793"/>
                </a:lnTo>
                <a:lnTo>
                  <a:pt x="257505" y="311581"/>
                </a:lnTo>
                <a:lnTo>
                  <a:pt x="258470" y="310946"/>
                </a:lnTo>
                <a:lnTo>
                  <a:pt x="257657" y="310134"/>
                </a:lnTo>
                <a:close/>
              </a:path>
              <a:path w="304164" h="588645">
                <a:moveTo>
                  <a:pt x="259331" y="310134"/>
                </a:moveTo>
                <a:lnTo>
                  <a:pt x="257657" y="310134"/>
                </a:lnTo>
                <a:lnTo>
                  <a:pt x="258470" y="310946"/>
                </a:lnTo>
                <a:lnTo>
                  <a:pt x="257505" y="311581"/>
                </a:lnTo>
                <a:lnTo>
                  <a:pt x="259486" y="311581"/>
                </a:lnTo>
                <a:lnTo>
                  <a:pt x="259956" y="311111"/>
                </a:lnTo>
                <a:lnTo>
                  <a:pt x="259331" y="310134"/>
                </a:lnTo>
                <a:close/>
              </a:path>
              <a:path w="304164" h="588645">
                <a:moveTo>
                  <a:pt x="259412" y="281891"/>
                </a:moveTo>
                <a:lnTo>
                  <a:pt x="256082" y="285496"/>
                </a:lnTo>
                <a:lnTo>
                  <a:pt x="253491" y="291452"/>
                </a:lnTo>
                <a:lnTo>
                  <a:pt x="253491" y="303034"/>
                </a:lnTo>
                <a:lnTo>
                  <a:pt x="254990" y="307670"/>
                </a:lnTo>
                <a:lnTo>
                  <a:pt x="256998" y="310793"/>
                </a:lnTo>
                <a:lnTo>
                  <a:pt x="257657" y="310134"/>
                </a:lnTo>
                <a:lnTo>
                  <a:pt x="259331" y="310134"/>
                </a:lnTo>
                <a:lnTo>
                  <a:pt x="257169" y="306739"/>
                </a:lnTo>
                <a:lnTo>
                  <a:pt x="255816" y="302564"/>
                </a:lnTo>
                <a:lnTo>
                  <a:pt x="255816" y="292061"/>
                </a:lnTo>
                <a:lnTo>
                  <a:pt x="258152" y="286677"/>
                </a:lnTo>
                <a:lnTo>
                  <a:pt x="261762" y="282765"/>
                </a:lnTo>
                <a:lnTo>
                  <a:pt x="260438" y="282765"/>
                </a:lnTo>
                <a:lnTo>
                  <a:pt x="260007" y="282486"/>
                </a:lnTo>
                <a:lnTo>
                  <a:pt x="259412" y="281891"/>
                </a:lnTo>
                <a:close/>
              </a:path>
              <a:path w="304164" h="588645">
                <a:moveTo>
                  <a:pt x="260223" y="281012"/>
                </a:moveTo>
                <a:lnTo>
                  <a:pt x="259412" y="281891"/>
                </a:lnTo>
                <a:lnTo>
                  <a:pt x="260007" y="282486"/>
                </a:lnTo>
                <a:lnTo>
                  <a:pt x="260438" y="282765"/>
                </a:lnTo>
                <a:lnTo>
                  <a:pt x="261073" y="281800"/>
                </a:lnTo>
                <a:lnTo>
                  <a:pt x="260223" y="281012"/>
                </a:lnTo>
                <a:close/>
              </a:path>
              <a:path w="304164" h="588645">
                <a:moveTo>
                  <a:pt x="261990" y="281012"/>
                </a:moveTo>
                <a:lnTo>
                  <a:pt x="260223" y="281012"/>
                </a:lnTo>
                <a:lnTo>
                  <a:pt x="261073" y="281800"/>
                </a:lnTo>
                <a:lnTo>
                  <a:pt x="260438" y="282765"/>
                </a:lnTo>
                <a:lnTo>
                  <a:pt x="261762" y="282765"/>
                </a:lnTo>
                <a:lnTo>
                  <a:pt x="262851" y="281584"/>
                </a:lnTo>
                <a:lnTo>
                  <a:pt x="261990" y="281012"/>
                </a:lnTo>
                <a:close/>
              </a:path>
              <a:path w="304164" h="588645">
                <a:moveTo>
                  <a:pt x="29806" y="49009"/>
                </a:moveTo>
                <a:lnTo>
                  <a:pt x="28168" y="49009"/>
                </a:lnTo>
                <a:lnTo>
                  <a:pt x="28270" y="50164"/>
                </a:lnTo>
                <a:lnTo>
                  <a:pt x="27730" y="50209"/>
                </a:lnTo>
                <a:lnTo>
                  <a:pt x="259412" y="281891"/>
                </a:lnTo>
                <a:lnTo>
                  <a:pt x="260223" y="281012"/>
                </a:lnTo>
                <a:lnTo>
                  <a:pt x="261990" y="281012"/>
                </a:lnTo>
                <a:lnTo>
                  <a:pt x="261493" y="280682"/>
                </a:lnTo>
                <a:lnTo>
                  <a:pt x="29806" y="49009"/>
                </a:lnTo>
                <a:close/>
              </a:path>
              <a:path w="304164" h="588645">
                <a:moveTo>
                  <a:pt x="279463" y="272910"/>
                </a:moveTo>
                <a:lnTo>
                  <a:pt x="279425" y="274078"/>
                </a:lnTo>
                <a:lnTo>
                  <a:pt x="280403" y="274713"/>
                </a:lnTo>
                <a:lnTo>
                  <a:pt x="281312" y="273333"/>
                </a:lnTo>
                <a:lnTo>
                  <a:pt x="279463" y="272910"/>
                </a:lnTo>
                <a:close/>
              </a:path>
              <a:path w="304164" h="588645">
                <a:moveTo>
                  <a:pt x="281312" y="273333"/>
                </a:moveTo>
                <a:lnTo>
                  <a:pt x="280403" y="274713"/>
                </a:lnTo>
                <a:lnTo>
                  <a:pt x="287336" y="274713"/>
                </a:lnTo>
                <a:lnTo>
                  <a:pt x="281312" y="273333"/>
                </a:lnTo>
                <a:close/>
              </a:path>
              <a:path w="304164" h="588645">
                <a:moveTo>
                  <a:pt x="281517" y="272910"/>
                </a:moveTo>
                <a:lnTo>
                  <a:pt x="279463" y="272910"/>
                </a:lnTo>
                <a:lnTo>
                  <a:pt x="281312" y="273333"/>
                </a:lnTo>
                <a:lnTo>
                  <a:pt x="281457" y="273113"/>
                </a:lnTo>
                <a:lnTo>
                  <a:pt x="281517" y="272910"/>
                </a:lnTo>
                <a:close/>
              </a:path>
              <a:path w="304164" h="588645">
                <a:moveTo>
                  <a:pt x="26022" y="0"/>
                </a:moveTo>
                <a:lnTo>
                  <a:pt x="16211" y="1979"/>
                </a:lnTo>
                <a:lnTo>
                  <a:pt x="8197" y="7378"/>
                </a:lnTo>
                <a:lnTo>
                  <a:pt x="2794" y="15387"/>
                </a:lnTo>
                <a:lnTo>
                  <a:pt x="812" y="25196"/>
                </a:lnTo>
                <a:lnTo>
                  <a:pt x="2794" y="35005"/>
                </a:lnTo>
                <a:lnTo>
                  <a:pt x="8197" y="43014"/>
                </a:lnTo>
                <a:lnTo>
                  <a:pt x="16211" y="48413"/>
                </a:lnTo>
                <a:lnTo>
                  <a:pt x="26022" y="50393"/>
                </a:lnTo>
                <a:lnTo>
                  <a:pt x="26924" y="50393"/>
                </a:lnTo>
                <a:lnTo>
                  <a:pt x="27660" y="50215"/>
                </a:lnTo>
                <a:lnTo>
                  <a:pt x="27355" y="49834"/>
                </a:lnTo>
                <a:lnTo>
                  <a:pt x="28168" y="49009"/>
                </a:lnTo>
                <a:lnTo>
                  <a:pt x="29806" y="49009"/>
                </a:lnTo>
                <a:lnTo>
                  <a:pt x="28867" y="48069"/>
                </a:lnTo>
                <a:lnTo>
                  <a:pt x="19697" y="48069"/>
                </a:lnTo>
                <a:lnTo>
                  <a:pt x="13982" y="45516"/>
                </a:lnTo>
                <a:lnTo>
                  <a:pt x="5702" y="37223"/>
                </a:lnTo>
                <a:lnTo>
                  <a:pt x="3136" y="31521"/>
                </a:lnTo>
                <a:lnTo>
                  <a:pt x="3136" y="18872"/>
                </a:lnTo>
                <a:lnTo>
                  <a:pt x="5702" y="13169"/>
                </a:lnTo>
                <a:lnTo>
                  <a:pt x="13982" y="4876"/>
                </a:lnTo>
                <a:lnTo>
                  <a:pt x="19697" y="2324"/>
                </a:lnTo>
                <a:lnTo>
                  <a:pt x="36329" y="2324"/>
                </a:lnTo>
                <a:lnTo>
                  <a:pt x="35818" y="1979"/>
                </a:lnTo>
                <a:lnTo>
                  <a:pt x="26022" y="0"/>
                </a:lnTo>
                <a:close/>
              </a:path>
              <a:path w="304164" h="588645">
                <a:moveTo>
                  <a:pt x="28168" y="49009"/>
                </a:moveTo>
                <a:lnTo>
                  <a:pt x="27355" y="49834"/>
                </a:lnTo>
                <a:lnTo>
                  <a:pt x="27730" y="50209"/>
                </a:lnTo>
                <a:lnTo>
                  <a:pt x="28270" y="50164"/>
                </a:lnTo>
                <a:lnTo>
                  <a:pt x="28168" y="49009"/>
                </a:lnTo>
                <a:close/>
              </a:path>
              <a:path w="304164" h="588645">
                <a:moveTo>
                  <a:pt x="28600" y="47802"/>
                </a:moveTo>
                <a:lnTo>
                  <a:pt x="27254" y="47942"/>
                </a:lnTo>
                <a:lnTo>
                  <a:pt x="19697" y="48069"/>
                </a:lnTo>
                <a:lnTo>
                  <a:pt x="28867" y="48069"/>
                </a:lnTo>
                <a:lnTo>
                  <a:pt x="28600" y="47802"/>
                </a:lnTo>
                <a:close/>
              </a:path>
              <a:path w="304164" h="588645">
                <a:moveTo>
                  <a:pt x="49237" y="32867"/>
                </a:moveTo>
                <a:lnTo>
                  <a:pt x="48412" y="33693"/>
                </a:lnTo>
                <a:lnTo>
                  <a:pt x="49504" y="34112"/>
                </a:lnTo>
                <a:lnTo>
                  <a:pt x="49774" y="33403"/>
                </a:lnTo>
                <a:lnTo>
                  <a:pt x="49237" y="32867"/>
                </a:lnTo>
                <a:close/>
              </a:path>
              <a:path w="304164" h="588645">
                <a:moveTo>
                  <a:pt x="49774" y="33403"/>
                </a:moveTo>
                <a:lnTo>
                  <a:pt x="49504" y="34112"/>
                </a:lnTo>
                <a:lnTo>
                  <a:pt x="50482" y="34112"/>
                </a:lnTo>
                <a:lnTo>
                  <a:pt x="49774" y="33403"/>
                </a:lnTo>
                <a:close/>
              </a:path>
              <a:path w="304164" h="588645">
                <a:moveTo>
                  <a:pt x="49978" y="32867"/>
                </a:moveTo>
                <a:lnTo>
                  <a:pt x="49237" y="32867"/>
                </a:lnTo>
                <a:lnTo>
                  <a:pt x="49774" y="33403"/>
                </a:lnTo>
                <a:lnTo>
                  <a:pt x="49978" y="32867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7" name="object 2577"/>
          <p:cNvSpPr/>
          <p:nvPr/>
        </p:nvSpPr>
        <p:spPr>
          <a:xfrm>
            <a:off x="3858171" y="5017478"/>
            <a:ext cx="301561" cy="586016"/>
          </a:xfrm>
          <a:prstGeom prst="rect">
            <a:avLst/>
          </a:prstGeom>
          <a:blipFill>
            <a:blip r:embed="rId1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8" name="object 2578"/>
          <p:cNvSpPr/>
          <p:nvPr/>
        </p:nvSpPr>
        <p:spPr>
          <a:xfrm>
            <a:off x="3857015" y="5016309"/>
            <a:ext cx="304165" cy="588645"/>
          </a:xfrm>
          <a:custGeom>
            <a:avLst/>
            <a:gdLst/>
            <a:ahLst/>
            <a:cxnLst/>
            <a:rect l="l" t="t" r="r" b="b"/>
            <a:pathLst>
              <a:path w="304164" h="588645">
                <a:moveTo>
                  <a:pt x="254324" y="557079"/>
                </a:moveTo>
                <a:lnTo>
                  <a:pt x="253923" y="558533"/>
                </a:lnTo>
                <a:lnTo>
                  <a:pt x="253491" y="560755"/>
                </a:lnTo>
                <a:lnTo>
                  <a:pt x="253491" y="563130"/>
                </a:lnTo>
                <a:lnTo>
                  <a:pt x="255473" y="572941"/>
                </a:lnTo>
                <a:lnTo>
                  <a:pt x="260873" y="580955"/>
                </a:lnTo>
                <a:lnTo>
                  <a:pt x="268879" y="586358"/>
                </a:lnTo>
                <a:lnTo>
                  <a:pt x="278676" y="588340"/>
                </a:lnTo>
                <a:lnTo>
                  <a:pt x="288487" y="586358"/>
                </a:lnTo>
                <a:lnTo>
                  <a:pt x="288995" y="586016"/>
                </a:lnTo>
                <a:lnTo>
                  <a:pt x="272364" y="586016"/>
                </a:lnTo>
                <a:lnTo>
                  <a:pt x="266661" y="583450"/>
                </a:lnTo>
                <a:lnTo>
                  <a:pt x="258368" y="575170"/>
                </a:lnTo>
                <a:lnTo>
                  <a:pt x="255816" y="569455"/>
                </a:lnTo>
                <a:lnTo>
                  <a:pt x="255869" y="560755"/>
                </a:lnTo>
                <a:lnTo>
                  <a:pt x="256184" y="559028"/>
                </a:lnTo>
                <a:lnTo>
                  <a:pt x="256595" y="557555"/>
                </a:lnTo>
                <a:lnTo>
                  <a:pt x="254800" y="557555"/>
                </a:lnTo>
                <a:lnTo>
                  <a:pt x="254324" y="557079"/>
                </a:lnTo>
                <a:close/>
              </a:path>
              <a:path w="304164" h="588645">
                <a:moveTo>
                  <a:pt x="278676" y="537946"/>
                </a:moveTo>
                <a:lnTo>
                  <a:pt x="278676" y="540257"/>
                </a:lnTo>
                <a:lnTo>
                  <a:pt x="285000" y="540257"/>
                </a:lnTo>
                <a:lnTo>
                  <a:pt x="290715" y="542823"/>
                </a:lnTo>
                <a:lnTo>
                  <a:pt x="298996" y="551103"/>
                </a:lnTo>
                <a:lnTo>
                  <a:pt x="301521" y="556729"/>
                </a:lnTo>
                <a:lnTo>
                  <a:pt x="301561" y="569455"/>
                </a:lnTo>
                <a:lnTo>
                  <a:pt x="298996" y="575170"/>
                </a:lnTo>
                <a:lnTo>
                  <a:pt x="290715" y="583450"/>
                </a:lnTo>
                <a:lnTo>
                  <a:pt x="285000" y="586016"/>
                </a:lnTo>
                <a:lnTo>
                  <a:pt x="288995" y="586016"/>
                </a:lnTo>
                <a:lnTo>
                  <a:pt x="296500" y="580955"/>
                </a:lnTo>
                <a:lnTo>
                  <a:pt x="301904" y="572941"/>
                </a:lnTo>
                <a:lnTo>
                  <a:pt x="303885" y="563130"/>
                </a:lnTo>
                <a:lnTo>
                  <a:pt x="301904" y="553328"/>
                </a:lnTo>
                <a:lnTo>
                  <a:pt x="296500" y="545323"/>
                </a:lnTo>
                <a:lnTo>
                  <a:pt x="288487" y="539926"/>
                </a:lnTo>
                <a:lnTo>
                  <a:pt x="278676" y="537946"/>
                </a:lnTo>
                <a:close/>
              </a:path>
              <a:path w="304164" h="588645">
                <a:moveTo>
                  <a:pt x="254508" y="556412"/>
                </a:moveTo>
                <a:lnTo>
                  <a:pt x="254324" y="557079"/>
                </a:lnTo>
                <a:lnTo>
                  <a:pt x="254800" y="557555"/>
                </a:lnTo>
                <a:lnTo>
                  <a:pt x="255625" y="556729"/>
                </a:lnTo>
                <a:lnTo>
                  <a:pt x="254508" y="556412"/>
                </a:lnTo>
                <a:close/>
              </a:path>
              <a:path w="304164" h="588645">
                <a:moveTo>
                  <a:pt x="256913" y="556412"/>
                </a:moveTo>
                <a:lnTo>
                  <a:pt x="254508" y="556412"/>
                </a:lnTo>
                <a:lnTo>
                  <a:pt x="255625" y="556729"/>
                </a:lnTo>
                <a:lnTo>
                  <a:pt x="254800" y="557555"/>
                </a:lnTo>
                <a:lnTo>
                  <a:pt x="256595" y="557555"/>
                </a:lnTo>
                <a:lnTo>
                  <a:pt x="256913" y="556412"/>
                </a:lnTo>
                <a:close/>
              </a:path>
              <a:path w="304164" h="588645">
                <a:moveTo>
                  <a:pt x="19813" y="322568"/>
                </a:moveTo>
                <a:lnTo>
                  <a:pt x="254324" y="557079"/>
                </a:lnTo>
                <a:lnTo>
                  <a:pt x="254508" y="556412"/>
                </a:lnTo>
                <a:lnTo>
                  <a:pt x="256913" y="556412"/>
                </a:lnTo>
                <a:lnTo>
                  <a:pt x="23279" y="322745"/>
                </a:lnTo>
                <a:lnTo>
                  <a:pt x="20269" y="322745"/>
                </a:lnTo>
                <a:lnTo>
                  <a:pt x="19813" y="322568"/>
                </a:lnTo>
                <a:close/>
              </a:path>
              <a:path w="304164" h="588645">
                <a:moveTo>
                  <a:pt x="275272" y="47802"/>
                </a:moveTo>
                <a:lnTo>
                  <a:pt x="42405" y="280682"/>
                </a:lnTo>
                <a:lnTo>
                  <a:pt x="41033" y="281584"/>
                </a:lnTo>
                <a:lnTo>
                  <a:pt x="45732" y="286677"/>
                </a:lnTo>
                <a:lnTo>
                  <a:pt x="48069" y="292061"/>
                </a:lnTo>
                <a:lnTo>
                  <a:pt x="48069" y="302564"/>
                </a:lnTo>
                <a:lnTo>
                  <a:pt x="46710" y="306755"/>
                </a:lnTo>
                <a:lnTo>
                  <a:pt x="43929" y="311111"/>
                </a:lnTo>
                <a:lnTo>
                  <a:pt x="273646" y="540829"/>
                </a:lnTo>
                <a:lnTo>
                  <a:pt x="275691" y="540423"/>
                </a:lnTo>
                <a:lnTo>
                  <a:pt x="277164" y="540257"/>
                </a:lnTo>
                <a:lnTo>
                  <a:pt x="278676" y="540257"/>
                </a:lnTo>
                <a:lnTo>
                  <a:pt x="278676" y="539572"/>
                </a:lnTo>
                <a:lnTo>
                  <a:pt x="274027" y="539572"/>
                </a:lnTo>
                <a:lnTo>
                  <a:pt x="273812" y="538429"/>
                </a:lnTo>
                <a:lnTo>
                  <a:pt x="274417" y="538311"/>
                </a:lnTo>
                <a:lnTo>
                  <a:pt x="47675" y="311581"/>
                </a:lnTo>
                <a:lnTo>
                  <a:pt x="46393" y="311581"/>
                </a:lnTo>
                <a:lnTo>
                  <a:pt x="45415" y="310946"/>
                </a:lnTo>
                <a:lnTo>
                  <a:pt x="46227" y="310133"/>
                </a:lnTo>
                <a:lnTo>
                  <a:pt x="47319" y="310133"/>
                </a:lnTo>
                <a:lnTo>
                  <a:pt x="48895" y="307670"/>
                </a:lnTo>
                <a:lnTo>
                  <a:pt x="50393" y="303034"/>
                </a:lnTo>
                <a:lnTo>
                  <a:pt x="50393" y="291452"/>
                </a:lnTo>
                <a:lnTo>
                  <a:pt x="47802" y="285495"/>
                </a:lnTo>
                <a:lnTo>
                  <a:pt x="45281" y="282765"/>
                </a:lnTo>
                <a:lnTo>
                  <a:pt x="43459" y="282765"/>
                </a:lnTo>
                <a:lnTo>
                  <a:pt x="42811" y="281800"/>
                </a:lnTo>
                <a:lnTo>
                  <a:pt x="43662" y="281012"/>
                </a:lnTo>
                <a:lnTo>
                  <a:pt x="45351" y="281012"/>
                </a:lnTo>
                <a:lnTo>
                  <a:pt x="276155" y="50209"/>
                </a:lnTo>
                <a:lnTo>
                  <a:pt x="275615" y="50164"/>
                </a:lnTo>
                <a:lnTo>
                  <a:pt x="275716" y="49009"/>
                </a:lnTo>
                <a:lnTo>
                  <a:pt x="284724" y="49009"/>
                </a:lnTo>
                <a:lnTo>
                  <a:pt x="287674" y="48413"/>
                </a:lnTo>
                <a:lnTo>
                  <a:pt x="288185" y="48069"/>
                </a:lnTo>
                <a:lnTo>
                  <a:pt x="277291" y="48069"/>
                </a:lnTo>
                <a:lnTo>
                  <a:pt x="276631" y="47929"/>
                </a:lnTo>
                <a:lnTo>
                  <a:pt x="275272" y="47802"/>
                </a:lnTo>
                <a:close/>
              </a:path>
              <a:path w="304164" h="588645">
                <a:moveTo>
                  <a:pt x="274417" y="538311"/>
                </a:moveTo>
                <a:lnTo>
                  <a:pt x="273812" y="538429"/>
                </a:lnTo>
                <a:lnTo>
                  <a:pt x="274027" y="539572"/>
                </a:lnTo>
                <a:lnTo>
                  <a:pt x="274853" y="538746"/>
                </a:lnTo>
                <a:lnTo>
                  <a:pt x="274417" y="538311"/>
                </a:lnTo>
                <a:close/>
              </a:path>
              <a:path w="304164" h="588645">
                <a:moveTo>
                  <a:pt x="278676" y="537946"/>
                </a:moveTo>
                <a:lnTo>
                  <a:pt x="276999" y="537946"/>
                </a:lnTo>
                <a:lnTo>
                  <a:pt x="275374" y="538124"/>
                </a:lnTo>
                <a:lnTo>
                  <a:pt x="274417" y="538311"/>
                </a:lnTo>
                <a:lnTo>
                  <a:pt x="274853" y="538746"/>
                </a:lnTo>
                <a:lnTo>
                  <a:pt x="274027" y="539572"/>
                </a:lnTo>
                <a:lnTo>
                  <a:pt x="278676" y="539572"/>
                </a:lnTo>
                <a:lnTo>
                  <a:pt x="278676" y="537946"/>
                </a:lnTo>
                <a:close/>
              </a:path>
              <a:path w="304164" h="588645">
                <a:moveTo>
                  <a:pt x="20497" y="321602"/>
                </a:moveTo>
                <a:lnTo>
                  <a:pt x="19672" y="322427"/>
                </a:lnTo>
                <a:lnTo>
                  <a:pt x="19813" y="322568"/>
                </a:lnTo>
                <a:lnTo>
                  <a:pt x="20269" y="322745"/>
                </a:lnTo>
                <a:lnTo>
                  <a:pt x="20497" y="321602"/>
                </a:lnTo>
                <a:close/>
              </a:path>
              <a:path w="304164" h="588645">
                <a:moveTo>
                  <a:pt x="22136" y="321602"/>
                </a:moveTo>
                <a:lnTo>
                  <a:pt x="20497" y="321602"/>
                </a:lnTo>
                <a:lnTo>
                  <a:pt x="20269" y="322745"/>
                </a:lnTo>
                <a:lnTo>
                  <a:pt x="23279" y="322745"/>
                </a:lnTo>
                <a:lnTo>
                  <a:pt x="22136" y="321602"/>
                </a:lnTo>
                <a:close/>
              </a:path>
              <a:path w="304164" h="588645">
                <a:moveTo>
                  <a:pt x="22573" y="273333"/>
                </a:moveTo>
                <a:lnTo>
                  <a:pt x="14894" y="275092"/>
                </a:lnTo>
                <a:lnTo>
                  <a:pt x="7134" y="280509"/>
                </a:lnTo>
                <a:lnTo>
                  <a:pt x="1912" y="288410"/>
                </a:lnTo>
                <a:lnTo>
                  <a:pt x="0" y="298043"/>
                </a:lnTo>
                <a:lnTo>
                  <a:pt x="1551" y="306755"/>
                </a:lnTo>
                <a:lnTo>
                  <a:pt x="5800" y="314118"/>
                </a:lnTo>
                <a:lnTo>
                  <a:pt x="12226" y="319635"/>
                </a:lnTo>
                <a:lnTo>
                  <a:pt x="19813" y="322568"/>
                </a:lnTo>
                <a:lnTo>
                  <a:pt x="19672" y="322427"/>
                </a:lnTo>
                <a:lnTo>
                  <a:pt x="20497" y="321602"/>
                </a:lnTo>
                <a:lnTo>
                  <a:pt x="22136" y="321602"/>
                </a:lnTo>
                <a:lnTo>
                  <a:pt x="21069" y="320535"/>
                </a:lnTo>
                <a:lnTo>
                  <a:pt x="20713" y="320459"/>
                </a:lnTo>
                <a:lnTo>
                  <a:pt x="13420" y="317638"/>
                </a:lnTo>
                <a:lnTo>
                  <a:pt x="7589" y="312632"/>
                </a:lnTo>
                <a:lnTo>
                  <a:pt x="3724" y="305935"/>
                </a:lnTo>
                <a:lnTo>
                  <a:pt x="2324" y="298043"/>
                </a:lnTo>
                <a:lnTo>
                  <a:pt x="4060" y="289304"/>
                </a:lnTo>
                <a:lnTo>
                  <a:pt x="8801" y="282133"/>
                </a:lnTo>
                <a:lnTo>
                  <a:pt x="15847" y="277215"/>
                </a:lnTo>
                <a:lnTo>
                  <a:pt x="24498" y="275234"/>
                </a:lnTo>
                <a:lnTo>
                  <a:pt x="26568" y="275170"/>
                </a:lnTo>
                <a:lnTo>
                  <a:pt x="26266" y="274713"/>
                </a:lnTo>
                <a:lnTo>
                  <a:pt x="23482" y="274713"/>
                </a:lnTo>
                <a:lnTo>
                  <a:pt x="22573" y="273333"/>
                </a:lnTo>
                <a:close/>
              </a:path>
              <a:path w="304164" h="588645">
                <a:moveTo>
                  <a:pt x="46227" y="310133"/>
                </a:moveTo>
                <a:lnTo>
                  <a:pt x="45415" y="310946"/>
                </a:lnTo>
                <a:lnTo>
                  <a:pt x="46393" y="311581"/>
                </a:lnTo>
                <a:lnTo>
                  <a:pt x="46893" y="310799"/>
                </a:lnTo>
                <a:lnTo>
                  <a:pt x="46227" y="310133"/>
                </a:lnTo>
                <a:close/>
              </a:path>
              <a:path w="304164" h="588645">
                <a:moveTo>
                  <a:pt x="46893" y="310799"/>
                </a:moveTo>
                <a:lnTo>
                  <a:pt x="46393" y="311581"/>
                </a:lnTo>
                <a:lnTo>
                  <a:pt x="47675" y="311581"/>
                </a:lnTo>
                <a:lnTo>
                  <a:pt x="46893" y="310799"/>
                </a:lnTo>
                <a:close/>
              </a:path>
              <a:path w="304164" h="588645">
                <a:moveTo>
                  <a:pt x="47319" y="310133"/>
                </a:moveTo>
                <a:lnTo>
                  <a:pt x="46227" y="310133"/>
                </a:lnTo>
                <a:lnTo>
                  <a:pt x="46893" y="310799"/>
                </a:lnTo>
                <a:lnTo>
                  <a:pt x="47319" y="310133"/>
                </a:lnTo>
                <a:close/>
              </a:path>
              <a:path w="304164" h="588645">
                <a:moveTo>
                  <a:pt x="43662" y="281012"/>
                </a:moveTo>
                <a:lnTo>
                  <a:pt x="42811" y="281800"/>
                </a:lnTo>
                <a:lnTo>
                  <a:pt x="43459" y="282765"/>
                </a:lnTo>
                <a:lnTo>
                  <a:pt x="43878" y="282486"/>
                </a:lnTo>
                <a:lnTo>
                  <a:pt x="44473" y="281891"/>
                </a:lnTo>
                <a:lnTo>
                  <a:pt x="43662" y="281012"/>
                </a:lnTo>
                <a:close/>
              </a:path>
              <a:path w="304164" h="588645">
                <a:moveTo>
                  <a:pt x="44473" y="281891"/>
                </a:moveTo>
                <a:lnTo>
                  <a:pt x="43878" y="282486"/>
                </a:lnTo>
                <a:lnTo>
                  <a:pt x="43459" y="282765"/>
                </a:lnTo>
                <a:lnTo>
                  <a:pt x="45281" y="282765"/>
                </a:lnTo>
                <a:lnTo>
                  <a:pt x="44473" y="281891"/>
                </a:lnTo>
                <a:close/>
              </a:path>
              <a:path w="304164" h="588645">
                <a:moveTo>
                  <a:pt x="45351" y="281012"/>
                </a:moveTo>
                <a:lnTo>
                  <a:pt x="43662" y="281012"/>
                </a:lnTo>
                <a:lnTo>
                  <a:pt x="44473" y="281891"/>
                </a:lnTo>
                <a:lnTo>
                  <a:pt x="45351" y="281012"/>
                </a:lnTo>
                <a:close/>
              </a:path>
              <a:path w="304164" h="588645">
                <a:moveTo>
                  <a:pt x="24422" y="272910"/>
                </a:moveTo>
                <a:lnTo>
                  <a:pt x="22573" y="273333"/>
                </a:lnTo>
                <a:lnTo>
                  <a:pt x="23482" y="274713"/>
                </a:lnTo>
                <a:lnTo>
                  <a:pt x="24460" y="274078"/>
                </a:lnTo>
                <a:lnTo>
                  <a:pt x="24422" y="272910"/>
                </a:lnTo>
                <a:close/>
              </a:path>
              <a:path w="304164" h="588645">
                <a:moveTo>
                  <a:pt x="25074" y="272910"/>
                </a:moveTo>
                <a:lnTo>
                  <a:pt x="24422" y="272910"/>
                </a:lnTo>
                <a:lnTo>
                  <a:pt x="24460" y="274078"/>
                </a:lnTo>
                <a:lnTo>
                  <a:pt x="23482" y="274713"/>
                </a:lnTo>
                <a:lnTo>
                  <a:pt x="26266" y="274713"/>
                </a:lnTo>
                <a:lnTo>
                  <a:pt x="25074" y="272910"/>
                </a:lnTo>
                <a:close/>
              </a:path>
              <a:path w="304164" h="588645">
                <a:moveTo>
                  <a:pt x="254111" y="33403"/>
                </a:moveTo>
                <a:lnTo>
                  <a:pt x="22745" y="264756"/>
                </a:lnTo>
                <a:lnTo>
                  <a:pt x="21869" y="267093"/>
                </a:lnTo>
                <a:lnTo>
                  <a:pt x="21882" y="271259"/>
                </a:lnTo>
                <a:lnTo>
                  <a:pt x="22428" y="273113"/>
                </a:lnTo>
                <a:lnTo>
                  <a:pt x="22573" y="273333"/>
                </a:lnTo>
                <a:lnTo>
                  <a:pt x="24422" y="272910"/>
                </a:lnTo>
                <a:lnTo>
                  <a:pt x="25074" y="272910"/>
                </a:lnTo>
                <a:lnTo>
                  <a:pt x="24612" y="272211"/>
                </a:lnTo>
                <a:lnTo>
                  <a:pt x="24193" y="270802"/>
                </a:lnTo>
                <a:lnTo>
                  <a:pt x="24206" y="267665"/>
                </a:lnTo>
                <a:lnTo>
                  <a:pt x="24841" y="265963"/>
                </a:lnTo>
                <a:lnTo>
                  <a:pt x="256692" y="34112"/>
                </a:lnTo>
                <a:lnTo>
                  <a:pt x="254381" y="34112"/>
                </a:lnTo>
                <a:lnTo>
                  <a:pt x="254111" y="33403"/>
                </a:lnTo>
                <a:close/>
              </a:path>
              <a:path w="304164" h="588645">
                <a:moveTo>
                  <a:pt x="284724" y="49009"/>
                </a:moveTo>
                <a:lnTo>
                  <a:pt x="275716" y="49009"/>
                </a:lnTo>
                <a:lnTo>
                  <a:pt x="276529" y="49834"/>
                </a:lnTo>
                <a:lnTo>
                  <a:pt x="276199" y="50164"/>
                </a:lnTo>
                <a:lnTo>
                  <a:pt x="276961" y="50393"/>
                </a:lnTo>
                <a:lnTo>
                  <a:pt x="277863" y="50393"/>
                </a:lnTo>
                <a:lnTo>
                  <a:pt x="284724" y="49009"/>
                </a:lnTo>
                <a:close/>
              </a:path>
              <a:path w="304164" h="588645">
                <a:moveTo>
                  <a:pt x="275716" y="49009"/>
                </a:moveTo>
                <a:lnTo>
                  <a:pt x="275615" y="50164"/>
                </a:lnTo>
                <a:lnTo>
                  <a:pt x="276155" y="50209"/>
                </a:lnTo>
                <a:lnTo>
                  <a:pt x="276529" y="49834"/>
                </a:lnTo>
                <a:lnTo>
                  <a:pt x="275716" y="49009"/>
                </a:lnTo>
                <a:close/>
              </a:path>
              <a:path w="304164" h="588645">
                <a:moveTo>
                  <a:pt x="288185" y="2324"/>
                </a:moveTo>
                <a:lnTo>
                  <a:pt x="284187" y="2324"/>
                </a:lnTo>
                <a:lnTo>
                  <a:pt x="289902" y="4889"/>
                </a:lnTo>
                <a:lnTo>
                  <a:pt x="298196" y="13169"/>
                </a:lnTo>
                <a:lnTo>
                  <a:pt x="300748" y="18884"/>
                </a:lnTo>
                <a:lnTo>
                  <a:pt x="300748" y="31521"/>
                </a:lnTo>
                <a:lnTo>
                  <a:pt x="298196" y="37223"/>
                </a:lnTo>
                <a:lnTo>
                  <a:pt x="289902" y="45516"/>
                </a:lnTo>
                <a:lnTo>
                  <a:pt x="284187" y="48069"/>
                </a:lnTo>
                <a:lnTo>
                  <a:pt x="288185" y="48069"/>
                </a:lnTo>
                <a:lnTo>
                  <a:pt x="295687" y="43014"/>
                </a:lnTo>
                <a:lnTo>
                  <a:pt x="301091" y="35005"/>
                </a:lnTo>
                <a:lnTo>
                  <a:pt x="303072" y="25196"/>
                </a:lnTo>
                <a:lnTo>
                  <a:pt x="301091" y="15387"/>
                </a:lnTo>
                <a:lnTo>
                  <a:pt x="295687" y="7378"/>
                </a:lnTo>
                <a:lnTo>
                  <a:pt x="288185" y="2324"/>
                </a:lnTo>
                <a:close/>
              </a:path>
              <a:path w="304164" h="588645">
                <a:moveTo>
                  <a:pt x="254647" y="32867"/>
                </a:moveTo>
                <a:lnTo>
                  <a:pt x="254111" y="33403"/>
                </a:lnTo>
                <a:lnTo>
                  <a:pt x="254381" y="34112"/>
                </a:lnTo>
                <a:lnTo>
                  <a:pt x="255460" y="33693"/>
                </a:lnTo>
                <a:lnTo>
                  <a:pt x="254647" y="32867"/>
                </a:lnTo>
                <a:close/>
              </a:path>
              <a:path w="304164" h="588645">
                <a:moveTo>
                  <a:pt x="256394" y="32867"/>
                </a:moveTo>
                <a:lnTo>
                  <a:pt x="254647" y="32867"/>
                </a:lnTo>
                <a:lnTo>
                  <a:pt x="255460" y="33693"/>
                </a:lnTo>
                <a:lnTo>
                  <a:pt x="254381" y="34112"/>
                </a:lnTo>
                <a:lnTo>
                  <a:pt x="256692" y="34112"/>
                </a:lnTo>
                <a:lnTo>
                  <a:pt x="256598" y="33403"/>
                </a:lnTo>
                <a:lnTo>
                  <a:pt x="256394" y="32867"/>
                </a:lnTo>
                <a:close/>
              </a:path>
              <a:path w="304164" h="588645">
                <a:moveTo>
                  <a:pt x="277863" y="0"/>
                </a:moveTo>
                <a:lnTo>
                  <a:pt x="268066" y="1979"/>
                </a:lnTo>
                <a:lnTo>
                  <a:pt x="260061" y="7378"/>
                </a:lnTo>
                <a:lnTo>
                  <a:pt x="254660" y="15387"/>
                </a:lnTo>
                <a:lnTo>
                  <a:pt x="252679" y="25196"/>
                </a:lnTo>
                <a:lnTo>
                  <a:pt x="252679" y="28359"/>
                </a:lnTo>
                <a:lnTo>
                  <a:pt x="253326" y="31343"/>
                </a:lnTo>
                <a:lnTo>
                  <a:pt x="254111" y="33403"/>
                </a:lnTo>
                <a:lnTo>
                  <a:pt x="254647" y="32867"/>
                </a:lnTo>
                <a:lnTo>
                  <a:pt x="256394" y="32867"/>
                </a:lnTo>
                <a:lnTo>
                  <a:pt x="255587" y="30746"/>
                </a:lnTo>
                <a:lnTo>
                  <a:pt x="255071" y="28359"/>
                </a:lnTo>
                <a:lnTo>
                  <a:pt x="255003" y="18884"/>
                </a:lnTo>
                <a:lnTo>
                  <a:pt x="257556" y="13169"/>
                </a:lnTo>
                <a:lnTo>
                  <a:pt x="265849" y="4889"/>
                </a:lnTo>
                <a:lnTo>
                  <a:pt x="271551" y="2324"/>
                </a:lnTo>
                <a:lnTo>
                  <a:pt x="288185" y="2324"/>
                </a:lnTo>
                <a:lnTo>
                  <a:pt x="287674" y="1979"/>
                </a:lnTo>
                <a:lnTo>
                  <a:pt x="2778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9" name="object 2579"/>
          <p:cNvSpPr/>
          <p:nvPr/>
        </p:nvSpPr>
        <p:spPr>
          <a:xfrm>
            <a:off x="5851829" y="5019306"/>
            <a:ext cx="301548" cy="586016"/>
          </a:xfrm>
          <a:prstGeom prst="rect">
            <a:avLst/>
          </a:prstGeom>
          <a:blipFill>
            <a:blip r:embed="rId1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0" name="object 2580"/>
          <p:cNvSpPr/>
          <p:nvPr/>
        </p:nvSpPr>
        <p:spPr>
          <a:xfrm>
            <a:off x="5850661" y="5018151"/>
            <a:ext cx="304165" cy="588645"/>
          </a:xfrm>
          <a:custGeom>
            <a:avLst/>
            <a:gdLst/>
            <a:ahLst/>
            <a:cxnLst/>
            <a:rect l="l" t="t" r="r" b="b"/>
            <a:pathLst>
              <a:path w="304164" h="588645">
                <a:moveTo>
                  <a:pt x="25209" y="537946"/>
                </a:moveTo>
                <a:lnTo>
                  <a:pt x="15398" y="539926"/>
                </a:lnTo>
                <a:lnTo>
                  <a:pt x="7385" y="545325"/>
                </a:lnTo>
                <a:lnTo>
                  <a:pt x="1981" y="553334"/>
                </a:lnTo>
                <a:lnTo>
                  <a:pt x="0" y="563143"/>
                </a:lnTo>
                <a:lnTo>
                  <a:pt x="1981" y="572952"/>
                </a:lnTo>
                <a:lnTo>
                  <a:pt x="7385" y="580961"/>
                </a:lnTo>
                <a:lnTo>
                  <a:pt x="15398" y="586360"/>
                </a:lnTo>
                <a:lnTo>
                  <a:pt x="25209" y="588340"/>
                </a:lnTo>
                <a:lnTo>
                  <a:pt x="35005" y="586360"/>
                </a:lnTo>
                <a:lnTo>
                  <a:pt x="35516" y="586016"/>
                </a:lnTo>
                <a:lnTo>
                  <a:pt x="18884" y="586016"/>
                </a:lnTo>
                <a:lnTo>
                  <a:pt x="13169" y="583463"/>
                </a:lnTo>
                <a:lnTo>
                  <a:pt x="4889" y="575170"/>
                </a:lnTo>
                <a:lnTo>
                  <a:pt x="2324" y="569467"/>
                </a:lnTo>
                <a:lnTo>
                  <a:pt x="2364" y="556729"/>
                </a:lnTo>
                <a:lnTo>
                  <a:pt x="4889" y="551103"/>
                </a:lnTo>
                <a:lnTo>
                  <a:pt x="13169" y="542823"/>
                </a:lnTo>
                <a:lnTo>
                  <a:pt x="18884" y="540257"/>
                </a:lnTo>
                <a:lnTo>
                  <a:pt x="25209" y="540257"/>
                </a:lnTo>
                <a:lnTo>
                  <a:pt x="25209" y="537946"/>
                </a:lnTo>
                <a:close/>
              </a:path>
              <a:path w="304164" h="588645">
                <a:moveTo>
                  <a:pt x="36326" y="2324"/>
                </a:moveTo>
                <a:lnTo>
                  <a:pt x="32334" y="2324"/>
                </a:lnTo>
                <a:lnTo>
                  <a:pt x="38036" y="4889"/>
                </a:lnTo>
                <a:lnTo>
                  <a:pt x="46329" y="13169"/>
                </a:lnTo>
                <a:lnTo>
                  <a:pt x="48882" y="18884"/>
                </a:lnTo>
                <a:lnTo>
                  <a:pt x="48813" y="28359"/>
                </a:lnTo>
                <a:lnTo>
                  <a:pt x="48298" y="30746"/>
                </a:lnTo>
                <a:lnTo>
                  <a:pt x="47283" y="33413"/>
                </a:lnTo>
                <a:lnTo>
                  <a:pt x="47193" y="34112"/>
                </a:lnTo>
                <a:lnTo>
                  <a:pt x="279044" y="265963"/>
                </a:lnTo>
                <a:lnTo>
                  <a:pt x="279692" y="267665"/>
                </a:lnTo>
                <a:lnTo>
                  <a:pt x="279692" y="270802"/>
                </a:lnTo>
                <a:lnTo>
                  <a:pt x="279273" y="272211"/>
                </a:lnTo>
                <a:lnTo>
                  <a:pt x="277317" y="275170"/>
                </a:lnTo>
                <a:lnTo>
                  <a:pt x="279400" y="275234"/>
                </a:lnTo>
                <a:lnTo>
                  <a:pt x="288043" y="277215"/>
                </a:lnTo>
                <a:lnTo>
                  <a:pt x="295086" y="282133"/>
                </a:lnTo>
                <a:lnTo>
                  <a:pt x="299825" y="289304"/>
                </a:lnTo>
                <a:lnTo>
                  <a:pt x="301561" y="298043"/>
                </a:lnTo>
                <a:lnTo>
                  <a:pt x="300161" y="305936"/>
                </a:lnTo>
                <a:lnTo>
                  <a:pt x="296295" y="312634"/>
                </a:lnTo>
                <a:lnTo>
                  <a:pt x="290465" y="317644"/>
                </a:lnTo>
                <a:lnTo>
                  <a:pt x="283171" y="320471"/>
                </a:lnTo>
                <a:lnTo>
                  <a:pt x="282816" y="320535"/>
                </a:lnTo>
                <a:lnTo>
                  <a:pt x="46964" y="556387"/>
                </a:lnTo>
                <a:lnTo>
                  <a:pt x="47701" y="559041"/>
                </a:lnTo>
                <a:lnTo>
                  <a:pt x="48029" y="560768"/>
                </a:lnTo>
                <a:lnTo>
                  <a:pt x="48082" y="569467"/>
                </a:lnTo>
                <a:lnTo>
                  <a:pt x="45516" y="575170"/>
                </a:lnTo>
                <a:lnTo>
                  <a:pt x="37236" y="583463"/>
                </a:lnTo>
                <a:lnTo>
                  <a:pt x="31521" y="586016"/>
                </a:lnTo>
                <a:lnTo>
                  <a:pt x="35516" y="586016"/>
                </a:lnTo>
                <a:lnTo>
                  <a:pt x="43011" y="580961"/>
                </a:lnTo>
                <a:lnTo>
                  <a:pt x="48412" y="572952"/>
                </a:lnTo>
                <a:lnTo>
                  <a:pt x="50393" y="563143"/>
                </a:lnTo>
                <a:lnTo>
                  <a:pt x="50393" y="560768"/>
                </a:lnTo>
                <a:lnTo>
                  <a:pt x="49961" y="558533"/>
                </a:lnTo>
                <a:lnTo>
                  <a:pt x="49690" y="557555"/>
                </a:lnTo>
                <a:lnTo>
                  <a:pt x="49085" y="557555"/>
                </a:lnTo>
                <a:lnTo>
                  <a:pt x="48260" y="556729"/>
                </a:lnTo>
                <a:lnTo>
                  <a:pt x="49377" y="556425"/>
                </a:lnTo>
                <a:lnTo>
                  <a:pt x="50215" y="556425"/>
                </a:lnTo>
                <a:lnTo>
                  <a:pt x="283895" y="322745"/>
                </a:lnTo>
                <a:lnTo>
                  <a:pt x="283629" y="322745"/>
                </a:lnTo>
                <a:lnTo>
                  <a:pt x="283400" y="321602"/>
                </a:lnTo>
                <a:lnTo>
                  <a:pt x="286582" y="321602"/>
                </a:lnTo>
                <a:lnTo>
                  <a:pt x="291664" y="319635"/>
                </a:lnTo>
                <a:lnTo>
                  <a:pt x="298086" y="314118"/>
                </a:lnTo>
                <a:lnTo>
                  <a:pt x="302343" y="306739"/>
                </a:lnTo>
                <a:lnTo>
                  <a:pt x="303885" y="298043"/>
                </a:lnTo>
                <a:lnTo>
                  <a:pt x="301973" y="288415"/>
                </a:lnTo>
                <a:lnTo>
                  <a:pt x="296751" y="280514"/>
                </a:lnTo>
                <a:lnTo>
                  <a:pt x="288990" y="275094"/>
                </a:lnTo>
                <a:lnTo>
                  <a:pt x="287385" y="274726"/>
                </a:lnTo>
                <a:lnTo>
                  <a:pt x="280403" y="274726"/>
                </a:lnTo>
                <a:lnTo>
                  <a:pt x="279425" y="274078"/>
                </a:lnTo>
                <a:lnTo>
                  <a:pt x="279463" y="272910"/>
                </a:lnTo>
                <a:lnTo>
                  <a:pt x="281517" y="272910"/>
                </a:lnTo>
                <a:lnTo>
                  <a:pt x="282003" y="271259"/>
                </a:lnTo>
                <a:lnTo>
                  <a:pt x="282016" y="267093"/>
                </a:lnTo>
                <a:lnTo>
                  <a:pt x="281139" y="264769"/>
                </a:lnTo>
                <a:lnTo>
                  <a:pt x="50469" y="34112"/>
                </a:lnTo>
                <a:lnTo>
                  <a:pt x="49504" y="34112"/>
                </a:lnTo>
                <a:lnTo>
                  <a:pt x="48412" y="33693"/>
                </a:lnTo>
                <a:lnTo>
                  <a:pt x="49237" y="32880"/>
                </a:lnTo>
                <a:lnTo>
                  <a:pt x="49973" y="32880"/>
                </a:lnTo>
                <a:lnTo>
                  <a:pt x="50558" y="31343"/>
                </a:lnTo>
                <a:lnTo>
                  <a:pt x="51206" y="28359"/>
                </a:lnTo>
                <a:lnTo>
                  <a:pt x="51206" y="25196"/>
                </a:lnTo>
                <a:lnTo>
                  <a:pt x="49225" y="15392"/>
                </a:lnTo>
                <a:lnTo>
                  <a:pt x="43824" y="7383"/>
                </a:lnTo>
                <a:lnTo>
                  <a:pt x="36326" y="2324"/>
                </a:lnTo>
                <a:close/>
              </a:path>
              <a:path w="304164" h="588645">
                <a:moveTo>
                  <a:pt x="49377" y="556425"/>
                </a:moveTo>
                <a:lnTo>
                  <a:pt x="48260" y="556729"/>
                </a:lnTo>
                <a:lnTo>
                  <a:pt x="49085" y="557555"/>
                </a:lnTo>
                <a:lnTo>
                  <a:pt x="49559" y="557081"/>
                </a:lnTo>
                <a:lnTo>
                  <a:pt x="49377" y="556425"/>
                </a:lnTo>
                <a:close/>
              </a:path>
              <a:path w="304164" h="588645">
                <a:moveTo>
                  <a:pt x="49559" y="557081"/>
                </a:moveTo>
                <a:lnTo>
                  <a:pt x="49085" y="557555"/>
                </a:lnTo>
                <a:lnTo>
                  <a:pt x="49690" y="557555"/>
                </a:lnTo>
                <a:lnTo>
                  <a:pt x="49559" y="557081"/>
                </a:lnTo>
                <a:close/>
              </a:path>
              <a:path w="304164" h="588645">
                <a:moveTo>
                  <a:pt x="50215" y="556425"/>
                </a:moveTo>
                <a:lnTo>
                  <a:pt x="49377" y="556425"/>
                </a:lnTo>
                <a:lnTo>
                  <a:pt x="49559" y="557081"/>
                </a:lnTo>
                <a:lnTo>
                  <a:pt x="50215" y="556425"/>
                </a:lnTo>
                <a:close/>
              </a:path>
              <a:path w="304164" h="588645">
                <a:moveTo>
                  <a:pt x="26885" y="537946"/>
                </a:moveTo>
                <a:lnTo>
                  <a:pt x="25209" y="537946"/>
                </a:lnTo>
                <a:lnTo>
                  <a:pt x="25209" y="540257"/>
                </a:lnTo>
                <a:lnTo>
                  <a:pt x="26720" y="540257"/>
                </a:lnTo>
                <a:lnTo>
                  <a:pt x="28193" y="540423"/>
                </a:lnTo>
                <a:lnTo>
                  <a:pt x="30238" y="540829"/>
                </a:lnTo>
                <a:lnTo>
                  <a:pt x="31495" y="539572"/>
                </a:lnTo>
                <a:lnTo>
                  <a:pt x="29857" y="539572"/>
                </a:lnTo>
                <a:lnTo>
                  <a:pt x="29044" y="538746"/>
                </a:lnTo>
                <a:lnTo>
                  <a:pt x="29479" y="538311"/>
                </a:lnTo>
                <a:lnTo>
                  <a:pt x="28511" y="538124"/>
                </a:lnTo>
                <a:lnTo>
                  <a:pt x="26885" y="537946"/>
                </a:lnTo>
                <a:close/>
              </a:path>
              <a:path w="304164" h="588645">
                <a:moveTo>
                  <a:pt x="29479" y="538311"/>
                </a:moveTo>
                <a:lnTo>
                  <a:pt x="29044" y="538746"/>
                </a:lnTo>
                <a:lnTo>
                  <a:pt x="29857" y="539572"/>
                </a:lnTo>
                <a:lnTo>
                  <a:pt x="30086" y="538429"/>
                </a:lnTo>
                <a:lnTo>
                  <a:pt x="29479" y="538311"/>
                </a:lnTo>
                <a:close/>
              </a:path>
              <a:path w="304164" h="588645">
                <a:moveTo>
                  <a:pt x="256998" y="310793"/>
                </a:moveTo>
                <a:lnTo>
                  <a:pt x="29479" y="538311"/>
                </a:lnTo>
                <a:lnTo>
                  <a:pt x="30086" y="538429"/>
                </a:lnTo>
                <a:lnTo>
                  <a:pt x="29857" y="539572"/>
                </a:lnTo>
                <a:lnTo>
                  <a:pt x="31495" y="539572"/>
                </a:lnTo>
                <a:lnTo>
                  <a:pt x="259486" y="311581"/>
                </a:lnTo>
                <a:lnTo>
                  <a:pt x="257505" y="311581"/>
                </a:lnTo>
                <a:lnTo>
                  <a:pt x="256998" y="310793"/>
                </a:lnTo>
                <a:close/>
              </a:path>
              <a:path w="304164" h="588645">
                <a:moveTo>
                  <a:pt x="283400" y="321602"/>
                </a:moveTo>
                <a:lnTo>
                  <a:pt x="283629" y="322745"/>
                </a:lnTo>
                <a:lnTo>
                  <a:pt x="284064" y="322576"/>
                </a:lnTo>
                <a:lnTo>
                  <a:pt x="284213" y="322427"/>
                </a:lnTo>
                <a:lnTo>
                  <a:pt x="283400" y="321602"/>
                </a:lnTo>
                <a:close/>
              </a:path>
              <a:path w="304164" h="588645">
                <a:moveTo>
                  <a:pt x="284064" y="322576"/>
                </a:moveTo>
                <a:lnTo>
                  <a:pt x="283629" y="322745"/>
                </a:lnTo>
                <a:lnTo>
                  <a:pt x="283895" y="322745"/>
                </a:lnTo>
                <a:lnTo>
                  <a:pt x="284064" y="322576"/>
                </a:lnTo>
                <a:close/>
              </a:path>
              <a:path w="304164" h="588645">
                <a:moveTo>
                  <a:pt x="286582" y="321602"/>
                </a:moveTo>
                <a:lnTo>
                  <a:pt x="283400" y="321602"/>
                </a:lnTo>
                <a:lnTo>
                  <a:pt x="284213" y="322427"/>
                </a:lnTo>
                <a:lnTo>
                  <a:pt x="284064" y="322576"/>
                </a:lnTo>
                <a:lnTo>
                  <a:pt x="286582" y="321602"/>
                </a:lnTo>
                <a:close/>
              </a:path>
              <a:path w="304164" h="588645">
                <a:moveTo>
                  <a:pt x="257657" y="310134"/>
                </a:moveTo>
                <a:lnTo>
                  <a:pt x="256998" y="310793"/>
                </a:lnTo>
                <a:lnTo>
                  <a:pt x="257505" y="311581"/>
                </a:lnTo>
                <a:lnTo>
                  <a:pt x="258470" y="310946"/>
                </a:lnTo>
                <a:lnTo>
                  <a:pt x="257657" y="310134"/>
                </a:lnTo>
                <a:close/>
              </a:path>
              <a:path w="304164" h="588645">
                <a:moveTo>
                  <a:pt x="259330" y="310134"/>
                </a:moveTo>
                <a:lnTo>
                  <a:pt x="257657" y="310134"/>
                </a:lnTo>
                <a:lnTo>
                  <a:pt x="258470" y="310946"/>
                </a:lnTo>
                <a:lnTo>
                  <a:pt x="257505" y="311581"/>
                </a:lnTo>
                <a:lnTo>
                  <a:pt x="259486" y="311581"/>
                </a:lnTo>
                <a:lnTo>
                  <a:pt x="259956" y="311111"/>
                </a:lnTo>
                <a:lnTo>
                  <a:pt x="259330" y="310134"/>
                </a:lnTo>
                <a:close/>
              </a:path>
              <a:path w="304164" h="588645">
                <a:moveTo>
                  <a:pt x="259412" y="281891"/>
                </a:moveTo>
                <a:lnTo>
                  <a:pt x="256082" y="285496"/>
                </a:lnTo>
                <a:lnTo>
                  <a:pt x="253491" y="291452"/>
                </a:lnTo>
                <a:lnTo>
                  <a:pt x="253491" y="303034"/>
                </a:lnTo>
                <a:lnTo>
                  <a:pt x="254990" y="307670"/>
                </a:lnTo>
                <a:lnTo>
                  <a:pt x="256998" y="310793"/>
                </a:lnTo>
                <a:lnTo>
                  <a:pt x="257657" y="310134"/>
                </a:lnTo>
                <a:lnTo>
                  <a:pt x="259330" y="310134"/>
                </a:lnTo>
                <a:lnTo>
                  <a:pt x="257165" y="306739"/>
                </a:lnTo>
                <a:lnTo>
                  <a:pt x="255816" y="302564"/>
                </a:lnTo>
                <a:lnTo>
                  <a:pt x="255816" y="292061"/>
                </a:lnTo>
                <a:lnTo>
                  <a:pt x="258152" y="286677"/>
                </a:lnTo>
                <a:lnTo>
                  <a:pt x="261750" y="282778"/>
                </a:lnTo>
                <a:lnTo>
                  <a:pt x="260438" y="282778"/>
                </a:lnTo>
                <a:lnTo>
                  <a:pt x="260007" y="282486"/>
                </a:lnTo>
                <a:lnTo>
                  <a:pt x="259412" y="281891"/>
                </a:lnTo>
                <a:close/>
              </a:path>
              <a:path w="304164" h="588645">
                <a:moveTo>
                  <a:pt x="260223" y="281012"/>
                </a:moveTo>
                <a:lnTo>
                  <a:pt x="259412" y="281891"/>
                </a:lnTo>
                <a:lnTo>
                  <a:pt x="260007" y="282486"/>
                </a:lnTo>
                <a:lnTo>
                  <a:pt x="260438" y="282778"/>
                </a:lnTo>
                <a:lnTo>
                  <a:pt x="261073" y="281800"/>
                </a:lnTo>
                <a:lnTo>
                  <a:pt x="260223" y="281012"/>
                </a:lnTo>
                <a:close/>
              </a:path>
              <a:path w="304164" h="588645">
                <a:moveTo>
                  <a:pt x="261990" y="281012"/>
                </a:moveTo>
                <a:lnTo>
                  <a:pt x="260223" y="281012"/>
                </a:lnTo>
                <a:lnTo>
                  <a:pt x="261073" y="281800"/>
                </a:lnTo>
                <a:lnTo>
                  <a:pt x="260438" y="282778"/>
                </a:lnTo>
                <a:lnTo>
                  <a:pt x="261750" y="282778"/>
                </a:lnTo>
                <a:lnTo>
                  <a:pt x="262851" y="281584"/>
                </a:lnTo>
                <a:lnTo>
                  <a:pt x="261990" y="281012"/>
                </a:lnTo>
                <a:close/>
              </a:path>
              <a:path w="304164" h="588645">
                <a:moveTo>
                  <a:pt x="29794" y="49009"/>
                </a:moveTo>
                <a:lnTo>
                  <a:pt x="28168" y="49009"/>
                </a:lnTo>
                <a:lnTo>
                  <a:pt x="28270" y="50177"/>
                </a:lnTo>
                <a:lnTo>
                  <a:pt x="27732" y="50211"/>
                </a:lnTo>
                <a:lnTo>
                  <a:pt x="259412" y="281891"/>
                </a:lnTo>
                <a:lnTo>
                  <a:pt x="260223" y="281012"/>
                </a:lnTo>
                <a:lnTo>
                  <a:pt x="261990" y="281012"/>
                </a:lnTo>
                <a:lnTo>
                  <a:pt x="261492" y="280682"/>
                </a:lnTo>
                <a:lnTo>
                  <a:pt x="29794" y="49009"/>
                </a:lnTo>
                <a:close/>
              </a:path>
              <a:path w="304164" h="588645">
                <a:moveTo>
                  <a:pt x="279463" y="272910"/>
                </a:moveTo>
                <a:lnTo>
                  <a:pt x="279425" y="274078"/>
                </a:lnTo>
                <a:lnTo>
                  <a:pt x="280403" y="274726"/>
                </a:lnTo>
                <a:lnTo>
                  <a:pt x="281313" y="273334"/>
                </a:lnTo>
                <a:lnTo>
                  <a:pt x="279463" y="272910"/>
                </a:lnTo>
                <a:close/>
              </a:path>
              <a:path w="304164" h="588645">
                <a:moveTo>
                  <a:pt x="281313" y="273334"/>
                </a:moveTo>
                <a:lnTo>
                  <a:pt x="280403" y="274726"/>
                </a:lnTo>
                <a:lnTo>
                  <a:pt x="287385" y="274726"/>
                </a:lnTo>
                <a:lnTo>
                  <a:pt x="281313" y="273334"/>
                </a:lnTo>
                <a:close/>
              </a:path>
              <a:path w="304164" h="588645">
                <a:moveTo>
                  <a:pt x="281517" y="272910"/>
                </a:moveTo>
                <a:lnTo>
                  <a:pt x="279463" y="272910"/>
                </a:lnTo>
                <a:lnTo>
                  <a:pt x="281313" y="273334"/>
                </a:lnTo>
                <a:lnTo>
                  <a:pt x="281457" y="273113"/>
                </a:lnTo>
                <a:lnTo>
                  <a:pt x="281517" y="272910"/>
                </a:lnTo>
                <a:close/>
              </a:path>
              <a:path w="304164" h="588645">
                <a:moveTo>
                  <a:pt x="26022" y="0"/>
                </a:moveTo>
                <a:lnTo>
                  <a:pt x="16211" y="1981"/>
                </a:lnTo>
                <a:lnTo>
                  <a:pt x="8197" y="7383"/>
                </a:lnTo>
                <a:lnTo>
                  <a:pt x="2794" y="15392"/>
                </a:lnTo>
                <a:lnTo>
                  <a:pt x="812" y="25196"/>
                </a:lnTo>
                <a:lnTo>
                  <a:pt x="2794" y="35005"/>
                </a:lnTo>
                <a:lnTo>
                  <a:pt x="8197" y="43014"/>
                </a:lnTo>
                <a:lnTo>
                  <a:pt x="16211" y="48413"/>
                </a:lnTo>
                <a:lnTo>
                  <a:pt x="26022" y="50393"/>
                </a:lnTo>
                <a:lnTo>
                  <a:pt x="26924" y="50393"/>
                </a:lnTo>
                <a:lnTo>
                  <a:pt x="27660" y="50215"/>
                </a:lnTo>
                <a:lnTo>
                  <a:pt x="27355" y="49834"/>
                </a:lnTo>
                <a:lnTo>
                  <a:pt x="28168" y="49009"/>
                </a:lnTo>
                <a:lnTo>
                  <a:pt x="29794" y="49009"/>
                </a:lnTo>
                <a:lnTo>
                  <a:pt x="28867" y="48082"/>
                </a:lnTo>
                <a:lnTo>
                  <a:pt x="19697" y="48069"/>
                </a:lnTo>
                <a:lnTo>
                  <a:pt x="13982" y="45516"/>
                </a:lnTo>
                <a:lnTo>
                  <a:pt x="5702" y="37223"/>
                </a:lnTo>
                <a:lnTo>
                  <a:pt x="3136" y="31521"/>
                </a:lnTo>
                <a:lnTo>
                  <a:pt x="3136" y="18884"/>
                </a:lnTo>
                <a:lnTo>
                  <a:pt x="5702" y="13169"/>
                </a:lnTo>
                <a:lnTo>
                  <a:pt x="13982" y="4889"/>
                </a:lnTo>
                <a:lnTo>
                  <a:pt x="19697" y="2324"/>
                </a:lnTo>
                <a:lnTo>
                  <a:pt x="36326" y="2324"/>
                </a:lnTo>
                <a:lnTo>
                  <a:pt x="35818" y="1981"/>
                </a:lnTo>
                <a:lnTo>
                  <a:pt x="26022" y="0"/>
                </a:lnTo>
                <a:close/>
              </a:path>
              <a:path w="304164" h="588645">
                <a:moveTo>
                  <a:pt x="28168" y="49009"/>
                </a:moveTo>
                <a:lnTo>
                  <a:pt x="27355" y="49834"/>
                </a:lnTo>
                <a:lnTo>
                  <a:pt x="27732" y="50211"/>
                </a:lnTo>
                <a:lnTo>
                  <a:pt x="28270" y="50177"/>
                </a:lnTo>
                <a:lnTo>
                  <a:pt x="28168" y="49009"/>
                </a:lnTo>
                <a:close/>
              </a:path>
              <a:path w="304164" h="588645">
                <a:moveTo>
                  <a:pt x="28600" y="47815"/>
                </a:moveTo>
                <a:lnTo>
                  <a:pt x="27254" y="47942"/>
                </a:lnTo>
                <a:lnTo>
                  <a:pt x="26593" y="48082"/>
                </a:lnTo>
                <a:lnTo>
                  <a:pt x="28867" y="48082"/>
                </a:lnTo>
                <a:lnTo>
                  <a:pt x="28600" y="47815"/>
                </a:lnTo>
                <a:close/>
              </a:path>
              <a:path w="304164" h="588645">
                <a:moveTo>
                  <a:pt x="49237" y="32880"/>
                </a:moveTo>
                <a:lnTo>
                  <a:pt x="48412" y="33693"/>
                </a:lnTo>
                <a:lnTo>
                  <a:pt x="49504" y="34112"/>
                </a:lnTo>
                <a:lnTo>
                  <a:pt x="49770" y="33413"/>
                </a:lnTo>
                <a:lnTo>
                  <a:pt x="49237" y="32880"/>
                </a:lnTo>
                <a:close/>
              </a:path>
              <a:path w="304164" h="588645">
                <a:moveTo>
                  <a:pt x="49770" y="33413"/>
                </a:moveTo>
                <a:lnTo>
                  <a:pt x="49504" y="34112"/>
                </a:lnTo>
                <a:lnTo>
                  <a:pt x="50469" y="34112"/>
                </a:lnTo>
                <a:lnTo>
                  <a:pt x="49770" y="33413"/>
                </a:lnTo>
                <a:close/>
              </a:path>
              <a:path w="304164" h="588645">
                <a:moveTo>
                  <a:pt x="49973" y="32880"/>
                </a:moveTo>
                <a:lnTo>
                  <a:pt x="49237" y="32880"/>
                </a:lnTo>
                <a:lnTo>
                  <a:pt x="49770" y="33413"/>
                </a:lnTo>
                <a:lnTo>
                  <a:pt x="49973" y="3288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1" name="object 2581"/>
          <p:cNvSpPr/>
          <p:nvPr/>
        </p:nvSpPr>
        <p:spPr>
          <a:xfrm>
            <a:off x="3985882" y="5926887"/>
            <a:ext cx="301561" cy="559104"/>
          </a:xfrm>
          <a:prstGeom prst="rect">
            <a:avLst/>
          </a:prstGeom>
          <a:blipFill>
            <a:blip r:embed="rId1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2" name="object 2582"/>
          <p:cNvSpPr/>
          <p:nvPr/>
        </p:nvSpPr>
        <p:spPr>
          <a:xfrm>
            <a:off x="3984726" y="5925731"/>
            <a:ext cx="304165" cy="561975"/>
          </a:xfrm>
          <a:custGeom>
            <a:avLst/>
            <a:gdLst/>
            <a:ahLst/>
            <a:cxnLst/>
            <a:rect l="l" t="t" r="r" b="b"/>
            <a:pathLst>
              <a:path w="304164" h="561975">
                <a:moveTo>
                  <a:pt x="254312" y="531577"/>
                </a:moveTo>
                <a:lnTo>
                  <a:pt x="253923" y="532930"/>
                </a:lnTo>
                <a:lnTo>
                  <a:pt x="253492" y="535063"/>
                </a:lnTo>
                <a:lnTo>
                  <a:pt x="253492" y="537337"/>
                </a:lnTo>
                <a:lnTo>
                  <a:pt x="255478" y="546728"/>
                </a:lnTo>
                <a:lnTo>
                  <a:pt x="260888" y="554378"/>
                </a:lnTo>
                <a:lnTo>
                  <a:pt x="268895" y="559530"/>
                </a:lnTo>
                <a:lnTo>
                  <a:pt x="278676" y="561428"/>
                </a:lnTo>
                <a:lnTo>
                  <a:pt x="288469" y="559530"/>
                </a:lnTo>
                <a:lnTo>
                  <a:pt x="289131" y="559104"/>
                </a:lnTo>
                <a:lnTo>
                  <a:pt x="278676" y="559104"/>
                </a:lnTo>
                <a:lnTo>
                  <a:pt x="269769" y="557387"/>
                </a:lnTo>
                <a:lnTo>
                  <a:pt x="262507" y="552711"/>
                </a:lnTo>
                <a:lnTo>
                  <a:pt x="257614" y="545790"/>
                </a:lnTo>
                <a:lnTo>
                  <a:pt x="255816" y="537337"/>
                </a:lnTo>
                <a:lnTo>
                  <a:pt x="255872" y="535063"/>
                </a:lnTo>
                <a:lnTo>
                  <a:pt x="256184" y="533438"/>
                </a:lnTo>
                <a:lnTo>
                  <a:pt x="256585" y="532066"/>
                </a:lnTo>
                <a:lnTo>
                  <a:pt x="254825" y="532066"/>
                </a:lnTo>
                <a:lnTo>
                  <a:pt x="254312" y="531577"/>
                </a:lnTo>
                <a:close/>
              </a:path>
              <a:path w="304164" h="561975">
                <a:moveTo>
                  <a:pt x="278676" y="513245"/>
                </a:moveTo>
                <a:lnTo>
                  <a:pt x="278676" y="515556"/>
                </a:lnTo>
                <a:lnTo>
                  <a:pt x="287595" y="517280"/>
                </a:lnTo>
                <a:lnTo>
                  <a:pt x="294862" y="521960"/>
                </a:lnTo>
                <a:lnTo>
                  <a:pt x="299757" y="528883"/>
                </a:lnTo>
                <a:lnTo>
                  <a:pt x="301561" y="537337"/>
                </a:lnTo>
                <a:lnTo>
                  <a:pt x="299757" y="545790"/>
                </a:lnTo>
                <a:lnTo>
                  <a:pt x="294862" y="552711"/>
                </a:lnTo>
                <a:lnTo>
                  <a:pt x="287595" y="557387"/>
                </a:lnTo>
                <a:lnTo>
                  <a:pt x="278676" y="559104"/>
                </a:lnTo>
                <a:lnTo>
                  <a:pt x="289131" y="559104"/>
                </a:lnTo>
                <a:lnTo>
                  <a:pt x="296481" y="554378"/>
                </a:lnTo>
                <a:lnTo>
                  <a:pt x="301893" y="546728"/>
                </a:lnTo>
                <a:lnTo>
                  <a:pt x="303885" y="537337"/>
                </a:lnTo>
                <a:lnTo>
                  <a:pt x="301893" y="527943"/>
                </a:lnTo>
                <a:lnTo>
                  <a:pt x="296481" y="520290"/>
                </a:lnTo>
                <a:lnTo>
                  <a:pt x="288469" y="515137"/>
                </a:lnTo>
                <a:lnTo>
                  <a:pt x="278676" y="513245"/>
                </a:lnTo>
                <a:close/>
              </a:path>
              <a:path w="304164" h="561975">
                <a:moveTo>
                  <a:pt x="254508" y="530898"/>
                </a:moveTo>
                <a:lnTo>
                  <a:pt x="254312" y="531577"/>
                </a:lnTo>
                <a:lnTo>
                  <a:pt x="254825" y="532066"/>
                </a:lnTo>
                <a:lnTo>
                  <a:pt x="255625" y="531228"/>
                </a:lnTo>
                <a:lnTo>
                  <a:pt x="254508" y="530898"/>
                </a:lnTo>
                <a:close/>
              </a:path>
              <a:path w="304164" h="561975">
                <a:moveTo>
                  <a:pt x="256926" y="530898"/>
                </a:moveTo>
                <a:lnTo>
                  <a:pt x="254508" y="530898"/>
                </a:lnTo>
                <a:lnTo>
                  <a:pt x="255625" y="531228"/>
                </a:lnTo>
                <a:lnTo>
                  <a:pt x="254825" y="532066"/>
                </a:lnTo>
                <a:lnTo>
                  <a:pt x="256585" y="532066"/>
                </a:lnTo>
                <a:lnTo>
                  <a:pt x="256926" y="530898"/>
                </a:lnTo>
                <a:close/>
              </a:path>
              <a:path w="304164" h="561975">
                <a:moveTo>
                  <a:pt x="19815" y="307858"/>
                </a:moveTo>
                <a:lnTo>
                  <a:pt x="254312" y="531577"/>
                </a:lnTo>
                <a:lnTo>
                  <a:pt x="254508" y="530898"/>
                </a:lnTo>
                <a:lnTo>
                  <a:pt x="256926" y="530898"/>
                </a:lnTo>
                <a:lnTo>
                  <a:pt x="23373" y="308025"/>
                </a:lnTo>
                <a:lnTo>
                  <a:pt x="20269" y="308025"/>
                </a:lnTo>
                <a:lnTo>
                  <a:pt x="19815" y="307858"/>
                </a:lnTo>
                <a:close/>
              </a:path>
              <a:path w="304164" h="561975">
                <a:moveTo>
                  <a:pt x="275297" y="45605"/>
                </a:moveTo>
                <a:lnTo>
                  <a:pt x="42418" y="267792"/>
                </a:lnTo>
                <a:lnTo>
                  <a:pt x="41008" y="268719"/>
                </a:lnTo>
                <a:lnTo>
                  <a:pt x="45745" y="273621"/>
                </a:lnTo>
                <a:lnTo>
                  <a:pt x="48069" y="278739"/>
                </a:lnTo>
                <a:lnTo>
                  <a:pt x="48069" y="288709"/>
                </a:lnTo>
                <a:lnTo>
                  <a:pt x="46723" y="292684"/>
                </a:lnTo>
                <a:lnTo>
                  <a:pt x="43903" y="296900"/>
                </a:lnTo>
                <a:lnTo>
                  <a:pt x="273659" y="516102"/>
                </a:lnTo>
                <a:lnTo>
                  <a:pt x="275691" y="515721"/>
                </a:lnTo>
                <a:lnTo>
                  <a:pt x="277164" y="515556"/>
                </a:lnTo>
                <a:lnTo>
                  <a:pt x="278676" y="515556"/>
                </a:lnTo>
                <a:lnTo>
                  <a:pt x="278676" y="514845"/>
                </a:lnTo>
                <a:lnTo>
                  <a:pt x="274027" y="514845"/>
                </a:lnTo>
                <a:lnTo>
                  <a:pt x="273812" y="513715"/>
                </a:lnTo>
                <a:lnTo>
                  <a:pt x="274402" y="513600"/>
                </a:lnTo>
                <a:lnTo>
                  <a:pt x="47772" y="297383"/>
                </a:lnTo>
                <a:lnTo>
                  <a:pt x="46380" y="297383"/>
                </a:lnTo>
                <a:lnTo>
                  <a:pt x="45415" y="296735"/>
                </a:lnTo>
                <a:lnTo>
                  <a:pt x="46215" y="295897"/>
                </a:lnTo>
                <a:lnTo>
                  <a:pt x="47372" y="295897"/>
                </a:lnTo>
                <a:lnTo>
                  <a:pt x="48882" y="293636"/>
                </a:lnTo>
                <a:lnTo>
                  <a:pt x="50393" y="289204"/>
                </a:lnTo>
                <a:lnTo>
                  <a:pt x="50393" y="278091"/>
                </a:lnTo>
                <a:lnTo>
                  <a:pt x="47790" y="272389"/>
                </a:lnTo>
                <a:lnTo>
                  <a:pt x="45369" y="269887"/>
                </a:lnTo>
                <a:lnTo>
                  <a:pt x="43446" y="269887"/>
                </a:lnTo>
                <a:lnTo>
                  <a:pt x="42811" y="268922"/>
                </a:lnTo>
                <a:lnTo>
                  <a:pt x="43649" y="268109"/>
                </a:lnTo>
                <a:lnTo>
                  <a:pt x="45449" y="268109"/>
                </a:lnTo>
                <a:lnTo>
                  <a:pt x="276139" y="48010"/>
                </a:lnTo>
                <a:lnTo>
                  <a:pt x="275602" y="47967"/>
                </a:lnTo>
                <a:lnTo>
                  <a:pt x="275717" y="46812"/>
                </a:lnTo>
                <a:lnTo>
                  <a:pt x="284901" y="46812"/>
                </a:lnTo>
                <a:lnTo>
                  <a:pt x="287656" y="46280"/>
                </a:lnTo>
                <a:lnTo>
                  <a:pt x="288311" y="45859"/>
                </a:lnTo>
                <a:lnTo>
                  <a:pt x="277279" y="45859"/>
                </a:lnTo>
                <a:lnTo>
                  <a:pt x="276631" y="45732"/>
                </a:lnTo>
                <a:lnTo>
                  <a:pt x="275297" y="45605"/>
                </a:lnTo>
                <a:close/>
              </a:path>
              <a:path w="304164" h="561975">
                <a:moveTo>
                  <a:pt x="274402" y="513600"/>
                </a:moveTo>
                <a:lnTo>
                  <a:pt x="273812" y="513715"/>
                </a:lnTo>
                <a:lnTo>
                  <a:pt x="274027" y="514845"/>
                </a:lnTo>
                <a:lnTo>
                  <a:pt x="274828" y="514007"/>
                </a:lnTo>
                <a:lnTo>
                  <a:pt x="274402" y="513600"/>
                </a:lnTo>
                <a:close/>
              </a:path>
              <a:path w="304164" h="561975">
                <a:moveTo>
                  <a:pt x="278676" y="513245"/>
                </a:moveTo>
                <a:lnTo>
                  <a:pt x="276999" y="513245"/>
                </a:lnTo>
                <a:lnTo>
                  <a:pt x="275386" y="513410"/>
                </a:lnTo>
                <a:lnTo>
                  <a:pt x="274402" y="513600"/>
                </a:lnTo>
                <a:lnTo>
                  <a:pt x="274828" y="514007"/>
                </a:lnTo>
                <a:lnTo>
                  <a:pt x="274027" y="514845"/>
                </a:lnTo>
                <a:lnTo>
                  <a:pt x="278676" y="514845"/>
                </a:lnTo>
                <a:lnTo>
                  <a:pt x="278676" y="513245"/>
                </a:lnTo>
                <a:close/>
              </a:path>
              <a:path w="304164" h="561975">
                <a:moveTo>
                  <a:pt x="20497" y="306882"/>
                </a:moveTo>
                <a:lnTo>
                  <a:pt x="19685" y="307733"/>
                </a:lnTo>
                <a:lnTo>
                  <a:pt x="19815" y="307858"/>
                </a:lnTo>
                <a:lnTo>
                  <a:pt x="20269" y="308025"/>
                </a:lnTo>
                <a:lnTo>
                  <a:pt x="20497" y="306882"/>
                </a:lnTo>
                <a:close/>
              </a:path>
              <a:path w="304164" h="561975">
                <a:moveTo>
                  <a:pt x="22175" y="306882"/>
                </a:moveTo>
                <a:lnTo>
                  <a:pt x="20497" y="306882"/>
                </a:lnTo>
                <a:lnTo>
                  <a:pt x="20269" y="308025"/>
                </a:lnTo>
                <a:lnTo>
                  <a:pt x="23373" y="308025"/>
                </a:lnTo>
                <a:lnTo>
                  <a:pt x="22175" y="306882"/>
                </a:lnTo>
                <a:close/>
              </a:path>
              <a:path w="304164" h="561975">
                <a:moveTo>
                  <a:pt x="22522" y="260802"/>
                </a:moveTo>
                <a:lnTo>
                  <a:pt x="14917" y="262459"/>
                </a:lnTo>
                <a:lnTo>
                  <a:pt x="7158" y="267628"/>
                </a:lnTo>
                <a:lnTo>
                  <a:pt x="1924" y="275181"/>
                </a:lnTo>
                <a:lnTo>
                  <a:pt x="0" y="284403"/>
                </a:lnTo>
                <a:lnTo>
                  <a:pt x="1547" y="292738"/>
                </a:lnTo>
                <a:lnTo>
                  <a:pt x="5815" y="299796"/>
                </a:lnTo>
                <a:lnTo>
                  <a:pt x="12242" y="305063"/>
                </a:lnTo>
                <a:lnTo>
                  <a:pt x="19815" y="307858"/>
                </a:lnTo>
                <a:lnTo>
                  <a:pt x="19685" y="307733"/>
                </a:lnTo>
                <a:lnTo>
                  <a:pt x="20497" y="306882"/>
                </a:lnTo>
                <a:lnTo>
                  <a:pt x="22175" y="306882"/>
                </a:lnTo>
                <a:lnTo>
                  <a:pt x="21043" y="305803"/>
                </a:lnTo>
                <a:lnTo>
                  <a:pt x="20713" y="305739"/>
                </a:lnTo>
                <a:lnTo>
                  <a:pt x="13402" y="303047"/>
                </a:lnTo>
                <a:lnTo>
                  <a:pt x="7570" y="298276"/>
                </a:lnTo>
                <a:lnTo>
                  <a:pt x="3713" y="291904"/>
                </a:lnTo>
                <a:lnTo>
                  <a:pt x="2324" y="284403"/>
                </a:lnTo>
                <a:lnTo>
                  <a:pt x="4049" y="276108"/>
                </a:lnTo>
                <a:lnTo>
                  <a:pt x="8780" y="269284"/>
                </a:lnTo>
                <a:lnTo>
                  <a:pt x="15824" y="264594"/>
                </a:lnTo>
                <a:lnTo>
                  <a:pt x="24485" y="262699"/>
                </a:lnTo>
                <a:lnTo>
                  <a:pt x="26631" y="262648"/>
                </a:lnTo>
                <a:lnTo>
                  <a:pt x="26324" y="262204"/>
                </a:lnTo>
                <a:lnTo>
                  <a:pt x="23507" y="262204"/>
                </a:lnTo>
                <a:lnTo>
                  <a:pt x="22522" y="260802"/>
                </a:lnTo>
                <a:close/>
              </a:path>
              <a:path w="304164" h="561975">
                <a:moveTo>
                  <a:pt x="46215" y="295897"/>
                </a:moveTo>
                <a:lnTo>
                  <a:pt x="45415" y="296735"/>
                </a:lnTo>
                <a:lnTo>
                  <a:pt x="46380" y="297383"/>
                </a:lnTo>
                <a:lnTo>
                  <a:pt x="46922" y="296571"/>
                </a:lnTo>
                <a:lnTo>
                  <a:pt x="46215" y="295897"/>
                </a:lnTo>
                <a:close/>
              </a:path>
              <a:path w="304164" h="561975">
                <a:moveTo>
                  <a:pt x="46922" y="296571"/>
                </a:moveTo>
                <a:lnTo>
                  <a:pt x="46380" y="297383"/>
                </a:lnTo>
                <a:lnTo>
                  <a:pt x="47772" y="297383"/>
                </a:lnTo>
                <a:lnTo>
                  <a:pt x="46922" y="296571"/>
                </a:lnTo>
                <a:close/>
              </a:path>
              <a:path w="304164" h="561975">
                <a:moveTo>
                  <a:pt x="47372" y="295897"/>
                </a:moveTo>
                <a:lnTo>
                  <a:pt x="46215" y="295897"/>
                </a:lnTo>
                <a:lnTo>
                  <a:pt x="46922" y="296571"/>
                </a:lnTo>
                <a:lnTo>
                  <a:pt x="47372" y="295897"/>
                </a:lnTo>
                <a:close/>
              </a:path>
              <a:path w="304164" h="561975">
                <a:moveTo>
                  <a:pt x="43649" y="268109"/>
                </a:moveTo>
                <a:lnTo>
                  <a:pt x="42811" y="268922"/>
                </a:lnTo>
                <a:lnTo>
                  <a:pt x="43446" y="269887"/>
                </a:lnTo>
                <a:lnTo>
                  <a:pt x="43865" y="269621"/>
                </a:lnTo>
                <a:lnTo>
                  <a:pt x="44513" y="269002"/>
                </a:lnTo>
                <a:lnTo>
                  <a:pt x="43649" y="268109"/>
                </a:lnTo>
                <a:close/>
              </a:path>
              <a:path w="304164" h="561975">
                <a:moveTo>
                  <a:pt x="44513" y="269002"/>
                </a:moveTo>
                <a:lnTo>
                  <a:pt x="43865" y="269621"/>
                </a:lnTo>
                <a:lnTo>
                  <a:pt x="43446" y="269887"/>
                </a:lnTo>
                <a:lnTo>
                  <a:pt x="45369" y="269887"/>
                </a:lnTo>
                <a:lnTo>
                  <a:pt x="44513" y="269002"/>
                </a:lnTo>
                <a:close/>
              </a:path>
              <a:path w="304164" h="561975">
                <a:moveTo>
                  <a:pt x="45449" y="268109"/>
                </a:moveTo>
                <a:lnTo>
                  <a:pt x="43649" y="268109"/>
                </a:lnTo>
                <a:lnTo>
                  <a:pt x="44513" y="269002"/>
                </a:lnTo>
                <a:lnTo>
                  <a:pt x="45449" y="268109"/>
                </a:lnTo>
                <a:close/>
              </a:path>
              <a:path w="304164" h="561975">
                <a:moveTo>
                  <a:pt x="24422" y="260388"/>
                </a:moveTo>
                <a:lnTo>
                  <a:pt x="22522" y="260802"/>
                </a:lnTo>
                <a:lnTo>
                  <a:pt x="23507" y="262204"/>
                </a:lnTo>
                <a:lnTo>
                  <a:pt x="24460" y="261543"/>
                </a:lnTo>
                <a:lnTo>
                  <a:pt x="24422" y="260388"/>
                </a:lnTo>
                <a:close/>
              </a:path>
              <a:path w="304164" h="561975">
                <a:moveTo>
                  <a:pt x="25066" y="260388"/>
                </a:moveTo>
                <a:lnTo>
                  <a:pt x="24422" y="260388"/>
                </a:lnTo>
                <a:lnTo>
                  <a:pt x="24460" y="261543"/>
                </a:lnTo>
                <a:lnTo>
                  <a:pt x="23507" y="262204"/>
                </a:lnTo>
                <a:lnTo>
                  <a:pt x="26324" y="262204"/>
                </a:lnTo>
                <a:lnTo>
                  <a:pt x="25066" y="260388"/>
                </a:lnTo>
                <a:close/>
              </a:path>
              <a:path w="304164" h="561975">
                <a:moveTo>
                  <a:pt x="254093" y="31897"/>
                </a:moveTo>
                <a:lnTo>
                  <a:pt x="24561" y="250901"/>
                </a:lnTo>
                <a:lnTo>
                  <a:pt x="22758" y="252603"/>
                </a:lnTo>
                <a:lnTo>
                  <a:pt x="21869" y="254850"/>
                </a:lnTo>
                <a:lnTo>
                  <a:pt x="21882" y="258876"/>
                </a:lnTo>
                <a:lnTo>
                  <a:pt x="22428" y="260667"/>
                </a:lnTo>
                <a:lnTo>
                  <a:pt x="22522" y="260802"/>
                </a:lnTo>
                <a:lnTo>
                  <a:pt x="24422" y="260388"/>
                </a:lnTo>
                <a:lnTo>
                  <a:pt x="25066" y="260388"/>
                </a:lnTo>
                <a:lnTo>
                  <a:pt x="24599" y="259715"/>
                </a:lnTo>
                <a:lnTo>
                  <a:pt x="24193" y="258394"/>
                </a:lnTo>
                <a:lnTo>
                  <a:pt x="24206" y="255460"/>
                </a:lnTo>
                <a:lnTo>
                  <a:pt x="24828" y="253860"/>
                </a:lnTo>
                <a:lnTo>
                  <a:pt x="256685" y="32626"/>
                </a:lnTo>
                <a:lnTo>
                  <a:pt x="254381" y="32626"/>
                </a:lnTo>
                <a:lnTo>
                  <a:pt x="254093" y="31897"/>
                </a:lnTo>
                <a:close/>
              </a:path>
              <a:path w="304164" h="561975">
                <a:moveTo>
                  <a:pt x="284901" y="46812"/>
                </a:moveTo>
                <a:lnTo>
                  <a:pt x="275717" y="46812"/>
                </a:lnTo>
                <a:lnTo>
                  <a:pt x="276517" y="47650"/>
                </a:lnTo>
                <a:lnTo>
                  <a:pt x="276184" y="47967"/>
                </a:lnTo>
                <a:lnTo>
                  <a:pt x="276974" y="48171"/>
                </a:lnTo>
                <a:lnTo>
                  <a:pt x="277863" y="48171"/>
                </a:lnTo>
                <a:lnTo>
                  <a:pt x="284901" y="46812"/>
                </a:lnTo>
                <a:close/>
              </a:path>
              <a:path w="304164" h="561975">
                <a:moveTo>
                  <a:pt x="275717" y="46812"/>
                </a:moveTo>
                <a:lnTo>
                  <a:pt x="275602" y="47967"/>
                </a:lnTo>
                <a:lnTo>
                  <a:pt x="276139" y="48010"/>
                </a:lnTo>
                <a:lnTo>
                  <a:pt x="276517" y="47650"/>
                </a:lnTo>
                <a:lnTo>
                  <a:pt x="275717" y="46812"/>
                </a:lnTo>
                <a:close/>
              </a:path>
              <a:path w="304164" h="561975">
                <a:moveTo>
                  <a:pt x="288319" y="2324"/>
                </a:moveTo>
                <a:lnTo>
                  <a:pt x="277863" y="2324"/>
                </a:lnTo>
                <a:lnTo>
                  <a:pt x="286782" y="4041"/>
                </a:lnTo>
                <a:lnTo>
                  <a:pt x="294049" y="8716"/>
                </a:lnTo>
                <a:lnTo>
                  <a:pt x="298944" y="15638"/>
                </a:lnTo>
                <a:lnTo>
                  <a:pt x="300748" y="24091"/>
                </a:lnTo>
                <a:lnTo>
                  <a:pt x="298957" y="32486"/>
                </a:lnTo>
                <a:lnTo>
                  <a:pt x="298887" y="32626"/>
                </a:lnTo>
                <a:lnTo>
                  <a:pt x="294049" y="39466"/>
                </a:lnTo>
                <a:lnTo>
                  <a:pt x="286782" y="44142"/>
                </a:lnTo>
                <a:lnTo>
                  <a:pt x="277863" y="45859"/>
                </a:lnTo>
                <a:lnTo>
                  <a:pt x="288311" y="45859"/>
                </a:lnTo>
                <a:lnTo>
                  <a:pt x="295668" y="41132"/>
                </a:lnTo>
                <a:lnTo>
                  <a:pt x="301080" y="33483"/>
                </a:lnTo>
                <a:lnTo>
                  <a:pt x="303072" y="24091"/>
                </a:lnTo>
                <a:lnTo>
                  <a:pt x="301080" y="14700"/>
                </a:lnTo>
                <a:lnTo>
                  <a:pt x="295668" y="7050"/>
                </a:lnTo>
                <a:lnTo>
                  <a:pt x="288319" y="2324"/>
                </a:lnTo>
                <a:close/>
              </a:path>
              <a:path w="304164" h="561975">
                <a:moveTo>
                  <a:pt x="254660" y="31356"/>
                </a:moveTo>
                <a:lnTo>
                  <a:pt x="254093" y="31897"/>
                </a:lnTo>
                <a:lnTo>
                  <a:pt x="254381" y="32626"/>
                </a:lnTo>
                <a:lnTo>
                  <a:pt x="255460" y="32194"/>
                </a:lnTo>
                <a:lnTo>
                  <a:pt x="254660" y="31356"/>
                </a:lnTo>
                <a:close/>
              </a:path>
              <a:path w="304164" h="561975">
                <a:moveTo>
                  <a:pt x="256381" y="31356"/>
                </a:moveTo>
                <a:lnTo>
                  <a:pt x="254660" y="31356"/>
                </a:lnTo>
                <a:lnTo>
                  <a:pt x="255460" y="32194"/>
                </a:lnTo>
                <a:lnTo>
                  <a:pt x="254381" y="32626"/>
                </a:lnTo>
                <a:lnTo>
                  <a:pt x="256685" y="32626"/>
                </a:lnTo>
                <a:lnTo>
                  <a:pt x="256715" y="32194"/>
                </a:lnTo>
                <a:lnTo>
                  <a:pt x="256381" y="31356"/>
                </a:lnTo>
                <a:close/>
              </a:path>
              <a:path w="304164" h="561975">
                <a:moveTo>
                  <a:pt x="277863" y="0"/>
                </a:moveTo>
                <a:lnTo>
                  <a:pt x="268084" y="1898"/>
                </a:lnTo>
                <a:lnTo>
                  <a:pt x="260080" y="7050"/>
                </a:lnTo>
                <a:lnTo>
                  <a:pt x="254671" y="14700"/>
                </a:lnTo>
                <a:lnTo>
                  <a:pt x="252679" y="24091"/>
                </a:lnTo>
                <a:lnTo>
                  <a:pt x="252679" y="27127"/>
                </a:lnTo>
                <a:lnTo>
                  <a:pt x="253339" y="29984"/>
                </a:lnTo>
                <a:lnTo>
                  <a:pt x="254093" y="31897"/>
                </a:lnTo>
                <a:lnTo>
                  <a:pt x="254660" y="31356"/>
                </a:lnTo>
                <a:lnTo>
                  <a:pt x="256381" y="31356"/>
                </a:lnTo>
                <a:lnTo>
                  <a:pt x="255587" y="29362"/>
                </a:lnTo>
                <a:lnTo>
                  <a:pt x="255081" y="27127"/>
                </a:lnTo>
                <a:lnTo>
                  <a:pt x="255003" y="24091"/>
                </a:lnTo>
                <a:lnTo>
                  <a:pt x="256807" y="15638"/>
                </a:lnTo>
                <a:lnTo>
                  <a:pt x="261699" y="8716"/>
                </a:lnTo>
                <a:lnTo>
                  <a:pt x="268958" y="4041"/>
                </a:lnTo>
                <a:lnTo>
                  <a:pt x="277863" y="2324"/>
                </a:lnTo>
                <a:lnTo>
                  <a:pt x="288319" y="2324"/>
                </a:lnTo>
                <a:lnTo>
                  <a:pt x="287656" y="1898"/>
                </a:lnTo>
                <a:lnTo>
                  <a:pt x="2778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3" name="object 2583"/>
          <p:cNvSpPr/>
          <p:nvPr/>
        </p:nvSpPr>
        <p:spPr>
          <a:xfrm>
            <a:off x="5727979" y="5928639"/>
            <a:ext cx="301561" cy="559104"/>
          </a:xfrm>
          <a:prstGeom prst="rect">
            <a:avLst/>
          </a:prstGeom>
          <a:blipFill>
            <a:blip r:embed="rId1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4" name="object 2584"/>
          <p:cNvSpPr/>
          <p:nvPr/>
        </p:nvSpPr>
        <p:spPr>
          <a:xfrm>
            <a:off x="5726810" y="5927483"/>
            <a:ext cx="304165" cy="561975"/>
          </a:xfrm>
          <a:custGeom>
            <a:avLst/>
            <a:gdLst/>
            <a:ahLst/>
            <a:cxnLst/>
            <a:rect l="l" t="t" r="r" b="b"/>
            <a:pathLst>
              <a:path w="304164" h="561975">
                <a:moveTo>
                  <a:pt x="25209" y="513245"/>
                </a:moveTo>
                <a:lnTo>
                  <a:pt x="15421" y="515136"/>
                </a:lnTo>
                <a:lnTo>
                  <a:pt x="7408" y="520285"/>
                </a:lnTo>
                <a:lnTo>
                  <a:pt x="1994" y="527938"/>
                </a:lnTo>
                <a:lnTo>
                  <a:pt x="0" y="537337"/>
                </a:lnTo>
                <a:lnTo>
                  <a:pt x="1994" y="546728"/>
                </a:lnTo>
                <a:lnTo>
                  <a:pt x="7408" y="554377"/>
                </a:lnTo>
                <a:lnTo>
                  <a:pt x="15421" y="559525"/>
                </a:lnTo>
                <a:lnTo>
                  <a:pt x="25209" y="561416"/>
                </a:lnTo>
                <a:lnTo>
                  <a:pt x="34989" y="559525"/>
                </a:lnTo>
                <a:lnTo>
                  <a:pt x="35644" y="559104"/>
                </a:lnTo>
                <a:lnTo>
                  <a:pt x="25209" y="559104"/>
                </a:lnTo>
                <a:lnTo>
                  <a:pt x="16290" y="557387"/>
                </a:lnTo>
                <a:lnTo>
                  <a:pt x="9023" y="552711"/>
                </a:lnTo>
                <a:lnTo>
                  <a:pt x="4128" y="545790"/>
                </a:lnTo>
                <a:lnTo>
                  <a:pt x="2324" y="537337"/>
                </a:lnTo>
                <a:lnTo>
                  <a:pt x="4128" y="528877"/>
                </a:lnTo>
                <a:lnTo>
                  <a:pt x="9023" y="521955"/>
                </a:lnTo>
                <a:lnTo>
                  <a:pt x="16290" y="517279"/>
                </a:lnTo>
                <a:lnTo>
                  <a:pt x="25209" y="515556"/>
                </a:lnTo>
                <a:lnTo>
                  <a:pt x="25209" y="513245"/>
                </a:lnTo>
                <a:close/>
              </a:path>
              <a:path w="304164" h="561975">
                <a:moveTo>
                  <a:pt x="36454" y="2311"/>
                </a:moveTo>
                <a:lnTo>
                  <a:pt x="26022" y="2311"/>
                </a:lnTo>
                <a:lnTo>
                  <a:pt x="34928" y="4028"/>
                </a:lnTo>
                <a:lnTo>
                  <a:pt x="42192" y="8705"/>
                </a:lnTo>
                <a:lnTo>
                  <a:pt x="47089" y="15630"/>
                </a:lnTo>
                <a:lnTo>
                  <a:pt x="48894" y="24091"/>
                </a:lnTo>
                <a:lnTo>
                  <a:pt x="48819" y="27114"/>
                </a:lnTo>
                <a:lnTo>
                  <a:pt x="48310" y="29349"/>
                </a:lnTo>
                <a:lnTo>
                  <a:pt x="47175" y="32181"/>
                </a:lnTo>
                <a:lnTo>
                  <a:pt x="47113" y="32543"/>
                </a:lnTo>
                <a:lnTo>
                  <a:pt x="279069" y="253847"/>
                </a:lnTo>
                <a:lnTo>
                  <a:pt x="279692" y="255447"/>
                </a:lnTo>
                <a:lnTo>
                  <a:pt x="279692" y="258394"/>
                </a:lnTo>
                <a:lnTo>
                  <a:pt x="279285" y="259714"/>
                </a:lnTo>
                <a:lnTo>
                  <a:pt x="277266" y="262636"/>
                </a:lnTo>
                <a:lnTo>
                  <a:pt x="279400" y="262699"/>
                </a:lnTo>
                <a:lnTo>
                  <a:pt x="288066" y="264592"/>
                </a:lnTo>
                <a:lnTo>
                  <a:pt x="295109" y="269279"/>
                </a:lnTo>
                <a:lnTo>
                  <a:pt x="299838" y="276102"/>
                </a:lnTo>
                <a:lnTo>
                  <a:pt x="301561" y="284403"/>
                </a:lnTo>
                <a:lnTo>
                  <a:pt x="300172" y="291898"/>
                </a:lnTo>
                <a:lnTo>
                  <a:pt x="296316" y="298272"/>
                </a:lnTo>
                <a:lnTo>
                  <a:pt x="290488" y="303045"/>
                </a:lnTo>
                <a:lnTo>
                  <a:pt x="283184" y="305739"/>
                </a:lnTo>
                <a:lnTo>
                  <a:pt x="282841" y="305803"/>
                </a:lnTo>
                <a:lnTo>
                  <a:pt x="46951" y="530872"/>
                </a:lnTo>
                <a:lnTo>
                  <a:pt x="47701" y="533438"/>
                </a:lnTo>
                <a:lnTo>
                  <a:pt x="48013" y="535051"/>
                </a:lnTo>
                <a:lnTo>
                  <a:pt x="48069" y="537337"/>
                </a:lnTo>
                <a:lnTo>
                  <a:pt x="46271" y="545790"/>
                </a:lnTo>
                <a:lnTo>
                  <a:pt x="41378" y="552711"/>
                </a:lnTo>
                <a:lnTo>
                  <a:pt x="34115" y="557387"/>
                </a:lnTo>
                <a:lnTo>
                  <a:pt x="25209" y="559104"/>
                </a:lnTo>
                <a:lnTo>
                  <a:pt x="35644" y="559104"/>
                </a:lnTo>
                <a:lnTo>
                  <a:pt x="42997" y="554377"/>
                </a:lnTo>
                <a:lnTo>
                  <a:pt x="48407" y="546728"/>
                </a:lnTo>
                <a:lnTo>
                  <a:pt x="50393" y="537337"/>
                </a:lnTo>
                <a:lnTo>
                  <a:pt x="50393" y="535051"/>
                </a:lnTo>
                <a:lnTo>
                  <a:pt x="49961" y="532917"/>
                </a:lnTo>
                <a:lnTo>
                  <a:pt x="49711" y="532053"/>
                </a:lnTo>
                <a:lnTo>
                  <a:pt x="49060" y="532053"/>
                </a:lnTo>
                <a:lnTo>
                  <a:pt x="48260" y="531215"/>
                </a:lnTo>
                <a:lnTo>
                  <a:pt x="49377" y="530898"/>
                </a:lnTo>
                <a:lnTo>
                  <a:pt x="50271" y="530898"/>
                </a:lnTo>
                <a:lnTo>
                  <a:pt x="283894" y="308013"/>
                </a:lnTo>
                <a:lnTo>
                  <a:pt x="283616" y="308013"/>
                </a:lnTo>
                <a:lnTo>
                  <a:pt x="283400" y="306882"/>
                </a:lnTo>
                <a:lnTo>
                  <a:pt x="286686" y="306882"/>
                </a:lnTo>
                <a:lnTo>
                  <a:pt x="291642" y="305058"/>
                </a:lnTo>
                <a:lnTo>
                  <a:pt x="298070" y="299794"/>
                </a:lnTo>
                <a:lnTo>
                  <a:pt x="302338" y="292737"/>
                </a:lnTo>
                <a:lnTo>
                  <a:pt x="303885" y="284403"/>
                </a:lnTo>
                <a:lnTo>
                  <a:pt x="301966" y="275175"/>
                </a:lnTo>
                <a:lnTo>
                  <a:pt x="296732" y="267622"/>
                </a:lnTo>
                <a:lnTo>
                  <a:pt x="288969" y="262452"/>
                </a:lnTo>
                <a:lnTo>
                  <a:pt x="287831" y="262204"/>
                </a:lnTo>
                <a:lnTo>
                  <a:pt x="280390" y="262204"/>
                </a:lnTo>
                <a:lnTo>
                  <a:pt x="279425" y="261531"/>
                </a:lnTo>
                <a:lnTo>
                  <a:pt x="279463" y="260375"/>
                </a:lnTo>
                <a:lnTo>
                  <a:pt x="281543" y="260375"/>
                </a:lnTo>
                <a:lnTo>
                  <a:pt x="282003" y="258876"/>
                </a:lnTo>
                <a:lnTo>
                  <a:pt x="282016" y="254850"/>
                </a:lnTo>
                <a:lnTo>
                  <a:pt x="281127" y="252602"/>
                </a:lnTo>
                <a:lnTo>
                  <a:pt x="50556" y="32613"/>
                </a:lnTo>
                <a:lnTo>
                  <a:pt x="49491" y="32613"/>
                </a:lnTo>
                <a:lnTo>
                  <a:pt x="48412" y="32181"/>
                </a:lnTo>
                <a:lnTo>
                  <a:pt x="49225" y="31343"/>
                </a:lnTo>
                <a:lnTo>
                  <a:pt x="50007" y="31343"/>
                </a:lnTo>
                <a:lnTo>
                  <a:pt x="50558" y="29984"/>
                </a:lnTo>
                <a:lnTo>
                  <a:pt x="51206" y="27114"/>
                </a:lnTo>
                <a:lnTo>
                  <a:pt x="51206" y="24091"/>
                </a:lnTo>
                <a:lnTo>
                  <a:pt x="49214" y="14692"/>
                </a:lnTo>
                <a:lnTo>
                  <a:pt x="43805" y="7040"/>
                </a:lnTo>
                <a:lnTo>
                  <a:pt x="36454" y="2311"/>
                </a:lnTo>
                <a:close/>
              </a:path>
              <a:path w="304164" h="561975">
                <a:moveTo>
                  <a:pt x="49377" y="530898"/>
                </a:moveTo>
                <a:lnTo>
                  <a:pt x="48260" y="531215"/>
                </a:lnTo>
                <a:lnTo>
                  <a:pt x="49060" y="532053"/>
                </a:lnTo>
                <a:lnTo>
                  <a:pt x="49570" y="531566"/>
                </a:lnTo>
                <a:lnTo>
                  <a:pt x="49377" y="530898"/>
                </a:lnTo>
                <a:close/>
              </a:path>
              <a:path w="304164" h="561975">
                <a:moveTo>
                  <a:pt x="49570" y="531566"/>
                </a:moveTo>
                <a:lnTo>
                  <a:pt x="49060" y="532053"/>
                </a:lnTo>
                <a:lnTo>
                  <a:pt x="49711" y="532053"/>
                </a:lnTo>
                <a:lnTo>
                  <a:pt x="49570" y="531566"/>
                </a:lnTo>
                <a:close/>
              </a:path>
              <a:path w="304164" h="561975">
                <a:moveTo>
                  <a:pt x="50271" y="530898"/>
                </a:moveTo>
                <a:lnTo>
                  <a:pt x="49377" y="530898"/>
                </a:lnTo>
                <a:lnTo>
                  <a:pt x="49570" y="531566"/>
                </a:lnTo>
                <a:lnTo>
                  <a:pt x="50271" y="530898"/>
                </a:lnTo>
                <a:close/>
              </a:path>
              <a:path w="304164" h="561975">
                <a:moveTo>
                  <a:pt x="26873" y="513245"/>
                </a:moveTo>
                <a:lnTo>
                  <a:pt x="25209" y="513245"/>
                </a:lnTo>
                <a:lnTo>
                  <a:pt x="25209" y="515556"/>
                </a:lnTo>
                <a:lnTo>
                  <a:pt x="26720" y="515556"/>
                </a:lnTo>
                <a:lnTo>
                  <a:pt x="28206" y="515708"/>
                </a:lnTo>
                <a:lnTo>
                  <a:pt x="30225" y="516089"/>
                </a:lnTo>
                <a:lnTo>
                  <a:pt x="31530" y="514845"/>
                </a:lnTo>
                <a:lnTo>
                  <a:pt x="29857" y="514845"/>
                </a:lnTo>
                <a:lnTo>
                  <a:pt x="29057" y="513994"/>
                </a:lnTo>
                <a:lnTo>
                  <a:pt x="29479" y="513592"/>
                </a:lnTo>
                <a:lnTo>
                  <a:pt x="28498" y="513410"/>
                </a:lnTo>
                <a:lnTo>
                  <a:pt x="26873" y="513245"/>
                </a:lnTo>
                <a:close/>
              </a:path>
              <a:path w="304164" h="561975">
                <a:moveTo>
                  <a:pt x="29479" y="513592"/>
                </a:moveTo>
                <a:lnTo>
                  <a:pt x="29057" y="513994"/>
                </a:lnTo>
                <a:lnTo>
                  <a:pt x="29857" y="514845"/>
                </a:lnTo>
                <a:lnTo>
                  <a:pt x="30073" y="513702"/>
                </a:lnTo>
                <a:lnTo>
                  <a:pt x="29479" y="513592"/>
                </a:lnTo>
                <a:close/>
              </a:path>
              <a:path w="304164" h="561975">
                <a:moveTo>
                  <a:pt x="256969" y="296553"/>
                </a:moveTo>
                <a:lnTo>
                  <a:pt x="29479" y="513592"/>
                </a:lnTo>
                <a:lnTo>
                  <a:pt x="30073" y="513702"/>
                </a:lnTo>
                <a:lnTo>
                  <a:pt x="29857" y="514845"/>
                </a:lnTo>
                <a:lnTo>
                  <a:pt x="31530" y="514845"/>
                </a:lnTo>
                <a:lnTo>
                  <a:pt x="259475" y="297370"/>
                </a:lnTo>
                <a:lnTo>
                  <a:pt x="257517" y="297370"/>
                </a:lnTo>
                <a:lnTo>
                  <a:pt x="256969" y="296553"/>
                </a:lnTo>
                <a:close/>
              </a:path>
              <a:path w="304164" h="561975">
                <a:moveTo>
                  <a:pt x="283400" y="306882"/>
                </a:moveTo>
                <a:lnTo>
                  <a:pt x="283616" y="308013"/>
                </a:lnTo>
                <a:lnTo>
                  <a:pt x="284069" y="307846"/>
                </a:lnTo>
                <a:lnTo>
                  <a:pt x="284200" y="307721"/>
                </a:lnTo>
                <a:lnTo>
                  <a:pt x="283400" y="306882"/>
                </a:lnTo>
                <a:close/>
              </a:path>
              <a:path w="304164" h="561975">
                <a:moveTo>
                  <a:pt x="284069" y="307846"/>
                </a:moveTo>
                <a:lnTo>
                  <a:pt x="283616" y="308013"/>
                </a:lnTo>
                <a:lnTo>
                  <a:pt x="283894" y="308013"/>
                </a:lnTo>
                <a:lnTo>
                  <a:pt x="284069" y="307846"/>
                </a:lnTo>
                <a:close/>
              </a:path>
              <a:path w="304164" h="561975">
                <a:moveTo>
                  <a:pt x="286686" y="306882"/>
                </a:moveTo>
                <a:lnTo>
                  <a:pt x="283400" y="306882"/>
                </a:lnTo>
                <a:lnTo>
                  <a:pt x="284200" y="307721"/>
                </a:lnTo>
                <a:lnTo>
                  <a:pt x="284069" y="307846"/>
                </a:lnTo>
                <a:lnTo>
                  <a:pt x="286686" y="306882"/>
                </a:lnTo>
                <a:close/>
              </a:path>
              <a:path w="304164" h="561975">
                <a:moveTo>
                  <a:pt x="257670" y="295884"/>
                </a:moveTo>
                <a:lnTo>
                  <a:pt x="256969" y="296553"/>
                </a:lnTo>
                <a:lnTo>
                  <a:pt x="257517" y="297370"/>
                </a:lnTo>
                <a:lnTo>
                  <a:pt x="258470" y="296722"/>
                </a:lnTo>
                <a:lnTo>
                  <a:pt x="257670" y="295884"/>
                </a:lnTo>
                <a:close/>
              </a:path>
              <a:path w="304164" h="561975">
                <a:moveTo>
                  <a:pt x="259308" y="295884"/>
                </a:moveTo>
                <a:lnTo>
                  <a:pt x="257670" y="295884"/>
                </a:lnTo>
                <a:lnTo>
                  <a:pt x="258470" y="296722"/>
                </a:lnTo>
                <a:lnTo>
                  <a:pt x="257517" y="297370"/>
                </a:lnTo>
                <a:lnTo>
                  <a:pt x="259475" y="297370"/>
                </a:lnTo>
                <a:lnTo>
                  <a:pt x="259981" y="296887"/>
                </a:lnTo>
                <a:lnTo>
                  <a:pt x="259308" y="295884"/>
                </a:lnTo>
                <a:close/>
              </a:path>
              <a:path w="304164" h="561975">
                <a:moveTo>
                  <a:pt x="259382" y="268999"/>
                </a:moveTo>
                <a:lnTo>
                  <a:pt x="256095" y="272376"/>
                </a:lnTo>
                <a:lnTo>
                  <a:pt x="253491" y="278091"/>
                </a:lnTo>
                <a:lnTo>
                  <a:pt x="253491" y="289191"/>
                </a:lnTo>
                <a:lnTo>
                  <a:pt x="255003" y="293624"/>
                </a:lnTo>
                <a:lnTo>
                  <a:pt x="256969" y="296553"/>
                </a:lnTo>
                <a:lnTo>
                  <a:pt x="257670" y="295884"/>
                </a:lnTo>
                <a:lnTo>
                  <a:pt x="259308" y="295884"/>
                </a:lnTo>
                <a:lnTo>
                  <a:pt x="257162" y="292684"/>
                </a:lnTo>
                <a:lnTo>
                  <a:pt x="255816" y="288709"/>
                </a:lnTo>
                <a:lnTo>
                  <a:pt x="255816" y="278726"/>
                </a:lnTo>
                <a:lnTo>
                  <a:pt x="258140" y="273608"/>
                </a:lnTo>
                <a:lnTo>
                  <a:pt x="261745" y="269887"/>
                </a:lnTo>
                <a:lnTo>
                  <a:pt x="260438" y="269887"/>
                </a:lnTo>
                <a:lnTo>
                  <a:pt x="260019" y="269608"/>
                </a:lnTo>
                <a:lnTo>
                  <a:pt x="259382" y="268999"/>
                </a:lnTo>
                <a:close/>
              </a:path>
              <a:path w="304164" h="561975">
                <a:moveTo>
                  <a:pt x="260248" y="268109"/>
                </a:moveTo>
                <a:lnTo>
                  <a:pt x="259382" y="268999"/>
                </a:lnTo>
                <a:lnTo>
                  <a:pt x="260019" y="269608"/>
                </a:lnTo>
                <a:lnTo>
                  <a:pt x="260438" y="269887"/>
                </a:lnTo>
                <a:lnTo>
                  <a:pt x="261073" y="268909"/>
                </a:lnTo>
                <a:lnTo>
                  <a:pt x="260248" y="268109"/>
                </a:lnTo>
                <a:close/>
              </a:path>
              <a:path w="304164" h="561975">
                <a:moveTo>
                  <a:pt x="261974" y="268109"/>
                </a:moveTo>
                <a:lnTo>
                  <a:pt x="260248" y="268109"/>
                </a:lnTo>
                <a:lnTo>
                  <a:pt x="261073" y="268909"/>
                </a:lnTo>
                <a:lnTo>
                  <a:pt x="260438" y="269887"/>
                </a:lnTo>
                <a:lnTo>
                  <a:pt x="261745" y="269887"/>
                </a:lnTo>
                <a:lnTo>
                  <a:pt x="262889" y="268706"/>
                </a:lnTo>
                <a:lnTo>
                  <a:pt x="261974" y="268109"/>
                </a:lnTo>
                <a:close/>
              </a:path>
              <a:path w="304164" h="561975">
                <a:moveTo>
                  <a:pt x="29852" y="46799"/>
                </a:moveTo>
                <a:lnTo>
                  <a:pt x="28168" y="46799"/>
                </a:lnTo>
                <a:lnTo>
                  <a:pt x="28282" y="47955"/>
                </a:lnTo>
                <a:lnTo>
                  <a:pt x="27756" y="48007"/>
                </a:lnTo>
                <a:lnTo>
                  <a:pt x="259382" y="268999"/>
                </a:lnTo>
                <a:lnTo>
                  <a:pt x="260248" y="268109"/>
                </a:lnTo>
                <a:lnTo>
                  <a:pt x="261974" y="268109"/>
                </a:lnTo>
                <a:lnTo>
                  <a:pt x="261467" y="267779"/>
                </a:lnTo>
                <a:lnTo>
                  <a:pt x="29852" y="46799"/>
                </a:lnTo>
                <a:close/>
              </a:path>
              <a:path w="304164" h="561975">
                <a:moveTo>
                  <a:pt x="279463" y="260375"/>
                </a:moveTo>
                <a:lnTo>
                  <a:pt x="279425" y="261531"/>
                </a:lnTo>
                <a:lnTo>
                  <a:pt x="280390" y="262204"/>
                </a:lnTo>
                <a:lnTo>
                  <a:pt x="281363" y="260790"/>
                </a:lnTo>
                <a:lnTo>
                  <a:pt x="279463" y="260375"/>
                </a:lnTo>
                <a:close/>
              </a:path>
              <a:path w="304164" h="561975">
                <a:moveTo>
                  <a:pt x="281363" y="260790"/>
                </a:moveTo>
                <a:lnTo>
                  <a:pt x="280390" y="262204"/>
                </a:lnTo>
                <a:lnTo>
                  <a:pt x="287831" y="262204"/>
                </a:lnTo>
                <a:lnTo>
                  <a:pt x="281363" y="260790"/>
                </a:lnTo>
                <a:close/>
              </a:path>
              <a:path w="304164" h="561975">
                <a:moveTo>
                  <a:pt x="281543" y="260375"/>
                </a:moveTo>
                <a:lnTo>
                  <a:pt x="279463" y="260375"/>
                </a:lnTo>
                <a:lnTo>
                  <a:pt x="281363" y="260790"/>
                </a:lnTo>
                <a:lnTo>
                  <a:pt x="281457" y="260654"/>
                </a:lnTo>
                <a:lnTo>
                  <a:pt x="281543" y="260375"/>
                </a:lnTo>
                <a:close/>
              </a:path>
              <a:path w="304164" h="561975">
                <a:moveTo>
                  <a:pt x="26022" y="0"/>
                </a:moveTo>
                <a:lnTo>
                  <a:pt x="16234" y="1890"/>
                </a:lnTo>
                <a:lnTo>
                  <a:pt x="8221" y="7040"/>
                </a:lnTo>
                <a:lnTo>
                  <a:pt x="2806" y="14692"/>
                </a:lnTo>
                <a:lnTo>
                  <a:pt x="812" y="24091"/>
                </a:lnTo>
                <a:lnTo>
                  <a:pt x="2806" y="33483"/>
                </a:lnTo>
                <a:lnTo>
                  <a:pt x="8221" y="41132"/>
                </a:lnTo>
                <a:lnTo>
                  <a:pt x="16234" y="46280"/>
                </a:lnTo>
                <a:lnTo>
                  <a:pt x="26022" y="48171"/>
                </a:lnTo>
                <a:lnTo>
                  <a:pt x="26911" y="48171"/>
                </a:lnTo>
                <a:lnTo>
                  <a:pt x="27647" y="48018"/>
                </a:lnTo>
                <a:lnTo>
                  <a:pt x="27368" y="47637"/>
                </a:lnTo>
                <a:lnTo>
                  <a:pt x="28168" y="46799"/>
                </a:lnTo>
                <a:lnTo>
                  <a:pt x="29852" y="46799"/>
                </a:lnTo>
                <a:lnTo>
                  <a:pt x="28867" y="45859"/>
                </a:lnTo>
                <a:lnTo>
                  <a:pt x="26022" y="45859"/>
                </a:lnTo>
                <a:lnTo>
                  <a:pt x="17101" y="44137"/>
                </a:lnTo>
                <a:lnTo>
                  <a:pt x="9831" y="39462"/>
                </a:lnTo>
                <a:lnTo>
                  <a:pt x="4985" y="32613"/>
                </a:lnTo>
                <a:lnTo>
                  <a:pt x="4858" y="32181"/>
                </a:lnTo>
                <a:lnTo>
                  <a:pt x="3136" y="24091"/>
                </a:lnTo>
                <a:lnTo>
                  <a:pt x="4935" y="15630"/>
                </a:lnTo>
                <a:lnTo>
                  <a:pt x="9831" y="8705"/>
                </a:lnTo>
                <a:lnTo>
                  <a:pt x="17101" y="4028"/>
                </a:lnTo>
                <a:lnTo>
                  <a:pt x="26022" y="2311"/>
                </a:lnTo>
                <a:lnTo>
                  <a:pt x="36454" y="2311"/>
                </a:lnTo>
                <a:lnTo>
                  <a:pt x="35800" y="1890"/>
                </a:lnTo>
                <a:lnTo>
                  <a:pt x="26022" y="0"/>
                </a:lnTo>
                <a:close/>
              </a:path>
              <a:path w="304164" h="561975">
                <a:moveTo>
                  <a:pt x="28168" y="46799"/>
                </a:moveTo>
                <a:lnTo>
                  <a:pt x="27368" y="47637"/>
                </a:lnTo>
                <a:lnTo>
                  <a:pt x="27756" y="48007"/>
                </a:lnTo>
                <a:lnTo>
                  <a:pt x="28282" y="47955"/>
                </a:lnTo>
                <a:lnTo>
                  <a:pt x="28168" y="46799"/>
                </a:lnTo>
                <a:close/>
              </a:path>
              <a:path w="304164" h="561975">
                <a:moveTo>
                  <a:pt x="28587" y="45592"/>
                </a:moveTo>
                <a:lnTo>
                  <a:pt x="26022" y="45859"/>
                </a:lnTo>
                <a:lnTo>
                  <a:pt x="28867" y="45859"/>
                </a:lnTo>
                <a:lnTo>
                  <a:pt x="28587" y="45592"/>
                </a:lnTo>
                <a:close/>
              </a:path>
              <a:path w="304164" h="561975">
                <a:moveTo>
                  <a:pt x="49225" y="31343"/>
                </a:moveTo>
                <a:lnTo>
                  <a:pt x="48412" y="32181"/>
                </a:lnTo>
                <a:lnTo>
                  <a:pt x="49491" y="32613"/>
                </a:lnTo>
                <a:lnTo>
                  <a:pt x="49788" y="31881"/>
                </a:lnTo>
                <a:lnTo>
                  <a:pt x="49225" y="31343"/>
                </a:lnTo>
                <a:close/>
              </a:path>
              <a:path w="304164" h="561975">
                <a:moveTo>
                  <a:pt x="49788" y="31881"/>
                </a:moveTo>
                <a:lnTo>
                  <a:pt x="49491" y="32613"/>
                </a:lnTo>
                <a:lnTo>
                  <a:pt x="50556" y="32613"/>
                </a:lnTo>
                <a:lnTo>
                  <a:pt x="49788" y="31881"/>
                </a:lnTo>
                <a:close/>
              </a:path>
              <a:path w="304164" h="561975">
                <a:moveTo>
                  <a:pt x="50007" y="31343"/>
                </a:moveTo>
                <a:lnTo>
                  <a:pt x="49225" y="31343"/>
                </a:lnTo>
                <a:lnTo>
                  <a:pt x="49788" y="31881"/>
                </a:lnTo>
                <a:lnTo>
                  <a:pt x="50007" y="31343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5" name="object 2585"/>
          <p:cNvSpPr/>
          <p:nvPr/>
        </p:nvSpPr>
        <p:spPr>
          <a:xfrm>
            <a:off x="5437898" y="5735790"/>
            <a:ext cx="296989" cy="73571"/>
          </a:xfrm>
          <a:prstGeom prst="rect">
            <a:avLst/>
          </a:prstGeom>
          <a:blipFill>
            <a:blip r:embed="rId1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6" name="object 2586"/>
          <p:cNvSpPr/>
          <p:nvPr/>
        </p:nvSpPr>
        <p:spPr>
          <a:xfrm>
            <a:off x="4356239" y="5735129"/>
            <a:ext cx="296976" cy="73571"/>
          </a:xfrm>
          <a:prstGeom prst="rect">
            <a:avLst/>
          </a:prstGeom>
          <a:blipFill>
            <a:blip r:embed="rId1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7" name="object 2587"/>
          <p:cNvSpPr/>
          <p:nvPr/>
        </p:nvSpPr>
        <p:spPr>
          <a:xfrm>
            <a:off x="2595168" y="6641198"/>
            <a:ext cx="573405" cy="168275"/>
          </a:xfrm>
          <a:custGeom>
            <a:avLst/>
            <a:gdLst/>
            <a:ahLst/>
            <a:cxnLst/>
            <a:rect l="l" t="t" r="r" b="b"/>
            <a:pathLst>
              <a:path w="573405" h="168275">
                <a:moveTo>
                  <a:pt x="0" y="167652"/>
                </a:moveTo>
                <a:lnTo>
                  <a:pt x="572833" y="167652"/>
                </a:lnTo>
                <a:lnTo>
                  <a:pt x="572833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8" name="object 2588"/>
          <p:cNvSpPr/>
          <p:nvPr/>
        </p:nvSpPr>
        <p:spPr>
          <a:xfrm>
            <a:off x="3168002" y="6641198"/>
            <a:ext cx="1649095" cy="0"/>
          </a:xfrm>
          <a:custGeom>
            <a:avLst/>
            <a:gdLst/>
            <a:ahLst/>
            <a:cxnLst/>
            <a:rect l="l" t="t" r="r" b="b"/>
            <a:pathLst>
              <a:path w="1649095">
                <a:moveTo>
                  <a:pt x="0" y="0"/>
                </a:moveTo>
                <a:lnTo>
                  <a:pt x="16488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9" name="object 2589"/>
          <p:cNvSpPr/>
          <p:nvPr/>
        </p:nvSpPr>
        <p:spPr>
          <a:xfrm>
            <a:off x="4813630" y="664437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0" name="object 2590"/>
          <p:cNvSpPr/>
          <p:nvPr/>
        </p:nvSpPr>
        <p:spPr>
          <a:xfrm>
            <a:off x="3168002" y="6808851"/>
            <a:ext cx="1649095" cy="0"/>
          </a:xfrm>
          <a:custGeom>
            <a:avLst/>
            <a:gdLst/>
            <a:ahLst/>
            <a:cxnLst/>
            <a:rect l="l" t="t" r="r" b="b"/>
            <a:pathLst>
              <a:path w="1649095">
                <a:moveTo>
                  <a:pt x="0" y="0"/>
                </a:moveTo>
                <a:lnTo>
                  <a:pt x="16488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1" name="object 2591"/>
          <p:cNvSpPr/>
          <p:nvPr/>
        </p:nvSpPr>
        <p:spPr>
          <a:xfrm>
            <a:off x="2591993" y="6641198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2" name="object 2592"/>
          <p:cNvSpPr/>
          <p:nvPr/>
        </p:nvSpPr>
        <p:spPr>
          <a:xfrm>
            <a:off x="2595168" y="664437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3" name="object 2593"/>
          <p:cNvSpPr/>
          <p:nvPr/>
        </p:nvSpPr>
        <p:spPr>
          <a:xfrm>
            <a:off x="3168002" y="664437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4" name="object 2594"/>
          <p:cNvSpPr/>
          <p:nvPr/>
        </p:nvSpPr>
        <p:spPr>
          <a:xfrm>
            <a:off x="2591993" y="6808851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5" name="object 2595"/>
          <p:cNvSpPr txBox="1"/>
          <p:nvPr/>
        </p:nvSpPr>
        <p:spPr>
          <a:xfrm>
            <a:off x="2622080" y="6659754"/>
            <a:ext cx="20548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2.6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sliding filament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theory</a:t>
            </a:r>
            <a:endParaRPr sz="800">
              <a:latin typeface="Arial"/>
              <a:cs typeface="Arial"/>
            </a:endParaRPr>
          </a:p>
        </p:txBody>
      </p:sp>
      <p:sp>
        <p:nvSpPr>
          <p:cNvPr id="2596" name="object 2596"/>
          <p:cNvSpPr txBox="1"/>
          <p:nvPr/>
        </p:nvSpPr>
        <p:spPr>
          <a:xfrm>
            <a:off x="2579293" y="6915098"/>
            <a:ext cx="4198620" cy="30740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75" dirty="0">
                <a:solidFill>
                  <a:srgbClr val="F08164"/>
                </a:solidFill>
                <a:latin typeface="Arial"/>
                <a:cs typeface="Arial"/>
              </a:rPr>
              <a:t>MUSCLE</a:t>
            </a:r>
            <a:r>
              <a:rPr sz="3500" spc="-100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005" dirty="0">
                <a:solidFill>
                  <a:srgbClr val="F08164"/>
                </a:solidFill>
                <a:latin typeface="Arial"/>
                <a:cs typeface="Arial"/>
              </a:rPr>
              <a:t>ACTIONS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162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Whenever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use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our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we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use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variety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 them.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When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lifting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load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(our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shorten),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lowering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load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(our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lengthen)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pausing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holding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load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(muscle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stays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same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length)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our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contracting and  working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throughout.</a:t>
            </a:r>
            <a:endParaRPr sz="900">
              <a:latin typeface="Arial"/>
              <a:cs typeface="Arial"/>
            </a:endParaRPr>
          </a:p>
          <a:p>
            <a:pPr marL="12700" marR="195580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 actions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been classified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groups, dependent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muscular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activity.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F08164"/>
                </a:solidFill>
                <a:latin typeface="Arial"/>
                <a:cs typeface="Arial"/>
              </a:rPr>
              <a:t>Isotonic </a:t>
            </a:r>
            <a:r>
              <a:rPr sz="900" b="1" dirty="0">
                <a:solidFill>
                  <a:srgbClr val="F08164"/>
                </a:solidFill>
                <a:latin typeface="Arial"/>
                <a:cs typeface="Arial"/>
              </a:rPr>
              <a:t>(same </a:t>
            </a:r>
            <a:r>
              <a:rPr sz="900" b="1" spc="-5" dirty="0">
                <a:solidFill>
                  <a:srgbClr val="F08164"/>
                </a:solidFill>
                <a:latin typeface="Arial"/>
                <a:cs typeface="Arial"/>
              </a:rPr>
              <a:t>tone)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describes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actions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involving</a:t>
            </a:r>
            <a:r>
              <a:rPr sz="900" spc="1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movement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i.e.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eccentric and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concentric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F08164"/>
                </a:solidFill>
                <a:latin typeface="Arial"/>
                <a:cs typeface="Arial"/>
              </a:rPr>
              <a:t>Concentric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generates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force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shortens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raising/lifting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weight)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F08164"/>
                </a:solidFill>
                <a:latin typeface="Arial"/>
                <a:cs typeface="Arial"/>
              </a:rPr>
              <a:t>Eccentric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generates force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lengthens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(when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lowering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weight)</a:t>
            </a:r>
            <a:endParaRPr sz="900">
              <a:latin typeface="Arial"/>
              <a:cs typeface="Arial"/>
            </a:endParaRPr>
          </a:p>
          <a:p>
            <a:pPr marL="12700" marR="964565">
              <a:lnSpc>
                <a:spcPct val="101899"/>
              </a:lnSpc>
              <a:spcBef>
                <a:spcPts val="480"/>
              </a:spcBef>
            </a:pPr>
            <a:r>
              <a:rPr sz="900" b="1" spc="10" dirty="0">
                <a:solidFill>
                  <a:srgbClr val="F08164"/>
                </a:solidFill>
                <a:latin typeface="Arial"/>
                <a:cs typeface="Arial"/>
              </a:rPr>
              <a:t>Isometric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generates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force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stays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same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length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(holding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load/weight)</a:t>
            </a:r>
            <a:endParaRPr sz="900">
              <a:latin typeface="Arial"/>
              <a:cs typeface="Arial"/>
            </a:endParaRPr>
          </a:p>
          <a:p>
            <a:pPr marL="12700" marR="158750">
              <a:lnSpc>
                <a:spcPct val="101899"/>
              </a:lnSpc>
              <a:spcBef>
                <a:spcPts val="480"/>
              </a:spcBef>
            </a:pPr>
            <a:r>
              <a:rPr sz="900" b="1" spc="5" dirty="0">
                <a:solidFill>
                  <a:srgbClr val="F08164"/>
                </a:solidFill>
                <a:latin typeface="Arial"/>
                <a:cs typeface="Arial"/>
              </a:rPr>
              <a:t>Isokinetic </a:t>
            </a:r>
            <a:r>
              <a:rPr sz="900" b="1" dirty="0">
                <a:solidFill>
                  <a:srgbClr val="F08164"/>
                </a:solidFill>
                <a:latin typeface="Arial"/>
                <a:cs typeface="Arial"/>
              </a:rPr>
              <a:t>(same </a:t>
            </a:r>
            <a:r>
              <a:rPr sz="900" b="1" spc="5" dirty="0">
                <a:solidFill>
                  <a:srgbClr val="F08164"/>
                </a:solidFill>
                <a:latin typeface="Arial"/>
                <a:cs typeface="Arial"/>
              </a:rPr>
              <a:t>speed)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actions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involving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movement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taking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place at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constant</a:t>
            </a:r>
            <a:r>
              <a:rPr sz="9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speed</a:t>
            </a:r>
            <a:endParaRPr sz="900">
              <a:latin typeface="Arial"/>
              <a:cs typeface="Arial"/>
            </a:endParaRPr>
          </a:p>
        </p:txBody>
      </p:sp>
      <p:sp>
        <p:nvSpPr>
          <p:cNvPr id="2597" name="object 2597"/>
          <p:cNvSpPr txBox="1"/>
          <p:nvPr/>
        </p:nvSpPr>
        <p:spPr>
          <a:xfrm>
            <a:off x="2657652" y="4369613"/>
            <a:ext cx="3429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y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osin</a:t>
            </a:r>
            <a:endParaRPr sz="800">
              <a:latin typeface="Arial"/>
              <a:cs typeface="Arial"/>
            </a:endParaRPr>
          </a:p>
        </p:txBody>
      </p:sp>
      <p:sp>
        <p:nvSpPr>
          <p:cNvPr id="2598" name="object 2598"/>
          <p:cNvSpPr/>
          <p:nvPr/>
        </p:nvSpPr>
        <p:spPr>
          <a:xfrm>
            <a:off x="2595181" y="4316184"/>
            <a:ext cx="1052195" cy="230504"/>
          </a:xfrm>
          <a:custGeom>
            <a:avLst/>
            <a:gdLst/>
            <a:ahLst/>
            <a:cxnLst/>
            <a:rect l="l" t="t" r="r" b="b"/>
            <a:pathLst>
              <a:path w="1052195" h="230504">
                <a:moveTo>
                  <a:pt x="1052042" y="0"/>
                </a:moveTo>
                <a:lnTo>
                  <a:pt x="0" y="0"/>
                </a:lnTo>
                <a:lnTo>
                  <a:pt x="0" y="230225"/>
                </a:lnTo>
                <a:lnTo>
                  <a:pt x="1052042" y="230225"/>
                </a:lnTo>
                <a:lnTo>
                  <a:pt x="105204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9" name="object 2599"/>
          <p:cNvSpPr txBox="1"/>
          <p:nvPr/>
        </p:nvSpPr>
        <p:spPr>
          <a:xfrm>
            <a:off x="2657652" y="4638561"/>
            <a:ext cx="249554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2600" name="object 2600"/>
          <p:cNvSpPr/>
          <p:nvPr/>
        </p:nvSpPr>
        <p:spPr>
          <a:xfrm>
            <a:off x="2595181" y="4585132"/>
            <a:ext cx="1052195" cy="230504"/>
          </a:xfrm>
          <a:custGeom>
            <a:avLst/>
            <a:gdLst/>
            <a:ahLst/>
            <a:cxnLst/>
            <a:rect l="l" t="t" r="r" b="b"/>
            <a:pathLst>
              <a:path w="1052195" h="230504">
                <a:moveTo>
                  <a:pt x="1052042" y="0"/>
                </a:moveTo>
                <a:lnTo>
                  <a:pt x="0" y="0"/>
                </a:lnTo>
                <a:lnTo>
                  <a:pt x="0" y="230225"/>
                </a:lnTo>
                <a:lnTo>
                  <a:pt x="1052042" y="230225"/>
                </a:lnTo>
                <a:lnTo>
                  <a:pt x="105204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1" name="object 2601"/>
          <p:cNvSpPr txBox="1"/>
          <p:nvPr/>
        </p:nvSpPr>
        <p:spPr>
          <a:xfrm>
            <a:off x="2657652" y="4902388"/>
            <a:ext cx="783590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Myosin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cross- 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bridges attach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actin</a:t>
            </a:r>
            <a:r>
              <a:rPr sz="800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filaments</a:t>
            </a:r>
            <a:endParaRPr sz="800">
              <a:latin typeface="Arial"/>
              <a:cs typeface="Arial"/>
            </a:endParaRPr>
          </a:p>
        </p:txBody>
      </p:sp>
      <p:sp>
        <p:nvSpPr>
          <p:cNvPr id="2602" name="object 2602"/>
          <p:cNvSpPr/>
          <p:nvPr/>
        </p:nvSpPr>
        <p:spPr>
          <a:xfrm>
            <a:off x="2595181" y="4854080"/>
            <a:ext cx="1052195" cy="484505"/>
          </a:xfrm>
          <a:custGeom>
            <a:avLst/>
            <a:gdLst/>
            <a:ahLst/>
            <a:cxnLst/>
            <a:rect l="l" t="t" r="r" b="b"/>
            <a:pathLst>
              <a:path w="1052195" h="484504">
                <a:moveTo>
                  <a:pt x="1052042" y="0"/>
                </a:moveTo>
                <a:lnTo>
                  <a:pt x="0" y="0"/>
                </a:lnTo>
                <a:lnTo>
                  <a:pt x="0" y="484200"/>
                </a:lnTo>
                <a:lnTo>
                  <a:pt x="1052042" y="484200"/>
                </a:lnTo>
                <a:lnTo>
                  <a:pt x="105204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3" name="object 2603"/>
          <p:cNvSpPr txBox="1"/>
          <p:nvPr/>
        </p:nvSpPr>
        <p:spPr>
          <a:xfrm>
            <a:off x="2657652" y="5756779"/>
            <a:ext cx="897255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Actin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pulled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together and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length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reduced</a:t>
            </a:r>
            <a:endParaRPr sz="800">
              <a:latin typeface="Arial"/>
              <a:cs typeface="Arial"/>
            </a:endParaRPr>
          </a:p>
        </p:txBody>
      </p:sp>
      <p:sp>
        <p:nvSpPr>
          <p:cNvPr id="2604" name="object 2604"/>
          <p:cNvSpPr/>
          <p:nvPr/>
        </p:nvSpPr>
        <p:spPr>
          <a:xfrm>
            <a:off x="2595181" y="5708459"/>
            <a:ext cx="1052195" cy="484505"/>
          </a:xfrm>
          <a:custGeom>
            <a:avLst/>
            <a:gdLst/>
            <a:ahLst/>
            <a:cxnLst/>
            <a:rect l="l" t="t" r="r" b="b"/>
            <a:pathLst>
              <a:path w="1052195" h="484504">
                <a:moveTo>
                  <a:pt x="1052042" y="0"/>
                </a:moveTo>
                <a:lnTo>
                  <a:pt x="0" y="0"/>
                </a:lnTo>
                <a:lnTo>
                  <a:pt x="0" y="484212"/>
                </a:lnTo>
                <a:lnTo>
                  <a:pt x="1052042" y="484212"/>
                </a:lnTo>
                <a:lnTo>
                  <a:pt x="1052042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5" name="object 2605"/>
          <p:cNvSpPr/>
          <p:nvPr/>
        </p:nvSpPr>
        <p:spPr>
          <a:xfrm>
            <a:off x="3650399" y="4690262"/>
            <a:ext cx="514350" cy="0"/>
          </a:xfrm>
          <a:custGeom>
            <a:avLst/>
            <a:gdLst/>
            <a:ahLst/>
            <a:cxnLst/>
            <a:rect l="l" t="t" r="r" b="b"/>
            <a:pathLst>
              <a:path w="514350">
                <a:moveTo>
                  <a:pt x="514121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6" name="object 2606"/>
          <p:cNvSpPr/>
          <p:nvPr/>
        </p:nvSpPr>
        <p:spPr>
          <a:xfrm>
            <a:off x="4164520" y="467756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7" name="object 2607"/>
          <p:cNvSpPr/>
          <p:nvPr/>
        </p:nvSpPr>
        <p:spPr>
          <a:xfrm>
            <a:off x="3650399" y="5096180"/>
            <a:ext cx="813435" cy="0"/>
          </a:xfrm>
          <a:custGeom>
            <a:avLst/>
            <a:gdLst/>
            <a:ahLst/>
            <a:cxnLst/>
            <a:rect l="l" t="t" r="r" b="b"/>
            <a:pathLst>
              <a:path w="813435">
                <a:moveTo>
                  <a:pt x="812926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8" name="object 2608"/>
          <p:cNvSpPr/>
          <p:nvPr/>
        </p:nvSpPr>
        <p:spPr>
          <a:xfrm>
            <a:off x="4463326" y="508348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9" name="object 2609"/>
          <p:cNvSpPr/>
          <p:nvPr/>
        </p:nvSpPr>
        <p:spPr>
          <a:xfrm>
            <a:off x="3650399" y="5950572"/>
            <a:ext cx="1343025" cy="0"/>
          </a:xfrm>
          <a:custGeom>
            <a:avLst/>
            <a:gdLst/>
            <a:ahLst/>
            <a:cxnLst/>
            <a:rect l="l" t="t" r="r" b="b"/>
            <a:pathLst>
              <a:path w="1343025">
                <a:moveTo>
                  <a:pt x="1343025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0" name="object 2610"/>
          <p:cNvSpPr/>
          <p:nvPr/>
        </p:nvSpPr>
        <p:spPr>
          <a:xfrm>
            <a:off x="4993424" y="593787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1" name="object 2611"/>
          <p:cNvSpPr/>
          <p:nvPr/>
        </p:nvSpPr>
        <p:spPr>
          <a:xfrm>
            <a:off x="3650399" y="4431296"/>
            <a:ext cx="1258570" cy="0"/>
          </a:xfrm>
          <a:custGeom>
            <a:avLst/>
            <a:gdLst/>
            <a:ahLst/>
            <a:cxnLst/>
            <a:rect l="l" t="t" r="r" b="b"/>
            <a:pathLst>
              <a:path w="1258570">
                <a:moveTo>
                  <a:pt x="1258430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2" name="object 2612"/>
          <p:cNvSpPr/>
          <p:nvPr/>
        </p:nvSpPr>
        <p:spPr>
          <a:xfrm>
            <a:off x="4908829" y="441859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3" name="object 2613"/>
          <p:cNvSpPr/>
          <p:nvPr/>
        </p:nvSpPr>
        <p:spPr>
          <a:xfrm>
            <a:off x="324002" y="3381895"/>
            <a:ext cx="1728470" cy="3529965"/>
          </a:xfrm>
          <a:custGeom>
            <a:avLst/>
            <a:gdLst/>
            <a:ahLst/>
            <a:cxnLst/>
            <a:rect l="l" t="t" r="r" b="b"/>
            <a:pathLst>
              <a:path w="1728470" h="3529965">
                <a:moveTo>
                  <a:pt x="0" y="3529393"/>
                </a:moveTo>
                <a:lnTo>
                  <a:pt x="1728000" y="3529393"/>
                </a:lnTo>
                <a:lnTo>
                  <a:pt x="1728000" y="0"/>
                </a:lnTo>
                <a:lnTo>
                  <a:pt x="0" y="0"/>
                </a:lnTo>
                <a:lnTo>
                  <a:pt x="0" y="3529393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4" name="object 2614"/>
          <p:cNvSpPr/>
          <p:nvPr/>
        </p:nvSpPr>
        <p:spPr>
          <a:xfrm>
            <a:off x="324002" y="3920363"/>
            <a:ext cx="1728470" cy="2990850"/>
          </a:xfrm>
          <a:custGeom>
            <a:avLst/>
            <a:gdLst/>
            <a:ahLst/>
            <a:cxnLst/>
            <a:rect l="l" t="t" r="r" b="b"/>
            <a:pathLst>
              <a:path w="1728470" h="2990850">
                <a:moveTo>
                  <a:pt x="0" y="2990850"/>
                </a:moveTo>
                <a:lnTo>
                  <a:pt x="1728000" y="2990850"/>
                </a:lnTo>
                <a:lnTo>
                  <a:pt x="1728000" y="0"/>
                </a:lnTo>
                <a:lnTo>
                  <a:pt x="0" y="0"/>
                </a:lnTo>
                <a:lnTo>
                  <a:pt x="0" y="2990850"/>
                </a:lnTo>
                <a:close/>
              </a:path>
            </a:pathLst>
          </a:custGeom>
          <a:solidFill>
            <a:srgbClr val="A8005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5" name="object 2615"/>
          <p:cNvSpPr/>
          <p:nvPr/>
        </p:nvSpPr>
        <p:spPr>
          <a:xfrm>
            <a:off x="336702" y="3390773"/>
            <a:ext cx="0" cy="529590"/>
          </a:xfrm>
          <a:custGeom>
            <a:avLst/>
            <a:gdLst/>
            <a:ahLst/>
            <a:cxnLst/>
            <a:rect l="l" t="t" r="r" b="b"/>
            <a:pathLst>
              <a:path h="529589">
                <a:moveTo>
                  <a:pt x="0" y="0"/>
                </a:moveTo>
                <a:lnTo>
                  <a:pt x="0" y="529589"/>
                </a:lnTo>
              </a:path>
            </a:pathLst>
          </a:custGeom>
          <a:ln w="25400">
            <a:solidFill>
              <a:srgbClr val="A8005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6" name="object 2616"/>
          <p:cNvSpPr/>
          <p:nvPr/>
        </p:nvSpPr>
        <p:spPr>
          <a:xfrm>
            <a:off x="1988997" y="3390900"/>
            <a:ext cx="63500" cy="529590"/>
          </a:xfrm>
          <a:custGeom>
            <a:avLst/>
            <a:gdLst/>
            <a:ahLst/>
            <a:cxnLst/>
            <a:rect l="l" t="t" r="r" b="b"/>
            <a:pathLst>
              <a:path w="63500" h="529589">
                <a:moveTo>
                  <a:pt x="63004" y="0"/>
                </a:moveTo>
                <a:lnTo>
                  <a:pt x="0" y="0"/>
                </a:lnTo>
                <a:lnTo>
                  <a:pt x="0" y="529501"/>
                </a:lnTo>
                <a:lnTo>
                  <a:pt x="63004" y="529501"/>
                </a:lnTo>
                <a:lnTo>
                  <a:pt x="63004" y="0"/>
                </a:lnTo>
                <a:close/>
              </a:path>
            </a:pathLst>
          </a:custGeom>
          <a:solidFill>
            <a:srgbClr val="A8005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7" name="object 2617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8" name="object 2618"/>
          <p:cNvSpPr/>
          <p:nvPr/>
        </p:nvSpPr>
        <p:spPr>
          <a:xfrm>
            <a:off x="324002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9" name="object 2619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1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0" name="object 2620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1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1" name="object 2621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2" name="object 2622"/>
          <p:cNvSpPr/>
          <p:nvPr/>
        </p:nvSpPr>
        <p:spPr>
          <a:xfrm>
            <a:off x="656462" y="1690179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76"/>
                </a:lnTo>
                <a:lnTo>
                  <a:pt x="91833" y="105676"/>
                </a:lnTo>
                <a:lnTo>
                  <a:pt x="91833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3" name="object 2623"/>
          <p:cNvSpPr/>
          <p:nvPr/>
        </p:nvSpPr>
        <p:spPr>
          <a:xfrm>
            <a:off x="550798" y="1598358"/>
            <a:ext cx="303530" cy="92075"/>
          </a:xfrm>
          <a:custGeom>
            <a:avLst/>
            <a:gdLst/>
            <a:ahLst/>
            <a:cxnLst/>
            <a:rect l="l" t="t" r="r" b="b"/>
            <a:pathLst>
              <a:path w="303530" h="92075">
                <a:moveTo>
                  <a:pt x="303161" y="0"/>
                </a:moveTo>
                <a:lnTo>
                  <a:pt x="0" y="0"/>
                </a:lnTo>
                <a:lnTo>
                  <a:pt x="0" y="91821"/>
                </a:lnTo>
                <a:lnTo>
                  <a:pt x="303161" y="91821"/>
                </a:lnTo>
                <a:lnTo>
                  <a:pt x="303161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4" name="object 2624"/>
          <p:cNvSpPr/>
          <p:nvPr/>
        </p:nvSpPr>
        <p:spPr>
          <a:xfrm>
            <a:off x="656462" y="1492694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64"/>
                </a:lnTo>
                <a:lnTo>
                  <a:pt x="91833" y="105664"/>
                </a:lnTo>
                <a:lnTo>
                  <a:pt x="91833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5" name="object 2625"/>
          <p:cNvSpPr/>
          <p:nvPr/>
        </p:nvSpPr>
        <p:spPr>
          <a:xfrm>
            <a:off x="324002" y="3381895"/>
            <a:ext cx="25400" cy="9004"/>
          </a:xfrm>
          <a:prstGeom prst="rect">
            <a:avLst/>
          </a:prstGeom>
          <a:blipFill>
            <a:blip r:embed="rId1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6" name="object 2626"/>
          <p:cNvSpPr/>
          <p:nvPr/>
        </p:nvSpPr>
        <p:spPr>
          <a:xfrm>
            <a:off x="324002" y="1973643"/>
            <a:ext cx="1728000" cy="1417243"/>
          </a:xfrm>
          <a:prstGeom prst="rect">
            <a:avLst/>
          </a:prstGeom>
          <a:blipFill>
            <a:blip r:embed="rId1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7" name="object 2627"/>
          <p:cNvSpPr/>
          <p:nvPr/>
        </p:nvSpPr>
        <p:spPr>
          <a:xfrm>
            <a:off x="2037549" y="1877225"/>
            <a:ext cx="14452" cy="17221"/>
          </a:xfrm>
          <a:prstGeom prst="rect">
            <a:avLst/>
          </a:prstGeom>
          <a:blipFill>
            <a:blip r:embed="rId1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8" name="object 2628"/>
          <p:cNvSpPr/>
          <p:nvPr/>
        </p:nvSpPr>
        <p:spPr>
          <a:xfrm>
            <a:off x="1966569" y="1894446"/>
            <a:ext cx="85432" cy="79197"/>
          </a:xfrm>
          <a:prstGeom prst="rect">
            <a:avLst/>
          </a:prstGeom>
          <a:blipFill>
            <a:blip r:embed="rId1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9" name="object 2629"/>
          <p:cNvSpPr txBox="1"/>
          <p:nvPr/>
        </p:nvSpPr>
        <p:spPr>
          <a:xfrm>
            <a:off x="1103299" y="1478710"/>
            <a:ext cx="699770" cy="473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75" dirty="0">
                <a:solidFill>
                  <a:srgbClr val="F598B1"/>
                </a:solidFill>
                <a:latin typeface="Arial"/>
                <a:cs typeface="Arial"/>
              </a:rPr>
              <a:t>H</a:t>
            </a:r>
            <a:r>
              <a:rPr sz="2000" spc="-600" dirty="0">
                <a:solidFill>
                  <a:srgbClr val="F598B1"/>
                </a:solidFill>
                <a:latin typeface="Arial"/>
                <a:cs typeface="Arial"/>
              </a:rPr>
              <a:t>E</a:t>
            </a:r>
            <a:r>
              <a:rPr sz="2000" spc="-440" dirty="0">
                <a:solidFill>
                  <a:srgbClr val="F598B1"/>
                </a:solidFill>
                <a:latin typeface="Arial"/>
                <a:cs typeface="Arial"/>
              </a:rPr>
              <a:t>L</a:t>
            </a:r>
            <a:r>
              <a:rPr sz="2000" spc="-525" dirty="0">
                <a:solidFill>
                  <a:srgbClr val="F598B1"/>
                </a:solidFill>
                <a:latin typeface="Arial"/>
                <a:cs typeface="Arial"/>
              </a:rPr>
              <a:t>P</a:t>
            </a:r>
            <a:r>
              <a:rPr sz="2000" spc="-560" dirty="0">
                <a:solidFill>
                  <a:srgbClr val="F598B1"/>
                </a:solidFill>
                <a:latin typeface="Arial"/>
                <a:cs typeface="Arial"/>
              </a:rPr>
              <a:t>F</a:t>
            </a:r>
            <a:r>
              <a:rPr sz="2000" spc="-590" dirty="0">
                <a:solidFill>
                  <a:srgbClr val="F598B1"/>
                </a:solidFill>
                <a:latin typeface="Arial"/>
                <a:cs typeface="Arial"/>
              </a:rPr>
              <a:t>U</a:t>
            </a:r>
            <a:r>
              <a:rPr sz="2000" spc="-290" dirty="0">
                <a:solidFill>
                  <a:srgbClr val="F598B1"/>
                </a:solidFill>
                <a:latin typeface="Arial"/>
                <a:cs typeface="Arial"/>
              </a:rPr>
              <a:t>L  </a:t>
            </a:r>
            <a:r>
              <a:rPr sz="2000" spc="-450" dirty="0">
                <a:solidFill>
                  <a:srgbClr val="F598B1"/>
                </a:solidFill>
                <a:latin typeface="Arial"/>
                <a:cs typeface="Arial"/>
              </a:rPr>
              <a:t>HINT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2630" name="object 2630"/>
          <p:cNvSpPr txBox="1"/>
          <p:nvPr/>
        </p:nvSpPr>
        <p:spPr>
          <a:xfrm>
            <a:off x="509300" y="2068251"/>
            <a:ext cx="1120140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Think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Sarcomeres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like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match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boxes:</a:t>
            </a:r>
            <a:endParaRPr sz="800">
              <a:latin typeface="Arial"/>
              <a:cs typeface="Arial"/>
            </a:endParaRPr>
          </a:p>
        </p:txBody>
      </p:sp>
      <p:sp>
        <p:nvSpPr>
          <p:cNvPr id="2631" name="object 2631"/>
          <p:cNvSpPr txBox="1"/>
          <p:nvPr/>
        </p:nvSpPr>
        <p:spPr>
          <a:xfrm>
            <a:off x="509300" y="2464267"/>
            <a:ext cx="1316355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draw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Myosin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(thick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protein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filament)</a:t>
            </a:r>
            <a:endParaRPr sz="800">
              <a:latin typeface="Arial"/>
              <a:cs typeface="Arial"/>
            </a:endParaRPr>
          </a:p>
        </p:txBody>
      </p:sp>
      <p:sp>
        <p:nvSpPr>
          <p:cNvPr id="2632" name="object 2632"/>
          <p:cNvSpPr txBox="1"/>
          <p:nvPr/>
        </p:nvSpPr>
        <p:spPr>
          <a:xfrm>
            <a:off x="509300" y="3924055"/>
            <a:ext cx="1285875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outside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box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Actin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(thin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protein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filament)</a:t>
            </a:r>
            <a:endParaRPr sz="800">
              <a:latin typeface="Arial"/>
              <a:cs typeface="Arial"/>
            </a:endParaRPr>
          </a:p>
        </p:txBody>
      </p:sp>
      <p:sp>
        <p:nvSpPr>
          <p:cNvPr id="2633" name="object 2633"/>
          <p:cNvSpPr txBox="1"/>
          <p:nvPr/>
        </p:nvSpPr>
        <p:spPr>
          <a:xfrm>
            <a:off x="509300" y="4391050"/>
            <a:ext cx="1356360" cy="21424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75260">
              <a:lnSpc>
                <a:spcPct val="114599"/>
              </a:lnSpc>
            </a:pP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When you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want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close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box, making it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shorter,  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draw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slides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inside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endParaRPr sz="800">
              <a:latin typeface="Arial"/>
              <a:cs typeface="Arial"/>
            </a:endParaRPr>
          </a:p>
          <a:p>
            <a:pPr marL="12700" marR="73660">
              <a:lnSpc>
                <a:spcPct val="114599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outer box. 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If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you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had 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chain  of these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matchboxes 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(end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on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end)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this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process  occurred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at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same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time  then 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whole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length of the  chain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would</a:t>
            </a:r>
            <a:r>
              <a:rPr sz="8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shorten.</a:t>
            </a:r>
            <a:endParaRPr sz="800">
              <a:latin typeface="Arial"/>
              <a:cs typeface="Arial"/>
            </a:endParaRPr>
          </a:p>
          <a:p>
            <a:pPr marL="12700" marR="161290" algn="just">
              <a:lnSpc>
                <a:spcPct val="114599"/>
              </a:lnSpc>
              <a:spcBef>
                <a:spcPts val="280"/>
              </a:spcBef>
            </a:pP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simple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terms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this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how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actin and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myosin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work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shorten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(contract)</a:t>
            </a: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your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muscles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sliding filament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theory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make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your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muscles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work.</a:t>
            </a:r>
            <a:endParaRPr sz="800">
              <a:latin typeface="Arial"/>
              <a:cs typeface="Arial"/>
            </a:endParaRPr>
          </a:p>
        </p:txBody>
      </p:sp>
      <p:sp>
        <p:nvSpPr>
          <p:cNvPr id="2634" name="object 2634"/>
          <p:cNvSpPr/>
          <p:nvPr/>
        </p:nvSpPr>
        <p:spPr>
          <a:xfrm>
            <a:off x="349402" y="2790240"/>
            <a:ext cx="1639595" cy="1130160"/>
          </a:xfrm>
          <a:prstGeom prst="rect">
            <a:avLst/>
          </a:prstGeom>
          <a:blipFill>
            <a:blip r:embed="rId1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5" name="object 2635"/>
          <p:cNvSpPr/>
          <p:nvPr/>
        </p:nvSpPr>
        <p:spPr>
          <a:xfrm>
            <a:off x="386667" y="2812846"/>
            <a:ext cx="1587712" cy="1053528"/>
          </a:xfrm>
          <a:prstGeom prst="rect">
            <a:avLst/>
          </a:prstGeom>
          <a:blipFill>
            <a:blip r:embed="rId1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6" name="object 2636"/>
          <p:cNvSpPr/>
          <p:nvPr/>
        </p:nvSpPr>
        <p:spPr>
          <a:xfrm>
            <a:off x="1382394" y="3167786"/>
            <a:ext cx="0" cy="753110"/>
          </a:xfrm>
          <a:custGeom>
            <a:avLst/>
            <a:gdLst/>
            <a:ahLst/>
            <a:cxnLst/>
            <a:rect l="l" t="t" r="r" b="b"/>
            <a:pathLst>
              <a:path h="753110">
                <a:moveTo>
                  <a:pt x="0" y="0"/>
                </a:moveTo>
                <a:lnTo>
                  <a:pt x="0" y="752614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7" name="object 2637"/>
          <p:cNvSpPr/>
          <p:nvPr/>
        </p:nvSpPr>
        <p:spPr>
          <a:xfrm>
            <a:off x="1369694" y="314238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8" name="object 2638"/>
          <p:cNvSpPr/>
          <p:nvPr/>
        </p:nvSpPr>
        <p:spPr>
          <a:xfrm>
            <a:off x="488861" y="2768396"/>
            <a:ext cx="306705" cy="561975"/>
          </a:xfrm>
          <a:custGeom>
            <a:avLst/>
            <a:gdLst/>
            <a:ahLst/>
            <a:cxnLst/>
            <a:rect l="l" t="t" r="r" b="b"/>
            <a:pathLst>
              <a:path w="306705" h="561975">
                <a:moveTo>
                  <a:pt x="0" y="561733"/>
                </a:moveTo>
                <a:lnTo>
                  <a:pt x="306705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9" name="object 2639"/>
          <p:cNvSpPr/>
          <p:nvPr/>
        </p:nvSpPr>
        <p:spPr>
          <a:xfrm>
            <a:off x="468274" y="3326803"/>
            <a:ext cx="29209" cy="29209"/>
          </a:xfrm>
          <a:custGeom>
            <a:avLst/>
            <a:gdLst/>
            <a:ahLst/>
            <a:cxnLst/>
            <a:rect l="l" t="t" r="r" b="b"/>
            <a:pathLst>
              <a:path w="29209" h="29210">
                <a:moveTo>
                  <a:pt x="20053" y="3073"/>
                </a:moveTo>
                <a:lnTo>
                  <a:pt x="13741" y="0"/>
                </a:lnTo>
                <a:lnTo>
                  <a:pt x="6159" y="2578"/>
                </a:lnTo>
                <a:lnTo>
                  <a:pt x="3073" y="8902"/>
                </a:lnTo>
                <a:lnTo>
                  <a:pt x="0" y="15201"/>
                </a:lnTo>
                <a:lnTo>
                  <a:pt x="2628" y="22821"/>
                </a:lnTo>
                <a:lnTo>
                  <a:pt x="8928" y="25895"/>
                </a:lnTo>
                <a:lnTo>
                  <a:pt x="15240" y="28968"/>
                </a:lnTo>
                <a:lnTo>
                  <a:pt x="22834" y="26339"/>
                </a:lnTo>
                <a:lnTo>
                  <a:pt x="25908" y="20040"/>
                </a:lnTo>
                <a:lnTo>
                  <a:pt x="28994" y="13715"/>
                </a:lnTo>
                <a:lnTo>
                  <a:pt x="26352" y="6159"/>
                </a:lnTo>
                <a:lnTo>
                  <a:pt x="20053" y="3073"/>
                </a:lnTo>
                <a:close/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0" name="object 2640"/>
          <p:cNvSpPr txBox="1"/>
          <p:nvPr/>
        </p:nvSpPr>
        <p:spPr>
          <a:xfrm>
            <a:off x="8269096" y="1232938"/>
            <a:ext cx="4204335" cy="7092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Take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Bicep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curl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whilst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raising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weight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upward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phase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Biceps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Brachii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works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concentrically.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hold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weight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still half way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movement this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would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still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working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Biceps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Brachii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but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now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isometrically.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If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returned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weight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start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position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lowering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would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working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eccentrically.</a:t>
            </a:r>
            <a:endParaRPr sz="900">
              <a:latin typeface="Arial"/>
              <a:cs typeface="Arial"/>
            </a:endParaRPr>
          </a:p>
        </p:txBody>
      </p:sp>
      <p:sp>
        <p:nvSpPr>
          <p:cNvPr id="2641" name="object 2641"/>
          <p:cNvSpPr txBox="1"/>
          <p:nvPr/>
        </p:nvSpPr>
        <p:spPr>
          <a:xfrm>
            <a:off x="8281796" y="2094941"/>
            <a:ext cx="4248150" cy="254000"/>
          </a:xfrm>
          <a:prstGeom prst="rect">
            <a:avLst/>
          </a:prstGeom>
          <a:solidFill>
            <a:srgbClr val="F08164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ROLES</a:t>
            </a:r>
            <a:r>
              <a:rPr sz="1500" spc="-1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MUSCLES</a:t>
            </a:r>
            <a:endParaRPr sz="1500">
              <a:latin typeface="Arial"/>
              <a:cs typeface="Arial"/>
            </a:endParaRPr>
          </a:p>
        </p:txBody>
      </p:sp>
      <p:sp>
        <p:nvSpPr>
          <p:cNvPr id="2642" name="object 2642"/>
          <p:cNvSpPr txBox="1"/>
          <p:nvPr/>
        </p:nvSpPr>
        <p:spPr>
          <a:xfrm>
            <a:off x="8269096" y="2456329"/>
            <a:ext cx="4055110" cy="42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movement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achieved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groups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muscles coordinating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working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together using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various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combinations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muscle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four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roles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categorised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during movement.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categories</a:t>
            </a:r>
            <a:r>
              <a:rPr sz="900" spc="1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are:</a:t>
            </a:r>
            <a:endParaRPr sz="900">
              <a:latin typeface="Arial"/>
              <a:cs typeface="Arial"/>
            </a:endParaRPr>
          </a:p>
        </p:txBody>
      </p:sp>
      <p:sp>
        <p:nvSpPr>
          <p:cNvPr id="2643" name="object 2643"/>
          <p:cNvSpPr/>
          <p:nvPr/>
        </p:nvSpPr>
        <p:spPr>
          <a:xfrm>
            <a:off x="12624803" y="7464856"/>
            <a:ext cx="1850148" cy="2648712"/>
          </a:xfrm>
          <a:prstGeom prst="rect">
            <a:avLst/>
          </a:prstGeom>
          <a:blipFill>
            <a:blip r:embed="rId1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4" name="object 2644"/>
          <p:cNvSpPr/>
          <p:nvPr/>
        </p:nvSpPr>
        <p:spPr>
          <a:xfrm>
            <a:off x="12702823" y="7473280"/>
            <a:ext cx="1696689" cy="2498721"/>
          </a:xfrm>
          <a:prstGeom prst="rect">
            <a:avLst/>
          </a:prstGeom>
          <a:blipFill>
            <a:blip r:embed="rId1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5" name="object 2645"/>
          <p:cNvSpPr/>
          <p:nvPr/>
        </p:nvSpPr>
        <p:spPr>
          <a:xfrm>
            <a:off x="12796747" y="7574580"/>
            <a:ext cx="1532408" cy="2208204"/>
          </a:xfrm>
          <a:prstGeom prst="rect">
            <a:avLst/>
          </a:prstGeom>
          <a:blipFill>
            <a:blip r:embed="rId1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6" name="object 2646"/>
          <p:cNvSpPr/>
          <p:nvPr/>
        </p:nvSpPr>
        <p:spPr>
          <a:xfrm>
            <a:off x="13963471" y="7603961"/>
            <a:ext cx="436550" cy="597635"/>
          </a:xfrm>
          <a:prstGeom prst="rect">
            <a:avLst/>
          </a:prstGeom>
          <a:blipFill>
            <a:blip r:embed="rId1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7" name="object 2647"/>
          <p:cNvSpPr/>
          <p:nvPr/>
        </p:nvSpPr>
        <p:spPr>
          <a:xfrm>
            <a:off x="13202792" y="7735989"/>
            <a:ext cx="535813" cy="343954"/>
          </a:xfrm>
          <a:prstGeom prst="rect">
            <a:avLst/>
          </a:prstGeom>
          <a:blipFill>
            <a:blip r:embed="rId1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8" name="object 2648"/>
          <p:cNvSpPr/>
          <p:nvPr/>
        </p:nvSpPr>
        <p:spPr>
          <a:xfrm>
            <a:off x="13163931" y="8044307"/>
            <a:ext cx="504698" cy="345122"/>
          </a:xfrm>
          <a:prstGeom prst="rect">
            <a:avLst/>
          </a:prstGeom>
          <a:blipFill>
            <a:blip r:embed="rId1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9" name="object 2649"/>
          <p:cNvSpPr/>
          <p:nvPr/>
        </p:nvSpPr>
        <p:spPr>
          <a:xfrm>
            <a:off x="13113512" y="8356333"/>
            <a:ext cx="551668" cy="365048"/>
          </a:xfrm>
          <a:prstGeom prst="rect">
            <a:avLst/>
          </a:prstGeom>
          <a:blipFill>
            <a:blip r:embed="rId1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0" name="object 2650"/>
          <p:cNvSpPr/>
          <p:nvPr/>
        </p:nvSpPr>
        <p:spPr>
          <a:xfrm>
            <a:off x="13036931" y="8679167"/>
            <a:ext cx="642874" cy="371792"/>
          </a:xfrm>
          <a:prstGeom prst="rect">
            <a:avLst/>
          </a:prstGeom>
          <a:blipFill>
            <a:blip r:embed="rId1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1" name="object 2651"/>
          <p:cNvSpPr txBox="1"/>
          <p:nvPr/>
        </p:nvSpPr>
        <p:spPr>
          <a:xfrm rot="600000">
            <a:off x="12962156" y="9159142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48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2652" name="object 2652"/>
          <p:cNvGraphicFramePr>
            <a:graphicFrameLocks noGrp="1"/>
          </p:cNvGraphicFramePr>
          <p:nvPr/>
        </p:nvGraphicFramePr>
        <p:xfrm>
          <a:off x="8254796" y="3036595"/>
          <a:ext cx="4310380" cy="21393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0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15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199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5452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Role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Function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Example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2859">
                <a:tc>
                  <a:txBody>
                    <a:bodyPr/>
                    <a:lstStyle/>
                    <a:p>
                      <a:pPr marL="95250" marR="14922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Agonist </a:t>
                      </a:r>
                      <a:r>
                        <a:rPr sz="800" spc="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/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Prime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9461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muscle(s)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cause the desired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Bicep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Brachii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Bicep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9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Antagonist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30924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opposite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muscle(s)to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agonist,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needs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relax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allow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take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place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Tricep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Brachii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Bicep</a:t>
                      </a: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2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Synergist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92710" indent="-63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muscle(s)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assist the prime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mover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Brachialis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Bicep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2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Fixator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5494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muscle(s)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stabilise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part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 the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remains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fixed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Deltoids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Bicep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curl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653" name="object 2653"/>
          <p:cNvSpPr/>
          <p:nvPr/>
        </p:nvSpPr>
        <p:spPr>
          <a:xfrm>
            <a:off x="8284971" y="5309120"/>
            <a:ext cx="542290" cy="168275"/>
          </a:xfrm>
          <a:custGeom>
            <a:avLst/>
            <a:gdLst/>
            <a:ahLst/>
            <a:cxnLst/>
            <a:rect l="l" t="t" r="r" b="b"/>
            <a:pathLst>
              <a:path w="542290" h="168275">
                <a:moveTo>
                  <a:pt x="0" y="167652"/>
                </a:moveTo>
                <a:lnTo>
                  <a:pt x="542226" y="167652"/>
                </a:lnTo>
                <a:lnTo>
                  <a:pt x="54222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4" name="object 2654"/>
          <p:cNvSpPr/>
          <p:nvPr/>
        </p:nvSpPr>
        <p:spPr>
          <a:xfrm>
            <a:off x="8281796" y="5309120"/>
            <a:ext cx="545465" cy="0"/>
          </a:xfrm>
          <a:custGeom>
            <a:avLst/>
            <a:gdLst/>
            <a:ahLst/>
            <a:cxnLst/>
            <a:rect l="l" t="t" r="r" b="b"/>
            <a:pathLst>
              <a:path w="545465">
                <a:moveTo>
                  <a:pt x="0" y="0"/>
                </a:moveTo>
                <a:lnTo>
                  <a:pt x="5454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5" name="object 2655"/>
          <p:cNvSpPr/>
          <p:nvPr/>
        </p:nvSpPr>
        <p:spPr>
          <a:xfrm>
            <a:off x="8284971" y="531229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6" name="object 2656"/>
          <p:cNvSpPr/>
          <p:nvPr/>
        </p:nvSpPr>
        <p:spPr>
          <a:xfrm>
            <a:off x="8281796" y="5476773"/>
            <a:ext cx="545465" cy="0"/>
          </a:xfrm>
          <a:custGeom>
            <a:avLst/>
            <a:gdLst/>
            <a:ahLst/>
            <a:cxnLst/>
            <a:rect l="l" t="t" r="r" b="b"/>
            <a:pathLst>
              <a:path w="545465">
                <a:moveTo>
                  <a:pt x="0" y="0"/>
                </a:moveTo>
                <a:lnTo>
                  <a:pt x="5454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7" name="object 2657"/>
          <p:cNvSpPr/>
          <p:nvPr/>
        </p:nvSpPr>
        <p:spPr>
          <a:xfrm>
            <a:off x="8827198" y="5309120"/>
            <a:ext cx="2232025" cy="0"/>
          </a:xfrm>
          <a:custGeom>
            <a:avLst/>
            <a:gdLst/>
            <a:ahLst/>
            <a:cxnLst/>
            <a:rect l="l" t="t" r="r" b="b"/>
            <a:pathLst>
              <a:path w="2232025">
                <a:moveTo>
                  <a:pt x="0" y="0"/>
                </a:moveTo>
                <a:lnTo>
                  <a:pt x="22319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8" name="object 2658"/>
          <p:cNvSpPr/>
          <p:nvPr/>
        </p:nvSpPr>
        <p:spPr>
          <a:xfrm>
            <a:off x="8827198" y="531229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9" name="object 2659"/>
          <p:cNvSpPr/>
          <p:nvPr/>
        </p:nvSpPr>
        <p:spPr>
          <a:xfrm>
            <a:off x="11056022" y="531229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0" name="object 2660"/>
          <p:cNvSpPr/>
          <p:nvPr/>
        </p:nvSpPr>
        <p:spPr>
          <a:xfrm>
            <a:off x="8827198" y="5476773"/>
            <a:ext cx="2232025" cy="0"/>
          </a:xfrm>
          <a:custGeom>
            <a:avLst/>
            <a:gdLst/>
            <a:ahLst/>
            <a:cxnLst/>
            <a:rect l="l" t="t" r="r" b="b"/>
            <a:pathLst>
              <a:path w="2232025">
                <a:moveTo>
                  <a:pt x="0" y="0"/>
                </a:moveTo>
                <a:lnTo>
                  <a:pt x="22319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1" name="object 2661"/>
          <p:cNvSpPr txBox="1"/>
          <p:nvPr/>
        </p:nvSpPr>
        <p:spPr>
          <a:xfrm>
            <a:off x="8311870" y="5326570"/>
            <a:ext cx="4711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2.4</a:t>
            </a:r>
            <a:endParaRPr sz="800">
              <a:latin typeface="Arial"/>
              <a:cs typeface="Arial"/>
            </a:endParaRPr>
          </a:p>
        </p:txBody>
      </p:sp>
      <p:sp>
        <p:nvSpPr>
          <p:cNvPr id="2662" name="object 2662"/>
          <p:cNvSpPr txBox="1"/>
          <p:nvPr/>
        </p:nvSpPr>
        <p:spPr>
          <a:xfrm>
            <a:off x="8854099" y="5327678"/>
            <a:ext cx="212852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showing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roles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 during</a:t>
            </a:r>
            <a:r>
              <a:rPr sz="8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movement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2663" name="object 2663"/>
          <p:cNvSpPr/>
          <p:nvPr/>
        </p:nvSpPr>
        <p:spPr>
          <a:xfrm>
            <a:off x="8284971" y="9699142"/>
            <a:ext cx="535305" cy="167640"/>
          </a:xfrm>
          <a:custGeom>
            <a:avLst/>
            <a:gdLst/>
            <a:ahLst/>
            <a:cxnLst/>
            <a:rect l="l" t="t" r="r" b="b"/>
            <a:pathLst>
              <a:path w="535304" h="167640">
                <a:moveTo>
                  <a:pt x="0" y="167652"/>
                </a:moveTo>
                <a:lnTo>
                  <a:pt x="535025" y="167652"/>
                </a:lnTo>
                <a:lnTo>
                  <a:pt x="535025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4" name="object 2664"/>
          <p:cNvSpPr/>
          <p:nvPr/>
        </p:nvSpPr>
        <p:spPr>
          <a:xfrm>
            <a:off x="8281796" y="9699142"/>
            <a:ext cx="538480" cy="0"/>
          </a:xfrm>
          <a:custGeom>
            <a:avLst/>
            <a:gdLst/>
            <a:ahLst/>
            <a:cxnLst/>
            <a:rect l="l" t="t" r="r" b="b"/>
            <a:pathLst>
              <a:path w="538479">
                <a:moveTo>
                  <a:pt x="0" y="0"/>
                </a:moveTo>
                <a:lnTo>
                  <a:pt x="5382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5" name="object 2665"/>
          <p:cNvSpPr/>
          <p:nvPr/>
        </p:nvSpPr>
        <p:spPr>
          <a:xfrm>
            <a:off x="8284971" y="9702317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6" name="object 2666"/>
          <p:cNvSpPr/>
          <p:nvPr/>
        </p:nvSpPr>
        <p:spPr>
          <a:xfrm>
            <a:off x="8281796" y="9866795"/>
            <a:ext cx="538480" cy="0"/>
          </a:xfrm>
          <a:custGeom>
            <a:avLst/>
            <a:gdLst/>
            <a:ahLst/>
            <a:cxnLst/>
            <a:rect l="l" t="t" r="r" b="b"/>
            <a:pathLst>
              <a:path w="538479">
                <a:moveTo>
                  <a:pt x="0" y="0"/>
                </a:moveTo>
                <a:lnTo>
                  <a:pt x="5382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7" name="object 2667"/>
          <p:cNvSpPr/>
          <p:nvPr/>
        </p:nvSpPr>
        <p:spPr>
          <a:xfrm>
            <a:off x="8819997" y="9699142"/>
            <a:ext cx="2894965" cy="0"/>
          </a:xfrm>
          <a:custGeom>
            <a:avLst/>
            <a:gdLst/>
            <a:ahLst/>
            <a:cxnLst/>
            <a:rect l="l" t="t" r="r" b="b"/>
            <a:pathLst>
              <a:path w="2894965">
                <a:moveTo>
                  <a:pt x="0" y="0"/>
                </a:moveTo>
                <a:lnTo>
                  <a:pt x="289440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8" name="object 2668"/>
          <p:cNvSpPr/>
          <p:nvPr/>
        </p:nvSpPr>
        <p:spPr>
          <a:xfrm>
            <a:off x="8819997" y="9702317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9" name="object 2669"/>
          <p:cNvSpPr/>
          <p:nvPr/>
        </p:nvSpPr>
        <p:spPr>
          <a:xfrm>
            <a:off x="11711228" y="9702317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0" name="object 2670"/>
          <p:cNvSpPr/>
          <p:nvPr/>
        </p:nvSpPr>
        <p:spPr>
          <a:xfrm>
            <a:off x="8819997" y="9866795"/>
            <a:ext cx="2894965" cy="0"/>
          </a:xfrm>
          <a:custGeom>
            <a:avLst/>
            <a:gdLst/>
            <a:ahLst/>
            <a:cxnLst/>
            <a:rect l="l" t="t" r="r" b="b"/>
            <a:pathLst>
              <a:path w="2894965">
                <a:moveTo>
                  <a:pt x="0" y="0"/>
                </a:moveTo>
                <a:lnTo>
                  <a:pt x="289440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1" name="object 2671"/>
          <p:cNvSpPr txBox="1"/>
          <p:nvPr/>
        </p:nvSpPr>
        <p:spPr>
          <a:xfrm>
            <a:off x="8311870" y="9717699"/>
            <a:ext cx="324802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2.5  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common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agonist/antagonist muscle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pairings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within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  <p:sp>
        <p:nvSpPr>
          <p:cNvPr id="2672" name="object 2672"/>
          <p:cNvSpPr txBox="1"/>
          <p:nvPr/>
        </p:nvSpPr>
        <p:spPr>
          <a:xfrm>
            <a:off x="8281796" y="5746940"/>
            <a:ext cx="4248150" cy="254000"/>
          </a:xfrm>
          <a:prstGeom prst="rect">
            <a:avLst/>
          </a:prstGeom>
          <a:solidFill>
            <a:srgbClr val="F08164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80" dirty="0">
                <a:solidFill>
                  <a:srgbClr val="FFFFFF"/>
                </a:solidFill>
                <a:latin typeface="Arial"/>
                <a:cs typeface="Arial"/>
              </a:rPr>
              <a:t>PAIRINGS</a:t>
            </a:r>
            <a:endParaRPr sz="1500">
              <a:latin typeface="Arial"/>
              <a:cs typeface="Arial"/>
            </a:endParaRPr>
          </a:p>
        </p:txBody>
      </p:sp>
      <p:sp>
        <p:nvSpPr>
          <p:cNvPr id="2673" name="object 2673"/>
          <p:cNvSpPr txBox="1"/>
          <p:nvPr/>
        </p:nvSpPr>
        <p:spPr>
          <a:xfrm>
            <a:off x="8269096" y="6108341"/>
            <a:ext cx="4274820" cy="910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39700">
              <a:lnSpc>
                <a:spcPct val="101899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natural pairing,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agonist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antagonist. Antagonistic pairs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located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opposite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sides 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bone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each muscle brings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900" spc="1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set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movement.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Antagonistic pairs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needed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because 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only exert 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pulling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force,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therefore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muscle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contracts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other lengthens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movement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take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place.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See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table 2.5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Common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pairings:</a:t>
            </a:r>
            <a:endParaRPr sz="900">
              <a:latin typeface="Arial"/>
              <a:cs typeface="Arial"/>
            </a:endParaRPr>
          </a:p>
        </p:txBody>
      </p:sp>
      <p:graphicFrame>
        <p:nvGraphicFramePr>
          <p:cNvPr id="2674" name="object 2674"/>
          <p:cNvGraphicFramePr>
            <a:graphicFrameLocks noGrp="1"/>
          </p:cNvGraphicFramePr>
          <p:nvPr/>
        </p:nvGraphicFramePr>
        <p:xfrm>
          <a:off x="8256599" y="7165797"/>
          <a:ext cx="4307840" cy="23920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347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48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5452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Agonist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Antagonist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081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Deltoids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Latissimus</a:t>
                      </a:r>
                      <a:r>
                        <a:rPr sz="800" spc="-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Dorsi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Pectoralis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Major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Trapezius/Rhomboids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Biceps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Brachii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Triceps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Brachii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5846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Rectus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Abdominis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Erector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Spinae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Hip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Flexors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Gluteus</a:t>
                      </a:r>
                      <a:r>
                        <a:rPr sz="800" spc="-10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Maximus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Quadriceps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Hamstrings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AF9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Tibialis</a:t>
                      </a: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Anterior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Gastrocnemius/Soleus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081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081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261" y="10382770"/>
            <a:ext cx="123190" cy="816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4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45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279" y="10386847"/>
            <a:ext cx="123444" cy="8000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4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4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46811" y="438380"/>
            <a:ext cx="1066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9875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8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595168" y="6234646"/>
            <a:ext cx="573405" cy="168275"/>
          </a:xfrm>
          <a:custGeom>
            <a:avLst/>
            <a:gdLst/>
            <a:ahLst/>
            <a:cxnLst/>
            <a:rect l="l" t="t" r="r" b="b"/>
            <a:pathLst>
              <a:path w="573405" h="168275">
                <a:moveTo>
                  <a:pt x="0" y="167652"/>
                </a:moveTo>
                <a:lnTo>
                  <a:pt x="572833" y="167652"/>
                </a:lnTo>
                <a:lnTo>
                  <a:pt x="572833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591993" y="6234646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595168" y="6237821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591993" y="6402298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168002" y="6234646"/>
            <a:ext cx="1956435" cy="0"/>
          </a:xfrm>
          <a:custGeom>
            <a:avLst/>
            <a:gdLst/>
            <a:ahLst/>
            <a:cxnLst/>
            <a:rect l="l" t="t" r="r" b="b"/>
            <a:pathLst>
              <a:path w="1956435">
                <a:moveTo>
                  <a:pt x="0" y="0"/>
                </a:moveTo>
                <a:lnTo>
                  <a:pt x="1956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168002" y="6237821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120830" y="6237821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168002" y="6402298"/>
            <a:ext cx="1956435" cy="0"/>
          </a:xfrm>
          <a:custGeom>
            <a:avLst/>
            <a:gdLst/>
            <a:ahLst/>
            <a:cxnLst/>
            <a:rect l="l" t="t" r="r" b="b"/>
            <a:pathLst>
              <a:path w="1956435">
                <a:moveTo>
                  <a:pt x="0" y="0"/>
                </a:moveTo>
                <a:lnTo>
                  <a:pt x="1956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2622080" y="6253202"/>
            <a:ext cx="228854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2.7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fibre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characteristics</a:t>
            </a:r>
            <a:endParaRPr sz="8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591993" y="1211122"/>
            <a:ext cx="4248150" cy="254000"/>
          </a:xfrm>
          <a:prstGeom prst="rect">
            <a:avLst/>
          </a:prstGeom>
          <a:solidFill>
            <a:srgbClr val="F08164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r>
              <a:rPr sz="1500" spc="-1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70" dirty="0">
                <a:solidFill>
                  <a:srgbClr val="FFFFFF"/>
                </a:solidFill>
                <a:latin typeface="Arial"/>
                <a:cs typeface="Arial"/>
              </a:rPr>
              <a:t>FIBRE   </a:t>
            </a:r>
            <a:r>
              <a:rPr sz="1500" spc="-3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15" dirty="0">
                <a:solidFill>
                  <a:srgbClr val="FFFFFF"/>
                </a:solidFill>
                <a:latin typeface="Arial"/>
                <a:cs typeface="Arial"/>
              </a:rPr>
              <a:t>TYPES</a:t>
            </a:r>
            <a:endParaRPr sz="15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579293" y="1572510"/>
            <a:ext cx="4200525" cy="42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1899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from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several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different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fibres, these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vary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colour,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contractile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metabolic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characteristics.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Figure 2.7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identifies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types,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characteristics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activities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used.</a:t>
            </a:r>
            <a:endParaRPr sz="900">
              <a:latin typeface="Arial"/>
              <a:cs typeface="Arial"/>
            </a:endParaRPr>
          </a:p>
        </p:txBody>
      </p:sp>
      <p:graphicFrame>
        <p:nvGraphicFramePr>
          <p:cNvPr id="29" name="object 29"/>
          <p:cNvGraphicFramePr>
            <a:graphicFrameLocks noGrp="1"/>
          </p:cNvGraphicFramePr>
          <p:nvPr/>
        </p:nvGraphicFramePr>
        <p:xfrm>
          <a:off x="2567647" y="2195969"/>
          <a:ext cx="4271401" cy="18794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37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38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37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5452">
                <a:tc gridSpan="3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Type </a:t>
                      </a: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 (Slow</a:t>
                      </a:r>
                      <a:r>
                        <a:rPr sz="800" b="1" spc="-8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twitch)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0816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3994"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79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Structure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Small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diameter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High myoglobin</a:t>
                      </a:r>
                      <a:r>
                        <a:rPr sz="800" spc="-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content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High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mitochondria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Many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capillaries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colour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Functional</a:t>
                      </a:r>
                      <a:r>
                        <a:rPr sz="800" b="1" spc="-30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features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44259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Increased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oxygen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delivery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Low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force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production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Muscular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endurance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Resistant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fatigue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25095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Uses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aerobic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energy  system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30" name="object 30"/>
          <p:cNvGraphicFramePr>
            <a:graphicFrameLocks noGrp="1"/>
          </p:cNvGraphicFramePr>
          <p:nvPr/>
        </p:nvGraphicFramePr>
        <p:xfrm>
          <a:off x="2567647" y="4231805"/>
          <a:ext cx="4271401" cy="18794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37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38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37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5440">
                <a:tc gridSpan="3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Type </a:t>
                      </a: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 </a:t>
                      </a: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(Fast</a:t>
                      </a:r>
                      <a:r>
                        <a:rPr sz="800" b="1" spc="-7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twitch)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0816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4007"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79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Structure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Large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diameter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Lower myoglobin</a:t>
                      </a:r>
                      <a:r>
                        <a:rPr sz="800" spc="-5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content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Low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mitochondria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Fewer</a:t>
                      </a:r>
                      <a:r>
                        <a:rPr sz="800" spc="-7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capillaries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47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85420" algn="l"/>
                        </a:tabLst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White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colour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Functional</a:t>
                      </a:r>
                      <a:r>
                        <a:rPr sz="800" b="1" spc="-30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08164"/>
                          </a:solidFill>
                          <a:latin typeface="Arial"/>
                          <a:cs typeface="Arial"/>
                        </a:rPr>
                        <a:t>features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396240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Decreased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oxygen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delivery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High force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production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Muscular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strength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indent="-76835">
                        <a:lnSpc>
                          <a:spcPct val="100000"/>
                        </a:lnSpc>
                        <a:spcBef>
                          <a:spcPts val="38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Low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resistance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fatigue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2085" marR="129539" indent="-76835">
                        <a:lnSpc>
                          <a:spcPct val="104200"/>
                        </a:lnSpc>
                        <a:spcBef>
                          <a:spcPts val="340"/>
                        </a:spcBef>
                        <a:buClr>
                          <a:srgbClr val="F08164"/>
                        </a:buClr>
                        <a:buFont typeface="Arial"/>
                        <a:buChar char="•"/>
                        <a:tabLst>
                          <a:tab pos="172720" algn="l"/>
                        </a:tabLst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Uses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creatine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phosphate  and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lactate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systems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CE1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1" name="object 31"/>
          <p:cNvSpPr/>
          <p:nvPr/>
        </p:nvSpPr>
        <p:spPr>
          <a:xfrm>
            <a:off x="2554947" y="2491422"/>
            <a:ext cx="1461896" cy="159669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554947" y="4527245"/>
            <a:ext cx="1461896" cy="1596707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2591993" y="6639750"/>
            <a:ext cx="4248150" cy="254000"/>
          </a:xfrm>
          <a:prstGeom prst="rect">
            <a:avLst/>
          </a:prstGeom>
          <a:solidFill>
            <a:srgbClr val="F08164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75" dirty="0">
                <a:solidFill>
                  <a:srgbClr val="FFFFFF"/>
                </a:solidFill>
                <a:latin typeface="Arial"/>
                <a:cs typeface="Arial"/>
              </a:rPr>
              <a:t>FIBRE       </a:t>
            </a:r>
            <a:r>
              <a:rPr sz="1500" spc="-415" dirty="0">
                <a:solidFill>
                  <a:srgbClr val="FFFFFF"/>
                </a:solidFill>
                <a:latin typeface="Arial"/>
                <a:cs typeface="Arial"/>
              </a:rPr>
              <a:t>TYPE                                                                                                                                                  CONSIDERATIONS</a:t>
            </a:r>
            <a:endParaRPr sz="15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579293" y="7001139"/>
            <a:ext cx="4260215" cy="13296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consist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mixture of 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types.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role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muscle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determine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what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proportion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slow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fast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twitch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of.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For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back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ensure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continual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maintenance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posture  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therefore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proportion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slow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twitch</a:t>
            </a:r>
            <a:r>
              <a:rPr sz="900" spc="1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fibres.</a:t>
            </a:r>
            <a:endParaRPr sz="900">
              <a:latin typeface="Arial"/>
              <a:cs typeface="Arial"/>
            </a:endParaRPr>
          </a:p>
          <a:p>
            <a:pPr marL="12700" marR="36195">
              <a:lnSpc>
                <a:spcPct val="101899"/>
              </a:lnSpc>
              <a:spcBef>
                <a:spcPts val="480"/>
              </a:spcBef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build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varies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person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person, although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everyone has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mixture 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some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relatively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of one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type.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differences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genetically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controlled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will significantly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contribute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athletic abilities.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example,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leg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of marathon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runners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percentage 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slow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twitch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whilst  those of sprinters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contain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percentage of fast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twitch</a:t>
            </a:r>
            <a:r>
              <a:rPr sz="900" spc="1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9202166" y="8830691"/>
            <a:ext cx="134785" cy="17580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0149928" y="8830691"/>
            <a:ext cx="109308" cy="55905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702852" y="6290691"/>
            <a:ext cx="2063572" cy="254000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9083941" y="8289912"/>
            <a:ext cx="243810" cy="540778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0552645" y="8685276"/>
            <a:ext cx="76537" cy="145414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8648027" y="6282778"/>
            <a:ext cx="59270" cy="389420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0759338" y="6282778"/>
            <a:ext cx="61404" cy="411099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0461408" y="6696088"/>
            <a:ext cx="475734" cy="2336800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8525158" y="6672859"/>
            <a:ext cx="522473" cy="2324099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8983430" y="6396863"/>
            <a:ext cx="130871" cy="3023908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9619335" y="8844407"/>
            <a:ext cx="82867" cy="574827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0404271" y="8236788"/>
            <a:ext cx="78508" cy="1180261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9763544" y="8840444"/>
            <a:ext cx="83007" cy="575843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9779431" y="8647024"/>
            <a:ext cx="81523" cy="175780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9602747" y="8647024"/>
            <a:ext cx="82272" cy="188442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9656319" y="8647024"/>
            <a:ext cx="140729" cy="209016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9196590" y="8830691"/>
            <a:ext cx="38773" cy="177495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9224162" y="8085759"/>
            <a:ext cx="1650" cy="965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9076900" y="8131479"/>
            <a:ext cx="270973" cy="699211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9097894" y="7234390"/>
            <a:ext cx="61993" cy="789355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9112232" y="7234390"/>
            <a:ext cx="235640" cy="946581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9110853" y="7265378"/>
            <a:ext cx="237020" cy="774014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9248152" y="8086966"/>
            <a:ext cx="88963" cy="37058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9259899" y="7234390"/>
            <a:ext cx="87972" cy="17475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9223006" y="8052740"/>
            <a:ext cx="124866" cy="115392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9100908" y="7234390"/>
            <a:ext cx="247053" cy="952652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9118117" y="7704201"/>
            <a:ext cx="3352" cy="5968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9116783" y="7626731"/>
            <a:ext cx="9626" cy="35636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9141650" y="7952473"/>
            <a:ext cx="206222" cy="212940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9096250" y="6773316"/>
            <a:ext cx="16760" cy="204444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9067203" y="6568859"/>
            <a:ext cx="284734" cy="204457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9104020" y="6849910"/>
            <a:ext cx="49627" cy="462178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9096337" y="6595047"/>
            <a:ext cx="255600" cy="254558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9107551" y="6601930"/>
            <a:ext cx="244386" cy="632460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9108592" y="6762826"/>
            <a:ext cx="243344" cy="88137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9104007" y="6815518"/>
            <a:ext cx="243865" cy="68808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9107728" y="6845769"/>
            <a:ext cx="240144" cy="92519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9109976" y="6905599"/>
            <a:ext cx="237896" cy="137795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9139720" y="7033844"/>
            <a:ext cx="208152" cy="84480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9151302" y="7063651"/>
            <a:ext cx="196570" cy="92925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9154566" y="7107580"/>
            <a:ext cx="193306" cy="91147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9157716" y="7164260"/>
            <a:ext cx="167665" cy="70129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9107334" y="6732803"/>
            <a:ext cx="244601" cy="126491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9112859" y="6815683"/>
            <a:ext cx="235013" cy="95884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9110421" y="6875640"/>
            <a:ext cx="237451" cy="138696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9144292" y="7003846"/>
            <a:ext cx="203580" cy="87299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9155112" y="7033628"/>
            <a:ext cx="192760" cy="95059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9158134" y="7078015"/>
            <a:ext cx="189737" cy="92748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8620489" y="5037353"/>
            <a:ext cx="2282999" cy="1245425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8702852" y="6181763"/>
            <a:ext cx="2056485" cy="101015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9196908" y="5037353"/>
            <a:ext cx="265163" cy="542925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8698420" y="5574474"/>
            <a:ext cx="764044" cy="708304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9912300" y="5037353"/>
            <a:ext cx="856258" cy="1245425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9296527" y="8236788"/>
            <a:ext cx="1158379" cy="738352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9785846" y="8562276"/>
            <a:ext cx="359650" cy="81000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9622535" y="8562276"/>
            <a:ext cx="154432" cy="81000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0150487" y="8588908"/>
            <a:ext cx="977" cy="28663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9835997" y="8562276"/>
            <a:ext cx="19608" cy="81000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9773522" y="8562276"/>
            <a:ext cx="15688" cy="81000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9667620" y="8562276"/>
            <a:ext cx="15119" cy="81000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9396094" y="8236788"/>
            <a:ext cx="60744" cy="59575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9347872" y="8375484"/>
            <a:ext cx="276542" cy="267792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9101226" y="6752361"/>
            <a:ext cx="250723" cy="1437436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0111917" y="8511438"/>
            <a:ext cx="247510" cy="131838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0173042" y="8236788"/>
            <a:ext cx="186385" cy="85839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0128656" y="8236788"/>
            <a:ext cx="230771" cy="325488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0128459" y="8236788"/>
            <a:ext cx="230969" cy="325488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9456839" y="8464486"/>
            <a:ext cx="154533" cy="97789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9494329" y="8270912"/>
            <a:ext cx="617588" cy="291363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9456839" y="8271865"/>
            <a:ext cx="587755" cy="279400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9611373" y="8516569"/>
            <a:ext cx="69291" cy="45707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9456839" y="8236788"/>
            <a:ext cx="585698" cy="184023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9511271" y="8341258"/>
            <a:ext cx="119722" cy="72771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9605733" y="8236788"/>
            <a:ext cx="436918" cy="184061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9456839" y="8284374"/>
            <a:ext cx="108635" cy="95173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9456839" y="8236788"/>
            <a:ext cx="573392" cy="176771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9849904" y="8240433"/>
            <a:ext cx="97066" cy="85559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9751923" y="8236788"/>
            <a:ext cx="195173" cy="116255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9792296" y="8236788"/>
            <a:ext cx="163372" cy="120040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9738710" y="8236788"/>
            <a:ext cx="8450" cy="100571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9559302" y="8375421"/>
            <a:ext cx="46431" cy="27635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9456839" y="8236788"/>
            <a:ext cx="451294" cy="308317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9456839" y="8416569"/>
            <a:ext cx="228104" cy="125793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9487204" y="8278685"/>
            <a:ext cx="163106" cy="179692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9580524" y="8236788"/>
            <a:ext cx="102222" cy="118237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9744888" y="8236788"/>
            <a:ext cx="400227" cy="325488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9351936" y="6316179"/>
            <a:ext cx="1354137" cy="1920608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10418698" y="6769672"/>
            <a:ext cx="250560" cy="1467116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10388955" y="6393002"/>
            <a:ext cx="63792" cy="494144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9351936" y="6541287"/>
            <a:ext cx="1049019" cy="345859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9781337" y="6651180"/>
            <a:ext cx="532218" cy="188734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10198366" y="6713296"/>
            <a:ext cx="124002" cy="157734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9756546" y="6663194"/>
            <a:ext cx="392582" cy="30200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9351936" y="6575145"/>
            <a:ext cx="384860" cy="25806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9351936" y="6578892"/>
            <a:ext cx="960539" cy="292138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9750069" y="6700266"/>
            <a:ext cx="541502" cy="170764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9700273" y="6645427"/>
            <a:ext cx="3340" cy="225602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9351936" y="6728129"/>
            <a:ext cx="151790" cy="142900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9966947" y="6668516"/>
            <a:ext cx="88519" cy="3873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9351936" y="6640474"/>
            <a:ext cx="1007490" cy="234302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10359428" y="6887147"/>
            <a:ext cx="95478" cy="1349641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9356508" y="8191348"/>
            <a:ext cx="50812" cy="45440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9351936" y="7234758"/>
            <a:ext cx="104901" cy="1002030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9351936" y="7355916"/>
            <a:ext cx="105651" cy="880872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9351936" y="6874777"/>
            <a:ext cx="1102969" cy="1242733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10297566" y="6911378"/>
            <a:ext cx="61861" cy="951166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10128237" y="7933728"/>
            <a:ext cx="231190" cy="303060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10030231" y="7011263"/>
            <a:ext cx="329196" cy="1225524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10159606" y="8003171"/>
            <a:ext cx="156667" cy="142100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10353726" y="7924469"/>
            <a:ext cx="5702" cy="23101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10158196" y="7893952"/>
            <a:ext cx="201231" cy="248475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10296269" y="7234390"/>
            <a:ext cx="63158" cy="625068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9687866" y="7234758"/>
            <a:ext cx="661334" cy="1002030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9763544" y="7275906"/>
            <a:ext cx="155549" cy="87502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9855555" y="7234390"/>
            <a:ext cx="455107" cy="917994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9738982" y="7234390"/>
            <a:ext cx="581427" cy="1002398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10013315" y="7756449"/>
            <a:ext cx="298945" cy="400189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10255466" y="7234390"/>
            <a:ext cx="7467" cy="146608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10019525" y="8024444"/>
            <a:ext cx="212991" cy="130048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9671163" y="6887147"/>
            <a:ext cx="78676" cy="1349641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10242575" y="6887147"/>
            <a:ext cx="116852" cy="1128864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9456839" y="7234390"/>
            <a:ext cx="120230" cy="1002398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9456839" y="6887147"/>
            <a:ext cx="243217" cy="1349641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9517748" y="7880032"/>
            <a:ext cx="160502" cy="356755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9486810" y="7472324"/>
            <a:ext cx="130035" cy="746518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9486233" y="6887147"/>
            <a:ext cx="212769" cy="1002360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9503209" y="6887147"/>
            <a:ext cx="189963" cy="1349641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9746805" y="7857883"/>
            <a:ext cx="5067" cy="5194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9745129" y="7993316"/>
            <a:ext cx="3213" cy="4533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9897262" y="8063217"/>
            <a:ext cx="7620" cy="6032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9924008" y="8141551"/>
            <a:ext cx="3784" cy="4965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9733698" y="8055051"/>
            <a:ext cx="14668" cy="96926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9831679" y="7823911"/>
            <a:ext cx="23482" cy="96977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9764191" y="7688846"/>
            <a:ext cx="11163" cy="5295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9752322" y="7294347"/>
            <a:ext cx="94152" cy="303466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9960711" y="7447318"/>
            <a:ext cx="61346" cy="566508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9916807" y="7288225"/>
            <a:ext cx="28473" cy="105714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9746094" y="6882358"/>
            <a:ext cx="557658" cy="404545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9754971" y="6887147"/>
            <a:ext cx="111366" cy="379996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9758641" y="6898487"/>
            <a:ext cx="135127" cy="378955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9762032" y="6917931"/>
            <a:ext cx="169024" cy="371627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9769817" y="6958419"/>
            <a:ext cx="161455" cy="336181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9800297" y="6998589"/>
            <a:ext cx="127965" cy="283387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9821379" y="7029767"/>
            <a:ext cx="113474" cy="249885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9854450" y="7058164"/>
            <a:ext cx="310375" cy="699503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9930320" y="7651622"/>
            <a:ext cx="75526" cy="165290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9937521" y="7707630"/>
            <a:ext cx="79565" cy="181406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9944392" y="7796365"/>
            <a:ext cx="65417" cy="138645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9760305" y="7579093"/>
            <a:ext cx="225069" cy="400723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9837343" y="7834389"/>
            <a:ext cx="124840" cy="193205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10271696" y="7812544"/>
            <a:ext cx="35737" cy="46050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10018814" y="7750047"/>
            <a:ext cx="38252" cy="9613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9234995" y="8120113"/>
            <a:ext cx="53124" cy="166992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9196457" y="8163521"/>
            <a:ext cx="206584" cy="413105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9281959" y="8337283"/>
            <a:ext cx="102895" cy="183095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9347872" y="8246135"/>
            <a:ext cx="108966" cy="174612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9528454" y="8358149"/>
            <a:ext cx="14414" cy="11734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9456839" y="8296364"/>
            <a:ext cx="99466" cy="79121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9273260" y="8520379"/>
            <a:ext cx="8699" cy="33794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9284627" y="8196110"/>
            <a:ext cx="121818" cy="131940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9263875" y="8225587"/>
            <a:ext cx="141490" cy="330187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9233966" y="8201659"/>
            <a:ext cx="157226" cy="286321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9234081" y="8180705"/>
            <a:ext cx="137706" cy="276923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9234525" y="8189900"/>
            <a:ext cx="121983" cy="265556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9218815" y="8171586"/>
            <a:ext cx="116103" cy="280123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10011333" y="8137969"/>
            <a:ext cx="161709" cy="441451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10016580" y="8017459"/>
            <a:ext cx="31697" cy="138010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10017747" y="7759039"/>
            <a:ext cx="289547" cy="389648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10061943" y="7804150"/>
            <a:ext cx="106057" cy="303402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10073423" y="7815212"/>
            <a:ext cx="128689" cy="268135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10070451" y="8122183"/>
            <a:ext cx="8178" cy="6184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10068369" y="8003337"/>
            <a:ext cx="77139" cy="119583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10045789" y="7839075"/>
            <a:ext cx="177444" cy="286486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10115791" y="7834160"/>
            <a:ext cx="145630" cy="207136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10057383" y="8122920"/>
            <a:ext cx="12910" cy="8724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10065245" y="7850733"/>
            <a:ext cx="221576" cy="277749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10041687" y="7879740"/>
            <a:ext cx="260553" cy="268668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10100361" y="7761935"/>
            <a:ext cx="75463" cy="16649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10057066" y="7731836"/>
            <a:ext cx="214629" cy="80708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10038613" y="7750226"/>
            <a:ext cx="251561" cy="94170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9752456" y="8348281"/>
            <a:ext cx="6603" cy="6235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9749561" y="8236788"/>
            <a:ext cx="191151" cy="117843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9753206" y="8236788"/>
            <a:ext cx="147789" cy="101180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9781082" y="8236788"/>
            <a:ext cx="151193" cy="95745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9809327" y="7728077"/>
            <a:ext cx="17665" cy="62661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9749129" y="7858328"/>
            <a:ext cx="191084" cy="378460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9747643" y="7668209"/>
            <a:ext cx="190207" cy="568578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9193621" y="7379030"/>
            <a:ext cx="200695" cy="750696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11206975" y="6999782"/>
            <a:ext cx="251777" cy="1121346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12915138" y="6999782"/>
            <a:ext cx="249681" cy="1121346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13279628" y="6656057"/>
            <a:ext cx="3809" cy="16141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11110671" y="6624320"/>
            <a:ext cx="22567" cy="69557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10994266" y="6696088"/>
            <a:ext cx="475738" cy="2336800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12938125" y="6711937"/>
            <a:ext cx="468121" cy="2285999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12869671" y="7989696"/>
            <a:ext cx="78288" cy="1431074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11448625" y="8179651"/>
            <a:ext cx="78504" cy="1237399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12092025" y="8724227"/>
            <a:ext cx="200609" cy="691451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11646407" y="8730297"/>
            <a:ext cx="8255" cy="12065"/>
          </a:xfrm>
          <a:custGeom>
            <a:avLst/>
            <a:gdLst/>
            <a:ahLst/>
            <a:cxnLst/>
            <a:rect l="l" t="t" r="r" b="b"/>
            <a:pathLst>
              <a:path w="8254" h="12065">
                <a:moveTo>
                  <a:pt x="8166" y="0"/>
                </a:moveTo>
                <a:lnTo>
                  <a:pt x="5435" y="3860"/>
                </a:lnTo>
                <a:lnTo>
                  <a:pt x="2717" y="7835"/>
                </a:lnTo>
                <a:lnTo>
                  <a:pt x="0" y="11950"/>
                </a:lnTo>
                <a:lnTo>
                  <a:pt x="2692" y="11595"/>
                </a:lnTo>
                <a:lnTo>
                  <a:pt x="5588" y="10109"/>
                </a:lnTo>
                <a:lnTo>
                  <a:pt x="6756" y="5207"/>
                </a:lnTo>
                <a:lnTo>
                  <a:pt x="7442" y="2578"/>
                </a:lnTo>
                <a:lnTo>
                  <a:pt x="8166" y="0"/>
                </a:lnTo>
                <a:close/>
              </a:path>
            </a:pathLst>
          </a:custGeom>
          <a:solidFill>
            <a:srgbClr val="EEE0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11602136" y="8803220"/>
            <a:ext cx="12065" cy="40640"/>
          </a:xfrm>
          <a:custGeom>
            <a:avLst/>
            <a:gdLst/>
            <a:ahLst/>
            <a:cxnLst/>
            <a:rect l="l" t="t" r="r" b="b"/>
            <a:pathLst>
              <a:path w="12065" h="40640">
                <a:moveTo>
                  <a:pt x="11836" y="0"/>
                </a:moveTo>
                <a:lnTo>
                  <a:pt x="8699" y="7920"/>
                </a:lnTo>
                <a:lnTo>
                  <a:pt x="5675" y="16144"/>
                </a:lnTo>
                <a:lnTo>
                  <a:pt x="2772" y="24688"/>
                </a:lnTo>
                <a:lnTo>
                  <a:pt x="0" y="33566"/>
                </a:lnTo>
                <a:lnTo>
                  <a:pt x="165" y="39382"/>
                </a:lnTo>
                <a:lnTo>
                  <a:pt x="2222" y="40360"/>
                </a:lnTo>
                <a:lnTo>
                  <a:pt x="7620" y="40360"/>
                </a:lnTo>
                <a:lnTo>
                  <a:pt x="11137" y="38633"/>
                </a:lnTo>
                <a:lnTo>
                  <a:pt x="11049" y="36067"/>
                </a:lnTo>
                <a:lnTo>
                  <a:pt x="10999" y="33566"/>
                </a:lnTo>
                <a:lnTo>
                  <a:pt x="10994" y="16144"/>
                </a:lnTo>
                <a:lnTo>
                  <a:pt x="11263" y="8762"/>
                </a:lnTo>
                <a:lnTo>
                  <a:pt x="11836" y="0"/>
                </a:lnTo>
                <a:close/>
              </a:path>
            </a:pathLst>
          </a:custGeom>
          <a:solidFill>
            <a:srgbClr val="EEE0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12711810" y="8712987"/>
            <a:ext cx="109220" cy="327660"/>
          </a:xfrm>
          <a:custGeom>
            <a:avLst/>
            <a:gdLst/>
            <a:ahLst/>
            <a:cxnLst/>
            <a:rect l="l" t="t" r="r" b="b"/>
            <a:pathLst>
              <a:path w="109220" h="327659">
                <a:moveTo>
                  <a:pt x="102235" y="308927"/>
                </a:moveTo>
                <a:lnTo>
                  <a:pt x="103031" y="314578"/>
                </a:lnTo>
                <a:lnTo>
                  <a:pt x="104267" y="324929"/>
                </a:lnTo>
                <a:lnTo>
                  <a:pt x="104521" y="326402"/>
                </a:lnTo>
                <a:lnTo>
                  <a:pt x="106045" y="327037"/>
                </a:lnTo>
                <a:lnTo>
                  <a:pt x="107823" y="327037"/>
                </a:lnTo>
                <a:lnTo>
                  <a:pt x="108839" y="326986"/>
                </a:lnTo>
                <a:lnTo>
                  <a:pt x="106299" y="320840"/>
                </a:lnTo>
                <a:lnTo>
                  <a:pt x="104041" y="314286"/>
                </a:lnTo>
                <a:lnTo>
                  <a:pt x="102235" y="308927"/>
                </a:lnTo>
                <a:close/>
              </a:path>
              <a:path w="109220" h="327659">
                <a:moveTo>
                  <a:pt x="8509" y="0"/>
                </a:moveTo>
                <a:lnTo>
                  <a:pt x="0" y="0"/>
                </a:lnTo>
                <a:lnTo>
                  <a:pt x="13489" y="14876"/>
                </a:lnTo>
                <a:lnTo>
                  <a:pt x="26098" y="31200"/>
                </a:lnTo>
                <a:lnTo>
                  <a:pt x="48387" y="68668"/>
                </a:lnTo>
                <a:lnTo>
                  <a:pt x="58166" y="90195"/>
                </a:lnTo>
                <a:lnTo>
                  <a:pt x="52560" y="74616"/>
                </a:lnTo>
                <a:lnTo>
                  <a:pt x="32004" y="29578"/>
                </a:lnTo>
                <a:lnTo>
                  <a:pt x="14716" y="7216"/>
                </a:lnTo>
                <a:lnTo>
                  <a:pt x="8509" y="0"/>
                </a:lnTo>
                <a:close/>
              </a:path>
            </a:pathLst>
          </a:custGeom>
          <a:solidFill>
            <a:srgbClr val="EEE0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12769977" y="8803182"/>
            <a:ext cx="43180" cy="214629"/>
          </a:xfrm>
          <a:custGeom>
            <a:avLst/>
            <a:gdLst/>
            <a:ahLst/>
            <a:cxnLst/>
            <a:rect l="l" t="t" r="r" b="b"/>
            <a:pathLst>
              <a:path w="43179" h="214629">
                <a:moveTo>
                  <a:pt x="39116" y="202107"/>
                </a:moveTo>
                <a:lnTo>
                  <a:pt x="39624" y="205511"/>
                </a:lnTo>
                <a:lnTo>
                  <a:pt x="40004" y="208889"/>
                </a:lnTo>
                <a:lnTo>
                  <a:pt x="40513" y="212255"/>
                </a:lnTo>
                <a:lnTo>
                  <a:pt x="40767" y="213499"/>
                </a:lnTo>
                <a:lnTo>
                  <a:pt x="41655" y="214223"/>
                </a:lnTo>
                <a:lnTo>
                  <a:pt x="42799" y="214553"/>
                </a:lnTo>
                <a:lnTo>
                  <a:pt x="41148" y="209423"/>
                </a:lnTo>
                <a:lnTo>
                  <a:pt x="39877" y="205054"/>
                </a:lnTo>
                <a:lnTo>
                  <a:pt x="39116" y="202107"/>
                </a:lnTo>
                <a:close/>
              </a:path>
              <a:path w="43179" h="214629">
                <a:moveTo>
                  <a:pt x="0" y="0"/>
                </a:moveTo>
                <a:lnTo>
                  <a:pt x="13190" y="46134"/>
                </a:lnTo>
                <a:lnTo>
                  <a:pt x="23034" y="93443"/>
                </a:lnTo>
                <a:lnTo>
                  <a:pt x="30664" y="141156"/>
                </a:lnTo>
                <a:lnTo>
                  <a:pt x="37211" y="188506"/>
                </a:lnTo>
                <a:lnTo>
                  <a:pt x="35395" y="169041"/>
                </a:lnTo>
                <a:lnTo>
                  <a:pt x="28192" y="109667"/>
                </a:lnTo>
                <a:lnTo>
                  <a:pt x="18198" y="55753"/>
                </a:lnTo>
                <a:lnTo>
                  <a:pt x="6891" y="18233"/>
                </a:lnTo>
                <a:lnTo>
                  <a:pt x="0" y="0"/>
                </a:lnTo>
                <a:close/>
              </a:path>
            </a:pathLst>
          </a:custGeom>
          <a:solidFill>
            <a:srgbClr val="EEE0D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12743815" y="8742565"/>
            <a:ext cx="48895" cy="135890"/>
          </a:xfrm>
          <a:custGeom>
            <a:avLst/>
            <a:gdLst/>
            <a:ahLst/>
            <a:cxnLst/>
            <a:rect l="l" t="t" r="r" b="b"/>
            <a:pathLst>
              <a:path w="48895" h="135890">
                <a:moveTo>
                  <a:pt x="0" y="0"/>
                </a:moveTo>
                <a:lnTo>
                  <a:pt x="7534" y="14693"/>
                </a:lnTo>
                <a:lnTo>
                  <a:pt x="14366" y="29718"/>
                </a:lnTo>
                <a:lnTo>
                  <a:pt x="20556" y="45037"/>
                </a:lnTo>
                <a:lnTo>
                  <a:pt x="26161" y="60617"/>
                </a:lnTo>
                <a:lnTo>
                  <a:pt x="33053" y="78850"/>
                </a:lnTo>
                <a:lnTo>
                  <a:pt x="39100" y="97453"/>
                </a:lnTo>
                <a:lnTo>
                  <a:pt x="44360" y="116370"/>
                </a:lnTo>
                <a:lnTo>
                  <a:pt x="48894" y="135547"/>
                </a:lnTo>
                <a:lnTo>
                  <a:pt x="43840" y="108855"/>
                </a:lnTo>
                <a:lnTo>
                  <a:pt x="31303" y="60244"/>
                </a:lnTo>
                <a:lnTo>
                  <a:pt x="12969" y="20043"/>
                </a:lnTo>
                <a:lnTo>
                  <a:pt x="6729" y="9943"/>
                </a:lnTo>
                <a:lnTo>
                  <a:pt x="0" y="0"/>
                </a:lnTo>
                <a:close/>
              </a:path>
            </a:pathLst>
          </a:custGeom>
          <a:solidFill>
            <a:srgbClr val="E5CB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12152401" y="8712987"/>
            <a:ext cx="431203" cy="11239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12244336" y="8712987"/>
            <a:ext cx="8966" cy="11239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11658917" y="8624951"/>
            <a:ext cx="493991" cy="99275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11459912" y="8121129"/>
            <a:ext cx="58555" cy="603097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11458752" y="6999782"/>
            <a:ext cx="121310" cy="1179868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11458752" y="6999782"/>
            <a:ext cx="110634" cy="1121346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11458752" y="6999782"/>
            <a:ext cx="119138" cy="1724444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11580062" y="6999782"/>
            <a:ext cx="155193" cy="819721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11600459" y="6999782"/>
            <a:ext cx="189852" cy="723696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12720319" y="8712987"/>
            <a:ext cx="168655" cy="359194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11499126" y="8724227"/>
            <a:ext cx="159791" cy="333844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11495633" y="7819504"/>
            <a:ext cx="290880" cy="904722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11621109" y="8607704"/>
            <a:ext cx="120332" cy="116522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11646077" y="8602726"/>
            <a:ext cx="67818" cy="91249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11626862" y="8606879"/>
            <a:ext cx="88011" cy="117347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11622849" y="8581352"/>
            <a:ext cx="67271" cy="69977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11573776" y="8583117"/>
            <a:ext cx="122186" cy="141109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11554307" y="8564080"/>
            <a:ext cx="124612" cy="160146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11522087" y="8533384"/>
            <a:ext cx="106552" cy="190842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11522329" y="8542782"/>
            <a:ext cx="141312" cy="181444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11506657" y="8520963"/>
            <a:ext cx="73406" cy="124167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11506403" y="8413432"/>
            <a:ext cx="73660" cy="193865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11497512" y="8142427"/>
            <a:ext cx="81127" cy="346024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11580062" y="8394281"/>
            <a:ext cx="71589" cy="139103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11580062" y="7723479"/>
            <a:ext cx="210248" cy="216026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12732511" y="8121129"/>
            <a:ext cx="182626" cy="896785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12791693" y="6999782"/>
            <a:ext cx="123444" cy="1121346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12830429" y="6999782"/>
            <a:ext cx="84709" cy="989914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12876910" y="8172107"/>
            <a:ext cx="25400" cy="390144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12583604" y="8617661"/>
            <a:ext cx="136715" cy="95326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11790311" y="8533384"/>
            <a:ext cx="793292" cy="179603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12140535" y="8579142"/>
            <a:ext cx="112767" cy="133845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12523469" y="8612327"/>
            <a:ext cx="60134" cy="21805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12055703" y="8522144"/>
            <a:ext cx="253225" cy="17703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12791693" y="6999782"/>
            <a:ext cx="123444" cy="1084897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12583604" y="8121167"/>
            <a:ext cx="306133" cy="591819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12791693" y="7812799"/>
            <a:ext cx="85216" cy="453974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12791693" y="7792605"/>
            <a:ext cx="96265" cy="638543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12791693" y="7795717"/>
            <a:ext cx="78104" cy="325412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12668148" y="8663737"/>
            <a:ext cx="55981" cy="49250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12614338" y="8609292"/>
            <a:ext cx="122618" cy="103695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12656070" y="8587537"/>
            <a:ext cx="142608" cy="125450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12674625" y="8568105"/>
            <a:ext cx="142976" cy="144881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12688493" y="8550554"/>
            <a:ext cx="153619" cy="162432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12698945" y="8479904"/>
            <a:ext cx="190792" cy="233083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12791693" y="8426132"/>
            <a:ext cx="64515" cy="102120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12791693" y="8386127"/>
            <a:ext cx="69976" cy="74333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12715493" y="8188553"/>
            <a:ext cx="168655" cy="524433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12295899" y="8522144"/>
            <a:ext cx="287705" cy="95516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11580062" y="7718082"/>
            <a:ext cx="213588" cy="127596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12076493" y="8392972"/>
            <a:ext cx="219405" cy="129171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12119927" y="8121129"/>
            <a:ext cx="71793" cy="191490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12024842" y="7723479"/>
            <a:ext cx="139623" cy="397649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12203925" y="8121129"/>
            <a:ext cx="43180" cy="124472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11985967" y="7723479"/>
            <a:ext cx="115277" cy="364274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12115812" y="7723479"/>
            <a:ext cx="284073" cy="559752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12001169" y="7830464"/>
            <a:ext cx="107314" cy="280708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12212193" y="8130679"/>
            <a:ext cx="31470" cy="66128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12050979" y="7723479"/>
            <a:ext cx="85826" cy="304749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12116320" y="8121129"/>
            <a:ext cx="8813" cy="7797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11973776" y="7723479"/>
            <a:ext cx="406438" cy="405828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11969305" y="7712227"/>
            <a:ext cx="433450" cy="204533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12605042" y="6999782"/>
            <a:ext cx="186651" cy="792822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11790311" y="6999782"/>
            <a:ext cx="16852" cy="645794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12787756" y="8039823"/>
            <a:ext cx="3937" cy="15532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12590716" y="7912672"/>
            <a:ext cx="197040" cy="135496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12715240" y="8373656"/>
            <a:ext cx="76453" cy="148488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12254610" y="8471014"/>
            <a:ext cx="51244" cy="51130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12583604" y="7719047"/>
            <a:ext cx="208089" cy="175374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12578118" y="7718742"/>
            <a:ext cx="213575" cy="114477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12076493" y="8420189"/>
            <a:ext cx="88341" cy="101955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12073623" y="8121129"/>
            <a:ext cx="207606" cy="299059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11793651" y="7728560"/>
            <a:ext cx="89890" cy="91986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12499073" y="7730223"/>
            <a:ext cx="79044" cy="87287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12243663" y="7749679"/>
            <a:ext cx="255409" cy="381000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11883542" y="7748219"/>
            <a:ext cx="260019" cy="453872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12220562" y="7939379"/>
            <a:ext cx="101295" cy="297611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12566154" y="6999782"/>
            <a:ext cx="206743" cy="712444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11821236" y="7533589"/>
            <a:ext cx="687984" cy="914196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12499073" y="6999782"/>
            <a:ext cx="67081" cy="600075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12369901" y="6999782"/>
            <a:ext cx="177558" cy="549668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12204065" y="7316927"/>
            <a:ext cx="167817" cy="395300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11994095" y="6999782"/>
            <a:ext cx="375411" cy="712444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12247892" y="7378331"/>
            <a:ext cx="83985" cy="333895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12261227" y="7447064"/>
            <a:ext cx="82664" cy="265163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12197689" y="7295159"/>
            <a:ext cx="117830" cy="412127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12231484" y="7223556"/>
            <a:ext cx="69723" cy="275717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12070371" y="7157885"/>
            <a:ext cx="83629" cy="264172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12064771" y="7186739"/>
            <a:ext cx="112471" cy="362610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12045784" y="7285444"/>
            <a:ext cx="112991" cy="309029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12027890" y="7378572"/>
            <a:ext cx="148882" cy="323786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11882013" y="7292187"/>
            <a:ext cx="1528" cy="30035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11877065" y="7120877"/>
            <a:ext cx="6476" cy="61594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11867451" y="6999782"/>
            <a:ext cx="16090" cy="70954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11883542" y="6999782"/>
            <a:ext cx="87617" cy="712444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11765064" y="6999782"/>
            <a:ext cx="377304" cy="828611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11793651" y="7576985"/>
            <a:ext cx="201409" cy="251434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12378791" y="7352690"/>
            <a:ext cx="228942" cy="472655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12379312" y="7719174"/>
            <a:ext cx="228701" cy="117741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12379921" y="7605306"/>
            <a:ext cx="225120" cy="232130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12449137" y="7352716"/>
            <a:ext cx="117017" cy="359511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12405156" y="7551318"/>
            <a:ext cx="93916" cy="160909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12422695" y="7411784"/>
            <a:ext cx="143459" cy="300443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12478956" y="7465974"/>
            <a:ext cx="87198" cy="246253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12484151" y="7386637"/>
            <a:ext cx="82003" cy="255701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12496863" y="7465910"/>
            <a:ext cx="69291" cy="180200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11786514" y="8624023"/>
            <a:ext cx="3797" cy="1054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11651653" y="8533384"/>
            <a:ext cx="138658" cy="91567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11658218" y="8533384"/>
            <a:ext cx="132092" cy="74320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11553520" y="8086344"/>
            <a:ext cx="56489" cy="307936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11580062" y="8110740"/>
            <a:ext cx="210248" cy="422643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11580062" y="8121129"/>
            <a:ext cx="190398" cy="182651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11718264" y="8057045"/>
            <a:ext cx="72047" cy="64084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11580062" y="8121129"/>
            <a:ext cx="128714" cy="105397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11655208" y="8003502"/>
            <a:ext cx="135102" cy="117627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11580062" y="8121129"/>
            <a:ext cx="64706" cy="74180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11580062" y="7953197"/>
            <a:ext cx="210248" cy="208902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11588000" y="7926120"/>
            <a:ext cx="202310" cy="195008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11715089" y="8486394"/>
            <a:ext cx="75222" cy="46989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11639524" y="8399284"/>
            <a:ext cx="150787" cy="121373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11669331" y="8428634"/>
            <a:ext cx="120980" cy="104749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11621439" y="8349107"/>
            <a:ext cx="168871" cy="139445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11606555" y="8299361"/>
            <a:ext cx="183756" cy="167678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11585193" y="8254174"/>
            <a:ext cx="205117" cy="161137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11580062" y="8193278"/>
            <a:ext cx="210248" cy="195287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11580062" y="8158074"/>
            <a:ext cx="210248" cy="199910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11580062" y="8099983"/>
            <a:ext cx="210248" cy="212801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11580062" y="8121129"/>
            <a:ext cx="138201" cy="114528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11708777" y="8044840"/>
            <a:ext cx="81533" cy="76288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11580062" y="8121129"/>
            <a:ext cx="75145" cy="89712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11580062" y="7993888"/>
            <a:ext cx="210248" cy="184213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11790311" y="8522144"/>
            <a:ext cx="286169" cy="103123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11609705" y="7924101"/>
            <a:ext cx="482523" cy="699922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11793651" y="8019542"/>
            <a:ext cx="364058" cy="502602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11903214" y="8096694"/>
            <a:ext cx="185978" cy="317741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11793651" y="8054949"/>
            <a:ext cx="217231" cy="341515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11793651" y="8121129"/>
            <a:ext cx="170878" cy="224637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11918022" y="7945335"/>
            <a:ext cx="109302" cy="175793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12092926" y="8180946"/>
            <a:ext cx="18110" cy="90817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11793651" y="8106092"/>
            <a:ext cx="112725" cy="145148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11793651" y="7965097"/>
            <a:ext cx="179692" cy="225031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11883542" y="7899476"/>
            <a:ext cx="96202" cy="191363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11793651" y="8121129"/>
            <a:ext cx="26924" cy="33032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11793651" y="7917370"/>
            <a:ext cx="147586" cy="203758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12037390" y="8067217"/>
            <a:ext cx="19951" cy="71488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11793651" y="7904962"/>
            <a:ext cx="89890" cy="191388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11883542" y="7861934"/>
            <a:ext cx="71488" cy="126542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11793651" y="7871574"/>
            <a:ext cx="111848" cy="119252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12149746" y="8389620"/>
            <a:ext cx="14312" cy="45974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12029516" y="8362264"/>
            <a:ext cx="129387" cy="159880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11998388" y="8341728"/>
            <a:ext cx="148653" cy="180416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11928437" y="8270633"/>
            <a:ext cx="203466" cy="251510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11874766" y="8259292"/>
            <a:ext cx="251688" cy="262851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11816498" y="8222653"/>
            <a:ext cx="300354" cy="299491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11793651" y="8195957"/>
            <a:ext cx="306046" cy="323316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11968251" y="8271764"/>
            <a:ext cx="126072" cy="147802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11793651" y="8161108"/>
            <a:ext cx="302844" cy="348005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11809971" y="8112188"/>
            <a:ext cx="258521" cy="375945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11793651" y="8409495"/>
            <a:ext cx="124269" cy="97586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11793651" y="8060626"/>
            <a:ext cx="257060" cy="431761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11793651" y="8021472"/>
            <a:ext cx="228020" cy="383959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11793651" y="8082254"/>
            <a:ext cx="269875" cy="352818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11793651" y="8017561"/>
            <a:ext cx="234657" cy="337540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11793651" y="8121129"/>
            <a:ext cx="155625" cy="186575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11938469" y="7987931"/>
            <a:ext cx="74345" cy="133197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11793651" y="8121129"/>
            <a:ext cx="124371" cy="137985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11793651" y="7940306"/>
            <a:ext cx="194818" cy="260146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11793651" y="7930692"/>
            <a:ext cx="191858" cy="238074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11883542" y="7892097"/>
            <a:ext cx="76428" cy="156476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11793651" y="7910055"/>
            <a:ext cx="150596" cy="197116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11793651" y="7870583"/>
            <a:ext cx="123507" cy="183032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11793651" y="7871282"/>
            <a:ext cx="111886" cy="129222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12583604" y="8522144"/>
            <a:ext cx="131381" cy="91541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12319889" y="8527834"/>
            <a:ext cx="263715" cy="86194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12305855" y="8522144"/>
            <a:ext cx="277749" cy="91795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12791058" y="8055356"/>
            <a:ext cx="35306" cy="318300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12205411" y="8398129"/>
            <a:ext cx="49199" cy="72885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12583604" y="8191944"/>
            <a:ext cx="208089" cy="330200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12583604" y="8446579"/>
            <a:ext cx="154241" cy="75565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12585522" y="8386712"/>
            <a:ext cx="134543" cy="97866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12653505" y="8364410"/>
            <a:ext cx="113042" cy="102158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12697256" y="8239924"/>
            <a:ext cx="94437" cy="202399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12678892" y="8342947"/>
            <a:ext cx="85242" cy="97917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12685776" y="8382025"/>
            <a:ext cx="75819" cy="115506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12602261" y="8393709"/>
            <a:ext cx="134315" cy="99161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12583604" y="8406524"/>
            <a:ext cx="137477" cy="115341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12778613" y="8048167"/>
            <a:ext cx="13080" cy="68402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12578118" y="8374824"/>
            <a:ext cx="70129" cy="147320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12205855" y="7905839"/>
            <a:ext cx="584949" cy="616305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12308623" y="7994434"/>
            <a:ext cx="83794" cy="126695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12562967" y="7909636"/>
            <a:ext cx="11175" cy="10718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12207900" y="8361451"/>
            <a:ext cx="131394" cy="160693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12214885" y="8341385"/>
            <a:ext cx="192163" cy="180759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12224728" y="8296643"/>
            <a:ext cx="282105" cy="225501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12235459" y="8236991"/>
            <a:ext cx="342658" cy="285153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12272429" y="8222932"/>
            <a:ext cx="305689" cy="274421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12270854" y="7910995"/>
            <a:ext cx="307263" cy="563244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11545887" y="7939506"/>
            <a:ext cx="37795" cy="230022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11580062" y="7793469"/>
            <a:ext cx="210248" cy="327660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11580062" y="7799540"/>
            <a:ext cx="210248" cy="285064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11580062" y="7792923"/>
            <a:ext cx="213588" cy="326237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11610009" y="7793190"/>
            <a:ext cx="323634" cy="293154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11807164" y="7350531"/>
            <a:ext cx="186931" cy="374205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12371908" y="7712227"/>
            <a:ext cx="28270" cy="51854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12254521" y="6999782"/>
            <a:ext cx="184340" cy="712444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12327331" y="7102602"/>
            <a:ext cx="110756" cy="609625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12311202" y="6999782"/>
            <a:ext cx="63779" cy="317144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12427343" y="7504062"/>
            <a:ext cx="12090" cy="29527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13164819" y="6701180"/>
            <a:ext cx="114279" cy="298602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12915138" y="5792990"/>
            <a:ext cx="249681" cy="1206792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11454345" y="6978383"/>
            <a:ext cx="4406" cy="21399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11133239" y="5997435"/>
            <a:ext cx="73736" cy="1002347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11206975" y="5765533"/>
            <a:ext cx="251777" cy="1234249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12580456" y="5037353"/>
            <a:ext cx="484287" cy="537349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11036427" y="5037353"/>
            <a:ext cx="967385" cy="1586966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11206975" y="5574703"/>
            <a:ext cx="403758" cy="397598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12767309" y="5574703"/>
            <a:ext cx="297434" cy="282359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11844102" y="5037353"/>
            <a:ext cx="883710" cy="385610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12915138" y="5789269"/>
            <a:ext cx="149605" cy="73939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11132159" y="5760770"/>
            <a:ext cx="326593" cy="895083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11834422" y="5037353"/>
            <a:ext cx="184778" cy="368757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11442331" y="6925691"/>
            <a:ext cx="16421" cy="74091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12915138" y="6796709"/>
            <a:ext cx="49656" cy="203073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12915138" y="6397892"/>
            <a:ext cx="3301" cy="53975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11610733" y="5037353"/>
            <a:ext cx="1123810" cy="576681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11624564" y="5422963"/>
            <a:ext cx="171615" cy="191071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11796179" y="5422963"/>
            <a:ext cx="971130" cy="179831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12473025" y="5439829"/>
            <a:ext cx="280949" cy="162966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11962117" y="5439829"/>
            <a:ext cx="614667" cy="162966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12469038" y="5536400"/>
            <a:ext cx="107746" cy="66395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11801805" y="5439829"/>
            <a:ext cx="212559" cy="162966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11458752" y="5614035"/>
            <a:ext cx="151980" cy="1385747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11600459" y="5614035"/>
            <a:ext cx="189852" cy="556361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11478666" y="5883795"/>
            <a:ext cx="311645" cy="1115987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11600459" y="6170396"/>
            <a:ext cx="189852" cy="829386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11610733" y="6170396"/>
            <a:ext cx="179577" cy="786752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12767309" y="5602795"/>
            <a:ext cx="147828" cy="1396987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12830047" y="6396863"/>
            <a:ext cx="85090" cy="602919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12581826" y="5602795"/>
            <a:ext cx="185483" cy="269748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11790311" y="5602795"/>
            <a:ext cx="963663" cy="281000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11801805" y="5674334"/>
            <a:ext cx="81737" cy="209461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12499073" y="5627941"/>
            <a:ext cx="77711" cy="244601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11883542" y="5614035"/>
            <a:ext cx="615530" cy="258508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12483769" y="5614035"/>
            <a:ext cx="93014" cy="63220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11801805" y="5614035"/>
            <a:ext cx="154508" cy="84747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11624564" y="5782233"/>
            <a:ext cx="1148333" cy="1217549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11793651" y="5883795"/>
            <a:ext cx="772502" cy="1115987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12583604" y="6159157"/>
            <a:ext cx="208089" cy="840625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12583604" y="6159157"/>
            <a:ext cx="183705" cy="814857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11807164" y="6159157"/>
            <a:ext cx="946810" cy="1553070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12330925" y="6701574"/>
            <a:ext cx="235229" cy="255574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12113462" y="6701574"/>
            <a:ext cx="135191" cy="255574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11807164" y="6701574"/>
            <a:ext cx="224459" cy="255574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11895531" y="6170396"/>
            <a:ext cx="670623" cy="531177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11807164" y="6170396"/>
            <a:ext cx="76377" cy="531177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12419038" y="6395580"/>
            <a:ext cx="11544" cy="120370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11882005" y="6170396"/>
            <a:ext cx="110617" cy="531177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12394996" y="6170396"/>
            <a:ext cx="90169" cy="531177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12031324" y="6170396"/>
            <a:ext cx="318447" cy="531177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12185040" y="6170396"/>
            <a:ext cx="107607" cy="160591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12219761" y="6170396"/>
            <a:ext cx="98894" cy="182168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12208776" y="6170396"/>
            <a:ext cx="145643" cy="249466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12354573" y="6173470"/>
            <a:ext cx="89687" cy="528104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11885028" y="6170396"/>
            <a:ext cx="155790" cy="531177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11992203" y="6957148"/>
            <a:ext cx="121208" cy="42633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11997994" y="6701574"/>
            <a:ext cx="144652" cy="255574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12031624" y="6316510"/>
            <a:ext cx="121196" cy="385063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12248654" y="6957148"/>
            <a:ext cx="121246" cy="42633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12222822" y="6718439"/>
            <a:ext cx="141300" cy="238709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12240907" y="6718439"/>
            <a:ext cx="90944" cy="196938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12255982" y="6778269"/>
            <a:ext cx="86677" cy="178879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12221400" y="6701574"/>
            <a:ext cx="111620" cy="16865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12214644" y="6355855"/>
            <a:ext cx="116243" cy="345719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12244984" y="6513448"/>
            <a:ext cx="78460" cy="188125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12791693" y="7894422"/>
            <a:ext cx="42928" cy="311746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12578118" y="7787373"/>
            <a:ext cx="213575" cy="261378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12225375" y="7792466"/>
            <a:ext cx="566318" cy="660692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12341120" y="8240509"/>
            <a:ext cx="142713" cy="122085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12706477" y="8057260"/>
            <a:ext cx="115697" cy="273075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12355309" y="7910817"/>
            <a:ext cx="423303" cy="469785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12358840" y="8180920"/>
            <a:ext cx="175793" cy="178193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12578118" y="8250199"/>
            <a:ext cx="116052" cy="126580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12377381" y="8113776"/>
            <a:ext cx="200736" cy="234708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12484137" y="8185949"/>
            <a:ext cx="93979" cy="144614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12481191" y="8239544"/>
            <a:ext cx="96926" cy="65265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12381115" y="8115948"/>
            <a:ext cx="197002" cy="156959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12447613" y="8148688"/>
            <a:ext cx="130505" cy="122580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12473279" y="8245741"/>
            <a:ext cx="104838" cy="75857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12393574" y="8134159"/>
            <a:ext cx="87617" cy="105384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12422873" y="8187359"/>
            <a:ext cx="155244" cy="167386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12375616" y="8158924"/>
            <a:ext cx="141465" cy="148183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12373000" y="8108010"/>
            <a:ext cx="205117" cy="178904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12346279" y="8222881"/>
            <a:ext cx="176796" cy="145872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12349353" y="8237372"/>
            <a:ext cx="105994" cy="109956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12368618" y="8252612"/>
            <a:ext cx="111404" cy="104038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12791693" y="8152066"/>
            <a:ext cx="4345" cy="26085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12583604" y="8121129"/>
            <a:ext cx="208089" cy="205079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12726543" y="8286598"/>
            <a:ext cx="11049" cy="9410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12583604" y="7983766"/>
            <a:ext cx="157924" cy="302615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12583604" y="8013928"/>
            <a:ext cx="188404" cy="194424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12585763" y="7986420"/>
            <a:ext cx="147129" cy="141008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12623482" y="8046605"/>
            <a:ext cx="102679" cy="74523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12583604" y="8099818"/>
            <a:ext cx="148272" cy="115074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12578118" y="7976882"/>
            <a:ext cx="150583" cy="321576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12444082" y="8121129"/>
            <a:ext cx="134035" cy="107950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12499073" y="7950403"/>
            <a:ext cx="79044" cy="170726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12513488" y="8159508"/>
            <a:ext cx="64630" cy="73875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12406998" y="7952854"/>
            <a:ext cx="92075" cy="168275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12438595" y="7973415"/>
            <a:ext cx="139522" cy="257225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12485585" y="7998459"/>
            <a:ext cx="92532" cy="113957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12441275" y="8060537"/>
            <a:ext cx="136842" cy="127304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12398019" y="7991488"/>
            <a:ext cx="180098" cy="194640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12767818" y="8121129"/>
            <a:ext cx="27177" cy="16700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12678041" y="8056333"/>
            <a:ext cx="113652" cy="67373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12594831" y="7952892"/>
            <a:ext cx="196862" cy="182880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12608077" y="7987424"/>
            <a:ext cx="180441" cy="133705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12580225" y="7951534"/>
            <a:ext cx="22860" cy="30010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12656363" y="7982001"/>
            <a:ext cx="133807" cy="127622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12635128" y="8124228"/>
            <a:ext cx="117195" cy="82003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12578118" y="8092757"/>
            <a:ext cx="16840" cy="16306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12344400" y="7956715"/>
            <a:ext cx="154673" cy="337820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12495390" y="7964792"/>
            <a:ext cx="281571" cy="231914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12506782" y="7976146"/>
            <a:ext cx="268528" cy="311111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12475629" y="7954213"/>
            <a:ext cx="25425" cy="25781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12583604" y="8090204"/>
            <a:ext cx="160972" cy="124002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12578118" y="8085073"/>
            <a:ext cx="167728" cy="123291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12488430" y="7976210"/>
            <a:ext cx="89687" cy="114935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12499073" y="7967497"/>
            <a:ext cx="114808" cy="137769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12504343" y="7976934"/>
            <a:ext cx="130784" cy="147294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12578118" y="8187842"/>
            <a:ext cx="139534" cy="110236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12397714" y="7976146"/>
            <a:ext cx="180403" cy="154660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12446000" y="8079346"/>
            <a:ext cx="132118" cy="125349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12474244" y="8108162"/>
            <a:ext cx="103873" cy="87312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12441364" y="8333829"/>
            <a:ext cx="192316" cy="57073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12355068" y="8158924"/>
            <a:ext cx="223050" cy="212839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12371489" y="8184083"/>
            <a:ext cx="74091" cy="80263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12445580" y="8264347"/>
            <a:ext cx="132537" cy="101561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12371933" y="8163509"/>
            <a:ext cx="73469" cy="88087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12364021" y="8159318"/>
            <a:ext cx="123101" cy="132295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12388380" y="8046605"/>
            <a:ext cx="36537" cy="61163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12396736" y="8096694"/>
            <a:ext cx="280416" cy="256374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12392774" y="8095513"/>
            <a:ext cx="185343" cy="203492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12697586" y="8121129"/>
            <a:ext cx="104267" cy="70548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12583604" y="8026806"/>
            <a:ext cx="119062" cy="94322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12578118" y="8010753"/>
            <a:ext cx="165061" cy="131216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12513970" y="7953756"/>
            <a:ext cx="64147" cy="78143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12694170" y="8326208"/>
            <a:ext cx="22339" cy="16929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12404991" y="8088909"/>
            <a:ext cx="300342" cy="247891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12403175" y="8089036"/>
            <a:ext cx="174942" cy="149885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12583604" y="8130908"/>
            <a:ext cx="158051" cy="121640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12561569" y="8121129"/>
            <a:ext cx="155066" cy="110502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12329718" y="8183168"/>
            <a:ext cx="26377" cy="35940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12445238" y="8315376"/>
            <a:ext cx="138366" cy="80289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12352426" y="8203755"/>
            <a:ext cx="84086" cy="93383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12353543" y="8224355"/>
            <a:ext cx="210172" cy="152222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12403010" y="8256396"/>
            <a:ext cx="167944" cy="124307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12349619" y="8199069"/>
            <a:ext cx="9740" cy="23812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12741529" y="8121129"/>
            <a:ext cx="66421" cy="31445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12442532" y="7919808"/>
            <a:ext cx="349034" cy="227075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12605804" y="7987500"/>
            <a:ext cx="72237" cy="68834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12558915" y="7950517"/>
            <a:ext cx="97739" cy="107696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14579981" y="3324263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26" y="217144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14579981" y="6484480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31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 txBox="1"/>
          <p:nvPr/>
        </p:nvSpPr>
        <p:spPr>
          <a:xfrm>
            <a:off x="8267306" y="1155281"/>
            <a:ext cx="4262755" cy="30708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1100" dirty="0">
                <a:solidFill>
                  <a:srgbClr val="F08164"/>
                </a:solidFill>
                <a:latin typeface="Arial"/>
                <a:cs typeface="Arial"/>
              </a:rPr>
              <a:t>THE</a:t>
            </a:r>
            <a:r>
              <a:rPr sz="3500" spc="-215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215" dirty="0">
                <a:solidFill>
                  <a:srgbClr val="F08164"/>
                </a:solidFill>
                <a:latin typeface="Arial"/>
                <a:cs typeface="Arial"/>
              </a:rPr>
              <a:t>CORE</a:t>
            </a:r>
            <a:r>
              <a:rPr sz="3500" spc="-215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F08164"/>
                </a:solidFill>
                <a:latin typeface="Arial"/>
                <a:cs typeface="Arial"/>
              </a:rPr>
              <a:t>AND</a:t>
            </a:r>
            <a:r>
              <a:rPr sz="3500" spc="-204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975" dirty="0">
                <a:solidFill>
                  <a:srgbClr val="F08164"/>
                </a:solidFill>
                <a:latin typeface="Arial"/>
                <a:cs typeface="Arial"/>
              </a:rPr>
              <a:t>PELVIC</a:t>
            </a:r>
            <a:endParaRPr sz="3500">
              <a:latin typeface="Arial"/>
              <a:cs typeface="Arial"/>
            </a:endParaRPr>
          </a:p>
          <a:p>
            <a:pPr marL="13335">
              <a:lnSpc>
                <a:spcPts val="3600"/>
              </a:lnSpc>
            </a:pPr>
            <a:r>
              <a:rPr sz="3500" spc="-1160" dirty="0">
                <a:solidFill>
                  <a:srgbClr val="F08164"/>
                </a:solidFill>
                <a:latin typeface="Arial"/>
                <a:cs typeface="Arial"/>
              </a:rPr>
              <a:t>FLOOR</a:t>
            </a:r>
            <a:r>
              <a:rPr sz="3500" spc="-5" dirty="0">
                <a:solidFill>
                  <a:srgbClr val="F08164"/>
                </a:solidFill>
                <a:latin typeface="Arial"/>
                <a:cs typeface="Arial"/>
              </a:rPr>
              <a:t> </a:t>
            </a:r>
            <a:r>
              <a:rPr sz="3500" spc="-1080" dirty="0">
                <a:solidFill>
                  <a:srgbClr val="F08164"/>
                </a:solidFill>
                <a:latin typeface="Arial"/>
                <a:cs typeface="Arial"/>
              </a:rPr>
              <a:t>MUSCLES</a:t>
            </a:r>
            <a:endParaRPr sz="3500">
              <a:latin typeface="Arial"/>
              <a:cs typeface="Arial"/>
            </a:endParaRPr>
          </a:p>
          <a:p>
            <a:pPr marL="12700" marR="158750">
              <a:lnSpc>
                <a:spcPct val="101899"/>
              </a:lnSpc>
              <a:spcBef>
                <a:spcPts val="162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pelvic floor muscles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positioned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deep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(not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near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surface)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underneath other muscle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groups.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See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2.8 anterior/posterior core  muscles.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relies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muscular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stabilise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well as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</a:t>
            </a:r>
            <a:r>
              <a:rPr sz="900" spc="20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movement.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like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cylinder,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diaphragm at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top,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pelvic floor at 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bottom,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vertebral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column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at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back,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abdominal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at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front and  obliques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side.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creates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pressurised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cylinder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abdomen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helps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stabilise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helping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maintain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neutral spine.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core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pelvic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floor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constant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predominately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Type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slow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twitch,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fibres.</a:t>
            </a:r>
            <a:endParaRPr sz="900">
              <a:latin typeface="Arial"/>
              <a:cs typeface="Arial"/>
            </a:endParaRPr>
          </a:p>
          <a:p>
            <a:pPr marL="12700" marR="206375">
              <a:lnSpc>
                <a:spcPct val="101899"/>
              </a:lnSpc>
              <a:spcBef>
                <a:spcPts val="48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Damage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pelvic floor 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affect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urinary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incontinence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but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lead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pelvic organ prolapse.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important 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do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pelvic floor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exercises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improve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tone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function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pelvic floor</a:t>
            </a:r>
            <a:r>
              <a:rPr sz="9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601" name="object 601"/>
          <p:cNvSpPr/>
          <p:nvPr/>
        </p:nvSpPr>
        <p:spPr>
          <a:xfrm>
            <a:off x="13064743" y="6053086"/>
            <a:ext cx="1728470" cy="9525"/>
          </a:xfrm>
          <a:custGeom>
            <a:avLst/>
            <a:gdLst/>
            <a:ahLst/>
            <a:cxnLst/>
            <a:rect l="l" t="t" r="r" b="b"/>
            <a:pathLst>
              <a:path w="1728469" h="9525">
                <a:moveTo>
                  <a:pt x="0" y="9004"/>
                </a:moveTo>
                <a:lnTo>
                  <a:pt x="1727961" y="9004"/>
                </a:lnTo>
                <a:lnTo>
                  <a:pt x="1727961" y="0"/>
                </a:lnTo>
                <a:lnTo>
                  <a:pt x="0" y="0"/>
                </a:lnTo>
                <a:lnTo>
                  <a:pt x="0" y="9004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13064743" y="6062091"/>
            <a:ext cx="1728470" cy="639445"/>
          </a:xfrm>
          <a:custGeom>
            <a:avLst/>
            <a:gdLst/>
            <a:ahLst/>
            <a:cxnLst/>
            <a:rect l="l" t="t" r="r" b="b"/>
            <a:pathLst>
              <a:path w="1728469" h="639445">
                <a:moveTo>
                  <a:pt x="1727961" y="0"/>
                </a:moveTo>
                <a:lnTo>
                  <a:pt x="0" y="0"/>
                </a:lnTo>
                <a:lnTo>
                  <a:pt x="0" y="639089"/>
                </a:lnTo>
                <a:lnTo>
                  <a:pt x="1727961" y="639089"/>
                </a:lnTo>
                <a:lnTo>
                  <a:pt x="1727961" y="0"/>
                </a:lnTo>
                <a:close/>
              </a:path>
            </a:pathLst>
          </a:custGeom>
          <a:solidFill>
            <a:srgbClr val="008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13064743" y="3931196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13064743" y="4565650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0"/>
                </a:moveTo>
                <a:lnTo>
                  <a:pt x="1727961" y="1496440"/>
                </a:lnTo>
                <a:lnTo>
                  <a:pt x="1727961" y="0"/>
                </a:lnTo>
                <a:lnTo>
                  <a:pt x="0" y="0"/>
                </a:lnTo>
                <a:lnTo>
                  <a:pt x="0" y="149644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13064743" y="3931196"/>
            <a:ext cx="1727961" cy="634453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13064743" y="4565650"/>
            <a:ext cx="1713484" cy="79197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13149580" y="4016108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3"/>
                </a:lnTo>
                <a:lnTo>
                  <a:pt x="15126" y="390409"/>
                </a:lnTo>
                <a:lnTo>
                  <a:pt x="33117" y="432974"/>
                </a:lnTo>
                <a:lnTo>
                  <a:pt x="57245" y="471845"/>
                </a:lnTo>
                <a:lnTo>
                  <a:pt x="86899" y="506412"/>
                </a:lnTo>
                <a:lnTo>
                  <a:pt x="121468" y="536064"/>
                </a:lnTo>
                <a:lnTo>
                  <a:pt x="160341" y="560191"/>
                </a:lnTo>
                <a:lnTo>
                  <a:pt x="202907" y="578181"/>
                </a:lnTo>
                <a:lnTo>
                  <a:pt x="248554" y="589422"/>
                </a:lnTo>
                <a:lnTo>
                  <a:pt x="296671" y="593305"/>
                </a:lnTo>
                <a:lnTo>
                  <a:pt x="344789" y="589422"/>
                </a:lnTo>
                <a:lnTo>
                  <a:pt x="390436" y="578181"/>
                </a:lnTo>
                <a:lnTo>
                  <a:pt x="433002" y="560191"/>
                </a:lnTo>
                <a:lnTo>
                  <a:pt x="471875" y="536064"/>
                </a:lnTo>
                <a:lnTo>
                  <a:pt x="506444" y="506412"/>
                </a:lnTo>
                <a:lnTo>
                  <a:pt x="536098" y="471845"/>
                </a:lnTo>
                <a:lnTo>
                  <a:pt x="560226" y="432974"/>
                </a:lnTo>
                <a:lnTo>
                  <a:pt x="578217" y="390409"/>
                </a:lnTo>
                <a:lnTo>
                  <a:pt x="589460" y="344763"/>
                </a:lnTo>
                <a:lnTo>
                  <a:pt x="593343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13242925" y="416748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72"/>
                </a:moveTo>
                <a:lnTo>
                  <a:pt x="27687" y="123027"/>
                </a:lnTo>
                <a:lnTo>
                  <a:pt x="12953" y="132788"/>
                </a:lnTo>
                <a:lnTo>
                  <a:pt x="3238" y="147493"/>
                </a:lnTo>
                <a:lnTo>
                  <a:pt x="0" y="164218"/>
                </a:lnTo>
                <a:lnTo>
                  <a:pt x="3238" y="180942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5" y="303085"/>
                </a:lnTo>
                <a:lnTo>
                  <a:pt x="156736" y="300566"/>
                </a:lnTo>
                <a:lnTo>
                  <a:pt x="164406" y="296482"/>
                </a:lnTo>
                <a:lnTo>
                  <a:pt x="171208" y="290928"/>
                </a:lnTo>
                <a:lnTo>
                  <a:pt x="265483" y="196630"/>
                </a:lnTo>
                <a:lnTo>
                  <a:pt x="139699" y="196630"/>
                </a:lnTo>
                <a:lnTo>
                  <a:pt x="75818" y="132788"/>
                </a:lnTo>
                <a:lnTo>
                  <a:pt x="61156" y="123024"/>
                </a:lnTo>
                <a:lnTo>
                  <a:pt x="44434" y="119772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83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13064743" y="4644847"/>
            <a:ext cx="1727961" cy="1417243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14778228" y="4548416"/>
            <a:ext cx="14477" cy="17233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14707235" y="4565650"/>
            <a:ext cx="85471" cy="79197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 txBox="1"/>
          <p:nvPr/>
        </p:nvSpPr>
        <p:spPr>
          <a:xfrm>
            <a:off x="13844015" y="4073702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613" name="object 613"/>
          <p:cNvSpPr/>
          <p:nvPr/>
        </p:nvSpPr>
        <p:spPr>
          <a:xfrm>
            <a:off x="13064743" y="1410081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1"/>
                </a:lnTo>
                <a:lnTo>
                  <a:pt x="253248" y="22713"/>
                </a:lnTo>
                <a:lnTo>
                  <a:pt x="212557" y="39953"/>
                </a:lnTo>
                <a:lnTo>
                  <a:pt x="173814" y="61762"/>
                </a:lnTo>
                <a:lnTo>
                  <a:pt x="137568" y="87980"/>
                </a:lnTo>
                <a:lnTo>
                  <a:pt x="104371" y="118449"/>
                </a:lnTo>
                <a:lnTo>
                  <a:pt x="74772" y="153007"/>
                </a:lnTo>
                <a:lnTo>
                  <a:pt x="49321" y="191496"/>
                </a:lnTo>
                <a:lnTo>
                  <a:pt x="28568" y="233757"/>
                </a:lnTo>
                <a:lnTo>
                  <a:pt x="13063" y="279629"/>
                </a:lnTo>
                <a:lnTo>
                  <a:pt x="3357" y="328954"/>
                </a:lnTo>
                <a:lnTo>
                  <a:pt x="0" y="381571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13064743" y="2044535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13064743" y="1410081"/>
            <a:ext cx="1727961" cy="634453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13064743" y="2044535"/>
            <a:ext cx="1713484" cy="79197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13149580" y="1494993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7"/>
                </a:lnTo>
                <a:lnTo>
                  <a:pt x="15126" y="390416"/>
                </a:lnTo>
                <a:lnTo>
                  <a:pt x="33117" y="432982"/>
                </a:lnTo>
                <a:lnTo>
                  <a:pt x="57245" y="471855"/>
                </a:lnTo>
                <a:lnTo>
                  <a:pt x="86899" y="506423"/>
                </a:lnTo>
                <a:lnTo>
                  <a:pt x="121468" y="536076"/>
                </a:lnTo>
                <a:lnTo>
                  <a:pt x="160341" y="560203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3"/>
                </a:lnTo>
                <a:lnTo>
                  <a:pt x="471875" y="536076"/>
                </a:lnTo>
                <a:lnTo>
                  <a:pt x="506444" y="506423"/>
                </a:lnTo>
                <a:lnTo>
                  <a:pt x="536098" y="471855"/>
                </a:lnTo>
                <a:lnTo>
                  <a:pt x="560226" y="432982"/>
                </a:lnTo>
                <a:lnTo>
                  <a:pt x="578217" y="390416"/>
                </a:lnTo>
                <a:lnTo>
                  <a:pt x="589460" y="344767"/>
                </a:lnTo>
                <a:lnTo>
                  <a:pt x="593343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13242925" y="1646371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68"/>
                </a:moveTo>
                <a:lnTo>
                  <a:pt x="27687" y="123024"/>
                </a:lnTo>
                <a:lnTo>
                  <a:pt x="12953" y="132784"/>
                </a:lnTo>
                <a:lnTo>
                  <a:pt x="3238" y="147490"/>
                </a:lnTo>
                <a:lnTo>
                  <a:pt x="0" y="164217"/>
                </a:lnTo>
                <a:lnTo>
                  <a:pt x="3238" y="180944"/>
                </a:lnTo>
                <a:lnTo>
                  <a:pt x="108346" y="290937"/>
                </a:lnTo>
                <a:lnTo>
                  <a:pt x="139699" y="303955"/>
                </a:lnTo>
                <a:lnTo>
                  <a:pt x="148425" y="303094"/>
                </a:lnTo>
                <a:lnTo>
                  <a:pt x="156736" y="300574"/>
                </a:lnTo>
                <a:lnTo>
                  <a:pt x="164406" y="296486"/>
                </a:lnTo>
                <a:lnTo>
                  <a:pt x="171208" y="290925"/>
                </a:lnTo>
                <a:lnTo>
                  <a:pt x="265476" y="196640"/>
                </a:lnTo>
                <a:lnTo>
                  <a:pt x="139699" y="196640"/>
                </a:lnTo>
                <a:lnTo>
                  <a:pt x="75818" y="132784"/>
                </a:lnTo>
                <a:lnTo>
                  <a:pt x="61156" y="123021"/>
                </a:lnTo>
                <a:lnTo>
                  <a:pt x="44434" y="119768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2"/>
                </a:lnTo>
                <a:lnTo>
                  <a:pt x="323341" y="13011"/>
                </a:lnTo>
                <a:lnTo>
                  <a:pt x="139699" y="196640"/>
                </a:lnTo>
                <a:lnTo>
                  <a:pt x="265476" y="196640"/>
                </a:lnTo>
                <a:lnTo>
                  <a:pt x="386206" y="75888"/>
                </a:lnTo>
                <a:lnTo>
                  <a:pt x="395993" y="61181"/>
                </a:lnTo>
                <a:lnTo>
                  <a:pt x="399256" y="44450"/>
                </a:lnTo>
                <a:lnTo>
                  <a:pt x="395993" y="27718"/>
                </a:lnTo>
                <a:lnTo>
                  <a:pt x="386206" y="13011"/>
                </a:lnTo>
                <a:lnTo>
                  <a:pt x="371490" y="3252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13064743" y="2123732"/>
            <a:ext cx="1727961" cy="1417243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14778228" y="2027313"/>
            <a:ext cx="14477" cy="17221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14707235" y="2044535"/>
            <a:ext cx="85471" cy="79197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 txBox="1"/>
          <p:nvPr/>
        </p:nvSpPr>
        <p:spPr>
          <a:xfrm>
            <a:off x="13844015" y="1552588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623" name="object 623"/>
          <p:cNvSpPr txBox="1"/>
          <p:nvPr/>
        </p:nvSpPr>
        <p:spPr>
          <a:xfrm>
            <a:off x="13250037" y="4751921"/>
            <a:ext cx="1310640" cy="1398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75" dirty="0">
                <a:solidFill>
                  <a:srgbClr val="FFFFFF"/>
                </a:solidFill>
                <a:latin typeface="Arial"/>
                <a:cs typeface="Arial"/>
              </a:rPr>
              <a:t>PELVIC                       </a:t>
            </a:r>
            <a:r>
              <a:rPr sz="1400" spc="-450" dirty="0">
                <a:solidFill>
                  <a:srgbClr val="FFFFFF"/>
                </a:solidFill>
                <a:latin typeface="Arial"/>
                <a:cs typeface="Arial"/>
              </a:rPr>
              <a:t>FLOOR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pelvic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floor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made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muscles at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base of the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abdomen attached 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 pelvis.</a:t>
            </a:r>
            <a:endParaRPr sz="800">
              <a:latin typeface="Arial"/>
              <a:cs typeface="Arial"/>
            </a:endParaRPr>
          </a:p>
          <a:p>
            <a:pPr marL="12700" marR="5715">
              <a:lnSpc>
                <a:spcPct val="114599"/>
              </a:lnSpc>
              <a:spcBef>
                <a:spcPts val="28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They are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important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providing 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support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for the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bladder and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intestines,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 maintenance of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continence</a:t>
            </a:r>
            <a:endParaRPr sz="800">
              <a:latin typeface="Arial"/>
              <a:cs typeface="Arial"/>
            </a:endParaRPr>
          </a:p>
        </p:txBody>
      </p:sp>
      <p:sp>
        <p:nvSpPr>
          <p:cNvPr id="624" name="object 624"/>
          <p:cNvSpPr txBox="1"/>
          <p:nvPr/>
        </p:nvSpPr>
        <p:spPr>
          <a:xfrm>
            <a:off x="13250037" y="6157432"/>
            <a:ext cx="116078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facilitating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child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birth.</a:t>
            </a:r>
            <a:endParaRPr sz="800">
              <a:latin typeface="Arial"/>
              <a:cs typeface="Arial"/>
            </a:endParaRPr>
          </a:p>
        </p:txBody>
      </p:sp>
      <p:sp>
        <p:nvSpPr>
          <p:cNvPr id="625" name="object 625"/>
          <p:cNvSpPr txBox="1"/>
          <p:nvPr/>
        </p:nvSpPr>
        <p:spPr>
          <a:xfrm>
            <a:off x="13250037" y="2230818"/>
            <a:ext cx="1348740" cy="803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465" dirty="0">
                <a:solidFill>
                  <a:srgbClr val="FFFFFF"/>
                </a:solidFill>
                <a:latin typeface="Arial"/>
                <a:cs typeface="Arial"/>
              </a:rPr>
              <a:t>CORE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core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made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muscles that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stabilise,  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support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move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lumber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region of the spinal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 column.</a:t>
            </a:r>
            <a:endParaRPr sz="800">
              <a:latin typeface="Arial"/>
              <a:cs typeface="Arial"/>
            </a:endParaRPr>
          </a:p>
        </p:txBody>
      </p:sp>
      <p:sp>
        <p:nvSpPr>
          <p:cNvPr id="626" name="object 626"/>
          <p:cNvSpPr/>
          <p:nvPr/>
        </p:nvSpPr>
        <p:spPr>
          <a:xfrm>
            <a:off x="13065760" y="8028889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0" y="356806"/>
                </a:moveTo>
                <a:lnTo>
                  <a:pt x="821690" y="356806"/>
                </a:lnTo>
                <a:lnTo>
                  <a:pt x="821690" y="0"/>
                </a:lnTo>
                <a:lnTo>
                  <a:pt x="0" y="0"/>
                </a:lnTo>
                <a:lnTo>
                  <a:pt x="0" y="356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 txBox="1"/>
          <p:nvPr/>
        </p:nvSpPr>
        <p:spPr>
          <a:xfrm>
            <a:off x="13128243" y="8076803"/>
            <a:ext cx="4540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Gluteus  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minimus</a:t>
            </a:r>
            <a:endParaRPr sz="800">
              <a:latin typeface="Arial"/>
              <a:cs typeface="Arial"/>
            </a:endParaRPr>
          </a:p>
        </p:txBody>
      </p:sp>
      <p:sp>
        <p:nvSpPr>
          <p:cNvPr id="628" name="object 628"/>
          <p:cNvSpPr/>
          <p:nvPr/>
        </p:nvSpPr>
        <p:spPr>
          <a:xfrm>
            <a:off x="13065760" y="8028889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821690" y="0"/>
                </a:moveTo>
                <a:lnTo>
                  <a:pt x="0" y="0"/>
                </a:lnTo>
                <a:lnTo>
                  <a:pt x="0" y="356806"/>
                </a:lnTo>
                <a:lnTo>
                  <a:pt x="821690" y="356806"/>
                </a:lnTo>
                <a:lnTo>
                  <a:pt x="821690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8004175" y="7322134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0" y="356806"/>
                </a:moveTo>
                <a:lnTo>
                  <a:pt x="821651" y="356806"/>
                </a:lnTo>
                <a:lnTo>
                  <a:pt x="821651" y="0"/>
                </a:lnTo>
                <a:lnTo>
                  <a:pt x="0" y="0"/>
                </a:lnTo>
                <a:lnTo>
                  <a:pt x="0" y="356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 txBox="1"/>
          <p:nvPr/>
        </p:nvSpPr>
        <p:spPr>
          <a:xfrm>
            <a:off x="8066646" y="7370036"/>
            <a:ext cx="4540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Internal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oblique</a:t>
            </a:r>
            <a:r>
              <a:rPr sz="800" b="1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631" name="object 631"/>
          <p:cNvSpPr/>
          <p:nvPr/>
        </p:nvSpPr>
        <p:spPr>
          <a:xfrm>
            <a:off x="8004175" y="7322134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821651" y="0"/>
                </a:moveTo>
                <a:lnTo>
                  <a:pt x="0" y="0"/>
                </a:lnTo>
                <a:lnTo>
                  <a:pt x="0" y="356806"/>
                </a:lnTo>
                <a:lnTo>
                  <a:pt x="821651" y="356806"/>
                </a:lnTo>
                <a:lnTo>
                  <a:pt x="82165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13065760" y="8620900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0" y="356793"/>
                </a:moveTo>
                <a:lnTo>
                  <a:pt x="821690" y="356793"/>
                </a:lnTo>
                <a:lnTo>
                  <a:pt x="821690" y="0"/>
                </a:lnTo>
                <a:lnTo>
                  <a:pt x="0" y="0"/>
                </a:lnTo>
                <a:lnTo>
                  <a:pt x="0" y="3567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 txBox="1"/>
          <p:nvPr/>
        </p:nvSpPr>
        <p:spPr>
          <a:xfrm>
            <a:off x="13065760" y="8620900"/>
            <a:ext cx="821690" cy="356870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1755" marR="280035">
              <a:lnSpc>
                <a:spcPct val="104200"/>
              </a:lnSpc>
              <a:spcBef>
                <a:spcPts val="35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Gluteus  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b="1" spc="3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ximus</a:t>
            </a:r>
            <a:endParaRPr sz="800">
              <a:latin typeface="Arial"/>
              <a:cs typeface="Arial"/>
            </a:endParaRPr>
          </a:p>
        </p:txBody>
      </p:sp>
      <p:sp>
        <p:nvSpPr>
          <p:cNvPr id="634" name="object 634"/>
          <p:cNvSpPr/>
          <p:nvPr/>
        </p:nvSpPr>
        <p:spPr>
          <a:xfrm>
            <a:off x="8004175" y="7894561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0" y="356806"/>
                </a:moveTo>
                <a:lnTo>
                  <a:pt x="821651" y="356806"/>
                </a:lnTo>
                <a:lnTo>
                  <a:pt x="821651" y="0"/>
                </a:lnTo>
                <a:lnTo>
                  <a:pt x="0" y="0"/>
                </a:lnTo>
                <a:lnTo>
                  <a:pt x="0" y="356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 txBox="1"/>
          <p:nvPr/>
        </p:nvSpPr>
        <p:spPr>
          <a:xfrm>
            <a:off x="8004175" y="7894561"/>
            <a:ext cx="821690" cy="356870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1755" marR="125730">
              <a:lnSpc>
                <a:spcPct val="104200"/>
              </a:lnSpc>
              <a:spcBef>
                <a:spcPts val="350"/>
              </a:spcBef>
            </a:pPr>
            <a:r>
              <a:rPr sz="800" b="1" spc="-4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b="1" spc="-25" dirty="0">
                <a:solidFill>
                  <a:srgbClr val="404041"/>
                </a:solidFill>
                <a:latin typeface="Arial"/>
                <a:cs typeface="Arial"/>
              </a:rPr>
              <a:t>v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s </a:t>
            </a:r>
            <a:r>
              <a:rPr sz="800" b="1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abdominis</a:t>
            </a:r>
            <a:endParaRPr sz="800">
              <a:latin typeface="Arial"/>
              <a:cs typeface="Arial"/>
            </a:endParaRPr>
          </a:p>
        </p:txBody>
      </p:sp>
      <p:sp>
        <p:nvSpPr>
          <p:cNvPr id="636" name="object 636"/>
          <p:cNvSpPr/>
          <p:nvPr/>
        </p:nvSpPr>
        <p:spPr>
          <a:xfrm>
            <a:off x="10537723" y="7073671"/>
            <a:ext cx="894080" cy="356870"/>
          </a:xfrm>
          <a:custGeom>
            <a:avLst/>
            <a:gdLst/>
            <a:ahLst/>
            <a:cxnLst/>
            <a:rect l="l" t="t" r="r" b="b"/>
            <a:pathLst>
              <a:path w="894079" h="356870">
                <a:moveTo>
                  <a:pt x="0" y="356806"/>
                </a:moveTo>
                <a:lnTo>
                  <a:pt x="893648" y="356806"/>
                </a:lnTo>
                <a:lnTo>
                  <a:pt x="893648" y="0"/>
                </a:lnTo>
                <a:lnTo>
                  <a:pt x="0" y="0"/>
                </a:lnTo>
                <a:lnTo>
                  <a:pt x="0" y="356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 txBox="1"/>
          <p:nvPr/>
        </p:nvSpPr>
        <p:spPr>
          <a:xfrm>
            <a:off x="10537723" y="7073671"/>
            <a:ext cx="894080" cy="356870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1755" marR="282575">
              <a:lnSpc>
                <a:spcPct val="104200"/>
              </a:lnSpc>
              <a:spcBef>
                <a:spcPts val="350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Rectus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abdominis</a:t>
            </a:r>
            <a:endParaRPr sz="800">
              <a:latin typeface="Arial"/>
              <a:cs typeface="Arial"/>
            </a:endParaRPr>
          </a:p>
        </p:txBody>
      </p:sp>
      <p:sp>
        <p:nvSpPr>
          <p:cNvPr id="638" name="object 638"/>
          <p:cNvSpPr/>
          <p:nvPr/>
        </p:nvSpPr>
        <p:spPr>
          <a:xfrm>
            <a:off x="10537723" y="7709725"/>
            <a:ext cx="894080" cy="356870"/>
          </a:xfrm>
          <a:custGeom>
            <a:avLst/>
            <a:gdLst/>
            <a:ahLst/>
            <a:cxnLst/>
            <a:rect l="l" t="t" r="r" b="b"/>
            <a:pathLst>
              <a:path w="894079" h="356870">
                <a:moveTo>
                  <a:pt x="0" y="356793"/>
                </a:moveTo>
                <a:lnTo>
                  <a:pt x="893648" y="356793"/>
                </a:lnTo>
                <a:lnTo>
                  <a:pt x="893648" y="0"/>
                </a:lnTo>
                <a:lnTo>
                  <a:pt x="0" y="0"/>
                </a:lnTo>
                <a:lnTo>
                  <a:pt x="0" y="3567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 txBox="1"/>
          <p:nvPr/>
        </p:nvSpPr>
        <p:spPr>
          <a:xfrm>
            <a:off x="10537723" y="7709725"/>
            <a:ext cx="894080" cy="356870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1755" marR="278765">
              <a:lnSpc>
                <a:spcPct val="104200"/>
              </a:lnSpc>
              <a:spcBef>
                <a:spcPts val="350"/>
              </a:spcBef>
            </a:pPr>
            <a:r>
              <a:rPr sz="800" b="1" spc="20" dirty="0">
                <a:solidFill>
                  <a:srgbClr val="404041"/>
                </a:solidFill>
                <a:latin typeface="Arial"/>
                <a:cs typeface="Arial"/>
              </a:rPr>
              <a:t>Q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20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3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s </a:t>
            </a:r>
            <a:r>
              <a:rPr sz="800" b="1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lumborum</a:t>
            </a:r>
            <a:endParaRPr sz="800">
              <a:latin typeface="Arial"/>
              <a:cs typeface="Arial"/>
            </a:endParaRPr>
          </a:p>
        </p:txBody>
      </p:sp>
      <p:sp>
        <p:nvSpPr>
          <p:cNvPr id="640" name="object 640"/>
          <p:cNvSpPr txBox="1"/>
          <p:nvPr/>
        </p:nvSpPr>
        <p:spPr>
          <a:xfrm>
            <a:off x="9535552" y="4877497"/>
            <a:ext cx="28956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F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endParaRPr sz="800">
              <a:latin typeface="Arial"/>
              <a:cs typeface="Arial"/>
            </a:endParaRPr>
          </a:p>
        </p:txBody>
      </p:sp>
      <p:sp>
        <p:nvSpPr>
          <p:cNvPr id="641" name="object 641"/>
          <p:cNvSpPr txBox="1"/>
          <p:nvPr/>
        </p:nvSpPr>
        <p:spPr>
          <a:xfrm>
            <a:off x="12140576" y="4877497"/>
            <a:ext cx="27813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800" b="1" spc="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k</a:t>
            </a:r>
            <a:endParaRPr sz="800">
              <a:latin typeface="Arial"/>
              <a:cs typeface="Arial"/>
            </a:endParaRPr>
          </a:p>
        </p:txBody>
      </p:sp>
      <p:sp>
        <p:nvSpPr>
          <p:cNvPr id="642" name="object 642"/>
          <p:cNvSpPr/>
          <p:nvPr/>
        </p:nvSpPr>
        <p:spPr>
          <a:xfrm>
            <a:off x="13065760" y="7424915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0" y="356806"/>
                </a:moveTo>
                <a:lnTo>
                  <a:pt x="821690" y="356806"/>
                </a:lnTo>
                <a:lnTo>
                  <a:pt x="821690" y="0"/>
                </a:lnTo>
                <a:lnTo>
                  <a:pt x="0" y="0"/>
                </a:lnTo>
                <a:lnTo>
                  <a:pt x="0" y="356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 txBox="1"/>
          <p:nvPr/>
        </p:nvSpPr>
        <p:spPr>
          <a:xfrm>
            <a:off x="13065760" y="7424915"/>
            <a:ext cx="821690" cy="356870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1755" marR="349250">
              <a:lnSpc>
                <a:spcPct val="104200"/>
              </a:lnSpc>
              <a:spcBef>
                <a:spcPts val="350"/>
              </a:spcBef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G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te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s </a:t>
            </a:r>
            <a:r>
              <a:rPr sz="800" b="1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medius</a:t>
            </a:r>
            <a:endParaRPr sz="800">
              <a:latin typeface="Arial"/>
              <a:cs typeface="Arial"/>
            </a:endParaRPr>
          </a:p>
        </p:txBody>
      </p:sp>
      <p:sp>
        <p:nvSpPr>
          <p:cNvPr id="644" name="object 644"/>
          <p:cNvSpPr/>
          <p:nvPr/>
        </p:nvSpPr>
        <p:spPr>
          <a:xfrm>
            <a:off x="8004175" y="6739496"/>
            <a:ext cx="821690" cy="356870"/>
          </a:xfrm>
          <a:custGeom>
            <a:avLst/>
            <a:gdLst/>
            <a:ahLst/>
            <a:cxnLst/>
            <a:rect l="l" t="t" r="r" b="b"/>
            <a:pathLst>
              <a:path w="821690" h="356870">
                <a:moveTo>
                  <a:pt x="0" y="356806"/>
                </a:moveTo>
                <a:lnTo>
                  <a:pt x="821651" y="356806"/>
                </a:lnTo>
                <a:lnTo>
                  <a:pt x="821651" y="0"/>
                </a:lnTo>
                <a:lnTo>
                  <a:pt x="0" y="0"/>
                </a:lnTo>
                <a:lnTo>
                  <a:pt x="0" y="356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 txBox="1"/>
          <p:nvPr/>
        </p:nvSpPr>
        <p:spPr>
          <a:xfrm>
            <a:off x="8004175" y="6739496"/>
            <a:ext cx="821690" cy="356870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1755" marR="307340">
              <a:lnSpc>
                <a:spcPct val="104200"/>
              </a:lnSpc>
              <a:spcBef>
                <a:spcPts val="350"/>
              </a:spcBef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External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oblique</a:t>
            </a:r>
            <a:r>
              <a:rPr sz="800" b="1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646" name="object 646"/>
          <p:cNvSpPr/>
          <p:nvPr/>
        </p:nvSpPr>
        <p:spPr>
          <a:xfrm>
            <a:off x="10533176" y="6588785"/>
            <a:ext cx="894080" cy="229870"/>
          </a:xfrm>
          <a:custGeom>
            <a:avLst/>
            <a:gdLst/>
            <a:ahLst/>
            <a:cxnLst/>
            <a:rect l="l" t="t" r="r" b="b"/>
            <a:pathLst>
              <a:path w="894079" h="229870">
                <a:moveTo>
                  <a:pt x="0" y="229806"/>
                </a:moveTo>
                <a:lnTo>
                  <a:pt x="893648" y="229806"/>
                </a:lnTo>
                <a:lnTo>
                  <a:pt x="893648" y="0"/>
                </a:lnTo>
                <a:lnTo>
                  <a:pt x="0" y="0"/>
                </a:lnTo>
                <a:lnTo>
                  <a:pt x="0" y="229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 txBox="1"/>
          <p:nvPr/>
        </p:nvSpPr>
        <p:spPr>
          <a:xfrm>
            <a:off x="10595647" y="6641820"/>
            <a:ext cx="75882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Erector</a:t>
            </a:r>
            <a:r>
              <a:rPr sz="800" b="1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spinae</a:t>
            </a:r>
            <a:endParaRPr sz="800">
              <a:latin typeface="Arial"/>
              <a:cs typeface="Arial"/>
            </a:endParaRPr>
          </a:p>
        </p:txBody>
      </p:sp>
      <p:sp>
        <p:nvSpPr>
          <p:cNvPr id="648" name="object 648"/>
          <p:cNvSpPr/>
          <p:nvPr/>
        </p:nvSpPr>
        <p:spPr>
          <a:xfrm>
            <a:off x="10533176" y="6588785"/>
            <a:ext cx="894080" cy="229870"/>
          </a:xfrm>
          <a:custGeom>
            <a:avLst/>
            <a:gdLst/>
            <a:ahLst/>
            <a:cxnLst/>
            <a:rect l="l" t="t" r="r" b="b"/>
            <a:pathLst>
              <a:path w="894079" h="229870">
                <a:moveTo>
                  <a:pt x="893648" y="0"/>
                </a:moveTo>
                <a:lnTo>
                  <a:pt x="0" y="0"/>
                </a:lnTo>
                <a:lnTo>
                  <a:pt x="0" y="229806"/>
                </a:lnTo>
                <a:lnTo>
                  <a:pt x="893648" y="229806"/>
                </a:lnTo>
                <a:lnTo>
                  <a:pt x="893648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12634924" y="8207146"/>
            <a:ext cx="427990" cy="0"/>
          </a:xfrm>
          <a:custGeom>
            <a:avLst/>
            <a:gdLst/>
            <a:ahLst/>
            <a:cxnLst/>
            <a:rect l="l" t="t" r="r" b="b"/>
            <a:pathLst>
              <a:path w="427990">
                <a:moveTo>
                  <a:pt x="0" y="0"/>
                </a:moveTo>
                <a:lnTo>
                  <a:pt x="42765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12609524" y="819444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11889613" y="8537371"/>
            <a:ext cx="1173480" cy="259079"/>
          </a:xfrm>
          <a:custGeom>
            <a:avLst/>
            <a:gdLst/>
            <a:ahLst/>
            <a:cxnLst/>
            <a:rect l="l" t="t" r="r" b="b"/>
            <a:pathLst>
              <a:path w="1173480" h="259079">
                <a:moveTo>
                  <a:pt x="0" y="0"/>
                </a:moveTo>
                <a:lnTo>
                  <a:pt x="1172972" y="258825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11864505" y="852192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9602685" y="7255243"/>
            <a:ext cx="932180" cy="60960"/>
          </a:xfrm>
          <a:custGeom>
            <a:avLst/>
            <a:gdLst/>
            <a:ahLst/>
            <a:cxnLst/>
            <a:rect l="l" t="t" r="r" b="b"/>
            <a:pathLst>
              <a:path w="932179" h="60959">
                <a:moveTo>
                  <a:pt x="0" y="60617"/>
                </a:moveTo>
                <a:lnTo>
                  <a:pt x="93186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9577311" y="730398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12674498" y="7618095"/>
            <a:ext cx="388620" cy="250825"/>
          </a:xfrm>
          <a:custGeom>
            <a:avLst/>
            <a:gdLst/>
            <a:ahLst/>
            <a:cxnLst/>
            <a:rect l="l" t="t" r="r" b="b"/>
            <a:pathLst>
              <a:path w="388619" h="250825">
                <a:moveTo>
                  <a:pt x="0" y="250520"/>
                </a:moveTo>
                <a:lnTo>
                  <a:pt x="38808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12651130" y="786281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11434546" y="6693649"/>
            <a:ext cx="615315" cy="0"/>
          </a:xfrm>
          <a:custGeom>
            <a:avLst/>
            <a:gdLst/>
            <a:ahLst/>
            <a:cxnLst/>
            <a:rect l="l" t="t" r="r" b="b"/>
            <a:pathLst>
              <a:path w="615315">
                <a:moveTo>
                  <a:pt x="614921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12049467" y="668094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11434546" y="7679359"/>
            <a:ext cx="431800" cy="208915"/>
          </a:xfrm>
          <a:custGeom>
            <a:avLst/>
            <a:gdLst/>
            <a:ahLst/>
            <a:cxnLst/>
            <a:rect l="l" t="t" r="r" b="b"/>
            <a:pathLst>
              <a:path w="431800" h="208915">
                <a:moveTo>
                  <a:pt x="431660" y="0"/>
                </a:moveTo>
                <a:lnTo>
                  <a:pt x="0" y="208610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11864949" y="766113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8829002" y="6924561"/>
            <a:ext cx="389890" cy="285750"/>
          </a:xfrm>
          <a:custGeom>
            <a:avLst/>
            <a:gdLst/>
            <a:ahLst/>
            <a:cxnLst/>
            <a:rect l="l" t="t" r="r" b="b"/>
            <a:pathLst>
              <a:path w="389890" h="285750">
                <a:moveTo>
                  <a:pt x="389343" y="28555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9215881" y="720492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8829002" y="7500531"/>
            <a:ext cx="403860" cy="0"/>
          </a:xfrm>
          <a:custGeom>
            <a:avLst/>
            <a:gdLst/>
            <a:ahLst/>
            <a:cxnLst/>
            <a:rect l="l" t="t" r="r" b="b"/>
            <a:pathLst>
              <a:path w="403859">
                <a:moveTo>
                  <a:pt x="40342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9232430" y="748783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76" y="25400"/>
                </a:lnTo>
                <a:lnTo>
                  <a:pt x="0" y="19723"/>
                </a:lnTo>
                <a:lnTo>
                  <a:pt x="0" y="12700"/>
                </a:lnTo>
                <a:lnTo>
                  <a:pt x="0" y="5689"/>
                </a:lnTo>
                <a:lnTo>
                  <a:pt x="5676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23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8827172" y="7837868"/>
            <a:ext cx="517525" cy="261620"/>
          </a:xfrm>
          <a:custGeom>
            <a:avLst/>
            <a:gdLst/>
            <a:ahLst/>
            <a:cxnLst/>
            <a:rect l="l" t="t" r="r" b="b"/>
            <a:pathLst>
              <a:path w="517525" h="261620">
                <a:moveTo>
                  <a:pt x="517537" y="0"/>
                </a:moveTo>
                <a:lnTo>
                  <a:pt x="0" y="261251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9343338" y="781944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23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23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8277453" y="9806699"/>
            <a:ext cx="612140" cy="167640"/>
          </a:xfrm>
          <a:custGeom>
            <a:avLst/>
            <a:gdLst/>
            <a:ahLst/>
            <a:cxnLst/>
            <a:rect l="l" t="t" r="r" b="b"/>
            <a:pathLst>
              <a:path w="612140" h="167640">
                <a:moveTo>
                  <a:pt x="0" y="167652"/>
                </a:moveTo>
                <a:lnTo>
                  <a:pt x="611835" y="167652"/>
                </a:lnTo>
                <a:lnTo>
                  <a:pt x="611835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8274278" y="9806699"/>
            <a:ext cx="615315" cy="0"/>
          </a:xfrm>
          <a:custGeom>
            <a:avLst/>
            <a:gdLst/>
            <a:ahLst/>
            <a:cxnLst/>
            <a:rect l="l" t="t" r="r" b="b"/>
            <a:pathLst>
              <a:path w="615315">
                <a:moveTo>
                  <a:pt x="0" y="0"/>
                </a:moveTo>
                <a:lnTo>
                  <a:pt x="61501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8277453" y="980987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8274278" y="9974351"/>
            <a:ext cx="615315" cy="0"/>
          </a:xfrm>
          <a:custGeom>
            <a:avLst/>
            <a:gdLst/>
            <a:ahLst/>
            <a:cxnLst/>
            <a:rect l="l" t="t" r="r" b="b"/>
            <a:pathLst>
              <a:path w="615315">
                <a:moveTo>
                  <a:pt x="0" y="0"/>
                </a:moveTo>
                <a:lnTo>
                  <a:pt x="61501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8889288" y="9806699"/>
            <a:ext cx="1808480" cy="0"/>
          </a:xfrm>
          <a:custGeom>
            <a:avLst/>
            <a:gdLst/>
            <a:ahLst/>
            <a:cxnLst/>
            <a:rect l="l" t="t" r="r" b="b"/>
            <a:pathLst>
              <a:path w="1808479">
                <a:moveTo>
                  <a:pt x="0" y="0"/>
                </a:moveTo>
                <a:lnTo>
                  <a:pt x="180828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8889288" y="980987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10694403" y="980987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8889288" y="9974351"/>
            <a:ext cx="1808480" cy="0"/>
          </a:xfrm>
          <a:custGeom>
            <a:avLst/>
            <a:gdLst/>
            <a:ahLst/>
            <a:cxnLst/>
            <a:rect l="l" t="t" r="r" b="b"/>
            <a:pathLst>
              <a:path w="1808479">
                <a:moveTo>
                  <a:pt x="0" y="0"/>
                </a:moveTo>
                <a:lnTo>
                  <a:pt x="180828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 txBox="1"/>
          <p:nvPr/>
        </p:nvSpPr>
        <p:spPr>
          <a:xfrm>
            <a:off x="8304365" y="9824147"/>
            <a:ext cx="52070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2.8</a:t>
            </a:r>
            <a:endParaRPr sz="800">
              <a:latin typeface="Arial"/>
              <a:cs typeface="Arial"/>
            </a:endParaRPr>
          </a:p>
        </p:txBody>
      </p:sp>
      <p:sp>
        <p:nvSpPr>
          <p:cNvPr id="676" name="object 676"/>
          <p:cNvSpPr txBox="1"/>
          <p:nvPr/>
        </p:nvSpPr>
        <p:spPr>
          <a:xfrm>
            <a:off x="8916189" y="9825254"/>
            <a:ext cx="158051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anterior/posterior core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39028" y="437977"/>
            <a:ext cx="13138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  <a:hlinkClick r:id="rId2"/>
              </a:rPr>
              <a:t>www.thetrainingroom.com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50721"/>
            <a:ext cx="15112365" cy="10240645"/>
          </a:xfrm>
          <a:custGeom>
            <a:avLst/>
            <a:gdLst/>
            <a:ahLst/>
            <a:cxnLst/>
            <a:rect l="l" t="t" r="r" b="b"/>
            <a:pathLst>
              <a:path w="15112365" h="10240645">
                <a:moveTo>
                  <a:pt x="2350046" y="0"/>
                </a:moveTo>
                <a:lnTo>
                  <a:pt x="0" y="0"/>
                </a:lnTo>
                <a:lnTo>
                  <a:pt x="0" y="10240519"/>
                </a:lnTo>
                <a:lnTo>
                  <a:pt x="15112238" y="10240519"/>
                </a:lnTo>
                <a:lnTo>
                  <a:pt x="15112238" y="274040"/>
                </a:lnTo>
                <a:lnTo>
                  <a:pt x="2707881" y="274040"/>
                </a:lnTo>
                <a:lnTo>
                  <a:pt x="2668527" y="268648"/>
                </a:lnTo>
                <a:lnTo>
                  <a:pt x="2601949" y="231221"/>
                </a:lnTo>
                <a:lnTo>
                  <a:pt x="2573185" y="202993"/>
                </a:lnTo>
                <a:lnTo>
                  <a:pt x="2546411" y="170958"/>
                </a:lnTo>
                <a:lnTo>
                  <a:pt x="2520857" y="137020"/>
                </a:lnTo>
                <a:lnTo>
                  <a:pt x="2495754" y="103082"/>
                </a:lnTo>
                <a:lnTo>
                  <a:pt x="2470332" y="71047"/>
                </a:lnTo>
                <a:lnTo>
                  <a:pt x="2443819" y="42818"/>
                </a:lnTo>
                <a:lnTo>
                  <a:pt x="2415447" y="20299"/>
                </a:lnTo>
                <a:lnTo>
                  <a:pt x="2384446" y="5392"/>
                </a:lnTo>
                <a:lnTo>
                  <a:pt x="2350046" y="0"/>
                </a:lnTo>
                <a:close/>
              </a:path>
              <a:path w="15112365" h="10240645">
                <a:moveTo>
                  <a:pt x="15112238" y="270865"/>
                </a:moveTo>
                <a:lnTo>
                  <a:pt x="7559230" y="270865"/>
                </a:lnTo>
                <a:lnTo>
                  <a:pt x="7559230" y="274040"/>
                </a:lnTo>
                <a:lnTo>
                  <a:pt x="15112238" y="274040"/>
                </a:lnTo>
                <a:lnTo>
                  <a:pt x="15112238" y="27086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61" y="450723"/>
            <a:ext cx="3551885" cy="267633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546551" y="724763"/>
            <a:ext cx="3572255" cy="240229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112711" y="721588"/>
            <a:ext cx="1341119" cy="686774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0230815" y="721588"/>
            <a:ext cx="3572306" cy="240546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797026" y="721588"/>
            <a:ext cx="1315973" cy="686774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447735" y="2807995"/>
            <a:ext cx="1789176" cy="5229390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61" y="3120961"/>
            <a:ext cx="7118045" cy="268528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61" y="5800153"/>
            <a:ext cx="7118045" cy="268224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0230815" y="3120961"/>
            <a:ext cx="3572306" cy="536143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112711" y="7583234"/>
            <a:ext cx="1341120" cy="3108007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797026" y="7583234"/>
            <a:ext cx="1315974" cy="310800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447735" y="8031289"/>
            <a:ext cx="1789176" cy="2659951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61" y="8476297"/>
            <a:ext cx="7118045" cy="2214943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0230815" y="8476297"/>
            <a:ext cx="3572306" cy="2214943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50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51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61" y="449999"/>
            <a:ext cx="7559675" cy="270510"/>
          </a:xfrm>
          <a:custGeom>
            <a:avLst/>
            <a:gdLst/>
            <a:ahLst/>
            <a:cxnLst/>
            <a:rect l="l" t="t" r="r" b="b"/>
            <a:pathLst>
              <a:path w="7559675" h="270509">
                <a:moveTo>
                  <a:pt x="0" y="0"/>
                </a:moveTo>
                <a:lnTo>
                  <a:pt x="0" y="0"/>
                </a:lnTo>
                <a:lnTo>
                  <a:pt x="2339238" y="0"/>
                </a:lnTo>
                <a:lnTo>
                  <a:pt x="2377259" y="5312"/>
                </a:lnTo>
                <a:lnTo>
                  <a:pt x="2441050" y="42187"/>
                </a:lnTo>
                <a:lnTo>
                  <a:pt x="2468570" y="70000"/>
                </a:lnTo>
                <a:lnTo>
                  <a:pt x="2494340" y="101563"/>
                </a:lnTo>
                <a:lnTo>
                  <a:pt x="2519235" y="135001"/>
                </a:lnTo>
                <a:lnTo>
                  <a:pt x="2544130" y="168438"/>
                </a:lnTo>
                <a:lnTo>
                  <a:pt x="2569900" y="200001"/>
                </a:lnTo>
                <a:lnTo>
                  <a:pt x="2597420" y="227814"/>
                </a:lnTo>
                <a:lnTo>
                  <a:pt x="2661211" y="264689"/>
                </a:lnTo>
                <a:lnTo>
                  <a:pt x="2699232" y="270002"/>
                </a:lnTo>
                <a:lnTo>
                  <a:pt x="2703349" y="270002"/>
                </a:lnTo>
                <a:lnTo>
                  <a:pt x="2710458" y="270002"/>
                </a:lnTo>
                <a:lnTo>
                  <a:pt x="7557698" y="270002"/>
                </a:lnTo>
                <a:lnTo>
                  <a:pt x="7559243" y="270002"/>
                </a:lnTo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3280770" y="438380"/>
            <a:ext cx="11322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279993" y="720001"/>
            <a:ext cx="2088514" cy="2088514"/>
          </a:xfrm>
          <a:custGeom>
            <a:avLst/>
            <a:gdLst/>
            <a:ahLst/>
            <a:cxnLst/>
            <a:rect l="l" t="t" r="r" b="b"/>
            <a:pathLst>
              <a:path w="2088515" h="2088514">
                <a:moveTo>
                  <a:pt x="0" y="2087994"/>
                </a:moveTo>
                <a:lnTo>
                  <a:pt x="2088006" y="2087994"/>
                </a:lnTo>
                <a:lnTo>
                  <a:pt x="2088006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279993" y="1081265"/>
            <a:ext cx="2088007" cy="1726730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9703943" y="1615402"/>
            <a:ext cx="351155" cy="1090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0" spc="-1335" dirty="0">
                <a:solidFill>
                  <a:srgbClr val="FACACC"/>
                </a:solidFill>
                <a:latin typeface="Arial"/>
                <a:cs typeface="Arial"/>
              </a:rPr>
              <a:t>3</a:t>
            </a:r>
            <a:endParaRPr sz="70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32079" y="982669"/>
            <a:ext cx="990600" cy="160845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7605"/>
              </a:lnSpc>
            </a:pPr>
            <a:r>
              <a:rPr sz="7600" spc="-32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7600" spc="-30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7600" spc="-12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7600" spc="5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7600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6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267306" y="3441103"/>
            <a:ext cx="286766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80" dirty="0">
                <a:solidFill>
                  <a:srgbClr val="FFFFFF"/>
                </a:solidFill>
                <a:latin typeface="Arial"/>
                <a:cs typeface="Arial"/>
              </a:rPr>
              <a:t>CIRCULATORY</a:t>
            </a:r>
            <a:r>
              <a:rPr sz="3500" spc="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07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267306" y="4583365"/>
            <a:ext cx="2018030" cy="2254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47015">
              <a:lnSpc>
                <a:spcPct val="116700"/>
              </a:lnSpc>
            </a:pPr>
            <a:r>
              <a:rPr sz="1000" b="1" spc="-30" dirty="0">
                <a:solidFill>
                  <a:srgbClr val="F598A3"/>
                </a:solidFill>
                <a:latin typeface="Arial"/>
                <a:cs typeface="Arial"/>
              </a:rPr>
              <a:t>By </a:t>
            </a:r>
            <a:r>
              <a:rPr sz="1000" b="1" spc="5" dirty="0">
                <a:solidFill>
                  <a:srgbClr val="F598A3"/>
                </a:solidFill>
                <a:latin typeface="Arial"/>
                <a:cs typeface="Arial"/>
              </a:rPr>
              <a:t>the </a:t>
            </a:r>
            <a:r>
              <a:rPr sz="1000" b="1" dirty="0">
                <a:solidFill>
                  <a:srgbClr val="F598A3"/>
                </a:solidFill>
                <a:latin typeface="Arial"/>
                <a:cs typeface="Arial"/>
              </a:rPr>
              <a:t>end of </a:t>
            </a:r>
            <a:r>
              <a:rPr sz="1000" b="1" spc="-10" dirty="0">
                <a:solidFill>
                  <a:srgbClr val="F598A3"/>
                </a:solidFill>
                <a:latin typeface="Arial"/>
                <a:cs typeface="Arial"/>
              </a:rPr>
              <a:t>this </a:t>
            </a:r>
            <a:r>
              <a:rPr sz="1000" b="1" spc="-5" dirty="0">
                <a:solidFill>
                  <a:srgbClr val="F598A3"/>
                </a:solidFill>
                <a:latin typeface="Arial"/>
                <a:cs typeface="Arial"/>
              </a:rPr>
              <a:t>section  </a:t>
            </a:r>
            <a:r>
              <a:rPr sz="1000" b="1" spc="-20" dirty="0">
                <a:solidFill>
                  <a:srgbClr val="F598A3"/>
                </a:solidFill>
                <a:latin typeface="Arial"/>
                <a:cs typeface="Arial"/>
              </a:rPr>
              <a:t>you </a:t>
            </a:r>
            <a:r>
              <a:rPr sz="1000" b="1" spc="-15" dirty="0">
                <a:solidFill>
                  <a:srgbClr val="F598A3"/>
                </a:solidFill>
                <a:latin typeface="Arial"/>
                <a:cs typeface="Arial"/>
              </a:rPr>
              <a:t>should </a:t>
            </a:r>
            <a:r>
              <a:rPr sz="1000" b="1" spc="5" dirty="0">
                <a:solidFill>
                  <a:srgbClr val="F598A3"/>
                </a:solidFill>
                <a:latin typeface="Arial"/>
                <a:cs typeface="Arial"/>
              </a:rPr>
              <a:t>be </a:t>
            </a:r>
            <a:r>
              <a:rPr sz="1000" b="1" dirty="0">
                <a:solidFill>
                  <a:srgbClr val="F598A3"/>
                </a:solidFill>
                <a:latin typeface="Arial"/>
                <a:cs typeface="Arial"/>
              </a:rPr>
              <a:t>able</a:t>
            </a:r>
            <a:r>
              <a:rPr sz="1000" b="1" spc="-2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F598A3"/>
                </a:solidFill>
                <a:latin typeface="Arial"/>
                <a:cs typeface="Arial"/>
              </a:rPr>
              <a:t>to…</a:t>
            </a:r>
            <a:endParaRPr sz="1000">
              <a:latin typeface="Arial"/>
              <a:cs typeface="Arial"/>
            </a:endParaRPr>
          </a:p>
          <a:p>
            <a:pPr marL="12700" marR="247015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location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heart, 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its structure and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function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Outline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flow of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through the 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heart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the cardiac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cycle</a:t>
            </a:r>
            <a:endParaRPr sz="1000">
              <a:latin typeface="Arial"/>
              <a:cs typeface="Arial"/>
            </a:endParaRPr>
          </a:p>
          <a:p>
            <a:pPr marL="12700" marR="190500">
              <a:lnSpc>
                <a:spcPct val="116700"/>
              </a:lnSpc>
              <a:spcBef>
                <a:spcPts val="565"/>
              </a:spcBef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Describe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different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circulations 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vessels 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through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which it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flows</a:t>
            </a:r>
            <a:endParaRPr sz="1000">
              <a:latin typeface="Arial"/>
              <a:cs typeface="Arial"/>
            </a:endParaRPr>
          </a:p>
          <a:p>
            <a:pPr marL="12700" marR="213995">
              <a:lnSpc>
                <a:spcPct val="116700"/>
              </a:lnSpc>
              <a:spcBef>
                <a:spcPts val="565"/>
              </a:spcBef>
            </a:pPr>
            <a:r>
              <a:rPr sz="1000" spc="-35" dirty="0">
                <a:solidFill>
                  <a:srgbClr val="FFFFFF"/>
                </a:solidFill>
                <a:latin typeface="Arial"/>
                <a:cs typeface="Arial"/>
              </a:rPr>
              <a:t>Define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pressure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blood 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pressure</a:t>
            </a:r>
            <a:r>
              <a:rPr sz="10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classifications</a:t>
            </a:r>
            <a:endParaRPr sz="10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1170"/>
            <a:ext cx="122936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53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508" y="10385247"/>
            <a:ext cx="122643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80770" y="438380"/>
            <a:ext cx="11322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8859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670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4579981" y="3169920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26" y="216293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4579981" y="5708739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26" y="216280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283980" y="6695782"/>
            <a:ext cx="2589072" cy="2676537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867668" y="6695782"/>
            <a:ext cx="2157996" cy="3123768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283980" y="9366936"/>
            <a:ext cx="2589072" cy="1324305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867668" y="9814166"/>
            <a:ext cx="2157996" cy="877074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283980" y="10154564"/>
            <a:ext cx="37376" cy="7937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2579293" y="1155103"/>
            <a:ext cx="3421379" cy="890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00" dirty="0">
                <a:solidFill>
                  <a:srgbClr val="F598A3"/>
                </a:solidFill>
                <a:latin typeface="Arial"/>
                <a:cs typeface="Arial"/>
              </a:rPr>
              <a:t>THE</a:t>
            </a:r>
            <a:r>
              <a:rPr sz="3500" spc="-14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080" dirty="0">
                <a:solidFill>
                  <a:srgbClr val="F598A3"/>
                </a:solidFill>
                <a:latin typeface="Arial"/>
                <a:cs typeface="Arial"/>
              </a:rPr>
              <a:t>CIRCULATORY</a:t>
            </a:r>
            <a:r>
              <a:rPr sz="3500" spc="-12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F598A3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three main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parts 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circulatory</a:t>
            </a:r>
            <a:r>
              <a:rPr sz="9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system:</a:t>
            </a:r>
            <a:endParaRPr sz="9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280006" y="1210945"/>
            <a:ext cx="4248150" cy="254000"/>
          </a:xfrm>
          <a:prstGeom prst="rect">
            <a:avLst/>
          </a:prstGeom>
          <a:solidFill>
            <a:srgbClr val="F598A3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STRUCTURE</a:t>
            </a:r>
            <a:r>
              <a:rPr sz="1500" spc="-1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34" dirty="0">
                <a:solidFill>
                  <a:srgbClr val="FFFFFF"/>
                </a:solidFill>
                <a:latin typeface="Arial"/>
                <a:cs typeface="Arial"/>
              </a:rPr>
              <a:t>HEART</a:t>
            </a:r>
            <a:endParaRPr sz="15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267306" y="1574939"/>
            <a:ext cx="197802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four</a:t>
            </a:r>
            <a:r>
              <a:rPr sz="900" spc="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chambers:</a:t>
            </a:r>
            <a:endParaRPr sz="9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13068045" y="1255738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1"/>
                </a:lnTo>
                <a:lnTo>
                  <a:pt x="253248" y="22713"/>
                </a:lnTo>
                <a:lnTo>
                  <a:pt x="212557" y="39953"/>
                </a:lnTo>
                <a:lnTo>
                  <a:pt x="173814" y="61762"/>
                </a:lnTo>
                <a:lnTo>
                  <a:pt x="137568" y="87980"/>
                </a:lnTo>
                <a:lnTo>
                  <a:pt x="104371" y="118449"/>
                </a:lnTo>
                <a:lnTo>
                  <a:pt x="74772" y="153007"/>
                </a:lnTo>
                <a:lnTo>
                  <a:pt x="49321" y="191496"/>
                </a:lnTo>
                <a:lnTo>
                  <a:pt x="28568" y="233757"/>
                </a:lnTo>
                <a:lnTo>
                  <a:pt x="13063" y="279629"/>
                </a:lnTo>
                <a:lnTo>
                  <a:pt x="3357" y="328954"/>
                </a:lnTo>
                <a:lnTo>
                  <a:pt x="0" y="381571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3068045" y="1890191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3068045" y="1255738"/>
            <a:ext cx="1727961" cy="63445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3068045" y="1890191"/>
            <a:ext cx="1713484" cy="7919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3152882" y="1340650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3246227" y="1492037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59"/>
                </a:moveTo>
                <a:lnTo>
                  <a:pt x="27687" y="123015"/>
                </a:lnTo>
                <a:lnTo>
                  <a:pt x="12953" y="132775"/>
                </a:lnTo>
                <a:lnTo>
                  <a:pt x="3238" y="147486"/>
                </a:lnTo>
                <a:lnTo>
                  <a:pt x="0" y="164212"/>
                </a:lnTo>
                <a:lnTo>
                  <a:pt x="3238" y="180936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75"/>
                </a:lnTo>
                <a:lnTo>
                  <a:pt x="61156" y="123011"/>
                </a:lnTo>
                <a:lnTo>
                  <a:pt x="44434" y="119759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3068045" y="1969389"/>
            <a:ext cx="1727961" cy="1417243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4781530" y="1872970"/>
            <a:ext cx="14477" cy="17221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4710537" y="1890191"/>
            <a:ext cx="85471" cy="79197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13847317" y="1398257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13068045" y="3793833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1"/>
                </a:lnTo>
                <a:lnTo>
                  <a:pt x="253248" y="22713"/>
                </a:lnTo>
                <a:lnTo>
                  <a:pt x="212557" y="39953"/>
                </a:lnTo>
                <a:lnTo>
                  <a:pt x="173814" y="61762"/>
                </a:lnTo>
                <a:lnTo>
                  <a:pt x="137568" y="87980"/>
                </a:lnTo>
                <a:lnTo>
                  <a:pt x="104371" y="118449"/>
                </a:lnTo>
                <a:lnTo>
                  <a:pt x="74772" y="153007"/>
                </a:lnTo>
                <a:lnTo>
                  <a:pt x="49321" y="191496"/>
                </a:lnTo>
                <a:lnTo>
                  <a:pt x="28568" y="233757"/>
                </a:lnTo>
                <a:lnTo>
                  <a:pt x="13063" y="279629"/>
                </a:lnTo>
                <a:lnTo>
                  <a:pt x="3357" y="328954"/>
                </a:lnTo>
                <a:lnTo>
                  <a:pt x="0" y="381571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3068045" y="4428287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0"/>
                </a:moveTo>
                <a:lnTo>
                  <a:pt x="1727961" y="1496440"/>
                </a:lnTo>
                <a:lnTo>
                  <a:pt x="1727961" y="0"/>
                </a:lnTo>
                <a:lnTo>
                  <a:pt x="0" y="0"/>
                </a:lnTo>
                <a:lnTo>
                  <a:pt x="0" y="149644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3068045" y="3793833"/>
            <a:ext cx="1727961" cy="63445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3068045" y="4428287"/>
            <a:ext cx="1713484" cy="7919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3152882" y="3878745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7"/>
                </a:lnTo>
                <a:lnTo>
                  <a:pt x="15126" y="390416"/>
                </a:lnTo>
                <a:lnTo>
                  <a:pt x="33117" y="432982"/>
                </a:lnTo>
                <a:lnTo>
                  <a:pt x="57245" y="471855"/>
                </a:lnTo>
                <a:lnTo>
                  <a:pt x="86899" y="506423"/>
                </a:lnTo>
                <a:lnTo>
                  <a:pt x="121468" y="536076"/>
                </a:lnTo>
                <a:lnTo>
                  <a:pt x="160341" y="560203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3"/>
                </a:lnTo>
                <a:lnTo>
                  <a:pt x="471875" y="536076"/>
                </a:lnTo>
                <a:lnTo>
                  <a:pt x="506444" y="506423"/>
                </a:lnTo>
                <a:lnTo>
                  <a:pt x="536098" y="471855"/>
                </a:lnTo>
                <a:lnTo>
                  <a:pt x="560226" y="432982"/>
                </a:lnTo>
                <a:lnTo>
                  <a:pt x="578217" y="390416"/>
                </a:lnTo>
                <a:lnTo>
                  <a:pt x="589460" y="344767"/>
                </a:lnTo>
                <a:lnTo>
                  <a:pt x="593344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3246227" y="403012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68"/>
                </a:moveTo>
                <a:lnTo>
                  <a:pt x="27687" y="123024"/>
                </a:lnTo>
                <a:lnTo>
                  <a:pt x="12953" y="132784"/>
                </a:lnTo>
                <a:lnTo>
                  <a:pt x="3238" y="147490"/>
                </a:lnTo>
                <a:lnTo>
                  <a:pt x="0" y="164215"/>
                </a:lnTo>
                <a:lnTo>
                  <a:pt x="3238" y="180939"/>
                </a:lnTo>
                <a:lnTo>
                  <a:pt x="108346" y="290937"/>
                </a:lnTo>
                <a:lnTo>
                  <a:pt x="139699" y="303955"/>
                </a:lnTo>
                <a:lnTo>
                  <a:pt x="148423" y="303094"/>
                </a:lnTo>
                <a:lnTo>
                  <a:pt x="156720" y="300574"/>
                </a:lnTo>
                <a:lnTo>
                  <a:pt x="164352" y="296486"/>
                </a:lnTo>
                <a:lnTo>
                  <a:pt x="171081" y="290925"/>
                </a:lnTo>
                <a:lnTo>
                  <a:pt x="265405" y="196640"/>
                </a:lnTo>
                <a:lnTo>
                  <a:pt x="139699" y="196640"/>
                </a:lnTo>
                <a:lnTo>
                  <a:pt x="75818" y="132784"/>
                </a:lnTo>
                <a:lnTo>
                  <a:pt x="61156" y="123021"/>
                </a:lnTo>
                <a:lnTo>
                  <a:pt x="44434" y="119768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2"/>
                </a:lnTo>
                <a:lnTo>
                  <a:pt x="323341" y="13011"/>
                </a:lnTo>
                <a:lnTo>
                  <a:pt x="139699" y="196640"/>
                </a:lnTo>
                <a:lnTo>
                  <a:pt x="265405" y="196640"/>
                </a:lnTo>
                <a:lnTo>
                  <a:pt x="386206" y="75888"/>
                </a:lnTo>
                <a:lnTo>
                  <a:pt x="395993" y="61181"/>
                </a:lnTo>
                <a:lnTo>
                  <a:pt x="399256" y="44450"/>
                </a:lnTo>
                <a:lnTo>
                  <a:pt x="395993" y="27718"/>
                </a:lnTo>
                <a:lnTo>
                  <a:pt x="386206" y="13011"/>
                </a:lnTo>
                <a:lnTo>
                  <a:pt x="371490" y="3252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3068045" y="4507484"/>
            <a:ext cx="1727961" cy="1417243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4781530" y="4411065"/>
            <a:ext cx="14477" cy="17221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4710537" y="4428287"/>
            <a:ext cx="85471" cy="79197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 txBox="1"/>
          <p:nvPr/>
        </p:nvSpPr>
        <p:spPr>
          <a:xfrm>
            <a:off x="13847317" y="3936339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3253338" y="2080730"/>
            <a:ext cx="1346835" cy="524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20" dirty="0">
                <a:solidFill>
                  <a:srgbClr val="FFFFFF"/>
                </a:solidFill>
                <a:latin typeface="Arial"/>
                <a:cs typeface="Arial"/>
              </a:rPr>
              <a:t>DID    </a:t>
            </a:r>
            <a:r>
              <a:rPr sz="1400" spc="-47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4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35" dirty="0">
                <a:solidFill>
                  <a:srgbClr val="FFFFFF"/>
                </a:solidFill>
                <a:latin typeface="Arial"/>
                <a:cs typeface="Arial"/>
              </a:rPr>
              <a:t>KNOW...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left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lung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slightly smaller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accommodate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heart</a:t>
            </a:r>
            <a:endParaRPr sz="8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3253338" y="4618825"/>
            <a:ext cx="1294765" cy="664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just">
              <a:lnSpc>
                <a:spcPct val="100000"/>
              </a:lnSpc>
            </a:pPr>
            <a:r>
              <a:rPr sz="1400" spc="-340" dirty="0">
                <a:solidFill>
                  <a:srgbClr val="FFFFFF"/>
                </a:solidFill>
                <a:latin typeface="Arial"/>
                <a:cs typeface="Arial"/>
              </a:rPr>
              <a:t>REMEMBER...</a:t>
            </a:r>
            <a:endParaRPr sz="1400">
              <a:latin typeface="Arial"/>
              <a:cs typeface="Arial"/>
            </a:endParaRPr>
          </a:p>
          <a:p>
            <a:pPr marL="12700" marR="5080" algn="just">
              <a:lnSpc>
                <a:spcPct val="114599"/>
              </a:lnSpc>
              <a:spcBef>
                <a:spcPts val="160"/>
              </a:spcBef>
            </a:pP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Atrium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Latin for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‘entrance’  or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‘hall’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so it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place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that  first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receives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blood</a:t>
            </a:r>
            <a:endParaRPr sz="800">
              <a:latin typeface="Arial"/>
              <a:cs typeface="Arial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324002" y="7487602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31"/>
                </a:lnTo>
                <a:lnTo>
                  <a:pt x="216001" y="433412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24002" y="7135456"/>
            <a:ext cx="1728470" cy="9525"/>
          </a:xfrm>
          <a:custGeom>
            <a:avLst/>
            <a:gdLst/>
            <a:ahLst/>
            <a:cxnLst/>
            <a:rect l="l" t="t" r="r" b="b"/>
            <a:pathLst>
              <a:path w="1728470" h="9525">
                <a:moveTo>
                  <a:pt x="0" y="9004"/>
                </a:moveTo>
                <a:lnTo>
                  <a:pt x="1728000" y="9004"/>
                </a:lnTo>
                <a:lnTo>
                  <a:pt x="1728000" y="0"/>
                </a:lnTo>
                <a:lnTo>
                  <a:pt x="0" y="0"/>
                </a:lnTo>
                <a:lnTo>
                  <a:pt x="0" y="9004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324002" y="7144461"/>
            <a:ext cx="1728470" cy="560070"/>
          </a:xfrm>
          <a:custGeom>
            <a:avLst/>
            <a:gdLst/>
            <a:ahLst/>
            <a:cxnLst/>
            <a:rect l="l" t="t" r="r" b="b"/>
            <a:pathLst>
              <a:path w="1728470" h="560070">
                <a:moveTo>
                  <a:pt x="1728000" y="559854"/>
                </a:moveTo>
                <a:lnTo>
                  <a:pt x="0" y="559854"/>
                </a:lnTo>
                <a:lnTo>
                  <a:pt x="0" y="0"/>
                </a:lnTo>
                <a:lnTo>
                  <a:pt x="1728000" y="0"/>
                </a:lnTo>
                <a:lnTo>
                  <a:pt x="1728000" y="559854"/>
                </a:lnTo>
                <a:close/>
              </a:path>
            </a:pathLst>
          </a:custGeom>
          <a:solidFill>
            <a:srgbClr val="008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324002" y="5013566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51"/>
                </a:lnTo>
                <a:lnTo>
                  <a:pt x="1728000" y="713651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324002" y="5648020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0"/>
                </a:moveTo>
                <a:lnTo>
                  <a:pt x="1728000" y="1496440"/>
                </a:lnTo>
                <a:lnTo>
                  <a:pt x="1728000" y="0"/>
                </a:lnTo>
                <a:lnTo>
                  <a:pt x="0" y="0"/>
                </a:lnTo>
                <a:lnTo>
                  <a:pt x="0" y="149644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24002" y="5013566"/>
            <a:ext cx="1728000" cy="634453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324002" y="5648020"/>
            <a:ext cx="1713547" cy="7919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408901" y="5098478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1"/>
                </a:lnTo>
                <a:lnTo>
                  <a:pt x="121460" y="57236"/>
                </a:lnTo>
                <a:lnTo>
                  <a:pt x="86893" y="86887"/>
                </a:lnTo>
                <a:lnTo>
                  <a:pt x="57241" y="121452"/>
                </a:lnTo>
                <a:lnTo>
                  <a:pt x="33114" y="160321"/>
                </a:lnTo>
                <a:lnTo>
                  <a:pt x="15124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3"/>
                </a:lnTo>
                <a:lnTo>
                  <a:pt x="15124" y="390409"/>
                </a:lnTo>
                <a:lnTo>
                  <a:pt x="33114" y="432974"/>
                </a:lnTo>
                <a:lnTo>
                  <a:pt x="57241" y="471845"/>
                </a:lnTo>
                <a:lnTo>
                  <a:pt x="86893" y="506412"/>
                </a:lnTo>
                <a:lnTo>
                  <a:pt x="121460" y="536064"/>
                </a:lnTo>
                <a:lnTo>
                  <a:pt x="160331" y="560191"/>
                </a:lnTo>
                <a:lnTo>
                  <a:pt x="202896" y="578181"/>
                </a:lnTo>
                <a:lnTo>
                  <a:pt x="248542" y="589422"/>
                </a:lnTo>
                <a:lnTo>
                  <a:pt x="296659" y="593305"/>
                </a:lnTo>
                <a:lnTo>
                  <a:pt x="344776" y="589422"/>
                </a:lnTo>
                <a:lnTo>
                  <a:pt x="390422" y="578181"/>
                </a:lnTo>
                <a:lnTo>
                  <a:pt x="432986" y="560191"/>
                </a:lnTo>
                <a:lnTo>
                  <a:pt x="471857" y="536064"/>
                </a:lnTo>
                <a:lnTo>
                  <a:pt x="506425" y="506412"/>
                </a:lnTo>
                <a:lnTo>
                  <a:pt x="536077" y="471845"/>
                </a:lnTo>
                <a:lnTo>
                  <a:pt x="560204" y="432974"/>
                </a:lnTo>
                <a:lnTo>
                  <a:pt x="578193" y="390409"/>
                </a:lnTo>
                <a:lnTo>
                  <a:pt x="589435" y="344763"/>
                </a:lnTo>
                <a:lnTo>
                  <a:pt x="593318" y="296646"/>
                </a:lnTo>
                <a:lnTo>
                  <a:pt x="589435" y="248529"/>
                </a:lnTo>
                <a:lnTo>
                  <a:pt x="578193" y="202884"/>
                </a:lnTo>
                <a:lnTo>
                  <a:pt x="560204" y="160321"/>
                </a:lnTo>
                <a:lnTo>
                  <a:pt x="536077" y="121452"/>
                </a:lnTo>
                <a:lnTo>
                  <a:pt x="506425" y="86887"/>
                </a:lnTo>
                <a:lnTo>
                  <a:pt x="471857" y="57236"/>
                </a:lnTo>
                <a:lnTo>
                  <a:pt x="432986" y="33111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502192" y="5249853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53" y="119772"/>
                </a:moveTo>
                <a:lnTo>
                  <a:pt x="27729" y="123027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45"/>
                </a:lnTo>
                <a:lnTo>
                  <a:pt x="148439" y="303085"/>
                </a:lnTo>
                <a:lnTo>
                  <a:pt x="156738" y="300566"/>
                </a:lnTo>
                <a:lnTo>
                  <a:pt x="164393" y="296482"/>
                </a:lnTo>
                <a:lnTo>
                  <a:pt x="171173" y="290928"/>
                </a:lnTo>
                <a:lnTo>
                  <a:pt x="265465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24"/>
                </a:lnTo>
                <a:lnTo>
                  <a:pt x="44453" y="119772"/>
                </a:lnTo>
                <a:close/>
              </a:path>
              <a:path w="399415" h="304164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65" y="196630"/>
                </a:lnTo>
                <a:lnTo>
                  <a:pt x="386210" y="75879"/>
                </a:lnTo>
                <a:lnTo>
                  <a:pt x="395975" y="61173"/>
                </a:lnTo>
                <a:lnTo>
                  <a:pt x="399230" y="44445"/>
                </a:lnTo>
                <a:lnTo>
                  <a:pt x="395975" y="27714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324002" y="7135456"/>
            <a:ext cx="1728000" cy="9004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24002" y="5727217"/>
            <a:ext cx="1728000" cy="1417243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2037549" y="5630786"/>
            <a:ext cx="14452" cy="17233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966556" y="5648020"/>
            <a:ext cx="85445" cy="79197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1103299" y="5156073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509300" y="5834291"/>
            <a:ext cx="1346835" cy="1322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9"/>
              </a:lnSpc>
            </a:pPr>
            <a:r>
              <a:rPr sz="1400" spc="-235" dirty="0">
                <a:solidFill>
                  <a:srgbClr val="FFFFFF"/>
                </a:solidFill>
                <a:latin typeface="Arial"/>
                <a:cs typeface="Arial"/>
              </a:rPr>
              <a:t>2  </a:t>
            </a:r>
            <a:r>
              <a:rPr sz="1400" spc="-325" dirty="0">
                <a:solidFill>
                  <a:srgbClr val="FFFFFF"/>
                </a:solidFill>
                <a:latin typeface="Arial"/>
                <a:cs typeface="Arial"/>
              </a:rPr>
              <a:t>MAIN    </a:t>
            </a:r>
            <a:r>
              <a:rPr sz="1400" spc="-395" dirty="0">
                <a:solidFill>
                  <a:srgbClr val="FFFFFF"/>
                </a:solidFill>
                <a:latin typeface="Arial"/>
                <a:cs typeface="Arial"/>
              </a:rPr>
              <a:t>FUNCTIONS</a:t>
            </a:r>
            <a:r>
              <a:rPr sz="1400" spc="-1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459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39"/>
              </a:lnSpc>
            </a:pPr>
            <a:r>
              <a:rPr sz="1400" spc="-42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400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430" dirty="0">
                <a:solidFill>
                  <a:srgbClr val="FFFFFF"/>
                </a:solidFill>
                <a:latin typeface="Arial"/>
                <a:cs typeface="Arial"/>
              </a:rPr>
              <a:t>HEART</a:t>
            </a:r>
            <a:endParaRPr sz="1400">
              <a:latin typeface="Arial"/>
              <a:cs typeface="Arial"/>
            </a:endParaRPr>
          </a:p>
          <a:p>
            <a:pPr marL="118745" marR="72390" indent="-106045">
              <a:lnSpc>
                <a:spcPct val="114599"/>
              </a:lnSpc>
              <a:spcBef>
                <a:spcPts val="160"/>
              </a:spcBef>
              <a:buAutoNum type="arabicPeriod"/>
              <a:tabLst>
                <a:tab pos="119380" algn="l"/>
              </a:tabLst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Pumps oxygenated</a:t>
            </a:r>
            <a:r>
              <a:rPr sz="8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blood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working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tissues</a:t>
            </a:r>
            <a:endParaRPr sz="800">
              <a:latin typeface="Arial"/>
              <a:cs typeface="Arial"/>
            </a:endParaRPr>
          </a:p>
          <a:p>
            <a:pPr marL="118745" marR="182245">
              <a:lnSpc>
                <a:spcPct val="114599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so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they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can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function</a:t>
            </a:r>
            <a:endParaRPr sz="800">
              <a:latin typeface="Arial"/>
              <a:cs typeface="Arial"/>
            </a:endParaRPr>
          </a:p>
          <a:p>
            <a:pPr marL="122555" marR="5080" indent="-109855">
              <a:lnSpc>
                <a:spcPct val="114599"/>
              </a:lnSpc>
              <a:spcBef>
                <a:spcPts val="280"/>
              </a:spcBef>
              <a:buAutoNum type="arabicPeriod" startAt="2"/>
              <a:tabLst>
                <a:tab pos="123189" algn="l"/>
              </a:tabLst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Pumps deoxygenated 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lungs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re-</a:t>
            </a:r>
            <a:endParaRPr sz="80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619638" y="7145802"/>
            <a:ext cx="1247140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oxygenated whilst</a:t>
            </a:r>
            <a:r>
              <a:rPr sz="8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expelling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unwanted</a:t>
            </a:r>
            <a:r>
              <a:rPr sz="8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gases</a:t>
            </a:r>
            <a:endParaRPr sz="800">
              <a:latin typeface="Arial"/>
              <a:cs typeface="Arial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2595168" y="9982378"/>
            <a:ext cx="598170" cy="167640"/>
          </a:xfrm>
          <a:custGeom>
            <a:avLst/>
            <a:gdLst/>
            <a:ahLst/>
            <a:cxnLst/>
            <a:rect l="l" t="t" r="r" b="b"/>
            <a:pathLst>
              <a:path w="598169" h="167640">
                <a:moveTo>
                  <a:pt x="0" y="167652"/>
                </a:moveTo>
                <a:lnTo>
                  <a:pt x="598030" y="167652"/>
                </a:lnTo>
                <a:lnTo>
                  <a:pt x="598030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3193199" y="9982378"/>
            <a:ext cx="2909570" cy="167640"/>
          </a:xfrm>
          <a:custGeom>
            <a:avLst/>
            <a:gdLst/>
            <a:ahLst/>
            <a:cxnLst/>
            <a:rect l="l" t="t" r="r" b="b"/>
            <a:pathLst>
              <a:path w="2909570" h="167640">
                <a:moveTo>
                  <a:pt x="0" y="167652"/>
                </a:moveTo>
                <a:lnTo>
                  <a:pt x="2909227" y="167652"/>
                </a:lnTo>
                <a:lnTo>
                  <a:pt x="2909227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2591993" y="9982378"/>
            <a:ext cx="601345" cy="0"/>
          </a:xfrm>
          <a:custGeom>
            <a:avLst/>
            <a:gdLst/>
            <a:ahLst/>
            <a:cxnLst/>
            <a:rect l="l" t="t" r="r" b="b"/>
            <a:pathLst>
              <a:path w="601344">
                <a:moveTo>
                  <a:pt x="0" y="0"/>
                </a:moveTo>
                <a:lnTo>
                  <a:pt x="60120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2595168" y="998555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2591993" y="10150030"/>
            <a:ext cx="601345" cy="0"/>
          </a:xfrm>
          <a:custGeom>
            <a:avLst/>
            <a:gdLst/>
            <a:ahLst/>
            <a:cxnLst/>
            <a:rect l="l" t="t" r="r" b="b"/>
            <a:pathLst>
              <a:path w="601344">
                <a:moveTo>
                  <a:pt x="0" y="0"/>
                </a:moveTo>
                <a:lnTo>
                  <a:pt x="60120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193199" y="9982378"/>
            <a:ext cx="2912745" cy="0"/>
          </a:xfrm>
          <a:custGeom>
            <a:avLst/>
            <a:gdLst/>
            <a:ahLst/>
            <a:cxnLst/>
            <a:rect l="l" t="t" r="r" b="b"/>
            <a:pathLst>
              <a:path w="2912745">
                <a:moveTo>
                  <a:pt x="0" y="0"/>
                </a:moveTo>
                <a:lnTo>
                  <a:pt x="29124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3193199" y="998555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6102426" y="998555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3193199" y="10150030"/>
            <a:ext cx="2912745" cy="0"/>
          </a:xfrm>
          <a:custGeom>
            <a:avLst/>
            <a:gdLst/>
            <a:ahLst/>
            <a:cxnLst/>
            <a:rect l="l" t="t" r="r" b="b"/>
            <a:pathLst>
              <a:path w="2912745">
                <a:moveTo>
                  <a:pt x="0" y="0"/>
                </a:moveTo>
                <a:lnTo>
                  <a:pt x="29124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 txBox="1"/>
          <p:nvPr/>
        </p:nvSpPr>
        <p:spPr>
          <a:xfrm>
            <a:off x="2622080" y="9999827"/>
            <a:ext cx="52006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3.2</a:t>
            </a:r>
            <a:endParaRPr sz="800">
              <a:latin typeface="Arial"/>
              <a:cs typeface="Arial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3220097" y="10000935"/>
            <a:ext cx="269557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position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relation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chest</a:t>
            </a:r>
            <a:r>
              <a:rPr sz="800" spc="1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cavity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8283181" y="5215191"/>
            <a:ext cx="591185" cy="168275"/>
          </a:xfrm>
          <a:custGeom>
            <a:avLst/>
            <a:gdLst/>
            <a:ahLst/>
            <a:cxnLst/>
            <a:rect l="l" t="t" r="r" b="b"/>
            <a:pathLst>
              <a:path w="591184" h="168275">
                <a:moveTo>
                  <a:pt x="0" y="167652"/>
                </a:moveTo>
                <a:lnTo>
                  <a:pt x="590816" y="167652"/>
                </a:lnTo>
                <a:lnTo>
                  <a:pt x="59081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8280006" y="5215191"/>
            <a:ext cx="594360" cy="0"/>
          </a:xfrm>
          <a:custGeom>
            <a:avLst/>
            <a:gdLst/>
            <a:ahLst/>
            <a:cxnLst/>
            <a:rect l="l" t="t" r="r" b="b"/>
            <a:pathLst>
              <a:path w="594359">
                <a:moveTo>
                  <a:pt x="0" y="0"/>
                </a:moveTo>
                <a:lnTo>
                  <a:pt x="59399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8283181" y="5218366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8280006" y="5382844"/>
            <a:ext cx="594360" cy="0"/>
          </a:xfrm>
          <a:custGeom>
            <a:avLst/>
            <a:gdLst/>
            <a:ahLst/>
            <a:cxnLst/>
            <a:rect l="l" t="t" r="r" b="b"/>
            <a:pathLst>
              <a:path w="594359">
                <a:moveTo>
                  <a:pt x="0" y="0"/>
                </a:moveTo>
                <a:lnTo>
                  <a:pt x="59399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8873997" y="5215191"/>
            <a:ext cx="1577340" cy="0"/>
          </a:xfrm>
          <a:custGeom>
            <a:avLst/>
            <a:gdLst/>
            <a:ahLst/>
            <a:cxnLst/>
            <a:rect l="l" t="t" r="r" b="b"/>
            <a:pathLst>
              <a:path w="1577340">
                <a:moveTo>
                  <a:pt x="0" y="0"/>
                </a:moveTo>
                <a:lnTo>
                  <a:pt x="157702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8873997" y="5218366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0447845" y="5218366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8873997" y="5382844"/>
            <a:ext cx="1577340" cy="0"/>
          </a:xfrm>
          <a:custGeom>
            <a:avLst/>
            <a:gdLst/>
            <a:ahLst/>
            <a:cxnLst/>
            <a:rect l="l" t="t" r="r" b="b"/>
            <a:pathLst>
              <a:path w="1577340">
                <a:moveTo>
                  <a:pt x="0" y="0"/>
                </a:moveTo>
                <a:lnTo>
                  <a:pt x="157702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 txBox="1"/>
          <p:nvPr/>
        </p:nvSpPr>
        <p:spPr>
          <a:xfrm>
            <a:off x="8310078" y="5232641"/>
            <a:ext cx="51879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3.3</a:t>
            </a:r>
            <a:endParaRPr sz="800">
              <a:latin typeface="Arial"/>
              <a:cs typeface="Arial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8900893" y="5233748"/>
            <a:ext cx="14458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structure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</a:t>
            </a:r>
            <a:r>
              <a:rPr sz="800" spc="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endParaRPr sz="800">
              <a:latin typeface="Arial"/>
              <a:cs typeface="Arial"/>
            </a:endParaRPr>
          </a:p>
        </p:txBody>
      </p:sp>
      <p:sp>
        <p:nvSpPr>
          <p:cNvPr id="87" name="object 87"/>
          <p:cNvSpPr/>
          <p:nvPr/>
        </p:nvSpPr>
        <p:spPr>
          <a:xfrm>
            <a:off x="8283181" y="9982378"/>
            <a:ext cx="754380" cy="167640"/>
          </a:xfrm>
          <a:custGeom>
            <a:avLst/>
            <a:gdLst/>
            <a:ahLst/>
            <a:cxnLst/>
            <a:rect l="l" t="t" r="r" b="b"/>
            <a:pathLst>
              <a:path w="754379" h="167640">
                <a:moveTo>
                  <a:pt x="0" y="167652"/>
                </a:moveTo>
                <a:lnTo>
                  <a:pt x="754392" y="167652"/>
                </a:lnTo>
                <a:lnTo>
                  <a:pt x="754392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8280006" y="9982378"/>
            <a:ext cx="757555" cy="0"/>
          </a:xfrm>
          <a:custGeom>
            <a:avLst/>
            <a:gdLst/>
            <a:ahLst/>
            <a:cxnLst/>
            <a:rect l="l" t="t" r="r" b="b"/>
            <a:pathLst>
              <a:path w="757554">
                <a:moveTo>
                  <a:pt x="0" y="0"/>
                </a:moveTo>
                <a:lnTo>
                  <a:pt x="75756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8283181" y="998555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8280006" y="10150030"/>
            <a:ext cx="757555" cy="0"/>
          </a:xfrm>
          <a:custGeom>
            <a:avLst/>
            <a:gdLst/>
            <a:ahLst/>
            <a:cxnLst/>
            <a:rect l="l" t="t" r="r" b="b"/>
            <a:pathLst>
              <a:path w="757554">
                <a:moveTo>
                  <a:pt x="0" y="0"/>
                </a:moveTo>
                <a:lnTo>
                  <a:pt x="75756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9037573" y="9982378"/>
            <a:ext cx="1377315" cy="0"/>
          </a:xfrm>
          <a:custGeom>
            <a:avLst/>
            <a:gdLst/>
            <a:ahLst/>
            <a:cxnLst/>
            <a:rect l="l" t="t" r="r" b="b"/>
            <a:pathLst>
              <a:path w="1377315">
                <a:moveTo>
                  <a:pt x="0" y="0"/>
                </a:moveTo>
                <a:lnTo>
                  <a:pt x="13769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9037573" y="998555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0411396" y="9985553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9037573" y="10150030"/>
            <a:ext cx="1377315" cy="0"/>
          </a:xfrm>
          <a:custGeom>
            <a:avLst/>
            <a:gdLst/>
            <a:ahLst/>
            <a:cxnLst/>
            <a:rect l="l" t="t" r="r" b="b"/>
            <a:pathLst>
              <a:path w="1377315">
                <a:moveTo>
                  <a:pt x="0" y="0"/>
                </a:moveTo>
                <a:lnTo>
                  <a:pt x="13769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 txBox="1"/>
          <p:nvPr/>
        </p:nvSpPr>
        <p:spPr>
          <a:xfrm>
            <a:off x="8310078" y="9999827"/>
            <a:ext cx="57975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3.3a</a:t>
            </a:r>
            <a:endParaRPr sz="80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9064468" y="10000935"/>
            <a:ext cx="120904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detailed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r>
              <a:rPr sz="800" spc="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diagram</a:t>
            </a:r>
            <a:endParaRPr sz="800">
              <a:latin typeface="Arial"/>
              <a:cs typeface="Arial"/>
            </a:endParaRPr>
          </a:p>
        </p:txBody>
      </p:sp>
      <p:sp>
        <p:nvSpPr>
          <p:cNvPr id="97" name="object 97"/>
          <p:cNvSpPr/>
          <p:nvPr/>
        </p:nvSpPr>
        <p:spPr>
          <a:xfrm>
            <a:off x="12624778" y="9875811"/>
            <a:ext cx="737235" cy="287020"/>
          </a:xfrm>
          <a:custGeom>
            <a:avLst/>
            <a:gdLst/>
            <a:ahLst/>
            <a:cxnLst/>
            <a:rect l="l" t="t" r="r" b="b"/>
            <a:pathLst>
              <a:path w="737234" h="287020">
                <a:moveTo>
                  <a:pt x="0" y="286905"/>
                </a:moveTo>
                <a:lnTo>
                  <a:pt x="736638" y="286905"/>
                </a:lnTo>
                <a:lnTo>
                  <a:pt x="736638" y="0"/>
                </a:lnTo>
                <a:lnTo>
                  <a:pt x="0" y="0"/>
                </a:lnTo>
                <a:lnTo>
                  <a:pt x="0" y="28690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2621603" y="9875811"/>
            <a:ext cx="740410" cy="0"/>
          </a:xfrm>
          <a:custGeom>
            <a:avLst/>
            <a:gdLst/>
            <a:ahLst/>
            <a:cxnLst/>
            <a:rect l="l" t="t" r="r" b="b"/>
            <a:pathLst>
              <a:path w="740409">
                <a:moveTo>
                  <a:pt x="0" y="0"/>
                </a:moveTo>
                <a:lnTo>
                  <a:pt x="73981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2624778" y="9878986"/>
            <a:ext cx="0" cy="280670"/>
          </a:xfrm>
          <a:custGeom>
            <a:avLst/>
            <a:gdLst/>
            <a:ahLst/>
            <a:cxnLst/>
            <a:rect l="l" t="t" r="r" b="b"/>
            <a:pathLst>
              <a:path h="280670">
                <a:moveTo>
                  <a:pt x="0" y="28055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2621603" y="10162717"/>
            <a:ext cx="740410" cy="0"/>
          </a:xfrm>
          <a:custGeom>
            <a:avLst/>
            <a:gdLst/>
            <a:ahLst/>
            <a:cxnLst/>
            <a:rect l="l" t="t" r="r" b="b"/>
            <a:pathLst>
              <a:path w="740409">
                <a:moveTo>
                  <a:pt x="0" y="0"/>
                </a:moveTo>
                <a:lnTo>
                  <a:pt x="73981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3361415" y="9875811"/>
            <a:ext cx="1052830" cy="0"/>
          </a:xfrm>
          <a:custGeom>
            <a:avLst/>
            <a:gdLst/>
            <a:ahLst/>
            <a:cxnLst/>
            <a:rect l="l" t="t" r="r" b="b"/>
            <a:pathLst>
              <a:path w="1052830">
                <a:moveTo>
                  <a:pt x="0" y="0"/>
                </a:moveTo>
                <a:lnTo>
                  <a:pt x="10527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13361415" y="9878986"/>
            <a:ext cx="0" cy="280670"/>
          </a:xfrm>
          <a:custGeom>
            <a:avLst/>
            <a:gdLst/>
            <a:ahLst/>
            <a:cxnLst/>
            <a:rect l="l" t="t" r="r" b="b"/>
            <a:pathLst>
              <a:path h="280670">
                <a:moveTo>
                  <a:pt x="0" y="28055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4410943" y="9878986"/>
            <a:ext cx="0" cy="280670"/>
          </a:xfrm>
          <a:custGeom>
            <a:avLst/>
            <a:gdLst/>
            <a:ahLst/>
            <a:cxnLst/>
            <a:rect l="l" t="t" r="r" b="b"/>
            <a:pathLst>
              <a:path h="280670">
                <a:moveTo>
                  <a:pt x="0" y="28055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3361415" y="10162717"/>
            <a:ext cx="1052830" cy="0"/>
          </a:xfrm>
          <a:custGeom>
            <a:avLst/>
            <a:gdLst/>
            <a:ahLst/>
            <a:cxnLst/>
            <a:rect l="l" t="t" r="r" b="b"/>
            <a:pathLst>
              <a:path w="1052830">
                <a:moveTo>
                  <a:pt x="0" y="0"/>
                </a:moveTo>
                <a:lnTo>
                  <a:pt x="10527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 txBox="1"/>
          <p:nvPr/>
        </p:nvSpPr>
        <p:spPr>
          <a:xfrm>
            <a:off x="12651675" y="9952888"/>
            <a:ext cx="58420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3.3b</a:t>
            </a:r>
            <a:endParaRPr sz="800">
              <a:latin typeface="Arial"/>
              <a:cs typeface="Arial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13388339" y="9898746"/>
            <a:ext cx="929005" cy="248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95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simple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box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diagram of the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endParaRPr sz="800">
              <a:latin typeface="Arial"/>
              <a:cs typeface="Arial"/>
            </a:endParaRPr>
          </a:p>
        </p:txBody>
      </p:sp>
      <p:sp>
        <p:nvSpPr>
          <p:cNvPr id="107" name="object 107"/>
          <p:cNvSpPr/>
          <p:nvPr/>
        </p:nvSpPr>
        <p:spPr>
          <a:xfrm>
            <a:off x="2365908" y="3978237"/>
            <a:ext cx="22136" cy="52133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2257831" y="3378657"/>
            <a:ext cx="130213" cy="599579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2266442" y="3443656"/>
            <a:ext cx="209892" cy="526033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2287568" y="3443656"/>
            <a:ext cx="0" cy="126364"/>
          </a:xfrm>
          <a:custGeom>
            <a:avLst/>
            <a:gdLst/>
            <a:ahLst/>
            <a:cxnLst/>
            <a:rect l="l" t="t" r="r" b="b"/>
            <a:pathLst>
              <a:path h="126364">
                <a:moveTo>
                  <a:pt x="0" y="0"/>
                </a:moveTo>
                <a:lnTo>
                  <a:pt x="0" y="125806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2287447" y="3149041"/>
            <a:ext cx="117132" cy="229736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2287689" y="3378657"/>
            <a:ext cx="104762" cy="190804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2391498" y="3496107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952" y="0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2852407" y="3011043"/>
            <a:ext cx="290550" cy="111709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2383535" y="2991434"/>
            <a:ext cx="468871" cy="578027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2447188" y="3007995"/>
            <a:ext cx="405002" cy="141046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2447188" y="3149041"/>
            <a:ext cx="39243" cy="174637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2668104" y="3011043"/>
            <a:ext cx="184086" cy="85216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2486431" y="3085503"/>
            <a:ext cx="365759" cy="207416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2628785" y="3102908"/>
            <a:ext cx="25400" cy="0"/>
          </a:xfrm>
          <a:custGeom>
            <a:avLst/>
            <a:gdLst/>
            <a:ahLst/>
            <a:cxnLst/>
            <a:rect l="l" t="t" r="r" b="b"/>
            <a:pathLst>
              <a:path w="25400">
                <a:moveTo>
                  <a:pt x="0" y="0"/>
                </a:moveTo>
                <a:lnTo>
                  <a:pt x="25361" y="0"/>
                </a:lnTo>
              </a:path>
            </a:pathLst>
          </a:custGeom>
          <a:ln w="3175">
            <a:solidFill>
              <a:srgbClr val="AB4B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2504020" y="3246615"/>
            <a:ext cx="1905" cy="7620"/>
          </a:xfrm>
          <a:custGeom>
            <a:avLst/>
            <a:gdLst/>
            <a:ahLst/>
            <a:cxnLst/>
            <a:rect l="l" t="t" r="r" b="b"/>
            <a:pathLst>
              <a:path w="1905" h="7620">
                <a:moveTo>
                  <a:pt x="0" y="0"/>
                </a:moveTo>
                <a:lnTo>
                  <a:pt x="241" y="1549"/>
                </a:lnTo>
                <a:lnTo>
                  <a:pt x="533" y="3073"/>
                </a:lnTo>
                <a:lnTo>
                  <a:pt x="904" y="4775"/>
                </a:lnTo>
                <a:lnTo>
                  <a:pt x="1524" y="7073"/>
                </a:lnTo>
                <a:lnTo>
                  <a:pt x="930" y="4559"/>
                </a:lnTo>
                <a:lnTo>
                  <a:pt x="419" y="2222"/>
                </a:lnTo>
                <a:lnTo>
                  <a:pt x="0" y="0"/>
                </a:lnTo>
                <a:close/>
              </a:path>
            </a:pathLst>
          </a:custGeom>
          <a:solidFill>
            <a:srgbClr val="AB4B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2503271" y="324203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31" y="0"/>
                </a:lnTo>
              </a:path>
            </a:pathLst>
          </a:custGeom>
          <a:ln w="4546">
            <a:solidFill>
              <a:srgbClr val="AB4B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2504414" y="3115513"/>
            <a:ext cx="76707" cy="103466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2523045" y="3170047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69">
                <a:moveTo>
                  <a:pt x="711" y="0"/>
                </a:moveTo>
                <a:lnTo>
                  <a:pt x="0" y="1231"/>
                </a:lnTo>
                <a:lnTo>
                  <a:pt x="711" y="0"/>
                </a:lnTo>
                <a:close/>
              </a:path>
            </a:pathLst>
          </a:custGeom>
          <a:solidFill>
            <a:srgbClr val="A74A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2502941" y="3115513"/>
            <a:ext cx="77368" cy="141668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2505773" y="3155937"/>
            <a:ext cx="30378" cy="101244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2523007" y="3170967"/>
            <a:ext cx="4445" cy="0"/>
          </a:xfrm>
          <a:custGeom>
            <a:avLst/>
            <a:gdLst/>
            <a:ahLst/>
            <a:cxnLst/>
            <a:rect l="l" t="t" r="r" b="b"/>
            <a:pathLst>
              <a:path w="4444">
                <a:moveTo>
                  <a:pt x="0" y="0"/>
                </a:moveTo>
                <a:lnTo>
                  <a:pt x="4063" y="0"/>
                </a:lnTo>
              </a:path>
            </a:pathLst>
          </a:custGeom>
          <a:ln w="3175">
            <a:solidFill>
              <a:srgbClr val="A749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2720733" y="3199473"/>
            <a:ext cx="1905" cy="3810"/>
          </a:xfrm>
          <a:custGeom>
            <a:avLst/>
            <a:gdLst/>
            <a:ahLst/>
            <a:cxnLst/>
            <a:rect l="l" t="t" r="r" b="b"/>
            <a:pathLst>
              <a:path w="1905" h="3810">
                <a:moveTo>
                  <a:pt x="1536" y="0"/>
                </a:moveTo>
                <a:lnTo>
                  <a:pt x="0" y="3378"/>
                </a:lnTo>
                <a:lnTo>
                  <a:pt x="596" y="2247"/>
                </a:lnTo>
                <a:lnTo>
                  <a:pt x="1079" y="1130"/>
                </a:lnTo>
                <a:lnTo>
                  <a:pt x="1536" y="0"/>
                </a:lnTo>
                <a:close/>
              </a:path>
            </a:pathLst>
          </a:custGeom>
          <a:solidFill>
            <a:srgbClr val="F4A6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2723210" y="3193199"/>
            <a:ext cx="1905" cy="4445"/>
          </a:xfrm>
          <a:custGeom>
            <a:avLst/>
            <a:gdLst/>
            <a:ahLst/>
            <a:cxnLst/>
            <a:rect l="l" t="t" r="r" b="b"/>
            <a:pathLst>
              <a:path w="1905" h="4444">
                <a:moveTo>
                  <a:pt x="1333" y="0"/>
                </a:moveTo>
                <a:lnTo>
                  <a:pt x="0" y="3873"/>
                </a:lnTo>
                <a:lnTo>
                  <a:pt x="482" y="2578"/>
                </a:lnTo>
                <a:lnTo>
                  <a:pt x="927" y="1295"/>
                </a:lnTo>
                <a:lnTo>
                  <a:pt x="1333" y="0"/>
                </a:lnTo>
                <a:close/>
              </a:path>
            </a:pathLst>
          </a:custGeom>
          <a:solidFill>
            <a:srgbClr val="F4A6B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2523007" y="3102165"/>
            <a:ext cx="135331" cy="91351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2725102" y="3189643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5">
                <a:moveTo>
                  <a:pt x="469" y="0"/>
                </a:moveTo>
                <a:lnTo>
                  <a:pt x="152" y="1092"/>
                </a:lnTo>
                <a:lnTo>
                  <a:pt x="0" y="1714"/>
                </a:lnTo>
                <a:lnTo>
                  <a:pt x="469" y="0"/>
                </a:lnTo>
                <a:close/>
              </a:path>
            </a:pathLst>
          </a:custGeom>
          <a:solidFill>
            <a:srgbClr val="F4A6B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2722029" y="3149041"/>
            <a:ext cx="1270" cy="2540"/>
          </a:xfrm>
          <a:custGeom>
            <a:avLst/>
            <a:gdLst/>
            <a:ahLst/>
            <a:cxnLst/>
            <a:rect l="l" t="t" r="r" b="b"/>
            <a:pathLst>
              <a:path w="1269" h="2539">
                <a:moveTo>
                  <a:pt x="25" y="0"/>
                </a:moveTo>
                <a:lnTo>
                  <a:pt x="1181" y="2451"/>
                </a:lnTo>
                <a:lnTo>
                  <a:pt x="838" y="1663"/>
                </a:lnTo>
                <a:lnTo>
                  <a:pt x="25" y="0"/>
                </a:lnTo>
                <a:close/>
              </a:path>
            </a:pathLst>
          </a:custGeom>
          <a:solidFill>
            <a:srgbClr val="F6A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2723210" y="3151492"/>
            <a:ext cx="2540" cy="5715"/>
          </a:xfrm>
          <a:custGeom>
            <a:avLst/>
            <a:gdLst/>
            <a:ahLst/>
            <a:cxnLst/>
            <a:rect l="l" t="t" r="r" b="b"/>
            <a:pathLst>
              <a:path w="2539" h="5714">
                <a:moveTo>
                  <a:pt x="0" y="0"/>
                </a:moveTo>
                <a:lnTo>
                  <a:pt x="330" y="723"/>
                </a:lnTo>
                <a:lnTo>
                  <a:pt x="825" y="2133"/>
                </a:lnTo>
                <a:lnTo>
                  <a:pt x="1498" y="3873"/>
                </a:lnTo>
                <a:lnTo>
                  <a:pt x="2044" y="5486"/>
                </a:lnTo>
                <a:lnTo>
                  <a:pt x="1765" y="4521"/>
                </a:lnTo>
                <a:lnTo>
                  <a:pt x="1308" y="3175"/>
                </a:lnTo>
                <a:lnTo>
                  <a:pt x="812" y="1866"/>
                </a:lnTo>
                <a:lnTo>
                  <a:pt x="292" y="609"/>
                </a:lnTo>
                <a:lnTo>
                  <a:pt x="0" y="0"/>
                </a:lnTo>
                <a:close/>
              </a:path>
            </a:pathLst>
          </a:custGeom>
          <a:solidFill>
            <a:srgbClr val="F6A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2536791" y="3128099"/>
            <a:ext cx="62047" cy="67386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2535364" y="3128075"/>
            <a:ext cx="64033" cy="69949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2561183" y="3149041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69">
                <a:moveTo>
                  <a:pt x="698" y="0"/>
                </a:moveTo>
                <a:lnTo>
                  <a:pt x="0" y="0"/>
                </a:lnTo>
                <a:lnTo>
                  <a:pt x="0" y="723"/>
                </a:lnTo>
                <a:lnTo>
                  <a:pt x="698" y="0"/>
                </a:lnTo>
                <a:close/>
              </a:path>
            </a:pathLst>
          </a:custGeom>
          <a:solidFill>
            <a:srgbClr val="F7A4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2534513" y="3127337"/>
            <a:ext cx="65658" cy="73240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2554173" y="3124111"/>
            <a:ext cx="56806" cy="32461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2559799" y="3147631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5">
                <a:moveTo>
                  <a:pt x="1384" y="0"/>
                </a:moveTo>
                <a:lnTo>
                  <a:pt x="0" y="1409"/>
                </a:lnTo>
                <a:lnTo>
                  <a:pt x="901" y="1409"/>
                </a:lnTo>
                <a:lnTo>
                  <a:pt x="1384" y="914"/>
                </a:lnTo>
                <a:lnTo>
                  <a:pt x="1384" y="0"/>
                </a:lnTo>
                <a:close/>
              </a:path>
            </a:pathLst>
          </a:custGeom>
          <a:solidFill>
            <a:srgbClr val="F59EA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2533700" y="3122739"/>
            <a:ext cx="80907" cy="80302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2559824" y="3168358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5">
                <a:moveTo>
                  <a:pt x="1358" y="0"/>
                </a:moveTo>
                <a:lnTo>
                  <a:pt x="0" y="1689"/>
                </a:lnTo>
                <a:lnTo>
                  <a:pt x="482" y="1689"/>
                </a:lnTo>
                <a:lnTo>
                  <a:pt x="1358" y="584"/>
                </a:lnTo>
                <a:lnTo>
                  <a:pt x="1358" y="0"/>
                </a:lnTo>
                <a:close/>
              </a:path>
            </a:pathLst>
          </a:custGeom>
          <a:solidFill>
            <a:srgbClr val="EE95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2533524" y="3134182"/>
            <a:ext cx="67207" cy="71221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2538550" y="3121444"/>
            <a:ext cx="80100" cy="59321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2560307" y="3169494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76" y="0"/>
                </a:lnTo>
              </a:path>
            </a:pathLst>
          </a:custGeom>
          <a:ln w="3175">
            <a:solidFill>
              <a:srgbClr val="ED92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2533255" y="3134728"/>
            <a:ext cx="67742" cy="73063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2543682" y="3146475"/>
            <a:ext cx="17500" cy="23571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2541574" y="3120212"/>
            <a:ext cx="81749" cy="53936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2558021" y="3145790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3162" y="0"/>
                </a:moveTo>
                <a:lnTo>
                  <a:pt x="2082" y="1066"/>
                </a:lnTo>
                <a:lnTo>
                  <a:pt x="1015" y="2159"/>
                </a:lnTo>
                <a:lnTo>
                  <a:pt x="0" y="3251"/>
                </a:lnTo>
                <a:lnTo>
                  <a:pt x="673" y="3251"/>
                </a:lnTo>
                <a:lnTo>
                  <a:pt x="2311" y="1524"/>
                </a:lnTo>
                <a:lnTo>
                  <a:pt x="3162" y="685"/>
                </a:lnTo>
                <a:lnTo>
                  <a:pt x="3162" y="0"/>
                </a:lnTo>
                <a:close/>
              </a:path>
            </a:pathLst>
          </a:custGeom>
          <a:solidFill>
            <a:srgbClr val="F495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2532754" y="3118853"/>
            <a:ext cx="95154" cy="91325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2532245" y="3145333"/>
            <a:ext cx="39059" cy="67398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2561183" y="3117481"/>
            <a:ext cx="71551" cy="53568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2531608" y="3145294"/>
            <a:ext cx="39697" cy="69786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2561183" y="3170047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5">
                <a:moveTo>
                  <a:pt x="1447" y="0"/>
                </a:moveTo>
                <a:lnTo>
                  <a:pt x="787" y="0"/>
                </a:lnTo>
                <a:lnTo>
                  <a:pt x="0" y="1003"/>
                </a:lnTo>
                <a:lnTo>
                  <a:pt x="0" y="1904"/>
                </a:lnTo>
                <a:lnTo>
                  <a:pt x="1447" y="0"/>
                </a:lnTo>
                <a:close/>
              </a:path>
            </a:pathLst>
          </a:custGeom>
          <a:solidFill>
            <a:srgbClr val="E883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2561183" y="3144545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69">
                <a:moveTo>
                  <a:pt x="812" y="0"/>
                </a:moveTo>
                <a:lnTo>
                  <a:pt x="0" y="749"/>
                </a:lnTo>
                <a:lnTo>
                  <a:pt x="812" y="0"/>
                </a:lnTo>
                <a:close/>
              </a:path>
            </a:pathLst>
          </a:custGeom>
          <a:solidFill>
            <a:srgbClr val="F38E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2530370" y="3116580"/>
            <a:ext cx="108359" cy="101079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2545524" y="3115322"/>
            <a:ext cx="99123" cy="57086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2529847" y="3143593"/>
            <a:ext cx="41457" cy="76504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2561183" y="3170047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2514" y="0"/>
                </a:moveTo>
                <a:lnTo>
                  <a:pt x="1879" y="0"/>
                </a:lnTo>
                <a:lnTo>
                  <a:pt x="1231" y="787"/>
                </a:lnTo>
                <a:lnTo>
                  <a:pt x="0" y="2362"/>
                </a:lnTo>
                <a:lnTo>
                  <a:pt x="0" y="3187"/>
                </a:lnTo>
                <a:lnTo>
                  <a:pt x="812" y="2120"/>
                </a:lnTo>
                <a:lnTo>
                  <a:pt x="2514" y="0"/>
                </a:lnTo>
                <a:close/>
              </a:path>
            </a:pathLst>
          </a:custGeom>
          <a:solidFill>
            <a:srgbClr val="E5788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2529052" y="3114814"/>
            <a:ext cx="122440" cy="108191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2561183" y="3170047"/>
            <a:ext cx="3810" cy="4445"/>
          </a:xfrm>
          <a:custGeom>
            <a:avLst/>
            <a:gdLst/>
            <a:ahLst/>
            <a:cxnLst/>
            <a:rect l="l" t="t" r="r" b="b"/>
            <a:pathLst>
              <a:path w="3810" h="4444">
                <a:moveTo>
                  <a:pt x="3289" y="0"/>
                </a:moveTo>
                <a:lnTo>
                  <a:pt x="2514" y="0"/>
                </a:lnTo>
                <a:lnTo>
                  <a:pt x="812" y="2120"/>
                </a:lnTo>
                <a:lnTo>
                  <a:pt x="0" y="3187"/>
                </a:lnTo>
                <a:lnTo>
                  <a:pt x="0" y="4203"/>
                </a:lnTo>
                <a:lnTo>
                  <a:pt x="2146" y="1397"/>
                </a:lnTo>
                <a:lnTo>
                  <a:pt x="3289" y="0"/>
                </a:lnTo>
                <a:close/>
              </a:path>
            </a:pathLst>
          </a:custGeom>
          <a:solidFill>
            <a:srgbClr val="E371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2529052" y="3113138"/>
            <a:ext cx="129870" cy="113017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2561183" y="3170047"/>
            <a:ext cx="3810" cy="5080"/>
          </a:xfrm>
          <a:custGeom>
            <a:avLst/>
            <a:gdLst/>
            <a:ahLst/>
            <a:cxnLst/>
            <a:rect l="l" t="t" r="r" b="b"/>
            <a:pathLst>
              <a:path w="3810" h="5080">
                <a:moveTo>
                  <a:pt x="3809" y="0"/>
                </a:moveTo>
                <a:lnTo>
                  <a:pt x="3289" y="0"/>
                </a:lnTo>
                <a:lnTo>
                  <a:pt x="2146" y="1397"/>
                </a:lnTo>
                <a:lnTo>
                  <a:pt x="0" y="4203"/>
                </a:lnTo>
                <a:lnTo>
                  <a:pt x="0" y="4889"/>
                </a:lnTo>
                <a:lnTo>
                  <a:pt x="1219" y="3251"/>
                </a:lnTo>
                <a:lnTo>
                  <a:pt x="2489" y="1612"/>
                </a:lnTo>
                <a:lnTo>
                  <a:pt x="3809" y="0"/>
                </a:lnTo>
                <a:close/>
              </a:path>
            </a:pathLst>
          </a:custGeom>
          <a:solidFill>
            <a:srgbClr val="DF5E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2525520" y="3107944"/>
            <a:ext cx="166726" cy="132626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2567546" y="3165792"/>
            <a:ext cx="3810" cy="4445"/>
          </a:xfrm>
          <a:custGeom>
            <a:avLst/>
            <a:gdLst/>
            <a:ahLst/>
            <a:cxnLst/>
            <a:rect l="l" t="t" r="r" b="b"/>
            <a:pathLst>
              <a:path w="3810" h="4444">
                <a:moveTo>
                  <a:pt x="3759" y="0"/>
                </a:moveTo>
                <a:lnTo>
                  <a:pt x="2476" y="1384"/>
                </a:lnTo>
                <a:lnTo>
                  <a:pt x="1219" y="2806"/>
                </a:lnTo>
                <a:lnTo>
                  <a:pt x="0" y="4254"/>
                </a:lnTo>
                <a:lnTo>
                  <a:pt x="901" y="4254"/>
                </a:lnTo>
                <a:lnTo>
                  <a:pt x="1816" y="3175"/>
                </a:lnTo>
                <a:lnTo>
                  <a:pt x="3759" y="1028"/>
                </a:lnTo>
                <a:lnTo>
                  <a:pt x="3759" y="0"/>
                </a:lnTo>
                <a:close/>
              </a:path>
            </a:pathLst>
          </a:custGeom>
          <a:solidFill>
            <a:srgbClr val="CC53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2528379" y="3107220"/>
            <a:ext cx="170764" cy="138277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2568448" y="3166821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857" y="0"/>
                </a:moveTo>
                <a:lnTo>
                  <a:pt x="914" y="2146"/>
                </a:lnTo>
                <a:lnTo>
                  <a:pt x="0" y="3225"/>
                </a:lnTo>
                <a:lnTo>
                  <a:pt x="1231" y="3225"/>
                </a:lnTo>
                <a:lnTo>
                  <a:pt x="2857" y="1384"/>
                </a:lnTo>
                <a:lnTo>
                  <a:pt x="2857" y="0"/>
                </a:lnTo>
                <a:close/>
              </a:path>
            </a:pathLst>
          </a:custGeom>
          <a:solidFill>
            <a:srgbClr val="C44F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2525677" y="3139986"/>
            <a:ext cx="78432" cy="84050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2570632" y="3169653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673" y="0"/>
                </a:lnTo>
              </a:path>
            </a:pathLst>
          </a:custGeom>
          <a:ln w="3175">
            <a:solidFill>
              <a:srgbClr val="BE49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2563266" y="3106420"/>
            <a:ext cx="142870" cy="73253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2525144" y="3118973"/>
            <a:ext cx="64817" cy="131324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2569679" y="3168205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5">
                <a:moveTo>
                  <a:pt x="1625" y="0"/>
                </a:moveTo>
                <a:lnTo>
                  <a:pt x="0" y="1841"/>
                </a:lnTo>
                <a:lnTo>
                  <a:pt x="952" y="1841"/>
                </a:lnTo>
                <a:lnTo>
                  <a:pt x="1625" y="1054"/>
                </a:lnTo>
                <a:lnTo>
                  <a:pt x="1625" y="0"/>
                </a:lnTo>
                <a:close/>
              </a:path>
            </a:pathLst>
          </a:custGeom>
          <a:solidFill>
            <a:srgbClr val="BD49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2522792" y="3105937"/>
            <a:ext cx="190638" cy="151244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2561183" y="3129115"/>
            <a:ext cx="10121" cy="53886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2571305" y="3167532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1892" y="0"/>
                </a:moveTo>
                <a:lnTo>
                  <a:pt x="0" y="2070"/>
                </a:lnTo>
                <a:lnTo>
                  <a:pt x="1892" y="0"/>
                </a:lnTo>
                <a:close/>
              </a:path>
            </a:pathLst>
          </a:custGeom>
          <a:solidFill>
            <a:srgbClr val="B847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2516911" y="3103346"/>
            <a:ext cx="206298" cy="153835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2516799" y="3215754"/>
            <a:ext cx="3810" cy="24130"/>
          </a:xfrm>
          <a:custGeom>
            <a:avLst/>
            <a:gdLst/>
            <a:ahLst/>
            <a:cxnLst/>
            <a:rect l="l" t="t" r="r" b="b"/>
            <a:pathLst>
              <a:path w="3810" h="24130">
                <a:moveTo>
                  <a:pt x="429" y="0"/>
                </a:moveTo>
                <a:lnTo>
                  <a:pt x="0" y="8458"/>
                </a:lnTo>
                <a:lnTo>
                  <a:pt x="839" y="16560"/>
                </a:lnTo>
                <a:lnTo>
                  <a:pt x="2994" y="24002"/>
                </a:lnTo>
                <a:lnTo>
                  <a:pt x="3527" y="24002"/>
                </a:lnTo>
                <a:lnTo>
                  <a:pt x="1113" y="16548"/>
                </a:lnTo>
                <a:lnTo>
                  <a:pt x="112" y="8432"/>
                </a:lnTo>
                <a:lnTo>
                  <a:pt x="429" y="0"/>
                </a:lnTo>
                <a:close/>
              </a:path>
            </a:pathLst>
          </a:custGeom>
          <a:solidFill>
            <a:srgbClr val="BA536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2691701" y="3117177"/>
            <a:ext cx="31508" cy="83324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2711576" y="3197542"/>
            <a:ext cx="3810" cy="5715"/>
          </a:xfrm>
          <a:custGeom>
            <a:avLst/>
            <a:gdLst/>
            <a:ahLst/>
            <a:cxnLst/>
            <a:rect l="l" t="t" r="r" b="b"/>
            <a:pathLst>
              <a:path w="3810" h="5714">
                <a:moveTo>
                  <a:pt x="3213" y="0"/>
                </a:moveTo>
                <a:lnTo>
                  <a:pt x="2209" y="1765"/>
                </a:lnTo>
                <a:lnTo>
                  <a:pt x="1143" y="3543"/>
                </a:lnTo>
                <a:lnTo>
                  <a:pt x="0" y="5308"/>
                </a:lnTo>
                <a:lnTo>
                  <a:pt x="1816" y="5308"/>
                </a:lnTo>
                <a:lnTo>
                  <a:pt x="2298" y="4533"/>
                </a:lnTo>
                <a:lnTo>
                  <a:pt x="3213" y="2959"/>
                </a:lnTo>
                <a:lnTo>
                  <a:pt x="3213" y="0"/>
                </a:lnTo>
                <a:close/>
              </a:path>
            </a:pathLst>
          </a:custGeom>
          <a:solidFill>
            <a:srgbClr val="BC5A6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2515535" y="3102851"/>
            <a:ext cx="205693" cy="154330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2721025" y="3149041"/>
            <a:ext cx="2540" cy="6350"/>
          </a:xfrm>
          <a:custGeom>
            <a:avLst/>
            <a:gdLst/>
            <a:ahLst/>
            <a:cxnLst/>
            <a:rect l="l" t="t" r="r" b="b"/>
            <a:pathLst>
              <a:path w="2539" h="6350">
                <a:moveTo>
                  <a:pt x="203" y="0"/>
                </a:moveTo>
                <a:lnTo>
                  <a:pt x="0" y="0"/>
                </a:lnTo>
                <a:lnTo>
                  <a:pt x="876" y="1993"/>
                </a:lnTo>
                <a:lnTo>
                  <a:pt x="1600" y="4000"/>
                </a:lnTo>
                <a:lnTo>
                  <a:pt x="2184" y="6019"/>
                </a:lnTo>
                <a:lnTo>
                  <a:pt x="2184" y="5753"/>
                </a:lnTo>
                <a:lnTo>
                  <a:pt x="1663" y="3822"/>
                </a:lnTo>
                <a:lnTo>
                  <a:pt x="990" y="1904"/>
                </a:lnTo>
                <a:lnTo>
                  <a:pt x="203" y="0"/>
                </a:lnTo>
                <a:close/>
              </a:path>
            </a:pathLst>
          </a:custGeom>
          <a:solidFill>
            <a:srgbClr val="B650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2723210" y="3154794"/>
            <a:ext cx="1270" cy="3810"/>
          </a:xfrm>
          <a:custGeom>
            <a:avLst/>
            <a:gdLst/>
            <a:ahLst/>
            <a:cxnLst/>
            <a:rect l="l" t="t" r="r" b="b"/>
            <a:pathLst>
              <a:path w="1269" h="3810">
                <a:moveTo>
                  <a:pt x="0" y="0"/>
                </a:moveTo>
                <a:lnTo>
                  <a:pt x="0" y="266"/>
                </a:lnTo>
                <a:lnTo>
                  <a:pt x="292" y="1270"/>
                </a:lnTo>
                <a:lnTo>
                  <a:pt x="546" y="2273"/>
                </a:lnTo>
                <a:lnTo>
                  <a:pt x="774" y="3289"/>
                </a:lnTo>
                <a:lnTo>
                  <a:pt x="558" y="2197"/>
                </a:lnTo>
                <a:lnTo>
                  <a:pt x="304" y="1092"/>
                </a:lnTo>
                <a:lnTo>
                  <a:pt x="0" y="0"/>
                </a:lnTo>
                <a:close/>
              </a:path>
            </a:pathLst>
          </a:custGeom>
          <a:solidFill>
            <a:srgbClr val="B650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2515096" y="3102724"/>
            <a:ext cx="211555" cy="154457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2654426" y="3200501"/>
            <a:ext cx="61537" cy="56680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2713062" y="3135299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0" y="0"/>
                </a:moveTo>
                <a:lnTo>
                  <a:pt x="1892" y="2425"/>
                </a:lnTo>
                <a:lnTo>
                  <a:pt x="1092" y="1282"/>
                </a:lnTo>
                <a:lnTo>
                  <a:pt x="0" y="0"/>
                </a:lnTo>
                <a:close/>
              </a:path>
            </a:pathLst>
          </a:custGeom>
          <a:solidFill>
            <a:srgbClr val="B24E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2657195" y="3255124"/>
            <a:ext cx="3441" cy="2057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2657195" y="3119945"/>
            <a:ext cx="69380" cy="137236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2723210" y="3177921"/>
            <a:ext cx="3175" cy="12065"/>
          </a:xfrm>
          <a:custGeom>
            <a:avLst/>
            <a:gdLst/>
            <a:ahLst/>
            <a:cxnLst/>
            <a:rect l="l" t="t" r="r" b="b"/>
            <a:pathLst>
              <a:path w="3175" h="12064">
                <a:moveTo>
                  <a:pt x="2667" y="0"/>
                </a:moveTo>
                <a:lnTo>
                  <a:pt x="2120" y="3530"/>
                </a:lnTo>
                <a:lnTo>
                  <a:pt x="1219" y="7048"/>
                </a:lnTo>
                <a:lnTo>
                  <a:pt x="0" y="10553"/>
                </a:lnTo>
                <a:lnTo>
                  <a:pt x="0" y="11544"/>
                </a:lnTo>
                <a:lnTo>
                  <a:pt x="1270" y="7734"/>
                </a:lnTo>
                <a:lnTo>
                  <a:pt x="2184" y="3886"/>
                </a:lnTo>
                <a:lnTo>
                  <a:pt x="2667" y="0"/>
                </a:lnTo>
                <a:close/>
              </a:path>
            </a:pathLst>
          </a:custGeom>
          <a:solidFill>
            <a:srgbClr val="AC4D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2657436" y="3255264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3200" y="0"/>
                </a:moveTo>
                <a:lnTo>
                  <a:pt x="0" y="1917"/>
                </a:lnTo>
                <a:lnTo>
                  <a:pt x="1904" y="1917"/>
                </a:lnTo>
                <a:lnTo>
                  <a:pt x="3200" y="1117"/>
                </a:lnTo>
                <a:lnTo>
                  <a:pt x="3200" y="0"/>
                </a:lnTo>
                <a:close/>
              </a:path>
            </a:pathLst>
          </a:custGeom>
          <a:solidFill>
            <a:srgbClr val="AB4B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2513184" y="3102826"/>
            <a:ext cx="212693" cy="154355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2653957" y="3103626"/>
            <a:ext cx="4686" cy="761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2653957" y="3103626"/>
            <a:ext cx="73134" cy="99225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2659341" y="3150082"/>
            <a:ext cx="67920" cy="107099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2510947" y="3156483"/>
            <a:ext cx="25204" cy="100698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2509697" y="3200057"/>
            <a:ext cx="7823" cy="57124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2496045" y="3214306"/>
            <a:ext cx="27736" cy="42875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2718752" y="3146628"/>
            <a:ext cx="9143" cy="56222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2503963" y="3230143"/>
            <a:ext cx="10350" cy="27038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2720479" y="3173196"/>
            <a:ext cx="9588" cy="29654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2725204" y="3184753"/>
            <a:ext cx="1905" cy="6350"/>
          </a:xfrm>
          <a:custGeom>
            <a:avLst/>
            <a:gdLst/>
            <a:ahLst/>
            <a:cxnLst/>
            <a:rect l="l" t="t" r="r" b="b"/>
            <a:pathLst>
              <a:path w="1905" h="6350">
                <a:moveTo>
                  <a:pt x="1511" y="0"/>
                </a:moveTo>
                <a:lnTo>
                  <a:pt x="0" y="6159"/>
                </a:lnTo>
                <a:lnTo>
                  <a:pt x="685" y="3771"/>
                </a:lnTo>
                <a:lnTo>
                  <a:pt x="965" y="2654"/>
                </a:lnTo>
                <a:lnTo>
                  <a:pt x="1511" y="0"/>
                </a:lnTo>
                <a:close/>
              </a:path>
            </a:pathLst>
          </a:custGeom>
          <a:solidFill>
            <a:srgbClr val="9641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2388044" y="3837178"/>
            <a:ext cx="560489" cy="320713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2389771" y="3652329"/>
            <a:ext cx="0" cy="185420"/>
          </a:xfrm>
          <a:custGeom>
            <a:avLst/>
            <a:gdLst/>
            <a:ahLst/>
            <a:cxnLst/>
            <a:rect l="l" t="t" r="r" b="b"/>
            <a:pathLst>
              <a:path h="185420">
                <a:moveTo>
                  <a:pt x="0" y="0"/>
                </a:moveTo>
                <a:lnTo>
                  <a:pt x="0" y="184848"/>
                </a:lnTo>
              </a:path>
            </a:pathLst>
          </a:custGeom>
          <a:ln w="3454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2443276" y="3969226"/>
            <a:ext cx="55244" cy="0"/>
          </a:xfrm>
          <a:custGeom>
            <a:avLst/>
            <a:gdLst/>
            <a:ahLst/>
            <a:cxnLst/>
            <a:rect l="l" t="t" r="r" b="b"/>
            <a:pathLst>
              <a:path w="55244">
                <a:moveTo>
                  <a:pt x="0" y="0"/>
                </a:moveTo>
                <a:lnTo>
                  <a:pt x="55206" y="0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2388044" y="3652329"/>
            <a:ext cx="212610" cy="452158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2543022" y="3779494"/>
            <a:ext cx="25730" cy="787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2558376" y="3779494"/>
            <a:ext cx="4292" cy="787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2547251" y="3779494"/>
            <a:ext cx="35623" cy="787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2581148" y="3779494"/>
            <a:ext cx="4102" cy="787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2583789" y="3779494"/>
            <a:ext cx="3365" cy="787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2585847" y="3779494"/>
            <a:ext cx="3098" cy="787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2587650" y="3779494"/>
            <a:ext cx="3213" cy="787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2443276" y="3730472"/>
            <a:ext cx="157772" cy="49809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2553735" y="3778542"/>
            <a:ext cx="5511" cy="952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2547435" y="3778542"/>
            <a:ext cx="33712" cy="952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2579027" y="3778542"/>
            <a:ext cx="4762" cy="952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2582024" y="3778542"/>
            <a:ext cx="3822" cy="952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2584259" y="3778542"/>
            <a:ext cx="3390" cy="952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2586126" y="3778542"/>
            <a:ext cx="3759" cy="952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2588253" y="3778542"/>
            <a:ext cx="3771" cy="952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2590406" y="3778542"/>
            <a:ext cx="2641" cy="952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2591663" y="3778542"/>
            <a:ext cx="4444" cy="952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2594400" y="3778542"/>
            <a:ext cx="3962" cy="952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2596343" y="3778542"/>
            <a:ext cx="3441" cy="952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2598166" y="3778542"/>
            <a:ext cx="2489" cy="952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2455646" y="3742334"/>
            <a:ext cx="145008" cy="36880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2547645" y="3778059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0"/>
                </a:moveTo>
                <a:lnTo>
                  <a:pt x="0" y="482"/>
                </a:lnTo>
                <a:lnTo>
                  <a:pt x="266" y="482"/>
                </a:lnTo>
                <a:lnTo>
                  <a:pt x="0" y="0"/>
                </a:lnTo>
                <a:close/>
              </a:path>
            </a:pathLst>
          </a:custGeom>
          <a:solidFill>
            <a:srgbClr val="D35E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2597010" y="3776967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400" y="0"/>
                </a:lnTo>
              </a:path>
            </a:pathLst>
          </a:custGeom>
          <a:ln w="3175">
            <a:solidFill>
              <a:srgbClr val="95909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2498483" y="3741483"/>
            <a:ext cx="102171" cy="295770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2545067" y="3780282"/>
            <a:ext cx="2578" cy="4368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2544851" y="3780282"/>
            <a:ext cx="2793" cy="4825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2544457" y="3780282"/>
            <a:ext cx="3187" cy="5499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2544089" y="3780282"/>
            <a:ext cx="3556" cy="6057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2543822" y="3780282"/>
            <a:ext cx="3822" cy="6438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2543721" y="3780282"/>
            <a:ext cx="24637" cy="56896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2547645" y="3780282"/>
            <a:ext cx="53009" cy="56896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2568359" y="3780282"/>
            <a:ext cx="32296" cy="44069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2600655" y="4104487"/>
            <a:ext cx="529431" cy="15265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2588221" y="3778542"/>
            <a:ext cx="25171" cy="45885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2602839" y="3779494"/>
            <a:ext cx="1905" cy="1270"/>
          </a:xfrm>
          <a:custGeom>
            <a:avLst/>
            <a:gdLst/>
            <a:ahLst/>
            <a:cxnLst/>
            <a:rect l="l" t="t" r="r" b="b"/>
            <a:pathLst>
              <a:path w="1905" h="1270">
                <a:moveTo>
                  <a:pt x="228" y="0"/>
                </a:moveTo>
                <a:lnTo>
                  <a:pt x="0" y="0"/>
                </a:lnTo>
                <a:lnTo>
                  <a:pt x="1079" y="787"/>
                </a:lnTo>
                <a:lnTo>
                  <a:pt x="1574" y="787"/>
                </a:lnTo>
                <a:lnTo>
                  <a:pt x="1244" y="520"/>
                </a:lnTo>
                <a:lnTo>
                  <a:pt x="749" y="228"/>
                </a:lnTo>
                <a:lnTo>
                  <a:pt x="228" y="0"/>
                </a:lnTo>
                <a:close/>
              </a:path>
            </a:pathLst>
          </a:custGeom>
          <a:solidFill>
            <a:srgbClr val="CD597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2600985" y="3778904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524" y="0"/>
                </a:lnTo>
              </a:path>
            </a:pathLst>
          </a:custGeom>
          <a:ln w="3175">
            <a:solidFill>
              <a:srgbClr val="948F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2600960" y="3778542"/>
            <a:ext cx="1905" cy="1270"/>
          </a:xfrm>
          <a:custGeom>
            <a:avLst/>
            <a:gdLst/>
            <a:ahLst/>
            <a:cxnLst/>
            <a:rect l="l" t="t" r="r" b="b"/>
            <a:pathLst>
              <a:path w="1905" h="1270">
                <a:moveTo>
                  <a:pt x="25" y="0"/>
                </a:moveTo>
                <a:lnTo>
                  <a:pt x="0" y="901"/>
                </a:lnTo>
                <a:lnTo>
                  <a:pt x="1879" y="952"/>
                </a:lnTo>
                <a:lnTo>
                  <a:pt x="1676" y="812"/>
                </a:lnTo>
                <a:lnTo>
                  <a:pt x="1168" y="609"/>
                </a:lnTo>
                <a:lnTo>
                  <a:pt x="25" y="0"/>
                </a:lnTo>
                <a:close/>
              </a:path>
            </a:pathLst>
          </a:custGeom>
          <a:solidFill>
            <a:srgbClr val="D15B7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2600960" y="3892918"/>
            <a:ext cx="247522" cy="211569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2706611" y="3787902"/>
            <a:ext cx="25977" cy="33058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2727388" y="3818547"/>
            <a:ext cx="4914" cy="1587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2727737" y="3819309"/>
            <a:ext cx="5206" cy="1282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2728906" y="3820007"/>
            <a:ext cx="3771" cy="749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2600960" y="3780282"/>
            <a:ext cx="131660" cy="50901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2847587" y="3936123"/>
            <a:ext cx="0" cy="94615"/>
          </a:xfrm>
          <a:custGeom>
            <a:avLst/>
            <a:gdLst/>
            <a:ahLst/>
            <a:cxnLst/>
            <a:rect l="l" t="t" r="r" b="b"/>
            <a:pathLst>
              <a:path h="94614">
                <a:moveTo>
                  <a:pt x="0" y="0"/>
                </a:moveTo>
                <a:lnTo>
                  <a:pt x="0" y="94246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2695955" y="3778542"/>
            <a:ext cx="65735" cy="29298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2757563" y="3775430"/>
            <a:ext cx="4127" cy="3111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2757589" y="3775456"/>
            <a:ext cx="4445" cy="3175"/>
          </a:xfrm>
          <a:custGeom>
            <a:avLst/>
            <a:gdLst/>
            <a:ahLst/>
            <a:cxnLst/>
            <a:rect l="l" t="t" r="r" b="b"/>
            <a:pathLst>
              <a:path w="4444" h="3175">
                <a:moveTo>
                  <a:pt x="4102" y="0"/>
                </a:moveTo>
                <a:lnTo>
                  <a:pt x="2933" y="1104"/>
                </a:lnTo>
                <a:lnTo>
                  <a:pt x="1574" y="2133"/>
                </a:lnTo>
                <a:lnTo>
                  <a:pt x="0" y="3086"/>
                </a:lnTo>
                <a:lnTo>
                  <a:pt x="4102" y="3086"/>
                </a:lnTo>
                <a:lnTo>
                  <a:pt x="4102" y="0"/>
                </a:lnTo>
                <a:close/>
              </a:path>
            </a:pathLst>
          </a:custGeom>
          <a:solidFill>
            <a:srgbClr val="892E4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2732303" y="3900957"/>
            <a:ext cx="114388" cy="80848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2777350" y="3892778"/>
            <a:ext cx="11976" cy="9474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2732303" y="3775456"/>
            <a:ext cx="54698" cy="202780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2744990" y="3780282"/>
            <a:ext cx="25463" cy="41998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2744990" y="3780282"/>
            <a:ext cx="28587" cy="43141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2695955" y="3792702"/>
            <a:ext cx="75958" cy="37668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2732303" y="3784066"/>
            <a:ext cx="45008" cy="40894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2770746" y="3800170"/>
            <a:ext cx="3619" cy="2438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2761214" y="3773347"/>
            <a:ext cx="20859" cy="29260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2777350" y="3773132"/>
            <a:ext cx="5187" cy="6362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2776994" y="3741432"/>
            <a:ext cx="23317" cy="31940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2781452" y="3753066"/>
            <a:ext cx="11638" cy="8991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2776721" y="3747414"/>
            <a:ext cx="19361" cy="16001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2777350" y="3760647"/>
            <a:ext cx="12776" cy="4635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2783541" y="3762603"/>
            <a:ext cx="5052" cy="2324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2776766" y="3762413"/>
            <a:ext cx="12522" cy="6070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2780157" y="3766654"/>
            <a:ext cx="2019" cy="1765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2763608" y="3766159"/>
            <a:ext cx="23825" cy="14122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2763608" y="3778542"/>
            <a:ext cx="14135" cy="1739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2763608" y="3773220"/>
            <a:ext cx="14217" cy="6273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2769742" y="3773868"/>
            <a:ext cx="3048" cy="4673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2772029" y="3773830"/>
            <a:ext cx="2997" cy="4711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2764472" y="3771341"/>
            <a:ext cx="13004" cy="7200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2770168" y="3771595"/>
            <a:ext cx="3098" cy="825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2764713" y="3771379"/>
            <a:ext cx="12788" cy="1219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2770568" y="3772243"/>
            <a:ext cx="2286" cy="495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2764459" y="3771773"/>
            <a:ext cx="13023" cy="1219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2770295" y="3772598"/>
            <a:ext cx="2806" cy="520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2763989" y="3772154"/>
            <a:ext cx="13538" cy="1714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2770289" y="3772992"/>
            <a:ext cx="2793" cy="507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2766822" y="3761346"/>
            <a:ext cx="10693" cy="12153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2766860" y="3761790"/>
            <a:ext cx="11093" cy="3365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2775457" y="3763213"/>
            <a:ext cx="1892" cy="2019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2766910" y="3763340"/>
            <a:ext cx="10439" cy="2222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2768879" y="3764292"/>
            <a:ext cx="5511" cy="1892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2766898" y="3764915"/>
            <a:ext cx="10452" cy="1485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2766567" y="3764991"/>
            <a:ext cx="10782" cy="2844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2769984" y="3765664"/>
            <a:ext cx="4813" cy="2692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2766567" y="3766337"/>
            <a:ext cx="10782" cy="2133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2766263" y="3767201"/>
            <a:ext cx="11087" cy="1892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2770352" y="3767950"/>
            <a:ext cx="4584" cy="1600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2765056" y="3768344"/>
            <a:ext cx="12776" cy="2197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2770466" y="3769093"/>
            <a:ext cx="2362" cy="1689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2772727" y="3769373"/>
            <a:ext cx="2324" cy="1549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2765513" y="3769550"/>
            <a:ext cx="12172" cy="1625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2770568" y="3770541"/>
            <a:ext cx="2273" cy="800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2765285" y="3770274"/>
            <a:ext cx="12064" cy="1066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2764967" y="3770744"/>
            <a:ext cx="16395" cy="18770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2763608" y="3780282"/>
            <a:ext cx="14960" cy="10795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2775375" y="3776504"/>
            <a:ext cx="34448" cy="112362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2795244" y="3802608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2527" y="634"/>
                </a:moveTo>
                <a:lnTo>
                  <a:pt x="0" y="2425"/>
                </a:lnTo>
                <a:lnTo>
                  <a:pt x="914" y="1816"/>
                </a:lnTo>
                <a:lnTo>
                  <a:pt x="2527" y="634"/>
                </a:lnTo>
                <a:close/>
              </a:path>
              <a:path w="3810" h="2539">
                <a:moveTo>
                  <a:pt x="3327" y="0"/>
                </a:moveTo>
                <a:lnTo>
                  <a:pt x="3009" y="228"/>
                </a:lnTo>
                <a:lnTo>
                  <a:pt x="2527" y="634"/>
                </a:lnTo>
                <a:lnTo>
                  <a:pt x="2793" y="444"/>
                </a:lnTo>
                <a:lnTo>
                  <a:pt x="3327" y="0"/>
                </a:lnTo>
                <a:close/>
              </a:path>
            </a:pathLst>
          </a:custGeom>
          <a:solidFill>
            <a:srgbClr val="D463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2794889" y="3802608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3606" y="0"/>
                </a:moveTo>
                <a:lnTo>
                  <a:pt x="927" y="0"/>
                </a:lnTo>
                <a:lnTo>
                  <a:pt x="0" y="2667"/>
                </a:lnTo>
                <a:lnTo>
                  <a:pt x="2882" y="634"/>
                </a:lnTo>
                <a:lnTo>
                  <a:pt x="3606" y="0"/>
                </a:lnTo>
                <a:close/>
              </a:path>
            </a:pathLst>
          </a:custGeom>
          <a:solidFill>
            <a:srgbClr val="D2627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2809443" y="377988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81" y="0"/>
                </a:lnTo>
              </a:path>
            </a:pathLst>
          </a:custGeom>
          <a:ln w="3175">
            <a:solidFill>
              <a:srgbClr val="CE5D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2809036" y="377988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19" y="0"/>
                </a:lnTo>
              </a:path>
            </a:pathLst>
          </a:custGeom>
          <a:ln w="3175">
            <a:solidFill>
              <a:srgbClr val="CD55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2807309" y="3779888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765" y="0"/>
                </a:lnTo>
              </a:path>
            </a:pathLst>
          </a:custGeom>
          <a:ln w="3175">
            <a:solidFill>
              <a:srgbClr val="CD55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2805061" y="3779888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362" y="0"/>
                </a:lnTo>
              </a:path>
            </a:pathLst>
          </a:custGeom>
          <a:ln w="3175">
            <a:solidFill>
              <a:srgbClr val="CE55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2809417" y="377901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06" y="0"/>
                </a:lnTo>
              </a:path>
            </a:pathLst>
          </a:custGeom>
          <a:ln w="3175">
            <a:solidFill>
              <a:srgbClr val="CE5D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2809074" y="377901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68" y="0"/>
                </a:lnTo>
              </a:path>
            </a:pathLst>
          </a:custGeom>
          <a:ln w="3175">
            <a:solidFill>
              <a:srgbClr val="CC54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2807423" y="3779018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663" y="0"/>
                </a:lnTo>
              </a:path>
            </a:pathLst>
          </a:custGeom>
          <a:ln w="3175">
            <a:solidFill>
              <a:srgbClr val="CD547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2805518" y="3779018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1993" y="0"/>
                </a:lnTo>
              </a:path>
            </a:pathLst>
          </a:custGeom>
          <a:ln w="3175">
            <a:solidFill>
              <a:srgbClr val="CE55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2805976" y="3775227"/>
            <a:ext cx="1905" cy="3810"/>
          </a:xfrm>
          <a:custGeom>
            <a:avLst/>
            <a:gdLst/>
            <a:ahLst/>
            <a:cxnLst/>
            <a:rect l="l" t="t" r="r" b="b"/>
            <a:pathLst>
              <a:path w="1905" h="3810">
                <a:moveTo>
                  <a:pt x="1600" y="0"/>
                </a:moveTo>
                <a:lnTo>
                  <a:pt x="774" y="1790"/>
                </a:lnTo>
                <a:lnTo>
                  <a:pt x="266" y="2578"/>
                </a:lnTo>
                <a:lnTo>
                  <a:pt x="0" y="3124"/>
                </a:lnTo>
                <a:lnTo>
                  <a:pt x="1536" y="3314"/>
                </a:lnTo>
                <a:lnTo>
                  <a:pt x="1600" y="0"/>
                </a:lnTo>
                <a:close/>
              </a:path>
            </a:pathLst>
          </a:custGeom>
          <a:solidFill>
            <a:srgbClr val="CF55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2809494" y="3770719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330" y="0"/>
                </a:moveTo>
                <a:lnTo>
                  <a:pt x="0" y="622"/>
                </a:lnTo>
                <a:lnTo>
                  <a:pt x="330" y="622"/>
                </a:lnTo>
                <a:lnTo>
                  <a:pt x="330" y="0"/>
                </a:lnTo>
                <a:close/>
              </a:path>
            </a:pathLst>
          </a:custGeom>
          <a:solidFill>
            <a:srgbClr val="D05C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2789326" y="3902252"/>
            <a:ext cx="1752" cy="850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2732303" y="3896245"/>
            <a:ext cx="57086" cy="73444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2766402" y="3777958"/>
            <a:ext cx="43421" cy="122300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2792361" y="3802608"/>
            <a:ext cx="3454" cy="4292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2793314" y="3778542"/>
            <a:ext cx="13049" cy="25133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2802724" y="3771341"/>
            <a:ext cx="6711" cy="7200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2807436" y="3764292"/>
            <a:ext cx="2387" cy="7048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2783009" y="3768776"/>
            <a:ext cx="26814" cy="133781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2783344" y="3763746"/>
            <a:ext cx="26479" cy="79209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2781021" y="3768356"/>
            <a:ext cx="28802" cy="135521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2784805" y="3807866"/>
            <a:ext cx="5968" cy="15582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2788615" y="3804602"/>
            <a:ext cx="3200" cy="4521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2789643" y="3760762"/>
            <a:ext cx="20180" cy="45097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2806242" y="3766451"/>
            <a:ext cx="1270" cy="3175"/>
          </a:xfrm>
          <a:custGeom>
            <a:avLst/>
            <a:gdLst/>
            <a:ahLst/>
            <a:cxnLst/>
            <a:rect l="l" t="t" r="r" b="b"/>
            <a:pathLst>
              <a:path w="1269" h="3175">
                <a:moveTo>
                  <a:pt x="368" y="0"/>
                </a:moveTo>
                <a:lnTo>
                  <a:pt x="0" y="660"/>
                </a:lnTo>
                <a:lnTo>
                  <a:pt x="406" y="2095"/>
                </a:lnTo>
                <a:lnTo>
                  <a:pt x="571" y="2819"/>
                </a:lnTo>
                <a:lnTo>
                  <a:pt x="1041" y="1904"/>
                </a:lnTo>
                <a:lnTo>
                  <a:pt x="838" y="1269"/>
                </a:lnTo>
                <a:lnTo>
                  <a:pt x="368" y="0"/>
                </a:lnTo>
                <a:close/>
              </a:path>
            </a:pathLst>
          </a:custGeom>
          <a:solidFill>
            <a:srgbClr val="C14E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2804007" y="3767112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235" y="0"/>
                </a:moveTo>
                <a:lnTo>
                  <a:pt x="1453" y="1435"/>
                </a:lnTo>
                <a:lnTo>
                  <a:pt x="0" y="4229"/>
                </a:lnTo>
                <a:lnTo>
                  <a:pt x="1714" y="4229"/>
                </a:lnTo>
                <a:lnTo>
                  <a:pt x="2806" y="2159"/>
                </a:lnTo>
                <a:lnTo>
                  <a:pt x="2630" y="1397"/>
                </a:lnTo>
                <a:lnTo>
                  <a:pt x="2235" y="0"/>
                </a:lnTo>
                <a:close/>
              </a:path>
            </a:pathLst>
          </a:custGeom>
          <a:solidFill>
            <a:srgbClr val="C14E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2802585" y="3902252"/>
            <a:ext cx="7239" cy="2616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2780939" y="3767112"/>
            <a:ext cx="25874" cy="135140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2787789" y="3757638"/>
            <a:ext cx="22034" cy="51930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2777367" y="3764673"/>
            <a:ext cx="32456" cy="140944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2784563" y="3802608"/>
            <a:ext cx="5321" cy="8597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2786068" y="3802608"/>
            <a:ext cx="4216" cy="1511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2787332" y="3778542"/>
            <a:ext cx="12134" cy="24066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2797124" y="3755187"/>
            <a:ext cx="12700" cy="23355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2804960" y="3764102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63" y="0"/>
                </a:lnTo>
              </a:path>
            </a:pathLst>
          </a:custGeom>
          <a:ln w="3175">
            <a:solidFill>
              <a:srgbClr val="BA4B6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2797581" y="3902252"/>
            <a:ext cx="12242" cy="4089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2777350" y="3763391"/>
            <a:ext cx="28270" cy="138861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2783732" y="3791077"/>
            <a:ext cx="7905" cy="20421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2785275" y="3771747"/>
            <a:ext cx="13995" cy="30861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2799118" y="3752431"/>
            <a:ext cx="10706" cy="21704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2804312" y="3762483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38" y="0"/>
                </a:lnTo>
              </a:path>
            </a:pathLst>
          </a:custGeom>
          <a:ln w="3175">
            <a:solidFill>
              <a:srgbClr val="B6496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2799321" y="3769411"/>
            <a:ext cx="1270" cy="2540"/>
          </a:xfrm>
          <a:custGeom>
            <a:avLst/>
            <a:gdLst/>
            <a:ahLst/>
            <a:cxnLst/>
            <a:rect l="l" t="t" r="r" b="b"/>
            <a:pathLst>
              <a:path w="1269" h="2539">
                <a:moveTo>
                  <a:pt x="965" y="0"/>
                </a:moveTo>
                <a:lnTo>
                  <a:pt x="0" y="1930"/>
                </a:lnTo>
                <a:lnTo>
                  <a:pt x="1282" y="1930"/>
                </a:lnTo>
                <a:lnTo>
                  <a:pt x="1193" y="1295"/>
                </a:lnTo>
                <a:lnTo>
                  <a:pt x="965" y="0"/>
                </a:lnTo>
                <a:close/>
              </a:path>
            </a:pathLst>
          </a:custGeom>
          <a:solidFill>
            <a:srgbClr val="B649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2800286" y="3761803"/>
            <a:ext cx="5080" cy="9525"/>
          </a:xfrm>
          <a:custGeom>
            <a:avLst/>
            <a:gdLst/>
            <a:ahLst/>
            <a:cxnLst/>
            <a:rect l="l" t="t" r="r" b="b"/>
            <a:pathLst>
              <a:path w="5080" h="9525">
                <a:moveTo>
                  <a:pt x="4025" y="0"/>
                </a:moveTo>
                <a:lnTo>
                  <a:pt x="2641" y="2501"/>
                </a:lnTo>
                <a:lnTo>
                  <a:pt x="1295" y="5041"/>
                </a:lnTo>
                <a:lnTo>
                  <a:pt x="0" y="7607"/>
                </a:lnTo>
                <a:lnTo>
                  <a:pt x="228" y="8902"/>
                </a:lnTo>
                <a:lnTo>
                  <a:pt x="393" y="9537"/>
                </a:lnTo>
                <a:lnTo>
                  <a:pt x="1777" y="6845"/>
                </a:lnTo>
                <a:lnTo>
                  <a:pt x="3200" y="4203"/>
                </a:lnTo>
                <a:lnTo>
                  <a:pt x="4673" y="1587"/>
                </a:lnTo>
                <a:lnTo>
                  <a:pt x="4025" y="0"/>
                </a:lnTo>
                <a:close/>
              </a:path>
            </a:pathLst>
          </a:custGeom>
          <a:solidFill>
            <a:srgbClr val="B649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2796285" y="3902252"/>
            <a:ext cx="13538" cy="4470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2777197" y="3761803"/>
            <a:ext cx="27762" cy="140449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2781693" y="3805059"/>
            <a:ext cx="3276" cy="7442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2775648" y="3791077"/>
            <a:ext cx="15062" cy="51879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2793650" y="3771341"/>
            <a:ext cx="5467" cy="8153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2799079" y="3751262"/>
            <a:ext cx="10744" cy="20485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2798025" y="3750856"/>
            <a:ext cx="11798" cy="20485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2805633" y="3751160"/>
            <a:ext cx="4191" cy="6438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2788996" y="3751122"/>
            <a:ext cx="20828" cy="39954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2775253" y="3779494"/>
            <a:ext cx="34570" cy="127571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2795320" y="3901719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5">
                <a:moveTo>
                  <a:pt x="0" y="0"/>
                </a:moveTo>
                <a:lnTo>
                  <a:pt x="901" y="533"/>
                </a:lnTo>
                <a:lnTo>
                  <a:pt x="0" y="0"/>
                </a:lnTo>
                <a:close/>
              </a:path>
            </a:pathLst>
          </a:custGeom>
          <a:solidFill>
            <a:srgbClr val="B753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2785770" y="3749548"/>
            <a:ext cx="24053" cy="49936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2804998" y="3750107"/>
            <a:ext cx="4825" cy="7366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2804274" y="3750627"/>
            <a:ext cx="5549" cy="8115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2803575" y="3755377"/>
            <a:ext cx="3403" cy="4635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2777350" y="3758705"/>
            <a:ext cx="27419" cy="64744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2777502" y="3809288"/>
            <a:ext cx="7124" cy="4114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2780423" y="3805656"/>
            <a:ext cx="3301" cy="4521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2772919" y="3802608"/>
            <a:ext cx="36904" cy="104813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2776893" y="3791077"/>
            <a:ext cx="11976" cy="32372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2781865" y="3794023"/>
            <a:ext cx="5873" cy="8585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2784970" y="3766909"/>
            <a:ext cx="13754" cy="34950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2798267" y="3760394"/>
            <a:ext cx="5067" cy="8636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2799829" y="3747262"/>
            <a:ext cx="9994" cy="16713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2801111" y="3755593"/>
            <a:ext cx="4991" cy="6045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2800730" y="3758260"/>
            <a:ext cx="3810" cy="4076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2800019" y="3758743"/>
            <a:ext cx="4254" cy="4876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2799892" y="3761066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793" y="0"/>
                </a:moveTo>
                <a:lnTo>
                  <a:pt x="1930" y="914"/>
                </a:lnTo>
                <a:lnTo>
                  <a:pt x="1041" y="1765"/>
                </a:lnTo>
                <a:lnTo>
                  <a:pt x="126" y="2552"/>
                </a:lnTo>
                <a:lnTo>
                  <a:pt x="0" y="2781"/>
                </a:lnTo>
                <a:lnTo>
                  <a:pt x="1854" y="1079"/>
                </a:lnTo>
                <a:lnTo>
                  <a:pt x="2793" y="0"/>
                </a:lnTo>
                <a:close/>
              </a:path>
            </a:pathLst>
          </a:custGeom>
          <a:solidFill>
            <a:srgbClr val="AE45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2802686" y="3760241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723" y="0"/>
                </a:moveTo>
                <a:lnTo>
                  <a:pt x="0" y="825"/>
                </a:lnTo>
                <a:lnTo>
                  <a:pt x="685" y="88"/>
                </a:lnTo>
                <a:close/>
              </a:path>
            </a:pathLst>
          </a:custGeom>
          <a:solidFill>
            <a:srgbClr val="AE45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2792539" y="3902252"/>
            <a:ext cx="17284" cy="5486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2771931" y="3780282"/>
            <a:ext cx="22144" cy="121970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2776512" y="3820122"/>
            <a:ext cx="1270" cy="3810"/>
          </a:xfrm>
          <a:custGeom>
            <a:avLst/>
            <a:gdLst/>
            <a:ahLst/>
            <a:cxnLst/>
            <a:rect l="l" t="t" r="r" b="b"/>
            <a:pathLst>
              <a:path w="1269" h="3810">
                <a:moveTo>
                  <a:pt x="838" y="0"/>
                </a:moveTo>
                <a:lnTo>
                  <a:pt x="0" y="3327"/>
                </a:lnTo>
                <a:lnTo>
                  <a:pt x="381" y="3327"/>
                </a:lnTo>
                <a:lnTo>
                  <a:pt x="838" y="1397"/>
                </a:lnTo>
                <a:lnTo>
                  <a:pt x="838" y="0"/>
                </a:lnTo>
                <a:close/>
              </a:path>
            </a:pathLst>
          </a:custGeom>
          <a:solidFill>
            <a:srgbClr val="AB4C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2786011" y="3791077"/>
            <a:ext cx="1270" cy="3175"/>
          </a:xfrm>
          <a:custGeom>
            <a:avLst/>
            <a:gdLst/>
            <a:ahLst/>
            <a:cxnLst/>
            <a:rect l="l" t="t" r="r" b="b"/>
            <a:pathLst>
              <a:path w="1269" h="3175">
                <a:moveTo>
                  <a:pt x="1104" y="0"/>
                </a:moveTo>
                <a:lnTo>
                  <a:pt x="0" y="2705"/>
                </a:lnTo>
                <a:lnTo>
                  <a:pt x="1104" y="0"/>
                </a:lnTo>
                <a:close/>
              </a:path>
            </a:pathLst>
          </a:custGeom>
          <a:solidFill>
            <a:srgbClr val="A944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2784563" y="3796512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0" y="1066"/>
                </a:moveTo>
                <a:lnTo>
                  <a:pt x="406" y="0"/>
                </a:lnTo>
                <a:lnTo>
                  <a:pt x="215" y="685"/>
                </a:lnTo>
                <a:lnTo>
                  <a:pt x="76" y="990"/>
                </a:lnTo>
                <a:close/>
              </a:path>
            </a:pathLst>
          </a:custGeom>
          <a:solidFill>
            <a:srgbClr val="A944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2784970" y="3793680"/>
            <a:ext cx="1270" cy="3175"/>
          </a:xfrm>
          <a:custGeom>
            <a:avLst/>
            <a:gdLst/>
            <a:ahLst/>
            <a:cxnLst/>
            <a:rect l="l" t="t" r="r" b="b"/>
            <a:pathLst>
              <a:path w="1269" h="3175">
                <a:moveTo>
                  <a:pt x="1130" y="0"/>
                </a:moveTo>
                <a:lnTo>
                  <a:pt x="0" y="2832"/>
                </a:lnTo>
                <a:lnTo>
                  <a:pt x="0" y="3009"/>
                </a:lnTo>
                <a:lnTo>
                  <a:pt x="1130" y="0"/>
                </a:lnTo>
                <a:close/>
              </a:path>
            </a:pathLst>
          </a:custGeom>
          <a:solidFill>
            <a:srgbClr val="A944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2783878" y="3797465"/>
            <a:ext cx="1270" cy="2540"/>
          </a:xfrm>
          <a:custGeom>
            <a:avLst/>
            <a:gdLst/>
            <a:ahLst/>
            <a:cxnLst/>
            <a:rect l="l" t="t" r="r" b="b"/>
            <a:pathLst>
              <a:path w="1269" h="2539">
                <a:moveTo>
                  <a:pt x="0" y="1981"/>
                </a:moveTo>
                <a:lnTo>
                  <a:pt x="685" y="114"/>
                </a:lnTo>
                <a:lnTo>
                  <a:pt x="114" y="1879"/>
                </a:lnTo>
                <a:close/>
              </a:path>
            </a:pathLst>
          </a:custGeom>
          <a:solidFill>
            <a:srgbClr val="A944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2783154" y="3799344"/>
            <a:ext cx="1270" cy="2540"/>
          </a:xfrm>
          <a:custGeom>
            <a:avLst/>
            <a:gdLst/>
            <a:ahLst/>
            <a:cxnLst/>
            <a:rect l="l" t="t" r="r" b="b"/>
            <a:pathLst>
              <a:path w="1269" h="2539">
                <a:moveTo>
                  <a:pt x="0" y="2120"/>
                </a:moveTo>
                <a:lnTo>
                  <a:pt x="723" y="101"/>
                </a:lnTo>
                <a:lnTo>
                  <a:pt x="139" y="2019"/>
                </a:lnTo>
                <a:lnTo>
                  <a:pt x="0" y="2120"/>
                </a:lnTo>
                <a:close/>
              </a:path>
            </a:pathLst>
          </a:custGeom>
          <a:solidFill>
            <a:srgbClr val="A944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2782735" y="3801364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126" y="1244"/>
                </a:moveTo>
                <a:lnTo>
                  <a:pt x="419" y="101"/>
                </a:lnTo>
                <a:lnTo>
                  <a:pt x="558" y="0"/>
                </a:lnTo>
                <a:lnTo>
                  <a:pt x="126" y="1244"/>
                </a:lnTo>
                <a:close/>
              </a:path>
            </a:pathLst>
          </a:custGeom>
          <a:solidFill>
            <a:srgbClr val="A945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2794380" y="3771341"/>
            <a:ext cx="1905" cy="3810"/>
          </a:xfrm>
          <a:custGeom>
            <a:avLst/>
            <a:gdLst/>
            <a:ahLst/>
            <a:cxnLst/>
            <a:rect l="l" t="t" r="r" b="b"/>
            <a:pathLst>
              <a:path w="1905" h="3810">
                <a:moveTo>
                  <a:pt x="1600" y="0"/>
                </a:moveTo>
                <a:lnTo>
                  <a:pt x="496" y="2171"/>
                </a:lnTo>
                <a:lnTo>
                  <a:pt x="0" y="3263"/>
                </a:lnTo>
                <a:lnTo>
                  <a:pt x="533" y="2146"/>
                </a:lnTo>
                <a:lnTo>
                  <a:pt x="1600" y="0"/>
                </a:lnTo>
                <a:close/>
              </a:path>
            </a:pathLst>
          </a:custGeom>
          <a:solidFill>
            <a:srgbClr val="A742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2796019" y="3766820"/>
            <a:ext cx="2540" cy="4445"/>
          </a:xfrm>
          <a:custGeom>
            <a:avLst/>
            <a:gdLst/>
            <a:ahLst/>
            <a:cxnLst/>
            <a:rect l="l" t="t" r="r" b="b"/>
            <a:pathLst>
              <a:path w="2539" h="4445">
                <a:moveTo>
                  <a:pt x="2222" y="0"/>
                </a:moveTo>
                <a:lnTo>
                  <a:pt x="692" y="2971"/>
                </a:lnTo>
                <a:lnTo>
                  <a:pt x="0" y="4381"/>
                </a:lnTo>
                <a:lnTo>
                  <a:pt x="769" y="2908"/>
                </a:lnTo>
                <a:lnTo>
                  <a:pt x="2247" y="88"/>
                </a:lnTo>
                <a:close/>
              </a:path>
            </a:pathLst>
          </a:custGeom>
          <a:solidFill>
            <a:srgbClr val="A7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2798241" y="3765042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927" y="0"/>
                </a:moveTo>
                <a:lnTo>
                  <a:pt x="0" y="1777"/>
                </a:lnTo>
                <a:lnTo>
                  <a:pt x="965" y="101"/>
                </a:lnTo>
                <a:close/>
              </a:path>
            </a:pathLst>
          </a:custGeom>
          <a:solidFill>
            <a:srgbClr val="A7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2799168" y="3763975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38" y="1168"/>
                </a:moveTo>
                <a:lnTo>
                  <a:pt x="482" y="165"/>
                </a:lnTo>
                <a:lnTo>
                  <a:pt x="660" y="0"/>
                </a:lnTo>
                <a:lnTo>
                  <a:pt x="38" y="1168"/>
                </a:lnTo>
                <a:close/>
              </a:path>
            </a:pathLst>
          </a:custGeom>
          <a:solidFill>
            <a:srgbClr val="A7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2805950" y="3746639"/>
            <a:ext cx="4445" cy="6350"/>
          </a:xfrm>
          <a:custGeom>
            <a:avLst/>
            <a:gdLst/>
            <a:ahLst/>
            <a:cxnLst/>
            <a:rect l="l" t="t" r="r" b="b"/>
            <a:pathLst>
              <a:path w="4444" h="6350">
                <a:moveTo>
                  <a:pt x="3873" y="0"/>
                </a:moveTo>
                <a:lnTo>
                  <a:pt x="2565" y="2044"/>
                </a:lnTo>
                <a:lnTo>
                  <a:pt x="1282" y="4140"/>
                </a:lnTo>
                <a:lnTo>
                  <a:pt x="0" y="6286"/>
                </a:lnTo>
                <a:lnTo>
                  <a:pt x="1422" y="4457"/>
                </a:lnTo>
                <a:lnTo>
                  <a:pt x="2705" y="2501"/>
                </a:lnTo>
                <a:lnTo>
                  <a:pt x="3873" y="444"/>
                </a:lnTo>
                <a:lnTo>
                  <a:pt x="3873" y="0"/>
                </a:lnTo>
                <a:close/>
              </a:path>
            </a:pathLst>
          </a:custGeom>
          <a:solidFill>
            <a:srgbClr val="AC45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2804071" y="3746639"/>
            <a:ext cx="5753" cy="9499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2770899" y="3755453"/>
            <a:ext cx="34038" cy="151714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2771863" y="3791077"/>
            <a:ext cx="15227" cy="51574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2781795" y="3743833"/>
            <a:ext cx="28028" cy="58775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2799524" y="3756139"/>
            <a:ext cx="4546" cy="5600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2798902" y="3759467"/>
            <a:ext cx="3289" cy="3467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2798648" y="3760863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768" y="0"/>
                </a:moveTo>
                <a:lnTo>
                  <a:pt x="1968" y="749"/>
                </a:lnTo>
                <a:lnTo>
                  <a:pt x="1117" y="1435"/>
                </a:lnTo>
                <a:lnTo>
                  <a:pt x="271" y="2057"/>
                </a:lnTo>
                <a:lnTo>
                  <a:pt x="165" y="2235"/>
                </a:lnTo>
                <a:lnTo>
                  <a:pt x="0" y="2641"/>
                </a:lnTo>
                <a:lnTo>
                  <a:pt x="812" y="2057"/>
                </a:lnTo>
                <a:lnTo>
                  <a:pt x="1600" y="1422"/>
                </a:lnTo>
                <a:lnTo>
                  <a:pt x="2362" y="736"/>
                </a:lnTo>
                <a:lnTo>
                  <a:pt x="2768" y="0"/>
                </a:lnTo>
                <a:close/>
              </a:path>
            </a:pathLst>
          </a:custGeom>
          <a:solidFill>
            <a:srgbClr val="A742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2798648" y="3761600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2362" y="0"/>
                </a:moveTo>
                <a:lnTo>
                  <a:pt x="1600" y="685"/>
                </a:lnTo>
                <a:lnTo>
                  <a:pt x="689" y="1409"/>
                </a:lnTo>
                <a:lnTo>
                  <a:pt x="0" y="1904"/>
                </a:lnTo>
                <a:lnTo>
                  <a:pt x="889" y="1320"/>
                </a:lnTo>
                <a:lnTo>
                  <a:pt x="1511" y="838"/>
                </a:lnTo>
                <a:lnTo>
                  <a:pt x="2247" y="228"/>
                </a:lnTo>
                <a:lnTo>
                  <a:pt x="2362" y="0"/>
                </a:lnTo>
                <a:close/>
              </a:path>
            </a:pathLst>
          </a:custGeom>
          <a:solidFill>
            <a:srgbClr val="A742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2798076" y="3764076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736" y="0"/>
                </a:lnTo>
              </a:path>
            </a:pathLst>
          </a:custGeom>
          <a:ln w="3175">
            <a:solidFill>
              <a:srgbClr val="A742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2798660" y="3761828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2235" y="0"/>
                </a:moveTo>
                <a:lnTo>
                  <a:pt x="1498" y="609"/>
                </a:lnTo>
                <a:lnTo>
                  <a:pt x="725" y="1206"/>
                </a:lnTo>
                <a:lnTo>
                  <a:pt x="0" y="1714"/>
                </a:lnTo>
                <a:lnTo>
                  <a:pt x="152" y="2133"/>
                </a:lnTo>
                <a:lnTo>
                  <a:pt x="1323" y="1181"/>
                </a:lnTo>
                <a:lnTo>
                  <a:pt x="1841" y="711"/>
                </a:lnTo>
                <a:lnTo>
                  <a:pt x="2235" y="0"/>
                </a:lnTo>
                <a:close/>
              </a:path>
            </a:pathLst>
          </a:custGeom>
          <a:solidFill>
            <a:srgbClr val="A7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2797848" y="3763962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965" y="0"/>
                </a:moveTo>
                <a:lnTo>
                  <a:pt x="228" y="571"/>
                </a:lnTo>
                <a:lnTo>
                  <a:pt x="0" y="1409"/>
                </a:lnTo>
                <a:lnTo>
                  <a:pt x="381" y="1130"/>
                </a:lnTo>
                <a:lnTo>
                  <a:pt x="1143" y="520"/>
                </a:lnTo>
                <a:lnTo>
                  <a:pt x="965" y="0"/>
                </a:lnTo>
                <a:close/>
              </a:path>
            </a:pathLst>
          </a:custGeom>
          <a:solidFill>
            <a:srgbClr val="A7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2798813" y="3762540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1689" y="0"/>
                </a:moveTo>
                <a:lnTo>
                  <a:pt x="1143" y="495"/>
                </a:lnTo>
                <a:lnTo>
                  <a:pt x="0" y="1422"/>
                </a:lnTo>
                <a:lnTo>
                  <a:pt x="177" y="1943"/>
                </a:lnTo>
                <a:lnTo>
                  <a:pt x="1028" y="1231"/>
                </a:lnTo>
                <a:lnTo>
                  <a:pt x="1689" y="0"/>
                </a:lnTo>
                <a:close/>
              </a:path>
            </a:pathLst>
          </a:custGeom>
          <a:solidFill>
            <a:srgbClr val="A7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2797390" y="3765677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95" y="0"/>
                </a:lnTo>
              </a:path>
            </a:pathLst>
          </a:custGeom>
          <a:ln w="3175">
            <a:solidFill>
              <a:srgbClr val="A642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2797848" y="3764483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1143" y="0"/>
                </a:moveTo>
                <a:lnTo>
                  <a:pt x="762" y="317"/>
                </a:lnTo>
                <a:lnTo>
                  <a:pt x="0" y="889"/>
                </a:lnTo>
                <a:lnTo>
                  <a:pt x="38" y="1041"/>
                </a:lnTo>
                <a:lnTo>
                  <a:pt x="1130" y="190"/>
                </a:lnTo>
                <a:lnTo>
                  <a:pt x="1143" y="0"/>
                </a:lnTo>
                <a:close/>
              </a:path>
            </a:pathLst>
          </a:custGeom>
          <a:solidFill>
            <a:srgbClr val="A6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2798991" y="3764203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50" y="0"/>
                </a:lnTo>
              </a:path>
            </a:pathLst>
          </a:custGeom>
          <a:ln w="3175">
            <a:solidFill>
              <a:srgbClr val="A6425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2797340" y="376561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546" y="0"/>
                </a:moveTo>
                <a:lnTo>
                  <a:pt x="381" y="50"/>
                </a:lnTo>
                <a:lnTo>
                  <a:pt x="0" y="368"/>
                </a:lnTo>
                <a:lnTo>
                  <a:pt x="546" y="0"/>
                </a:lnTo>
                <a:close/>
              </a:path>
            </a:pathLst>
          </a:custGeom>
          <a:solidFill>
            <a:srgbClr val="A642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2797886" y="3764838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25" y="749"/>
                </a:moveTo>
                <a:lnTo>
                  <a:pt x="622" y="241"/>
                </a:lnTo>
                <a:lnTo>
                  <a:pt x="914" y="0"/>
                </a:lnTo>
                <a:lnTo>
                  <a:pt x="25" y="749"/>
                </a:lnTo>
                <a:close/>
              </a:path>
            </a:pathLst>
          </a:custGeom>
          <a:solidFill>
            <a:srgbClr val="A6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2797365" y="3765524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520" y="0"/>
                </a:moveTo>
                <a:lnTo>
                  <a:pt x="190" y="241"/>
                </a:lnTo>
                <a:lnTo>
                  <a:pt x="0" y="406"/>
                </a:lnTo>
                <a:lnTo>
                  <a:pt x="520" y="0"/>
                </a:lnTo>
                <a:close/>
              </a:path>
            </a:pathLst>
          </a:custGeom>
          <a:solidFill>
            <a:srgbClr val="A642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2797886" y="3764673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1092" y="0"/>
                </a:moveTo>
                <a:lnTo>
                  <a:pt x="0" y="863"/>
                </a:lnTo>
                <a:lnTo>
                  <a:pt x="622" y="406"/>
                </a:lnTo>
                <a:lnTo>
                  <a:pt x="1092" y="0"/>
                </a:lnTo>
                <a:close/>
              </a:path>
            </a:pathLst>
          </a:custGeom>
          <a:solidFill>
            <a:srgbClr val="A64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2787129" y="3780282"/>
            <a:ext cx="3810" cy="8255"/>
          </a:xfrm>
          <a:custGeom>
            <a:avLst/>
            <a:gdLst/>
            <a:ahLst/>
            <a:cxnLst/>
            <a:rect l="l" t="t" r="r" b="b"/>
            <a:pathLst>
              <a:path w="3810" h="8254">
                <a:moveTo>
                  <a:pt x="3429" y="0"/>
                </a:moveTo>
                <a:lnTo>
                  <a:pt x="2188" y="2794"/>
                </a:lnTo>
                <a:lnTo>
                  <a:pt x="1042" y="5486"/>
                </a:lnTo>
                <a:lnTo>
                  <a:pt x="0" y="8051"/>
                </a:lnTo>
                <a:lnTo>
                  <a:pt x="1562" y="5486"/>
                </a:lnTo>
                <a:lnTo>
                  <a:pt x="2705" y="2794"/>
                </a:lnTo>
                <a:lnTo>
                  <a:pt x="3429" y="0"/>
                </a:lnTo>
                <a:close/>
              </a:path>
            </a:pathLst>
          </a:custGeom>
          <a:solidFill>
            <a:srgbClr val="A441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2771673" y="3842651"/>
            <a:ext cx="38150" cy="65138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2777350" y="3887038"/>
            <a:ext cx="15189" cy="15214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2769647" y="3780282"/>
            <a:ext cx="22066" cy="120675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2770530" y="3814229"/>
            <a:ext cx="6819" cy="28422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2774695" y="3791077"/>
            <a:ext cx="10579" cy="23571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2780423" y="3791077"/>
            <a:ext cx="5600" cy="10147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2780029" y="3799078"/>
            <a:ext cx="2946" cy="3289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2780004" y="3741432"/>
            <a:ext cx="29819" cy="61175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2799689" y="3754742"/>
            <a:ext cx="3644" cy="3073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2798521" y="3756380"/>
            <a:ext cx="3331" cy="3568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2797797" y="3757320"/>
            <a:ext cx="4102" cy="4076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2797098" y="3759162"/>
            <a:ext cx="3797" cy="3454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2780004" y="3760609"/>
            <a:ext cx="20243" cy="41998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2783312" y="3764635"/>
            <a:ext cx="14636" cy="26441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2785275" y="3788333"/>
            <a:ext cx="1905" cy="3175"/>
          </a:xfrm>
          <a:custGeom>
            <a:avLst/>
            <a:gdLst/>
            <a:ahLst/>
            <a:cxnLst/>
            <a:rect l="l" t="t" r="r" b="b"/>
            <a:pathLst>
              <a:path w="1905" h="3175">
                <a:moveTo>
                  <a:pt x="1854" y="0"/>
                </a:moveTo>
                <a:lnTo>
                  <a:pt x="1282" y="939"/>
                </a:lnTo>
                <a:lnTo>
                  <a:pt x="660" y="1854"/>
                </a:lnTo>
                <a:lnTo>
                  <a:pt x="0" y="2743"/>
                </a:lnTo>
                <a:lnTo>
                  <a:pt x="749" y="2743"/>
                </a:lnTo>
                <a:lnTo>
                  <a:pt x="1854" y="0"/>
                </a:lnTo>
                <a:close/>
              </a:path>
            </a:pathLst>
          </a:custGeom>
          <a:solidFill>
            <a:srgbClr val="A140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2770339" y="3842651"/>
            <a:ext cx="39484" cy="65214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2777350" y="3889718"/>
            <a:ext cx="12827" cy="12534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2768829" y="3802608"/>
            <a:ext cx="19277" cy="98348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2775115" y="3791077"/>
            <a:ext cx="9017" cy="23977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2778321" y="3741432"/>
            <a:ext cx="31438" cy="61175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2800527" y="3750107"/>
            <a:ext cx="3606" cy="5156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2799753" y="3755409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1104" y="0"/>
                </a:lnTo>
              </a:path>
            </a:pathLst>
          </a:custGeom>
          <a:ln w="3175">
            <a:solidFill>
              <a:srgbClr val="A140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2800857" y="3754894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469" y="0"/>
                </a:moveTo>
                <a:lnTo>
                  <a:pt x="0" y="368"/>
                </a:lnTo>
                <a:lnTo>
                  <a:pt x="139" y="584"/>
                </a:lnTo>
                <a:lnTo>
                  <a:pt x="469" y="0"/>
                </a:lnTo>
                <a:close/>
              </a:path>
            </a:pathLst>
          </a:custGeom>
          <a:solidFill>
            <a:srgbClr val="A140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2798241" y="3755263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616" y="0"/>
                </a:moveTo>
                <a:lnTo>
                  <a:pt x="2260" y="292"/>
                </a:lnTo>
                <a:lnTo>
                  <a:pt x="1511" y="825"/>
                </a:lnTo>
                <a:lnTo>
                  <a:pt x="0" y="3505"/>
                </a:lnTo>
                <a:lnTo>
                  <a:pt x="495" y="3200"/>
                </a:lnTo>
                <a:lnTo>
                  <a:pt x="1447" y="2552"/>
                </a:lnTo>
                <a:lnTo>
                  <a:pt x="2755" y="215"/>
                </a:lnTo>
                <a:lnTo>
                  <a:pt x="2616" y="0"/>
                </a:lnTo>
                <a:close/>
              </a:path>
            </a:pathLst>
          </a:custGeom>
          <a:solidFill>
            <a:srgbClr val="A140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2797111" y="3760495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190" y="0"/>
                </a:moveTo>
                <a:lnTo>
                  <a:pt x="0" y="330"/>
                </a:lnTo>
                <a:lnTo>
                  <a:pt x="393" y="101"/>
                </a:lnTo>
                <a:lnTo>
                  <a:pt x="190" y="0"/>
                </a:lnTo>
                <a:close/>
              </a:path>
            </a:pathLst>
          </a:custGeom>
          <a:solidFill>
            <a:srgbClr val="A140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2797505" y="3757815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2184" y="0"/>
                </a:moveTo>
                <a:lnTo>
                  <a:pt x="1701" y="342"/>
                </a:lnTo>
                <a:lnTo>
                  <a:pt x="736" y="952"/>
                </a:lnTo>
                <a:lnTo>
                  <a:pt x="87" y="2133"/>
                </a:lnTo>
                <a:lnTo>
                  <a:pt x="0" y="2781"/>
                </a:lnTo>
                <a:lnTo>
                  <a:pt x="1015" y="2133"/>
                </a:lnTo>
                <a:lnTo>
                  <a:pt x="2184" y="0"/>
                </a:lnTo>
                <a:close/>
              </a:path>
            </a:pathLst>
          </a:custGeom>
          <a:solidFill>
            <a:srgbClr val="A140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2796324" y="3761956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177" y="0"/>
                </a:moveTo>
                <a:lnTo>
                  <a:pt x="0" y="342"/>
                </a:lnTo>
                <a:lnTo>
                  <a:pt x="127" y="279"/>
                </a:lnTo>
                <a:lnTo>
                  <a:pt x="177" y="0"/>
                </a:lnTo>
                <a:close/>
              </a:path>
            </a:pathLst>
          </a:custGeom>
          <a:solidFill>
            <a:srgbClr val="A13F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2796705" y="3760597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800" y="0"/>
                </a:moveTo>
                <a:lnTo>
                  <a:pt x="406" y="228"/>
                </a:lnTo>
                <a:lnTo>
                  <a:pt x="50" y="888"/>
                </a:lnTo>
                <a:lnTo>
                  <a:pt x="0" y="1485"/>
                </a:lnTo>
                <a:lnTo>
                  <a:pt x="342" y="1295"/>
                </a:lnTo>
                <a:lnTo>
                  <a:pt x="990" y="888"/>
                </a:lnTo>
                <a:lnTo>
                  <a:pt x="800" y="0"/>
                </a:lnTo>
                <a:close/>
              </a:path>
            </a:pathLst>
          </a:custGeom>
          <a:solidFill>
            <a:srgbClr val="A13F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2797505" y="3759949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1015" y="0"/>
                </a:moveTo>
                <a:lnTo>
                  <a:pt x="0" y="647"/>
                </a:lnTo>
                <a:lnTo>
                  <a:pt x="292" y="1346"/>
                </a:lnTo>
                <a:lnTo>
                  <a:pt x="1015" y="0"/>
                </a:lnTo>
                <a:close/>
              </a:path>
            </a:pathLst>
          </a:custGeom>
          <a:solidFill>
            <a:srgbClr val="A13F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2795777" y="3762159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800" y="0"/>
                </a:moveTo>
                <a:lnTo>
                  <a:pt x="546" y="139"/>
                </a:lnTo>
                <a:lnTo>
                  <a:pt x="0" y="1168"/>
                </a:lnTo>
                <a:lnTo>
                  <a:pt x="1168" y="546"/>
                </a:lnTo>
                <a:lnTo>
                  <a:pt x="1016" y="126"/>
                </a:lnTo>
                <a:lnTo>
                  <a:pt x="800" y="0"/>
                </a:lnTo>
                <a:close/>
              </a:path>
            </a:pathLst>
          </a:custGeom>
          <a:solidFill>
            <a:srgbClr val="A13F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2796705" y="3762095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990" y="0"/>
                </a:lnTo>
              </a:path>
            </a:pathLst>
          </a:custGeom>
          <a:ln w="3175">
            <a:solidFill>
              <a:srgbClr val="A13F5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2795130" y="3762705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4">
                <a:moveTo>
                  <a:pt x="1816" y="0"/>
                </a:moveTo>
                <a:lnTo>
                  <a:pt x="647" y="622"/>
                </a:lnTo>
                <a:lnTo>
                  <a:pt x="0" y="1841"/>
                </a:lnTo>
                <a:lnTo>
                  <a:pt x="457" y="1612"/>
                </a:lnTo>
                <a:lnTo>
                  <a:pt x="1358" y="1092"/>
                </a:lnTo>
                <a:lnTo>
                  <a:pt x="1854" y="114"/>
                </a:lnTo>
                <a:close/>
              </a:path>
            </a:pathLst>
          </a:custGeom>
          <a:solidFill>
            <a:srgbClr val="A13F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2794723" y="3763797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4">
                <a:moveTo>
                  <a:pt x="1765" y="0"/>
                </a:moveTo>
                <a:lnTo>
                  <a:pt x="1320" y="266"/>
                </a:lnTo>
                <a:lnTo>
                  <a:pt x="406" y="749"/>
                </a:lnTo>
                <a:lnTo>
                  <a:pt x="41" y="1447"/>
                </a:lnTo>
                <a:lnTo>
                  <a:pt x="0" y="1638"/>
                </a:lnTo>
                <a:lnTo>
                  <a:pt x="419" y="1447"/>
                </a:lnTo>
                <a:lnTo>
                  <a:pt x="1244" y="1003"/>
                </a:lnTo>
                <a:lnTo>
                  <a:pt x="1765" y="0"/>
                </a:lnTo>
                <a:close/>
              </a:path>
            </a:pathLst>
          </a:custGeom>
          <a:solidFill>
            <a:srgbClr val="A13F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2794330" y="376577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520" y="0"/>
                </a:lnTo>
              </a:path>
            </a:pathLst>
          </a:custGeom>
          <a:ln w="3175">
            <a:solidFill>
              <a:srgbClr val="A03F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2794723" y="3764800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1244" y="0"/>
                </a:moveTo>
                <a:lnTo>
                  <a:pt x="419" y="444"/>
                </a:lnTo>
                <a:lnTo>
                  <a:pt x="0" y="634"/>
                </a:lnTo>
                <a:lnTo>
                  <a:pt x="127" y="1041"/>
                </a:lnTo>
                <a:lnTo>
                  <a:pt x="927" y="609"/>
                </a:lnTo>
                <a:lnTo>
                  <a:pt x="1244" y="0"/>
                </a:lnTo>
                <a:close/>
              </a:path>
            </a:pathLst>
          </a:custGeom>
          <a:solidFill>
            <a:srgbClr val="A03F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2793758" y="3765842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1092" y="0"/>
                </a:moveTo>
                <a:lnTo>
                  <a:pt x="571" y="253"/>
                </a:lnTo>
                <a:lnTo>
                  <a:pt x="0" y="1371"/>
                </a:lnTo>
                <a:lnTo>
                  <a:pt x="431" y="1155"/>
                </a:lnTo>
                <a:lnTo>
                  <a:pt x="1282" y="685"/>
                </a:lnTo>
                <a:lnTo>
                  <a:pt x="1092" y="0"/>
                </a:lnTo>
                <a:close/>
              </a:path>
            </a:pathLst>
          </a:custGeom>
          <a:solidFill>
            <a:srgbClr val="A03F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2794850" y="3765410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190" y="1117"/>
                </a:moveTo>
                <a:lnTo>
                  <a:pt x="0" y="431"/>
                </a:lnTo>
                <a:lnTo>
                  <a:pt x="800" y="0"/>
                </a:lnTo>
                <a:lnTo>
                  <a:pt x="253" y="1092"/>
                </a:lnTo>
                <a:close/>
              </a:path>
            </a:pathLst>
          </a:custGeom>
          <a:solidFill>
            <a:srgbClr val="A03F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2793657" y="3766959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396" y="0"/>
                </a:lnTo>
              </a:path>
            </a:pathLst>
          </a:custGeom>
          <a:ln w="3175">
            <a:solidFill>
              <a:srgbClr val="A03F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2793187" y="3767925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03" y="0"/>
                </a:moveTo>
                <a:lnTo>
                  <a:pt x="0" y="393"/>
                </a:lnTo>
                <a:lnTo>
                  <a:pt x="381" y="190"/>
                </a:lnTo>
                <a:lnTo>
                  <a:pt x="203" y="0"/>
                </a:lnTo>
                <a:close/>
              </a:path>
            </a:pathLst>
          </a:custGeom>
          <a:solidFill>
            <a:srgbClr val="9F3E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2793568" y="3766591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4">
                <a:moveTo>
                  <a:pt x="1485" y="0"/>
                </a:moveTo>
                <a:lnTo>
                  <a:pt x="1028" y="279"/>
                </a:lnTo>
                <a:lnTo>
                  <a:pt x="88" y="800"/>
                </a:lnTo>
                <a:lnTo>
                  <a:pt x="0" y="1524"/>
                </a:lnTo>
                <a:lnTo>
                  <a:pt x="1003" y="965"/>
                </a:lnTo>
                <a:lnTo>
                  <a:pt x="1485" y="0"/>
                </a:lnTo>
                <a:close/>
              </a:path>
            </a:pathLst>
          </a:custGeom>
          <a:solidFill>
            <a:srgbClr val="9F3E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2793136" y="376832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69" y="0"/>
                </a:lnTo>
              </a:path>
            </a:pathLst>
          </a:custGeom>
          <a:ln w="3175">
            <a:solidFill>
              <a:srgbClr val="9F3F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2793568" y="3767925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1003" y="0"/>
                </a:lnTo>
              </a:path>
            </a:pathLst>
          </a:custGeom>
          <a:ln w="3175">
            <a:solidFill>
              <a:srgbClr val="9F3E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2793136" y="376852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95" y="0"/>
                </a:lnTo>
              </a:path>
            </a:pathLst>
          </a:custGeom>
          <a:ln w="3175">
            <a:solidFill>
              <a:srgbClr val="9F3F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2793606" y="3767823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5">
                <a:moveTo>
                  <a:pt x="25" y="596"/>
                </a:moveTo>
                <a:lnTo>
                  <a:pt x="825" y="0"/>
                </a:lnTo>
                <a:lnTo>
                  <a:pt x="685" y="241"/>
                </a:lnTo>
                <a:lnTo>
                  <a:pt x="25" y="596"/>
                </a:lnTo>
                <a:close/>
              </a:path>
            </a:pathLst>
          </a:custGeom>
          <a:solidFill>
            <a:srgbClr val="9F3E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2793161" y="3768420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304"/>
                </a:moveTo>
                <a:lnTo>
                  <a:pt x="469" y="0"/>
                </a:lnTo>
                <a:lnTo>
                  <a:pt x="165" y="215"/>
                </a:lnTo>
                <a:lnTo>
                  <a:pt x="0" y="304"/>
                </a:lnTo>
                <a:close/>
              </a:path>
            </a:pathLst>
          </a:custGeom>
          <a:solidFill>
            <a:srgbClr val="9F3F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2793631" y="3768064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5">
                <a:moveTo>
                  <a:pt x="660" y="0"/>
                </a:moveTo>
                <a:lnTo>
                  <a:pt x="0" y="355"/>
                </a:lnTo>
                <a:lnTo>
                  <a:pt x="660" y="0"/>
                </a:lnTo>
                <a:close/>
              </a:path>
            </a:pathLst>
          </a:custGeom>
          <a:solidFill>
            <a:srgbClr val="9F3E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2784716" y="3786428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53" y="0"/>
                </a:moveTo>
                <a:lnTo>
                  <a:pt x="0" y="609"/>
                </a:lnTo>
                <a:lnTo>
                  <a:pt x="76" y="469"/>
                </a:lnTo>
                <a:lnTo>
                  <a:pt x="253" y="0"/>
                </a:lnTo>
                <a:close/>
              </a:path>
            </a:pathLst>
          </a:custGeom>
          <a:solidFill>
            <a:srgbClr val="9E3F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2784970" y="3780548"/>
            <a:ext cx="2540" cy="6350"/>
          </a:xfrm>
          <a:custGeom>
            <a:avLst/>
            <a:gdLst/>
            <a:ahLst/>
            <a:cxnLst/>
            <a:rect l="l" t="t" r="r" b="b"/>
            <a:pathLst>
              <a:path w="2539" h="6350">
                <a:moveTo>
                  <a:pt x="2451" y="0"/>
                </a:moveTo>
                <a:lnTo>
                  <a:pt x="715" y="4102"/>
                </a:lnTo>
                <a:lnTo>
                  <a:pt x="0" y="5880"/>
                </a:lnTo>
                <a:lnTo>
                  <a:pt x="0" y="6045"/>
                </a:lnTo>
                <a:lnTo>
                  <a:pt x="1079" y="4102"/>
                </a:lnTo>
                <a:lnTo>
                  <a:pt x="1905" y="2082"/>
                </a:lnTo>
                <a:lnTo>
                  <a:pt x="2451" y="0"/>
                </a:lnTo>
                <a:close/>
              </a:path>
            </a:pathLst>
          </a:custGeom>
          <a:solidFill>
            <a:srgbClr val="9E3E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2784970" y="3780282"/>
            <a:ext cx="3810" cy="8890"/>
          </a:xfrm>
          <a:custGeom>
            <a:avLst/>
            <a:gdLst/>
            <a:ahLst/>
            <a:cxnLst/>
            <a:rect l="l" t="t" r="r" b="b"/>
            <a:pathLst>
              <a:path w="3810" h="8889">
                <a:moveTo>
                  <a:pt x="3632" y="0"/>
                </a:moveTo>
                <a:lnTo>
                  <a:pt x="2565" y="0"/>
                </a:lnTo>
                <a:lnTo>
                  <a:pt x="2451" y="266"/>
                </a:lnTo>
                <a:lnTo>
                  <a:pt x="1905" y="2349"/>
                </a:lnTo>
                <a:lnTo>
                  <a:pt x="1079" y="4368"/>
                </a:lnTo>
                <a:lnTo>
                  <a:pt x="0" y="6311"/>
                </a:lnTo>
                <a:lnTo>
                  <a:pt x="0" y="8712"/>
                </a:lnTo>
                <a:lnTo>
                  <a:pt x="1155" y="5778"/>
                </a:lnTo>
                <a:lnTo>
                  <a:pt x="2374" y="2870"/>
                </a:lnTo>
                <a:lnTo>
                  <a:pt x="3632" y="0"/>
                </a:lnTo>
                <a:close/>
              </a:path>
            </a:pathLst>
          </a:custGeom>
          <a:solidFill>
            <a:srgbClr val="9E3E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2777350" y="3890670"/>
            <a:ext cx="25018" cy="16090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2768029" y="3780282"/>
            <a:ext cx="20573" cy="120675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2773025" y="3791077"/>
            <a:ext cx="10090" cy="24396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2777883" y="3741432"/>
            <a:ext cx="30924" cy="61175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2796578" y="3751999"/>
            <a:ext cx="5549" cy="7721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2782404" y="3758768"/>
            <a:ext cx="16611" cy="31711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2784970" y="3780282"/>
            <a:ext cx="2540" cy="6350"/>
          </a:xfrm>
          <a:custGeom>
            <a:avLst/>
            <a:gdLst/>
            <a:ahLst/>
            <a:cxnLst/>
            <a:rect l="l" t="t" r="r" b="b"/>
            <a:pathLst>
              <a:path w="2539" h="6350">
                <a:moveTo>
                  <a:pt x="1663" y="0"/>
                </a:moveTo>
                <a:lnTo>
                  <a:pt x="0" y="3911"/>
                </a:lnTo>
                <a:lnTo>
                  <a:pt x="0" y="6146"/>
                </a:lnTo>
                <a:lnTo>
                  <a:pt x="904" y="3911"/>
                </a:lnTo>
                <a:lnTo>
                  <a:pt x="2476" y="177"/>
                </a:lnTo>
                <a:lnTo>
                  <a:pt x="1663" y="0"/>
                </a:lnTo>
                <a:close/>
              </a:path>
            </a:pathLst>
          </a:custGeom>
          <a:solidFill>
            <a:srgbClr val="9A3C5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2789389" y="3902252"/>
            <a:ext cx="3429" cy="1562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2777350" y="3891610"/>
            <a:ext cx="12230" cy="10642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2767057" y="3802608"/>
            <a:ext cx="20134" cy="98348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2771279" y="3791077"/>
            <a:ext cx="10883" cy="32372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2776391" y="3741432"/>
            <a:ext cx="31121" cy="61175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2795892" y="3752520"/>
            <a:ext cx="4000" cy="5880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2782544" y="3757295"/>
            <a:ext cx="16294" cy="30721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2781388" y="3780282"/>
            <a:ext cx="4508" cy="10795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2766212" y="3780282"/>
            <a:ext cx="20421" cy="119316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2771368" y="3815727"/>
            <a:ext cx="1866" cy="647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2769755" y="3802608"/>
            <a:ext cx="7594" cy="14262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2773235" y="3805745"/>
            <a:ext cx="3111" cy="3492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2773057" y="3791077"/>
            <a:ext cx="8331" cy="18783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2775927" y="3795826"/>
            <a:ext cx="3746" cy="6781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2775191" y="3799154"/>
            <a:ext cx="2158" cy="345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2775839" y="3741432"/>
            <a:ext cx="29908" cy="61175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2798000" y="3746589"/>
            <a:ext cx="3987" cy="5930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2795447" y="3750881"/>
            <a:ext cx="3644" cy="4495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2779102" y="3754831"/>
            <a:ext cx="18707" cy="36245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2784970" y="3780282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673" y="0"/>
                </a:moveTo>
                <a:lnTo>
                  <a:pt x="0" y="0"/>
                </a:lnTo>
                <a:lnTo>
                  <a:pt x="0" y="1638"/>
                </a:lnTo>
                <a:lnTo>
                  <a:pt x="673" y="0"/>
                </a:lnTo>
                <a:close/>
              </a:path>
            </a:pathLst>
          </a:custGeom>
          <a:solidFill>
            <a:srgbClr val="93385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2780372" y="3741432"/>
            <a:ext cx="66319" cy="171284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2843618" y="3894442"/>
            <a:ext cx="4864" cy="2324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2809824" y="3887470"/>
            <a:ext cx="39300" cy="15468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2809824" y="3898239"/>
            <a:ext cx="39046" cy="5740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2809824" y="3902252"/>
            <a:ext cx="39058" cy="2705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2809824" y="3900957"/>
            <a:ext cx="4140" cy="1295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2808236" y="3900779"/>
            <a:ext cx="40614" cy="4965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2808681" y="3903865"/>
            <a:ext cx="40195" cy="2298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2809824" y="3741432"/>
            <a:ext cx="19075" cy="29286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2808770" y="3904412"/>
            <a:ext cx="39998" cy="2349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2809824" y="3741432"/>
            <a:ext cx="12903" cy="16205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2808795" y="3904716"/>
            <a:ext cx="40024" cy="2324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2809824" y="3741432"/>
            <a:ext cx="10668" cy="13754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2808789" y="3905136"/>
            <a:ext cx="39909" cy="2324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2809824" y="3741432"/>
            <a:ext cx="9372" cy="10998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2808649" y="3905301"/>
            <a:ext cx="40024" cy="2616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2808858" y="3741432"/>
            <a:ext cx="7429" cy="9804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2809824" y="3745395"/>
            <a:ext cx="2717" cy="5232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2809824" y="3745052"/>
            <a:ext cx="2959" cy="5765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2809824" y="3744366"/>
            <a:ext cx="3416" cy="6489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2808662" y="3905402"/>
            <a:ext cx="40170" cy="2603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2809824" y="3741432"/>
            <a:ext cx="5460" cy="7759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2809824" y="3741674"/>
            <a:ext cx="3797" cy="7835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2809824" y="3741432"/>
            <a:ext cx="4368" cy="8115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2808865" y="3906367"/>
            <a:ext cx="37096" cy="1917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2809824" y="3741432"/>
            <a:ext cx="4571" cy="5829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2816009" y="3907580"/>
            <a:ext cx="26034" cy="0"/>
          </a:xfrm>
          <a:custGeom>
            <a:avLst/>
            <a:gdLst/>
            <a:ahLst/>
            <a:cxnLst/>
            <a:rect l="l" t="t" r="r" b="b"/>
            <a:pathLst>
              <a:path w="26035">
                <a:moveTo>
                  <a:pt x="0" y="0"/>
                </a:moveTo>
                <a:lnTo>
                  <a:pt x="25717" y="0"/>
                </a:lnTo>
              </a:path>
            </a:pathLst>
          </a:custGeom>
          <a:ln w="3175">
            <a:solidFill>
              <a:srgbClr val="AB4B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2809824" y="3741432"/>
            <a:ext cx="3822" cy="5206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2809646" y="3741432"/>
            <a:ext cx="38988" cy="166941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2835046" y="377901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57" y="0"/>
                </a:lnTo>
              </a:path>
            </a:pathLst>
          </a:custGeom>
          <a:ln w="3175">
            <a:solidFill>
              <a:srgbClr val="C95D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2843695" y="3890467"/>
            <a:ext cx="4787" cy="3975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2846692" y="3887482"/>
            <a:ext cx="1905" cy="4445"/>
          </a:xfrm>
          <a:custGeom>
            <a:avLst/>
            <a:gdLst/>
            <a:ahLst/>
            <a:cxnLst/>
            <a:rect l="l" t="t" r="r" b="b"/>
            <a:pathLst>
              <a:path w="1905" h="4445">
                <a:moveTo>
                  <a:pt x="1790" y="0"/>
                </a:moveTo>
                <a:lnTo>
                  <a:pt x="0" y="622"/>
                </a:lnTo>
                <a:lnTo>
                  <a:pt x="0" y="3911"/>
                </a:lnTo>
                <a:lnTo>
                  <a:pt x="507" y="3632"/>
                </a:lnTo>
                <a:lnTo>
                  <a:pt x="1790" y="2984"/>
                </a:lnTo>
                <a:lnTo>
                  <a:pt x="1790" y="0"/>
                </a:lnTo>
                <a:close/>
              </a:path>
            </a:pathLst>
          </a:custGeom>
          <a:solidFill>
            <a:srgbClr val="DB65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2846692" y="3886574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790" y="0"/>
                </a:lnTo>
              </a:path>
            </a:pathLst>
          </a:custGeom>
          <a:ln w="3175">
            <a:solidFill>
              <a:srgbClr val="D967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2846692" y="3885025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790" y="0"/>
                </a:lnTo>
              </a:path>
            </a:pathLst>
          </a:custGeom>
          <a:ln w="3175">
            <a:solidFill>
              <a:srgbClr val="D769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2848482" y="4067988"/>
            <a:ext cx="615416" cy="48704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2835046" y="3884968"/>
            <a:ext cx="108204" cy="219519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2848413" y="3894442"/>
            <a:ext cx="19183" cy="9969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2848482" y="3900157"/>
            <a:ext cx="19113" cy="4559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2848482" y="3900779"/>
            <a:ext cx="19113" cy="4521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2848482" y="3901389"/>
            <a:ext cx="19113" cy="4013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2848482" y="3901414"/>
            <a:ext cx="19113" cy="4406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2852483" y="3901490"/>
            <a:ext cx="15112" cy="3657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2865754" y="3901783"/>
            <a:ext cx="1905" cy="635"/>
          </a:xfrm>
          <a:custGeom>
            <a:avLst/>
            <a:gdLst/>
            <a:ahLst/>
            <a:cxnLst/>
            <a:rect l="l" t="t" r="r" b="b"/>
            <a:pathLst>
              <a:path w="1905" h="635">
                <a:moveTo>
                  <a:pt x="203" y="469"/>
                </a:moveTo>
                <a:lnTo>
                  <a:pt x="0" y="469"/>
                </a:lnTo>
                <a:lnTo>
                  <a:pt x="1841" y="0"/>
                </a:lnTo>
                <a:lnTo>
                  <a:pt x="203" y="469"/>
                </a:lnTo>
                <a:close/>
              </a:path>
            </a:pathLst>
          </a:custGeom>
          <a:solidFill>
            <a:srgbClr val="AB4B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3083242" y="4005910"/>
            <a:ext cx="81534" cy="62077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3083242" y="4007167"/>
            <a:ext cx="45720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313" y="0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2943250" y="3981805"/>
            <a:ext cx="185305" cy="86182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2941929" y="4019169"/>
            <a:ext cx="9525" cy="0"/>
          </a:xfrm>
          <a:custGeom>
            <a:avLst/>
            <a:gdLst/>
            <a:ahLst/>
            <a:cxnLst/>
            <a:rect l="l" t="t" r="r" b="b"/>
            <a:pathLst>
              <a:path w="9525">
                <a:moveTo>
                  <a:pt x="0" y="0"/>
                </a:moveTo>
                <a:lnTo>
                  <a:pt x="9143" y="0"/>
                </a:lnTo>
              </a:path>
            </a:pathLst>
          </a:custGeom>
          <a:ln w="24688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2867596" y="3912717"/>
            <a:ext cx="109893" cy="155270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2946501" y="3910812"/>
            <a:ext cx="0" cy="72390"/>
          </a:xfrm>
          <a:custGeom>
            <a:avLst/>
            <a:gdLst/>
            <a:ahLst/>
            <a:cxnLst/>
            <a:rect l="l" t="t" r="r" b="b"/>
            <a:pathLst>
              <a:path h="72389">
                <a:moveTo>
                  <a:pt x="0" y="0"/>
                </a:moveTo>
                <a:lnTo>
                  <a:pt x="0" y="71932"/>
                </a:lnTo>
              </a:path>
            </a:pathLst>
          </a:custGeom>
          <a:ln w="9143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2835046" y="3741432"/>
            <a:ext cx="142443" cy="240372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2867596" y="3894442"/>
            <a:ext cx="86677" cy="18275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2866866" y="3894442"/>
            <a:ext cx="22155" cy="6337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2867494" y="3894442"/>
            <a:ext cx="21945" cy="6502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2867596" y="3894442"/>
            <a:ext cx="22644" cy="6972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2867386" y="3894442"/>
            <a:ext cx="23679" cy="7048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2867215" y="3894442"/>
            <a:ext cx="23723" cy="7391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2867444" y="3760190"/>
            <a:ext cx="47421" cy="137467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2862434" y="3845522"/>
            <a:ext cx="52431" cy="48920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2866370" y="3844759"/>
            <a:ext cx="48494" cy="49682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2866618" y="3844430"/>
            <a:ext cx="48247" cy="50012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2866720" y="3848176"/>
            <a:ext cx="48145" cy="46266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2867374" y="3866832"/>
            <a:ext cx="47491" cy="27609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2885401" y="3881920"/>
            <a:ext cx="29463" cy="12522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2887027" y="3883101"/>
            <a:ext cx="27838" cy="11341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2890939" y="3888968"/>
            <a:ext cx="13563" cy="5473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2904502" y="3887927"/>
            <a:ext cx="2540" cy="1270"/>
          </a:xfrm>
          <a:custGeom>
            <a:avLst/>
            <a:gdLst/>
            <a:ahLst/>
            <a:cxnLst/>
            <a:rect l="l" t="t" r="r" b="b"/>
            <a:pathLst>
              <a:path w="2539" h="1270">
                <a:moveTo>
                  <a:pt x="2222" y="0"/>
                </a:moveTo>
                <a:lnTo>
                  <a:pt x="0" y="977"/>
                </a:lnTo>
                <a:lnTo>
                  <a:pt x="2222" y="0"/>
                </a:lnTo>
                <a:close/>
              </a:path>
            </a:pathLst>
          </a:custGeom>
          <a:solidFill>
            <a:srgbClr val="AB4B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2913252" y="3883901"/>
            <a:ext cx="1905" cy="1270"/>
          </a:xfrm>
          <a:custGeom>
            <a:avLst/>
            <a:gdLst/>
            <a:ahLst/>
            <a:cxnLst/>
            <a:rect l="l" t="t" r="r" b="b"/>
            <a:pathLst>
              <a:path w="1905" h="1270">
                <a:moveTo>
                  <a:pt x="1612" y="0"/>
                </a:moveTo>
                <a:lnTo>
                  <a:pt x="0" y="838"/>
                </a:lnTo>
                <a:lnTo>
                  <a:pt x="1612" y="50"/>
                </a:lnTo>
                <a:close/>
              </a:path>
            </a:pathLst>
          </a:custGeom>
          <a:solidFill>
            <a:srgbClr val="AB4B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3083242" y="3941191"/>
            <a:ext cx="80276" cy="64719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3142957" y="2988894"/>
            <a:ext cx="592137" cy="147078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3186772" y="3054375"/>
            <a:ext cx="533476" cy="81597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3533876" y="3135973"/>
            <a:ext cx="279336" cy="465759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3645839" y="3153626"/>
            <a:ext cx="74409" cy="124548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3684435" y="3278175"/>
            <a:ext cx="63461" cy="323557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3611588" y="3601732"/>
            <a:ext cx="246430" cy="440385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3611588" y="3621265"/>
            <a:ext cx="246227" cy="399414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3684600" y="3621265"/>
            <a:ext cx="128612" cy="114300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3611588" y="3690645"/>
            <a:ext cx="173989" cy="293281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3668140" y="3720731"/>
            <a:ext cx="62661" cy="153517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3668140" y="3720249"/>
            <a:ext cx="63576" cy="154851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3668140" y="3720020"/>
            <a:ext cx="64198" cy="157391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3668140" y="3719766"/>
            <a:ext cx="65316" cy="159867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3718826" y="3746690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0" y="0"/>
                </a:moveTo>
                <a:lnTo>
                  <a:pt x="2222" y="2870"/>
                </a:lnTo>
                <a:lnTo>
                  <a:pt x="1269" y="1511"/>
                </a:lnTo>
                <a:lnTo>
                  <a:pt x="0" y="0"/>
                </a:lnTo>
                <a:close/>
              </a:path>
            </a:pathLst>
          </a:custGeom>
          <a:solidFill>
            <a:srgbClr val="B24E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3668140" y="3779964"/>
            <a:ext cx="66230" cy="99885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3733088" y="3777119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469" y="2844"/>
                </a:moveTo>
                <a:lnTo>
                  <a:pt x="266" y="1892"/>
                </a:lnTo>
                <a:lnTo>
                  <a:pt x="0" y="0"/>
                </a:lnTo>
                <a:lnTo>
                  <a:pt x="330" y="1892"/>
                </a:lnTo>
                <a:lnTo>
                  <a:pt x="469" y="2844"/>
                </a:lnTo>
                <a:close/>
              </a:path>
            </a:pathLst>
          </a:custGeom>
          <a:solidFill>
            <a:srgbClr val="AE4C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3668140" y="3729278"/>
            <a:ext cx="65493" cy="151866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3668140" y="3721512"/>
            <a:ext cx="66319" cy="161842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3668140" y="3779964"/>
            <a:ext cx="66573" cy="104546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3727856" y="3760089"/>
            <a:ext cx="6997" cy="19875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3668140" y="3779964"/>
            <a:ext cx="67424" cy="106045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3734206" y="3777043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0" y="0"/>
                </a:moveTo>
                <a:lnTo>
                  <a:pt x="368" y="1943"/>
                </a:lnTo>
                <a:lnTo>
                  <a:pt x="508" y="2921"/>
                </a:lnTo>
                <a:lnTo>
                  <a:pt x="647" y="2921"/>
                </a:lnTo>
                <a:lnTo>
                  <a:pt x="0" y="0"/>
                </a:lnTo>
                <a:close/>
              </a:path>
            </a:pathLst>
          </a:custGeom>
          <a:solidFill>
            <a:srgbClr val="A045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3735438" y="378551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04" y="0"/>
                </a:lnTo>
              </a:path>
            </a:pathLst>
          </a:custGeom>
          <a:ln w="3200">
            <a:solidFill>
              <a:srgbClr val="A045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3732669" y="3771023"/>
            <a:ext cx="1905" cy="6350"/>
          </a:xfrm>
          <a:custGeom>
            <a:avLst/>
            <a:gdLst/>
            <a:ahLst/>
            <a:cxnLst/>
            <a:rect l="l" t="t" r="r" b="b"/>
            <a:pathLst>
              <a:path w="1904" h="6350">
                <a:moveTo>
                  <a:pt x="0" y="0"/>
                </a:moveTo>
                <a:lnTo>
                  <a:pt x="845" y="3060"/>
                </a:lnTo>
                <a:lnTo>
                  <a:pt x="1536" y="6019"/>
                </a:lnTo>
                <a:lnTo>
                  <a:pt x="1207" y="4381"/>
                </a:lnTo>
                <a:lnTo>
                  <a:pt x="793" y="2717"/>
                </a:lnTo>
                <a:lnTo>
                  <a:pt x="482" y="1600"/>
                </a:lnTo>
                <a:lnTo>
                  <a:pt x="0" y="0"/>
                </a:lnTo>
                <a:close/>
              </a:path>
            </a:pathLst>
          </a:custGeom>
          <a:solidFill>
            <a:srgbClr val="A045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3668140" y="3785463"/>
            <a:ext cx="67894" cy="103695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3664470" y="3735565"/>
            <a:ext cx="3810" cy="635"/>
          </a:xfrm>
          <a:custGeom>
            <a:avLst/>
            <a:gdLst/>
            <a:ahLst/>
            <a:cxnLst/>
            <a:rect l="l" t="t" r="r" b="b"/>
            <a:pathLst>
              <a:path w="3810" h="635">
                <a:moveTo>
                  <a:pt x="3632" y="0"/>
                </a:moveTo>
                <a:lnTo>
                  <a:pt x="0" y="0"/>
                </a:lnTo>
                <a:lnTo>
                  <a:pt x="0" y="596"/>
                </a:lnTo>
                <a:lnTo>
                  <a:pt x="1206" y="444"/>
                </a:lnTo>
                <a:lnTo>
                  <a:pt x="2425" y="241"/>
                </a:lnTo>
                <a:lnTo>
                  <a:pt x="3632" y="0"/>
                </a:lnTo>
                <a:close/>
              </a:path>
            </a:pathLst>
          </a:custGeom>
          <a:solidFill>
            <a:srgbClr val="EA69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3664470" y="3732974"/>
            <a:ext cx="3810" cy="0"/>
          </a:xfrm>
          <a:custGeom>
            <a:avLst/>
            <a:gdLst/>
            <a:ahLst/>
            <a:cxnLst/>
            <a:rect l="l" t="t" r="r" b="b"/>
            <a:pathLst>
              <a:path w="3810">
                <a:moveTo>
                  <a:pt x="0" y="0"/>
                </a:moveTo>
                <a:lnTo>
                  <a:pt x="3670" y="0"/>
                </a:lnTo>
              </a:path>
            </a:pathLst>
          </a:custGeom>
          <a:ln w="5181">
            <a:solidFill>
              <a:srgbClr val="EA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3611588" y="3730383"/>
            <a:ext cx="122999" cy="191160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3664470" y="3735565"/>
            <a:ext cx="3670" cy="2476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3664470" y="3737698"/>
            <a:ext cx="3670" cy="2501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3664470" y="3739731"/>
            <a:ext cx="3670" cy="2362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3664470" y="3741458"/>
            <a:ext cx="3670" cy="4216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3611588" y="3730383"/>
            <a:ext cx="56946" cy="187578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3611588" y="3730383"/>
            <a:ext cx="10706" cy="5842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3611588" y="3731311"/>
            <a:ext cx="4876" cy="4254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3611588" y="3730383"/>
            <a:ext cx="15049" cy="7366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3612832" y="3733609"/>
            <a:ext cx="3632" cy="1955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3611588" y="3730383"/>
            <a:ext cx="20396" cy="9563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3611588" y="3730383"/>
            <a:ext cx="30683" cy="11175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3611588" y="3730383"/>
            <a:ext cx="52882" cy="11925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3611588" y="3730409"/>
            <a:ext cx="52882" cy="14503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3611588" y="3737216"/>
            <a:ext cx="52882" cy="9893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3614115" y="3743185"/>
            <a:ext cx="2540" cy="1270"/>
          </a:xfrm>
          <a:custGeom>
            <a:avLst/>
            <a:gdLst/>
            <a:ahLst/>
            <a:cxnLst/>
            <a:rect l="l" t="t" r="r" b="b"/>
            <a:pathLst>
              <a:path w="2539" h="1270">
                <a:moveTo>
                  <a:pt x="2349" y="0"/>
                </a:moveTo>
                <a:lnTo>
                  <a:pt x="0" y="825"/>
                </a:lnTo>
                <a:lnTo>
                  <a:pt x="2349" y="825"/>
                </a:lnTo>
                <a:lnTo>
                  <a:pt x="2349" y="0"/>
                </a:lnTo>
                <a:close/>
              </a:path>
            </a:pathLst>
          </a:custGeom>
          <a:solidFill>
            <a:srgbClr val="DD60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2977489" y="3898722"/>
            <a:ext cx="105752" cy="107187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3048114" y="3898722"/>
            <a:ext cx="26123" cy="13843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3070047" y="3898722"/>
            <a:ext cx="4191" cy="2349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3062820" y="3898722"/>
            <a:ext cx="11417" cy="5651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3061614" y="3898722"/>
            <a:ext cx="12623" cy="6197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3062820" y="3899382"/>
            <a:ext cx="3378" cy="1689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3060166" y="3898722"/>
            <a:ext cx="14071" cy="6946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3058350" y="3898722"/>
            <a:ext cx="15887" cy="7835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3056953" y="3898722"/>
            <a:ext cx="17284" cy="8547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3055632" y="3898722"/>
            <a:ext cx="18605" cy="9194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3049168" y="3898722"/>
            <a:ext cx="114350" cy="42468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3074238" y="3912311"/>
            <a:ext cx="12611" cy="4038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3074568" y="3912717"/>
            <a:ext cx="36829" cy="7124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3074238" y="3912387"/>
            <a:ext cx="38722" cy="8089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3074238" y="3910888"/>
            <a:ext cx="89960" cy="9740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3127857" y="3919423"/>
            <a:ext cx="36360" cy="1397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3111398" y="3919728"/>
            <a:ext cx="52764" cy="1287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3111830" y="3920045"/>
            <a:ext cx="52254" cy="1219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3112909" y="3920464"/>
            <a:ext cx="51054" cy="901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3113608" y="3917315"/>
            <a:ext cx="50438" cy="4406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3108680" y="3898722"/>
            <a:ext cx="55733" cy="21437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3109404" y="3898722"/>
            <a:ext cx="54813" cy="7162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3108363" y="3898722"/>
            <a:ext cx="55810" cy="7556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3105645" y="3901071"/>
            <a:ext cx="58426" cy="5537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3093669" y="3898722"/>
            <a:ext cx="70535" cy="8280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3091078" y="3898722"/>
            <a:ext cx="72974" cy="8534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3088805" y="3898722"/>
            <a:ext cx="75399" cy="9004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3086226" y="3898722"/>
            <a:ext cx="77952" cy="9423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3083242" y="3898722"/>
            <a:ext cx="80848" cy="9677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3081115" y="3898722"/>
            <a:ext cx="83146" cy="10439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3083242" y="3899471"/>
            <a:ext cx="4254" cy="1600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3078175" y="3898722"/>
            <a:ext cx="86137" cy="10947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3074238" y="3898722"/>
            <a:ext cx="90049" cy="11353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3074238" y="3901071"/>
            <a:ext cx="90093" cy="9423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3073355" y="3899306"/>
            <a:ext cx="91103" cy="11849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3074238" y="3901783"/>
            <a:ext cx="90189" cy="9918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3074238" y="3902849"/>
            <a:ext cx="90328" cy="9525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3074238" y="3904373"/>
            <a:ext cx="90392" cy="8343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3074238" y="3904920"/>
            <a:ext cx="89281" cy="8737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3074238" y="3905669"/>
            <a:ext cx="84340" cy="8305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3074238" y="3907269"/>
            <a:ext cx="89484" cy="7188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3127375" y="3912717"/>
            <a:ext cx="37325" cy="2362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3074238" y="3907917"/>
            <a:ext cx="89376" cy="7175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3127495" y="3913441"/>
            <a:ext cx="37084" cy="2120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3074238" y="3908450"/>
            <a:ext cx="75120" cy="7315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3083991" y="3912717"/>
            <a:ext cx="46189" cy="3251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3083242" y="3911574"/>
            <a:ext cx="81521" cy="4813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3074238" y="3909034"/>
            <a:ext cx="56153" cy="7353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3074238" y="3909733"/>
            <a:ext cx="90176" cy="7023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3074238" y="3910126"/>
            <a:ext cx="90144" cy="7251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3074238" y="3910469"/>
            <a:ext cx="90252" cy="6959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3074238" y="3910863"/>
            <a:ext cx="90100" cy="6819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3108617" y="3916235"/>
            <a:ext cx="55873" cy="1968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3099574" y="3898722"/>
            <a:ext cx="64960" cy="18592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3118357" y="3898722"/>
            <a:ext cx="46386" cy="6057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3127051" y="3898722"/>
            <a:ext cx="37972" cy="5562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3123628" y="3901071"/>
            <a:ext cx="4927" cy="1257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3103067" y="3898722"/>
            <a:ext cx="61804" cy="5054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3106115" y="3898722"/>
            <a:ext cx="57404" cy="4406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3106559" y="3898722"/>
            <a:ext cx="57029" cy="2489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3163760" y="3866693"/>
            <a:ext cx="500710" cy="210400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3606672" y="3916260"/>
            <a:ext cx="5080" cy="1905"/>
          </a:xfrm>
          <a:custGeom>
            <a:avLst/>
            <a:gdLst/>
            <a:ahLst/>
            <a:cxnLst/>
            <a:rect l="l" t="t" r="r" b="b"/>
            <a:pathLst>
              <a:path w="5079" h="1904">
                <a:moveTo>
                  <a:pt x="4914" y="0"/>
                </a:moveTo>
                <a:lnTo>
                  <a:pt x="3276" y="584"/>
                </a:lnTo>
                <a:lnTo>
                  <a:pt x="0" y="1701"/>
                </a:lnTo>
                <a:lnTo>
                  <a:pt x="4914" y="1701"/>
                </a:lnTo>
                <a:lnTo>
                  <a:pt x="4914" y="0"/>
                </a:lnTo>
                <a:close/>
              </a:path>
            </a:pathLst>
          </a:custGeom>
          <a:solidFill>
            <a:srgbClr val="9941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3596335" y="3735565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2260" y="0"/>
                </a:moveTo>
                <a:lnTo>
                  <a:pt x="0" y="0"/>
                </a:lnTo>
                <a:lnTo>
                  <a:pt x="0" y="1714"/>
                </a:lnTo>
                <a:lnTo>
                  <a:pt x="2260" y="0"/>
                </a:lnTo>
                <a:close/>
              </a:path>
            </a:pathLst>
          </a:custGeom>
          <a:solidFill>
            <a:srgbClr val="F5A1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3596335" y="3732974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0" y="0"/>
                </a:moveTo>
                <a:lnTo>
                  <a:pt x="0" y="2590"/>
                </a:lnTo>
                <a:lnTo>
                  <a:pt x="2260" y="2590"/>
                </a:lnTo>
                <a:lnTo>
                  <a:pt x="2539" y="2374"/>
                </a:lnTo>
                <a:lnTo>
                  <a:pt x="2705" y="1676"/>
                </a:lnTo>
                <a:lnTo>
                  <a:pt x="2159" y="571"/>
                </a:lnTo>
                <a:lnTo>
                  <a:pt x="1549" y="190"/>
                </a:lnTo>
                <a:lnTo>
                  <a:pt x="0" y="0"/>
                </a:lnTo>
                <a:close/>
              </a:path>
            </a:pathLst>
          </a:custGeom>
          <a:solidFill>
            <a:srgbClr val="F5A1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3568522" y="3732974"/>
            <a:ext cx="95948" cy="184988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3596335" y="3730383"/>
            <a:ext cx="15252" cy="12471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3596335" y="3732339"/>
            <a:ext cx="15252" cy="11391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3596335" y="3734371"/>
            <a:ext cx="15252" cy="10223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3596335" y="3737749"/>
            <a:ext cx="15252" cy="11455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3596335" y="3742309"/>
            <a:ext cx="15252" cy="7886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3568522" y="3732974"/>
            <a:ext cx="43065" cy="127952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3585235" y="3730383"/>
            <a:ext cx="11099" cy="18364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3585235" y="3742855"/>
            <a:ext cx="11099" cy="6642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3595687" y="3743731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647" y="0"/>
                </a:moveTo>
                <a:lnTo>
                  <a:pt x="0" y="279"/>
                </a:lnTo>
                <a:lnTo>
                  <a:pt x="647" y="279"/>
                </a:lnTo>
                <a:lnTo>
                  <a:pt x="647" y="0"/>
                </a:lnTo>
                <a:close/>
              </a:path>
            </a:pathLst>
          </a:custGeom>
          <a:solidFill>
            <a:srgbClr val="EF8B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3585235" y="3730383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0" y="1104"/>
                </a:moveTo>
                <a:lnTo>
                  <a:pt x="0" y="0"/>
                </a:lnTo>
                <a:lnTo>
                  <a:pt x="3162" y="0"/>
                </a:lnTo>
                <a:lnTo>
                  <a:pt x="1079" y="711"/>
                </a:lnTo>
                <a:lnTo>
                  <a:pt x="0" y="1104"/>
                </a:lnTo>
                <a:close/>
              </a:path>
            </a:pathLst>
          </a:custGeom>
          <a:solidFill>
            <a:srgbClr val="F18D9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3163519" y="394008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6F6F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3163519" y="393755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0F1F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3163519" y="391934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AB4B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3163519" y="391956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AB4B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3163519" y="391987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A7495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3163519" y="392019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A3485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3163519" y="392040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A0455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3163519" y="392056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9D43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3163519" y="392078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99415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3163519" y="391828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AB4B6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3163519" y="390471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6A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3163519" y="390522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4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3163519" y="390589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59E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3163519" y="390626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59D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3163519" y="390658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499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3163519" y="390702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495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3163519" y="390735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492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3163519" y="390757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38E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3163519" y="390787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38B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3163519" y="390830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3849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3163519" y="390869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27E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3163519" y="390906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06C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3163519" y="390952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A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3163519" y="391001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7678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3163519" y="391036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3678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3163519" y="391089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DF648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3163519" y="391140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DA637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3163519" y="391175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D760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3163519" y="391216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D45F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3163519" y="391240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D05D7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3163519" y="391307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CC5C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3163519" y="391261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CC5C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3163519" y="391366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C95A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3163519" y="391441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C156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3163519" y="391513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BD54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3163519" y="3915397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BA536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3163519" y="391575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B6516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3163519" y="391613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B24E6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3163519" y="391669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AF4C6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3163519" y="390445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6A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3163519" y="390408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6A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3163519" y="390363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6AD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3163519" y="390324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F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3163519" y="390289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2B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3163519" y="390245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4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3163519" y="390171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6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3163519" y="389912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6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3163519" y="390114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8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3163519" y="390028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8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3162261" y="4005910"/>
            <a:ext cx="406260" cy="54908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3380384" y="3983926"/>
            <a:ext cx="188137" cy="58191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3428200" y="4016133"/>
            <a:ext cx="37972" cy="4546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3163760" y="3898722"/>
            <a:ext cx="107492" cy="107187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3163760" y="3898722"/>
            <a:ext cx="108159" cy="22225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3163760" y="3898722"/>
            <a:ext cx="43891" cy="7454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3163760" y="3898722"/>
            <a:ext cx="68313" cy="13563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3163760" y="3898722"/>
            <a:ext cx="78917" cy="16217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3163760" y="3898722"/>
            <a:ext cx="80416" cy="16586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3163760" y="3898722"/>
            <a:ext cx="84607" cy="17500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3163760" y="3898722"/>
            <a:ext cx="87985" cy="18415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3167748" y="3912717"/>
            <a:ext cx="33655" cy="4445"/>
          </a:xfrm>
          <a:custGeom>
            <a:avLst/>
            <a:gdLst/>
            <a:ahLst/>
            <a:cxnLst/>
            <a:rect l="l" t="t" r="r" b="b"/>
            <a:pathLst>
              <a:path w="33655" h="4445">
                <a:moveTo>
                  <a:pt x="33274" y="0"/>
                </a:moveTo>
                <a:lnTo>
                  <a:pt x="32689" y="0"/>
                </a:lnTo>
                <a:lnTo>
                  <a:pt x="25815" y="1101"/>
                </a:lnTo>
                <a:lnTo>
                  <a:pt x="18738" y="2100"/>
                </a:lnTo>
                <a:lnTo>
                  <a:pt x="11462" y="2991"/>
                </a:lnTo>
                <a:lnTo>
                  <a:pt x="3987" y="3771"/>
                </a:lnTo>
                <a:lnTo>
                  <a:pt x="0" y="4127"/>
                </a:lnTo>
                <a:lnTo>
                  <a:pt x="3556" y="3835"/>
                </a:lnTo>
                <a:lnTo>
                  <a:pt x="12522" y="2946"/>
                </a:lnTo>
                <a:lnTo>
                  <a:pt x="19685" y="2082"/>
                </a:lnTo>
                <a:lnTo>
                  <a:pt x="26758" y="1066"/>
                </a:lnTo>
                <a:lnTo>
                  <a:pt x="33274" y="0"/>
                </a:lnTo>
                <a:close/>
              </a:path>
            </a:pathLst>
          </a:custGeom>
          <a:solidFill>
            <a:srgbClr val="AB4B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3533876" y="3153626"/>
            <a:ext cx="150558" cy="320230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3653154" y="3433000"/>
            <a:ext cx="1270" cy="12065"/>
          </a:xfrm>
          <a:custGeom>
            <a:avLst/>
            <a:gdLst/>
            <a:ahLst/>
            <a:cxnLst/>
            <a:rect l="l" t="t" r="r" b="b"/>
            <a:pathLst>
              <a:path w="1270" h="12064">
                <a:moveTo>
                  <a:pt x="776" y="5125"/>
                </a:moveTo>
                <a:lnTo>
                  <a:pt x="1028" y="8343"/>
                </a:lnTo>
                <a:lnTo>
                  <a:pt x="1206" y="11468"/>
                </a:lnTo>
                <a:lnTo>
                  <a:pt x="1041" y="7251"/>
                </a:lnTo>
                <a:lnTo>
                  <a:pt x="776" y="5125"/>
                </a:lnTo>
                <a:close/>
              </a:path>
              <a:path w="1270" h="12064">
                <a:moveTo>
                  <a:pt x="0" y="0"/>
                </a:moveTo>
                <a:lnTo>
                  <a:pt x="717" y="4651"/>
                </a:lnTo>
                <a:lnTo>
                  <a:pt x="571" y="3479"/>
                </a:lnTo>
                <a:lnTo>
                  <a:pt x="0" y="0"/>
                </a:lnTo>
                <a:close/>
              </a:path>
            </a:pathLst>
          </a:custGeom>
          <a:solidFill>
            <a:srgbClr val="F6A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3650373" y="3418954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0" y="0"/>
                </a:moveTo>
                <a:lnTo>
                  <a:pt x="254" y="1041"/>
                </a:lnTo>
                <a:lnTo>
                  <a:pt x="1104" y="4851"/>
                </a:lnTo>
                <a:lnTo>
                  <a:pt x="457" y="1828"/>
                </a:lnTo>
                <a:lnTo>
                  <a:pt x="0" y="0"/>
                </a:lnTo>
                <a:close/>
              </a:path>
            </a:pathLst>
          </a:custGeom>
          <a:solidFill>
            <a:srgbClr val="F6A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3648112" y="3410127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0" y="0"/>
                </a:moveTo>
                <a:lnTo>
                  <a:pt x="1282" y="4914"/>
                </a:lnTo>
                <a:lnTo>
                  <a:pt x="863" y="3225"/>
                </a:lnTo>
                <a:lnTo>
                  <a:pt x="0" y="0"/>
                </a:lnTo>
                <a:close/>
              </a:path>
            </a:pathLst>
          </a:custGeom>
          <a:solidFill>
            <a:srgbClr val="F6A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3645090" y="3400425"/>
            <a:ext cx="3175" cy="9525"/>
          </a:xfrm>
          <a:custGeom>
            <a:avLst/>
            <a:gdLst/>
            <a:ahLst/>
            <a:cxnLst/>
            <a:rect l="l" t="t" r="r" b="b"/>
            <a:pathLst>
              <a:path w="3175" h="9525">
                <a:moveTo>
                  <a:pt x="0" y="0"/>
                </a:moveTo>
                <a:lnTo>
                  <a:pt x="2870" y="9118"/>
                </a:lnTo>
                <a:lnTo>
                  <a:pt x="1943" y="5981"/>
                </a:lnTo>
                <a:lnTo>
                  <a:pt x="977" y="2933"/>
                </a:lnTo>
                <a:lnTo>
                  <a:pt x="0" y="0"/>
                </a:lnTo>
                <a:close/>
              </a:path>
            </a:pathLst>
          </a:custGeom>
          <a:solidFill>
            <a:srgbClr val="F6A7B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3628974" y="3439782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22" y="0"/>
                </a:lnTo>
              </a:path>
            </a:pathLst>
          </a:custGeom>
          <a:ln w="20599">
            <a:solidFill>
              <a:srgbClr val="D05D7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3628974" y="343502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66" y="0"/>
                </a:lnTo>
              </a:path>
            </a:pathLst>
          </a:custGeom>
          <a:ln w="35433">
            <a:solidFill>
              <a:srgbClr val="CC5B7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3609733" y="3727120"/>
            <a:ext cx="74701" cy="16891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3682288" y="3727818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146" y="0"/>
                </a:lnTo>
              </a:path>
            </a:pathLst>
          </a:custGeom>
          <a:ln w="3175">
            <a:solidFill>
              <a:srgbClr val="DF64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3664470" y="372954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139" y="0"/>
                </a:lnTo>
              </a:path>
            </a:pathLst>
          </a:custGeom>
          <a:ln w="3175">
            <a:solidFill>
              <a:srgbClr val="F06C8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3562680" y="3727120"/>
            <a:ext cx="105460" cy="256806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3614889" y="3727120"/>
            <a:ext cx="53251" cy="3263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3596335" y="3727120"/>
            <a:ext cx="68135" cy="3263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3585235" y="3727120"/>
            <a:ext cx="14554" cy="3263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3585235" y="3727120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1066" y="0"/>
                </a:moveTo>
                <a:lnTo>
                  <a:pt x="0" y="0"/>
                </a:lnTo>
                <a:lnTo>
                  <a:pt x="0" y="368"/>
                </a:lnTo>
                <a:lnTo>
                  <a:pt x="1066" y="0"/>
                </a:lnTo>
                <a:close/>
              </a:path>
            </a:pathLst>
          </a:custGeom>
          <a:solidFill>
            <a:srgbClr val="EF83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3574338" y="3247466"/>
            <a:ext cx="80175" cy="226390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3574338" y="3321380"/>
            <a:ext cx="54635" cy="152476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3599141" y="3344900"/>
            <a:ext cx="29832" cy="128955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3574338" y="3318688"/>
            <a:ext cx="54635" cy="89496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3602215" y="3344189"/>
            <a:ext cx="26517" cy="50520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3574338" y="3317202"/>
            <a:ext cx="54635" cy="77508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3574338" y="3315639"/>
            <a:ext cx="54635" cy="77050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3574338" y="3314776"/>
            <a:ext cx="54635" cy="72821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3574338" y="3314738"/>
            <a:ext cx="54635" cy="68211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3574338" y="3313849"/>
            <a:ext cx="54635" cy="69075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3574338" y="3313493"/>
            <a:ext cx="54635" cy="67068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3574338" y="3313112"/>
            <a:ext cx="54635" cy="63614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3574338" y="3312922"/>
            <a:ext cx="54635" cy="61785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3577259" y="3314268"/>
            <a:ext cx="51714" cy="58178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3624941" y="3364141"/>
            <a:ext cx="3682" cy="1511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3589667" y="3321545"/>
            <a:ext cx="39306" cy="48374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3574338" y="3317989"/>
            <a:ext cx="54635" cy="155867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/>
          <p:nvPr/>
        </p:nvSpPr>
        <p:spPr>
          <a:xfrm>
            <a:off x="3603764" y="3358388"/>
            <a:ext cx="8775" cy="17018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object 764"/>
          <p:cNvSpPr/>
          <p:nvPr/>
        </p:nvSpPr>
        <p:spPr>
          <a:xfrm>
            <a:off x="3604374" y="3358388"/>
            <a:ext cx="8166" cy="13957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object 765"/>
          <p:cNvSpPr/>
          <p:nvPr/>
        </p:nvSpPr>
        <p:spPr>
          <a:xfrm>
            <a:off x="3606685" y="3358388"/>
            <a:ext cx="5854" cy="13563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object 766"/>
          <p:cNvSpPr/>
          <p:nvPr/>
        </p:nvSpPr>
        <p:spPr>
          <a:xfrm>
            <a:off x="3610127" y="3364141"/>
            <a:ext cx="2412" cy="1511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object 767"/>
          <p:cNvSpPr/>
          <p:nvPr/>
        </p:nvSpPr>
        <p:spPr>
          <a:xfrm>
            <a:off x="3608590" y="3358388"/>
            <a:ext cx="4432" cy="10160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object 768"/>
          <p:cNvSpPr/>
          <p:nvPr/>
        </p:nvSpPr>
        <p:spPr>
          <a:xfrm>
            <a:off x="3612299" y="3364141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41" y="0"/>
                </a:moveTo>
                <a:lnTo>
                  <a:pt x="0" y="0"/>
                </a:lnTo>
                <a:lnTo>
                  <a:pt x="241" y="419"/>
                </a:lnTo>
                <a:lnTo>
                  <a:pt x="241" y="0"/>
                </a:lnTo>
                <a:close/>
              </a:path>
            </a:pathLst>
          </a:custGeom>
          <a:solidFill>
            <a:srgbClr val="C45D7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object 769"/>
          <p:cNvSpPr/>
          <p:nvPr/>
        </p:nvSpPr>
        <p:spPr>
          <a:xfrm>
            <a:off x="3612134" y="335872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06" y="0"/>
                </a:lnTo>
              </a:path>
            </a:pathLst>
          </a:custGeom>
          <a:ln w="3175">
            <a:solidFill>
              <a:srgbClr val="BF586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object 770"/>
          <p:cNvSpPr/>
          <p:nvPr/>
        </p:nvSpPr>
        <p:spPr>
          <a:xfrm>
            <a:off x="3612286" y="3358388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53" y="0"/>
                </a:moveTo>
                <a:lnTo>
                  <a:pt x="0" y="0"/>
                </a:lnTo>
                <a:lnTo>
                  <a:pt x="253" y="406"/>
                </a:lnTo>
                <a:lnTo>
                  <a:pt x="253" y="0"/>
                </a:lnTo>
                <a:close/>
              </a:path>
            </a:pathLst>
          </a:custGeom>
          <a:solidFill>
            <a:srgbClr val="BC57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/>
          <p:nvPr/>
        </p:nvSpPr>
        <p:spPr>
          <a:xfrm>
            <a:off x="2960344" y="3062567"/>
            <a:ext cx="573531" cy="94856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object 772"/>
          <p:cNvSpPr/>
          <p:nvPr/>
        </p:nvSpPr>
        <p:spPr>
          <a:xfrm>
            <a:off x="2943250" y="3894442"/>
            <a:ext cx="34239" cy="4279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2897593" y="3835234"/>
            <a:ext cx="79895" cy="63487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/>
          <p:nvPr/>
        </p:nvSpPr>
        <p:spPr>
          <a:xfrm>
            <a:off x="2914865" y="3824071"/>
            <a:ext cx="37388" cy="57975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object 775"/>
          <p:cNvSpPr/>
          <p:nvPr/>
        </p:nvSpPr>
        <p:spPr>
          <a:xfrm>
            <a:off x="2947123" y="3835234"/>
            <a:ext cx="23279" cy="28257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2918599" y="3834066"/>
            <a:ext cx="53390" cy="47980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/>
          <p:nvPr/>
        </p:nvSpPr>
        <p:spPr>
          <a:xfrm>
            <a:off x="2930385" y="3834066"/>
            <a:ext cx="41897" cy="41325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object 778"/>
          <p:cNvSpPr/>
          <p:nvPr/>
        </p:nvSpPr>
        <p:spPr>
          <a:xfrm>
            <a:off x="2914129" y="3760190"/>
            <a:ext cx="30518" cy="123494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2941472" y="3823779"/>
            <a:ext cx="5041" cy="14376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/>
          <p:nvPr/>
        </p:nvSpPr>
        <p:spPr>
          <a:xfrm>
            <a:off x="2938691" y="3820579"/>
            <a:ext cx="10312" cy="19265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object 781"/>
          <p:cNvSpPr/>
          <p:nvPr/>
        </p:nvSpPr>
        <p:spPr>
          <a:xfrm>
            <a:off x="2936633" y="3827450"/>
            <a:ext cx="11899" cy="15125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2937979" y="3817264"/>
            <a:ext cx="12166" cy="24041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2934157" y="3827031"/>
            <a:ext cx="14376" cy="18807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2933331" y="3778669"/>
            <a:ext cx="17462" cy="70827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2931198" y="3826827"/>
            <a:ext cx="12725" cy="22669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2930867" y="3778250"/>
            <a:ext cx="21196" cy="73685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2927946" y="3826659"/>
            <a:ext cx="15303" cy="26660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2931134" y="3804615"/>
            <a:ext cx="11849" cy="38036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2938360" y="3777920"/>
            <a:ext cx="11379" cy="67221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2924098" y="3826472"/>
            <a:ext cx="19151" cy="30365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2929597" y="3835234"/>
            <a:ext cx="3733" cy="7416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2932988" y="3777145"/>
            <a:ext cx="19126" cy="63017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2943250" y="3834066"/>
            <a:ext cx="10223" cy="12306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2919577" y="3826294"/>
            <a:ext cx="23672" cy="34874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2928200" y="3835234"/>
            <a:ext cx="4787" cy="7416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2931985" y="3809212"/>
            <a:ext cx="23317" cy="34340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2943250" y="3834066"/>
            <a:ext cx="12687" cy="14541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2914865" y="3826103"/>
            <a:ext cx="33667" cy="39509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2935617" y="3785095"/>
            <a:ext cx="20396" cy="59054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2943250" y="3834066"/>
            <a:ext cx="13411" cy="15049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2914865" y="3802608"/>
            <a:ext cx="42633" cy="66179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2943250" y="3834066"/>
            <a:ext cx="15455" cy="17462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2914865" y="3778021"/>
            <a:ext cx="37718" cy="93103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2943250" y="3840696"/>
            <a:ext cx="10896" cy="12750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/>
          <p:nvPr/>
        </p:nvSpPr>
        <p:spPr>
          <a:xfrm>
            <a:off x="2914865" y="3802608"/>
            <a:ext cx="31584" cy="70294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object 806"/>
          <p:cNvSpPr/>
          <p:nvPr/>
        </p:nvSpPr>
        <p:spPr>
          <a:xfrm>
            <a:off x="2914865" y="3802608"/>
            <a:ext cx="28384" cy="72275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object 807"/>
          <p:cNvSpPr/>
          <p:nvPr/>
        </p:nvSpPr>
        <p:spPr>
          <a:xfrm>
            <a:off x="2938754" y="3791077"/>
            <a:ext cx="19710" cy="58712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2943250" y="3834066"/>
            <a:ext cx="15722" cy="21513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2914865" y="3802608"/>
            <a:ext cx="28384" cy="73952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2932493" y="3822674"/>
            <a:ext cx="28041" cy="28727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2943250" y="3834219"/>
            <a:ext cx="15722" cy="22898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2914865" y="3774541"/>
            <a:ext cx="41109" cy="103466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2943250" y="3834066"/>
            <a:ext cx="18465" cy="24269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2914865" y="3774427"/>
            <a:ext cx="41833" cy="104368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2943250" y="3834066"/>
            <a:ext cx="19176" cy="25273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2914865" y="3774427"/>
            <a:ext cx="28384" cy="105486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2928289" y="3774427"/>
            <a:ext cx="29527" cy="80606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2956547" y="3835234"/>
            <a:ext cx="5651" cy="7721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2943250" y="3834066"/>
            <a:ext cx="20104" cy="26314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2914865" y="3765270"/>
            <a:ext cx="48018" cy="115214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2943250" y="3834066"/>
            <a:ext cx="20827" cy="26708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2914865" y="3802608"/>
            <a:ext cx="44107" cy="78549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2958134" y="3835234"/>
            <a:ext cx="5511" cy="7721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2943250" y="3834066"/>
            <a:ext cx="21577" cy="27444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2914865" y="3834066"/>
            <a:ext cx="50660" cy="47612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2914865" y="3834066"/>
            <a:ext cx="51282" cy="47853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object 827"/>
          <p:cNvSpPr/>
          <p:nvPr/>
        </p:nvSpPr>
        <p:spPr>
          <a:xfrm>
            <a:off x="2914865" y="3834066"/>
            <a:ext cx="51866" cy="48272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object 828"/>
          <p:cNvSpPr/>
          <p:nvPr/>
        </p:nvSpPr>
        <p:spPr>
          <a:xfrm>
            <a:off x="2914865" y="3834066"/>
            <a:ext cx="52400" cy="49034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object 829"/>
          <p:cNvSpPr/>
          <p:nvPr/>
        </p:nvSpPr>
        <p:spPr>
          <a:xfrm>
            <a:off x="2914865" y="3834066"/>
            <a:ext cx="52920" cy="49161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object 830"/>
          <p:cNvSpPr/>
          <p:nvPr/>
        </p:nvSpPr>
        <p:spPr>
          <a:xfrm>
            <a:off x="2914865" y="3834066"/>
            <a:ext cx="53339" cy="49352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object 831"/>
          <p:cNvSpPr/>
          <p:nvPr/>
        </p:nvSpPr>
        <p:spPr>
          <a:xfrm>
            <a:off x="2914865" y="3835234"/>
            <a:ext cx="52539" cy="48323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object 832"/>
          <p:cNvSpPr/>
          <p:nvPr/>
        </p:nvSpPr>
        <p:spPr>
          <a:xfrm>
            <a:off x="2943250" y="3834066"/>
            <a:ext cx="24726" cy="30911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object 833"/>
          <p:cNvSpPr/>
          <p:nvPr/>
        </p:nvSpPr>
        <p:spPr>
          <a:xfrm>
            <a:off x="2914865" y="3835234"/>
            <a:ext cx="52844" cy="48590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object 834"/>
          <p:cNvSpPr/>
          <p:nvPr/>
        </p:nvSpPr>
        <p:spPr>
          <a:xfrm>
            <a:off x="2943250" y="3834066"/>
            <a:ext cx="25057" cy="31115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object 835"/>
          <p:cNvSpPr/>
          <p:nvPr/>
        </p:nvSpPr>
        <p:spPr>
          <a:xfrm>
            <a:off x="2914865" y="3864978"/>
            <a:ext cx="28384" cy="18923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object 836"/>
          <p:cNvSpPr/>
          <p:nvPr/>
        </p:nvSpPr>
        <p:spPr>
          <a:xfrm>
            <a:off x="2931219" y="3835234"/>
            <a:ext cx="36605" cy="39146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object 837"/>
          <p:cNvSpPr/>
          <p:nvPr/>
        </p:nvSpPr>
        <p:spPr>
          <a:xfrm>
            <a:off x="2943250" y="3834066"/>
            <a:ext cx="25133" cy="31318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object 838"/>
          <p:cNvSpPr/>
          <p:nvPr/>
        </p:nvSpPr>
        <p:spPr>
          <a:xfrm>
            <a:off x="2914865" y="3835234"/>
            <a:ext cx="127520" cy="63487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object 839"/>
          <p:cNvSpPr/>
          <p:nvPr/>
        </p:nvSpPr>
        <p:spPr>
          <a:xfrm>
            <a:off x="3030226" y="3835234"/>
            <a:ext cx="12160" cy="50711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object 840"/>
          <p:cNvSpPr/>
          <p:nvPr/>
        </p:nvSpPr>
        <p:spPr>
          <a:xfrm>
            <a:off x="3030727" y="3835234"/>
            <a:ext cx="5626" cy="7721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object 841"/>
          <p:cNvSpPr/>
          <p:nvPr/>
        </p:nvSpPr>
        <p:spPr>
          <a:xfrm>
            <a:off x="3028906" y="3834066"/>
            <a:ext cx="13480" cy="52819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object 842"/>
          <p:cNvSpPr/>
          <p:nvPr/>
        </p:nvSpPr>
        <p:spPr>
          <a:xfrm>
            <a:off x="3026867" y="3834066"/>
            <a:ext cx="15519" cy="55079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object 843"/>
          <p:cNvSpPr/>
          <p:nvPr/>
        </p:nvSpPr>
        <p:spPr>
          <a:xfrm>
            <a:off x="3024733" y="3834066"/>
            <a:ext cx="17652" cy="57975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object 844"/>
          <p:cNvSpPr/>
          <p:nvPr/>
        </p:nvSpPr>
        <p:spPr>
          <a:xfrm>
            <a:off x="3021825" y="3834066"/>
            <a:ext cx="52412" cy="64655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object 845"/>
          <p:cNvSpPr/>
          <p:nvPr/>
        </p:nvSpPr>
        <p:spPr>
          <a:xfrm>
            <a:off x="3066033" y="3884726"/>
            <a:ext cx="8204" cy="10096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object 846"/>
          <p:cNvSpPr/>
          <p:nvPr/>
        </p:nvSpPr>
        <p:spPr>
          <a:xfrm>
            <a:off x="3062820" y="3881678"/>
            <a:ext cx="11417" cy="14795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object 847"/>
          <p:cNvSpPr/>
          <p:nvPr/>
        </p:nvSpPr>
        <p:spPr>
          <a:xfrm>
            <a:off x="3044608" y="3865702"/>
            <a:ext cx="29630" cy="33020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object 848"/>
          <p:cNvSpPr/>
          <p:nvPr/>
        </p:nvSpPr>
        <p:spPr>
          <a:xfrm>
            <a:off x="3042386" y="3859060"/>
            <a:ext cx="31851" cy="37211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object 849"/>
          <p:cNvSpPr/>
          <p:nvPr/>
        </p:nvSpPr>
        <p:spPr>
          <a:xfrm>
            <a:off x="3062820" y="3896271"/>
            <a:ext cx="4495" cy="2451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object 850"/>
          <p:cNvSpPr/>
          <p:nvPr/>
        </p:nvSpPr>
        <p:spPr>
          <a:xfrm>
            <a:off x="3042386" y="3842956"/>
            <a:ext cx="31851" cy="55765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object 851"/>
          <p:cNvSpPr/>
          <p:nvPr/>
        </p:nvSpPr>
        <p:spPr>
          <a:xfrm>
            <a:off x="3041802" y="3834066"/>
            <a:ext cx="32435" cy="64655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object 852"/>
          <p:cNvSpPr/>
          <p:nvPr/>
        </p:nvSpPr>
        <p:spPr>
          <a:xfrm>
            <a:off x="3042386" y="3834066"/>
            <a:ext cx="31851" cy="64655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object 853"/>
          <p:cNvSpPr/>
          <p:nvPr/>
        </p:nvSpPr>
        <p:spPr>
          <a:xfrm>
            <a:off x="3042386" y="3834066"/>
            <a:ext cx="31851" cy="64655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object 854"/>
          <p:cNvSpPr/>
          <p:nvPr/>
        </p:nvSpPr>
        <p:spPr>
          <a:xfrm>
            <a:off x="3052584" y="3842804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647" y="0"/>
                </a:lnTo>
              </a:path>
            </a:pathLst>
          </a:custGeom>
          <a:ln w="3175">
            <a:solidFill>
              <a:srgbClr val="D6667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object 855"/>
          <p:cNvSpPr/>
          <p:nvPr/>
        </p:nvSpPr>
        <p:spPr>
          <a:xfrm>
            <a:off x="3042386" y="3834066"/>
            <a:ext cx="212089" cy="82778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object 856"/>
          <p:cNvSpPr/>
          <p:nvPr/>
        </p:nvSpPr>
        <p:spPr>
          <a:xfrm>
            <a:off x="3110534" y="3894950"/>
            <a:ext cx="54082" cy="3771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object 857"/>
          <p:cNvSpPr/>
          <p:nvPr/>
        </p:nvSpPr>
        <p:spPr>
          <a:xfrm>
            <a:off x="3083242" y="3892994"/>
            <a:ext cx="81140" cy="5727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object 858"/>
          <p:cNvSpPr/>
          <p:nvPr/>
        </p:nvSpPr>
        <p:spPr>
          <a:xfrm>
            <a:off x="3081883" y="3891254"/>
            <a:ext cx="31108" cy="4330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object 859"/>
          <p:cNvSpPr/>
          <p:nvPr/>
        </p:nvSpPr>
        <p:spPr>
          <a:xfrm>
            <a:off x="3080486" y="3891343"/>
            <a:ext cx="83032" cy="7378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object 860"/>
          <p:cNvSpPr/>
          <p:nvPr/>
        </p:nvSpPr>
        <p:spPr>
          <a:xfrm>
            <a:off x="3074238" y="3883901"/>
            <a:ext cx="89281" cy="14820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object 861"/>
          <p:cNvSpPr/>
          <p:nvPr/>
        </p:nvSpPr>
        <p:spPr>
          <a:xfrm>
            <a:off x="3074238" y="3880523"/>
            <a:ext cx="89281" cy="18199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object 862"/>
          <p:cNvSpPr/>
          <p:nvPr/>
        </p:nvSpPr>
        <p:spPr>
          <a:xfrm>
            <a:off x="3074238" y="3872420"/>
            <a:ext cx="89281" cy="26301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object 863"/>
          <p:cNvSpPr/>
          <p:nvPr/>
        </p:nvSpPr>
        <p:spPr>
          <a:xfrm>
            <a:off x="3074238" y="3870185"/>
            <a:ext cx="54317" cy="28536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object 864"/>
          <p:cNvSpPr/>
          <p:nvPr/>
        </p:nvSpPr>
        <p:spPr>
          <a:xfrm>
            <a:off x="3116351" y="3895966"/>
            <a:ext cx="48520" cy="2755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object 865"/>
          <p:cNvSpPr/>
          <p:nvPr/>
        </p:nvSpPr>
        <p:spPr>
          <a:xfrm>
            <a:off x="3103067" y="3895395"/>
            <a:ext cx="61652" cy="3327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object 866"/>
          <p:cNvSpPr/>
          <p:nvPr/>
        </p:nvSpPr>
        <p:spPr>
          <a:xfrm>
            <a:off x="3106724" y="3896233"/>
            <a:ext cx="56794" cy="2489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object 867"/>
          <p:cNvSpPr/>
          <p:nvPr/>
        </p:nvSpPr>
        <p:spPr>
          <a:xfrm>
            <a:off x="3106813" y="3897071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1155" y="0"/>
                </a:moveTo>
                <a:lnTo>
                  <a:pt x="723" y="266"/>
                </a:lnTo>
                <a:lnTo>
                  <a:pt x="215" y="1181"/>
                </a:lnTo>
                <a:lnTo>
                  <a:pt x="0" y="1650"/>
                </a:lnTo>
                <a:lnTo>
                  <a:pt x="749" y="1650"/>
                </a:lnTo>
                <a:lnTo>
                  <a:pt x="1092" y="698"/>
                </a:lnTo>
                <a:lnTo>
                  <a:pt x="1155" y="0"/>
                </a:lnTo>
                <a:close/>
              </a:path>
            </a:pathLst>
          </a:custGeom>
          <a:solidFill>
            <a:srgbClr val="F6A9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object 868"/>
          <p:cNvSpPr/>
          <p:nvPr/>
        </p:nvSpPr>
        <p:spPr>
          <a:xfrm>
            <a:off x="3163519" y="389575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object 869"/>
          <p:cNvSpPr/>
          <p:nvPr/>
        </p:nvSpPr>
        <p:spPr>
          <a:xfrm>
            <a:off x="3163519" y="389542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7B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object 870"/>
          <p:cNvSpPr/>
          <p:nvPr/>
        </p:nvSpPr>
        <p:spPr>
          <a:xfrm>
            <a:off x="3163519" y="389511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4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object 871"/>
          <p:cNvSpPr/>
          <p:nvPr/>
        </p:nvSpPr>
        <p:spPr>
          <a:xfrm>
            <a:off x="3163519" y="389478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5A1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object 872"/>
          <p:cNvSpPr/>
          <p:nvPr/>
        </p:nvSpPr>
        <p:spPr>
          <a:xfrm>
            <a:off x="3163519" y="3894537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59E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object 873"/>
          <p:cNvSpPr/>
          <p:nvPr/>
        </p:nvSpPr>
        <p:spPr>
          <a:xfrm>
            <a:off x="3163519" y="389432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59EA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object 874"/>
          <p:cNvSpPr/>
          <p:nvPr/>
        </p:nvSpPr>
        <p:spPr>
          <a:xfrm>
            <a:off x="3163519" y="389407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59DA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object 875"/>
          <p:cNvSpPr/>
          <p:nvPr/>
        </p:nvSpPr>
        <p:spPr>
          <a:xfrm>
            <a:off x="3163519" y="389375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499A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object 876"/>
          <p:cNvSpPr/>
          <p:nvPr/>
        </p:nvSpPr>
        <p:spPr>
          <a:xfrm>
            <a:off x="3163519" y="389337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495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object 877"/>
          <p:cNvSpPr/>
          <p:nvPr/>
        </p:nvSpPr>
        <p:spPr>
          <a:xfrm>
            <a:off x="3163519" y="389303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492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object 878"/>
          <p:cNvSpPr/>
          <p:nvPr/>
        </p:nvSpPr>
        <p:spPr>
          <a:xfrm>
            <a:off x="3163519" y="389269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28D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object 879"/>
          <p:cNvSpPr/>
          <p:nvPr/>
        </p:nvSpPr>
        <p:spPr>
          <a:xfrm>
            <a:off x="3163519" y="3892277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189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object 880"/>
          <p:cNvSpPr/>
          <p:nvPr/>
        </p:nvSpPr>
        <p:spPr>
          <a:xfrm>
            <a:off x="3163519" y="389182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F83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object 881"/>
          <p:cNvSpPr/>
          <p:nvPr/>
        </p:nvSpPr>
        <p:spPr>
          <a:xfrm>
            <a:off x="3163519" y="389136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F7C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object 882"/>
          <p:cNvSpPr/>
          <p:nvPr/>
        </p:nvSpPr>
        <p:spPr>
          <a:xfrm>
            <a:off x="3163519" y="389092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C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object 883"/>
          <p:cNvSpPr/>
          <p:nvPr/>
        </p:nvSpPr>
        <p:spPr>
          <a:xfrm>
            <a:off x="3163519" y="389045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8678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object 884"/>
          <p:cNvSpPr/>
          <p:nvPr/>
        </p:nvSpPr>
        <p:spPr>
          <a:xfrm>
            <a:off x="3163519" y="388983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E163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object 885"/>
          <p:cNvSpPr/>
          <p:nvPr/>
        </p:nvSpPr>
        <p:spPr>
          <a:xfrm>
            <a:off x="3163519" y="3889267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DE62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object 886"/>
          <p:cNvSpPr/>
          <p:nvPr/>
        </p:nvSpPr>
        <p:spPr>
          <a:xfrm>
            <a:off x="3163519" y="388870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D95E7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object 887"/>
          <p:cNvSpPr/>
          <p:nvPr/>
        </p:nvSpPr>
        <p:spPr>
          <a:xfrm>
            <a:off x="3163519" y="388732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CA54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object 888"/>
          <p:cNvSpPr/>
          <p:nvPr/>
        </p:nvSpPr>
        <p:spPr>
          <a:xfrm>
            <a:off x="3163519" y="3896137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9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object 889"/>
          <p:cNvSpPr/>
          <p:nvPr/>
        </p:nvSpPr>
        <p:spPr>
          <a:xfrm>
            <a:off x="3163519" y="389650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B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object 890"/>
          <p:cNvSpPr/>
          <p:nvPr/>
        </p:nvSpPr>
        <p:spPr>
          <a:xfrm>
            <a:off x="3163519" y="389693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6AD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object 891"/>
          <p:cNvSpPr/>
          <p:nvPr/>
        </p:nvSpPr>
        <p:spPr>
          <a:xfrm>
            <a:off x="3163519" y="389737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AFB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object 892"/>
          <p:cNvSpPr/>
          <p:nvPr/>
        </p:nvSpPr>
        <p:spPr>
          <a:xfrm>
            <a:off x="3163519" y="389780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2B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object 893"/>
          <p:cNvSpPr/>
          <p:nvPr/>
        </p:nvSpPr>
        <p:spPr>
          <a:xfrm>
            <a:off x="3163519" y="389830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41" y="0"/>
                </a:lnTo>
              </a:path>
            </a:pathLst>
          </a:custGeom>
          <a:ln w="3175">
            <a:solidFill>
              <a:srgbClr val="F7B4B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object 894"/>
          <p:cNvSpPr/>
          <p:nvPr/>
        </p:nvSpPr>
        <p:spPr>
          <a:xfrm>
            <a:off x="3258540" y="3894442"/>
            <a:ext cx="11023" cy="4279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object 895"/>
          <p:cNvSpPr/>
          <p:nvPr/>
        </p:nvSpPr>
        <p:spPr>
          <a:xfrm>
            <a:off x="3266541" y="3893528"/>
            <a:ext cx="4857" cy="5194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object 896"/>
          <p:cNvSpPr/>
          <p:nvPr/>
        </p:nvSpPr>
        <p:spPr>
          <a:xfrm>
            <a:off x="3266884" y="3897058"/>
            <a:ext cx="4089" cy="1663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object 897"/>
          <p:cNvSpPr/>
          <p:nvPr/>
        </p:nvSpPr>
        <p:spPr>
          <a:xfrm>
            <a:off x="3266922" y="3897058"/>
            <a:ext cx="4051" cy="1663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object 898"/>
          <p:cNvSpPr/>
          <p:nvPr/>
        </p:nvSpPr>
        <p:spPr>
          <a:xfrm>
            <a:off x="3266935" y="3897071"/>
            <a:ext cx="4038" cy="1650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object 899"/>
          <p:cNvSpPr/>
          <p:nvPr/>
        </p:nvSpPr>
        <p:spPr>
          <a:xfrm>
            <a:off x="3163760" y="3874592"/>
            <a:ext cx="107950" cy="24129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object 900"/>
          <p:cNvSpPr/>
          <p:nvPr/>
        </p:nvSpPr>
        <p:spPr>
          <a:xfrm>
            <a:off x="3163760" y="3865308"/>
            <a:ext cx="109689" cy="33413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object 901"/>
          <p:cNvSpPr/>
          <p:nvPr/>
        </p:nvSpPr>
        <p:spPr>
          <a:xfrm>
            <a:off x="3163760" y="3865308"/>
            <a:ext cx="109004" cy="33413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object 902"/>
          <p:cNvSpPr/>
          <p:nvPr/>
        </p:nvSpPr>
        <p:spPr>
          <a:xfrm>
            <a:off x="3163760" y="3865308"/>
            <a:ext cx="108826" cy="29133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object 903"/>
          <p:cNvSpPr/>
          <p:nvPr/>
        </p:nvSpPr>
        <p:spPr>
          <a:xfrm>
            <a:off x="3232746" y="3873855"/>
            <a:ext cx="38506" cy="24866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object 904"/>
          <p:cNvSpPr/>
          <p:nvPr/>
        </p:nvSpPr>
        <p:spPr>
          <a:xfrm>
            <a:off x="3247732" y="3884638"/>
            <a:ext cx="24663" cy="14084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object 905"/>
          <p:cNvSpPr/>
          <p:nvPr/>
        </p:nvSpPr>
        <p:spPr>
          <a:xfrm>
            <a:off x="3248367" y="3886733"/>
            <a:ext cx="23260" cy="11988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object 906"/>
          <p:cNvSpPr/>
          <p:nvPr/>
        </p:nvSpPr>
        <p:spPr>
          <a:xfrm>
            <a:off x="3251746" y="3887304"/>
            <a:ext cx="20269" cy="11417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object 907"/>
          <p:cNvSpPr/>
          <p:nvPr/>
        </p:nvSpPr>
        <p:spPr>
          <a:xfrm>
            <a:off x="3261105" y="3888828"/>
            <a:ext cx="9867" cy="5613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object 908"/>
          <p:cNvSpPr/>
          <p:nvPr/>
        </p:nvSpPr>
        <p:spPr>
          <a:xfrm>
            <a:off x="3161620" y="3888651"/>
            <a:ext cx="110477" cy="10071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object 909"/>
          <p:cNvSpPr/>
          <p:nvPr/>
        </p:nvSpPr>
        <p:spPr>
          <a:xfrm>
            <a:off x="3161620" y="3890581"/>
            <a:ext cx="56610" cy="8140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object 910"/>
          <p:cNvSpPr/>
          <p:nvPr/>
        </p:nvSpPr>
        <p:spPr>
          <a:xfrm>
            <a:off x="3161620" y="3891546"/>
            <a:ext cx="53028" cy="7175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object 911"/>
          <p:cNvSpPr/>
          <p:nvPr/>
        </p:nvSpPr>
        <p:spPr>
          <a:xfrm>
            <a:off x="3161620" y="3892651"/>
            <a:ext cx="49422" cy="6070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object 912"/>
          <p:cNvSpPr/>
          <p:nvPr/>
        </p:nvSpPr>
        <p:spPr>
          <a:xfrm>
            <a:off x="3163760" y="3894442"/>
            <a:ext cx="42303" cy="4279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object 913"/>
          <p:cNvSpPr/>
          <p:nvPr/>
        </p:nvSpPr>
        <p:spPr>
          <a:xfrm>
            <a:off x="3163760" y="3894874"/>
            <a:ext cx="38100" cy="3848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object 914"/>
          <p:cNvSpPr/>
          <p:nvPr/>
        </p:nvSpPr>
        <p:spPr>
          <a:xfrm>
            <a:off x="3162388" y="3895979"/>
            <a:ext cx="35623" cy="2743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object 915"/>
          <p:cNvSpPr/>
          <p:nvPr/>
        </p:nvSpPr>
        <p:spPr>
          <a:xfrm>
            <a:off x="2537110" y="3761867"/>
            <a:ext cx="1797" cy="6350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object 916"/>
          <p:cNvSpPr/>
          <p:nvPr/>
        </p:nvSpPr>
        <p:spPr>
          <a:xfrm>
            <a:off x="2524544" y="3123057"/>
            <a:ext cx="1066761" cy="645159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object 917"/>
          <p:cNvSpPr/>
          <p:nvPr/>
        </p:nvSpPr>
        <p:spPr>
          <a:xfrm>
            <a:off x="2409050" y="3257956"/>
            <a:ext cx="115493" cy="500379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object 918"/>
          <p:cNvSpPr/>
          <p:nvPr/>
        </p:nvSpPr>
        <p:spPr>
          <a:xfrm>
            <a:off x="3591305" y="3734282"/>
            <a:ext cx="3454" cy="5206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object 919"/>
          <p:cNvSpPr/>
          <p:nvPr/>
        </p:nvSpPr>
        <p:spPr>
          <a:xfrm>
            <a:off x="3591305" y="3473856"/>
            <a:ext cx="93294" cy="253263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object 920"/>
          <p:cNvSpPr/>
          <p:nvPr/>
        </p:nvSpPr>
        <p:spPr>
          <a:xfrm>
            <a:off x="2534297" y="3768776"/>
            <a:ext cx="254495" cy="198120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object 921"/>
          <p:cNvSpPr/>
          <p:nvPr/>
        </p:nvSpPr>
        <p:spPr>
          <a:xfrm>
            <a:off x="2929534" y="3768217"/>
            <a:ext cx="655701" cy="129908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object 922"/>
          <p:cNvSpPr/>
          <p:nvPr/>
        </p:nvSpPr>
        <p:spPr>
          <a:xfrm>
            <a:off x="3192691" y="3898125"/>
            <a:ext cx="369989" cy="118008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object 923"/>
          <p:cNvSpPr/>
          <p:nvPr/>
        </p:nvSpPr>
        <p:spPr>
          <a:xfrm>
            <a:off x="4843716" y="3205048"/>
            <a:ext cx="165862" cy="198120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object 924"/>
          <p:cNvSpPr/>
          <p:nvPr/>
        </p:nvSpPr>
        <p:spPr>
          <a:xfrm>
            <a:off x="4837747" y="3203105"/>
            <a:ext cx="173990" cy="201930"/>
          </a:xfrm>
          <a:custGeom>
            <a:avLst/>
            <a:gdLst/>
            <a:ahLst/>
            <a:cxnLst/>
            <a:rect l="l" t="t" r="r" b="b"/>
            <a:pathLst>
              <a:path w="173989" h="201929">
                <a:moveTo>
                  <a:pt x="110705" y="0"/>
                </a:moveTo>
                <a:lnTo>
                  <a:pt x="110185" y="63"/>
                </a:lnTo>
                <a:lnTo>
                  <a:pt x="0" y="47447"/>
                </a:lnTo>
                <a:lnTo>
                  <a:pt x="3403" y="48018"/>
                </a:lnTo>
                <a:lnTo>
                  <a:pt x="4432" y="48641"/>
                </a:lnTo>
                <a:lnTo>
                  <a:pt x="6121" y="49784"/>
                </a:lnTo>
                <a:lnTo>
                  <a:pt x="6972" y="50419"/>
                </a:lnTo>
                <a:lnTo>
                  <a:pt x="7797" y="51079"/>
                </a:lnTo>
                <a:lnTo>
                  <a:pt x="9486" y="52374"/>
                </a:lnTo>
                <a:lnTo>
                  <a:pt x="11049" y="53809"/>
                </a:lnTo>
                <a:lnTo>
                  <a:pt x="15798" y="58089"/>
                </a:lnTo>
                <a:lnTo>
                  <a:pt x="18770" y="61137"/>
                </a:lnTo>
                <a:lnTo>
                  <a:pt x="45958" y="94030"/>
                </a:lnTo>
                <a:lnTo>
                  <a:pt x="61646" y="121687"/>
                </a:lnTo>
                <a:lnTo>
                  <a:pt x="64782" y="127292"/>
                </a:lnTo>
                <a:lnTo>
                  <a:pt x="86949" y="158687"/>
                </a:lnTo>
                <a:lnTo>
                  <a:pt x="113677" y="184823"/>
                </a:lnTo>
                <a:lnTo>
                  <a:pt x="121640" y="189953"/>
                </a:lnTo>
                <a:lnTo>
                  <a:pt x="128066" y="195643"/>
                </a:lnTo>
                <a:lnTo>
                  <a:pt x="134391" y="201764"/>
                </a:lnTo>
                <a:lnTo>
                  <a:pt x="157050" y="201764"/>
                </a:lnTo>
                <a:lnTo>
                  <a:pt x="158705" y="200317"/>
                </a:lnTo>
                <a:lnTo>
                  <a:pt x="135331" y="200317"/>
                </a:lnTo>
                <a:lnTo>
                  <a:pt x="134734" y="200075"/>
                </a:lnTo>
                <a:lnTo>
                  <a:pt x="113576" y="182854"/>
                </a:lnTo>
                <a:lnTo>
                  <a:pt x="111861" y="181825"/>
                </a:lnTo>
                <a:lnTo>
                  <a:pt x="80060" y="147624"/>
                </a:lnTo>
                <a:lnTo>
                  <a:pt x="56609" y="109898"/>
                </a:lnTo>
                <a:lnTo>
                  <a:pt x="53339" y="104381"/>
                </a:lnTo>
                <a:lnTo>
                  <a:pt x="30245" y="73755"/>
                </a:lnTo>
                <a:lnTo>
                  <a:pt x="9982" y="51828"/>
                </a:lnTo>
                <a:lnTo>
                  <a:pt x="8445" y="50330"/>
                </a:lnTo>
                <a:lnTo>
                  <a:pt x="6870" y="48869"/>
                </a:lnTo>
                <a:lnTo>
                  <a:pt x="6019" y="48171"/>
                </a:lnTo>
                <a:lnTo>
                  <a:pt x="5587" y="47853"/>
                </a:lnTo>
                <a:lnTo>
                  <a:pt x="5107" y="47447"/>
                </a:lnTo>
                <a:lnTo>
                  <a:pt x="4762" y="47193"/>
                </a:lnTo>
                <a:lnTo>
                  <a:pt x="110689" y="1951"/>
                </a:lnTo>
                <a:lnTo>
                  <a:pt x="110439" y="1904"/>
                </a:lnTo>
                <a:lnTo>
                  <a:pt x="110947" y="1841"/>
                </a:lnTo>
                <a:lnTo>
                  <a:pt x="117717" y="1841"/>
                </a:lnTo>
                <a:lnTo>
                  <a:pt x="117059" y="1583"/>
                </a:lnTo>
                <a:lnTo>
                  <a:pt x="110705" y="0"/>
                </a:lnTo>
                <a:close/>
              </a:path>
              <a:path w="173989" h="201929">
                <a:moveTo>
                  <a:pt x="135074" y="200075"/>
                </a:moveTo>
                <a:lnTo>
                  <a:pt x="134734" y="200075"/>
                </a:lnTo>
                <a:lnTo>
                  <a:pt x="135331" y="200317"/>
                </a:lnTo>
                <a:lnTo>
                  <a:pt x="135074" y="200075"/>
                </a:lnTo>
                <a:close/>
              </a:path>
              <a:path w="173989" h="201929">
                <a:moveTo>
                  <a:pt x="156392" y="200063"/>
                </a:moveTo>
                <a:lnTo>
                  <a:pt x="135074" y="200075"/>
                </a:lnTo>
                <a:lnTo>
                  <a:pt x="135331" y="200317"/>
                </a:lnTo>
                <a:lnTo>
                  <a:pt x="158705" y="200317"/>
                </a:lnTo>
                <a:lnTo>
                  <a:pt x="156146" y="200278"/>
                </a:lnTo>
                <a:lnTo>
                  <a:pt x="156392" y="200063"/>
                </a:lnTo>
                <a:close/>
              </a:path>
              <a:path w="173989" h="201929">
                <a:moveTo>
                  <a:pt x="156717" y="200063"/>
                </a:moveTo>
                <a:lnTo>
                  <a:pt x="156378" y="200075"/>
                </a:lnTo>
                <a:lnTo>
                  <a:pt x="156146" y="200278"/>
                </a:lnTo>
                <a:lnTo>
                  <a:pt x="156717" y="200063"/>
                </a:lnTo>
                <a:close/>
              </a:path>
              <a:path w="173989" h="201929">
                <a:moveTo>
                  <a:pt x="158996" y="200063"/>
                </a:moveTo>
                <a:lnTo>
                  <a:pt x="156684" y="200075"/>
                </a:lnTo>
                <a:lnTo>
                  <a:pt x="156146" y="200278"/>
                </a:lnTo>
                <a:lnTo>
                  <a:pt x="158749" y="200278"/>
                </a:lnTo>
                <a:lnTo>
                  <a:pt x="158996" y="200063"/>
                </a:lnTo>
                <a:close/>
              </a:path>
              <a:path w="173989" h="201929">
                <a:moveTo>
                  <a:pt x="158368" y="131191"/>
                </a:moveTo>
                <a:lnTo>
                  <a:pt x="156044" y="131191"/>
                </a:lnTo>
                <a:lnTo>
                  <a:pt x="156552" y="131483"/>
                </a:lnTo>
                <a:lnTo>
                  <a:pt x="156290" y="131483"/>
                </a:lnTo>
                <a:lnTo>
                  <a:pt x="171748" y="171564"/>
                </a:lnTo>
                <a:lnTo>
                  <a:pt x="171806" y="172859"/>
                </a:lnTo>
                <a:lnTo>
                  <a:pt x="170687" y="179247"/>
                </a:lnTo>
                <a:lnTo>
                  <a:pt x="167944" y="185077"/>
                </a:lnTo>
                <a:lnTo>
                  <a:pt x="165226" y="190919"/>
                </a:lnTo>
                <a:lnTo>
                  <a:pt x="161023" y="195999"/>
                </a:lnTo>
                <a:lnTo>
                  <a:pt x="156392" y="200063"/>
                </a:lnTo>
                <a:lnTo>
                  <a:pt x="158996" y="200063"/>
                </a:lnTo>
                <a:lnTo>
                  <a:pt x="162293" y="197180"/>
                </a:lnTo>
                <a:lnTo>
                  <a:pt x="166662" y="191922"/>
                </a:lnTo>
                <a:lnTo>
                  <a:pt x="172389" y="179717"/>
                </a:lnTo>
                <a:lnTo>
                  <a:pt x="173475" y="173481"/>
                </a:lnTo>
                <a:lnTo>
                  <a:pt x="173412" y="170421"/>
                </a:lnTo>
                <a:lnTo>
                  <a:pt x="173113" y="166179"/>
                </a:lnTo>
                <a:lnTo>
                  <a:pt x="172681" y="159461"/>
                </a:lnTo>
                <a:lnTo>
                  <a:pt x="170751" y="152946"/>
                </a:lnTo>
                <a:lnTo>
                  <a:pt x="165201" y="140830"/>
                </a:lnTo>
                <a:lnTo>
                  <a:pt x="161696" y="135166"/>
                </a:lnTo>
                <a:lnTo>
                  <a:pt x="158612" y="131483"/>
                </a:lnTo>
                <a:lnTo>
                  <a:pt x="156552" y="131483"/>
                </a:lnTo>
                <a:lnTo>
                  <a:pt x="156242" y="131426"/>
                </a:lnTo>
                <a:lnTo>
                  <a:pt x="158565" y="131426"/>
                </a:lnTo>
                <a:lnTo>
                  <a:pt x="158368" y="131191"/>
                </a:lnTo>
                <a:close/>
              </a:path>
              <a:path w="173989" h="201929">
                <a:moveTo>
                  <a:pt x="156044" y="131191"/>
                </a:moveTo>
                <a:lnTo>
                  <a:pt x="156242" y="131426"/>
                </a:lnTo>
                <a:lnTo>
                  <a:pt x="156552" y="131483"/>
                </a:lnTo>
                <a:lnTo>
                  <a:pt x="156044" y="131191"/>
                </a:lnTo>
                <a:close/>
              </a:path>
              <a:path w="173989" h="201929">
                <a:moveTo>
                  <a:pt x="127621" y="81391"/>
                </a:moveTo>
                <a:lnTo>
                  <a:pt x="87782" y="91859"/>
                </a:lnTo>
                <a:lnTo>
                  <a:pt x="78752" y="95275"/>
                </a:lnTo>
                <a:lnTo>
                  <a:pt x="75730" y="96266"/>
                </a:lnTo>
                <a:lnTo>
                  <a:pt x="72986" y="98653"/>
                </a:lnTo>
                <a:lnTo>
                  <a:pt x="71589" y="100012"/>
                </a:lnTo>
                <a:lnTo>
                  <a:pt x="71285" y="102400"/>
                </a:lnTo>
                <a:lnTo>
                  <a:pt x="71907" y="104038"/>
                </a:lnTo>
                <a:lnTo>
                  <a:pt x="72440" y="105765"/>
                </a:lnTo>
                <a:lnTo>
                  <a:pt x="106324" y="122974"/>
                </a:lnTo>
                <a:lnTo>
                  <a:pt x="128324" y="126468"/>
                </a:lnTo>
                <a:lnTo>
                  <a:pt x="147267" y="129781"/>
                </a:lnTo>
                <a:lnTo>
                  <a:pt x="156242" y="131426"/>
                </a:lnTo>
                <a:lnTo>
                  <a:pt x="156044" y="131191"/>
                </a:lnTo>
                <a:lnTo>
                  <a:pt x="158368" y="131191"/>
                </a:lnTo>
                <a:lnTo>
                  <a:pt x="157187" y="129781"/>
                </a:lnTo>
                <a:lnTo>
                  <a:pt x="128629" y="124687"/>
                </a:lnTo>
                <a:lnTo>
                  <a:pt x="119189" y="123126"/>
                </a:lnTo>
                <a:lnTo>
                  <a:pt x="106565" y="121170"/>
                </a:lnTo>
                <a:lnTo>
                  <a:pt x="103352" y="120916"/>
                </a:lnTo>
                <a:lnTo>
                  <a:pt x="94221" y="118948"/>
                </a:lnTo>
                <a:lnTo>
                  <a:pt x="88303" y="116522"/>
                </a:lnTo>
                <a:lnTo>
                  <a:pt x="80403" y="111493"/>
                </a:lnTo>
                <a:lnTo>
                  <a:pt x="77914" y="109550"/>
                </a:lnTo>
                <a:lnTo>
                  <a:pt x="75864" y="107162"/>
                </a:lnTo>
                <a:lnTo>
                  <a:pt x="73977" y="105067"/>
                </a:lnTo>
                <a:lnTo>
                  <a:pt x="72466" y="101815"/>
                </a:lnTo>
                <a:lnTo>
                  <a:pt x="74320" y="99961"/>
                </a:lnTo>
                <a:lnTo>
                  <a:pt x="76390" y="98120"/>
                </a:lnTo>
                <a:lnTo>
                  <a:pt x="79552" y="96913"/>
                </a:lnTo>
                <a:lnTo>
                  <a:pt x="82410" y="95770"/>
                </a:lnTo>
                <a:lnTo>
                  <a:pt x="128676" y="83121"/>
                </a:lnTo>
                <a:lnTo>
                  <a:pt x="129787" y="81622"/>
                </a:lnTo>
                <a:lnTo>
                  <a:pt x="127431" y="81622"/>
                </a:lnTo>
                <a:lnTo>
                  <a:pt x="127621" y="81391"/>
                </a:lnTo>
                <a:close/>
              </a:path>
              <a:path w="173989" h="201929">
                <a:moveTo>
                  <a:pt x="127939" y="81318"/>
                </a:moveTo>
                <a:lnTo>
                  <a:pt x="127621" y="81391"/>
                </a:lnTo>
                <a:lnTo>
                  <a:pt x="127431" y="81622"/>
                </a:lnTo>
                <a:lnTo>
                  <a:pt x="127939" y="81318"/>
                </a:lnTo>
                <a:close/>
              </a:path>
              <a:path w="173989" h="201929">
                <a:moveTo>
                  <a:pt x="130013" y="81318"/>
                </a:moveTo>
                <a:lnTo>
                  <a:pt x="127939" y="81318"/>
                </a:lnTo>
                <a:lnTo>
                  <a:pt x="127431" y="81622"/>
                </a:lnTo>
                <a:lnTo>
                  <a:pt x="129787" y="81622"/>
                </a:lnTo>
                <a:lnTo>
                  <a:pt x="130013" y="81318"/>
                </a:lnTo>
                <a:close/>
              </a:path>
              <a:path w="173989" h="201929">
                <a:moveTo>
                  <a:pt x="117717" y="1841"/>
                </a:moveTo>
                <a:lnTo>
                  <a:pt x="110947" y="1841"/>
                </a:lnTo>
                <a:lnTo>
                  <a:pt x="110689" y="1951"/>
                </a:lnTo>
                <a:lnTo>
                  <a:pt x="118541" y="3416"/>
                </a:lnTo>
                <a:lnTo>
                  <a:pt x="126542" y="7023"/>
                </a:lnTo>
                <a:lnTo>
                  <a:pt x="132600" y="12687"/>
                </a:lnTo>
                <a:lnTo>
                  <a:pt x="138747" y="18313"/>
                </a:lnTo>
                <a:lnTo>
                  <a:pt x="142227" y="26428"/>
                </a:lnTo>
                <a:lnTo>
                  <a:pt x="142595" y="34734"/>
                </a:lnTo>
                <a:lnTo>
                  <a:pt x="143154" y="43141"/>
                </a:lnTo>
                <a:lnTo>
                  <a:pt x="141998" y="51600"/>
                </a:lnTo>
                <a:lnTo>
                  <a:pt x="136690" y="67538"/>
                </a:lnTo>
                <a:lnTo>
                  <a:pt x="132702" y="75196"/>
                </a:lnTo>
                <a:lnTo>
                  <a:pt x="127621" y="81391"/>
                </a:lnTo>
                <a:lnTo>
                  <a:pt x="127939" y="81318"/>
                </a:lnTo>
                <a:lnTo>
                  <a:pt x="130013" y="81318"/>
                </a:lnTo>
                <a:lnTo>
                  <a:pt x="132738" y="77643"/>
                </a:lnTo>
                <a:lnTo>
                  <a:pt x="144645" y="41111"/>
                </a:lnTo>
                <a:lnTo>
                  <a:pt x="144551" y="34632"/>
                </a:lnTo>
                <a:lnTo>
                  <a:pt x="123137" y="3968"/>
                </a:lnTo>
                <a:lnTo>
                  <a:pt x="117717" y="1841"/>
                </a:lnTo>
                <a:close/>
              </a:path>
              <a:path w="173989" h="201929">
                <a:moveTo>
                  <a:pt x="110947" y="1841"/>
                </a:moveTo>
                <a:lnTo>
                  <a:pt x="110439" y="1904"/>
                </a:lnTo>
                <a:lnTo>
                  <a:pt x="110689" y="1951"/>
                </a:lnTo>
                <a:lnTo>
                  <a:pt x="110947" y="1841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object 925"/>
          <p:cNvSpPr/>
          <p:nvPr/>
        </p:nvSpPr>
        <p:spPr>
          <a:xfrm>
            <a:off x="4712538" y="3198799"/>
            <a:ext cx="68478" cy="27000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object 926"/>
          <p:cNvSpPr/>
          <p:nvPr/>
        </p:nvSpPr>
        <p:spPr>
          <a:xfrm>
            <a:off x="4401959" y="2939250"/>
            <a:ext cx="358470" cy="358800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object 927"/>
          <p:cNvSpPr/>
          <p:nvPr/>
        </p:nvSpPr>
        <p:spPr>
          <a:xfrm>
            <a:off x="4275518" y="3722065"/>
            <a:ext cx="107010" cy="220357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object 928"/>
          <p:cNvSpPr/>
          <p:nvPr/>
        </p:nvSpPr>
        <p:spPr>
          <a:xfrm>
            <a:off x="4272381" y="3709416"/>
            <a:ext cx="112395" cy="238125"/>
          </a:xfrm>
          <a:custGeom>
            <a:avLst/>
            <a:gdLst/>
            <a:ahLst/>
            <a:cxnLst/>
            <a:rect l="l" t="t" r="r" b="b"/>
            <a:pathLst>
              <a:path w="112395" h="238125">
                <a:moveTo>
                  <a:pt x="2120" y="0"/>
                </a:moveTo>
                <a:lnTo>
                  <a:pt x="482" y="126"/>
                </a:lnTo>
                <a:lnTo>
                  <a:pt x="1748" y="21507"/>
                </a:lnTo>
                <a:lnTo>
                  <a:pt x="2816" y="42899"/>
                </a:lnTo>
                <a:lnTo>
                  <a:pt x="3708" y="64297"/>
                </a:lnTo>
                <a:lnTo>
                  <a:pt x="4444" y="85699"/>
                </a:lnTo>
                <a:lnTo>
                  <a:pt x="4927" y="107026"/>
                </a:lnTo>
                <a:lnTo>
                  <a:pt x="5050" y="130809"/>
                </a:lnTo>
                <a:lnTo>
                  <a:pt x="4670" y="149967"/>
                </a:lnTo>
                <a:lnTo>
                  <a:pt x="1308" y="184937"/>
                </a:lnTo>
                <a:lnTo>
                  <a:pt x="685" y="188696"/>
                </a:lnTo>
                <a:lnTo>
                  <a:pt x="495" y="190538"/>
                </a:lnTo>
                <a:lnTo>
                  <a:pt x="0" y="199783"/>
                </a:lnTo>
                <a:lnTo>
                  <a:pt x="1117" y="207429"/>
                </a:lnTo>
                <a:lnTo>
                  <a:pt x="4470" y="214261"/>
                </a:lnTo>
                <a:lnTo>
                  <a:pt x="7785" y="221106"/>
                </a:lnTo>
                <a:lnTo>
                  <a:pt x="13500" y="226720"/>
                </a:lnTo>
                <a:lnTo>
                  <a:pt x="20104" y="230238"/>
                </a:lnTo>
                <a:lnTo>
                  <a:pt x="26720" y="233832"/>
                </a:lnTo>
                <a:lnTo>
                  <a:pt x="34023" y="235673"/>
                </a:lnTo>
                <a:lnTo>
                  <a:pt x="48577" y="237540"/>
                </a:lnTo>
                <a:lnTo>
                  <a:pt x="55803" y="237528"/>
                </a:lnTo>
                <a:lnTo>
                  <a:pt x="70281" y="236639"/>
                </a:lnTo>
                <a:lnTo>
                  <a:pt x="77533" y="235711"/>
                </a:lnTo>
                <a:lnTo>
                  <a:pt x="84620" y="233730"/>
                </a:lnTo>
                <a:lnTo>
                  <a:pt x="86594" y="233146"/>
                </a:lnTo>
                <a:lnTo>
                  <a:pt x="48691" y="233146"/>
                </a:lnTo>
                <a:lnTo>
                  <a:pt x="34925" y="231444"/>
                </a:lnTo>
                <a:lnTo>
                  <a:pt x="5232" y="206387"/>
                </a:lnTo>
                <a:lnTo>
                  <a:pt x="4152" y="199440"/>
                </a:lnTo>
                <a:lnTo>
                  <a:pt x="4571" y="190893"/>
                </a:lnTo>
                <a:lnTo>
                  <a:pt x="4749" y="189191"/>
                </a:lnTo>
                <a:lnTo>
                  <a:pt x="5270" y="185889"/>
                </a:lnTo>
                <a:lnTo>
                  <a:pt x="5753" y="184086"/>
                </a:lnTo>
                <a:lnTo>
                  <a:pt x="6019" y="182270"/>
                </a:lnTo>
                <a:lnTo>
                  <a:pt x="8737" y="139767"/>
                </a:lnTo>
                <a:lnTo>
                  <a:pt x="8737" y="128485"/>
                </a:lnTo>
                <a:lnTo>
                  <a:pt x="8604" y="117753"/>
                </a:lnTo>
                <a:lnTo>
                  <a:pt x="6601" y="64165"/>
                </a:lnTo>
                <a:lnTo>
                  <a:pt x="3801" y="21377"/>
                </a:lnTo>
                <a:lnTo>
                  <a:pt x="2120" y="0"/>
                </a:lnTo>
                <a:close/>
              </a:path>
              <a:path w="112395" h="238125">
                <a:moveTo>
                  <a:pt x="112001" y="130809"/>
                </a:moveTo>
                <a:lnTo>
                  <a:pt x="110362" y="130809"/>
                </a:lnTo>
                <a:lnTo>
                  <a:pt x="110156" y="139767"/>
                </a:lnTo>
                <a:lnTo>
                  <a:pt x="109858" y="149967"/>
                </a:lnTo>
                <a:lnTo>
                  <a:pt x="108173" y="202260"/>
                </a:lnTo>
                <a:lnTo>
                  <a:pt x="108699" y="205727"/>
                </a:lnTo>
                <a:lnTo>
                  <a:pt x="108305" y="209295"/>
                </a:lnTo>
                <a:lnTo>
                  <a:pt x="83553" y="229882"/>
                </a:lnTo>
                <a:lnTo>
                  <a:pt x="76847" y="231686"/>
                </a:lnTo>
                <a:lnTo>
                  <a:pt x="69837" y="232486"/>
                </a:lnTo>
                <a:lnTo>
                  <a:pt x="55803" y="233108"/>
                </a:lnTo>
                <a:lnTo>
                  <a:pt x="48691" y="233146"/>
                </a:lnTo>
                <a:lnTo>
                  <a:pt x="86594" y="233146"/>
                </a:lnTo>
                <a:lnTo>
                  <a:pt x="91617" y="231660"/>
                </a:lnTo>
                <a:lnTo>
                  <a:pt x="98628" y="228460"/>
                </a:lnTo>
                <a:lnTo>
                  <a:pt x="109169" y="217487"/>
                </a:lnTo>
                <a:lnTo>
                  <a:pt x="111683" y="209384"/>
                </a:lnTo>
                <a:lnTo>
                  <a:pt x="109838" y="202260"/>
                </a:lnTo>
                <a:lnTo>
                  <a:pt x="110985" y="166560"/>
                </a:lnTo>
                <a:lnTo>
                  <a:pt x="111552" y="148648"/>
                </a:lnTo>
                <a:lnTo>
                  <a:pt x="111815" y="139223"/>
                </a:lnTo>
                <a:lnTo>
                  <a:pt x="112001" y="130809"/>
                </a:lnTo>
                <a:close/>
              </a:path>
              <a:path w="112395" h="238125">
                <a:moveTo>
                  <a:pt x="109808" y="202144"/>
                </a:moveTo>
                <a:close/>
              </a:path>
              <a:path w="112395" h="238125">
                <a:moveTo>
                  <a:pt x="109811" y="202031"/>
                </a:move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object 929"/>
          <p:cNvSpPr/>
          <p:nvPr/>
        </p:nvSpPr>
        <p:spPr>
          <a:xfrm>
            <a:off x="4219390" y="3222358"/>
            <a:ext cx="889948" cy="802640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object 930"/>
          <p:cNvSpPr/>
          <p:nvPr/>
        </p:nvSpPr>
        <p:spPr>
          <a:xfrm>
            <a:off x="4845875" y="3253130"/>
            <a:ext cx="57289" cy="76428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object 931"/>
          <p:cNvSpPr/>
          <p:nvPr/>
        </p:nvSpPr>
        <p:spPr>
          <a:xfrm>
            <a:off x="4837747" y="3249536"/>
            <a:ext cx="136778" cy="155333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object 932"/>
          <p:cNvSpPr/>
          <p:nvPr/>
        </p:nvSpPr>
        <p:spPr>
          <a:xfrm>
            <a:off x="4731384" y="3222282"/>
            <a:ext cx="30772" cy="2298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object 933"/>
          <p:cNvSpPr/>
          <p:nvPr/>
        </p:nvSpPr>
        <p:spPr>
          <a:xfrm>
            <a:off x="4400562" y="3322294"/>
            <a:ext cx="5702" cy="21475"/>
          </a:xfrm>
          <a:prstGeom prst="rect">
            <a:avLst/>
          </a:prstGeom>
          <a:blipFill>
            <a:blip r:embed="rId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object 934"/>
          <p:cNvSpPr/>
          <p:nvPr/>
        </p:nvSpPr>
        <p:spPr>
          <a:xfrm>
            <a:off x="4345381" y="3794798"/>
            <a:ext cx="38176" cy="45427"/>
          </a:xfrm>
          <a:prstGeom prst="rect">
            <a:avLst/>
          </a:prstGeom>
          <a:blipFill>
            <a:blip r:embed="rId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object 935"/>
          <p:cNvSpPr/>
          <p:nvPr/>
        </p:nvSpPr>
        <p:spPr>
          <a:xfrm>
            <a:off x="4274591" y="3710571"/>
            <a:ext cx="10325" cy="12280"/>
          </a:xfrm>
          <a:prstGeom prst="rect">
            <a:avLst/>
          </a:prstGeom>
          <a:blipFill>
            <a:blip r:embed="rId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object 936"/>
          <p:cNvSpPr/>
          <p:nvPr/>
        </p:nvSpPr>
        <p:spPr>
          <a:xfrm>
            <a:off x="4272851" y="3709416"/>
            <a:ext cx="111531" cy="132079"/>
          </a:xfrm>
          <a:prstGeom prst="rect">
            <a:avLst/>
          </a:prstGeom>
          <a:blipFill>
            <a:blip r:embed="rId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object 937"/>
          <p:cNvSpPr/>
          <p:nvPr/>
        </p:nvSpPr>
        <p:spPr>
          <a:xfrm>
            <a:off x="4250329" y="3299447"/>
            <a:ext cx="708156" cy="645159"/>
          </a:xfrm>
          <a:prstGeom prst="rect">
            <a:avLst/>
          </a:prstGeom>
          <a:blipFill>
            <a:blip r:embed="rId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object 938"/>
          <p:cNvSpPr/>
          <p:nvPr/>
        </p:nvSpPr>
        <p:spPr>
          <a:xfrm>
            <a:off x="4214914" y="3220978"/>
            <a:ext cx="902969" cy="812800"/>
          </a:xfrm>
          <a:custGeom>
            <a:avLst/>
            <a:gdLst/>
            <a:ahLst/>
            <a:cxnLst/>
            <a:rect l="l" t="t" r="r" b="b"/>
            <a:pathLst>
              <a:path w="902970" h="812800">
                <a:moveTo>
                  <a:pt x="50774" y="121920"/>
                </a:moveTo>
                <a:lnTo>
                  <a:pt x="49174" y="121920"/>
                </a:lnTo>
                <a:lnTo>
                  <a:pt x="45848" y="135890"/>
                </a:lnTo>
                <a:lnTo>
                  <a:pt x="42610" y="151129"/>
                </a:lnTo>
                <a:lnTo>
                  <a:pt x="39478" y="165100"/>
                </a:lnTo>
                <a:lnTo>
                  <a:pt x="36474" y="180340"/>
                </a:lnTo>
                <a:lnTo>
                  <a:pt x="35050" y="186690"/>
                </a:lnTo>
                <a:lnTo>
                  <a:pt x="33681" y="194309"/>
                </a:lnTo>
                <a:lnTo>
                  <a:pt x="32439" y="201929"/>
                </a:lnTo>
                <a:lnTo>
                  <a:pt x="31038" y="212090"/>
                </a:lnTo>
                <a:lnTo>
                  <a:pt x="31064" y="214629"/>
                </a:lnTo>
                <a:lnTo>
                  <a:pt x="30848" y="217170"/>
                </a:lnTo>
                <a:lnTo>
                  <a:pt x="30581" y="218440"/>
                </a:lnTo>
                <a:lnTo>
                  <a:pt x="29997" y="220979"/>
                </a:lnTo>
                <a:lnTo>
                  <a:pt x="27800" y="228600"/>
                </a:lnTo>
                <a:lnTo>
                  <a:pt x="25844" y="232409"/>
                </a:lnTo>
                <a:lnTo>
                  <a:pt x="23787" y="237490"/>
                </a:lnTo>
                <a:lnTo>
                  <a:pt x="20629" y="243840"/>
                </a:lnTo>
                <a:lnTo>
                  <a:pt x="17397" y="250190"/>
                </a:lnTo>
                <a:lnTo>
                  <a:pt x="14248" y="257809"/>
                </a:lnTo>
                <a:lnTo>
                  <a:pt x="7683" y="279400"/>
                </a:lnTo>
                <a:lnTo>
                  <a:pt x="6705" y="283209"/>
                </a:lnTo>
                <a:lnTo>
                  <a:pt x="1111" y="322579"/>
                </a:lnTo>
                <a:lnTo>
                  <a:pt x="0" y="353059"/>
                </a:lnTo>
                <a:lnTo>
                  <a:pt x="581" y="368300"/>
                </a:lnTo>
                <a:lnTo>
                  <a:pt x="7632" y="411479"/>
                </a:lnTo>
                <a:lnTo>
                  <a:pt x="23868" y="454659"/>
                </a:lnTo>
                <a:lnTo>
                  <a:pt x="40192" y="478790"/>
                </a:lnTo>
                <a:lnTo>
                  <a:pt x="44922" y="485140"/>
                </a:lnTo>
                <a:lnTo>
                  <a:pt x="49898" y="490220"/>
                </a:lnTo>
                <a:lnTo>
                  <a:pt x="53263" y="494029"/>
                </a:lnTo>
                <a:lnTo>
                  <a:pt x="56908" y="497840"/>
                </a:lnTo>
                <a:lnTo>
                  <a:pt x="60401" y="501650"/>
                </a:lnTo>
                <a:lnTo>
                  <a:pt x="81333" y="521970"/>
                </a:lnTo>
                <a:lnTo>
                  <a:pt x="91641" y="533400"/>
                </a:lnTo>
                <a:lnTo>
                  <a:pt x="117360" y="562609"/>
                </a:lnTo>
                <a:lnTo>
                  <a:pt x="120929" y="568959"/>
                </a:lnTo>
                <a:lnTo>
                  <a:pt x="121907" y="570229"/>
                </a:lnTo>
                <a:lnTo>
                  <a:pt x="123545" y="575309"/>
                </a:lnTo>
                <a:lnTo>
                  <a:pt x="124282" y="576579"/>
                </a:lnTo>
                <a:lnTo>
                  <a:pt x="127279" y="584200"/>
                </a:lnTo>
                <a:lnTo>
                  <a:pt x="153205" y="615950"/>
                </a:lnTo>
                <a:lnTo>
                  <a:pt x="186893" y="645159"/>
                </a:lnTo>
                <a:lnTo>
                  <a:pt x="235483" y="679450"/>
                </a:lnTo>
                <a:lnTo>
                  <a:pt x="287350" y="709929"/>
                </a:lnTo>
                <a:lnTo>
                  <a:pt x="370287" y="742950"/>
                </a:lnTo>
                <a:lnTo>
                  <a:pt x="384581" y="746759"/>
                </a:lnTo>
                <a:lnTo>
                  <a:pt x="513118" y="783590"/>
                </a:lnTo>
                <a:lnTo>
                  <a:pt x="570560" y="798829"/>
                </a:lnTo>
                <a:lnTo>
                  <a:pt x="585044" y="801370"/>
                </a:lnTo>
                <a:lnTo>
                  <a:pt x="599611" y="805179"/>
                </a:lnTo>
                <a:lnTo>
                  <a:pt x="629081" y="810259"/>
                </a:lnTo>
                <a:lnTo>
                  <a:pt x="658976" y="812800"/>
                </a:lnTo>
                <a:lnTo>
                  <a:pt x="689041" y="812800"/>
                </a:lnTo>
                <a:lnTo>
                  <a:pt x="719007" y="810259"/>
                </a:lnTo>
                <a:lnTo>
                  <a:pt x="748601" y="805179"/>
                </a:lnTo>
                <a:lnTo>
                  <a:pt x="752223" y="803909"/>
                </a:lnTo>
                <a:lnTo>
                  <a:pt x="659437" y="803909"/>
                </a:lnTo>
                <a:lnTo>
                  <a:pt x="630326" y="801370"/>
                </a:lnTo>
                <a:lnTo>
                  <a:pt x="587017" y="793750"/>
                </a:lnTo>
                <a:lnTo>
                  <a:pt x="515404" y="774700"/>
                </a:lnTo>
                <a:lnTo>
                  <a:pt x="372759" y="735329"/>
                </a:lnTo>
                <a:lnTo>
                  <a:pt x="317649" y="715009"/>
                </a:lnTo>
                <a:lnTo>
                  <a:pt x="264918" y="688340"/>
                </a:lnTo>
                <a:lnTo>
                  <a:pt x="215060" y="656590"/>
                </a:lnTo>
                <a:lnTo>
                  <a:pt x="179981" y="629920"/>
                </a:lnTo>
                <a:lnTo>
                  <a:pt x="168835" y="621029"/>
                </a:lnTo>
                <a:lnTo>
                  <a:pt x="141274" y="593090"/>
                </a:lnTo>
                <a:lnTo>
                  <a:pt x="129882" y="572770"/>
                </a:lnTo>
                <a:lnTo>
                  <a:pt x="127977" y="567690"/>
                </a:lnTo>
                <a:lnTo>
                  <a:pt x="96180" y="528320"/>
                </a:lnTo>
                <a:lnTo>
                  <a:pt x="64592" y="497840"/>
                </a:lnTo>
                <a:lnTo>
                  <a:pt x="61010" y="494029"/>
                </a:lnTo>
                <a:lnTo>
                  <a:pt x="57531" y="490220"/>
                </a:lnTo>
                <a:lnTo>
                  <a:pt x="54241" y="486409"/>
                </a:lnTo>
                <a:lnTo>
                  <a:pt x="49392" y="481329"/>
                </a:lnTo>
                <a:lnTo>
                  <a:pt x="22394" y="438150"/>
                </a:lnTo>
                <a:lnTo>
                  <a:pt x="9227" y="396240"/>
                </a:lnTo>
                <a:lnTo>
                  <a:pt x="4457" y="353059"/>
                </a:lnTo>
                <a:lnTo>
                  <a:pt x="4471" y="337820"/>
                </a:lnTo>
                <a:lnTo>
                  <a:pt x="8636" y="294640"/>
                </a:lnTo>
                <a:lnTo>
                  <a:pt x="11201" y="279400"/>
                </a:lnTo>
                <a:lnTo>
                  <a:pt x="12484" y="271779"/>
                </a:lnTo>
                <a:lnTo>
                  <a:pt x="12966" y="270509"/>
                </a:lnTo>
                <a:lnTo>
                  <a:pt x="13703" y="267970"/>
                </a:lnTo>
                <a:lnTo>
                  <a:pt x="14528" y="265429"/>
                </a:lnTo>
                <a:lnTo>
                  <a:pt x="17279" y="259079"/>
                </a:lnTo>
                <a:lnTo>
                  <a:pt x="20315" y="251459"/>
                </a:lnTo>
                <a:lnTo>
                  <a:pt x="23467" y="245109"/>
                </a:lnTo>
                <a:lnTo>
                  <a:pt x="26568" y="238759"/>
                </a:lnTo>
                <a:lnTo>
                  <a:pt x="28587" y="233679"/>
                </a:lnTo>
                <a:lnTo>
                  <a:pt x="30543" y="229870"/>
                </a:lnTo>
                <a:lnTo>
                  <a:pt x="32753" y="222250"/>
                </a:lnTo>
                <a:lnTo>
                  <a:pt x="33350" y="219709"/>
                </a:lnTo>
                <a:lnTo>
                  <a:pt x="33629" y="217170"/>
                </a:lnTo>
                <a:lnTo>
                  <a:pt x="33756" y="212090"/>
                </a:lnTo>
                <a:lnTo>
                  <a:pt x="35024" y="201929"/>
                </a:lnTo>
                <a:lnTo>
                  <a:pt x="36169" y="195579"/>
                </a:lnTo>
                <a:lnTo>
                  <a:pt x="37447" y="187959"/>
                </a:lnTo>
                <a:lnTo>
                  <a:pt x="38785" y="180340"/>
                </a:lnTo>
                <a:lnTo>
                  <a:pt x="41610" y="166370"/>
                </a:lnTo>
                <a:lnTo>
                  <a:pt x="44565" y="151129"/>
                </a:lnTo>
                <a:lnTo>
                  <a:pt x="47627" y="137159"/>
                </a:lnTo>
                <a:lnTo>
                  <a:pt x="50774" y="121920"/>
                </a:lnTo>
                <a:close/>
              </a:path>
              <a:path w="902970" h="812800">
                <a:moveTo>
                  <a:pt x="541427" y="1270"/>
                </a:moveTo>
                <a:lnTo>
                  <a:pt x="517244" y="1270"/>
                </a:lnTo>
                <a:lnTo>
                  <a:pt x="549287" y="3809"/>
                </a:lnTo>
                <a:lnTo>
                  <a:pt x="580847" y="8890"/>
                </a:lnTo>
                <a:lnTo>
                  <a:pt x="591108" y="11429"/>
                </a:lnTo>
                <a:lnTo>
                  <a:pt x="600900" y="16509"/>
                </a:lnTo>
                <a:lnTo>
                  <a:pt x="605891" y="17779"/>
                </a:lnTo>
                <a:lnTo>
                  <a:pt x="609917" y="21590"/>
                </a:lnTo>
                <a:lnTo>
                  <a:pt x="616664" y="24129"/>
                </a:lnTo>
                <a:lnTo>
                  <a:pt x="623104" y="27940"/>
                </a:lnTo>
                <a:lnTo>
                  <a:pt x="655815" y="55879"/>
                </a:lnTo>
                <a:lnTo>
                  <a:pt x="678169" y="93979"/>
                </a:lnTo>
                <a:lnTo>
                  <a:pt x="684745" y="106679"/>
                </a:lnTo>
                <a:lnTo>
                  <a:pt x="688174" y="113029"/>
                </a:lnTo>
                <a:lnTo>
                  <a:pt x="691811" y="119379"/>
                </a:lnTo>
                <a:lnTo>
                  <a:pt x="695741" y="125729"/>
                </a:lnTo>
                <a:lnTo>
                  <a:pt x="700049" y="130809"/>
                </a:lnTo>
                <a:lnTo>
                  <a:pt x="704675" y="137159"/>
                </a:lnTo>
                <a:lnTo>
                  <a:pt x="742135" y="171450"/>
                </a:lnTo>
                <a:lnTo>
                  <a:pt x="765911" y="189229"/>
                </a:lnTo>
                <a:lnTo>
                  <a:pt x="765733" y="189229"/>
                </a:lnTo>
                <a:lnTo>
                  <a:pt x="800750" y="236220"/>
                </a:lnTo>
                <a:lnTo>
                  <a:pt x="830376" y="287020"/>
                </a:lnTo>
                <a:lnTo>
                  <a:pt x="854379" y="341629"/>
                </a:lnTo>
                <a:lnTo>
                  <a:pt x="872858" y="397509"/>
                </a:lnTo>
                <a:lnTo>
                  <a:pt x="885731" y="454659"/>
                </a:lnTo>
                <a:lnTo>
                  <a:pt x="892937" y="513079"/>
                </a:lnTo>
                <a:lnTo>
                  <a:pt x="894425" y="558800"/>
                </a:lnTo>
                <a:lnTo>
                  <a:pt x="893384" y="586740"/>
                </a:lnTo>
                <a:lnTo>
                  <a:pt x="888441" y="629920"/>
                </a:lnTo>
                <a:lnTo>
                  <a:pt x="877643" y="673100"/>
                </a:lnTo>
                <a:lnTo>
                  <a:pt x="859572" y="712470"/>
                </a:lnTo>
                <a:lnTo>
                  <a:pt x="833334" y="746759"/>
                </a:lnTo>
                <a:lnTo>
                  <a:pt x="799503" y="773429"/>
                </a:lnTo>
                <a:lnTo>
                  <a:pt x="746251" y="796290"/>
                </a:lnTo>
                <a:lnTo>
                  <a:pt x="688679" y="803909"/>
                </a:lnTo>
                <a:lnTo>
                  <a:pt x="752223" y="803909"/>
                </a:lnTo>
                <a:lnTo>
                  <a:pt x="791067" y="788670"/>
                </a:lnTo>
                <a:lnTo>
                  <a:pt x="828917" y="763270"/>
                </a:lnTo>
                <a:lnTo>
                  <a:pt x="859251" y="730250"/>
                </a:lnTo>
                <a:lnTo>
                  <a:pt x="880757" y="689609"/>
                </a:lnTo>
                <a:lnTo>
                  <a:pt x="894087" y="646429"/>
                </a:lnTo>
                <a:lnTo>
                  <a:pt x="900809" y="601979"/>
                </a:lnTo>
                <a:lnTo>
                  <a:pt x="902778" y="558800"/>
                </a:lnTo>
                <a:lnTo>
                  <a:pt x="902687" y="542290"/>
                </a:lnTo>
                <a:lnTo>
                  <a:pt x="897722" y="482600"/>
                </a:lnTo>
                <a:lnTo>
                  <a:pt x="886753" y="424179"/>
                </a:lnTo>
                <a:lnTo>
                  <a:pt x="864078" y="350520"/>
                </a:lnTo>
                <a:lnTo>
                  <a:pt x="845234" y="306070"/>
                </a:lnTo>
                <a:lnTo>
                  <a:pt x="822713" y="264159"/>
                </a:lnTo>
                <a:lnTo>
                  <a:pt x="796603" y="224790"/>
                </a:lnTo>
                <a:lnTo>
                  <a:pt x="766991" y="187959"/>
                </a:lnTo>
                <a:lnTo>
                  <a:pt x="766787" y="187959"/>
                </a:lnTo>
                <a:lnTo>
                  <a:pt x="754801" y="179070"/>
                </a:lnTo>
                <a:lnTo>
                  <a:pt x="721017" y="151129"/>
                </a:lnTo>
                <a:lnTo>
                  <a:pt x="693229" y="118109"/>
                </a:lnTo>
                <a:lnTo>
                  <a:pt x="679636" y="92709"/>
                </a:lnTo>
                <a:lnTo>
                  <a:pt x="672901" y="80009"/>
                </a:lnTo>
                <a:lnTo>
                  <a:pt x="647368" y="44450"/>
                </a:lnTo>
                <a:lnTo>
                  <a:pt x="610641" y="20320"/>
                </a:lnTo>
                <a:lnTo>
                  <a:pt x="610920" y="20320"/>
                </a:lnTo>
                <a:lnTo>
                  <a:pt x="606590" y="16509"/>
                </a:lnTo>
                <a:lnTo>
                  <a:pt x="601662" y="13970"/>
                </a:lnTo>
                <a:lnTo>
                  <a:pt x="596671" y="12700"/>
                </a:lnTo>
                <a:lnTo>
                  <a:pt x="591654" y="10159"/>
                </a:lnTo>
                <a:lnTo>
                  <a:pt x="581266" y="7620"/>
                </a:lnTo>
                <a:lnTo>
                  <a:pt x="573391" y="5079"/>
                </a:lnTo>
                <a:lnTo>
                  <a:pt x="557475" y="2540"/>
                </a:lnTo>
                <a:lnTo>
                  <a:pt x="549465" y="2540"/>
                </a:lnTo>
                <a:lnTo>
                  <a:pt x="541427" y="1270"/>
                </a:lnTo>
                <a:close/>
              </a:path>
              <a:path w="902970" h="812800">
                <a:moveTo>
                  <a:pt x="533389" y="0"/>
                </a:moveTo>
                <a:lnTo>
                  <a:pt x="485038" y="0"/>
                </a:lnTo>
                <a:lnTo>
                  <a:pt x="485114" y="2540"/>
                </a:lnTo>
                <a:lnTo>
                  <a:pt x="501176" y="1270"/>
                </a:lnTo>
                <a:lnTo>
                  <a:pt x="541427" y="1270"/>
                </a:lnTo>
                <a:lnTo>
                  <a:pt x="53338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object 939"/>
          <p:cNvSpPr/>
          <p:nvPr/>
        </p:nvSpPr>
        <p:spPr>
          <a:xfrm>
            <a:off x="4190174" y="3089405"/>
            <a:ext cx="118668" cy="103654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object 940"/>
          <p:cNvSpPr/>
          <p:nvPr/>
        </p:nvSpPr>
        <p:spPr>
          <a:xfrm>
            <a:off x="4187939" y="3087717"/>
            <a:ext cx="121285" cy="107950"/>
          </a:xfrm>
          <a:custGeom>
            <a:avLst/>
            <a:gdLst/>
            <a:ahLst/>
            <a:cxnLst/>
            <a:rect l="l" t="t" r="r" b="b"/>
            <a:pathLst>
              <a:path w="121285" h="107950">
                <a:moveTo>
                  <a:pt x="34518" y="0"/>
                </a:moveTo>
                <a:lnTo>
                  <a:pt x="3275" y="27630"/>
                </a:lnTo>
                <a:lnTo>
                  <a:pt x="0" y="46820"/>
                </a:lnTo>
                <a:lnTo>
                  <a:pt x="1166" y="59769"/>
                </a:lnTo>
                <a:lnTo>
                  <a:pt x="18503" y="94445"/>
                </a:lnTo>
                <a:lnTo>
                  <a:pt x="39573" y="106967"/>
                </a:lnTo>
                <a:lnTo>
                  <a:pt x="41808" y="107183"/>
                </a:lnTo>
                <a:lnTo>
                  <a:pt x="48270" y="107526"/>
                </a:lnTo>
                <a:lnTo>
                  <a:pt x="61014" y="107590"/>
                </a:lnTo>
                <a:lnTo>
                  <a:pt x="67348" y="107462"/>
                </a:lnTo>
                <a:lnTo>
                  <a:pt x="75780" y="107195"/>
                </a:lnTo>
                <a:lnTo>
                  <a:pt x="84188" y="106776"/>
                </a:lnTo>
                <a:lnTo>
                  <a:pt x="105092" y="105621"/>
                </a:lnTo>
                <a:lnTo>
                  <a:pt x="109181" y="105481"/>
                </a:lnTo>
                <a:lnTo>
                  <a:pt x="113588" y="105202"/>
                </a:lnTo>
                <a:lnTo>
                  <a:pt x="117671" y="105202"/>
                </a:lnTo>
                <a:lnTo>
                  <a:pt x="117970" y="104605"/>
                </a:lnTo>
                <a:lnTo>
                  <a:pt x="115824" y="103449"/>
                </a:lnTo>
                <a:lnTo>
                  <a:pt x="109423" y="102420"/>
                </a:lnTo>
                <a:lnTo>
                  <a:pt x="106304" y="102103"/>
                </a:lnTo>
                <a:lnTo>
                  <a:pt x="50393" y="102103"/>
                </a:lnTo>
                <a:lnTo>
                  <a:pt x="40322" y="101404"/>
                </a:lnTo>
                <a:lnTo>
                  <a:pt x="9253" y="70524"/>
                </a:lnTo>
                <a:lnTo>
                  <a:pt x="3949" y="38654"/>
                </a:lnTo>
                <a:lnTo>
                  <a:pt x="5473" y="30487"/>
                </a:lnTo>
                <a:lnTo>
                  <a:pt x="8623" y="22931"/>
                </a:lnTo>
                <a:lnTo>
                  <a:pt x="11811" y="15400"/>
                </a:lnTo>
                <a:lnTo>
                  <a:pt x="16560" y="8339"/>
                </a:lnTo>
                <a:lnTo>
                  <a:pt x="22342" y="2865"/>
                </a:lnTo>
                <a:lnTo>
                  <a:pt x="22186" y="2865"/>
                </a:lnTo>
                <a:lnTo>
                  <a:pt x="22517" y="2700"/>
                </a:lnTo>
                <a:lnTo>
                  <a:pt x="22957" y="2700"/>
                </a:lnTo>
                <a:lnTo>
                  <a:pt x="30251" y="1138"/>
                </a:lnTo>
                <a:lnTo>
                  <a:pt x="52604" y="1138"/>
                </a:lnTo>
                <a:lnTo>
                  <a:pt x="47180" y="630"/>
                </a:lnTo>
                <a:lnTo>
                  <a:pt x="40867" y="170"/>
                </a:lnTo>
                <a:lnTo>
                  <a:pt x="34518" y="0"/>
                </a:lnTo>
                <a:close/>
              </a:path>
              <a:path w="121285" h="107950">
                <a:moveTo>
                  <a:pt x="117671" y="105202"/>
                </a:moveTo>
                <a:lnTo>
                  <a:pt x="113588" y="105202"/>
                </a:lnTo>
                <a:lnTo>
                  <a:pt x="117233" y="106078"/>
                </a:lnTo>
                <a:lnTo>
                  <a:pt x="117671" y="105202"/>
                </a:lnTo>
                <a:close/>
              </a:path>
              <a:path w="121285" h="107950">
                <a:moveTo>
                  <a:pt x="84010" y="101226"/>
                </a:moveTo>
                <a:lnTo>
                  <a:pt x="58839" y="101773"/>
                </a:lnTo>
                <a:lnTo>
                  <a:pt x="50393" y="102103"/>
                </a:lnTo>
                <a:lnTo>
                  <a:pt x="106304" y="102103"/>
                </a:lnTo>
                <a:lnTo>
                  <a:pt x="105181" y="101988"/>
                </a:lnTo>
                <a:lnTo>
                  <a:pt x="100926" y="101646"/>
                </a:lnTo>
                <a:lnTo>
                  <a:pt x="96697" y="101468"/>
                </a:lnTo>
                <a:lnTo>
                  <a:pt x="84010" y="101226"/>
                </a:lnTo>
                <a:close/>
              </a:path>
              <a:path w="121285" h="107950">
                <a:moveTo>
                  <a:pt x="52604" y="1138"/>
                </a:moveTo>
                <a:lnTo>
                  <a:pt x="30251" y="1138"/>
                </a:lnTo>
                <a:lnTo>
                  <a:pt x="38735" y="1557"/>
                </a:lnTo>
                <a:lnTo>
                  <a:pt x="55359" y="3055"/>
                </a:lnTo>
                <a:lnTo>
                  <a:pt x="96412" y="11499"/>
                </a:lnTo>
                <a:lnTo>
                  <a:pt x="120650" y="18232"/>
                </a:lnTo>
                <a:lnTo>
                  <a:pt x="121132" y="16657"/>
                </a:lnTo>
                <a:lnTo>
                  <a:pt x="72186" y="4364"/>
                </a:lnTo>
                <a:lnTo>
                  <a:pt x="55587" y="1417"/>
                </a:lnTo>
                <a:lnTo>
                  <a:pt x="52604" y="1138"/>
                </a:lnTo>
                <a:close/>
              </a:path>
              <a:path w="121285" h="107950">
                <a:moveTo>
                  <a:pt x="22517" y="2700"/>
                </a:moveTo>
                <a:lnTo>
                  <a:pt x="22186" y="2865"/>
                </a:lnTo>
                <a:lnTo>
                  <a:pt x="22388" y="2822"/>
                </a:lnTo>
                <a:lnTo>
                  <a:pt x="22517" y="2700"/>
                </a:lnTo>
                <a:close/>
              </a:path>
              <a:path w="121285" h="107950">
                <a:moveTo>
                  <a:pt x="22388" y="2822"/>
                </a:moveTo>
                <a:lnTo>
                  <a:pt x="22186" y="2865"/>
                </a:lnTo>
                <a:lnTo>
                  <a:pt x="22342" y="2865"/>
                </a:lnTo>
                <a:close/>
              </a:path>
              <a:path w="121285" h="107950">
                <a:moveTo>
                  <a:pt x="22957" y="2700"/>
                </a:moveTo>
                <a:lnTo>
                  <a:pt x="22517" y="2700"/>
                </a:lnTo>
                <a:lnTo>
                  <a:pt x="22388" y="2822"/>
                </a:lnTo>
                <a:lnTo>
                  <a:pt x="22957" y="270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object 941"/>
          <p:cNvSpPr/>
          <p:nvPr/>
        </p:nvSpPr>
        <p:spPr>
          <a:xfrm>
            <a:off x="4270344" y="3081426"/>
            <a:ext cx="156329" cy="288798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object 942"/>
          <p:cNvSpPr/>
          <p:nvPr/>
        </p:nvSpPr>
        <p:spPr>
          <a:xfrm>
            <a:off x="4268685" y="3079775"/>
            <a:ext cx="160020" cy="292735"/>
          </a:xfrm>
          <a:custGeom>
            <a:avLst/>
            <a:gdLst/>
            <a:ahLst/>
            <a:cxnLst/>
            <a:rect l="l" t="t" r="r" b="b"/>
            <a:pathLst>
              <a:path w="160020" h="292735">
                <a:moveTo>
                  <a:pt x="37947" y="38569"/>
                </a:moveTo>
                <a:lnTo>
                  <a:pt x="37122" y="38633"/>
                </a:lnTo>
                <a:lnTo>
                  <a:pt x="37401" y="42468"/>
                </a:lnTo>
                <a:lnTo>
                  <a:pt x="37947" y="54813"/>
                </a:lnTo>
                <a:lnTo>
                  <a:pt x="38098" y="59414"/>
                </a:lnTo>
                <a:lnTo>
                  <a:pt x="38125" y="78666"/>
                </a:lnTo>
                <a:lnTo>
                  <a:pt x="37980" y="87110"/>
                </a:lnTo>
                <a:lnTo>
                  <a:pt x="37107" y="101688"/>
                </a:lnTo>
                <a:lnTo>
                  <a:pt x="35451" y="114986"/>
                </a:lnTo>
                <a:lnTo>
                  <a:pt x="32765" y="126212"/>
                </a:lnTo>
                <a:lnTo>
                  <a:pt x="28920" y="138157"/>
                </a:lnTo>
                <a:lnTo>
                  <a:pt x="24249" y="153290"/>
                </a:lnTo>
                <a:lnTo>
                  <a:pt x="11025" y="198618"/>
                </a:lnTo>
                <a:lnTo>
                  <a:pt x="1880" y="237890"/>
                </a:lnTo>
                <a:lnTo>
                  <a:pt x="1660" y="241751"/>
                </a:lnTo>
                <a:lnTo>
                  <a:pt x="1008" y="249816"/>
                </a:lnTo>
                <a:lnTo>
                  <a:pt x="307" y="260132"/>
                </a:lnTo>
                <a:lnTo>
                  <a:pt x="126" y="266242"/>
                </a:lnTo>
                <a:lnTo>
                  <a:pt x="0" y="276174"/>
                </a:lnTo>
                <a:lnTo>
                  <a:pt x="342" y="281393"/>
                </a:lnTo>
                <a:lnTo>
                  <a:pt x="1841" y="287274"/>
                </a:lnTo>
                <a:lnTo>
                  <a:pt x="2489" y="288912"/>
                </a:lnTo>
                <a:lnTo>
                  <a:pt x="4356" y="291325"/>
                </a:lnTo>
                <a:lnTo>
                  <a:pt x="5664" y="292112"/>
                </a:lnTo>
                <a:lnTo>
                  <a:pt x="7848" y="292112"/>
                </a:lnTo>
                <a:lnTo>
                  <a:pt x="8496" y="291896"/>
                </a:lnTo>
                <a:lnTo>
                  <a:pt x="9740" y="290880"/>
                </a:lnTo>
                <a:lnTo>
                  <a:pt x="9923" y="290449"/>
                </a:lnTo>
                <a:lnTo>
                  <a:pt x="6210" y="290449"/>
                </a:lnTo>
                <a:lnTo>
                  <a:pt x="5496" y="290055"/>
                </a:lnTo>
                <a:lnTo>
                  <a:pt x="3644" y="287731"/>
                </a:lnTo>
                <a:lnTo>
                  <a:pt x="2819" y="285153"/>
                </a:lnTo>
                <a:lnTo>
                  <a:pt x="1841" y="278638"/>
                </a:lnTo>
                <a:lnTo>
                  <a:pt x="1722" y="276174"/>
                </a:lnTo>
                <a:lnTo>
                  <a:pt x="1845" y="263956"/>
                </a:lnTo>
                <a:lnTo>
                  <a:pt x="1961" y="260132"/>
                </a:lnTo>
                <a:lnTo>
                  <a:pt x="2663" y="249816"/>
                </a:lnTo>
                <a:lnTo>
                  <a:pt x="3307" y="241751"/>
                </a:lnTo>
                <a:lnTo>
                  <a:pt x="3521" y="237890"/>
                </a:lnTo>
                <a:lnTo>
                  <a:pt x="18183" y="179504"/>
                </a:lnTo>
                <a:lnTo>
                  <a:pt x="34340" y="126733"/>
                </a:lnTo>
                <a:lnTo>
                  <a:pt x="37079" y="115267"/>
                </a:lnTo>
                <a:lnTo>
                  <a:pt x="38778" y="101547"/>
                </a:lnTo>
                <a:lnTo>
                  <a:pt x="39628" y="87048"/>
                </a:lnTo>
                <a:lnTo>
                  <a:pt x="39766" y="78666"/>
                </a:lnTo>
                <a:lnTo>
                  <a:pt x="39694" y="59414"/>
                </a:lnTo>
                <a:lnTo>
                  <a:pt x="39319" y="48560"/>
                </a:lnTo>
                <a:lnTo>
                  <a:pt x="38943" y="41213"/>
                </a:lnTo>
                <a:lnTo>
                  <a:pt x="38793" y="38836"/>
                </a:lnTo>
                <a:lnTo>
                  <a:pt x="37947" y="38569"/>
                </a:lnTo>
                <a:close/>
              </a:path>
              <a:path w="160020" h="292735">
                <a:moveTo>
                  <a:pt x="59270" y="217373"/>
                </a:moveTo>
                <a:lnTo>
                  <a:pt x="55956" y="217373"/>
                </a:lnTo>
                <a:lnTo>
                  <a:pt x="52489" y="217550"/>
                </a:lnTo>
                <a:lnTo>
                  <a:pt x="15151" y="235318"/>
                </a:lnTo>
                <a:lnTo>
                  <a:pt x="8026" y="272567"/>
                </a:lnTo>
                <a:lnTo>
                  <a:pt x="8818" y="278638"/>
                </a:lnTo>
                <a:lnTo>
                  <a:pt x="8943" y="287731"/>
                </a:lnTo>
                <a:lnTo>
                  <a:pt x="6210" y="290449"/>
                </a:lnTo>
                <a:lnTo>
                  <a:pt x="9923" y="290449"/>
                </a:lnTo>
                <a:lnTo>
                  <a:pt x="10089" y="290055"/>
                </a:lnTo>
                <a:lnTo>
                  <a:pt x="10591" y="287832"/>
                </a:lnTo>
                <a:lnTo>
                  <a:pt x="10667" y="279971"/>
                </a:lnTo>
                <a:lnTo>
                  <a:pt x="9692" y="272567"/>
                </a:lnTo>
                <a:lnTo>
                  <a:pt x="9808" y="261035"/>
                </a:lnTo>
                <a:lnTo>
                  <a:pt x="28381" y="225493"/>
                </a:lnTo>
                <a:lnTo>
                  <a:pt x="56019" y="219011"/>
                </a:lnTo>
                <a:lnTo>
                  <a:pt x="75374" y="219011"/>
                </a:lnTo>
                <a:lnTo>
                  <a:pt x="75187" y="218950"/>
                </a:lnTo>
                <a:lnTo>
                  <a:pt x="59270" y="217373"/>
                </a:lnTo>
                <a:close/>
              </a:path>
              <a:path w="160020" h="292735">
                <a:moveTo>
                  <a:pt x="130494" y="267106"/>
                </a:moveTo>
                <a:lnTo>
                  <a:pt x="128041" y="267106"/>
                </a:lnTo>
                <a:lnTo>
                  <a:pt x="127787" y="267893"/>
                </a:lnTo>
                <a:lnTo>
                  <a:pt x="127914" y="268147"/>
                </a:lnTo>
                <a:lnTo>
                  <a:pt x="129387" y="268173"/>
                </a:lnTo>
                <a:lnTo>
                  <a:pt x="130149" y="267677"/>
                </a:lnTo>
                <a:lnTo>
                  <a:pt x="130494" y="267106"/>
                </a:lnTo>
                <a:close/>
              </a:path>
              <a:path w="160020" h="292735">
                <a:moveTo>
                  <a:pt x="127585" y="267819"/>
                </a:moveTo>
                <a:lnTo>
                  <a:pt x="127787" y="267893"/>
                </a:lnTo>
                <a:lnTo>
                  <a:pt x="127585" y="267819"/>
                </a:lnTo>
                <a:close/>
              </a:path>
              <a:path w="160020" h="292735">
                <a:moveTo>
                  <a:pt x="128041" y="267106"/>
                </a:moveTo>
                <a:lnTo>
                  <a:pt x="127457" y="267690"/>
                </a:lnTo>
                <a:lnTo>
                  <a:pt x="127585" y="267819"/>
                </a:lnTo>
                <a:lnTo>
                  <a:pt x="127787" y="267893"/>
                </a:lnTo>
                <a:lnTo>
                  <a:pt x="128041" y="267106"/>
                </a:lnTo>
                <a:close/>
              </a:path>
              <a:path w="160020" h="292735">
                <a:moveTo>
                  <a:pt x="75374" y="219011"/>
                </a:moveTo>
                <a:lnTo>
                  <a:pt x="59270" y="219011"/>
                </a:lnTo>
                <a:lnTo>
                  <a:pt x="76837" y="221010"/>
                </a:lnTo>
                <a:lnTo>
                  <a:pt x="90895" y="226272"/>
                </a:lnTo>
                <a:lnTo>
                  <a:pt x="118706" y="254317"/>
                </a:lnTo>
                <a:lnTo>
                  <a:pt x="123774" y="263347"/>
                </a:lnTo>
                <a:lnTo>
                  <a:pt x="125929" y="266560"/>
                </a:lnTo>
                <a:lnTo>
                  <a:pt x="126618" y="267462"/>
                </a:lnTo>
                <a:lnTo>
                  <a:pt x="127585" y="267819"/>
                </a:lnTo>
                <a:lnTo>
                  <a:pt x="127469" y="267677"/>
                </a:lnTo>
                <a:lnTo>
                  <a:pt x="128041" y="267106"/>
                </a:lnTo>
                <a:lnTo>
                  <a:pt x="130494" y="267106"/>
                </a:lnTo>
                <a:lnTo>
                  <a:pt x="130700" y="266763"/>
                </a:lnTo>
                <a:lnTo>
                  <a:pt x="128384" y="266763"/>
                </a:lnTo>
                <a:lnTo>
                  <a:pt x="128548" y="266560"/>
                </a:lnTo>
                <a:lnTo>
                  <a:pt x="128485" y="266382"/>
                </a:lnTo>
                <a:lnTo>
                  <a:pt x="127927" y="266242"/>
                </a:lnTo>
                <a:lnTo>
                  <a:pt x="127076" y="265404"/>
                </a:lnTo>
                <a:lnTo>
                  <a:pt x="126149" y="263956"/>
                </a:lnTo>
                <a:lnTo>
                  <a:pt x="121661" y="256284"/>
                </a:lnTo>
                <a:lnTo>
                  <a:pt x="119408" y="252395"/>
                </a:lnTo>
                <a:lnTo>
                  <a:pt x="114294" y="244745"/>
                </a:lnTo>
                <a:lnTo>
                  <a:pt x="107619" y="236842"/>
                </a:lnTo>
                <a:lnTo>
                  <a:pt x="99075" y="229421"/>
                </a:lnTo>
                <a:lnTo>
                  <a:pt x="88360" y="223212"/>
                </a:lnTo>
                <a:lnTo>
                  <a:pt x="75374" y="219011"/>
                </a:lnTo>
                <a:close/>
              </a:path>
              <a:path w="160020" h="292735">
                <a:moveTo>
                  <a:pt x="128600" y="266496"/>
                </a:moveTo>
                <a:lnTo>
                  <a:pt x="128384" y="266763"/>
                </a:lnTo>
                <a:lnTo>
                  <a:pt x="128587" y="266560"/>
                </a:lnTo>
                <a:close/>
              </a:path>
              <a:path w="160020" h="292735">
                <a:moveTo>
                  <a:pt x="128600" y="266496"/>
                </a:moveTo>
                <a:lnTo>
                  <a:pt x="128384" y="266763"/>
                </a:lnTo>
                <a:lnTo>
                  <a:pt x="130700" y="266763"/>
                </a:lnTo>
                <a:lnTo>
                  <a:pt x="130823" y="266560"/>
                </a:lnTo>
                <a:lnTo>
                  <a:pt x="128866" y="266560"/>
                </a:lnTo>
                <a:lnTo>
                  <a:pt x="128600" y="266496"/>
                </a:lnTo>
                <a:close/>
              </a:path>
              <a:path w="160020" h="292735">
                <a:moveTo>
                  <a:pt x="159637" y="64490"/>
                </a:moveTo>
                <a:lnTo>
                  <a:pt x="158114" y="64490"/>
                </a:lnTo>
                <a:lnTo>
                  <a:pt x="158813" y="64935"/>
                </a:lnTo>
                <a:lnTo>
                  <a:pt x="157899" y="64935"/>
                </a:lnTo>
                <a:lnTo>
                  <a:pt x="140975" y="116538"/>
                </a:lnTo>
                <a:lnTo>
                  <a:pt x="134757" y="155565"/>
                </a:lnTo>
                <a:lnTo>
                  <a:pt x="131622" y="185737"/>
                </a:lnTo>
                <a:lnTo>
                  <a:pt x="132184" y="198618"/>
                </a:lnTo>
                <a:lnTo>
                  <a:pt x="132526" y="208768"/>
                </a:lnTo>
                <a:lnTo>
                  <a:pt x="132727" y="217373"/>
                </a:lnTo>
                <a:lnTo>
                  <a:pt x="132799" y="232968"/>
                </a:lnTo>
                <a:lnTo>
                  <a:pt x="132697" y="240513"/>
                </a:lnTo>
                <a:lnTo>
                  <a:pt x="128866" y="266560"/>
                </a:lnTo>
                <a:lnTo>
                  <a:pt x="130823" y="266560"/>
                </a:lnTo>
                <a:lnTo>
                  <a:pt x="134318" y="240513"/>
                </a:lnTo>
                <a:lnTo>
                  <a:pt x="134205" y="209951"/>
                </a:lnTo>
                <a:lnTo>
                  <a:pt x="133825" y="198618"/>
                </a:lnTo>
                <a:lnTo>
                  <a:pt x="133261" y="185864"/>
                </a:lnTo>
                <a:lnTo>
                  <a:pt x="132435" y="185800"/>
                </a:lnTo>
                <a:lnTo>
                  <a:pt x="133261" y="185762"/>
                </a:lnTo>
                <a:lnTo>
                  <a:pt x="137930" y="144321"/>
                </a:lnTo>
                <a:lnTo>
                  <a:pt x="148445" y="92309"/>
                </a:lnTo>
                <a:lnTo>
                  <a:pt x="159638" y="65176"/>
                </a:lnTo>
                <a:lnTo>
                  <a:pt x="159637" y="64490"/>
                </a:lnTo>
                <a:close/>
              </a:path>
              <a:path w="160020" h="292735">
                <a:moveTo>
                  <a:pt x="133261" y="185762"/>
                </a:moveTo>
                <a:lnTo>
                  <a:pt x="132435" y="185800"/>
                </a:lnTo>
                <a:lnTo>
                  <a:pt x="133261" y="185864"/>
                </a:lnTo>
                <a:close/>
              </a:path>
              <a:path w="160020" h="292735">
                <a:moveTo>
                  <a:pt x="157987" y="64752"/>
                </a:moveTo>
                <a:lnTo>
                  <a:pt x="157899" y="64935"/>
                </a:lnTo>
                <a:lnTo>
                  <a:pt x="157987" y="64752"/>
                </a:lnTo>
                <a:close/>
              </a:path>
              <a:path w="160020" h="292735">
                <a:moveTo>
                  <a:pt x="158114" y="64490"/>
                </a:moveTo>
                <a:lnTo>
                  <a:pt x="157987" y="64935"/>
                </a:lnTo>
                <a:lnTo>
                  <a:pt x="158813" y="64935"/>
                </a:lnTo>
                <a:lnTo>
                  <a:pt x="158114" y="64490"/>
                </a:lnTo>
                <a:close/>
              </a:path>
              <a:path w="160020" h="292735">
                <a:moveTo>
                  <a:pt x="159588" y="38569"/>
                </a:moveTo>
                <a:lnTo>
                  <a:pt x="158813" y="38569"/>
                </a:lnTo>
                <a:lnTo>
                  <a:pt x="158013" y="38773"/>
                </a:lnTo>
                <a:lnTo>
                  <a:pt x="157987" y="64752"/>
                </a:lnTo>
                <a:lnTo>
                  <a:pt x="158114" y="64490"/>
                </a:lnTo>
                <a:lnTo>
                  <a:pt x="159637" y="64490"/>
                </a:lnTo>
                <a:lnTo>
                  <a:pt x="159588" y="38569"/>
                </a:lnTo>
                <a:close/>
              </a:path>
              <a:path w="160020" h="292735">
                <a:moveTo>
                  <a:pt x="38773" y="38506"/>
                </a:moveTo>
                <a:lnTo>
                  <a:pt x="37947" y="38569"/>
                </a:lnTo>
                <a:lnTo>
                  <a:pt x="38734" y="38836"/>
                </a:lnTo>
                <a:lnTo>
                  <a:pt x="38773" y="38506"/>
                </a:lnTo>
                <a:close/>
              </a:path>
              <a:path w="160020" h="292735">
                <a:moveTo>
                  <a:pt x="38785" y="38706"/>
                </a:moveTo>
                <a:lnTo>
                  <a:pt x="38734" y="38836"/>
                </a:lnTo>
                <a:lnTo>
                  <a:pt x="38785" y="38706"/>
                </a:lnTo>
                <a:close/>
              </a:path>
              <a:path w="160020" h="292735">
                <a:moveTo>
                  <a:pt x="157987" y="38683"/>
                </a:moveTo>
                <a:close/>
              </a:path>
              <a:path w="160020" h="292735">
                <a:moveTo>
                  <a:pt x="158813" y="38569"/>
                </a:moveTo>
                <a:lnTo>
                  <a:pt x="157987" y="38569"/>
                </a:lnTo>
                <a:lnTo>
                  <a:pt x="158013" y="38773"/>
                </a:lnTo>
                <a:lnTo>
                  <a:pt x="158813" y="38569"/>
                </a:lnTo>
                <a:close/>
              </a:path>
              <a:path w="160020" h="292735">
                <a:moveTo>
                  <a:pt x="38864" y="38506"/>
                </a:moveTo>
                <a:lnTo>
                  <a:pt x="38785" y="38706"/>
                </a:lnTo>
                <a:lnTo>
                  <a:pt x="38864" y="38506"/>
                </a:lnTo>
                <a:close/>
              </a:path>
              <a:path w="160020" h="292735">
                <a:moveTo>
                  <a:pt x="116285" y="1650"/>
                </a:moveTo>
                <a:lnTo>
                  <a:pt x="99174" y="1650"/>
                </a:lnTo>
                <a:lnTo>
                  <a:pt x="103543" y="1790"/>
                </a:lnTo>
                <a:lnTo>
                  <a:pt x="108229" y="2032"/>
                </a:lnTo>
                <a:lnTo>
                  <a:pt x="148564" y="21234"/>
                </a:lnTo>
                <a:lnTo>
                  <a:pt x="157987" y="38683"/>
                </a:lnTo>
                <a:lnTo>
                  <a:pt x="159588" y="38569"/>
                </a:lnTo>
                <a:lnTo>
                  <a:pt x="159588" y="38303"/>
                </a:lnTo>
                <a:lnTo>
                  <a:pt x="134170" y="7250"/>
                </a:lnTo>
                <a:lnTo>
                  <a:pt x="122647" y="2653"/>
                </a:lnTo>
                <a:lnTo>
                  <a:pt x="116285" y="1650"/>
                </a:lnTo>
                <a:close/>
              </a:path>
              <a:path w="160020" h="292735">
                <a:moveTo>
                  <a:pt x="99212" y="0"/>
                </a:moveTo>
                <a:lnTo>
                  <a:pt x="95084" y="0"/>
                </a:lnTo>
                <a:lnTo>
                  <a:pt x="83650" y="429"/>
                </a:lnTo>
                <a:lnTo>
                  <a:pt x="45740" y="19870"/>
                </a:lnTo>
                <a:lnTo>
                  <a:pt x="37122" y="38633"/>
                </a:lnTo>
                <a:lnTo>
                  <a:pt x="38773" y="38506"/>
                </a:lnTo>
                <a:lnTo>
                  <a:pt x="65622" y="5824"/>
                </a:lnTo>
                <a:lnTo>
                  <a:pt x="95084" y="1650"/>
                </a:lnTo>
                <a:lnTo>
                  <a:pt x="116285" y="1650"/>
                </a:lnTo>
                <a:lnTo>
                  <a:pt x="108305" y="393"/>
                </a:lnTo>
                <a:lnTo>
                  <a:pt x="103606" y="139"/>
                </a:lnTo>
                <a:lnTo>
                  <a:pt x="9921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object 943"/>
          <p:cNvSpPr/>
          <p:nvPr/>
        </p:nvSpPr>
        <p:spPr>
          <a:xfrm>
            <a:off x="4168190" y="3237014"/>
            <a:ext cx="123062" cy="92290"/>
          </a:xfrm>
          <a:prstGeom prst="rect">
            <a:avLst/>
          </a:prstGeom>
          <a:blipFill>
            <a:blip r:embed="rId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object 944"/>
          <p:cNvSpPr/>
          <p:nvPr/>
        </p:nvSpPr>
        <p:spPr>
          <a:xfrm>
            <a:off x="4165371" y="3236188"/>
            <a:ext cx="126364" cy="96520"/>
          </a:xfrm>
          <a:custGeom>
            <a:avLst/>
            <a:gdLst/>
            <a:ahLst/>
            <a:cxnLst/>
            <a:rect l="l" t="t" r="r" b="b"/>
            <a:pathLst>
              <a:path w="126364" h="96520">
                <a:moveTo>
                  <a:pt x="125882" y="0"/>
                </a:moveTo>
                <a:lnTo>
                  <a:pt x="33273" y="63"/>
                </a:lnTo>
                <a:lnTo>
                  <a:pt x="3873" y="26619"/>
                </a:lnTo>
                <a:lnTo>
                  <a:pt x="0" y="50749"/>
                </a:lnTo>
                <a:lnTo>
                  <a:pt x="1142" y="58800"/>
                </a:lnTo>
                <a:lnTo>
                  <a:pt x="22859" y="92760"/>
                </a:lnTo>
                <a:lnTo>
                  <a:pt x="34721" y="96100"/>
                </a:lnTo>
                <a:lnTo>
                  <a:pt x="37744" y="95897"/>
                </a:lnTo>
                <a:lnTo>
                  <a:pt x="43611" y="95389"/>
                </a:lnTo>
                <a:lnTo>
                  <a:pt x="70789" y="92659"/>
                </a:lnTo>
                <a:lnTo>
                  <a:pt x="78524" y="91986"/>
                </a:lnTo>
                <a:lnTo>
                  <a:pt x="82397" y="91605"/>
                </a:lnTo>
                <a:lnTo>
                  <a:pt x="90119" y="91122"/>
                </a:lnTo>
                <a:lnTo>
                  <a:pt x="93916" y="90982"/>
                </a:lnTo>
                <a:lnTo>
                  <a:pt x="97980" y="90728"/>
                </a:lnTo>
                <a:lnTo>
                  <a:pt x="101809" y="90728"/>
                </a:lnTo>
                <a:lnTo>
                  <a:pt x="102012" y="90322"/>
                </a:lnTo>
                <a:lnTo>
                  <a:pt x="101964" y="90119"/>
                </a:lnTo>
                <a:lnTo>
                  <a:pt x="33096" y="90119"/>
                </a:lnTo>
                <a:lnTo>
                  <a:pt x="29108" y="89293"/>
                </a:lnTo>
                <a:lnTo>
                  <a:pt x="5016" y="50558"/>
                </a:lnTo>
                <a:lnTo>
                  <a:pt x="4749" y="42824"/>
                </a:lnTo>
                <a:lnTo>
                  <a:pt x="7746" y="28206"/>
                </a:lnTo>
                <a:lnTo>
                  <a:pt x="33763" y="1650"/>
                </a:lnTo>
                <a:lnTo>
                  <a:pt x="33591" y="1650"/>
                </a:lnTo>
                <a:lnTo>
                  <a:pt x="33845" y="1612"/>
                </a:lnTo>
                <a:lnTo>
                  <a:pt x="125882" y="1612"/>
                </a:lnTo>
                <a:lnTo>
                  <a:pt x="125882" y="0"/>
                </a:lnTo>
                <a:close/>
              </a:path>
              <a:path w="126364" h="96520">
                <a:moveTo>
                  <a:pt x="101809" y="90728"/>
                </a:moveTo>
                <a:lnTo>
                  <a:pt x="97980" y="90728"/>
                </a:lnTo>
                <a:lnTo>
                  <a:pt x="101345" y="91655"/>
                </a:lnTo>
                <a:lnTo>
                  <a:pt x="101809" y="90728"/>
                </a:lnTo>
                <a:close/>
              </a:path>
              <a:path w="126364" h="96520">
                <a:moveTo>
                  <a:pt x="86207" y="87388"/>
                </a:moveTo>
                <a:lnTo>
                  <a:pt x="70434" y="87414"/>
                </a:lnTo>
                <a:lnTo>
                  <a:pt x="62585" y="87833"/>
                </a:lnTo>
                <a:lnTo>
                  <a:pt x="54762" y="88392"/>
                </a:lnTo>
                <a:lnTo>
                  <a:pt x="37261" y="89877"/>
                </a:lnTo>
                <a:lnTo>
                  <a:pt x="34429" y="90093"/>
                </a:lnTo>
                <a:lnTo>
                  <a:pt x="33096" y="90119"/>
                </a:lnTo>
                <a:lnTo>
                  <a:pt x="101964" y="90119"/>
                </a:lnTo>
                <a:lnTo>
                  <a:pt x="90169" y="87744"/>
                </a:lnTo>
                <a:lnTo>
                  <a:pt x="86207" y="87388"/>
                </a:lnTo>
                <a:close/>
              </a:path>
              <a:path w="126364" h="96520">
                <a:moveTo>
                  <a:pt x="33845" y="1612"/>
                </a:moveTo>
                <a:lnTo>
                  <a:pt x="33591" y="1650"/>
                </a:lnTo>
                <a:lnTo>
                  <a:pt x="33763" y="1650"/>
                </a:lnTo>
                <a:close/>
              </a:path>
              <a:path w="126364" h="96520">
                <a:moveTo>
                  <a:pt x="125882" y="1612"/>
                </a:moveTo>
                <a:lnTo>
                  <a:pt x="33845" y="1612"/>
                </a:lnTo>
                <a:lnTo>
                  <a:pt x="125882" y="165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object 945"/>
          <p:cNvSpPr/>
          <p:nvPr/>
        </p:nvSpPr>
        <p:spPr>
          <a:xfrm>
            <a:off x="4168190" y="3351288"/>
            <a:ext cx="94500" cy="83502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object 946"/>
          <p:cNvSpPr/>
          <p:nvPr/>
        </p:nvSpPr>
        <p:spPr>
          <a:xfrm>
            <a:off x="4166095" y="3349574"/>
            <a:ext cx="97155" cy="87630"/>
          </a:xfrm>
          <a:custGeom>
            <a:avLst/>
            <a:gdLst/>
            <a:ahLst/>
            <a:cxnLst/>
            <a:rect l="l" t="t" r="r" b="b"/>
            <a:pathLst>
              <a:path w="97154" h="87629">
                <a:moveTo>
                  <a:pt x="30669" y="0"/>
                </a:moveTo>
                <a:lnTo>
                  <a:pt x="1358" y="27393"/>
                </a:lnTo>
                <a:lnTo>
                  <a:pt x="494" y="30797"/>
                </a:lnTo>
                <a:lnTo>
                  <a:pt x="88" y="34277"/>
                </a:lnTo>
                <a:lnTo>
                  <a:pt x="0" y="41160"/>
                </a:lnTo>
                <a:lnTo>
                  <a:pt x="151" y="44615"/>
                </a:lnTo>
                <a:lnTo>
                  <a:pt x="21932" y="84442"/>
                </a:lnTo>
                <a:lnTo>
                  <a:pt x="28612" y="87502"/>
                </a:lnTo>
                <a:lnTo>
                  <a:pt x="30949" y="87502"/>
                </a:lnTo>
                <a:lnTo>
                  <a:pt x="33133" y="87363"/>
                </a:lnTo>
                <a:lnTo>
                  <a:pt x="34657" y="86918"/>
                </a:lnTo>
                <a:lnTo>
                  <a:pt x="36372" y="86512"/>
                </a:lnTo>
                <a:lnTo>
                  <a:pt x="38035" y="86080"/>
                </a:lnTo>
                <a:lnTo>
                  <a:pt x="39661" y="85610"/>
                </a:lnTo>
                <a:lnTo>
                  <a:pt x="47713" y="83197"/>
                </a:lnTo>
                <a:lnTo>
                  <a:pt x="48446" y="82956"/>
                </a:lnTo>
                <a:lnTo>
                  <a:pt x="29819" y="82956"/>
                </a:lnTo>
                <a:lnTo>
                  <a:pt x="28345" y="82511"/>
                </a:lnTo>
                <a:lnTo>
                  <a:pt x="4774" y="47485"/>
                </a:lnTo>
                <a:lnTo>
                  <a:pt x="3984" y="34277"/>
                </a:lnTo>
                <a:lnTo>
                  <a:pt x="5371" y="28371"/>
                </a:lnTo>
                <a:lnTo>
                  <a:pt x="6768" y="22199"/>
                </a:lnTo>
                <a:lnTo>
                  <a:pt x="9841" y="16471"/>
                </a:lnTo>
                <a:lnTo>
                  <a:pt x="14413" y="12128"/>
                </a:lnTo>
                <a:lnTo>
                  <a:pt x="18909" y="7810"/>
                </a:lnTo>
                <a:lnTo>
                  <a:pt x="24916" y="4686"/>
                </a:lnTo>
                <a:lnTo>
                  <a:pt x="30816" y="3441"/>
                </a:lnTo>
                <a:lnTo>
                  <a:pt x="30669" y="3441"/>
                </a:lnTo>
                <a:lnTo>
                  <a:pt x="30936" y="3416"/>
                </a:lnTo>
                <a:lnTo>
                  <a:pt x="33398" y="3416"/>
                </a:lnTo>
                <a:lnTo>
                  <a:pt x="96595" y="2540"/>
                </a:lnTo>
                <a:lnTo>
                  <a:pt x="96595" y="889"/>
                </a:lnTo>
                <a:lnTo>
                  <a:pt x="30669" y="0"/>
                </a:lnTo>
                <a:close/>
              </a:path>
              <a:path w="97154" h="87629">
                <a:moveTo>
                  <a:pt x="77202" y="71018"/>
                </a:moveTo>
                <a:lnTo>
                  <a:pt x="46240" y="78752"/>
                </a:lnTo>
                <a:lnTo>
                  <a:pt x="36778" y="81635"/>
                </a:lnTo>
                <a:lnTo>
                  <a:pt x="33705" y="82448"/>
                </a:lnTo>
                <a:lnTo>
                  <a:pt x="31978" y="82854"/>
                </a:lnTo>
                <a:lnTo>
                  <a:pt x="29819" y="82956"/>
                </a:lnTo>
                <a:lnTo>
                  <a:pt x="48446" y="82956"/>
                </a:lnTo>
                <a:lnTo>
                  <a:pt x="54037" y="81114"/>
                </a:lnTo>
                <a:lnTo>
                  <a:pt x="69684" y="75615"/>
                </a:lnTo>
                <a:lnTo>
                  <a:pt x="72783" y="74574"/>
                </a:lnTo>
                <a:lnTo>
                  <a:pt x="75932" y="73367"/>
                </a:lnTo>
                <a:lnTo>
                  <a:pt x="79018" y="72859"/>
                </a:lnTo>
                <a:lnTo>
                  <a:pt x="79018" y="71208"/>
                </a:lnTo>
                <a:lnTo>
                  <a:pt x="77202" y="71018"/>
                </a:lnTo>
                <a:close/>
              </a:path>
              <a:path w="97154" h="87629">
                <a:moveTo>
                  <a:pt x="30936" y="3416"/>
                </a:moveTo>
                <a:lnTo>
                  <a:pt x="30669" y="3441"/>
                </a:lnTo>
                <a:lnTo>
                  <a:pt x="30822" y="3440"/>
                </a:lnTo>
                <a:close/>
              </a:path>
              <a:path w="97154" h="87629">
                <a:moveTo>
                  <a:pt x="33398" y="3416"/>
                </a:moveTo>
                <a:lnTo>
                  <a:pt x="30936" y="3416"/>
                </a:lnTo>
                <a:lnTo>
                  <a:pt x="33398" y="3416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object 947"/>
          <p:cNvSpPr/>
          <p:nvPr/>
        </p:nvSpPr>
        <p:spPr>
          <a:xfrm>
            <a:off x="4426749" y="2939529"/>
            <a:ext cx="336550" cy="205740"/>
          </a:xfrm>
          <a:custGeom>
            <a:avLst/>
            <a:gdLst/>
            <a:ahLst/>
            <a:cxnLst/>
            <a:rect l="l" t="t" r="r" b="b"/>
            <a:pathLst>
              <a:path w="336550" h="205739">
                <a:moveTo>
                  <a:pt x="28458" y="150090"/>
                </a:moveTo>
                <a:lnTo>
                  <a:pt x="19500" y="164926"/>
                </a:lnTo>
                <a:lnTo>
                  <a:pt x="10177" y="183126"/>
                </a:lnTo>
                <a:lnTo>
                  <a:pt x="2928" y="198418"/>
                </a:lnTo>
                <a:lnTo>
                  <a:pt x="0" y="204850"/>
                </a:lnTo>
                <a:lnTo>
                  <a:pt x="1511" y="205524"/>
                </a:lnTo>
                <a:lnTo>
                  <a:pt x="2603" y="203060"/>
                </a:lnTo>
                <a:lnTo>
                  <a:pt x="4419" y="199110"/>
                </a:lnTo>
                <a:lnTo>
                  <a:pt x="23327" y="161443"/>
                </a:lnTo>
                <a:lnTo>
                  <a:pt x="30200" y="150444"/>
                </a:lnTo>
                <a:lnTo>
                  <a:pt x="28511" y="150393"/>
                </a:lnTo>
                <a:lnTo>
                  <a:pt x="28458" y="150090"/>
                </a:lnTo>
                <a:close/>
              </a:path>
              <a:path w="336550" h="205739">
                <a:moveTo>
                  <a:pt x="312246" y="35979"/>
                </a:moveTo>
                <a:lnTo>
                  <a:pt x="310603" y="35979"/>
                </a:lnTo>
                <a:lnTo>
                  <a:pt x="310311" y="36753"/>
                </a:lnTo>
                <a:lnTo>
                  <a:pt x="313613" y="38811"/>
                </a:lnTo>
                <a:lnTo>
                  <a:pt x="319570" y="42799"/>
                </a:lnTo>
                <a:lnTo>
                  <a:pt x="330238" y="54076"/>
                </a:lnTo>
                <a:lnTo>
                  <a:pt x="334886" y="61328"/>
                </a:lnTo>
                <a:lnTo>
                  <a:pt x="334808" y="71805"/>
                </a:lnTo>
                <a:lnTo>
                  <a:pt x="315087" y="118567"/>
                </a:lnTo>
                <a:lnTo>
                  <a:pt x="300837" y="145935"/>
                </a:lnTo>
                <a:lnTo>
                  <a:pt x="302120" y="147586"/>
                </a:lnTo>
                <a:lnTo>
                  <a:pt x="318592" y="174625"/>
                </a:lnTo>
                <a:lnTo>
                  <a:pt x="320192" y="174218"/>
                </a:lnTo>
                <a:lnTo>
                  <a:pt x="319024" y="169583"/>
                </a:lnTo>
                <a:lnTo>
                  <a:pt x="314604" y="162471"/>
                </a:lnTo>
                <a:lnTo>
                  <a:pt x="306274" y="150253"/>
                </a:lnTo>
                <a:lnTo>
                  <a:pt x="303164" y="146253"/>
                </a:lnTo>
                <a:lnTo>
                  <a:pt x="302539" y="146253"/>
                </a:lnTo>
                <a:lnTo>
                  <a:pt x="301815" y="145859"/>
                </a:lnTo>
                <a:lnTo>
                  <a:pt x="302463" y="145351"/>
                </a:lnTo>
                <a:lnTo>
                  <a:pt x="303021" y="145351"/>
                </a:lnTo>
                <a:lnTo>
                  <a:pt x="306768" y="138340"/>
                </a:lnTo>
                <a:lnTo>
                  <a:pt x="327634" y="96037"/>
                </a:lnTo>
                <a:lnTo>
                  <a:pt x="336469" y="71805"/>
                </a:lnTo>
                <a:lnTo>
                  <a:pt x="336371" y="68314"/>
                </a:lnTo>
                <a:lnTo>
                  <a:pt x="317373" y="38900"/>
                </a:lnTo>
                <a:lnTo>
                  <a:pt x="312246" y="35979"/>
                </a:lnTo>
                <a:close/>
              </a:path>
              <a:path w="336550" h="205739">
                <a:moveTo>
                  <a:pt x="28651" y="149771"/>
                </a:moveTo>
                <a:lnTo>
                  <a:pt x="28458" y="150090"/>
                </a:lnTo>
                <a:lnTo>
                  <a:pt x="28511" y="150393"/>
                </a:lnTo>
                <a:lnTo>
                  <a:pt x="29324" y="150253"/>
                </a:lnTo>
                <a:lnTo>
                  <a:pt x="28651" y="149771"/>
                </a:lnTo>
                <a:close/>
              </a:path>
              <a:path w="336550" h="205739">
                <a:moveTo>
                  <a:pt x="30069" y="149771"/>
                </a:moveTo>
                <a:lnTo>
                  <a:pt x="28651" y="149771"/>
                </a:lnTo>
                <a:lnTo>
                  <a:pt x="29324" y="150253"/>
                </a:lnTo>
                <a:lnTo>
                  <a:pt x="28511" y="150393"/>
                </a:lnTo>
                <a:lnTo>
                  <a:pt x="30190" y="150393"/>
                </a:lnTo>
                <a:lnTo>
                  <a:pt x="30069" y="149771"/>
                </a:lnTo>
                <a:close/>
              </a:path>
              <a:path w="336550" h="205739">
                <a:moveTo>
                  <a:pt x="53136" y="20154"/>
                </a:moveTo>
                <a:lnTo>
                  <a:pt x="12220" y="35291"/>
                </a:lnTo>
                <a:lnTo>
                  <a:pt x="827" y="61328"/>
                </a:lnTo>
                <a:lnTo>
                  <a:pt x="1553" y="68708"/>
                </a:lnTo>
                <a:lnTo>
                  <a:pt x="1675" y="69456"/>
                </a:lnTo>
                <a:lnTo>
                  <a:pt x="3871" y="77701"/>
                </a:lnTo>
                <a:lnTo>
                  <a:pt x="7151" y="85895"/>
                </a:lnTo>
                <a:lnTo>
                  <a:pt x="11023" y="93522"/>
                </a:lnTo>
                <a:lnTo>
                  <a:pt x="14892" y="101572"/>
                </a:lnTo>
                <a:lnTo>
                  <a:pt x="26530" y="140474"/>
                </a:lnTo>
                <a:lnTo>
                  <a:pt x="28458" y="150090"/>
                </a:lnTo>
                <a:lnTo>
                  <a:pt x="28651" y="149771"/>
                </a:lnTo>
                <a:lnTo>
                  <a:pt x="30069" y="149771"/>
                </a:lnTo>
                <a:lnTo>
                  <a:pt x="28930" y="143938"/>
                </a:lnTo>
                <a:lnTo>
                  <a:pt x="25455" y="128900"/>
                </a:lnTo>
                <a:lnTo>
                  <a:pt x="19901" y="110121"/>
                </a:lnTo>
                <a:lnTo>
                  <a:pt x="12458" y="92722"/>
                </a:lnTo>
                <a:lnTo>
                  <a:pt x="8645" y="85208"/>
                </a:lnTo>
                <a:lnTo>
                  <a:pt x="5434" y="77173"/>
                </a:lnTo>
                <a:lnTo>
                  <a:pt x="3301" y="69169"/>
                </a:lnTo>
                <a:lnTo>
                  <a:pt x="3197" y="68635"/>
                </a:lnTo>
                <a:lnTo>
                  <a:pt x="2400" y="60528"/>
                </a:lnTo>
                <a:lnTo>
                  <a:pt x="3457" y="51975"/>
                </a:lnTo>
                <a:lnTo>
                  <a:pt x="31800" y="26268"/>
                </a:lnTo>
                <a:lnTo>
                  <a:pt x="53136" y="21805"/>
                </a:lnTo>
                <a:lnTo>
                  <a:pt x="63526" y="21805"/>
                </a:lnTo>
                <a:lnTo>
                  <a:pt x="61605" y="21093"/>
                </a:lnTo>
                <a:lnTo>
                  <a:pt x="53136" y="20154"/>
                </a:lnTo>
                <a:close/>
              </a:path>
              <a:path w="336550" h="205739">
                <a:moveTo>
                  <a:pt x="302463" y="145351"/>
                </a:moveTo>
                <a:lnTo>
                  <a:pt x="301815" y="145859"/>
                </a:lnTo>
                <a:lnTo>
                  <a:pt x="302539" y="146253"/>
                </a:lnTo>
                <a:lnTo>
                  <a:pt x="302793" y="145776"/>
                </a:lnTo>
                <a:lnTo>
                  <a:pt x="302463" y="145351"/>
                </a:lnTo>
                <a:close/>
              </a:path>
              <a:path w="336550" h="205739">
                <a:moveTo>
                  <a:pt x="302793" y="145776"/>
                </a:moveTo>
                <a:lnTo>
                  <a:pt x="302539" y="146253"/>
                </a:lnTo>
                <a:lnTo>
                  <a:pt x="303164" y="146253"/>
                </a:lnTo>
                <a:lnTo>
                  <a:pt x="302793" y="145776"/>
                </a:lnTo>
                <a:close/>
              </a:path>
              <a:path w="336550" h="205739">
                <a:moveTo>
                  <a:pt x="303021" y="145351"/>
                </a:moveTo>
                <a:lnTo>
                  <a:pt x="302463" y="145351"/>
                </a:lnTo>
                <a:lnTo>
                  <a:pt x="302793" y="145776"/>
                </a:lnTo>
                <a:lnTo>
                  <a:pt x="303021" y="145351"/>
                </a:lnTo>
                <a:close/>
              </a:path>
              <a:path w="336550" h="205739">
                <a:moveTo>
                  <a:pt x="240030" y="98323"/>
                </a:moveTo>
                <a:lnTo>
                  <a:pt x="226974" y="98323"/>
                </a:lnTo>
                <a:lnTo>
                  <a:pt x="230619" y="99377"/>
                </a:lnTo>
                <a:lnTo>
                  <a:pt x="236880" y="99402"/>
                </a:lnTo>
                <a:lnTo>
                  <a:pt x="239560" y="98729"/>
                </a:lnTo>
                <a:lnTo>
                  <a:pt x="240030" y="98323"/>
                </a:lnTo>
                <a:close/>
              </a:path>
              <a:path w="336550" h="205739">
                <a:moveTo>
                  <a:pt x="219131" y="31534"/>
                </a:moveTo>
                <a:lnTo>
                  <a:pt x="217487" y="31534"/>
                </a:lnTo>
                <a:lnTo>
                  <a:pt x="218312" y="31584"/>
                </a:lnTo>
                <a:lnTo>
                  <a:pt x="217487" y="31648"/>
                </a:lnTo>
                <a:lnTo>
                  <a:pt x="216361" y="53009"/>
                </a:lnTo>
                <a:lnTo>
                  <a:pt x="215659" y="68088"/>
                </a:lnTo>
                <a:lnTo>
                  <a:pt x="215290" y="79933"/>
                </a:lnTo>
                <a:lnTo>
                  <a:pt x="215228" y="83997"/>
                </a:lnTo>
                <a:lnTo>
                  <a:pt x="214426" y="87604"/>
                </a:lnTo>
                <a:lnTo>
                  <a:pt x="214522" y="93522"/>
                </a:lnTo>
                <a:lnTo>
                  <a:pt x="214757" y="94818"/>
                </a:lnTo>
                <a:lnTo>
                  <a:pt x="217411" y="97637"/>
                </a:lnTo>
                <a:lnTo>
                  <a:pt x="219544" y="98336"/>
                </a:lnTo>
                <a:lnTo>
                  <a:pt x="240030" y="98323"/>
                </a:lnTo>
                <a:lnTo>
                  <a:pt x="240692" y="97751"/>
                </a:lnTo>
                <a:lnTo>
                  <a:pt x="230962" y="97751"/>
                </a:lnTo>
                <a:lnTo>
                  <a:pt x="227228" y="96697"/>
                </a:lnTo>
                <a:lnTo>
                  <a:pt x="219760" y="96685"/>
                </a:lnTo>
                <a:lnTo>
                  <a:pt x="218160" y="96037"/>
                </a:lnTo>
                <a:lnTo>
                  <a:pt x="216408" y="94170"/>
                </a:lnTo>
                <a:lnTo>
                  <a:pt x="216080" y="92824"/>
                </a:lnTo>
                <a:lnTo>
                  <a:pt x="216126" y="87604"/>
                </a:lnTo>
                <a:lnTo>
                  <a:pt x="216920" y="83997"/>
                </a:lnTo>
                <a:lnTo>
                  <a:pt x="217037" y="75298"/>
                </a:lnTo>
                <a:lnTo>
                  <a:pt x="217609" y="61328"/>
                </a:lnTo>
                <a:lnTo>
                  <a:pt x="219131" y="31534"/>
                </a:lnTo>
                <a:close/>
              </a:path>
              <a:path w="336550" h="205739">
                <a:moveTo>
                  <a:pt x="271899" y="35636"/>
                </a:moveTo>
                <a:lnTo>
                  <a:pt x="270306" y="35636"/>
                </a:lnTo>
                <a:lnTo>
                  <a:pt x="271056" y="35979"/>
                </a:lnTo>
                <a:lnTo>
                  <a:pt x="270149" y="35979"/>
                </a:lnTo>
                <a:lnTo>
                  <a:pt x="262598" y="52419"/>
                </a:lnTo>
                <a:lnTo>
                  <a:pt x="253796" y="71805"/>
                </a:lnTo>
                <a:lnTo>
                  <a:pt x="245719" y="89865"/>
                </a:lnTo>
                <a:lnTo>
                  <a:pt x="243319" y="93319"/>
                </a:lnTo>
                <a:lnTo>
                  <a:pt x="238760" y="97205"/>
                </a:lnTo>
                <a:lnTo>
                  <a:pt x="236639" y="97726"/>
                </a:lnTo>
                <a:lnTo>
                  <a:pt x="230962" y="97751"/>
                </a:lnTo>
                <a:lnTo>
                  <a:pt x="240692" y="97751"/>
                </a:lnTo>
                <a:lnTo>
                  <a:pt x="244678" y="94310"/>
                </a:lnTo>
                <a:lnTo>
                  <a:pt x="247167" y="90652"/>
                </a:lnTo>
                <a:lnTo>
                  <a:pt x="254018" y="75298"/>
                </a:lnTo>
                <a:lnTo>
                  <a:pt x="260710" y="60528"/>
                </a:lnTo>
                <a:lnTo>
                  <a:pt x="271792" y="36334"/>
                </a:lnTo>
                <a:lnTo>
                  <a:pt x="271899" y="35636"/>
                </a:lnTo>
                <a:close/>
              </a:path>
              <a:path w="336550" h="205739">
                <a:moveTo>
                  <a:pt x="66804" y="23020"/>
                </a:moveTo>
                <a:lnTo>
                  <a:pt x="87337" y="63728"/>
                </a:lnTo>
                <a:lnTo>
                  <a:pt x="96621" y="96367"/>
                </a:lnTo>
                <a:lnTo>
                  <a:pt x="100857" y="95313"/>
                </a:lnTo>
                <a:lnTo>
                  <a:pt x="97447" y="95313"/>
                </a:lnTo>
                <a:lnTo>
                  <a:pt x="97256" y="94513"/>
                </a:lnTo>
                <a:lnTo>
                  <a:pt x="98267" y="94259"/>
                </a:lnTo>
                <a:lnTo>
                  <a:pt x="98218" y="92722"/>
                </a:lnTo>
                <a:lnTo>
                  <a:pt x="85128" y="53009"/>
                </a:lnTo>
                <a:lnTo>
                  <a:pt x="68289" y="23571"/>
                </a:lnTo>
                <a:lnTo>
                  <a:pt x="66804" y="23020"/>
                </a:lnTo>
                <a:close/>
              </a:path>
              <a:path w="336550" h="205739">
                <a:moveTo>
                  <a:pt x="98267" y="94259"/>
                </a:moveTo>
                <a:lnTo>
                  <a:pt x="97256" y="94513"/>
                </a:lnTo>
                <a:lnTo>
                  <a:pt x="97447" y="95313"/>
                </a:lnTo>
                <a:lnTo>
                  <a:pt x="98272" y="95313"/>
                </a:lnTo>
                <a:lnTo>
                  <a:pt x="98267" y="94259"/>
                </a:lnTo>
                <a:close/>
              </a:path>
              <a:path w="336550" h="205739">
                <a:moveTo>
                  <a:pt x="176555" y="0"/>
                </a:moveTo>
                <a:lnTo>
                  <a:pt x="138121" y="11178"/>
                </a:lnTo>
                <a:lnTo>
                  <a:pt x="129689" y="29835"/>
                </a:lnTo>
                <a:lnTo>
                  <a:pt x="129811" y="35217"/>
                </a:lnTo>
                <a:lnTo>
                  <a:pt x="129926" y="38811"/>
                </a:lnTo>
                <a:lnTo>
                  <a:pt x="130507" y="51488"/>
                </a:lnTo>
                <a:lnTo>
                  <a:pt x="131787" y="66840"/>
                </a:lnTo>
                <a:lnTo>
                  <a:pt x="132048" y="69169"/>
                </a:lnTo>
                <a:lnTo>
                  <a:pt x="132148" y="80860"/>
                </a:lnTo>
                <a:lnTo>
                  <a:pt x="130797" y="84709"/>
                </a:lnTo>
                <a:lnTo>
                  <a:pt x="126885" y="89344"/>
                </a:lnTo>
                <a:lnTo>
                  <a:pt x="124333" y="90081"/>
                </a:lnTo>
                <a:lnTo>
                  <a:pt x="118173" y="90093"/>
                </a:lnTo>
                <a:lnTo>
                  <a:pt x="112140" y="91211"/>
                </a:lnTo>
                <a:lnTo>
                  <a:pt x="101650" y="93408"/>
                </a:lnTo>
                <a:lnTo>
                  <a:pt x="98267" y="94259"/>
                </a:lnTo>
                <a:lnTo>
                  <a:pt x="98272" y="95313"/>
                </a:lnTo>
                <a:lnTo>
                  <a:pt x="100857" y="95313"/>
                </a:lnTo>
                <a:lnTo>
                  <a:pt x="102031" y="95021"/>
                </a:lnTo>
                <a:lnTo>
                  <a:pt x="112420" y="92824"/>
                </a:lnTo>
                <a:lnTo>
                  <a:pt x="118478" y="91732"/>
                </a:lnTo>
                <a:lnTo>
                  <a:pt x="124713" y="91732"/>
                </a:lnTo>
                <a:lnTo>
                  <a:pt x="127774" y="90855"/>
                </a:lnTo>
                <a:lnTo>
                  <a:pt x="132422" y="85331"/>
                </a:lnTo>
                <a:lnTo>
                  <a:pt x="133858" y="80860"/>
                </a:lnTo>
                <a:lnTo>
                  <a:pt x="133797" y="70586"/>
                </a:lnTo>
                <a:lnTo>
                  <a:pt x="133700" y="69169"/>
                </a:lnTo>
                <a:lnTo>
                  <a:pt x="133426" y="66662"/>
                </a:lnTo>
                <a:lnTo>
                  <a:pt x="132705" y="59117"/>
                </a:lnTo>
                <a:lnTo>
                  <a:pt x="131229" y="23037"/>
                </a:lnTo>
                <a:lnTo>
                  <a:pt x="130416" y="22796"/>
                </a:lnTo>
                <a:lnTo>
                  <a:pt x="131288" y="22796"/>
                </a:lnTo>
                <a:lnTo>
                  <a:pt x="131660" y="21729"/>
                </a:lnTo>
                <a:lnTo>
                  <a:pt x="133832" y="16446"/>
                </a:lnTo>
                <a:lnTo>
                  <a:pt x="176555" y="1650"/>
                </a:lnTo>
                <a:lnTo>
                  <a:pt x="190793" y="1650"/>
                </a:lnTo>
                <a:lnTo>
                  <a:pt x="189882" y="1335"/>
                </a:lnTo>
                <a:lnTo>
                  <a:pt x="176555" y="0"/>
                </a:lnTo>
                <a:close/>
              </a:path>
              <a:path w="336550" h="205739">
                <a:moveTo>
                  <a:pt x="124713" y="91732"/>
                </a:moveTo>
                <a:lnTo>
                  <a:pt x="118478" y="91732"/>
                </a:lnTo>
                <a:lnTo>
                  <a:pt x="124625" y="91757"/>
                </a:lnTo>
                <a:close/>
              </a:path>
              <a:path w="336550" h="205739">
                <a:moveTo>
                  <a:pt x="310249" y="36731"/>
                </a:moveTo>
                <a:close/>
              </a:path>
              <a:path w="336550" h="205739">
                <a:moveTo>
                  <a:pt x="310603" y="35979"/>
                </a:moveTo>
                <a:lnTo>
                  <a:pt x="310404" y="36334"/>
                </a:lnTo>
                <a:lnTo>
                  <a:pt x="310311" y="36753"/>
                </a:lnTo>
                <a:lnTo>
                  <a:pt x="310603" y="35979"/>
                </a:lnTo>
                <a:close/>
              </a:path>
              <a:path w="336550" h="205739">
                <a:moveTo>
                  <a:pt x="294617" y="29972"/>
                </a:moveTo>
                <a:lnTo>
                  <a:pt x="282765" y="29972"/>
                </a:lnTo>
                <a:lnTo>
                  <a:pt x="287628" y="30313"/>
                </a:lnTo>
                <a:lnTo>
                  <a:pt x="293752" y="31448"/>
                </a:lnTo>
                <a:lnTo>
                  <a:pt x="301269" y="33540"/>
                </a:lnTo>
                <a:lnTo>
                  <a:pt x="310249" y="36731"/>
                </a:lnTo>
                <a:lnTo>
                  <a:pt x="310288" y="36541"/>
                </a:lnTo>
                <a:lnTo>
                  <a:pt x="310603" y="35979"/>
                </a:lnTo>
                <a:lnTo>
                  <a:pt x="312246" y="35979"/>
                </a:lnTo>
                <a:lnTo>
                  <a:pt x="310908" y="35217"/>
                </a:lnTo>
                <a:lnTo>
                  <a:pt x="301729" y="31953"/>
                </a:lnTo>
                <a:lnTo>
                  <a:pt x="294617" y="29972"/>
                </a:lnTo>
                <a:close/>
              </a:path>
              <a:path w="336550" h="205739">
                <a:moveTo>
                  <a:pt x="270231" y="35799"/>
                </a:moveTo>
                <a:lnTo>
                  <a:pt x="270149" y="35979"/>
                </a:lnTo>
                <a:lnTo>
                  <a:pt x="270231" y="35799"/>
                </a:lnTo>
                <a:close/>
              </a:path>
              <a:path w="336550" h="205739">
                <a:moveTo>
                  <a:pt x="270306" y="35636"/>
                </a:moveTo>
                <a:lnTo>
                  <a:pt x="270230" y="35979"/>
                </a:lnTo>
                <a:lnTo>
                  <a:pt x="271056" y="35979"/>
                </a:lnTo>
                <a:lnTo>
                  <a:pt x="270306" y="35636"/>
                </a:lnTo>
                <a:close/>
              </a:path>
              <a:path w="336550" h="205739">
                <a:moveTo>
                  <a:pt x="276758" y="28308"/>
                </a:moveTo>
                <a:lnTo>
                  <a:pt x="273510" y="30124"/>
                </a:lnTo>
                <a:lnTo>
                  <a:pt x="270243" y="33947"/>
                </a:lnTo>
                <a:lnTo>
                  <a:pt x="270231" y="35799"/>
                </a:lnTo>
                <a:lnTo>
                  <a:pt x="270306" y="35636"/>
                </a:lnTo>
                <a:lnTo>
                  <a:pt x="271899" y="35636"/>
                </a:lnTo>
                <a:lnTo>
                  <a:pt x="272034" y="34213"/>
                </a:lnTo>
                <a:lnTo>
                  <a:pt x="274764" y="31419"/>
                </a:lnTo>
                <a:lnTo>
                  <a:pt x="277418" y="29972"/>
                </a:lnTo>
                <a:lnTo>
                  <a:pt x="294617" y="29972"/>
                </a:lnTo>
                <a:lnTo>
                  <a:pt x="294127" y="29835"/>
                </a:lnTo>
                <a:lnTo>
                  <a:pt x="287839" y="28673"/>
                </a:lnTo>
                <a:lnTo>
                  <a:pt x="282765" y="28321"/>
                </a:lnTo>
                <a:lnTo>
                  <a:pt x="276758" y="28308"/>
                </a:lnTo>
                <a:close/>
              </a:path>
              <a:path w="336550" h="205739">
                <a:moveTo>
                  <a:pt x="217487" y="31534"/>
                </a:moveTo>
                <a:lnTo>
                  <a:pt x="218312" y="31584"/>
                </a:lnTo>
                <a:lnTo>
                  <a:pt x="217487" y="31534"/>
                </a:lnTo>
                <a:close/>
              </a:path>
              <a:path w="336550" h="205739">
                <a:moveTo>
                  <a:pt x="190793" y="1650"/>
                </a:moveTo>
                <a:lnTo>
                  <a:pt x="176555" y="1650"/>
                </a:lnTo>
                <a:lnTo>
                  <a:pt x="189531" y="2952"/>
                </a:lnTo>
                <a:lnTo>
                  <a:pt x="199399" y="6364"/>
                </a:lnTo>
                <a:lnTo>
                  <a:pt x="217483" y="31610"/>
                </a:lnTo>
                <a:lnTo>
                  <a:pt x="219131" y="31534"/>
                </a:lnTo>
                <a:lnTo>
                  <a:pt x="218646" y="24732"/>
                </a:lnTo>
                <a:lnTo>
                  <a:pt x="218539" y="23571"/>
                </a:lnTo>
                <a:lnTo>
                  <a:pt x="212940" y="15722"/>
                </a:lnTo>
                <a:lnTo>
                  <a:pt x="207693" y="9929"/>
                </a:lnTo>
                <a:lnTo>
                  <a:pt x="200134" y="4889"/>
                </a:lnTo>
                <a:lnTo>
                  <a:pt x="190793" y="1650"/>
                </a:lnTo>
                <a:close/>
              </a:path>
              <a:path w="336550" h="205739">
                <a:moveTo>
                  <a:pt x="131229" y="22796"/>
                </a:moveTo>
                <a:lnTo>
                  <a:pt x="130416" y="22796"/>
                </a:lnTo>
                <a:lnTo>
                  <a:pt x="131203" y="23037"/>
                </a:lnTo>
                <a:lnTo>
                  <a:pt x="131229" y="22796"/>
                </a:lnTo>
                <a:close/>
              </a:path>
              <a:path w="336550" h="205739">
                <a:moveTo>
                  <a:pt x="131229" y="22965"/>
                </a:moveTo>
                <a:close/>
              </a:path>
              <a:path w="336550" h="205739">
                <a:moveTo>
                  <a:pt x="65138" y="21805"/>
                </a:moveTo>
                <a:lnTo>
                  <a:pt x="63526" y="21805"/>
                </a:lnTo>
                <a:lnTo>
                  <a:pt x="66804" y="23020"/>
                </a:lnTo>
                <a:lnTo>
                  <a:pt x="65138" y="21805"/>
                </a:lnTo>
                <a:close/>
              </a:path>
              <a:path w="336550" h="205739">
                <a:moveTo>
                  <a:pt x="131288" y="22796"/>
                </a:moveTo>
                <a:lnTo>
                  <a:pt x="131229" y="22965"/>
                </a:lnTo>
                <a:lnTo>
                  <a:pt x="131288" y="22796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object 948"/>
          <p:cNvSpPr/>
          <p:nvPr/>
        </p:nvSpPr>
        <p:spPr>
          <a:xfrm>
            <a:off x="4774717" y="3197453"/>
            <a:ext cx="6591" cy="24180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object 949"/>
          <p:cNvSpPr/>
          <p:nvPr/>
        </p:nvSpPr>
        <p:spPr>
          <a:xfrm>
            <a:off x="4247311" y="3371037"/>
            <a:ext cx="114300" cy="381000"/>
          </a:xfrm>
          <a:custGeom>
            <a:avLst/>
            <a:gdLst/>
            <a:ahLst/>
            <a:cxnLst/>
            <a:rect l="l" t="t" r="r" b="b"/>
            <a:pathLst>
              <a:path w="114300" h="381000">
                <a:moveTo>
                  <a:pt x="29387" y="0"/>
                </a:moveTo>
                <a:lnTo>
                  <a:pt x="27736" y="76"/>
                </a:lnTo>
                <a:lnTo>
                  <a:pt x="27854" y="3416"/>
                </a:lnTo>
                <a:lnTo>
                  <a:pt x="27927" y="9232"/>
                </a:lnTo>
                <a:lnTo>
                  <a:pt x="23678" y="60046"/>
                </a:lnTo>
                <a:lnTo>
                  <a:pt x="13678" y="100441"/>
                </a:lnTo>
                <a:lnTo>
                  <a:pt x="7412" y="127250"/>
                </a:lnTo>
                <a:lnTo>
                  <a:pt x="2186" y="159731"/>
                </a:lnTo>
                <a:lnTo>
                  <a:pt x="0" y="196075"/>
                </a:lnTo>
                <a:lnTo>
                  <a:pt x="2725" y="233662"/>
                </a:lnTo>
                <a:lnTo>
                  <a:pt x="12176" y="271533"/>
                </a:lnTo>
                <a:lnTo>
                  <a:pt x="30232" y="307969"/>
                </a:lnTo>
                <a:lnTo>
                  <a:pt x="58775" y="341249"/>
                </a:lnTo>
                <a:lnTo>
                  <a:pt x="60718" y="342518"/>
                </a:lnTo>
                <a:lnTo>
                  <a:pt x="72893" y="350769"/>
                </a:lnTo>
                <a:lnTo>
                  <a:pt x="84958" y="359262"/>
                </a:lnTo>
                <a:lnTo>
                  <a:pt x="98683" y="369382"/>
                </a:lnTo>
                <a:lnTo>
                  <a:pt x="112699" y="380403"/>
                </a:lnTo>
                <a:lnTo>
                  <a:pt x="113741" y="379133"/>
                </a:lnTo>
                <a:lnTo>
                  <a:pt x="94992" y="364551"/>
                </a:lnTo>
                <a:lnTo>
                  <a:pt x="77592" y="352021"/>
                </a:lnTo>
                <a:lnTo>
                  <a:pt x="64776" y="343250"/>
                </a:lnTo>
                <a:lnTo>
                  <a:pt x="60833" y="340639"/>
                </a:lnTo>
                <a:lnTo>
                  <a:pt x="59334" y="340639"/>
                </a:lnTo>
                <a:lnTo>
                  <a:pt x="59722" y="340029"/>
                </a:lnTo>
                <a:lnTo>
                  <a:pt x="31617" y="307069"/>
                </a:lnTo>
                <a:lnTo>
                  <a:pt x="13728" y="270971"/>
                </a:lnTo>
                <a:lnTo>
                  <a:pt x="4355" y="233414"/>
                </a:lnTo>
                <a:lnTo>
                  <a:pt x="1638" y="196075"/>
                </a:lnTo>
                <a:lnTo>
                  <a:pt x="3814" y="159920"/>
                </a:lnTo>
                <a:lnTo>
                  <a:pt x="9020" y="127581"/>
                </a:lnTo>
                <a:lnTo>
                  <a:pt x="15268" y="100856"/>
                </a:lnTo>
                <a:lnTo>
                  <a:pt x="20573" y="81546"/>
                </a:lnTo>
                <a:lnTo>
                  <a:pt x="25300" y="60326"/>
                </a:lnTo>
                <a:lnTo>
                  <a:pt x="28034" y="40039"/>
                </a:lnTo>
                <a:lnTo>
                  <a:pt x="29269" y="22600"/>
                </a:lnTo>
                <a:lnTo>
                  <a:pt x="29565" y="9232"/>
                </a:lnTo>
                <a:lnTo>
                  <a:pt x="29565" y="3416"/>
                </a:lnTo>
                <a:lnTo>
                  <a:pt x="29387" y="0"/>
                </a:lnTo>
                <a:close/>
              </a:path>
              <a:path w="114300" h="381000">
                <a:moveTo>
                  <a:pt x="59778" y="339940"/>
                </a:moveTo>
                <a:lnTo>
                  <a:pt x="59334" y="340639"/>
                </a:lnTo>
                <a:lnTo>
                  <a:pt x="59880" y="340029"/>
                </a:lnTo>
                <a:close/>
              </a:path>
              <a:path w="114300" h="381000">
                <a:moveTo>
                  <a:pt x="59837" y="339979"/>
                </a:moveTo>
                <a:lnTo>
                  <a:pt x="59334" y="340639"/>
                </a:lnTo>
                <a:lnTo>
                  <a:pt x="60833" y="340639"/>
                </a:lnTo>
                <a:lnTo>
                  <a:pt x="59837" y="339979"/>
                </a:lnTo>
                <a:close/>
              </a:path>
              <a:path w="114300" h="381000">
                <a:moveTo>
                  <a:pt x="59804" y="339940"/>
                </a:move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object 950"/>
          <p:cNvSpPr/>
          <p:nvPr/>
        </p:nvSpPr>
        <p:spPr>
          <a:xfrm>
            <a:off x="4381372" y="3654133"/>
            <a:ext cx="577215" cy="297180"/>
          </a:xfrm>
          <a:custGeom>
            <a:avLst/>
            <a:gdLst/>
            <a:ahLst/>
            <a:cxnLst/>
            <a:rect l="l" t="t" r="r" b="b"/>
            <a:pathLst>
              <a:path w="577214" h="297179">
                <a:moveTo>
                  <a:pt x="517855" y="274320"/>
                </a:moveTo>
                <a:lnTo>
                  <a:pt x="504494" y="274320"/>
                </a:lnTo>
                <a:lnTo>
                  <a:pt x="500037" y="278129"/>
                </a:lnTo>
                <a:lnTo>
                  <a:pt x="497928" y="283209"/>
                </a:lnTo>
                <a:lnTo>
                  <a:pt x="496007" y="286620"/>
                </a:lnTo>
                <a:lnTo>
                  <a:pt x="496582" y="287020"/>
                </a:lnTo>
                <a:lnTo>
                  <a:pt x="497420" y="290829"/>
                </a:lnTo>
                <a:lnTo>
                  <a:pt x="495740" y="290829"/>
                </a:lnTo>
                <a:lnTo>
                  <a:pt x="497446" y="297179"/>
                </a:lnTo>
                <a:lnTo>
                  <a:pt x="497573" y="289559"/>
                </a:lnTo>
                <a:lnTo>
                  <a:pt x="498068" y="285750"/>
                </a:lnTo>
                <a:lnTo>
                  <a:pt x="502361" y="279400"/>
                </a:lnTo>
                <a:lnTo>
                  <a:pt x="506031" y="275589"/>
                </a:lnTo>
                <a:lnTo>
                  <a:pt x="524103" y="275589"/>
                </a:lnTo>
                <a:lnTo>
                  <a:pt x="517855" y="274320"/>
                </a:lnTo>
                <a:close/>
              </a:path>
              <a:path w="577214" h="297179">
                <a:moveTo>
                  <a:pt x="491578" y="283209"/>
                </a:moveTo>
                <a:lnTo>
                  <a:pt x="486930" y="283209"/>
                </a:lnTo>
                <a:lnTo>
                  <a:pt x="489508" y="284479"/>
                </a:lnTo>
                <a:lnTo>
                  <a:pt x="493547" y="287020"/>
                </a:lnTo>
                <a:lnTo>
                  <a:pt x="495058" y="288289"/>
                </a:lnTo>
                <a:lnTo>
                  <a:pt x="495740" y="290829"/>
                </a:lnTo>
                <a:lnTo>
                  <a:pt x="495782" y="287020"/>
                </a:lnTo>
                <a:lnTo>
                  <a:pt x="496007" y="286620"/>
                </a:lnTo>
                <a:lnTo>
                  <a:pt x="494753" y="285750"/>
                </a:lnTo>
                <a:lnTo>
                  <a:pt x="491578" y="283209"/>
                </a:lnTo>
                <a:close/>
              </a:path>
              <a:path w="577214" h="297179">
                <a:moveTo>
                  <a:pt x="496007" y="286620"/>
                </a:moveTo>
                <a:lnTo>
                  <a:pt x="495782" y="287020"/>
                </a:lnTo>
                <a:lnTo>
                  <a:pt x="495795" y="290829"/>
                </a:lnTo>
                <a:lnTo>
                  <a:pt x="497420" y="290829"/>
                </a:lnTo>
                <a:lnTo>
                  <a:pt x="496582" y="287020"/>
                </a:lnTo>
                <a:lnTo>
                  <a:pt x="496007" y="286620"/>
                </a:lnTo>
                <a:close/>
              </a:path>
              <a:path w="577214" h="297179">
                <a:moveTo>
                  <a:pt x="455155" y="281939"/>
                </a:moveTo>
                <a:lnTo>
                  <a:pt x="451865" y="281939"/>
                </a:lnTo>
                <a:lnTo>
                  <a:pt x="457034" y="284479"/>
                </a:lnTo>
                <a:lnTo>
                  <a:pt x="459193" y="285750"/>
                </a:lnTo>
                <a:lnTo>
                  <a:pt x="461086" y="289559"/>
                </a:lnTo>
                <a:lnTo>
                  <a:pt x="462584" y="289559"/>
                </a:lnTo>
                <a:lnTo>
                  <a:pt x="465207" y="288289"/>
                </a:lnTo>
                <a:lnTo>
                  <a:pt x="461149" y="288289"/>
                </a:lnTo>
                <a:lnTo>
                  <a:pt x="461930" y="287892"/>
                </a:lnTo>
                <a:lnTo>
                  <a:pt x="460527" y="285750"/>
                </a:lnTo>
                <a:lnTo>
                  <a:pt x="458038" y="283209"/>
                </a:lnTo>
                <a:lnTo>
                  <a:pt x="455155" y="281939"/>
                </a:lnTo>
                <a:close/>
              </a:path>
              <a:path w="577214" h="297179">
                <a:moveTo>
                  <a:pt x="413797" y="276859"/>
                </a:moveTo>
                <a:lnTo>
                  <a:pt x="409486" y="276859"/>
                </a:lnTo>
                <a:lnTo>
                  <a:pt x="416623" y="279400"/>
                </a:lnTo>
                <a:lnTo>
                  <a:pt x="421563" y="288289"/>
                </a:lnTo>
                <a:lnTo>
                  <a:pt x="423024" y="287020"/>
                </a:lnTo>
                <a:lnTo>
                  <a:pt x="421906" y="287020"/>
                </a:lnTo>
                <a:lnTo>
                  <a:pt x="421538" y="285750"/>
                </a:lnTo>
                <a:lnTo>
                  <a:pt x="422354" y="285336"/>
                </a:lnTo>
                <a:lnTo>
                  <a:pt x="417766" y="278129"/>
                </a:lnTo>
                <a:lnTo>
                  <a:pt x="413797" y="276859"/>
                </a:lnTo>
                <a:close/>
              </a:path>
              <a:path w="577214" h="297179">
                <a:moveTo>
                  <a:pt x="461930" y="287892"/>
                </a:moveTo>
                <a:lnTo>
                  <a:pt x="461149" y="288289"/>
                </a:lnTo>
                <a:lnTo>
                  <a:pt x="462191" y="288289"/>
                </a:lnTo>
                <a:lnTo>
                  <a:pt x="461930" y="287892"/>
                </a:lnTo>
                <a:close/>
              </a:path>
              <a:path w="577214" h="297179">
                <a:moveTo>
                  <a:pt x="489991" y="281939"/>
                </a:moveTo>
                <a:lnTo>
                  <a:pt x="473608" y="281939"/>
                </a:lnTo>
                <a:lnTo>
                  <a:pt x="461930" y="287892"/>
                </a:lnTo>
                <a:lnTo>
                  <a:pt x="462191" y="288289"/>
                </a:lnTo>
                <a:lnTo>
                  <a:pt x="465207" y="288289"/>
                </a:lnTo>
                <a:lnTo>
                  <a:pt x="467829" y="287020"/>
                </a:lnTo>
                <a:lnTo>
                  <a:pt x="476707" y="283209"/>
                </a:lnTo>
                <a:lnTo>
                  <a:pt x="491578" y="283209"/>
                </a:lnTo>
                <a:lnTo>
                  <a:pt x="489991" y="281939"/>
                </a:lnTo>
                <a:close/>
              </a:path>
              <a:path w="577214" h="297179">
                <a:moveTo>
                  <a:pt x="422354" y="285336"/>
                </a:moveTo>
                <a:lnTo>
                  <a:pt x="421538" y="285750"/>
                </a:lnTo>
                <a:lnTo>
                  <a:pt x="421906" y="287020"/>
                </a:lnTo>
                <a:lnTo>
                  <a:pt x="422617" y="285750"/>
                </a:lnTo>
                <a:lnTo>
                  <a:pt x="422354" y="285336"/>
                </a:lnTo>
                <a:close/>
              </a:path>
              <a:path w="577214" h="297179">
                <a:moveTo>
                  <a:pt x="449008" y="279400"/>
                </a:moveTo>
                <a:lnTo>
                  <a:pt x="434073" y="279400"/>
                </a:lnTo>
                <a:lnTo>
                  <a:pt x="422354" y="285336"/>
                </a:lnTo>
                <a:lnTo>
                  <a:pt x="422617" y="285750"/>
                </a:lnTo>
                <a:lnTo>
                  <a:pt x="421906" y="287020"/>
                </a:lnTo>
                <a:lnTo>
                  <a:pt x="423024" y="287020"/>
                </a:lnTo>
                <a:lnTo>
                  <a:pt x="428332" y="284479"/>
                </a:lnTo>
                <a:lnTo>
                  <a:pt x="437413" y="281939"/>
                </a:lnTo>
                <a:lnTo>
                  <a:pt x="455155" y="281939"/>
                </a:lnTo>
                <a:lnTo>
                  <a:pt x="452272" y="280670"/>
                </a:lnTo>
                <a:lnTo>
                  <a:pt x="449008" y="279400"/>
                </a:lnTo>
                <a:close/>
              </a:path>
              <a:path w="577214" h="297179">
                <a:moveTo>
                  <a:pt x="377825" y="266700"/>
                </a:moveTo>
                <a:lnTo>
                  <a:pt x="373748" y="266700"/>
                </a:lnTo>
                <a:lnTo>
                  <a:pt x="377240" y="267970"/>
                </a:lnTo>
                <a:lnTo>
                  <a:pt x="382130" y="271779"/>
                </a:lnTo>
                <a:lnTo>
                  <a:pt x="383705" y="275589"/>
                </a:lnTo>
                <a:lnTo>
                  <a:pt x="383717" y="281939"/>
                </a:lnTo>
                <a:lnTo>
                  <a:pt x="385279" y="280670"/>
                </a:lnTo>
                <a:lnTo>
                  <a:pt x="384543" y="280670"/>
                </a:lnTo>
                <a:lnTo>
                  <a:pt x="384175" y="279400"/>
                </a:lnTo>
                <a:lnTo>
                  <a:pt x="385372" y="278877"/>
                </a:lnTo>
                <a:lnTo>
                  <a:pt x="385381" y="274320"/>
                </a:lnTo>
                <a:lnTo>
                  <a:pt x="383616" y="270509"/>
                </a:lnTo>
                <a:lnTo>
                  <a:pt x="380707" y="269239"/>
                </a:lnTo>
                <a:lnTo>
                  <a:pt x="377825" y="266700"/>
                </a:lnTo>
                <a:close/>
              </a:path>
              <a:path w="577214" h="297179">
                <a:moveTo>
                  <a:pt x="385372" y="278877"/>
                </a:moveTo>
                <a:lnTo>
                  <a:pt x="384175" y="279400"/>
                </a:lnTo>
                <a:lnTo>
                  <a:pt x="384543" y="280670"/>
                </a:lnTo>
                <a:lnTo>
                  <a:pt x="385279" y="280670"/>
                </a:lnTo>
                <a:lnTo>
                  <a:pt x="385372" y="278877"/>
                </a:lnTo>
                <a:close/>
              </a:path>
              <a:path w="577214" h="297179">
                <a:moveTo>
                  <a:pt x="385368" y="280604"/>
                </a:moveTo>
                <a:close/>
              </a:path>
              <a:path w="577214" h="297179">
                <a:moveTo>
                  <a:pt x="524103" y="275589"/>
                </a:moveTo>
                <a:lnTo>
                  <a:pt x="517537" y="275589"/>
                </a:lnTo>
                <a:lnTo>
                  <a:pt x="523582" y="276859"/>
                </a:lnTo>
                <a:lnTo>
                  <a:pt x="531444" y="280670"/>
                </a:lnTo>
                <a:lnTo>
                  <a:pt x="531774" y="280670"/>
                </a:lnTo>
                <a:lnTo>
                  <a:pt x="531660" y="279400"/>
                </a:lnTo>
                <a:lnTo>
                  <a:pt x="532104" y="279400"/>
                </a:lnTo>
                <a:lnTo>
                  <a:pt x="524103" y="275589"/>
                </a:lnTo>
                <a:close/>
              </a:path>
              <a:path w="577214" h="297179">
                <a:moveTo>
                  <a:pt x="532104" y="279400"/>
                </a:moveTo>
                <a:lnTo>
                  <a:pt x="531660" y="279400"/>
                </a:lnTo>
                <a:lnTo>
                  <a:pt x="531774" y="280670"/>
                </a:lnTo>
                <a:lnTo>
                  <a:pt x="532104" y="279400"/>
                </a:lnTo>
                <a:close/>
              </a:path>
              <a:path w="577214" h="297179">
                <a:moveTo>
                  <a:pt x="231546" y="0"/>
                </a:moveTo>
                <a:lnTo>
                  <a:pt x="228523" y="0"/>
                </a:lnTo>
                <a:lnTo>
                  <a:pt x="228523" y="1270"/>
                </a:lnTo>
                <a:lnTo>
                  <a:pt x="231000" y="1270"/>
                </a:lnTo>
                <a:lnTo>
                  <a:pt x="236664" y="3809"/>
                </a:lnTo>
                <a:lnTo>
                  <a:pt x="285659" y="25400"/>
                </a:lnTo>
                <a:lnTo>
                  <a:pt x="329145" y="49529"/>
                </a:lnTo>
                <a:lnTo>
                  <a:pt x="386765" y="95250"/>
                </a:lnTo>
                <a:lnTo>
                  <a:pt x="418132" y="119379"/>
                </a:lnTo>
                <a:lnTo>
                  <a:pt x="447928" y="138429"/>
                </a:lnTo>
                <a:lnTo>
                  <a:pt x="463326" y="146050"/>
                </a:lnTo>
                <a:lnTo>
                  <a:pt x="480780" y="156209"/>
                </a:lnTo>
                <a:lnTo>
                  <a:pt x="499021" y="167639"/>
                </a:lnTo>
                <a:lnTo>
                  <a:pt x="516775" y="179070"/>
                </a:lnTo>
                <a:lnTo>
                  <a:pt x="525074" y="184150"/>
                </a:lnTo>
                <a:lnTo>
                  <a:pt x="532777" y="189229"/>
                </a:lnTo>
                <a:lnTo>
                  <a:pt x="539728" y="194309"/>
                </a:lnTo>
                <a:lnTo>
                  <a:pt x="552437" y="201929"/>
                </a:lnTo>
                <a:lnTo>
                  <a:pt x="557669" y="205739"/>
                </a:lnTo>
                <a:lnTo>
                  <a:pt x="557517" y="205739"/>
                </a:lnTo>
                <a:lnTo>
                  <a:pt x="565855" y="217170"/>
                </a:lnTo>
                <a:lnTo>
                  <a:pt x="571407" y="227329"/>
                </a:lnTo>
                <a:lnTo>
                  <a:pt x="574497" y="236220"/>
                </a:lnTo>
                <a:lnTo>
                  <a:pt x="575449" y="243839"/>
                </a:lnTo>
                <a:lnTo>
                  <a:pt x="575449" y="251459"/>
                </a:lnTo>
                <a:lnTo>
                  <a:pt x="545591" y="275589"/>
                </a:lnTo>
                <a:lnTo>
                  <a:pt x="541718" y="276859"/>
                </a:lnTo>
                <a:lnTo>
                  <a:pt x="538226" y="278129"/>
                </a:lnTo>
                <a:lnTo>
                  <a:pt x="533438" y="279400"/>
                </a:lnTo>
                <a:lnTo>
                  <a:pt x="532104" y="279400"/>
                </a:lnTo>
                <a:lnTo>
                  <a:pt x="531774" y="280670"/>
                </a:lnTo>
                <a:lnTo>
                  <a:pt x="531939" y="280670"/>
                </a:lnTo>
                <a:lnTo>
                  <a:pt x="543128" y="279400"/>
                </a:lnTo>
                <a:lnTo>
                  <a:pt x="560006" y="271779"/>
                </a:lnTo>
                <a:lnTo>
                  <a:pt x="565670" y="267970"/>
                </a:lnTo>
                <a:lnTo>
                  <a:pt x="574230" y="257809"/>
                </a:lnTo>
                <a:lnTo>
                  <a:pt x="577100" y="251459"/>
                </a:lnTo>
                <a:lnTo>
                  <a:pt x="577100" y="243839"/>
                </a:lnTo>
                <a:lnTo>
                  <a:pt x="576101" y="236220"/>
                </a:lnTo>
                <a:lnTo>
                  <a:pt x="572911" y="226059"/>
                </a:lnTo>
                <a:lnTo>
                  <a:pt x="567236" y="215900"/>
                </a:lnTo>
                <a:lnTo>
                  <a:pt x="558787" y="204470"/>
                </a:lnTo>
                <a:lnTo>
                  <a:pt x="558622" y="204470"/>
                </a:lnTo>
                <a:lnTo>
                  <a:pt x="546696" y="196850"/>
                </a:lnTo>
                <a:lnTo>
                  <a:pt x="517674" y="177800"/>
                </a:lnTo>
                <a:lnTo>
                  <a:pt x="481626" y="154939"/>
                </a:lnTo>
                <a:lnTo>
                  <a:pt x="448627" y="137159"/>
                </a:lnTo>
                <a:lnTo>
                  <a:pt x="419080" y="118109"/>
                </a:lnTo>
                <a:lnTo>
                  <a:pt x="387815" y="93979"/>
                </a:lnTo>
                <a:lnTo>
                  <a:pt x="330060" y="48259"/>
                </a:lnTo>
                <a:lnTo>
                  <a:pt x="316669" y="40639"/>
                </a:lnTo>
                <a:lnTo>
                  <a:pt x="301845" y="31750"/>
                </a:lnTo>
                <a:lnTo>
                  <a:pt x="271183" y="16509"/>
                </a:lnTo>
                <a:lnTo>
                  <a:pt x="263899" y="12700"/>
                </a:lnTo>
                <a:lnTo>
                  <a:pt x="256974" y="10159"/>
                </a:lnTo>
                <a:lnTo>
                  <a:pt x="250512" y="7620"/>
                </a:lnTo>
                <a:lnTo>
                  <a:pt x="244614" y="5079"/>
                </a:lnTo>
                <a:lnTo>
                  <a:pt x="237134" y="2539"/>
                </a:lnTo>
                <a:lnTo>
                  <a:pt x="231546" y="0"/>
                </a:lnTo>
                <a:close/>
              </a:path>
              <a:path w="577214" h="297179">
                <a:moveTo>
                  <a:pt x="409828" y="275589"/>
                </a:moveTo>
                <a:lnTo>
                  <a:pt x="392912" y="275589"/>
                </a:lnTo>
                <a:lnTo>
                  <a:pt x="385372" y="278877"/>
                </a:lnTo>
                <a:lnTo>
                  <a:pt x="385368" y="280604"/>
                </a:lnTo>
                <a:lnTo>
                  <a:pt x="386994" y="279400"/>
                </a:lnTo>
                <a:lnTo>
                  <a:pt x="394550" y="276859"/>
                </a:lnTo>
                <a:lnTo>
                  <a:pt x="413797" y="276859"/>
                </a:lnTo>
                <a:lnTo>
                  <a:pt x="409828" y="275589"/>
                </a:lnTo>
                <a:close/>
              </a:path>
              <a:path w="577214" h="297179">
                <a:moveTo>
                  <a:pt x="335351" y="261620"/>
                </a:moveTo>
                <a:lnTo>
                  <a:pt x="332308" y="261620"/>
                </a:lnTo>
                <a:lnTo>
                  <a:pt x="339610" y="265429"/>
                </a:lnTo>
                <a:lnTo>
                  <a:pt x="341947" y="267970"/>
                </a:lnTo>
                <a:lnTo>
                  <a:pt x="341972" y="274320"/>
                </a:lnTo>
                <a:lnTo>
                  <a:pt x="344068" y="274320"/>
                </a:lnTo>
                <a:lnTo>
                  <a:pt x="347230" y="273050"/>
                </a:lnTo>
                <a:lnTo>
                  <a:pt x="342442" y="273050"/>
                </a:lnTo>
                <a:lnTo>
                  <a:pt x="343626" y="272465"/>
                </a:lnTo>
                <a:lnTo>
                  <a:pt x="343649" y="267970"/>
                </a:lnTo>
                <a:lnTo>
                  <a:pt x="340753" y="264159"/>
                </a:lnTo>
                <a:lnTo>
                  <a:pt x="335351" y="261620"/>
                </a:lnTo>
                <a:close/>
              </a:path>
              <a:path w="577214" h="297179">
                <a:moveTo>
                  <a:pt x="343626" y="272465"/>
                </a:moveTo>
                <a:lnTo>
                  <a:pt x="342442" y="273050"/>
                </a:lnTo>
                <a:lnTo>
                  <a:pt x="343623" y="273050"/>
                </a:lnTo>
                <a:lnTo>
                  <a:pt x="343626" y="272465"/>
                </a:lnTo>
                <a:close/>
              </a:path>
              <a:path w="577214" h="297179">
                <a:moveTo>
                  <a:pt x="373964" y="265429"/>
                </a:moveTo>
                <a:lnTo>
                  <a:pt x="369849" y="265429"/>
                </a:lnTo>
                <a:lnTo>
                  <a:pt x="360377" y="266700"/>
                </a:lnTo>
                <a:lnTo>
                  <a:pt x="351545" y="269239"/>
                </a:lnTo>
                <a:lnTo>
                  <a:pt x="345014" y="271779"/>
                </a:lnTo>
                <a:lnTo>
                  <a:pt x="343626" y="272465"/>
                </a:lnTo>
                <a:lnTo>
                  <a:pt x="343623" y="273050"/>
                </a:lnTo>
                <a:lnTo>
                  <a:pt x="347230" y="273050"/>
                </a:lnTo>
                <a:lnTo>
                  <a:pt x="350392" y="271779"/>
                </a:lnTo>
                <a:lnTo>
                  <a:pt x="361061" y="266700"/>
                </a:lnTo>
                <a:lnTo>
                  <a:pt x="377825" y="266700"/>
                </a:lnTo>
                <a:lnTo>
                  <a:pt x="373964" y="265429"/>
                </a:lnTo>
                <a:close/>
              </a:path>
              <a:path w="577214" h="297179">
                <a:moveTo>
                  <a:pt x="296310" y="248920"/>
                </a:moveTo>
                <a:lnTo>
                  <a:pt x="290537" y="248920"/>
                </a:lnTo>
                <a:lnTo>
                  <a:pt x="294004" y="250189"/>
                </a:lnTo>
                <a:lnTo>
                  <a:pt x="300126" y="254000"/>
                </a:lnTo>
                <a:lnTo>
                  <a:pt x="302806" y="257809"/>
                </a:lnTo>
                <a:lnTo>
                  <a:pt x="304888" y="264159"/>
                </a:lnTo>
                <a:lnTo>
                  <a:pt x="306120" y="262889"/>
                </a:lnTo>
                <a:lnTo>
                  <a:pt x="305435" y="262889"/>
                </a:lnTo>
                <a:lnTo>
                  <a:pt x="305244" y="261620"/>
                </a:lnTo>
                <a:lnTo>
                  <a:pt x="305810" y="261533"/>
                </a:lnTo>
                <a:lnTo>
                  <a:pt x="304291" y="256539"/>
                </a:lnTo>
                <a:lnTo>
                  <a:pt x="301396" y="252729"/>
                </a:lnTo>
                <a:lnTo>
                  <a:pt x="296310" y="248920"/>
                </a:lnTo>
                <a:close/>
              </a:path>
              <a:path w="577214" h="297179">
                <a:moveTo>
                  <a:pt x="305810" y="261533"/>
                </a:moveTo>
                <a:lnTo>
                  <a:pt x="305244" y="261620"/>
                </a:lnTo>
                <a:lnTo>
                  <a:pt x="305435" y="262889"/>
                </a:lnTo>
                <a:lnTo>
                  <a:pt x="306222" y="262889"/>
                </a:lnTo>
                <a:lnTo>
                  <a:pt x="305810" y="261533"/>
                </a:lnTo>
                <a:close/>
              </a:path>
              <a:path w="577214" h="297179">
                <a:moveTo>
                  <a:pt x="332651" y="260350"/>
                </a:moveTo>
                <a:lnTo>
                  <a:pt x="313588" y="260350"/>
                </a:lnTo>
                <a:lnTo>
                  <a:pt x="305810" y="261533"/>
                </a:lnTo>
                <a:lnTo>
                  <a:pt x="306222" y="262889"/>
                </a:lnTo>
                <a:lnTo>
                  <a:pt x="309727" y="262889"/>
                </a:lnTo>
                <a:lnTo>
                  <a:pt x="315988" y="261620"/>
                </a:lnTo>
                <a:lnTo>
                  <a:pt x="335351" y="261620"/>
                </a:lnTo>
                <a:lnTo>
                  <a:pt x="332651" y="260350"/>
                </a:lnTo>
                <a:close/>
              </a:path>
              <a:path w="577214" h="297179">
                <a:moveTo>
                  <a:pt x="255714" y="237489"/>
                </a:moveTo>
                <a:lnTo>
                  <a:pt x="249732" y="237489"/>
                </a:lnTo>
                <a:lnTo>
                  <a:pt x="255308" y="238759"/>
                </a:lnTo>
                <a:lnTo>
                  <a:pt x="263766" y="243839"/>
                </a:lnTo>
                <a:lnTo>
                  <a:pt x="266712" y="247650"/>
                </a:lnTo>
                <a:lnTo>
                  <a:pt x="267373" y="255270"/>
                </a:lnTo>
                <a:lnTo>
                  <a:pt x="268909" y="254000"/>
                </a:lnTo>
                <a:lnTo>
                  <a:pt x="268084" y="254000"/>
                </a:lnTo>
                <a:lnTo>
                  <a:pt x="267652" y="252729"/>
                </a:lnTo>
                <a:lnTo>
                  <a:pt x="268765" y="252161"/>
                </a:lnTo>
                <a:lnTo>
                  <a:pt x="268350" y="246379"/>
                </a:lnTo>
                <a:lnTo>
                  <a:pt x="264972" y="242570"/>
                </a:lnTo>
                <a:lnTo>
                  <a:pt x="255714" y="237489"/>
                </a:lnTo>
                <a:close/>
              </a:path>
              <a:path w="577214" h="297179">
                <a:moveTo>
                  <a:pt x="268765" y="252161"/>
                </a:moveTo>
                <a:lnTo>
                  <a:pt x="267715" y="252729"/>
                </a:lnTo>
                <a:lnTo>
                  <a:pt x="268084" y="254000"/>
                </a:lnTo>
                <a:lnTo>
                  <a:pt x="268897" y="254000"/>
                </a:lnTo>
                <a:lnTo>
                  <a:pt x="268765" y="252161"/>
                </a:lnTo>
                <a:close/>
              </a:path>
              <a:path w="577214" h="297179">
                <a:moveTo>
                  <a:pt x="294614" y="247650"/>
                </a:moveTo>
                <a:lnTo>
                  <a:pt x="277088" y="247650"/>
                </a:lnTo>
                <a:lnTo>
                  <a:pt x="268765" y="252161"/>
                </a:lnTo>
                <a:lnTo>
                  <a:pt x="268897" y="254000"/>
                </a:lnTo>
                <a:lnTo>
                  <a:pt x="270763" y="252729"/>
                </a:lnTo>
                <a:lnTo>
                  <a:pt x="278891" y="248920"/>
                </a:lnTo>
                <a:lnTo>
                  <a:pt x="296310" y="248920"/>
                </a:lnTo>
                <a:lnTo>
                  <a:pt x="294614" y="247650"/>
                </a:lnTo>
                <a:close/>
              </a:path>
              <a:path w="577214" h="297179">
                <a:moveTo>
                  <a:pt x="214721" y="220979"/>
                </a:moveTo>
                <a:lnTo>
                  <a:pt x="212598" y="220979"/>
                </a:lnTo>
                <a:lnTo>
                  <a:pt x="218414" y="227329"/>
                </a:lnTo>
                <a:lnTo>
                  <a:pt x="220599" y="232409"/>
                </a:lnTo>
                <a:lnTo>
                  <a:pt x="221170" y="241300"/>
                </a:lnTo>
                <a:lnTo>
                  <a:pt x="222834" y="241300"/>
                </a:lnTo>
                <a:lnTo>
                  <a:pt x="227609" y="240029"/>
                </a:lnTo>
                <a:lnTo>
                  <a:pt x="221729" y="240029"/>
                </a:lnTo>
                <a:lnTo>
                  <a:pt x="222733" y="239683"/>
                </a:lnTo>
                <a:lnTo>
                  <a:pt x="222224" y="232409"/>
                </a:lnTo>
                <a:lnTo>
                  <a:pt x="219963" y="226059"/>
                </a:lnTo>
                <a:lnTo>
                  <a:pt x="214721" y="220979"/>
                </a:lnTo>
                <a:close/>
              </a:path>
              <a:path w="577214" h="297179">
                <a:moveTo>
                  <a:pt x="222733" y="239683"/>
                </a:moveTo>
                <a:lnTo>
                  <a:pt x="221729" y="240029"/>
                </a:lnTo>
                <a:lnTo>
                  <a:pt x="222757" y="240029"/>
                </a:lnTo>
                <a:lnTo>
                  <a:pt x="222733" y="239683"/>
                </a:lnTo>
                <a:close/>
              </a:path>
              <a:path w="577214" h="297179">
                <a:moveTo>
                  <a:pt x="249885" y="236220"/>
                </a:moveTo>
                <a:lnTo>
                  <a:pt x="232765" y="236220"/>
                </a:lnTo>
                <a:lnTo>
                  <a:pt x="222733" y="239683"/>
                </a:lnTo>
                <a:lnTo>
                  <a:pt x="222757" y="240029"/>
                </a:lnTo>
                <a:lnTo>
                  <a:pt x="227609" y="240029"/>
                </a:lnTo>
                <a:lnTo>
                  <a:pt x="235851" y="237489"/>
                </a:lnTo>
                <a:lnTo>
                  <a:pt x="255714" y="237489"/>
                </a:lnTo>
                <a:lnTo>
                  <a:pt x="249885" y="236220"/>
                </a:lnTo>
                <a:close/>
              </a:path>
              <a:path w="577214" h="297179">
                <a:moveTo>
                  <a:pt x="176923" y="205739"/>
                </a:moveTo>
                <a:lnTo>
                  <a:pt x="173304" y="205739"/>
                </a:lnTo>
                <a:lnTo>
                  <a:pt x="175958" y="207009"/>
                </a:lnTo>
                <a:lnTo>
                  <a:pt x="181267" y="212089"/>
                </a:lnTo>
                <a:lnTo>
                  <a:pt x="183870" y="217170"/>
                </a:lnTo>
                <a:lnTo>
                  <a:pt x="186258" y="226059"/>
                </a:lnTo>
                <a:lnTo>
                  <a:pt x="187591" y="226059"/>
                </a:lnTo>
                <a:lnTo>
                  <a:pt x="189420" y="224789"/>
                </a:lnTo>
                <a:lnTo>
                  <a:pt x="186347" y="224789"/>
                </a:lnTo>
                <a:lnTo>
                  <a:pt x="187370" y="224093"/>
                </a:lnTo>
                <a:lnTo>
                  <a:pt x="185419" y="217170"/>
                </a:lnTo>
                <a:lnTo>
                  <a:pt x="182740" y="212089"/>
                </a:lnTo>
                <a:lnTo>
                  <a:pt x="176923" y="205739"/>
                </a:lnTo>
                <a:close/>
              </a:path>
              <a:path w="577214" h="297179">
                <a:moveTo>
                  <a:pt x="187370" y="224093"/>
                </a:moveTo>
                <a:lnTo>
                  <a:pt x="186347" y="224789"/>
                </a:lnTo>
                <a:lnTo>
                  <a:pt x="187566" y="224789"/>
                </a:lnTo>
                <a:lnTo>
                  <a:pt x="187370" y="224093"/>
                </a:lnTo>
                <a:close/>
              </a:path>
              <a:path w="577214" h="297179">
                <a:moveTo>
                  <a:pt x="209181" y="218439"/>
                </a:moveTo>
                <a:lnTo>
                  <a:pt x="195681" y="218439"/>
                </a:lnTo>
                <a:lnTo>
                  <a:pt x="187370" y="224093"/>
                </a:lnTo>
                <a:lnTo>
                  <a:pt x="187566" y="224789"/>
                </a:lnTo>
                <a:lnTo>
                  <a:pt x="189420" y="224789"/>
                </a:lnTo>
                <a:lnTo>
                  <a:pt x="197421" y="220979"/>
                </a:lnTo>
                <a:lnTo>
                  <a:pt x="214721" y="220979"/>
                </a:lnTo>
                <a:lnTo>
                  <a:pt x="213410" y="219709"/>
                </a:lnTo>
                <a:lnTo>
                  <a:pt x="209181" y="218439"/>
                </a:lnTo>
                <a:close/>
              </a:path>
              <a:path w="577214" h="297179">
                <a:moveTo>
                  <a:pt x="142976" y="189229"/>
                </a:moveTo>
                <a:lnTo>
                  <a:pt x="137604" y="189229"/>
                </a:lnTo>
                <a:lnTo>
                  <a:pt x="142417" y="190500"/>
                </a:lnTo>
                <a:lnTo>
                  <a:pt x="151726" y="196850"/>
                </a:lnTo>
                <a:lnTo>
                  <a:pt x="156273" y="201929"/>
                </a:lnTo>
                <a:lnTo>
                  <a:pt x="160083" y="210820"/>
                </a:lnTo>
                <a:lnTo>
                  <a:pt x="161175" y="210820"/>
                </a:lnTo>
                <a:lnTo>
                  <a:pt x="162077" y="209550"/>
                </a:lnTo>
                <a:lnTo>
                  <a:pt x="159892" y="209550"/>
                </a:lnTo>
                <a:lnTo>
                  <a:pt x="160790" y="208587"/>
                </a:lnTo>
                <a:lnTo>
                  <a:pt x="157721" y="200659"/>
                </a:lnTo>
                <a:lnTo>
                  <a:pt x="152946" y="195579"/>
                </a:lnTo>
                <a:lnTo>
                  <a:pt x="142976" y="189229"/>
                </a:lnTo>
                <a:close/>
              </a:path>
              <a:path w="577214" h="297179">
                <a:moveTo>
                  <a:pt x="160790" y="208587"/>
                </a:moveTo>
                <a:lnTo>
                  <a:pt x="159892" y="209550"/>
                </a:lnTo>
                <a:lnTo>
                  <a:pt x="161162" y="209550"/>
                </a:lnTo>
                <a:lnTo>
                  <a:pt x="160790" y="208587"/>
                </a:lnTo>
                <a:close/>
              </a:path>
              <a:path w="577214" h="297179">
                <a:moveTo>
                  <a:pt x="173723" y="204470"/>
                </a:moveTo>
                <a:lnTo>
                  <a:pt x="164630" y="204470"/>
                </a:lnTo>
                <a:lnTo>
                  <a:pt x="160790" y="208587"/>
                </a:lnTo>
                <a:lnTo>
                  <a:pt x="161162" y="209550"/>
                </a:lnTo>
                <a:lnTo>
                  <a:pt x="162077" y="209550"/>
                </a:lnTo>
                <a:lnTo>
                  <a:pt x="166204" y="205739"/>
                </a:lnTo>
                <a:lnTo>
                  <a:pt x="176923" y="205739"/>
                </a:lnTo>
                <a:lnTo>
                  <a:pt x="173723" y="204470"/>
                </a:lnTo>
                <a:close/>
              </a:path>
              <a:path w="577214" h="297179">
                <a:moveTo>
                  <a:pt x="117487" y="176529"/>
                </a:moveTo>
                <a:lnTo>
                  <a:pt x="114122" y="176529"/>
                </a:lnTo>
                <a:lnTo>
                  <a:pt x="116789" y="177800"/>
                </a:lnTo>
                <a:lnTo>
                  <a:pt x="121373" y="181609"/>
                </a:lnTo>
                <a:lnTo>
                  <a:pt x="123355" y="185420"/>
                </a:lnTo>
                <a:lnTo>
                  <a:pt x="124625" y="190500"/>
                </a:lnTo>
                <a:lnTo>
                  <a:pt x="125247" y="190500"/>
                </a:lnTo>
                <a:lnTo>
                  <a:pt x="124955" y="189229"/>
                </a:lnTo>
                <a:lnTo>
                  <a:pt x="125969" y="188877"/>
                </a:lnTo>
                <a:lnTo>
                  <a:pt x="124929" y="184150"/>
                </a:lnTo>
                <a:lnTo>
                  <a:pt x="122783" y="180339"/>
                </a:lnTo>
                <a:lnTo>
                  <a:pt x="117487" y="176529"/>
                </a:lnTo>
                <a:close/>
              </a:path>
              <a:path w="577214" h="297179">
                <a:moveTo>
                  <a:pt x="125969" y="188877"/>
                </a:moveTo>
                <a:lnTo>
                  <a:pt x="124955" y="189229"/>
                </a:lnTo>
                <a:lnTo>
                  <a:pt x="125247" y="190500"/>
                </a:lnTo>
                <a:lnTo>
                  <a:pt x="126047" y="189229"/>
                </a:lnTo>
                <a:lnTo>
                  <a:pt x="125969" y="188877"/>
                </a:lnTo>
                <a:close/>
              </a:path>
              <a:path w="577214" h="297179">
                <a:moveTo>
                  <a:pt x="137833" y="187959"/>
                </a:moveTo>
                <a:lnTo>
                  <a:pt x="128612" y="187959"/>
                </a:lnTo>
                <a:lnTo>
                  <a:pt x="125969" y="188877"/>
                </a:lnTo>
                <a:lnTo>
                  <a:pt x="126047" y="189229"/>
                </a:lnTo>
                <a:lnTo>
                  <a:pt x="125247" y="190500"/>
                </a:lnTo>
                <a:lnTo>
                  <a:pt x="127266" y="190500"/>
                </a:lnTo>
                <a:lnTo>
                  <a:pt x="130098" y="189229"/>
                </a:lnTo>
                <a:lnTo>
                  <a:pt x="142976" y="189229"/>
                </a:lnTo>
                <a:lnTo>
                  <a:pt x="137833" y="187959"/>
                </a:lnTo>
                <a:close/>
              </a:path>
              <a:path w="577214" h="297179">
                <a:moveTo>
                  <a:pt x="88277" y="163829"/>
                </a:moveTo>
                <a:lnTo>
                  <a:pt x="83845" y="163829"/>
                </a:lnTo>
                <a:lnTo>
                  <a:pt x="87731" y="165100"/>
                </a:lnTo>
                <a:lnTo>
                  <a:pt x="94805" y="168909"/>
                </a:lnTo>
                <a:lnTo>
                  <a:pt x="98031" y="172720"/>
                </a:lnTo>
                <a:lnTo>
                  <a:pt x="100622" y="180339"/>
                </a:lnTo>
                <a:lnTo>
                  <a:pt x="101663" y="179070"/>
                </a:lnTo>
                <a:lnTo>
                  <a:pt x="101066" y="179070"/>
                </a:lnTo>
                <a:lnTo>
                  <a:pt x="100672" y="177800"/>
                </a:lnTo>
                <a:lnTo>
                  <a:pt x="101262" y="177504"/>
                </a:lnTo>
                <a:lnTo>
                  <a:pt x="99491" y="172720"/>
                </a:lnTo>
                <a:lnTo>
                  <a:pt x="96012" y="167639"/>
                </a:lnTo>
                <a:lnTo>
                  <a:pt x="88277" y="163829"/>
                </a:lnTo>
                <a:close/>
              </a:path>
              <a:path w="577214" h="297179">
                <a:moveTo>
                  <a:pt x="101262" y="177504"/>
                </a:moveTo>
                <a:lnTo>
                  <a:pt x="100672" y="177800"/>
                </a:lnTo>
                <a:lnTo>
                  <a:pt x="101066" y="179070"/>
                </a:lnTo>
                <a:lnTo>
                  <a:pt x="101841" y="179070"/>
                </a:lnTo>
                <a:lnTo>
                  <a:pt x="101262" y="177504"/>
                </a:lnTo>
                <a:close/>
              </a:path>
              <a:path w="577214" h="297179">
                <a:moveTo>
                  <a:pt x="114388" y="175259"/>
                </a:moveTo>
                <a:lnTo>
                  <a:pt x="105740" y="175259"/>
                </a:lnTo>
                <a:lnTo>
                  <a:pt x="101262" y="177504"/>
                </a:lnTo>
                <a:lnTo>
                  <a:pt x="101841" y="179070"/>
                </a:lnTo>
                <a:lnTo>
                  <a:pt x="102628" y="179070"/>
                </a:lnTo>
                <a:lnTo>
                  <a:pt x="106934" y="176529"/>
                </a:lnTo>
                <a:lnTo>
                  <a:pt x="117487" y="176529"/>
                </a:lnTo>
                <a:lnTo>
                  <a:pt x="114388" y="175259"/>
                </a:lnTo>
                <a:close/>
              </a:path>
              <a:path w="577214" h="297179">
                <a:moveTo>
                  <a:pt x="54051" y="147320"/>
                </a:moveTo>
                <a:lnTo>
                  <a:pt x="48856" y="147320"/>
                </a:lnTo>
                <a:lnTo>
                  <a:pt x="53517" y="148589"/>
                </a:lnTo>
                <a:lnTo>
                  <a:pt x="61734" y="153670"/>
                </a:lnTo>
                <a:lnTo>
                  <a:pt x="65366" y="158750"/>
                </a:lnTo>
                <a:lnTo>
                  <a:pt x="67551" y="167639"/>
                </a:lnTo>
                <a:lnTo>
                  <a:pt x="68668" y="166370"/>
                </a:lnTo>
                <a:lnTo>
                  <a:pt x="68110" y="166370"/>
                </a:lnTo>
                <a:lnTo>
                  <a:pt x="67767" y="165100"/>
                </a:lnTo>
                <a:lnTo>
                  <a:pt x="68787" y="164638"/>
                </a:lnTo>
                <a:lnTo>
                  <a:pt x="66890" y="157479"/>
                </a:lnTo>
                <a:lnTo>
                  <a:pt x="63004" y="152400"/>
                </a:lnTo>
                <a:lnTo>
                  <a:pt x="54051" y="147320"/>
                </a:lnTo>
                <a:close/>
              </a:path>
              <a:path w="577214" h="297179">
                <a:moveTo>
                  <a:pt x="68787" y="164638"/>
                </a:moveTo>
                <a:lnTo>
                  <a:pt x="67767" y="165100"/>
                </a:lnTo>
                <a:lnTo>
                  <a:pt x="68110" y="166370"/>
                </a:lnTo>
                <a:lnTo>
                  <a:pt x="68910" y="165100"/>
                </a:lnTo>
                <a:lnTo>
                  <a:pt x="68787" y="164638"/>
                </a:lnTo>
                <a:close/>
              </a:path>
              <a:path w="577214" h="297179">
                <a:moveTo>
                  <a:pt x="84061" y="162559"/>
                </a:moveTo>
                <a:lnTo>
                  <a:pt x="73380" y="162559"/>
                </a:lnTo>
                <a:lnTo>
                  <a:pt x="68787" y="164638"/>
                </a:lnTo>
                <a:lnTo>
                  <a:pt x="68910" y="165100"/>
                </a:lnTo>
                <a:lnTo>
                  <a:pt x="68110" y="166370"/>
                </a:lnTo>
                <a:lnTo>
                  <a:pt x="69748" y="166370"/>
                </a:lnTo>
                <a:lnTo>
                  <a:pt x="74599" y="163829"/>
                </a:lnTo>
                <a:lnTo>
                  <a:pt x="88277" y="163829"/>
                </a:lnTo>
                <a:lnTo>
                  <a:pt x="84061" y="162559"/>
                </a:lnTo>
                <a:close/>
              </a:path>
              <a:path w="577214" h="297179">
                <a:moveTo>
                  <a:pt x="17118" y="132079"/>
                </a:moveTo>
                <a:lnTo>
                  <a:pt x="11537" y="132079"/>
                </a:lnTo>
                <a:lnTo>
                  <a:pt x="11772" y="133350"/>
                </a:lnTo>
                <a:lnTo>
                  <a:pt x="12649" y="133350"/>
                </a:lnTo>
                <a:lnTo>
                  <a:pt x="16794" y="134620"/>
                </a:lnTo>
                <a:lnTo>
                  <a:pt x="22469" y="135889"/>
                </a:lnTo>
                <a:lnTo>
                  <a:pt x="28672" y="140970"/>
                </a:lnTo>
                <a:lnTo>
                  <a:pt x="34404" y="148589"/>
                </a:lnTo>
                <a:lnTo>
                  <a:pt x="34721" y="149859"/>
                </a:lnTo>
                <a:lnTo>
                  <a:pt x="35636" y="148589"/>
                </a:lnTo>
                <a:lnTo>
                  <a:pt x="35140" y="148589"/>
                </a:lnTo>
                <a:lnTo>
                  <a:pt x="34886" y="147320"/>
                </a:lnTo>
                <a:lnTo>
                  <a:pt x="35690" y="147084"/>
                </a:lnTo>
                <a:lnTo>
                  <a:pt x="29837" y="139700"/>
                </a:lnTo>
                <a:lnTo>
                  <a:pt x="23215" y="134620"/>
                </a:lnTo>
                <a:lnTo>
                  <a:pt x="17118" y="132079"/>
                </a:lnTo>
                <a:close/>
              </a:path>
              <a:path w="577214" h="297179">
                <a:moveTo>
                  <a:pt x="35690" y="147084"/>
                </a:moveTo>
                <a:lnTo>
                  <a:pt x="34886" y="147320"/>
                </a:lnTo>
                <a:lnTo>
                  <a:pt x="35140" y="148589"/>
                </a:lnTo>
                <a:lnTo>
                  <a:pt x="35877" y="147320"/>
                </a:lnTo>
                <a:lnTo>
                  <a:pt x="35690" y="147084"/>
                </a:lnTo>
                <a:close/>
              </a:path>
              <a:path w="577214" h="297179">
                <a:moveTo>
                  <a:pt x="49060" y="146050"/>
                </a:moveTo>
                <a:lnTo>
                  <a:pt x="39217" y="146050"/>
                </a:lnTo>
                <a:lnTo>
                  <a:pt x="35690" y="147084"/>
                </a:lnTo>
                <a:lnTo>
                  <a:pt x="35877" y="147320"/>
                </a:lnTo>
                <a:lnTo>
                  <a:pt x="35140" y="148589"/>
                </a:lnTo>
                <a:lnTo>
                  <a:pt x="37503" y="148589"/>
                </a:lnTo>
                <a:lnTo>
                  <a:pt x="40830" y="147320"/>
                </a:lnTo>
                <a:lnTo>
                  <a:pt x="54051" y="147320"/>
                </a:lnTo>
                <a:lnTo>
                  <a:pt x="49060" y="146050"/>
                </a:lnTo>
                <a:close/>
              </a:path>
              <a:path w="577214" h="297179">
                <a:moveTo>
                  <a:pt x="1206" y="116839"/>
                </a:moveTo>
                <a:lnTo>
                  <a:pt x="0" y="118109"/>
                </a:lnTo>
                <a:lnTo>
                  <a:pt x="5600" y="123189"/>
                </a:lnTo>
                <a:lnTo>
                  <a:pt x="9372" y="129539"/>
                </a:lnTo>
                <a:lnTo>
                  <a:pt x="10312" y="133350"/>
                </a:lnTo>
                <a:lnTo>
                  <a:pt x="10972" y="133350"/>
                </a:lnTo>
                <a:lnTo>
                  <a:pt x="10858" y="132079"/>
                </a:lnTo>
                <a:lnTo>
                  <a:pt x="11537" y="132079"/>
                </a:lnTo>
                <a:lnTo>
                  <a:pt x="10833" y="128270"/>
                </a:lnTo>
                <a:lnTo>
                  <a:pt x="6883" y="121920"/>
                </a:lnTo>
                <a:lnTo>
                  <a:pt x="1206" y="116839"/>
                </a:lnTo>
                <a:close/>
              </a:path>
              <a:path w="577214" h="297179">
                <a:moveTo>
                  <a:pt x="11537" y="132079"/>
                </a:moveTo>
                <a:lnTo>
                  <a:pt x="10858" y="132079"/>
                </a:lnTo>
                <a:lnTo>
                  <a:pt x="10972" y="133350"/>
                </a:lnTo>
                <a:lnTo>
                  <a:pt x="11772" y="133350"/>
                </a:lnTo>
                <a:lnTo>
                  <a:pt x="11537" y="132079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object 951"/>
          <p:cNvSpPr/>
          <p:nvPr/>
        </p:nvSpPr>
        <p:spPr>
          <a:xfrm>
            <a:off x="4395952" y="3346627"/>
            <a:ext cx="74295" cy="128905"/>
          </a:xfrm>
          <a:custGeom>
            <a:avLst/>
            <a:gdLst/>
            <a:ahLst/>
            <a:cxnLst/>
            <a:rect l="l" t="t" r="r" b="b"/>
            <a:pathLst>
              <a:path w="74295" h="128904">
                <a:moveTo>
                  <a:pt x="1562" y="0"/>
                </a:moveTo>
                <a:lnTo>
                  <a:pt x="0" y="520"/>
                </a:lnTo>
                <a:lnTo>
                  <a:pt x="1501" y="4838"/>
                </a:lnTo>
                <a:lnTo>
                  <a:pt x="5783" y="16449"/>
                </a:lnTo>
                <a:lnTo>
                  <a:pt x="21462" y="53619"/>
                </a:lnTo>
                <a:lnTo>
                  <a:pt x="44589" y="96197"/>
                </a:lnTo>
                <a:lnTo>
                  <a:pt x="72821" y="128384"/>
                </a:lnTo>
                <a:lnTo>
                  <a:pt x="73787" y="127038"/>
                </a:lnTo>
                <a:lnTo>
                  <a:pt x="59453" y="113492"/>
                </a:lnTo>
                <a:lnTo>
                  <a:pt x="45978" y="95294"/>
                </a:lnTo>
                <a:lnTo>
                  <a:pt x="22961" y="52920"/>
                </a:lnTo>
                <a:lnTo>
                  <a:pt x="7315" y="15862"/>
                </a:lnTo>
                <a:lnTo>
                  <a:pt x="2070" y="1536"/>
                </a:lnTo>
                <a:lnTo>
                  <a:pt x="1562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object 952"/>
          <p:cNvSpPr/>
          <p:nvPr/>
        </p:nvSpPr>
        <p:spPr>
          <a:xfrm>
            <a:off x="4514456" y="3090570"/>
            <a:ext cx="440818" cy="223570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object 953"/>
          <p:cNvSpPr/>
          <p:nvPr/>
        </p:nvSpPr>
        <p:spPr>
          <a:xfrm>
            <a:off x="4512922" y="3088665"/>
            <a:ext cx="444500" cy="228600"/>
          </a:xfrm>
          <a:custGeom>
            <a:avLst/>
            <a:gdLst/>
            <a:ahLst/>
            <a:cxnLst/>
            <a:rect l="l" t="t" r="r" b="b"/>
            <a:pathLst>
              <a:path w="444500" h="228600">
                <a:moveTo>
                  <a:pt x="430716" y="92587"/>
                </a:moveTo>
                <a:lnTo>
                  <a:pt x="384722" y="94040"/>
                </a:lnTo>
                <a:lnTo>
                  <a:pt x="315550" y="99452"/>
                </a:lnTo>
                <a:lnTo>
                  <a:pt x="277174" y="103530"/>
                </a:lnTo>
                <a:lnTo>
                  <a:pt x="261870" y="105816"/>
                </a:lnTo>
                <a:lnTo>
                  <a:pt x="254148" y="106794"/>
                </a:lnTo>
                <a:lnTo>
                  <a:pt x="241095" y="111163"/>
                </a:lnTo>
                <a:lnTo>
                  <a:pt x="235555" y="112988"/>
                </a:lnTo>
                <a:lnTo>
                  <a:pt x="224600" y="116816"/>
                </a:lnTo>
                <a:lnTo>
                  <a:pt x="182732" y="137245"/>
                </a:lnTo>
                <a:lnTo>
                  <a:pt x="155000" y="164807"/>
                </a:lnTo>
                <a:lnTo>
                  <a:pt x="151609" y="171792"/>
                </a:lnTo>
                <a:lnTo>
                  <a:pt x="144560" y="185483"/>
                </a:lnTo>
                <a:lnTo>
                  <a:pt x="140915" y="192252"/>
                </a:lnTo>
                <a:lnTo>
                  <a:pt x="137245" y="198996"/>
                </a:lnTo>
                <a:lnTo>
                  <a:pt x="133524" y="205714"/>
                </a:lnTo>
                <a:lnTo>
                  <a:pt x="128901" y="211747"/>
                </a:lnTo>
                <a:lnTo>
                  <a:pt x="124316" y="217817"/>
                </a:lnTo>
                <a:lnTo>
                  <a:pt x="118411" y="222681"/>
                </a:lnTo>
                <a:lnTo>
                  <a:pt x="111934" y="226758"/>
                </a:lnTo>
                <a:lnTo>
                  <a:pt x="112797" y="228155"/>
                </a:lnTo>
                <a:lnTo>
                  <a:pt x="119427" y="224180"/>
                </a:lnTo>
                <a:lnTo>
                  <a:pt x="125713" y="219240"/>
                </a:lnTo>
                <a:lnTo>
                  <a:pt x="130565" y="213055"/>
                </a:lnTo>
                <a:lnTo>
                  <a:pt x="135454" y="206933"/>
                </a:lnTo>
                <a:lnTo>
                  <a:pt x="154314" y="173215"/>
                </a:lnTo>
                <a:lnTo>
                  <a:pt x="157819" y="166433"/>
                </a:lnTo>
                <a:lnTo>
                  <a:pt x="162150" y="160261"/>
                </a:lnTo>
                <a:lnTo>
                  <a:pt x="194544" y="134398"/>
                </a:lnTo>
                <a:lnTo>
                  <a:pt x="236910" y="117082"/>
                </a:lnTo>
                <a:lnTo>
                  <a:pt x="247900" y="113525"/>
                </a:lnTo>
                <a:lnTo>
                  <a:pt x="254910" y="111163"/>
                </a:lnTo>
                <a:lnTo>
                  <a:pt x="262594" y="110185"/>
                </a:lnTo>
                <a:lnTo>
                  <a:pt x="270138" y="109042"/>
                </a:lnTo>
                <a:lnTo>
                  <a:pt x="277732" y="107988"/>
                </a:lnTo>
                <a:lnTo>
                  <a:pt x="304485" y="105138"/>
                </a:lnTo>
                <a:lnTo>
                  <a:pt x="338972" y="102120"/>
                </a:lnTo>
                <a:lnTo>
                  <a:pt x="396548" y="97663"/>
                </a:lnTo>
                <a:lnTo>
                  <a:pt x="419555" y="95484"/>
                </a:lnTo>
                <a:lnTo>
                  <a:pt x="431047" y="94233"/>
                </a:lnTo>
                <a:lnTo>
                  <a:pt x="431504" y="94068"/>
                </a:lnTo>
                <a:lnTo>
                  <a:pt x="433259" y="92748"/>
                </a:lnTo>
                <a:lnTo>
                  <a:pt x="430501" y="92748"/>
                </a:lnTo>
                <a:lnTo>
                  <a:pt x="430716" y="92587"/>
                </a:lnTo>
                <a:close/>
              </a:path>
              <a:path w="444500" h="228600">
                <a:moveTo>
                  <a:pt x="404301" y="0"/>
                </a:moveTo>
                <a:lnTo>
                  <a:pt x="399944" y="317"/>
                </a:lnTo>
                <a:lnTo>
                  <a:pt x="395652" y="406"/>
                </a:lnTo>
                <a:lnTo>
                  <a:pt x="391397" y="660"/>
                </a:lnTo>
                <a:lnTo>
                  <a:pt x="336256" y="6141"/>
                </a:lnTo>
                <a:lnTo>
                  <a:pt x="285609" y="13178"/>
                </a:lnTo>
                <a:lnTo>
                  <a:pt x="59470" y="55245"/>
                </a:lnTo>
                <a:lnTo>
                  <a:pt x="24659" y="82042"/>
                </a:lnTo>
                <a:lnTo>
                  <a:pt x="4797" y="121005"/>
                </a:lnTo>
                <a:lnTo>
                  <a:pt x="0" y="166433"/>
                </a:lnTo>
                <a:lnTo>
                  <a:pt x="499" y="175486"/>
                </a:lnTo>
                <a:lnTo>
                  <a:pt x="1682" y="186166"/>
                </a:lnTo>
                <a:lnTo>
                  <a:pt x="3559" y="197211"/>
                </a:lnTo>
                <a:lnTo>
                  <a:pt x="6092" y="207911"/>
                </a:lnTo>
                <a:lnTo>
                  <a:pt x="7680" y="207441"/>
                </a:lnTo>
                <a:lnTo>
                  <a:pt x="5181" y="196883"/>
                </a:lnTo>
                <a:lnTo>
                  <a:pt x="3344" y="186166"/>
                </a:lnTo>
                <a:lnTo>
                  <a:pt x="2138" y="175348"/>
                </a:lnTo>
                <a:lnTo>
                  <a:pt x="1641" y="166433"/>
                </a:lnTo>
                <a:lnTo>
                  <a:pt x="1682" y="152450"/>
                </a:lnTo>
                <a:lnTo>
                  <a:pt x="9751" y="111133"/>
                </a:lnTo>
                <a:lnTo>
                  <a:pt x="33300" y="75162"/>
                </a:lnTo>
                <a:lnTo>
                  <a:pt x="59875" y="56857"/>
                </a:lnTo>
                <a:lnTo>
                  <a:pt x="60111" y="56794"/>
                </a:lnTo>
                <a:lnTo>
                  <a:pt x="260689" y="19113"/>
                </a:lnTo>
                <a:lnTo>
                  <a:pt x="311127" y="11056"/>
                </a:lnTo>
                <a:lnTo>
                  <a:pt x="361832" y="4876"/>
                </a:lnTo>
                <a:lnTo>
                  <a:pt x="399970" y="1968"/>
                </a:lnTo>
                <a:lnTo>
                  <a:pt x="404148" y="1650"/>
                </a:lnTo>
                <a:lnTo>
                  <a:pt x="410117" y="1650"/>
                </a:lnTo>
                <a:lnTo>
                  <a:pt x="408720" y="1092"/>
                </a:lnTo>
                <a:lnTo>
                  <a:pt x="404301" y="0"/>
                </a:lnTo>
                <a:close/>
              </a:path>
              <a:path w="444500" h="228600">
                <a:moveTo>
                  <a:pt x="430958" y="92582"/>
                </a:moveTo>
                <a:lnTo>
                  <a:pt x="430716" y="92587"/>
                </a:lnTo>
                <a:lnTo>
                  <a:pt x="430501" y="92748"/>
                </a:lnTo>
                <a:lnTo>
                  <a:pt x="430958" y="92582"/>
                </a:lnTo>
                <a:close/>
              </a:path>
              <a:path w="444500" h="228600">
                <a:moveTo>
                  <a:pt x="433478" y="92582"/>
                </a:moveTo>
                <a:lnTo>
                  <a:pt x="430946" y="92587"/>
                </a:lnTo>
                <a:lnTo>
                  <a:pt x="430501" y="92748"/>
                </a:lnTo>
                <a:lnTo>
                  <a:pt x="433259" y="92748"/>
                </a:lnTo>
                <a:lnTo>
                  <a:pt x="433478" y="92582"/>
                </a:lnTo>
                <a:close/>
              </a:path>
              <a:path w="444500" h="228600">
                <a:moveTo>
                  <a:pt x="442851" y="43002"/>
                </a:moveTo>
                <a:lnTo>
                  <a:pt x="441181" y="43002"/>
                </a:lnTo>
                <a:lnTo>
                  <a:pt x="441978" y="49628"/>
                </a:lnTo>
                <a:lnTo>
                  <a:pt x="442296" y="55245"/>
                </a:lnTo>
                <a:lnTo>
                  <a:pt x="442267" y="62999"/>
                </a:lnTo>
                <a:lnTo>
                  <a:pt x="430716" y="92587"/>
                </a:lnTo>
                <a:lnTo>
                  <a:pt x="430958" y="92582"/>
                </a:lnTo>
                <a:lnTo>
                  <a:pt x="433478" y="92582"/>
                </a:lnTo>
                <a:lnTo>
                  <a:pt x="435250" y="91249"/>
                </a:lnTo>
                <a:lnTo>
                  <a:pt x="444047" y="61991"/>
                </a:lnTo>
                <a:lnTo>
                  <a:pt x="443972" y="55245"/>
                </a:lnTo>
                <a:lnTo>
                  <a:pt x="443874" y="51739"/>
                </a:lnTo>
                <a:lnTo>
                  <a:pt x="443518" y="47231"/>
                </a:lnTo>
                <a:lnTo>
                  <a:pt x="442851" y="43002"/>
                </a:lnTo>
                <a:close/>
              </a:path>
              <a:path w="444500" h="228600">
                <a:moveTo>
                  <a:pt x="59991" y="56794"/>
                </a:moveTo>
                <a:lnTo>
                  <a:pt x="59775" y="56857"/>
                </a:lnTo>
                <a:lnTo>
                  <a:pt x="59927" y="56829"/>
                </a:lnTo>
                <a:close/>
              </a:path>
              <a:path w="444500" h="228600">
                <a:moveTo>
                  <a:pt x="59927" y="56829"/>
                </a:moveTo>
                <a:lnTo>
                  <a:pt x="59775" y="56857"/>
                </a:lnTo>
                <a:lnTo>
                  <a:pt x="59927" y="56829"/>
                </a:lnTo>
                <a:close/>
              </a:path>
              <a:path w="444500" h="228600">
                <a:moveTo>
                  <a:pt x="60111" y="56794"/>
                </a:moveTo>
                <a:lnTo>
                  <a:pt x="59927" y="56829"/>
                </a:lnTo>
                <a:lnTo>
                  <a:pt x="60111" y="56794"/>
                </a:lnTo>
                <a:close/>
              </a:path>
              <a:path w="444500" h="228600">
                <a:moveTo>
                  <a:pt x="441188" y="43053"/>
                </a:moveTo>
                <a:close/>
              </a:path>
              <a:path w="444500" h="228600">
                <a:moveTo>
                  <a:pt x="410117" y="1650"/>
                </a:moveTo>
                <a:lnTo>
                  <a:pt x="404148" y="1650"/>
                </a:lnTo>
                <a:lnTo>
                  <a:pt x="408225" y="2692"/>
                </a:lnTo>
                <a:lnTo>
                  <a:pt x="412128" y="4228"/>
                </a:lnTo>
                <a:lnTo>
                  <a:pt x="439035" y="34925"/>
                </a:lnTo>
                <a:lnTo>
                  <a:pt x="441188" y="43053"/>
                </a:lnTo>
                <a:lnTo>
                  <a:pt x="442851" y="43002"/>
                </a:lnTo>
                <a:lnTo>
                  <a:pt x="442807" y="42722"/>
                </a:lnTo>
                <a:lnTo>
                  <a:pt x="423758" y="9428"/>
                </a:lnTo>
                <a:lnTo>
                  <a:pt x="412721" y="2692"/>
                </a:lnTo>
                <a:lnTo>
                  <a:pt x="410117" y="165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object 954"/>
          <p:cNvSpPr/>
          <p:nvPr/>
        </p:nvSpPr>
        <p:spPr>
          <a:xfrm>
            <a:off x="4616188" y="3443452"/>
            <a:ext cx="103360" cy="195706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object 955"/>
          <p:cNvSpPr/>
          <p:nvPr/>
        </p:nvSpPr>
        <p:spPr>
          <a:xfrm>
            <a:off x="4611611" y="3435223"/>
            <a:ext cx="116205" cy="209550"/>
          </a:xfrm>
          <a:custGeom>
            <a:avLst/>
            <a:gdLst/>
            <a:ahLst/>
            <a:cxnLst/>
            <a:rect l="l" t="t" r="r" b="b"/>
            <a:pathLst>
              <a:path w="116204" h="209550">
                <a:moveTo>
                  <a:pt x="107044" y="78676"/>
                </a:moveTo>
                <a:lnTo>
                  <a:pt x="105968" y="78676"/>
                </a:lnTo>
                <a:lnTo>
                  <a:pt x="105499" y="79260"/>
                </a:lnTo>
                <a:lnTo>
                  <a:pt x="107238" y="81549"/>
                </a:lnTo>
                <a:lnTo>
                  <a:pt x="110228" y="86606"/>
                </a:lnTo>
                <a:lnTo>
                  <a:pt x="113044" y="94431"/>
                </a:lnTo>
                <a:lnTo>
                  <a:pt x="114287" y="104940"/>
                </a:lnTo>
                <a:lnTo>
                  <a:pt x="113731" y="112326"/>
                </a:lnTo>
                <a:lnTo>
                  <a:pt x="93513" y="153721"/>
                </a:lnTo>
                <a:lnTo>
                  <a:pt x="62064" y="185432"/>
                </a:lnTo>
                <a:lnTo>
                  <a:pt x="20078" y="205333"/>
                </a:lnTo>
                <a:lnTo>
                  <a:pt x="11277" y="207530"/>
                </a:lnTo>
                <a:lnTo>
                  <a:pt x="11671" y="209130"/>
                </a:lnTo>
                <a:lnTo>
                  <a:pt x="13868" y="208584"/>
                </a:lnTo>
                <a:lnTo>
                  <a:pt x="25933" y="205841"/>
                </a:lnTo>
                <a:lnTo>
                  <a:pt x="63068" y="186740"/>
                </a:lnTo>
                <a:lnTo>
                  <a:pt x="94820" y="154718"/>
                </a:lnTo>
                <a:lnTo>
                  <a:pt x="113447" y="121080"/>
                </a:lnTo>
                <a:lnTo>
                  <a:pt x="115938" y="104940"/>
                </a:lnTo>
                <a:lnTo>
                  <a:pt x="114482" y="93406"/>
                </a:lnTo>
                <a:lnTo>
                  <a:pt x="111274" y="85015"/>
                </a:lnTo>
                <a:lnTo>
                  <a:pt x="108051" y="79874"/>
                </a:lnTo>
                <a:lnTo>
                  <a:pt x="107044" y="78676"/>
                </a:lnTo>
                <a:close/>
              </a:path>
              <a:path w="116204" h="209550">
                <a:moveTo>
                  <a:pt x="977" y="0"/>
                </a:moveTo>
                <a:lnTo>
                  <a:pt x="0" y="1333"/>
                </a:lnTo>
                <a:lnTo>
                  <a:pt x="88139" y="66254"/>
                </a:lnTo>
                <a:lnTo>
                  <a:pt x="105448" y="79324"/>
                </a:lnTo>
                <a:lnTo>
                  <a:pt x="105968" y="78676"/>
                </a:lnTo>
                <a:lnTo>
                  <a:pt x="107044" y="78676"/>
                </a:lnTo>
                <a:lnTo>
                  <a:pt x="106552" y="78092"/>
                </a:lnTo>
                <a:lnTo>
                  <a:pt x="85338" y="62120"/>
                </a:lnTo>
                <a:lnTo>
                  <a:pt x="977" y="0"/>
                </a:lnTo>
                <a:close/>
              </a:path>
              <a:path w="116204" h="209550">
                <a:moveTo>
                  <a:pt x="105968" y="78676"/>
                </a:moveTo>
                <a:lnTo>
                  <a:pt x="105384" y="79260"/>
                </a:lnTo>
                <a:lnTo>
                  <a:pt x="105968" y="78676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object 956"/>
          <p:cNvSpPr/>
          <p:nvPr/>
        </p:nvSpPr>
        <p:spPr>
          <a:xfrm>
            <a:off x="4408844" y="3249828"/>
            <a:ext cx="107872" cy="211035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object 957"/>
          <p:cNvSpPr/>
          <p:nvPr/>
        </p:nvSpPr>
        <p:spPr>
          <a:xfrm>
            <a:off x="4404796" y="3245040"/>
            <a:ext cx="121285" cy="222250"/>
          </a:xfrm>
          <a:custGeom>
            <a:avLst/>
            <a:gdLst/>
            <a:ahLst/>
            <a:cxnLst/>
            <a:rect l="l" t="t" r="r" b="b"/>
            <a:pathLst>
              <a:path w="121285" h="222250">
                <a:moveTo>
                  <a:pt x="73731" y="0"/>
                </a:moveTo>
                <a:lnTo>
                  <a:pt x="68422" y="0"/>
                </a:lnTo>
                <a:lnTo>
                  <a:pt x="62377" y="660"/>
                </a:lnTo>
                <a:lnTo>
                  <a:pt x="25331" y="13311"/>
                </a:lnTo>
                <a:lnTo>
                  <a:pt x="1395" y="51655"/>
                </a:lnTo>
                <a:lnTo>
                  <a:pt x="0" y="78501"/>
                </a:lnTo>
                <a:lnTo>
                  <a:pt x="1761" y="94062"/>
                </a:lnTo>
                <a:lnTo>
                  <a:pt x="14449" y="135523"/>
                </a:lnTo>
                <a:lnTo>
                  <a:pt x="34450" y="178796"/>
                </a:lnTo>
                <a:lnTo>
                  <a:pt x="56262" y="212028"/>
                </a:lnTo>
                <a:lnTo>
                  <a:pt x="67051" y="221742"/>
                </a:lnTo>
                <a:lnTo>
                  <a:pt x="67419" y="220814"/>
                </a:lnTo>
                <a:lnTo>
                  <a:pt x="65895" y="220192"/>
                </a:lnTo>
                <a:lnTo>
                  <a:pt x="66304" y="219182"/>
                </a:lnTo>
                <a:lnTo>
                  <a:pt x="38624" y="182932"/>
                </a:lnTo>
                <a:lnTo>
                  <a:pt x="15984" y="134924"/>
                </a:lnTo>
                <a:lnTo>
                  <a:pt x="2597" y="89335"/>
                </a:lnTo>
                <a:lnTo>
                  <a:pt x="1557" y="77673"/>
                </a:lnTo>
                <a:lnTo>
                  <a:pt x="1814" y="65455"/>
                </a:lnTo>
                <a:lnTo>
                  <a:pt x="16660" y="22163"/>
                </a:lnTo>
                <a:lnTo>
                  <a:pt x="55849" y="3759"/>
                </a:lnTo>
                <a:lnTo>
                  <a:pt x="68562" y="1650"/>
                </a:lnTo>
                <a:lnTo>
                  <a:pt x="86599" y="1650"/>
                </a:lnTo>
                <a:lnTo>
                  <a:pt x="85138" y="1149"/>
                </a:lnTo>
                <a:lnTo>
                  <a:pt x="73731" y="0"/>
                </a:lnTo>
                <a:close/>
              </a:path>
              <a:path w="121285" h="222250">
                <a:moveTo>
                  <a:pt x="111416" y="27127"/>
                </a:moveTo>
                <a:lnTo>
                  <a:pt x="110612" y="27127"/>
                </a:lnTo>
                <a:lnTo>
                  <a:pt x="109786" y="27228"/>
                </a:lnTo>
                <a:lnTo>
                  <a:pt x="109786" y="34315"/>
                </a:lnTo>
                <a:lnTo>
                  <a:pt x="111450" y="46367"/>
                </a:lnTo>
                <a:lnTo>
                  <a:pt x="112275" y="50596"/>
                </a:lnTo>
                <a:lnTo>
                  <a:pt x="114803" y="57962"/>
                </a:lnTo>
                <a:lnTo>
                  <a:pt x="116479" y="61112"/>
                </a:lnTo>
                <a:lnTo>
                  <a:pt x="118981" y="62992"/>
                </a:lnTo>
                <a:lnTo>
                  <a:pt x="119146" y="63195"/>
                </a:lnTo>
                <a:lnTo>
                  <a:pt x="119362" y="64058"/>
                </a:lnTo>
                <a:lnTo>
                  <a:pt x="119438" y="65455"/>
                </a:lnTo>
                <a:lnTo>
                  <a:pt x="118847" y="70835"/>
                </a:lnTo>
                <a:lnTo>
                  <a:pt x="104834" y="117747"/>
                </a:lnTo>
                <a:lnTo>
                  <a:pt x="90181" y="157987"/>
                </a:lnTo>
                <a:lnTo>
                  <a:pt x="73341" y="201541"/>
                </a:lnTo>
                <a:lnTo>
                  <a:pt x="66304" y="219182"/>
                </a:lnTo>
                <a:lnTo>
                  <a:pt x="67101" y="219811"/>
                </a:lnTo>
                <a:lnTo>
                  <a:pt x="66657" y="220510"/>
                </a:lnTo>
                <a:lnTo>
                  <a:pt x="67419" y="220814"/>
                </a:lnTo>
                <a:lnTo>
                  <a:pt x="69724" y="215092"/>
                </a:lnTo>
                <a:lnTo>
                  <a:pt x="84387" y="177797"/>
                </a:lnTo>
                <a:lnTo>
                  <a:pt x="99232" y="138336"/>
                </a:lnTo>
                <a:lnTo>
                  <a:pt x="112669" y="99618"/>
                </a:lnTo>
                <a:lnTo>
                  <a:pt x="121076" y="65455"/>
                </a:lnTo>
                <a:lnTo>
                  <a:pt x="121013" y="63842"/>
                </a:lnTo>
                <a:lnTo>
                  <a:pt x="120670" y="62572"/>
                </a:lnTo>
                <a:lnTo>
                  <a:pt x="120403" y="62014"/>
                </a:lnTo>
                <a:lnTo>
                  <a:pt x="117914" y="60159"/>
                </a:lnTo>
                <a:lnTo>
                  <a:pt x="116301" y="57276"/>
                </a:lnTo>
                <a:lnTo>
                  <a:pt x="113279" y="48450"/>
                </a:lnTo>
                <a:lnTo>
                  <a:pt x="112351" y="41782"/>
                </a:lnTo>
                <a:lnTo>
                  <a:pt x="111666" y="33781"/>
                </a:lnTo>
                <a:lnTo>
                  <a:pt x="111535" y="30848"/>
                </a:lnTo>
                <a:lnTo>
                  <a:pt x="111416" y="27127"/>
                </a:lnTo>
                <a:close/>
              </a:path>
              <a:path w="121285" h="222250">
                <a:moveTo>
                  <a:pt x="66304" y="219182"/>
                </a:moveTo>
                <a:lnTo>
                  <a:pt x="65895" y="220192"/>
                </a:lnTo>
                <a:lnTo>
                  <a:pt x="66657" y="220510"/>
                </a:lnTo>
                <a:lnTo>
                  <a:pt x="67101" y="219811"/>
                </a:lnTo>
                <a:lnTo>
                  <a:pt x="66304" y="219182"/>
                </a:lnTo>
                <a:close/>
              </a:path>
              <a:path w="121285" h="222250">
                <a:moveTo>
                  <a:pt x="86599" y="1650"/>
                </a:moveTo>
                <a:lnTo>
                  <a:pt x="73731" y="1650"/>
                </a:lnTo>
                <a:lnTo>
                  <a:pt x="84787" y="2762"/>
                </a:lnTo>
                <a:lnTo>
                  <a:pt x="93306" y="5673"/>
                </a:lnTo>
                <a:lnTo>
                  <a:pt x="109786" y="27228"/>
                </a:lnTo>
                <a:lnTo>
                  <a:pt x="110612" y="27127"/>
                </a:lnTo>
                <a:lnTo>
                  <a:pt x="111416" y="27127"/>
                </a:lnTo>
                <a:lnTo>
                  <a:pt x="111412" y="26949"/>
                </a:lnTo>
                <a:lnTo>
                  <a:pt x="110573" y="20231"/>
                </a:lnTo>
                <a:lnTo>
                  <a:pt x="105417" y="13474"/>
                </a:lnTo>
                <a:lnTo>
                  <a:pt x="100690" y="8517"/>
                </a:lnTo>
                <a:lnTo>
                  <a:pt x="94027" y="4198"/>
                </a:lnTo>
                <a:lnTo>
                  <a:pt x="86599" y="1650"/>
                </a:lnTo>
                <a:close/>
              </a:path>
              <a:path w="121285" h="222250">
                <a:moveTo>
                  <a:pt x="110612" y="27127"/>
                </a:moveTo>
                <a:lnTo>
                  <a:pt x="109786" y="27152"/>
                </a:lnTo>
                <a:lnTo>
                  <a:pt x="110612" y="27127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object 958"/>
          <p:cNvSpPr/>
          <p:nvPr/>
        </p:nvSpPr>
        <p:spPr>
          <a:xfrm>
            <a:off x="4286230" y="3616573"/>
            <a:ext cx="106662" cy="105257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object 959"/>
          <p:cNvSpPr/>
          <p:nvPr/>
        </p:nvSpPr>
        <p:spPr>
          <a:xfrm>
            <a:off x="4284573" y="3614915"/>
            <a:ext cx="110489" cy="108585"/>
          </a:xfrm>
          <a:custGeom>
            <a:avLst/>
            <a:gdLst/>
            <a:ahLst/>
            <a:cxnLst/>
            <a:rect l="l" t="t" r="r" b="b"/>
            <a:pathLst>
              <a:path w="110489" h="108585">
                <a:moveTo>
                  <a:pt x="18287" y="0"/>
                </a:moveTo>
                <a:lnTo>
                  <a:pt x="12814" y="0"/>
                </a:lnTo>
                <a:lnTo>
                  <a:pt x="8039" y="1524"/>
                </a:lnTo>
                <a:lnTo>
                  <a:pt x="1460" y="8229"/>
                </a:lnTo>
                <a:lnTo>
                  <a:pt x="0" y="12839"/>
                </a:lnTo>
                <a:lnTo>
                  <a:pt x="61" y="18586"/>
                </a:lnTo>
                <a:lnTo>
                  <a:pt x="19275" y="61133"/>
                </a:lnTo>
                <a:lnTo>
                  <a:pt x="48637" y="89984"/>
                </a:lnTo>
                <a:lnTo>
                  <a:pt x="85482" y="108002"/>
                </a:lnTo>
                <a:lnTo>
                  <a:pt x="91681" y="108572"/>
                </a:lnTo>
                <a:lnTo>
                  <a:pt x="97154" y="108572"/>
                </a:lnTo>
                <a:lnTo>
                  <a:pt x="101942" y="107048"/>
                </a:lnTo>
                <a:lnTo>
                  <a:pt x="103687" y="105270"/>
                </a:lnTo>
                <a:lnTo>
                  <a:pt x="91681" y="105270"/>
                </a:lnTo>
                <a:lnTo>
                  <a:pt x="86041" y="104751"/>
                </a:lnTo>
                <a:lnTo>
                  <a:pt x="50619" y="87345"/>
                </a:lnTo>
                <a:lnTo>
                  <a:pt x="21875" y="59107"/>
                </a:lnTo>
                <a:lnTo>
                  <a:pt x="3841" y="23699"/>
                </a:lnTo>
                <a:lnTo>
                  <a:pt x="3351" y="18586"/>
                </a:lnTo>
                <a:lnTo>
                  <a:pt x="3408" y="13126"/>
                </a:lnTo>
                <a:lnTo>
                  <a:pt x="4559" y="9778"/>
                </a:lnTo>
                <a:lnTo>
                  <a:pt x="9613" y="4635"/>
                </a:lnTo>
                <a:lnTo>
                  <a:pt x="13385" y="3314"/>
                </a:lnTo>
                <a:lnTo>
                  <a:pt x="34084" y="3301"/>
                </a:lnTo>
                <a:lnTo>
                  <a:pt x="31213" y="2225"/>
                </a:lnTo>
                <a:lnTo>
                  <a:pt x="24492" y="571"/>
                </a:lnTo>
                <a:lnTo>
                  <a:pt x="18287" y="0"/>
                </a:lnTo>
                <a:close/>
              </a:path>
              <a:path w="110489" h="108585">
                <a:moveTo>
                  <a:pt x="102933" y="101320"/>
                </a:moveTo>
                <a:lnTo>
                  <a:pt x="100368" y="103936"/>
                </a:lnTo>
                <a:lnTo>
                  <a:pt x="96596" y="105270"/>
                </a:lnTo>
                <a:lnTo>
                  <a:pt x="103687" y="105270"/>
                </a:lnTo>
                <a:lnTo>
                  <a:pt x="105295" y="103631"/>
                </a:lnTo>
                <a:lnTo>
                  <a:pt x="102933" y="101320"/>
                </a:lnTo>
                <a:close/>
              </a:path>
              <a:path w="110489" h="108585">
                <a:moveTo>
                  <a:pt x="34084" y="3301"/>
                </a:moveTo>
                <a:lnTo>
                  <a:pt x="18287" y="3301"/>
                </a:lnTo>
                <a:lnTo>
                  <a:pt x="23928" y="3820"/>
                </a:lnTo>
                <a:lnTo>
                  <a:pt x="30225" y="5373"/>
                </a:lnTo>
                <a:lnTo>
                  <a:pt x="67006" y="27382"/>
                </a:lnTo>
                <a:lnTo>
                  <a:pt x="93617" y="57070"/>
                </a:lnTo>
                <a:lnTo>
                  <a:pt x="106618" y="89984"/>
                </a:lnTo>
                <a:lnTo>
                  <a:pt x="106574" y="95440"/>
                </a:lnTo>
                <a:lnTo>
                  <a:pt x="105410" y="98793"/>
                </a:lnTo>
                <a:lnTo>
                  <a:pt x="102933" y="101320"/>
                </a:lnTo>
                <a:lnTo>
                  <a:pt x="105295" y="103631"/>
                </a:lnTo>
                <a:lnTo>
                  <a:pt x="108521" y="100342"/>
                </a:lnTo>
                <a:lnTo>
                  <a:pt x="109982" y="95732"/>
                </a:lnTo>
                <a:lnTo>
                  <a:pt x="109920" y="89984"/>
                </a:lnTo>
                <a:lnTo>
                  <a:pt x="90706" y="47439"/>
                </a:lnTo>
                <a:lnTo>
                  <a:pt x="61344" y="18586"/>
                </a:lnTo>
                <a:lnTo>
                  <a:pt x="38358" y="4904"/>
                </a:lnTo>
                <a:lnTo>
                  <a:pt x="34084" y="3301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object 960"/>
          <p:cNvSpPr/>
          <p:nvPr/>
        </p:nvSpPr>
        <p:spPr>
          <a:xfrm>
            <a:off x="4322330" y="3083777"/>
            <a:ext cx="95999" cy="41329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object 961"/>
          <p:cNvSpPr/>
          <p:nvPr/>
        </p:nvSpPr>
        <p:spPr>
          <a:xfrm>
            <a:off x="4320788" y="3081718"/>
            <a:ext cx="99695" cy="45720"/>
          </a:xfrm>
          <a:custGeom>
            <a:avLst/>
            <a:gdLst/>
            <a:ahLst/>
            <a:cxnLst/>
            <a:rect l="l" t="t" r="r" b="b"/>
            <a:pathLst>
              <a:path w="99695" h="45719">
                <a:moveTo>
                  <a:pt x="44862" y="0"/>
                </a:moveTo>
                <a:lnTo>
                  <a:pt x="41661" y="0"/>
                </a:lnTo>
                <a:lnTo>
                  <a:pt x="33516" y="318"/>
                </a:lnTo>
                <a:lnTo>
                  <a:pt x="0" y="22847"/>
                </a:lnTo>
                <a:lnTo>
                  <a:pt x="1377" y="25730"/>
                </a:lnTo>
                <a:lnTo>
                  <a:pt x="40355" y="44141"/>
                </a:lnTo>
                <a:lnTo>
                  <a:pt x="54234" y="45453"/>
                </a:lnTo>
                <a:lnTo>
                  <a:pt x="57435" y="45453"/>
                </a:lnTo>
                <a:lnTo>
                  <a:pt x="65579" y="45128"/>
                </a:lnTo>
                <a:lnTo>
                  <a:pt x="73146" y="44194"/>
                </a:lnTo>
                <a:lnTo>
                  <a:pt x="80011" y="42686"/>
                </a:lnTo>
                <a:lnTo>
                  <a:pt x="81590" y="42151"/>
                </a:lnTo>
                <a:lnTo>
                  <a:pt x="54336" y="42151"/>
                </a:lnTo>
                <a:lnTo>
                  <a:pt x="51135" y="42011"/>
                </a:lnTo>
                <a:lnTo>
                  <a:pt x="11651" y="31076"/>
                </a:lnTo>
                <a:lnTo>
                  <a:pt x="3167" y="21551"/>
                </a:lnTo>
                <a:lnTo>
                  <a:pt x="3218" y="18351"/>
                </a:lnTo>
                <a:lnTo>
                  <a:pt x="33533" y="3289"/>
                </a:lnTo>
                <a:lnTo>
                  <a:pt x="68339" y="3289"/>
                </a:lnTo>
                <a:lnTo>
                  <a:pt x="65596" y="2584"/>
                </a:lnTo>
                <a:lnTo>
                  <a:pt x="58734" y="1304"/>
                </a:lnTo>
                <a:lnTo>
                  <a:pt x="51504" y="431"/>
                </a:lnTo>
                <a:lnTo>
                  <a:pt x="48151" y="139"/>
                </a:lnTo>
                <a:lnTo>
                  <a:pt x="44862" y="0"/>
                </a:lnTo>
                <a:close/>
              </a:path>
              <a:path w="99695" h="45719">
                <a:moveTo>
                  <a:pt x="95903" y="26809"/>
                </a:moveTo>
                <a:lnTo>
                  <a:pt x="65575" y="42151"/>
                </a:lnTo>
                <a:lnTo>
                  <a:pt x="81590" y="42151"/>
                </a:lnTo>
                <a:lnTo>
                  <a:pt x="99179" y="27089"/>
                </a:lnTo>
                <a:lnTo>
                  <a:pt x="95903" y="26809"/>
                </a:lnTo>
                <a:close/>
              </a:path>
              <a:path w="99695" h="45719">
                <a:moveTo>
                  <a:pt x="68339" y="3289"/>
                </a:moveTo>
                <a:lnTo>
                  <a:pt x="33533" y="3289"/>
                </a:lnTo>
                <a:lnTo>
                  <a:pt x="47960" y="3428"/>
                </a:lnTo>
                <a:lnTo>
                  <a:pt x="51212" y="3721"/>
                </a:lnTo>
                <a:lnTo>
                  <a:pt x="90645" y="16725"/>
                </a:lnTo>
                <a:lnTo>
                  <a:pt x="95928" y="23888"/>
                </a:lnTo>
                <a:lnTo>
                  <a:pt x="95903" y="26809"/>
                </a:lnTo>
                <a:lnTo>
                  <a:pt x="99179" y="27089"/>
                </a:lnTo>
                <a:lnTo>
                  <a:pt x="72022" y="4235"/>
                </a:lnTo>
                <a:lnTo>
                  <a:pt x="68339" y="3289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object 962"/>
          <p:cNvSpPr/>
          <p:nvPr/>
        </p:nvSpPr>
        <p:spPr>
          <a:xfrm>
            <a:off x="4280458" y="3899713"/>
            <a:ext cx="96342" cy="41440"/>
          </a:xfrm>
          <a:prstGeom prst="rect">
            <a:avLst/>
          </a:prstGeom>
          <a:blipFill>
            <a:blip r:embed="rId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object 963"/>
          <p:cNvSpPr/>
          <p:nvPr/>
        </p:nvSpPr>
        <p:spPr>
          <a:xfrm>
            <a:off x="4278858" y="3898049"/>
            <a:ext cx="99695" cy="45085"/>
          </a:xfrm>
          <a:custGeom>
            <a:avLst/>
            <a:gdLst/>
            <a:ahLst/>
            <a:cxnLst/>
            <a:rect l="l" t="t" r="r" b="b"/>
            <a:pathLst>
              <a:path w="99695" h="45085">
                <a:moveTo>
                  <a:pt x="48361" y="0"/>
                </a:moveTo>
                <a:lnTo>
                  <a:pt x="10350" y="7797"/>
                </a:lnTo>
                <a:lnTo>
                  <a:pt x="0" y="18300"/>
                </a:lnTo>
                <a:lnTo>
                  <a:pt x="52" y="25374"/>
                </a:lnTo>
                <a:lnTo>
                  <a:pt x="34955" y="43592"/>
                </a:lnTo>
                <a:lnTo>
                  <a:pt x="51180" y="44767"/>
                </a:lnTo>
                <a:lnTo>
                  <a:pt x="60734" y="44364"/>
                </a:lnTo>
                <a:lnTo>
                  <a:pt x="69640" y="43197"/>
                </a:lnTo>
                <a:lnTo>
                  <a:pt x="77097" y="41478"/>
                </a:lnTo>
                <a:lnTo>
                  <a:pt x="49479" y="41465"/>
                </a:lnTo>
                <a:lnTo>
                  <a:pt x="39958" y="40904"/>
                </a:lnTo>
                <a:lnTo>
                  <a:pt x="4317" y="26416"/>
                </a:lnTo>
                <a:lnTo>
                  <a:pt x="3251" y="24104"/>
                </a:lnTo>
                <a:lnTo>
                  <a:pt x="3276" y="19405"/>
                </a:lnTo>
                <a:lnTo>
                  <a:pt x="41352" y="3525"/>
                </a:lnTo>
                <a:lnTo>
                  <a:pt x="48361" y="3301"/>
                </a:lnTo>
                <a:lnTo>
                  <a:pt x="74644" y="3301"/>
                </a:lnTo>
                <a:lnTo>
                  <a:pt x="71220" y="2404"/>
                </a:lnTo>
                <a:lnTo>
                  <a:pt x="64582" y="1179"/>
                </a:lnTo>
                <a:lnTo>
                  <a:pt x="57521" y="371"/>
                </a:lnTo>
                <a:lnTo>
                  <a:pt x="50114" y="12"/>
                </a:lnTo>
                <a:lnTo>
                  <a:pt x="48361" y="0"/>
                </a:lnTo>
                <a:close/>
              </a:path>
              <a:path w="99695" h="45085">
                <a:moveTo>
                  <a:pt x="96291" y="23101"/>
                </a:moveTo>
                <a:lnTo>
                  <a:pt x="58187" y="41253"/>
                </a:lnTo>
                <a:lnTo>
                  <a:pt x="51180" y="41478"/>
                </a:lnTo>
                <a:lnTo>
                  <a:pt x="77153" y="41465"/>
                </a:lnTo>
                <a:lnTo>
                  <a:pt x="99593" y="23152"/>
                </a:lnTo>
                <a:lnTo>
                  <a:pt x="96291" y="23101"/>
                </a:lnTo>
                <a:close/>
              </a:path>
              <a:path w="99695" h="45085">
                <a:moveTo>
                  <a:pt x="74644" y="3301"/>
                </a:moveTo>
                <a:lnTo>
                  <a:pt x="48361" y="3301"/>
                </a:lnTo>
                <a:lnTo>
                  <a:pt x="50063" y="3314"/>
                </a:lnTo>
                <a:lnTo>
                  <a:pt x="59583" y="3868"/>
                </a:lnTo>
                <a:lnTo>
                  <a:pt x="95224" y="18351"/>
                </a:lnTo>
                <a:lnTo>
                  <a:pt x="96291" y="20675"/>
                </a:lnTo>
                <a:lnTo>
                  <a:pt x="96291" y="23101"/>
                </a:lnTo>
                <a:lnTo>
                  <a:pt x="99593" y="23152"/>
                </a:lnTo>
                <a:lnTo>
                  <a:pt x="77355" y="4013"/>
                </a:lnTo>
                <a:lnTo>
                  <a:pt x="74644" y="3301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object 964"/>
          <p:cNvSpPr/>
          <p:nvPr/>
        </p:nvSpPr>
        <p:spPr>
          <a:xfrm>
            <a:off x="4193730" y="3093339"/>
            <a:ext cx="52133" cy="88125"/>
          </a:xfrm>
          <a:prstGeom prst="rect">
            <a:avLst/>
          </a:prstGeom>
          <a:blipFill>
            <a:blip r:embed="rId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object 965"/>
          <p:cNvSpPr/>
          <p:nvPr/>
        </p:nvSpPr>
        <p:spPr>
          <a:xfrm>
            <a:off x="4191939" y="3091675"/>
            <a:ext cx="55880" cy="91440"/>
          </a:xfrm>
          <a:custGeom>
            <a:avLst/>
            <a:gdLst/>
            <a:ahLst/>
            <a:cxnLst/>
            <a:rect l="l" t="t" r="r" b="b"/>
            <a:pathLst>
              <a:path w="55879" h="91439">
                <a:moveTo>
                  <a:pt x="25006" y="12"/>
                </a:moveTo>
                <a:lnTo>
                  <a:pt x="0" y="33350"/>
                </a:lnTo>
                <a:lnTo>
                  <a:pt x="152" y="46710"/>
                </a:lnTo>
                <a:lnTo>
                  <a:pt x="15595" y="85458"/>
                </a:lnTo>
                <a:lnTo>
                  <a:pt x="26212" y="91440"/>
                </a:lnTo>
                <a:lnTo>
                  <a:pt x="34442" y="91313"/>
                </a:lnTo>
                <a:lnTo>
                  <a:pt x="37922" y="89992"/>
                </a:lnTo>
                <a:lnTo>
                  <a:pt x="40460" y="88138"/>
                </a:lnTo>
                <a:lnTo>
                  <a:pt x="26974" y="88138"/>
                </a:lnTo>
                <a:lnTo>
                  <a:pt x="23850" y="87083"/>
                </a:lnTo>
                <a:lnTo>
                  <a:pt x="3441" y="46494"/>
                </a:lnTo>
                <a:lnTo>
                  <a:pt x="3289" y="41846"/>
                </a:lnTo>
                <a:lnTo>
                  <a:pt x="3734" y="33963"/>
                </a:lnTo>
                <a:lnTo>
                  <a:pt x="25107" y="3314"/>
                </a:lnTo>
                <a:lnTo>
                  <a:pt x="25006" y="12"/>
                </a:lnTo>
                <a:close/>
              </a:path>
              <a:path w="55879" h="91439">
                <a:moveTo>
                  <a:pt x="36185" y="3301"/>
                </a:moveTo>
                <a:lnTo>
                  <a:pt x="28752" y="3301"/>
                </a:lnTo>
                <a:lnTo>
                  <a:pt x="31876" y="4368"/>
                </a:lnTo>
                <a:lnTo>
                  <a:pt x="39331" y="9410"/>
                </a:lnTo>
                <a:lnTo>
                  <a:pt x="52361" y="46494"/>
                </a:lnTo>
                <a:lnTo>
                  <a:pt x="52438" y="49606"/>
                </a:lnTo>
                <a:lnTo>
                  <a:pt x="51992" y="57481"/>
                </a:lnTo>
                <a:lnTo>
                  <a:pt x="26974" y="88138"/>
                </a:lnTo>
                <a:lnTo>
                  <a:pt x="40460" y="88138"/>
                </a:lnTo>
                <a:lnTo>
                  <a:pt x="45554" y="84416"/>
                </a:lnTo>
                <a:lnTo>
                  <a:pt x="49212" y="79095"/>
                </a:lnTo>
                <a:lnTo>
                  <a:pt x="54305" y="65951"/>
                </a:lnTo>
                <a:lnTo>
                  <a:pt x="55727" y="58089"/>
                </a:lnTo>
                <a:lnTo>
                  <a:pt x="55575" y="44742"/>
                </a:lnTo>
                <a:lnTo>
                  <a:pt x="40131" y="5981"/>
                </a:lnTo>
                <a:lnTo>
                  <a:pt x="36185" y="3301"/>
                </a:lnTo>
                <a:close/>
              </a:path>
              <a:path w="55879" h="91439">
                <a:moveTo>
                  <a:pt x="29514" y="0"/>
                </a:moveTo>
                <a:lnTo>
                  <a:pt x="25006" y="12"/>
                </a:lnTo>
                <a:lnTo>
                  <a:pt x="25107" y="3314"/>
                </a:lnTo>
                <a:lnTo>
                  <a:pt x="36185" y="3301"/>
                </a:lnTo>
                <a:lnTo>
                  <a:pt x="33286" y="1333"/>
                </a:lnTo>
                <a:lnTo>
                  <a:pt x="29514" y="0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object 966"/>
          <p:cNvSpPr/>
          <p:nvPr/>
        </p:nvSpPr>
        <p:spPr>
          <a:xfrm>
            <a:off x="4897711" y="3094431"/>
            <a:ext cx="54964" cy="85953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object 967"/>
          <p:cNvSpPr/>
          <p:nvPr/>
        </p:nvSpPr>
        <p:spPr>
          <a:xfrm>
            <a:off x="4896108" y="3092488"/>
            <a:ext cx="58419" cy="90170"/>
          </a:xfrm>
          <a:custGeom>
            <a:avLst/>
            <a:gdLst/>
            <a:ahLst/>
            <a:cxnLst/>
            <a:rect l="l" t="t" r="r" b="b"/>
            <a:pathLst>
              <a:path w="58420" h="90169">
                <a:moveTo>
                  <a:pt x="29471" y="0"/>
                </a:moveTo>
                <a:lnTo>
                  <a:pt x="0" y="25214"/>
                </a:lnTo>
                <a:lnTo>
                  <a:pt x="42" y="40081"/>
                </a:lnTo>
                <a:lnTo>
                  <a:pt x="15489" y="78485"/>
                </a:lnTo>
                <a:lnTo>
                  <a:pt x="28697" y="89839"/>
                </a:lnTo>
                <a:lnTo>
                  <a:pt x="38361" y="89750"/>
                </a:lnTo>
                <a:lnTo>
                  <a:pt x="39530" y="89509"/>
                </a:lnTo>
                <a:lnTo>
                  <a:pt x="38932" y="86588"/>
                </a:lnTo>
                <a:lnTo>
                  <a:pt x="30081" y="86588"/>
                </a:lnTo>
                <a:lnTo>
                  <a:pt x="23617" y="82892"/>
                </a:lnTo>
                <a:lnTo>
                  <a:pt x="3856" y="44297"/>
                </a:lnTo>
                <a:lnTo>
                  <a:pt x="3275" y="39217"/>
                </a:lnTo>
                <a:lnTo>
                  <a:pt x="3387" y="25214"/>
                </a:lnTo>
                <a:lnTo>
                  <a:pt x="28087" y="3251"/>
                </a:lnTo>
                <a:lnTo>
                  <a:pt x="34821" y="3251"/>
                </a:lnTo>
                <a:lnTo>
                  <a:pt x="29471" y="0"/>
                </a:lnTo>
                <a:close/>
              </a:path>
              <a:path w="58420" h="90169">
                <a:moveTo>
                  <a:pt x="34821" y="3251"/>
                </a:moveTo>
                <a:lnTo>
                  <a:pt x="28087" y="3251"/>
                </a:lnTo>
                <a:lnTo>
                  <a:pt x="34551" y="6946"/>
                </a:lnTo>
                <a:lnTo>
                  <a:pt x="40178" y="13500"/>
                </a:lnTo>
                <a:lnTo>
                  <a:pt x="54797" y="49758"/>
                </a:lnTo>
                <a:lnTo>
                  <a:pt x="54838" y="64427"/>
                </a:lnTo>
                <a:lnTo>
                  <a:pt x="53309" y="71208"/>
                </a:lnTo>
                <a:lnTo>
                  <a:pt x="47632" y="81889"/>
                </a:lnTo>
                <a:lnTo>
                  <a:pt x="43670" y="85305"/>
                </a:lnTo>
                <a:lnTo>
                  <a:pt x="38869" y="86283"/>
                </a:lnTo>
                <a:lnTo>
                  <a:pt x="39530" y="89509"/>
                </a:lnTo>
                <a:lnTo>
                  <a:pt x="45524" y="88290"/>
                </a:lnTo>
                <a:lnTo>
                  <a:pt x="50249" y="84035"/>
                </a:lnTo>
                <a:lnTo>
                  <a:pt x="56548" y="72135"/>
                </a:lnTo>
                <a:lnTo>
                  <a:pt x="58181" y="64625"/>
                </a:lnTo>
                <a:lnTo>
                  <a:pt x="58127" y="49758"/>
                </a:lnTo>
                <a:lnTo>
                  <a:pt x="42679" y="11353"/>
                </a:lnTo>
                <a:lnTo>
                  <a:pt x="36660" y="4368"/>
                </a:lnTo>
                <a:lnTo>
                  <a:pt x="34821" y="3251"/>
                </a:lnTo>
                <a:close/>
              </a:path>
              <a:path w="58420" h="90169">
                <a:moveTo>
                  <a:pt x="38869" y="86283"/>
                </a:moveTo>
                <a:lnTo>
                  <a:pt x="37930" y="86474"/>
                </a:lnTo>
                <a:lnTo>
                  <a:pt x="30081" y="86588"/>
                </a:lnTo>
                <a:lnTo>
                  <a:pt x="38932" y="86588"/>
                </a:lnTo>
                <a:lnTo>
                  <a:pt x="38869" y="86283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object 968"/>
          <p:cNvSpPr/>
          <p:nvPr/>
        </p:nvSpPr>
        <p:spPr>
          <a:xfrm>
            <a:off x="4626102" y="3233712"/>
            <a:ext cx="419493" cy="583666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object 969"/>
          <p:cNvSpPr/>
          <p:nvPr/>
        </p:nvSpPr>
        <p:spPr>
          <a:xfrm>
            <a:off x="4661979" y="3234829"/>
            <a:ext cx="385445" cy="615950"/>
          </a:xfrm>
          <a:custGeom>
            <a:avLst/>
            <a:gdLst/>
            <a:ahLst/>
            <a:cxnLst/>
            <a:rect l="l" t="t" r="r" b="b"/>
            <a:pathLst>
              <a:path w="385445" h="615950">
                <a:moveTo>
                  <a:pt x="1549" y="393700"/>
                </a:moveTo>
                <a:lnTo>
                  <a:pt x="1308" y="393700"/>
                </a:lnTo>
                <a:lnTo>
                  <a:pt x="0" y="394970"/>
                </a:lnTo>
                <a:lnTo>
                  <a:pt x="4987" y="400050"/>
                </a:lnTo>
                <a:lnTo>
                  <a:pt x="22755" y="411479"/>
                </a:lnTo>
                <a:lnTo>
                  <a:pt x="57825" y="429259"/>
                </a:lnTo>
                <a:lnTo>
                  <a:pt x="114719" y="447040"/>
                </a:lnTo>
                <a:lnTo>
                  <a:pt x="166036" y="466090"/>
                </a:lnTo>
                <a:lnTo>
                  <a:pt x="209682" y="490220"/>
                </a:lnTo>
                <a:lnTo>
                  <a:pt x="245865" y="518159"/>
                </a:lnTo>
                <a:lnTo>
                  <a:pt x="274792" y="546100"/>
                </a:lnTo>
                <a:lnTo>
                  <a:pt x="304825" y="582929"/>
                </a:lnTo>
                <a:lnTo>
                  <a:pt x="312920" y="590550"/>
                </a:lnTo>
                <a:lnTo>
                  <a:pt x="343546" y="613409"/>
                </a:lnTo>
                <a:lnTo>
                  <a:pt x="350477" y="615950"/>
                </a:lnTo>
                <a:lnTo>
                  <a:pt x="364045" y="615950"/>
                </a:lnTo>
                <a:lnTo>
                  <a:pt x="367131" y="614679"/>
                </a:lnTo>
                <a:lnTo>
                  <a:pt x="350835" y="614679"/>
                </a:lnTo>
                <a:lnTo>
                  <a:pt x="344173" y="612140"/>
                </a:lnTo>
                <a:lnTo>
                  <a:pt x="337096" y="608329"/>
                </a:lnTo>
                <a:lnTo>
                  <a:pt x="329679" y="603250"/>
                </a:lnTo>
                <a:lnTo>
                  <a:pt x="321986" y="596900"/>
                </a:lnTo>
                <a:lnTo>
                  <a:pt x="314094" y="590550"/>
                </a:lnTo>
                <a:lnTo>
                  <a:pt x="306067" y="581659"/>
                </a:lnTo>
                <a:lnTo>
                  <a:pt x="297967" y="571500"/>
                </a:lnTo>
                <a:lnTo>
                  <a:pt x="276001" y="546100"/>
                </a:lnTo>
                <a:lnTo>
                  <a:pt x="246948" y="516890"/>
                </a:lnTo>
                <a:lnTo>
                  <a:pt x="210596" y="488950"/>
                </a:lnTo>
                <a:lnTo>
                  <a:pt x="166730" y="464820"/>
                </a:lnTo>
                <a:lnTo>
                  <a:pt x="115138" y="445770"/>
                </a:lnTo>
                <a:lnTo>
                  <a:pt x="83775" y="436879"/>
                </a:lnTo>
                <a:lnTo>
                  <a:pt x="58443" y="427990"/>
                </a:lnTo>
                <a:lnTo>
                  <a:pt x="15125" y="405129"/>
                </a:lnTo>
                <a:lnTo>
                  <a:pt x="3149" y="394970"/>
                </a:lnTo>
                <a:lnTo>
                  <a:pt x="1549" y="393700"/>
                </a:lnTo>
                <a:close/>
              </a:path>
              <a:path w="385445" h="615950">
                <a:moveTo>
                  <a:pt x="383743" y="558800"/>
                </a:moveTo>
                <a:lnTo>
                  <a:pt x="383019" y="558800"/>
                </a:lnTo>
                <a:lnTo>
                  <a:pt x="382650" y="560070"/>
                </a:lnTo>
                <a:lnTo>
                  <a:pt x="382435" y="560070"/>
                </a:lnTo>
                <a:lnTo>
                  <a:pt x="383603" y="567690"/>
                </a:lnTo>
                <a:lnTo>
                  <a:pt x="383603" y="572770"/>
                </a:lnTo>
                <a:lnTo>
                  <a:pt x="369176" y="612140"/>
                </a:lnTo>
                <a:lnTo>
                  <a:pt x="363600" y="614679"/>
                </a:lnTo>
                <a:lnTo>
                  <a:pt x="367131" y="614679"/>
                </a:lnTo>
                <a:lnTo>
                  <a:pt x="385254" y="572770"/>
                </a:lnTo>
                <a:lnTo>
                  <a:pt x="385254" y="565150"/>
                </a:lnTo>
                <a:lnTo>
                  <a:pt x="384045" y="560070"/>
                </a:lnTo>
                <a:lnTo>
                  <a:pt x="382650" y="560070"/>
                </a:lnTo>
                <a:lnTo>
                  <a:pt x="382412" y="559934"/>
                </a:lnTo>
                <a:lnTo>
                  <a:pt x="384013" y="559934"/>
                </a:lnTo>
                <a:lnTo>
                  <a:pt x="383743" y="558800"/>
                </a:lnTo>
                <a:close/>
              </a:path>
              <a:path w="385445" h="615950">
                <a:moveTo>
                  <a:pt x="383019" y="558800"/>
                </a:moveTo>
                <a:lnTo>
                  <a:pt x="382219" y="558800"/>
                </a:lnTo>
                <a:lnTo>
                  <a:pt x="382412" y="559934"/>
                </a:lnTo>
                <a:lnTo>
                  <a:pt x="382650" y="560070"/>
                </a:lnTo>
                <a:lnTo>
                  <a:pt x="383019" y="558800"/>
                </a:lnTo>
                <a:close/>
              </a:path>
              <a:path w="385445" h="615950">
                <a:moveTo>
                  <a:pt x="381734" y="523887"/>
                </a:moveTo>
                <a:lnTo>
                  <a:pt x="379501" y="525779"/>
                </a:lnTo>
                <a:lnTo>
                  <a:pt x="373532" y="533400"/>
                </a:lnTo>
                <a:lnTo>
                  <a:pt x="370497" y="538479"/>
                </a:lnTo>
                <a:lnTo>
                  <a:pt x="370459" y="549909"/>
                </a:lnTo>
                <a:lnTo>
                  <a:pt x="373697" y="554990"/>
                </a:lnTo>
                <a:lnTo>
                  <a:pt x="382412" y="559934"/>
                </a:lnTo>
                <a:lnTo>
                  <a:pt x="382219" y="558800"/>
                </a:lnTo>
                <a:lnTo>
                  <a:pt x="383743" y="558800"/>
                </a:lnTo>
                <a:lnTo>
                  <a:pt x="374777" y="553720"/>
                </a:lnTo>
                <a:lnTo>
                  <a:pt x="372148" y="548640"/>
                </a:lnTo>
                <a:lnTo>
                  <a:pt x="372110" y="538479"/>
                </a:lnTo>
                <a:lnTo>
                  <a:pt x="374929" y="533400"/>
                </a:lnTo>
                <a:lnTo>
                  <a:pt x="379247" y="528320"/>
                </a:lnTo>
                <a:lnTo>
                  <a:pt x="380695" y="527050"/>
                </a:lnTo>
                <a:lnTo>
                  <a:pt x="382308" y="525779"/>
                </a:lnTo>
                <a:lnTo>
                  <a:pt x="383552" y="524509"/>
                </a:lnTo>
                <a:lnTo>
                  <a:pt x="382536" y="524509"/>
                </a:lnTo>
                <a:lnTo>
                  <a:pt x="381734" y="523887"/>
                </a:lnTo>
                <a:close/>
              </a:path>
              <a:path w="385445" h="615950">
                <a:moveTo>
                  <a:pt x="383019" y="523240"/>
                </a:moveTo>
                <a:lnTo>
                  <a:pt x="382498" y="523240"/>
                </a:lnTo>
                <a:lnTo>
                  <a:pt x="381734" y="523887"/>
                </a:lnTo>
                <a:lnTo>
                  <a:pt x="382536" y="524509"/>
                </a:lnTo>
                <a:lnTo>
                  <a:pt x="383019" y="523240"/>
                </a:lnTo>
                <a:close/>
              </a:path>
              <a:path w="385445" h="615950">
                <a:moveTo>
                  <a:pt x="384365" y="523240"/>
                </a:moveTo>
                <a:lnTo>
                  <a:pt x="383019" y="523240"/>
                </a:lnTo>
                <a:lnTo>
                  <a:pt x="382536" y="524509"/>
                </a:lnTo>
                <a:lnTo>
                  <a:pt x="383552" y="524509"/>
                </a:lnTo>
                <a:lnTo>
                  <a:pt x="384365" y="523240"/>
                </a:lnTo>
                <a:close/>
              </a:path>
              <a:path w="385445" h="615950">
                <a:moveTo>
                  <a:pt x="384695" y="490220"/>
                </a:moveTo>
                <a:lnTo>
                  <a:pt x="383019" y="490220"/>
                </a:lnTo>
                <a:lnTo>
                  <a:pt x="382650" y="491490"/>
                </a:lnTo>
                <a:lnTo>
                  <a:pt x="379806" y="491490"/>
                </a:lnTo>
                <a:lnTo>
                  <a:pt x="374294" y="497840"/>
                </a:lnTo>
                <a:lnTo>
                  <a:pt x="371462" y="501650"/>
                </a:lnTo>
                <a:lnTo>
                  <a:pt x="371449" y="513079"/>
                </a:lnTo>
                <a:lnTo>
                  <a:pt x="374357" y="518159"/>
                </a:lnTo>
                <a:lnTo>
                  <a:pt x="381734" y="523887"/>
                </a:lnTo>
                <a:lnTo>
                  <a:pt x="382498" y="523240"/>
                </a:lnTo>
                <a:lnTo>
                  <a:pt x="384365" y="523240"/>
                </a:lnTo>
                <a:lnTo>
                  <a:pt x="375577" y="516890"/>
                </a:lnTo>
                <a:lnTo>
                  <a:pt x="373113" y="511809"/>
                </a:lnTo>
                <a:lnTo>
                  <a:pt x="373100" y="502920"/>
                </a:lnTo>
                <a:lnTo>
                  <a:pt x="375640" y="499109"/>
                </a:lnTo>
                <a:lnTo>
                  <a:pt x="379564" y="494029"/>
                </a:lnTo>
                <a:lnTo>
                  <a:pt x="380873" y="492759"/>
                </a:lnTo>
                <a:lnTo>
                  <a:pt x="382346" y="492759"/>
                </a:lnTo>
                <a:lnTo>
                  <a:pt x="383463" y="491490"/>
                </a:lnTo>
                <a:lnTo>
                  <a:pt x="382650" y="491490"/>
                </a:lnTo>
                <a:lnTo>
                  <a:pt x="381170" y="490864"/>
                </a:lnTo>
                <a:lnTo>
                  <a:pt x="384070" y="490864"/>
                </a:lnTo>
                <a:lnTo>
                  <a:pt x="384695" y="490220"/>
                </a:lnTo>
                <a:close/>
              </a:path>
              <a:path w="385445" h="615950">
                <a:moveTo>
                  <a:pt x="383019" y="490220"/>
                </a:moveTo>
                <a:lnTo>
                  <a:pt x="382574" y="490220"/>
                </a:lnTo>
                <a:lnTo>
                  <a:pt x="381170" y="490864"/>
                </a:lnTo>
                <a:lnTo>
                  <a:pt x="382650" y="491490"/>
                </a:lnTo>
                <a:lnTo>
                  <a:pt x="383019" y="490220"/>
                </a:lnTo>
                <a:close/>
              </a:path>
              <a:path w="385445" h="615950">
                <a:moveTo>
                  <a:pt x="384937" y="468629"/>
                </a:moveTo>
                <a:lnTo>
                  <a:pt x="383019" y="468629"/>
                </a:lnTo>
                <a:lnTo>
                  <a:pt x="382841" y="469900"/>
                </a:lnTo>
                <a:lnTo>
                  <a:pt x="380504" y="469900"/>
                </a:lnTo>
                <a:lnTo>
                  <a:pt x="376491" y="473709"/>
                </a:lnTo>
                <a:lnTo>
                  <a:pt x="374396" y="477520"/>
                </a:lnTo>
                <a:lnTo>
                  <a:pt x="374370" y="485140"/>
                </a:lnTo>
                <a:lnTo>
                  <a:pt x="376643" y="488950"/>
                </a:lnTo>
                <a:lnTo>
                  <a:pt x="381170" y="490864"/>
                </a:lnTo>
                <a:lnTo>
                  <a:pt x="382574" y="490220"/>
                </a:lnTo>
                <a:lnTo>
                  <a:pt x="384695" y="490220"/>
                </a:lnTo>
                <a:lnTo>
                  <a:pt x="377685" y="486409"/>
                </a:lnTo>
                <a:lnTo>
                  <a:pt x="376047" y="483870"/>
                </a:lnTo>
                <a:lnTo>
                  <a:pt x="376021" y="478790"/>
                </a:lnTo>
                <a:lnTo>
                  <a:pt x="377837" y="474979"/>
                </a:lnTo>
                <a:lnTo>
                  <a:pt x="380682" y="472440"/>
                </a:lnTo>
                <a:lnTo>
                  <a:pt x="381635" y="471170"/>
                </a:lnTo>
                <a:lnTo>
                  <a:pt x="383209" y="469900"/>
                </a:lnTo>
                <a:lnTo>
                  <a:pt x="382841" y="469900"/>
                </a:lnTo>
                <a:lnTo>
                  <a:pt x="381089" y="469534"/>
                </a:lnTo>
                <a:lnTo>
                  <a:pt x="383707" y="469534"/>
                </a:lnTo>
                <a:lnTo>
                  <a:pt x="384937" y="468629"/>
                </a:lnTo>
                <a:close/>
              </a:path>
              <a:path w="385445" h="615950">
                <a:moveTo>
                  <a:pt x="383019" y="468629"/>
                </a:moveTo>
                <a:lnTo>
                  <a:pt x="382536" y="468629"/>
                </a:lnTo>
                <a:lnTo>
                  <a:pt x="381089" y="469534"/>
                </a:lnTo>
                <a:lnTo>
                  <a:pt x="382841" y="469900"/>
                </a:lnTo>
                <a:lnTo>
                  <a:pt x="383019" y="468629"/>
                </a:lnTo>
                <a:close/>
              </a:path>
              <a:path w="385445" h="615950">
                <a:moveTo>
                  <a:pt x="376021" y="441959"/>
                </a:moveTo>
                <a:lnTo>
                  <a:pt x="374230" y="441959"/>
                </a:lnTo>
                <a:lnTo>
                  <a:pt x="374142" y="443229"/>
                </a:lnTo>
                <a:lnTo>
                  <a:pt x="371932" y="443229"/>
                </a:lnTo>
                <a:lnTo>
                  <a:pt x="368503" y="448309"/>
                </a:lnTo>
                <a:lnTo>
                  <a:pt x="366750" y="452120"/>
                </a:lnTo>
                <a:lnTo>
                  <a:pt x="366725" y="458470"/>
                </a:lnTo>
                <a:lnTo>
                  <a:pt x="367715" y="461009"/>
                </a:lnTo>
                <a:lnTo>
                  <a:pt x="372757" y="466090"/>
                </a:lnTo>
                <a:lnTo>
                  <a:pt x="376758" y="468629"/>
                </a:lnTo>
                <a:lnTo>
                  <a:pt x="381089" y="469534"/>
                </a:lnTo>
                <a:lnTo>
                  <a:pt x="382536" y="468629"/>
                </a:lnTo>
                <a:lnTo>
                  <a:pt x="384937" y="468629"/>
                </a:lnTo>
                <a:lnTo>
                  <a:pt x="373583" y="464820"/>
                </a:lnTo>
                <a:lnTo>
                  <a:pt x="369163" y="461009"/>
                </a:lnTo>
                <a:lnTo>
                  <a:pt x="368401" y="458470"/>
                </a:lnTo>
                <a:lnTo>
                  <a:pt x="368376" y="452120"/>
                </a:lnTo>
                <a:lnTo>
                  <a:pt x="369963" y="449579"/>
                </a:lnTo>
                <a:lnTo>
                  <a:pt x="373214" y="444500"/>
                </a:lnTo>
                <a:lnTo>
                  <a:pt x="374548" y="443229"/>
                </a:lnTo>
                <a:lnTo>
                  <a:pt x="374142" y="443229"/>
                </a:lnTo>
                <a:lnTo>
                  <a:pt x="372466" y="442833"/>
                </a:lnTo>
                <a:lnTo>
                  <a:pt x="375007" y="442833"/>
                </a:lnTo>
                <a:lnTo>
                  <a:pt x="376021" y="441959"/>
                </a:lnTo>
                <a:close/>
              </a:path>
              <a:path w="385445" h="615950">
                <a:moveTo>
                  <a:pt x="374230" y="441959"/>
                </a:moveTo>
                <a:lnTo>
                  <a:pt x="373646" y="441959"/>
                </a:lnTo>
                <a:lnTo>
                  <a:pt x="372466" y="442833"/>
                </a:lnTo>
                <a:lnTo>
                  <a:pt x="374142" y="443229"/>
                </a:lnTo>
                <a:lnTo>
                  <a:pt x="374230" y="441959"/>
                </a:lnTo>
                <a:close/>
              </a:path>
              <a:path w="385445" h="615950">
                <a:moveTo>
                  <a:pt x="362051" y="421208"/>
                </a:moveTo>
                <a:lnTo>
                  <a:pt x="360476" y="424179"/>
                </a:lnTo>
                <a:lnTo>
                  <a:pt x="360476" y="433070"/>
                </a:lnTo>
                <a:lnTo>
                  <a:pt x="361111" y="435609"/>
                </a:lnTo>
                <a:lnTo>
                  <a:pt x="365290" y="440690"/>
                </a:lnTo>
                <a:lnTo>
                  <a:pt x="368769" y="441959"/>
                </a:lnTo>
                <a:lnTo>
                  <a:pt x="372466" y="442833"/>
                </a:lnTo>
                <a:lnTo>
                  <a:pt x="373646" y="441959"/>
                </a:lnTo>
                <a:lnTo>
                  <a:pt x="376021" y="441959"/>
                </a:lnTo>
                <a:lnTo>
                  <a:pt x="369227" y="440690"/>
                </a:lnTo>
                <a:lnTo>
                  <a:pt x="366242" y="439420"/>
                </a:lnTo>
                <a:lnTo>
                  <a:pt x="362712" y="434340"/>
                </a:lnTo>
                <a:lnTo>
                  <a:pt x="362127" y="431800"/>
                </a:lnTo>
                <a:lnTo>
                  <a:pt x="362127" y="426720"/>
                </a:lnTo>
                <a:lnTo>
                  <a:pt x="362585" y="425450"/>
                </a:lnTo>
                <a:lnTo>
                  <a:pt x="363642" y="421640"/>
                </a:lnTo>
                <a:lnTo>
                  <a:pt x="363004" y="421640"/>
                </a:lnTo>
                <a:lnTo>
                  <a:pt x="362051" y="421208"/>
                </a:lnTo>
                <a:close/>
              </a:path>
              <a:path w="385445" h="615950">
                <a:moveTo>
                  <a:pt x="363245" y="420370"/>
                </a:moveTo>
                <a:lnTo>
                  <a:pt x="362496" y="420370"/>
                </a:lnTo>
                <a:lnTo>
                  <a:pt x="362051" y="421208"/>
                </a:lnTo>
                <a:lnTo>
                  <a:pt x="363004" y="421640"/>
                </a:lnTo>
                <a:lnTo>
                  <a:pt x="363245" y="420370"/>
                </a:lnTo>
                <a:close/>
              </a:path>
              <a:path w="385445" h="615950">
                <a:moveTo>
                  <a:pt x="363994" y="420370"/>
                </a:moveTo>
                <a:lnTo>
                  <a:pt x="363245" y="420370"/>
                </a:lnTo>
                <a:lnTo>
                  <a:pt x="363004" y="421640"/>
                </a:lnTo>
                <a:lnTo>
                  <a:pt x="363642" y="421640"/>
                </a:lnTo>
                <a:lnTo>
                  <a:pt x="363994" y="420370"/>
                </a:lnTo>
                <a:close/>
              </a:path>
              <a:path w="385445" h="615950">
                <a:moveTo>
                  <a:pt x="352259" y="393700"/>
                </a:moveTo>
                <a:lnTo>
                  <a:pt x="351536" y="393700"/>
                </a:lnTo>
                <a:lnTo>
                  <a:pt x="348703" y="398779"/>
                </a:lnTo>
                <a:lnTo>
                  <a:pt x="348678" y="407670"/>
                </a:lnTo>
                <a:lnTo>
                  <a:pt x="349415" y="411479"/>
                </a:lnTo>
                <a:lnTo>
                  <a:pt x="353783" y="416559"/>
                </a:lnTo>
                <a:lnTo>
                  <a:pt x="357390" y="419100"/>
                </a:lnTo>
                <a:lnTo>
                  <a:pt x="362051" y="421208"/>
                </a:lnTo>
                <a:lnTo>
                  <a:pt x="362496" y="420370"/>
                </a:lnTo>
                <a:lnTo>
                  <a:pt x="364375" y="420370"/>
                </a:lnTo>
                <a:lnTo>
                  <a:pt x="358114" y="417829"/>
                </a:lnTo>
                <a:lnTo>
                  <a:pt x="354863" y="415290"/>
                </a:lnTo>
                <a:lnTo>
                  <a:pt x="350989" y="410209"/>
                </a:lnTo>
                <a:lnTo>
                  <a:pt x="350329" y="407670"/>
                </a:lnTo>
                <a:lnTo>
                  <a:pt x="350329" y="401320"/>
                </a:lnTo>
                <a:lnTo>
                  <a:pt x="350989" y="398779"/>
                </a:lnTo>
                <a:lnTo>
                  <a:pt x="351993" y="396240"/>
                </a:lnTo>
                <a:lnTo>
                  <a:pt x="352323" y="396240"/>
                </a:lnTo>
                <a:lnTo>
                  <a:pt x="352971" y="394970"/>
                </a:lnTo>
                <a:lnTo>
                  <a:pt x="352259" y="394970"/>
                </a:lnTo>
                <a:lnTo>
                  <a:pt x="352259" y="393700"/>
                </a:lnTo>
                <a:close/>
              </a:path>
              <a:path w="385445" h="615950">
                <a:moveTo>
                  <a:pt x="339864" y="369570"/>
                </a:moveTo>
                <a:lnTo>
                  <a:pt x="339077" y="369570"/>
                </a:lnTo>
                <a:lnTo>
                  <a:pt x="338734" y="370840"/>
                </a:lnTo>
                <a:lnTo>
                  <a:pt x="337917" y="370840"/>
                </a:lnTo>
                <a:lnTo>
                  <a:pt x="337197" y="373379"/>
                </a:lnTo>
                <a:lnTo>
                  <a:pt x="337197" y="382270"/>
                </a:lnTo>
                <a:lnTo>
                  <a:pt x="337781" y="386079"/>
                </a:lnTo>
                <a:lnTo>
                  <a:pt x="342214" y="392429"/>
                </a:lnTo>
                <a:lnTo>
                  <a:pt x="346125" y="394970"/>
                </a:lnTo>
                <a:lnTo>
                  <a:pt x="350827" y="394970"/>
                </a:lnTo>
                <a:lnTo>
                  <a:pt x="351536" y="393700"/>
                </a:lnTo>
                <a:lnTo>
                  <a:pt x="346519" y="393700"/>
                </a:lnTo>
                <a:lnTo>
                  <a:pt x="343306" y="391159"/>
                </a:lnTo>
                <a:lnTo>
                  <a:pt x="339432" y="386079"/>
                </a:lnTo>
                <a:lnTo>
                  <a:pt x="338836" y="382270"/>
                </a:lnTo>
                <a:lnTo>
                  <a:pt x="338836" y="375920"/>
                </a:lnTo>
                <a:lnTo>
                  <a:pt x="339102" y="373379"/>
                </a:lnTo>
                <a:lnTo>
                  <a:pt x="339483" y="372109"/>
                </a:lnTo>
                <a:lnTo>
                  <a:pt x="339610" y="370840"/>
                </a:lnTo>
                <a:lnTo>
                  <a:pt x="338734" y="370840"/>
                </a:lnTo>
                <a:lnTo>
                  <a:pt x="338011" y="370506"/>
                </a:lnTo>
                <a:lnTo>
                  <a:pt x="339677" y="370506"/>
                </a:lnTo>
                <a:lnTo>
                  <a:pt x="339864" y="369570"/>
                </a:lnTo>
                <a:close/>
              </a:path>
              <a:path w="385445" h="615950">
                <a:moveTo>
                  <a:pt x="353656" y="393700"/>
                </a:moveTo>
                <a:lnTo>
                  <a:pt x="352259" y="393700"/>
                </a:lnTo>
                <a:lnTo>
                  <a:pt x="352259" y="394970"/>
                </a:lnTo>
                <a:lnTo>
                  <a:pt x="352971" y="394970"/>
                </a:lnTo>
                <a:lnTo>
                  <a:pt x="353656" y="393700"/>
                </a:lnTo>
                <a:close/>
              </a:path>
              <a:path w="385445" h="615950">
                <a:moveTo>
                  <a:pt x="339077" y="369570"/>
                </a:moveTo>
                <a:lnTo>
                  <a:pt x="338277" y="369570"/>
                </a:lnTo>
                <a:lnTo>
                  <a:pt x="338011" y="370506"/>
                </a:lnTo>
                <a:lnTo>
                  <a:pt x="338734" y="370840"/>
                </a:lnTo>
                <a:lnTo>
                  <a:pt x="339077" y="369570"/>
                </a:lnTo>
                <a:close/>
              </a:path>
              <a:path w="385445" h="615950">
                <a:moveTo>
                  <a:pt x="320657" y="344037"/>
                </a:moveTo>
                <a:lnTo>
                  <a:pt x="338011" y="370506"/>
                </a:lnTo>
                <a:lnTo>
                  <a:pt x="338277" y="369570"/>
                </a:lnTo>
                <a:lnTo>
                  <a:pt x="340055" y="369570"/>
                </a:lnTo>
                <a:lnTo>
                  <a:pt x="331482" y="365759"/>
                </a:lnTo>
                <a:lnTo>
                  <a:pt x="327228" y="360679"/>
                </a:lnTo>
                <a:lnTo>
                  <a:pt x="322605" y="351790"/>
                </a:lnTo>
                <a:lnTo>
                  <a:pt x="322329" y="347979"/>
                </a:lnTo>
                <a:lnTo>
                  <a:pt x="322355" y="344170"/>
                </a:lnTo>
                <a:lnTo>
                  <a:pt x="321398" y="344170"/>
                </a:lnTo>
                <a:lnTo>
                  <a:pt x="320657" y="344037"/>
                </a:lnTo>
                <a:close/>
              </a:path>
              <a:path w="385445" h="615950">
                <a:moveTo>
                  <a:pt x="321487" y="342900"/>
                </a:moveTo>
                <a:lnTo>
                  <a:pt x="320675" y="342900"/>
                </a:lnTo>
                <a:lnTo>
                  <a:pt x="320657" y="344037"/>
                </a:lnTo>
                <a:lnTo>
                  <a:pt x="321398" y="344170"/>
                </a:lnTo>
                <a:lnTo>
                  <a:pt x="321487" y="342900"/>
                </a:lnTo>
                <a:close/>
              </a:path>
              <a:path w="385445" h="615950">
                <a:moveTo>
                  <a:pt x="322414" y="342900"/>
                </a:moveTo>
                <a:lnTo>
                  <a:pt x="321487" y="342900"/>
                </a:lnTo>
                <a:lnTo>
                  <a:pt x="321398" y="344170"/>
                </a:lnTo>
                <a:lnTo>
                  <a:pt x="322355" y="344170"/>
                </a:lnTo>
                <a:lnTo>
                  <a:pt x="322414" y="342900"/>
                </a:lnTo>
                <a:close/>
              </a:path>
              <a:path w="385445" h="615950">
                <a:moveTo>
                  <a:pt x="296506" y="292100"/>
                </a:moveTo>
                <a:lnTo>
                  <a:pt x="295795" y="295909"/>
                </a:lnTo>
                <a:lnTo>
                  <a:pt x="295795" y="303529"/>
                </a:lnTo>
                <a:lnTo>
                  <a:pt x="296189" y="307340"/>
                </a:lnTo>
                <a:lnTo>
                  <a:pt x="299085" y="314959"/>
                </a:lnTo>
                <a:lnTo>
                  <a:pt x="301726" y="317500"/>
                </a:lnTo>
                <a:lnTo>
                  <a:pt x="305295" y="317500"/>
                </a:lnTo>
                <a:lnTo>
                  <a:pt x="304876" y="318770"/>
                </a:lnTo>
                <a:lnTo>
                  <a:pt x="304876" y="326390"/>
                </a:lnTo>
                <a:lnTo>
                  <a:pt x="305396" y="331470"/>
                </a:lnTo>
                <a:lnTo>
                  <a:pt x="310057" y="340359"/>
                </a:lnTo>
                <a:lnTo>
                  <a:pt x="314312" y="342900"/>
                </a:lnTo>
                <a:lnTo>
                  <a:pt x="320657" y="344037"/>
                </a:lnTo>
                <a:lnTo>
                  <a:pt x="320675" y="342900"/>
                </a:lnTo>
                <a:lnTo>
                  <a:pt x="322414" y="342900"/>
                </a:lnTo>
                <a:lnTo>
                  <a:pt x="314972" y="341629"/>
                </a:lnTo>
                <a:lnTo>
                  <a:pt x="311327" y="339090"/>
                </a:lnTo>
                <a:lnTo>
                  <a:pt x="307047" y="331470"/>
                </a:lnTo>
                <a:lnTo>
                  <a:pt x="306514" y="326390"/>
                </a:lnTo>
                <a:lnTo>
                  <a:pt x="306717" y="318770"/>
                </a:lnTo>
                <a:lnTo>
                  <a:pt x="306920" y="317500"/>
                </a:lnTo>
                <a:lnTo>
                  <a:pt x="307073" y="316229"/>
                </a:lnTo>
                <a:lnTo>
                  <a:pt x="302577" y="316229"/>
                </a:lnTo>
                <a:lnTo>
                  <a:pt x="300482" y="313690"/>
                </a:lnTo>
                <a:lnTo>
                  <a:pt x="297840" y="307340"/>
                </a:lnTo>
                <a:lnTo>
                  <a:pt x="297434" y="303529"/>
                </a:lnTo>
                <a:lnTo>
                  <a:pt x="297446" y="298450"/>
                </a:lnTo>
                <a:lnTo>
                  <a:pt x="297611" y="297179"/>
                </a:lnTo>
                <a:lnTo>
                  <a:pt x="297954" y="293370"/>
                </a:lnTo>
                <a:lnTo>
                  <a:pt x="297319" y="293370"/>
                </a:lnTo>
                <a:lnTo>
                  <a:pt x="296506" y="292100"/>
                </a:lnTo>
                <a:close/>
              </a:path>
              <a:path w="385445" h="615950">
                <a:moveTo>
                  <a:pt x="287731" y="274320"/>
                </a:moveTo>
                <a:lnTo>
                  <a:pt x="285597" y="274320"/>
                </a:lnTo>
                <a:lnTo>
                  <a:pt x="286334" y="275590"/>
                </a:lnTo>
                <a:lnTo>
                  <a:pt x="285029" y="275748"/>
                </a:lnTo>
                <a:lnTo>
                  <a:pt x="283578" y="279400"/>
                </a:lnTo>
                <a:lnTo>
                  <a:pt x="283552" y="285750"/>
                </a:lnTo>
                <a:lnTo>
                  <a:pt x="284225" y="288290"/>
                </a:lnTo>
                <a:lnTo>
                  <a:pt x="288493" y="292100"/>
                </a:lnTo>
                <a:lnTo>
                  <a:pt x="291960" y="293370"/>
                </a:lnTo>
                <a:lnTo>
                  <a:pt x="296269" y="293370"/>
                </a:lnTo>
                <a:lnTo>
                  <a:pt x="296506" y="292100"/>
                </a:lnTo>
                <a:lnTo>
                  <a:pt x="292201" y="292100"/>
                </a:lnTo>
                <a:lnTo>
                  <a:pt x="289204" y="290829"/>
                </a:lnTo>
                <a:lnTo>
                  <a:pt x="285775" y="287020"/>
                </a:lnTo>
                <a:lnTo>
                  <a:pt x="285216" y="285750"/>
                </a:lnTo>
                <a:lnTo>
                  <a:pt x="285203" y="281940"/>
                </a:lnTo>
                <a:lnTo>
                  <a:pt x="285673" y="279400"/>
                </a:lnTo>
                <a:lnTo>
                  <a:pt x="286372" y="276859"/>
                </a:lnTo>
                <a:lnTo>
                  <a:pt x="286956" y="275590"/>
                </a:lnTo>
                <a:lnTo>
                  <a:pt x="287731" y="274320"/>
                </a:lnTo>
                <a:close/>
              </a:path>
              <a:path w="385445" h="615950">
                <a:moveTo>
                  <a:pt x="298323" y="292100"/>
                </a:moveTo>
                <a:lnTo>
                  <a:pt x="296506" y="292100"/>
                </a:lnTo>
                <a:lnTo>
                  <a:pt x="297319" y="293370"/>
                </a:lnTo>
                <a:lnTo>
                  <a:pt x="297954" y="293370"/>
                </a:lnTo>
                <a:lnTo>
                  <a:pt x="298323" y="292100"/>
                </a:lnTo>
                <a:close/>
              </a:path>
              <a:path w="385445" h="615950">
                <a:moveTo>
                  <a:pt x="265715" y="256428"/>
                </a:moveTo>
                <a:lnTo>
                  <a:pt x="265671" y="259079"/>
                </a:lnTo>
                <a:lnTo>
                  <a:pt x="266001" y="264159"/>
                </a:lnTo>
                <a:lnTo>
                  <a:pt x="270763" y="273050"/>
                </a:lnTo>
                <a:lnTo>
                  <a:pt x="275361" y="276859"/>
                </a:lnTo>
                <a:lnTo>
                  <a:pt x="285029" y="275748"/>
                </a:lnTo>
                <a:lnTo>
                  <a:pt x="285597" y="274320"/>
                </a:lnTo>
                <a:lnTo>
                  <a:pt x="275844" y="274320"/>
                </a:lnTo>
                <a:lnTo>
                  <a:pt x="272008" y="271779"/>
                </a:lnTo>
                <a:lnTo>
                  <a:pt x="267665" y="264159"/>
                </a:lnTo>
                <a:lnTo>
                  <a:pt x="267309" y="259079"/>
                </a:lnTo>
                <a:lnTo>
                  <a:pt x="267402" y="256540"/>
                </a:lnTo>
                <a:lnTo>
                  <a:pt x="266433" y="256540"/>
                </a:lnTo>
                <a:lnTo>
                  <a:pt x="265715" y="256428"/>
                </a:lnTo>
                <a:close/>
              </a:path>
              <a:path w="385445" h="615950">
                <a:moveTo>
                  <a:pt x="285597" y="274320"/>
                </a:moveTo>
                <a:lnTo>
                  <a:pt x="285029" y="275748"/>
                </a:lnTo>
                <a:lnTo>
                  <a:pt x="286410" y="275590"/>
                </a:lnTo>
                <a:lnTo>
                  <a:pt x="285597" y="274320"/>
                </a:lnTo>
                <a:close/>
              </a:path>
              <a:path w="385445" h="615950">
                <a:moveTo>
                  <a:pt x="266560" y="255270"/>
                </a:moveTo>
                <a:lnTo>
                  <a:pt x="265734" y="255270"/>
                </a:lnTo>
                <a:lnTo>
                  <a:pt x="265715" y="256428"/>
                </a:lnTo>
                <a:lnTo>
                  <a:pt x="266433" y="256540"/>
                </a:lnTo>
                <a:lnTo>
                  <a:pt x="266560" y="255270"/>
                </a:lnTo>
                <a:close/>
              </a:path>
              <a:path w="385445" h="615950">
                <a:moveTo>
                  <a:pt x="267449" y="255270"/>
                </a:moveTo>
                <a:lnTo>
                  <a:pt x="266560" y="255270"/>
                </a:lnTo>
                <a:lnTo>
                  <a:pt x="266433" y="256540"/>
                </a:lnTo>
                <a:lnTo>
                  <a:pt x="267402" y="256540"/>
                </a:lnTo>
                <a:lnTo>
                  <a:pt x="267449" y="255270"/>
                </a:lnTo>
                <a:close/>
              </a:path>
              <a:path w="385445" h="615950">
                <a:moveTo>
                  <a:pt x="248221" y="226059"/>
                </a:moveTo>
                <a:lnTo>
                  <a:pt x="246075" y="231140"/>
                </a:lnTo>
                <a:lnTo>
                  <a:pt x="246062" y="241300"/>
                </a:lnTo>
                <a:lnTo>
                  <a:pt x="246989" y="245109"/>
                </a:lnTo>
                <a:lnTo>
                  <a:pt x="253098" y="252729"/>
                </a:lnTo>
                <a:lnTo>
                  <a:pt x="258229" y="255270"/>
                </a:lnTo>
                <a:lnTo>
                  <a:pt x="265715" y="256428"/>
                </a:lnTo>
                <a:lnTo>
                  <a:pt x="265734" y="255270"/>
                </a:lnTo>
                <a:lnTo>
                  <a:pt x="267449" y="255270"/>
                </a:lnTo>
                <a:lnTo>
                  <a:pt x="247713" y="234950"/>
                </a:lnTo>
                <a:lnTo>
                  <a:pt x="248221" y="232409"/>
                </a:lnTo>
                <a:lnTo>
                  <a:pt x="248983" y="229870"/>
                </a:lnTo>
                <a:lnTo>
                  <a:pt x="249605" y="227329"/>
                </a:lnTo>
                <a:lnTo>
                  <a:pt x="248970" y="227329"/>
                </a:lnTo>
                <a:lnTo>
                  <a:pt x="248221" y="226059"/>
                </a:lnTo>
                <a:close/>
              </a:path>
              <a:path w="385445" h="615950">
                <a:moveTo>
                  <a:pt x="38646" y="0"/>
                </a:moveTo>
                <a:lnTo>
                  <a:pt x="27012" y="0"/>
                </a:lnTo>
                <a:lnTo>
                  <a:pt x="27038" y="1270"/>
                </a:lnTo>
                <a:lnTo>
                  <a:pt x="38549" y="1270"/>
                </a:lnTo>
                <a:lnTo>
                  <a:pt x="61787" y="3809"/>
                </a:lnTo>
                <a:lnTo>
                  <a:pt x="128219" y="21590"/>
                </a:lnTo>
                <a:lnTo>
                  <a:pt x="163186" y="40640"/>
                </a:lnTo>
                <a:lnTo>
                  <a:pt x="193870" y="67309"/>
                </a:lnTo>
                <a:lnTo>
                  <a:pt x="216217" y="105409"/>
                </a:lnTo>
                <a:lnTo>
                  <a:pt x="226174" y="156209"/>
                </a:lnTo>
                <a:lnTo>
                  <a:pt x="224641" y="160020"/>
                </a:lnTo>
                <a:lnTo>
                  <a:pt x="221111" y="170179"/>
                </a:lnTo>
                <a:lnTo>
                  <a:pt x="217579" y="182879"/>
                </a:lnTo>
                <a:lnTo>
                  <a:pt x="215963" y="195579"/>
                </a:lnTo>
                <a:lnTo>
                  <a:pt x="215976" y="200659"/>
                </a:lnTo>
                <a:lnTo>
                  <a:pt x="216966" y="204470"/>
                </a:lnTo>
                <a:lnTo>
                  <a:pt x="225285" y="213359"/>
                </a:lnTo>
                <a:lnTo>
                  <a:pt x="229120" y="218440"/>
                </a:lnTo>
                <a:lnTo>
                  <a:pt x="237528" y="226059"/>
                </a:lnTo>
                <a:lnTo>
                  <a:pt x="242188" y="227329"/>
                </a:lnTo>
                <a:lnTo>
                  <a:pt x="247684" y="227329"/>
                </a:lnTo>
                <a:lnTo>
                  <a:pt x="248221" y="226059"/>
                </a:lnTo>
                <a:lnTo>
                  <a:pt x="242570" y="226059"/>
                </a:lnTo>
                <a:lnTo>
                  <a:pt x="238442" y="223520"/>
                </a:lnTo>
                <a:lnTo>
                  <a:pt x="230378" y="217170"/>
                </a:lnTo>
                <a:lnTo>
                  <a:pt x="226517" y="212090"/>
                </a:lnTo>
                <a:lnTo>
                  <a:pt x="220992" y="207009"/>
                </a:lnTo>
                <a:lnTo>
                  <a:pt x="218617" y="204470"/>
                </a:lnTo>
                <a:lnTo>
                  <a:pt x="217614" y="200659"/>
                </a:lnTo>
                <a:lnTo>
                  <a:pt x="217614" y="195579"/>
                </a:lnTo>
                <a:lnTo>
                  <a:pt x="227749" y="157479"/>
                </a:lnTo>
                <a:lnTo>
                  <a:pt x="227825" y="156209"/>
                </a:lnTo>
                <a:lnTo>
                  <a:pt x="217761" y="105409"/>
                </a:lnTo>
                <a:lnTo>
                  <a:pt x="195140" y="67309"/>
                </a:lnTo>
                <a:lnTo>
                  <a:pt x="164115" y="39370"/>
                </a:lnTo>
                <a:lnTo>
                  <a:pt x="128841" y="20320"/>
                </a:lnTo>
                <a:lnTo>
                  <a:pt x="62012" y="2540"/>
                </a:lnTo>
                <a:lnTo>
                  <a:pt x="38646" y="0"/>
                </a:lnTo>
                <a:close/>
              </a:path>
              <a:path w="385445" h="615950">
                <a:moveTo>
                  <a:pt x="250253" y="226059"/>
                </a:moveTo>
                <a:lnTo>
                  <a:pt x="248221" y="226059"/>
                </a:lnTo>
                <a:lnTo>
                  <a:pt x="248970" y="227329"/>
                </a:lnTo>
                <a:lnTo>
                  <a:pt x="249605" y="227329"/>
                </a:lnTo>
                <a:lnTo>
                  <a:pt x="250253" y="226059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object 970"/>
          <p:cNvSpPr/>
          <p:nvPr/>
        </p:nvSpPr>
        <p:spPr>
          <a:xfrm>
            <a:off x="5031994" y="3743109"/>
            <a:ext cx="13373" cy="66103"/>
          </a:xfrm>
          <a:prstGeom prst="rect">
            <a:avLst/>
          </a:prstGeom>
          <a:blipFill>
            <a:blip r:embed="rId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object 971"/>
          <p:cNvSpPr/>
          <p:nvPr/>
        </p:nvSpPr>
        <p:spPr>
          <a:xfrm>
            <a:off x="5042534" y="3758374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635" y="0"/>
                </a:moveTo>
                <a:lnTo>
                  <a:pt x="0" y="609"/>
                </a:lnTo>
                <a:lnTo>
                  <a:pt x="698" y="1143"/>
                </a:lnTo>
                <a:lnTo>
                  <a:pt x="1117" y="749"/>
                </a:lnTo>
                <a:lnTo>
                  <a:pt x="1371" y="546"/>
                </a:lnTo>
                <a:lnTo>
                  <a:pt x="635" y="0"/>
                </a:lnTo>
                <a:close/>
              </a:path>
            </a:pathLst>
          </a:custGeom>
          <a:solidFill>
            <a:srgbClr val="4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object 972"/>
          <p:cNvSpPr/>
          <p:nvPr/>
        </p:nvSpPr>
        <p:spPr>
          <a:xfrm>
            <a:off x="5022037" y="3665423"/>
            <a:ext cx="21869" cy="61163"/>
          </a:xfrm>
          <a:prstGeom prst="rect">
            <a:avLst/>
          </a:prstGeom>
          <a:blipFill>
            <a:blip r:embed="rId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object 973"/>
          <p:cNvSpPr/>
          <p:nvPr/>
        </p:nvSpPr>
        <p:spPr>
          <a:xfrm>
            <a:off x="5010226" y="3640531"/>
            <a:ext cx="24892" cy="38061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object 974"/>
          <p:cNvSpPr/>
          <p:nvPr/>
        </p:nvSpPr>
        <p:spPr>
          <a:xfrm>
            <a:off x="4998783" y="3614153"/>
            <a:ext cx="25869" cy="42468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object 975"/>
          <p:cNvSpPr/>
          <p:nvPr/>
        </p:nvSpPr>
        <p:spPr>
          <a:xfrm>
            <a:off x="5012359" y="362926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87" y="0"/>
                </a:moveTo>
                <a:lnTo>
                  <a:pt x="444" y="0"/>
                </a:lnTo>
                <a:lnTo>
                  <a:pt x="0" y="1092"/>
                </a:lnTo>
                <a:lnTo>
                  <a:pt x="241" y="1092"/>
                </a:lnTo>
                <a:lnTo>
                  <a:pt x="558" y="393"/>
                </a:lnTo>
                <a:lnTo>
                  <a:pt x="787" y="0"/>
                </a:lnTo>
                <a:close/>
              </a:path>
            </a:pathLst>
          </a:custGeom>
          <a:solidFill>
            <a:srgbClr val="4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object 976"/>
          <p:cNvSpPr/>
          <p:nvPr/>
        </p:nvSpPr>
        <p:spPr>
          <a:xfrm>
            <a:off x="4673562" y="3564801"/>
            <a:ext cx="43853" cy="55511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object 977"/>
          <p:cNvSpPr/>
          <p:nvPr/>
        </p:nvSpPr>
        <p:spPr>
          <a:xfrm>
            <a:off x="4927384" y="3492995"/>
            <a:ext cx="72567" cy="113093"/>
          </a:xfrm>
          <a:prstGeom prst="rect">
            <a:avLst/>
          </a:prstGeom>
          <a:blipFill>
            <a:blip r:embed="rId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object 978"/>
          <p:cNvSpPr/>
          <p:nvPr/>
        </p:nvSpPr>
        <p:spPr>
          <a:xfrm>
            <a:off x="4877841" y="3435045"/>
            <a:ext cx="69380" cy="76720"/>
          </a:xfrm>
          <a:prstGeom prst="rect">
            <a:avLst/>
          </a:prstGeom>
          <a:blipFill>
            <a:blip r:embed="rId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object 979"/>
          <p:cNvSpPr/>
          <p:nvPr/>
        </p:nvSpPr>
        <p:spPr>
          <a:xfrm>
            <a:off x="4638319" y="3283204"/>
            <a:ext cx="7759" cy="21069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object 980"/>
          <p:cNvSpPr/>
          <p:nvPr/>
        </p:nvSpPr>
        <p:spPr>
          <a:xfrm>
            <a:off x="5043817" y="3814003"/>
            <a:ext cx="1905" cy="9525"/>
          </a:xfrm>
          <a:custGeom>
            <a:avLst/>
            <a:gdLst/>
            <a:ahLst/>
            <a:cxnLst/>
            <a:rect l="l" t="t" r="r" b="b"/>
            <a:pathLst>
              <a:path w="1904" h="9525">
                <a:moveTo>
                  <a:pt x="757" y="5709"/>
                </a:moveTo>
                <a:lnTo>
                  <a:pt x="0" y="9166"/>
                </a:lnTo>
                <a:lnTo>
                  <a:pt x="482" y="7210"/>
                </a:lnTo>
                <a:lnTo>
                  <a:pt x="757" y="5709"/>
                </a:lnTo>
                <a:close/>
              </a:path>
              <a:path w="1904" h="9525">
                <a:moveTo>
                  <a:pt x="1280" y="1718"/>
                </a:moveTo>
                <a:lnTo>
                  <a:pt x="1104" y="3375"/>
                </a:lnTo>
                <a:lnTo>
                  <a:pt x="838" y="5267"/>
                </a:lnTo>
                <a:lnTo>
                  <a:pt x="757" y="5709"/>
                </a:lnTo>
                <a:lnTo>
                  <a:pt x="1079" y="4238"/>
                </a:lnTo>
                <a:lnTo>
                  <a:pt x="1280" y="1718"/>
                </a:lnTo>
                <a:close/>
              </a:path>
              <a:path w="1904" h="9525">
                <a:moveTo>
                  <a:pt x="1416" y="0"/>
                </a:moveTo>
                <a:lnTo>
                  <a:pt x="1280" y="1718"/>
                </a:lnTo>
                <a:lnTo>
                  <a:pt x="1409" y="492"/>
                </a:lnTo>
                <a:lnTo>
                  <a:pt x="1416" y="0"/>
                </a:lnTo>
                <a:close/>
              </a:path>
            </a:pathLst>
          </a:custGeom>
          <a:solidFill>
            <a:srgbClr val="EDCCC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object 981"/>
          <p:cNvSpPr/>
          <p:nvPr/>
        </p:nvSpPr>
        <p:spPr>
          <a:xfrm>
            <a:off x="4662195" y="3630663"/>
            <a:ext cx="382257" cy="221462"/>
          </a:xfrm>
          <a:prstGeom prst="rect">
            <a:avLst/>
          </a:prstGeom>
          <a:blipFill>
            <a:blip r:embed="rId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object 982"/>
          <p:cNvSpPr/>
          <p:nvPr/>
        </p:nvSpPr>
        <p:spPr>
          <a:xfrm>
            <a:off x="5010403" y="3630358"/>
            <a:ext cx="34010" cy="146913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object 983"/>
          <p:cNvSpPr/>
          <p:nvPr/>
        </p:nvSpPr>
        <p:spPr>
          <a:xfrm>
            <a:off x="4945570" y="3511702"/>
            <a:ext cx="1650" cy="5054"/>
          </a:xfrm>
          <a:prstGeom prst="rect">
            <a:avLst/>
          </a:prstGeom>
          <a:blipFill>
            <a:blip r:embed="rId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object 984"/>
          <p:cNvSpPr/>
          <p:nvPr/>
        </p:nvSpPr>
        <p:spPr>
          <a:xfrm>
            <a:off x="4908131" y="3462261"/>
            <a:ext cx="37757" cy="56895"/>
          </a:xfrm>
          <a:prstGeom prst="rect">
            <a:avLst/>
          </a:prstGeom>
          <a:blipFill>
            <a:blip r:embed="rId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object 985"/>
          <p:cNvSpPr/>
          <p:nvPr/>
        </p:nvSpPr>
        <p:spPr>
          <a:xfrm>
            <a:off x="4662779" y="3630180"/>
            <a:ext cx="369925" cy="219255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object 986"/>
          <p:cNvSpPr/>
          <p:nvPr/>
        </p:nvSpPr>
        <p:spPr>
          <a:xfrm>
            <a:off x="4667732" y="3632098"/>
            <a:ext cx="240512" cy="118630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object 987"/>
          <p:cNvSpPr/>
          <p:nvPr/>
        </p:nvSpPr>
        <p:spPr>
          <a:xfrm>
            <a:off x="4617072" y="3235909"/>
            <a:ext cx="270814" cy="213245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object 988"/>
          <p:cNvSpPr/>
          <p:nvPr/>
        </p:nvSpPr>
        <p:spPr>
          <a:xfrm>
            <a:off x="4708690" y="3511562"/>
            <a:ext cx="9639" cy="10045"/>
          </a:xfrm>
          <a:prstGeom prst="rect">
            <a:avLst/>
          </a:prstGeom>
          <a:blipFill>
            <a:blip r:embed="rId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object 989"/>
          <p:cNvSpPr/>
          <p:nvPr/>
        </p:nvSpPr>
        <p:spPr>
          <a:xfrm>
            <a:off x="4617186" y="3237966"/>
            <a:ext cx="428091" cy="610870"/>
          </a:xfrm>
          <a:prstGeom prst="rect">
            <a:avLst/>
          </a:prstGeom>
          <a:blipFill>
            <a:blip r:embed="rId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object 990"/>
          <p:cNvSpPr/>
          <p:nvPr/>
        </p:nvSpPr>
        <p:spPr>
          <a:xfrm>
            <a:off x="4663338" y="3629101"/>
            <a:ext cx="380479" cy="221653"/>
          </a:xfrm>
          <a:prstGeom prst="rect">
            <a:avLst/>
          </a:prstGeom>
          <a:blipFill>
            <a:blip r:embed="rId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object 991"/>
          <p:cNvSpPr/>
          <p:nvPr/>
        </p:nvSpPr>
        <p:spPr>
          <a:xfrm>
            <a:off x="4884597" y="3391484"/>
            <a:ext cx="3238" cy="8445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object 992"/>
          <p:cNvSpPr/>
          <p:nvPr/>
        </p:nvSpPr>
        <p:spPr>
          <a:xfrm>
            <a:off x="4175036" y="3244939"/>
            <a:ext cx="49479" cy="78028"/>
          </a:xfrm>
          <a:prstGeom prst="rect">
            <a:avLst/>
          </a:prstGeom>
          <a:blipFill>
            <a:blip r:embed="rId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object 993"/>
          <p:cNvSpPr/>
          <p:nvPr/>
        </p:nvSpPr>
        <p:spPr>
          <a:xfrm>
            <a:off x="4173385" y="3243288"/>
            <a:ext cx="53340" cy="81915"/>
          </a:xfrm>
          <a:custGeom>
            <a:avLst/>
            <a:gdLst/>
            <a:ahLst/>
            <a:cxnLst/>
            <a:rect l="l" t="t" r="r" b="b"/>
            <a:pathLst>
              <a:path w="53339" h="81914">
                <a:moveTo>
                  <a:pt x="18846" y="0"/>
                </a:moveTo>
                <a:lnTo>
                  <a:pt x="0" y="39674"/>
                </a:lnTo>
                <a:lnTo>
                  <a:pt x="71" y="41656"/>
                </a:lnTo>
                <a:lnTo>
                  <a:pt x="18326" y="81025"/>
                </a:lnTo>
                <a:lnTo>
                  <a:pt x="25806" y="81330"/>
                </a:lnTo>
                <a:lnTo>
                  <a:pt x="25933" y="78028"/>
                </a:lnTo>
                <a:lnTo>
                  <a:pt x="19926" y="77812"/>
                </a:lnTo>
                <a:lnTo>
                  <a:pt x="14300" y="73761"/>
                </a:lnTo>
                <a:lnTo>
                  <a:pt x="3304" y="39674"/>
                </a:lnTo>
                <a:lnTo>
                  <a:pt x="3872" y="32198"/>
                </a:lnTo>
                <a:lnTo>
                  <a:pt x="20307" y="3276"/>
                </a:lnTo>
                <a:lnTo>
                  <a:pt x="38336" y="3276"/>
                </a:lnTo>
                <a:lnTo>
                  <a:pt x="34442" y="304"/>
                </a:lnTo>
                <a:lnTo>
                  <a:pt x="26962" y="12"/>
                </a:lnTo>
                <a:lnTo>
                  <a:pt x="18846" y="0"/>
                </a:lnTo>
                <a:close/>
              </a:path>
              <a:path w="53339" h="81914">
                <a:moveTo>
                  <a:pt x="25933" y="78028"/>
                </a:moveTo>
                <a:lnTo>
                  <a:pt x="25806" y="81330"/>
                </a:lnTo>
                <a:lnTo>
                  <a:pt x="33921" y="81330"/>
                </a:lnTo>
                <a:lnTo>
                  <a:pt x="38541" y="78054"/>
                </a:lnTo>
                <a:lnTo>
                  <a:pt x="25933" y="78028"/>
                </a:lnTo>
                <a:close/>
              </a:path>
              <a:path w="53339" h="81914">
                <a:moveTo>
                  <a:pt x="38336" y="3276"/>
                </a:moveTo>
                <a:lnTo>
                  <a:pt x="20307" y="3276"/>
                </a:lnTo>
                <a:lnTo>
                  <a:pt x="26835" y="3301"/>
                </a:lnTo>
                <a:lnTo>
                  <a:pt x="32842" y="3530"/>
                </a:lnTo>
                <a:lnTo>
                  <a:pt x="49406" y="39674"/>
                </a:lnTo>
                <a:lnTo>
                  <a:pt x="49476" y="41656"/>
                </a:lnTo>
                <a:lnTo>
                  <a:pt x="48901" y="49132"/>
                </a:lnTo>
                <a:lnTo>
                  <a:pt x="32448" y="78054"/>
                </a:lnTo>
                <a:lnTo>
                  <a:pt x="38541" y="78054"/>
                </a:lnTo>
                <a:lnTo>
                  <a:pt x="52768" y="41656"/>
                </a:lnTo>
                <a:lnTo>
                  <a:pt x="52707" y="39674"/>
                </a:lnTo>
                <a:lnTo>
                  <a:pt x="40932" y="5257"/>
                </a:lnTo>
                <a:lnTo>
                  <a:pt x="38336" y="3276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object 994"/>
          <p:cNvSpPr/>
          <p:nvPr/>
        </p:nvSpPr>
        <p:spPr>
          <a:xfrm>
            <a:off x="4172887" y="3358921"/>
            <a:ext cx="49374" cy="67627"/>
          </a:xfrm>
          <a:prstGeom prst="rect">
            <a:avLst/>
          </a:prstGeom>
          <a:blipFill>
            <a:blip r:embed="rId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object 995"/>
          <p:cNvSpPr/>
          <p:nvPr/>
        </p:nvSpPr>
        <p:spPr>
          <a:xfrm>
            <a:off x="4170781" y="3357207"/>
            <a:ext cx="53975" cy="71120"/>
          </a:xfrm>
          <a:custGeom>
            <a:avLst/>
            <a:gdLst/>
            <a:ahLst/>
            <a:cxnLst/>
            <a:rect l="l" t="t" r="r" b="b"/>
            <a:pathLst>
              <a:path w="53975" h="71120">
                <a:moveTo>
                  <a:pt x="30429" y="0"/>
                </a:moveTo>
                <a:lnTo>
                  <a:pt x="0" y="22758"/>
                </a:lnTo>
                <a:lnTo>
                  <a:pt x="0" y="33172"/>
                </a:lnTo>
                <a:lnTo>
                  <a:pt x="23152" y="71056"/>
                </a:lnTo>
                <a:lnTo>
                  <a:pt x="32105" y="70980"/>
                </a:lnTo>
                <a:lnTo>
                  <a:pt x="31807" y="67779"/>
                </a:lnTo>
                <a:lnTo>
                  <a:pt x="24345" y="67779"/>
                </a:lnTo>
                <a:lnTo>
                  <a:pt x="18427" y="64643"/>
                </a:lnTo>
                <a:lnTo>
                  <a:pt x="3289" y="23317"/>
                </a:lnTo>
                <a:lnTo>
                  <a:pt x="5257" y="16637"/>
                </a:lnTo>
                <a:lnTo>
                  <a:pt x="11861" y="6896"/>
                </a:lnTo>
                <a:lnTo>
                  <a:pt x="16408" y="3860"/>
                </a:lnTo>
                <a:lnTo>
                  <a:pt x="21780" y="3352"/>
                </a:lnTo>
                <a:lnTo>
                  <a:pt x="29235" y="3276"/>
                </a:lnTo>
                <a:lnTo>
                  <a:pt x="36387" y="3276"/>
                </a:lnTo>
                <a:lnTo>
                  <a:pt x="30429" y="0"/>
                </a:lnTo>
                <a:close/>
              </a:path>
              <a:path w="53975" h="71120">
                <a:moveTo>
                  <a:pt x="42544" y="67665"/>
                </a:moveTo>
                <a:lnTo>
                  <a:pt x="32207" y="67665"/>
                </a:lnTo>
                <a:lnTo>
                  <a:pt x="31800" y="67703"/>
                </a:lnTo>
                <a:lnTo>
                  <a:pt x="32105" y="70980"/>
                </a:lnTo>
                <a:lnTo>
                  <a:pt x="38582" y="70383"/>
                </a:lnTo>
                <a:lnTo>
                  <a:pt x="42544" y="67665"/>
                </a:lnTo>
                <a:close/>
              </a:path>
              <a:path w="53975" h="71120">
                <a:moveTo>
                  <a:pt x="31800" y="67703"/>
                </a:moveTo>
                <a:lnTo>
                  <a:pt x="24345" y="67779"/>
                </a:lnTo>
                <a:lnTo>
                  <a:pt x="31807" y="67779"/>
                </a:lnTo>
                <a:close/>
              </a:path>
              <a:path w="53975" h="71120">
                <a:moveTo>
                  <a:pt x="36387" y="3276"/>
                </a:moveTo>
                <a:lnTo>
                  <a:pt x="29235" y="3276"/>
                </a:lnTo>
                <a:lnTo>
                  <a:pt x="35166" y="6413"/>
                </a:lnTo>
                <a:lnTo>
                  <a:pt x="44805" y="17221"/>
                </a:lnTo>
                <a:lnTo>
                  <a:pt x="48463" y="24828"/>
                </a:lnTo>
                <a:lnTo>
                  <a:pt x="50126" y="35775"/>
                </a:lnTo>
                <a:lnTo>
                  <a:pt x="50291" y="37871"/>
                </a:lnTo>
                <a:lnTo>
                  <a:pt x="50304" y="47726"/>
                </a:lnTo>
                <a:lnTo>
                  <a:pt x="48336" y="54419"/>
                </a:lnTo>
                <a:lnTo>
                  <a:pt x="41719" y="64147"/>
                </a:lnTo>
                <a:lnTo>
                  <a:pt x="37172" y="67195"/>
                </a:lnTo>
                <a:lnTo>
                  <a:pt x="31800" y="67703"/>
                </a:lnTo>
                <a:lnTo>
                  <a:pt x="32207" y="67665"/>
                </a:lnTo>
                <a:lnTo>
                  <a:pt x="42544" y="67665"/>
                </a:lnTo>
                <a:lnTo>
                  <a:pt x="44043" y="66636"/>
                </a:lnTo>
                <a:lnTo>
                  <a:pt x="51498" y="55600"/>
                </a:lnTo>
                <a:lnTo>
                  <a:pt x="53593" y="48298"/>
                </a:lnTo>
                <a:lnTo>
                  <a:pt x="53593" y="37871"/>
                </a:lnTo>
                <a:lnTo>
                  <a:pt x="37172" y="3708"/>
                </a:lnTo>
                <a:lnTo>
                  <a:pt x="36387" y="3276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object 996"/>
          <p:cNvSpPr/>
          <p:nvPr/>
        </p:nvSpPr>
        <p:spPr>
          <a:xfrm>
            <a:off x="4964861" y="3334664"/>
            <a:ext cx="41630" cy="68389"/>
          </a:xfrm>
          <a:prstGeom prst="rect">
            <a:avLst/>
          </a:prstGeom>
          <a:blipFill>
            <a:blip r:embed="rId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object 997"/>
          <p:cNvSpPr/>
          <p:nvPr/>
        </p:nvSpPr>
        <p:spPr>
          <a:xfrm>
            <a:off x="4963314" y="3332962"/>
            <a:ext cx="45085" cy="72390"/>
          </a:xfrm>
          <a:custGeom>
            <a:avLst/>
            <a:gdLst/>
            <a:ahLst/>
            <a:cxnLst/>
            <a:rect l="l" t="t" r="r" b="b"/>
            <a:pathLst>
              <a:path w="45085" h="72389">
                <a:moveTo>
                  <a:pt x="18641" y="0"/>
                </a:moveTo>
                <a:lnTo>
                  <a:pt x="0" y="36868"/>
                </a:lnTo>
                <a:lnTo>
                  <a:pt x="300" y="41888"/>
                </a:lnTo>
                <a:lnTo>
                  <a:pt x="26070" y="71805"/>
                </a:lnTo>
                <a:lnTo>
                  <a:pt x="29016" y="70789"/>
                </a:lnTo>
                <a:lnTo>
                  <a:pt x="32403" y="68503"/>
                </a:lnTo>
                <a:lnTo>
                  <a:pt x="25359" y="68503"/>
                </a:lnTo>
                <a:lnTo>
                  <a:pt x="21930" y="68452"/>
                </a:lnTo>
                <a:lnTo>
                  <a:pt x="3185" y="34912"/>
                </a:lnTo>
                <a:lnTo>
                  <a:pt x="3337" y="25146"/>
                </a:lnTo>
                <a:lnTo>
                  <a:pt x="19364" y="3301"/>
                </a:lnTo>
                <a:lnTo>
                  <a:pt x="22784" y="3301"/>
                </a:lnTo>
                <a:lnTo>
                  <a:pt x="23086" y="63"/>
                </a:lnTo>
                <a:lnTo>
                  <a:pt x="18641" y="0"/>
                </a:lnTo>
                <a:close/>
              </a:path>
              <a:path w="45085" h="72389">
                <a:moveTo>
                  <a:pt x="23086" y="63"/>
                </a:moveTo>
                <a:lnTo>
                  <a:pt x="22781" y="3340"/>
                </a:lnTo>
                <a:lnTo>
                  <a:pt x="25245" y="3568"/>
                </a:lnTo>
                <a:lnTo>
                  <a:pt x="27619" y="4597"/>
                </a:lnTo>
                <a:lnTo>
                  <a:pt x="41454" y="41888"/>
                </a:lnTo>
                <a:lnTo>
                  <a:pt x="41374" y="46659"/>
                </a:lnTo>
                <a:lnTo>
                  <a:pt x="25359" y="68503"/>
                </a:lnTo>
                <a:lnTo>
                  <a:pt x="32403" y="68503"/>
                </a:lnTo>
                <a:lnTo>
                  <a:pt x="35544" y="66382"/>
                </a:lnTo>
                <a:lnTo>
                  <a:pt x="38757" y="62077"/>
                </a:lnTo>
                <a:lnTo>
                  <a:pt x="43329" y="51346"/>
                </a:lnTo>
                <a:lnTo>
                  <a:pt x="44701" y="44894"/>
                </a:lnTo>
                <a:lnTo>
                  <a:pt x="44656" y="33997"/>
                </a:lnTo>
                <a:lnTo>
                  <a:pt x="26273" y="355"/>
                </a:lnTo>
                <a:lnTo>
                  <a:pt x="23086" y="63"/>
                </a:lnTo>
                <a:close/>
              </a:path>
              <a:path w="45085" h="72389">
                <a:moveTo>
                  <a:pt x="22784" y="3301"/>
                </a:moveTo>
                <a:lnTo>
                  <a:pt x="19364" y="3301"/>
                </a:lnTo>
                <a:lnTo>
                  <a:pt x="22781" y="334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object 998"/>
          <p:cNvSpPr/>
          <p:nvPr/>
        </p:nvSpPr>
        <p:spPr>
          <a:xfrm>
            <a:off x="4936286" y="3210496"/>
            <a:ext cx="41643" cy="68402"/>
          </a:xfrm>
          <a:prstGeom prst="rect">
            <a:avLst/>
          </a:prstGeom>
          <a:blipFill>
            <a:blip r:embed="rId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object 999"/>
          <p:cNvSpPr/>
          <p:nvPr/>
        </p:nvSpPr>
        <p:spPr>
          <a:xfrm>
            <a:off x="4934751" y="3208794"/>
            <a:ext cx="45085" cy="72390"/>
          </a:xfrm>
          <a:custGeom>
            <a:avLst/>
            <a:gdLst/>
            <a:ahLst/>
            <a:cxnLst/>
            <a:rect l="l" t="t" r="r" b="b"/>
            <a:pathLst>
              <a:path w="45085" h="72389">
                <a:moveTo>
                  <a:pt x="18641" y="0"/>
                </a:moveTo>
                <a:lnTo>
                  <a:pt x="0" y="36855"/>
                </a:lnTo>
                <a:lnTo>
                  <a:pt x="300" y="41881"/>
                </a:lnTo>
                <a:lnTo>
                  <a:pt x="26071" y="71805"/>
                </a:lnTo>
                <a:lnTo>
                  <a:pt x="29017" y="70789"/>
                </a:lnTo>
                <a:lnTo>
                  <a:pt x="32403" y="68503"/>
                </a:lnTo>
                <a:lnTo>
                  <a:pt x="25360" y="68503"/>
                </a:lnTo>
                <a:lnTo>
                  <a:pt x="21931" y="68452"/>
                </a:lnTo>
                <a:lnTo>
                  <a:pt x="3173" y="34912"/>
                </a:lnTo>
                <a:lnTo>
                  <a:pt x="3338" y="25146"/>
                </a:lnTo>
                <a:lnTo>
                  <a:pt x="19365" y="3301"/>
                </a:lnTo>
                <a:lnTo>
                  <a:pt x="22785" y="3301"/>
                </a:lnTo>
                <a:lnTo>
                  <a:pt x="23086" y="63"/>
                </a:lnTo>
                <a:lnTo>
                  <a:pt x="18641" y="0"/>
                </a:lnTo>
                <a:close/>
              </a:path>
              <a:path w="45085" h="72389">
                <a:moveTo>
                  <a:pt x="23086" y="63"/>
                </a:moveTo>
                <a:lnTo>
                  <a:pt x="22781" y="3340"/>
                </a:lnTo>
                <a:lnTo>
                  <a:pt x="25245" y="3568"/>
                </a:lnTo>
                <a:lnTo>
                  <a:pt x="27620" y="4597"/>
                </a:lnTo>
                <a:lnTo>
                  <a:pt x="41456" y="41881"/>
                </a:lnTo>
                <a:lnTo>
                  <a:pt x="41374" y="46659"/>
                </a:lnTo>
                <a:lnTo>
                  <a:pt x="25360" y="68503"/>
                </a:lnTo>
                <a:lnTo>
                  <a:pt x="32403" y="68503"/>
                </a:lnTo>
                <a:lnTo>
                  <a:pt x="35545" y="66382"/>
                </a:lnTo>
                <a:lnTo>
                  <a:pt x="38758" y="62077"/>
                </a:lnTo>
                <a:lnTo>
                  <a:pt x="43330" y="51346"/>
                </a:lnTo>
                <a:lnTo>
                  <a:pt x="44702" y="44894"/>
                </a:lnTo>
                <a:lnTo>
                  <a:pt x="44652" y="33947"/>
                </a:lnTo>
                <a:lnTo>
                  <a:pt x="26274" y="355"/>
                </a:lnTo>
                <a:lnTo>
                  <a:pt x="23086" y="63"/>
                </a:lnTo>
                <a:close/>
              </a:path>
              <a:path w="45085" h="72389">
                <a:moveTo>
                  <a:pt x="22785" y="3301"/>
                </a:moveTo>
                <a:lnTo>
                  <a:pt x="19365" y="3301"/>
                </a:lnTo>
                <a:lnTo>
                  <a:pt x="22781" y="334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object 1000"/>
          <p:cNvSpPr/>
          <p:nvPr/>
        </p:nvSpPr>
        <p:spPr>
          <a:xfrm>
            <a:off x="4565903" y="2945079"/>
            <a:ext cx="72618" cy="34467"/>
          </a:xfrm>
          <a:prstGeom prst="rect">
            <a:avLst/>
          </a:prstGeom>
          <a:blipFill>
            <a:blip r:embed="rId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object 1001"/>
          <p:cNvSpPr/>
          <p:nvPr/>
        </p:nvSpPr>
        <p:spPr>
          <a:xfrm>
            <a:off x="4564176" y="2943314"/>
            <a:ext cx="76200" cy="38100"/>
          </a:xfrm>
          <a:custGeom>
            <a:avLst/>
            <a:gdLst/>
            <a:ahLst/>
            <a:cxnLst/>
            <a:rect l="l" t="t" r="r" b="b"/>
            <a:pathLst>
              <a:path w="76200" h="38100">
                <a:moveTo>
                  <a:pt x="101" y="16624"/>
                </a:moveTo>
                <a:lnTo>
                  <a:pt x="34658" y="37871"/>
                </a:lnTo>
                <a:lnTo>
                  <a:pt x="48412" y="37998"/>
                </a:lnTo>
                <a:lnTo>
                  <a:pt x="56997" y="36360"/>
                </a:lnTo>
                <a:lnTo>
                  <a:pt x="60832" y="34709"/>
                </a:lnTo>
                <a:lnTo>
                  <a:pt x="39116" y="34709"/>
                </a:lnTo>
                <a:lnTo>
                  <a:pt x="34849" y="34582"/>
                </a:lnTo>
                <a:lnTo>
                  <a:pt x="3226" y="20281"/>
                </a:lnTo>
                <a:lnTo>
                  <a:pt x="3340" y="17233"/>
                </a:lnTo>
                <a:lnTo>
                  <a:pt x="101" y="16624"/>
                </a:lnTo>
                <a:close/>
              </a:path>
              <a:path w="76200" h="38100">
                <a:moveTo>
                  <a:pt x="58929" y="3289"/>
                </a:moveTo>
                <a:lnTo>
                  <a:pt x="36931" y="3289"/>
                </a:lnTo>
                <a:lnTo>
                  <a:pt x="41224" y="3403"/>
                </a:lnTo>
                <a:lnTo>
                  <a:pt x="50495" y="3937"/>
                </a:lnTo>
                <a:lnTo>
                  <a:pt x="72733" y="20739"/>
                </a:lnTo>
                <a:lnTo>
                  <a:pt x="72390" y="22529"/>
                </a:lnTo>
                <a:lnTo>
                  <a:pt x="39116" y="34709"/>
                </a:lnTo>
                <a:lnTo>
                  <a:pt x="60832" y="34709"/>
                </a:lnTo>
                <a:lnTo>
                  <a:pt x="76073" y="16624"/>
                </a:lnTo>
                <a:lnTo>
                  <a:pt x="75069" y="14274"/>
                </a:lnTo>
                <a:lnTo>
                  <a:pt x="70536" y="8763"/>
                </a:lnTo>
                <a:lnTo>
                  <a:pt x="66179" y="6032"/>
                </a:lnTo>
                <a:lnTo>
                  <a:pt x="58929" y="3289"/>
                </a:lnTo>
                <a:close/>
              </a:path>
              <a:path w="76200" h="38100">
                <a:moveTo>
                  <a:pt x="27635" y="0"/>
                </a:moveTo>
                <a:lnTo>
                  <a:pt x="101" y="16624"/>
                </a:lnTo>
                <a:lnTo>
                  <a:pt x="3340" y="17233"/>
                </a:lnTo>
                <a:lnTo>
                  <a:pt x="3683" y="15455"/>
                </a:lnTo>
                <a:lnTo>
                  <a:pt x="4724" y="13703"/>
                </a:lnTo>
                <a:lnTo>
                  <a:pt x="36931" y="3289"/>
                </a:lnTo>
                <a:lnTo>
                  <a:pt x="58929" y="3289"/>
                </a:lnTo>
                <a:lnTo>
                  <a:pt x="55270" y="1905"/>
                </a:lnTo>
                <a:lnTo>
                  <a:pt x="48666" y="533"/>
                </a:lnTo>
                <a:lnTo>
                  <a:pt x="41414" y="114"/>
                </a:lnTo>
                <a:lnTo>
                  <a:pt x="27635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object 1002"/>
          <p:cNvSpPr/>
          <p:nvPr/>
        </p:nvSpPr>
        <p:spPr>
          <a:xfrm>
            <a:off x="4431334" y="2963462"/>
            <a:ext cx="67068" cy="43841"/>
          </a:xfrm>
          <a:prstGeom prst="rect">
            <a:avLst/>
          </a:prstGeom>
          <a:blipFill>
            <a:blip r:embed="rId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object 1003"/>
          <p:cNvSpPr/>
          <p:nvPr/>
        </p:nvSpPr>
        <p:spPr>
          <a:xfrm>
            <a:off x="4429404" y="2961729"/>
            <a:ext cx="71120" cy="47625"/>
          </a:xfrm>
          <a:custGeom>
            <a:avLst/>
            <a:gdLst/>
            <a:ahLst/>
            <a:cxnLst/>
            <a:rect l="l" t="t" r="r" b="b"/>
            <a:pathLst>
              <a:path w="71120" h="47625">
                <a:moveTo>
                  <a:pt x="3517" y="37299"/>
                </a:moveTo>
                <a:lnTo>
                  <a:pt x="342" y="38163"/>
                </a:lnTo>
                <a:lnTo>
                  <a:pt x="1181" y="41300"/>
                </a:lnTo>
                <a:lnTo>
                  <a:pt x="3454" y="43675"/>
                </a:lnTo>
                <a:lnTo>
                  <a:pt x="9499" y="46621"/>
                </a:lnTo>
                <a:lnTo>
                  <a:pt x="13284" y="47320"/>
                </a:lnTo>
                <a:lnTo>
                  <a:pt x="24333" y="47320"/>
                </a:lnTo>
                <a:lnTo>
                  <a:pt x="32385" y="45593"/>
                </a:lnTo>
                <a:lnTo>
                  <a:pt x="36141" y="44018"/>
                </a:lnTo>
                <a:lnTo>
                  <a:pt x="13639" y="44018"/>
                </a:lnTo>
                <a:lnTo>
                  <a:pt x="10312" y="43357"/>
                </a:lnTo>
                <a:lnTo>
                  <a:pt x="5524" y="40995"/>
                </a:lnTo>
                <a:lnTo>
                  <a:pt x="4102" y="39395"/>
                </a:lnTo>
                <a:lnTo>
                  <a:pt x="3517" y="37299"/>
                </a:lnTo>
                <a:close/>
              </a:path>
              <a:path w="71120" h="47625">
                <a:moveTo>
                  <a:pt x="66773" y="3289"/>
                </a:moveTo>
                <a:lnTo>
                  <a:pt x="57302" y="3289"/>
                </a:lnTo>
                <a:lnTo>
                  <a:pt x="60629" y="3949"/>
                </a:lnTo>
                <a:lnTo>
                  <a:pt x="65405" y="6324"/>
                </a:lnTo>
                <a:lnTo>
                  <a:pt x="66840" y="7912"/>
                </a:lnTo>
                <a:lnTo>
                  <a:pt x="67589" y="10655"/>
                </a:lnTo>
                <a:lnTo>
                  <a:pt x="67716" y="15875"/>
                </a:lnTo>
                <a:lnTo>
                  <a:pt x="64947" y="20993"/>
                </a:lnTo>
                <a:lnTo>
                  <a:pt x="54889" y="30835"/>
                </a:lnTo>
                <a:lnTo>
                  <a:pt x="47739" y="35585"/>
                </a:lnTo>
                <a:lnTo>
                  <a:pt x="31470" y="42418"/>
                </a:lnTo>
                <a:lnTo>
                  <a:pt x="23774" y="44018"/>
                </a:lnTo>
                <a:lnTo>
                  <a:pt x="36141" y="44018"/>
                </a:lnTo>
                <a:lnTo>
                  <a:pt x="70929" y="17373"/>
                </a:lnTo>
                <a:lnTo>
                  <a:pt x="70853" y="10083"/>
                </a:lnTo>
                <a:lnTo>
                  <a:pt x="69761" y="6007"/>
                </a:lnTo>
                <a:lnTo>
                  <a:pt x="67475" y="3632"/>
                </a:lnTo>
                <a:lnTo>
                  <a:pt x="66773" y="3289"/>
                </a:lnTo>
                <a:close/>
              </a:path>
              <a:path w="71120" h="47625">
                <a:moveTo>
                  <a:pt x="57658" y="0"/>
                </a:moveTo>
                <a:lnTo>
                  <a:pt x="46609" y="0"/>
                </a:lnTo>
                <a:lnTo>
                  <a:pt x="38557" y="1727"/>
                </a:lnTo>
                <a:lnTo>
                  <a:pt x="3378" y="24320"/>
                </a:lnTo>
                <a:lnTo>
                  <a:pt x="0" y="29933"/>
                </a:lnTo>
                <a:lnTo>
                  <a:pt x="109" y="37299"/>
                </a:lnTo>
                <a:lnTo>
                  <a:pt x="342" y="38163"/>
                </a:lnTo>
                <a:lnTo>
                  <a:pt x="3517" y="37299"/>
                </a:lnTo>
                <a:lnTo>
                  <a:pt x="3352" y="36652"/>
                </a:lnTo>
                <a:lnTo>
                  <a:pt x="3225" y="31432"/>
                </a:lnTo>
                <a:lnTo>
                  <a:pt x="39484" y="4902"/>
                </a:lnTo>
                <a:lnTo>
                  <a:pt x="47167" y="3289"/>
                </a:lnTo>
                <a:lnTo>
                  <a:pt x="66773" y="3289"/>
                </a:lnTo>
                <a:lnTo>
                  <a:pt x="61442" y="685"/>
                </a:lnTo>
                <a:lnTo>
                  <a:pt x="57658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object 1004"/>
          <p:cNvSpPr/>
          <p:nvPr/>
        </p:nvSpPr>
        <p:spPr>
          <a:xfrm>
            <a:off x="4699805" y="2972005"/>
            <a:ext cx="57521" cy="44346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object 1005"/>
          <p:cNvSpPr/>
          <p:nvPr/>
        </p:nvSpPr>
        <p:spPr>
          <a:xfrm>
            <a:off x="4698034" y="2970276"/>
            <a:ext cx="61594" cy="48260"/>
          </a:xfrm>
          <a:custGeom>
            <a:avLst/>
            <a:gdLst/>
            <a:ahLst/>
            <a:cxnLst/>
            <a:rect l="l" t="t" r="r" b="b"/>
            <a:pathLst>
              <a:path w="61595" h="48260">
                <a:moveTo>
                  <a:pt x="1600" y="5956"/>
                </a:moveTo>
                <a:lnTo>
                  <a:pt x="508" y="7747"/>
                </a:lnTo>
                <a:lnTo>
                  <a:pt x="0" y="9804"/>
                </a:lnTo>
                <a:lnTo>
                  <a:pt x="12" y="16471"/>
                </a:lnTo>
                <a:lnTo>
                  <a:pt x="27487" y="43147"/>
                </a:lnTo>
                <a:lnTo>
                  <a:pt x="46062" y="47815"/>
                </a:lnTo>
                <a:lnTo>
                  <a:pt x="48983" y="47815"/>
                </a:lnTo>
                <a:lnTo>
                  <a:pt x="51663" y="47371"/>
                </a:lnTo>
                <a:lnTo>
                  <a:pt x="56261" y="45440"/>
                </a:lnTo>
                <a:lnTo>
                  <a:pt x="57412" y="44538"/>
                </a:lnTo>
                <a:lnTo>
                  <a:pt x="39480" y="44526"/>
                </a:lnTo>
                <a:lnTo>
                  <a:pt x="30924" y="41922"/>
                </a:lnTo>
                <a:lnTo>
                  <a:pt x="16675" y="33058"/>
                </a:lnTo>
                <a:lnTo>
                  <a:pt x="11772" y="28613"/>
                </a:lnTo>
                <a:lnTo>
                  <a:pt x="5054" y="19761"/>
                </a:lnTo>
                <a:lnTo>
                  <a:pt x="3276" y="15379"/>
                </a:lnTo>
                <a:lnTo>
                  <a:pt x="3302" y="10312"/>
                </a:lnTo>
                <a:lnTo>
                  <a:pt x="3670" y="8902"/>
                </a:lnTo>
                <a:lnTo>
                  <a:pt x="4419" y="7683"/>
                </a:lnTo>
                <a:lnTo>
                  <a:pt x="1600" y="5956"/>
                </a:lnTo>
                <a:close/>
              </a:path>
              <a:path w="61595" h="48260">
                <a:moveTo>
                  <a:pt x="30053" y="3276"/>
                </a:moveTo>
                <a:lnTo>
                  <a:pt x="21551" y="3276"/>
                </a:lnTo>
                <a:lnTo>
                  <a:pt x="30137" y="5892"/>
                </a:lnTo>
                <a:lnTo>
                  <a:pt x="44399" y="14757"/>
                </a:lnTo>
                <a:lnTo>
                  <a:pt x="49288" y="19202"/>
                </a:lnTo>
                <a:lnTo>
                  <a:pt x="52641" y="23634"/>
                </a:lnTo>
                <a:lnTo>
                  <a:pt x="56007" y="28041"/>
                </a:lnTo>
                <a:lnTo>
                  <a:pt x="57785" y="32435"/>
                </a:lnTo>
                <a:lnTo>
                  <a:pt x="57772" y="37503"/>
                </a:lnTo>
                <a:lnTo>
                  <a:pt x="57404" y="38900"/>
                </a:lnTo>
                <a:lnTo>
                  <a:pt x="39522" y="44538"/>
                </a:lnTo>
                <a:lnTo>
                  <a:pt x="57428" y="44526"/>
                </a:lnTo>
                <a:lnTo>
                  <a:pt x="58191" y="43929"/>
                </a:lnTo>
                <a:lnTo>
                  <a:pt x="60553" y="40068"/>
                </a:lnTo>
                <a:lnTo>
                  <a:pt x="61074" y="38011"/>
                </a:lnTo>
                <a:lnTo>
                  <a:pt x="61048" y="31343"/>
                </a:lnTo>
                <a:lnTo>
                  <a:pt x="33579" y="4673"/>
                </a:lnTo>
                <a:lnTo>
                  <a:pt x="30053" y="3276"/>
                </a:lnTo>
                <a:close/>
              </a:path>
              <a:path w="61595" h="48260">
                <a:moveTo>
                  <a:pt x="14998" y="0"/>
                </a:moveTo>
                <a:lnTo>
                  <a:pt x="12077" y="0"/>
                </a:lnTo>
                <a:lnTo>
                  <a:pt x="9410" y="444"/>
                </a:lnTo>
                <a:lnTo>
                  <a:pt x="4800" y="2374"/>
                </a:lnTo>
                <a:lnTo>
                  <a:pt x="2870" y="3886"/>
                </a:lnTo>
                <a:lnTo>
                  <a:pt x="1600" y="5956"/>
                </a:lnTo>
                <a:lnTo>
                  <a:pt x="4419" y="7683"/>
                </a:lnTo>
                <a:lnTo>
                  <a:pt x="5283" y="6273"/>
                </a:lnTo>
                <a:lnTo>
                  <a:pt x="6591" y="5206"/>
                </a:lnTo>
                <a:lnTo>
                  <a:pt x="10160" y="3695"/>
                </a:lnTo>
                <a:lnTo>
                  <a:pt x="12420" y="3289"/>
                </a:lnTo>
                <a:lnTo>
                  <a:pt x="30053" y="3276"/>
                </a:lnTo>
                <a:lnTo>
                  <a:pt x="27076" y="2097"/>
                </a:lnTo>
                <a:lnTo>
                  <a:pt x="20820" y="532"/>
                </a:lnTo>
                <a:lnTo>
                  <a:pt x="14998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object 1006"/>
          <p:cNvSpPr/>
          <p:nvPr/>
        </p:nvSpPr>
        <p:spPr>
          <a:xfrm>
            <a:off x="4512830" y="3258959"/>
            <a:ext cx="635" cy="5080"/>
          </a:xfrm>
          <a:custGeom>
            <a:avLst/>
            <a:gdLst/>
            <a:ahLst/>
            <a:cxnLst/>
            <a:rect l="l" t="t" r="r" b="b"/>
            <a:pathLst>
              <a:path w="635" h="5079">
                <a:moveTo>
                  <a:pt x="0" y="0"/>
                </a:moveTo>
                <a:lnTo>
                  <a:pt x="190" y="2806"/>
                </a:lnTo>
                <a:lnTo>
                  <a:pt x="393" y="4305"/>
                </a:lnTo>
                <a:lnTo>
                  <a:pt x="533" y="4597"/>
                </a:lnTo>
                <a:lnTo>
                  <a:pt x="279" y="990"/>
                </a:lnTo>
                <a:lnTo>
                  <a:pt x="0" y="0"/>
                </a:lnTo>
                <a:close/>
              </a:path>
            </a:pathLst>
          </a:custGeom>
          <a:solidFill>
            <a:srgbClr val="F380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object 1007"/>
          <p:cNvSpPr/>
          <p:nvPr/>
        </p:nvSpPr>
        <p:spPr>
          <a:xfrm>
            <a:off x="4403090" y="3243237"/>
            <a:ext cx="110058" cy="54902"/>
          </a:xfrm>
          <a:prstGeom prst="rect">
            <a:avLst/>
          </a:prstGeom>
          <a:blipFill>
            <a:blip r:embed="rId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object 1008"/>
          <p:cNvSpPr/>
          <p:nvPr/>
        </p:nvSpPr>
        <p:spPr>
          <a:xfrm>
            <a:off x="4406265" y="3341129"/>
            <a:ext cx="64846" cy="127622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object 1009"/>
          <p:cNvSpPr/>
          <p:nvPr/>
        </p:nvSpPr>
        <p:spPr>
          <a:xfrm>
            <a:off x="4402963" y="3297186"/>
            <a:ext cx="4013" cy="44234"/>
          </a:xfrm>
          <a:prstGeom prst="rect">
            <a:avLst/>
          </a:prstGeom>
          <a:blipFill>
            <a:blip r:embed="rId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object 1010"/>
          <p:cNvSpPr/>
          <p:nvPr/>
        </p:nvSpPr>
        <p:spPr>
          <a:xfrm>
            <a:off x="4402188" y="331017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14" y="0"/>
                </a:lnTo>
              </a:path>
            </a:pathLst>
          </a:custGeom>
          <a:ln w="24244">
            <a:solidFill>
              <a:srgbClr val="C649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object 1011"/>
          <p:cNvSpPr/>
          <p:nvPr/>
        </p:nvSpPr>
        <p:spPr>
          <a:xfrm>
            <a:off x="4515472" y="3268459"/>
            <a:ext cx="6057" cy="24256"/>
          </a:xfrm>
          <a:prstGeom prst="rect">
            <a:avLst/>
          </a:prstGeom>
          <a:blipFill>
            <a:blip r:embed="rId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object 1012"/>
          <p:cNvSpPr/>
          <p:nvPr/>
        </p:nvSpPr>
        <p:spPr>
          <a:xfrm>
            <a:off x="4513122" y="3259950"/>
            <a:ext cx="6985" cy="34925"/>
          </a:xfrm>
          <a:custGeom>
            <a:avLst/>
            <a:gdLst/>
            <a:ahLst/>
            <a:cxnLst/>
            <a:rect l="l" t="t" r="r" b="b"/>
            <a:pathLst>
              <a:path w="6985" h="34925">
                <a:moveTo>
                  <a:pt x="3187" y="15138"/>
                </a:moveTo>
                <a:lnTo>
                  <a:pt x="3352" y="19011"/>
                </a:lnTo>
                <a:lnTo>
                  <a:pt x="3911" y="25450"/>
                </a:lnTo>
                <a:lnTo>
                  <a:pt x="4508" y="30099"/>
                </a:lnTo>
                <a:lnTo>
                  <a:pt x="5511" y="34378"/>
                </a:lnTo>
                <a:lnTo>
                  <a:pt x="6591" y="32766"/>
                </a:lnTo>
                <a:lnTo>
                  <a:pt x="5156" y="26962"/>
                </a:lnTo>
                <a:lnTo>
                  <a:pt x="4025" y="21081"/>
                </a:lnTo>
                <a:lnTo>
                  <a:pt x="3187" y="15138"/>
                </a:lnTo>
                <a:close/>
              </a:path>
              <a:path w="6985" h="34925">
                <a:moveTo>
                  <a:pt x="0" y="0"/>
                </a:moveTo>
                <a:lnTo>
                  <a:pt x="254" y="3606"/>
                </a:lnTo>
                <a:lnTo>
                  <a:pt x="1308" y="5702"/>
                </a:lnTo>
                <a:lnTo>
                  <a:pt x="1993" y="7607"/>
                </a:lnTo>
                <a:lnTo>
                  <a:pt x="2425" y="9093"/>
                </a:lnTo>
                <a:lnTo>
                  <a:pt x="2362" y="8509"/>
                </a:lnTo>
                <a:lnTo>
                  <a:pt x="0" y="0"/>
                </a:lnTo>
                <a:close/>
              </a:path>
            </a:pathLst>
          </a:custGeom>
          <a:solidFill>
            <a:srgbClr val="C649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object 1013"/>
          <p:cNvSpPr/>
          <p:nvPr/>
        </p:nvSpPr>
        <p:spPr>
          <a:xfrm>
            <a:off x="4406353" y="3246691"/>
            <a:ext cx="111074" cy="217614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object 1014"/>
          <p:cNvSpPr/>
          <p:nvPr/>
        </p:nvSpPr>
        <p:spPr>
          <a:xfrm>
            <a:off x="4404715" y="3245053"/>
            <a:ext cx="114300" cy="221615"/>
          </a:xfrm>
          <a:custGeom>
            <a:avLst/>
            <a:gdLst/>
            <a:ahLst/>
            <a:cxnLst/>
            <a:rect l="l" t="t" r="r" b="b"/>
            <a:pathLst>
              <a:path w="114300" h="221614">
                <a:moveTo>
                  <a:pt x="73888" y="0"/>
                </a:moveTo>
                <a:lnTo>
                  <a:pt x="68503" y="0"/>
                </a:lnTo>
                <a:lnTo>
                  <a:pt x="62458" y="647"/>
                </a:lnTo>
                <a:lnTo>
                  <a:pt x="20529" y="17589"/>
                </a:lnTo>
                <a:lnTo>
                  <a:pt x="1409" y="52146"/>
                </a:lnTo>
                <a:lnTo>
                  <a:pt x="0" y="82930"/>
                </a:lnTo>
                <a:lnTo>
                  <a:pt x="845" y="89335"/>
                </a:lnTo>
                <a:lnTo>
                  <a:pt x="11602" y="127720"/>
                </a:lnTo>
                <a:lnTo>
                  <a:pt x="30861" y="169710"/>
                </a:lnTo>
                <a:lnTo>
                  <a:pt x="52381" y="205630"/>
                </a:lnTo>
                <a:lnTo>
                  <a:pt x="66395" y="221259"/>
                </a:lnTo>
                <a:lnTo>
                  <a:pt x="66763" y="219252"/>
                </a:lnTo>
                <a:lnTo>
                  <a:pt x="66357" y="219252"/>
                </a:lnTo>
                <a:lnTo>
                  <a:pt x="61903" y="215525"/>
                </a:lnTo>
                <a:lnTo>
                  <a:pt x="38711" y="182927"/>
                </a:lnTo>
                <a:lnTo>
                  <a:pt x="16078" y="134924"/>
                </a:lnTo>
                <a:lnTo>
                  <a:pt x="2690" y="89335"/>
                </a:lnTo>
                <a:lnTo>
                  <a:pt x="1651" y="77673"/>
                </a:lnTo>
                <a:lnTo>
                  <a:pt x="1933" y="64227"/>
                </a:lnTo>
                <a:lnTo>
                  <a:pt x="16747" y="22150"/>
                </a:lnTo>
                <a:lnTo>
                  <a:pt x="55930" y="3759"/>
                </a:lnTo>
                <a:lnTo>
                  <a:pt x="68643" y="1650"/>
                </a:lnTo>
                <a:lnTo>
                  <a:pt x="86706" y="1650"/>
                </a:lnTo>
                <a:lnTo>
                  <a:pt x="85264" y="1155"/>
                </a:lnTo>
                <a:lnTo>
                  <a:pt x="73888" y="0"/>
                </a:lnTo>
                <a:close/>
              </a:path>
              <a:path w="114300" h="221614">
                <a:moveTo>
                  <a:pt x="67094" y="217449"/>
                </a:moveTo>
                <a:lnTo>
                  <a:pt x="66357" y="219252"/>
                </a:lnTo>
                <a:lnTo>
                  <a:pt x="66763" y="219252"/>
                </a:lnTo>
                <a:lnTo>
                  <a:pt x="67094" y="217449"/>
                </a:lnTo>
                <a:close/>
              </a:path>
              <a:path w="114300" h="221614">
                <a:moveTo>
                  <a:pt x="86706" y="1650"/>
                </a:moveTo>
                <a:lnTo>
                  <a:pt x="73825" y="1650"/>
                </a:lnTo>
                <a:lnTo>
                  <a:pt x="84874" y="2762"/>
                </a:lnTo>
                <a:lnTo>
                  <a:pt x="93391" y="5673"/>
                </a:lnTo>
                <a:lnTo>
                  <a:pt x="109931" y="34734"/>
                </a:lnTo>
                <a:lnTo>
                  <a:pt x="111391" y="45300"/>
                </a:lnTo>
                <a:lnTo>
                  <a:pt x="111937" y="48361"/>
                </a:lnTo>
                <a:lnTo>
                  <a:pt x="112712" y="51244"/>
                </a:lnTo>
                <a:lnTo>
                  <a:pt x="113093" y="50584"/>
                </a:lnTo>
                <a:lnTo>
                  <a:pt x="113919" y="49275"/>
                </a:lnTo>
                <a:lnTo>
                  <a:pt x="111506" y="26987"/>
                </a:lnTo>
                <a:lnTo>
                  <a:pt x="111366" y="25819"/>
                </a:lnTo>
                <a:lnTo>
                  <a:pt x="94133" y="4203"/>
                </a:lnTo>
                <a:lnTo>
                  <a:pt x="86706" y="1650"/>
                </a:lnTo>
                <a:close/>
              </a:path>
            </a:pathLst>
          </a:custGeom>
          <a:solidFill>
            <a:srgbClr val="C649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object 1015"/>
          <p:cNvSpPr/>
          <p:nvPr/>
        </p:nvSpPr>
        <p:spPr>
          <a:xfrm>
            <a:off x="4608360" y="3432149"/>
            <a:ext cx="118110" cy="215265"/>
          </a:xfrm>
          <a:custGeom>
            <a:avLst/>
            <a:gdLst/>
            <a:ahLst/>
            <a:cxnLst/>
            <a:rect l="l" t="t" r="r" b="b"/>
            <a:pathLst>
              <a:path w="118110" h="215264">
                <a:moveTo>
                  <a:pt x="4241" y="0"/>
                </a:moveTo>
                <a:lnTo>
                  <a:pt x="2171" y="304"/>
                </a:lnTo>
                <a:lnTo>
                  <a:pt x="0" y="3225"/>
                </a:lnTo>
                <a:lnTo>
                  <a:pt x="304" y="5283"/>
                </a:lnTo>
                <a:lnTo>
                  <a:pt x="104203" y="82245"/>
                </a:lnTo>
                <a:lnTo>
                  <a:pt x="106425" y="83845"/>
                </a:lnTo>
                <a:lnTo>
                  <a:pt x="107378" y="84493"/>
                </a:lnTo>
                <a:lnTo>
                  <a:pt x="107708" y="84696"/>
                </a:lnTo>
                <a:lnTo>
                  <a:pt x="108191" y="85191"/>
                </a:lnTo>
                <a:lnTo>
                  <a:pt x="111089" y="108013"/>
                </a:lnTo>
                <a:lnTo>
                  <a:pt x="110109" y="114782"/>
                </a:lnTo>
                <a:lnTo>
                  <a:pt x="83144" y="157144"/>
                </a:lnTo>
                <a:lnTo>
                  <a:pt x="56045" y="188074"/>
                </a:lnTo>
                <a:lnTo>
                  <a:pt x="44437" y="197281"/>
                </a:lnTo>
                <a:lnTo>
                  <a:pt x="34017" y="200868"/>
                </a:lnTo>
                <a:lnTo>
                  <a:pt x="13563" y="208305"/>
                </a:lnTo>
                <a:lnTo>
                  <a:pt x="11861" y="208953"/>
                </a:lnTo>
                <a:lnTo>
                  <a:pt x="10998" y="210845"/>
                </a:lnTo>
                <a:lnTo>
                  <a:pt x="12268" y="214261"/>
                </a:lnTo>
                <a:lnTo>
                  <a:pt x="14173" y="215125"/>
                </a:lnTo>
                <a:lnTo>
                  <a:pt x="31072" y="208915"/>
                </a:lnTo>
                <a:lnTo>
                  <a:pt x="38839" y="206163"/>
                </a:lnTo>
                <a:lnTo>
                  <a:pt x="70789" y="182105"/>
                </a:lnTo>
                <a:lnTo>
                  <a:pt x="98336" y="148120"/>
                </a:lnTo>
                <a:lnTo>
                  <a:pt x="117767" y="108013"/>
                </a:lnTo>
                <a:lnTo>
                  <a:pt x="117767" y="96037"/>
                </a:lnTo>
                <a:lnTo>
                  <a:pt x="110350" y="78536"/>
                </a:lnTo>
                <a:lnTo>
                  <a:pt x="108038" y="76885"/>
                </a:lnTo>
                <a:lnTo>
                  <a:pt x="4241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object 1016"/>
          <p:cNvSpPr/>
          <p:nvPr/>
        </p:nvSpPr>
        <p:spPr>
          <a:xfrm>
            <a:off x="4270743" y="3289376"/>
            <a:ext cx="126606" cy="73164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object 1017"/>
          <p:cNvSpPr/>
          <p:nvPr/>
        </p:nvSpPr>
        <p:spPr>
          <a:xfrm>
            <a:off x="4270768" y="3331972"/>
            <a:ext cx="8255" cy="29845"/>
          </a:xfrm>
          <a:custGeom>
            <a:avLst/>
            <a:gdLst/>
            <a:ahLst/>
            <a:cxnLst/>
            <a:rect l="l" t="t" r="r" b="b"/>
            <a:pathLst>
              <a:path w="8254" h="29845">
                <a:moveTo>
                  <a:pt x="6375" y="22656"/>
                </a:moveTo>
                <a:lnTo>
                  <a:pt x="6743" y="27736"/>
                </a:lnTo>
                <a:lnTo>
                  <a:pt x="6858" y="29857"/>
                </a:lnTo>
                <a:lnTo>
                  <a:pt x="7480" y="29235"/>
                </a:lnTo>
                <a:lnTo>
                  <a:pt x="7759" y="28295"/>
                </a:lnTo>
                <a:lnTo>
                  <a:pt x="7480" y="27393"/>
                </a:lnTo>
                <a:lnTo>
                  <a:pt x="6883" y="25260"/>
                </a:lnTo>
                <a:lnTo>
                  <a:pt x="6375" y="22656"/>
                </a:lnTo>
                <a:close/>
              </a:path>
              <a:path w="8254" h="29845">
                <a:moveTo>
                  <a:pt x="406" y="0"/>
                </a:moveTo>
                <a:lnTo>
                  <a:pt x="177" y="2057"/>
                </a:lnTo>
                <a:lnTo>
                  <a:pt x="0" y="6032"/>
                </a:lnTo>
                <a:lnTo>
                  <a:pt x="406" y="0"/>
                </a:lnTo>
                <a:close/>
              </a:path>
            </a:pathLst>
          </a:custGeom>
          <a:solidFill>
            <a:srgbClr val="9898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object 1018"/>
          <p:cNvSpPr/>
          <p:nvPr/>
        </p:nvSpPr>
        <p:spPr>
          <a:xfrm>
            <a:off x="4451426" y="3268599"/>
            <a:ext cx="174002" cy="405307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object 1019"/>
          <p:cNvSpPr/>
          <p:nvPr/>
        </p:nvSpPr>
        <p:spPr>
          <a:xfrm>
            <a:off x="4450600" y="3266961"/>
            <a:ext cx="177165" cy="408940"/>
          </a:xfrm>
          <a:custGeom>
            <a:avLst/>
            <a:gdLst/>
            <a:ahLst/>
            <a:cxnLst/>
            <a:rect l="l" t="t" r="r" b="b"/>
            <a:pathLst>
              <a:path w="177164" h="408939">
                <a:moveTo>
                  <a:pt x="28321" y="397141"/>
                </a:moveTo>
                <a:lnTo>
                  <a:pt x="68618" y="408597"/>
                </a:lnTo>
                <a:lnTo>
                  <a:pt x="82816" y="408584"/>
                </a:lnTo>
                <a:lnTo>
                  <a:pt x="89528" y="406946"/>
                </a:lnTo>
                <a:lnTo>
                  <a:pt x="68618" y="406946"/>
                </a:lnTo>
                <a:lnTo>
                  <a:pt x="58842" y="406501"/>
                </a:lnTo>
                <a:lnTo>
                  <a:pt x="48545" y="404944"/>
                </a:lnTo>
                <a:lnTo>
                  <a:pt x="38210" y="401936"/>
                </a:lnTo>
                <a:lnTo>
                  <a:pt x="28321" y="397141"/>
                </a:lnTo>
                <a:close/>
              </a:path>
              <a:path w="177164" h="408939">
                <a:moveTo>
                  <a:pt x="128120" y="812"/>
                </a:moveTo>
                <a:lnTo>
                  <a:pt x="124142" y="812"/>
                </a:lnTo>
                <a:lnTo>
                  <a:pt x="124056" y="1644"/>
                </a:lnTo>
                <a:lnTo>
                  <a:pt x="124777" y="1752"/>
                </a:lnTo>
                <a:lnTo>
                  <a:pt x="126149" y="2044"/>
                </a:lnTo>
                <a:lnTo>
                  <a:pt x="161572" y="18368"/>
                </a:lnTo>
                <a:lnTo>
                  <a:pt x="174104" y="44729"/>
                </a:lnTo>
                <a:lnTo>
                  <a:pt x="174015" y="47701"/>
                </a:lnTo>
                <a:lnTo>
                  <a:pt x="173845" y="49250"/>
                </a:lnTo>
                <a:lnTo>
                  <a:pt x="170789" y="80470"/>
                </a:lnTo>
                <a:lnTo>
                  <a:pt x="167524" y="121648"/>
                </a:lnTo>
                <a:lnTo>
                  <a:pt x="164927" y="166009"/>
                </a:lnTo>
                <a:lnTo>
                  <a:pt x="163868" y="206781"/>
                </a:lnTo>
                <a:lnTo>
                  <a:pt x="163936" y="215145"/>
                </a:lnTo>
                <a:lnTo>
                  <a:pt x="164152" y="222907"/>
                </a:lnTo>
                <a:lnTo>
                  <a:pt x="164527" y="229891"/>
                </a:lnTo>
                <a:lnTo>
                  <a:pt x="165074" y="236042"/>
                </a:lnTo>
                <a:lnTo>
                  <a:pt x="167972" y="261372"/>
                </a:lnTo>
                <a:lnTo>
                  <a:pt x="171226" y="291458"/>
                </a:lnTo>
                <a:lnTo>
                  <a:pt x="173877" y="322306"/>
                </a:lnTo>
                <a:lnTo>
                  <a:pt x="174967" y="349923"/>
                </a:lnTo>
                <a:lnTo>
                  <a:pt x="174788" y="358637"/>
                </a:lnTo>
                <a:lnTo>
                  <a:pt x="150216" y="392603"/>
                </a:lnTo>
                <a:lnTo>
                  <a:pt x="103910" y="403837"/>
                </a:lnTo>
                <a:lnTo>
                  <a:pt x="93179" y="404355"/>
                </a:lnTo>
                <a:lnTo>
                  <a:pt x="92532" y="404520"/>
                </a:lnTo>
                <a:lnTo>
                  <a:pt x="87706" y="405485"/>
                </a:lnTo>
                <a:lnTo>
                  <a:pt x="79121" y="406946"/>
                </a:lnTo>
                <a:lnTo>
                  <a:pt x="89528" y="406946"/>
                </a:lnTo>
                <a:lnTo>
                  <a:pt x="93483" y="405980"/>
                </a:lnTo>
                <a:lnTo>
                  <a:pt x="93370" y="405155"/>
                </a:lnTo>
                <a:lnTo>
                  <a:pt x="106544" y="405155"/>
                </a:lnTo>
                <a:lnTo>
                  <a:pt x="115754" y="403982"/>
                </a:lnTo>
                <a:lnTo>
                  <a:pt x="160559" y="389181"/>
                </a:lnTo>
                <a:lnTo>
                  <a:pt x="176618" y="349923"/>
                </a:lnTo>
                <a:lnTo>
                  <a:pt x="175521" y="322196"/>
                </a:lnTo>
                <a:lnTo>
                  <a:pt x="172866" y="291293"/>
                </a:lnTo>
                <a:lnTo>
                  <a:pt x="169598" y="261085"/>
                </a:lnTo>
                <a:lnTo>
                  <a:pt x="166712" y="235864"/>
                </a:lnTo>
                <a:lnTo>
                  <a:pt x="166172" y="229778"/>
                </a:lnTo>
                <a:lnTo>
                  <a:pt x="165805" y="222907"/>
                </a:lnTo>
                <a:lnTo>
                  <a:pt x="165587" y="215145"/>
                </a:lnTo>
                <a:lnTo>
                  <a:pt x="165519" y="206781"/>
                </a:lnTo>
                <a:lnTo>
                  <a:pt x="166583" y="165930"/>
                </a:lnTo>
                <a:lnTo>
                  <a:pt x="169186" y="121526"/>
                </a:lnTo>
                <a:lnTo>
                  <a:pt x="172455" y="80322"/>
                </a:lnTo>
                <a:lnTo>
                  <a:pt x="175521" y="49072"/>
                </a:lnTo>
                <a:lnTo>
                  <a:pt x="175679" y="47701"/>
                </a:lnTo>
                <a:lnTo>
                  <a:pt x="175768" y="35585"/>
                </a:lnTo>
                <a:lnTo>
                  <a:pt x="140501" y="4500"/>
                </a:lnTo>
                <a:lnTo>
                  <a:pt x="129022" y="1003"/>
                </a:lnTo>
                <a:lnTo>
                  <a:pt x="128120" y="812"/>
                </a:lnTo>
                <a:close/>
              </a:path>
              <a:path w="177164" h="408939">
                <a:moveTo>
                  <a:pt x="93370" y="405155"/>
                </a:moveTo>
                <a:lnTo>
                  <a:pt x="93370" y="405980"/>
                </a:lnTo>
                <a:lnTo>
                  <a:pt x="93573" y="405968"/>
                </a:lnTo>
                <a:lnTo>
                  <a:pt x="93370" y="405155"/>
                </a:lnTo>
                <a:close/>
              </a:path>
              <a:path w="177164" h="408939">
                <a:moveTo>
                  <a:pt x="106544" y="405155"/>
                </a:moveTo>
                <a:lnTo>
                  <a:pt x="93370" y="405155"/>
                </a:lnTo>
                <a:lnTo>
                  <a:pt x="93573" y="405968"/>
                </a:lnTo>
                <a:lnTo>
                  <a:pt x="104053" y="405472"/>
                </a:lnTo>
                <a:lnTo>
                  <a:pt x="106544" y="405155"/>
                </a:lnTo>
                <a:close/>
              </a:path>
              <a:path w="177164" h="408939">
                <a:moveTo>
                  <a:pt x="68431" y="29069"/>
                </a:moveTo>
                <a:lnTo>
                  <a:pt x="48253" y="77327"/>
                </a:lnTo>
                <a:lnTo>
                  <a:pt x="28275" y="158925"/>
                </a:lnTo>
                <a:lnTo>
                  <a:pt x="16753" y="220638"/>
                </a:lnTo>
                <a:lnTo>
                  <a:pt x="7919" y="275678"/>
                </a:lnTo>
                <a:lnTo>
                  <a:pt x="2261" y="315195"/>
                </a:lnTo>
                <a:lnTo>
                  <a:pt x="0" y="343611"/>
                </a:lnTo>
                <a:lnTo>
                  <a:pt x="1651" y="343560"/>
                </a:lnTo>
                <a:lnTo>
                  <a:pt x="1694" y="333603"/>
                </a:lnTo>
                <a:lnTo>
                  <a:pt x="1902" y="330542"/>
                </a:lnTo>
                <a:lnTo>
                  <a:pt x="1079" y="330441"/>
                </a:lnTo>
                <a:lnTo>
                  <a:pt x="1917" y="330441"/>
                </a:lnTo>
                <a:lnTo>
                  <a:pt x="2374" y="326707"/>
                </a:lnTo>
                <a:lnTo>
                  <a:pt x="11818" y="261085"/>
                </a:lnTo>
                <a:lnTo>
                  <a:pt x="18596" y="219667"/>
                </a:lnTo>
                <a:lnTo>
                  <a:pt x="26797" y="174815"/>
                </a:lnTo>
                <a:lnTo>
                  <a:pt x="36221" y="129954"/>
                </a:lnTo>
                <a:lnTo>
                  <a:pt x="46685" y="88531"/>
                </a:lnTo>
                <a:lnTo>
                  <a:pt x="63876" y="40411"/>
                </a:lnTo>
                <a:lnTo>
                  <a:pt x="69888" y="29857"/>
                </a:lnTo>
                <a:lnTo>
                  <a:pt x="70048" y="29387"/>
                </a:lnTo>
                <a:lnTo>
                  <a:pt x="69202" y="29387"/>
                </a:lnTo>
                <a:lnTo>
                  <a:pt x="68402" y="29197"/>
                </a:lnTo>
                <a:lnTo>
                  <a:pt x="68431" y="29069"/>
                </a:lnTo>
                <a:close/>
              </a:path>
              <a:path w="177164" h="408939">
                <a:moveTo>
                  <a:pt x="1917" y="330441"/>
                </a:moveTo>
                <a:lnTo>
                  <a:pt x="1079" y="330441"/>
                </a:lnTo>
                <a:lnTo>
                  <a:pt x="1905" y="330504"/>
                </a:lnTo>
                <a:close/>
              </a:path>
              <a:path w="177164" h="408939">
                <a:moveTo>
                  <a:pt x="1079" y="330441"/>
                </a:moveTo>
                <a:lnTo>
                  <a:pt x="1902" y="330542"/>
                </a:lnTo>
                <a:lnTo>
                  <a:pt x="1079" y="330441"/>
                </a:lnTo>
                <a:close/>
              </a:path>
              <a:path w="177164" h="408939">
                <a:moveTo>
                  <a:pt x="68516" y="28917"/>
                </a:moveTo>
                <a:lnTo>
                  <a:pt x="68402" y="29197"/>
                </a:lnTo>
                <a:lnTo>
                  <a:pt x="69202" y="29387"/>
                </a:lnTo>
                <a:lnTo>
                  <a:pt x="68516" y="28917"/>
                </a:lnTo>
                <a:close/>
              </a:path>
              <a:path w="177164" h="408939">
                <a:moveTo>
                  <a:pt x="70186" y="28917"/>
                </a:moveTo>
                <a:lnTo>
                  <a:pt x="68516" y="28917"/>
                </a:lnTo>
                <a:lnTo>
                  <a:pt x="69202" y="29387"/>
                </a:lnTo>
                <a:lnTo>
                  <a:pt x="70048" y="29387"/>
                </a:lnTo>
                <a:lnTo>
                  <a:pt x="70186" y="28917"/>
                </a:lnTo>
                <a:close/>
              </a:path>
              <a:path w="177164" h="408939">
                <a:moveTo>
                  <a:pt x="124269" y="0"/>
                </a:moveTo>
                <a:lnTo>
                  <a:pt x="85085" y="9154"/>
                </a:lnTo>
                <a:lnTo>
                  <a:pt x="68431" y="29069"/>
                </a:lnTo>
                <a:lnTo>
                  <a:pt x="68516" y="28917"/>
                </a:lnTo>
                <a:lnTo>
                  <a:pt x="70186" y="28917"/>
                </a:lnTo>
                <a:lnTo>
                  <a:pt x="108931" y="2718"/>
                </a:lnTo>
                <a:lnTo>
                  <a:pt x="124056" y="1644"/>
                </a:lnTo>
                <a:lnTo>
                  <a:pt x="124142" y="812"/>
                </a:lnTo>
                <a:lnTo>
                  <a:pt x="128120" y="812"/>
                </a:lnTo>
                <a:lnTo>
                  <a:pt x="124269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object 1020"/>
          <p:cNvSpPr/>
          <p:nvPr/>
        </p:nvSpPr>
        <p:spPr>
          <a:xfrm>
            <a:off x="4462716" y="3643681"/>
            <a:ext cx="14693" cy="18961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object 1021"/>
          <p:cNvSpPr/>
          <p:nvPr/>
        </p:nvSpPr>
        <p:spPr>
          <a:xfrm>
            <a:off x="4468990" y="3655123"/>
            <a:ext cx="8801" cy="8293"/>
          </a:xfrm>
          <a:prstGeom prst="rect">
            <a:avLst/>
          </a:prstGeom>
          <a:blipFill>
            <a:blip r:embed="rId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object 1022"/>
          <p:cNvSpPr/>
          <p:nvPr/>
        </p:nvSpPr>
        <p:spPr>
          <a:xfrm>
            <a:off x="4511421" y="3297516"/>
            <a:ext cx="5968" cy="12458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object 1023"/>
          <p:cNvSpPr/>
          <p:nvPr/>
        </p:nvSpPr>
        <p:spPr>
          <a:xfrm>
            <a:off x="4519714" y="3290239"/>
            <a:ext cx="1816" cy="3289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object 1024"/>
          <p:cNvSpPr/>
          <p:nvPr/>
        </p:nvSpPr>
        <p:spPr>
          <a:xfrm>
            <a:off x="4518621" y="3292716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1079" y="0"/>
                </a:moveTo>
                <a:lnTo>
                  <a:pt x="0" y="1612"/>
                </a:lnTo>
                <a:lnTo>
                  <a:pt x="419" y="3263"/>
                </a:lnTo>
                <a:lnTo>
                  <a:pt x="774" y="2031"/>
                </a:lnTo>
                <a:lnTo>
                  <a:pt x="1295" y="800"/>
                </a:lnTo>
                <a:lnTo>
                  <a:pt x="1079" y="0"/>
                </a:lnTo>
                <a:close/>
              </a:path>
            </a:pathLst>
          </a:custGeom>
          <a:solidFill>
            <a:srgbClr val="B1AF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object 1025"/>
          <p:cNvSpPr/>
          <p:nvPr/>
        </p:nvSpPr>
        <p:spPr>
          <a:xfrm>
            <a:off x="4516716" y="3296285"/>
            <a:ext cx="1080" cy="2298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object 1026"/>
          <p:cNvSpPr/>
          <p:nvPr/>
        </p:nvSpPr>
        <p:spPr>
          <a:xfrm>
            <a:off x="4517428" y="3294329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1206" y="0"/>
                </a:moveTo>
                <a:lnTo>
                  <a:pt x="787" y="647"/>
                </a:lnTo>
                <a:lnTo>
                  <a:pt x="0" y="1955"/>
                </a:lnTo>
                <a:lnTo>
                  <a:pt x="431" y="3492"/>
                </a:lnTo>
                <a:lnTo>
                  <a:pt x="1625" y="1650"/>
                </a:lnTo>
                <a:lnTo>
                  <a:pt x="1206" y="0"/>
                </a:lnTo>
                <a:close/>
              </a:path>
            </a:pathLst>
          </a:custGeom>
          <a:solidFill>
            <a:srgbClr val="B1AF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object 1027"/>
          <p:cNvSpPr/>
          <p:nvPr/>
        </p:nvSpPr>
        <p:spPr>
          <a:xfrm>
            <a:off x="4455802" y="3269703"/>
            <a:ext cx="169691" cy="402920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object 1028"/>
          <p:cNvSpPr/>
          <p:nvPr/>
        </p:nvSpPr>
        <p:spPr>
          <a:xfrm>
            <a:off x="4478896" y="3271139"/>
            <a:ext cx="147955" cy="400685"/>
          </a:xfrm>
          <a:custGeom>
            <a:avLst/>
            <a:gdLst/>
            <a:ahLst/>
            <a:cxnLst/>
            <a:rect l="l" t="t" r="r" b="b"/>
            <a:pathLst>
              <a:path w="147954" h="400685">
                <a:moveTo>
                  <a:pt x="67525" y="400126"/>
                </a:moveTo>
                <a:lnTo>
                  <a:pt x="66700" y="400151"/>
                </a:lnTo>
                <a:lnTo>
                  <a:pt x="64452" y="400291"/>
                </a:lnTo>
                <a:lnTo>
                  <a:pt x="63639" y="400456"/>
                </a:lnTo>
                <a:lnTo>
                  <a:pt x="67525" y="400126"/>
                </a:lnTo>
                <a:close/>
              </a:path>
              <a:path w="147954" h="400685">
                <a:moveTo>
                  <a:pt x="12" y="392976"/>
                </a:moveTo>
                <a:lnTo>
                  <a:pt x="1562" y="393979"/>
                </a:lnTo>
                <a:lnTo>
                  <a:pt x="3225" y="394868"/>
                </a:lnTo>
                <a:lnTo>
                  <a:pt x="4978" y="395655"/>
                </a:lnTo>
                <a:lnTo>
                  <a:pt x="3289" y="394855"/>
                </a:lnTo>
                <a:lnTo>
                  <a:pt x="1625" y="393954"/>
                </a:lnTo>
                <a:lnTo>
                  <a:pt x="12" y="392976"/>
                </a:lnTo>
                <a:close/>
              </a:path>
              <a:path w="147954" h="400685">
                <a:moveTo>
                  <a:pt x="146608" y="339979"/>
                </a:moveTo>
                <a:lnTo>
                  <a:pt x="146580" y="353733"/>
                </a:lnTo>
                <a:lnTo>
                  <a:pt x="146481" y="356120"/>
                </a:lnTo>
                <a:lnTo>
                  <a:pt x="146075" y="360299"/>
                </a:lnTo>
                <a:lnTo>
                  <a:pt x="146773" y="358013"/>
                </a:lnTo>
                <a:lnTo>
                  <a:pt x="147218" y="355803"/>
                </a:lnTo>
                <a:lnTo>
                  <a:pt x="147483" y="353745"/>
                </a:lnTo>
                <a:lnTo>
                  <a:pt x="146608" y="339979"/>
                </a:lnTo>
                <a:close/>
              </a:path>
              <a:path w="147954" h="400685">
                <a:moveTo>
                  <a:pt x="144462" y="55372"/>
                </a:moveTo>
                <a:lnTo>
                  <a:pt x="143992" y="60020"/>
                </a:lnTo>
                <a:lnTo>
                  <a:pt x="142989" y="70739"/>
                </a:lnTo>
                <a:lnTo>
                  <a:pt x="143713" y="64693"/>
                </a:lnTo>
                <a:lnTo>
                  <a:pt x="144272" y="59512"/>
                </a:lnTo>
                <a:lnTo>
                  <a:pt x="144449" y="57429"/>
                </a:lnTo>
                <a:lnTo>
                  <a:pt x="144462" y="55372"/>
                </a:lnTo>
                <a:close/>
              </a:path>
              <a:path w="147954" h="400685">
                <a:moveTo>
                  <a:pt x="59495" y="4961"/>
                </a:moveTo>
                <a:lnTo>
                  <a:pt x="40144" y="24866"/>
                </a:lnTo>
                <a:lnTo>
                  <a:pt x="39344" y="26060"/>
                </a:lnTo>
                <a:lnTo>
                  <a:pt x="30264" y="48348"/>
                </a:lnTo>
                <a:lnTo>
                  <a:pt x="33959" y="39039"/>
                </a:lnTo>
                <a:lnTo>
                  <a:pt x="37744" y="31305"/>
                </a:lnTo>
                <a:lnTo>
                  <a:pt x="41579" y="25679"/>
                </a:lnTo>
                <a:lnTo>
                  <a:pt x="41855" y="24866"/>
                </a:lnTo>
                <a:lnTo>
                  <a:pt x="42214" y="23622"/>
                </a:lnTo>
                <a:lnTo>
                  <a:pt x="44513" y="16751"/>
                </a:lnTo>
                <a:lnTo>
                  <a:pt x="55841" y="7239"/>
                </a:lnTo>
                <a:lnTo>
                  <a:pt x="59495" y="4961"/>
                </a:lnTo>
                <a:close/>
              </a:path>
              <a:path w="147954" h="400685">
                <a:moveTo>
                  <a:pt x="61773" y="3858"/>
                </a:moveTo>
                <a:lnTo>
                  <a:pt x="60528" y="4318"/>
                </a:lnTo>
                <a:lnTo>
                  <a:pt x="59495" y="4961"/>
                </a:lnTo>
                <a:lnTo>
                  <a:pt x="61773" y="3858"/>
                </a:lnTo>
                <a:close/>
              </a:path>
              <a:path w="147954" h="400685">
                <a:moveTo>
                  <a:pt x="66725" y="2032"/>
                </a:moveTo>
                <a:lnTo>
                  <a:pt x="62687" y="3416"/>
                </a:lnTo>
                <a:lnTo>
                  <a:pt x="61773" y="3858"/>
                </a:lnTo>
                <a:lnTo>
                  <a:pt x="66725" y="2032"/>
                </a:lnTo>
                <a:close/>
              </a:path>
              <a:path w="147954" h="400685">
                <a:moveTo>
                  <a:pt x="106070" y="0"/>
                </a:moveTo>
                <a:lnTo>
                  <a:pt x="133400" y="14300"/>
                </a:lnTo>
                <a:lnTo>
                  <a:pt x="130022" y="10439"/>
                </a:lnTo>
                <a:lnTo>
                  <a:pt x="125628" y="7010"/>
                </a:lnTo>
                <a:lnTo>
                  <a:pt x="116001" y="2476"/>
                </a:lnTo>
                <a:lnTo>
                  <a:pt x="111391" y="990"/>
                </a:lnTo>
                <a:lnTo>
                  <a:pt x="106070" y="0"/>
                </a:lnTo>
                <a:close/>
              </a:path>
            </a:pathLst>
          </a:custGeom>
          <a:solidFill>
            <a:srgbClr val="9898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object 1029"/>
          <p:cNvSpPr/>
          <p:nvPr/>
        </p:nvSpPr>
        <p:spPr>
          <a:xfrm>
            <a:off x="4788587" y="3276283"/>
            <a:ext cx="48295" cy="50919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object 1030"/>
          <p:cNvSpPr/>
          <p:nvPr/>
        </p:nvSpPr>
        <p:spPr>
          <a:xfrm>
            <a:off x="4786896" y="3274212"/>
            <a:ext cx="52069" cy="55244"/>
          </a:xfrm>
          <a:custGeom>
            <a:avLst/>
            <a:gdLst/>
            <a:ahLst/>
            <a:cxnLst/>
            <a:rect l="l" t="t" r="r" b="b"/>
            <a:pathLst>
              <a:path w="52070" h="55245">
                <a:moveTo>
                  <a:pt x="1625" y="5079"/>
                </a:moveTo>
                <a:lnTo>
                  <a:pt x="540" y="6981"/>
                </a:lnTo>
                <a:lnTo>
                  <a:pt x="479" y="7137"/>
                </a:lnTo>
                <a:lnTo>
                  <a:pt x="0" y="9398"/>
                </a:lnTo>
                <a:lnTo>
                  <a:pt x="12" y="16548"/>
                </a:lnTo>
                <a:lnTo>
                  <a:pt x="22781" y="48083"/>
                </a:lnTo>
                <a:lnTo>
                  <a:pt x="40436" y="55054"/>
                </a:lnTo>
                <a:lnTo>
                  <a:pt x="42456" y="55054"/>
                </a:lnTo>
                <a:lnTo>
                  <a:pt x="44361" y="54673"/>
                </a:lnTo>
                <a:lnTo>
                  <a:pt x="47675" y="52984"/>
                </a:lnTo>
                <a:lnTo>
                  <a:pt x="48950" y="51790"/>
                </a:lnTo>
                <a:lnTo>
                  <a:pt x="34861" y="51790"/>
                </a:lnTo>
                <a:lnTo>
                  <a:pt x="26593" y="47917"/>
                </a:lnTo>
                <a:lnTo>
                  <a:pt x="14033" y="35953"/>
                </a:lnTo>
                <a:lnTo>
                  <a:pt x="10109" y="30746"/>
                </a:lnTo>
                <a:lnTo>
                  <a:pt x="4737" y="20650"/>
                </a:lnTo>
                <a:lnTo>
                  <a:pt x="3289" y="15760"/>
                </a:lnTo>
                <a:lnTo>
                  <a:pt x="3392" y="9398"/>
                </a:lnTo>
                <a:lnTo>
                  <a:pt x="3708" y="8077"/>
                </a:lnTo>
                <a:lnTo>
                  <a:pt x="4495" y="6718"/>
                </a:lnTo>
                <a:lnTo>
                  <a:pt x="1625" y="5079"/>
                </a:lnTo>
                <a:close/>
              </a:path>
              <a:path w="52070" h="55245">
                <a:moveTo>
                  <a:pt x="22844" y="3263"/>
                </a:moveTo>
                <a:lnTo>
                  <a:pt x="16802" y="3263"/>
                </a:lnTo>
                <a:lnTo>
                  <a:pt x="25082" y="7137"/>
                </a:lnTo>
                <a:lnTo>
                  <a:pt x="37642" y="19113"/>
                </a:lnTo>
                <a:lnTo>
                  <a:pt x="41567" y="24307"/>
                </a:lnTo>
                <a:lnTo>
                  <a:pt x="46939" y="34404"/>
                </a:lnTo>
                <a:lnTo>
                  <a:pt x="48387" y="39293"/>
                </a:lnTo>
                <a:lnTo>
                  <a:pt x="48283" y="45656"/>
                </a:lnTo>
                <a:lnTo>
                  <a:pt x="34861" y="51790"/>
                </a:lnTo>
                <a:lnTo>
                  <a:pt x="48950" y="51790"/>
                </a:lnTo>
                <a:lnTo>
                  <a:pt x="51129" y="48083"/>
                </a:lnTo>
                <a:lnTo>
                  <a:pt x="51197" y="47917"/>
                </a:lnTo>
                <a:lnTo>
                  <a:pt x="51676" y="45656"/>
                </a:lnTo>
                <a:lnTo>
                  <a:pt x="51663" y="38506"/>
                </a:lnTo>
                <a:lnTo>
                  <a:pt x="28893" y="6981"/>
                </a:lnTo>
                <a:lnTo>
                  <a:pt x="22844" y="3263"/>
                </a:lnTo>
                <a:close/>
              </a:path>
              <a:path w="52070" h="55245">
                <a:moveTo>
                  <a:pt x="11226" y="0"/>
                </a:moveTo>
                <a:lnTo>
                  <a:pt x="9207" y="0"/>
                </a:lnTo>
                <a:lnTo>
                  <a:pt x="7315" y="380"/>
                </a:lnTo>
                <a:lnTo>
                  <a:pt x="3987" y="2057"/>
                </a:lnTo>
                <a:lnTo>
                  <a:pt x="2590" y="3378"/>
                </a:lnTo>
                <a:lnTo>
                  <a:pt x="1625" y="5079"/>
                </a:lnTo>
                <a:lnTo>
                  <a:pt x="4495" y="6705"/>
                </a:lnTo>
                <a:lnTo>
                  <a:pt x="5168" y="5537"/>
                </a:lnTo>
                <a:lnTo>
                  <a:pt x="6032" y="4724"/>
                </a:lnTo>
                <a:lnTo>
                  <a:pt x="8255" y="3606"/>
                </a:lnTo>
                <a:lnTo>
                  <a:pt x="9613" y="3289"/>
                </a:lnTo>
                <a:lnTo>
                  <a:pt x="22844" y="3263"/>
                </a:lnTo>
                <a:lnTo>
                  <a:pt x="22707" y="3179"/>
                </a:lnTo>
                <a:lnTo>
                  <a:pt x="16750" y="823"/>
                </a:lnTo>
                <a:lnTo>
                  <a:pt x="11226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object 1031"/>
          <p:cNvSpPr/>
          <p:nvPr/>
        </p:nvSpPr>
        <p:spPr>
          <a:xfrm>
            <a:off x="4843117" y="3335949"/>
            <a:ext cx="34609" cy="61413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object 1032"/>
          <p:cNvSpPr/>
          <p:nvPr/>
        </p:nvSpPr>
        <p:spPr>
          <a:xfrm>
            <a:off x="4841379" y="3334143"/>
            <a:ext cx="38100" cy="65405"/>
          </a:xfrm>
          <a:custGeom>
            <a:avLst/>
            <a:gdLst/>
            <a:ahLst/>
            <a:cxnLst/>
            <a:rect l="l" t="t" r="r" b="b"/>
            <a:pathLst>
              <a:path w="38100" h="65404">
                <a:moveTo>
                  <a:pt x="7188" y="1701"/>
                </a:moveTo>
                <a:lnTo>
                  <a:pt x="0" y="27711"/>
                </a:lnTo>
                <a:lnTo>
                  <a:pt x="1295" y="35077"/>
                </a:lnTo>
                <a:lnTo>
                  <a:pt x="27355" y="65011"/>
                </a:lnTo>
                <a:lnTo>
                  <a:pt x="29235" y="64452"/>
                </a:lnTo>
                <a:lnTo>
                  <a:pt x="33239" y="61734"/>
                </a:lnTo>
                <a:lnTo>
                  <a:pt x="22694" y="61734"/>
                </a:lnTo>
                <a:lnTo>
                  <a:pt x="19265" y="59944"/>
                </a:lnTo>
                <a:lnTo>
                  <a:pt x="3333" y="16840"/>
                </a:lnTo>
                <a:lnTo>
                  <a:pt x="3835" y="13487"/>
                </a:lnTo>
                <a:lnTo>
                  <a:pt x="5841" y="7696"/>
                </a:lnTo>
                <a:lnTo>
                  <a:pt x="7302" y="5588"/>
                </a:lnTo>
                <a:lnTo>
                  <a:pt x="9042" y="4419"/>
                </a:lnTo>
                <a:lnTo>
                  <a:pt x="7188" y="1701"/>
                </a:lnTo>
                <a:close/>
              </a:path>
              <a:path w="38100" h="65404">
                <a:moveTo>
                  <a:pt x="21613" y="3276"/>
                </a:moveTo>
                <a:lnTo>
                  <a:pt x="15392" y="3276"/>
                </a:lnTo>
                <a:lnTo>
                  <a:pt x="18834" y="5080"/>
                </a:lnTo>
                <a:lnTo>
                  <a:pt x="22148" y="8674"/>
                </a:lnTo>
                <a:lnTo>
                  <a:pt x="34755" y="48183"/>
                </a:lnTo>
                <a:lnTo>
                  <a:pt x="34251" y="51536"/>
                </a:lnTo>
                <a:lnTo>
                  <a:pt x="22694" y="61734"/>
                </a:lnTo>
                <a:lnTo>
                  <a:pt x="33239" y="61734"/>
                </a:lnTo>
                <a:lnTo>
                  <a:pt x="38100" y="37325"/>
                </a:lnTo>
                <a:lnTo>
                  <a:pt x="36791" y="29959"/>
                </a:lnTo>
                <a:lnTo>
                  <a:pt x="31623" y="15989"/>
                </a:lnTo>
                <a:lnTo>
                  <a:pt x="28270" y="10401"/>
                </a:lnTo>
                <a:lnTo>
                  <a:pt x="21613" y="3276"/>
                </a:lnTo>
                <a:close/>
              </a:path>
              <a:path w="38100" h="65404">
                <a:moveTo>
                  <a:pt x="10731" y="0"/>
                </a:moveTo>
                <a:lnTo>
                  <a:pt x="8851" y="571"/>
                </a:lnTo>
                <a:lnTo>
                  <a:pt x="7188" y="1701"/>
                </a:lnTo>
                <a:lnTo>
                  <a:pt x="9042" y="4419"/>
                </a:lnTo>
                <a:lnTo>
                  <a:pt x="10185" y="3657"/>
                </a:lnTo>
                <a:lnTo>
                  <a:pt x="11353" y="3301"/>
                </a:lnTo>
                <a:lnTo>
                  <a:pt x="21613" y="3276"/>
                </a:lnTo>
                <a:lnTo>
                  <a:pt x="20866" y="2476"/>
                </a:lnTo>
                <a:lnTo>
                  <a:pt x="16789" y="25"/>
                </a:lnTo>
                <a:lnTo>
                  <a:pt x="10731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3" name="object 1033"/>
          <p:cNvSpPr/>
          <p:nvPr/>
        </p:nvSpPr>
        <p:spPr>
          <a:xfrm>
            <a:off x="4627128" y="3377336"/>
            <a:ext cx="31467" cy="62166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4" name="object 1034"/>
          <p:cNvSpPr/>
          <p:nvPr/>
        </p:nvSpPr>
        <p:spPr>
          <a:xfrm>
            <a:off x="4625390" y="3375076"/>
            <a:ext cx="35560" cy="66675"/>
          </a:xfrm>
          <a:custGeom>
            <a:avLst/>
            <a:gdLst/>
            <a:ahLst/>
            <a:cxnLst/>
            <a:rect l="l" t="t" r="r" b="b"/>
            <a:pathLst>
              <a:path w="35560" h="66675">
                <a:moveTo>
                  <a:pt x="18211" y="0"/>
                </a:moveTo>
                <a:lnTo>
                  <a:pt x="14744" y="0"/>
                </a:lnTo>
                <a:lnTo>
                  <a:pt x="13512" y="253"/>
                </a:lnTo>
                <a:lnTo>
                  <a:pt x="8242" y="2412"/>
                </a:lnTo>
                <a:lnTo>
                  <a:pt x="5229" y="6464"/>
                </a:lnTo>
                <a:lnTo>
                  <a:pt x="1117" y="16840"/>
                </a:lnTo>
                <a:lnTo>
                  <a:pt x="0" y="23329"/>
                </a:lnTo>
                <a:lnTo>
                  <a:pt x="5" y="33451"/>
                </a:lnTo>
                <a:lnTo>
                  <a:pt x="16725" y="66675"/>
                </a:lnTo>
                <a:lnTo>
                  <a:pt x="20192" y="66675"/>
                </a:lnTo>
                <a:lnTo>
                  <a:pt x="21437" y="66433"/>
                </a:lnTo>
                <a:lnTo>
                  <a:pt x="22631" y="65951"/>
                </a:lnTo>
                <a:lnTo>
                  <a:pt x="21583" y="63385"/>
                </a:lnTo>
                <a:lnTo>
                  <a:pt x="17525" y="63385"/>
                </a:lnTo>
                <a:lnTo>
                  <a:pt x="16040" y="62877"/>
                </a:lnTo>
                <a:lnTo>
                  <a:pt x="3306" y="33451"/>
                </a:lnTo>
                <a:lnTo>
                  <a:pt x="3352" y="23329"/>
                </a:lnTo>
                <a:lnTo>
                  <a:pt x="15176" y="3301"/>
                </a:lnTo>
                <a:lnTo>
                  <a:pt x="23939" y="3301"/>
                </a:lnTo>
                <a:lnTo>
                  <a:pt x="20383" y="800"/>
                </a:lnTo>
                <a:lnTo>
                  <a:pt x="18211" y="0"/>
                </a:lnTo>
                <a:close/>
              </a:path>
              <a:path w="35560" h="66675">
                <a:moveTo>
                  <a:pt x="23939" y="3301"/>
                </a:moveTo>
                <a:lnTo>
                  <a:pt x="17424" y="3301"/>
                </a:lnTo>
                <a:lnTo>
                  <a:pt x="18910" y="3809"/>
                </a:lnTo>
                <a:lnTo>
                  <a:pt x="22707" y="6464"/>
                </a:lnTo>
                <a:lnTo>
                  <a:pt x="31632" y="33210"/>
                </a:lnTo>
                <a:lnTo>
                  <a:pt x="31597" y="43332"/>
                </a:lnTo>
                <a:lnTo>
                  <a:pt x="30568" y="49123"/>
                </a:lnTo>
                <a:lnTo>
                  <a:pt x="28609" y="54051"/>
                </a:lnTo>
                <a:lnTo>
                  <a:pt x="26835" y="58585"/>
                </a:lnTo>
                <a:lnTo>
                  <a:pt x="24180" y="61798"/>
                </a:lnTo>
                <a:lnTo>
                  <a:pt x="21451" y="62877"/>
                </a:lnTo>
                <a:lnTo>
                  <a:pt x="21485" y="63144"/>
                </a:lnTo>
                <a:lnTo>
                  <a:pt x="22631" y="65951"/>
                </a:lnTo>
                <a:lnTo>
                  <a:pt x="26708" y="64274"/>
                </a:lnTo>
                <a:lnTo>
                  <a:pt x="29702" y="60223"/>
                </a:lnTo>
                <a:lnTo>
                  <a:pt x="33820" y="49834"/>
                </a:lnTo>
                <a:lnTo>
                  <a:pt x="34950" y="43332"/>
                </a:lnTo>
                <a:lnTo>
                  <a:pt x="34944" y="33210"/>
                </a:lnTo>
                <a:lnTo>
                  <a:pt x="24282" y="3543"/>
                </a:lnTo>
                <a:lnTo>
                  <a:pt x="23939" y="3301"/>
                </a:lnTo>
                <a:close/>
              </a:path>
              <a:path w="35560" h="66675">
                <a:moveTo>
                  <a:pt x="21386" y="62903"/>
                </a:moveTo>
                <a:lnTo>
                  <a:pt x="20561" y="63233"/>
                </a:lnTo>
                <a:lnTo>
                  <a:pt x="19761" y="63385"/>
                </a:lnTo>
                <a:lnTo>
                  <a:pt x="21583" y="63385"/>
                </a:lnTo>
                <a:lnTo>
                  <a:pt x="21386" y="62903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object 1035"/>
          <p:cNvSpPr/>
          <p:nvPr/>
        </p:nvSpPr>
        <p:spPr>
          <a:xfrm>
            <a:off x="4631325" y="3291649"/>
            <a:ext cx="37544" cy="59817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object 1036"/>
          <p:cNvSpPr/>
          <p:nvPr/>
        </p:nvSpPr>
        <p:spPr>
          <a:xfrm>
            <a:off x="4629505" y="3289998"/>
            <a:ext cx="41275" cy="63500"/>
          </a:xfrm>
          <a:custGeom>
            <a:avLst/>
            <a:gdLst/>
            <a:ahLst/>
            <a:cxnLst/>
            <a:rect l="l" t="t" r="r" b="b"/>
            <a:pathLst>
              <a:path w="41275" h="63500">
                <a:moveTo>
                  <a:pt x="30314" y="0"/>
                </a:moveTo>
                <a:lnTo>
                  <a:pt x="876" y="35560"/>
                </a:lnTo>
                <a:lnTo>
                  <a:pt x="0" y="40970"/>
                </a:lnTo>
                <a:lnTo>
                  <a:pt x="0" y="50431"/>
                </a:lnTo>
                <a:lnTo>
                  <a:pt x="850" y="54521"/>
                </a:lnTo>
                <a:lnTo>
                  <a:pt x="2641" y="57632"/>
                </a:lnTo>
                <a:lnTo>
                  <a:pt x="4381" y="60744"/>
                </a:lnTo>
                <a:lnTo>
                  <a:pt x="7277" y="62877"/>
                </a:lnTo>
                <a:lnTo>
                  <a:pt x="10858" y="63106"/>
                </a:lnTo>
                <a:lnTo>
                  <a:pt x="11087" y="59817"/>
                </a:lnTo>
                <a:lnTo>
                  <a:pt x="8674" y="59626"/>
                </a:lnTo>
                <a:lnTo>
                  <a:pt x="6908" y="58394"/>
                </a:lnTo>
                <a:lnTo>
                  <a:pt x="4114" y="53594"/>
                </a:lnTo>
                <a:lnTo>
                  <a:pt x="3383" y="50431"/>
                </a:lnTo>
                <a:lnTo>
                  <a:pt x="3366" y="40970"/>
                </a:lnTo>
                <a:lnTo>
                  <a:pt x="4114" y="36283"/>
                </a:lnTo>
                <a:lnTo>
                  <a:pt x="8369" y="23037"/>
                </a:lnTo>
                <a:lnTo>
                  <a:pt x="12369" y="16027"/>
                </a:lnTo>
                <a:lnTo>
                  <a:pt x="21120" y="6045"/>
                </a:lnTo>
                <a:lnTo>
                  <a:pt x="25882" y="3238"/>
                </a:lnTo>
                <a:lnTo>
                  <a:pt x="37265" y="3238"/>
                </a:lnTo>
                <a:lnTo>
                  <a:pt x="36779" y="2374"/>
                </a:lnTo>
                <a:lnTo>
                  <a:pt x="33883" y="241"/>
                </a:lnTo>
                <a:lnTo>
                  <a:pt x="30314" y="0"/>
                </a:lnTo>
                <a:close/>
              </a:path>
              <a:path w="41275" h="63500">
                <a:moveTo>
                  <a:pt x="11087" y="59817"/>
                </a:moveTo>
                <a:lnTo>
                  <a:pt x="10858" y="63106"/>
                </a:lnTo>
                <a:lnTo>
                  <a:pt x="16878" y="63093"/>
                </a:lnTo>
                <a:lnTo>
                  <a:pt x="21721" y="59880"/>
                </a:lnTo>
                <a:lnTo>
                  <a:pt x="15278" y="59880"/>
                </a:lnTo>
                <a:lnTo>
                  <a:pt x="11087" y="59817"/>
                </a:lnTo>
                <a:close/>
              </a:path>
              <a:path w="41275" h="63500">
                <a:moveTo>
                  <a:pt x="37265" y="3238"/>
                </a:moveTo>
                <a:lnTo>
                  <a:pt x="25882" y="3238"/>
                </a:lnTo>
                <a:lnTo>
                  <a:pt x="30073" y="3289"/>
                </a:lnTo>
                <a:lnTo>
                  <a:pt x="32499" y="3492"/>
                </a:lnTo>
                <a:lnTo>
                  <a:pt x="34264" y="4724"/>
                </a:lnTo>
                <a:lnTo>
                  <a:pt x="37058" y="9525"/>
                </a:lnTo>
                <a:lnTo>
                  <a:pt x="37790" y="12687"/>
                </a:lnTo>
                <a:lnTo>
                  <a:pt x="37807" y="22161"/>
                </a:lnTo>
                <a:lnTo>
                  <a:pt x="37071" y="26835"/>
                </a:lnTo>
                <a:lnTo>
                  <a:pt x="32816" y="40068"/>
                </a:lnTo>
                <a:lnTo>
                  <a:pt x="28803" y="47078"/>
                </a:lnTo>
                <a:lnTo>
                  <a:pt x="24422" y="52057"/>
                </a:lnTo>
                <a:lnTo>
                  <a:pt x="20053" y="57073"/>
                </a:lnTo>
                <a:lnTo>
                  <a:pt x="15278" y="59880"/>
                </a:lnTo>
                <a:lnTo>
                  <a:pt x="21721" y="59880"/>
                </a:lnTo>
                <a:lnTo>
                  <a:pt x="41173" y="22161"/>
                </a:lnTo>
                <a:lnTo>
                  <a:pt x="41160" y="12687"/>
                </a:lnTo>
                <a:lnTo>
                  <a:pt x="40322" y="8597"/>
                </a:lnTo>
                <a:lnTo>
                  <a:pt x="38531" y="5486"/>
                </a:lnTo>
                <a:lnTo>
                  <a:pt x="37265" y="3238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object 1037"/>
          <p:cNvSpPr/>
          <p:nvPr/>
        </p:nvSpPr>
        <p:spPr>
          <a:xfrm>
            <a:off x="4359300" y="3727069"/>
            <a:ext cx="128142" cy="60985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object 1038"/>
          <p:cNvSpPr/>
          <p:nvPr/>
        </p:nvSpPr>
        <p:spPr>
          <a:xfrm>
            <a:off x="4443793" y="3647338"/>
            <a:ext cx="50165" cy="109855"/>
          </a:xfrm>
          <a:custGeom>
            <a:avLst/>
            <a:gdLst/>
            <a:ahLst/>
            <a:cxnLst/>
            <a:rect l="l" t="t" r="r" b="b"/>
            <a:pathLst>
              <a:path w="50164" h="109854">
                <a:moveTo>
                  <a:pt x="46362" y="107143"/>
                </a:moveTo>
                <a:lnTo>
                  <a:pt x="46359" y="108877"/>
                </a:lnTo>
                <a:lnTo>
                  <a:pt x="46824" y="109715"/>
                </a:lnTo>
                <a:lnTo>
                  <a:pt x="48556" y="108694"/>
                </a:lnTo>
                <a:lnTo>
                  <a:pt x="48290" y="108013"/>
                </a:lnTo>
                <a:lnTo>
                  <a:pt x="48768" y="107911"/>
                </a:lnTo>
                <a:lnTo>
                  <a:pt x="48895" y="107873"/>
                </a:lnTo>
                <a:lnTo>
                  <a:pt x="46964" y="107873"/>
                </a:lnTo>
                <a:lnTo>
                  <a:pt x="46672" y="107480"/>
                </a:lnTo>
                <a:lnTo>
                  <a:pt x="46362" y="107143"/>
                </a:lnTo>
                <a:close/>
              </a:path>
              <a:path w="50164" h="109854">
                <a:moveTo>
                  <a:pt x="48790" y="108556"/>
                </a:moveTo>
                <a:lnTo>
                  <a:pt x="48656" y="108635"/>
                </a:lnTo>
                <a:lnTo>
                  <a:pt x="48596" y="108800"/>
                </a:lnTo>
                <a:lnTo>
                  <a:pt x="48717" y="109118"/>
                </a:lnTo>
                <a:lnTo>
                  <a:pt x="48602" y="108813"/>
                </a:lnTo>
                <a:lnTo>
                  <a:pt x="49027" y="108813"/>
                </a:lnTo>
                <a:lnTo>
                  <a:pt x="48790" y="108556"/>
                </a:lnTo>
                <a:close/>
              </a:path>
              <a:path w="50164" h="109854">
                <a:moveTo>
                  <a:pt x="48602" y="108813"/>
                </a:moveTo>
                <a:lnTo>
                  <a:pt x="48712" y="109105"/>
                </a:lnTo>
                <a:lnTo>
                  <a:pt x="48602" y="108813"/>
                </a:lnTo>
                <a:close/>
              </a:path>
              <a:path w="50164" h="109854">
                <a:moveTo>
                  <a:pt x="49027" y="108813"/>
                </a:moveTo>
                <a:lnTo>
                  <a:pt x="48602" y="108813"/>
                </a:lnTo>
                <a:lnTo>
                  <a:pt x="48717" y="109105"/>
                </a:lnTo>
                <a:lnTo>
                  <a:pt x="49085" y="108877"/>
                </a:lnTo>
                <a:close/>
              </a:path>
              <a:path w="50164" h="109854">
                <a:moveTo>
                  <a:pt x="50052" y="107696"/>
                </a:moveTo>
                <a:lnTo>
                  <a:pt x="49491" y="107696"/>
                </a:lnTo>
                <a:lnTo>
                  <a:pt x="49669" y="108038"/>
                </a:lnTo>
                <a:lnTo>
                  <a:pt x="49385" y="108206"/>
                </a:lnTo>
                <a:lnTo>
                  <a:pt x="49085" y="108877"/>
                </a:lnTo>
                <a:lnTo>
                  <a:pt x="48739" y="109103"/>
                </a:lnTo>
                <a:lnTo>
                  <a:pt x="48869" y="109093"/>
                </a:lnTo>
                <a:lnTo>
                  <a:pt x="49631" y="108635"/>
                </a:lnTo>
                <a:lnTo>
                  <a:pt x="49924" y="108206"/>
                </a:lnTo>
                <a:lnTo>
                  <a:pt x="50045" y="107873"/>
                </a:lnTo>
                <a:lnTo>
                  <a:pt x="50052" y="107696"/>
                </a:lnTo>
                <a:close/>
              </a:path>
              <a:path w="50164" h="109854">
                <a:moveTo>
                  <a:pt x="49385" y="108206"/>
                </a:moveTo>
                <a:lnTo>
                  <a:pt x="48792" y="108555"/>
                </a:lnTo>
                <a:lnTo>
                  <a:pt x="49085" y="108877"/>
                </a:lnTo>
                <a:lnTo>
                  <a:pt x="49385" y="108206"/>
                </a:lnTo>
                <a:close/>
              </a:path>
              <a:path w="50164" h="109854">
                <a:moveTo>
                  <a:pt x="48303" y="108028"/>
                </a:moveTo>
                <a:lnTo>
                  <a:pt x="48556" y="108694"/>
                </a:lnTo>
                <a:lnTo>
                  <a:pt x="48790" y="108556"/>
                </a:lnTo>
                <a:lnTo>
                  <a:pt x="48303" y="108028"/>
                </a:lnTo>
                <a:close/>
              </a:path>
              <a:path w="50164" h="109854">
                <a:moveTo>
                  <a:pt x="49471" y="108013"/>
                </a:moveTo>
                <a:lnTo>
                  <a:pt x="48298" y="108013"/>
                </a:lnTo>
                <a:lnTo>
                  <a:pt x="48792" y="108555"/>
                </a:lnTo>
                <a:lnTo>
                  <a:pt x="49385" y="108206"/>
                </a:lnTo>
                <a:lnTo>
                  <a:pt x="49471" y="108013"/>
                </a:lnTo>
                <a:close/>
              </a:path>
              <a:path w="50164" h="109854">
                <a:moveTo>
                  <a:pt x="49493" y="107712"/>
                </a:moveTo>
                <a:lnTo>
                  <a:pt x="49471" y="108013"/>
                </a:lnTo>
                <a:lnTo>
                  <a:pt x="49385" y="108206"/>
                </a:lnTo>
                <a:lnTo>
                  <a:pt x="49669" y="108038"/>
                </a:lnTo>
                <a:lnTo>
                  <a:pt x="49493" y="107712"/>
                </a:lnTo>
                <a:close/>
              </a:path>
              <a:path w="50164" h="109854">
                <a:moveTo>
                  <a:pt x="49491" y="107696"/>
                </a:moveTo>
                <a:lnTo>
                  <a:pt x="48768" y="107911"/>
                </a:lnTo>
                <a:lnTo>
                  <a:pt x="48196" y="107911"/>
                </a:lnTo>
                <a:lnTo>
                  <a:pt x="49471" y="108013"/>
                </a:lnTo>
                <a:lnTo>
                  <a:pt x="49491" y="107696"/>
                </a:lnTo>
                <a:close/>
              </a:path>
              <a:path w="50164" h="109854">
                <a:moveTo>
                  <a:pt x="47752" y="105956"/>
                </a:moveTo>
                <a:lnTo>
                  <a:pt x="47421" y="106019"/>
                </a:lnTo>
                <a:lnTo>
                  <a:pt x="46799" y="106476"/>
                </a:lnTo>
                <a:lnTo>
                  <a:pt x="46570" y="106718"/>
                </a:lnTo>
                <a:lnTo>
                  <a:pt x="46462" y="107251"/>
                </a:lnTo>
                <a:lnTo>
                  <a:pt x="46672" y="107480"/>
                </a:lnTo>
                <a:lnTo>
                  <a:pt x="46964" y="107873"/>
                </a:lnTo>
                <a:lnTo>
                  <a:pt x="46906" y="107143"/>
                </a:lnTo>
                <a:lnTo>
                  <a:pt x="47113" y="106476"/>
                </a:lnTo>
                <a:lnTo>
                  <a:pt x="47434" y="106045"/>
                </a:lnTo>
                <a:lnTo>
                  <a:pt x="47752" y="105956"/>
                </a:lnTo>
                <a:close/>
              </a:path>
              <a:path w="50164" h="109854">
                <a:moveTo>
                  <a:pt x="47104" y="106489"/>
                </a:moveTo>
                <a:lnTo>
                  <a:pt x="46964" y="107873"/>
                </a:lnTo>
                <a:lnTo>
                  <a:pt x="47891" y="107327"/>
                </a:lnTo>
                <a:lnTo>
                  <a:pt x="48336" y="107327"/>
                </a:lnTo>
                <a:lnTo>
                  <a:pt x="47104" y="106489"/>
                </a:lnTo>
                <a:close/>
              </a:path>
              <a:path w="50164" h="109854">
                <a:moveTo>
                  <a:pt x="49652" y="105956"/>
                </a:moveTo>
                <a:lnTo>
                  <a:pt x="47752" y="105956"/>
                </a:lnTo>
                <a:lnTo>
                  <a:pt x="48234" y="107251"/>
                </a:lnTo>
                <a:lnTo>
                  <a:pt x="47891" y="107327"/>
                </a:lnTo>
                <a:lnTo>
                  <a:pt x="46964" y="107873"/>
                </a:lnTo>
                <a:lnTo>
                  <a:pt x="48895" y="107873"/>
                </a:lnTo>
                <a:lnTo>
                  <a:pt x="49491" y="107696"/>
                </a:lnTo>
                <a:lnTo>
                  <a:pt x="50052" y="107696"/>
                </a:lnTo>
                <a:lnTo>
                  <a:pt x="49951" y="106387"/>
                </a:lnTo>
                <a:lnTo>
                  <a:pt x="49652" y="105956"/>
                </a:lnTo>
                <a:close/>
              </a:path>
              <a:path w="50164" h="109854">
                <a:moveTo>
                  <a:pt x="47104" y="106489"/>
                </a:moveTo>
                <a:lnTo>
                  <a:pt x="48224" y="107251"/>
                </a:lnTo>
                <a:lnTo>
                  <a:pt x="47104" y="106489"/>
                </a:lnTo>
                <a:close/>
              </a:path>
              <a:path w="50164" h="109854">
                <a:moveTo>
                  <a:pt x="47752" y="105956"/>
                </a:moveTo>
                <a:lnTo>
                  <a:pt x="47434" y="106045"/>
                </a:lnTo>
                <a:lnTo>
                  <a:pt x="47264" y="106273"/>
                </a:lnTo>
                <a:lnTo>
                  <a:pt x="47198" y="106552"/>
                </a:lnTo>
                <a:lnTo>
                  <a:pt x="48234" y="107251"/>
                </a:lnTo>
                <a:lnTo>
                  <a:pt x="47752" y="105956"/>
                </a:lnTo>
                <a:close/>
              </a:path>
              <a:path w="50164" h="109854">
                <a:moveTo>
                  <a:pt x="13754" y="0"/>
                </a:moveTo>
                <a:lnTo>
                  <a:pt x="11578" y="3245"/>
                </a:lnTo>
                <a:lnTo>
                  <a:pt x="6862" y="11952"/>
                </a:lnTo>
                <a:lnTo>
                  <a:pt x="2154" y="24890"/>
                </a:lnTo>
                <a:lnTo>
                  <a:pt x="0" y="40830"/>
                </a:lnTo>
                <a:lnTo>
                  <a:pt x="952" y="50938"/>
                </a:lnTo>
                <a:lnTo>
                  <a:pt x="4165" y="61352"/>
                </a:lnTo>
                <a:lnTo>
                  <a:pt x="10111" y="71782"/>
                </a:lnTo>
                <a:lnTo>
                  <a:pt x="19265" y="81940"/>
                </a:lnTo>
                <a:lnTo>
                  <a:pt x="38921" y="99962"/>
                </a:lnTo>
                <a:lnTo>
                  <a:pt x="44462" y="105181"/>
                </a:lnTo>
                <a:lnTo>
                  <a:pt x="45820" y="106552"/>
                </a:lnTo>
                <a:lnTo>
                  <a:pt x="46362" y="107143"/>
                </a:lnTo>
                <a:lnTo>
                  <a:pt x="46570" y="106718"/>
                </a:lnTo>
                <a:lnTo>
                  <a:pt x="46799" y="106476"/>
                </a:lnTo>
                <a:lnTo>
                  <a:pt x="47421" y="106019"/>
                </a:lnTo>
                <a:lnTo>
                  <a:pt x="47752" y="105956"/>
                </a:lnTo>
                <a:lnTo>
                  <a:pt x="49652" y="105956"/>
                </a:lnTo>
                <a:lnTo>
                  <a:pt x="49263" y="105397"/>
                </a:lnTo>
                <a:lnTo>
                  <a:pt x="21488" y="79501"/>
                </a:lnTo>
                <a:lnTo>
                  <a:pt x="12786" y="69846"/>
                </a:lnTo>
                <a:lnTo>
                  <a:pt x="7188" y="60047"/>
                </a:lnTo>
                <a:lnTo>
                  <a:pt x="4189" y="50307"/>
                </a:lnTo>
                <a:lnTo>
                  <a:pt x="3289" y="40830"/>
                </a:lnTo>
                <a:lnTo>
                  <a:pt x="3852" y="33021"/>
                </a:lnTo>
                <a:lnTo>
                  <a:pt x="16395" y="1981"/>
                </a:lnTo>
                <a:lnTo>
                  <a:pt x="137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object 1039"/>
          <p:cNvSpPr/>
          <p:nvPr/>
        </p:nvSpPr>
        <p:spPr>
          <a:xfrm>
            <a:off x="4461649" y="3662896"/>
            <a:ext cx="41910" cy="64769"/>
          </a:xfrm>
          <a:custGeom>
            <a:avLst/>
            <a:gdLst/>
            <a:ahLst/>
            <a:cxnLst/>
            <a:rect l="l" t="t" r="r" b="b"/>
            <a:pathLst>
              <a:path w="41910" h="64770">
                <a:moveTo>
                  <a:pt x="15163" y="0"/>
                </a:moveTo>
                <a:lnTo>
                  <a:pt x="0" y="37363"/>
                </a:lnTo>
                <a:lnTo>
                  <a:pt x="3048" y="45148"/>
                </a:lnTo>
                <a:lnTo>
                  <a:pt x="41173" y="64757"/>
                </a:lnTo>
                <a:lnTo>
                  <a:pt x="41821" y="61518"/>
                </a:lnTo>
                <a:lnTo>
                  <a:pt x="32066" y="59107"/>
                </a:lnTo>
                <a:lnTo>
                  <a:pt x="23896" y="56162"/>
                </a:lnTo>
                <a:lnTo>
                  <a:pt x="17234" y="52717"/>
                </a:lnTo>
                <a:lnTo>
                  <a:pt x="12001" y="48806"/>
                </a:lnTo>
                <a:lnTo>
                  <a:pt x="5956" y="43281"/>
                </a:lnTo>
                <a:lnTo>
                  <a:pt x="3340" y="36652"/>
                </a:lnTo>
                <a:lnTo>
                  <a:pt x="3467" y="25222"/>
                </a:lnTo>
                <a:lnTo>
                  <a:pt x="17475" y="2349"/>
                </a:lnTo>
                <a:lnTo>
                  <a:pt x="1516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object 1040"/>
          <p:cNvSpPr/>
          <p:nvPr/>
        </p:nvSpPr>
        <p:spPr>
          <a:xfrm>
            <a:off x="4459185" y="3576421"/>
            <a:ext cx="75565" cy="67945"/>
          </a:xfrm>
          <a:custGeom>
            <a:avLst/>
            <a:gdLst/>
            <a:ahLst/>
            <a:cxnLst/>
            <a:rect l="l" t="t" r="r" b="b"/>
            <a:pathLst>
              <a:path w="75564" h="67945">
                <a:moveTo>
                  <a:pt x="749" y="63423"/>
                </a:moveTo>
                <a:lnTo>
                  <a:pt x="0" y="66636"/>
                </a:lnTo>
                <a:lnTo>
                  <a:pt x="5499" y="67919"/>
                </a:lnTo>
                <a:lnTo>
                  <a:pt x="13246" y="67919"/>
                </a:lnTo>
                <a:lnTo>
                  <a:pt x="19344" y="67652"/>
                </a:lnTo>
                <a:lnTo>
                  <a:pt x="26030" y="66695"/>
                </a:lnTo>
                <a:lnTo>
                  <a:pt x="33032" y="64817"/>
                </a:lnTo>
                <a:lnTo>
                  <a:pt x="33497" y="64617"/>
                </a:lnTo>
                <a:lnTo>
                  <a:pt x="9550" y="64617"/>
                </a:lnTo>
                <a:lnTo>
                  <a:pt x="6413" y="64325"/>
                </a:lnTo>
                <a:lnTo>
                  <a:pt x="3086" y="63868"/>
                </a:lnTo>
                <a:lnTo>
                  <a:pt x="749" y="63423"/>
                </a:lnTo>
                <a:close/>
              </a:path>
              <a:path w="75564" h="67945">
                <a:moveTo>
                  <a:pt x="73037" y="0"/>
                </a:moveTo>
                <a:lnTo>
                  <a:pt x="72034" y="0"/>
                </a:lnTo>
                <a:lnTo>
                  <a:pt x="71597" y="228"/>
                </a:lnTo>
                <a:lnTo>
                  <a:pt x="59740" y="32550"/>
                </a:lnTo>
                <a:lnTo>
                  <a:pt x="55691" y="41851"/>
                </a:lnTo>
                <a:lnTo>
                  <a:pt x="19054" y="64368"/>
                </a:lnTo>
                <a:lnTo>
                  <a:pt x="13246" y="64617"/>
                </a:lnTo>
                <a:lnTo>
                  <a:pt x="33497" y="64617"/>
                </a:lnTo>
                <a:lnTo>
                  <a:pt x="62877" y="33591"/>
                </a:lnTo>
                <a:lnTo>
                  <a:pt x="66020" y="24184"/>
                </a:lnTo>
                <a:lnTo>
                  <a:pt x="68495" y="16848"/>
                </a:lnTo>
                <a:lnTo>
                  <a:pt x="70387" y="11333"/>
                </a:lnTo>
                <a:lnTo>
                  <a:pt x="72555" y="5232"/>
                </a:lnTo>
                <a:lnTo>
                  <a:pt x="73050" y="3962"/>
                </a:lnTo>
                <a:lnTo>
                  <a:pt x="73210" y="3632"/>
                </a:lnTo>
                <a:lnTo>
                  <a:pt x="72467" y="3619"/>
                </a:lnTo>
                <a:lnTo>
                  <a:pt x="72034" y="3390"/>
                </a:lnTo>
                <a:lnTo>
                  <a:pt x="71475" y="2870"/>
                </a:lnTo>
                <a:lnTo>
                  <a:pt x="72275" y="2108"/>
                </a:lnTo>
                <a:lnTo>
                  <a:pt x="72516" y="1828"/>
                </a:lnTo>
                <a:lnTo>
                  <a:pt x="74468" y="1816"/>
                </a:lnTo>
                <a:lnTo>
                  <a:pt x="74309" y="1701"/>
                </a:lnTo>
                <a:lnTo>
                  <a:pt x="73012" y="1701"/>
                </a:lnTo>
                <a:lnTo>
                  <a:pt x="73012" y="1409"/>
                </a:lnTo>
                <a:lnTo>
                  <a:pt x="72379" y="723"/>
                </a:lnTo>
                <a:lnTo>
                  <a:pt x="72478" y="342"/>
                </a:lnTo>
                <a:lnTo>
                  <a:pt x="73012" y="330"/>
                </a:lnTo>
                <a:lnTo>
                  <a:pt x="73543" y="330"/>
                </a:lnTo>
                <a:lnTo>
                  <a:pt x="73387" y="203"/>
                </a:lnTo>
                <a:lnTo>
                  <a:pt x="73037" y="0"/>
                </a:lnTo>
                <a:close/>
              </a:path>
              <a:path w="75564" h="67945">
                <a:moveTo>
                  <a:pt x="71475" y="2870"/>
                </a:moveTo>
                <a:lnTo>
                  <a:pt x="72034" y="3390"/>
                </a:lnTo>
                <a:lnTo>
                  <a:pt x="72491" y="3632"/>
                </a:lnTo>
                <a:lnTo>
                  <a:pt x="73213" y="3624"/>
                </a:lnTo>
                <a:lnTo>
                  <a:pt x="73369" y="3301"/>
                </a:lnTo>
                <a:lnTo>
                  <a:pt x="71983" y="3289"/>
                </a:lnTo>
                <a:lnTo>
                  <a:pt x="71475" y="2870"/>
                </a:lnTo>
                <a:close/>
              </a:path>
              <a:path w="75564" h="67945">
                <a:moveTo>
                  <a:pt x="74812" y="2667"/>
                </a:moveTo>
                <a:lnTo>
                  <a:pt x="73393" y="2667"/>
                </a:lnTo>
                <a:lnTo>
                  <a:pt x="73609" y="2806"/>
                </a:lnTo>
                <a:lnTo>
                  <a:pt x="73213" y="3624"/>
                </a:lnTo>
                <a:lnTo>
                  <a:pt x="73634" y="3619"/>
                </a:lnTo>
                <a:lnTo>
                  <a:pt x="74124" y="3301"/>
                </a:lnTo>
                <a:lnTo>
                  <a:pt x="74693" y="2806"/>
                </a:lnTo>
                <a:lnTo>
                  <a:pt x="74812" y="2667"/>
                </a:lnTo>
                <a:close/>
              </a:path>
              <a:path w="75564" h="67945">
                <a:moveTo>
                  <a:pt x="72516" y="1828"/>
                </a:moveTo>
                <a:lnTo>
                  <a:pt x="71551" y="2946"/>
                </a:lnTo>
                <a:lnTo>
                  <a:pt x="71983" y="3289"/>
                </a:lnTo>
                <a:lnTo>
                  <a:pt x="72516" y="3301"/>
                </a:lnTo>
                <a:lnTo>
                  <a:pt x="72516" y="1828"/>
                </a:lnTo>
                <a:close/>
              </a:path>
              <a:path w="75564" h="67945">
                <a:moveTo>
                  <a:pt x="72516" y="1816"/>
                </a:moveTo>
                <a:lnTo>
                  <a:pt x="72516" y="3301"/>
                </a:lnTo>
                <a:lnTo>
                  <a:pt x="72887" y="3289"/>
                </a:lnTo>
                <a:lnTo>
                  <a:pt x="73164" y="3162"/>
                </a:lnTo>
                <a:lnTo>
                  <a:pt x="73072" y="2667"/>
                </a:lnTo>
                <a:lnTo>
                  <a:pt x="72516" y="1816"/>
                </a:lnTo>
                <a:close/>
              </a:path>
              <a:path w="75564" h="67945">
                <a:moveTo>
                  <a:pt x="73609" y="2806"/>
                </a:moveTo>
                <a:lnTo>
                  <a:pt x="73329" y="3060"/>
                </a:lnTo>
                <a:lnTo>
                  <a:pt x="72859" y="3301"/>
                </a:lnTo>
                <a:lnTo>
                  <a:pt x="73369" y="3301"/>
                </a:lnTo>
                <a:lnTo>
                  <a:pt x="73609" y="2806"/>
                </a:lnTo>
                <a:close/>
              </a:path>
              <a:path w="75564" h="67945">
                <a:moveTo>
                  <a:pt x="72708" y="2108"/>
                </a:moveTo>
                <a:lnTo>
                  <a:pt x="73329" y="3060"/>
                </a:lnTo>
                <a:lnTo>
                  <a:pt x="73555" y="2857"/>
                </a:lnTo>
                <a:lnTo>
                  <a:pt x="72708" y="2108"/>
                </a:lnTo>
                <a:close/>
              </a:path>
              <a:path w="75564" h="67945">
                <a:moveTo>
                  <a:pt x="72262" y="2120"/>
                </a:moveTo>
                <a:lnTo>
                  <a:pt x="71542" y="2806"/>
                </a:lnTo>
                <a:lnTo>
                  <a:pt x="71551" y="2946"/>
                </a:lnTo>
                <a:lnTo>
                  <a:pt x="72262" y="2120"/>
                </a:lnTo>
                <a:close/>
              </a:path>
              <a:path w="75564" h="67945">
                <a:moveTo>
                  <a:pt x="74468" y="1816"/>
                </a:moveTo>
                <a:lnTo>
                  <a:pt x="72516" y="1816"/>
                </a:lnTo>
                <a:lnTo>
                  <a:pt x="72722" y="2120"/>
                </a:lnTo>
                <a:lnTo>
                  <a:pt x="73583" y="2832"/>
                </a:lnTo>
                <a:lnTo>
                  <a:pt x="73393" y="2667"/>
                </a:lnTo>
                <a:lnTo>
                  <a:pt x="74812" y="2667"/>
                </a:lnTo>
                <a:lnTo>
                  <a:pt x="75107" y="2273"/>
                </a:lnTo>
                <a:lnTo>
                  <a:pt x="74468" y="1816"/>
                </a:lnTo>
                <a:close/>
              </a:path>
              <a:path w="75564" h="67945">
                <a:moveTo>
                  <a:pt x="73393" y="2667"/>
                </a:moveTo>
                <a:lnTo>
                  <a:pt x="73583" y="2832"/>
                </a:lnTo>
                <a:lnTo>
                  <a:pt x="73393" y="2667"/>
                </a:lnTo>
                <a:close/>
              </a:path>
              <a:path w="75564" h="67945">
                <a:moveTo>
                  <a:pt x="72707" y="2108"/>
                </a:moveTo>
                <a:close/>
              </a:path>
              <a:path w="75564" h="67945">
                <a:moveTo>
                  <a:pt x="73012" y="773"/>
                </a:moveTo>
                <a:lnTo>
                  <a:pt x="73012" y="1701"/>
                </a:lnTo>
                <a:lnTo>
                  <a:pt x="73443" y="1082"/>
                </a:lnTo>
                <a:lnTo>
                  <a:pt x="73012" y="773"/>
                </a:lnTo>
                <a:close/>
              </a:path>
              <a:path w="75564" h="67945">
                <a:moveTo>
                  <a:pt x="73524" y="1140"/>
                </a:moveTo>
                <a:lnTo>
                  <a:pt x="73190" y="1447"/>
                </a:lnTo>
                <a:lnTo>
                  <a:pt x="73012" y="1701"/>
                </a:lnTo>
                <a:lnTo>
                  <a:pt x="74309" y="1701"/>
                </a:lnTo>
                <a:lnTo>
                  <a:pt x="73524" y="1140"/>
                </a:lnTo>
                <a:close/>
              </a:path>
              <a:path w="75564" h="67945">
                <a:moveTo>
                  <a:pt x="73444" y="1082"/>
                </a:moveTo>
                <a:lnTo>
                  <a:pt x="73190" y="1447"/>
                </a:lnTo>
                <a:lnTo>
                  <a:pt x="73524" y="1140"/>
                </a:lnTo>
                <a:close/>
              </a:path>
              <a:path w="75564" h="67945">
                <a:moveTo>
                  <a:pt x="72451" y="372"/>
                </a:moveTo>
                <a:lnTo>
                  <a:pt x="72250" y="584"/>
                </a:lnTo>
                <a:lnTo>
                  <a:pt x="73012" y="1409"/>
                </a:lnTo>
                <a:lnTo>
                  <a:pt x="72942" y="723"/>
                </a:lnTo>
                <a:lnTo>
                  <a:pt x="72451" y="372"/>
                </a:lnTo>
                <a:close/>
              </a:path>
              <a:path w="75564" h="67945">
                <a:moveTo>
                  <a:pt x="73799" y="571"/>
                </a:moveTo>
                <a:lnTo>
                  <a:pt x="73444" y="1082"/>
                </a:lnTo>
                <a:lnTo>
                  <a:pt x="73977" y="723"/>
                </a:lnTo>
                <a:lnTo>
                  <a:pt x="73799" y="571"/>
                </a:lnTo>
                <a:close/>
              </a:path>
              <a:path w="75564" h="67945">
                <a:moveTo>
                  <a:pt x="73342" y="330"/>
                </a:moveTo>
                <a:lnTo>
                  <a:pt x="73012" y="330"/>
                </a:lnTo>
                <a:lnTo>
                  <a:pt x="73012" y="773"/>
                </a:lnTo>
                <a:lnTo>
                  <a:pt x="73443" y="1082"/>
                </a:lnTo>
                <a:lnTo>
                  <a:pt x="73799" y="571"/>
                </a:lnTo>
                <a:lnTo>
                  <a:pt x="73659" y="469"/>
                </a:lnTo>
                <a:lnTo>
                  <a:pt x="73342" y="330"/>
                </a:lnTo>
                <a:close/>
              </a:path>
              <a:path w="75564" h="67945">
                <a:moveTo>
                  <a:pt x="73012" y="330"/>
                </a:moveTo>
                <a:lnTo>
                  <a:pt x="72478" y="342"/>
                </a:lnTo>
                <a:lnTo>
                  <a:pt x="73012" y="773"/>
                </a:lnTo>
                <a:lnTo>
                  <a:pt x="73012" y="330"/>
                </a:lnTo>
                <a:close/>
              </a:path>
              <a:path w="75564" h="67945">
                <a:moveTo>
                  <a:pt x="73543" y="330"/>
                </a:moveTo>
                <a:lnTo>
                  <a:pt x="73342" y="330"/>
                </a:lnTo>
                <a:lnTo>
                  <a:pt x="73659" y="469"/>
                </a:lnTo>
                <a:lnTo>
                  <a:pt x="73977" y="723"/>
                </a:lnTo>
                <a:lnTo>
                  <a:pt x="73543" y="330"/>
                </a:lnTo>
                <a:close/>
              </a:path>
              <a:path w="75564" h="67945">
                <a:moveTo>
                  <a:pt x="72428" y="355"/>
                </a:moveTo>
                <a:lnTo>
                  <a:pt x="72250" y="584"/>
                </a:lnTo>
                <a:lnTo>
                  <a:pt x="72428" y="355"/>
                </a:lnTo>
                <a:close/>
              </a:path>
              <a:path w="75564" h="67945">
                <a:moveTo>
                  <a:pt x="72466" y="355"/>
                </a:move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object 1041"/>
          <p:cNvSpPr/>
          <p:nvPr/>
        </p:nvSpPr>
        <p:spPr>
          <a:xfrm>
            <a:off x="4450664" y="3579164"/>
            <a:ext cx="58419" cy="47625"/>
          </a:xfrm>
          <a:custGeom>
            <a:avLst/>
            <a:gdLst/>
            <a:ahLst/>
            <a:cxnLst/>
            <a:rect l="l" t="t" r="r" b="b"/>
            <a:pathLst>
              <a:path w="58420" h="47625">
                <a:moveTo>
                  <a:pt x="2184" y="31597"/>
                </a:moveTo>
                <a:lnTo>
                  <a:pt x="0" y="34061"/>
                </a:lnTo>
                <a:lnTo>
                  <a:pt x="3708" y="37350"/>
                </a:lnTo>
                <a:lnTo>
                  <a:pt x="15359" y="43853"/>
                </a:lnTo>
                <a:lnTo>
                  <a:pt x="23317" y="47142"/>
                </a:lnTo>
                <a:lnTo>
                  <a:pt x="34340" y="47142"/>
                </a:lnTo>
                <a:lnTo>
                  <a:pt x="36575" y="46939"/>
                </a:lnTo>
                <a:lnTo>
                  <a:pt x="45148" y="45186"/>
                </a:lnTo>
                <a:lnTo>
                  <a:pt x="47277" y="43853"/>
                </a:lnTo>
                <a:lnTo>
                  <a:pt x="24136" y="43840"/>
                </a:lnTo>
                <a:lnTo>
                  <a:pt x="16636" y="40817"/>
                </a:lnTo>
                <a:lnTo>
                  <a:pt x="8369" y="36182"/>
                </a:lnTo>
                <a:lnTo>
                  <a:pt x="6121" y="34645"/>
                </a:lnTo>
                <a:lnTo>
                  <a:pt x="3784" y="32905"/>
                </a:lnTo>
                <a:lnTo>
                  <a:pt x="2184" y="31597"/>
                </a:lnTo>
                <a:close/>
              </a:path>
              <a:path w="58420" h="47625">
                <a:moveTo>
                  <a:pt x="56260" y="0"/>
                </a:moveTo>
                <a:lnTo>
                  <a:pt x="53035" y="711"/>
                </a:lnTo>
                <a:lnTo>
                  <a:pt x="54457" y="7137"/>
                </a:lnTo>
                <a:lnTo>
                  <a:pt x="55108" y="12573"/>
                </a:lnTo>
                <a:lnTo>
                  <a:pt x="34124" y="43853"/>
                </a:lnTo>
                <a:lnTo>
                  <a:pt x="47298" y="43840"/>
                </a:lnTo>
                <a:lnTo>
                  <a:pt x="50177" y="42037"/>
                </a:lnTo>
                <a:lnTo>
                  <a:pt x="56807" y="32258"/>
                </a:lnTo>
                <a:lnTo>
                  <a:pt x="58432" y="25781"/>
                </a:lnTo>
                <a:lnTo>
                  <a:pt x="58432" y="12573"/>
                </a:lnTo>
                <a:lnTo>
                  <a:pt x="57708" y="6616"/>
                </a:lnTo>
                <a:lnTo>
                  <a:pt x="5626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object 1042"/>
          <p:cNvSpPr/>
          <p:nvPr/>
        </p:nvSpPr>
        <p:spPr>
          <a:xfrm>
            <a:off x="4537395" y="3584143"/>
            <a:ext cx="87630" cy="48895"/>
          </a:xfrm>
          <a:custGeom>
            <a:avLst/>
            <a:gdLst/>
            <a:ahLst/>
            <a:cxnLst/>
            <a:rect l="l" t="t" r="r" b="b"/>
            <a:pathLst>
              <a:path w="87629" h="48895">
                <a:moveTo>
                  <a:pt x="5127" y="2184"/>
                </a:moveTo>
                <a:lnTo>
                  <a:pt x="2968" y="2184"/>
                </a:lnTo>
                <a:lnTo>
                  <a:pt x="3339" y="2349"/>
                </a:lnTo>
                <a:lnTo>
                  <a:pt x="3450" y="2616"/>
                </a:lnTo>
                <a:lnTo>
                  <a:pt x="2996" y="3238"/>
                </a:lnTo>
                <a:lnTo>
                  <a:pt x="2777" y="3467"/>
                </a:lnTo>
                <a:lnTo>
                  <a:pt x="2193" y="3721"/>
                </a:lnTo>
                <a:lnTo>
                  <a:pt x="4737" y="7074"/>
                </a:lnTo>
                <a:lnTo>
                  <a:pt x="8156" y="11666"/>
                </a:lnTo>
                <a:lnTo>
                  <a:pt x="13194" y="18556"/>
                </a:lnTo>
                <a:lnTo>
                  <a:pt x="20164" y="28168"/>
                </a:lnTo>
                <a:lnTo>
                  <a:pt x="29044" y="37878"/>
                </a:lnTo>
                <a:lnTo>
                  <a:pt x="38594" y="44070"/>
                </a:lnTo>
                <a:lnTo>
                  <a:pt x="48349" y="47340"/>
                </a:lnTo>
                <a:lnTo>
                  <a:pt x="57845" y="48285"/>
                </a:lnTo>
                <a:lnTo>
                  <a:pt x="69349" y="47055"/>
                </a:lnTo>
                <a:lnTo>
                  <a:pt x="76578" y="44983"/>
                </a:lnTo>
                <a:lnTo>
                  <a:pt x="57845" y="44983"/>
                </a:lnTo>
                <a:lnTo>
                  <a:pt x="49016" y="44103"/>
                </a:lnTo>
                <a:lnTo>
                  <a:pt x="40014" y="41103"/>
                </a:lnTo>
                <a:lnTo>
                  <a:pt x="31173" y="35360"/>
                </a:lnTo>
                <a:lnTo>
                  <a:pt x="22831" y="26250"/>
                </a:lnTo>
                <a:lnTo>
                  <a:pt x="13034" y="12752"/>
                </a:lnTo>
                <a:lnTo>
                  <a:pt x="9724" y="8246"/>
                </a:lnTo>
                <a:lnTo>
                  <a:pt x="5127" y="2184"/>
                </a:lnTo>
                <a:close/>
              </a:path>
              <a:path w="87629" h="48895">
                <a:moveTo>
                  <a:pt x="85759" y="37591"/>
                </a:moveTo>
                <a:lnTo>
                  <a:pt x="82739" y="39130"/>
                </a:lnTo>
                <a:lnTo>
                  <a:pt x="76610" y="41619"/>
                </a:lnTo>
                <a:lnTo>
                  <a:pt x="68046" y="43958"/>
                </a:lnTo>
                <a:lnTo>
                  <a:pt x="57845" y="44983"/>
                </a:lnTo>
                <a:lnTo>
                  <a:pt x="76578" y="44983"/>
                </a:lnTo>
                <a:lnTo>
                  <a:pt x="78722" y="44369"/>
                </a:lnTo>
                <a:lnTo>
                  <a:pt x="85160" y="41619"/>
                </a:lnTo>
                <a:lnTo>
                  <a:pt x="87436" y="40424"/>
                </a:lnTo>
                <a:lnTo>
                  <a:pt x="85759" y="37591"/>
                </a:lnTo>
                <a:close/>
              </a:path>
              <a:path w="87629" h="48895">
                <a:moveTo>
                  <a:pt x="2117" y="3717"/>
                </a:moveTo>
                <a:close/>
              </a:path>
              <a:path w="87629" h="48895">
                <a:moveTo>
                  <a:pt x="1533" y="3071"/>
                </a:moveTo>
                <a:lnTo>
                  <a:pt x="1952" y="3505"/>
                </a:lnTo>
                <a:lnTo>
                  <a:pt x="2071" y="3657"/>
                </a:lnTo>
                <a:lnTo>
                  <a:pt x="2201" y="3717"/>
                </a:lnTo>
                <a:lnTo>
                  <a:pt x="2777" y="3467"/>
                </a:lnTo>
                <a:lnTo>
                  <a:pt x="2972" y="3263"/>
                </a:lnTo>
                <a:lnTo>
                  <a:pt x="1850" y="3238"/>
                </a:lnTo>
                <a:lnTo>
                  <a:pt x="1533" y="3071"/>
                </a:lnTo>
                <a:close/>
              </a:path>
              <a:path w="87629" h="48895">
                <a:moveTo>
                  <a:pt x="1104" y="1417"/>
                </a:moveTo>
                <a:lnTo>
                  <a:pt x="0" y="2882"/>
                </a:lnTo>
                <a:lnTo>
                  <a:pt x="28" y="3035"/>
                </a:lnTo>
                <a:lnTo>
                  <a:pt x="466" y="3327"/>
                </a:lnTo>
                <a:lnTo>
                  <a:pt x="834" y="3657"/>
                </a:lnTo>
                <a:lnTo>
                  <a:pt x="2117" y="3717"/>
                </a:lnTo>
                <a:lnTo>
                  <a:pt x="1533" y="3071"/>
                </a:lnTo>
                <a:lnTo>
                  <a:pt x="1576" y="2882"/>
                </a:lnTo>
                <a:lnTo>
                  <a:pt x="1954" y="2349"/>
                </a:lnTo>
                <a:lnTo>
                  <a:pt x="2110" y="2057"/>
                </a:lnTo>
                <a:lnTo>
                  <a:pt x="2206" y="1803"/>
                </a:lnTo>
                <a:lnTo>
                  <a:pt x="1723" y="1803"/>
                </a:lnTo>
                <a:lnTo>
                  <a:pt x="1547" y="1620"/>
                </a:lnTo>
                <a:lnTo>
                  <a:pt x="1104" y="1417"/>
                </a:lnTo>
                <a:close/>
              </a:path>
              <a:path w="87629" h="48895">
                <a:moveTo>
                  <a:pt x="2206" y="1727"/>
                </a:moveTo>
                <a:lnTo>
                  <a:pt x="2206" y="3251"/>
                </a:lnTo>
                <a:lnTo>
                  <a:pt x="2549" y="3263"/>
                </a:lnTo>
                <a:lnTo>
                  <a:pt x="2968" y="3086"/>
                </a:lnTo>
                <a:lnTo>
                  <a:pt x="3184" y="2882"/>
                </a:lnTo>
                <a:lnTo>
                  <a:pt x="2206" y="1727"/>
                </a:lnTo>
                <a:close/>
              </a:path>
              <a:path w="87629" h="48895">
                <a:moveTo>
                  <a:pt x="3514" y="2489"/>
                </a:moveTo>
                <a:lnTo>
                  <a:pt x="2968" y="3086"/>
                </a:lnTo>
                <a:lnTo>
                  <a:pt x="2549" y="3263"/>
                </a:lnTo>
                <a:lnTo>
                  <a:pt x="2972" y="3263"/>
                </a:lnTo>
                <a:lnTo>
                  <a:pt x="3450" y="2616"/>
                </a:lnTo>
                <a:close/>
              </a:path>
              <a:path w="87629" h="48895">
                <a:moveTo>
                  <a:pt x="2206" y="1879"/>
                </a:moveTo>
                <a:lnTo>
                  <a:pt x="1558" y="3086"/>
                </a:lnTo>
                <a:lnTo>
                  <a:pt x="1850" y="3238"/>
                </a:lnTo>
                <a:lnTo>
                  <a:pt x="2206" y="3251"/>
                </a:lnTo>
                <a:lnTo>
                  <a:pt x="2206" y="1879"/>
                </a:lnTo>
                <a:close/>
              </a:path>
              <a:path w="87629" h="48895">
                <a:moveTo>
                  <a:pt x="1952" y="2349"/>
                </a:moveTo>
                <a:lnTo>
                  <a:pt x="1576" y="2882"/>
                </a:lnTo>
                <a:lnTo>
                  <a:pt x="1558" y="3086"/>
                </a:lnTo>
                <a:lnTo>
                  <a:pt x="1952" y="2349"/>
                </a:lnTo>
                <a:close/>
              </a:path>
              <a:path w="87629" h="48895">
                <a:moveTo>
                  <a:pt x="4733" y="1727"/>
                </a:moveTo>
                <a:lnTo>
                  <a:pt x="2206" y="1727"/>
                </a:lnTo>
                <a:lnTo>
                  <a:pt x="3184" y="2882"/>
                </a:lnTo>
                <a:lnTo>
                  <a:pt x="2295" y="1828"/>
                </a:lnTo>
                <a:lnTo>
                  <a:pt x="4823" y="1828"/>
                </a:lnTo>
                <a:close/>
              </a:path>
              <a:path w="87629" h="48895">
                <a:moveTo>
                  <a:pt x="2295" y="1828"/>
                </a:moveTo>
                <a:lnTo>
                  <a:pt x="3184" y="2882"/>
                </a:lnTo>
                <a:lnTo>
                  <a:pt x="3407" y="2616"/>
                </a:lnTo>
                <a:lnTo>
                  <a:pt x="3420" y="2438"/>
                </a:lnTo>
                <a:lnTo>
                  <a:pt x="2295" y="1828"/>
                </a:lnTo>
                <a:close/>
              </a:path>
              <a:path w="87629" h="48895">
                <a:moveTo>
                  <a:pt x="4823" y="1828"/>
                </a:moveTo>
                <a:lnTo>
                  <a:pt x="2295" y="1828"/>
                </a:lnTo>
                <a:lnTo>
                  <a:pt x="3514" y="2489"/>
                </a:lnTo>
                <a:lnTo>
                  <a:pt x="2968" y="2184"/>
                </a:lnTo>
                <a:lnTo>
                  <a:pt x="5127" y="2184"/>
                </a:lnTo>
                <a:lnTo>
                  <a:pt x="4823" y="1828"/>
                </a:lnTo>
                <a:close/>
              </a:path>
              <a:path w="87629" h="48895">
                <a:moveTo>
                  <a:pt x="2968" y="2184"/>
                </a:moveTo>
                <a:lnTo>
                  <a:pt x="3514" y="2489"/>
                </a:lnTo>
                <a:lnTo>
                  <a:pt x="2968" y="2184"/>
                </a:lnTo>
                <a:close/>
              </a:path>
              <a:path w="87629" h="48895">
                <a:moveTo>
                  <a:pt x="1723" y="595"/>
                </a:moveTo>
                <a:lnTo>
                  <a:pt x="1311" y="1143"/>
                </a:lnTo>
                <a:lnTo>
                  <a:pt x="1275" y="1333"/>
                </a:lnTo>
                <a:lnTo>
                  <a:pt x="1723" y="1803"/>
                </a:lnTo>
                <a:lnTo>
                  <a:pt x="1723" y="595"/>
                </a:lnTo>
                <a:close/>
              </a:path>
              <a:path w="87629" h="48895">
                <a:moveTo>
                  <a:pt x="3344" y="342"/>
                </a:moveTo>
                <a:lnTo>
                  <a:pt x="1914" y="342"/>
                </a:lnTo>
                <a:lnTo>
                  <a:pt x="2099" y="546"/>
                </a:lnTo>
                <a:lnTo>
                  <a:pt x="1814" y="1143"/>
                </a:lnTo>
                <a:lnTo>
                  <a:pt x="1723" y="1803"/>
                </a:lnTo>
                <a:lnTo>
                  <a:pt x="2206" y="1803"/>
                </a:lnTo>
                <a:lnTo>
                  <a:pt x="4733" y="1727"/>
                </a:lnTo>
                <a:lnTo>
                  <a:pt x="3857" y="736"/>
                </a:lnTo>
                <a:lnTo>
                  <a:pt x="3344" y="342"/>
                </a:lnTo>
                <a:close/>
              </a:path>
              <a:path w="87629" h="48895">
                <a:moveTo>
                  <a:pt x="1547" y="1620"/>
                </a:moveTo>
                <a:close/>
              </a:path>
              <a:path w="87629" h="48895">
                <a:moveTo>
                  <a:pt x="1213" y="1272"/>
                </a:moveTo>
                <a:lnTo>
                  <a:pt x="1104" y="1417"/>
                </a:lnTo>
                <a:lnTo>
                  <a:pt x="1547" y="1620"/>
                </a:lnTo>
                <a:lnTo>
                  <a:pt x="1213" y="1272"/>
                </a:lnTo>
                <a:close/>
              </a:path>
              <a:path w="87629" h="48895">
                <a:moveTo>
                  <a:pt x="758" y="800"/>
                </a:moveTo>
                <a:lnTo>
                  <a:pt x="504" y="1143"/>
                </a:lnTo>
                <a:lnTo>
                  <a:pt x="1104" y="1417"/>
                </a:lnTo>
                <a:lnTo>
                  <a:pt x="1088" y="1143"/>
                </a:lnTo>
                <a:lnTo>
                  <a:pt x="758" y="800"/>
                </a:lnTo>
                <a:close/>
              </a:path>
              <a:path w="87629" h="48895">
                <a:moveTo>
                  <a:pt x="1848" y="429"/>
                </a:moveTo>
                <a:lnTo>
                  <a:pt x="1723" y="1333"/>
                </a:lnTo>
                <a:lnTo>
                  <a:pt x="2130" y="482"/>
                </a:lnTo>
                <a:lnTo>
                  <a:pt x="1848" y="429"/>
                </a:lnTo>
                <a:close/>
              </a:path>
              <a:path w="87629" h="48895">
                <a:moveTo>
                  <a:pt x="1418" y="393"/>
                </a:moveTo>
                <a:lnTo>
                  <a:pt x="950" y="595"/>
                </a:lnTo>
                <a:lnTo>
                  <a:pt x="758" y="800"/>
                </a:lnTo>
                <a:lnTo>
                  <a:pt x="1214" y="1270"/>
                </a:lnTo>
                <a:lnTo>
                  <a:pt x="1617" y="736"/>
                </a:lnTo>
                <a:lnTo>
                  <a:pt x="1723" y="406"/>
                </a:lnTo>
                <a:lnTo>
                  <a:pt x="1418" y="393"/>
                </a:lnTo>
                <a:close/>
              </a:path>
              <a:path w="87629" h="48895">
                <a:moveTo>
                  <a:pt x="3057" y="0"/>
                </a:moveTo>
                <a:lnTo>
                  <a:pt x="1507" y="50"/>
                </a:lnTo>
                <a:lnTo>
                  <a:pt x="771" y="546"/>
                </a:lnTo>
                <a:lnTo>
                  <a:pt x="504" y="1143"/>
                </a:lnTo>
                <a:lnTo>
                  <a:pt x="818" y="736"/>
                </a:lnTo>
                <a:lnTo>
                  <a:pt x="950" y="595"/>
                </a:lnTo>
                <a:lnTo>
                  <a:pt x="1418" y="393"/>
                </a:lnTo>
                <a:lnTo>
                  <a:pt x="1875" y="393"/>
                </a:lnTo>
                <a:lnTo>
                  <a:pt x="3344" y="342"/>
                </a:lnTo>
                <a:lnTo>
                  <a:pt x="3057" y="0"/>
                </a:lnTo>
                <a:close/>
              </a:path>
              <a:path w="87629" h="48895">
                <a:moveTo>
                  <a:pt x="1914" y="342"/>
                </a:moveTo>
                <a:lnTo>
                  <a:pt x="2130" y="482"/>
                </a:lnTo>
                <a:lnTo>
                  <a:pt x="1914" y="342"/>
                </a:lnTo>
                <a:close/>
              </a:path>
              <a:path w="87629" h="48895">
                <a:moveTo>
                  <a:pt x="1875" y="393"/>
                </a:moveTo>
                <a:lnTo>
                  <a:pt x="1418" y="393"/>
                </a:lnTo>
                <a:lnTo>
                  <a:pt x="1723" y="406"/>
                </a:lnTo>
                <a:lnTo>
                  <a:pt x="1875" y="393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object 1043"/>
          <p:cNvSpPr/>
          <p:nvPr/>
        </p:nvSpPr>
        <p:spPr>
          <a:xfrm>
            <a:off x="4562538" y="3579317"/>
            <a:ext cx="61594" cy="38735"/>
          </a:xfrm>
          <a:custGeom>
            <a:avLst/>
            <a:gdLst/>
            <a:ahLst/>
            <a:cxnLst/>
            <a:rect l="l" t="t" r="r" b="b"/>
            <a:pathLst>
              <a:path w="61595" h="38735">
                <a:moveTo>
                  <a:pt x="3289" y="0"/>
                </a:moveTo>
                <a:lnTo>
                  <a:pt x="0" y="292"/>
                </a:lnTo>
                <a:lnTo>
                  <a:pt x="1124" y="8923"/>
                </a:lnTo>
                <a:lnTo>
                  <a:pt x="2882" y="16471"/>
                </a:lnTo>
                <a:lnTo>
                  <a:pt x="19126" y="38163"/>
                </a:lnTo>
                <a:lnTo>
                  <a:pt x="29413" y="37985"/>
                </a:lnTo>
                <a:lnTo>
                  <a:pt x="36542" y="36416"/>
                </a:lnTo>
                <a:lnTo>
                  <a:pt x="40135" y="34798"/>
                </a:lnTo>
                <a:lnTo>
                  <a:pt x="20104" y="34798"/>
                </a:lnTo>
                <a:lnTo>
                  <a:pt x="15024" y="32105"/>
                </a:lnTo>
                <a:lnTo>
                  <a:pt x="11023" y="26415"/>
                </a:lnTo>
                <a:lnTo>
                  <a:pt x="8277" y="21561"/>
                </a:lnTo>
                <a:lnTo>
                  <a:pt x="6046" y="15536"/>
                </a:lnTo>
                <a:lnTo>
                  <a:pt x="4370" y="8347"/>
                </a:lnTo>
                <a:lnTo>
                  <a:pt x="3289" y="0"/>
                </a:lnTo>
                <a:close/>
              </a:path>
              <a:path w="61595" h="38735">
                <a:moveTo>
                  <a:pt x="58712" y="13703"/>
                </a:moveTo>
                <a:lnTo>
                  <a:pt x="20104" y="34798"/>
                </a:lnTo>
                <a:lnTo>
                  <a:pt x="40135" y="34798"/>
                </a:lnTo>
                <a:lnTo>
                  <a:pt x="61544" y="15392"/>
                </a:lnTo>
                <a:lnTo>
                  <a:pt x="58712" y="13703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object 1044"/>
          <p:cNvSpPr/>
          <p:nvPr/>
        </p:nvSpPr>
        <p:spPr>
          <a:xfrm>
            <a:off x="4444972" y="3579545"/>
            <a:ext cx="180215" cy="173367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object 1045"/>
          <p:cNvSpPr/>
          <p:nvPr/>
        </p:nvSpPr>
        <p:spPr>
          <a:xfrm>
            <a:off x="4624743" y="3591788"/>
            <a:ext cx="1905" cy="11430"/>
          </a:xfrm>
          <a:custGeom>
            <a:avLst/>
            <a:gdLst/>
            <a:ahLst/>
            <a:cxnLst/>
            <a:rect l="l" t="t" r="r" b="b"/>
            <a:pathLst>
              <a:path w="1904" h="11429">
                <a:moveTo>
                  <a:pt x="1308" y="0"/>
                </a:moveTo>
                <a:lnTo>
                  <a:pt x="939" y="406"/>
                </a:lnTo>
                <a:lnTo>
                  <a:pt x="0" y="1524"/>
                </a:lnTo>
                <a:lnTo>
                  <a:pt x="380" y="8102"/>
                </a:lnTo>
                <a:lnTo>
                  <a:pt x="507" y="11264"/>
                </a:lnTo>
                <a:lnTo>
                  <a:pt x="1308" y="0"/>
                </a:lnTo>
                <a:close/>
              </a:path>
            </a:pathLst>
          </a:custGeom>
          <a:solidFill>
            <a:srgbClr val="7CA6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6" name="object 1046"/>
          <p:cNvSpPr/>
          <p:nvPr/>
        </p:nvSpPr>
        <p:spPr>
          <a:xfrm>
            <a:off x="4707420" y="3487521"/>
            <a:ext cx="156452" cy="78232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object 1047"/>
          <p:cNvSpPr/>
          <p:nvPr/>
        </p:nvSpPr>
        <p:spPr>
          <a:xfrm>
            <a:off x="4828235" y="3398101"/>
            <a:ext cx="66941" cy="141516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8" name="object 1048"/>
          <p:cNvSpPr/>
          <p:nvPr/>
        </p:nvSpPr>
        <p:spPr>
          <a:xfrm>
            <a:off x="4541418" y="3546729"/>
            <a:ext cx="121069" cy="84213"/>
          </a:xfrm>
          <a:prstGeom prst="rect">
            <a:avLst/>
          </a:prstGeom>
          <a:blipFill>
            <a:blip r:embed="rId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object 1049"/>
          <p:cNvSpPr/>
          <p:nvPr/>
        </p:nvSpPr>
        <p:spPr>
          <a:xfrm>
            <a:off x="4623911" y="3549815"/>
            <a:ext cx="35261" cy="75056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object 1050"/>
          <p:cNvSpPr/>
          <p:nvPr/>
        </p:nvSpPr>
        <p:spPr>
          <a:xfrm>
            <a:off x="4653051" y="3508032"/>
            <a:ext cx="68910" cy="50393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1" name="object 1051"/>
          <p:cNvSpPr/>
          <p:nvPr/>
        </p:nvSpPr>
        <p:spPr>
          <a:xfrm>
            <a:off x="5594984" y="3279419"/>
            <a:ext cx="13385" cy="99390"/>
          </a:xfrm>
          <a:prstGeom prst="rect">
            <a:avLst/>
          </a:prstGeom>
          <a:blipFill>
            <a:blip r:embed="rId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object 1052"/>
          <p:cNvSpPr/>
          <p:nvPr/>
        </p:nvSpPr>
        <p:spPr>
          <a:xfrm>
            <a:off x="6769646" y="3797668"/>
            <a:ext cx="46443" cy="4825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object 1053"/>
          <p:cNvSpPr/>
          <p:nvPr/>
        </p:nvSpPr>
        <p:spPr>
          <a:xfrm>
            <a:off x="6761480" y="3653764"/>
            <a:ext cx="106260" cy="114744"/>
          </a:xfrm>
          <a:prstGeom prst="rect">
            <a:avLst/>
          </a:prstGeom>
          <a:blipFill>
            <a:blip r:embed="rId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4" name="object 1054"/>
          <p:cNvSpPr/>
          <p:nvPr/>
        </p:nvSpPr>
        <p:spPr>
          <a:xfrm>
            <a:off x="6817969" y="3405556"/>
            <a:ext cx="53378" cy="140157"/>
          </a:xfrm>
          <a:prstGeom prst="rect">
            <a:avLst/>
          </a:prstGeom>
          <a:blipFill>
            <a:blip r:embed="rId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object 1055"/>
          <p:cNvSpPr/>
          <p:nvPr/>
        </p:nvSpPr>
        <p:spPr>
          <a:xfrm>
            <a:off x="6761480" y="3499231"/>
            <a:ext cx="5892" cy="2222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object 1056"/>
          <p:cNvSpPr/>
          <p:nvPr/>
        </p:nvSpPr>
        <p:spPr>
          <a:xfrm>
            <a:off x="5548706" y="3498342"/>
            <a:ext cx="59664" cy="467423"/>
          </a:xfrm>
          <a:prstGeom prst="rect">
            <a:avLst/>
          </a:prstGeom>
          <a:blipFill>
            <a:blip r:embed="rId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/>
          <p:nvPr/>
        </p:nvSpPr>
        <p:spPr>
          <a:xfrm>
            <a:off x="6096088" y="3922268"/>
            <a:ext cx="83438" cy="99021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object 1058"/>
          <p:cNvSpPr/>
          <p:nvPr/>
        </p:nvSpPr>
        <p:spPr>
          <a:xfrm>
            <a:off x="5608370" y="3814279"/>
            <a:ext cx="490867" cy="207009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object 1059"/>
          <p:cNvSpPr/>
          <p:nvPr/>
        </p:nvSpPr>
        <p:spPr>
          <a:xfrm>
            <a:off x="6015735" y="3852760"/>
            <a:ext cx="92824" cy="150152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object 1060"/>
          <p:cNvSpPr/>
          <p:nvPr/>
        </p:nvSpPr>
        <p:spPr>
          <a:xfrm>
            <a:off x="5608370" y="3819411"/>
            <a:ext cx="306184" cy="201879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object 1061"/>
          <p:cNvSpPr/>
          <p:nvPr/>
        </p:nvSpPr>
        <p:spPr>
          <a:xfrm>
            <a:off x="5968110" y="3859390"/>
            <a:ext cx="186956" cy="154635"/>
          </a:xfrm>
          <a:prstGeom prst="rect">
            <a:avLst/>
          </a:prstGeom>
          <a:blipFill>
            <a:blip r:embed="rId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object 1062"/>
          <p:cNvSpPr/>
          <p:nvPr/>
        </p:nvSpPr>
        <p:spPr>
          <a:xfrm>
            <a:off x="6425082" y="3785133"/>
            <a:ext cx="336397" cy="151129"/>
          </a:xfrm>
          <a:prstGeom prst="rect">
            <a:avLst/>
          </a:prstGeom>
          <a:blipFill>
            <a:blip r:embed="rId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object 1063"/>
          <p:cNvSpPr/>
          <p:nvPr/>
        </p:nvSpPr>
        <p:spPr>
          <a:xfrm>
            <a:off x="6437553" y="3785413"/>
            <a:ext cx="292836" cy="90652"/>
          </a:xfrm>
          <a:prstGeom prst="rect">
            <a:avLst/>
          </a:prstGeom>
          <a:blipFill>
            <a:blip r:embed="rId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4" name="object 1064"/>
          <p:cNvSpPr/>
          <p:nvPr/>
        </p:nvSpPr>
        <p:spPr>
          <a:xfrm>
            <a:off x="6483565" y="3669474"/>
            <a:ext cx="277914" cy="146050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object 1065"/>
          <p:cNvSpPr/>
          <p:nvPr/>
        </p:nvSpPr>
        <p:spPr>
          <a:xfrm>
            <a:off x="6532397" y="3685667"/>
            <a:ext cx="229082" cy="100647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object 1066"/>
          <p:cNvSpPr/>
          <p:nvPr/>
        </p:nvSpPr>
        <p:spPr>
          <a:xfrm>
            <a:off x="5608370" y="3099371"/>
            <a:ext cx="138845" cy="238340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object 1067"/>
          <p:cNvSpPr/>
          <p:nvPr/>
        </p:nvSpPr>
        <p:spPr>
          <a:xfrm>
            <a:off x="6195974" y="3679240"/>
            <a:ext cx="565505" cy="342049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object 1068"/>
          <p:cNvSpPr/>
          <p:nvPr/>
        </p:nvSpPr>
        <p:spPr>
          <a:xfrm>
            <a:off x="6196076" y="3691090"/>
            <a:ext cx="441007" cy="330200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object 1069"/>
          <p:cNvSpPr/>
          <p:nvPr/>
        </p:nvSpPr>
        <p:spPr>
          <a:xfrm>
            <a:off x="6091034" y="3656406"/>
            <a:ext cx="173812" cy="269240"/>
          </a:xfrm>
          <a:prstGeom prst="rect">
            <a:avLst/>
          </a:prstGeom>
          <a:blipFill>
            <a:blip r:embed="rId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object 1070"/>
          <p:cNvSpPr/>
          <p:nvPr/>
        </p:nvSpPr>
        <p:spPr>
          <a:xfrm>
            <a:off x="6094958" y="3769233"/>
            <a:ext cx="115595" cy="66294"/>
          </a:xfrm>
          <a:prstGeom prst="rect">
            <a:avLst/>
          </a:prstGeom>
          <a:blipFill>
            <a:blip r:embed="rId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object 1071"/>
          <p:cNvSpPr/>
          <p:nvPr/>
        </p:nvSpPr>
        <p:spPr>
          <a:xfrm>
            <a:off x="5658739" y="3727526"/>
            <a:ext cx="242277" cy="142494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object 1072"/>
          <p:cNvSpPr/>
          <p:nvPr/>
        </p:nvSpPr>
        <p:spPr>
          <a:xfrm>
            <a:off x="5667463" y="3739578"/>
            <a:ext cx="231660" cy="120370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object 1073"/>
          <p:cNvSpPr/>
          <p:nvPr/>
        </p:nvSpPr>
        <p:spPr>
          <a:xfrm>
            <a:off x="5767070" y="3753180"/>
            <a:ext cx="202171" cy="115608"/>
          </a:xfrm>
          <a:prstGeom prst="rect">
            <a:avLst/>
          </a:prstGeom>
          <a:blipFill>
            <a:blip r:embed="rId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4" name="object 1074"/>
          <p:cNvSpPr/>
          <p:nvPr/>
        </p:nvSpPr>
        <p:spPr>
          <a:xfrm>
            <a:off x="5884036" y="3659619"/>
            <a:ext cx="151523" cy="200520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5" name="object 1075"/>
          <p:cNvSpPr/>
          <p:nvPr/>
        </p:nvSpPr>
        <p:spPr>
          <a:xfrm>
            <a:off x="5784824" y="3662311"/>
            <a:ext cx="185165" cy="167894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object 1076"/>
          <p:cNvSpPr/>
          <p:nvPr/>
        </p:nvSpPr>
        <p:spPr>
          <a:xfrm>
            <a:off x="5608370" y="3633787"/>
            <a:ext cx="131432" cy="196342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object 1077"/>
          <p:cNvSpPr/>
          <p:nvPr/>
        </p:nvSpPr>
        <p:spPr>
          <a:xfrm>
            <a:off x="6064110" y="3645966"/>
            <a:ext cx="199605" cy="239864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object 1078"/>
          <p:cNvSpPr/>
          <p:nvPr/>
        </p:nvSpPr>
        <p:spPr>
          <a:xfrm>
            <a:off x="6046363" y="3662375"/>
            <a:ext cx="145356" cy="135051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object 1079"/>
          <p:cNvSpPr/>
          <p:nvPr/>
        </p:nvSpPr>
        <p:spPr>
          <a:xfrm>
            <a:off x="6046177" y="3661626"/>
            <a:ext cx="143294" cy="160820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object 1080"/>
          <p:cNvSpPr/>
          <p:nvPr/>
        </p:nvSpPr>
        <p:spPr>
          <a:xfrm>
            <a:off x="6411226" y="3796944"/>
            <a:ext cx="38290" cy="14084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object 1081"/>
          <p:cNvSpPr/>
          <p:nvPr/>
        </p:nvSpPr>
        <p:spPr>
          <a:xfrm>
            <a:off x="6355092" y="3569043"/>
            <a:ext cx="204330" cy="238759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object 1082"/>
          <p:cNvSpPr/>
          <p:nvPr/>
        </p:nvSpPr>
        <p:spPr>
          <a:xfrm>
            <a:off x="6357048" y="3586835"/>
            <a:ext cx="193624" cy="216484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object 1083"/>
          <p:cNvSpPr/>
          <p:nvPr/>
        </p:nvSpPr>
        <p:spPr>
          <a:xfrm>
            <a:off x="5810287" y="3660495"/>
            <a:ext cx="160274" cy="148056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object 1084"/>
          <p:cNvSpPr/>
          <p:nvPr/>
        </p:nvSpPr>
        <p:spPr>
          <a:xfrm>
            <a:off x="5608370" y="3652126"/>
            <a:ext cx="268668" cy="176199"/>
          </a:xfrm>
          <a:prstGeom prst="rect">
            <a:avLst/>
          </a:prstGeom>
          <a:blipFill>
            <a:blip r:embed="rId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object 1085"/>
          <p:cNvSpPr/>
          <p:nvPr/>
        </p:nvSpPr>
        <p:spPr>
          <a:xfrm>
            <a:off x="6275298" y="3608209"/>
            <a:ext cx="110299" cy="169506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object 1086"/>
          <p:cNvSpPr/>
          <p:nvPr/>
        </p:nvSpPr>
        <p:spPr>
          <a:xfrm>
            <a:off x="5608370" y="3471646"/>
            <a:ext cx="190080" cy="252729"/>
          </a:xfrm>
          <a:prstGeom prst="rect">
            <a:avLst/>
          </a:prstGeom>
          <a:blipFill>
            <a:blip r:embed="rId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object 1087"/>
          <p:cNvSpPr/>
          <p:nvPr/>
        </p:nvSpPr>
        <p:spPr>
          <a:xfrm>
            <a:off x="5732779" y="3429457"/>
            <a:ext cx="355163" cy="110490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8" name="object 1088"/>
          <p:cNvSpPr/>
          <p:nvPr/>
        </p:nvSpPr>
        <p:spPr>
          <a:xfrm>
            <a:off x="5939447" y="3346907"/>
            <a:ext cx="137998" cy="90170"/>
          </a:xfrm>
          <a:prstGeom prst="rect">
            <a:avLst/>
          </a:prstGeom>
          <a:blipFill>
            <a:blip r:embed="rId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9" name="object 1089"/>
          <p:cNvSpPr/>
          <p:nvPr/>
        </p:nvSpPr>
        <p:spPr>
          <a:xfrm>
            <a:off x="5692406" y="3663365"/>
            <a:ext cx="81394" cy="55625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object 1090"/>
          <p:cNvSpPr/>
          <p:nvPr/>
        </p:nvSpPr>
        <p:spPr>
          <a:xfrm>
            <a:off x="5841898" y="3373704"/>
            <a:ext cx="245071" cy="176529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object 1091"/>
          <p:cNvSpPr/>
          <p:nvPr/>
        </p:nvSpPr>
        <p:spPr>
          <a:xfrm>
            <a:off x="5608370" y="3424478"/>
            <a:ext cx="174688" cy="255422"/>
          </a:xfrm>
          <a:prstGeom prst="rect">
            <a:avLst/>
          </a:prstGeom>
          <a:blipFill>
            <a:blip r:embed="rId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object 1092"/>
          <p:cNvSpPr/>
          <p:nvPr/>
        </p:nvSpPr>
        <p:spPr>
          <a:xfrm>
            <a:off x="5656656" y="3545471"/>
            <a:ext cx="19697" cy="9512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object 1093"/>
          <p:cNvSpPr/>
          <p:nvPr/>
        </p:nvSpPr>
        <p:spPr>
          <a:xfrm>
            <a:off x="5988303" y="3527831"/>
            <a:ext cx="18503" cy="13957"/>
          </a:xfrm>
          <a:prstGeom prst="rect">
            <a:avLst/>
          </a:prstGeom>
          <a:blipFill>
            <a:blip r:embed="rId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object 1094"/>
          <p:cNvSpPr/>
          <p:nvPr/>
        </p:nvSpPr>
        <p:spPr>
          <a:xfrm>
            <a:off x="5746292" y="3436404"/>
            <a:ext cx="115570" cy="90944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object 1095"/>
          <p:cNvSpPr/>
          <p:nvPr/>
        </p:nvSpPr>
        <p:spPr>
          <a:xfrm>
            <a:off x="5953061" y="3361321"/>
            <a:ext cx="130657" cy="105397"/>
          </a:xfrm>
          <a:prstGeom prst="rect">
            <a:avLst/>
          </a:prstGeom>
          <a:blipFill>
            <a:blip r:embed="rId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object 1096"/>
          <p:cNvSpPr/>
          <p:nvPr/>
        </p:nvSpPr>
        <p:spPr>
          <a:xfrm>
            <a:off x="6276797" y="3582873"/>
            <a:ext cx="300850" cy="169443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object 1097"/>
          <p:cNvSpPr/>
          <p:nvPr/>
        </p:nvSpPr>
        <p:spPr>
          <a:xfrm>
            <a:off x="5693905" y="3498227"/>
            <a:ext cx="278663" cy="203200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object 1098"/>
          <p:cNvSpPr/>
          <p:nvPr/>
        </p:nvSpPr>
        <p:spPr>
          <a:xfrm>
            <a:off x="5903048" y="3510927"/>
            <a:ext cx="85445" cy="113029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object 1099"/>
          <p:cNvSpPr/>
          <p:nvPr/>
        </p:nvSpPr>
        <p:spPr>
          <a:xfrm>
            <a:off x="5733732" y="3542677"/>
            <a:ext cx="57899" cy="60959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object 1100"/>
          <p:cNvSpPr/>
          <p:nvPr/>
        </p:nvSpPr>
        <p:spPr>
          <a:xfrm>
            <a:off x="5733376" y="3507778"/>
            <a:ext cx="261213" cy="184150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object 1101"/>
          <p:cNvSpPr/>
          <p:nvPr/>
        </p:nvSpPr>
        <p:spPr>
          <a:xfrm>
            <a:off x="5852363" y="3498405"/>
            <a:ext cx="131648" cy="128270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object 1102"/>
          <p:cNvSpPr/>
          <p:nvPr/>
        </p:nvSpPr>
        <p:spPr>
          <a:xfrm>
            <a:off x="6048286" y="3594532"/>
            <a:ext cx="177981" cy="105956"/>
          </a:xfrm>
          <a:prstGeom prst="rect">
            <a:avLst/>
          </a:prstGeom>
          <a:blipFill>
            <a:blip r:embed="rId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object 1103"/>
          <p:cNvSpPr/>
          <p:nvPr/>
        </p:nvSpPr>
        <p:spPr>
          <a:xfrm>
            <a:off x="6053315" y="3594532"/>
            <a:ext cx="70446" cy="68643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object 1104"/>
          <p:cNvSpPr/>
          <p:nvPr/>
        </p:nvSpPr>
        <p:spPr>
          <a:xfrm>
            <a:off x="6056566" y="3598595"/>
            <a:ext cx="177685" cy="73037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object 1105"/>
          <p:cNvSpPr/>
          <p:nvPr/>
        </p:nvSpPr>
        <p:spPr>
          <a:xfrm>
            <a:off x="5746419" y="3497338"/>
            <a:ext cx="271043" cy="173761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object 1106"/>
          <p:cNvSpPr/>
          <p:nvPr/>
        </p:nvSpPr>
        <p:spPr>
          <a:xfrm>
            <a:off x="6239738" y="3502266"/>
            <a:ext cx="521741" cy="214452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7" name="object 1107"/>
          <p:cNvSpPr/>
          <p:nvPr/>
        </p:nvSpPr>
        <p:spPr>
          <a:xfrm>
            <a:off x="6523545" y="3528136"/>
            <a:ext cx="159639" cy="125933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8" name="object 1108"/>
          <p:cNvSpPr/>
          <p:nvPr/>
        </p:nvSpPr>
        <p:spPr>
          <a:xfrm>
            <a:off x="6519430" y="3576383"/>
            <a:ext cx="117678" cy="75222"/>
          </a:xfrm>
          <a:prstGeom prst="rect">
            <a:avLst/>
          </a:prstGeom>
          <a:blipFill>
            <a:blip r:embed="rId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9" name="object 1109"/>
          <p:cNvSpPr/>
          <p:nvPr/>
        </p:nvSpPr>
        <p:spPr>
          <a:xfrm>
            <a:off x="6384581" y="3456965"/>
            <a:ext cx="176593" cy="194716"/>
          </a:xfrm>
          <a:prstGeom prst="rect">
            <a:avLst/>
          </a:prstGeom>
          <a:blipFill>
            <a:blip r:embed="rId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0" name="object 1110"/>
          <p:cNvSpPr/>
          <p:nvPr/>
        </p:nvSpPr>
        <p:spPr>
          <a:xfrm>
            <a:off x="6189878" y="3508794"/>
            <a:ext cx="109067" cy="130543"/>
          </a:xfrm>
          <a:prstGeom prst="rect">
            <a:avLst/>
          </a:prstGeom>
          <a:blipFill>
            <a:blip r:embed="rId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1" name="object 1111"/>
          <p:cNvSpPr/>
          <p:nvPr/>
        </p:nvSpPr>
        <p:spPr>
          <a:xfrm>
            <a:off x="6683426" y="3522776"/>
            <a:ext cx="78054" cy="82753"/>
          </a:xfrm>
          <a:prstGeom prst="rect">
            <a:avLst/>
          </a:prstGeom>
          <a:blipFill>
            <a:blip r:embed="rId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2" name="object 1112"/>
          <p:cNvSpPr/>
          <p:nvPr/>
        </p:nvSpPr>
        <p:spPr>
          <a:xfrm>
            <a:off x="6112408" y="3444341"/>
            <a:ext cx="183426" cy="161074"/>
          </a:xfrm>
          <a:prstGeom prst="rect">
            <a:avLst/>
          </a:prstGeom>
          <a:blipFill>
            <a:blip r:embed="rId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3" name="object 1113"/>
          <p:cNvSpPr/>
          <p:nvPr/>
        </p:nvSpPr>
        <p:spPr>
          <a:xfrm>
            <a:off x="6190538" y="3444290"/>
            <a:ext cx="113893" cy="64973"/>
          </a:xfrm>
          <a:prstGeom prst="rect">
            <a:avLst/>
          </a:prstGeom>
          <a:blipFill>
            <a:blip r:embed="rId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4" name="object 1114"/>
          <p:cNvSpPr/>
          <p:nvPr/>
        </p:nvSpPr>
        <p:spPr>
          <a:xfrm>
            <a:off x="6064770" y="3596665"/>
            <a:ext cx="10833" cy="5689"/>
          </a:xfrm>
          <a:prstGeom prst="rect">
            <a:avLst/>
          </a:prstGeom>
          <a:blipFill>
            <a:blip r:embed="rId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5" name="object 1115"/>
          <p:cNvSpPr/>
          <p:nvPr/>
        </p:nvSpPr>
        <p:spPr>
          <a:xfrm>
            <a:off x="6471830" y="3424263"/>
            <a:ext cx="207708" cy="148577"/>
          </a:xfrm>
          <a:prstGeom prst="rect">
            <a:avLst/>
          </a:prstGeom>
          <a:blipFill>
            <a:blip r:embed="rId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6" name="object 1116"/>
          <p:cNvSpPr/>
          <p:nvPr/>
        </p:nvSpPr>
        <p:spPr>
          <a:xfrm>
            <a:off x="6002248" y="3463099"/>
            <a:ext cx="287096" cy="139382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7" name="object 1117"/>
          <p:cNvSpPr/>
          <p:nvPr/>
        </p:nvSpPr>
        <p:spPr>
          <a:xfrm>
            <a:off x="5608370" y="3487216"/>
            <a:ext cx="8699" cy="5397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8" name="object 1118"/>
          <p:cNvSpPr/>
          <p:nvPr/>
        </p:nvSpPr>
        <p:spPr>
          <a:xfrm>
            <a:off x="5617070" y="3486975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787" y="0"/>
                </a:moveTo>
                <a:lnTo>
                  <a:pt x="0" y="241"/>
                </a:lnTo>
                <a:lnTo>
                  <a:pt x="0" y="393"/>
                </a:lnTo>
                <a:lnTo>
                  <a:pt x="787" y="0"/>
                </a:lnTo>
                <a:close/>
              </a:path>
            </a:pathLst>
          </a:custGeom>
          <a:solidFill>
            <a:srgbClr val="E6C7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9" name="object 1119"/>
          <p:cNvSpPr/>
          <p:nvPr/>
        </p:nvSpPr>
        <p:spPr>
          <a:xfrm>
            <a:off x="6100914" y="3456279"/>
            <a:ext cx="76911" cy="87782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0" name="object 1120"/>
          <p:cNvSpPr/>
          <p:nvPr/>
        </p:nvSpPr>
        <p:spPr>
          <a:xfrm>
            <a:off x="6281788" y="3285934"/>
            <a:ext cx="620242" cy="271017"/>
          </a:xfrm>
          <a:prstGeom prst="rect">
            <a:avLst/>
          </a:prstGeom>
          <a:blipFill>
            <a:blip r:embed="rId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1" name="object 1121"/>
          <p:cNvSpPr/>
          <p:nvPr/>
        </p:nvSpPr>
        <p:spPr>
          <a:xfrm>
            <a:off x="5548706" y="3388550"/>
            <a:ext cx="201498" cy="64655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2" name="object 1122"/>
          <p:cNvSpPr/>
          <p:nvPr/>
        </p:nvSpPr>
        <p:spPr>
          <a:xfrm>
            <a:off x="6673786" y="3310623"/>
            <a:ext cx="87693" cy="136639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3" name="object 1123"/>
          <p:cNvSpPr/>
          <p:nvPr/>
        </p:nvSpPr>
        <p:spPr>
          <a:xfrm>
            <a:off x="5784240" y="3425126"/>
            <a:ext cx="110642" cy="11976"/>
          </a:xfrm>
          <a:prstGeom prst="rect">
            <a:avLst/>
          </a:prstGeom>
          <a:blipFill>
            <a:blip r:embed="rId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4" name="object 1124"/>
          <p:cNvSpPr/>
          <p:nvPr/>
        </p:nvSpPr>
        <p:spPr>
          <a:xfrm>
            <a:off x="5770575" y="3291078"/>
            <a:ext cx="222529" cy="122681"/>
          </a:xfrm>
          <a:prstGeom prst="rect">
            <a:avLst/>
          </a:prstGeom>
          <a:blipFill>
            <a:blip r:embed="rId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5" name="object 1125"/>
          <p:cNvSpPr/>
          <p:nvPr/>
        </p:nvSpPr>
        <p:spPr>
          <a:xfrm>
            <a:off x="5762396" y="3295002"/>
            <a:ext cx="222592" cy="141376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6" name="object 1126"/>
          <p:cNvSpPr/>
          <p:nvPr/>
        </p:nvSpPr>
        <p:spPr>
          <a:xfrm>
            <a:off x="5815228" y="3302203"/>
            <a:ext cx="111874" cy="123012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7" name="object 1127"/>
          <p:cNvSpPr/>
          <p:nvPr/>
        </p:nvSpPr>
        <p:spPr>
          <a:xfrm>
            <a:off x="6670484" y="3240748"/>
            <a:ext cx="90995" cy="96685"/>
          </a:xfrm>
          <a:prstGeom prst="rect">
            <a:avLst/>
          </a:prstGeom>
          <a:blipFill>
            <a:blip r:embed="rId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8" name="object 1128"/>
          <p:cNvSpPr/>
          <p:nvPr/>
        </p:nvSpPr>
        <p:spPr>
          <a:xfrm>
            <a:off x="6614159" y="3099371"/>
            <a:ext cx="147320" cy="151218"/>
          </a:xfrm>
          <a:prstGeom prst="rect">
            <a:avLst/>
          </a:prstGeom>
          <a:blipFill>
            <a:blip r:embed="rId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9" name="object 1129"/>
          <p:cNvSpPr/>
          <p:nvPr/>
        </p:nvSpPr>
        <p:spPr>
          <a:xfrm>
            <a:off x="5608370" y="3382391"/>
            <a:ext cx="77266" cy="35267"/>
          </a:xfrm>
          <a:prstGeom prst="rect">
            <a:avLst/>
          </a:prstGeom>
          <a:blipFill>
            <a:blip r:embed="rId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0" name="object 1130"/>
          <p:cNvSpPr/>
          <p:nvPr/>
        </p:nvSpPr>
        <p:spPr>
          <a:xfrm>
            <a:off x="5662764" y="3385654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647" y="0"/>
                </a:moveTo>
                <a:lnTo>
                  <a:pt x="0" y="101"/>
                </a:lnTo>
                <a:lnTo>
                  <a:pt x="2324" y="3568"/>
                </a:lnTo>
                <a:lnTo>
                  <a:pt x="2870" y="3238"/>
                </a:lnTo>
                <a:lnTo>
                  <a:pt x="647" y="0"/>
                </a:lnTo>
                <a:close/>
              </a:path>
            </a:pathLst>
          </a:custGeom>
          <a:solidFill>
            <a:srgbClr val="EECF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1" name="object 1131"/>
          <p:cNvSpPr/>
          <p:nvPr/>
        </p:nvSpPr>
        <p:spPr>
          <a:xfrm>
            <a:off x="5665089" y="338922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74" y="0"/>
                </a:lnTo>
              </a:path>
            </a:pathLst>
          </a:custGeom>
          <a:ln w="3175">
            <a:solidFill>
              <a:srgbClr val="DCAA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2" name="object 1132"/>
          <p:cNvSpPr/>
          <p:nvPr/>
        </p:nvSpPr>
        <p:spPr>
          <a:xfrm>
            <a:off x="6612255" y="3310521"/>
            <a:ext cx="64287" cy="96481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3" name="object 1133"/>
          <p:cNvSpPr/>
          <p:nvPr/>
        </p:nvSpPr>
        <p:spPr>
          <a:xfrm>
            <a:off x="6051435" y="3232543"/>
            <a:ext cx="468604" cy="232359"/>
          </a:xfrm>
          <a:prstGeom prst="rect">
            <a:avLst/>
          </a:prstGeom>
          <a:blipFill>
            <a:blip r:embed="rId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4" name="object 1134"/>
          <p:cNvSpPr/>
          <p:nvPr/>
        </p:nvSpPr>
        <p:spPr>
          <a:xfrm>
            <a:off x="6332385" y="340457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117" y="0"/>
                </a:lnTo>
              </a:path>
            </a:pathLst>
          </a:custGeom>
          <a:ln w="3175">
            <a:solidFill>
              <a:srgbClr val="E5C6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5" name="object 1135"/>
          <p:cNvSpPr/>
          <p:nvPr/>
        </p:nvSpPr>
        <p:spPr>
          <a:xfrm>
            <a:off x="6406286" y="3306762"/>
            <a:ext cx="119252" cy="92481"/>
          </a:xfrm>
          <a:prstGeom prst="rect">
            <a:avLst/>
          </a:prstGeom>
          <a:blipFill>
            <a:blip r:embed="rId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6" name="object 1136"/>
          <p:cNvSpPr/>
          <p:nvPr/>
        </p:nvSpPr>
        <p:spPr>
          <a:xfrm>
            <a:off x="6520624" y="3317367"/>
            <a:ext cx="125907" cy="81114"/>
          </a:xfrm>
          <a:prstGeom prst="rect">
            <a:avLst/>
          </a:prstGeom>
          <a:blipFill>
            <a:blip r:embed="rId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7" name="object 1137"/>
          <p:cNvSpPr/>
          <p:nvPr/>
        </p:nvSpPr>
        <p:spPr>
          <a:xfrm>
            <a:off x="6225336" y="3375571"/>
            <a:ext cx="21120" cy="20370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8" name="object 1138"/>
          <p:cNvSpPr/>
          <p:nvPr/>
        </p:nvSpPr>
        <p:spPr>
          <a:xfrm>
            <a:off x="6144001" y="3223171"/>
            <a:ext cx="149648" cy="165023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9" name="object 1139"/>
          <p:cNvSpPr/>
          <p:nvPr/>
        </p:nvSpPr>
        <p:spPr>
          <a:xfrm>
            <a:off x="5608370" y="3202825"/>
            <a:ext cx="154444" cy="217398"/>
          </a:xfrm>
          <a:prstGeom prst="rect">
            <a:avLst/>
          </a:prstGeom>
          <a:blipFill>
            <a:blip r:embed="rId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0" name="object 1140"/>
          <p:cNvSpPr/>
          <p:nvPr/>
        </p:nvSpPr>
        <p:spPr>
          <a:xfrm>
            <a:off x="6244577" y="3270542"/>
            <a:ext cx="131838" cy="106806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1" name="object 1141"/>
          <p:cNvSpPr/>
          <p:nvPr/>
        </p:nvSpPr>
        <p:spPr>
          <a:xfrm>
            <a:off x="5967082" y="3221317"/>
            <a:ext cx="81419" cy="153644"/>
          </a:xfrm>
          <a:prstGeom prst="rect">
            <a:avLst/>
          </a:prstGeom>
          <a:blipFill>
            <a:blip r:embed="rId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2" name="object 1142"/>
          <p:cNvSpPr/>
          <p:nvPr/>
        </p:nvSpPr>
        <p:spPr>
          <a:xfrm>
            <a:off x="6013056" y="3278530"/>
            <a:ext cx="4445" cy="5080"/>
          </a:xfrm>
          <a:custGeom>
            <a:avLst/>
            <a:gdLst/>
            <a:ahLst/>
            <a:cxnLst/>
            <a:rect l="l" t="t" r="r" b="b"/>
            <a:pathLst>
              <a:path w="4445" h="5079">
                <a:moveTo>
                  <a:pt x="888" y="0"/>
                </a:moveTo>
                <a:lnTo>
                  <a:pt x="0" y="4648"/>
                </a:lnTo>
                <a:lnTo>
                  <a:pt x="825" y="4724"/>
                </a:lnTo>
                <a:lnTo>
                  <a:pt x="1968" y="3238"/>
                </a:lnTo>
                <a:lnTo>
                  <a:pt x="3124" y="1778"/>
                </a:lnTo>
                <a:lnTo>
                  <a:pt x="4318" y="342"/>
                </a:lnTo>
                <a:lnTo>
                  <a:pt x="888" y="0"/>
                </a:lnTo>
                <a:close/>
              </a:path>
            </a:pathLst>
          </a:custGeom>
          <a:solidFill>
            <a:srgbClr val="DBA7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3" name="object 1143"/>
          <p:cNvSpPr/>
          <p:nvPr/>
        </p:nvSpPr>
        <p:spPr>
          <a:xfrm>
            <a:off x="5764314" y="3353587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342" y="1130"/>
                </a:moveTo>
                <a:lnTo>
                  <a:pt x="0" y="749"/>
                </a:lnTo>
                <a:lnTo>
                  <a:pt x="1435" y="0"/>
                </a:lnTo>
                <a:lnTo>
                  <a:pt x="342" y="1130"/>
                </a:lnTo>
                <a:close/>
              </a:path>
            </a:pathLst>
          </a:custGeom>
          <a:solidFill>
            <a:srgbClr val="FEFCF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4" name="object 1144"/>
          <p:cNvSpPr/>
          <p:nvPr/>
        </p:nvSpPr>
        <p:spPr>
          <a:xfrm>
            <a:off x="5641035" y="3099371"/>
            <a:ext cx="237947" cy="245706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5" name="object 1145"/>
          <p:cNvSpPr/>
          <p:nvPr/>
        </p:nvSpPr>
        <p:spPr>
          <a:xfrm>
            <a:off x="5700267" y="3154756"/>
            <a:ext cx="142227" cy="185800"/>
          </a:xfrm>
          <a:prstGeom prst="rect">
            <a:avLst/>
          </a:prstGeom>
          <a:blipFill>
            <a:blip r:embed="rId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6" name="object 1146"/>
          <p:cNvSpPr/>
          <p:nvPr/>
        </p:nvSpPr>
        <p:spPr>
          <a:xfrm>
            <a:off x="5927471" y="3219424"/>
            <a:ext cx="93916" cy="105029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7" name="object 1147"/>
          <p:cNvSpPr/>
          <p:nvPr/>
        </p:nvSpPr>
        <p:spPr>
          <a:xfrm>
            <a:off x="6491795" y="3225571"/>
            <a:ext cx="109181" cy="95453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8" name="object 1148"/>
          <p:cNvSpPr/>
          <p:nvPr/>
        </p:nvSpPr>
        <p:spPr>
          <a:xfrm>
            <a:off x="6543561" y="3215271"/>
            <a:ext cx="125754" cy="97777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9" name="object 1149"/>
          <p:cNvSpPr/>
          <p:nvPr/>
        </p:nvSpPr>
        <p:spPr>
          <a:xfrm>
            <a:off x="6240106" y="3222764"/>
            <a:ext cx="192328" cy="146977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0" name="object 1150"/>
          <p:cNvSpPr/>
          <p:nvPr/>
        </p:nvSpPr>
        <p:spPr>
          <a:xfrm>
            <a:off x="6387731" y="3261131"/>
            <a:ext cx="45529" cy="34556"/>
          </a:xfrm>
          <a:prstGeom prst="rect">
            <a:avLst/>
          </a:prstGeom>
          <a:blipFill>
            <a:blip r:embed="rId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1" name="object 1151"/>
          <p:cNvSpPr/>
          <p:nvPr/>
        </p:nvSpPr>
        <p:spPr>
          <a:xfrm>
            <a:off x="6337490" y="3099371"/>
            <a:ext cx="190601" cy="201218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2" name="object 1152"/>
          <p:cNvSpPr/>
          <p:nvPr/>
        </p:nvSpPr>
        <p:spPr>
          <a:xfrm>
            <a:off x="6346456" y="3099371"/>
            <a:ext cx="88366" cy="155079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3" name="object 1153"/>
          <p:cNvSpPr/>
          <p:nvPr/>
        </p:nvSpPr>
        <p:spPr>
          <a:xfrm>
            <a:off x="6065113" y="3166529"/>
            <a:ext cx="131330" cy="100761"/>
          </a:xfrm>
          <a:prstGeom prst="rect">
            <a:avLst/>
          </a:prstGeom>
          <a:blipFill>
            <a:blip r:embed="rId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4" name="object 1154"/>
          <p:cNvSpPr/>
          <p:nvPr/>
        </p:nvSpPr>
        <p:spPr>
          <a:xfrm>
            <a:off x="5798807" y="3177578"/>
            <a:ext cx="175133" cy="86093"/>
          </a:xfrm>
          <a:prstGeom prst="rect">
            <a:avLst/>
          </a:prstGeom>
          <a:blipFill>
            <a:blip r:embed="rId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5" name="object 1155"/>
          <p:cNvSpPr/>
          <p:nvPr/>
        </p:nvSpPr>
        <p:spPr>
          <a:xfrm>
            <a:off x="6128143" y="3099371"/>
            <a:ext cx="240690" cy="145745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6" name="object 1156"/>
          <p:cNvSpPr/>
          <p:nvPr/>
        </p:nvSpPr>
        <p:spPr>
          <a:xfrm>
            <a:off x="6517793" y="3099371"/>
            <a:ext cx="146556" cy="134099"/>
          </a:xfrm>
          <a:prstGeom prst="rect">
            <a:avLst/>
          </a:prstGeom>
          <a:blipFill>
            <a:blip r:embed="rId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7" name="object 1157"/>
          <p:cNvSpPr/>
          <p:nvPr/>
        </p:nvSpPr>
        <p:spPr>
          <a:xfrm>
            <a:off x="5800128" y="3099371"/>
            <a:ext cx="426031" cy="122580"/>
          </a:xfrm>
          <a:prstGeom prst="rect">
            <a:avLst/>
          </a:prstGeom>
          <a:blipFill>
            <a:blip r:embed="rId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8" name="object 1158"/>
          <p:cNvSpPr/>
          <p:nvPr/>
        </p:nvSpPr>
        <p:spPr>
          <a:xfrm>
            <a:off x="6761480" y="3936263"/>
            <a:ext cx="49479" cy="85026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9" name="object 1159"/>
          <p:cNvSpPr/>
          <p:nvPr/>
        </p:nvSpPr>
        <p:spPr>
          <a:xfrm>
            <a:off x="6761480" y="3815524"/>
            <a:ext cx="119761" cy="85458"/>
          </a:xfrm>
          <a:prstGeom prst="rect">
            <a:avLst/>
          </a:prstGeom>
          <a:blipFill>
            <a:blip r:embed="rId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0" name="object 1160"/>
          <p:cNvSpPr/>
          <p:nvPr/>
        </p:nvSpPr>
        <p:spPr>
          <a:xfrm>
            <a:off x="5548706" y="3757054"/>
            <a:ext cx="59664" cy="56222"/>
          </a:xfrm>
          <a:prstGeom prst="rect">
            <a:avLst/>
          </a:prstGeom>
          <a:blipFill>
            <a:blip r:embed="rId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1" name="object 1161"/>
          <p:cNvSpPr/>
          <p:nvPr/>
        </p:nvSpPr>
        <p:spPr>
          <a:xfrm>
            <a:off x="5548706" y="3218993"/>
            <a:ext cx="59664" cy="414794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2" name="object 1162"/>
          <p:cNvSpPr/>
          <p:nvPr/>
        </p:nvSpPr>
        <p:spPr>
          <a:xfrm>
            <a:off x="5593537" y="361322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52" y="0"/>
                </a:moveTo>
                <a:lnTo>
                  <a:pt x="0" y="1193"/>
                </a:lnTo>
                <a:lnTo>
                  <a:pt x="698" y="520"/>
                </a:lnTo>
                <a:lnTo>
                  <a:pt x="152" y="0"/>
                </a:lnTo>
                <a:close/>
              </a:path>
            </a:pathLst>
          </a:custGeom>
          <a:solidFill>
            <a:srgbClr val="92292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3" name="object 1163"/>
          <p:cNvSpPr/>
          <p:nvPr/>
        </p:nvSpPr>
        <p:spPr>
          <a:xfrm>
            <a:off x="6155067" y="3970490"/>
            <a:ext cx="94348" cy="50800"/>
          </a:xfrm>
          <a:prstGeom prst="rect">
            <a:avLst/>
          </a:prstGeom>
          <a:blipFill>
            <a:blip r:embed="rId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4" name="object 1164"/>
          <p:cNvSpPr/>
          <p:nvPr/>
        </p:nvSpPr>
        <p:spPr>
          <a:xfrm>
            <a:off x="5753176" y="3832059"/>
            <a:ext cx="466293" cy="189229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5" name="object 1165"/>
          <p:cNvSpPr/>
          <p:nvPr/>
        </p:nvSpPr>
        <p:spPr>
          <a:xfrm>
            <a:off x="5608370" y="3804818"/>
            <a:ext cx="139788" cy="65658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6" name="object 1166"/>
          <p:cNvSpPr/>
          <p:nvPr/>
        </p:nvSpPr>
        <p:spPr>
          <a:xfrm>
            <a:off x="6140322" y="3782657"/>
            <a:ext cx="74307" cy="46939"/>
          </a:xfrm>
          <a:prstGeom prst="rect">
            <a:avLst/>
          </a:prstGeom>
          <a:blipFill>
            <a:blip r:embed="rId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7" name="object 1167"/>
          <p:cNvSpPr/>
          <p:nvPr/>
        </p:nvSpPr>
        <p:spPr>
          <a:xfrm>
            <a:off x="6125019" y="3655454"/>
            <a:ext cx="180289" cy="128270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8" name="object 1168"/>
          <p:cNvSpPr/>
          <p:nvPr/>
        </p:nvSpPr>
        <p:spPr>
          <a:xfrm>
            <a:off x="5832855" y="3671963"/>
            <a:ext cx="268617" cy="187426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9" name="object 1169"/>
          <p:cNvSpPr/>
          <p:nvPr/>
        </p:nvSpPr>
        <p:spPr>
          <a:xfrm>
            <a:off x="6314185" y="3719106"/>
            <a:ext cx="447293" cy="226796"/>
          </a:xfrm>
          <a:prstGeom prst="rect">
            <a:avLst/>
          </a:prstGeom>
          <a:blipFill>
            <a:blip r:embed="rId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0" name="object 1170"/>
          <p:cNvSpPr/>
          <p:nvPr/>
        </p:nvSpPr>
        <p:spPr>
          <a:xfrm>
            <a:off x="6430759" y="3099803"/>
            <a:ext cx="471271" cy="646874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1" name="object 1171"/>
          <p:cNvSpPr/>
          <p:nvPr/>
        </p:nvSpPr>
        <p:spPr>
          <a:xfrm>
            <a:off x="6523545" y="3429177"/>
            <a:ext cx="237934" cy="238759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2" name="object 1172"/>
          <p:cNvSpPr/>
          <p:nvPr/>
        </p:nvSpPr>
        <p:spPr>
          <a:xfrm>
            <a:off x="6426720" y="3599357"/>
            <a:ext cx="38239" cy="57150"/>
          </a:xfrm>
          <a:prstGeom prst="rect">
            <a:avLst/>
          </a:prstGeom>
          <a:blipFill>
            <a:blip r:embed="rId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3" name="object 1173"/>
          <p:cNvSpPr/>
          <p:nvPr/>
        </p:nvSpPr>
        <p:spPr>
          <a:xfrm>
            <a:off x="6426822" y="3446957"/>
            <a:ext cx="138239" cy="143510"/>
          </a:xfrm>
          <a:prstGeom prst="rect">
            <a:avLst/>
          </a:prstGeom>
          <a:blipFill>
            <a:blip r:embed="rId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4" name="object 1174"/>
          <p:cNvSpPr/>
          <p:nvPr/>
        </p:nvSpPr>
        <p:spPr>
          <a:xfrm>
            <a:off x="6358725" y="3678936"/>
            <a:ext cx="27774" cy="66979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5" name="object 1175"/>
          <p:cNvSpPr/>
          <p:nvPr/>
        </p:nvSpPr>
        <p:spPr>
          <a:xfrm>
            <a:off x="5667578" y="3456063"/>
            <a:ext cx="637882" cy="352082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6" name="object 1176"/>
          <p:cNvSpPr/>
          <p:nvPr/>
        </p:nvSpPr>
        <p:spPr>
          <a:xfrm>
            <a:off x="5608370" y="3498126"/>
            <a:ext cx="9766" cy="6502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7" name="object 1177"/>
          <p:cNvSpPr/>
          <p:nvPr/>
        </p:nvSpPr>
        <p:spPr>
          <a:xfrm>
            <a:off x="6309271" y="3472967"/>
            <a:ext cx="116382" cy="205892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8" name="object 1178"/>
          <p:cNvSpPr/>
          <p:nvPr/>
        </p:nvSpPr>
        <p:spPr>
          <a:xfrm>
            <a:off x="6313335" y="3409543"/>
            <a:ext cx="104355" cy="64795"/>
          </a:xfrm>
          <a:prstGeom prst="rect">
            <a:avLst/>
          </a:prstGeom>
          <a:blipFill>
            <a:blip r:embed="rId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9" name="object 1179"/>
          <p:cNvSpPr/>
          <p:nvPr/>
        </p:nvSpPr>
        <p:spPr>
          <a:xfrm>
            <a:off x="6311925" y="3100044"/>
            <a:ext cx="449554" cy="358140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0" name="object 1180"/>
          <p:cNvSpPr/>
          <p:nvPr/>
        </p:nvSpPr>
        <p:spPr>
          <a:xfrm>
            <a:off x="5608370" y="3430244"/>
            <a:ext cx="261820" cy="65849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1" name="object 1181"/>
          <p:cNvSpPr/>
          <p:nvPr/>
        </p:nvSpPr>
        <p:spPr>
          <a:xfrm>
            <a:off x="5939104" y="3286734"/>
            <a:ext cx="172465" cy="149859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2" name="object 1182"/>
          <p:cNvSpPr/>
          <p:nvPr/>
        </p:nvSpPr>
        <p:spPr>
          <a:xfrm>
            <a:off x="5608370" y="3100044"/>
            <a:ext cx="362877" cy="327660"/>
          </a:xfrm>
          <a:prstGeom prst="rect">
            <a:avLst/>
          </a:prstGeom>
          <a:blipFill>
            <a:blip r:embed="rId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3" name="object 1183"/>
          <p:cNvSpPr/>
          <p:nvPr/>
        </p:nvSpPr>
        <p:spPr>
          <a:xfrm>
            <a:off x="6179248" y="3345154"/>
            <a:ext cx="161963" cy="107950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4" name="object 1184"/>
          <p:cNvSpPr/>
          <p:nvPr/>
        </p:nvSpPr>
        <p:spPr>
          <a:xfrm>
            <a:off x="5811850" y="3868039"/>
            <a:ext cx="8928" cy="6210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5" name="object 1185"/>
          <p:cNvSpPr/>
          <p:nvPr/>
        </p:nvSpPr>
        <p:spPr>
          <a:xfrm>
            <a:off x="5701398" y="3853116"/>
            <a:ext cx="56222" cy="12865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6" name="object 1186"/>
          <p:cNvSpPr/>
          <p:nvPr/>
        </p:nvSpPr>
        <p:spPr>
          <a:xfrm>
            <a:off x="5608370" y="3807460"/>
            <a:ext cx="60375" cy="30124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7" name="object 1187"/>
          <p:cNvSpPr/>
          <p:nvPr/>
        </p:nvSpPr>
        <p:spPr>
          <a:xfrm>
            <a:off x="6335204" y="3525863"/>
            <a:ext cx="61633" cy="89420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8" name="object 1188"/>
          <p:cNvSpPr/>
          <p:nvPr/>
        </p:nvSpPr>
        <p:spPr>
          <a:xfrm>
            <a:off x="5608370" y="3100044"/>
            <a:ext cx="906424" cy="874382"/>
          </a:xfrm>
          <a:prstGeom prst="rect">
            <a:avLst/>
          </a:prstGeom>
          <a:blipFill>
            <a:blip r:embed="rId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9" name="object 1189"/>
          <p:cNvSpPr/>
          <p:nvPr/>
        </p:nvSpPr>
        <p:spPr>
          <a:xfrm>
            <a:off x="6398704" y="3291103"/>
            <a:ext cx="39865" cy="65303"/>
          </a:xfrm>
          <a:prstGeom prst="rect">
            <a:avLst/>
          </a:prstGeom>
          <a:blipFill>
            <a:blip r:embed="rId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0" name="object 1190"/>
          <p:cNvSpPr/>
          <p:nvPr/>
        </p:nvSpPr>
        <p:spPr>
          <a:xfrm>
            <a:off x="6420967" y="3238411"/>
            <a:ext cx="8089" cy="4178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1" name="object 1191"/>
          <p:cNvSpPr/>
          <p:nvPr/>
        </p:nvSpPr>
        <p:spPr>
          <a:xfrm>
            <a:off x="6296304" y="3217596"/>
            <a:ext cx="71120" cy="57416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2" name="object 1192"/>
          <p:cNvSpPr/>
          <p:nvPr/>
        </p:nvSpPr>
        <p:spPr>
          <a:xfrm>
            <a:off x="6602768" y="3873144"/>
            <a:ext cx="41592" cy="11150"/>
          </a:xfrm>
          <a:prstGeom prst="rect">
            <a:avLst/>
          </a:prstGeom>
          <a:blipFill>
            <a:blip r:embed="rId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3" name="object 1193"/>
          <p:cNvSpPr/>
          <p:nvPr/>
        </p:nvSpPr>
        <p:spPr>
          <a:xfrm>
            <a:off x="6485521" y="3870337"/>
            <a:ext cx="35610" cy="13906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4" name="object 1194"/>
          <p:cNvSpPr/>
          <p:nvPr/>
        </p:nvSpPr>
        <p:spPr>
          <a:xfrm>
            <a:off x="5952109" y="3841864"/>
            <a:ext cx="288518" cy="179425"/>
          </a:xfrm>
          <a:prstGeom prst="rect">
            <a:avLst/>
          </a:prstGeom>
          <a:blipFill>
            <a:blip r:embed="rId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5" name="object 1195"/>
          <p:cNvSpPr/>
          <p:nvPr/>
        </p:nvSpPr>
        <p:spPr>
          <a:xfrm>
            <a:off x="5942800" y="3810089"/>
            <a:ext cx="1092" cy="2032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6" name="object 1196"/>
          <p:cNvSpPr/>
          <p:nvPr/>
        </p:nvSpPr>
        <p:spPr>
          <a:xfrm>
            <a:off x="6728815" y="3800424"/>
            <a:ext cx="4127" cy="1181"/>
          </a:xfrm>
          <a:prstGeom prst="rect">
            <a:avLst/>
          </a:prstGeom>
          <a:blipFill>
            <a:blip r:embed="rId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7" name="object 1197"/>
          <p:cNvSpPr/>
          <p:nvPr/>
        </p:nvSpPr>
        <p:spPr>
          <a:xfrm>
            <a:off x="5860694" y="3784282"/>
            <a:ext cx="7505" cy="14490"/>
          </a:xfrm>
          <a:prstGeom prst="rect">
            <a:avLst/>
          </a:prstGeom>
          <a:blipFill>
            <a:blip r:embed="rId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8" name="object 1198"/>
          <p:cNvSpPr/>
          <p:nvPr/>
        </p:nvSpPr>
        <p:spPr>
          <a:xfrm>
            <a:off x="6617487" y="3782860"/>
            <a:ext cx="21831" cy="5448"/>
          </a:xfrm>
          <a:prstGeom prst="rect">
            <a:avLst/>
          </a:prstGeom>
          <a:blipFill>
            <a:blip r:embed="rId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9" name="object 1199"/>
          <p:cNvSpPr/>
          <p:nvPr/>
        </p:nvSpPr>
        <p:spPr>
          <a:xfrm>
            <a:off x="5782436" y="3724948"/>
            <a:ext cx="32689" cy="31724"/>
          </a:xfrm>
          <a:prstGeom prst="rect">
            <a:avLst/>
          </a:prstGeom>
          <a:blipFill>
            <a:blip r:embed="rId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0" name="object 1200"/>
          <p:cNvSpPr/>
          <p:nvPr/>
        </p:nvSpPr>
        <p:spPr>
          <a:xfrm>
            <a:off x="5660923" y="3675062"/>
            <a:ext cx="14833" cy="4851"/>
          </a:xfrm>
          <a:prstGeom prst="rect">
            <a:avLst/>
          </a:prstGeom>
          <a:blipFill>
            <a:blip r:embed="rId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1" name="object 1201"/>
          <p:cNvSpPr/>
          <p:nvPr/>
        </p:nvSpPr>
        <p:spPr>
          <a:xfrm>
            <a:off x="5968530" y="3606241"/>
            <a:ext cx="602068" cy="242557"/>
          </a:xfrm>
          <a:prstGeom prst="rect">
            <a:avLst/>
          </a:prstGeom>
          <a:blipFill>
            <a:blip r:embed="rId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2" name="object 1202"/>
          <p:cNvSpPr/>
          <p:nvPr/>
        </p:nvSpPr>
        <p:spPr>
          <a:xfrm>
            <a:off x="5608370" y="3198749"/>
            <a:ext cx="1116850" cy="501357"/>
          </a:xfrm>
          <a:prstGeom prst="rect">
            <a:avLst/>
          </a:prstGeom>
          <a:blipFill>
            <a:blip r:embed="rId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3" name="object 1203"/>
          <p:cNvSpPr/>
          <p:nvPr/>
        </p:nvSpPr>
        <p:spPr>
          <a:xfrm>
            <a:off x="6133972" y="3238728"/>
            <a:ext cx="8686" cy="51638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4" name="object 1204"/>
          <p:cNvSpPr/>
          <p:nvPr/>
        </p:nvSpPr>
        <p:spPr>
          <a:xfrm>
            <a:off x="6665074" y="3240798"/>
            <a:ext cx="5740" cy="4241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5" name="object 1205"/>
          <p:cNvSpPr/>
          <p:nvPr/>
        </p:nvSpPr>
        <p:spPr>
          <a:xfrm>
            <a:off x="6507378" y="3228441"/>
            <a:ext cx="45250" cy="6807"/>
          </a:xfrm>
          <a:prstGeom prst="rect">
            <a:avLst/>
          </a:prstGeom>
          <a:blipFill>
            <a:blip r:embed="rId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6" name="object 1206"/>
          <p:cNvSpPr/>
          <p:nvPr/>
        </p:nvSpPr>
        <p:spPr>
          <a:xfrm>
            <a:off x="6044844" y="3963365"/>
            <a:ext cx="11694" cy="57924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7" name="object 1207"/>
          <p:cNvSpPr/>
          <p:nvPr/>
        </p:nvSpPr>
        <p:spPr>
          <a:xfrm>
            <a:off x="6158636" y="3918318"/>
            <a:ext cx="54101" cy="51460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8" name="object 1208"/>
          <p:cNvSpPr/>
          <p:nvPr/>
        </p:nvSpPr>
        <p:spPr>
          <a:xfrm>
            <a:off x="5899124" y="3856990"/>
            <a:ext cx="3810" cy="8039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9" name="object 1209"/>
          <p:cNvSpPr/>
          <p:nvPr/>
        </p:nvSpPr>
        <p:spPr>
          <a:xfrm>
            <a:off x="6069088" y="3810723"/>
            <a:ext cx="51282" cy="87185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0" name="object 1210"/>
          <p:cNvSpPr/>
          <p:nvPr/>
        </p:nvSpPr>
        <p:spPr>
          <a:xfrm>
            <a:off x="6196063" y="3793578"/>
            <a:ext cx="13855" cy="21729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1" name="object 1211"/>
          <p:cNvSpPr/>
          <p:nvPr/>
        </p:nvSpPr>
        <p:spPr>
          <a:xfrm>
            <a:off x="6346558" y="3720465"/>
            <a:ext cx="41846" cy="35077"/>
          </a:xfrm>
          <a:prstGeom prst="rect">
            <a:avLst/>
          </a:prstGeom>
          <a:blipFill>
            <a:blip r:embed="rId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2" name="object 1212"/>
          <p:cNvSpPr/>
          <p:nvPr/>
        </p:nvSpPr>
        <p:spPr>
          <a:xfrm>
            <a:off x="5944857" y="3657193"/>
            <a:ext cx="105092" cy="99872"/>
          </a:xfrm>
          <a:prstGeom prst="rect">
            <a:avLst/>
          </a:prstGeom>
          <a:blipFill>
            <a:blip r:embed="rId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3" name="object 1213"/>
          <p:cNvSpPr/>
          <p:nvPr/>
        </p:nvSpPr>
        <p:spPr>
          <a:xfrm>
            <a:off x="5874689" y="3668852"/>
            <a:ext cx="13233" cy="4724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4" name="object 1214"/>
          <p:cNvSpPr/>
          <p:nvPr/>
        </p:nvSpPr>
        <p:spPr>
          <a:xfrm>
            <a:off x="6250013" y="3665435"/>
            <a:ext cx="17818" cy="37249"/>
          </a:xfrm>
          <a:prstGeom prst="rect">
            <a:avLst/>
          </a:prstGeom>
          <a:blipFill>
            <a:blip r:embed="rId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5" name="object 1215"/>
          <p:cNvSpPr/>
          <p:nvPr/>
        </p:nvSpPr>
        <p:spPr>
          <a:xfrm>
            <a:off x="6102019" y="3665334"/>
            <a:ext cx="7962" cy="4889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6" name="object 1216"/>
          <p:cNvSpPr/>
          <p:nvPr/>
        </p:nvSpPr>
        <p:spPr>
          <a:xfrm>
            <a:off x="5742571" y="3658273"/>
            <a:ext cx="5676" cy="5092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7" name="object 1217"/>
          <p:cNvSpPr/>
          <p:nvPr/>
        </p:nvSpPr>
        <p:spPr>
          <a:xfrm>
            <a:off x="6424586" y="3656203"/>
            <a:ext cx="2133" cy="3454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8" name="object 1218"/>
          <p:cNvSpPr/>
          <p:nvPr/>
        </p:nvSpPr>
        <p:spPr>
          <a:xfrm>
            <a:off x="6424180" y="3594443"/>
            <a:ext cx="1460" cy="1181"/>
          </a:xfrm>
          <a:prstGeom prst="rect">
            <a:avLst/>
          </a:prstGeom>
          <a:blipFill>
            <a:blip r:embed="rId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9" name="object 1219"/>
          <p:cNvSpPr/>
          <p:nvPr/>
        </p:nvSpPr>
        <p:spPr>
          <a:xfrm>
            <a:off x="6091758" y="3542868"/>
            <a:ext cx="9651" cy="1143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0" name="object 1220"/>
          <p:cNvSpPr/>
          <p:nvPr/>
        </p:nvSpPr>
        <p:spPr>
          <a:xfrm>
            <a:off x="5986145" y="3538131"/>
            <a:ext cx="25819" cy="38671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1" name="object 1221"/>
          <p:cNvSpPr/>
          <p:nvPr/>
        </p:nvSpPr>
        <p:spPr>
          <a:xfrm>
            <a:off x="5761507" y="3526066"/>
            <a:ext cx="3467" cy="6451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2" name="object 1222"/>
          <p:cNvSpPr/>
          <p:nvPr/>
        </p:nvSpPr>
        <p:spPr>
          <a:xfrm>
            <a:off x="5839701" y="3490798"/>
            <a:ext cx="26809" cy="7429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3" name="object 1223"/>
          <p:cNvSpPr/>
          <p:nvPr/>
        </p:nvSpPr>
        <p:spPr>
          <a:xfrm>
            <a:off x="6447358" y="3439325"/>
            <a:ext cx="12958" cy="8915"/>
          </a:xfrm>
          <a:prstGeom prst="rect">
            <a:avLst/>
          </a:prstGeom>
          <a:blipFill>
            <a:blip r:embed="rId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4" name="object 1224"/>
          <p:cNvSpPr/>
          <p:nvPr/>
        </p:nvSpPr>
        <p:spPr>
          <a:xfrm>
            <a:off x="6083084" y="3439642"/>
            <a:ext cx="123202" cy="92862"/>
          </a:xfrm>
          <a:prstGeom prst="rect">
            <a:avLst/>
          </a:prstGeom>
          <a:blipFill>
            <a:blip r:embed="rId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5" name="object 1225"/>
          <p:cNvSpPr/>
          <p:nvPr/>
        </p:nvSpPr>
        <p:spPr>
          <a:xfrm>
            <a:off x="5655817" y="3389236"/>
            <a:ext cx="46202" cy="69075"/>
          </a:xfrm>
          <a:prstGeom prst="rect">
            <a:avLst/>
          </a:prstGeom>
          <a:blipFill>
            <a:blip r:embed="rId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6" name="object 1226"/>
          <p:cNvSpPr/>
          <p:nvPr/>
        </p:nvSpPr>
        <p:spPr>
          <a:xfrm>
            <a:off x="5977331" y="3369741"/>
            <a:ext cx="2324" cy="3543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7" name="object 1227"/>
          <p:cNvSpPr/>
          <p:nvPr/>
        </p:nvSpPr>
        <p:spPr>
          <a:xfrm>
            <a:off x="5925591" y="3282112"/>
            <a:ext cx="9029" cy="5562"/>
          </a:xfrm>
          <a:prstGeom prst="rect">
            <a:avLst/>
          </a:prstGeom>
          <a:blipFill>
            <a:blip r:embed="rId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8" name="object 1228"/>
          <p:cNvSpPr/>
          <p:nvPr/>
        </p:nvSpPr>
        <p:spPr>
          <a:xfrm>
            <a:off x="6010948" y="3278340"/>
            <a:ext cx="40500" cy="10185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9" name="object 1229"/>
          <p:cNvSpPr/>
          <p:nvPr/>
        </p:nvSpPr>
        <p:spPr>
          <a:xfrm>
            <a:off x="6202108" y="3161550"/>
            <a:ext cx="207505" cy="425043"/>
          </a:xfrm>
          <a:prstGeom prst="rect">
            <a:avLst/>
          </a:prstGeom>
          <a:blipFill>
            <a:blip r:embed="rId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0" name="object 1230"/>
          <p:cNvSpPr/>
          <p:nvPr/>
        </p:nvSpPr>
        <p:spPr>
          <a:xfrm>
            <a:off x="6733488" y="3106128"/>
            <a:ext cx="27990" cy="28384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1" name="object 1231"/>
          <p:cNvSpPr/>
          <p:nvPr/>
        </p:nvSpPr>
        <p:spPr>
          <a:xfrm>
            <a:off x="5548706" y="3099371"/>
            <a:ext cx="1353820" cy="922019"/>
          </a:xfrm>
          <a:custGeom>
            <a:avLst/>
            <a:gdLst/>
            <a:ahLst/>
            <a:cxnLst/>
            <a:rect l="l" t="t" r="r" b="b"/>
            <a:pathLst>
              <a:path w="1353820" h="922020">
                <a:moveTo>
                  <a:pt x="1353324" y="921918"/>
                </a:moveTo>
                <a:lnTo>
                  <a:pt x="0" y="921918"/>
                </a:lnTo>
                <a:lnTo>
                  <a:pt x="0" y="0"/>
                </a:lnTo>
                <a:lnTo>
                  <a:pt x="1353324" y="0"/>
                </a:lnTo>
                <a:lnTo>
                  <a:pt x="1353324" y="921918"/>
                </a:lnTo>
                <a:close/>
              </a:path>
            </a:pathLst>
          </a:custGeom>
          <a:ln w="3175">
            <a:solidFill>
              <a:srgbClr val="BCBEC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2" name="object 1232"/>
          <p:cNvSpPr txBox="1"/>
          <p:nvPr/>
        </p:nvSpPr>
        <p:spPr>
          <a:xfrm>
            <a:off x="2579293" y="2186138"/>
            <a:ext cx="2378710" cy="506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1602105" algn="l"/>
              </a:tabLst>
            </a:pPr>
            <a:r>
              <a:rPr sz="3200" spc="-1045" dirty="0">
                <a:solidFill>
                  <a:srgbClr val="404041"/>
                </a:solidFill>
                <a:latin typeface="Arial"/>
                <a:cs typeface="Arial"/>
              </a:rPr>
              <a:t>BLOOD	</a:t>
            </a:r>
            <a:r>
              <a:rPr sz="3200" spc="-985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endParaRPr sz="3200">
              <a:latin typeface="Arial"/>
              <a:cs typeface="Arial"/>
            </a:endParaRPr>
          </a:p>
        </p:txBody>
      </p:sp>
      <p:sp>
        <p:nvSpPr>
          <p:cNvPr id="1233" name="object 1233"/>
          <p:cNvSpPr txBox="1"/>
          <p:nvPr/>
        </p:nvSpPr>
        <p:spPr>
          <a:xfrm>
            <a:off x="5735558" y="2008338"/>
            <a:ext cx="1059180" cy="861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" algn="ctr">
              <a:lnSpc>
                <a:spcPts val="3320"/>
              </a:lnSpc>
            </a:pPr>
            <a:r>
              <a:rPr sz="3200" spc="-104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endParaRPr sz="3200">
              <a:latin typeface="Arial"/>
              <a:cs typeface="Arial"/>
            </a:endParaRPr>
          </a:p>
          <a:p>
            <a:pPr algn="ctr">
              <a:lnSpc>
                <a:spcPts val="3320"/>
              </a:lnSpc>
            </a:pPr>
            <a:r>
              <a:rPr sz="3200" spc="-950" dirty="0">
                <a:solidFill>
                  <a:srgbClr val="404041"/>
                </a:solidFill>
                <a:latin typeface="Arial"/>
                <a:cs typeface="Arial"/>
              </a:rPr>
              <a:t>VESSELS</a:t>
            </a:r>
            <a:endParaRPr sz="3200">
              <a:latin typeface="Arial"/>
              <a:cs typeface="Arial"/>
            </a:endParaRPr>
          </a:p>
        </p:txBody>
      </p:sp>
      <p:sp>
        <p:nvSpPr>
          <p:cNvPr id="1234" name="object 1234"/>
          <p:cNvSpPr txBox="1"/>
          <p:nvPr/>
        </p:nvSpPr>
        <p:spPr>
          <a:xfrm>
            <a:off x="2579293" y="4908664"/>
            <a:ext cx="141287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00" dirty="0">
                <a:solidFill>
                  <a:srgbClr val="F598A3"/>
                </a:solidFill>
                <a:latin typeface="Arial"/>
                <a:cs typeface="Arial"/>
              </a:rPr>
              <a:t>THE</a:t>
            </a:r>
            <a:r>
              <a:rPr sz="3500" spc="-330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080" dirty="0">
                <a:solidFill>
                  <a:srgbClr val="F598A3"/>
                </a:solidFill>
                <a:latin typeface="Arial"/>
                <a:cs typeface="Arial"/>
              </a:rPr>
              <a:t>HEART</a:t>
            </a:r>
            <a:endParaRPr sz="3500">
              <a:latin typeface="Arial"/>
              <a:cs typeface="Arial"/>
            </a:endParaRPr>
          </a:p>
        </p:txBody>
      </p:sp>
      <p:sp>
        <p:nvSpPr>
          <p:cNvPr id="1235" name="object 1235"/>
          <p:cNvSpPr txBox="1"/>
          <p:nvPr/>
        </p:nvSpPr>
        <p:spPr>
          <a:xfrm>
            <a:off x="2591993" y="5550268"/>
            <a:ext cx="4248150" cy="254000"/>
          </a:xfrm>
          <a:prstGeom prst="rect">
            <a:avLst/>
          </a:prstGeom>
          <a:solidFill>
            <a:srgbClr val="F598A3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15" dirty="0">
                <a:solidFill>
                  <a:srgbClr val="FFFFFF"/>
                </a:solidFill>
                <a:latin typeface="Arial"/>
                <a:cs typeface="Arial"/>
              </a:rPr>
              <a:t>LOCATION                                                                                                                                                           </a:t>
            </a:r>
            <a:r>
              <a:rPr sz="1500" spc="-365" dirty="0">
                <a:solidFill>
                  <a:srgbClr val="FFFFFF"/>
                </a:solidFill>
                <a:latin typeface="Arial"/>
                <a:cs typeface="Arial"/>
              </a:rPr>
              <a:t>&amp;    </a:t>
            </a:r>
            <a:r>
              <a:rPr sz="1500" spc="-3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09" dirty="0">
                <a:solidFill>
                  <a:srgbClr val="FFFFFF"/>
                </a:solidFill>
                <a:latin typeface="Arial"/>
                <a:cs typeface="Arial"/>
              </a:rPr>
              <a:t>FUNCTION</a:t>
            </a:r>
            <a:endParaRPr sz="1500">
              <a:latin typeface="Arial"/>
              <a:cs typeface="Arial"/>
            </a:endParaRPr>
          </a:p>
        </p:txBody>
      </p:sp>
      <p:sp>
        <p:nvSpPr>
          <p:cNvPr id="1236" name="object 1236"/>
          <p:cNvSpPr txBox="1"/>
          <p:nvPr/>
        </p:nvSpPr>
        <p:spPr>
          <a:xfrm>
            <a:off x="2579293" y="5911656"/>
            <a:ext cx="4163060" cy="7092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size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clenched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fist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located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centre of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chest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cavity  tilted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slightly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towards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hand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side,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3.2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shows.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sit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either  side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heart,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rib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cage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sternum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front 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helps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protect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 from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impact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damage.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Simply,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muscular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pump,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forces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containing oxygen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nutrients, around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working</a:t>
            </a:r>
            <a:r>
              <a:rPr sz="900" spc="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tissues.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237" name="object 1237"/>
          <p:cNvSpPr txBox="1"/>
          <p:nvPr/>
        </p:nvSpPr>
        <p:spPr>
          <a:xfrm>
            <a:off x="8267306" y="1837563"/>
            <a:ext cx="2611755" cy="937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1978025" algn="l"/>
              </a:tabLst>
            </a:pPr>
            <a:r>
              <a:rPr sz="6000" spc="-100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r>
              <a:rPr sz="6000" spc="-7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6000" spc="-1225" dirty="0">
                <a:solidFill>
                  <a:srgbClr val="404041"/>
                </a:solidFill>
                <a:latin typeface="Arial"/>
                <a:cs typeface="Arial"/>
              </a:rPr>
              <a:t>x	</a:t>
            </a:r>
            <a:r>
              <a:rPr sz="6000" spc="-100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r>
              <a:rPr sz="6000" spc="-99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6000" spc="-1225" dirty="0">
                <a:solidFill>
                  <a:srgbClr val="404041"/>
                </a:solidFill>
                <a:latin typeface="Arial"/>
                <a:cs typeface="Arial"/>
              </a:rPr>
              <a:t>x</a:t>
            </a:r>
            <a:endParaRPr sz="6000">
              <a:latin typeface="Arial"/>
              <a:cs typeface="Arial"/>
            </a:endParaRPr>
          </a:p>
        </p:txBody>
      </p:sp>
      <p:sp>
        <p:nvSpPr>
          <p:cNvPr id="1238" name="object 1238"/>
          <p:cNvSpPr txBox="1"/>
          <p:nvPr/>
        </p:nvSpPr>
        <p:spPr>
          <a:xfrm>
            <a:off x="9162795" y="1966620"/>
            <a:ext cx="2623820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1896745" algn="l"/>
              </a:tabLst>
            </a:pPr>
            <a:r>
              <a:rPr sz="2800" spc="-880" dirty="0">
                <a:solidFill>
                  <a:srgbClr val="404041"/>
                </a:solidFill>
                <a:latin typeface="Arial"/>
                <a:cs typeface="Arial"/>
              </a:rPr>
              <a:t>UPPER	</a:t>
            </a:r>
            <a:r>
              <a:rPr sz="2800" spc="-965" dirty="0">
                <a:solidFill>
                  <a:srgbClr val="404041"/>
                </a:solidFill>
                <a:latin typeface="Arial"/>
                <a:cs typeface="Arial"/>
              </a:rPr>
              <a:t>LOWER</a:t>
            </a:r>
            <a:endParaRPr sz="2800">
              <a:latin typeface="Arial"/>
              <a:cs typeface="Arial"/>
            </a:endParaRPr>
          </a:p>
        </p:txBody>
      </p:sp>
      <p:sp>
        <p:nvSpPr>
          <p:cNvPr id="1239" name="object 1239"/>
          <p:cNvSpPr txBox="1"/>
          <p:nvPr/>
        </p:nvSpPr>
        <p:spPr>
          <a:xfrm>
            <a:off x="9162795" y="2254905"/>
            <a:ext cx="3151505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1896745" algn="l"/>
              </a:tabLst>
            </a:pPr>
            <a:r>
              <a:rPr sz="2800" spc="-785" dirty="0">
                <a:solidFill>
                  <a:srgbClr val="404041"/>
                </a:solidFill>
                <a:latin typeface="Arial"/>
                <a:cs typeface="Arial"/>
              </a:rPr>
              <a:t>ATRIA	</a:t>
            </a:r>
            <a:r>
              <a:rPr sz="2800" spc="-815" dirty="0">
                <a:solidFill>
                  <a:srgbClr val="404041"/>
                </a:solidFill>
                <a:latin typeface="Arial"/>
                <a:cs typeface="Arial"/>
              </a:rPr>
              <a:t>VENTRICLES</a:t>
            </a:r>
            <a:endParaRPr sz="2800">
              <a:latin typeface="Arial"/>
              <a:cs typeface="Arial"/>
            </a:endParaRPr>
          </a:p>
        </p:txBody>
      </p:sp>
      <p:sp>
        <p:nvSpPr>
          <p:cNvPr id="1240" name="object 1240"/>
          <p:cNvSpPr txBox="1"/>
          <p:nvPr/>
        </p:nvSpPr>
        <p:spPr>
          <a:xfrm>
            <a:off x="8278965" y="2695103"/>
            <a:ext cx="100711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(one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left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&amp;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</a:t>
            </a:r>
            <a:r>
              <a:rPr sz="9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right)</a:t>
            </a:r>
            <a:endParaRPr sz="900">
              <a:latin typeface="Arial"/>
              <a:cs typeface="Arial"/>
            </a:endParaRPr>
          </a:p>
        </p:txBody>
      </p:sp>
      <p:sp>
        <p:nvSpPr>
          <p:cNvPr id="1241" name="object 1241"/>
          <p:cNvSpPr txBox="1"/>
          <p:nvPr/>
        </p:nvSpPr>
        <p:spPr>
          <a:xfrm>
            <a:off x="10271556" y="2695103"/>
            <a:ext cx="10039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(one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left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&amp;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right)</a:t>
            </a:r>
            <a:endParaRPr sz="900">
              <a:latin typeface="Arial"/>
              <a:cs typeface="Arial"/>
            </a:endParaRPr>
          </a:p>
        </p:txBody>
      </p:sp>
      <p:sp>
        <p:nvSpPr>
          <p:cNvPr id="1242" name="object 1242"/>
          <p:cNvSpPr/>
          <p:nvPr/>
        </p:nvSpPr>
        <p:spPr>
          <a:xfrm>
            <a:off x="8368868" y="1886839"/>
            <a:ext cx="1561465" cy="0"/>
          </a:xfrm>
          <a:custGeom>
            <a:avLst/>
            <a:gdLst/>
            <a:ahLst/>
            <a:cxnLst/>
            <a:rect l="l" t="t" r="r" b="b"/>
            <a:pathLst>
              <a:path w="1561465">
                <a:moveTo>
                  <a:pt x="0" y="0"/>
                </a:moveTo>
                <a:lnTo>
                  <a:pt x="1561350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3" name="object 1243"/>
          <p:cNvSpPr/>
          <p:nvPr/>
        </p:nvSpPr>
        <p:spPr>
          <a:xfrm>
            <a:off x="8292706" y="188683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4" name="object 1244"/>
          <p:cNvSpPr/>
          <p:nvPr/>
        </p:nvSpPr>
        <p:spPr>
          <a:xfrm>
            <a:off x="9968306" y="188683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5" name="object 1245"/>
          <p:cNvSpPr/>
          <p:nvPr/>
        </p:nvSpPr>
        <p:spPr>
          <a:xfrm>
            <a:off x="8368868" y="3002838"/>
            <a:ext cx="1561465" cy="0"/>
          </a:xfrm>
          <a:custGeom>
            <a:avLst/>
            <a:gdLst/>
            <a:ahLst/>
            <a:cxnLst/>
            <a:rect l="l" t="t" r="r" b="b"/>
            <a:pathLst>
              <a:path w="1561465">
                <a:moveTo>
                  <a:pt x="0" y="0"/>
                </a:moveTo>
                <a:lnTo>
                  <a:pt x="1561350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6" name="object 1246"/>
          <p:cNvSpPr/>
          <p:nvPr/>
        </p:nvSpPr>
        <p:spPr>
          <a:xfrm>
            <a:off x="8292706" y="300283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7" name="object 1247"/>
          <p:cNvSpPr/>
          <p:nvPr/>
        </p:nvSpPr>
        <p:spPr>
          <a:xfrm>
            <a:off x="9968306" y="300283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8" name="object 1248"/>
          <p:cNvSpPr/>
          <p:nvPr/>
        </p:nvSpPr>
        <p:spPr>
          <a:xfrm>
            <a:off x="10367124" y="1886839"/>
            <a:ext cx="2110105" cy="0"/>
          </a:xfrm>
          <a:custGeom>
            <a:avLst/>
            <a:gdLst/>
            <a:ahLst/>
            <a:cxnLst/>
            <a:rect l="l" t="t" r="r" b="b"/>
            <a:pathLst>
              <a:path w="2110104">
                <a:moveTo>
                  <a:pt x="0" y="0"/>
                </a:moveTo>
                <a:lnTo>
                  <a:pt x="2109812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9" name="object 1249"/>
          <p:cNvSpPr/>
          <p:nvPr/>
        </p:nvSpPr>
        <p:spPr>
          <a:xfrm>
            <a:off x="10290403" y="188683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0" name="object 1250"/>
          <p:cNvSpPr/>
          <p:nvPr/>
        </p:nvSpPr>
        <p:spPr>
          <a:xfrm>
            <a:off x="12515303" y="188683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1" name="object 1251"/>
          <p:cNvSpPr/>
          <p:nvPr/>
        </p:nvSpPr>
        <p:spPr>
          <a:xfrm>
            <a:off x="10367124" y="3002838"/>
            <a:ext cx="2110105" cy="0"/>
          </a:xfrm>
          <a:custGeom>
            <a:avLst/>
            <a:gdLst/>
            <a:ahLst/>
            <a:cxnLst/>
            <a:rect l="l" t="t" r="r" b="b"/>
            <a:pathLst>
              <a:path w="2110104">
                <a:moveTo>
                  <a:pt x="0" y="0"/>
                </a:moveTo>
                <a:lnTo>
                  <a:pt x="2109812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2" name="object 1252"/>
          <p:cNvSpPr/>
          <p:nvPr/>
        </p:nvSpPr>
        <p:spPr>
          <a:xfrm>
            <a:off x="10290403" y="300283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3" name="object 1253"/>
          <p:cNvSpPr/>
          <p:nvPr/>
        </p:nvSpPr>
        <p:spPr>
          <a:xfrm>
            <a:off x="12515303" y="3002838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4" name="object 1254"/>
          <p:cNvSpPr txBox="1"/>
          <p:nvPr/>
        </p:nvSpPr>
        <p:spPr>
          <a:xfrm>
            <a:off x="8267306" y="3138978"/>
            <a:ext cx="4265930" cy="1826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cardiac muscle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looked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section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2)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divided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left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right sides.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side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right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side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deoxygenated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general,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atria receive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 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pump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right atrium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receives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body,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right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pumps  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lungs, 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atrium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receives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pumps 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body.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left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right sides 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separated by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thick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muscular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wall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(called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septum),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prevents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crossing from one side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other.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pumps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to working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tissues,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right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pumps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lungs.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results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being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bigger and strong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than the right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has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push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out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furthest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parts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body.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Inside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heart, 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atrium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ventricles, 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atrioventricular </a:t>
            </a:r>
            <a:r>
              <a:rPr sz="900" spc="-75" dirty="0">
                <a:solidFill>
                  <a:srgbClr val="404041"/>
                </a:solidFill>
                <a:latin typeface="Arial"/>
                <a:cs typeface="Arial"/>
              </a:rPr>
              <a:t>(AV)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valves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prevent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backflow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blood,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atria.</a:t>
            </a:r>
            <a:endParaRPr sz="900">
              <a:latin typeface="Arial"/>
              <a:cs typeface="Arial"/>
            </a:endParaRPr>
          </a:p>
        </p:txBody>
      </p:sp>
      <p:sp>
        <p:nvSpPr>
          <p:cNvPr id="1255" name="object 1255"/>
          <p:cNvSpPr/>
          <p:nvPr/>
        </p:nvSpPr>
        <p:spPr>
          <a:xfrm>
            <a:off x="10930470" y="6996874"/>
            <a:ext cx="450640" cy="539622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6" name="object 1256"/>
          <p:cNvSpPr/>
          <p:nvPr/>
        </p:nvSpPr>
        <p:spPr>
          <a:xfrm>
            <a:off x="10914227" y="6991401"/>
            <a:ext cx="471805" cy="549910"/>
          </a:xfrm>
          <a:custGeom>
            <a:avLst/>
            <a:gdLst/>
            <a:ahLst/>
            <a:cxnLst/>
            <a:rect l="l" t="t" r="r" b="b"/>
            <a:pathLst>
              <a:path w="471804" h="549909">
                <a:moveTo>
                  <a:pt x="300850" y="0"/>
                </a:moveTo>
                <a:lnTo>
                  <a:pt x="0" y="129362"/>
                </a:lnTo>
                <a:lnTo>
                  <a:pt x="9271" y="130936"/>
                </a:lnTo>
                <a:lnTo>
                  <a:pt x="12077" y="132638"/>
                </a:lnTo>
                <a:lnTo>
                  <a:pt x="16662" y="135750"/>
                </a:lnTo>
                <a:lnTo>
                  <a:pt x="18973" y="137490"/>
                </a:lnTo>
                <a:lnTo>
                  <a:pt x="25819" y="142798"/>
                </a:lnTo>
                <a:lnTo>
                  <a:pt x="30099" y="146710"/>
                </a:lnTo>
                <a:lnTo>
                  <a:pt x="34404" y="150596"/>
                </a:lnTo>
                <a:lnTo>
                  <a:pt x="70875" y="187949"/>
                </a:lnTo>
                <a:lnTo>
                  <a:pt x="104266" y="228117"/>
                </a:lnTo>
                <a:lnTo>
                  <a:pt x="134799" y="270469"/>
                </a:lnTo>
                <a:lnTo>
                  <a:pt x="167890" y="331597"/>
                </a:lnTo>
                <a:lnTo>
                  <a:pt x="176428" y="346862"/>
                </a:lnTo>
                <a:lnTo>
                  <a:pt x="215260" y="404882"/>
                </a:lnTo>
                <a:lnTo>
                  <a:pt x="259626" y="458825"/>
                </a:lnTo>
                <a:lnTo>
                  <a:pt x="288289" y="487908"/>
                </a:lnTo>
                <a:lnTo>
                  <a:pt x="309625" y="503567"/>
                </a:lnTo>
                <a:lnTo>
                  <a:pt x="312064" y="505129"/>
                </a:lnTo>
                <a:lnTo>
                  <a:pt x="326185" y="514974"/>
                </a:lnTo>
                <a:lnTo>
                  <a:pt x="339720" y="525735"/>
                </a:lnTo>
                <a:lnTo>
                  <a:pt x="352742" y="537173"/>
                </a:lnTo>
                <a:lnTo>
                  <a:pt x="366026" y="549719"/>
                </a:lnTo>
                <a:lnTo>
                  <a:pt x="427723" y="549744"/>
                </a:lnTo>
                <a:lnTo>
                  <a:pt x="428396" y="549160"/>
                </a:lnTo>
                <a:lnTo>
                  <a:pt x="431953" y="545769"/>
                </a:lnTo>
                <a:lnTo>
                  <a:pt x="368592" y="545769"/>
                </a:lnTo>
                <a:lnTo>
                  <a:pt x="366979" y="545096"/>
                </a:lnTo>
                <a:lnTo>
                  <a:pt x="328944" y="511319"/>
                </a:lnTo>
                <a:lnTo>
                  <a:pt x="309359" y="498195"/>
                </a:lnTo>
                <a:lnTo>
                  <a:pt x="306933" y="496785"/>
                </a:lnTo>
                <a:lnTo>
                  <a:pt x="274835" y="468423"/>
                </a:lnTo>
                <a:lnTo>
                  <a:pt x="240121" y="429624"/>
                </a:lnTo>
                <a:lnTo>
                  <a:pt x="197761" y="374560"/>
                </a:lnTo>
                <a:lnTo>
                  <a:pt x="170065" y="330469"/>
                </a:lnTo>
                <a:lnTo>
                  <a:pt x="162050" y="314769"/>
                </a:lnTo>
                <a:lnTo>
                  <a:pt x="154181" y="299479"/>
                </a:lnTo>
                <a:lnTo>
                  <a:pt x="125688" y="255609"/>
                </a:lnTo>
                <a:lnTo>
                  <a:pt x="93631" y="214324"/>
                </a:lnTo>
                <a:lnTo>
                  <a:pt x="59308" y="174929"/>
                </a:lnTo>
                <a:lnTo>
                  <a:pt x="31407" y="145313"/>
                </a:lnTo>
                <a:lnTo>
                  <a:pt x="27190" y="141300"/>
                </a:lnTo>
                <a:lnTo>
                  <a:pt x="22986" y="137236"/>
                </a:lnTo>
                <a:lnTo>
                  <a:pt x="20866" y="135229"/>
                </a:lnTo>
                <a:lnTo>
                  <a:pt x="18707" y="133248"/>
                </a:lnTo>
                <a:lnTo>
                  <a:pt x="16408" y="131368"/>
                </a:lnTo>
                <a:lnTo>
                  <a:pt x="15227" y="130479"/>
                </a:lnTo>
                <a:lnTo>
                  <a:pt x="14147" y="129552"/>
                </a:lnTo>
                <a:lnTo>
                  <a:pt x="12966" y="128689"/>
                </a:lnTo>
                <a:lnTo>
                  <a:pt x="301402" y="5489"/>
                </a:lnTo>
                <a:lnTo>
                  <a:pt x="300786" y="5333"/>
                </a:lnTo>
                <a:lnTo>
                  <a:pt x="302183" y="5156"/>
                </a:lnTo>
                <a:lnTo>
                  <a:pt x="320620" y="5156"/>
                </a:lnTo>
                <a:lnTo>
                  <a:pt x="318834" y="4454"/>
                </a:lnTo>
                <a:lnTo>
                  <a:pt x="301536" y="126"/>
                </a:lnTo>
                <a:lnTo>
                  <a:pt x="300850" y="0"/>
                </a:lnTo>
                <a:close/>
              </a:path>
              <a:path w="471804" h="549909">
                <a:moveTo>
                  <a:pt x="367876" y="545096"/>
                </a:moveTo>
                <a:lnTo>
                  <a:pt x="366979" y="545096"/>
                </a:lnTo>
                <a:lnTo>
                  <a:pt x="368592" y="545769"/>
                </a:lnTo>
                <a:lnTo>
                  <a:pt x="367876" y="545096"/>
                </a:lnTo>
                <a:close/>
              </a:path>
              <a:path w="471804" h="549909">
                <a:moveTo>
                  <a:pt x="425909" y="545071"/>
                </a:moveTo>
                <a:lnTo>
                  <a:pt x="367876" y="545096"/>
                </a:lnTo>
                <a:lnTo>
                  <a:pt x="368592" y="545769"/>
                </a:lnTo>
                <a:lnTo>
                  <a:pt x="431953" y="545769"/>
                </a:lnTo>
                <a:lnTo>
                  <a:pt x="425297" y="545655"/>
                </a:lnTo>
                <a:lnTo>
                  <a:pt x="425909" y="545071"/>
                </a:lnTo>
                <a:close/>
              </a:path>
              <a:path w="471804" h="549909">
                <a:moveTo>
                  <a:pt x="426847" y="545071"/>
                </a:moveTo>
                <a:lnTo>
                  <a:pt x="425909" y="545071"/>
                </a:lnTo>
                <a:lnTo>
                  <a:pt x="425297" y="545655"/>
                </a:lnTo>
                <a:lnTo>
                  <a:pt x="426847" y="545071"/>
                </a:lnTo>
                <a:close/>
              </a:path>
              <a:path w="471804" h="549909">
                <a:moveTo>
                  <a:pt x="432686" y="545071"/>
                </a:moveTo>
                <a:lnTo>
                  <a:pt x="426847" y="545071"/>
                </a:lnTo>
                <a:lnTo>
                  <a:pt x="425297" y="545655"/>
                </a:lnTo>
                <a:lnTo>
                  <a:pt x="432073" y="545655"/>
                </a:lnTo>
                <a:lnTo>
                  <a:pt x="432686" y="545071"/>
                </a:lnTo>
                <a:close/>
              </a:path>
              <a:path w="471804" h="549909">
                <a:moveTo>
                  <a:pt x="425496" y="358088"/>
                </a:moveTo>
                <a:lnTo>
                  <a:pt x="447269" y="390378"/>
                </a:lnTo>
                <a:lnTo>
                  <a:pt x="462302" y="427102"/>
                </a:lnTo>
                <a:lnTo>
                  <a:pt x="466854" y="466477"/>
                </a:lnTo>
                <a:lnTo>
                  <a:pt x="465359" y="479274"/>
                </a:lnTo>
                <a:lnTo>
                  <a:pt x="451150" y="515787"/>
                </a:lnTo>
                <a:lnTo>
                  <a:pt x="425909" y="545071"/>
                </a:lnTo>
                <a:lnTo>
                  <a:pt x="432686" y="545071"/>
                </a:lnTo>
                <a:lnTo>
                  <a:pt x="461708" y="506221"/>
                </a:lnTo>
                <a:lnTo>
                  <a:pt x="471627" y="466477"/>
                </a:lnTo>
                <a:lnTo>
                  <a:pt x="471525" y="452767"/>
                </a:lnTo>
                <a:lnTo>
                  <a:pt x="462762" y="412843"/>
                </a:lnTo>
                <a:lnTo>
                  <a:pt x="444674" y="376331"/>
                </a:lnTo>
                <a:lnTo>
                  <a:pt x="431772" y="358254"/>
                </a:lnTo>
                <a:lnTo>
                  <a:pt x="426402" y="358254"/>
                </a:lnTo>
                <a:lnTo>
                  <a:pt x="425496" y="358088"/>
                </a:lnTo>
                <a:close/>
              </a:path>
              <a:path w="471804" h="549909">
                <a:moveTo>
                  <a:pt x="425030" y="357492"/>
                </a:moveTo>
                <a:lnTo>
                  <a:pt x="425496" y="358088"/>
                </a:lnTo>
                <a:lnTo>
                  <a:pt x="426402" y="358254"/>
                </a:lnTo>
                <a:lnTo>
                  <a:pt x="425030" y="357492"/>
                </a:lnTo>
                <a:close/>
              </a:path>
              <a:path w="471804" h="549909">
                <a:moveTo>
                  <a:pt x="431178" y="357492"/>
                </a:moveTo>
                <a:lnTo>
                  <a:pt x="425030" y="357492"/>
                </a:lnTo>
                <a:lnTo>
                  <a:pt x="426402" y="358254"/>
                </a:lnTo>
                <a:lnTo>
                  <a:pt x="431772" y="358254"/>
                </a:lnTo>
                <a:lnTo>
                  <a:pt x="431178" y="357492"/>
                </a:lnTo>
                <a:close/>
              </a:path>
              <a:path w="471804" h="549909">
                <a:moveTo>
                  <a:pt x="347529" y="221871"/>
                </a:moveTo>
                <a:lnTo>
                  <a:pt x="297721" y="233737"/>
                </a:lnTo>
                <a:lnTo>
                  <a:pt x="247434" y="247764"/>
                </a:lnTo>
                <a:lnTo>
                  <a:pt x="210462" y="261381"/>
                </a:lnTo>
                <a:lnTo>
                  <a:pt x="194157" y="279057"/>
                </a:lnTo>
                <a:lnTo>
                  <a:pt x="195859" y="283502"/>
                </a:lnTo>
                <a:lnTo>
                  <a:pt x="197294" y="288239"/>
                </a:lnTo>
                <a:lnTo>
                  <a:pt x="234935" y="319232"/>
                </a:lnTo>
                <a:lnTo>
                  <a:pt x="272224" y="332587"/>
                </a:lnTo>
                <a:lnTo>
                  <a:pt x="291725" y="335546"/>
                </a:lnTo>
                <a:lnTo>
                  <a:pt x="323837" y="340385"/>
                </a:lnTo>
                <a:lnTo>
                  <a:pt x="349514" y="344609"/>
                </a:lnTo>
                <a:lnTo>
                  <a:pt x="425496" y="358088"/>
                </a:lnTo>
                <a:lnTo>
                  <a:pt x="425030" y="357492"/>
                </a:lnTo>
                <a:lnTo>
                  <a:pt x="431178" y="357492"/>
                </a:lnTo>
                <a:lnTo>
                  <a:pt x="428663" y="354266"/>
                </a:lnTo>
                <a:lnTo>
                  <a:pt x="350340" y="339750"/>
                </a:lnTo>
                <a:lnTo>
                  <a:pt x="298843" y="331546"/>
                </a:lnTo>
                <a:lnTo>
                  <a:pt x="285910" y="329785"/>
                </a:lnTo>
                <a:lnTo>
                  <a:pt x="279518" y="328872"/>
                </a:lnTo>
                <a:lnTo>
                  <a:pt x="237230" y="314769"/>
                </a:lnTo>
                <a:lnTo>
                  <a:pt x="206806" y="292252"/>
                </a:lnTo>
                <a:lnTo>
                  <a:pt x="201485" y="286308"/>
                </a:lnTo>
                <a:lnTo>
                  <a:pt x="197357" y="277456"/>
                </a:lnTo>
                <a:lnTo>
                  <a:pt x="202425" y="272414"/>
                </a:lnTo>
                <a:lnTo>
                  <a:pt x="208089" y="267385"/>
                </a:lnTo>
                <a:lnTo>
                  <a:pt x="216674" y="264134"/>
                </a:lnTo>
                <a:lnTo>
                  <a:pt x="224472" y="260997"/>
                </a:lnTo>
                <a:lnTo>
                  <a:pt x="273874" y="245397"/>
                </a:lnTo>
                <a:lnTo>
                  <a:pt x="324251" y="232553"/>
                </a:lnTo>
                <a:lnTo>
                  <a:pt x="350469" y="226542"/>
                </a:lnTo>
                <a:lnTo>
                  <a:pt x="350977" y="225920"/>
                </a:lnTo>
                <a:lnTo>
                  <a:pt x="353531" y="222465"/>
                </a:lnTo>
                <a:lnTo>
                  <a:pt x="347090" y="222465"/>
                </a:lnTo>
                <a:lnTo>
                  <a:pt x="347529" y="221871"/>
                </a:lnTo>
                <a:close/>
              </a:path>
              <a:path w="471804" h="549909">
                <a:moveTo>
                  <a:pt x="348475" y="221653"/>
                </a:moveTo>
                <a:lnTo>
                  <a:pt x="347529" y="221871"/>
                </a:lnTo>
                <a:lnTo>
                  <a:pt x="347090" y="222465"/>
                </a:lnTo>
                <a:lnTo>
                  <a:pt x="348475" y="221653"/>
                </a:lnTo>
                <a:close/>
              </a:path>
              <a:path w="471804" h="549909">
                <a:moveTo>
                  <a:pt x="354132" y="221653"/>
                </a:moveTo>
                <a:lnTo>
                  <a:pt x="348475" y="221653"/>
                </a:lnTo>
                <a:lnTo>
                  <a:pt x="347090" y="222465"/>
                </a:lnTo>
                <a:lnTo>
                  <a:pt x="353531" y="222465"/>
                </a:lnTo>
                <a:lnTo>
                  <a:pt x="354132" y="221653"/>
                </a:lnTo>
                <a:close/>
              </a:path>
              <a:path w="471804" h="549909">
                <a:moveTo>
                  <a:pt x="320620" y="5156"/>
                </a:moveTo>
                <a:lnTo>
                  <a:pt x="302183" y="5156"/>
                </a:lnTo>
                <a:lnTo>
                  <a:pt x="301402" y="5489"/>
                </a:lnTo>
                <a:lnTo>
                  <a:pt x="317212" y="9496"/>
                </a:lnTo>
                <a:lnTo>
                  <a:pt x="333065" y="15784"/>
                </a:lnTo>
                <a:lnTo>
                  <a:pt x="372330" y="47359"/>
                </a:lnTo>
                <a:lnTo>
                  <a:pt x="388391" y="94767"/>
                </a:lnTo>
                <a:lnTo>
                  <a:pt x="388667" y="111932"/>
                </a:lnTo>
                <a:lnTo>
                  <a:pt x="387249" y="129027"/>
                </a:lnTo>
                <a:lnTo>
                  <a:pt x="373455" y="178501"/>
                </a:lnTo>
                <a:lnTo>
                  <a:pt x="347529" y="221871"/>
                </a:lnTo>
                <a:lnTo>
                  <a:pt x="348475" y="221653"/>
                </a:lnTo>
                <a:lnTo>
                  <a:pt x="354132" y="221653"/>
                </a:lnTo>
                <a:lnTo>
                  <a:pt x="361545" y="211626"/>
                </a:lnTo>
                <a:lnTo>
                  <a:pt x="384555" y="164109"/>
                </a:lnTo>
                <a:lnTo>
                  <a:pt x="393967" y="112122"/>
                </a:lnTo>
                <a:lnTo>
                  <a:pt x="393700" y="94475"/>
                </a:lnTo>
                <a:lnTo>
                  <a:pt x="376694" y="44238"/>
                </a:lnTo>
                <a:lnTo>
                  <a:pt x="335387" y="10955"/>
                </a:lnTo>
                <a:lnTo>
                  <a:pt x="320620" y="5156"/>
                </a:lnTo>
                <a:close/>
              </a:path>
              <a:path w="471804" h="549909">
                <a:moveTo>
                  <a:pt x="302183" y="5156"/>
                </a:moveTo>
                <a:lnTo>
                  <a:pt x="300786" y="5333"/>
                </a:lnTo>
                <a:lnTo>
                  <a:pt x="301402" y="5489"/>
                </a:lnTo>
                <a:lnTo>
                  <a:pt x="302183" y="5156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7" name="object 1257"/>
          <p:cNvSpPr/>
          <p:nvPr/>
        </p:nvSpPr>
        <p:spPr>
          <a:xfrm>
            <a:off x="10573194" y="6979831"/>
            <a:ext cx="186512" cy="73558"/>
          </a:xfrm>
          <a:prstGeom prst="rect">
            <a:avLst/>
          </a:prstGeom>
          <a:blipFill>
            <a:blip r:embed="rId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8" name="object 1258"/>
          <p:cNvSpPr/>
          <p:nvPr/>
        </p:nvSpPr>
        <p:spPr>
          <a:xfrm>
            <a:off x="9727247" y="6272911"/>
            <a:ext cx="976376" cy="977252"/>
          </a:xfrm>
          <a:prstGeom prst="rect">
            <a:avLst/>
          </a:prstGeom>
          <a:blipFill>
            <a:blip r:embed="rId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9" name="object 1259"/>
          <p:cNvSpPr/>
          <p:nvPr/>
        </p:nvSpPr>
        <p:spPr>
          <a:xfrm>
            <a:off x="9382848" y="8405050"/>
            <a:ext cx="291477" cy="600214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0" name="object 1260"/>
          <p:cNvSpPr/>
          <p:nvPr/>
        </p:nvSpPr>
        <p:spPr>
          <a:xfrm>
            <a:off x="9375379" y="8370608"/>
            <a:ext cx="304165" cy="647065"/>
          </a:xfrm>
          <a:custGeom>
            <a:avLst/>
            <a:gdLst/>
            <a:ahLst/>
            <a:cxnLst/>
            <a:rect l="l" t="t" r="r" b="b"/>
            <a:pathLst>
              <a:path w="304165" h="647065">
                <a:moveTo>
                  <a:pt x="4700" y="0"/>
                </a:moveTo>
                <a:lnTo>
                  <a:pt x="230" y="355"/>
                </a:lnTo>
                <a:lnTo>
                  <a:pt x="3041" y="46935"/>
                </a:lnTo>
                <a:lnTo>
                  <a:pt x="5493" y="93538"/>
                </a:lnTo>
                <a:lnTo>
                  <a:pt x="7618" y="140157"/>
                </a:lnTo>
                <a:lnTo>
                  <a:pt x="9451" y="186784"/>
                </a:lnTo>
                <a:lnTo>
                  <a:pt x="11025" y="233413"/>
                </a:lnTo>
                <a:lnTo>
                  <a:pt x="12124" y="280025"/>
                </a:lnTo>
                <a:lnTo>
                  <a:pt x="12681" y="320715"/>
                </a:lnTo>
                <a:lnTo>
                  <a:pt x="12666" y="349948"/>
                </a:lnTo>
                <a:lnTo>
                  <a:pt x="11165" y="419744"/>
                </a:lnTo>
                <a:lnTo>
                  <a:pt x="8180" y="466039"/>
                </a:lnTo>
                <a:lnTo>
                  <a:pt x="4446" y="494550"/>
                </a:lnTo>
                <a:lnTo>
                  <a:pt x="3709" y="499237"/>
                </a:lnTo>
                <a:lnTo>
                  <a:pt x="0" y="539209"/>
                </a:lnTo>
                <a:lnTo>
                  <a:pt x="1722" y="554380"/>
                </a:lnTo>
                <a:lnTo>
                  <a:pt x="19028" y="596904"/>
                </a:lnTo>
                <a:lnTo>
                  <a:pt x="53684" y="627113"/>
                </a:lnTo>
                <a:lnTo>
                  <a:pt x="96525" y="642050"/>
                </a:lnTo>
                <a:lnTo>
                  <a:pt x="141047" y="646512"/>
                </a:lnTo>
                <a:lnTo>
                  <a:pt x="155853" y="646426"/>
                </a:lnTo>
                <a:lnTo>
                  <a:pt x="200172" y="642753"/>
                </a:lnTo>
                <a:lnTo>
                  <a:pt x="235274" y="634595"/>
                </a:lnTo>
                <a:lnTo>
                  <a:pt x="141282" y="634595"/>
                </a:lnTo>
                <a:lnTo>
                  <a:pt x="126971" y="634027"/>
                </a:lnTo>
                <a:lnTo>
                  <a:pt x="85096" y="627237"/>
                </a:lnTo>
                <a:lnTo>
                  <a:pt x="47563" y="609571"/>
                </a:lnTo>
                <a:lnTo>
                  <a:pt x="21312" y="578535"/>
                </a:lnTo>
                <a:lnTo>
                  <a:pt x="11207" y="538586"/>
                </a:lnTo>
                <a:lnTo>
                  <a:pt x="11182" y="524027"/>
                </a:lnTo>
                <a:lnTo>
                  <a:pt x="11393" y="519950"/>
                </a:lnTo>
                <a:lnTo>
                  <a:pt x="11850" y="515289"/>
                </a:lnTo>
                <a:lnTo>
                  <a:pt x="13273" y="506298"/>
                </a:lnTo>
                <a:lnTo>
                  <a:pt x="14581" y="501383"/>
                </a:lnTo>
                <a:lnTo>
                  <a:pt x="15330" y="496443"/>
                </a:lnTo>
                <a:lnTo>
                  <a:pt x="21180" y="437759"/>
                </a:lnTo>
                <a:lnTo>
                  <a:pt x="22723" y="380683"/>
                </a:lnTo>
                <a:lnTo>
                  <a:pt x="22734" y="349948"/>
                </a:lnTo>
                <a:lnTo>
                  <a:pt x="22367" y="320715"/>
                </a:lnTo>
                <a:lnTo>
                  <a:pt x="20814" y="262292"/>
                </a:lnTo>
                <a:lnTo>
                  <a:pt x="17529" y="186419"/>
                </a:lnTo>
                <a:lnTo>
                  <a:pt x="14876" y="139777"/>
                </a:lnTo>
                <a:lnTo>
                  <a:pt x="11813" y="93163"/>
                </a:lnTo>
                <a:lnTo>
                  <a:pt x="8401" y="46572"/>
                </a:lnTo>
                <a:lnTo>
                  <a:pt x="4700" y="0"/>
                </a:lnTo>
                <a:close/>
              </a:path>
              <a:path w="304165" h="647065">
                <a:moveTo>
                  <a:pt x="304001" y="356298"/>
                </a:moveTo>
                <a:lnTo>
                  <a:pt x="299505" y="356298"/>
                </a:lnTo>
                <a:lnTo>
                  <a:pt x="298950" y="380683"/>
                </a:lnTo>
                <a:lnTo>
                  <a:pt x="298146" y="408466"/>
                </a:lnTo>
                <a:lnTo>
                  <a:pt x="296732" y="453644"/>
                </a:lnTo>
                <a:lnTo>
                  <a:pt x="293539" y="550265"/>
                </a:lnTo>
                <a:lnTo>
                  <a:pt x="293600" y="551421"/>
                </a:lnTo>
                <a:lnTo>
                  <a:pt x="294194" y="558229"/>
                </a:lnTo>
                <a:lnTo>
                  <a:pt x="293897" y="565156"/>
                </a:lnTo>
                <a:lnTo>
                  <a:pt x="292759" y="572016"/>
                </a:lnTo>
                <a:lnTo>
                  <a:pt x="265110" y="609915"/>
                </a:lnTo>
                <a:lnTo>
                  <a:pt x="226506" y="626148"/>
                </a:lnTo>
                <a:lnTo>
                  <a:pt x="184343" y="633200"/>
                </a:lnTo>
                <a:lnTo>
                  <a:pt x="141282" y="634595"/>
                </a:lnTo>
                <a:lnTo>
                  <a:pt x="235307" y="634583"/>
                </a:lnTo>
                <a:lnTo>
                  <a:pt x="270347" y="617378"/>
                </a:lnTo>
                <a:lnTo>
                  <a:pt x="297260" y="580688"/>
                </a:lnTo>
                <a:lnTo>
                  <a:pt x="299601" y="565156"/>
                </a:lnTo>
                <a:lnTo>
                  <a:pt x="297985" y="550748"/>
                </a:lnTo>
                <a:lnTo>
                  <a:pt x="298028" y="550265"/>
                </a:lnTo>
                <a:lnTo>
                  <a:pt x="301224" y="453504"/>
                </a:lnTo>
                <a:lnTo>
                  <a:pt x="302757" y="404872"/>
                </a:lnTo>
                <a:lnTo>
                  <a:pt x="303482" y="379198"/>
                </a:lnTo>
                <a:lnTo>
                  <a:pt x="304001" y="356298"/>
                </a:lnTo>
                <a:close/>
              </a:path>
              <a:path w="304165" h="647065">
                <a:moveTo>
                  <a:pt x="298028" y="550265"/>
                </a:moveTo>
                <a:lnTo>
                  <a:pt x="298007" y="550913"/>
                </a:lnTo>
                <a:lnTo>
                  <a:pt x="298028" y="550265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1" name="object 1261"/>
          <p:cNvSpPr/>
          <p:nvPr/>
        </p:nvSpPr>
        <p:spPr>
          <a:xfrm>
            <a:off x="9229928" y="7045769"/>
            <a:ext cx="2424162" cy="2184400"/>
          </a:xfrm>
          <a:prstGeom prst="rect">
            <a:avLst/>
          </a:prstGeom>
          <a:blipFill>
            <a:blip r:embed="rId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2" name="object 1262"/>
          <p:cNvSpPr/>
          <p:nvPr/>
        </p:nvSpPr>
        <p:spPr>
          <a:xfrm>
            <a:off x="10936338" y="7127811"/>
            <a:ext cx="156082" cy="208165"/>
          </a:xfrm>
          <a:prstGeom prst="rect">
            <a:avLst/>
          </a:prstGeom>
          <a:blipFill>
            <a:blip r:embed="rId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3" name="object 1263"/>
          <p:cNvSpPr/>
          <p:nvPr/>
        </p:nvSpPr>
        <p:spPr>
          <a:xfrm>
            <a:off x="10914227" y="7118019"/>
            <a:ext cx="372541" cy="423100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4" name="object 1264"/>
          <p:cNvSpPr/>
          <p:nvPr/>
        </p:nvSpPr>
        <p:spPr>
          <a:xfrm>
            <a:off x="10624528" y="7043788"/>
            <a:ext cx="83794" cy="6286"/>
          </a:xfrm>
          <a:prstGeom prst="rect">
            <a:avLst/>
          </a:prstGeom>
          <a:blipFill>
            <a:blip r:embed="rId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5" name="object 1265"/>
          <p:cNvSpPr/>
          <p:nvPr/>
        </p:nvSpPr>
        <p:spPr>
          <a:xfrm>
            <a:off x="9723449" y="7316190"/>
            <a:ext cx="15532" cy="58508"/>
          </a:xfrm>
          <a:prstGeom prst="rect">
            <a:avLst/>
          </a:prstGeom>
          <a:blipFill>
            <a:blip r:embed="rId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6" name="object 1266"/>
          <p:cNvSpPr/>
          <p:nvPr/>
        </p:nvSpPr>
        <p:spPr>
          <a:xfrm>
            <a:off x="9573132" y="8603157"/>
            <a:ext cx="104000" cy="123761"/>
          </a:xfrm>
          <a:prstGeom prst="rect">
            <a:avLst/>
          </a:prstGeom>
          <a:blipFill>
            <a:blip r:embed="rId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7" name="object 1267"/>
          <p:cNvSpPr/>
          <p:nvPr/>
        </p:nvSpPr>
        <p:spPr>
          <a:xfrm>
            <a:off x="9380346" y="8373757"/>
            <a:ext cx="28117" cy="33464"/>
          </a:xfrm>
          <a:prstGeom prst="rect">
            <a:avLst/>
          </a:prstGeom>
          <a:blipFill>
            <a:blip r:embed="rId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8" name="object 1268"/>
          <p:cNvSpPr/>
          <p:nvPr/>
        </p:nvSpPr>
        <p:spPr>
          <a:xfrm>
            <a:off x="9375609" y="8370608"/>
            <a:ext cx="303771" cy="359765"/>
          </a:xfrm>
          <a:prstGeom prst="rect">
            <a:avLst/>
          </a:prstGeom>
          <a:blipFill>
            <a:blip r:embed="rId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9" name="object 1269"/>
          <p:cNvSpPr/>
          <p:nvPr/>
        </p:nvSpPr>
        <p:spPr>
          <a:xfrm>
            <a:off x="9314505" y="7258622"/>
            <a:ext cx="1931942" cy="1752600"/>
          </a:xfrm>
          <a:prstGeom prst="rect">
            <a:avLst/>
          </a:prstGeom>
          <a:blipFill>
            <a:blip r:embed="rId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0" name="object 1270"/>
          <p:cNvSpPr/>
          <p:nvPr/>
        </p:nvSpPr>
        <p:spPr>
          <a:xfrm>
            <a:off x="9217799" y="7044696"/>
            <a:ext cx="2459355" cy="2209800"/>
          </a:xfrm>
          <a:custGeom>
            <a:avLst/>
            <a:gdLst/>
            <a:ahLst/>
            <a:cxnLst/>
            <a:rect l="l" t="t" r="r" b="b"/>
            <a:pathLst>
              <a:path w="2459354" h="2209800">
                <a:moveTo>
                  <a:pt x="2088819" y="508000"/>
                </a:moveTo>
                <a:lnTo>
                  <a:pt x="2085644" y="508000"/>
                </a:lnTo>
                <a:lnTo>
                  <a:pt x="2118983" y="558800"/>
                </a:lnTo>
                <a:lnTo>
                  <a:pt x="2150792" y="596900"/>
                </a:lnTo>
                <a:lnTo>
                  <a:pt x="2181020" y="647700"/>
                </a:lnTo>
                <a:lnTo>
                  <a:pt x="2209617" y="685800"/>
                </a:lnTo>
                <a:lnTo>
                  <a:pt x="2236533" y="736600"/>
                </a:lnTo>
                <a:lnTo>
                  <a:pt x="2261717" y="787400"/>
                </a:lnTo>
                <a:lnTo>
                  <a:pt x="2285155" y="825500"/>
                </a:lnTo>
                <a:lnTo>
                  <a:pt x="2306956" y="876300"/>
                </a:lnTo>
                <a:lnTo>
                  <a:pt x="2327103" y="927100"/>
                </a:lnTo>
                <a:lnTo>
                  <a:pt x="2345578" y="977900"/>
                </a:lnTo>
                <a:lnTo>
                  <a:pt x="2362362" y="1028700"/>
                </a:lnTo>
                <a:lnTo>
                  <a:pt x="2377439" y="1079500"/>
                </a:lnTo>
                <a:lnTo>
                  <a:pt x="2390802" y="1130300"/>
                </a:lnTo>
                <a:lnTo>
                  <a:pt x="2402491" y="1181100"/>
                </a:lnTo>
                <a:lnTo>
                  <a:pt x="2412487" y="1244600"/>
                </a:lnTo>
                <a:lnTo>
                  <a:pt x="2420769" y="1295400"/>
                </a:lnTo>
                <a:lnTo>
                  <a:pt x="2427318" y="1346200"/>
                </a:lnTo>
                <a:lnTo>
                  <a:pt x="2432113" y="1397000"/>
                </a:lnTo>
                <a:lnTo>
                  <a:pt x="2434657" y="1435100"/>
                </a:lnTo>
                <a:lnTo>
                  <a:pt x="2436131" y="1473200"/>
                </a:lnTo>
                <a:lnTo>
                  <a:pt x="2436297" y="1524000"/>
                </a:lnTo>
                <a:lnTo>
                  <a:pt x="2434920" y="1562100"/>
                </a:lnTo>
                <a:lnTo>
                  <a:pt x="2433336" y="1600200"/>
                </a:lnTo>
                <a:lnTo>
                  <a:pt x="2430375" y="1638300"/>
                </a:lnTo>
                <a:lnTo>
                  <a:pt x="2425920" y="1676400"/>
                </a:lnTo>
                <a:lnTo>
                  <a:pt x="2419857" y="1714500"/>
                </a:lnTo>
                <a:lnTo>
                  <a:pt x="2412017" y="1752600"/>
                </a:lnTo>
                <a:lnTo>
                  <a:pt x="2402274" y="1790700"/>
                </a:lnTo>
                <a:lnTo>
                  <a:pt x="2390465" y="1828800"/>
                </a:lnTo>
                <a:lnTo>
                  <a:pt x="2376424" y="1866900"/>
                </a:lnTo>
                <a:lnTo>
                  <a:pt x="2360063" y="1905000"/>
                </a:lnTo>
                <a:lnTo>
                  <a:pt x="2341245" y="1943100"/>
                </a:lnTo>
                <a:lnTo>
                  <a:pt x="2319931" y="1968500"/>
                </a:lnTo>
                <a:lnTo>
                  <a:pt x="2296083" y="2006600"/>
                </a:lnTo>
                <a:lnTo>
                  <a:pt x="2241111" y="2057400"/>
                </a:lnTo>
                <a:lnTo>
                  <a:pt x="2210326" y="2082800"/>
                </a:lnTo>
                <a:lnTo>
                  <a:pt x="2177643" y="2108200"/>
                </a:lnTo>
                <a:lnTo>
                  <a:pt x="2143255" y="2120900"/>
                </a:lnTo>
                <a:lnTo>
                  <a:pt x="2107449" y="2146300"/>
                </a:lnTo>
                <a:lnTo>
                  <a:pt x="2032596" y="2171700"/>
                </a:lnTo>
                <a:lnTo>
                  <a:pt x="1980998" y="2184400"/>
                </a:lnTo>
                <a:lnTo>
                  <a:pt x="1928637" y="2184400"/>
                </a:lnTo>
                <a:lnTo>
                  <a:pt x="1875777" y="2197100"/>
                </a:lnTo>
                <a:lnTo>
                  <a:pt x="1673143" y="2197100"/>
                </a:lnTo>
                <a:lnTo>
                  <a:pt x="1713458" y="2209800"/>
                </a:lnTo>
                <a:lnTo>
                  <a:pt x="1985393" y="2209800"/>
                </a:lnTo>
                <a:lnTo>
                  <a:pt x="2038972" y="2197100"/>
                </a:lnTo>
                <a:lnTo>
                  <a:pt x="2117105" y="2171700"/>
                </a:lnTo>
                <a:lnTo>
                  <a:pt x="2154661" y="2146300"/>
                </a:lnTo>
                <a:lnTo>
                  <a:pt x="2190838" y="2133600"/>
                </a:lnTo>
                <a:lnTo>
                  <a:pt x="2225314" y="2108200"/>
                </a:lnTo>
                <a:lnTo>
                  <a:pt x="2257742" y="2082800"/>
                </a:lnTo>
                <a:lnTo>
                  <a:pt x="2287865" y="2057400"/>
                </a:lnTo>
                <a:lnTo>
                  <a:pt x="2315425" y="2019300"/>
                </a:lnTo>
                <a:lnTo>
                  <a:pt x="2340358" y="1993900"/>
                </a:lnTo>
                <a:lnTo>
                  <a:pt x="2362555" y="1955800"/>
                </a:lnTo>
                <a:lnTo>
                  <a:pt x="2382066" y="1917700"/>
                </a:lnTo>
                <a:lnTo>
                  <a:pt x="2398941" y="1879600"/>
                </a:lnTo>
                <a:lnTo>
                  <a:pt x="2413340" y="1841500"/>
                </a:lnTo>
                <a:lnTo>
                  <a:pt x="2425384" y="1803400"/>
                </a:lnTo>
                <a:lnTo>
                  <a:pt x="2435258" y="1765300"/>
                </a:lnTo>
                <a:lnTo>
                  <a:pt x="2443149" y="1727200"/>
                </a:lnTo>
                <a:lnTo>
                  <a:pt x="2449185" y="1676400"/>
                </a:lnTo>
                <a:lnTo>
                  <a:pt x="2453560" y="1638300"/>
                </a:lnTo>
                <a:lnTo>
                  <a:pt x="2456397" y="1600200"/>
                </a:lnTo>
                <a:lnTo>
                  <a:pt x="2457818" y="1562100"/>
                </a:lnTo>
                <a:lnTo>
                  <a:pt x="2459019" y="1524000"/>
                </a:lnTo>
                <a:lnTo>
                  <a:pt x="2458670" y="1473200"/>
                </a:lnTo>
                <a:lnTo>
                  <a:pt x="2456991" y="1435100"/>
                </a:lnTo>
                <a:lnTo>
                  <a:pt x="2454198" y="1397000"/>
                </a:lnTo>
                <a:lnTo>
                  <a:pt x="2448609" y="1346200"/>
                </a:lnTo>
                <a:lnTo>
                  <a:pt x="2441252" y="1282700"/>
                </a:lnTo>
                <a:lnTo>
                  <a:pt x="2432150" y="1231900"/>
                </a:lnTo>
                <a:lnTo>
                  <a:pt x="2421323" y="1181100"/>
                </a:lnTo>
                <a:lnTo>
                  <a:pt x="2408794" y="1130300"/>
                </a:lnTo>
                <a:lnTo>
                  <a:pt x="2394584" y="1079500"/>
                </a:lnTo>
                <a:lnTo>
                  <a:pt x="2380013" y="1028700"/>
                </a:lnTo>
                <a:lnTo>
                  <a:pt x="2363903" y="977900"/>
                </a:lnTo>
                <a:lnTo>
                  <a:pt x="2346269" y="939800"/>
                </a:lnTo>
                <a:lnTo>
                  <a:pt x="2327125" y="889000"/>
                </a:lnTo>
                <a:lnTo>
                  <a:pt x="2306482" y="838200"/>
                </a:lnTo>
                <a:lnTo>
                  <a:pt x="2284356" y="800100"/>
                </a:lnTo>
                <a:lnTo>
                  <a:pt x="2260759" y="749300"/>
                </a:lnTo>
                <a:lnTo>
                  <a:pt x="2235706" y="711200"/>
                </a:lnTo>
                <a:lnTo>
                  <a:pt x="2209210" y="673100"/>
                </a:lnTo>
                <a:lnTo>
                  <a:pt x="2181283" y="622300"/>
                </a:lnTo>
                <a:lnTo>
                  <a:pt x="2151940" y="584200"/>
                </a:lnTo>
                <a:lnTo>
                  <a:pt x="2121195" y="546100"/>
                </a:lnTo>
                <a:lnTo>
                  <a:pt x="2088819" y="508000"/>
                </a:lnTo>
                <a:close/>
              </a:path>
              <a:path w="2459354" h="2209800">
                <a:moveTo>
                  <a:pt x="362034" y="1574800"/>
                </a:moveTo>
                <a:lnTo>
                  <a:pt x="341223" y="1574800"/>
                </a:lnTo>
                <a:lnTo>
                  <a:pt x="345630" y="1587500"/>
                </a:lnTo>
                <a:lnTo>
                  <a:pt x="350626" y="1600200"/>
                </a:lnTo>
                <a:lnTo>
                  <a:pt x="356162" y="1612900"/>
                </a:lnTo>
                <a:lnTo>
                  <a:pt x="362191" y="1612900"/>
                </a:lnTo>
                <a:lnTo>
                  <a:pt x="368571" y="1625600"/>
                </a:lnTo>
                <a:lnTo>
                  <a:pt x="375153" y="1638300"/>
                </a:lnTo>
                <a:lnTo>
                  <a:pt x="381899" y="1638300"/>
                </a:lnTo>
                <a:lnTo>
                  <a:pt x="388772" y="1651000"/>
                </a:lnTo>
                <a:lnTo>
                  <a:pt x="417287" y="1676400"/>
                </a:lnTo>
                <a:lnTo>
                  <a:pt x="446974" y="1701800"/>
                </a:lnTo>
                <a:lnTo>
                  <a:pt x="477631" y="1727200"/>
                </a:lnTo>
                <a:lnTo>
                  <a:pt x="509054" y="1752600"/>
                </a:lnTo>
                <a:lnTo>
                  <a:pt x="552070" y="1790700"/>
                </a:lnTo>
                <a:lnTo>
                  <a:pt x="596203" y="1816100"/>
                </a:lnTo>
                <a:lnTo>
                  <a:pt x="641391" y="1854200"/>
                </a:lnTo>
                <a:lnTo>
                  <a:pt x="687571" y="1879600"/>
                </a:lnTo>
                <a:lnTo>
                  <a:pt x="782662" y="1930400"/>
                </a:lnTo>
                <a:lnTo>
                  <a:pt x="819223" y="1955800"/>
                </a:lnTo>
                <a:lnTo>
                  <a:pt x="856259" y="1968500"/>
                </a:lnTo>
                <a:lnTo>
                  <a:pt x="1086459" y="2044700"/>
                </a:lnTo>
                <a:lnTo>
                  <a:pt x="1397609" y="2133600"/>
                </a:lnTo>
                <a:lnTo>
                  <a:pt x="1475649" y="2159000"/>
                </a:lnTo>
                <a:lnTo>
                  <a:pt x="1514793" y="2159000"/>
                </a:lnTo>
                <a:lnTo>
                  <a:pt x="1633178" y="2197100"/>
                </a:lnTo>
                <a:lnTo>
                  <a:pt x="1822680" y="2197100"/>
                </a:lnTo>
                <a:lnTo>
                  <a:pt x="1769608" y="2184400"/>
                </a:lnTo>
                <a:lnTo>
                  <a:pt x="1716824" y="2184400"/>
                </a:lnTo>
                <a:lnTo>
                  <a:pt x="1677403" y="2171700"/>
                </a:lnTo>
                <a:lnTo>
                  <a:pt x="1638095" y="2171700"/>
                </a:lnTo>
                <a:lnTo>
                  <a:pt x="1559775" y="2146300"/>
                </a:lnTo>
                <a:lnTo>
                  <a:pt x="1520725" y="2146300"/>
                </a:lnTo>
                <a:lnTo>
                  <a:pt x="1403832" y="2108200"/>
                </a:lnTo>
                <a:lnTo>
                  <a:pt x="1092580" y="2019300"/>
                </a:lnTo>
                <a:lnTo>
                  <a:pt x="1053730" y="2019300"/>
                </a:lnTo>
                <a:lnTo>
                  <a:pt x="939495" y="1981200"/>
                </a:lnTo>
                <a:lnTo>
                  <a:pt x="902149" y="1955800"/>
                </a:lnTo>
                <a:lnTo>
                  <a:pt x="792505" y="1917700"/>
                </a:lnTo>
                <a:lnTo>
                  <a:pt x="698352" y="1866900"/>
                </a:lnTo>
                <a:lnTo>
                  <a:pt x="652586" y="1828800"/>
                </a:lnTo>
                <a:lnTo>
                  <a:pt x="607787" y="1803400"/>
                </a:lnTo>
                <a:lnTo>
                  <a:pt x="564025" y="1778000"/>
                </a:lnTo>
                <a:lnTo>
                  <a:pt x="521373" y="1739900"/>
                </a:lnTo>
                <a:lnTo>
                  <a:pt x="490232" y="1714500"/>
                </a:lnTo>
                <a:lnTo>
                  <a:pt x="459873" y="1689100"/>
                </a:lnTo>
                <a:lnTo>
                  <a:pt x="430561" y="1663700"/>
                </a:lnTo>
                <a:lnTo>
                  <a:pt x="402564" y="1638300"/>
                </a:lnTo>
                <a:lnTo>
                  <a:pt x="395863" y="1625600"/>
                </a:lnTo>
                <a:lnTo>
                  <a:pt x="389331" y="1625600"/>
                </a:lnTo>
                <a:lnTo>
                  <a:pt x="383037" y="1612900"/>
                </a:lnTo>
                <a:lnTo>
                  <a:pt x="377050" y="1600200"/>
                </a:lnTo>
                <a:lnTo>
                  <a:pt x="371559" y="1600200"/>
                </a:lnTo>
                <a:lnTo>
                  <a:pt x="366534" y="1587500"/>
                </a:lnTo>
                <a:lnTo>
                  <a:pt x="362034" y="1574800"/>
                </a:lnTo>
                <a:close/>
              </a:path>
              <a:path w="2459354" h="2209800">
                <a:moveTo>
                  <a:pt x="168682" y="1346200"/>
                </a:moveTo>
                <a:lnTo>
                  <a:pt x="150093" y="1346200"/>
                </a:lnTo>
                <a:lnTo>
                  <a:pt x="164528" y="1371600"/>
                </a:lnTo>
                <a:lnTo>
                  <a:pt x="193166" y="1397000"/>
                </a:lnTo>
                <a:lnTo>
                  <a:pt x="249621" y="1447800"/>
                </a:lnTo>
                <a:lnTo>
                  <a:pt x="276991" y="1485900"/>
                </a:lnTo>
                <a:lnTo>
                  <a:pt x="303237" y="1511300"/>
                </a:lnTo>
                <a:lnTo>
                  <a:pt x="309439" y="1524000"/>
                </a:lnTo>
                <a:lnTo>
                  <a:pt x="315407" y="1524000"/>
                </a:lnTo>
                <a:lnTo>
                  <a:pt x="321018" y="1536700"/>
                </a:lnTo>
                <a:lnTo>
                  <a:pt x="326148" y="1549400"/>
                </a:lnTo>
                <a:lnTo>
                  <a:pt x="332066" y="1549400"/>
                </a:lnTo>
                <a:lnTo>
                  <a:pt x="336511" y="1562100"/>
                </a:lnTo>
                <a:lnTo>
                  <a:pt x="338505" y="1574800"/>
                </a:lnTo>
                <a:lnTo>
                  <a:pt x="358114" y="1574800"/>
                </a:lnTo>
                <a:lnTo>
                  <a:pt x="355701" y="1562100"/>
                </a:lnTo>
                <a:lnTo>
                  <a:pt x="353771" y="1562100"/>
                </a:lnTo>
                <a:lnTo>
                  <a:pt x="348576" y="1549400"/>
                </a:lnTo>
                <a:lnTo>
                  <a:pt x="345262" y="1536700"/>
                </a:lnTo>
                <a:lnTo>
                  <a:pt x="341566" y="1536700"/>
                </a:lnTo>
                <a:lnTo>
                  <a:pt x="335812" y="1524000"/>
                </a:lnTo>
                <a:lnTo>
                  <a:pt x="329717" y="1511300"/>
                </a:lnTo>
                <a:lnTo>
                  <a:pt x="323374" y="1511300"/>
                </a:lnTo>
                <a:lnTo>
                  <a:pt x="316877" y="1498600"/>
                </a:lnTo>
                <a:lnTo>
                  <a:pt x="289856" y="1473200"/>
                </a:lnTo>
                <a:lnTo>
                  <a:pt x="261985" y="1435100"/>
                </a:lnTo>
                <a:lnTo>
                  <a:pt x="204863" y="1384300"/>
                </a:lnTo>
                <a:lnTo>
                  <a:pt x="175945" y="1358900"/>
                </a:lnTo>
                <a:lnTo>
                  <a:pt x="168682" y="1346200"/>
                </a:lnTo>
                <a:close/>
              </a:path>
              <a:path w="2459354" h="2209800">
                <a:moveTo>
                  <a:pt x="33997" y="736600"/>
                </a:moveTo>
                <a:lnTo>
                  <a:pt x="24701" y="736600"/>
                </a:lnTo>
                <a:lnTo>
                  <a:pt x="20929" y="762000"/>
                </a:lnTo>
                <a:lnTo>
                  <a:pt x="18966" y="774700"/>
                </a:lnTo>
                <a:lnTo>
                  <a:pt x="17051" y="774700"/>
                </a:lnTo>
                <a:lnTo>
                  <a:pt x="15205" y="787400"/>
                </a:lnTo>
                <a:lnTo>
                  <a:pt x="13449" y="800100"/>
                </a:lnTo>
                <a:lnTo>
                  <a:pt x="7390" y="838200"/>
                </a:lnTo>
                <a:lnTo>
                  <a:pt x="3038" y="876300"/>
                </a:lnTo>
                <a:lnTo>
                  <a:pt x="529" y="914400"/>
                </a:lnTo>
                <a:lnTo>
                  <a:pt x="0" y="965200"/>
                </a:lnTo>
                <a:lnTo>
                  <a:pt x="1592" y="1003300"/>
                </a:lnTo>
                <a:lnTo>
                  <a:pt x="5475" y="1041400"/>
                </a:lnTo>
                <a:lnTo>
                  <a:pt x="11817" y="1079500"/>
                </a:lnTo>
                <a:lnTo>
                  <a:pt x="20789" y="1117600"/>
                </a:lnTo>
                <a:lnTo>
                  <a:pt x="32555" y="1155700"/>
                </a:lnTo>
                <a:lnTo>
                  <a:pt x="47285" y="1193800"/>
                </a:lnTo>
                <a:lnTo>
                  <a:pt x="65020" y="1231900"/>
                </a:lnTo>
                <a:lnTo>
                  <a:pt x="85801" y="1270000"/>
                </a:lnTo>
                <a:lnTo>
                  <a:pt x="97283" y="1295400"/>
                </a:lnTo>
                <a:lnTo>
                  <a:pt x="109481" y="1308100"/>
                </a:lnTo>
                <a:lnTo>
                  <a:pt x="122368" y="1320800"/>
                </a:lnTo>
                <a:lnTo>
                  <a:pt x="135915" y="1333500"/>
                </a:lnTo>
                <a:lnTo>
                  <a:pt x="142920" y="1346200"/>
                </a:lnTo>
                <a:lnTo>
                  <a:pt x="161542" y="1346200"/>
                </a:lnTo>
                <a:lnTo>
                  <a:pt x="154552" y="1333500"/>
                </a:lnTo>
                <a:lnTo>
                  <a:pt x="147739" y="1320800"/>
                </a:lnTo>
                <a:lnTo>
                  <a:pt x="110057" y="1282700"/>
                </a:lnTo>
                <a:lnTo>
                  <a:pt x="78500" y="1231900"/>
                </a:lnTo>
                <a:lnTo>
                  <a:pt x="61007" y="1193800"/>
                </a:lnTo>
                <a:lnTo>
                  <a:pt x="46310" y="1155700"/>
                </a:lnTo>
                <a:lnTo>
                  <a:pt x="34366" y="1117600"/>
                </a:lnTo>
                <a:lnTo>
                  <a:pt x="25144" y="1079500"/>
                </a:lnTo>
                <a:lnTo>
                  <a:pt x="18467" y="1041400"/>
                </a:lnTo>
                <a:lnTo>
                  <a:pt x="14183" y="1003300"/>
                </a:lnTo>
                <a:lnTo>
                  <a:pt x="12141" y="965200"/>
                </a:lnTo>
                <a:lnTo>
                  <a:pt x="12188" y="927100"/>
                </a:lnTo>
                <a:lnTo>
                  <a:pt x="14189" y="876300"/>
                </a:lnTo>
                <a:lnTo>
                  <a:pt x="18013" y="838200"/>
                </a:lnTo>
                <a:lnTo>
                  <a:pt x="23533" y="800100"/>
                </a:lnTo>
                <a:lnTo>
                  <a:pt x="25162" y="787400"/>
                </a:lnTo>
                <a:lnTo>
                  <a:pt x="26877" y="787400"/>
                </a:lnTo>
                <a:lnTo>
                  <a:pt x="28667" y="774700"/>
                </a:lnTo>
                <a:lnTo>
                  <a:pt x="30518" y="762000"/>
                </a:lnTo>
                <a:lnTo>
                  <a:pt x="33997" y="736600"/>
                </a:lnTo>
                <a:close/>
              </a:path>
              <a:path w="2459354" h="2209800">
                <a:moveTo>
                  <a:pt x="37325" y="723900"/>
                </a:moveTo>
                <a:lnTo>
                  <a:pt x="28473" y="723900"/>
                </a:lnTo>
                <a:lnTo>
                  <a:pt x="26250" y="736600"/>
                </a:lnTo>
                <a:lnTo>
                  <a:pt x="35318" y="736600"/>
                </a:lnTo>
                <a:lnTo>
                  <a:pt x="37325" y="723900"/>
                </a:lnTo>
                <a:close/>
              </a:path>
              <a:path w="2459354" h="2209800">
                <a:moveTo>
                  <a:pt x="90855" y="596900"/>
                </a:moveTo>
                <a:lnTo>
                  <a:pt x="81699" y="596900"/>
                </a:lnTo>
                <a:lnTo>
                  <a:pt x="79730" y="609600"/>
                </a:lnTo>
                <a:lnTo>
                  <a:pt x="76495" y="622300"/>
                </a:lnTo>
                <a:lnTo>
                  <a:pt x="72859" y="622300"/>
                </a:lnTo>
                <a:lnTo>
                  <a:pt x="68929" y="635000"/>
                </a:lnTo>
                <a:lnTo>
                  <a:pt x="64808" y="647700"/>
                </a:lnTo>
                <a:lnTo>
                  <a:pt x="56195" y="660400"/>
                </a:lnTo>
                <a:lnTo>
                  <a:pt x="47386" y="685800"/>
                </a:lnTo>
                <a:lnTo>
                  <a:pt x="38811" y="698500"/>
                </a:lnTo>
                <a:lnTo>
                  <a:pt x="30899" y="723900"/>
                </a:lnTo>
                <a:lnTo>
                  <a:pt x="39585" y="723900"/>
                </a:lnTo>
                <a:lnTo>
                  <a:pt x="47075" y="698500"/>
                </a:lnTo>
                <a:lnTo>
                  <a:pt x="55338" y="685800"/>
                </a:lnTo>
                <a:lnTo>
                  <a:pt x="63922" y="673100"/>
                </a:lnTo>
                <a:lnTo>
                  <a:pt x="72377" y="647700"/>
                </a:lnTo>
                <a:lnTo>
                  <a:pt x="76448" y="635000"/>
                </a:lnTo>
                <a:lnTo>
                  <a:pt x="80346" y="635000"/>
                </a:lnTo>
                <a:lnTo>
                  <a:pt x="83968" y="622300"/>
                </a:lnTo>
                <a:lnTo>
                  <a:pt x="87210" y="609600"/>
                </a:lnTo>
                <a:lnTo>
                  <a:pt x="89204" y="609600"/>
                </a:lnTo>
                <a:lnTo>
                  <a:pt x="90855" y="596900"/>
                </a:lnTo>
                <a:close/>
              </a:path>
              <a:path w="2459354" h="2209800">
                <a:moveTo>
                  <a:pt x="138302" y="330200"/>
                </a:moveTo>
                <a:lnTo>
                  <a:pt x="133934" y="330200"/>
                </a:lnTo>
                <a:lnTo>
                  <a:pt x="124887" y="368300"/>
                </a:lnTo>
                <a:lnTo>
                  <a:pt x="116071" y="406400"/>
                </a:lnTo>
                <a:lnTo>
                  <a:pt x="107541" y="444500"/>
                </a:lnTo>
                <a:lnTo>
                  <a:pt x="99352" y="495300"/>
                </a:lnTo>
                <a:lnTo>
                  <a:pt x="95471" y="508000"/>
                </a:lnTo>
                <a:lnTo>
                  <a:pt x="91746" y="533400"/>
                </a:lnTo>
                <a:lnTo>
                  <a:pt x="88366" y="546100"/>
                </a:lnTo>
                <a:lnTo>
                  <a:pt x="85521" y="571500"/>
                </a:lnTo>
                <a:lnTo>
                  <a:pt x="84543" y="571500"/>
                </a:lnTo>
                <a:lnTo>
                  <a:pt x="84632" y="584200"/>
                </a:lnTo>
                <a:lnTo>
                  <a:pt x="84048" y="584200"/>
                </a:lnTo>
                <a:lnTo>
                  <a:pt x="83311" y="596900"/>
                </a:lnTo>
                <a:lnTo>
                  <a:pt x="91617" y="596900"/>
                </a:lnTo>
                <a:lnTo>
                  <a:pt x="92176" y="584200"/>
                </a:lnTo>
                <a:lnTo>
                  <a:pt x="91960" y="571500"/>
                </a:lnTo>
                <a:lnTo>
                  <a:pt x="95406" y="546100"/>
                </a:lnTo>
                <a:lnTo>
                  <a:pt x="98528" y="533400"/>
                </a:lnTo>
                <a:lnTo>
                  <a:pt x="102004" y="508000"/>
                </a:lnTo>
                <a:lnTo>
                  <a:pt x="105638" y="495300"/>
                </a:lnTo>
                <a:lnTo>
                  <a:pt x="113340" y="457200"/>
                </a:lnTo>
                <a:lnTo>
                  <a:pt x="121394" y="406400"/>
                </a:lnTo>
                <a:lnTo>
                  <a:pt x="129736" y="368300"/>
                </a:lnTo>
                <a:lnTo>
                  <a:pt x="138302" y="330200"/>
                </a:lnTo>
                <a:close/>
              </a:path>
              <a:path w="2459354" h="2209800">
                <a:moveTo>
                  <a:pt x="1663230" y="50800"/>
                </a:moveTo>
                <a:lnTo>
                  <a:pt x="1652389" y="50800"/>
                </a:lnTo>
                <a:lnTo>
                  <a:pt x="1660804" y="63500"/>
                </a:lnTo>
                <a:lnTo>
                  <a:pt x="1679636" y="63500"/>
                </a:lnTo>
                <a:lnTo>
                  <a:pt x="1697181" y="76200"/>
                </a:lnTo>
                <a:lnTo>
                  <a:pt x="1730273" y="101600"/>
                </a:lnTo>
                <a:lnTo>
                  <a:pt x="1760100" y="127000"/>
                </a:lnTo>
                <a:lnTo>
                  <a:pt x="1808990" y="190500"/>
                </a:lnTo>
                <a:lnTo>
                  <a:pt x="1828869" y="215900"/>
                </a:lnTo>
                <a:lnTo>
                  <a:pt x="1847148" y="254000"/>
                </a:lnTo>
                <a:lnTo>
                  <a:pt x="1865058" y="292100"/>
                </a:lnTo>
                <a:lnTo>
                  <a:pt x="1874405" y="304800"/>
                </a:lnTo>
                <a:lnTo>
                  <a:pt x="1884314" y="330200"/>
                </a:lnTo>
                <a:lnTo>
                  <a:pt x="1895019" y="342900"/>
                </a:lnTo>
                <a:lnTo>
                  <a:pt x="1906752" y="355600"/>
                </a:lnTo>
                <a:lnTo>
                  <a:pt x="1919353" y="368300"/>
                </a:lnTo>
                <a:lnTo>
                  <a:pt x="1932636" y="393700"/>
                </a:lnTo>
                <a:lnTo>
                  <a:pt x="1990505" y="444500"/>
                </a:lnTo>
                <a:lnTo>
                  <a:pt x="2021366" y="469900"/>
                </a:lnTo>
                <a:lnTo>
                  <a:pt x="2053261" y="495300"/>
                </a:lnTo>
                <a:lnTo>
                  <a:pt x="2086152" y="508000"/>
                </a:lnTo>
                <a:lnTo>
                  <a:pt x="2088514" y="508000"/>
                </a:lnTo>
                <a:lnTo>
                  <a:pt x="2055879" y="482600"/>
                </a:lnTo>
                <a:lnTo>
                  <a:pt x="2024130" y="469900"/>
                </a:lnTo>
                <a:lnTo>
                  <a:pt x="1993408" y="444500"/>
                </a:lnTo>
                <a:lnTo>
                  <a:pt x="1963851" y="419100"/>
                </a:lnTo>
                <a:lnTo>
                  <a:pt x="1949656" y="393700"/>
                </a:lnTo>
                <a:lnTo>
                  <a:pt x="1935916" y="381000"/>
                </a:lnTo>
                <a:lnTo>
                  <a:pt x="1922755" y="368300"/>
                </a:lnTo>
                <a:lnTo>
                  <a:pt x="1910295" y="355600"/>
                </a:lnTo>
                <a:lnTo>
                  <a:pt x="1898733" y="342900"/>
                </a:lnTo>
                <a:lnTo>
                  <a:pt x="1888159" y="317500"/>
                </a:lnTo>
                <a:lnTo>
                  <a:pt x="1878338" y="304800"/>
                </a:lnTo>
                <a:lnTo>
                  <a:pt x="1869033" y="292100"/>
                </a:lnTo>
                <a:lnTo>
                  <a:pt x="1851150" y="254000"/>
                </a:lnTo>
                <a:lnTo>
                  <a:pt x="1832813" y="215900"/>
                </a:lnTo>
                <a:lnTo>
                  <a:pt x="1812780" y="177800"/>
                </a:lnTo>
                <a:lnTo>
                  <a:pt x="1789810" y="152400"/>
                </a:lnTo>
                <a:lnTo>
                  <a:pt x="1777015" y="139700"/>
                </a:lnTo>
                <a:lnTo>
                  <a:pt x="1763258" y="114300"/>
                </a:lnTo>
                <a:lnTo>
                  <a:pt x="1748562" y="101600"/>
                </a:lnTo>
                <a:lnTo>
                  <a:pt x="1732953" y="88900"/>
                </a:lnTo>
                <a:lnTo>
                  <a:pt x="1716517" y="88900"/>
                </a:lnTo>
                <a:lnTo>
                  <a:pt x="1699344" y="76200"/>
                </a:lnTo>
                <a:lnTo>
                  <a:pt x="1681544" y="63500"/>
                </a:lnTo>
                <a:lnTo>
                  <a:pt x="1663230" y="50800"/>
                </a:lnTo>
                <a:close/>
              </a:path>
              <a:path w="2459354" h="2209800">
                <a:moveTo>
                  <a:pt x="1645250" y="38100"/>
                </a:moveTo>
                <a:lnTo>
                  <a:pt x="1633402" y="38100"/>
                </a:lnTo>
                <a:lnTo>
                  <a:pt x="1643149" y="50800"/>
                </a:lnTo>
                <a:lnTo>
                  <a:pt x="1654852" y="50800"/>
                </a:lnTo>
                <a:lnTo>
                  <a:pt x="1645250" y="38100"/>
                </a:lnTo>
                <a:close/>
              </a:path>
              <a:path w="2459354" h="2209800">
                <a:moveTo>
                  <a:pt x="1614834" y="25400"/>
                </a:moveTo>
                <a:lnTo>
                  <a:pt x="1603014" y="25400"/>
                </a:lnTo>
                <a:lnTo>
                  <a:pt x="1613314" y="38100"/>
                </a:lnTo>
                <a:lnTo>
                  <a:pt x="1625155" y="38100"/>
                </a:lnTo>
                <a:lnTo>
                  <a:pt x="1614834" y="25400"/>
                </a:lnTo>
                <a:close/>
              </a:path>
              <a:path w="2459354" h="2209800">
                <a:moveTo>
                  <a:pt x="1561774" y="12700"/>
                </a:moveTo>
                <a:lnTo>
                  <a:pt x="1539409" y="12700"/>
                </a:lnTo>
                <a:lnTo>
                  <a:pt x="1560847" y="25400"/>
                </a:lnTo>
                <a:lnTo>
                  <a:pt x="1583207" y="25400"/>
                </a:lnTo>
                <a:lnTo>
                  <a:pt x="1561774" y="12700"/>
                </a:lnTo>
                <a:close/>
              </a:path>
              <a:path w="2459354" h="2209800">
                <a:moveTo>
                  <a:pt x="1496606" y="0"/>
                </a:moveTo>
                <a:lnTo>
                  <a:pt x="1452544" y="0"/>
                </a:lnTo>
                <a:lnTo>
                  <a:pt x="1496123" y="12700"/>
                </a:lnTo>
                <a:lnTo>
                  <a:pt x="1518424" y="12700"/>
                </a:lnTo>
                <a:lnTo>
                  <a:pt x="149660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1" name="object 1271"/>
          <p:cNvSpPr/>
          <p:nvPr/>
        </p:nvSpPr>
        <p:spPr>
          <a:xfrm>
            <a:off x="9164191" y="6681775"/>
            <a:ext cx="309424" cy="278803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2" name="object 1272"/>
          <p:cNvSpPr/>
          <p:nvPr/>
        </p:nvSpPr>
        <p:spPr>
          <a:xfrm>
            <a:off x="9144342" y="6677290"/>
            <a:ext cx="330200" cy="293370"/>
          </a:xfrm>
          <a:custGeom>
            <a:avLst/>
            <a:gdLst/>
            <a:ahLst/>
            <a:cxnLst/>
            <a:rect l="l" t="t" r="r" b="b"/>
            <a:pathLst>
              <a:path w="330200" h="293370">
                <a:moveTo>
                  <a:pt x="94011" y="0"/>
                </a:moveTo>
                <a:lnTo>
                  <a:pt x="45569" y="15769"/>
                </a:lnTo>
                <a:lnTo>
                  <a:pt x="15748" y="58942"/>
                </a:lnTo>
                <a:lnTo>
                  <a:pt x="983" y="109773"/>
                </a:lnTo>
                <a:lnTo>
                  <a:pt x="0" y="127534"/>
                </a:lnTo>
                <a:lnTo>
                  <a:pt x="3175" y="162790"/>
                </a:lnTo>
                <a:lnTo>
                  <a:pt x="28385" y="229011"/>
                </a:lnTo>
                <a:lnTo>
                  <a:pt x="56804" y="263568"/>
                </a:lnTo>
                <a:lnTo>
                  <a:pt x="88734" y="286488"/>
                </a:lnTo>
                <a:lnTo>
                  <a:pt x="107784" y="291352"/>
                </a:lnTo>
                <a:lnTo>
                  <a:pt x="113868" y="291949"/>
                </a:lnTo>
                <a:lnTo>
                  <a:pt x="131471" y="292884"/>
                </a:lnTo>
                <a:lnTo>
                  <a:pt x="148882" y="293181"/>
                </a:lnTo>
                <a:lnTo>
                  <a:pt x="166178" y="293049"/>
                </a:lnTo>
                <a:lnTo>
                  <a:pt x="183438" y="292698"/>
                </a:lnTo>
                <a:lnTo>
                  <a:pt x="217828" y="291322"/>
                </a:lnTo>
                <a:lnTo>
                  <a:pt x="286232" y="287694"/>
                </a:lnTo>
                <a:lnTo>
                  <a:pt x="294712" y="287387"/>
                </a:lnTo>
                <a:lnTo>
                  <a:pt x="303228" y="287273"/>
                </a:lnTo>
                <a:lnTo>
                  <a:pt x="320128" y="287273"/>
                </a:lnTo>
                <a:lnTo>
                  <a:pt x="321309" y="284926"/>
                </a:lnTo>
                <a:lnTo>
                  <a:pt x="315455" y="281751"/>
                </a:lnTo>
                <a:lnTo>
                  <a:pt x="309651" y="280874"/>
                </a:lnTo>
                <a:lnTo>
                  <a:pt x="303834" y="279896"/>
                </a:lnTo>
                <a:lnTo>
                  <a:pt x="298030" y="278982"/>
                </a:lnTo>
                <a:lnTo>
                  <a:pt x="292252" y="278347"/>
                </a:lnTo>
                <a:lnTo>
                  <a:pt x="286461" y="277775"/>
                </a:lnTo>
                <a:lnTo>
                  <a:pt x="281015" y="277393"/>
                </a:lnTo>
                <a:lnTo>
                  <a:pt x="148832" y="277393"/>
                </a:lnTo>
                <a:lnTo>
                  <a:pt x="131870" y="277306"/>
                </a:lnTo>
                <a:lnTo>
                  <a:pt x="90703" y="270244"/>
                </a:lnTo>
                <a:lnTo>
                  <a:pt x="40496" y="221312"/>
                </a:lnTo>
                <a:lnTo>
                  <a:pt x="15379" y="160425"/>
                </a:lnTo>
                <a:lnTo>
                  <a:pt x="11341" y="127407"/>
                </a:lnTo>
                <a:lnTo>
                  <a:pt x="11779" y="110826"/>
                </a:lnTo>
                <a:lnTo>
                  <a:pt x="23494" y="62447"/>
                </a:lnTo>
                <a:lnTo>
                  <a:pt x="49796" y="19574"/>
                </a:lnTo>
                <a:lnTo>
                  <a:pt x="60932" y="7799"/>
                </a:lnTo>
                <a:lnTo>
                  <a:pt x="60439" y="7799"/>
                </a:lnTo>
                <a:lnTo>
                  <a:pt x="61340" y="7367"/>
                </a:lnTo>
                <a:lnTo>
                  <a:pt x="63299" y="7367"/>
                </a:lnTo>
                <a:lnTo>
                  <a:pt x="77096" y="5284"/>
                </a:lnTo>
                <a:lnTo>
                  <a:pt x="94027" y="4491"/>
                </a:lnTo>
                <a:lnTo>
                  <a:pt x="152079" y="4491"/>
                </a:lnTo>
                <a:lnTo>
                  <a:pt x="145643" y="3593"/>
                </a:lnTo>
                <a:lnTo>
                  <a:pt x="128511" y="1703"/>
                </a:lnTo>
                <a:lnTo>
                  <a:pt x="111306" y="464"/>
                </a:lnTo>
                <a:lnTo>
                  <a:pt x="94011" y="0"/>
                </a:lnTo>
                <a:close/>
              </a:path>
              <a:path w="330200" h="293370">
                <a:moveTo>
                  <a:pt x="320128" y="287273"/>
                </a:moveTo>
                <a:lnTo>
                  <a:pt x="303228" y="287273"/>
                </a:lnTo>
                <a:lnTo>
                  <a:pt x="311588" y="287694"/>
                </a:lnTo>
                <a:lnTo>
                  <a:pt x="319290" y="288939"/>
                </a:lnTo>
                <a:lnTo>
                  <a:pt x="320128" y="287273"/>
                </a:lnTo>
                <a:close/>
              </a:path>
              <a:path w="330200" h="293370">
                <a:moveTo>
                  <a:pt x="234595" y="276011"/>
                </a:moveTo>
                <a:lnTo>
                  <a:pt x="217376" y="276115"/>
                </a:lnTo>
                <a:lnTo>
                  <a:pt x="148832" y="277393"/>
                </a:lnTo>
                <a:lnTo>
                  <a:pt x="281015" y="277393"/>
                </a:lnTo>
                <a:lnTo>
                  <a:pt x="234595" y="276011"/>
                </a:lnTo>
                <a:close/>
              </a:path>
              <a:path w="330200" h="293370">
                <a:moveTo>
                  <a:pt x="152079" y="4491"/>
                </a:moveTo>
                <a:lnTo>
                  <a:pt x="94027" y="4491"/>
                </a:lnTo>
                <a:lnTo>
                  <a:pt x="111077" y="4945"/>
                </a:lnTo>
                <a:lnTo>
                  <a:pt x="128092" y="6173"/>
                </a:lnTo>
                <a:lnTo>
                  <a:pt x="178907" y="13187"/>
                </a:lnTo>
                <a:lnTo>
                  <a:pt x="229257" y="23364"/>
                </a:lnTo>
                <a:lnTo>
                  <a:pt x="295714" y="40111"/>
                </a:lnTo>
                <a:lnTo>
                  <a:pt x="328612" y="49658"/>
                </a:lnTo>
                <a:lnTo>
                  <a:pt x="329945" y="45365"/>
                </a:lnTo>
                <a:lnTo>
                  <a:pt x="263685" y="26974"/>
                </a:lnTo>
                <a:lnTo>
                  <a:pt x="196595" y="11888"/>
                </a:lnTo>
                <a:lnTo>
                  <a:pt x="162696" y="5972"/>
                </a:lnTo>
                <a:lnTo>
                  <a:pt x="152079" y="4491"/>
                </a:lnTo>
                <a:close/>
              </a:path>
              <a:path w="330200" h="293370">
                <a:moveTo>
                  <a:pt x="61340" y="7367"/>
                </a:moveTo>
                <a:lnTo>
                  <a:pt x="60439" y="7799"/>
                </a:lnTo>
                <a:lnTo>
                  <a:pt x="61014" y="7712"/>
                </a:lnTo>
                <a:lnTo>
                  <a:pt x="61340" y="7367"/>
                </a:lnTo>
                <a:close/>
              </a:path>
              <a:path w="330200" h="293370">
                <a:moveTo>
                  <a:pt x="61014" y="7712"/>
                </a:moveTo>
                <a:lnTo>
                  <a:pt x="60439" y="7799"/>
                </a:lnTo>
                <a:lnTo>
                  <a:pt x="60932" y="7799"/>
                </a:lnTo>
                <a:close/>
              </a:path>
              <a:path w="330200" h="293370">
                <a:moveTo>
                  <a:pt x="63299" y="7367"/>
                </a:moveTo>
                <a:lnTo>
                  <a:pt x="61340" y="7367"/>
                </a:lnTo>
                <a:lnTo>
                  <a:pt x="61014" y="7712"/>
                </a:lnTo>
                <a:lnTo>
                  <a:pt x="63299" y="7367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3" name="object 1273"/>
          <p:cNvSpPr/>
          <p:nvPr/>
        </p:nvSpPr>
        <p:spPr>
          <a:xfrm>
            <a:off x="9368868" y="6660159"/>
            <a:ext cx="425714" cy="786625"/>
          </a:xfrm>
          <a:prstGeom prst="rect">
            <a:avLst/>
          </a:prstGeom>
          <a:blipFill>
            <a:blip r:embed="rId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4" name="object 1274"/>
          <p:cNvSpPr/>
          <p:nvPr/>
        </p:nvSpPr>
        <p:spPr>
          <a:xfrm>
            <a:off x="9364281" y="6656285"/>
            <a:ext cx="434975" cy="795020"/>
          </a:xfrm>
          <a:custGeom>
            <a:avLst/>
            <a:gdLst/>
            <a:ahLst/>
            <a:cxnLst/>
            <a:rect l="l" t="t" r="r" b="b"/>
            <a:pathLst>
              <a:path w="434975" h="795020">
                <a:moveTo>
                  <a:pt x="105587" y="105410"/>
                </a:moveTo>
                <a:lnTo>
                  <a:pt x="101117" y="105410"/>
                </a:lnTo>
                <a:lnTo>
                  <a:pt x="102060" y="120650"/>
                </a:lnTo>
                <a:lnTo>
                  <a:pt x="102603" y="132080"/>
                </a:lnTo>
                <a:lnTo>
                  <a:pt x="103153" y="146050"/>
                </a:lnTo>
                <a:lnTo>
                  <a:pt x="103633" y="162560"/>
                </a:lnTo>
                <a:lnTo>
                  <a:pt x="103973" y="179070"/>
                </a:lnTo>
                <a:lnTo>
                  <a:pt x="104101" y="198120"/>
                </a:lnTo>
                <a:lnTo>
                  <a:pt x="103448" y="237490"/>
                </a:lnTo>
                <a:lnTo>
                  <a:pt x="101112" y="276860"/>
                </a:lnTo>
                <a:lnTo>
                  <a:pt x="96559" y="313690"/>
                </a:lnTo>
                <a:lnTo>
                  <a:pt x="89255" y="344170"/>
                </a:lnTo>
                <a:lnTo>
                  <a:pt x="78769" y="375920"/>
                </a:lnTo>
                <a:lnTo>
                  <a:pt x="52197" y="463550"/>
                </a:lnTo>
                <a:lnTo>
                  <a:pt x="38353" y="511810"/>
                </a:lnTo>
                <a:lnTo>
                  <a:pt x="31776" y="534670"/>
                </a:lnTo>
                <a:lnTo>
                  <a:pt x="25622" y="556260"/>
                </a:lnTo>
                <a:lnTo>
                  <a:pt x="20030" y="577850"/>
                </a:lnTo>
                <a:lnTo>
                  <a:pt x="15138" y="596900"/>
                </a:lnTo>
                <a:lnTo>
                  <a:pt x="12998" y="604520"/>
                </a:lnTo>
                <a:lnTo>
                  <a:pt x="11085" y="613410"/>
                </a:lnTo>
                <a:lnTo>
                  <a:pt x="9418" y="619760"/>
                </a:lnTo>
                <a:lnTo>
                  <a:pt x="8013" y="626110"/>
                </a:lnTo>
                <a:lnTo>
                  <a:pt x="5359" y="640080"/>
                </a:lnTo>
                <a:lnTo>
                  <a:pt x="5271" y="645160"/>
                </a:lnTo>
                <a:lnTo>
                  <a:pt x="4516" y="657860"/>
                </a:lnTo>
                <a:lnTo>
                  <a:pt x="2678" y="680720"/>
                </a:lnTo>
                <a:lnTo>
                  <a:pt x="837" y="708660"/>
                </a:lnTo>
                <a:lnTo>
                  <a:pt x="0" y="736600"/>
                </a:lnTo>
                <a:lnTo>
                  <a:pt x="190" y="748030"/>
                </a:lnTo>
                <a:lnTo>
                  <a:pt x="6794" y="787400"/>
                </a:lnTo>
                <a:lnTo>
                  <a:pt x="15405" y="795020"/>
                </a:lnTo>
                <a:lnTo>
                  <a:pt x="23139" y="795020"/>
                </a:lnTo>
                <a:lnTo>
                  <a:pt x="26517" y="792480"/>
                </a:lnTo>
                <a:lnTo>
                  <a:pt x="27038" y="791210"/>
                </a:lnTo>
                <a:lnTo>
                  <a:pt x="16916" y="791210"/>
                </a:lnTo>
                <a:lnTo>
                  <a:pt x="14897" y="789940"/>
                </a:lnTo>
                <a:lnTo>
                  <a:pt x="4924" y="753110"/>
                </a:lnTo>
                <a:lnTo>
                  <a:pt x="4495" y="736600"/>
                </a:lnTo>
                <a:lnTo>
                  <a:pt x="5327" y="708660"/>
                </a:lnTo>
                <a:lnTo>
                  <a:pt x="7158" y="681990"/>
                </a:lnTo>
                <a:lnTo>
                  <a:pt x="8991" y="659130"/>
                </a:lnTo>
                <a:lnTo>
                  <a:pt x="9759" y="645160"/>
                </a:lnTo>
                <a:lnTo>
                  <a:pt x="21033" y="591820"/>
                </a:lnTo>
                <a:lnTo>
                  <a:pt x="33996" y="543560"/>
                </a:lnTo>
                <a:lnTo>
                  <a:pt x="49510" y="488950"/>
                </a:lnTo>
                <a:lnTo>
                  <a:pt x="65792" y="434340"/>
                </a:lnTo>
                <a:lnTo>
                  <a:pt x="81053" y="383540"/>
                </a:lnTo>
                <a:lnTo>
                  <a:pt x="93510" y="345440"/>
                </a:lnTo>
                <a:lnTo>
                  <a:pt x="100980" y="313690"/>
                </a:lnTo>
                <a:lnTo>
                  <a:pt x="105592" y="276860"/>
                </a:lnTo>
                <a:lnTo>
                  <a:pt x="107935" y="237490"/>
                </a:lnTo>
                <a:lnTo>
                  <a:pt x="108597" y="198120"/>
                </a:lnTo>
                <a:lnTo>
                  <a:pt x="108127" y="161290"/>
                </a:lnTo>
                <a:lnTo>
                  <a:pt x="107092" y="132080"/>
                </a:lnTo>
                <a:lnTo>
                  <a:pt x="106058" y="111760"/>
                </a:lnTo>
                <a:lnTo>
                  <a:pt x="105587" y="105410"/>
                </a:lnTo>
                <a:close/>
              </a:path>
              <a:path w="434975" h="795020">
                <a:moveTo>
                  <a:pt x="161416" y="591820"/>
                </a:moveTo>
                <a:lnTo>
                  <a:pt x="147574" y="591820"/>
                </a:lnTo>
                <a:lnTo>
                  <a:pt x="140396" y="593090"/>
                </a:lnTo>
                <a:lnTo>
                  <a:pt x="133045" y="593090"/>
                </a:lnTo>
                <a:lnTo>
                  <a:pt x="75133" y="610870"/>
                </a:lnTo>
                <a:lnTo>
                  <a:pt x="41262" y="641350"/>
                </a:lnTo>
                <a:lnTo>
                  <a:pt x="25636" y="679450"/>
                </a:lnTo>
                <a:lnTo>
                  <a:pt x="21934" y="722630"/>
                </a:lnTo>
                <a:lnTo>
                  <a:pt x="22291" y="736600"/>
                </a:lnTo>
                <a:lnTo>
                  <a:pt x="23220" y="751840"/>
                </a:lnTo>
                <a:lnTo>
                  <a:pt x="24146" y="764540"/>
                </a:lnTo>
                <a:lnTo>
                  <a:pt x="24561" y="775970"/>
                </a:lnTo>
                <a:lnTo>
                  <a:pt x="24463" y="782320"/>
                </a:lnTo>
                <a:lnTo>
                  <a:pt x="24129" y="786130"/>
                </a:lnTo>
                <a:lnTo>
                  <a:pt x="22745" y="788670"/>
                </a:lnTo>
                <a:lnTo>
                  <a:pt x="22199" y="789940"/>
                </a:lnTo>
                <a:lnTo>
                  <a:pt x="21120" y="791210"/>
                </a:lnTo>
                <a:lnTo>
                  <a:pt x="27038" y="791210"/>
                </a:lnTo>
                <a:lnTo>
                  <a:pt x="27558" y="789940"/>
                </a:lnTo>
                <a:lnTo>
                  <a:pt x="28828" y="783590"/>
                </a:lnTo>
                <a:lnTo>
                  <a:pt x="28936" y="782320"/>
                </a:lnTo>
                <a:lnTo>
                  <a:pt x="29044" y="775970"/>
                </a:lnTo>
                <a:lnTo>
                  <a:pt x="28624" y="764540"/>
                </a:lnTo>
                <a:lnTo>
                  <a:pt x="27698" y="751840"/>
                </a:lnTo>
                <a:lnTo>
                  <a:pt x="26773" y="736600"/>
                </a:lnTo>
                <a:lnTo>
                  <a:pt x="26417" y="722630"/>
                </a:lnTo>
                <a:lnTo>
                  <a:pt x="26500" y="716280"/>
                </a:lnTo>
                <a:lnTo>
                  <a:pt x="27144" y="699770"/>
                </a:lnTo>
                <a:lnTo>
                  <a:pt x="35737" y="661670"/>
                </a:lnTo>
                <a:lnTo>
                  <a:pt x="58587" y="627380"/>
                </a:lnTo>
                <a:lnTo>
                  <a:pt x="101990" y="604520"/>
                </a:lnTo>
                <a:lnTo>
                  <a:pt x="140757" y="596900"/>
                </a:lnTo>
                <a:lnTo>
                  <a:pt x="204774" y="596900"/>
                </a:lnTo>
                <a:lnTo>
                  <a:pt x="161416" y="591820"/>
                </a:lnTo>
                <a:close/>
              </a:path>
              <a:path w="434975" h="795020">
                <a:moveTo>
                  <a:pt x="204774" y="596900"/>
                </a:moveTo>
                <a:lnTo>
                  <a:pt x="161416" y="596900"/>
                </a:lnTo>
                <a:lnTo>
                  <a:pt x="209277" y="601980"/>
                </a:lnTo>
                <a:lnTo>
                  <a:pt x="247572" y="615950"/>
                </a:lnTo>
                <a:lnTo>
                  <a:pt x="277586" y="636270"/>
                </a:lnTo>
                <a:lnTo>
                  <a:pt x="300608" y="660400"/>
                </a:lnTo>
                <a:lnTo>
                  <a:pt x="309879" y="671830"/>
                </a:lnTo>
                <a:lnTo>
                  <a:pt x="317847" y="684530"/>
                </a:lnTo>
                <a:lnTo>
                  <a:pt x="324670" y="694690"/>
                </a:lnTo>
                <a:lnTo>
                  <a:pt x="330504" y="704850"/>
                </a:lnTo>
                <a:lnTo>
                  <a:pt x="334086" y="711200"/>
                </a:lnTo>
                <a:lnTo>
                  <a:pt x="337121" y="717550"/>
                </a:lnTo>
                <a:lnTo>
                  <a:pt x="339839" y="721360"/>
                </a:lnTo>
                <a:lnTo>
                  <a:pt x="342620" y="725170"/>
                </a:lnTo>
                <a:lnTo>
                  <a:pt x="344855" y="728980"/>
                </a:lnTo>
                <a:lnTo>
                  <a:pt x="348043" y="730250"/>
                </a:lnTo>
                <a:lnTo>
                  <a:pt x="348134" y="729923"/>
                </a:lnTo>
                <a:lnTo>
                  <a:pt x="347370" y="728980"/>
                </a:lnTo>
                <a:lnTo>
                  <a:pt x="347167" y="728980"/>
                </a:lnTo>
                <a:lnTo>
                  <a:pt x="348754" y="727710"/>
                </a:lnTo>
                <a:lnTo>
                  <a:pt x="355314" y="727710"/>
                </a:lnTo>
                <a:lnTo>
                  <a:pt x="356133" y="726440"/>
                </a:lnTo>
                <a:lnTo>
                  <a:pt x="350342" y="726440"/>
                </a:lnTo>
                <a:lnTo>
                  <a:pt x="349961" y="725170"/>
                </a:lnTo>
                <a:lnTo>
                  <a:pt x="348424" y="725170"/>
                </a:lnTo>
                <a:lnTo>
                  <a:pt x="346100" y="722630"/>
                </a:lnTo>
                <a:lnTo>
                  <a:pt x="343585" y="718820"/>
                </a:lnTo>
                <a:lnTo>
                  <a:pt x="335725" y="706120"/>
                </a:lnTo>
                <a:lnTo>
                  <a:pt x="325229" y="687070"/>
                </a:lnTo>
                <a:lnTo>
                  <a:pt x="311297" y="666750"/>
                </a:lnTo>
                <a:lnTo>
                  <a:pt x="293128" y="645160"/>
                </a:lnTo>
                <a:lnTo>
                  <a:pt x="269859" y="624840"/>
                </a:lnTo>
                <a:lnTo>
                  <a:pt x="240664" y="608330"/>
                </a:lnTo>
                <a:lnTo>
                  <a:pt x="204774" y="596900"/>
                </a:lnTo>
                <a:close/>
              </a:path>
              <a:path w="434975" h="795020">
                <a:moveTo>
                  <a:pt x="355314" y="727710"/>
                </a:moveTo>
                <a:lnTo>
                  <a:pt x="348754" y="727710"/>
                </a:lnTo>
                <a:lnTo>
                  <a:pt x="348134" y="729923"/>
                </a:lnTo>
                <a:lnTo>
                  <a:pt x="348399" y="730250"/>
                </a:lnTo>
                <a:lnTo>
                  <a:pt x="352412" y="730250"/>
                </a:lnTo>
                <a:lnTo>
                  <a:pt x="354495" y="728980"/>
                </a:lnTo>
                <a:lnTo>
                  <a:pt x="355314" y="727710"/>
                </a:lnTo>
                <a:close/>
              </a:path>
              <a:path w="434975" h="795020">
                <a:moveTo>
                  <a:pt x="348754" y="727710"/>
                </a:moveTo>
                <a:lnTo>
                  <a:pt x="347167" y="728980"/>
                </a:lnTo>
                <a:lnTo>
                  <a:pt x="347370" y="728980"/>
                </a:lnTo>
                <a:lnTo>
                  <a:pt x="348134" y="729923"/>
                </a:lnTo>
                <a:lnTo>
                  <a:pt x="348754" y="727710"/>
                </a:lnTo>
                <a:close/>
              </a:path>
              <a:path w="434975" h="795020">
                <a:moveTo>
                  <a:pt x="430314" y="175979"/>
                </a:moveTo>
                <a:lnTo>
                  <a:pt x="411905" y="214630"/>
                </a:lnTo>
                <a:lnTo>
                  <a:pt x="396427" y="262890"/>
                </a:lnTo>
                <a:lnTo>
                  <a:pt x="383954" y="317500"/>
                </a:lnTo>
                <a:lnTo>
                  <a:pt x="374218" y="372110"/>
                </a:lnTo>
                <a:lnTo>
                  <a:pt x="367019" y="424180"/>
                </a:lnTo>
                <a:lnTo>
                  <a:pt x="362140" y="466090"/>
                </a:lnTo>
                <a:lnTo>
                  <a:pt x="358482" y="505460"/>
                </a:lnTo>
                <a:lnTo>
                  <a:pt x="360019" y="541020"/>
                </a:lnTo>
                <a:lnTo>
                  <a:pt x="361059" y="571500"/>
                </a:lnTo>
                <a:lnTo>
                  <a:pt x="361595" y="596900"/>
                </a:lnTo>
                <a:lnTo>
                  <a:pt x="361688" y="604520"/>
                </a:lnTo>
                <a:lnTo>
                  <a:pt x="361802" y="626110"/>
                </a:lnTo>
                <a:lnTo>
                  <a:pt x="361415" y="655320"/>
                </a:lnTo>
                <a:lnTo>
                  <a:pt x="358569" y="698500"/>
                </a:lnTo>
                <a:lnTo>
                  <a:pt x="351002" y="726440"/>
                </a:lnTo>
                <a:lnTo>
                  <a:pt x="356133" y="726440"/>
                </a:lnTo>
                <a:lnTo>
                  <a:pt x="364357" y="685800"/>
                </a:lnTo>
                <a:lnTo>
                  <a:pt x="366076" y="647700"/>
                </a:lnTo>
                <a:lnTo>
                  <a:pt x="366306" y="624840"/>
                </a:lnTo>
                <a:lnTo>
                  <a:pt x="366201" y="608330"/>
                </a:lnTo>
                <a:lnTo>
                  <a:pt x="366078" y="596900"/>
                </a:lnTo>
                <a:lnTo>
                  <a:pt x="365542" y="571500"/>
                </a:lnTo>
                <a:lnTo>
                  <a:pt x="364502" y="541020"/>
                </a:lnTo>
                <a:lnTo>
                  <a:pt x="363020" y="506730"/>
                </a:lnTo>
                <a:lnTo>
                  <a:pt x="360730" y="505460"/>
                </a:lnTo>
                <a:lnTo>
                  <a:pt x="363063" y="505460"/>
                </a:lnTo>
                <a:lnTo>
                  <a:pt x="363842" y="495300"/>
                </a:lnTo>
                <a:lnTo>
                  <a:pt x="366151" y="471170"/>
                </a:lnTo>
                <a:lnTo>
                  <a:pt x="375675" y="393700"/>
                </a:lnTo>
                <a:lnTo>
                  <a:pt x="383171" y="345440"/>
                </a:lnTo>
                <a:lnTo>
                  <a:pt x="392675" y="297180"/>
                </a:lnTo>
                <a:lnTo>
                  <a:pt x="404329" y="251460"/>
                </a:lnTo>
                <a:lnTo>
                  <a:pt x="418222" y="210820"/>
                </a:lnTo>
                <a:lnTo>
                  <a:pt x="434441" y="177800"/>
                </a:lnTo>
                <a:lnTo>
                  <a:pt x="434797" y="177800"/>
                </a:lnTo>
                <a:lnTo>
                  <a:pt x="434795" y="176530"/>
                </a:lnTo>
                <a:lnTo>
                  <a:pt x="430314" y="176530"/>
                </a:lnTo>
                <a:lnTo>
                  <a:pt x="430314" y="175979"/>
                </a:lnTo>
                <a:close/>
              </a:path>
              <a:path w="434975" h="795020">
                <a:moveTo>
                  <a:pt x="362965" y="505460"/>
                </a:moveTo>
                <a:lnTo>
                  <a:pt x="360730" y="505460"/>
                </a:lnTo>
                <a:lnTo>
                  <a:pt x="362965" y="506730"/>
                </a:lnTo>
                <a:lnTo>
                  <a:pt x="362965" y="505460"/>
                </a:lnTo>
                <a:close/>
              </a:path>
              <a:path w="434975" h="795020">
                <a:moveTo>
                  <a:pt x="363001" y="506272"/>
                </a:moveTo>
                <a:lnTo>
                  <a:pt x="362965" y="506730"/>
                </a:lnTo>
                <a:lnTo>
                  <a:pt x="363001" y="506272"/>
                </a:lnTo>
                <a:close/>
              </a:path>
              <a:path w="434975" h="795020">
                <a:moveTo>
                  <a:pt x="363063" y="505460"/>
                </a:moveTo>
                <a:lnTo>
                  <a:pt x="363001" y="506272"/>
                </a:lnTo>
                <a:lnTo>
                  <a:pt x="363063" y="505460"/>
                </a:lnTo>
                <a:close/>
              </a:path>
              <a:path w="434975" h="795020">
                <a:moveTo>
                  <a:pt x="430656" y="175260"/>
                </a:moveTo>
                <a:lnTo>
                  <a:pt x="430314" y="175979"/>
                </a:lnTo>
                <a:lnTo>
                  <a:pt x="430314" y="176530"/>
                </a:lnTo>
                <a:lnTo>
                  <a:pt x="432549" y="176530"/>
                </a:lnTo>
                <a:lnTo>
                  <a:pt x="430656" y="175260"/>
                </a:lnTo>
                <a:close/>
              </a:path>
              <a:path w="434975" h="795020">
                <a:moveTo>
                  <a:pt x="434794" y="175260"/>
                </a:moveTo>
                <a:lnTo>
                  <a:pt x="430656" y="175260"/>
                </a:lnTo>
                <a:lnTo>
                  <a:pt x="432549" y="176530"/>
                </a:lnTo>
                <a:lnTo>
                  <a:pt x="434795" y="176530"/>
                </a:lnTo>
                <a:lnTo>
                  <a:pt x="434794" y="175260"/>
                </a:lnTo>
                <a:close/>
              </a:path>
              <a:path w="434975" h="795020">
                <a:moveTo>
                  <a:pt x="318435" y="5080"/>
                </a:moveTo>
                <a:lnTo>
                  <a:pt x="294766" y="5080"/>
                </a:lnTo>
                <a:lnTo>
                  <a:pt x="332850" y="11430"/>
                </a:lnTo>
                <a:lnTo>
                  <a:pt x="363312" y="24130"/>
                </a:lnTo>
                <a:lnTo>
                  <a:pt x="404634" y="58420"/>
                </a:lnTo>
                <a:lnTo>
                  <a:pt x="424980" y="91440"/>
                </a:lnTo>
                <a:lnTo>
                  <a:pt x="426961" y="95250"/>
                </a:lnTo>
                <a:lnTo>
                  <a:pt x="428320" y="99060"/>
                </a:lnTo>
                <a:lnTo>
                  <a:pt x="429602" y="102870"/>
                </a:lnTo>
                <a:lnTo>
                  <a:pt x="430377" y="105410"/>
                </a:lnTo>
                <a:lnTo>
                  <a:pt x="430314" y="175979"/>
                </a:lnTo>
                <a:lnTo>
                  <a:pt x="430656" y="175260"/>
                </a:lnTo>
                <a:lnTo>
                  <a:pt x="434794" y="175260"/>
                </a:lnTo>
                <a:lnTo>
                  <a:pt x="434721" y="104140"/>
                </a:lnTo>
                <a:lnTo>
                  <a:pt x="408101" y="54610"/>
                </a:lnTo>
                <a:lnTo>
                  <a:pt x="365432" y="20320"/>
                </a:lnTo>
                <a:lnTo>
                  <a:pt x="334053" y="7620"/>
                </a:lnTo>
                <a:lnTo>
                  <a:pt x="318435" y="5080"/>
                </a:lnTo>
                <a:close/>
              </a:path>
              <a:path w="434975" h="795020">
                <a:moveTo>
                  <a:pt x="285553" y="0"/>
                </a:moveTo>
                <a:lnTo>
                  <a:pt x="258978" y="0"/>
                </a:lnTo>
                <a:lnTo>
                  <a:pt x="227833" y="1270"/>
                </a:lnTo>
                <a:lnTo>
                  <a:pt x="177111" y="11430"/>
                </a:lnTo>
                <a:lnTo>
                  <a:pt x="139379" y="35560"/>
                </a:lnTo>
                <a:lnTo>
                  <a:pt x="111999" y="76200"/>
                </a:lnTo>
                <a:lnTo>
                  <a:pt x="101079" y="105410"/>
                </a:lnTo>
                <a:lnTo>
                  <a:pt x="105486" y="105410"/>
                </a:lnTo>
                <a:lnTo>
                  <a:pt x="116082" y="78740"/>
                </a:lnTo>
                <a:lnTo>
                  <a:pt x="128312" y="57150"/>
                </a:lnTo>
                <a:lnTo>
                  <a:pt x="159207" y="25400"/>
                </a:lnTo>
                <a:lnTo>
                  <a:pt x="201577" y="8890"/>
                </a:lnTo>
                <a:lnTo>
                  <a:pt x="228194" y="5080"/>
                </a:lnTo>
                <a:lnTo>
                  <a:pt x="318435" y="5080"/>
                </a:lnTo>
                <a:lnTo>
                  <a:pt x="295008" y="1270"/>
                </a:lnTo>
                <a:lnTo>
                  <a:pt x="285553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5" name="object 1275"/>
          <p:cNvSpPr/>
          <p:nvPr/>
        </p:nvSpPr>
        <p:spPr>
          <a:xfrm>
            <a:off x="9090545" y="7083920"/>
            <a:ext cx="335191" cy="251383"/>
          </a:xfrm>
          <a:prstGeom prst="rect">
            <a:avLst/>
          </a:prstGeom>
          <a:blipFill>
            <a:blip r:embed="rId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6" name="object 1276"/>
          <p:cNvSpPr/>
          <p:nvPr/>
        </p:nvSpPr>
        <p:spPr>
          <a:xfrm>
            <a:off x="9083956" y="7081685"/>
            <a:ext cx="342265" cy="262255"/>
          </a:xfrm>
          <a:custGeom>
            <a:avLst/>
            <a:gdLst/>
            <a:ahLst/>
            <a:cxnLst/>
            <a:rect l="l" t="t" r="r" b="b"/>
            <a:pathLst>
              <a:path w="342265" h="262254">
                <a:moveTo>
                  <a:pt x="341780" y="0"/>
                </a:moveTo>
                <a:lnTo>
                  <a:pt x="90002" y="0"/>
                </a:lnTo>
                <a:lnTo>
                  <a:pt x="89558" y="152"/>
                </a:lnTo>
                <a:lnTo>
                  <a:pt x="47399" y="24823"/>
                </a:lnTo>
                <a:lnTo>
                  <a:pt x="16130" y="63030"/>
                </a:lnTo>
                <a:lnTo>
                  <a:pt x="1256" y="110532"/>
                </a:lnTo>
                <a:lnTo>
                  <a:pt x="0" y="127184"/>
                </a:lnTo>
                <a:lnTo>
                  <a:pt x="320" y="143647"/>
                </a:lnTo>
                <a:lnTo>
                  <a:pt x="10832" y="192493"/>
                </a:lnTo>
                <a:lnTo>
                  <a:pt x="32776" y="228691"/>
                </a:lnTo>
                <a:lnTo>
                  <a:pt x="66566" y="254968"/>
                </a:lnTo>
                <a:lnTo>
                  <a:pt x="90739" y="261962"/>
                </a:lnTo>
                <a:lnTo>
                  <a:pt x="93482" y="261734"/>
                </a:lnTo>
                <a:lnTo>
                  <a:pt x="101712" y="261188"/>
                </a:lnTo>
                <a:lnTo>
                  <a:pt x="117714" y="259816"/>
                </a:lnTo>
                <a:lnTo>
                  <a:pt x="220696" y="249826"/>
                </a:lnTo>
                <a:lnTo>
                  <a:pt x="244371" y="248170"/>
                </a:lnTo>
                <a:lnTo>
                  <a:pt x="252219" y="247891"/>
                </a:lnTo>
                <a:lnTo>
                  <a:pt x="275848" y="247826"/>
                </a:lnTo>
                <a:lnTo>
                  <a:pt x="276946" y="245630"/>
                </a:lnTo>
                <a:lnTo>
                  <a:pt x="276735" y="245516"/>
                </a:lnTo>
                <a:lnTo>
                  <a:pt x="90129" y="245516"/>
                </a:lnTo>
                <a:lnTo>
                  <a:pt x="89050" y="245452"/>
                </a:lnTo>
                <a:lnTo>
                  <a:pt x="49835" y="223450"/>
                </a:lnTo>
                <a:lnTo>
                  <a:pt x="24840" y="186721"/>
                </a:lnTo>
                <a:lnTo>
                  <a:pt x="14066" y="142542"/>
                </a:lnTo>
                <a:lnTo>
                  <a:pt x="13187" y="127073"/>
                </a:lnTo>
                <a:lnTo>
                  <a:pt x="13753" y="111854"/>
                </a:lnTo>
                <a:lnTo>
                  <a:pt x="25689" y="67906"/>
                </a:lnTo>
                <a:lnTo>
                  <a:pt x="52706" y="30731"/>
                </a:lnTo>
                <a:lnTo>
                  <a:pt x="90908" y="4483"/>
                </a:lnTo>
                <a:lnTo>
                  <a:pt x="90396" y="4483"/>
                </a:lnTo>
                <a:lnTo>
                  <a:pt x="91145" y="4356"/>
                </a:lnTo>
                <a:lnTo>
                  <a:pt x="341780" y="4356"/>
                </a:lnTo>
                <a:lnTo>
                  <a:pt x="341780" y="0"/>
                </a:lnTo>
                <a:close/>
              </a:path>
              <a:path w="342265" h="262254">
                <a:moveTo>
                  <a:pt x="275848" y="247826"/>
                </a:moveTo>
                <a:lnTo>
                  <a:pt x="260093" y="247826"/>
                </a:lnTo>
                <a:lnTo>
                  <a:pt x="267749" y="248301"/>
                </a:lnTo>
                <a:lnTo>
                  <a:pt x="274940" y="249643"/>
                </a:lnTo>
                <a:lnTo>
                  <a:pt x="275848" y="247826"/>
                </a:lnTo>
                <a:close/>
              </a:path>
              <a:path w="342265" h="262254">
                <a:moveTo>
                  <a:pt x="212214" y="237909"/>
                </a:moveTo>
                <a:lnTo>
                  <a:pt x="164067" y="239687"/>
                </a:lnTo>
                <a:lnTo>
                  <a:pt x="100404" y="244805"/>
                </a:lnTo>
                <a:lnTo>
                  <a:pt x="92695" y="245364"/>
                </a:lnTo>
                <a:lnTo>
                  <a:pt x="90129" y="245516"/>
                </a:lnTo>
                <a:lnTo>
                  <a:pt x="276735" y="245516"/>
                </a:lnTo>
                <a:lnTo>
                  <a:pt x="236421" y="238405"/>
                </a:lnTo>
                <a:lnTo>
                  <a:pt x="228343" y="238102"/>
                </a:lnTo>
                <a:lnTo>
                  <a:pt x="212214" y="237909"/>
                </a:lnTo>
                <a:close/>
              </a:path>
              <a:path w="342265" h="262254">
                <a:moveTo>
                  <a:pt x="91145" y="4356"/>
                </a:moveTo>
                <a:lnTo>
                  <a:pt x="90396" y="4483"/>
                </a:lnTo>
                <a:lnTo>
                  <a:pt x="90908" y="4483"/>
                </a:lnTo>
                <a:lnTo>
                  <a:pt x="91145" y="4356"/>
                </a:lnTo>
                <a:close/>
              </a:path>
              <a:path w="342265" h="262254">
                <a:moveTo>
                  <a:pt x="341780" y="4356"/>
                </a:moveTo>
                <a:lnTo>
                  <a:pt x="91145" y="4356"/>
                </a:lnTo>
                <a:lnTo>
                  <a:pt x="90908" y="4483"/>
                </a:lnTo>
                <a:lnTo>
                  <a:pt x="341780" y="4483"/>
                </a:lnTo>
                <a:lnTo>
                  <a:pt x="341780" y="4356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7" name="object 1277"/>
          <p:cNvSpPr/>
          <p:nvPr/>
        </p:nvSpPr>
        <p:spPr>
          <a:xfrm>
            <a:off x="9090545" y="7395171"/>
            <a:ext cx="257378" cy="227431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8" name="object 1278"/>
          <p:cNvSpPr/>
          <p:nvPr/>
        </p:nvSpPr>
        <p:spPr>
          <a:xfrm>
            <a:off x="9084818" y="7390472"/>
            <a:ext cx="263525" cy="238760"/>
          </a:xfrm>
          <a:custGeom>
            <a:avLst/>
            <a:gdLst/>
            <a:ahLst/>
            <a:cxnLst/>
            <a:rect l="l" t="t" r="r" b="b"/>
            <a:pathLst>
              <a:path w="263525" h="238759">
                <a:moveTo>
                  <a:pt x="83540" y="0"/>
                </a:moveTo>
                <a:lnTo>
                  <a:pt x="43422" y="16606"/>
                </a:lnTo>
                <a:lnTo>
                  <a:pt x="14316" y="48018"/>
                </a:lnTo>
                <a:lnTo>
                  <a:pt x="1066" y="88653"/>
                </a:lnTo>
                <a:lnTo>
                  <a:pt x="0" y="102793"/>
                </a:lnTo>
                <a:lnTo>
                  <a:pt x="12" y="112090"/>
                </a:lnTo>
                <a:lnTo>
                  <a:pt x="7258" y="158443"/>
                </a:lnTo>
                <a:lnTo>
                  <a:pt x="25589" y="196793"/>
                </a:lnTo>
                <a:lnTo>
                  <a:pt x="55727" y="227279"/>
                </a:lnTo>
                <a:lnTo>
                  <a:pt x="77927" y="238353"/>
                </a:lnTo>
                <a:lnTo>
                  <a:pt x="84315" y="238353"/>
                </a:lnTo>
                <a:lnTo>
                  <a:pt x="90246" y="237972"/>
                </a:lnTo>
                <a:lnTo>
                  <a:pt x="94411" y="236766"/>
                </a:lnTo>
                <a:lnTo>
                  <a:pt x="99072" y="235648"/>
                </a:lnTo>
                <a:lnTo>
                  <a:pt x="131405" y="225971"/>
                </a:lnTo>
                <a:lnTo>
                  <a:pt x="81229" y="225971"/>
                </a:lnTo>
                <a:lnTo>
                  <a:pt x="77203" y="224764"/>
                </a:lnTo>
                <a:lnTo>
                  <a:pt x="43502" y="200094"/>
                </a:lnTo>
                <a:lnTo>
                  <a:pt x="23056" y="167189"/>
                </a:lnTo>
                <a:lnTo>
                  <a:pt x="13017" y="129349"/>
                </a:lnTo>
                <a:lnTo>
                  <a:pt x="11569" y="103104"/>
                </a:lnTo>
                <a:lnTo>
                  <a:pt x="12435" y="90019"/>
                </a:lnTo>
                <a:lnTo>
                  <a:pt x="23698" y="53305"/>
                </a:lnTo>
                <a:lnTo>
                  <a:pt x="49156" y="24864"/>
                </a:lnTo>
                <a:lnTo>
                  <a:pt x="84087" y="9372"/>
                </a:lnTo>
                <a:lnTo>
                  <a:pt x="83540" y="9372"/>
                </a:lnTo>
                <a:lnTo>
                  <a:pt x="84264" y="9321"/>
                </a:lnTo>
                <a:lnTo>
                  <a:pt x="89036" y="9321"/>
                </a:lnTo>
                <a:lnTo>
                  <a:pt x="263105" y="6934"/>
                </a:lnTo>
                <a:lnTo>
                  <a:pt x="263105" y="2451"/>
                </a:lnTo>
                <a:lnTo>
                  <a:pt x="83540" y="0"/>
                </a:lnTo>
                <a:close/>
              </a:path>
              <a:path w="263525" h="238759">
                <a:moveTo>
                  <a:pt x="210273" y="193459"/>
                </a:moveTo>
                <a:lnTo>
                  <a:pt x="167259" y="201733"/>
                </a:lnTo>
                <a:lnTo>
                  <a:pt x="108762" y="219798"/>
                </a:lnTo>
                <a:lnTo>
                  <a:pt x="100177" y="222376"/>
                </a:lnTo>
                <a:lnTo>
                  <a:pt x="91795" y="224574"/>
                </a:lnTo>
                <a:lnTo>
                  <a:pt x="87122" y="225691"/>
                </a:lnTo>
                <a:lnTo>
                  <a:pt x="83972" y="225882"/>
                </a:lnTo>
                <a:lnTo>
                  <a:pt x="81229" y="225971"/>
                </a:lnTo>
                <a:lnTo>
                  <a:pt x="131405" y="225971"/>
                </a:lnTo>
                <a:lnTo>
                  <a:pt x="138522" y="223683"/>
                </a:lnTo>
                <a:lnTo>
                  <a:pt x="151428" y="219370"/>
                </a:lnTo>
                <a:lnTo>
                  <a:pt x="196163" y="203792"/>
                </a:lnTo>
                <a:lnTo>
                  <a:pt x="202542" y="201675"/>
                </a:lnTo>
                <a:lnTo>
                  <a:pt x="208907" y="199826"/>
                </a:lnTo>
                <a:lnTo>
                  <a:pt x="215226" y="198462"/>
                </a:lnTo>
                <a:lnTo>
                  <a:pt x="215226" y="193979"/>
                </a:lnTo>
                <a:lnTo>
                  <a:pt x="210273" y="193459"/>
                </a:lnTo>
                <a:close/>
              </a:path>
              <a:path w="263525" h="238759">
                <a:moveTo>
                  <a:pt x="84264" y="9321"/>
                </a:moveTo>
                <a:lnTo>
                  <a:pt x="83540" y="9372"/>
                </a:lnTo>
                <a:lnTo>
                  <a:pt x="84105" y="9367"/>
                </a:lnTo>
                <a:lnTo>
                  <a:pt x="84264" y="9321"/>
                </a:lnTo>
                <a:close/>
              </a:path>
              <a:path w="263525" h="238759">
                <a:moveTo>
                  <a:pt x="89036" y="9321"/>
                </a:moveTo>
                <a:lnTo>
                  <a:pt x="84253" y="9324"/>
                </a:lnTo>
                <a:lnTo>
                  <a:pt x="84105" y="9367"/>
                </a:lnTo>
                <a:lnTo>
                  <a:pt x="89036" y="9321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9" name="object 1279"/>
          <p:cNvSpPr/>
          <p:nvPr/>
        </p:nvSpPr>
        <p:spPr>
          <a:xfrm>
            <a:off x="9794773" y="6274651"/>
            <a:ext cx="916940" cy="558800"/>
          </a:xfrm>
          <a:custGeom>
            <a:avLst/>
            <a:gdLst/>
            <a:ahLst/>
            <a:cxnLst/>
            <a:rect l="l" t="t" r="r" b="b"/>
            <a:pathLst>
              <a:path w="916940" h="558800">
                <a:moveTo>
                  <a:pt x="77562" y="408450"/>
                </a:moveTo>
                <a:lnTo>
                  <a:pt x="53108" y="448310"/>
                </a:lnTo>
                <a:lnTo>
                  <a:pt x="27709" y="497839"/>
                </a:lnTo>
                <a:lnTo>
                  <a:pt x="7966" y="539750"/>
                </a:lnTo>
                <a:lnTo>
                  <a:pt x="0" y="557529"/>
                </a:lnTo>
                <a:lnTo>
                  <a:pt x="4102" y="558800"/>
                </a:lnTo>
                <a:lnTo>
                  <a:pt x="7086" y="552450"/>
                </a:lnTo>
                <a:lnTo>
                  <a:pt x="12039" y="542289"/>
                </a:lnTo>
                <a:lnTo>
                  <a:pt x="26056" y="511810"/>
                </a:lnTo>
                <a:lnTo>
                  <a:pt x="44095" y="476250"/>
                </a:lnTo>
                <a:lnTo>
                  <a:pt x="63519" y="439420"/>
                </a:lnTo>
                <a:lnTo>
                  <a:pt x="81686" y="410210"/>
                </a:lnTo>
                <a:lnTo>
                  <a:pt x="82232" y="408939"/>
                </a:lnTo>
                <a:lnTo>
                  <a:pt x="77647" y="408939"/>
                </a:lnTo>
                <a:lnTo>
                  <a:pt x="77562" y="408450"/>
                </a:lnTo>
                <a:close/>
              </a:path>
              <a:path w="916940" h="558800">
                <a:moveTo>
                  <a:pt x="850126" y="97789"/>
                </a:moveTo>
                <a:lnTo>
                  <a:pt x="845997" y="97789"/>
                </a:lnTo>
                <a:lnTo>
                  <a:pt x="845388" y="99695"/>
                </a:lnTo>
                <a:lnTo>
                  <a:pt x="845896" y="100329"/>
                </a:lnTo>
                <a:lnTo>
                  <a:pt x="847737" y="101600"/>
                </a:lnTo>
                <a:lnTo>
                  <a:pt x="854228" y="105410"/>
                </a:lnTo>
                <a:lnTo>
                  <a:pt x="863304" y="111760"/>
                </a:lnTo>
                <a:lnTo>
                  <a:pt x="895304" y="143510"/>
                </a:lnTo>
                <a:lnTo>
                  <a:pt x="912114" y="187960"/>
                </a:lnTo>
                <a:lnTo>
                  <a:pt x="912114" y="194310"/>
                </a:lnTo>
                <a:lnTo>
                  <a:pt x="888182" y="259079"/>
                </a:lnTo>
                <a:lnTo>
                  <a:pt x="858202" y="322579"/>
                </a:lnTo>
                <a:lnTo>
                  <a:pt x="843729" y="350520"/>
                </a:lnTo>
                <a:lnTo>
                  <a:pt x="837269" y="363220"/>
                </a:lnTo>
                <a:lnTo>
                  <a:pt x="831570" y="374650"/>
                </a:lnTo>
                <a:lnTo>
                  <a:pt x="824560" y="387350"/>
                </a:lnTo>
                <a:lnTo>
                  <a:pt x="819378" y="397510"/>
                </a:lnTo>
                <a:lnTo>
                  <a:pt x="822883" y="401320"/>
                </a:lnTo>
                <a:lnTo>
                  <a:pt x="826884" y="407670"/>
                </a:lnTo>
                <a:lnTo>
                  <a:pt x="831923" y="414020"/>
                </a:lnTo>
                <a:lnTo>
                  <a:pt x="837755" y="421639"/>
                </a:lnTo>
                <a:lnTo>
                  <a:pt x="843997" y="431800"/>
                </a:lnTo>
                <a:lnTo>
                  <a:pt x="850265" y="440689"/>
                </a:lnTo>
                <a:lnTo>
                  <a:pt x="861306" y="459739"/>
                </a:lnTo>
                <a:lnTo>
                  <a:pt x="865304" y="468629"/>
                </a:lnTo>
                <a:lnTo>
                  <a:pt x="867765" y="474979"/>
                </a:lnTo>
                <a:lnTo>
                  <a:pt x="872109" y="473710"/>
                </a:lnTo>
                <a:lnTo>
                  <a:pt x="854053" y="438150"/>
                </a:lnTo>
                <a:lnTo>
                  <a:pt x="837450" y="414020"/>
                </a:lnTo>
                <a:lnTo>
                  <a:pt x="830494" y="403860"/>
                </a:lnTo>
                <a:lnTo>
                  <a:pt x="825648" y="397510"/>
                </a:lnTo>
                <a:lnTo>
                  <a:pt x="822058" y="397510"/>
                </a:lnTo>
                <a:lnTo>
                  <a:pt x="823823" y="394970"/>
                </a:lnTo>
                <a:lnTo>
                  <a:pt x="825369" y="394970"/>
                </a:lnTo>
                <a:lnTo>
                  <a:pt x="835537" y="375920"/>
                </a:lnTo>
                <a:lnTo>
                  <a:pt x="862210" y="325120"/>
                </a:lnTo>
                <a:lnTo>
                  <a:pt x="892277" y="261620"/>
                </a:lnTo>
                <a:lnTo>
                  <a:pt x="913980" y="205739"/>
                </a:lnTo>
                <a:lnTo>
                  <a:pt x="916597" y="194310"/>
                </a:lnTo>
                <a:lnTo>
                  <a:pt x="916597" y="187960"/>
                </a:lnTo>
                <a:lnTo>
                  <a:pt x="905613" y="151129"/>
                </a:lnTo>
                <a:lnTo>
                  <a:pt x="869025" y="110489"/>
                </a:lnTo>
                <a:lnTo>
                  <a:pt x="857961" y="102870"/>
                </a:lnTo>
                <a:lnTo>
                  <a:pt x="850126" y="97789"/>
                </a:lnTo>
                <a:close/>
              </a:path>
              <a:path w="916940" h="558800">
                <a:moveTo>
                  <a:pt x="78041" y="407670"/>
                </a:moveTo>
                <a:lnTo>
                  <a:pt x="77562" y="408450"/>
                </a:lnTo>
                <a:lnTo>
                  <a:pt x="77647" y="408939"/>
                </a:lnTo>
                <a:lnTo>
                  <a:pt x="79857" y="408939"/>
                </a:lnTo>
                <a:lnTo>
                  <a:pt x="78041" y="407670"/>
                </a:lnTo>
                <a:close/>
              </a:path>
              <a:path w="916940" h="558800">
                <a:moveTo>
                  <a:pt x="81832" y="407670"/>
                </a:moveTo>
                <a:lnTo>
                  <a:pt x="78041" y="407670"/>
                </a:lnTo>
                <a:lnTo>
                  <a:pt x="79857" y="408939"/>
                </a:lnTo>
                <a:lnTo>
                  <a:pt x="82067" y="408939"/>
                </a:lnTo>
                <a:lnTo>
                  <a:pt x="81832" y="407670"/>
                </a:lnTo>
                <a:close/>
              </a:path>
              <a:path w="916940" h="558800">
                <a:moveTo>
                  <a:pt x="144729" y="54610"/>
                </a:moveTo>
                <a:lnTo>
                  <a:pt x="84987" y="67310"/>
                </a:lnTo>
                <a:lnTo>
                  <a:pt x="33276" y="95250"/>
                </a:lnTo>
                <a:lnTo>
                  <a:pt x="5050" y="139700"/>
                </a:lnTo>
                <a:lnTo>
                  <a:pt x="2019" y="165100"/>
                </a:lnTo>
                <a:lnTo>
                  <a:pt x="4339" y="187960"/>
                </a:lnTo>
                <a:lnTo>
                  <a:pt x="10528" y="210820"/>
                </a:lnTo>
                <a:lnTo>
                  <a:pt x="19460" y="233679"/>
                </a:lnTo>
                <a:lnTo>
                  <a:pt x="30010" y="254000"/>
                </a:lnTo>
                <a:lnTo>
                  <a:pt x="40561" y="276860"/>
                </a:lnTo>
                <a:lnTo>
                  <a:pt x="58124" y="326389"/>
                </a:lnTo>
                <a:lnTo>
                  <a:pt x="70411" y="374650"/>
                </a:lnTo>
                <a:lnTo>
                  <a:pt x="72593" y="383539"/>
                </a:lnTo>
                <a:lnTo>
                  <a:pt x="74396" y="392429"/>
                </a:lnTo>
                <a:lnTo>
                  <a:pt x="76542" y="402589"/>
                </a:lnTo>
                <a:lnTo>
                  <a:pt x="77562" y="408450"/>
                </a:lnTo>
                <a:lnTo>
                  <a:pt x="78041" y="407670"/>
                </a:lnTo>
                <a:lnTo>
                  <a:pt x="81832" y="407670"/>
                </a:lnTo>
                <a:lnTo>
                  <a:pt x="78775" y="391160"/>
                </a:lnTo>
                <a:lnTo>
                  <a:pt x="69316" y="350520"/>
                </a:lnTo>
                <a:lnTo>
                  <a:pt x="54199" y="299720"/>
                </a:lnTo>
                <a:lnTo>
                  <a:pt x="33934" y="252729"/>
                </a:lnTo>
                <a:lnTo>
                  <a:pt x="23543" y="231139"/>
                </a:lnTo>
                <a:lnTo>
                  <a:pt x="14789" y="209550"/>
                </a:lnTo>
                <a:lnTo>
                  <a:pt x="8749" y="186689"/>
                </a:lnTo>
                <a:lnTo>
                  <a:pt x="6502" y="165100"/>
                </a:lnTo>
                <a:lnTo>
                  <a:pt x="9399" y="140970"/>
                </a:lnTo>
                <a:lnTo>
                  <a:pt x="36231" y="99060"/>
                </a:lnTo>
                <a:lnTo>
                  <a:pt x="86596" y="71120"/>
                </a:lnTo>
                <a:lnTo>
                  <a:pt x="127507" y="59689"/>
                </a:lnTo>
                <a:lnTo>
                  <a:pt x="144729" y="58420"/>
                </a:lnTo>
                <a:lnTo>
                  <a:pt x="171433" y="58420"/>
                </a:lnTo>
                <a:lnTo>
                  <a:pt x="167794" y="57150"/>
                </a:lnTo>
                <a:lnTo>
                  <a:pt x="144729" y="54610"/>
                </a:lnTo>
                <a:close/>
              </a:path>
              <a:path w="916940" h="558800">
                <a:moveTo>
                  <a:pt x="823823" y="394970"/>
                </a:moveTo>
                <a:lnTo>
                  <a:pt x="822058" y="397510"/>
                </a:lnTo>
                <a:lnTo>
                  <a:pt x="824014" y="397510"/>
                </a:lnTo>
                <a:lnTo>
                  <a:pt x="824710" y="396204"/>
                </a:lnTo>
                <a:lnTo>
                  <a:pt x="823823" y="394970"/>
                </a:lnTo>
                <a:close/>
              </a:path>
              <a:path w="916940" h="558800">
                <a:moveTo>
                  <a:pt x="824710" y="396204"/>
                </a:moveTo>
                <a:lnTo>
                  <a:pt x="824014" y="397510"/>
                </a:lnTo>
                <a:lnTo>
                  <a:pt x="825648" y="397510"/>
                </a:lnTo>
                <a:lnTo>
                  <a:pt x="824710" y="396204"/>
                </a:lnTo>
                <a:close/>
              </a:path>
              <a:path w="916940" h="558800">
                <a:moveTo>
                  <a:pt x="825369" y="394970"/>
                </a:moveTo>
                <a:lnTo>
                  <a:pt x="823823" y="394970"/>
                </a:lnTo>
                <a:lnTo>
                  <a:pt x="824710" y="396204"/>
                </a:lnTo>
                <a:lnTo>
                  <a:pt x="825369" y="394970"/>
                </a:lnTo>
                <a:close/>
              </a:path>
              <a:path w="916940" h="558800">
                <a:moveTo>
                  <a:pt x="596849" y="85089"/>
                </a:moveTo>
                <a:lnTo>
                  <a:pt x="594614" y="85089"/>
                </a:lnTo>
                <a:lnTo>
                  <a:pt x="592366" y="86360"/>
                </a:lnTo>
                <a:lnTo>
                  <a:pt x="589310" y="143510"/>
                </a:lnTo>
                <a:lnTo>
                  <a:pt x="587308" y="186689"/>
                </a:lnTo>
                <a:lnTo>
                  <a:pt x="586371" y="217170"/>
                </a:lnTo>
                <a:lnTo>
                  <a:pt x="586011" y="224789"/>
                </a:lnTo>
                <a:lnTo>
                  <a:pt x="584391" y="240029"/>
                </a:lnTo>
                <a:lnTo>
                  <a:pt x="584073" y="246379"/>
                </a:lnTo>
                <a:lnTo>
                  <a:pt x="584009" y="252729"/>
                </a:lnTo>
                <a:lnTo>
                  <a:pt x="584949" y="257810"/>
                </a:lnTo>
                <a:lnTo>
                  <a:pt x="592162" y="265429"/>
                </a:lnTo>
                <a:lnTo>
                  <a:pt x="597979" y="267970"/>
                </a:lnTo>
                <a:lnTo>
                  <a:pt x="614996" y="267970"/>
                </a:lnTo>
                <a:lnTo>
                  <a:pt x="630519" y="270510"/>
                </a:lnTo>
                <a:lnTo>
                  <a:pt x="645198" y="270510"/>
                </a:lnTo>
                <a:lnTo>
                  <a:pt x="652475" y="267970"/>
                </a:lnTo>
                <a:lnTo>
                  <a:pt x="655961" y="265429"/>
                </a:lnTo>
                <a:lnTo>
                  <a:pt x="631012" y="265429"/>
                </a:lnTo>
                <a:lnTo>
                  <a:pt x="623550" y="264160"/>
                </a:lnTo>
                <a:lnTo>
                  <a:pt x="615432" y="262889"/>
                </a:lnTo>
                <a:lnTo>
                  <a:pt x="598551" y="262889"/>
                </a:lnTo>
                <a:lnTo>
                  <a:pt x="594194" y="261620"/>
                </a:lnTo>
                <a:lnTo>
                  <a:pt x="589407" y="256539"/>
                </a:lnTo>
                <a:lnTo>
                  <a:pt x="588492" y="252729"/>
                </a:lnTo>
                <a:lnTo>
                  <a:pt x="588613" y="245110"/>
                </a:lnTo>
                <a:lnTo>
                  <a:pt x="588854" y="240029"/>
                </a:lnTo>
                <a:lnTo>
                  <a:pt x="589665" y="233679"/>
                </a:lnTo>
                <a:lnTo>
                  <a:pt x="590483" y="226060"/>
                </a:lnTo>
                <a:lnTo>
                  <a:pt x="590867" y="217170"/>
                </a:lnTo>
                <a:lnTo>
                  <a:pt x="591123" y="204470"/>
                </a:lnTo>
                <a:lnTo>
                  <a:pt x="591853" y="185420"/>
                </a:lnTo>
                <a:lnTo>
                  <a:pt x="592753" y="165100"/>
                </a:lnTo>
                <a:lnTo>
                  <a:pt x="593984" y="139700"/>
                </a:lnTo>
                <a:lnTo>
                  <a:pt x="596560" y="91439"/>
                </a:lnTo>
                <a:lnTo>
                  <a:pt x="596849" y="86360"/>
                </a:lnTo>
                <a:lnTo>
                  <a:pt x="596849" y="85089"/>
                </a:lnTo>
                <a:close/>
              </a:path>
              <a:path w="916940" h="558800">
                <a:moveTo>
                  <a:pt x="736022" y="96937"/>
                </a:moveTo>
                <a:lnTo>
                  <a:pt x="730232" y="109220"/>
                </a:lnTo>
                <a:lnTo>
                  <a:pt x="715267" y="142239"/>
                </a:lnTo>
                <a:lnTo>
                  <a:pt x="676351" y="228600"/>
                </a:lnTo>
                <a:lnTo>
                  <a:pt x="671122" y="238760"/>
                </a:lnTo>
                <a:lnTo>
                  <a:pt x="644525" y="265429"/>
                </a:lnTo>
                <a:lnTo>
                  <a:pt x="655961" y="265429"/>
                </a:lnTo>
                <a:lnTo>
                  <a:pt x="680453" y="229870"/>
                </a:lnTo>
                <a:lnTo>
                  <a:pt x="699898" y="186689"/>
                </a:lnTo>
                <a:lnTo>
                  <a:pt x="709905" y="165100"/>
                </a:lnTo>
                <a:lnTo>
                  <a:pt x="740498" y="97789"/>
                </a:lnTo>
                <a:lnTo>
                  <a:pt x="736015" y="97789"/>
                </a:lnTo>
                <a:lnTo>
                  <a:pt x="736022" y="96937"/>
                </a:lnTo>
                <a:close/>
              </a:path>
              <a:path w="916940" h="558800">
                <a:moveTo>
                  <a:pt x="171433" y="58420"/>
                </a:moveTo>
                <a:lnTo>
                  <a:pt x="144729" y="58420"/>
                </a:lnTo>
                <a:lnTo>
                  <a:pt x="166765" y="60960"/>
                </a:lnTo>
                <a:lnTo>
                  <a:pt x="183876" y="67310"/>
                </a:lnTo>
                <a:lnTo>
                  <a:pt x="209501" y="100329"/>
                </a:lnTo>
                <a:lnTo>
                  <a:pt x="227655" y="146050"/>
                </a:lnTo>
                <a:lnTo>
                  <a:pt x="242809" y="186689"/>
                </a:lnTo>
                <a:lnTo>
                  <a:pt x="247499" y="200660"/>
                </a:lnTo>
                <a:lnTo>
                  <a:pt x="251801" y="213360"/>
                </a:lnTo>
                <a:lnTo>
                  <a:pt x="262652" y="254000"/>
                </a:lnTo>
                <a:lnTo>
                  <a:pt x="263169" y="259079"/>
                </a:lnTo>
                <a:lnTo>
                  <a:pt x="263169" y="261620"/>
                </a:lnTo>
                <a:lnTo>
                  <a:pt x="268048" y="260350"/>
                </a:lnTo>
                <a:lnTo>
                  <a:pt x="273700" y="259079"/>
                </a:lnTo>
                <a:lnTo>
                  <a:pt x="265404" y="259079"/>
                </a:lnTo>
                <a:lnTo>
                  <a:pt x="264858" y="256539"/>
                </a:lnTo>
                <a:lnTo>
                  <a:pt x="267387" y="256128"/>
                </a:lnTo>
                <a:lnTo>
                  <a:pt x="267082" y="252729"/>
                </a:lnTo>
                <a:lnTo>
                  <a:pt x="265515" y="245110"/>
                </a:lnTo>
                <a:lnTo>
                  <a:pt x="247050" y="185420"/>
                </a:lnTo>
                <a:lnTo>
                  <a:pt x="231859" y="143510"/>
                </a:lnTo>
                <a:lnTo>
                  <a:pt x="217603" y="107950"/>
                </a:lnTo>
                <a:lnTo>
                  <a:pt x="199269" y="73660"/>
                </a:lnTo>
                <a:lnTo>
                  <a:pt x="185993" y="63500"/>
                </a:lnTo>
                <a:lnTo>
                  <a:pt x="171433" y="58420"/>
                </a:lnTo>
                <a:close/>
              </a:path>
              <a:path w="916940" h="558800">
                <a:moveTo>
                  <a:pt x="267387" y="256128"/>
                </a:moveTo>
                <a:lnTo>
                  <a:pt x="264858" y="256539"/>
                </a:lnTo>
                <a:lnTo>
                  <a:pt x="265404" y="259079"/>
                </a:lnTo>
                <a:lnTo>
                  <a:pt x="267652" y="259079"/>
                </a:lnTo>
                <a:lnTo>
                  <a:pt x="267387" y="256128"/>
                </a:lnTo>
                <a:close/>
              </a:path>
              <a:path w="916940" h="558800">
                <a:moveTo>
                  <a:pt x="480885" y="0"/>
                </a:moveTo>
                <a:lnTo>
                  <a:pt x="415078" y="8889"/>
                </a:lnTo>
                <a:lnTo>
                  <a:pt x="376199" y="30479"/>
                </a:lnTo>
                <a:lnTo>
                  <a:pt x="353034" y="60960"/>
                </a:lnTo>
                <a:lnTo>
                  <a:pt x="353122" y="76200"/>
                </a:lnTo>
                <a:lnTo>
                  <a:pt x="355469" y="139700"/>
                </a:lnTo>
                <a:lnTo>
                  <a:pt x="358940" y="181610"/>
                </a:lnTo>
                <a:lnTo>
                  <a:pt x="359740" y="189229"/>
                </a:lnTo>
                <a:lnTo>
                  <a:pt x="360034" y="194310"/>
                </a:lnTo>
                <a:lnTo>
                  <a:pt x="350913" y="236220"/>
                </a:lnTo>
                <a:lnTo>
                  <a:pt x="338620" y="245110"/>
                </a:lnTo>
                <a:lnTo>
                  <a:pt x="323019" y="245110"/>
                </a:lnTo>
                <a:lnTo>
                  <a:pt x="313021" y="246379"/>
                </a:lnTo>
                <a:lnTo>
                  <a:pt x="291134" y="251460"/>
                </a:lnTo>
                <a:lnTo>
                  <a:pt x="281015" y="252729"/>
                </a:lnTo>
                <a:lnTo>
                  <a:pt x="272657" y="255270"/>
                </a:lnTo>
                <a:lnTo>
                  <a:pt x="267387" y="256128"/>
                </a:lnTo>
                <a:lnTo>
                  <a:pt x="267652" y="259079"/>
                </a:lnTo>
                <a:lnTo>
                  <a:pt x="273700" y="259079"/>
                </a:lnTo>
                <a:lnTo>
                  <a:pt x="282006" y="257810"/>
                </a:lnTo>
                <a:lnTo>
                  <a:pt x="292061" y="255270"/>
                </a:lnTo>
                <a:lnTo>
                  <a:pt x="302945" y="252729"/>
                </a:lnTo>
                <a:lnTo>
                  <a:pt x="313747" y="251460"/>
                </a:lnTo>
                <a:lnTo>
                  <a:pt x="323501" y="250189"/>
                </a:lnTo>
                <a:lnTo>
                  <a:pt x="331241" y="248920"/>
                </a:lnTo>
                <a:lnTo>
                  <a:pt x="339420" y="248920"/>
                </a:lnTo>
                <a:lnTo>
                  <a:pt x="363884" y="213360"/>
                </a:lnTo>
                <a:lnTo>
                  <a:pt x="364604" y="200660"/>
                </a:lnTo>
                <a:lnTo>
                  <a:pt x="364538" y="194310"/>
                </a:lnTo>
                <a:lnTo>
                  <a:pt x="364210" y="187960"/>
                </a:lnTo>
                <a:lnTo>
                  <a:pt x="363410" y="181610"/>
                </a:lnTo>
                <a:lnTo>
                  <a:pt x="361439" y="160020"/>
                </a:lnTo>
                <a:lnTo>
                  <a:pt x="358892" y="119379"/>
                </a:lnTo>
                <a:lnTo>
                  <a:pt x="357667" y="81279"/>
                </a:lnTo>
                <a:lnTo>
                  <a:pt x="357530" y="62229"/>
                </a:lnTo>
                <a:lnTo>
                  <a:pt x="359356" y="57150"/>
                </a:lnTo>
                <a:lnTo>
                  <a:pt x="398446" y="20320"/>
                </a:lnTo>
                <a:lnTo>
                  <a:pt x="446903" y="6350"/>
                </a:lnTo>
                <a:lnTo>
                  <a:pt x="480885" y="3810"/>
                </a:lnTo>
                <a:lnTo>
                  <a:pt x="517184" y="3810"/>
                </a:lnTo>
                <a:lnTo>
                  <a:pt x="480885" y="0"/>
                </a:lnTo>
                <a:close/>
              </a:path>
              <a:path w="916940" h="558800">
                <a:moveTo>
                  <a:pt x="801116" y="81279"/>
                </a:moveTo>
                <a:lnTo>
                  <a:pt x="770178" y="81279"/>
                </a:lnTo>
                <a:lnTo>
                  <a:pt x="783423" y="82550"/>
                </a:lnTo>
                <a:lnTo>
                  <a:pt x="800100" y="85089"/>
                </a:lnTo>
                <a:lnTo>
                  <a:pt x="820567" y="91439"/>
                </a:lnTo>
                <a:lnTo>
                  <a:pt x="845185" y="100329"/>
                </a:lnTo>
                <a:lnTo>
                  <a:pt x="845388" y="99695"/>
                </a:lnTo>
                <a:lnTo>
                  <a:pt x="844880" y="99060"/>
                </a:lnTo>
                <a:lnTo>
                  <a:pt x="845997" y="97789"/>
                </a:lnTo>
                <a:lnTo>
                  <a:pt x="850126" y="97789"/>
                </a:lnTo>
                <a:lnTo>
                  <a:pt x="847115" y="95250"/>
                </a:lnTo>
                <a:lnTo>
                  <a:pt x="846797" y="95250"/>
                </a:lnTo>
                <a:lnTo>
                  <a:pt x="821920" y="86360"/>
                </a:lnTo>
                <a:lnTo>
                  <a:pt x="801116" y="81279"/>
                </a:lnTo>
                <a:close/>
              </a:path>
              <a:path w="916940" h="558800">
                <a:moveTo>
                  <a:pt x="845997" y="97789"/>
                </a:moveTo>
                <a:lnTo>
                  <a:pt x="844880" y="99060"/>
                </a:lnTo>
                <a:lnTo>
                  <a:pt x="845388" y="99695"/>
                </a:lnTo>
                <a:lnTo>
                  <a:pt x="845997" y="97789"/>
                </a:lnTo>
                <a:close/>
              </a:path>
              <a:path w="916940" h="558800">
                <a:moveTo>
                  <a:pt x="736219" y="96520"/>
                </a:moveTo>
                <a:lnTo>
                  <a:pt x="736022" y="96937"/>
                </a:lnTo>
                <a:lnTo>
                  <a:pt x="736015" y="97789"/>
                </a:lnTo>
                <a:lnTo>
                  <a:pt x="738263" y="97789"/>
                </a:lnTo>
                <a:lnTo>
                  <a:pt x="736219" y="96520"/>
                </a:lnTo>
                <a:close/>
              </a:path>
              <a:path w="916940" h="558800">
                <a:moveTo>
                  <a:pt x="740549" y="96520"/>
                </a:moveTo>
                <a:lnTo>
                  <a:pt x="736219" y="96520"/>
                </a:lnTo>
                <a:lnTo>
                  <a:pt x="738263" y="97789"/>
                </a:lnTo>
                <a:lnTo>
                  <a:pt x="740498" y="97789"/>
                </a:lnTo>
                <a:lnTo>
                  <a:pt x="740549" y="96520"/>
                </a:lnTo>
                <a:close/>
              </a:path>
              <a:path w="916940" h="558800">
                <a:moveTo>
                  <a:pt x="770178" y="76200"/>
                </a:moveTo>
                <a:lnTo>
                  <a:pt x="736022" y="96937"/>
                </a:lnTo>
                <a:lnTo>
                  <a:pt x="736219" y="96520"/>
                </a:lnTo>
                <a:lnTo>
                  <a:pt x="740549" y="96520"/>
                </a:lnTo>
                <a:lnTo>
                  <a:pt x="770178" y="81279"/>
                </a:lnTo>
                <a:lnTo>
                  <a:pt x="801116" y="81279"/>
                </a:lnTo>
                <a:lnTo>
                  <a:pt x="783997" y="77470"/>
                </a:lnTo>
                <a:lnTo>
                  <a:pt x="770178" y="76200"/>
                </a:lnTo>
                <a:close/>
              </a:path>
              <a:path w="916940" h="558800">
                <a:moveTo>
                  <a:pt x="592330" y="85767"/>
                </a:moveTo>
                <a:lnTo>
                  <a:pt x="592299" y="86360"/>
                </a:lnTo>
                <a:lnTo>
                  <a:pt x="592330" y="85767"/>
                </a:lnTo>
                <a:close/>
              </a:path>
              <a:path w="916940" h="558800">
                <a:moveTo>
                  <a:pt x="594614" y="85089"/>
                </a:moveTo>
                <a:lnTo>
                  <a:pt x="592366" y="85089"/>
                </a:lnTo>
                <a:lnTo>
                  <a:pt x="592366" y="86360"/>
                </a:lnTo>
                <a:lnTo>
                  <a:pt x="594614" y="85089"/>
                </a:lnTo>
                <a:close/>
              </a:path>
              <a:path w="916940" h="558800">
                <a:moveTo>
                  <a:pt x="517184" y="3810"/>
                </a:moveTo>
                <a:lnTo>
                  <a:pt x="480885" y="3810"/>
                </a:lnTo>
                <a:lnTo>
                  <a:pt x="516222" y="7620"/>
                </a:lnTo>
                <a:lnTo>
                  <a:pt x="543102" y="16510"/>
                </a:lnTo>
                <a:lnTo>
                  <a:pt x="562735" y="30479"/>
                </a:lnTo>
                <a:lnTo>
                  <a:pt x="576326" y="44450"/>
                </a:lnTo>
                <a:lnTo>
                  <a:pt x="581203" y="53339"/>
                </a:lnTo>
                <a:lnTo>
                  <a:pt x="584992" y="59689"/>
                </a:lnTo>
                <a:lnTo>
                  <a:pt x="592330" y="85767"/>
                </a:lnTo>
                <a:lnTo>
                  <a:pt x="592366" y="85089"/>
                </a:lnTo>
                <a:lnTo>
                  <a:pt x="596849" y="85089"/>
                </a:lnTo>
                <a:lnTo>
                  <a:pt x="596356" y="81279"/>
                </a:lnTo>
                <a:lnTo>
                  <a:pt x="579970" y="41910"/>
                </a:lnTo>
                <a:lnTo>
                  <a:pt x="545106" y="12700"/>
                </a:lnTo>
                <a:lnTo>
                  <a:pt x="517184" y="381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0" name="object 1280"/>
          <p:cNvSpPr/>
          <p:nvPr/>
        </p:nvSpPr>
        <p:spPr>
          <a:xfrm>
            <a:off x="10742536" y="6976186"/>
            <a:ext cx="17945" cy="65836"/>
          </a:xfrm>
          <a:prstGeom prst="rect">
            <a:avLst/>
          </a:prstGeom>
          <a:blipFill>
            <a:blip r:embed="rId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1" name="object 1281"/>
          <p:cNvSpPr/>
          <p:nvPr/>
        </p:nvSpPr>
        <p:spPr>
          <a:xfrm>
            <a:off x="9306014" y="7382471"/>
            <a:ext cx="1937054" cy="1646986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2" name="object 1282"/>
          <p:cNvSpPr/>
          <p:nvPr/>
        </p:nvSpPr>
        <p:spPr>
          <a:xfrm>
            <a:off x="10033660" y="6685064"/>
            <a:ext cx="1200672" cy="608939"/>
          </a:xfrm>
          <a:prstGeom prst="rect">
            <a:avLst/>
          </a:prstGeom>
          <a:blipFill>
            <a:blip r:embed="rId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3" name="object 1283"/>
          <p:cNvSpPr/>
          <p:nvPr/>
        </p:nvSpPr>
        <p:spPr>
          <a:xfrm>
            <a:off x="10029176" y="6680720"/>
            <a:ext cx="1209675" cy="621030"/>
          </a:xfrm>
          <a:custGeom>
            <a:avLst/>
            <a:gdLst/>
            <a:ahLst/>
            <a:cxnLst/>
            <a:rect l="l" t="t" r="r" b="b"/>
            <a:pathLst>
              <a:path w="1209675" h="621029">
                <a:moveTo>
                  <a:pt x="1173375" y="251331"/>
                </a:moveTo>
                <a:lnTo>
                  <a:pt x="1123683" y="252066"/>
                </a:lnTo>
                <a:lnTo>
                  <a:pt x="1073327" y="253977"/>
                </a:lnTo>
                <a:lnTo>
                  <a:pt x="1023023" y="256831"/>
                </a:lnTo>
                <a:lnTo>
                  <a:pt x="972764" y="260409"/>
                </a:lnTo>
                <a:lnTo>
                  <a:pt x="828405" y="273066"/>
                </a:lnTo>
                <a:lnTo>
                  <a:pt x="781381" y="278114"/>
                </a:lnTo>
                <a:lnTo>
                  <a:pt x="734390" y="284137"/>
                </a:lnTo>
                <a:lnTo>
                  <a:pt x="687393" y="292532"/>
                </a:lnTo>
                <a:lnTo>
                  <a:pt x="641896" y="306896"/>
                </a:lnTo>
                <a:lnTo>
                  <a:pt x="582461" y="328739"/>
                </a:lnTo>
                <a:lnTo>
                  <a:pt x="525166" y="356180"/>
                </a:lnTo>
                <a:lnTo>
                  <a:pt x="472553" y="392253"/>
                </a:lnTo>
                <a:lnTo>
                  <a:pt x="438889" y="426517"/>
                </a:lnTo>
                <a:lnTo>
                  <a:pt x="413245" y="467055"/>
                </a:lnTo>
                <a:lnTo>
                  <a:pt x="398783" y="495004"/>
                </a:lnTo>
                <a:lnTo>
                  <a:pt x="391492" y="508928"/>
                </a:lnTo>
                <a:lnTo>
                  <a:pt x="368723" y="550065"/>
                </a:lnTo>
                <a:lnTo>
                  <a:pt x="341387" y="587687"/>
                </a:lnTo>
                <a:lnTo>
                  <a:pt x="305168" y="616775"/>
                </a:lnTo>
                <a:lnTo>
                  <a:pt x="307543" y="620572"/>
                </a:lnTo>
                <a:lnTo>
                  <a:pt x="345315" y="591458"/>
                </a:lnTo>
                <a:lnTo>
                  <a:pt x="374178" y="553419"/>
                </a:lnTo>
                <a:lnTo>
                  <a:pt x="397967" y="512423"/>
                </a:lnTo>
                <a:lnTo>
                  <a:pt x="420598" y="470954"/>
                </a:lnTo>
                <a:lnTo>
                  <a:pt x="428188" y="457399"/>
                </a:lnTo>
                <a:lnTo>
                  <a:pt x="456133" y="420687"/>
                </a:lnTo>
                <a:lnTo>
                  <a:pt x="503589" y="381246"/>
                </a:lnTo>
                <a:lnTo>
                  <a:pt x="557961" y="351243"/>
                </a:lnTo>
                <a:lnTo>
                  <a:pt x="615891" y="328075"/>
                </a:lnTo>
                <a:lnTo>
                  <a:pt x="675525" y="308355"/>
                </a:lnTo>
                <a:lnTo>
                  <a:pt x="720638" y="298467"/>
                </a:lnTo>
                <a:lnTo>
                  <a:pt x="782772" y="290361"/>
                </a:lnTo>
                <a:lnTo>
                  <a:pt x="829634" y="285505"/>
                </a:lnTo>
                <a:lnTo>
                  <a:pt x="923582" y="277304"/>
                </a:lnTo>
                <a:lnTo>
                  <a:pt x="1080378" y="265157"/>
                </a:lnTo>
                <a:lnTo>
                  <a:pt x="1143047" y="259217"/>
                </a:lnTo>
                <a:lnTo>
                  <a:pt x="1175181" y="255701"/>
                </a:lnTo>
                <a:lnTo>
                  <a:pt x="1179650" y="251764"/>
                </a:lnTo>
                <a:lnTo>
                  <a:pt x="1172883" y="251764"/>
                </a:lnTo>
                <a:lnTo>
                  <a:pt x="1173375" y="251331"/>
                </a:lnTo>
                <a:close/>
              </a:path>
              <a:path w="1209675" h="621029">
                <a:moveTo>
                  <a:pt x="1089621" y="0"/>
                </a:moveTo>
                <a:lnTo>
                  <a:pt x="1037375" y="3047"/>
                </a:lnTo>
                <a:lnTo>
                  <a:pt x="985367" y="7950"/>
                </a:lnTo>
                <a:lnTo>
                  <a:pt x="930001" y="14220"/>
                </a:lnTo>
                <a:lnTo>
                  <a:pt x="874713" y="21108"/>
                </a:lnTo>
                <a:lnTo>
                  <a:pt x="819526" y="28745"/>
                </a:lnTo>
                <a:lnTo>
                  <a:pt x="764464" y="37261"/>
                </a:lnTo>
                <a:lnTo>
                  <a:pt x="709549" y="46786"/>
                </a:lnTo>
                <a:lnTo>
                  <a:pt x="161988" y="149656"/>
                </a:lnTo>
                <a:lnTo>
                  <a:pt x="110683" y="181135"/>
                </a:lnTo>
                <a:lnTo>
                  <a:pt x="67475" y="222618"/>
                </a:lnTo>
                <a:lnTo>
                  <a:pt x="34769" y="272807"/>
                </a:lnTo>
                <a:lnTo>
                  <a:pt x="13360" y="328739"/>
                </a:lnTo>
                <a:lnTo>
                  <a:pt x="2312" y="387527"/>
                </a:lnTo>
                <a:lnTo>
                  <a:pt x="0" y="447268"/>
                </a:lnTo>
                <a:lnTo>
                  <a:pt x="1660" y="477120"/>
                </a:lnTo>
                <a:lnTo>
                  <a:pt x="4960" y="506822"/>
                </a:lnTo>
                <a:lnTo>
                  <a:pt x="10006" y="536290"/>
                </a:lnTo>
                <a:lnTo>
                  <a:pt x="16903" y="565442"/>
                </a:lnTo>
                <a:lnTo>
                  <a:pt x="21209" y="564172"/>
                </a:lnTo>
                <a:lnTo>
                  <a:pt x="14405" y="535404"/>
                </a:lnTo>
                <a:lnTo>
                  <a:pt x="9407" y="506206"/>
                </a:lnTo>
                <a:lnTo>
                  <a:pt x="6128" y="476736"/>
                </a:lnTo>
                <a:lnTo>
                  <a:pt x="4489" y="447268"/>
                </a:lnTo>
                <a:lnTo>
                  <a:pt x="4663" y="417372"/>
                </a:lnTo>
                <a:lnTo>
                  <a:pt x="11051" y="358741"/>
                </a:lnTo>
                <a:lnTo>
                  <a:pt x="26861" y="301848"/>
                </a:lnTo>
                <a:lnTo>
                  <a:pt x="53452" y="249244"/>
                </a:lnTo>
                <a:lnTo>
                  <a:pt x="91009" y="203876"/>
                </a:lnTo>
                <a:lnTo>
                  <a:pt x="137766" y="167997"/>
                </a:lnTo>
                <a:lnTo>
                  <a:pt x="163341" y="154012"/>
                </a:lnTo>
                <a:lnTo>
                  <a:pt x="163118" y="154012"/>
                </a:lnTo>
                <a:lnTo>
                  <a:pt x="163690" y="153822"/>
                </a:lnTo>
                <a:lnTo>
                  <a:pt x="164125" y="153822"/>
                </a:lnTo>
                <a:lnTo>
                  <a:pt x="710361" y="51193"/>
                </a:lnTo>
                <a:lnTo>
                  <a:pt x="765180" y="41687"/>
                </a:lnTo>
                <a:lnTo>
                  <a:pt x="820172" y="33183"/>
                </a:lnTo>
                <a:lnTo>
                  <a:pt x="875301" y="25556"/>
                </a:lnTo>
                <a:lnTo>
                  <a:pt x="930531" y="18678"/>
                </a:lnTo>
                <a:lnTo>
                  <a:pt x="985824" y="12420"/>
                </a:lnTo>
                <a:lnTo>
                  <a:pt x="1037743" y="7523"/>
                </a:lnTo>
                <a:lnTo>
                  <a:pt x="1081061" y="4758"/>
                </a:lnTo>
                <a:lnTo>
                  <a:pt x="1089710" y="4495"/>
                </a:lnTo>
                <a:lnTo>
                  <a:pt x="1118830" y="4495"/>
                </a:lnTo>
                <a:lnTo>
                  <a:pt x="1116073" y="3516"/>
                </a:lnTo>
                <a:lnTo>
                  <a:pt x="1107400" y="1287"/>
                </a:lnTo>
                <a:lnTo>
                  <a:pt x="1098543" y="37"/>
                </a:lnTo>
                <a:lnTo>
                  <a:pt x="1089621" y="0"/>
                </a:lnTo>
                <a:close/>
              </a:path>
              <a:path w="1209675" h="621029">
                <a:moveTo>
                  <a:pt x="1174102" y="251320"/>
                </a:moveTo>
                <a:lnTo>
                  <a:pt x="1173375" y="251331"/>
                </a:lnTo>
                <a:lnTo>
                  <a:pt x="1172883" y="251764"/>
                </a:lnTo>
                <a:lnTo>
                  <a:pt x="1174102" y="251320"/>
                </a:lnTo>
                <a:close/>
              </a:path>
              <a:path w="1209675" h="621029">
                <a:moveTo>
                  <a:pt x="1180155" y="251320"/>
                </a:moveTo>
                <a:lnTo>
                  <a:pt x="1174072" y="251331"/>
                </a:lnTo>
                <a:lnTo>
                  <a:pt x="1172883" y="251764"/>
                </a:lnTo>
                <a:lnTo>
                  <a:pt x="1179650" y="251764"/>
                </a:lnTo>
                <a:lnTo>
                  <a:pt x="1180155" y="251320"/>
                </a:lnTo>
                <a:close/>
              </a:path>
              <a:path w="1209675" h="621029">
                <a:moveTo>
                  <a:pt x="1206483" y="116293"/>
                </a:moveTo>
                <a:lnTo>
                  <a:pt x="1201953" y="116293"/>
                </a:lnTo>
                <a:lnTo>
                  <a:pt x="1201991" y="116471"/>
                </a:lnTo>
                <a:lnTo>
                  <a:pt x="1204126" y="134332"/>
                </a:lnTo>
                <a:lnTo>
                  <a:pt x="1204991" y="149656"/>
                </a:lnTo>
                <a:lnTo>
                  <a:pt x="1205033" y="161688"/>
                </a:lnTo>
                <a:lnTo>
                  <a:pt x="1204894" y="170953"/>
                </a:lnTo>
                <a:lnTo>
                  <a:pt x="1197284" y="215255"/>
                </a:lnTo>
                <a:lnTo>
                  <a:pt x="1173375" y="251331"/>
                </a:lnTo>
                <a:lnTo>
                  <a:pt x="1174102" y="251320"/>
                </a:lnTo>
                <a:lnTo>
                  <a:pt x="1180155" y="251320"/>
                </a:lnTo>
                <a:lnTo>
                  <a:pt x="1182735" y="249047"/>
                </a:lnTo>
                <a:lnTo>
                  <a:pt x="1204191" y="207725"/>
                </a:lnTo>
                <a:lnTo>
                  <a:pt x="1209607" y="164169"/>
                </a:lnTo>
                <a:lnTo>
                  <a:pt x="1209514" y="149656"/>
                </a:lnTo>
                <a:lnTo>
                  <a:pt x="1209257" y="143172"/>
                </a:lnTo>
                <a:lnTo>
                  <a:pt x="1208612" y="133942"/>
                </a:lnTo>
                <a:lnTo>
                  <a:pt x="1207661" y="124723"/>
                </a:lnTo>
                <a:lnTo>
                  <a:pt x="1206483" y="116293"/>
                </a:lnTo>
                <a:close/>
              </a:path>
              <a:path w="1209675" h="621029">
                <a:moveTo>
                  <a:pt x="163690" y="153822"/>
                </a:moveTo>
                <a:lnTo>
                  <a:pt x="163118" y="154012"/>
                </a:lnTo>
                <a:lnTo>
                  <a:pt x="163460" y="153948"/>
                </a:lnTo>
                <a:lnTo>
                  <a:pt x="163690" y="153822"/>
                </a:lnTo>
                <a:close/>
              </a:path>
              <a:path w="1209675" h="621029">
                <a:moveTo>
                  <a:pt x="163460" y="153948"/>
                </a:moveTo>
                <a:lnTo>
                  <a:pt x="163118" y="154012"/>
                </a:lnTo>
                <a:lnTo>
                  <a:pt x="163341" y="154012"/>
                </a:lnTo>
                <a:close/>
              </a:path>
              <a:path w="1209675" h="621029">
                <a:moveTo>
                  <a:pt x="164125" y="153822"/>
                </a:moveTo>
                <a:lnTo>
                  <a:pt x="163690" y="153822"/>
                </a:lnTo>
                <a:lnTo>
                  <a:pt x="163460" y="153948"/>
                </a:lnTo>
                <a:lnTo>
                  <a:pt x="164125" y="153822"/>
                </a:lnTo>
                <a:close/>
              </a:path>
              <a:path w="1209675" h="621029">
                <a:moveTo>
                  <a:pt x="1201963" y="116378"/>
                </a:moveTo>
                <a:close/>
              </a:path>
              <a:path w="1209675" h="621029">
                <a:moveTo>
                  <a:pt x="1118830" y="4495"/>
                </a:moveTo>
                <a:lnTo>
                  <a:pt x="1089710" y="4495"/>
                </a:lnTo>
                <a:lnTo>
                  <a:pt x="1098188" y="4516"/>
                </a:lnTo>
                <a:lnTo>
                  <a:pt x="1106538" y="5692"/>
                </a:lnTo>
                <a:lnTo>
                  <a:pt x="1151709" y="28347"/>
                </a:lnTo>
                <a:lnTo>
                  <a:pt x="1183433" y="68385"/>
                </a:lnTo>
                <a:lnTo>
                  <a:pt x="1201963" y="116378"/>
                </a:lnTo>
                <a:lnTo>
                  <a:pt x="1206483" y="116293"/>
                </a:lnTo>
                <a:lnTo>
                  <a:pt x="1206334" y="115328"/>
                </a:lnTo>
                <a:lnTo>
                  <a:pt x="1187378" y="66243"/>
                </a:lnTo>
                <a:lnTo>
                  <a:pt x="1154610" y="24918"/>
                </a:lnTo>
                <a:lnTo>
                  <a:pt x="1124445" y="6489"/>
                </a:lnTo>
                <a:lnTo>
                  <a:pt x="1118830" y="4495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4" name="object 1284"/>
          <p:cNvSpPr/>
          <p:nvPr/>
        </p:nvSpPr>
        <p:spPr>
          <a:xfrm>
            <a:off x="10310571" y="7646213"/>
            <a:ext cx="281698" cy="533031"/>
          </a:xfrm>
          <a:prstGeom prst="rect">
            <a:avLst/>
          </a:prstGeom>
          <a:blipFill>
            <a:blip r:embed="rId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5" name="object 1285"/>
          <p:cNvSpPr/>
          <p:nvPr/>
        </p:nvSpPr>
        <p:spPr>
          <a:xfrm>
            <a:off x="10298290" y="7623785"/>
            <a:ext cx="316230" cy="569595"/>
          </a:xfrm>
          <a:custGeom>
            <a:avLst/>
            <a:gdLst/>
            <a:ahLst/>
            <a:cxnLst/>
            <a:rect l="l" t="t" r="r" b="b"/>
            <a:pathLst>
              <a:path w="316229" h="569595">
                <a:moveTo>
                  <a:pt x="291557" y="214299"/>
                </a:moveTo>
                <a:lnTo>
                  <a:pt x="288632" y="214299"/>
                </a:lnTo>
                <a:lnTo>
                  <a:pt x="287223" y="216052"/>
                </a:lnTo>
                <a:lnTo>
                  <a:pt x="292089" y="222114"/>
                </a:lnTo>
                <a:lnTo>
                  <a:pt x="300231" y="235889"/>
                </a:lnTo>
                <a:lnTo>
                  <a:pt x="307901" y="257208"/>
                </a:lnTo>
                <a:lnTo>
                  <a:pt x="311302" y="285826"/>
                </a:lnTo>
                <a:lnTo>
                  <a:pt x="309785" y="305948"/>
                </a:lnTo>
                <a:lnTo>
                  <a:pt x="295282" y="353438"/>
                </a:lnTo>
                <a:lnTo>
                  <a:pt x="254692" y="418682"/>
                </a:lnTo>
                <a:lnTo>
                  <a:pt x="226560" y="452105"/>
                </a:lnTo>
                <a:lnTo>
                  <a:pt x="197587" y="480926"/>
                </a:lnTo>
                <a:lnTo>
                  <a:pt x="142174" y="524452"/>
                </a:lnTo>
                <a:lnTo>
                  <a:pt x="98637" y="548641"/>
                </a:lnTo>
                <a:lnTo>
                  <a:pt x="63603" y="557675"/>
                </a:lnTo>
                <a:lnTo>
                  <a:pt x="46461" y="561511"/>
                </a:lnTo>
                <a:lnTo>
                  <a:pt x="30708" y="565251"/>
                </a:lnTo>
                <a:lnTo>
                  <a:pt x="31800" y="569607"/>
                </a:lnTo>
                <a:lnTo>
                  <a:pt x="37757" y="568134"/>
                </a:lnTo>
                <a:lnTo>
                  <a:pt x="64558" y="562059"/>
                </a:lnTo>
                <a:lnTo>
                  <a:pt x="120446" y="542940"/>
                </a:lnTo>
                <a:lnTo>
                  <a:pt x="171792" y="508609"/>
                </a:lnTo>
                <a:lnTo>
                  <a:pt x="229865" y="455155"/>
                </a:lnTo>
                <a:lnTo>
                  <a:pt x="258266" y="421409"/>
                </a:lnTo>
                <a:lnTo>
                  <a:pt x="284556" y="383070"/>
                </a:lnTo>
                <a:lnTo>
                  <a:pt x="309010" y="329785"/>
                </a:lnTo>
                <a:lnTo>
                  <a:pt x="315785" y="285826"/>
                </a:lnTo>
                <a:lnTo>
                  <a:pt x="311815" y="254417"/>
                </a:lnTo>
                <a:lnTo>
                  <a:pt x="303079" y="231562"/>
                </a:lnTo>
                <a:lnTo>
                  <a:pt x="294304" y="217560"/>
                </a:lnTo>
                <a:lnTo>
                  <a:pt x="291557" y="214299"/>
                </a:lnTo>
                <a:close/>
              </a:path>
              <a:path w="316229" h="569595">
                <a:moveTo>
                  <a:pt x="287145" y="215993"/>
                </a:moveTo>
                <a:close/>
              </a:path>
              <a:path w="316229" h="569595">
                <a:moveTo>
                  <a:pt x="288632" y="214299"/>
                </a:moveTo>
                <a:lnTo>
                  <a:pt x="287045" y="215887"/>
                </a:lnTo>
                <a:lnTo>
                  <a:pt x="287223" y="216052"/>
                </a:lnTo>
                <a:lnTo>
                  <a:pt x="288632" y="214299"/>
                </a:lnTo>
                <a:close/>
              </a:path>
              <a:path w="316229" h="569595">
                <a:moveTo>
                  <a:pt x="2654" y="0"/>
                </a:moveTo>
                <a:lnTo>
                  <a:pt x="0" y="3632"/>
                </a:lnTo>
                <a:lnTo>
                  <a:pt x="266324" y="200080"/>
                </a:lnTo>
                <a:lnTo>
                  <a:pt x="287145" y="215993"/>
                </a:lnTo>
                <a:lnTo>
                  <a:pt x="288632" y="214299"/>
                </a:lnTo>
                <a:lnTo>
                  <a:pt x="291557" y="214299"/>
                </a:lnTo>
                <a:lnTo>
                  <a:pt x="290220" y="212712"/>
                </a:lnTo>
                <a:lnTo>
                  <a:pt x="290029" y="212547"/>
                </a:lnTo>
                <a:lnTo>
                  <a:pt x="264643" y="193205"/>
                </a:lnTo>
                <a:lnTo>
                  <a:pt x="265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6" name="object 1286"/>
          <p:cNvSpPr/>
          <p:nvPr/>
        </p:nvSpPr>
        <p:spPr>
          <a:xfrm>
            <a:off x="9745934" y="7118832"/>
            <a:ext cx="293898" cy="574789"/>
          </a:xfrm>
          <a:prstGeom prst="rect">
            <a:avLst/>
          </a:prstGeom>
          <a:blipFill>
            <a:blip r:embed="rId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7" name="object 1287"/>
          <p:cNvSpPr/>
          <p:nvPr/>
        </p:nvSpPr>
        <p:spPr>
          <a:xfrm>
            <a:off x="9734740" y="7105802"/>
            <a:ext cx="330200" cy="604520"/>
          </a:xfrm>
          <a:custGeom>
            <a:avLst/>
            <a:gdLst/>
            <a:ahLst/>
            <a:cxnLst/>
            <a:rect l="l" t="t" r="r" b="b"/>
            <a:pathLst>
              <a:path w="330200" h="604520">
                <a:moveTo>
                  <a:pt x="201079" y="0"/>
                </a:moveTo>
                <a:lnTo>
                  <a:pt x="151374" y="5861"/>
                </a:lnTo>
                <a:lnTo>
                  <a:pt x="105139" y="19100"/>
                </a:lnTo>
                <a:lnTo>
                  <a:pt x="69238" y="36250"/>
                </a:lnTo>
                <a:lnTo>
                  <a:pt x="23495" y="81724"/>
                </a:lnTo>
                <a:lnTo>
                  <a:pt x="4041" y="140690"/>
                </a:lnTo>
                <a:lnTo>
                  <a:pt x="0" y="211543"/>
                </a:lnTo>
                <a:lnTo>
                  <a:pt x="3280" y="246392"/>
                </a:lnTo>
                <a:lnTo>
                  <a:pt x="12424" y="287643"/>
                </a:lnTo>
                <a:lnTo>
                  <a:pt x="26458" y="333261"/>
                </a:lnTo>
                <a:lnTo>
                  <a:pt x="44405" y="381209"/>
                </a:lnTo>
                <a:lnTo>
                  <a:pt x="65290" y="429450"/>
                </a:lnTo>
                <a:lnTo>
                  <a:pt x="94076" y="486978"/>
                </a:lnTo>
                <a:lnTo>
                  <a:pt x="124091" y="537667"/>
                </a:lnTo>
                <a:lnTo>
                  <a:pt x="153476" y="577488"/>
                </a:lnTo>
                <a:lnTo>
                  <a:pt x="182867" y="603935"/>
                </a:lnTo>
                <a:lnTo>
                  <a:pt x="183883" y="601433"/>
                </a:lnTo>
                <a:lnTo>
                  <a:pt x="179730" y="599757"/>
                </a:lnTo>
                <a:lnTo>
                  <a:pt x="180838" y="596990"/>
                </a:lnTo>
                <a:lnTo>
                  <a:pt x="142587" y="556515"/>
                </a:lnTo>
                <a:lnTo>
                  <a:pt x="105449" y="498239"/>
                </a:lnTo>
                <a:lnTo>
                  <a:pt x="83434" y="456814"/>
                </a:lnTo>
                <a:lnTo>
                  <a:pt x="62612" y="412657"/>
                </a:lnTo>
                <a:lnTo>
                  <a:pt x="43789" y="367499"/>
                </a:lnTo>
                <a:lnTo>
                  <a:pt x="27766" y="323063"/>
                </a:lnTo>
                <a:lnTo>
                  <a:pt x="15349" y="281077"/>
                </a:lnTo>
                <a:lnTo>
                  <a:pt x="7326" y="243314"/>
                </a:lnTo>
                <a:lnTo>
                  <a:pt x="4483" y="211543"/>
                </a:lnTo>
                <a:lnTo>
                  <a:pt x="5192" y="178257"/>
                </a:lnTo>
                <a:lnTo>
                  <a:pt x="15421" y="111018"/>
                </a:lnTo>
                <a:lnTo>
                  <a:pt x="45619" y="60346"/>
                </a:lnTo>
                <a:lnTo>
                  <a:pt x="106701" y="23315"/>
                </a:lnTo>
                <a:lnTo>
                  <a:pt x="152349" y="10236"/>
                </a:lnTo>
                <a:lnTo>
                  <a:pt x="190109" y="4828"/>
                </a:lnTo>
                <a:lnTo>
                  <a:pt x="201079" y="4495"/>
                </a:lnTo>
                <a:lnTo>
                  <a:pt x="236126" y="4495"/>
                </a:lnTo>
                <a:lnTo>
                  <a:pt x="232140" y="3129"/>
                </a:lnTo>
                <a:lnTo>
                  <a:pt x="201079" y="0"/>
                </a:lnTo>
                <a:close/>
              </a:path>
              <a:path w="330200" h="604520">
                <a:moveTo>
                  <a:pt x="303747" y="73875"/>
                </a:moveTo>
                <a:lnTo>
                  <a:pt x="301510" y="73875"/>
                </a:lnTo>
                <a:lnTo>
                  <a:pt x="299288" y="74155"/>
                </a:lnTo>
                <a:lnTo>
                  <a:pt x="302285" y="115328"/>
                </a:lnTo>
                <a:lnTo>
                  <a:pt x="312311" y="155042"/>
                </a:lnTo>
                <a:lnTo>
                  <a:pt x="324319" y="171576"/>
                </a:lnTo>
                <a:lnTo>
                  <a:pt x="324751" y="172110"/>
                </a:lnTo>
                <a:lnTo>
                  <a:pt x="325374" y="174459"/>
                </a:lnTo>
                <a:lnTo>
                  <a:pt x="325525" y="175894"/>
                </a:lnTo>
                <a:lnTo>
                  <a:pt x="325551" y="178257"/>
                </a:lnTo>
                <a:lnTo>
                  <a:pt x="323943" y="192921"/>
                </a:lnTo>
                <a:lnTo>
                  <a:pt x="312173" y="239834"/>
                </a:lnTo>
                <a:lnTo>
                  <a:pt x="285788" y="320710"/>
                </a:lnTo>
                <a:lnTo>
                  <a:pt x="266309" y="375248"/>
                </a:lnTo>
                <a:lnTo>
                  <a:pt x="245864" y="430312"/>
                </a:lnTo>
                <a:lnTo>
                  <a:pt x="225894" y="482650"/>
                </a:lnTo>
                <a:lnTo>
                  <a:pt x="207857" y="529010"/>
                </a:lnTo>
                <a:lnTo>
                  <a:pt x="193192" y="566140"/>
                </a:lnTo>
                <a:lnTo>
                  <a:pt x="180838" y="596990"/>
                </a:lnTo>
                <a:lnTo>
                  <a:pt x="183006" y="598703"/>
                </a:lnTo>
                <a:lnTo>
                  <a:pt x="181800" y="600595"/>
                </a:lnTo>
                <a:lnTo>
                  <a:pt x="183883" y="601433"/>
                </a:lnTo>
                <a:lnTo>
                  <a:pt x="190157" y="585848"/>
                </a:lnTo>
                <a:lnTo>
                  <a:pt x="206698" y="544226"/>
                </a:lnTo>
                <a:lnTo>
                  <a:pt x="230089" y="484269"/>
                </a:lnTo>
                <a:lnTo>
                  <a:pt x="256908" y="413677"/>
                </a:lnTo>
                <a:lnTo>
                  <a:pt x="270526" y="376791"/>
                </a:lnTo>
                <a:lnTo>
                  <a:pt x="283721" y="340134"/>
                </a:lnTo>
                <a:lnTo>
                  <a:pt x="307124" y="271335"/>
                </a:lnTo>
                <a:lnTo>
                  <a:pt x="323699" y="214928"/>
                </a:lnTo>
                <a:lnTo>
                  <a:pt x="330034" y="178257"/>
                </a:lnTo>
                <a:lnTo>
                  <a:pt x="329922" y="174703"/>
                </a:lnTo>
                <a:lnTo>
                  <a:pt x="321424" y="163842"/>
                </a:lnTo>
                <a:lnTo>
                  <a:pt x="317017" y="155994"/>
                </a:lnTo>
                <a:lnTo>
                  <a:pt x="306207" y="110715"/>
                </a:lnTo>
                <a:lnTo>
                  <a:pt x="303784" y="77304"/>
                </a:lnTo>
                <a:lnTo>
                  <a:pt x="303747" y="73875"/>
                </a:lnTo>
                <a:close/>
              </a:path>
              <a:path w="330200" h="604520">
                <a:moveTo>
                  <a:pt x="180838" y="596990"/>
                </a:moveTo>
                <a:lnTo>
                  <a:pt x="179730" y="599757"/>
                </a:lnTo>
                <a:lnTo>
                  <a:pt x="181800" y="600595"/>
                </a:lnTo>
                <a:lnTo>
                  <a:pt x="183006" y="598703"/>
                </a:lnTo>
                <a:lnTo>
                  <a:pt x="180838" y="596990"/>
                </a:lnTo>
                <a:close/>
              </a:path>
              <a:path w="330200" h="604520">
                <a:moveTo>
                  <a:pt x="299278" y="74098"/>
                </a:moveTo>
                <a:close/>
              </a:path>
              <a:path w="330200" h="604520">
                <a:moveTo>
                  <a:pt x="301510" y="73875"/>
                </a:moveTo>
                <a:lnTo>
                  <a:pt x="299275" y="73875"/>
                </a:lnTo>
                <a:lnTo>
                  <a:pt x="299288" y="74155"/>
                </a:lnTo>
                <a:lnTo>
                  <a:pt x="301510" y="73875"/>
                </a:lnTo>
                <a:close/>
              </a:path>
              <a:path w="330200" h="604520">
                <a:moveTo>
                  <a:pt x="236126" y="4495"/>
                </a:moveTo>
                <a:lnTo>
                  <a:pt x="201079" y="4495"/>
                </a:lnTo>
                <a:lnTo>
                  <a:pt x="231184" y="7524"/>
                </a:lnTo>
                <a:lnTo>
                  <a:pt x="254384" y="15454"/>
                </a:lnTo>
                <a:lnTo>
                  <a:pt x="288306" y="45930"/>
                </a:lnTo>
                <a:lnTo>
                  <a:pt x="299278" y="74098"/>
                </a:lnTo>
                <a:lnTo>
                  <a:pt x="299275" y="73875"/>
                </a:lnTo>
                <a:lnTo>
                  <a:pt x="303747" y="73875"/>
                </a:lnTo>
                <a:lnTo>
                  <a:pt x="303745" y="73596"/>
                </a:lnTo>
                <a:lnTo>
                  <a:pt x="287388" y="36702"/>
                </a:lnTo>
                <a:lnTo>
                  <a:pt x="256354" y="11431"/>
                </a:lnTo>
                <a:lnTo>
                  <a:pt x="236126" y="4495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8" name="object 1288"/>
          <p:cNvSpPr/>
          <p:nvPr/>
        </p:nvSpPr>
        <p:spPr>
          <a:xfrm>
            <a:off x="9416529" y="8122222"/>
            <a:ext cx="281546" cy="277736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9" name="object 1289"/>
          <p:cNvSpPr/>
          <p:nvPr/>
        </p:nvSpPr>
        <p:spPr>
          <a:xfrm>
            <a:off x="9407550" y="8113242"/>
            <a:ext cx="299720" cy="295910"/>
          </a:xfrm>
          <a:custGeom>
            <a:avLst/>
            <a:gdLst/>
            <a:ahLst/>
            <a:cxnLst/>
            <a:rect l="l" t="t" r="r" b="b"/>
            <a:pathLst>
              <a:path w="299720" h="295909">
                <a:moveTo>
                  <a:pt x="49796" y="0"/>
                </a:moveTo>
                <a:lnTo>
                  <a:pt x="12738" y="13449"/>
                </a:lnTo>
                <a:lnTo>
                  <a:pt x="0" y="49212"/>
                </a:lnTo>
                <a:lnTo>
                  <a:pt x="1615" y="66132"/>
                </a:lnTo>
                <a:lnTo>
                  <a:pt x="13871" y="103944"/>
                </a:lnTo>
                <a:lnTo>
                  <a:pt x="37091" y="145261"/>
                </a:lnTo>
                <a:lnTo>
                  <a:pt x="70204" y="187715"/>
                </a:lnTo>
                <a:lnTo>
                  <a:pt x="111151" y="227918"/>
                </a:lnTo>
                <a:lnTo>
                  <a:pt x="153723" y="259944"/>
                </a:lnTo>
                <a:lnTo>
                  <a:pt x="195043" y="282354"/>
                </a:lnTo>
                <a:lnTo>
                  <a:pt x="232804" y="294148"/>
                </a:lnTo>
                <a:lnTo>
                  <a:pt x="249694" y="295694"/>
                </a:lnTo>
                <a:lnTo>
                  <a:pt x="260492" y="294914"/>
                </a:lnTo>
                <a:lnTo>
                  <a:pt x="270395" y="292474"/>
                </a:lnTo>
                <a:lnTo>
                  <a:pt x="279212" y="288282"/>
                </a:lnTo>
                <a:lnTo>
                  <a:pt x="281170" y="286715"/>
                </a:lnTo>
                <a:lnTo>
                  <a:pt x="249694" y="286715"/>
                </a:lnTo>
                <a:lnTo>
                  <a:pt x="234334" y="285303"/>
                </a:lnTo>
                <a:lnTo>
                  <a:pt x="178968" y="264515"/>
                </a:lnTo>
                <a:lnTo>
                  <a:pt x="137837" y="237899"/>
                </a:lnTo>
                <a:lnTo>
                  <a:pt x="96431" y="202196"/>
                </a:lnTo>
                <a:lnTo>
                  <a:pt x="59559" y="160983"/>
                </a:lnTo>
                <a:lnTo>
                  <a:pt x="32004" y="119913"/>
                </a:lnTo>
                <a:lnTo>
                  <a:pt x="14838" y="81691"/>
                </a:lnTo>
                <a:lnTo>
                  <a:pt x="8978" y="49212"/>
                </a:lnTo>
                <a:lnTo>
                  <a:pt x="9625" y="40213"/>
                </a:lnTo>
                <a:lnTo>
                  <a:pt x="40356" y="9670"/>
                </a:lnTo>
                <a:lnTo>
                  <a:pt x="49796" y="8978"/>
                </a:lnTo>
                <a:lnTo>
                  <a:pt x="92787" y="8978"/>
                </a:lnTo>
                <a:lnTo>
                  <a:pt x="84989" y="6054"/>
                </a:lnTo>
                <a:lnTo>
                  <a:pt x="66686" y="1553"/>
                </a:lnTo>
                <a:lnTo>
                  <a:pt x="49796" y="0"/>
                </a:lnTo>
                <a:close/>
              </a:path>
              <a:path w="299720" h="295909">
                <a:moveTo>
                  <a:pt x="280352" y="275971"/>
                </a:moveTo>
                <a:lnTo>
                  <a:pt x="274488" y="280653"/>
                </a:lnTo>
                <a:lnTo>
                  <a:pt x="267409" y="284010"/>
                </a:lnTo>
                <a:lnTo>
                  <a:pt x="259137" y="286032"/>
                </a:lnTo>
                <a:lnTo>
                  <a:pt x="249694" y="286715"/>
                </a:lnTo>
                <a:lnTo>
                  <a:pt x="281170" y="286715"/>
                </a:lnTo>
                <a:lnTo>
                  <a:pt x="286753" y="282244"/>
                </a:lnTo>
                <a:lnTo>
                  <a:pt x="280352" y="275971"/>
                </a:lnTo>
                <a:close/>
              </a:path>
              <a:path w="299720" h="295909">
                <a:moveTo>
                  <a:pt x="92787" y="8978"/>
                </a:moveTo>
                <a:lnTo>
                  <a:pt x="49796" y="8978"/>
                </a:lnTo>
                <a:lnTo>
                  <a:pt x="65157" y="10397"/>
                </a:lnTo>
                <a:lnTo>
                  <a:pt x="82307" y="14631"/>
                </a:lnTo>
                <a:lnTo>
                  <a:pt x="120523" y="31191"/>
                </a:lnTo>
                <a:lnTo>
                  <a:pt x="161653" y="57796"/>
                </a:lnTo>
                <a:lnTo>
                  <a:pt x="203060" y="93497"/>
                </a:lnTo>
                <a:lnTo>
                  <a:pt x="239941" y="134705"/>
                </a:lnTo>
                <a:lnTo>
                  <a:pt x="267487" y="175780"/>
                </a:lnTo>
                <a:lnTo>
                  <a:pt x="284659" y="214004"/>
                </a:lnTo>
                <a:lnTo>
                  <a:pt x="290525" y="246494"/>
                </a:lnTo>
                <a:lnTo>
                  <a:pt x="289873" y="255493"/>
                </a:lnTo>
                <a:lnTo>
                  <a:pt x="287958" y="263413"/>
                </a:lnTo>
                <a:lnTo>
                  <a:pt x="284783" y="270243"/>
                </a:lnTo>
                <a:lnTo>
                  <a:pt x="280352" y="275971"/>
                </a:lnTo>
                <a:lnTo>
                  <a:pt x="286753" y="282244"/>
                </a:lnTo>
                <a:lnTo>
                  <a:pt x="292465" y="274885"/>
                </a:lnTo>
                <a:lnTo>
                  <a:pt x="296438" y="266355"/>
                </a:lnTo>
                <a:lnTo>
                  <a:pt x="298756" y="256832"/>
                </a:lnTo>
                <a:lnTo>
                  <a:pt x="299504" y="246494"/>
                </a:lnTo>
                <a:lnTo>
                  <a:pt x="297888" y="229566"/>
                </a:lnTo>
                <a:lnTo>
                  <a:pt x="285632" y="191744"/>
                </a:lnTo>
                <a:lnTo>
                  <a:pt x="262407" y="150425"/>
                </a:lnTo>
                <a:lnTo>
                  <a:pt x="229292" y="107967"/>
                </a:lnTo>
                <a:lnTo>
                  <a:pt x="188339" y="67765"/>
                </a:lnTo>
                <a:lnTo>
                  <a:pt x="145767" y="35752"/>
                </a:lnTo>
                <a:lnTo>
                  <a:pt x="104448" y="13351"/>
                </a:lnTo>
                <a:lnTo>
                  <a:pt x="92787" y="8978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0" name="object 1290"/>
          <p:cNvSpPr/>
          <p:nvPr/>
        </p:nvSpPr>
        <p:spPr>
          <a:xfrm>
            <a:off x="9510382" y="6666554"/>
            <a:ext cx="261442" cy="112573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1" name="object 1291"/>
          <p:cNvSpPr/>
          <p:nvPr/>
        </p:nvSpPr>
        <p:spPr>
          <a:xfrm>
            <a:off x="9505797" y="6660946"/>
            <a:ext cx="271145" cy="123825"/>
          </a:xfrm>
          <a:custGeom>
            <a:avLst/>
            <a:gdLst/>
            <a:ahLst/>
            <a:cxnLst/>
            <a:rect l="l" t="t" r="r" b="b"/>
            <a:pathLst>
              <a:path w="271145" h="123825">
                <a:moveTo>
                  <a:pt x="113842" y="0"/>
                </a:moveTo>
                <a:lnTo>
                  <a:pt x="71026" y="3414"/>
                </a:lnTo>
                <a:lnTo>
                  <a:pt x="28596" y="16432"/>
                </a:lnTo>
                <a:lnTo>
                  <a:pt x="114" y="49999"/>
                </a:lnTo>
                <a:lnTo>
                  <a:pt x="0" y="52565"/>
                </a:lnTo>
                <a:lnTo>
                  <a:pt x="748" y="59213"/>
                </a:lnTo>
                <a:lnTo>
                  <a:pt x="30549" y="93619"/>
                </a:lnTo>
                <a:lnTo>
                  <a:pt x="74077" y="112236"/>
                </a:lnTo>
                <a:lnTo>
                  <a:pt x="129959" y="122593"/>
                </a:lnTo>
                <a:lnTo>
                  <a:pt x="156794" y="123786"/>
                </a:lnTo>
                <a:lnTo>
                  <a:pt x="178980" y="122914"/>
                </a:lnTo>
                <a:lnTo>
                  <a:pt x="199593" y="120378"/>
                </a:lnTo>
                <a:lnTo>
                  <a:pt x="218291" y="116273"/>
                </a:lnTo>
                <a:lnTo>
                  <a:pt x="222609" y="114807"/>
                </a:lnTo>
                <a:lnTo>
                  <a:pt x="156794" y="114807"/>
                </a:lnTo>
                <a:lnTo>
                  <a:pt x="150411" y="114738"/>
                </a:lnTo>
                <a:lnTo>
                  <a:pt x="105473" y="110340"/>
                </a:lnTo>
                <a:lnTo>
                  <a:pt x="61132" y="98434"/>
                </a:lnTo>
                <a:lnTo>
                  <a:pt x="22468" y="76587"/>
                </a:lnTo>
                <a:lnTo>
                  <a:pt x="8978" y="58724"/>
                </a:lnTo>
                <a:lnTo>
                  <a:pt x="9055" y="50787"/>
                </a:lnTo>
                <a:lnTo>
                  <a:pt x="42905" y="19978"/>
                </a:lnTo>
                <a:lnTo>
                  <a:pt x="82213" y="10855"/>
                </a:lnTo>
                <a:lnTo>
                  <a:pt x="113842" y="8978"/>
                </a:lnTo>
                <a:lnTo>
                  <a:pt x="186561" y="8978"/>
                </a:lnTo>
                <a:lnTo>
                  <a:pt x="179017" y="7040"/>
                </a:lnTo>
                <a:lnTo>
                  <a:pt x="140639" y="1193"/>
                </a:lnTo>
                <a:lnTo>
                  <a:pt x="120414" y="72"/>
                </a:lnTo>
                <a:lnTo>
                  <a:pt x="113842" y="0"/>
                </a:lnTo>
                <a:close/>
              </a:path>
              <a:path w="271145" h="123825">
                <a:moveTo>
                  <a:pt x="261556" y="73012"/>
                </a:moveTo>
                <a:lnTo>
                  <a:pt x="227706" y="103820"/>
                </a:lnTo>
                <a:lnTo>
                  <a:pt x="188406" y="112937"/>
                </a:lnTo>
                <a:lnTo>
                  <a:pt x="156794" y="114807"/>
                </a:lnTo>
                <a:lnTo>
                  <a:pt x="222609" y="114807"/>
                </a:lnTo>
                <a:lnTo>
                  <a:pt x="259549" y="95237"/>
                </a:lnTo>
                <a:lnTo>
                  <a:pt x="270497" y="73799"/>
                </a:lnTo>
                <a:lnTo>
                  <a:pt x="261556" y="73012"/>
                </a:lnTo>
                <a:close/>
              </a:path>
              <a:path w="271145" h="123825">
                <a:moveTo>
                  <a:pt x="186561" y="8978"/>
                </a:moveTo>
                <a:lnTo>
                  <a:pt x="113842" y="8978"/>
                </a:lnTo>
                <a:lnTo>
                  <a:pt x="120216" y="9048"/>
                </a:lnTo>
                <a:lnTo>
                  <a:pt x="126680" y="9261"/>
                </a:lnTo>
                <a:lnTo>
                  <a:pt x="165127" y="13441"/>
                </a:lnTo>
                <a:lnTo>
                  <a:pt x="209471" y="25350"/>
                </a:lnTo>
                <a:lnTo>
                  <a:pt x="248143" y="47204"/>
                </a:lnTo>
                <a:lnTo>
                  <a:pt x="261632" y="65074"/>
                </a:lnTo>
                <a:lnTo>
                  <a:pt x="261556" y="73012"/>
                </a:lnTo>
                <a:lnTo>
                  <a:pt x="270497" y="73799"/>
                </a:lnTo>
                <a:lnTo>
                  <a:pt x="250953" y="37816"/>
                </a:lnTo>
                <a:lnTo>
                  <a:pt x="212661" y="16954"/>
                </a:lnTo>
                <a:lnTo>
                  <a:pt x="196527" y="11539"/>
                </a:lnTo>
                <a:lnTo>
                  <a:pt x="186561" y="8978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2" name="object 1292"/>
          <p:cNvSpPr/>
          <p:nvPr/>
        </p:nvSpPr>
        <p:spPr>
          <a:xfrm>
            <a:off x="9396310" y="8888920"/>
            <a:ext cx="262407" cy="112890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3" name="object 1293"/>
          <p:cNvSpPr/>
          <p:nvPr/>
        </p:nvSpPr>
        <p:spPr>
          <a:xfrm>
            <a:off x="9391815" y="8884399"/>
            <a:ext cx="271780" cy="121920"/>
          </a:xfrm>
          <a:custGeom>
            <a:avLst/>
            <a:gdLst/>
            <a:ahLst/>
            <a:cxnLst/>
            <a:rect l="l" t="t" r="r" b="b"/>
            <a:pathLst>
              <a:path w="271779" h="121920">
                <a:moveTo>
                  <a:pt x="131851" y="0"/>
                </a:moveTo>
                <a:lnTo>
                  <a:pt x="81568" y="4291"/>
                </a:lnTo>
                <a:lnTo>
                  <a:pt x="40220" y="16154"/>
                </a:lnTo>
                <a:lnTo>
                  <a:pt x="6763" y="39962"/>
                </a:lnTo>
                <a:lnTo>
                  <a:pt x="0" y="58889"/>
                </a:lnTo>
                <a:lnTo>
                  <a:pt x="0" y="59334"/>
                </a:lnTo>
                <a:lnTo>
                  <a:pt x="20675" y="92340"/>
                </a:lnTo>
                <a:lnTo>
                  <a:pt x="60553" y="110998"/>
                </a:lnTo>
                <a:lnTo>
                  <a:pt x="114572" y="120924"/>
                </a:lnTo>
                <a:lnTo>
                  <a:pt x="139534" y="121932"/>
                </a:lnTo>
                <a:lnTo>
                  <a:pt x="165557" y="120824"/>
                </a:lnTo>
                <a:lnTo>
                  <a:pt x="189817" y="117641"/>
                </a:lnTo>
                <a:lnTo>
                  <a:pt x="210158" y="112953"/>
                </a:lnTo>
                <a:lnTo>
                  <a:pt x="139534" y="112953"/>
                </a:lnTo>
                <a:lnTo>
                  <a:pt x="134919" y="112916"/>
                </a:lnTo>
                <a:lnTo>
                  <a:pt x="108970" y="111398"/>
                </a:lnTo>
                <a:lnTo>
                  <a:pt x="84885" y="107815"/>
                </a:lnTo>
                <a:lnTo>
                  <a:pt x="44424" y="95465"/>
                </a:lnTo>
                <a:lnTo>
                  <a:pt x="11887" y="71945"/>
                </a:lnTo>
                <a:lnTo>
                  <a:pt x="8978" y="65633"/>
                </a:lnTo>
                <a:lnTo>
                  <a:pt x="9080" y="52832"/>
                </a:lnTo>
                <a:lnTo>
                  <a:pt x="48019" y="22678"/>
                </a:lnTo>
                <a:lnTo>
                  <a:pt x="94619" y="11353"/>
                </a:lnTo>
                <a:lnTo>
                  <a:pt x="131851" y="8978"/>
                </a:lnTo>
                <a:lnTo>
                  <a:pt x="203464" y="8978"/>
                </a:lnTo>
                <a:lnTo>
                  <a:pt x="194124" y="6531"/>
                </a:lnTo>
                <a:lnTo>
                  <a:pt x="176048" y="3197"/>
                </a:lnTo>
                <a:lnTo>
                  <a:pt x="156813" y="1000"/>
                </a:lnTo>
                <a:lnTo>
                  <a:pt x="136626" y="38"/>
                </a:lnTo>
                <a:lnTo>
                  <a:pt x="131851" y="0"/>
                </a:lnTo>
                <a:close/>
              </a:path>
              <a:path w="271779" h="121920">
                <a:moveTo>
                  <a:pt x="262420" y="62903"/>
                </a:moveTo>
                <a:lnTo>
                  <a:pt x="235553" y="93806"/>
                </a:lnTo>
                <a:lnTo>
                  <a:pt x="193759" y="107746"/>
                </a:lnTo>
                <a:lnTo>
                  <a:pt x="139534" y="112953"/>
                </a:lnTo>
                <a:lnTo>
                  <a:pt x="210158" y="112953"/>
                </a:lnTo>
                <a:lnTo>
                  <a:pt x="247332" y="97407"/>
                </a:lnTo>
                <a:lnTo>
                  <a:pt x="271399" y="63042"/>
                </a:lnTo>
                <a:lnTo>
                  <a:pt x="262420" y="62903"/>
                </a:lnTo>
                <a:close/>
              </a:path>
              <a:path w="271779" h="121920">
                <a:moveTo>
                  <a:pt x="135000" y="112916"/>
                </a:moveTo>
                <a:lnTo>
                  <a:pt x="135204" y="112928"/>
                </a:lnTo>
                <a:lnTo>
                  <a:pt x="136444" y="112928"/>
                </a:lnTo>
                <a:lnTo>
                  <a:pt x="135000" y="112916"/>
                </a:lnTo>
                <a:close/>
              </a:path>
              <a:path w="271779" h="121920">
                <a:moveTo>
                  <a:pt x="134986" y="112915"/>
                </a:moveTo>
                <a:close/>
              </a:path>
              <a:path w="271779" h="121920">
                <a:moveTo>
                  <a:pt x="203464" y="8978"/>
                </a:moveTo>
                <a:lnTo>
                  <a:pt x="131851" y="8978"/>
                </a:lnTo>
                <a:lnTo>
                  <a:pt x="136486" y="9017"/>
                </a:lnTo>
                <a:lnTo>
                  <a:pt x="162416" y="10526"/>
                </a:lnTo>
                <a:lnTo>
                  <a:pt x="208203" y="19495"/>
                </a:lnTo>
                <a:lnTo>
                  <a:pt x="248391" y="39100"/>
                </a:lnTo>
                <a:lnTo>
                  <a:pt x="262420" y="56299"/>
                </a:lnTo>
                <a:lnTo>
                  <a:pt x="262420" y="62903"/>
                </a:lnTo>
                <a:lnTo>
                  <a:pt x="271399" y="63042"/>
                </a:lnTo>
                <a:lnTo>
                  <a:pt x="271399" y="62598"/>
                </a:lnTo>
                <a:lnTo>
                  <a:pt x="270607" y="55817"/>
                </a:lnTo>
                <a:lnTo>
                  <a:pt x="239323" y="22493"/>
                </a:lnTo>
                <a:lnTo>
                  <a:pt x="210832" y="10909"/>
                </a:lnTo>
                <a:lnTo>
                  <a:pt x="203464" y="8978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4" name="object 1294"/>
          <p:cNvSpPr/>
          <p:nvPr/>
        </p:nvSpPr>
        <p:spPr>
          <a:xfrm>
            <a:off x="9160103" y="6692607"/>
            <a:ext cx="141998" cy="240017"/>
          </a:xfrm>
          <a:prstGeom prst="rect">
            <a:avLst/>
          </a:prstGeom>
          <a:blipFill>
            <a:blip r:embed="rId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5" name="object 1295"/>
          <p:cNvSpPr/>
          <p:nvPr/>
        </p:nvSpPr>
        <p:spPr>
          <a:xfrm>
            <a:off x="9155201" y="6688099"/>
            <a:ext cx="152400" cy="249554"/>
          </a:xfrm>
          <a:custGeom>
            <a:avLst/>
            <a:gdLst/>
            <a:ahLst/>
            <a:cxnLst/>
            <a:rect l="l" t="t" r="r" b="b"/>
            <a:pathLst>
              <a:path w="152400" h="249554">
                <a:moveTo>
                  <a:pt x="68110" y="25"/>
                </a:moveTo>
                <a:lnTo>
                  <a:pt x="31331" y="17823"/>
                </a:lnTo>
                <a:lnTo>
                  <a:pt x="10820" y="51511"/>
                </a:lnTo>
                <a:lnTo>
                  <a:pt x="715" y="96963"/>
                </a:lnTo>
                <a:lnTo>
                  <a:pt x="0" y="113957"/>
                </a:lnTo>
                <a:lnTo>
                  <a:pt x="111" y="121843"/>
                </a:lnTo>
                <a:lnTo>
                  <a:pt x="9012" y="174247"/>
                </a:lnTo>
                <a:lnTo>
                  <a:pt x="26835" y="212737"/>
                </a:lnTo>
                <a:lnTo>
                  <a:pt x="58974" y="243312"/>
                </a:lnTo>
                <a:lnTo>
                  <a:pt x="82105" y="249034"/>
                </a:lnTo>
                <a:lnTo>
                  <a:pt x="83830" y="248996"/>
                </a:lnTo>
                <a:lnTo>
                  <a:pt x="91180" y="248159"/>
                </a:lnTo>
                <a:lnTo>
                  <a:pt x="98348" y="246159"/>
                </a:lnTo>
                <a:lnTo>
                  <a:pt x="105174" y="243084"/>
                </a:lnTo>
                <a:lnTo>
                  <a:pt x="109961" y="240055"/>
                </a:lnTo>
                <a:lnTo>
                  <a:pt x="82105" y="240055"/>
                </a:lnTo>
                <a:lnTo>
                  <a:pt x="75660" y="239518"/>
                </a:lnTo>
                <a:lnTo>
                  <a:pt x="39552" y="215072"/>
                </a:lnTo>
                <a:lnTo>
                  <a:pt x="19259" y="176648"/>
                </a:lnTo>
                <a:lnTo>
                  <a:pt x="9434" y="127203"/>
                </a:lnTo>
                <a:lnTo>
                  <a:pt x="8978" y="113957"/>
                </a:lnTo>
                <a:lnTo>
                  <a:pt x="10185" y="92495"/>
                </a:lnTo>
                <a:lnTo>
                  <a:pt x="19194" y="54758"/>
                </a:lnTo>
                <a:lnTo>
                  <a:pt x="40308" y="21568"/>
                </a:lnTo>
                <a:lnTo>
                  <a:pt x="68414" y="8991"/>
                </a:lnTo>
                <a:lnTo>
                  <a:pt x="68110" y="25"/>
                </a:lnTo>
                <a:close/>
              </a:path>
              <a:path w="152400" h="249554">
                <a:moveTo>
                  <a:pt x="98364" y="8978"/>
                </a:moveTo>
                <a:lnTo>
                  <a:pt x="69710" y="8978"/>
                </a:lnTo>
                <a:lnTo>
                  <a:pt x="76155" y="9517"/>
                </a:lnTo>
                <a:lnTo>
                  <a:pt x="82524" y="11114"/>
                </a:lnTo>
                <a:lnTo>
                  <a:pt x="119944" y="45150"/>
                </a:lnTo>
                <a:lnTo>
                  <a:pt x="137179" y="88039"/>
                </a:lnTo>
                <a:lnTo>
                  <a:pt x="142697" y="126695"/>
                </a:lnTo>
                <a:lnTo>
                  <a:pt x="142824" y="135089"/>
                </a:lnTo>
                <a:lnTo>
                  <a:pt x="141617" y="156549"/>
                </a:lnTo>
                <a:lnTo>
                  <a:pt x="132613" y="194283"/>
                </a:lnTo>
                <a:lnTo>
                  <a:pt x="111506" y="227465"/>
                </a:lnTo>
                <a:lnTo>
                  <a:pt x="82105" y="240055"/>
                </a:lnTo>
                <a:lnTo>
                  <a:pt x="109982" y="240042"/>
                </a:lnTo>
                <a:lnTo>
                  <a:pt x="135221" y="210274"/>
                </a:lnTo>
                <a:lnTo>
                  <a:pt x="148993" y="168259"/>
                </a:lnTo>
                <a:lnTo>
                  <a:pt x="151803" y="135089"/>
                </a:lnTo>
                <a:lnTo>
                  <a:pt x="151691" y="127203"/>
                </a:lnTo>
                <a:lnTo>
                  <a:pt x="142797" y="74788"/>
                </a:lnTo>
                <a:lnTo>
                  <a:pt x="124980" y="36296"/>
                </a:lnTo>
                <a:lnTo>
                  <a:pt x="99999" y="9944"/>
                </a:lnTo>
                <a:lnTo>
                  <a:pt x="98364" y="8978"/>
                </a:lnTo>
                <a:close/>
              </a:path>
              <a:path w="152400" h="249554">
                <a:moveTo>
                  <a:pt x="69710" y="0"/>
                </a:moveTo>
                <a:lnTo>
                  <a:pt x="68110" y="25"/>
                </a:lnTo>
                <a:lnTo>
                  <a:pt x="68414" y="8991"/>
                </a:lnTo>
                <a:lnTo>
                  <a:pt x="98364" y="8978"/>
                </a:lnTo>
                <a:lnTo>
                  <a:pt x="92841" y="5720"/>
                </a:lnTo>
                <a:lnTo>
                  <a:pt x="85369" y="2595"/>
                </a:lnTo>
                <a:lnTo>
                  <a:pt x="77639" y="659"/>
                </a:lnTo>
                <a:lnTo>
                  <a:pt x="69710" y="0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6" name="object 1296"/>
          <p:cNvSpPr/>
          <p:nvPr/>
        </p:nvSpPr>
        <p:spPr>
          <a:xfrm>
            <a:off x="11077552" y="6695567"/>
            <a:ext cx="149704" cy="234111"/>
          </a:xfrm>
          <a:prstGeom prst="rect">
            <a:avLst/>
          </a:prstGeom>
          <a:blipFill>
            <a:blip r:embed="rId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7" name="object 1297"/>
          <p:cNvSpPr/>
          <p:nvPr/>
        </p:nvSpPr>
        <p:spPr>
          <a:xfrm>
            <a:off x="11073041" y="6690207"/>
            <a:ext cx="158750" cy="245110"/>
          </a:xfrm>
          <a:custGeom>
            <a:avLst/>
            <a:gdLst/>
            <a:ahLst/>
            <a:cxnLst/>
            <a:rect l="l" t="t" r="r" b="b"/>
            <a:pathLst>
              <a:path w="158750" h="245109">
                <a:moveTo>
                  <a:pt x="60477" y="0"/>
                </a:moveTo>
                <a:lnTo>
                  <a:pt x="57264" y="0"/>
                </a:lnTo>
                <a:lnTo>
                  <a:pt x="54076" y="317"/>
                </a:lnTo>
                <a:lnTo>
                  <a:pt x="20362" y="20860"/>
                </a:lnTo>
                <a:lnTo>
                  <a:pt x="3362" y="59669"/>
                </a:lnTo>
                <a:lnTo>
                  <a:pt x="0" y="92582"/>
                </a:lnTo>
                <a:lnTo>
                  <a:pt x="326" y="103477"/>
                </a:lnTo>
                <a:lnTo>
                  <a:pt x="11889" y="159746"/>
                </a:lnTo>
                <a:lnTo>
                  <a:pt x="30652" y="198164"/>
                </a:lnTo>
                <a:lnTo>
                  <a:pt x="68938" y="236454"/>
                </a:lnTo>
                <a:lnTo>
                  <a:pt x="98234" y="244830"/>
                </a:lnTo>
                <a:lnTo>
                  <a:pt x="101434" y="244830"/>
                </a:lnTo>
                <a:lnTo>
                  <a:pt x="104635" y="244513"/>
                </a:lnTo>
                <a:lnTo>
                  <a:pt x="107810" y="243865"/>
                </a:lnTo>
                <a:lnTo>
                  <a:pt x="106176" y="235851"/>
                </a:lnTo>
                <a:lnTo>
                  <a:pt x="98234" y="235851"/>
                </a:lnTo>
                <a:lnTo>
                  <a:pt x="85901" y="234030"/>
                </a:lnTo>
                <a:lnTo>
                  <a:pt x="49136" y="207987"/>
                </a:lnTo>
                <a:lnTo>
                  <a:pt x="20339" y="156733"/>
                </a:lnTo>
                <a:lnTo>
                  <a:pt x="14197" y="135826"/>
                </a:lnTo>
                <a:lnTo>
                  <a:pt x="11845" y="124503"/>
                </a:lnTo>
                <a:lnTo>
                  <a:pt x="10240" y="113603"/>
                </a:lnTo>
                <a:lnTo>
                  <a:pt x="9291" y="102943"/>
                </a:lnTo>
                <a:lnTo>
                  <a:pt x="8978" y="92582"/>
                </a:lnTo>
                <a:lnTo>
                  <a:pt x="9778" y="76490"/>
                </a:lnTo>
                <a:lnTo>
                  <a:pt x="21081" y="36283"/>
                </a:lnTo>
                <a:lnTo>
                  <a:pt x="52704" y="9766"/>
                </a:lnTo>
                <a:lnTo>
                  <a:pt x="57861" y="8978"/>
                </a:lnTo>
                <a:lnTo>
                  <a:pt x="90620" y="8978"/>
                </a:lnTo>
                <a:lnTo>
                  <a:pt x="89768" y="8375"/>
                </a:lnTo>
                <a:lnTo>
                  <a:pt x="75325" y="2186"/>
                </a:lnTo>
                <a:lnTo>
                  <a:pt x="60477" y="0"/>
                </a:lnTo>
                <a:close/>
              </a:path>
              <a:path w="158750" h="245109">
                <a:moveTo>
                  <a:pt x="90620" y="8978"/>
                </a:moveTo>
                <a:lnTo>
                  <a:pt x="60477" y="8978"/>
                </a:lnTo>
                <a:lnTo>
                  <a:pt x="72810" y="10800"/>
                </a:lnTo>
                <a:lnTo>
                  <a:pt x="85340" y="16195"/>
                </a:lnTo>
                <a:lnTo>
                  <a:pt x="120536" y="51552"/>
                </a:lnTo>
                <a:lnTo>
                  <a:pt x="138377" y="88091"/>
                </a:lnTo>
                <a:lnTo>
                  <a:pt x="148488" y="131222"/>
                </a:lnTo>
                <a:lnTo>
                  <a:pt x="149745" y="152247"/>
                </a:lnTo>
                <a:lnTo>
                  <a:pt x="148943" y="168334"/>
                </a:lnTo>
                <a:lnTo>
                  <a:pt x="137629" y="208546"/>
                </a:lnTo>
                <a:lnTo>
                  <a:pt x="106019" y="235076"/>
                </a:lnTo>
                <a:lnTo>
                  <a:pt x="107810" y="243865"/>
                </a:lnTo>
                <a:lnTo>
                  <a:pt x="145554" y="212750"/>
                </a:lnTo>
                <a:lnTo>
                  <a:pt x="157870" y="169252"/>
                </a:lnTo>
                <a:lnTo>
                  <a:pt x="158724" y="152247"/>
                </a:lnTo>
                <a:lnTo>
                  <a:pt x="158395" y="141345"/>
                </a:lnTo>
                <a:lnTo>
                  <a:pt x="146833" y="85078"/>
                </a:lnTo>
                <a:lnTo>
                  <a:pt x="128061" y="46666"/>
                </a:lnTo>
                <a:lnTo>
                  <a:pt x="103541" y="18127"/>
                </a:lnTo>
                <a:lnTo>
                  <a:pt x="90620" y="8978"/>
                </a:lnTo>
                <a:close/>
              </a:path>
              <a:path w="158750" h="245109">
                <a:moveTo>
                  <a:pt x="106019" y="235076"/>
                </a:moveTo>
                <a:lnTo>
                  <a:pt x="103441" y="235597"/>
                </a:lnTo>
                <a:lnTo>
                  <a:pt x="100863" y="235851"/>
                </a:lnTo>
                <a:lnTo>
                  <a:pt x="106176" y="235851"/>
                </a:lnTo>
                <a:lnTo>
                  <a:pt x="106019" y="235076"/>
                </a:lnTo>
                <a:close/>
              </a:path>
              <a:path w="158750" h="245109">
                <a:moveTo>
                  <a:pt x="14122" y="135572"/>
                </a:moveTo>
                <a:lnTo>
                  <a:pt x="14173" y="135826"/>
                </a:lnTo>
                <a:lnTo>
                  <a:pt x="14122" y="135572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8" name="object 1298"/>
          <p:cNvSpPr/>
          <p:nvPr/>
        </p:nvSpPr>
        <p:spPr>
          <a:xfrm>
            <a:off x="10337762" y="7074941"/>
            <a:ext cx="1142568" cy="1589735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9" name="object 1299"/>
          <p:cNvSpPr/>
          <p:nvPr/>
        </p:nvSpPr>
        <p:spPr>
          <a:xfrm>
            <a:off x="10439719" y="7079183"/>
            <a:ext cx="1045210" cy="1676400"/>
          </a:xfrm>
          <a:custGeom>
            <a:avLst/>
            <a:gdLst/>
            <a:ahLst/>
            <a:cxnLst/>
            <a:rect l="l" t="t" r="r" b="b"/>
            <a:pathLst>
              <a:path w="1045209" h="1676400">
                <a:moveTo>
                  <a:pt x="20511" y="1092199"/>
                </a:moveTo>
                <a:lnTo>
                  <a:pt x="13861" y="1092199"/>
                </a:lnTo>
                <a:lnTo>
                  <a:pt x="39662" y="1117599"/>
                </a:lnTo>
                <a:lnTo>
                  <a:pt x="79702" y="1142999"/>
                </a:lnTo>
                <a:lnTo>
                  <a:pt x="136277" y="1168399"/>
                </a:lnTo>
                <a:lnTo>
                  <a:pt x="211686" y="1193799"/>
                </a:lnTo>
                <a:lnTo>
                  <a:pt x="308226" y="1219199"/>
                </a:lnTo>
                <a:lnTo>
                  <a:pt x="369044" y="1244599"/>
                </a:lnTo>
                <a:lnTo>
                  <a:pt x="426176" y="1257299"/>
                </a:lnTo>
                <a:lnTo>
                  <a:pt x="479664" y="1282699"/>
                </a:lnTo>
                <a:lnTo>
                  <a:pt x="529547" y="1320799"/>
                </a:lnTo>
                <a:lnTo>
                  <a:pt x="575868" y="1346199"/>
                </a:lnTo>
                <a:lnTo>
                  <a:pt x="618668" y="1371599"/>
                </a:lnTo>
                <a:lnTo>
                  <a:pt x="657988" y="1409699"/>
                </a:lnTo>
                <a:lnTo>
                  <a:pt x="693868" y="1435099"/>
                </a:lnTo>
                <a:lnTo>
                  <a:pt x="726350" y="1473199"/>
                </a:lnTo>
                <a:lnTo>
                  <a:pt x="755475" y="1498599"/>
                </a:lnTo>
                <a:lnTo>
                  <a:pt x="781284" y="1536699"/>
                </a:lnTo>
                <a:lnTo>
                  <a:pt x="803818" y="1562099"/>
                </a:lnTo>
                <a:lnTo>
                  <a:pt x="848081" y="1612899"/>
                </a:lnTo>
                <a:lnTo>
                  <a:pt x="869816" y="1638299"/>
                </a:lnTo>
                <a:lnTo>
                  <a:pt x="891067" y="1650999"/>
                </a:lnTo>
                <a:lnTo>
                  <a:pt x="911669" y="1663699"/>
                </a:lnTo>
                <a:lnTo>
                  <a:pt x="931484" y="1676399"/>
                </a:lnTo>
                <a:lnTo>
                  <a:pt x="933195" y="1676399"/>
                </a:lnTo>
                <a:lnTo>
                  <a:pt x="913919" y="1663699"/>
                </a:lnTo>
                <a:lnTo>
                  <a:pt x="893709" y="1650999"/>
                </a:lnTo>
                <a:lnTo>
                  <a:pt x="872764" y="1625599"/>
                </a:lnTo>
                <a:lnTo>
                  <a:pt x="851274" y="1612899"/>
                </a:lnTo>
                <a:lnTo>
                  <a:pt x="829413" y="1587499"/>
                </a:lnTo>
                <a:lnTo>
                  <a:pt x="807362" y="1562099"/>
                </a:lnTo>
                <a:lnTo>
                  <a:pt x="784740" y="1536699"/>
                </a:lnTo>
                <a:lnTo>
                  <a:pt x="758826" y="1498599"/>
                </a:lnTo>
                <a:lnTo>
                  <a:pt x="729579" y="1473199"/>
                </a:lnTo>
                <a:lnTo>
                  <a:pt x="696955" y="1435099"/>
                </a:lnTo>
                <a:lnTo>
                  <a:pt x="660914" y="1409699"/>
                </a:lnTo>
                <a:lnTo>
                  <a:pt x="621411" y="1371599"/>
                </a:lnTo>
                <a:lnTo>
                  <a:pt x="578407" y="1346199"/>
                </a:lnTo>
                <a:lnTo>
                  <a:pt x="531857" y="1308099"/>
                </a:lnTo>
                <a:lnTo>
                  <a:pt x="481721" y="1282699"/>
                </a:lnTo>
                <a:lnTo>
                  <a:pt x="427956" y="1257299"/>
                </a:lnTo>
                <a:lnTo>
                  <a:pt x="370519" y="1231899"/>
                </a:lnTo>
                <a:lnTo>
                  <a:pt x="309369" y="1219199"/>
                </a:lnTo>
                <a:lnTo>
                  <a:pt x="239670" y="1193799"/>
                </a:lnTo>
                <a:lnTo>
                  <a:pt x="180679" y="1181099"/>
                </a:lnTo>
                <a:lnTo>
                  <a:pt x="131605" y="1155699"/>
                </a:lnTo>
                <a:lnTo>
                  <a:pt x="91661" y="1142999"/>
                </a:lnTo>
                <a:lnTo>
                  <a:pt x="60056" y="1117599"/>
                </a:lnTo>
                <a:lnTo>
                  <a:pt x="44188" y="1117599"/>
                </a:lnTo>
                <a:lnTo>
                  <a:pt x="31071" y="1104899"/>
                </a:lnTo>
                <a:lnTo>
                  <a:pt x="20511" y="1092199"/>
                </a:lnTo>
                <a:close/>
              </a:path>
              <a:path w="1045209" h="1676400">
                <a:moveTo>
                  <a:pt x="1041825" y="1523999"/>
                </a:moveTo>
                <a:lnTo>
                  <a:pt x="1037422" y="1523999"/>
                </a:lnTo>
                <a:lnTo>
                  <a:pt x="1038358" y="1536699"/>
                </a:lnTo>
                <a:lnTo>
                  <a:pt x="1039400" y="1536699"/>
                </a:lnTo>
                <a:lnTo>
                  <a:pt x="1040248" y="1549399"/>
                </a:lnTo>
                <a:lnTo>
                  <a:pt x="1039447" y="1587499"/>
                </a:lnTo>
                <a:lnTo>
                  <a:pt x="1026899" y="1638299"/>
                </a:lnTo>
                <a:lnTo>
                  <a:pt x="1013305" y="1650999"/>
                </a:lnTo>
                <a:lnTo>
                  <a:pt x="1003707" y="1663699"/>
                </a:lnTo>
                <a:lnTo>
                  <a:pt x="992959" y="1676399"/>
                </a:lnTo>
                <a:lnTo>
                  <a:pt x="994936" y="1676399"/>
                </a:lnTo>
                <a:lnTo>
                  <a:pt x="1006581" y="1663699"/>
                </a:lnTo>
                <a:lnTo>
                  <a:pt x="1016848" y="1663699"/>
                </a:lnTo>
                <a:lnTo>
                  <a:pt x="1030968" y="1638299"/>
                </a:lnTo>
                <a:lnTo>
                  <a:pt x="1039595" y="1612899"/>
                </a:lnTo>
                <a:lnTo>
                  <a:pt x="1043910" y="1587499"/>
                </a:lnTo>
                <a:lnTo>
                  <a:pt x="1045093" y="1562099"/>
                </a:lnTo>
                <a:lnTo>
                  <a:pt x="1044489" y="1549399"/>
                </a:lnTo>
                <a:lnTo>
                  <a:pt x="1041825" y="1523999"/>
                </a:lnTo>
                <a:close/>
              </a:path>
              <a:path w="1045209" h="1676400">
                <a:moveTo>
                  <a:pt x="1024824" y="1447799"/>
                </a:moveTo>
                <a:lnTo>
                  <a:pt x="1015310" y="1447799"/>
                </a:lnTo>
                <a:lnTo>
                  <a:pt x="1010046" y="1460499"/>
                </a:lnTo>
                <a:lnTo>
                  <a:pt x="1006293" y="1473199"/>
                </a:lnTo>
                <a:lnTo>
                  <a:pt x="1004847" y="1485899"/>
                </a:lnTo>
                <a:lnTo>
                  <a:pt x="1006576" y="1498599"/>
                </a:lnTo>
                <a:lnTo>
                  <a:pt x="1012260" y="1511299"/>
                </a:lnTo>
                <a:lnTo>
                  <a:pt x="1022531" y="1523999"/>
                </a:lnTo>
                <a:lnTo>
                  <a:pt x="1040026" y="1523999"/>
                </a:lnTo>
                <a:lnTo>
                  <a:pt x="1025334" y="1511299"/>
                </a:lnTo>
                <a:lnTo>
                  <a:pt x="1015902" y="1498599"/>
                </a:lnTo>
                <a:lnTo>
                  <a:pt x="1010861" y="1498599"/>
                </a:lnTo>
                <a:lnTo>
                  <a:pt x="1009342" y="1485899"/>
                </a:lnTo>
                <a:lnTo>
                  <a:pt x="1010642" y="1473199"/>
                </a:lnTo>
                <a:lnTo>
                  <a:pt x="1014126" y="1460499"/>
                </a:lnTo>
                <a:lnTo>
                  <a:pt x="1019088" y="1460499"/>
                </a:lnTo>
                <a:lnTo>
                  <a:pt x="1024824" y="1447799"/>
                </a:lnTo>
                <a:close/>
              </a:path>
              <a:path w="1045209" h="1676400">
                <a:moveTo>
                  <a:pt x="1032455" y="1430381"/>
                </a:moveTo>
                <a:lnTo>
                  <a:pt x="1021293" y="1447799"/>
                </a:lnTo>
                <a:lnTo>
                  <a:pt x="1028748" y="1447799"/>
                </a:lnTo>
                <a:lnTo>
                  <a:pt x="1032672" y="1435099"/>
                </a:lnTo>
                <a:lnTo>
                  <a:pt x="1037702" y="1435099"/>
                </a:lnTo>
                <a:lnTo>
                  <a:pt x="1032455" y="1430381"/>
                </a:lnTo>
                <a:close/>
              </a:path>
              <a:path w="1045209" h="1676400">
                <a:moveTo>
                  <a:pt x="1037587" y="1422399"/>
                </a:moveTo>
                <a:lnTo>
                  <a:pt x="1032455" y="1430381"/>
                </a:lnTo>
                <a:lnTo>
                  <a:pt x="1037702" y="1435099"/>
                </a:lnTo>
                <a:lnTo>
                  <a:pt x="1039022" y="1435099"/>
                </a:lnTo>
                <a:lnTo>
                  <a:pt x="1037587" y="1422399"/>
                </a:lnTo>
                <a:close/>
              </a:path>
              <a:path w="1045209" h="1676400">
                <a:moveTo>
                  <a:pt x="1040343" y="1422399"/>
                </a:moveTo>
                <a:lnTo>
                  <a:pt x="1037587" y="1422399"/>
                </a:lnTo>
                <a:lnTo>
                  <a:pt x="1039022" y="1435099"/>
                </a:lnTo>
                <a:lnTo>
                  <a:pt x="1042667" y="1435099"/>
                </a:lnTo>
                <a:lnTo>
                  <a:pt x="1040343" y="1422399"/>
                </a:lnTo>
                <a:close/>
              </a:path>
              <a:path w="1045209" h="1676400">
                <a:moveTo>
                  <a:pt x="1013190" y="1371599"/>
                </a:moveTo>
                <a:lnTo>
                  <a:pt x="1008848" y="1371599"/>
                </a:lnTo>
                <a:lnTo>
                  <a:pt x="1007514" y="1384299"/>
                </a:lnTo>
                <a:lnTo>
                  <a:pt x="1009091" y="1396999"/>
                </a:lnTo>
                <a:lnTo>
                  <a:pt x="1014245" y="1409699"/>
                </a:lnTo>
                <a:lnTo>
                  <a:pt x="1023580" y="1422399"/>
                </a:lnTo>
                <a:lnTo>
                  <a:pt x="1032455" y="1430381"/>
                </a:lnTo>
                <a:lnTo>
                  <a:pt x="1037587" y="1422399"/>
                </a:lnTo>
                <a:lnTo>
                  <a:pt x="1026799" y="1422399"/>
                </a:lnTo>
                <a:lnTo>
                  <a:pt x="1018075" y="1409699"/>
                </a:lnTo>
                <a:lnTo>
                  <a:pt x="1013402" y="1396999"/>
                </a:lnTo>
                <a:lnTo>
                  <a:pt x="1012009" y="1384299"/>
                </a:lnTo>
                <a:lnTo>
                  <a:pt x="1013190" y="1371599"/>
                </a:lnTo>
                <a:close/>
              </a:path>
              <a:path w="1045209" h="1676400">
                <a:moveTo>
                  <a:pt x="1029599" y="1346199"/>
                </a:moveTo>
                <a:lnTo>
                  <a:pt x="1022741" y="1346199"/>
                </a:lnTo>
                <a:lnTo>
                  <a:pt x="1017199" y="1358899"/>
                </a:lnTo>
                <a:lnTo>
                  <a:pt x="1012322" y="1371599"/>
                </a:lnTo>
                <a:lnTo>
                  <a:pt x="1016345" y="1371599"/>
                </a:lnTo>
                <a:lnTo>
                  <a:pt x="1020841" y="1358899"/>
                </a:lnTo>
                <a:lnTo>
                  <a:pt x="1026043" y="1358899"/>
                </a:lnTo>
                <a:lnTo>
                  <a:pt x="1029599" y="1346199"/>
                </a:lnTo>
                <a:close/>
              </a:path>
              <a:path w="1045209" h="1676400">
                <a:moveTo>
                  <a:pt x="1033518" y="1340723"/>
                </a:moveTo>
                <a:lnTo>
                  <a:pt x="1030259" y="1346199"/>
                </a:lnTo>
                <a:lnTo>
                  <a:pt x="1038019" y="1346199"/>
                </a:lnTo>
                <a:lnTo>
                  <a:pt x="1033518" y="1340723"/>
                </a:lnTo>
                <a:close/>
              </a:path>
              <a:path w="1045209" h="1676400">
                <a:moveTo>
                  <a:pt x="1039022" y="1333499"/>
                </a:moveTo>
                <a:lnTo>
                  <a:pt x="1037816" y="1333499"/>
                </a:lnTo>
                <a:lnTo>
                  <a:pt x="1033518" y="1340723"/>
                </a:lnTo>
                <a:lnTo>
                  <a:pt x="1038019" y="1346199"/>
                </a:lnTo>
                <a:lnTo>
                  <a:pt x="1039022" y="1333499"/>
                </a:lnTo>
                <a:close/>
              </a:path>
              <a:path w="1045209" h="1676400">
                <a:moveTo>
                  <a:pt x="1043569" y="1333499"/>
                </a:moveTo>
                <a:lnTo>
                  <a:pt x="1039022" y="1333499"/>
                </a:lnTo>
                <a:lnTo>
                  <a:pt x="1038019" y="1346199"/>
                </a:lnTo>
                <a:lnTo>
                  <a:pt x="1040229" y="1346199"/>
                </a:lnTo>
                <a:lnTo>
                  <a:pt x="1043569" y="1333499"/>
                </a:lnTo>
                <a:close/>
              </a:path>
              <a:path w="1045209" h="1676400">
                <a:moveTo>
                  <a:pt x="1037816" y="1333499"/>
                </a:moveTo>
                <a:lnTo>
                  <a:pt x="1027582" y="1333499"/>
                </a:lnTo>
                <a:lnTo>
                  <a:pt x="1033518" y="1340723"/>
                </a:lnTo>
                <a:lnTo>
                  <a:pt x="1037816" y="1333499"/>
                </a:lnTo>
                <a:close/>
              </a:path>
              <a:path w="1045209" h="1676400">
                <a:moveTo>
                  <a:pt x="1019985" y="1308099"/>
                </a:moveTo>
                <a:lnTo>
                  <a:pt x="1015489" y="1308099"/>
                </a:lnTo>
                <a:lnTo>
                  <a:pt x="1016690" y="1320799"/>
                </a:lnTo>
                <a:lnTo>
                  <a:pt x="1020596" y="1333499"/>
                </a:lnTo>
                <a:lnTo>
                  <a:pt x="1030342" y="1333499"/>
                </a:lnTo>
                <a:lnTo>
                  <a:pt x="1024190" y="1320799"/>
                </a:lnTo>
                <a:lnTo>
                  <a:pt x="1020947" y="1320799"/>
                </a:lnTo>
                <a:lnTo>
                  <a:pt x="1019985" y="1308099"/>
                </a:lnTo>
                <a:close/>
              </a:path>
              <a:path w="1045209" h="1676400">
                <a:moveTo>
                  <a:pt x="1032660" y="1282699"/>
                </a:moveTo>
                <a:lnTo>
                  <a:pt x="1026678" y="1282699"/>
                </a:lnTo>
                <a:lnTo>
                  <a:pt x="1022628" y="1295399"/>
                </a:lnTo>
                <a:lnTo>
                  <a:pt x="1019050" y="1295399"/>
                </a:lnTo>
                <a:lnTo>
                  <a:pt x="1016489" y="1308099"/>
                </a:lnTo>
                <a:lnTo>
                  <a:pt x="1019947" y="1308099"/>
                </a:lnTo>
                <a:lnTo>
                  <a:pt x="1024913" y="1295399"/>
                </a:lnTo>
                <a:lnTo>
                  <a:pt x="1032660" y="1282699"/>
                </a:lnTo>
                <a:close/>
              </a:path>
              <a:path w="1045209" h="1676400">
                <a:moveTo>
                  <a:pt x="1028550" y="1269999"/>
                </a:moveTo>
                <a:lnTo>
                  <a:pt x="1017726" y="1269999"/>
                </a:lnTo>
                <a:lnTo>
                  <a:pt x="1027137" y="1282699"/>
                </a:lnTo>
                <a:lnTo>
                  <a:pt x="1039530" y="1282699"/>
                </a:lnTo>
                <a:lnTo>
                  <a:pt x="1028550" y="1269999"/>
                </a:lnTo>
                <a:close/>
              </a:path>
              <a:path w="1045209" h="1676400">
                <a:moveTo>
                  <a:pt x="1007272" y="1257299"/>
                </a:moveTo>
                <a:lnTo>
                  <a:pt x="997316" y="1257299"/>
                </a:lnTo>
                <a:lnTo>
                  <a:pt x="1004186" y="1269999"/>
                </a:lnTo>
                <a:lnTo>
                  <a:pt x="1012595" y="1269999"/>
                </a:lnTo>
                <a:lnTo>
                  <a:pt x="1007272" y="1257299"/>
                </a:lnTo>
                <a:close/>
              </a:path>
              <a:path w="1045209" h="1676400">
                <a:moveTo>
                  <a:pt x="1001846" y="1231899"/>
                </a:moveTo>
                <a:lnTo>
                  <a:pt x="995507" y="1231899"/>
                </a:lnTo>
                <a:lnTo>
                  <a:pt x="994674" y="1244599"/>
                </a:lnTo>
                <a:lnTo>
                  <a:pt x="994649" y="1257299"/>
                </a:lnTo>
                <a:lnTo>
                  <a:pt x="999182" y="1257299"/>
                </a:lnTo>
                <a:lnTo>
                  <a:pt x="999157" y="1244599"/>
                </a:lnTo>
                <a:lnTo>
                  <a:pt x="999890" y="1244599"/>
                </a:lnTo>
                <a:lnTo>
                  <a:pt x="1001846" y="1231899"/>
                </a:lnTo>
                <a:close/>
              </a:path>
              <a:path w="1045209" h="1676400">
                <a:moveTo>
                  <a:pt x="1007869" y="1219199"/>
                </a:moveTo>
                <a:lnTo>
                  <a:pt x="1000689" y="1219199"/>
                </a:lnTo>
                <a:lnTo>
                  <a:pt x="997665" y="1231899"/>
                </a:lnTo>
                <a:lnTo>
                  <a:pt x="1004636" y="1231899"/>
                </a:lnTo>
                <a:lnTo>
                  <a:pt x="1007869" y="1219199"/>
                </a:lnTo>
                <a:close/>
              </a:path>
              <a:path w="1045209" h="1676400">
                <a:moveTo>
                  <a:pt x="1014778" y="1206499"/>
                </a:moveTo>
                <a:lnTo>
                  <a:pt x="1008796" y="1206499"/>
                </a:lnTo>
                <a:lnTo>
                  <a:pt x="1004123" y="1219199"/>
                </a:lnTo>
                <a:lnTo>
                  <a:pt x="1012302" y="1219199"/>
                </a:lnTo>
                <a:lnTo>
                  <a:pt x="1014778" y="1206499"/>
                </a:lnTo>
                <a:close/>
              </a:path>
              <a:path w="1045209" h="1676400">
                <a:moveTo>
                  <a:pt x="992773" y="1193799"/>
                </a:moveTo>
                <a:lnTo>
                  <a:pt x="985035" y="1193799"/>
                </a:lnTo>
                <a:lnTo>
                  <a:pt x="990020" y="1206499"/>
                </a:lnTo>
                <a:lnTo>
                  <a:pt x="998517" y="1206499"/>
                </a:lnTo>
                <a:lnTo>
                  <a:pt x="992773" y="1193799"/>
                </a:lnTo>
                <a:close/>
              </a:path>
              <a:path w="1045209" h="1676400">
                <a:moveTo>
                  <a:pt x="983371" y="1155699"/>
                </a:moveTo>
                <a:lnTo>
                  <a:pt x="980336" y="1155699"/>
                </a:lnTo>
                <a:lnTo>
                  <a:pt x="978461" y="1168399"/>
                </a:lnTo>
                <a:lnTo>
                  <a:pt x="977605" y="1168399"/>
                </a:lnTo>
                <a:lnTo>
                  <a:pt x="977605" y="1181099"/>
                </a:lnTo>
                <a:lnTo>
                  <a:pt x="979358" y="1193799"/>
                </a:lnTo>
                <a:lnTo>
                  <a:pt x="983701" y="1193799"/>
                </a:lnTo>
                <a:lnTo>
                  <a:pt x="982088" y="1181099"/>
                </a:lnTo>
                <a:lnTo>
                  <a:pt x="982088" y="1168399"/>
                </a:lnTo>
                <a:lnTo>
                  <a:pt x="983371" y="1155699"/>
                </a:lnTo>
                <a:close/>
              </a:path>
              <a:path w="1045209" h="1676400">
                <a:moveTo>
                  <a:pt x="982399" y="1153136"/>
                </a:moveTo>
                <a:lnTo>
                  <a:pt x="982220" y="1155699"/>
                </a:lnTo>
                <a:lnTo>
                  <a:pt x="984514" y="1155699"/>
                </a:lnTo>
                <a:lnTo>
                  <a:pt x="982399" y="1153136"/>
                </a:lnTo>
                <a:close/>
              </a:path>
              <a:path w="1045209" h="1676400">
                <a:moveTo>
                  <a:pt x="985149" y="1142999"/>
                </a:moveTo>
                <a:lnTo>
                  <a:pt x="983104" y="1142999"/>
                </a:lnTo>
                <a:lnTo>
                  <a:pt x="982399" y="1153136"/>
                </a:lnTo>
                <a:lnTo>
                  <a:pt x="984514" y="1155699"/>
                </a:lnTo>
                <a:lnTo>
                  <a:pt x="985149" y="1142999"/>
                </a:lnTo>
                <a:close/>
              </a:path>
              <a:path w="1045209" h="1676400">
                <a:moveTo>
                  <a:pt x="988248" y="1142999"/>
                </a:moveTo>
                <a:lnTo>
                  <a:pt x="985149" y="1142999"/>
                </a:lnTo>
                <a:lnTo>
                  <a:pt x="984514" y="1155699"/>
                </a:lnTo>
                <a:lnTo>
                  <a:pt x="986902" y="1155699"/>
                </a:lnTo>
                <a:lnTo>
                  <a:pt x="988248" y="1142999"/>
                </a:lnTo>
                <a:close/>
              </a:path>
              <a:path w="1045209" h="1676400">
                <a:moveTo>
                  <a:pt x="983104" y="1142999"/>
                </a:moveTo>
                <a:lnTo>
                  <a:pt x="974036" y="1142999"/>
                </a:lnTo>
                <a:lnTo>
                  <a:pt x="982399" y="1153136"/>
                </a:lnTo>
                <a:lnTo>
                  <a:pt x="983104" y="1142999"/>
                </a:lnTo>
                <a:close/>
              </a:path>
              <a:path w="1045209" h="1676400">
                <a:moveTo>
                  <a:pt x="961692" y="1130299"/>
                </a:moveTo>
                <a:lnTo>
                  <a:pt x="953412" y="1130299"/>
                </a:lnTo>
                <a:lnTo>
                  <a:pt x="958632" y="1142999"/>
                </a:lnTo>
                <a:lnTo>
                  <a:pt x="967904" y="1142999"/>
                </a:lnTo>
                <a:lnTo>
                  <a:pt x="961692" y="1130299"/>
                </a:lnTo>
                <a:close/>
              </a:path>
              <a:path w="1045209" h="1676400">
                <a:moveTo>
                  <a:pt x="951761" y="1117599"/>
                </a:moveTo>
                <a:lnTo>
                  <a:pt x="947222" y="1117599"/>
                </a:lnTo>
                <a:lnTo>
                  <a:pt x="949666" y="1130299"/>
                </a:lnTo>
                <a:lnTo>
                  <a:pt x="957031" y="1130299"/>
                </a:lnTo>
                <a:lnTo>
                  <a:pt x="951761" y="1117599"/>
                </a:lnTo>
                <a:close/>
              </a:path>
              <a:path w="1045209" h="1676400">
                <a:moveTo>
                  <a:pt x="954504" y="1079499"/>
                </a:moveTo>
                <a:lnTo>
                  <a:pt x="949360" y="1079499"/>
                </a:lnTo>
                <a:lnTo>
                  <a:pt x="946712" y="1092199"/>
                </a:lnTo>
                <a:lnTo>
                  <a:pt x="945500" y="1104899"/>
                </a:lnTo>
                <a:lnTo>
                  <a:pt x="945895" y="1117599"/>
                </a:lnTo>
                <a:lnTo>
                  <a:pt x="949995" y="1117599"/>
                </a:lnTo>
                <a:lnTo>
                  <a:pt x="949983" y="1092199"/>
                </a:lnTo>
                <a:lnTo>
                  <a:pt x="951786" y="1092199"/>
                </a:lnTo>
                <a:lnTo>
                  <a:pt x="954504" y="1079499"/>
                </a:lnTo>
                <a:close/>
              </a:path>
              <a:path w="1045209" h="1676400">
                <a:moveTo>
                  <a:pt x="11521" y="1090056"/>
                </a:moveTo>
                <a:lnTo>
                  <a:pt x="12316" y="1092199"/>
                </a:lnTo>
                <a:lnTo>
                  <a:pt x="13861" y="1092199"/>
                </a:lnTo>
                <a:lnTo>
                  <a:pt x="11521" y="1090056"/>
                </a:lnTo>
                <a:close/>
              </a:path>
              <a:path w="1045209" h="1676400">
                <a:moveTo>
                  <a:pt x="7605" y="1079499"/>
                </a:moveTo>
                <a:lnTo>
                  <a:pt x="0" y="1079499"/>
                </a:lnTo>
                <a:lnTo>
                  <a:pt x="11521" y="1090056"/>
                </a:lnTo>
                <a:lnTo>
                  <a:pt x="7605" y="1079499"/>
                </a:lnTo>
                <a:close/>
              </a:path>
              <a:path w="1045209" h="1676400">
                <a:moveTo>
                  <a:pt x="936513" y="1066799"/>
                </a:moveTo>
                <a:lnTo>
                  <a:pt x="927264" y="1066799"/>
                </a:lnTo>
                <a:lnTo>
                  <a:pt x="934539" y="1079499"/>
                </a:lnTo>
                <a:lnTo>
                  <a:pt x="944740" y="1079499"/>
                </a:lnTo>
                <a:lnTo>
                  <a:pt x="936513" y="1066799"/>
                </a:lnTo>
                <a:close/>
              </a:path>
              <a:path w="1045209" h="1676400">
                <a:moveTo>
                  <a:pt x="922260" y="1054099"/>
                </a:moveTo>
                <a:lnTo>
                  <a:pt x="918107" y="1054099"/>
                </a:lnTo>
                <a:lnTo>
                  <a:pt x="921852" y="1066799"/>
                </a:lnTo>
                <a:lnTo>
                  <a:pt x="925561" y="1066799"/>
                </a:lnTo>
                <a:lnTo>
                  <a:pt x="922260" y="1054099"/>
                </a:lnTo>
                <a:close/>
              </a:path>
              <a:path w="1045209" h="1676400">
                <a:moveTo>
                  <a:pt x="919376" y="1015999"/>
                </a:moveTo>
                <a:lnTo>
                  <a:pt x="914194" y="1015999"/>
                </a:lnTo>
                <a:lnTo>
                  <a:pt x="914194" y="1028699"/>
                </a:lnTo>
                <a:lnTo>
                  <a:pt x="914546" y="1041399"/>
                </a:lnTo>
                <a:lnTo>
                  <a:pt x="915761" y="1054099"/>
                </a:lnTo>
                <a:lnTo>
                  <a:pt x="920138" y="1054099"/>
                </a:lnTo>
                <a:lnTo>
                  <a:pt x="919006" y="1041399"/>
                </a:lnTo>
                <a:lnTo>
                  <a:pt x="918677" y="1028699"/>
                </a:lnTo>
                <a:lnTo>
                  <a:pt x="919376" y="1015999"/>
                </a:lnTo>
                <a:close/>
              </a:path>
              <a:path w="1045209" h="1676400">
                <a:moveTo>
                  <a:pt x="874745" y="952499"/>
                </a:moveTo>
                <a:lnTo>
                  <a:pt x="870341" y="952499"/>
                </a:lnTo>
                <a:lnTo>
                  <a:pt x="872690" y="965199"/>
                </a:lnTo>
                <a:lnTo>
                  <a:pt x="876729" y="977899"/>
                </a:lnTo>
                <a:lnTo>
                  <a:pt x="882911" y="990599"/>
                </a:lnTo>
                <a:lnTo>
                  <a:pt x="891648" y="990599"/>
                </a:lnTo>
                <a:lnTo>
                  <a:pt x="903343" y="1003299"/>
                </a:lnTo>
                <a:lnTo>
                  <a:pt x="918398" y="1015999"/>
                </a:lnTo>
                <a:lnTo>
                  <a:pt x="921306" y="1015999"/>
                </a:lnTo>
                <a:lnTo>
                  <a:pt x="921979" y="1003299"/>
                </a:lnTo>
                <a:lnTo>
                  <a:pt x="905831" y="1003299"/>
                </a:lnTo>
                <a:lnTo>
                  <a:pt x="894755" y="990599"/>
                </a:lnTo>
                <a:lnTo>
                  <a:pt x="886544" y="977899"/>
                </a:lnTo>
                <a:lnTo>
                  <a:pt x="880755" y="977899"/>
                </a:lnTo>
                <a:lnTo>
                  <a:pt x="876953" y="965199"/>
                </a:lnTo>
                <a:lnTo>
                  <a:pt x="874745" y="952499"/>
                </a:lnTo>
                <a:close/>
              </a:path>
              <a:path w="1045209" h="1676400">
                <a:moveTo>
                  <a:pt x="873478" y="939799"/>
                </a:moveTo>
                <a:lnTo>
                  <a:pt x="868982" y="939799"/>
                </a:lnTo>
                <a:lnTo>
                  <a:pt x="869250" y="952499"/>
                </a:lnTo>
                <a:lnTo>
                  <a:pt x="873722" y="952499"/>
                </a:lnTo>
                <a:lnTo>
                  <a:pt x="873478" y="939799"/>
                </a:lnTo>
                <a:close/>
              </a:path>
              <a:path w="1045209" h="1676400">
                <a:moveTo>
                  <a:pt x="850235" y="927099"/>
                </a:moveTo>
                <a:lnTo>
                  <a:pt x="847700" y="927099"/>
                </a:lnTo>
                <a:lnTo>
                  <a:pt x="858108" y="939799"/>
                </a:lnTo>
                <a:lnTo>
                  <a:pt x="859629" y="939799"/>
                </a:lnTo>
                <a:lnTo>
                  <a:pt x="850235" y="927099"/>
                </a:lnTo>
                <a:close/>
              </a:path>
              <a:path w="1045209" h="1676400">
                <a:moveTo>
                  <a:pt x="831466" y="863599"/>
                </a:moveTo>
                <a:lnTo>
                  <a:pt x="827313" y="863599"/>
                </a:lnTo>
                <a:lnTo>
                  <a:pt x="826158" y="876299"/>
                </a:lnTo>
                <a:lnTo>
                  <a:pt x="826480" y="888999"/>
                </a:lnTo>
                <a:lnTo>
                  <a:pt x="827666" y="901699"/>
                </a:lnTo>
                <a:lnTo>
                  <a:pt x="830047" y="914399"/>
                </a:lnTo>
                <a:lnTo>
                  <a:pt x="833955" y="914399"/>
                </a:lnTo>
                <a:lnTo>
                  <a:pt x="839725" y="927099"/>
                </a:lnTo>
                <a:lnTo>
                  <a:pt x="843116" y="927099"/>
                </a:lnTo>
                <a:lnTo>
                  <a:pt x="837892" y="914399"/>
                </a:lnTo>
                <a:lnTo>
                  <a:pt x="834304" y="901699"/>
                </a:lnTo>
                <a:lnTo>
                  <a:pt x="832081" y="901699"/>
                </a:lnTo>
                <a:lnTo>
                  <a:pt x="830951" y="888999"/>
                </a:lnTo>
                <a:lnTo>
                  <a:pt x="830641" y="876299"/>
                </a:lnTo>
                <a:lnTo>
                  <a:pt x="830907" y="876299"/>
                </a:lnTo>
                <a:lnTo>
                  <a:pt x="831466" y="863599"/>
                </a:lnTo>
                <a:close/>
              </a:path>
              <a:path w="1045209" h="1676400">
                <a:moveTo>
                  <a:pt x="808334" y="838199"/>
                </a:moveTo>
                <a:lnTo>
                  <a:pt x="804013" y="838199"/>
                </a:lnTo>
                <a:lnTo>
                  <a:pt x="806473" y="850899"/>
                </a:lnTo>
                <a:lnTo>
                  <a:pt x="810045" y="863599"/>
                </a:lnTo>
                <a:lnTo>
                  <a:pt x="819922" y="863599"/>
                </a:lnTo>
                <a:lnTo>
                  <a:pt x="814182" y="850899"/>
                </a:lnTo>
                <a:lnTo>
                  <a:pt x="810562" y="850899"/>
                </a:lnTo>
                <a:lnTo>
                  <a:pt x="808334" y="838199"/>
                </a:lnTo>
                <a:close/>
              </a:path>
              <a:path w="1045209" h="1676400">
                <a:moveTo>
                  <a:pt x="806135" y="825499"/>
                </a:moveTo>
                <a:lnTo>
                  <a:pt x="801661" y="825499"/>
                </a:lnTo>
                <a:lnTo>
                  <a:pt x="802466" y="838199"/>
                </a:lnTo>
                <a:lnTo>
                  <a:pt x="806900" y="838199"/>
                </a:lnTo>
                <a:lnTo>
                  <a:pt x="806135" y="825499"/>
                </a:lnTo>
                <a:close/>
              </a:path>
              <a:path w="1045209" h="1676400">
                <a:moveTo>
                  <a:pt x="807336" y="800099"/>
                </a:moveTo>
                <a:lnTo>
                  <a:pt x="803399" y="800099"/>
                </a:lnTo>
                <a:lnTo>
                  <a:pt x="801431" y="812799"/>
                </a:lnTo>
                <a:lnTo>
                  <a:pt x="801431" y="825499"/>
                </a:lnTo>
                <a:lnTo>
                  <a:pt x="805914" y="825499"/>
                </a:lnTo>
                <a:lnTo>
                  <a:pt x="805914" y="812799"/>
                </a:lnTo>
                <a:lnTo>
                  <a:pt x="806396" y="812799"/>
                </a:lnTo>
                <a:lnTo>
                  <a:pt x="807336" y="800099"/>
                </a:lnTo>
                <a:close/>
              </a:path>
              <a:path w="1045209" h="1676400">
                <a:moveTo>
                  <a:pt x="778825" y="787399"/>
                </a:moveTo>
                <a:lnTo>
                  <a:pt x="769922" y="787399"/>
                </a:lnTo>
                <a:lnTo>
                  <a:pt x="775739" y="800099"/>
                </a:lnTo>
                <a:lnTo>
                  <a:pt x="783013" y="800099"/>
                </a:lnTo>
                <a:lnTo>
                  <a:pt x="778825" y="787399"/>
                </a:lnTo>
                <a:close/>
              </a:path>
              <a:path w="1045209" h="1676400">
                <a:moveTo>
                  <a:pt x="775878" y="749299"/>
                </a:moveTo>
                <a:lnTo>
                  <a:pt x="773592" y="749299"/>
                </a:lnTo>
                <a:lnTo>
                  <a:pt x="768144" y="761999"/>
                </a:lnTo>
                <a:lnTo>
                  <a:pt x="768106" y="787399"/>
                </a:lnTo>
                <a:lnTo>
                  <a:pt x="774151" y="787399"/>
                </a:lnTo>
                <a:lnTo>
                  <a:pt x="772614" y="774699"/>
                </a:lnTo>
                <a:lnTo>
                  <a:pt x="773859" y="761999"/>
                </a:lnTo>
                <a:lnTo>
                  <a:pt x="772957" y="761999"/>
                </a:lnTo>
                <a:lnTo>
                  <a:pt x="775878" y="749299"/>
                </a:lnTo>
                <a:close/>
              </a:path>
              <a:path w="1045209" h="1676400">
                <a:moveTo>
                  <a:pt x="773592" y="749299"/>
                </a:moveTo>
                <a:lnTo>
                  <a:pt x="752902" y="749299"/>
                </a:lnTo>
                <a:lnTo>
                  <a:pt x="767547" y="761999"/>
                </a:lnTo>
                <a:lnTo>
                  <a:pt x="768144" y="761999"/>
                </a:lnTo>
                <a:lnTo>
                  <a:pt x="773592" y="749299"/>
                </a:lnTo>
                <a:close/>
              </a:path>
              <a:path w="1045209" h="1676400">
                <a:moveTo>
                  <a:pt x="777377" y="749299"/>
                </a:moveTo>
                <a:lnTo>
                  <a:pt x="775878" y="749299"/>
                </a:lnTo>
                <a:lnTo>
                  <a:pt x="772957" y="761999"/>
                </a:lnTo>
                <a:lnTo>
                  <a:pt x="776424" y="761999"/>
                </a:lnTo>
                <a:lnTo>
                  <a:pt x="777377" y="749299"/>
                </a:lnTo>
                <a:close/>
              </a:path>
              <a:path w="1045209" h="1676400">
                <a:moveTo>
                  <a:pt x="736081" y="736599"/>
                </a:moveTo>
                <a:lnTo>
                  <a:pt x="732836" y="736599"/>
                </a:lnTo>
                <a:lnTo>
                  <a:pt x="741433" y="749299"/>
                </a:lnTo>
                <a:lnTo>
                  <a:pt x="743676" y="749299"/>
                </a:lnTo>
                <a:lnTo>
                  <a:pt x="736081" y="736599"/>
                </a:lnTo>
                <a:close/>
              </a:path>
              <a:path w="1045209" h="1676400">
                <a:moveTo>
                  <a:pt x="725066" y="711199"/>
                </a:moveTo>
                <a:lnTo>
                  <a:pt x="720652" y="711199"/>
                </a:lnTo>
                <a:lnTo>
                  <a:pt x="722898" y="723899"/>
                </a:lnTo>
                <a:lnTo>
                  <a:pt x="726806" y="736599"/>
                </a:lnTo>
                <a:lnTo>
                  <a:pt x="730692" y="736599"/>
                </a:lnTo>
                <a:lnTo>
                  <a:pt x="727138" y="723899"/>
                </a:lnTo>
                <a:lnTo>
                  <a:pt x="725066" y="711199"/>
                </a:lnTo>
                <a:close/>
              </a:path>
              <a:path w="1045209" h="1676400">
                <a:moveTo>
                  <a:pt x="723859" y="698499"/>
                </a:moveTo>
                <a:lnTo>
                  <a:pt x="719376" y="698499"/>
                </a:lnTo>
                <a:lnTo>
                  <a:pt x="719626" y="711199"/>
                </a:lnTo>
                <a:lnTo>
                  <a:pt x="724098" y="711199"/>
                </a:lnTo>
                <a:lnTo>
                  <a:pt x="723859" y="698499"/>
                </a:lnTo>
                <a:close/>
              </a:path>
              <a:path w="1045209" h="1676400">
                <a:moveTo>
                  <a:pt x="695868" y="685799"/>
                </a:moveTo>
                <a:lnTo>
                  <a:pt x="684159" y="685799"/>
                </a:lnTo>
                <a:lnTo>
                  <a:pt x="693874" y="698499"/>
                </a:lnTo>
                <a:lnTo>
                  <a:pt x="707506" y="698499"/>
                </a:lnTo>
                <a:lnTo>
                  <a:pt x="695868" y="685799"/>
                </a:lnTo>
                <a:close/>
              </a:path>
              <a:path w="1045209" h="1676400">
                <a:moveTo>
                  <a:pt x="672569" y="660399"/>
                </a:moveTo>
                <a:lnTo>
                  <a:pt x="668289" y="660399"/>
                </a:lnTo>
                <a:lnTo>
                  <a:pt x="671618" y="673099"/>
                </a:lnTo>
                <a:lnTo>
                  <a:pt x="676818" y="685799"/>
                </a:lnTo>
                <a:lnTo>
                  <a:pt x="686888" y="685799"/>
                </a:lnTo>
                <a:lnTo>
                  <a:pt x="680235" y="673099"/>
                </a:lnTo>
                <a:lnTo>
                  <a:pt x="675568" y="673099"/>
                </a:lnTo>
                <a:lnTo>
                  <a:pt x="672569" y="660399"/>
                </a:lnTo>
                <a:close/>
              </a:path>
              <a:path w="1045209" h="1676400">
                <a:moveTo>
                  <a:pt x="673923" y="622299"/>
                </a:moveTo>
                <a:lnTo>
                  <a:pt x="670925" y="622299"/>
                </a:lnTo>
                <a:lnTo>
                  <a:pt x="668917" y="634999"/>
                </a:lnTo>
                <a:lnTo>
                  <a:pt x="666917" y="634999"/>
                </a:lnTo>
                <a:lnTo>
                  <a:pt x="665998" y="647699"/>
                </a:lnTo>
                <a:lnTo>
                  <a:pt x="666519" y="660399"/>
                </a:lnTo>
                <a:lnTo>
                  <a:pt x="670967" y="660399"/>
                </a:lnTo>
                <a:lnTo>
                  <a:pt x="670494" y="647699"/>
                </a:lnTo>
                <a:lnTo>
                  <a:pt x="671865" y="634999"/>
                </a:lnTo>
                <a:lnTo>
                  <a:pt x="673923" y="622299"/>
                </a:lnTo>
                <a:close/>
              </a:path>
              <a:path w="1045209" h="1676400">
                <a:moveTo>
                  <a:pt x="651652" y="609599"/>
                </a:moveTo>
                <a:lnTo>
                  <a:pt x="640179" y="609599"/>
                </a:lnTo>
                <a:lnTo>
                  <a:pt x="649966" y="622299"/>
                </a:lnTo>
                <a:lnTo>
                  <a:pt x="661896" y="622299"/>
                </a:lnTo>
                <a:lnTo>
                  <a:pt x="651652" y="609599"/>
                </a:lnTo>
                <a:close/>
              </a:path>
              <a:path w="1045209" h="1676400">
                <a:moveTo>
                  <a:pt x="593510" y="558799"/>
                </a:moveTo>
                <a:lnTo>
                  <a:pt x="589581" y="558799"/>
                </a:lnTo>
                <a:lnTo>
                  <a:pt x="594510" y="571499"/>
                </a:lnTo>
                <a:lnTo>
                  <a:pt x="604918" y="584199"/>
                </a:lnTo>
                <a:lnTo>
                  <a:pt x="614176" y="584199"/>
                </a:lnTo>
                <a:lnTo>
                  <a:pt x="622795" y="596899"/>
                </a:lnTo>
                <a:lnTo>
                  <a:pt x="631289" y="609599"/>
                </a:lnTo>
                <a:lnTo>
                  <a:pt x="634223" y="609599"/>
                </a:lnTo>
                <a:lnTo>
                  <a:pt x="626008" y="596899"/>
                </a:lnTo>
                <a:lnTo>
                  <a:pt x="617490" y="584199"/>
                </a:lnTo>
                <a:lnTo>
                  <a:pt x="608201" y="571499"/>
                </a:lnTo>
                <a:lnTo>
                  <a:pt x="597672" y="571499"/>
                </a:lnTo>
                <a:lnTo>
                  <a:pt x="593510" y="558799"/>
                </a:lnTo>
                <a:close/>
              </a:path>
              <a:path w="1045209" h="1676400">
                <a:moveTo>
                  <a:pt x="614385" y="431799"/>
                </a:moveTo>
                <a:lnTo>
                  <a:pt x="611998" y="431799"/>
                </a:lnTo>
                <a:lnTo>
                  <a:pt x="607628" y="444499"/>
                </a:lnTo>
                <a:lnTo>
                  <a:pt x="588411" y="495299"/>
                </a:lnTo>
                <a:lnTo>
                  <a:pt x="584019" y="533399"/>
                </a:lnTo>
                <a:lnTo>
                  <a:pt x="584562" y="546099"/>
                </a:lnTo>
                <a:lnTo>
                  <a:pt x="586340" y="558799"/>
                </a:lnTo>
                <a:lnTo>
                  <a:pt x="590658" y="558799"/>
                </a:lnTo>
                <a:lnTo>
                  <a:pt x="589021" y="546099"/>
                </a:lnTo>
                <a:lnTo>
                  <a:pt x="588503" y="533399"/>
                </a:lnTo>
                <a:lnTo>
                  <a:pt x="589677" y="520699"/>
                </a:lnTo>
                <a:lnTo>
                  <a:pt x="592792" y="495299"/>
                </a:lnTo>
                <a:lnTo>
                  <a:pt x="597207" y="482599"/>
                </a:lnTo>
                <a:lnTo>
                  <a:pt x="602282" y="469899"/>
                </a:lnTo>
                <a:lnTo>
                  <a:pt x="604860" y="457199"/>
                </a:lnTo>
                <a:lnTo>
                  <a:pt x="607357" y="457199"/>
                </a:lnTo>
                <a:lnTo>
                  <a:pt x="609696" y="444499"/>
                </a:lnTo>
                <a:lnTo>
                  <a:pt x="611794" y="444499"/>
                </a:lnTo>
                <a:lnTo>
                  <a:pt x="614385" y="431799"/>
                </a:lnTo>
                <a:close/>
              </a:path>
              <a:path w="1045209" h="1676400">
                <a:moveTo>
                  <a:pt x="119118" y="0"/>
                </a:moveTo>
                <a:lnTo>
                  <a:pt x="69365" y="0"/>
                </a:lnTo>
                <a:lnTo>
                  <a:pt x="69415" y="12699"/>
                </a:lnTo>
                <a:lnTo>
                  <a:pt x="164065" y="12699"/>
                </a:lnTo>
                <a:lnTo>
                  <a:pt x="219088" y="25399"/>
                </a:lnTo>
                <a:lnTo>
                  <a:pt x="280503" y="38099"/>
                </a:lnTo>
                <a:lnTo>
                  <a:pt x="344993" y="63499"/>
                </a:lnTo>
                <a:lnTo>
                  <a:pt x="383789" y="76199"/>
                </a:lnTo>
                <a:lnTo>
                  <a:pt x="421776" y="101599"/>
                </a:lnTo>
                <a:lnTo>
                  <a:pt x="458249" y="126999"/>
                </a:lnTo>
                <a:lnTo>
                  <a:pt x="492501" y="152399"/>
                </a:lnTo>
                <a:lnTo>
                  <a:pt x="523825" y="190499"/>
                </a:lnTo>
                <a:lnTo>
                  <a:pt x="551515" y="228599"/>
                </a:lnTo>
                <a:lnTo>
                  <a:pt x="574864" y="266699"/>
                </a:lnTo>
                <a:lnTo>
                  <a:pt x="593167" y="317499"/>
                </a:lnTo>
                <a:lnTo>
                  <a:pt x="605717" y="368299"/>
                </a:lnTo>
                <a:lnTo>
                  <a:pt x="611807" y="431799"/>
                </a:lnTo>
                <a:lnTo>
                  <a:pt x="616316" y="431799"/>
                </a:lnTo>
                <a:lnTo>
                  <a:pt x="610165" y="368299"/>
                </a:lnTo>
                <a:lnTo>
                  <a:pt x="597469" y="317499"/>
                </a:lnTo>
                <a:lnTo>
                  <a:pt x="578938" y="266699"/>
                </a:lnTo>
                <a:lnTo>
                  <a:pt x="555298" y="228599"/>
                </a:lnTo>
                <a:lnTo>
                  <a:pt x="527273" y="190499"/>
                </a:lnTo>
                <a:lnTo>
                  <a:pt x="495586" y="152399"/>
                </a:lnTo>
                <a:lnTo>
                  <a:pt x="460961" y="126999"/>
                </a:lnTo>
                <a:lnTo>
                  <a:pt x="424124" y="101599"/>
                </a:lnTo>
                <a:lnTo>
                  <a:pt x="385798" y="76199"/>
                </a:lnTo>
                <a:lnTo>
                  <a:pt x="346707" y="63499"/>
                </a:lnTo>
                <a:lnTo>
                  <a:pt x="281776" y="38099"/>
                </a:lnTo>
                <a:lnTo>
                  <a:pt x="219997" y="25399"/>
                </a:lnTo>
                <a:lnTo>
                  <a:pt x="164675" y="12699"/>
                </a:lnTo>
                <a:lnTo>
                  <a:pt x="119118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0" name="object 1300"/>
          <p:cNvSpPr/>
          <p:nvPr/>
        </p:nvSpPr>
        <p:spPr>
          <a:xfrm>
            <a:off x="11443843" y="8561920"/>
            <a:ext cx="35712" cy="80530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1" name="object 1301"/>
          <p:cNvSpPr/>
          <p:nvPr/>
        </p:nvSpPr>
        <p:spPr>
          <a:xfrm>
            <a:off x="11446509" y="8462391"/>
            <a:ext cx="29235" cy="44691"/>
          </a:xfrm>
          <a:prstGeom prst="rect">
            <a:avLst/>
          </a:prstGeom>
          <a:blipFill>
            <a:blip r:embed="rId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2" name="object 1302"/>
          <p:cNvSpPr/>
          <p:nvPr/>
        </p:nvSpPr>
        <p:spPr>
          <a:xfrm>
            <a:off x="10467035" y="7976717"/>
            <a:ext cx="119430" cy="151218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3" name="object 1303"/>
          <p:cNvSpPr/>
          <p:nvPr/>
        </p:nvSpPr>
        <p:spPr>
          <a:xfrm>
            <a:off x="11023434" y="7623314"/>
            <a:ext cx="452310" cy="794067"/>
          </a:xfrm>
          <a:prstGeom prst="rect">
            <a:avLst/>
          </a:prstGeom>
          <a:blipFill>
            <a:blip r:embed="rId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4" name="object 1304"/>
          <p:cNvSpPr/>
          <p:nvPr/>
        </p:nvSpPr>
        <p:spPr>
          <a:xfrm>
            <a:off x="10371023" y="7209739"/>
            <a:ext cx="21158" cy="57404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5" name="object 1305"/>
          <p:cNvSpPr/>
          <p:nvPr/>
        </p:nvSpPr>
        <p:spPr>
          <a:xfrm>
            <a:off x="10436072" y="8155292"/>
            <a:ext cx="1043482" cy="604037"/>
          </a:xfrm>
          <a:prstGeom prst="rect">
            <a:avLst/>
          </a:prstGeom>
          <a:blipFill>
            <a:blip r:embed="rId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6" name="object 1306"/>
          <p:cNvSpPr/>
          <p:nvPr/>
        </p:nvSpPr>
        <p:spPr>
          <a:xfrm>
            <a:off x="11353020" y="8089176"/>
            <a:ext cx="3014" cy="21970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7" name="object 1307"/>
          <p:cNvSpPr/>
          <p:nvPr/>
        </p:nvSpPr>
        <p:spPr>
          <a:xfrm>
            <a:off x="11265246" y="7945742"/>
            <a:ext cx="1000" cy="5582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8" name="object 1308"/>
          <p:cNvSpPr/>
          <p:nvPr/>
        </p:nvSpPr>
        <p:spPr>
          <a:xfrm>
            <a:off x="11206912" y="7832102"/>
            <a:ext cx="35217" cy="67843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9" name="object 1309"/>
          <p:cNvSpPr/>
          <p:nvPr/>
        </p:nvSpPr>
        <p:spPr>
          <a:xfrm>
            <a:off x="11104829" y="7700416"/>
            <a:ext cx="5816" cy="26009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0" name="object 1310"/>
          <p:cNvSpPr/>
          <p:nvPr/>
        </p:nvSpPr>
        <p:spPr>
          <a:xfrm>
            <a:off x="10562704" y="7831734"/>
            <a:ext cx="26250" cy="27368"/>
          </a:xfrm>
          <a:prstGeom prst="rect">
            <a:avLst/>
          </a:prstGeom>
          <a:blipFill>
            <a:blip r:embed="rId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1" name="object 1311"/>
          <p:cNvSpPr/>
          <p:nvPr/>
        </p:nvSpPr>
        <p:spPr>
          <a:xfrm>
            <a:off x="10437647" y="8154822"/>
            <a:ext cx="1033081" cy="601522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2" name="object 1312"/>
          <p:cNvSpPr/>
          <p:nvPr/>
        </p:nvSpPr>
        <p:spPr>
          <a:xfrm>
            <a:off x="10313149" y="7617231"/>
            <a:ext cx="50088" cy="44488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3" name="object 1313"/>
          <p:cNvSpPr/>
          <p:nvPr/>
        </p:nvSpPr>
        <p:spPr>
          <a:xfrm>
            <a:off x="10337418" y="7080936"/>
            <a:ext cx="713358" cy="448170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4" name="object 1314"/>
          <p:cNvSpPr/>
          <p:nvPr/>
        </p:nvSpPr>
        <p:spPr>
          <a:xfrm>
            <a:off x="10313466" y="7086651"/>
            <a:ext cx="1166088" cy="1663699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5" name="object 1315"/>
          <p:cNvSpPr/>
          <p:nvPr/>
        </p:nvSpPr>
        <p:spPr>
          <a:xfrm>
            <a:off x="10439171" y="8151876"/>
            <a:ext cx="1036332" cy="603719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6" name="object 1316"/>
          <p:cNvSpPr/>
          <p:nvPr/>
        </p:nvSpPr>
        <p:spPr>
          <a:xfrm>
            <a:off x="11208753" y="7832229"/>
            <a:ext cx="2273" cy="6870"/>
          </a:xfrm>
          <a:prstGeom prst="rect">
            <a:avLst/>
          </a:prstGeom>
          <a:blipFill>
            <a:blip r:embed="rId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7" name="object 1317"/>
          <p:cNvSpPr/>
          <p:nvPr/>
        </p:nvSpPr>
        <p:spPr>
          <a:xfrm>
            <a:off x="11107229" y="7700403"/>
            <a:ext cx="2222" cy="7289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8" name="object 1318"/>
          <p:cNvSpPr/>
          <p:nvPr/>
        </p:nvSpPr>
        <p:spPr>
          <a:xfrm>
            <a:off x="11041836" y="7504645"/>
            <a:ext cx="8813" cy="23012"/>
          </a:xfrm>
          <a:prstGeom prst="rect">
            <a:avLst/>
          </a:prstGeom>
          <a:blipFill>
            <a:blip r:embed="rId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9" name="object 1319"/>
          <p:cNvSpPr/>
          <p:nvPr/>
        </p:nvSpPr>
        <p:spPr>
          <a:xfrm>
            <a:off x="10575049" y="7840700"/>
            <a:ext cx="12369" cy="13538"/>
          </a:xfrm>
          <a:prstGeom prst="rect">
            <a:avLst/>
          </a:prstGeom>
          <a:blipFill>
            <a:blip r:embed="rId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0" name="object 1320"/>
          <p:cNvSpPr/>
          <p:nvPr/>
        </p:nvSpPr>
        <p:spPr>
          <a:xfrm>
            <a:off x="9109176" y="7105522"/>
            <a:ext cx="134759" cy="212521"/>
          </a:xfrm>
          <a:prstGeom prst="rect">
            <a:avLst/>
          </a:prstGeom>
          <a:blipFill>
            <a:blip r:embed="rId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1" name="object 1321"/>
          <p:cNvSpPr/>
          <p:nvPr/>
        </p:nvSpPr>
        <p:spPr>
          <a:xfrm>
            <a:off x="9104680" y="7101002"/>
            <a:ext cx="144145" cy="221615"/>
          </a:xfrm>
          <a:custGeom>
            <a:avLst/>
            <a:gdLst/>
            <a:ahLst/>
            <a:cxnLst/>
            <a:rect l="l" t="t" r="r" b="b"/>
            <a:pathLst>
              <a:path w="144145" h="221615">
                <a:moveTo>
                  <a:pt x="70637" y="212559"/>
                </a:moveTo>
                <a:lnTo>
                  <a:pt x="70281" y="221526"/>
                </a:lnTo>
                <a:lnTo>
                  <a:pt x="72174" y="221564"/>
                </a:lnTo>
                <a:lnTo>
                  <a:pt x="86847" y="219269"/>
                </a:lnTo>
                <a:lnTo>
                  <a:pt x="100363" y="212772"/>
                </a:lnTo>
                <a:lnTo>
                  <a:pt x="100586" y="212585"/>
                </a:lnTo>
                <a:lnTo>
                  <a:pt x="72174" y="212585"/>
                </a:lnTo>
                <a:lnTo>
                  <a:pt x="70637" y="212559"/>
                </a:lnTo>
                <a:close/>
              </a:path>
              <a:path w="144145" h="221615">
                <a:moveTo>
                  <a:pt x="71526" y="0"/>
                </a:moveTo>
                <a:lnTo>
                  <a:pt x="31271" y="18943"/>
                </a:lnTo>
                <a:lnTo>
                  <a:pt x="5853" y="66347"/>
                </a:lnTo>
                <a:lnTo>
                  <a:pt x="0" y="108064"/>
                </a:lnTo>
                <a:lnTo>
                  <a:pt x="44" y="111251"/>
                </a:lnTo>
                <a:lnTo>
                  <a:pt x="5276" y="152296"/>
                </a:lnTo>
                <a:lnTo>
                  <a:pt x="30099" y="200873"/>
                </a:lnTo>
                <a:lnTo>
                  <a:pt x="70281" y="221526"/>
                </a:lnTo>
                <a:lnTo>
                  <a:pt x="70637" y="212559"/>
                </a:lnTo>
                <a:lnTo>
                  <a:pt x="58599" y="210188"/>
                </a:lnTo>
                <a:lnTo>
                  <a:pt x="47220" y="204193"/>
                </a:lnTo>
                <a:lnTo>
                  <a:pt x="19803" y="167348"/>
                </a:lnTo>
                <a:lnTo>
                  <a:pt x="9022" y="111251"/>
                </a:lnTo>
                <a:lnTo>
                  <a:pt x="8988" y="108064"/>
                </a:lnTo>
                <a:lnTo>
                  <a:pt x="10545" y="87718"/>
                </a:lnTo>
                <a:lnTo>
                  <a:pt x="28409" y="37071"/>
                </a:lnTo>
                <a:lnTo>
                  <a:pt x="59587" y="10844"/>
                </a:lnTo>
                <a:lnTo>
                  <a:pt x="71526" y="8978"/>
                </a:lnTo>
                <a:lnTo>
                  <a:pt x="99680" y="8978"/>
                </a:lnTo>
                <a:lnTo>
                  <a:pt x="88158" y="2934"/>
                </a:lnTo>
                <a:lnTo>
                  <a:pt x="73418" y="38"/>
                </a:lnTo>
                <a:lnTo>
                  <a:pt x="71526" y="0"/>
                </a:lnTo>
                <a:close/>
              </a:path>
              <a:path w="144145" h="221615">
                <a:moveTo>
                  <a:pt x="99680" y="8978"/>
                </a:moveTo>
                <a:lnTo>
                  <a:pt x="71526" y="8978"/>
                </a:lnTo>
                <a:lnTo>
                  <a:pt x="73075" y="9016"/>
                </a:lnTo>
                <a:lnTo>
                  <a:pt x="85113" y="11380"/>
                </a:lnTo>
                <a:lnTo>
                  <a:pt x="116217" y="39141"/>
                </a:lnTo>
                <a:lnTo>
                  <a:pt x="133482" y="90719"/>
                </a:lnTo>
                <a:lnTo>
                  <a:pt x="134750" y="113474"/>
                </a:lnTo>
                <a:lnTo>
                  <a:pt x="133193" y="133839"/>
                </a:lnTo>
                <a:lnTo>
                  <a:pt x="115316" y="184480"/>
                </a:lnTo>
                <a:lnTo>
                  <a:pt x="84117" y="210719"/>
                </a:lnTo>
                <a:lnTo>
                  <a:pt x="72174" y="212585"/>
                </a:lnTo>
                <a:lnTo>
                  <a:pt x="100586" y="212585"/>
                </a:lnTo>
                <a:lnTo>
                  <a:pt x="131394" y="173431"/>
                </a:lnTo>
                <a:lnTo>
                  <a:pt x="142078" y="135098"/>
                </a:lnTo>
                <a:lnTo>
                  <a:pt x="143738" y="113474"/>
                </a:lnTo>
                <a:lnTo>
                  <a:pt x="143694" y="110350"/>
                </a:lnTo>
                <a:lnTo>
                  <a:pt x="138460" y="69286"/>
                </a:lnTo>
                <a:lnTo>
                  <a:pt x="113623" y="20690"/>
                </a:lnTo>
                <a:lnTo>
                  <a:pt x="101641" y="10007"/>
                </a:lnTo>
                <a:lnTo>
                  <a:pt x="99680" y="8978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2" name="object 1322"/>
          <p:cNvSpPr/>
          <p:nvPr/>
        </p:nvSpPr>
        <p:spPr>
          <a:xfrm>
            <a:off x="9103321" y="7415962"/>
            <a:ext cx="134481" cy="184188"/>
          </a:xfrm>
          <a:prstGeom prst="rect">
            <a:avLst/>
          </a:prstGeom>
          <a:blipFill>
            <a:blip r:embed="rId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3" name="object 1323"/>
          <p:cNvSpPr/>
          <p:nvPr/>
        </p:nvSpPr>
        <p:spPr>
          <a:xfrm>
            <a:off x="9097568" y="7411263"/>
            <a:ext cx="146050" cy="193675"/>
          </a:xfrm>
          <a:custGeom>
            <a:avLst/>
            <a:gdLst/>
            <a:ahLst/>
            <a:cxnLst/>
            <a:rect l="l" t="t" r="r" b="b"/>
            <a:pathLst>
              <a:path w="146050" h="193675">
                <a:moveTo>
                  <a:pt x="63588" y="0"/>
                </a:moveTo>
                <a:lnTo>
                  <a:pt x="24329" y="16762"/>
                </a:lnTo>
                <a:lnTo>
                  <a:pt x="4127" y="52914"/>
                </a:lnTo>
                <a:lnTo>
                  <a:pt x="0" y="83959"/>
                </a:lnTo>
                <a:lnTo>
                  <a:pt x="59" y="91198"/>
                </a:lnTo>
                <a:lnTo>
                  <a:pt x="11979" y="138931"/>
                </a:lnTo>
                <a:lnTo>
                  <a:pt x="41826" y="178241"/>
                </a:lnTo>
                <a:lnTo>
                  <a:pt x="82384" y="193598"/>
                </a:lnTo>
                <a:lnTo>
                  <a:pt x="85763" y="193522"/>
                </a:lnTo>
                <a:lnTo>
                  <a:pt x="87464" y="193357"/>
                </a:lnTo>
                <a:lnTo>
                  <a:pt x="86644" y="184619"/>
                </a:lnTo>
                <a:lnTo>
                  <a:pt x="82384" y="184619"/>
                </a:lnTo>
                <a:lnTo>
                  <a:pt x="70376" y="183068"/>
                </a:lnTo>
                <a:lnTo>
                  <a:pt x="37045" y="161366"/>
                </a:lnTo>
                <a:lnTo>
                  <a:pt x="14225" y="119464"/>
                </a:lnTo>
                <a:lnTo>
                  <a:pt x="8978" y="83959"/>
                </a:lnTo>
                <a:lnTo>
                  <a:pt x="9951" y="69108"/>
                </a:lnTo>
                <a:lnTo>
                  <a:pt x="23317" y="32092"/>
                </a:lnTo>
                <a:lnTo>
                  <a:pt x="59334" y="9169"/>
                </a:lnTo>
                <a:lnTo>
                  <a:pt x="62179" y="8978"/>
                </a:lnTo>
                <a:lnTo>
                  <a:pt x="94372" y="8978"/>
                </a:lnTo>
                <a:lnTo>
                  <a:pt x="91463" y="7085"/>
                </a:lnTo>
                <a:lnTo>
                  <a:pt x="77848" y="1840"/>
                </a:lnTo>
                <a:lnTo>
                  <a:pt x="63588" y="0"/>
                </a:lnTo>
                <a:close/>
              </a:path>
              <a:path w="146050" h="193675">
                <a:moveTo>
                  <a:pt x="112402" y="184315"/>
                </a:moveTo>
                <a:lnTo>
                  <a:pt x="87744" y="184315"/>
                </a:lnTo>
                <a:lnTo>
                  <a:pt x="86626" y="184429"/>
                </a:lnTo>
                <a:lnTo>
                  <a:pt x="87464" y="193357"/>
                </a:lnTo>
                <a:lnTo>
                  <a:pt x="100148" y="190591"/>
                </a:lnTo>
                <a:lnTo>
                  <a:pt x="111601" y="184964"/>
                </a:lnTo>
                <a:lnTo>
                  <a:pt x="112402" y="184315"/>
                </a:lnTo>
                <a:close/>
              </a:path>
              <a:path w="146050" h="193675">
                <a:moveTo>
                  <a:pt x="86626" y="184429"/>
                </a:moveTo>
                <a:lnTo>
                  <a:pt x="83807" y="184619"/>
                </a:lnTo>
                <a:lnTo>
                  <a:pt x="86644" y="184619"/>
                </a:lnTo>
                <a:lnTo>
                  <a:pt x="86626" y="184429"/>
                </a:lnTo>
                <a:close/>
              </a:path>
              <a:path w="146050" h="193675">
                <a:moveTo>
                  <a:pt x="94372" y="8978"/>
                </a:moveTo>
                <a:lnTo>
                  <a:pt x="63588" y="8978"/>
                </a:lnTo>
                <a:lnTo>
                  <a:pt x="75597" y="10529"/>
                </a:lnTo>
                <a:lnTo>
                  <a:pt x="87350" y="15070"/>
                </a:lnTo>
                <a:lnTo>
                  <a:pt x="118136" y="44324"/>
                </a:lnTo>
                <a:lnTo>
                  <a:pt x="135610" y="91198"/>
                </a:lnTo>
                <a:lnTo>
                  <a:pt x="137020" y="109601"/>
                </a:lnTo>
                <a:lnTo>
                  <a:pt x="136047" y="124454"/>
                </a:lnTo>
                <a:lnTo>
                  <a:pt x="122669" y="161493"/>
                </a:lnTo>
                <a:lnTo>
                  <a:pt x="86626" y="184429"/>
                </a:lnTo>
                <a:lnTo>
                  <a:pt x="87744" y="184315"/>
                </a:lnTo>
                <a:lnTo>
                  <a:pt x="112402" y="184315"/>
                </a:lnTo>
                <a:lnTo>
                  <a:pt x="121644" y="176825"/>
                </a:lnTo>
                <a:lnTo>
                  <a:pt x="141858" y="140662"/>
                </a:lnTo>
                <a:lnTo>
                  <a:pt x="145999" y="109601"/>
                </a:lnTo>
                <a:lnTo>
                  <a:pt x="145940" y="102387"/>
                </a:lnTo>
                <a:lnTo>
                  <a:pt x="134004" y="54643"/>
                </a:lnTo>
                <a:lnTo>
                  <a:pt x="104152" y="15346"/>
                </a:lnTo>
                <a:lnTo>
                  <a:pt x="94372" y="8978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4" name="object 1324"/>
          <p:cNvSpPr/>
          <p:nvPr/>
        </p:nvSpPr>
        <p:spPr>
          <a:xfrm>
            <a:off x="11260429" y="7349883"/>
            <a:ext cx="113410" cy="186296"/>
          </a:xfrm>
          <a:prstGeom prst="rect">
            <a:avLst/>
          </a:prstGeom>
          <a:blipFill>
            <a:blip r:embed="rId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5" name="object 1325"/>
          <p:cNvSpPr/>
          <p:nvPr/>
        </p:nvSpPr>
        <p:spPr>
          <a:xfrm>
            <a:off x="11255933" y="7345235"/>
            <a:ext cx="122555" cy="195580"/>
          </a:xfrm>
          <a:custGeom>
            <a:avLst/>
            <a:gdLst/>
            <a:ahLst/>
            <a:cxnLst/>
            <a:rect l="l" t="t" r="r" b="b"/>
            <a:pathLst>
              <a:path w="122554" h="195579">
                <a:moveTo>
                  <a:pt x="51104" y="0"/>
                </a:moveTo>
                <a:lnTo>
                  <a:pt x="15436" y="30709"/>
                </a:lnTo>
                <a:lnTo>
                  <a:pt x="882" y="78409"/>
                </a:lnTo>
                <a:lnTo>
                  <a:pt x="0" y="95110"/>
                </a:lnTo>
                <a:lnTo>
                  <a:pt x="1134" y="114104"/>
                </a:lnTo>
                <a:lnTo>
                  <a:pt x="16624" y="163067"/>
                </a:lnTo>
                <a:lnTo>
                  <a:pt x="46678" y="192195"/>
                </a:lnTo>
                <a:lnTo>
                  <a:pt x="61671" y="195579"/>
                </a:lnTo>
                <a:lnTo>
                  <a:pt x="71323" y="195579"/>
                </a:lnTo>
                <a:lnTo>
                  <a:pt x="79349" y="192836"/>
                </a:lnTo>
                <a:lnTo>
                  <a:pt x="86461" y="188036"/>
                </a:lnTo>
                <a:lnTo>
                  <a:pt x="88236" y="186588"/>
                </a:lnTo>
                <a:lnTo>
                  <a:pt x="69380" y="186588"/>
                </a:lnTo>
                <a:lnTo>
                  <a:pt x="60058" y="186461"/>
                </a:lnTo>
                <a:lnTo>
                  <a:pt x="28109" y="164486"/>
                </a:lnTo>
                <a:lnTo>
                  <a:pt x="11344" y="121590"/>
                </a:lnTo>
                <a:lnTo>
                  <a:pt x="8978" y="95110"/>
                </a:lnTo>
                <a:lnTo>
                  <a:pt x="9003" y="92455"/>
                </a:lnTo>
                <a:lnTo>
                  <a:pt x="18553" y="44620"/>
                </a:lnTo>
                <a:lnTo>
                  <a:pt x="46837" y="11036"/>
                </a:lnTo>
                <a:lnTo>
                  <a:pt x="53047" y="8991"/>
                </a:lnTo>
                <a:lnTo>
                  <a:pt x="62381" y="8991"/>
                </a:lnTo>
                <a:lnTo>
                  <a:pt x="63207" y="177"/>
                </a:lnTo>
                <a:lnTo>
                  <a:pt x="60756" y="12"/>
                </a:lnTo>
                <a:lnTo>
                  <a:pt x="51104" y="0"/>
                </a:lnTo>
                <a:close/>
              </a:path>
              <a:path w="122554" h="195579">
                <a:moveTo>
                  <a:pt x="63207" y="177"/>
                </a:moveTo>
                <a:lnTo>
                  <a:pt x="62369" y="9118"/>
                </a:lnTo>
                <a:lnTo>
                  <a:pt x="69088" y="9740"/>
                </a:lnTo>
                <a:lnTo>
                  <a:pt x="75552" y="12522"/>
                </a:lnTo>
                <a:lnTo>
                  <a:pt x="104413" y="50407"/>
                </a:lnTo>
                <a:lnTo>
                  <a:pt x="113449" y="100431"/>
                </a:lnTo>
                <a:lnTo>
                  <a:pt x="113398" y="103136"/>
                </a:lnTo>
                <a:lnTo>
                  <a:pt x="103854" y="150974"/>
                </a:lnTo>
                <a:lnTo>
                  <a:pt x="75577" y="184543"/>
                </a:lnTo>
                <a:lnTo>
                  <a:pt x="69380" y="186588"/>
                </a:lnTo>
                <a:lnTo>
                  <a:pt x="88236" y="186588"/>
                </a:lnTo>
                <a:lnTo>
                  <a:pt x="112115" y="154495"/>
                </a:lnTo>
                <a:lnTo>
                  <a:pt x="121516" y="117190"/>
                </a:lnTo>
                <a:lnTo>
                  <a:pt x="122415" y="100431"/>
                </a:lnTo>
                <a:lnTo>
                  <a:pt x="121275" y="81446"/>
                </a:lnTo>
                <a:lnTo>
                  <a:pt x="105791" y="32512"/>
                </a:lnTo>
                <a:lnTo>
                  <a:pt x="75745" y="3389"/>
                </a:lnTo>
                <a:lnTo>
                  <a:pt x="69597" y="1293"/>
                </a:lnTo>
                <a:lnTo>
                  <a:pt x="63207" y="177"/>
                </a:lnTo>
                <a:close/>
              </a:path>
              <a:path w="122554" h="195579">
                <a:moveTo>
                  <a:pt x="62381" y="8991"/>
                </a:moveTo>
                <a:lnTo>
                  <a:pt x="53047" y="8991"/>
                </a:lnTo>
                <a:lnTo>
                  <a:pt x="62369" y="9118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6" name="object 1326"/>
          <p:cNvSpPr/>
          <p:nvPr/>
        </p:nvSpPr>
        <p:spPr>
          <a:xfrm>
            <a:off x="11182616" y="7011708"/>
            <a:ext cx="113411" cy="186283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7" name="object 1327"/>
          <p:cNvSpPr/>
          <p:nvPr/>
        </p:nvSpPr>
        <p:spPr>
          <a:xfrm>
            <a:off x="11178108" y="7007059"/>
            <a:ext cx="122555" cy="195580"/>
          </a:xfrm>
          <a:custGeom>
            <a:avLst/>
            <a:gdLst/>
            <a:ahLst/>
            <a:cxnLst/>
            <a:rect l="l" t="t" r="r" b="b"/>
            <a:pathLst>
              <a:path w="122554" h="195579">
                <a:moveTo>
                  <a:pt x="51104" y="0"/>
                </a:moveTo>
                <a:lnTo>
                  <a:pt x="15444" y="30709"/>
                </a:lnTo>
                <a:lnTo>
                  <a:pt x="889" y="78409"/>
                </a:lnTo>
                <a:lnTo>
                  <a:pt x="0" y="95097"/>
                </a:lnTo>
                <a:lnTo>
                  <a:pt x="1142" y="114084"/>
                </a:lnTo>
                <a:lnTo>
                  <a:pt x="16624" y="163055"/>
                </a:lnTo>
                <a:lnTo>
                  <a:pt x="46691" y="192190"/>
                </a:lnTo>
                <a:lnTo>
                  <a:pt x="61683" y="195580"/>
                </a:lnTo>
                <a:lnTo>
                  <a:pt x="71335" y="195580"/>
                </a:lnTo>
                <a:lnTo>
                  <a:pt x="79362" y="192836"/>
                </a:lnTo>
                <a:lnTo>
                  <a:pt x="86474" y="188036"/>
                </a:lnTo>
                <a:lnTo>
                  <a:pt x="88249" y="186588"/>
                </a:lnTo>
                <a:lnTo>
                  <a:pt x="69392" y="186588"/>
                </a:lnTo>
                <a:lnTo>
                  <a:pt x="60070" y="186461"/>
                </a:lnTo>
                <a:lnTo>
                  <a:pt x="28115" y="164484"/>
                </a:lnTo>
                <a:lnTo>
                  <a:pt x="11344" y="121579"/>
                </a:lnTo>
                <a:lnTo>
                  <a:pt x="8978" y="95097"/>
                </a:lnTo>
                <a:lnTo>
                  <a:pt x="9003" y="92456"/>
                </a:lnTo>
                <a:lnTo>
                  <a:pt x="18566" y="44620"/>
                </a:lnTo>
                <a:lnTo>
                  <a:pt x="46850" y="11036"/>
                </a:lnTo>
                <a:lnTo>
                  <a:pt x="53060" y="8991"/>
                </a:lnTo>
                <a:lnTo>
                  <a:pt x="62394" y="8991"/>
                </a:lnTo>
                <a:lnTo>
                  <a:pt x="63207" y="177"/>
                </a:lnTo>
                <a:lnTo>
                  <a:pt x="60756" y="12"/>
                </a:lnTo>
                <a:lnTo>
                  <a:pt x="51104" y="0"/>
                </a:lnTo>
                <a:close/>
              </a:path>
              <a:path w="122554" h="195579">
                <a:moveTo>
                  <a:pt x="63207" y="177"/>
                </a:moveTo>
                <a:lnTo>
                  <a:pt x="62382" y="9118"/>
                </a:lnTo>
                <a:lnTo>
                  <a:pt x="69087" y="9740"/>
                </a:lnTo>
                <a:lnTo>
                  <a:pt x="75564" y="12522"/>
                </a:lnTo>
                <a:lnTo>
                  <a:pt x="104408" y="50403"/>
                </a:lnTo>
                <a:lnTo>
                  <a:pt x="113449" y="100393"/>
                </a:lnTo>
                <a:lnTo>
                  <a:pt x="113411" y="103136"/>
                </a:lnTo>
                <a:lnTo>
                  <a:pt x="103867" y="150974"/>
                </a:lnTo>
                <a:lnTo>
                  <a:pt x="75590" y="184543"/>
                </a:lnTo>
                <a:lnTo>
                  <a:pt x="69392" y="186588"/>
                </a:lnTo>
                <a:lnTo>
                  <a:pt x="88249" y="186588"/>
                </a:lnTo>
                <a:lnTo>
                  <a:pt x="112128" y="154495"/>
                </a:lnTo>
                <a:lnTo>
                  <a:pt x="121527" y="117189"/>
                </a:lnTo>
                <a:lnTo>
                  <a:pt x="122427" y="100393"/>
                </a:lnTo>
                <a:lnTo>
                  <a:pt x="121280" y="81417"/>
                </a:lnTo>
                <a:lnTo>
                  <a:pt x="105790" y="32499"/>
                </a:lnTo>
                <a:lnTo>
                  <a:pt x="75757" y="3389"/>
                </a:lnTo>
                <a:lnTo>
                  <a:pt x="69604" y="1293"/>
                </a:lnTo>
                <a:lnTo>
                  <a:pt x="63207" y="177"/>
                </a:lnTo>
                <a:close/>
              </a:path>
              <a:path w="122554" h="195579">
                <a:moveTo>
                  <a:pt x="62394" y="8991"/>
                </a:moveTo>
                <a:lnTo>
                  <a:pt x="53060" y="8991"/>
                </a:lnTo>
                <a:lnTo>
                  <a:pt x="62382" y="9118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8" name="object 1328"/>
          <p:cNvSpPr/>
          <p:nvPr/>
        </p:nvSpPr>
        <p:spPr>
          <a:xfrm>
            <a:off x="10173792" y="6288786"/>
            <a:ext cx="197802" cy="93878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9" name="object 1329"/>
          <p:cNvSpPr/>
          <p:nvPr/>
        </p:nvSpPr>
        <p:spPr>
          <a:xfrm>
            <a:off x="10168876" y="6283960"/>
            <a:ext cx="207645" cy="104139"/>
          </a:xfrm>
          <a:custGeom>
            <a:avLst/>
            <a:gdLst/>
            <a:ahLst/>
            <a:cxnLst/>
            <a:rect l="l" t="t" r="r" b="b"/>
            <a:pathLst>
              <a:path w="207645" h="104139">
                <a:moveTo>
                  <a:pt x="506" y="45302"/>
                </a:moveTo>
                <a:lnTo>
                  <a:pt x="184" y="46977"/>
                </a:lnTo>
                <a:lnTo>
                  <a:pt x="69" y="48145"/>
                </a:lnTo>
                <a:lnTo>
                  <a:pt x="0" y="57721"/>
                </a:lnTo>
                <a:lnTo>
                  <a:pt x="2971" y="64604"/>
                </a:lnTo>
                <a:lnTo>
                  <a:pt x="42024" y="92722"/>
                </a:lnTo>
                <a:lnTo>
                  <a:pt x="80159" y="101863"/>
                </a:lnTo>
                <a:lnTo>
                  <a:pt x="106743" y="103530"/>
                </a:lnTo>
                <a:lnTo>
                  <a:pt x="125315" y="102711"/>
                </a:lnTo>
                <a:lnTo>
                  <a:pt x="142830" y="100329"/>
                </a:lnTo>
                <a:lnTo>
                  <a:pt x="158964" y="96500"/>
                </a:lnTo>
                <a:lnTo>
                  <a:pt x="164412" y="94551"/>
                </a:lnTo>
                <a:lnTo>
                  <a:pt x="106743" y="94551"/>
                </a:lnTo>
                <a:lnTo>
                  <a:pt x="99034" y="94449"/>
                </a:lnTo>
                <a:lnTo>
                  <a:pt x="60102" y="88973"/>
                </a:lnTo>
                <a:lnTo>
                  <a:pt x="24777" y="74460"/>
                </a:lnTo>
                <a:lnTo>
                  <a:pt x="9031" y="55359"/>
                </a:lnTo>
                <a:lnTo>
                  <a:pt x="9093" y="48145"/>
                </a:lnTo>
                <a:lnTo>
                  <a:pt x="9321" y="46977"/>
                </a:lnTo>
                <a:lnTo>
                  <a:pt x="506" y="45302"/>
                </a:lnTo>
                <a:close/>
              </a:path>
              <a:path w="207645" h="104139">
                <a:moveTo>
                  <a:pt x="159997" y="8978"/>
                </a:moveTo>
                <a:lnTo>
                  <a:pt x="100787" y="8978"/>
                </a:lnTo>
                <a:lnTo>
                  <a:pt x="108559" y="9093"/>
                </a:lnTo>
                <a:lnTo>
                  <a:pt x="112496" y="9309"/>
                </a:lnTo>
                <a:lnTo>
                  <a:pt x="162442" y="19219"/>
                </a:lnTo>
                <a:lnTo>
                  <a:pt x="196735" y="43446"/>
                </a:lnTo>
                <a:lnTo>
                  <a:pt x="198595" y="48145"/>
                </a:lnTo>
                <a:lnTo>
                  <a:pt x="198526" y="55359"/>
                </a:lnTo>
                <a:lnTo>
                  <a:pt x="156435" y="87876"/>
                </a:lnTo>
                <a:lnTo>
                  <a:pt x="106743" y="94551"/>
                </a:lnTo>
                <a:lnTo>
                  <a:pt x="164412" y="94551"/>
                </a:lnTo>
                <a:lnTo>
                  <a:pt x="201675" y="71793"/>
                </a:lnTo>
                <a:lnTo>
                  <a:pt x="207619" y="45796"/>
                </a:lnTo>
                <a:lnTo>
                  <a:pt x="204673" y="38912"/>
                </a:lnTo>
                <a:lnTo>
                  <a:pt x="165608" y="10820"/>
                </a:lnTo>
                <a:lnTo>
                  <a:pt x="159997" y="8978"/>
                </a:lnTo>
                <a:close/>
              </a:path>
              <a:path w="207645" h="104139">
                <a:moveTo>
                  <a:pt x="100787" y="0"/>
                </a:moveTo>
                <a:lnTo>
                  <a:pt x="48623" y="7031"/>
                </a:lnTo>
                <a:lnTo>
                  <a:pt x="11772" y="26238"/>
                </a:lnTo>
                <a:lnTo>
                  <a:pt x="506" y="45302"/>
                </a:lnTo>
                <a:lnTo>
                  <a:pt x="9321" y="46977"/>
                </a:lnTo>
                <a:lnTo>
                  <a:pt x="10236" y="42138"/>
                </a:lnTo>
                <a:lnTo>
                  <a:pt x="13093" y="37337"/>
                </a:lnTo>
                <a:lnTo>
                  <a:pt x="51158" y="15657"/>
                </a:lnTo>
                <a:lnTo>
                  <a:pt x="100787" y="8978"/>
                </a:lnTo>
                <a:lnTo>
                  <a:pt x="159997" y="8978"/>
                </a:lnTo>
                <a:lnTo>
                  <a:pt x="153895" y="6975"/>
                </a:lnTo>
                <a:lnTo>
                  <a:pt x="141144" y="3905"/>
                </a:lnTo>
                <a:lnTo>
                  <a:pt x="127474" y="1672"/>
                </a:lnTo>
                <a:lnTo>
                  <a:pt x="113004" y="342"/>
                </a:lnTo>
                <a:lnTo>
                  <a:pt x="108902" y="114"/>
                </a:lnTo>
                <a:lnTo>
                  <a:pt x="100787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0" name="object 1330"/>
          <p:cNvSpPr/>
          <p:nvPr/>
        </p:nvSpPr>
        <p:spPr>
          <a:xfrm>
            <a:off x="9807257" y="6338862"/>
            <a:ext cx="182702" cy="119408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1" name="object 1331"/>
          <p:cNvSpPr/>
          <p:nvPr/>
        </p:nvSpPr>
        <p:spPr>
          <a:xfrm>
            <a:off x="9801897" y="6334125"/>
            <a:ext cx="193675" cy="128905"/>
          </a:xfrm>
          <a:custGeom>
            <a:avLst/>
            <a:gdLst/>
            <a:ahLst/>
            <a:cxnLst/>
            <a:rect l="l" t="t" r="r" b="b"/>
            <a:pathLst>
              <a:path w="193675" h="128904">
                <a:moveTo>
                  <a:pt x="9690" y="101600"/>
                </a:moveTo>
                <a:lnTo>
                  <a:pt x="1028" y="103962"/>
                </a:lnTo>
                <a:lnTo>
                  <a:pt x="3327" y="112496"/>
                </a:lnTo>
                <a:lnTo>
                  <a:pt x="9525" y="118973"/>
                </a:lnTo>
                <a:lnTo>
                  <a:pt x="47993" y="128892"/>
                </a:lnTo>
                <a:lnTo>
                  <a:pt x="62413" y="128004"/>
                </a:lnTo>
                <a:lnTo>
                  <a:pt x="77895" y="125350"/>
                </a:lnTo>
                <a:lnTo>
                  <a:pt x="94177" y="120918"/>
                </a:lnTo>
                <a:lnTo>
                  <a:pt x="96892" y="119913"/>
                </a:lnTo>
                <a:lnTo>
                  <a:pt x="47993" y="119913"/>
                </a:lnTo>
                <a:lnTo>
                  <a:pt x="40265" y="119588"/>
                </a:lnTo>
                <a:lnTo>
                  <a:pt x="11277" y="107327"/>
                </a:lnTo>
                <a:lnTo>
                  <a:pt x="9690" y="101600"/>
                </a:lnTo>
                <a:close/>
              </a:path>
              <a:path w="193675" h="128904">
                <a:moveTo>
                  <a:pt x="181988" y="8978"/>
                </a:moveTo>
                <a:lnTo>
                  <a:pt x="145440" y="8978"/>
                </a:lnTo>
                <a:lnTo>
                  <a:pt x="153166" y="9303"/>
                </a:lnTo>
                <a:lnTo>
                  <a:pt x="160175" y="10269"/>
                </a:lnTo>
                <a:lnTo>
                  <a:pt x="184442" y="32791"/>
                </a:lnTo>
                <a:lnTo>
                  <a:pt x="183107" y="41232"/>
                </a:lnTo>
                <a:lnTo>
                  <a:pt x="151979" y="80503"/>
                </a:lnTo>
                <a:lnTo>
                  <a:pt x="107518" y="106425"/>
                </a:lnTo>
                <a:lnTo>
                  <a:pt x="61362" y="119091"/>
                </a:lnTo>
                <a:lnTo>
                  <a:pt x="47993" y="119913"/>
                </a:lnTo>
                <a:lnTo>
                  <a:pt x="96892" y="119913"/>
                </a:lnTo>
                <a:lnTo>
                  <a:pt x="143636" y="97502"/>
                </a:lnTo>
                <a:lnTo>
                  <a:pt x="179417" y="66058"/>
                </a:lnTo>
                <a:lnTo>
                  <a:pt x="193408" y="32791"/>
                </a:lnTo>
                <a:lnTo>
                  <a:pt x="193408" y="30111"/>
                </a:lnTo>
                <a:lnTo>
                  <a:pt x="193090" y="27470"/>
                </a:lnTo>
                <a:lnTo>
                  <a:pt x="190093" y="16382"/>
                </a:lnTo>
                <a:lnTo>
                  <a:pt x="183896" y="9905"/>
                </a:lnTo>
                <a:lnTo>
                  <a:pt x="181988" y="8978"/>
                </a:lnTo>
                <a:close/>
              </a:path>
              <a:path w="193675" h="128904">
                <a:moveTo>
                  <a:pt x="145440" y="0"/>
                </a:moveTo>
                <a:lnTo>
                  <a:pt x="99252" y="7979"/>
                </a:lnTo>
                <a:lnTo>
                  <a:pt x="49784" y="31384"/>
                </a:lnTo>
                <a:lnTo>
                  <a:pt x="13998" y="62816"/>
                </a:lnTo>
                <a:lnTo>
                  <a:pt x="0" y="96088"/>
                </a:lnTo>
                <a:lnTo>
                  <a:pt x="0" y="98767"/>
                </a:lnTo>
                <a:lnTo>
                  <a:pt x="330" y="101409"/>
                </a:lnTo>
                <a:lnTo>
                  <a:pt x="1028" y="103962"/>
                </a:lnTo>
                <a:lnTo>
                  <a:pt x="952" y="103670"/>
                </a:lnTo>
                <a:lnTo>
                  <a:pt x="2099" y="103670"/>
                </a:lnTo>
                <a:lnTo>
                  <a:pt x="9690" y="101600"/>
                </a:lnTo>
                <a:lnTo>
                  <a:pt x="9220" y="99860"/>
                </a:lnTo>
                <a:lnTo>
                  <a:pt x="9076" y="98767"/>
                </a:lnTo>
                <a:lnTo>
                  <a:pt x="30149" y="58305"/>
                </a:lnTo>
                <a:lnTo>
                  <a:pt x="69563" y="30198"/>
                </a:lnTo>
                <a:lnTo>
                  <a:pt x="117494" y="12306"/>
                </a:lnTo>
                <a:lnTo>
                  <a:pt x="145440" y="8978"/>
                </a:lnTo>
                <a:lnTo>
                  <a:pt x="181988" y="8978"/>
                </a:lnTo>
                <a:lnTo>
                  <a:pt x="175691" y="5918"/>
                </a:lnTo>
                <a:lnTo>
                  <a:pt x="169139" y="3296"/>
                </a:lnTo>
                <a:lnTo>
                  <a:pt x="161871" y="1454"/>
                </a:lnTo>
                <a:lnTo>
                  <a:pt x="153949" y="363"/>
                </a:lnTo>
                <a:lnTo>
                  <a:pt x="145440" y="0"/>
                </a:lnTo>
                <a:close/>
              </a:path>
              <a:path w="193675" h="128904">
                <a:moveTo>
                  <a:pt x="2099" y="103670"/>
                </a:moveTo>
                <a:lnTo>
                  <a:pt x="952" y="103670"/>
                </a:lnTo>
                <a:lnTo>
                  <a:pt x="1028" y="103962"/>
                </a:lnTo>
                <a:lnTo>
                  <a:pt x="2099" y="103670"/>
                </a:lnTo>
                <a:close/>
              </a:path>
              <a:path w="193675" h="128904">
                <a:moveTo>
                  <a:pt x="9690" y="101600"/>
                </a:moveTo>
                <a:lnTo>
                  <a:pt x="9766" y="101892"/>
                </a:lnTo>
                <a:lnTo>
                  <a:pt x="9690" y="10160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2" name="object 1332"/>
          <p:cNvSpPr/>
          <p:nvPr/>
        </p:nvSpPr>
        <p:spPr>
          <a:xfrm>
            <a:off x="10538501" y="6362114"/>
            <a:ext cx="156681" cy="120791"/>
          </a:xfrm>
          <a:prstGeom prst="rect">
            <a:avLst/>
          </a:prstGeom>
          <a:blipFill>
            <a:blip r:embed="rId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3" name="object 1333"/>
          <p:cNvSpPr/>
          <p:nvPr/>
        </p:nvSpPr>
        <p:spPr>
          <a:xfrm>
            <a:off x="10533671" y="6357379"/>
            <a:ext cx="166370" cy="130810"/>
          </a:xfrm>
          <a:custGeom>
            <a:avLst/>
            <a:gdLst/>
            <a:ahLst/>
            <a:cxnLst/>
            <a:rect l="l" t="t" r="r" b="b"/>
            <a:pathLst>
              <a:path w="166370" h="130810">
                <a:moveTo>
                  <a:pt x="4381" y="16243"/>
                </a:moveTo>
                <a:lnTo>
                  <a:pt x="1384" y="21120"/>
                </a:lnTo>
                <a:lnTo>
                  <a:pt x="0" y="26733"/>
                </a:lnTo>
                <a:lnTo>
                  <a:pt x="12" y="32550"/>
                </a:lnTo>
                <a:lnTo>
                  <a:pt x="15786" y="71323"/>
                </a:lnTo>
                <a:lnTo>
                  <a:pt x="44700" y="99462"/>
                </a:lnTo>
                <a:lnTo>
                  <a:pt x="92594" y="124550"/>
                </a:lnTo>
                <a:lnTo>
                  <a:pt x="125488" y="130263"/>
                </a:lnTo>
                <a:lnTo>
                  <a:pt x="133438" y="130263"/>
                </a:lnTo>
                <a:lnTo>
                  <a:pt x="140728" y="129044"/>
                </a:lnTo>
                <a:lnTo>
                  <a:pt x="153250" y="123799"/>
                </a:lnTo>
                <a:lnTo>
                  <a:pt x="156452" y="121285"/>
                </a:lnTo>
                <a:lnTo>
                  <a:pt x="125488" y="121285"/>
                </a:lnTo>
                <a:lnTo>
                  <a:pt x="111163" y="119969"/>
                </a:lnTo>
                <a:lnTo>
                  <a:pt x="61722" y="100215"/>
                </a:lnTo>
                <a:lnTo>
                  <a:pt x="30566" y="74916"/>
                </a:lnTo>
                <a:lnTo>
                  <a:pt x="9859" y="40011"/>
                </a:lnTo>
                <a:lnTo>
                  <a:pt x="8991" y="32550"/>
                </a:lnTo>
                <a:lnTo>
                  <a:pt x="8991" y="28105"/>
                </a:lnTo>
                <a:lnTo>
                  <a:pt x="9994" y="24269"/>
                </a:lnTo>
                <a:lnTo>
                  <a:pt x="11918" y="21120"/>
                </a:lnTo>
                <a:lnTo>
                  <a:pt x="11917" y="20875"/>
                </a:lnTo>
                <a:lnTo>
                  <a:pt x="4381" y="16243"/>
                </a:lnTo>
                <a:close/>
              </a:path>
              <a:path w="166370" h="130810">
                <a:moveTo>
                  <a:pt x="81952" y="8978"/>
                </a:moveTo>
                <a:lnTo>
                  <a:pt x="40868" y="8978"/>
                </a:lnTo>
                <a:lnTo>
                  <a:pt x="55185" y="10296"/>
                </a:lnTo>
                <a:lnTo>
                  <a:pt x="70986" y="14270"/>
                </a:lnTo>
                <a:lnTo>
                  <a:pt x="116269" y="38021"/>
                </a:lnTo>
                <a:lnTo>
                  <a:pt x="149457" y="73344"/>
                </a:lnTo>
                <a:lnTo>
                  <a:pt x="157352" y="97713"/>
                </a:lnTo>
                <a:lnTo>
                  <a:pt x="157352" y="102146"/>
                </a:lnTo>
                <a:lnTo>
                  <a:pt x="132524" y="121285"/>
                </a:lnTo>
                <a:lnTo>
                  <a:pt x="156452" y="121285"/>
                </a:lnTo>
                <a:lnTo>
                  <a:pt x="158521" y="119659"/>
                </a:lnTo>
                <a:lnTo>
                  <a:pt x="164947" y="109131"/>
                </a:lnTo>
                <a:lnTo>
                  <a:pt x="166344" y="103530"/>
                </a:lnTo>
                <a:lnTo>
                  <a:pt x="166331" y="97713"/>
                </a:lnTo>
                <a:lnTo>
                  <a:pt x="150545" y="58953"/>
                </a:lnTo>
                <a:lnTo>
                  <a:pt x="121638" y="30830"/>
                </a:lnTo>
                <a:lnTo>
                  <a:pt x="91464" y="12751"/>
                </a:lnTo>
                <a:lnTo>
                  <a:pt x="81952" y="8978"/>
                </a:lnTo>
                <a:close/>
              </a:path>
              <a:path w="166370" h="130810">
                <a:moveTo>
                  <a:pt x="15863" y="15900"/>
                </a:moveTo>
                <a:lnTo>
                  <a:pt x="4597" y="15900"/>
                </a:lnTo>
                <a:lnTo>
                  <a:pt x="4381" y="16243"/>
                </a:lnTo>
                <a:lnTo>
                  <a:pt x="12026" y="20942"/>
                </a:lnTo>
                <a:lnTo>
                  <a:pt x="14389" y="17106"/>
                </a:lnTo>
                <a:lnTo>
                  <a:pt x="15863" y="15900"/>
                </a:lnTo>
                <a:close/>
              </a:path>
              <a:path w="166370" h="130810">
                <a:moveTo>
                  <a:pt x="40868" y="0"/>
                </a:moveTo>
                <a:lnTo>
                  <a:pt x="4381" y="16243"/>
                </a:lnTo>
                <a:lnTo>
                  <a:pt x="4597" y="15900"/>
                </a:lnTo>
                <a:lnTo>
                  <a:pt x="15863" y="15900"/>
                </a:lnTo>
                <a:lnTo>
                  <a:pt x="17957" y="14185"/>
                </a:lnTo>
                <a:lnTo>
                  <a:pt x="27685" y="10083"/>
                </a:lnTo>
                <a:lnTo>
                  <a:pt x="33832" y="8978"/>
                </a:lnTo>
                <a:lnTo>
                  <a:pt x="81952" y="8978"/>
                </a:lnTo>
                <a:lnTo>
                  <a:pt x="73755" y="5727"/>
                </a:lnTo>
                <a:lnTo>
                  <a:pt x="56722" y="1456"/>
                </a:lnTo>
                <a:lnTo>
                  <a:pt x="40868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4" name="object 1334"/>
          <p:cNvSpPr/>
          <p:nvPr/>
        </p:nvSpPr>
        <p:spPr>
          <a:xfrm>
            <a:off x="9892233" y="7687830"/>
            <a:ext cx="23355" cy="27292"/>
          </a:xfrm>
          <a:prstGeom prst="rect">
            <a:avLst/>
          </a:prstGeom>
          <a:blipFill>
            <a:blip r:embed="rId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5" name="object 1335"/>
          <p:cNvSpPr/>
          <p:nvPr/>
        </p:nvSpPr>
        <p:spPr>
          <a:xfrm>
            <a:off x="9730346" y="7186206"/>
            <a:ext cx="28689" cy="64198"/>
          </a:xfrm>
          <a:prstGeom prst="rect">
            <a:avLst/>
          </a:prstGeom>
          <a:blipFill>
            <a:blip r:embed="rId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6" name="object 1336"/>
          <p:cNvSpPr/>
          <p:nvPr/>
        </p:nvSpPr>
        <p:spPr>
          <a:xfrm>
            <a:off x="9738982" y="7367511"/>
            <a:ext cx="39154" cy="116992"/>
          </a:xfrm>
          <a:prstGeom prst="rect">
            <a:avLst/>
          </a:prstGeom>
          <a:blipFill>
            <a:blip r:embed="rId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7" name="object 1337"/>
          <p:cNvSpPr/>
          <p:nvPr/>
        </p:nvSpPr>
        <p:spPr>
          <a:xfrm>
            <a:off x="9730003" y="7247826"/>
            <a:ext cx="10921" cy="120484"/>
          </a:xfrm>
          <a:prstGeom prst="rect">
            <a:avLst/>
          </a:prstGeom>
          <a:blipFill>
            <a:blip r:embed="rId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8" name="object 1338"/>
          <p:cNvSpPr/>
          <p:nvPr/>
        </p:nvSpPr>
        <p:spPr>
          <a:xfrm>
            <a:off x="9729165" y="7250163"/>
            <a:ext cx="0" cy="66040"/>
          </a:xfrm>
          <a:custGeom>
            <a:avLst/>
            <a:gdLst/>
            <a:ahLst/>
            <a:cxnLst/>
            <a:rect l="l" t="t" r="r" b="b"/>
            <a:pathLst>
              <a:path h="66040">
                <a:moveTo>
                  <a:pt x="0" y="0"/>
                </a:moveTo>
                <a:lnTo>
                  <a:pt x="0" y="66027"/>
                </a:lnTo>
              </a:path>
            </a:pathLst>
          </a:custGeom>
          <a:ln w="3175">
            <a:solidFill>
              <a:srgbClr val="C649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9" name="object 1339"/>
          <p:cNvSpPr/>
          <p:nvPr/>
        </p:nvSpPr>
        <p:spPr>
          <a:xfrm>
            <a:off x="10029253" y="7143674"/>
            <a:ext cx="1905" cy="12700"/>
          </a:xfrm>
          <a:custGeom>
            <a:avLst/>
            <a:gdLst/>
            <a:ahLst/>
            <a:cxnLst/>
            <a:rect l="l" t="t" r="r" b="b"/>
            <a:pathLst>
              <a:path w="1904" h="12700">
                <a:moveTo>
                  <a:pt x="0" y="0"/>
                </a:moveTo>
                <a:lnTo>
                  <a:pt x="241" y="3860"/>
                </a:lnTo>
                <a:lnTo>
                  <a:pt x="533" y="7645"/>
                </a:lnTo>
                <a:lnTo>
                  <a:pt x="850" y="11353"/>
                </a:lnTo>
                <a:lnTo>
                  <a:pt x="1447" y="12534"/>
                </a:lnTo>
                <a:lnTo>
                  <a:pt x="1181" y="9258"/>
                </a:lnTo>
                <a:lnTo>
                  <a:pt x="761" y="2717"/>
                </a:lnTo>
                <a:lnTo>
                  <a:pt x="0" y="0"/>
                </a:lnTo>
                <a:close/>
              </a:path>
            </a:pathLst>
          </a:custGeom>
          <a:solidFill>
            <a:srgbClr val="F380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0" name="object 1340"/>
          <p:cNvSpPr/>
          <p:nvPr/>
        </p:nvSpPr>
        <p:spPr>
          <a:xfrm>
            <a:off x="9838296" y="7100875"/>
            <a:ext cx="191808" cy="54152"/>
          </a:xfrm>
          <a:prstGeom prst="rect">
            <a:avLst/>
          </a:prstGeom>
          <a:blipFill>
            <a:blip r:embed="rId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1" name="object 1341"/>
          <p:cNvSpPr/>
          <p:nvPr/>
        </p:nvSpPr>
        <p:spPr>
          <a:xfrm>
            <a:off x="10036454" y="7169569"/>
            <a:ext cx="16484" cy="66065"/>
          </a:xfrm>
          <a:prstGeom prst="rect">
            <a:avLst/>
          </a:prstGeom>
          <a:blipFill>
            <a:blip r:embed="rId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2" name="object 1342"/>
          <p:cNvSpPr/>
          <p:nvPr/>
        </p:nvSpPr>
        <p:spPr>
          <a:xfrm>
            <a:off x="10030002" y="7146391"/>
            <a:ext cx="18415" cy="93980"/>
          </a:xfrm>
          <a:custGeom>
            <a:avLst/>
            <a:gdLst/>
            <a:ahLst/>
            <a:cxnLst/>
            <a:rect l="l" t="t" r="r" b="b"/>
            <a:pathLst>
              <a:path w="18415" h="93979">
                <a:moveTo>
                  <a:pt x="8674" y="41236"/>
                </a:moveTo>
                <a:lnTo>
                  <a:pt x="13171" y="84748"/>
                </a:lnTo>
                <a:lnTo>
                  <a:pt x="15024" y="93637"/>
                </a:lnTo>
                <a:lnTo>
                  <a:pt x="15976" y="92163"/>
                </a:lnTo>
                <a:lnTo>
                  <a:pt x="16954" y="90703"/>
                </a:lnTo>
                <a:lnTo>
                  <a:pt x="17970" y="89242"/>
                </a:lnTo>
                <a:lnTo>
                  <a:pt x="15185" y="77344"/>
                </a:lnTo>
                <a:lnTo>
                  <a:pt x="12712" y="65373"/>
                </a:lnTo>
                <a:lnTo>
                  <a:pt x="10544" y="53334"/>
                </a:lnTo>
                <a:lnTo>
                  <a:pt x="8674" y="41236"/>
                </a:lnTo>
                <a:close/>
              </a:path>
              <a:path w="18415" h="93979">
                <a:moveTo>
                  <a:pt x="0" y="0"/>
                </a:moveTo>
                <a:lnTo>
                  <a:pt x="431" y="6540"/>
                </a:lnTo>
                <a:lnTo>
                  <a:pt x="698" y="9817"/>
                </a:lnTo>
                <a:lnTo>
                  <a:pt x="3581" y="15532"/>
                </a:lnTo>
                <a:lnTo>
                  <a:pt x="5448" y="20739"/>
                </a:lnTo>
                <a:lnTo>
                  <a:pt x="6616" y="24752"/>
                </a:lnTo>
                <a:lnTo>
                  <a:pt x="6438" y="23164"/>
                </a:lnTo>
                <a:lnTo>
                  <a:pt x="0" y="0"/>
                </a:lnTo>
                <a:close/>
              </a:path>
            </a:pathLst>
          </a:custGeom>
          <a:solidFill>
            <a:srgbClr val="C649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3" name="object 1343"/>
          <p:cNvSpPr/>
          <p:nvPr/>
        </p:nvSpPr>
        <p:spPr>
          <a:xfrm>
            <a:off x="9739223" y="7110298"/>
            <a:ext cx="302526" cy="592708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4" name="object 1344"/>
          <p:cNvSpPr/>
          <p:nvPr/>
        </p:nvSpPr>
        <p:spPr>
          <a:xfrm>
            <a:off x="9734727" y="7105815"/>
            <a:ext cx="310515" cy="603250"/>
          </a:xfrm>
          <a:custGeom>
            <a:avLst/>
            <a:gdLst/>
            <a:ahLst/>
            <a:cxnLst/>
            <a:rect l="l" t="t" r="r" b="b"/>
            <a:pathLst>
              <a:path w="310515" h="603250">
                <a:moveTo>
                  <a:pt x="201244" y="0"/>
                </a:moveTo>
                <a:lnTo>
                  <a:pt x="151382" y="5848"/>
                </a:lnTo>
                <a:lnTo>
                  <a:pt x="114422" y="15825"/>
                </a:lnTo>
                <a:lnTo>
                  <a:pt x="77562" y="32970"/>
                </a:lnTo>
                <a:lnTo>
                  <a:pt x="38301" y="63885"/>
                </a:lnTo>
                <a:lnTo>
                  <a:pt x="16469" y="95562"/>
                </a:lnTo>
                <a:lnTo>
                  <a:pt x="3860" y="142011"/>
                </a:lnTo>
                <a:lnTo>
                  <a:pt x="167" y="193146"/>
                </a:lnTo>
                <a:lnTo>
                  <a:pt x="0" y="211531"/>
                </a:lnTo>
                <a:lnTo>
                  <a:pt x="420" y="222766"/>
                </a:lnTo>
                <a:lnTo>
                  <a:pt x="6197" y="261696"/>
                </a:lnTo>
                <a:lnTo>
                  <a:pt x="21321" y="317723"/>
                </a:lnTo>
                <a:lnTo>
                  <a:pt x="43408" y="378675"/>
                </a:lnTo>
                <a:lnTo>
                  <a:pt x="63260" y="421798"/>
                </a:lnTo>
                <a:lnTo>
                  <a:pt x="84074" y="462254"/>
                </a:lnTo>
                <a:lnTo>
                  <a:pt x="104968" y="499397"/>
                </a:lnTo>
                <a:lnTo>
                  <a:pt x="124842" y="532268"/>
                </a:lnTo>
                <a:lnTo>
                  <a:pt x="157505" y="582002"/>
                </a:lnTo>
                <a:lnTo>
                  <a:pt x="180860" y="602640"/>
                </a:lnTo>
                <a:lnTo>
                  <a:pt x="181847" y="597192"/>
                </a:lnTo>
                <a:lnTo>
                  <a:pt x="180759" y="597192"/>
                </a:lnTo>
                <a:lnTo>
                  <a:pt x="168618" y="587032"/>
                </a:lnTo>
                <a:lnTo>
                  <a:pt x="141918" y="555579"/>
                </a:lnTo>
                <a:lnTo>
                  <a:pt x="105461" y="498226"/>
                </a:lnTo>
                <a:lnTo>
                  <a:pt x="83446" y="456801"/>
                </a:lnTo>
                <a:lnTo>
                  <a:pt x="62625" y="412645"/>
                </a:lnTo>
                <a:lnTo>
                  <a:pt x="43802" y="367487"/>
                </a:lnTo>
                <a:lnTo>
                  <a:pt x="27779" y="323050"/>
                </a:lnTo>
                <a:lnTo>
                  <a:pt x="15362" y="281065"/>
                </a:lnTo>
                <a:lnTo>
                  <a:pt x="7338" y="243302"/>
                </a:lnTo>
                <a:lnTo>
                  <a:pt x="4495" y="211531"/>
                </a:lnTo>
                <a:lnTo>
                  <a:pt x="5276" y="174916"/>
                </a:lnTo>
                <a:lnTo>
                  <a:pt x="15434" y="111006"/>
                </a:lnTo>
                <a:lnTo>
                  <a:pt x="45632" y="60333"/>
                </a:lnTo>
                <a:lnTo>
                  <a:pt x="106714" y="23302"/>
                </a:lnTo>
                <a:lnTo>
                  <a:pt x="152361" y="10223"/>
                </a:lnTo>
                <a:lnTo>
                  <a:pt x="190121" y="4815"/>
                </a:lnTo>
                <a:lnTo>
                  <a:pt x="201091" y="4483"/>
                </a:lnTo>
                <a:lnTo>
                  <a:pt x="236137" y="4483"/>
                </a:lnTo>
                <a:lnTo>
                  <a:pt x="232240" y="3145"/>
                </a:lnTo>
                <a:lnTo>
                  <a:pt x="201244" y="0"/>
                </a:lnTo>
                <a:close/>
              </a:path>
              <a:path w="310515" h="603250">
                <a:moveTo>
                  <a:pt x="182740" y="592264"/>
                </a:moveTo>
                <a:lnTo>
                  <a:pt x="181927" y="594321"/>
                </a:lnTo>
                <a:lnTo>
                  <a:pt x="180759" y="597192"/>
                </a:lnTo>
                <a:lnTo>
                  <a:pt x="181847" y="597192"/>
                </a:lnTo>
                <a:lnTo>
                  <a:pt x="182740" y="592264"/>
                </a:lnTo>
                <a:close/>
              </a:path>
              <a:path w="310515" h="603250">
                <a:moveTo>
                  <a:pt x="236137" y="4483"/>
                </a:moveTo>
                <a:lnTo>
                  <a:pt x="201091" y="4483"/>
                </a:lnTo>
                <a:lnTo>
                  <a:pt x="231197" y="7511"/>
                </a:lnTo>
                <a:lnTo>
                  <a:pt x="254396" y="15441"/>
                </a:lnTo>
                <a:lnTo>
                  <a:pt x="288319" y="45917"/>
                </a:lnTo>
                <a:lnTo>
                  <a:pt x="299719" y="87653"/>
                </a:lnTo>
                <a:lnTo>
                  <a:pt x="300622" y="100410"/>
                </a:lnTo>
                <a:lnTo>
                  <a:pt x="302298" y="115315"/>
                </a:lnTo>
                <a:lnTo>
                  <a:pt x="303402" y="123367"/>
                </a:lnTo>
                <a:lnTo>
                  <a:pt x="304914" y="131711"/>
                </a:lnTo>
                <a:lnTo>
                  <a:pt x="307009" y="139560"/>
                </a:lnTo>
                <a:lnTo>
                  <a:pt x="308063" y="137769"/>
                </a:lnTo>
                <a:lnTo>
                  <a:pt x="309156" y="135991"/>
                </a:lnTo>
                <a:lnTo>
                  <a:pt x="310299" y="134213"/>
                </a:lnTo>
                <a:lnTo>
                  <a:pt x="308446" y="125324"/>
                </a:lnTo>
                <a:lnTo>
                  <a:pt x="306978" y="116349"/>
                </a:lnTo>
                <a:lnTo>
                  <a:pt x="303725" y="73431"/>
                </a:lnTo>
                <a:lnTo>
                  <a:pt x="303339" y="70332"/>
                </a:lnTo>
                <a:lnTo>
                  <a:pt x="274535" y="23193"/>
                </a:lnTo>
                <a:lnTo>
                  <a:pt x="256409" y="11444"/>
                </a:lnTo>
                <a:lnTo>
                  <a:pt x="236137" y="4483"/>
                </a:lnTo>
                <a:close/>
              </a:path>
            </a:pathLst>
          </a:custGeom>
          <a:solidFill>
            <a:srgbClr val="C649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5" name="object 1345"/>
          <p:cNvSpPr/>
          <p:nvPr/>
        </p:nvSpPr>
        <p:spPr>
          <a:xfrm>
            <a:off x="10289451" y="7615440"/>
            <a:ext cx="321310" cy="586105"/>
          </a:xfrm>
          <a:custGeom>
            <a:avLst/>
            <a:gdLst/>
            <a:ahLst/>
            <a:cxnLst/>
            <a:rect l="l" t="t" r="r" b="b"/>
            <a:pathLst>
              <a:path w="321309" h="586104">
                <a:moveTo>
                  <a:pt x="11544" y="0"/>
                </a:moveTo>
                <a:lnTo>
                  <a:pt x="5918" y="825"/>
                </a:lnTo>
                <a:lnTo>
                  <a:pt x="0" y="8775"/>
                </a:lnTo>
                <a:lnTo>
                  <a:pt x="825" y="14401"/>
                </a:lnTo>
                <a:lnTo>
                  <a:pt x="283806" y="224002"/>
                </a:lnTo>
                <a:lnTo>
                  <a:pt x="289877" y="228371"/>
                </a:lnTo>
                <a:lnTo>
                  <a:pt x="293357" y="230682"/>
                </a:lnTo>
                <a:lnTo>
                  <a:pt x="294690" y="232041"/>
                </a:lnTo>
                <a:lnTo>
                  <a:pt x="296077" y="234594"/>
                </a:lnTo>
                <a:lnTo>
                  <a:pt x="298005" y="238036"/>
                </a:lnTo>
                <a:lnTo>
                  <a:pt x="299834" y="243738"/>
                </a:lnTo>
                <a:lnTo>
                  <a:pt x="302209" y="257479"/>
                </a:lnTo>
                <a:lnTo>
                  <a:pt x="302752" y="264796"/>
                </a:lnTo>
                <a:lnTo>
                  <a:pt x="302806" y="273964"/>
                </a:lnTo>
                <a:lnTo>
                  <a:pt x="302286" y="287988"/>
                </a:lnTo>
                <a:lnTo>
                  <a:pt x="294932" y="327533"/>
                </a:lnTo>
                <a:lnTo>
                  <a:pt x="270675" y="368546"/>
                </a:lnTo>
                <a:lnTo>
                  <a:pt x="226442" y="428001"/>
                </a:lnTo>
                <a:lnTo>
                  <a:pt x="201091" y="459041"/>
                </a:lnTo>
                <a:lnTo>
                  <a:pt x="175906" y="487910"/>
                </a:lnTo>
                <a:lnTo>
                  <a:pt x="147357" y="517355"/>
                </a:lnTo>
                <a:lnTo>
                  <a:pt x="121043" y="537324"/>
                </a:lnTo>
                <a:lnTo>
                  <a:pt x="92649" y="547107"/>
                </a:lnTo>
                <a:lnTo>
                  <a:pt x="65443" y="556868"/>
                </a:lnTo>
                <a:lnTo>
                  <a:pt x="32296" y="569125"/>
                </a:lnTo>
                <a:lnTo>
                  <a:pt x="29933" y="574294"/>
                </a:lnTo>
                <a:lnTo>
                  <a:pt x="33426" y="583577"/>
                </a:lnTo>
                <a:lnTo>
                  <a:pt x="38595" y="585927"/>
                </a:lnTo>
                <a:lnTo>
                  <a:pt x="84626" y="569028"/>
                </a:lnTo>
                <a:lnTo>
                  <a:pt x="105774" y="561530"/>
                </a:lnTo>
                <a:lnTo>
                  <a:pt x="147116" y="541566"/>
                </a:lnTo>
                <a:lnTo>
                  <a:pt x="180367" y="509546"/>
                </a:lnTo>
                <a:lnTo>
                  <a:pt x="212059" y="473894"/>
                </a:lnTo>
                <a:lnTo>
                  <a:pt x="250273" y="426682"/>
                </a:lnTo>
                <a:lnTo>
                  <a:pt x="275929" y="392297"/>
                </a:lnTo>
                <a:lnTo>
                  <a:pt x="301697" y="353667"/>
                </a:lnTo>
                <a:lnTo>
                  <a:pt x="318516" y="304644"/>
                </a:lnTo>
                <a:lnTo>
                  <a:pt x="320763" y="273964"/>
                </a:lnTo>
                <a:lnTo>
                  <a:pt x="320539" y="264796"/>
                </a:lnTo>
                <a:lnTo>
                  <a:pt x="309435" y="221640"/>
                </a:lnTo>
                <a:lnTo>
                  <a:pt x="300545" y="213918"/>
                </a:lnTo>
                <a:lnTo>
                  <a:pt x="294271" y="209410"/>
                </a:lnTo>
                <a:lnTo>
                  <a:pt x="11544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6" name="object 1346"/>
          <p:cNvSpPr/>
          <p:nvPr/>
        </p:nvSpPr>
        <p:spPr>
          <a:xfrm>
            <a:off x="9369844" y="7226528"/>
            <a:ext cx="344855" cy="199301"/>
          </a:xfrm>
          <a:prstGeom prst="rect">
            <a:avLst/>
          </a:prstGeom>
          <a:blipFill>
            <a:blip r:embed="rId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7" name="object 1347"/>
          <p:cNvSpPr/>
          <p:nvPr/>
        </p:nvSpPr>
        <p:spPr>
          <a:xfrm>
            <a:off x="9369907" y="7342555"/>
            <a:ext cx="21590" cy="81915"/>
          </a:xfrm>
          <a:custGeom>
            <a:avLst/>
            <a:gdLst/>
            <a:ahLst/>
            <a:cxnLst/>
            <a:rect l="l" t="t" r="r" b="b"/>
            <a:pathLst>
              <a:path w="21590" h="81915">
                <a:moveTo>
                  <a:pt x="17373" y="61734"/>
                </a:moveTo>
                <a:lnTo>
                  <a:pt x="17868" y="68922"/>
                </a:lnTo>
                <a:lnTo>
                  <a:pt x="18389" y="75539"/>
                </a:lnTo>
                <a:lnTo>
                  <a:pt x="18681" y="81318"/>
                </a:lnTo>
                <a:lnTo>
                  <a:pt x="20383" y="79628"/>
                </a:lnTo>
                <a:lnTo>
                  <a:pt x="21132" y="77076"/>
                </a:lnTo>
                <a:lnTo>
                  <a:pt x="20027" y="73393"/>
                </a:lnTo>
                <a:lnTo>
                  <a:pt x="18757" y="68808"/>
                </a:lnTo>
                <a:lnTo>
                  <a:pt x="17373" y="61734"/>
                </a:lnTo>
                <a:close/>
              </a:path>
              <a:path w="21590" h="81915">
                <a:moveTo>
                  <a:pt x="1117" y="0"/>
                </a:moveTo>
                <a:lnTo>
                  <a:pt x="469" y="5600"/>
                </a:lnTo>
                <a:lnTo>
                  <a:pt x="126" y="11099"/>
                </a:lnTo>
                <a:lnTo>
                  <a:pt x="0" y="16421"/>
                </a:lnTo>
                <a:lnTo>
                  <a:pt x="330" y="10807"/>
                </a:lnTo>
                <a:lnTo>
                  <a:pt x="711" y="5295"/>
                </a:lnTo>
                <a:lnTo>
                  <a:pt x="1117" y="0"/>
                </a:lnTo>
                <a:close/>
              </a:path>
            </a:pathLst>
          </a:custGeom>
          <a:solidFill>
            <a:srgbClr val="9898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8" name="object 1348"/>
          <p:cNvSpPr/>
          <p:nvPr/>
        </p:nvSpPr>
        <p:spPr>
          <a:xfrm>
            <a:off x="9861994" y="7169963"/>
            <a:ext cx="473913" cy="1103922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9" name="object 1349"/>
          <p:cNvSpPr/>
          <p:nvPr/>
        </p:nvSpPr>
        <p:spPr>
          <a:xfrm>
            <a:off x="9859568" y="7165479"/>
            <a:ext cx="481330" cy="1113155"/>
          </a:xfrm>
          <a:custGeom>
            <a:avLst/>
            <a:gdLst/>
            <a:ahLst/>
            <a:cxnLst/>
            <a:rect l="l" t="t" r="r" b="b"/>
            <a:pathLst>
              <a:path w="481329" h="1113154">
                <a:moveTo>
                  <a:pt x="77292" y="1081735"/>
                </a:moveTo>
                <a:lnTo>
                  <a:pt x="131464" y="1107355"/>
                </a:lnTo>
                <a:lnTo>
                  <a:pt x="187083" y="1112900"/>
                </a:lnTo>
                <a:lnTo>
                  <a:pt x="213988" y="1111780"/>
                </a:lnTo>
                <a:lnTo>
                  <a:pt x="235507" y="1109324"/>
                </a:lnTo>
                <a:lnTo>
                  <a:pt x="240779" y="1108417"/>
                </a:lnTo>
                <a:lnTo>
                  <a:pt x="187083" y="1108417"/>
                </a:lnTo>
                <a:lnTo>
                  <a:pt x="160450" y="1107208"/>
                </a:lnTo>
                <a:lnTo>
                  <a:pt x="132402" y="1102968"/>
                </a:lnTo>
                <a:lnTo>
                  <a:pt x="104246" y="1094782"/>
                </a:lnTo>
                <a:lnTo>
                  <a:pt x="77292" y="1081735"/>
                </a:lnTo>
                <a:close/>
              </a:path>
              <a:path w="481329" h="1113154">
                <a:moveTo>
                  <a:pt x="349131" y="2235"/>
                </a:moveTo>
                <a:lnTo>
                  <a:pt x="338302" y="2235"/>
                </a:lnTo>
                <a:lnTo>
                  <a:pt x="338302" y="4483"/>
                </a:lnTo>
                <a:lnTo>
                  <a:pt x="338168" y="4492"/>
                </a:lnTo>
                <a:lnTo>
                  <a:pt x="375364" y="14374"/>
                </a:lnTo>
                <a:lnTo>
                  <a:pt x="419201" y="34632"/>
                </a:lnTo>
                <a:lnTo>
                  <a:pt x="457842" y="69424"/>
                </a:lnTo>
                <a:lnTo>
                  <a:pt x="474395" y="121856"/>
                </a:lnTo>
                <a:lnTo>
                  <a:pt x="474386" y="125844"/>
                </a:lnTo>
                <a:lnTo>
                  <a:pt x="474179" y="129616"/>
                </a:lnTo>
                <a:lnTo>
                  <a:pt x="473682" y="134175"/>
                </a:lnTo>
                <a:lnTo>
                  <a:pt x="469738" y="172140"/>
                </a:lnTo>
                <a:lnTo>
                  <a:pt x="465355" y="219194"/>
                </a:lnTo>
                <a:lnTo>
                  <a:pt x="460832" y="273031"/>
                </a:lnTo>
                <a:lnTo>
                  <a:pt x="456468" y="331344"/>
                </a:lnTo>
                <a:lnTo>
                  <a:pt x="452558" y="391827"/>
                </a:lnTo>
                <a:lnTo>
                  <a:pt x="449399" y="452174"/>
                </a:lnTo>
                <a:lnTo>
                  <a:pt x="447289" y="510077"/>
                </a:lnTo>
                <a:lnTo>
                  <a:pt x="446519" y="563232"/>
                </a:lnTo>
                <a:lnTo>
                  <a:pt x="446705" y="586015"/>
                </a:lnTo>
                <a:lnTo>
                  <a:pt x="447290" y="607156"/>
                </a:lnTo>
                <a:lnTo>
                  <a:pt x="448308" y="626181"/>
                </a:lnTo>
                <a:lnTo>
                  <a:pt x="449795" y="642937"/>
                </a:lnTo>
                <a:lnTo>
                  <a:pt x="460663" y="738343"/>
                </a:lnTo>
                <a:lnTo>
                  <a:pt x="466548" y="793873"/>
                </a:lnTo>
                <a:lnTo>
                  <a:pt x="471706" y="850324"/>
                </a:lnTo>
                <a:lnTo>
                  <a:pt x="475366" y="904473"/>
                </a:lnTo>
                <a:lnTo>
                  <a:pt x="476757" y="953096"/>
                </a:lnTo>
                <a:lnTo>
                  <a:pt x="476250" y="976839"/>
                </a:lnTo>
                <a:lnTo>
                  <a:pt x="467969" y="1024737"/>
                </a:lnTo>
                <a:lnTo>
                  <a:pt x="435133" y="1056179"/>
                </a:lnTo>
                <a:lnTo>
                  <a:pt x="379514" y="1080477"/>
                </a:lnTo>
                <a:lnTo>
                  <a:pt x="314742" y="1095917"/>
                </a:lnTo>
                <a:lnTo>
                  <a:pt x="254495" y="1101318"/>
                </a:lnTo>
                <a:lnTo>
                  <a:pt x="253961" y="1101369"/>
                </a:lnTo>
                <a:lnTo>
                  <a:pt x="207413" y="1107765"/>
                </a:lnTo>
                <a:lnTo>
                  <a:pt x="187083" y="1108417"/>
                </a:lnTo>
                <a:lnTo>
                  <a:pt x="240779" y="1108417"/>
                </a:lnTo>
                <a:lnTo>
                  <a:pt x="249804" y="1106866"/>
                </a:lnTo>
                <a:lnTo>
                  <a:pt x="254746" y="1105801"/>
                </a:lnTo>
                <a:lnTo>
                  <a:pt x="254495" y="1105801"/>
                </a:lnTo>
                <a:lnTo>
                  <a:pt x="254495" y="1103553"/>
                </a:lnTo>
                <a:lnTo>
                  <a:pt x="290310" y="1103553"/>
                </a:lnTo>
                <a:lnTo>
                  <a:pt x="315466" y="1100345"/>
                </a:lnTo>
                <a:lnTo>
                  <a:pt x="380885" y="1084745"/>
                </a:lnTo>
                <a:lnTo>
                  <a:pt x="437478" y="1060030"/>
                </a:lnTo>
                <a:lnTo>
                  <a:pt x="471982" y="1026744"/>
                </a:lnTo>
                <a:lnTo>
                  <a:pt x="480747" y="976626"/>
                </a:lnTo>
                <a:lnTo>
                  <a:pt x="481253" y="953096"/>
                </a:lnTo>
                <a:lnTo>
                  <a:pt x="479854" y="904253"/>
                </a:lnTo>
                <a:lnTo>
                  <a:pt x="476184" y="849955"/>
                </a:lnTo>
                <a:lnTo>
                  <a:pt x="471016" y="793415"/>
                </a:lnTo>
                <a:lnTo>
                  <a:pt x="465122" y="737840"/>
                </a:lnTo>
                <a:lnTo>
                  <a:pt x="454253" y="642429"/>
                </a:lnTo>
                <a:lnTo>
                  <a:pt x="452786" y="625861"/>
                </a:lnTo>
                <a:lnTo>
                  <a:pt x="451775" y="606974"/>
                </a:lnTo>
                <a:lnTo>
                  <a:pt x="451190" y="586015"/>
                </a:lnTo>
                <a:lnTo>
                  <a:pt x="451002" y="563232"/>
                </a:lnTo>
                <a:lnTo>
                  <a:pt x="451774" y="509961"/>
                </a:lnTo>
                <a:lnTo>
                  <a:pt x="453895" y="451969"/>
                </a:lnTo>
                <a:lnTo>
                  <a:pt x="457065" y="391557"/>
                </a:lnTo>
                <a:lnTo>
                  <a:pt x="461038" y="330352"/>
                </a:lnTo>
                <a:lnTo>
                  <a:pt x="465364" y="272668"/>
                </a:lnTo>
                <a:lnTo>
                  <a:pt x="469897" y="218791"/>
                </a:lnTo>
                <a:lnTo>
                  <a:pt x="474292" y="171690"/>
                </a:lnTo>
                <a:lnTo>
                  <a:pt x="478249" y="133667"/>
                </a:lnTo>
                <a:lnTo>
                  <a:pt x="478662" y="129946"/>
                </a:lnTo>
                <a:lnTo>
                  <a:pt x="478891" y="125844"/>
                </a:lnTo>
                <a:lnTo>
                  <a:pt x="478891" y="121856"/>
                </a:lnTo>
                <a:lnTo>
                  <a:pt x="477297" y="104043"/>
                </a:lnTo>
                <a:lnTo>
                  <a:pt x="456768" y="60617"/>
                </a:lnTo>
                <a:lnTo>
                  <a:pt x="421552" y="30814"/>
                </a:lnTo>
                <a:lnTo>
                  <a:pt x="382857" y="12271"/>
                </a:lnTo>
                <a:lnTo>
                  <a:pt x="351587" y="2752"/>
                </a:lnTo>
                <a:lnTo>
                  <a:pt x="349131" y="2235"/>
                </a:lnTo>
                <a:close/>
              </a:path>
              <a:path w="481329" h="1113154">
                <a:moveTo>
                  <a:pt x="254495" y="1103553"/>
                </a:moveTo>
                <a:lnTo>
                  <a:pt x="254495" y="1105801"/>
                </a:lnTo>
                <a:lnTo>
                  <a:pt x="254818" y="1105786"/>
                </a:lnTo>
                <a:lnTo>
                  <a:pt x="255041" y="1105738"/>
                </a:lnTo>
                <a:lnTo>
                  <a:pt x="254495" y="1103553"/>
                </a:lnTo>
                <a:close/>
              </a:path>
              <a:path w="481329" h="1113154">
                <a:moveTo>
                  <a:pt x="290310" y="1103553"/>
                </a:moveTo>
                <a:lnTo>
                  <a:pt x="254495" y="1103553"/>
                </a:lnTo>
                <a:lnTo>
                  <a:pt x="255041" y="1105738"/>
                </a:lnTo>
                <a:lnTo>
                  <a:pt x="254818" y="1105786"/>
                </a:lnTo>
                <a:lnTo>
                  <a:pt x="283596" y="1104410"/>
                </a:lnTo>
                <a:lnTo>
                  <a:pt x="290310" y="1103553"/>
                </a:lnTo>
                <a:close/>
              </a:path>
              <a:path w="481329" h="1113154">
                <a:moveTo>
                  <a:pt x="186573" y="79228"/>
                </a:moveTo>
                <a:lnTo>
                  <a:pt x="167787" y="112956"/>
                </a:lnTo>
                <a:lnTo>
                  <a:pt x="149369" y="157470"/>
                </a:lnTo>
                <a:lnTo>
                  <a:pt x="131615" y="210628"/>
                </a:lnTo>
                <a:lnTo>
                  <a:pt x="114579" y="270725"/>
                </a:lnTo>
                <a:lnTo>
                  <a:pt x="99466" y="331344"/>
                </a:lnTo>
                <a:lnTo>
                  <a:pt x="85339" y="394053"/>
                </a:lnTo>
                <a:lnTo>
                  <a:pt x="71943" y="458954"/>
                </a:lnTo>
                <a:lnTo>
                  <a:pt x="59464" y="524183"/>
                </a:lnTo>
                <a:lnTo>
                  <a:pt x="47977" y="588371"/>
                </a:lnTo>
                <a:lnTo>
                  <a:pt x="37559" y="650144"/>
                </a:lnTo>
                <a:lnTo>
                  <a:pt x="28284" y="708132"/>
                </a:lnTo>
                <a:lnTo>
                  <a:pt x="20207" y="761105"/>
                </a:lnTo>
                <a:lnTo>
                  <a:pt x="13468" y="807267"/>
                </a:lnTo>
                <a:lnTo>
                  <a:pt x="8078" y="845671"/>
                </a:lnTo>
                <a:lnTo>
                  <a:pt x="1713" y="893293"/>
                </a:lnTo>
                <a:lnTo>
                  <a:pt x="0" y="917041"/>
                </a:lnTo>
                <a:lnTo>
                  <a:pt x="190" y="935913"/>
                </a:lnTo>
                <a:lnTo>
                  <a:pt x="4673" y="935774"/>
                </a:lnTo>
                <a:lnTo>
                  <a:pt x="4495" y="928725"/>
                </a:lnTo>
                <a:lnTo>
                  <a:pt x="4499" y="917041"/>
                </a:lnTo>
                <a:lnTo>
                  <a:pt x="4788" y="908646"/>
                </a:lnTo>
                <a:lnTo>
                  <a:pt x="5350" y="900328"/>
                </a:lnTo>
                <a:lnTo>
                  <a:pt x="3111" y="900048"/>
                </a:lnTo>
                <a:lnTo>
                  <a:pt x="5370" y="900048"/>
                </a:lnTo>
                <a:lnTo>
                  <a:pt x="7494" y="883640"/>
                </a:lnTo>
                <a:lnTo>
                  <a:pt x="9131" y="871245"/>
                </a:lnTo>
                <a:lnTo>
                  <a:pt x="18296" y="805227"/>
                </a:lnTo>
                <a:lnTo>
                  <a:pt x="24770" y="760964"/>
                </a:lnTo>
                <a:lnTo>
                  <a:pt x="32362" y="711134"/>
                </a:lnTo>
                <a:lnTo>
                  <a:pt x="41072" y="656484"/>
                </a:lnTo>
                <a:lnTo>
                  <a:pt x="50815" y="598323"/>
                </a:lnTo>
                <a:lnTo>
                  <a:pt x="61525" y="537821"/>
                </a:lnTo>
                <a:lnTo>
                  <a:pt x="73139" y="476148"/>
                </a:lnTo>
                <a:lnTo>
                  <a:pt x="83039" y="426753"/>
                </a:lnTo>
                <a:lnTo>
                  <a:pt x="93440" y="377954"/>
                </a:lnTo>
                <a:lnTo>
                  <a:pt x="104309" y="330352"/>
                </a:lnTo>
                <a:lnTo>
                  <a:pt x="115612" y="284549"/>
                </a:lnTo>
                <a:lnTo>
                  <a:pt x="127317" y="241147"/>
                </a:lnTo>
                <a:lnTo>
                  <a:pt x="142455" y="191187"/>
                </a:lnTo>
                <a:lnTo>
                  <a:pt x="158102" y="147092"/>
                </a:lnTo>
                <a:lnTo>
                  <a:pt x="174159" y="110068"/>
                </a:lnTo>
                <a:lnTo>
                  <a:pt x="190753" y="80975"/>
                </a:lnTo>
                <a:lnTo>
                  <a:pt x="190995" y="80048"/>
                </a:lnTo>
                <a:lnTo>
                  <a:pt x="188658" y="80048"/>
                </a:lnTo>
                <a:lnTo>
                  <a:pt x="186474" y="79552"/>
                </a:lnTo>
                <a:lnTo>
                  <a:pt x="186573" y="79228"/>
                </a:lnTo>
                <a:close/>
              </a:path>
              <a:path w="481329" h="1113154">
                <a:moveTo>
                  <a:pt x="3111" y="900048"/>
                </a:moveTo>
                <a:lnTo>
                  <a:pt x="5333" y="900328"/>
                </a:lnTo>
                <a:lnTo>
                  <a:pt x="5350" y="900200"/>
                </a:lnTo>
                <a:lnTo>
                  <a:pt x="3111" y="900048"/>
                </a:lnTo>
                <a:close/>
              </a:path>
              <a:path w="481329" h="1113154">
                <a:moveTo>
                  <a:pt x="5350" y="900200"/>
                </a:moveTo>
                <a:lnTo>
                  <a:pt x="5333" y="900328"/>
                </a:lnTo>
                <a:lnTo>
                  <a:pt x="5350" y="900200"/>
                </a:lnTo>
                <a:close/>
              </a:path>
              <a:path w="481329" h="1113154">
                <a:moveTo>
                  <a:pt x="5370" y="900048"/>
                </a:moveTo>
                <a:lnTo>
                  <a:pt x="3111" y="900048"/>
                </a:lnTo>
                <a:lnTo>
                  <a:pt x="5350" y="900200"/>
                </a:lnTo>
                <a:lnTo>
                  <a:pt x="5370" y="900048"/>
                </a:lnTo>
                <a:close/>
              </a:path>
              <a:path w="481329" h="1113154">
                <a:moveTo>
                  <a:pt x="186816" y="78790"/>
                </a:moveTo>
                <a:lnTo>
                  <a:pt x="186573" y="79228"/>
                </a:lnTo>
                <a:lnTo>
                  <a:pt x="186474" y="79552"/>
                </a:lnTo>
                <a:lnTo>
                  <a:pt x="188658" y="80048"/>
                </a:lnTo>
                <a:lnTo>
                  <a:pt x="186816" y="78790"/>
                </a:lnTo>
                <a:close/>
              </a:path>
              <a:path w="481329" h="1113154">
                <a:moveTo>
                  <a:pt x="191421" y="78790"/>
                </a:moveTo>
                <a:lnTo>
                  <a:pt x="186816" y="78790"/>
                </a:lnTo>
                <a:lnTo>
                  <a:pt x="188658" y="80048"/>
                </a:lnTo>
                <a:lnTo>
                  <a:pt x="190995" y="80048"/>
                </a:lnTo>
                <a:lnTo>
                  <a:pt x="191421" y="78790"/>
                </a:lnTo>
                <a:close/>
              </a:path>
              <a:path w="481329" h="1113154">
                <a:moveTo>
                  <a:pt x="338302" y="0"/>
                </a:moveTo>
                <a:lnTo>
                  <a:pt x="293707" y="3367"/>
                </a:lnTo>
                <a:lnTo>
                  <a:pt x="231921" y="24942"/>
                </a:lnTo>
                <a:lnTo>
                  <a:pt x="199481" y="54099"/>
                </a:lnTo>
                <a:lnTo>
                  <a:pt x="186573" y="79228"/>
                </a:lnTo>
                <a:lnTo>
                  <a:pt x="186816" y="78790"/>
                </a:lnTo>
                <a:lnTo>
                  <a:pt x="191421" y="78790"/>
                </a:lnTo>
                <a:lnTo>
                  <a:pt x="219671" y="39217"/>
                </a:lnTo>
                <a:lnTo>
                  <a:pt x="263932" y="15187"/>
                </a:lnTo>
                <a:lnTo>
                  <a:pt x="338168" y="4492"/>
                </a:lnTo>
                <a:lnTo>
                  <a:pt x="337946" y="4457"/>
                </a:lnTo>
                <a:lnTo>
                  <a:pt x="338302" y="2235"/>
                </a:lnTo>
                <a:lnTo>
                  <a:pt x="349131" y="2235"/>
                </a:lnTo>
                <a:lnTo>
                  <a:pt x="338645" y="25"/>
                </a:lnTo>
                <a:lnTo>
                  <a:pt x="338302" y="0"/>
                </a:lnTo>
                <a:close/>
              </a:path>
              <a:path w="481329" h="1113154">
                <a:moveTo>
                  <a:pt x="338302" y="2235"/>
                </a:moveTo>
                <a:lnTo>
                  <a:pt x="337946" y="4457"/>
                </a:lnTo>
                <a:lnTo>
                  <a:pt x="338168" y="4492"/>
                </a:lnTo>
                <a:lnTo>
                  <a:pt x="338302" y="4483"/>
                </a:lnTo>
                <a:lnTo>
                  <a:pt x="338302" y="2235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0" name="object 1350"/>
          <p:cNvSpPr/>
          <p:nvPr/>
        </p:nvSpPr>
        <p:spPr>
          <a:xfrm>
            <a:off x="9892741" y="8191563"/>
            <a:ext cx="40017" cy="51663"/>
          </a:xfrm>
          <a:prstGeom prst="rect">
            <a:avLst/>
          </a:prstGeom>
          <a:blipFill>
            <a:blip r:embed="rId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1" name="object 1351"/>
          <p:cNvSpPr/>
          <p:nvPr/>
        </p:nvSpPr>
        <p:spPr>
          <a:xfrm>
            <a:off x="9909823" y="8222742"/>
            <a:ext cx="23977" cy="22593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2" name="object 1352"/>
          <p:cNvSpPr/>
          <p:nvPr/>
        </p:nvSpPr>
        <p:spPr>
          <a:xfrm>
            <a:off x="9907727" y="8093075"/>
            <a:ext cx="428599" cy="177330"/>
          </a:xfrm>
          <a:prstGeom prst="rect">
            <a:avLst/>
          </a:prstGeom>
          <a:blipFill>
            <a:blip r:embed="rId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3" name="object 1353"/>
          <p:cNvSpPr/>
          <p:nvPr/>
        </p:nvSpPr>
        <p:spPr>
          <a:xfrm>
            <a:off x="9936810" y="8102879"/>
            <a:ext cx="401955" cy="165100"/>
          </a:xfrm>
          <a:custGeom>
            <a:avLst/>
            <a:gdLst/>
            <a:ahLst/>
            <a:cxnLst/>
            <a:rect l="l" t="t" r="r" b="b"/>
            <a:pathLst>
              <a:path w="401954" h="165100">
                <a:moveTo>
                  <a:pt x="183934" y="163829"/>
                </a:moveTo>
                <a:lnTo>
                  <a:pt x="176720" y="163969"/>
                </a:lnTo>
                <a:lnTo>
                  <a:pt x="175564" y="164261"/>
                </a:lnTo>
                <a:lnTo>
                  <a:pt x="173354" y="164718"/>
                </a:lnTo>
                <a:lnTo>
                  <a:pt x="183934" y="163829"/>
                </a:lnTo>
                <a:close/>
              </a:path>
              <a:path w="401954" h="165100">
                <a:moveTo>
                  <a:pt x="63" y="144335"/>
                </a:moveTo>
                <a:lnTo>
                  <a:pt x="4267" y="147078"/>
                </a:lnTo>
                <a:lnTo>
                  <a:pt x="8788" y="149478"/>
                </a:lnTo>
                <a:lnTo>
                  <a:pt x="13576" y="151650"/>
                </a:lnTo>
                <a:lnTo>
                  <a:pt x="8978" y="149440"/>
                </a:lnTo>
                <a:lnTo>
                  <a:pt x="4457" y="147015"/>
                </a:lnTo>
                <a:lnTo>
                  <a:pt x="63" y="144335"/>
                </a:lnTo>
                <a:close/>
              </a:path>
              <a:path w="401954" h="165100">
                <a:moveTo>
                  <a:pt x="399351" y="0"/>
                </a:moveTo>
                <a:lnTo>
                  <a:pt x="399426" y="26548"/>
                </a:lnTo>
                <a:lnTo>
                  <a:pt x="399132" y="36814"/>
                </a:lnTo>
                <a:lnTo>
                  <a:pt x="398623" y="46436"/>
                </a:lnTo>
                <a:lnTo>
                  <a:pt x="397890" y="55359"/>
                </a:lnTo>
                <a:lnTo>
                  <a:pt x="399795" y="49123"/>
                </a:lnTo>
                <a:lnTo>
                  <a:pt x="401015" y="43116"/>
                </a:lnTo>
                <a:lnTo>
                  <a:pt x="401737" y="37477"/>
                </a:lnTo>
                <a:lnTo>
                  <a:pt x="399351" y="0"/>
                </a:lnTo>
                <a:close/>
              </a:path>
            </a:pathLst>
          </a:custGeom>
          <a:solidFill>
            <a:srgbClr val="9898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4" name="object 1354"/>
          <p:cNvSpPr/>
          <p:nvPr/>
        </p:nvSpPr>
        <p:spPr>
          <a:xfrm>
            <a:off x="9873899" y="7457237"/>
            <a:ext cx="116072" cy="661657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5" name="object 1355"/>
          <p:cNvSpPr/>
          <p:nvPr/>
        </p:nvSpPr>
        <p:spPr>
          <a:xfrm>
            <a:off x="10025392" y="7248703"/>
            <a:ext cx="16243" cy="33947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6" name="object 1356"/>
          <p:cNvSpPr/>
          <p:nvPr/>
        </p:nvSpPr>
        <p:spPr>
          <a:xfrm>
            <a:off x="10047973" y="7228903"/>
            <a:ext cx="4965" cy="8940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7" name="object 1357"/>
          <p:cNvSpPr/>
          <p:nvPr/>
        </p:nvSpPr>
        <p:spPr>
          <a:xfrm>
            <a:off x="10045027" y="7235634"/>
            <a:ext cx="3810" cy="8890"/>
          </a:xfrm>
          <a:custGeom>
            <a:avLst/>
            <a:gdLst/>
            <a:ahLst/>
            <a:cxnLst/>
            <a:rect l="l" t="t" r="r" b="b"/>
            <a:pathLst>
              <a:path w="3809" h="8890">
                <a:moveTo>
                  <a:pt x="2946" y="0"/>
                </a:moveTo>
                <a:lnTo>
                  <a:pt x="1930" y="1460"/>
                </a:lnTo>
                <a:lnTo>
                  <a:pt x="952" y="2920"/>
                </a:lnTo>
                <a:lnTo>
                  <a:pt x="0" y="4394"/>
                </a:lnTo>
                <a:lnTo>
                  <a:pt x="355" y="5918"/>
                </a:lnTo>
                <a:lnTo>
                  <a:pt x="1130" y="8902"/>
                </a:lnTo>
                <a:lnTo>
                  <a:pt x="2095" y="5549"/>
                </a:lnTo>
                <a:lnTo>
                  <a:pt x="3505" y="2209"/>
                </a:lnTo>
                <a:lnTo>
                  <a:pt x="2946" y="0"/>
                </a:lnTo>
                <a:close/>
              </a:path>
            </a:pathLst>
          </a:custGeom>
          <a:solidFill>
            <a:srgbClr val="B1AF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8" name="object 1358"/>
          <p:cNvSpPr/>
          <p:nvPr/>
        </p:nvSpPr>
        <p:spPr>
          <a:xfrm>
            <a:off x="10039832" y="7245375"/>
            <a:ext cx="3086" cy="6248"/>
          </a:xfrm>
          <a:prstGeom prst="rect">
            <a:avLst/>
          </a:prstGeom>
          <a:blipFill>
            <a:blip r:embed="rId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9" name="object 1359"/>
          <p:cNvSpPr/>
          <p:nvPr/>
        </p:nvSpPr>
        <p:spPr>
          <a:xfrm>
            <a:off x="10041737" y="7240041"/>
            <a:ext cx="4445" cy="9525"/>
          </a:xfrm>
          <a:custGeom>
            <a:avLst/>
            <a:gdLst/>
            <a:ahLst/>
            <a:cxnLst/>
            <a:rect l="l" t="t" r="r" b="b"/>
            <a:pathLst>
              <a:path w="4445" h="9525">
                <a:moveTo>
                  <a:pt x="3289" y="0"/>
                </a:moveTo>
                <a:lnTo>
                  <a:pt x="2146" y="1777"/>
                </a:lnTo>
                <a:lnTo>
                  <a:pt x="0" y="5334"/>
                </a:lnTo>
                <a:lnTo>
                  <a:pt x="368" y="6743"/>
                </a:lnTo>
                <a:lnTo>
                  <a:pt x="1181" y="9512"/>
                </a:lnTo>
                <a:lnTo>
                  <a:pt x="2260" y="7797"/>
                </a:lnTo>
                <a:lnTo>
                  <a:pt x="4419" y="4559"/>
                </a:lnTo>
                <a:lnTo>
                  <a:pt x="3644" y="1524"/>
                </a:lnTo>
                <a:lnTo>
                  <a:pt x="3289" y="0"/>
                </a:lnTo>
                <a:close/>
              </a:path>
            </a:pathLst>
          </a:custGeom>
          <a:solidFill>
            <a:srgbClr val="B1AF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0" name="object 1360"/>
          <p:cNvSpPr/>
          <p:nvPr/>
        </p:nvSpPr>
        <p:spPr>
          <a:xfrm>
            <a:off x="9981463" y="7172935"/>
            <a:ext cx="348830" cy="893419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1" name="object 1361"/>
          <p:cNvSpPr/>
          <p:nvPr/>
        </p:nvSpPr>
        <p:spPr>
          <a:xfrm>
            <a:off x="10019245" y="7176858"/>
            <a:ext cx="311150" cy="193040"/>
          </a:xfrm>
          <a:custGeom>
            <a:avLst/>
            <a:gdLst/>
            <a:ahLst/>
            <a:cxnLst/>
            <a:rect l="l" t="t" r="r" b="b"/>
            <a:pathLst>
              <a:path w="311150" h="193040">
                <a:moveTo>
                  <a:pt x="311048" y="150837"/>
                </a:moveTo>
                <a:lnTo>
                  <a:pt x="310074" y="160591"/>
                </a:lnTo>
                <a:lnTo>
                  <a:pt x="309079" y="170837"/>
                </a:lnTo>
                <a:lnTo>
                  <a:pt x="307035" y="192684"/>
                </a:lnTo>
                <a:lnTo>
                  <a:pt x="309029" y="176199"/>
                </a:lnTo>
                <a:lnTo>
                  <a:pt x="310540" y="162102"/>
                </a:lnTo>
                <a:lnTo>
                  <a:pt x="311035" y="156425"/>
                </a:lnTo>
                <a:lnTo>
                  <a:pt x="311048" y="150837"/>
                </a:lnTo>
                <a:close/>
              </a:path>
              <a:path w="311150" h="193040">
                <a:moveTo>
                  <a:pt x="99313" y="5537"/>
                </a:moveTo>
                <a:lnTo>
                  <a:pt x="59104" y="26837"/>
                </a:lnTo>
                <a:lnTo>
                  <a:pt x="31762" y="55473"/>
                </a:lnTo>
                <a:lnTo>
                  <a:pt x="26911" y="67741"/>
                </a:lnTo>
                <a:lnTo>
                  <a:pt x="25831" y="69329"/>
                </a:lnTo>
                <a:lnTo>
                  <a:pt x="6146" y="105791"/>
                </a:lnTo>
                <a:lnTo>
                  <a:pt x="0" y="131699"/>
                </a:lnTo>
                <a:lnTo>
                  <a:pt x="7598" y="113506"/>
                </a:lnTo>
                <a:lnTo>
                  <a:pt x="15281" y="97061"/>
                </a:lnTo>
                <a:lnTo>
                  <a:pt x="23035" y="82494"/>
                </a:lnTo>
                <a:lnTo>
                  <a:pt x="31076" y="69583"/>
                </a:lnTo>
                <a:lnTo>
                  <a:pt x="31381" y="68414"/>
                </a:lnTo>
                <a:lnTo>
                  <a:pt x="59994" y="27838"/>
                </a:lnTo>
                <a:lnTo>
                  <a:pt x="87414" y="10509"/>
                </a:lnTo>
                <a:lnTo>
                  <a:pt x="99313" y="5537"/>
                </a:lnTo>
                <a:close/>
              </a:path>
              <a:path w="311150" h="193040">
                <a:moveTo>
                  <a:pt x="206489" y="0"/>
                </a:moveTo>
                <a:lnTo>
                  <a:pt x="245722" y="15575"/>
                </a:lnTo>
                <a:lnTo>
                  <a:pt x="280911" y="38963"/>
                </a:lnTo>
                <a:lnTo>
                  <a:pt x="273486" y="31309"/>
                </a:lnTo>
                <a:lnTo>
                  <a:pt x="235946" y="8252"/>
                </a:lnTo>
                <a:lnTo>
                  <a:pt x="216994" y="2284"/>
                </a:lnTo>
                <a:lnTo>
                  <a:pt x="206489" y="0"/>
                </a:lnTo>
                <a:close/>
              </a:path>
            </a:pathLst>
          </a:custGeom>
          <a:solidFill>
            <a:srgbClr val="9898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2" name="object 1362"/>
          <p:cNvSpPr/>
          <p:nvPr/>
        </p:nvSpPr>
        <p:spPr>
          <a:xfrm>
            <a:off x="10784687" y="7194232"/>
            <a:ext cx="122808" cy="132003"/>
          </a:xfrm>
          <a:prstGeom prst="rect">
            <a:avLst/>
          </a:prstGeom>
          <a:blipFill>
            <a:blip r:embed="rId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3" name="object 1363"/>
          <p:cNvSpPr/>
          <p:nvPr/>
        </p:nvSpPr>
        <p:spPr>
          <a:xfrm>
            <a:off x="10775708" y="7185253"/>
            <a:ext cx="140970" cy="150495"/>
          </a:xfrm>
          <a:custGeom>
            <a:avLst/>
            <a:gdLst/>
            <a:ahLst/>
            <a:cxnLst/>
            <a:rect l="l" t="t" r="r" b="b"/>
            <a:pathLst>
              <a:path w="140970" h="150495">
                <a:moveTo>
                  <a:pt x="4445" y="13830"/>
                </a:moveTo>
                <a:lnTo>
                  <a:pt x="1346" y="19227"/>
                </a:lnTo>
                <a:lnTo>
                  <a:pt x="0" y="25590"/>
                </a:lnTo>
                <a:lnTo>
                  <a:pt x="53" y="33070"/>
                </a:lnTo>
                <a:lnTo>
                  <a:pt x="12306" y="74218"/>
                </a:lnTo>
                <a:lnTo>
                  <a:pt x="35287" y="106767"/>
                </a:lnTo>
                <a:lnTo>
                  <a:pt x="78897" y="141304"/>
                </a:lnTo>
                <a:lnTo>
                  <a:pt x="110159" y="149948"/>
                </a:lnTo>
                <a:lnTo>
                  <a:pt x="115658" y="149948"/>
                </a:lnTo>
                <a:lnTo>
                  <a:pt x="120827" y="148907"/>
                </a:lnTo>
                <a:lnTo>
                  <a:pt x="129870" y="144335"/>
                </a:lnTo>
                <a:lnTo>
                  <a:pt x="133450" y="140970"/>
                </a:lnTo>
                <a:lnTo>
                  <a:pt x="110159" y="140970"/>
                </a:lnTo>
                <a:lnTo>
                  <a:pt x="97523" y="139072"/>
                </a:lnTo>
                <a:lnTo>
                  <a:pt x="51333" y="110401"/>
                </a:lnTo>
                <a:lnTo>
                  <a:pt x="26332" y="80363"/>
                </a:lnTo>
                <a:lnTo>
                  <a:pt x="9699" y="40798"/>
                </a:lnTo>
                <a:lnTo>
                  <a:pt x="9032" y="33070"/>
                </a:lnTo>
                <a:lnTo>
                  <a:pt x="9091" y="26284"/>
                </a:lnTo>
                <a:lnTo>
                  <a:pt x="10109" y="21983"/>
                </a:lnTo>
                <a:lnTo>
                  <a:pt x="12242" y="18288"/>
                </a:lnTo>
                <a:lnTo>
                  <a:pt x="4445" y="13830"/>
                </a:lnTo>
                <a:close/>
              </a:path>
              <a:path w="140970" h="150495">
                <a:moveTo>
                  <a:pt x="62375" y="8978"/>
                </a:moveTo>
                <a:lnTo>
                  <a:pt x="30594" y="8978"/>
                </a:lnTo>
                <a:lnTo>
                  <a:pt x="43225" y="10880"/>
                </a:lnTo>
                <a:lnTo>
                  <a:pt x="57788" y="16684"/>
                </a:lnTo>
                <a:lnTo>
                  <a:pt x="89420" y="39573"/>
                </a:lnTo>
                <a:lnTo>
                  <a:pt x="114432" y="69610"/>
                </a:lnTo>
                <a:lnTo>
                  <a:pt x="131065" y="109152"/>
                </a:lnTo>
                <a:lnTo>
                  <a:pt x="131737" y="116916"/>
                </a:lnTo>
                <a:lnTo>
                  <a:pt x="131667" y="123685"/>
                </a:lnTo>
                <a:lnTo>
                  <a:pt x="114541" y="140970"/>
                </a:lnTo>
                <a:lnTo>
                  <a:pt x="133450" y="140970"/>
                </a:lnTo>
                <a:lnTo>
                  <a:pt x="133680" y="140754"/>
                </a:lnTo>
                <a:lnTo>
                  <a:pt x="139407" y="130708"/>
                </a:lnTo>
                <a:lnTo>
                  <a:pt x="140754" y="124333"/>
                </a:lnTo>
                <a:lnTo>
                  <a:pt x="140716" y="116916"/>
                </a:lnTo>
                <a:lnTo>
                  <a:pt x="128460" y="75742"/>
                </a:lnTo>
                <a:lnTo>
                  <a:pt x="105468" y="43220"/>
                </a:lnTo>
                <a:lnTo>
                  <a:pt x="78703" y="19014"/>
                </a:lnTo>
                <a:lnTo>
                  <a:pt x="62375" y="8978"/>
                </a:lnTo>
                <a:close/>
              </a:path>
              <a:path w="140970" h="150495">
                <a:moveTo>
                  <a:pt x="30594" y="0"/>
                </a:moveTo>
                <a:lnTo>
                  <a:pt x="25082" y="0"/>
                </a:lnTo>
                <a:lnTo>
                  <a:pt x="19926" y="1041"/>
                </a:lnTo>
                <a:lnTo>
                  <a:pt x="10883" y="5626"/>
                </a:lnTo>
                <a:lnTo>
                  <a:pt x="7086" y="9182"/>
                </a:lnTo>
                <a:lnTo>
                  <a:pt x="4445" y="13830"/>
                </a:lnTo>
                <a:lnTo>
                  <a:pt x="12242" y="18275"/>
                </a:lnTo>
                <a:lnTo>
                  <a:pt x="14071" y="15087"/>
                </a:lnTo>
                <a:lnTo>
                  <a:pt x="16446" y="12877"/>
                </a:lnTo>
                <a:lnTo>
                  <a:pt x="22478" y="9817"/>
                </a:lnTo>
                <a:lnTo>
                  <a:pt x="26212" y="8978"/>
                </a:lnTo>
                <a:lnTo>
                  <a:pt x="62375" y="8978"/>
                </a:lnTo>
                <a:lnTo>
                  <a:pt x="61861" y="8662"/>
                </a:lnTo>
                <a:lnTo>
                  <a:pt x="45638" y="2247"/>
                </a:lnTo>
                <a:lnTo>
                  <a:pt x="30594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4" name="object 1364"/>
          <p:cNvSpPr/>
          <p:nvPr/>
        </p:nvSpPr>
        <p:spPr>
          <a:xfrm>
            <a:off x="10933061" y="7357491"/>
            <a:ext cx="85826" cy="159092"/>
          </a:xfrm>
          <a:prstGeom prst="rect">
            <a:avLst/>
          </a:prstGeom>
          <a:blipFill>
            <a:blip r:embed="rId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5" name="object 1365"/>
          <p:cNvSpPr/>
          <p:nvPr/>
        </p:nvSpPr>
        <p:spPr>
          <a:xfrm>
            <a:off x="10924082" y="7348499"/>
            <a:ext cx="104139" cy="177165"/>
          </a:xfrm>
          <a:custGeom>
            <a:avLst/>
            <a:gdLst/>
            <a:ahLst/>
            <a:cxnLst/>
            <a:rect l="l" t="t" r="r" b="b"/>
            <a:pathLst>
              <a:path w="104140" h="177165">
                <a:moveTo>
                  <a:pt x="19608" y="4597"/>
                </a:moveTo>
                <a:lnTo>
                  <a:pt x="1174" y="40778"/>
                </a:lnTo>
                <a:lnTo>
                  <a:pt x="0" y="57658"/>
                </a:lnTo>
                <a:lnTo>
                  <a:pt x="672" y="71396"/>
                </a:lnTo>
                <a:lnTo>
                  <a:pt x="10782" y="115074"/>
                </a:lnTo>
                <a:lnTo>
                  <a:pt x="29486" y="150670"/>
                </a:lnTo>
                <a:lnTo>
                  <a:pt x="60906" y="175820"/>
                </a:lnTo>
                <a:lnTo>
                  <a:pt x="74523" y="177076"/>
                </a:lnTo>
                <a:lnTo>
                  <a:pt x="79654" y="175539"/>
                </a:lnTo>
                <a:lnTo>
                  <a:pt x="84175" y="172466"/>
                </a:lnTo>
                <a:lnTo>
                  <a:pt x="88960" y="168439"/>
                </a:lnTo>
                <a:lnTo>
                  <a:pt x="89250" y="168084"/>
                </a:lnTo>
                <a:lnTo>
                  <a:pt x="69243" y="168071"/>
                </a:lnTo>
                <a:lnTo>
                  <a:pt x="63398" y="167202"/>
                </a:lnTo>
                <a:lnTo>
                  <a:pt x="30343" y="135650"/>
                </a:lnTo>
                <a:lnTo>
                  <a:pt x="14701" y="97984"/>
                </a:lnTo>
                <a:lnTo>
                  <a:pt x="8978" y="57658"/>
                </a:lnTo>
                <a:lnTo>
                  <a:pt x="9251" y="49619"/>
                </a:lnTo>
                <a:lnTo>
                  <a:pt x="24650" y="12039"/>
                </a:lnTo>
                <a:lnTo>
                  <a:pt x="19608" y="4597"/>
                </a:lnTo>
                <a:close/>
              </a:path>
              <a:path w="104140" h="177165">
                <a:moveTo>
                  <a:pt x="57394" y="8978"/>
                </a:moveTo>
                <a:lnTo>
                  <a:pt x="34455" y="8978"/>
                </a:lnTo>
                <a:lnTo>
                  <a:pt x="40385" y="9860"/>
                </a:lnTo>
                <a:lnTo>
                  <a:pt x="46820" y="12596"/>
                </a:lnTo>
                <a:lnTo>
                  <a:pt x="73434" y="41432"/>
                </a:lnTo>
                <a:lnTo>
                  <a:pt x="89077" y="79113"/>
                </a:lnTo>
                <a:lnTo>
                  <a:pt x="94805" y="119443"/>
                </a:lnTo>
                <a:lnTo>
                  <a:pt x="94532" y="127472"/>
                </a:lnTo>
                <a:lnTo>
                  <a:pt x="76009" y="167132"/>
                </a:lnTo>
                <a:lnTo>
                  <a:pt x="69329" y="168084"/>
                </a:lnTo>
                <a:lnTo>
                  <a:pt x="89260" y="168071"/>
                </a:lnTo>
                <a:lnTo>
                  <a:pt x="103471" y="128298"/>
                </a:lnTo>
                <a:lnTo>
                  <a:pt x="103784" y="119443"/>
                </a:lnTo>
                <a:lnTo>
                  <a:pt x="103117" y="105705"/>
                </a:lnTo>
                <a:lnTo>
                  <a:pt x="93002" y="62001"/>
                </a:lnTo>
                <a:lnTo>
                  <a:pt x="74285" y="26405"/>
                </a:lnTo>
                <a:lnTo>
                  <a:pt x="59199" y="10210"/>
                </a:lnTo>
                <a:lnTo>
                  <a:pt x="57394" y="8978"/>
                </a:lnTo>
                <a:close/>
              </a:path>
              <a:path w="104140" h="177165">
                <a:moveTo>
                  <a:pt x="34455" y="0"/>
                </a:moveTo>
                <a:lnTo>
                  <a:pt x="29260" y="0"/>
                </a:lnTo>
                <a:lnTo>
                  <a:pt x="24129" y="1524"/>
                </a:lnTo>
                <a:lnTo>
                  <a:pt x="19608" y="4597"/>
                </a:lnTo>
                <a:lnTo>
                  <a:pt x="24650" y="12039"/>
                </a:lnTo>
                <a:lnTo>
                  <a:pt x="27774" y="9931"/>
                </a:lnTo>
                <a:lnTo>
                  <a:pt x="30962" y="8991"/>
                </a:lnTo>
                <a:lnTo>
                  <a:pt x="57394" y="8978"/>
                </a:lnTo>
                <a:lnTo>
                  <a:pt x="51154" y="4722"/>
                </a:lnTo>
                <a:lnTo>
                  <a:pt x="42877" y="1242"/>
                </a:lnTo>
                <a:lnTo>
                  <a:pt x="34455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6" name="object 1366"/>
          <p:cNvSpPr/>
          <p:nvPr/>
        </p:nvSpPr>
        <p:spPr>
          <a:xfrm>
            <a:off x="10344784" y="7468946"/>
            <a:ext cx="77228" cy="163652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7" name="object 1367"/>
          <p:cNvSpPr/>
          <p:nvPr/>
        </p:nvSpPr>
        <p:spPr>
          <a:xfrm>
            <a:off x="10335914" y="7459980"/>
            <a:ext cx="95250" cy="181610"/>
          </a:xfrm>
          <a:custGeom>
            <a:avLst/>
            <a:gdLst/>
            <a:ahLst/>
            <a:cxnLst/>
            <a:rect l="l" t="t" r="r" b="b"/>
            <a:pathLst>
              <a:path w="95250" h="181609">
                <a:moveTo>
                  <a:pt x="49511" y="0"/>
                </a:moveTo>
                <a:lnTo>
                  <a:pt x="40075" y="0"/>
                </a:lnTo>
                <a:lnTo>
                  <a:pt x="36696" y="647"/>
                </a:lnTo>
                <a:lnTo>
                  <a:pt x="8579" y="31648"/>
                </a:lnTo>
                <a:lnTo>
                  <a:pt x="0" y="79900"/>
                </a:lnTo>
                <a:lnTo>
                  <a:pt x="5" y="88831"/>
                </a:lnTo>
                <a:lnTo>
                  <a:pt x="8773" y="137247"/>
                </a:lnTo>
                <a:lnTo>
                  <a:pt x="28962" y="171958"/>
                </a:lnTo>
                <a:lnTo>
                  <a:pt x="45472" y="181610"/>
                </a:lnTo>
                <a:lnTo>
                  <a:pt x="54908" y="181610"/>
                </a:lnTo>
                <a:lnTo>
                  <a:pt x="58274" y="180936"/>
                </a:lnTo>
                <a:lnTo>
                  <a:pt x="61538" y="179616"/>
                </a:lnTo>
                <a:lnTo>
                  <a:pt x="58699" y="172631"/>
                </a:lnTo>
                <a:lnTo>
                  <a:pt x="47631" y="172618"/>
                </a:lnTo>
                <a:lnTo>
                  <a:pt x="43593" y="171246"/>
                </a:lnTo>
                <a:lnTo>
                  <a:pt x="18322" y="137213"/>
                </a:lnTo>
                <a:lnTo>
                  <a:pt x="9442" y="98640"/>
                </a:lnTo>
                <a:lnTo>
                  <a:pt x="8917" y="91109"/>
                </a:lnTo>
                <a:lnTo>
                  <a:pt x="8978" y="79900"/>
                </a:lnTo>
                <a:lnTo>
                  <a:pt x="16923" y="34950"/>
                </a:lnTo>
                <a:lnTo>
                  <a:pt x="41230" y="8978"/>
                </a:lnTo>
                <a:lnTo>
                  <a:pt x="65082" y="8978"/>
                </a:lnTo>
                <a:lnTo>
                  <a:pt x="55404" y="2171"/>
                </a:lnTo>
                <a:lnTo>
                  <a:pt x="49511" y="0"/>
                </a:lnTo>
                <a:close/>
              </a:path>
              <a:path w="95250" h="181609">
                <a:moveTo>
                  <a:pt x="65082" y="8978"/>
                </a:moveTo>
                <a:lnTo>
                  <a:pt x="47352" y="8978"/>
                </a:lnTo>
                <a:lnTo>
                  <a:pt x="51403" y="10350"/>
                </a:lnTo>
                <a:lnTo>
                  <a:pt x="55543" y="13258"/>
                </a:lnTo>
                <a:lnTo>
                  <a:pt x="79792" y="53651"/>
                </a:lnTo>
                <a:lnTo>
                  <a:pt x="86005" y="101669"/>
                </a:lnTo>
                <a:lnTo>
                  <a:pt x="85576" y="112260"/>
                </a:lnTo>
                <a:lnTo>
                  <a:pt x="73874" y="155522"/>
                </a:lnTo>
                <a:lnTo>
                  <a:pt x="58159" y="171297"/>
                </a:lnTo>
                <a:lnTo>
                  <a:pt x="61535" y="179610"/>
                </a:lnTo>
                <a:lnTo>
                  <a:pt x="86404" y="149936"/>
                </a:lnTo>
                <a:lnTo>
                  <a:pt x="94984" y="101669"/>
                </a:lnTo>
                <a:lnTo>
                  <a:pt x="94892" y="91109"/>
                </a:lnTo>
                <a:lnTo>
                  <a:pt x="86210" y="44335"/>
                </a:lnTo>
                <a:lnTo>
                  <a:pt x="66021" y="9639"/>
                </a:lnTo>
                <a:lnTo>
                  <a:pt x="65082" y="8978"/>
                </a:lnTo>
                <a:close/>
              </a:path>
              <a:path w="95250" h="181609">
                <a:moveTo>
                  <a:pt x="58159" y="171297"/>
                </a:moveTo>
                <a:lnTo>
                  <a:pt x="55912" y="172199"/>
                </a:lnTo>
                <a:lnTo>
                  <a:pt x="53740" y="172631"/>
                </a:lnTo>
                <a:lnTo>
                  <a:pt x="58699" y="172631"/>
                </a:lnTo>
                <a:lnTo>
                  <a:pt x="58159" y="171297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8" name="object 1368"/>
          <p:cNvSpPr/>
          <p:nvPr/>
        </p:nvSpPr>
        <p:spPr>
          <a:xfrm>
            <a:off x="10356024" y="7237183"/>
            <a:ext cx="94183" cy="154063"/>
          </a:xfrm>
          <a:prstGeom prst="rect">
            <a:avLst/>
          </a:prstGeom>
          <a:blipFill>
            <a:blip r:embed="rId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9" name="object 1369"/>
          <p:cNvSpPr/>
          <p:nvPr/>
        </p:nvSpPr>
        <p:spPr>
          <a:xfrm>
            <a:off x="10347032" y="7228205"/>
            <a:ext cx="112395" cy="172085"/>
          </a:xfrm>
          <a:custGeom>
            <a:avLst/>
            <a:gdLst/>
            <a:ahLst/>
            <a:cxnLst/>
            <a:rect l="l" t="t" r="r" b="b"/>
            <a:pathLst>
              <a:path w="112395" h="172084">
                <a:moveTo>
                  <a:pt x="100601" y="8978"/>
                </a:moveTo>
                <a:lnTo>
                  <a:pt x="80467" y="8978"/>
                </a:lnTo>
                <a:lnTo>
                  <a:pt x="81927" y="9029"/>
                </a:lnTo>
                <a:lnTo>
                  <a:pt x="88506" y="9563"/>
                </a:lnTo>
                <a:lnTo>
                  <a:pt x="103162" y="47472"/>
                </a:lnTo>
                <a:lnTo>
                  <a:pt x="102743" y="56698"/>
                </a:lnTo>
                <a:lnTo>
                  <a:pt x="90379" y="103362"/>
                </a:lnTo>
                <a:lnTo>
                  <a:pt x="66522" y="141846"/>
                </a:lnTo>
                <a:lnTo>
                  <a:pt x="31673" y="163042"/>
                </a:lnTo>
                <a:lnTo>
                  <a:pt x="30209" y="163042"/>
                </a:lnTo>
                <a:lnTo>
                  <a:pt x="29578" y="171945"/>
                </a:lnTo>
                <a:lnTo>
                  <a:pt x="31673" y="172021"/>
                </a:lnTo>
                <a:lnTo>
                  <a:pt x="42396" y="170233"/>
                </a:lnTo>
                <a:lnTo>
                  <a:pt x="52998" y="165320"/>
                </a:lnTo>
                <a:lnTo>
                  <a:pt x="56089" y="163042"/>
                </a:lnTo>
                <a:lnTo>
                  <a:pt x="31673" y="163042"/>
                </a:lnTo>
                <a:lnTo>
                  <a:pt x="30213" y="162991"/>
                </a:lnTo>
                <a:lnTo>
                  <a:pt x="56157" y="162991"/>
                </a:lnTo>
                <a:lnTo>
                  <a:pt x="63336" y="157700"/>
                </a:lnTo>
                <a:lnTo>
                  <a:pt x="91136" y="122118"/>
                </a:lnTo>
                <a:lnTo>
                  <a:pt x="108031" y="79119"/>
                </a:lnTo>
                <a:lnTo>
                  <a:pt x="112141" y="47472"/>
                </a:lnTo>
                <a:lnTo>
                  <a:pt x="111702" y="38167"/>
                </a:lnTo>
                <a:lnTo>
                  <a:pt x="110372" y="29590"/>
                </a:lnTo>
                <a:lnTo>
                  <a:pt x="108133" y="21833"/>
                </a:lnTo>
                <a:lnTo>
                  <a:pt x="104965" y="14986"/>
                </a:lnTo>
                <a:lnTo>
                  <a:pt x="100820" y="9171"/>
                </a:lnTo>
                <a:lnTo>
                  <a:pt x="100601" y="8978"/>
                </a:lnTo>
                <a:close/>
              </a:path>
              <a:path w="112395" h="172084">
                <a:moveTo>
                  <a:pt x="80467" y="0"/>
                </a:moveTo>
                <a:lnTo>
                  <a:pt x="38887" y="24218"/>
                </a:lnTo>
                <a:lnTo>
                  <a:pt x="13537" y="65075"/>
                </a:lnTo>
                <a:lnTo>
                  <a:pt x="1825" y="103960"/>
                </a:lnTo>
                <a:lnTo>
                  <a:pt x="0" y="124574"/>
                </a:lnTo>
                <a:lnTo>
                  <a:pt x="444" y="133870"/>
                </a:lnTo>
                <a:lnTo>
                  <a:pt x="22639" y="170546"/>
                </a:lnTo>
                <a:lnTo>
                  <a:pt x="29578" y="171945"/>
                </a:lnTo>
                <a:lnTo>
                  <a:pt x="30213" y="162991"/>
                </a:lnTo>
                <a:lnTo>
                  <a:pt x="23634" y="162471"/>
                </a:lnTo>
                <a:lnTo>
                  <a:pt x="18808" y="159118"/>
                </a:lnTo>
                <a:lnTo>
                  <a:pt x="8991" y="124574"/>
                </a:lnTo>
                <a:lnTo>
                  <a:pt x="9403" y="115337"/>
                </a:lnTo>
                <a:lnTo>
                  <a:pt x="21774" y="68643"/>
                </a:lnTo>
                <a:lnTo>
                  <a:pt x="45631" y="30149"/>
                </a:lnTo>
                <a:lnTo>
                  <a:pt x="80467" y="8978"/>
                </a:lnTo>
                <a:lnTo>
                  <a:pt x="100601" y="8978"/>
                </a:lnTo>
                <a:lnTo>
                  <a:pt x="95626" y="4591"/>
                </a:lnTo>
                <a:lnTo>
                  <a:pt x="89501" y="1477"/>
                </a:lnTo>
                <a:lnTo>
                  <a:pt x="82562" y="63"/>
                </a:lnTo>
                <a:lnTo>
                  <a:pt x="80467" y="0"/>
                </a:lnTo>
                <a:close/>
              </a:path>
            </a:pathLst>
          </a:custGeom>
          <a:solidFill>
            <a:srgbClr val="F15F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0" name="object 1370"/>
          <p:cNvSpPr/>
          <p:nvPr/>
        </p:nvSpPr>
        <p:spPr>
          <a:xfrm>
            <a:off x="9611055" y="8418703"/>
            <a:ext cx="349250" cy="123189"/>
          </a:xfrm>
          <a:custGeom>
            <a:avLst/>
            <a:gdLst/>
            <a:ahLst/>
            <a:cxnLst/>
            <a:rect l="l" t="t" r="r" b="b"/>
            <a:pathLst>
              <a:path w="349250" h="123190">
                <a:moveTo>
                  <a:pt x="194523" y="8978"/>
                </a:moveTo>
                <a:lnTo>
                  <a:pt x="142494" y="8978"/>
                </a:lnTo>
                <a:lnTo>
                  <a:pt x="167048" y="11029"/>
                </a:lnTo>
                <a:lnTo>
                  <a:pt x="192585" y="17710"/>
                </a:lnTo>
                <a:lnTo>
                  <a:pt x="218899" y="29867"/>
                </a:lnTo>
                <a:lnTo>
                  <a:pt x="245783" y="48348"/>
                </a:lnTo>
                <a:lnTo>
                  <a:pt x="309224" y="99348"/>
                </a:lnTo>
                <a:lnTo>
                  <a:pt x="325349" y="111975"/>
                </a:lnTo>
                <a:lnTo>
                  <a:pt x="340042" y="122072"/>
                </a:lnTo>
                <a:lnTo>
                  <a:pt x="340855" y="122567"/>
                </a:lnTo>
                <a:lnTo>
                  <a:pt x="343458" y="122656"/>
                </a:lnTo>
                <a:lnTo>
                  <a:pt x="344639" y="122402"/>
                </a:lnTo>
                <a:lnTo>
                  <a:pt x="346417" y="121132"/>
                </a:lnTo>
                <a:lnTo>
                  <a:pt x="346611" y="120840"/>
                </a:lnTo>
                <a:lnTo>
                  <a:pt x="345706" y="120840"/>
                </a:lnTo>
                <a:lnTo>
                  <a:pt x="344424" y="120434"/>
                </a:lnTo>
                <a:lnTo>
                  <a:pt x="344545" y="119604"/>
                </a:lnTo>
                <a:lnTo>
                  <a:pt x="344576" y="117614"/>
                </a:lnTo>
                <a:lnTo>
                  <a:pt x="342646" y="117614"/>
                </a:lnTo>
                <a:lnTo>
                  <a:pt x="342222" y="117297"/>
                </a:lnTo>
                <a:lnTo>
                  <a:pt x="338848" y="116674"/>
                </a:lnTo>
                <a:lnTo>
                  <a:pt x="339001" y="115798"/>
                </a:lnTo>
                <a:lnTo>
                  <a:pt x="339407" y="114300"/>
                </a:lnTo>
                <a:lnTo>
                  <a:pt x="341047" y="112371"/>
                </a:lnTo>
                <a:lnTo>
                  <a:pt x="340258" y="111861"/>
                </a:lnTo>
                <a:lnTo>
                  <a:pt x="336778" y="109308"/>
                </a:lnTo>
                <a:lnTo>
                  <a:pt x="326252" y="101303"/>
                </a:lnTo>
                <a:lnTo>
                  <a:pt x="309465" y="88071"/>
                </a:lnTo>
                <a:lnTo>
                  <a:pt x="251434" y="41363"/>
                </a:lnTo>
                <a:lnTo>
                  <a:pt x="223343" y="22059"/>
                </a:lnTo>
                <a:lnTo>
                  <a:pt x="195602" y="9261"/>
                </a:lnTo>
                <a:lnTo>
                  <a:pt x="194523" y="8978"/>
                </a:lnTo>
                <a:close/>
              </a:path>
              <a:path w="349250" h="123190">
                <a:moveTo>
                  <a:pt x="344576" y="119392"/>
                </a:moveTo>
                <a:lnTo>
                  <a:pt x="344424" y="120434"/>
                </a:lnTo>
                <a:lnTo>
                  <a:pt x="345706" y="120840"/>
                </a:lnTo>
                <a:lnTo>
                  <a:pt x="345869" y="120434"/>
                </a:lnTo>
                <a:lnTo>
                  <a:pt x="344576" y="120434"/>
                </a:lnTo>
                <a:lnTo>
                  <a:pt x="344576" y="119392"/>
                </a:lnTo>
                <a:close/>
              </a:path>
              <a:path w="349250" h="123190">
                <a:moveTo>
                  <a:pt x="347751" y="117805"/>
                </a:moveTo>
                <a:lnTo>
                  <a:pt x="347662" y="118135"/>
                </a:lnTo>
                <a:lnTo>
                  <a:pt x="346354" y="119824"/>
                </a:lnTo>
                <a:lnTo>
                  <a:pt x="346074" y="119920"/>
                </a:lnTo>
                <a:lnTo>
                  <a:pt x="345706" y="120840"/>
                </a:lnTo>
                <a:lnTo>
                  <a:pt x="346611" y="120840"/>
                </a:lnTo>
                <a:lnTo>
                  <a:pt x="346951" y="120319"/>
                </a:lnTo>
                <a:lnTo>
                  <a:pt x="347675" y="118732"/>
                </a:lnTo>
                <a:lnTo>
                  <a:pt x="347751" y="117805"/>
                </a:lnTo>
                <a:close/>
              </a:path>
              <a:path w="349250" h="123190">
                <a:moveTo>
                  <a:pt x="344576" y="117297"/>
                </a:moveTo>
                <a:lnTo>
                  <a:pt x="344576" y="120434"/>
                </a:lnTo>
                <a:lnTo>
                  <a:pt x="346074" y="119920"/>
                </a:lnTo>
                <a:lnTo>
                  <a:pt x="346199" y="119604"/>
                </a:lnTo>
                <a:lnTo>
                  <a:pt x="344576" y="117297"/>
                </a:lnTo>
                <a:close/>
              </a:path>
              <a:path w="349250" h="123190">
                <a:moveTo>
                  <a:pt x="346074" y="119920"/>
                </a:moveTo>
                <a:lnTo>
                  <a:pt x="344576" y="120434"/>
                </a:lnTo>
                <a:lnTo>
                  <a:pt x="345869" y="120434"/>
                </a:lnTo>
                <a:lnTo>
                  <a:pt x="346074" y="119920"/>
                </a:lnTo>
                <a:close/>
              </a:path>
              <a:path w="349250" h="123190">
                <a:moveTo>
                  <a:pt x="346200" y="119605"/>
                </a:moveTo>
                <a:lnTo>
                  <a:pt x="346074" y="119920"/>
                </a:lnTo>
                <a:lnTo>
                  <a:pt x="346354" y="119824"/>
                </a:lnTo>
                <a:lnTo>
                  <a:pt x="346200" y="119605"/>
                </a:lnTo>
                <a:close/>
              </a:path>
              <a:path w="349250" h="123190">
                <a:moveTo>
                  <a:pt x="346894" y="117867"/>
                </a:moveTo>
                <a:lnTo>
                  <a:pt x="346284" y="119392"/>
                </a:lnTo>
                <a:lnTo>
                  <a:pt x="346318" y="119773"/>
                </a:lnTo>
                <a:lnTo>
                  <a:pt x="347662" y="118135"/>
                </a:lnTo>
                <a:lnTo>
                  <a:pt x="346894" y="117867"/>
                </a:lnTo>
                <a:close/>
              </a:path>
              <a:path w="349250" h="123190">
                <a:moveTo>
                  <a:pt x="344583" y="117297"/>
                </a:moveTo>
                <a:lnTo>
                  <a:pt x="346200" y="119605"/>
                </a:lnTo>
                <a:lnTo>
                  <a:pt x="344583" y="117297"/>
                </a:lnTo>
                <a:close/>
              </a:path>
              <a:path w="349250" h="123190">
                <a:moveTo>
                  <a:pt x="344360" y="116979"/>
                </a:moveTo>
                <a:lnTo>
                  <a:pt x="346200" y="119604"/>
                </a:lnTo>
                <a:lnTo>
                  <a:pt x="346891" y="117866"/>
                </a:lnTo>
                <a:lnTo>
                  <a:pt x="344360" y="116979"/>
                </a:lnTo>
                <a:close/>
              </a:path>
              <a:path w="349250" h="123190">
                <a:moveTo>
                  <a:pt x="346894" y="117866"/>
                </a:moveTo>
                <a:lnTo>
                  <a:pt x="347662" y="118135"/>
                </a:lnTo>
                <a:lnTo>
                  <a:pt x="346894" y="117866"/>
                </a:lnTo>
                <a:close/>
              </a:path>
              <a:path w="349250" h="123190">
                <a:moveTo>
                  <a:pt x="346971" y="117672"/>
                </a:moveTo>
                <a:lnTo>
                  <a:pt x="346896" y="117867"/>
                </a:lnTo>
                <a:lnTo>
                  <a:pt x="347662" y="118135"/>
                </a:lnTo>
                <a:lnTo>
                  <a:pt x="347751" y="117805"/>
                </a:lnTo>
                <a:lnTo>
                  <a:pt x="346971" y="117672"/>
                </a:lnTo>
                <a:close/>
              </a:path>
              <a:path w="349250" h="123190">
                <a:moveTo>
                  <a:pt x="345746" y="117464"/>
                </a:moveTo>
                <a:lnTo>
                  <a:pt x="346894" y="117866"/>
                </a:lnTo>
                <a:lnTo>
                  <a:pt x="346971" y="117672"/>
                </a:lnTo>
                <a:lnTo>
                  <a:pt x="345746" y="117464"/>
                </a:lnTo>
                <a:close/>
              </a:path>
              <a:path w="349250" h="123190">
                <a:moveTo>
                  <a:pt x="347248" y="116979"/>
                </a:moveTo>
                <a:lnTo>
                  <a:pt x="344360" y="116979"/>
                </a:lnTo>
                <a:lnTo>
                  <a:pt x="345746" y="117464"/>
                </a:lnTo>
                <a:lnTo>
                  <a:pt x="346971" y="117672"/>
                </a:lnTo>
                <a:lnTo>
                  <a:pt x="347248" y="116979"/>
                </a:lnTo>
                <a:close/>
              </a:path>
              <a:path w="349250" h="123190">
                <a:moveTo>
                  <a:pt x="341884" y="113550"/>
                </a:moveTo>
                <a:lnTo>
                  <a:pt x="340131" y="114249"/>
                </a:lnTo>
                <a:lnTo>
                  <a:pt x="339496" y="115252"/>
                </a:lnTo>
                <a:lnTo>
                  <a:pt x="342646" y="117614"/>
                </a:lnTo>
                <a:lnTo>
                  <a:pt x="342646" y="113652"/>
                </a:lnTo>
                <a:lnTo>
                  <a:pt x="341884" y="113550"/>
                </a:lnTo>
                <a:close/>
              </a:path>
              <a:path w="349250" h="123190">
                <a:moveTo>
                  <a:pt x="343319" y="111391"/>
                </a:moveTo>
                <a:lnTo>
                  <a:pt x="341375" y="111975"/>
                </a:lnTo>
                <a:lnTo>
                  <a:pt x="341047" y="112371"/>
                </a:lnTo>
                <a:lnTo>
                  <a:pt x="342341" y="113207"/>
                </a:lnTo>
                <a:lnTo>
                  <a:pt x="343496" y="113779"/>
                </a:lnTo>
                <a:lnTo>
                  <a:pt x="342720" y="116027"/>
                </a:lnTo>
                <a:lnTo>
                  <a:pt x="342646" y="117614"/>
                </a:lnTo>
                <a:lnTo>
                  <a:pt x="344576" y="117614"/>
                </a:lnTo>
                <a:lnTo>
                  <a:pt x="344583" y="117297"/>
                </a:lnTo>
                <a:lnTo>
                  <a:pt x="344360" y="116979"/>
                </a:lnTo>
                <a:lnTo>
                  <a:pt x="347248" y="116979"/>
                </a:lnTo>
                <a:lnTo>
                  <a:pt x="349034" y="112509"/>
                </a:lnTo>
                <a:lnTo>
                  <a:pt x="347356" y="111861"/>
                </a:lnTo>
                <a:lnTo>
                  <a:pt x="346189" y="111480"/>
                </a:lnTo>
                <a:lnTo>
                  <a:pt x="343319" y="111391"/>
                </a:lnTo>
                <a:close/>
              </a:path>
              <a:path w="349250" h="123190">
                <a:moveTo>
                  <a:pt x="345739" y="117462"/>
                </a:moveTo>
                <a:close/>
              </a:path>
              <a:path w="349250" h="123190">
                <a:moveTo>
                  <a:pt x="339496" y="115252"/>
                </a:moveTo>
                <a:lnTo>
                  <a:pt x="338958" y="116027"/>
                </a:lnTo>
                <a:lnTo>
                  <a:pt x="338848" y="116674"/>
                </a:lnTo>
                <a:lnTo>
                  <a:pt x="342188" y="117271"/>
                </a:lnTo>
                <a:lnTo>
                  <a:pt x="339496" y="115252"/>
                </a:lnTo>
                <a:close/>
              </a:path>
              <a:path w="349250" h="123190">
                <a:moveTo>
                  <a:pt x="342646" y="113652"/>
                </a:moveTo>
                <a:lnTo>
                  <a:pt x="342646" y="116243"/>
                </a:lnTo>
                <a:lnTo>
                  <a:pt x="343496" y="113779"/>
                </a:lnTo>
                <a:lnTo>
                  <a:pt x="342646" y="113652"/>
                </a:lnTo>
                <a:close/>
              </a:path>
              <a:path w="349250" h="123190">
                <a:moveTo>
                  <a:pt x="341047" y="112371"/>
                </a:moveTo>
                <a:lnTo>
                  <a:pt x="339407" y="114300"/>
                </a:lnTo>
                <a:lnTo>
                  <a:pt x="339001" y="115798"/>
                </a:lnTo>
                <a:lnTo>
                  <a:pt x="338958" y="116027"/>
                </a:lnTo>
                <a:lnTo>
                  <a:pt x="339496" y="115252"/>
                </a:lnTo>
                <a:lnTo>
                  <a:pt x="340131" y="114249"/>
                </a:lnTo>
                <a:lnTo>
                  <a:pt x="341884" y="113550"/>
                </a:lnTo>
                <a:lnTo>
                  <a:pt x="343034" y="113550"/>
                </a:lnTo>
                <a:lnTo>
                  <a:pt x="342341" y="113207"/>
                </a:lnTo>
                <a:lnTo>
                  <a:pt x="341047" y="112371"/>
                </a:lnTo>
                <a:close/>
              </a:path>
              <a:path w="349250" h="123190">
                <a:moveTo>
                  <a:pt x="343034" y="113550"/>
                </a:moveTo>
                <a:lnTo>
                  <a:pt x="341884" y="113550"/>
                </a:lnTo>
                <a:lnTo>
                  <a:pt x="343496" y="113779"/>
                </a:lnTo>
                <a:lnTo>
                  <a:pt x="343034" y="113550"/>
                </a:lnTo>
                <a:close/>
              </a:path>
              <a:path w="349250" h="123190">
                <a:moveTo>
                  <a:pt x="142494" y="0"/>
                </a:moveTo>
                <a:lnTo>
                  <a:pt x="85750" y="9810"/>
                </a:lnTo>
                <a:lnTo>
                  <a:pt x="40703" y="31318"/>
                </a:lnTo>
                <a:lnTo>
                  <a:pt x="2870" y="59896"/>
                </a:lnTo>
                <a:lnTo>
                  <a:pt x="0" y="62674"/>
                </a:lnTo>
                <a:lnTo>
                  <a:pt x="6426" y="68935"/>
                </a:lnTo>
                <a:lnTo>
                  <a:pt x="7048" y="68313"/>
                </a:lnTo>
                <a:lnTo>
                  <a:pt x="20782" y="56293"/>
                </a:lnTo>
                <a:lnTo>
                  <a:pt x="50101" y="36164"/>
                </a:lnTo>
                <a:lnTo>
                  <a:pt x="91755" y="17276"/>
                </a:lnTo>
                <a:lnTo>
                  <a:pt x="142494" y="8978"/>
                </a:lnTo>
                <a:lnTo>
                  <a:pt x="194523" y="8978"/>
                </a:lnTo>
                <a:lnTo>
                  <a:pt x="168542" y="2173"/>
                </a:lnTo>
                <a:lnTo>
                  <a:pt x="142494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1" name="object 1371"/>
          <p:cNvSpPr/>
          <p:nvPr/>
        </p:nvSpPr>
        <p:spPr>
          <a:xfrm>
            <a:off x="9667481" y="8472309"/>
            <a:ext cx="208915" cy="113030"/>
          </a:xfrm>
          <a:custGeom>
            <a:avLst/>
            <a:gdLst/>
            <a:ahLst/>
            <a:cxnLst/>
            <a:rect l="l" t="t" r="r" b="b"/>
            <a:pathLst>
              <a:path w="208915" h="113029">
                <a:moveTo>
                  <a:pt x="134399" y="8978"/>
                </a:moveTo>
                <a:lnTo>
                  <a:pt x="96050" y="8978"/>
                </a:lnTo>
                <a:lnTo>
                  <a:pt x="111462" y="10383"/>
                </a:lnTo>
                <a:lnTo>
                  <a:pt x="126077" y="14673"/>
                </a:lnTo>
                <a:lnTo>
                  <a:pt x="165947" y="46879"/>
                </a:lnTo>
                <a:lnTo>
                  <a:pt x="189314" y="86616"/>
                </a:lnTo>
                <a:lnTo>
                  <a:pt x="199936" y="112509"/>
                </a:lnTo>
                <a:lnTo>
                  <a:pt x="208368" y="109423"/>
                </a:lnTo>
                <a:lnTo>
                  <a:pt x="185700" y="60234"/>
                </a:lnTo>
                <a:lnTo>
                  <a:pt x="159461" y="26200"/>
                </a:lnTo>
                <a:lnTo>
                  <a:pt x="144929" y="14544"/>
                </a:lnTo>
                <a:lnTo>
                  <a:pt x="134399" y="8978"/>
                </a:lnTo>
                <a:close/>
              </a:path>
              <a:path w="208915" h="113029">
                <a:moveTo>
                  <a:pt x="96050" y="0"/>
                </a:moveTo>
                <a:lnTo>
                  <a:pt x="55769" y="8337"/>
                </a:lnTo>
                <a:lnTo>
                  <a:pt x="21577" y="35153"/>
                </a:lnTo>
                <a:lnTo>
                  <a:pt x="0" y="60451"/>
                </a:lnTo>
                <a:lnTo>
                  <a:pt x="7289" y="65697"/>
                </a:lnTo>
                <a:lnTo>
                  <a:pt x="7785" y="65011"/>
                </a:lnTo>
                <a:lnTo>
                  <a:pt x="8762" y="63728"/>
                </a:lnTo>
                <a:lnTo>
                  <a:pt x="41820" y="28564"/>
                </a:lnTo>
                <a:lnTo>
                  <a:pt x="77320" y="10768"/>
                </a:lnTo>
                <a:lnTo>
                  <a:pt x="96050" y="8978"/>
                </a:lnTo>
                <a:lnTo>
                  <a:pt x="134399" y="8978"/>
                </a:lnTo>
                <a:lnTo>
                  <a:pt x="129455" y="6365"/>
                </a:lnTo>
                <a:lnTo>
                  <a:pt x="113132" y="1554"/>
                </a:lnTo>
                <a:lnTo>
                  <a:pt x="96050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2" name="object 1372"/>
          <p:cNvSpPr/>
          <p:nvPr/>
        </p:nvSpPr>
        <p:spPr>
          <a:xfrm>
            <a:off x="9619195" y="8484044"/>
            <a:ext cx="51574" cy="46710"/>
          </a:xfrm>
          <a:prstGeom prst="rect">
            <a:avLst/>
          </a:prstGeom>
          <a:blipFill>
            <a:blip r:embed="rId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3" name="object 1373"/>
          <p:cNvSpPr/>
          <p:nvPr/>
        </p:nvSpPr>
        <p:spPr>
          <a:xfrm>
            <a:off x="9621240" y="8427681"/>
            <a:ext cx="322922" cy="142367"/>
          </a:xfrm>
          <a:prstGeom prst="rect">
            <a:avLst/>
          </a:prstGeom>
          <a:blipFill>
            <a:blip r:embed="rId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4" name="object 1374"/>
          <p:cNvSpPr/>
          <p:nvPr/>
        </p:nvSpPr>
        <p:spPr>
          <a:xfrm>
            <a:off x="9614268" y="8421281"/>
            <a:ext cx="332181" cy="150025"/>
          </a:xfrm>
          <a:prstGeom prst="rect">
            <a:avLst/>
          </a:prstGeom>
          <a:blipFill>
            <a:blip r:embed="rId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5" name="object 1375"/>
          <p:cNvSpPr/>
          <p:nvPr/>
        </p:nvSpPr>
        <p:spPr>
          <a:xfrm>
            <a:off x="9841179" y="8197215"/>
            <a:ext cx="162572" cy="303123"/>
          </a:xfrm>
          <a:prstGeom prst="rect">
            <a:avLst/>
          </a:prstGeom>
          <a:blipFill>
            <a:blip r:embed="rId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6" name="object 1376"/>
          <p:cNvSpPr/>
          <p:nvPr/>
        </p:nvSpPr>
        <p:spPr>
          <a:xfrm>
            <a:off x="9844405" y="8202676"/>
            <a:ext cx="126580" cy="286435"/>
          </a:xfrm>
          <a:prstGeom prst="rect">
            <a:avLst/>
          </a:prstGeom>
          <a:blipFill>
            <a:blip r:embed="rId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7" name="object 1377"/>
          <p:cNvSpPr/>
          <p:nvPr/>
        </p:nvSpPr>
        <p:spPr>
          <a:xfrm>
            <a:off x="9889908" y="8247913"/>
            <a:ext cx="100609" cy="169735"/>
          </a:xfrm>
          <a:prstGeom prst="rect">
            <a:avLst/>
          </a:prstGeom>
          <a:blipFill>
            <a:blip r:embed="rId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8" name="object 1378"/>
          <p:cNvSpPr/>
          <p:nvPr/>
        </p:nvSpPr>
        <p:spPr>
          <a:xfrm>
            <a:off x="9883114" y="8008378"/>
            <a:ext cx="205104" cy="185420"/>
          </a:xfrm>
          <a:custGeom>
            <a:avLst/>
            <a:gdLst/>
            <a:ahLst/>
            <a:cxnLst/>
            <a:rect l="l" t="t" r="r" b="b"/>
            <a:pathLst>
              <a:path w="205104" h="185420">
                <a:moveTo>
                  <a:pt x="2044" y="172758"/>
                </a:moveTo>
                <a:lnTo>
                  <a:pt x="36080" y="185000"/>
                </a:lnTo>
                <a:lnTo>
                  <a:pt x="52690" y="184268"/>
                </a:lnTo>
                <a:lnTo>
                  <a:pt x="70900" y="181662"/>
                </a:lnTo>
                <a:lnTo>
                  <a:pt x="89973" y="176544"/>
                </a:lnTo>
                <a:lnTo>
                  <a:pt x="91186" y="176021"/>
                </a:lnTo>
                <a:lnTo>
                  <a:pt x="26009" y="176021"/>
                </a:lnTo>
                <a:lnTo>
                  <a:pt x="17449" y="175196"/>
                </a:lnTo>
                <a:lnTo>
                  <a:pt x="8420" y="173964"/>
                </a:lnTo>
                <a:lnTo>
                  <a:pt x="4432" y="173253"/>
                </a:lnTo>
                <a:lnTo>
                  <a:pt x="2044" y="172758"/>
                </a:lnTo>
                <a:close/>
              </a:path>
              <a:path w="205104" h="185420">
                <a:moveTo>
                  <a:pt x="198907" y="0"/>
                </a:moveTo>
                <a:lnTo>
                  <a:pt x="196202" y="0"/>
                </a:lnTo>
                <a:lnTo>
                  <a:pt x="195097" y="571"/>
                </a:lnTo>
                <a:lnTo>
                  <a:pt x="193363" y="1968"/>
                </a:lnTo>
                <a:lnTo>
                  <a:pt x="193278" y="2107"/>
                </a:lnTo>
                <a:lnTo>
                  <a:pt x="192989" y="2717"/>
                </a:lnTo>
                <a:lnTo>
                  <a:pt x="192481" y="3555"/>
                </a:lnTo>
                <a:lnTo>
                  <a:pt x="175829" y="49593"/>
                </a:lnTo>
                <a:lnTo>
                  <a:pt x="162725" y="88658"/>
                </a:lnTo>
                <a:lnTo>
                  <a:pt x="151685" y="113999"/>
                </a:lnTo>
                <a:lnTo>
                  <a:pt x="122134" y="149175"/>
                </a:lnTo>
                <a:lnTo>
                  <a:pt x="87072" y="168056"/>
                </a:lnTo>
                <a:lnTo>
                  <a:pt x="36080" y="176021"/>
                </a:lnTo>
                <a:lnTo>
                  <a:pt x="91186" y="176021"/>
                </a:lnTo>
                <a:lnTo>
                  <a:pt x="127700" y="156220"/>
                </a:lnTo>
                <a:lnTo>
                  <a:pt x="159537" y="118366"/>
                </a:lnTo>
                <a:lnTo>
                  <a:pt x="179814" y="65878"/>
                </a:lnTo>
                <a:lnTo>
                  <a:pt x="186561" y="45891"/>
                </a:lnTo>
                <a:lnTo>
                  <a:pt x="199377" y="9893"/>
                </a:lnTo>
                <a:lnTo>
                  <a:pt x="197434" y="9893"/>
                </a:lnTo>
                <a:lnTo>
                  <a:pt x="196189" y="9232"/>
                </a:lnTo>
                <a:lnTo>
                  <a:pt x="195501" y="8635"/>
                </a:lnTo>
                <a:lnTo>
                  <a:pt x="194652" y="7810"/>
                </a:lnTo>
                <a:lnTo>
                  <a:pt x="196861" y="5740"/>
                </a:lnTo>
                <a:lnTo>
                  <a:pt x="197510" y="4991"/>
                </a:lnTo>
                <a:lnTo>
                  <a:pt x="202829" y="4965"/>
                </a:lnTo>
                <a:lnTo>
                  <a:pt x="202405" y="4660"/>
                </a:lnTo>
                <a:lnTo>
                  <a:pt x="198856" y="4660"/>
                </a:lnTo>
                <a:lnTo>
                  <a:pt x="198856" y="3860"/>
                </a:lnTo>
                <a:lnTo>
                  <a:pt x="196773" y="1587"/>
                </a:lnTo>
                <a:lnTo>
                  <a:pt x="197269" y="965"/>
                </a:lnTo>
                <a:lnTo>
                  <a:pt x="197408" y="939"/>
                </a:lnTo>
                <a:lnTo>
                  <a:pt x="199771" y="888"/>
                </a:lnTo>
                <a:lnTo>
                  <a:pt x="200328" y="888"/>
                </a:lnTo>
                <a:lnTo>
                  <a:pt x="199898" y="571"/>
                </a:lnTo>
                <a:lnTo>
                  <a:pt x="198907" y="0"/>
                </a:lnTo>
                <a:close/>
              </a:path>
              <a:path w="205104" h="185420">
                <a:moveTo>
                  <a:pt x="194864" y="7623"/>
                </a:moveTo>
                <a:lnTo>
                  <a:pt x="194652" y="7810"/>
                </a:lnTo>
                <a:lnTo>
                  <a:pt x="195605" y="8737"/>
                </a:lnTo>
                <a:lnTo>
                  <a:pt x="196189" y="9232"/>
                </a:lnTo>
                <a:lnTo>
                  <a:pt x="197434" y="9893"/>
                </a:lnTo>
                <a:lnTo>
                  <a:pt x="199389" y="9867"/>
                </a:lnTo>
                <a:lnTo>
                  <a:pt x="199790" y="8991"/>
                </a:lnTo>
                <a:lnTo>
                  <a:pt x="197510" y="8978"/>
                </a:lnTo>
                <a:lnTo>
                  <a:pt x="196062" y="8978"/>
                </a:lnTo>
                <a:lnTo>
                  <a:pt x="195135" y="8267"/>
                </a:lnTo>
                <a:lnTo>
                  <a:pt x="194665" y="7810"/>
                </a:lnTo>
                <a:lnTo>
                  <a:pt x="194864" y="7623"/>
                </a:lnTo>
                <a:close/>
              </a:path>
              <a:path w="205104" h="185420">
                <a:moveTo>
                  <a:pt x="199385" y="9877"/>
                </a:moveTo>
                <a:lnTo>
                  <a:pt x="197434" y="9893"/>
                </a:lnTo>
                <a:lnTo>
                  <a:pt x="199377" y="9893"/>
                </a:lnTo>
                <a:close/>
              </a:path>
              <a:path w="205104" h="185420">
                <a:moveTo>
                  <a:pt x="203777" y="7264"/>
                </a:moveTo>
                <a:lnTo>
                  <a:pt x="199885" y="7264"/>
                </a:lnTo>
                <a:lnTo>
                  <a:pt x="200418" y="7623"/>
                </a:lnTo>
                <a:lnTo>
                  <a:pt x="200398" y="7797"/>
                </a:lnTo>
                <a:lnTo>
                  <a:pt x="199680" y="9232"/>
                </a:lnTo>
                <a:lnTo>
                  <a:pt x="199385" y="9877"/>
                </a:lnTo>
                <a:lnTo>
                  <a:pt x="200558" y="9867"/>
                </a:lnTo>
                <a:lnTo>
                  <a:pt x="201764" y="9105"/>
                </a:lnTo>
                <a:lnTo>
                  <a:pt x="203324" y="7810"/>
                </a:lnTo>
                <a:lnTo>
                  <a:pt x="203777" y="7264"/>
                </a:lnTo>
                <a:close/>
              </a:path>
              <a:path w="205104" h="185420">
                <a:moveTo>
                  <a:pt x="197510" y="4965"/>
                </a:moveTo>
                <a:lnTo>
                  <a:pt x="197510" y="8978"/>
                </a:lnTo>
                <a:lnTo>
                  <a:pt x="198450" y="8991"/>
                </a:lnTo>
                <a:lnTo>
                  <a:pt x="199275" y="8635"/>
                </a:lnTo>
                <a:lnTo>
                  <a:pt x="199720" y="8343"/>
                </a:lnTo>
                <a:lnTo>
                  <a:pt x="197510" y="4965"/>
                </a:lnTo>
                <a:close/>
              </a:path>
              <a:path w="205104" h="185420">
                <a:moveTo>
                  <a:pt x="200469" y="7658"/>
                </a:moveTo>
                <a:lnTo>
                  <a:pt x="199720" y="8343"/>
                </a:lnTo>
                <a:lnTo>
                  <a:pt x="199275" y="8635"/>
                </a:lnTo>
                <a:lnTo>
                  <a:pt x="198450" y="8991"/>
                </a:lnTo>
                <a:lnTo>
                  <a:pt x="199796" y="8978"/>
                </a:lnTo>
                <a:lnTo>
                  <a:pt x="200469" y="7658"/>
                </a:lnTo>
                <a:close/>
              </a:path>
              <a:path w="205104" h="185420">
                <a:moveTo>
                  <a:pt x="197510" y="4991"/>
                </a:moveTo>
                <a:lnTo>
                  <a:pt x="194881" y="8026"/>
                </a:lnTo>
                <a:lnTo>
                  <a:pt x="195234" y="8343"/>
                </a:lnTo>
                <a:lnTo>
                  <a:pt x="196062" y="8978"/>
                </a:lnTo>
                <a:lnTo>
                  <a:pt x="197510" y="8978"/>
                </a:lnTo>
                <a:lnTo>
                  <a:pt x="197510" y="4991"/>
                </a:lnTo>
                <a:close/>
              </a:path>
              <a:path w="205104" h="185420">
                <a:moveTo>
                  <a:pt x="202829" y="4965"/>
                </a:moveTo>
                <a:lnTo>
                  <a:pt x="197510" y="4965"/>
                </a:lnTo>
                <a:lnTo>
                  <a:pt x="199720" y="8343"/>
                </a:lnTo>
                <a:lnTo>
                  <a:pt x="198018" y="5740"/>
                </a:lnTo>
                <a:lnTo>
                  <a:pt x="203905" y="5740"/>
                </a:lnTo>
                <a:lnTo>
                  <a:pt x="202829" y="4965"/>
                </a:lnTo>
                <a:close/>
              </a:path>
              <a:path w="205104" h="185420">
                <a:moveTo>
                  <a:pt x="198018" y="5740"/>
                </a:moveTo>
                <a:lnTo>
                  <a:pt x="199720" y="8343"/>
                </a:lnTo>
                <a:lnTo>
                  <a:pt x="200329" y="7810"/>
                </a:lnTo>
                <a:lnTo>
                  <a:pt x="200311" y="7623"/>
                </a:lnTo>
                <a:lnTo>
                  <a:pt x="198018" y="5740"/>
                </a:lnTo>
                <a:close/>
              </a:path>
              <a:path w="205104" h="185420">
                <a:moveTo>
                  <a:pt x="195320" y="7518"/>
                </a:moveTo>
                <a:lnTo>
                  <a:pt x="194983" y="7518"/>
                </a:lnTo>
                <a:lnTo>
                  <a:pt x="194665" y="7810"/>
                </a:lnTo>
                <a:lnTo>
                  <a:pt x="194881" y="8026"/>
                </a:lnTo>
                <a:lnTo>
                  <a:pt x="195320" y="7518"/>
                </a:lnTo>
                <a:close/>
              </a:path>
              <a:path w="205104" h="185420">
                <a:moveTo>
                  <a:pt x="203905" y="5740"/>
                </a:moveTo>
                <a:lnTo>
                  <a:pt x="198018" y="5740"/>
                </a:lnTo>
                <a:lnTo>
                  <a:pt x="200431" y="7721"/>
                </a:lnTo>
                <a:lnTo>
                  <a:pt x="199885" y="7264"/>
                </a:lnTo>
                <a:lnTo>
                  <a:pt x="203777" y="7264"/>
                </a:lnTo>
                <a:lnTo>
                  <a:pt x="204558" y="6210"/>
                </a:lnTo>
                <a:lnTo>
                  <a:pt x="203905" y="5740"/>
                </a:lnTo>
                <a:close/>
              </a:path>
              <a:path w="205104" h="185420">
                <a:moveTo>
                  <a:pt x="199885" y="7264"/>
                </a:moveTo>
                <a:lnTo>
                  <a:pt x="200431" y="7721"/>
                </a:lnTo>
                <a:lnTo>
                  <a:pt x="199885" y="7264"/>
                </a:lnTo>
                <a:close/>
              </a:path>
              <a:path w="205104" h="185420">
                <a:moveTo>
                  <a:pt x="196824" y="5778"/>
                </a:moveTo>
                <a:lnTo>
                  <a:pt x="194864" y="7623"/>
                </a:lnTo>
                <a:lnTo>
                  <a:pt x="195320" y="7518"/>
                </a:lnTo>
                <a:lnTo>
                  <a:pt x="196824" y="5778"/>
                </a:lnTo>
                <a:close/>
              </a:path>
              <a:path w="205104" h="185420">
                <a:moveTo>
                  <a:pt x="198856" y="2107"/>
                </a:moveTo>
                <a:lnTo>
                  <a:pt x="198856" y="4660"/>
                </a:lnTo>
                <a:lnTo>
                  <a:pt x="199351" y="3949"/>
                </a:lnTo>
                <a:lnTo>
                  <a:pt x="200035" y="2955"/>
                </a:lnTo>
                <a:lnTo>
                  <a:pt x="198856" y="2107"/>
                </a:lnTo>
                <a:close/>
              </a:path>
              <a:path w="205104" h="185420">
                <a:moveTo>
                  <a:pt x="200249" y="3109"/>
                </a:moveTo>
                <a:lnTo>
                  <a:pt x="199351" y="3949"/>
                </a:lnTo>
                <a:lnTo>
                  <a:pt x="198856" y="4660"/>
                </a:lnTo>
                <a:lnTo>
                  <a:pt x="202405" y="4660"/>
                </a:lnTo>
                <a:lnTo>
                  <a:pt x="200249" y="3109"/>
                </a:lnTo>
                <a:close/>
              </a:path>
              <a:path w="205104" h="185420">
                <a:moveTo>
                  <a:pt x="200040" y="2959"/>
                </a:moveTo>
                <a:lnTo>
                  <a:pt x="199372" y="3918"/>
                </a:lnTo>
                <a:lnTo>
                  <a:pt x="200249" y="3109"/>
                </a:lnTo>
                <a:lnTo>
                  <a:pt x="200040" y="2959"/>
                </a:lnTo>
                <a:close/>
              </a:path>
              <a:path w="205104" h="185420">
                <a:moveTo>
                  <a:pt x="197337" y="1014"/>
                </a:moveTo>
                <a:lnTo>
                  <a:pt x="196786" y="1587"/>
                </a:lnTo>
                <a:lnTo>
                  <a:pt x="198856" y="3860"/>
                </a:lnTo>
                <a:lnTo>
                  <a:pt x="198856" y="2107"/>
                </a:lnTo>
                <a:lnTo>
                  <a:pt x="197337" y="1014"/>
                </a:lnTo>
                <a:close/>
              </a:path>
              <a:path w="205104" h="185420">
                <a:moveTo>
                  <a:pt x="201002" y="1574"/>
                </a:moveTo>
                <a:lnTo>
                  <a:pt x="200040" y="2959"/>
                </a:lnTo>
                <a:lnTo>
                  <a:pt x="200249" y="3109"/>
                </a:lnTo>
                <a:lnTo>
                  <a:pt x="201485" y="1968"/>
                </a:lnTo>
                <a:lnTo>
                  <a:pt x="201002" y="1574"/>
                </a:lnTo>
                <a:close/>
              </a:path>
              <a:path w="205104" h="185420">
                <a:moveTo>
                  <a:pt x="199771" y="888"/>
                </a:moveTo>
                <a:lnTo>
                  <a:pt x="198856" y="901"/>
                </a:lnTo>
                <a:lnTo>
                  <a:pt x="198856" y="2107"/>
                </a:lnTo>
                <a:lnTo>
                  <a:pt x="200035" y="2955"/>
                </a:lnTo>
                <a:lnTo>
                  <a:pt x="201002" y="1574"/>
                </a:lnTo>
                <a:lnTo>
                  <a:pt x="200621" y="1282"/>
                </a:lnTo>
                <a:lnTo>
                  <a:pt x="199771" y="888"/>
                </a:lnTo>
                <a:close/>
              </a:path>
              <a:path w="205104" h="185420">
                <a:moveTo>
                  <a:pt x="198856" y="901"/>
                </a:moveTo>
                <a:lnTo>
                  <a:pt x="197408" y="939"/>
                </a:lnTo>
                <a:lnTo>
                  <a:pt x="198856" y="2107"/>
                </a:lnTo>
                <a:lnTo>
                  <a:pt x="198856" y="901"/>
                </a:lnTo>
                <a:close/>
              </a:path>
              <a:path w="205104" h="185420">
                <a:moveTo>
                  <a:pt x="200328" y="888"/>
                </a:moveTo>
                <a:lnTo>
                  <a:pt x="199771" y="888"/>
                </a:lnTo>
                <a:lnTo>
                  <a:pt x="200621" y="1282"/>
                </a:lnTo>
                <a:lnTo>
                  <a:pt x="201485" y="1968"/>
                </a:lnTo>
                <a:lnTo>
                  <a:pt x="200507" y="1028"/>
                </a:lnTo>
                <a:lnTo>
                  <a:pt x="200328" y="888"/>
                </a:lnTo>
                <a:close/>
              </a:path>
              <a:path w="205104" h="185420">
                <a:moveTo>
                  <a:pt x="197269" y="965"/>
                </a:moveTo>
                <a:lnTo>
                  <a:pt x="196773" y="1587"/>
                </a:lnTo>
                <a:lnTo>
                  <a:pt x="197323" y="1028"/>
                </a:lnTo>
                <a:close/>
              </a:path>
              <a:path w="205104" h="185420">
                <a:moveTo>
                  <a:pt x="197384" y="965"/>
                </a:move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9" name="object 1379"/>
          <p:cNvSpPr/>
          <p:nvPr/>
        </p:nvSpPr>
        <p:spPr>
          <a:xfrm>
            <a:off x="9859924" y="8015833"/>
            <a:ext cx="159385" cy="128905"/>
          </a:xfrm>
          <a:custGeom>
            <a:avLst/>
            <a:gdLst/>
            <a:ahLst/>
            <a:cxnLst/>
            <a:rect l="l" t="t" r="r" b="b"/>
            <a:pathLst>
              <a:path w="159384" h="128904">
                <a:moveTo>
                  <a:pt x="5969" y="86055"/>
                </a:moveTo>
                <a:lnTo>
                  <a:pt x="0" y="92760"/>
                </a:lnTo>
                <a:lnTo>
                  <a:pt x="1892" y="94359"/>
                </a:lnTo>
                <a:lnTo>
                  <a:pt x="7081" y="98402"/>
                </a:lnTo>
                <a:lnTo>
                  <a:pt x="53657" y="122799"/>
                </a:lnTo>
                <a:lnTo>
                  <a:pt x="87541" y="128409"/>
                </a:lnTo>
                <a:lnTo>
                  <a:pt x="93522" y="128409"/>
                </a:lnTo>
                <a:lnTo>
                  <a:pt x="99631" y="127838"/>
                </a:lnTo>
                <a:lnTo>
                  <a:pt x="105803" y="126568"/>
                </a:lnTo>
                <a:lnTo>
                  <a:pt x="118003" y="122997"/>
                </a:lnTo>
                <a:lnTo>
                  <a:pt x="125066" y="119430"/>
                </a:lnTo>
                <a:lnTo>
                  <a:pt x="87541" y="119430"/>
                </a:lnTo>
                <a:lnTo>
                  <a:pt x="71541" y="118012"/>
                </a:lnTo>
                <a:lnTo>
                  <a:pt x="30289" y="102742"/>
                </a:lnTo>
                <a:lnTo>
                  <a:pt x="6337" y="86385"/>
                </a:lnTo>
                <a:lnTo>
                  <a:pt x="5969" y="86055"/>
                </a:lnTo>
                <a:close/>
              </a:path>
              <a:path w="159384" h="128904">
                <a:moveTo>
                  <a:pt x="153225" y="0"/>
                </a:moveTo>
                <a:lnTo>
                  <a:pt x="144449" y="1930"/>
                </a:lnTo>
                <a:lnTo>
                  <a:pt x="146975" y="14704"/>
                </a:lnTo>
                <a:lnTo>
                  <a:pt x="148766" y="26750"/>
                </a:lnTo>
                <a:lnTo>
                  <a:pt x="149830" y="38061"/>
                </a:lnTo>
                <a:lnTo>
                  <a:pt x="150177" y="48628"/>
                </a:lnTo>
                <a:lnTo>
                  <a:pt x="149405" y="63068"/>
                </a:lnTo>
                <a:lnTo>
                  <a:pt x="131805" y="103813"/>
                </a:lnTo>
                <a:lnTo>
                  <a:pt x="92951" y="119430"/>
                </a:lnTo>
                <a:lnTo>
                  <a:pt x="125066" y="119430"/>
                </a:lnTo>
                <a:lnTo>
                  <a:pt x="151612" y="90387"/>
                </a:lnTo>
                <a:lnTo>
                  <a:pt x="159156" y="48628"/>
                </a:lnTo>
                <a:lnTo>
                  <a:pt x="158786" y="37486"/>
                </a:lnTo>
                <a:lnTo>
                  <a:pt x="157676" y="25666"/>
                </a:lnTo>
                <a:lnTo>
                  <a:pt x="155823" y="13170"/>
                </a:lnTo>
                <a:lnTo>
                  <a:pt x="15322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0" name="object 1380"/>
          <p:cNvSpPr/>
          <p:nvPr/>
        </p:nvSpPr>
        <p:spPr>
          <a:xfrm>
            <a:off x="9851999" y="8102524"/>
            <a:ext cx="37066" cy="82232"/>
          </a:xfrm>
          <a:prstGeom prst="rect">
            <a:avLst/>
          </a:prstGeom>
          <a:blipFill>
            <a:blip r:embed="rId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1" name="object 1381"/>
          <p:cNvSpPr/>
          <p:nvPr/>
        </p:nvSpPr>
        <p:spPr>
          <a:xfrm>
            <a:off x="9859924" y="8016875"/>
            <a:ext cx="216433" cy="172631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2" name="object 1382"/>
          <p:cNvSpPr/>
          <p:nvPr/>
        </p:nvSpPr>
        <p:spPr>
          <a:xfrm>
            <a:off x="10095953" y="8029244"/>
            <a:ext cx="238760" cy="132080"/>
          </a:xfrm>
          <a:custGeom>
            <a:avLst/>
            <a:gdLst/>
            <a:ahLst/>
            <a:cxnLst/>
            <a:rect l="l" t="t" r="r" b="b"/>
            <a:pathLst>
              <a:path w="238759" h="132079">
                <a:moveTo>
                  <a:pt x="14173" y="6121"/>
                </a:moveTo>
                <a:lnTo>
                  <a:pt x="8267" y="6121"/>
                </a:lnTo>
                <a:lnTo>
                  <a:pt x="9817" y="6819"/>
                </a:lnTo>
                <a:lnTo>
                  <a:pt x="9601" y="7277"/>
                </a:lnTo>
                <a:lnTo>
                  <a:pt x="8522" y="8775"/>
                </a:lnTo>
                <a:lnTo>
                  <a:pt x="7759" y="9613"/>
                </a:lnTo>
                <a:lnTo>
                  <a:pt x="6146" y="10312"/>
                </a:lnTo>
                <a:lnTo>
                  <a:pt x="5974" y="10312"/>
                </a:lnTo>
                <a:lnTo>
                  <a:pt x="7340" y="12026"/>
                </a:lnTo>
                <a:lnTo>
                  <a:pt x="13085" y="19435"/>
                </a:lnTo>
                <a:lnTo>
                  <a:pt x="22391" y="31942"/>
                </a:lnTo>
                <a:lnTo>
                  <a:pt x="36110" y="50708"/>
                </a:lnTo>
                <a:lnTo>
                  <a:pt x="55092" y="76898"/>
                </a:lnTo>
                <a:lnTo>
                  <a:pt x="79292" y="103337"/>
                </a:lnTo>
                <a:lnTo>
                  <a:pt x="105309" y="120202"/>
                </a:lnTo>
                <a:lnTo>
                  <a:pt x="131882" y="129108"/>
                </a:lnTo>
                <a:lnTo>
                  <a:pt x="157746" y="131673"/>
                </a:lnTo>
                <a:lnTo>
                  <a:pt x="189075" y="128326"/>
                </a:lnTo>
                <a:lnTo>
                  <a:pt x="208724" y="122694"/>
                </a:lnTo>
                <a:lnTo>
                  <a:pt x="157746" y="122694"/>
                </a:lnTo>
                <a:lnTo>
                  <a:pt x="133691" y="120295"/>
                </a:lnTo>
                <a:lnTo>
                  <a:pt x="109167" y="112118"/>
                </a:lnTo>
                <a:lnTo>
                  <a:pt x="85089" y="96469"/>
                </a:lnTo>
                <a:lnTo>
                  <a:pt x="62369" y="71653"/>
                </a:lnTo>
                <a:lnTo>
                  <a:pt x="35682" y="34883"/>
                </a:lnTo>
                <a:lnTo>
                  <a:pt x="26663" y="22611"/>
                </a:lnTo>
                <a:lnTo>
                  <a:pt x="20015" y="13715"/>
                </a:lnTo>
                <a:lnTo>
                  <a:pt x="17442" y="10312"/>
                </a:lnTo>
                <a:lnTo>
                  <a:pt x="5968" y="10305"/>
                </a:lnTo>
                <a:lnTo>
                  <a:pt x="17437" y="10305"/>
                </a:lnTo>
                <a:lnTo>
                  <a:pt x="15686" y="8026"/>
                </a:lnTo>
                <a:lnTo>
                  <a:pt x="14173" y="6121"/>
                </a:lnTo>
                <a:close/>
              </a:path>
              <a:path w="238759" h="132079">
                <a:moveTo>
                  <a:pt x="233756" y="102539"/>
                </a:moveTo>
                <a:lnTo>
                  <a:pt x="185530" y="119887"/>
                </a:lnTo>
                <a:lnTo>
                  <a:pt x="157746" y="122694"/>
                </a:lnTo>
                <a:lnTo>
                  <a:pt x="208724" y="122694"/>
                </a:lnTo>
                <a:lnTo>
                  <a:pt x="214601" y="121010"/>
                </a:lnTo>
                <a:lnTo>
                  <a:pt x="231845" y="113673"/>
                </a:lnTo>
                <a:lnTo>
                  <a:pt x="238328" y="110261"/>
                </a:lnTo>
                <a:lnTo>
                  <a:pt x="233756" y="102539"/>
                </a:lnTo>
                <a:close/>
              </a:path>
              <a:path w="238759" h="132079">
                <a:moveTo>
                  <a:pt x="4165" y="8420"/>
                </a:moveTo>
                <a:lnTo>
                  <a:pt x="4380" y="8572"/>
                </a:lnTo>
                <a:lnTo>
                  <a:pt x="5499" y="9715"/>
                </a:lnTo>
                <a:lnTo>
                  <a:pt x="5968" y="10305"/>
                </a:lnTo>
                <a:lnTo>
                  <a:pt x="6146" y="10312"/>
                </a:lnTo>
                <a:lnTo>
                  <a:pt x="7759" y="9613"/>
                </a:lnTo>
                <a:lnTo>
                  <a:pt x="8280" y="9042"/>
                </a:lnTo>
                <a:lnTo>
                  <a:pt x="7112" y="9042"/>
                </a:lnTo>
                <a:lnTo>
                  <a:pt x="5232" y="8978"/>
                </a:lnTo>
                <a:lnTo>
                  <a:pt x="4165" y="8420"/>
                </a:lnTo>
                <a:close/>
              </a:path>
              <a:path w="238759" h="132079">
                <a:moveTo>
                  <a:pt x="3181" y="4025"/>
                </a:moveTo>
                <a:lnTo>
                  <a:pt x="0" y="8254"/>
                </a:lnTo>
                <a:lnTo>
                  <a:pt x="1435" y="9232"/>
                </a:lnTo>
                <a:lnTo>
                  <a:pt x="2463" y="10121"/>
                </a:lnTo>
                <a:lnTo>
                  <a:pt x="4876" y="10261"/>
                </a:lnTo>
                <a:lnTo>
                  <a:pt x="5968" y="10305"/>
                </a:lnTo>
                <a:lnTo>
                  <a:pt x="5399" y="9613"/>
                </a:lnTo>
                <a:lnTo>
                  <a:pt x="4356" y="8547"/>
                </a:lnTo>
                <a:lnTo>
                  <a:pt x="4165" y="8420"/>
                </a:lnTo>
                <a:lnTo>
                  <a:pt x="4476" y="8026"/>
                </a:lnTo>
                <a:lnTo>
                  <a:pt x="5511" y="6553"/>
                </a:lnTo>
                <a:lnTo>
                  <a:pt x="6197" y="5295"/>
                </a:lnTo>
                <a:lnTo>
                  <a:pt x="6197" y="5054"/>
                </a:lnTo>
                <a:lnTo>
                  <a:pt x="4876" y="5054"/>
                </a:lnTo>
                <a:lnTo>
                  <a:pt x="4432" y="4597"/>
                </a:lnTo>
                <a:lnTo>
                  <a:pt x="3181" y="4025"/>
                </a:lnTo>
                <a:close/>
              </a:path>
              <a:path w="238759" h="132079">
                <a:moveTo>
                  <a:pt x="6197" y="4864"/>
                </a:moveTo>
                <a:lnTo>
                  <a:pt x="6197" y="9004"/>
                </a:lnTo>
                <a:lnTo>
                  <a:pt x="7112" y="9042"/>
                </a:lnTo>
                <a:lnTo>
                  <a:pt x="8294" y="8547"/>
                </a:lnTo>
                <a:lnTo>
                  <a:pt x="8864" y="8026"/>
                </a:lnTo>
                <a:lnTo>
                  <a:pt x="6429" y="5162"/>
                </a:lnTo>
                <a:lnTo>
                  <a:pt x="6197" y="4864"/>
                </a:lnTo>
                <a:close/>
              </a:path>
              <a:path w="238759" h="132079">
                <a:moveTo>
                  <a:pt x="9817" y="6819"/>
                </a:moveTo>
                <a:lnTo>
                  <a:pt x="8864" y="8026"/>
                </a:lnTo>
                <a:lnTo>
                  <a:pt x="8249" y="8572"/>
                </a:lnTo>
                <a:lnTo>
                  <a:pt x="7112" y="9042"/>
                </a:lnTo>
                <a:lnTo>
                  <a:pt x="8280" y="9042"/>
                </a:lnTo>
                <a:lnTo>
                  <a:pt x="8534" y="8762"/>
                </a:lnTo>
                <a:lnTo>
                  <a:pt x="9601" y="7277"/>
                </a:lnTo>
                <a:lnTo>
                  <a:pt x="9817" y="6819"/>
                </a:lnTo>
                <a:close/>
              </a:path>
              <a:path w="238759" h="132079">
                <a:moveTo>
                  <a:pt x="6197" y="5295"/>
                </a:moveTo>
                <a:lnTo>
                  <a:pt x="4432" y="8572"/>
                </a:lnTo>
                <a:lnTo>
                  <a:pt x="5232" y="8978"/>
                </a:lnTo>
                <a:lnTo>
                  <a:pt x="6197" y="9004"/>
                </a:lnTo>
                <a:lnTo>
                  <a:pt x="6197" y="5295"/>
                </a:lnTo>
                <a:close/>
              </a:path>
              <a:path w="238759" h="132079">
                <a:moveTo>
                  <a:pt x="4690" y="8089"/>
                </a:moveTo>
                <a:lnTo>
                  <a:pt x="4432" y="8089"/>
                </a:lnTo>
                <a:lnTo>
                  <a:pt x="4191" y="8432"/>
                </a:lnTo>
                <a:lnTo>
                  <a:pt x="4432" y="8572"/>
                </a:lnTo>
                <a:lnTo>
                  <a:pt x="4690" y="8089"/>
                </a:lnTo>
                <a:close/>
              </a:path>
              <a:path w="238759" h="132079">
                <a:moveTo>
                  <a:pt x="4429" y="8093"/>
                </a:moveTo>
                <a:lnTo>
                  <a:pt x="4298" y="8254"/>
                </a:lnTo>
                <a:lnTo>
                  <a:pt x="4191" y="8432"/>
                </a:lnTo>
                <a:lnTo>
                  <a:pt x="4429" y="8093"/>
                </a:lnTo>
                <a:close/>
              </a:path>
              <a:path w="238759" h="132079">
                <a:moveTo>
                  <a:pt x="5511" y="6553"/>
                </a:moveTo>
                <a:lnTo>
                  <a:pt x="4429" y="8093"/>
                </a:lnTo>
                <a:lnTo>
                  <a:pt x="4690" y="8089"/>
                </a:lnTo>
                <a:lnTo>
                  <a:pt x="5511" y="6553"/>
                </a:lnTo>
                <a:close/>
              </a:path>
              <a:path w="238759" h="132079">
                <a:moveTo>
                  <a:pt x="6413" y="5143"/>
                </a:moveTo>
                <a:lnTo>
                  <a:pt x="8864" y="8026"/>
                </a:lnTo>
                <a:lnTo>
                  <a:pt x="6449" y="5162"/>
                </a:lnTo>
                <a:close/>
              </a:path>
              <a:path w="238759" h="132079">
                <a:moveTo>
                  <a:pt x="6449" y="5162"/>
                </a:moveTo>
                <a:lnTo>
                  <a:pt x="8864" y="8026"/>
                </a:lnTo>
                <a:lnTo>
                  <a:pt x="9753" y="6921"/>
                </a:lnTo>
                <a:lnTo>
                  <a:pt x="6449" y="5162"/>
                </a:lnTo>
                <a:close/>
              </a:path>
              <a:path w="238759" h="132079">
                <a:moveTo>
                  <a:pt x="13101" y="4864"/>
                </a:moveTo>
                <a:lnTo>
                  <a:pt x="6197" y="4864"/>
                </a:lnTo>
                <a:lnTo>
                  <a:pt x="6449" y="5162"/>
                </a:lnTo>
                <a:lnTo>
                  <a:pt x="9753" y="6921"/>
                </a:lnTo>
                <a:lnTo>
                  <a:pt x="8267" y="6121"/>
                </a:lnTo>
                <a:lnTo>
                  <a:pt x="14173" y="6121"/>
                </a:lnTo>
                <a:lnTo>
                  <a:pt x="13881" y="5753"/>
                </a:lnTo>
                <a:lnTo>
                  <a:pt x="13101" y="4864"/>
                </a:lnTo>
                <a:close/>
              </a:path>
              <a:path w="238759" h="132079">
                <a:moveTo>
                  <a:pt x="8267" y="6121"/>
                </a:moveTo>
                <a:lnTo>
                  <a:pt x="9753" y="6921"/>
                </a:lnTo>
                <a:lnTo>
                  <a:pt x="8267" y="6121"/>
                </a:lnTo>
                <a:close/>
              </a:path>
              <a:path w="238759" h="132079">
                <a:moveTo>
                  <a:pt x="6433" y="5143"/>
                </a:moveTo>
                <a:close/>
              </a:path>
              <a:path w="238759" h="132079">
                <a:moveTo>
                  <a:pt x="4876" y="1771"/>
                </a:moveTo>
                <a:lnTo>
                  <a:pt x="3488" y="3626"/>
                </a:lnTo>
                <a:lnTo>
                  <a:pt x="4876" y="5054"/>
                </a:lnTo>
                <a:lnTo>
                  <a:pt x="4876" y="1771"/>
                </a:lnTo>
                <a:close/>
              </a:path>
              <a:path w="238759" h="132079">
                <a:moveTo>
                  <a:pt x="9280" y="1079"/>
                </a:moveTo>
                <a:lnTo>
                  <a:pt x="5397" y="1079"/>
                </a:lnTo>
                <a:lnTo>
                  <a:pt x="5994" y="1485"/>
                </a:lnTo>
                <a:lnTo>
                  <a:pt x="4961" y="3622"/>
                </a:lnTo>
                <a:lnTo>
                  <a:pt x="4876" y="5054"/>
                </a:lnTo>
                <a:lnTo>
                  <a:pt x="6197" y="5054"/>
                </a:lnTo>
                <a:lnTo>
                  <a:pt x="6197" y="4864"/>
                </a:lnTo>
                <a:lnTo>
                  <a:pt x="13101" y="4864"/>
                </a:lnTo>
                <a:lnTo>
                  <a:pt x="11329" y="2844"/>
                </a:lnTo>
                <a:lnTo>
                  <a:pt x="10693" y="2171"/>
                </a:lnTo>
                <a:lnTo>
                  <a:pt x="9860" y="1485"/>
                </a:lnTo>
                <a:lnTo>
                  <a:pt x="9280" y="1079"/>
                </a:lnTo>
                <a:close/>
              </a:path>
              <a:path w="238759" h="132079">
                <a:moveTo>
                  <a:pt x="3481" y="3626"/>
                </a:moveTo>
                <a:lnTo>
                  <a:pt x="3181" y="4025"/>
                </a:lnTo>
                <a:lnTo>
                  <a:pt x="4419" y="4597"/>
                </a:lnTo>
                <a:lnTo>
                  <a:pt x="3481" y="3626"/>
                </a:lnTo>
                <a:close/>
              </a:path>
              <a:path w="238759" h="132079">
                <a:moveTo>
                  <a:pt x="3484" y="3622"/>
                </a:moveTo>
                <a:lnTo>
                  <a:pt x="4419" y="4597"/>
                </a:lnTo>
                <a:lnTo>
                  <a:pt x="3484" y="3622"/>
                </a:lnTo>
                <a:close/>
              </a:path>
              <a:path w="238759" h="132079">
                <a:moveTo>
                  <a:pt x="2247" y="2349"/>
                </a:moveTo>
                <a:lnTo>
                  <a:pt x="1562" y="3276"/>
                </a:lnTo>
                <a:lnTo>
                  <a:pt x="3181" y="4025"/>
                </a:lnTo>
                <a:lnTo>
                  <a:pt x="3477" y="3622"/>
                </a:lnTo>
                <a:lnTo>
                  <a:pt x="2247" y="2349"/>
                </a:lnTo>
                <a:close/>
              </a:path>
              <a:path w="238759" h="132079">
                <a:moveTo>
                  <a:pt x="5200" y="1341"/>
                </a:moveTo>
                <a:lnTo>
                  <a:pt x="4967" y="1650"/>
                </a:lnTo>
                <a:lnTo>
                  <a:pt x="4876" y="3797"/>
                </a:lnTo>
                <a:lnTo>
                  <a:pt x="5994" y="1485"/>
                </a:lnTo>
                <a:lnTo>
                  <a:pt x="5200" y="1341"/>
                </a:lnTo>
                <a:close/>
              </a:path>
              <a:path w="238759" h="132079">
                <a:moveTo>
                  <a:pt x="4064" y="1219"/>
                </a:moveTo>
                <a:lnTo>
                  <a:pt x="2794" y="1739"/>
                </a:lnTo>
                <a:lnTo>
                  <a:pt x="2247" y="2349"/>
                </a:lnTo>
                <a:lnTo>
                  <a:pt x="3484" y="3622"/>
                </a:lnTo>
                <a:lnTo>
                  <a:pt x="4876" y="1771"/>
                </a:lnTo>
                <a:lnTo>
                  <a:pt x="4876" y="1282"/>
                </a:lnTo>
                <a:lnTo>
                  <a:pt x="4064" y="1219"/>
                </a:lnTo>
                <a:close/>
              </a:path>
              <a:path w="238759" h="132079">
                <a:moveTo>
                  <a:pt x="5321" y="0"/>
                </a:moveTo>
                <a:lnTo>
                  <a:pt x="4292" y="304"/>
                </a:lnTo>
                <a:lnTo>
                  <a:pt x="2298" y="1650"/>
                </a:lnTo>
                <a:lnTo>
                  <a:pt x="1968" y="2489"/>
                </a:lnTo>
                <a:lnTo>
                  <a:pt x="1753" y="2870"/>
                </a:lnTo>
                <a:lnTo>
                  <a:pt x="1562" y="3276"/>
                </a:lnTo>
                <a:lnTo>
                  <a:pt x="2247" y="2349"/>
                </a:lnTo>
                <a:lnTo>
                  <a:pt x="2794" y="1739"/>
                </a:lnTo>
                <a:lnTo>
                  <a:pt x="4064" y="1219"/>
                </a:lnTo>
                <a:lnTo>
                  <a:pt x="5292" y="1219"/>
                </a:lnTo>
                <a:lnTo>
                  <a:pt x="5397" y="1079"/>
                </a:lnTo>
                <a:lnTo>
                  <a:pt x="9280" y="1079"/>
                </a:lnTo>
                <a:lnTo>
                  <a:pt x="8496" y="165"/>
                </a:lnTo>
                <a:lnTo>
                  <a:pt x="6197" y="25"/>
                </a:lnTo>
                <a:lnTo>
                  <a:pt x="5321" y="0"/>
                </a:lnTo>
                <a:close/>
              </a:path>
              <a:path w="238759" h="132079">
                <a:moveTo>
                  <a:pt x="4876" y="1282"/>
                </a:moveTo>
                <a:lnTo>
                  <a:pt x="4876" y="1771"/>
                </a:lnTo>
                <a:lnTo>
                  <a:pt x="5200" y="1341"/>
                </a:lnTo>
                <a:lnTo>
                  <a:pt x="4876" y="1282"/>
                </a:lnTo>
                <a:close/>
              </a:path>
              <a:path w="238759" h="132079">
                <a:moveTo>
                  <a:pt x="5397" y="1079"/>
                </a:moveTo>
                <a:lnTo>
                  <a:pt x="5200" y="1341"/>
                </a:lnTo>
                <a:lnTo>
                  <a:pt x="5994" y="1485"/>
                </a:lnTo>
                <a:lnTo>
                  <a:pt x="5397" y="1079"/>
                </a:lnTo>
                <a:close/>
              </a:path>
              <a:path w="238759" h="132079">
                <a:moveTo>
                  <a:pt x="5292" y="1219"/>
                </a:moveTo>
                <a:lnTo>
                  <a:pt x="4064" y="1219"/>
                </a:lnTo>
                <a:lnTo>
                  <a:pt x="4876" y="1282"/>
                </a:lnTo>
                <a:lnTo>
                  <a:pt x="5200" y="1341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3" name="object 1383"/>
          <p:cNvSpPr/>
          <p:nvPr/>
        </p:nvSpPr>
        <p:spPr>
          <a:xfrm>
            <a:off x="10164635" y="8016278"/>
            <a:ext cx="167640" cy="104139"/>
          </a:xfrm>
          <a:custGeom>
            <a:avLst/>
            <a:gdLst/>
            <a:ahLst/>
            <a:cxnLst/>
            <a:rect l="l" t="t" r="r" b="b"/>
            <a:pathLst>
              <a:path w="167640" h="104140">
                <a:moveTo>
                  <a:pt x="8940" y="0"/>
                </a:moveTo>
                <a:lnTo>
                  <a:pt x="0" y="787"/>
                </a:lnTo>
                <a:lnTo>
                  <a:pt x="3055" y="24303"/>
                </a:lnTo>
                <a:lnTo>
                  <a:pt x="7845" y="44862"/>
                </a:lnTo>
                <a:lnTo>
                  <a:pt x="32676" y="88687"/>
                </a:lnTo>
                <a:lnTo>
                  <a:pt x="72555" y="103847"/>
                </a:lnTo>
                <a:lnTo>
                  <a:pt x="75018" y="103847"/>
                </a:lnTo>
                <a:lnTo>
                  <a:pt x="77546" y="103708"/>
                </a:lnTo>
                <a:lnTo>
                  <a:pt x="80111" y="103454"/>
                </a:lnTo>
                <a:lnTo>
                  <a:pt x="99536" y="99184"/>
                </a:lnTo>
                <a:lnTo>
                  <a:pt x="109118" y="94868"/>
                </a:lnTo>
                <a:lnTo>
                  <a:pt x="72555" y="94868"/>
                </a:lnTo>
                <a:lnTo>
                  <a:pt x="59935" y="93430"/>
                </a:lnTo>
                <a:lnTo>
                  <a:pt x="22531" y="58723"/>
                </a:lnTo>
                <a:lnTo>
                  <a:pt x="11889" y="22728"/>
                </a:lnTo>
                <a:lnTo>
                  <a:pt x="8940" y="0"/>
                </a:lnTo>
                <a:close/>
              </a:path>
              <a:path w="167640" h="104140">
                <a:moveTo>
                  <a:pt x="159905" y="37299"/>
                </a:moveTo>
                <a:lnTo>
                  <a:pt x="135204" y="66713"/>
                </a:lnTo>
                <a:lnTo>
                  <a:pt x="95602" y="91032"/>
                </a:lnTo>
                <a:lnTo>
                  <a:pt x="72555" y="94868"/>
                </a:lnTo>
                <a:lnTo>
                  <a:pt x="109118" y="94868"/>
                </a:lnTo>
                <a:lnTo>
                  <a:pt x="144183" y="70561"/>
                </a:lnTo>
                <a:lnTo>
                  <a:pt x="167601" y="41922"/>
                </a:lnTo>
                <a:lnTo>
                  <a:pt x="159905" y="37299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4" name="object 1384"/>
          <p:cNvSpPr/>
          <p:nvPr/>
        </p:nvSpPr>
        <p:spPr>
          <a:xfrm>
            <a:off x="10559262" y="7766202"/>
            <a:ext cx="426177" cy="213093"/>
          </a:xfrm>
          <a:prstGeom prst="rect">
            <a:avLst/>
          </a:prstGeom>
          <a:blipFill>
            <a:blip r:embed="rId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5" name="object 1385"/>
          <p:cNvSpPr/>
          <p:nvPr/>
        </p:nvSpPr>
        <p:spPr>
          <a:xfrm>
            <a:off x="10872190" y="7831658"/>
            <a:ext cx="65925" cy="69151"/>
          </a:xfrm>
          <a:prstGeom prst="rect">
            <a:avLst/>
          </a:prstGeom>
          <a:blipFill>
            <a:blip r:embed="rId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6" name="object 1386"/>
          <p:cNvSpPr/>
          <p:nvPr/>
        </p:nvSpPr>
        <p:spPr>
          <a:xfrm>
            <a:off x="10562335" y="7769682"/>
            <a:ext cx="405790" cy="194818"/>
          </a:xfrm>
          <a:prstGeom prst="rect">
            <a:avLst/>
          </a:prstGeom>
          <a:blipFill>
            <a:blip r:embed="rId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7" name="object 1387"/>
          <p:cNvSpPr/>
          <p:nvPr/>
        </p:nvSpPr>
        <p:spPr>
          <a:xfrm>
            <a:off x="10891037" y="7522680"/>
            <a:ext cx="152400" cy="385445"/>
          </a:xfrm>
          <a:custGeom>
            <a:avLst/>
            <a:gdLst/>
            <a:ahLst/>
            <a:cxnLst/>
            <a:rect l="l" t="t" r="r" b="b"/>
            <a:pathLst>
              <a:path w="152400" h="385445">
                <a:moveTo>
                  <a:pt x="116752" y="384127"/>
                </a:moveTo>
                <a:lnTo>
                  <a:pt x="115595" y="384587"/>
                </a:lnTo>
                <a:lnTo>
                  <a:pt x="115824" y="384733"/>
                </a:lnTo>
                <a:lnTo>
                  <a:pt x="117055" y="385330"/>
                </a:lnTo>
                <a:lnTo>
                  <a:pt x="119468" y="385444"/>
                </a:lnTo>
                <a:lnTo>
                  <a:pt x="121386" y="384632"/>
                </a:lnTo>
                <a:lnTo>
                  <a:pt x="121519" y="384416"/>
                </a:lnTo>
                <a:lnTo>
                  <a:pt x="119430" y="384416"/>
                </a:lnTo>
                <a:lnTo>
                  <a:pt x="118376" y="384378"/>
                </a:lnTo>
                <a:lnTo>
                  <a:pt x="117182" y="384365"/>
                </a:lnTo>
                <a:lnTo>
                  <a:pt x="116752" y="384127"/>
                </a:lnTo>
                <a:close/>
              </a:path>
              <a:path w="152400" h="385445">
                <a:moveTo>
                  <a:pt x="115029" y="384225"/>
                </a:moveTo>
                <a:lnTo>
                  <a:pt x="115227" y="384733"/>
                </a:lnTo>
                <a:lnTo>
                  <a:pt x="115595" y="384587"/>
                </a:lnTo>
                <a:lnTo>
                  <a:pt x="115029" y="384225"/>
                </a:lnTo>
                <a:close/>
              </a:path>
              <a:path w="152400" h="385445">
                <a:moveTo>
                  <a:pt x="117309" y="375373"/>
                </a:moveTo>
                <a:lnTo>
                  <a:pt x="116014" y="375907"/>
                </a:lnTo>
                <a:lnTo>
                  <a:pt x="114249" y="377647"/>
                </a:lnTo>
                <a:lnTo>
                  <a:pt x="114087" y="378536"/>
                </a:lnTo>
                <a:lnTo>
                  <a:pt x="113969" y="378942"/>
                </a:lnTo>
                <a:lnTo>
                  <a:pt x="115595" y="384587"/>
                </a:lnTo>
                <a:lnTo>
                  <a:pt x="116752" y="384127"/>
                </a:lnTo>
                <a:lnTo>
                  <a:pt x="115989" y="383705"/>
                </a:lnTo>
                <a:lnTo>
                  <a:pt x="115149" y="383120"/>
                </a:lnTo>
                <a:lnTo>
                  <a:pt x="114985" y="382816"/>
                </a:lnTo>
                <a:lnTo>
                  <a:pt x="114761" y="382523"/>
                </a:lnTo>
                <a:lnTo>
                  <a:pt x="114295" y="381634"/>
                </a:lnTo>
                <a:lnTo>
                  <a:pt x="114197" y="381266"/>
                </a:lnTo>
                <a:lnTo>
                  <a:pt x="114177" y="379183"/>
                </a:lnTo>
                <a:lnTo>
                  <a:pt x="114846" y="378180"/>
                </a:lnTo>
                <a:lnTo>
                  <a:pt x="115557" y="377024"/>
                </a:lnTo>
                <a:lnTo>
                  <a:pt x="117335" y="376288"/>
                </a:lnTo>
                <a:lnTo>
                  <a:pt x="119319" y="376288"/>
                </a:lnTo>
                <a:lnTo>
                  <a:pt x="118261" y="375395"/>
                </a:lnTo>
                <a:lnTo>
                  <a:pt x="117309" y="375373"/>
                </a:lnTo>
                <a:close/>
              </a:path>
              <a:path w="152400" h="385445">
                <a:moveTo>
                  <a:pt x="120790" y="382523"/>
                </a:moveTo>
                <a:lnTo>
                  <a:pt x="118376" y="383482"/>
                </a:lnTo>
                <a:lnTo>
                  <a:pt x="118376" y="384378"/>
                </a:lnTo>
                <a:lnTo>
                  <a:pt x="119430" y="384416"/>
                </a:lnTo>
                <a:lnTo>
                  <a:pt x="120713" y="383882"/>
                </a:lnTo>
                <a:lnTo>
                  <a:pt x="121411" y="383197"/>
                </a:lnTo>
                <a:lnTo>
                  <a:pt x="120790" y="382523"/>
                </a:lnTo>
                <a:close/>
              </a:path>
              <a:path w="152400" h="385445">
                <a:moveTo>
                  <a:pt x="123029" y="381634"/>
                </a:moveTo>
                <a:lnTo>
                  <a:pt x="122254" y="381941"/>
                </a:lnTo>
                <a:lnTo>
                  <a:pt x="121411" y="383197"/>
                </a:lnTo>
                <a:lnTo>
                  <a:pt x="120713" y="383882"/>
                </a:lnTo>
                <a:lnTo>
                  <a:pt x="119430" y="384416"/>
                </a:lnTo>
                <a:lnTo>
                  <a:pt x="121519" y="384416"/>
                </a:lnTo>
                <a:lnTo>
                  <a:pt x="122394" y="383031"/>
                </a:lnTo>
                <a:lnTo>
                  <a:pt x="122938" y="382231"/>
                </a:lnTo>
                <a:lnTo>
                  <a:pt x="123029" y="381634"/>
                </a:lnTo>
                <a:close/>
              </a:path>
              <a:path w="152400" h="385445">
                <a:moveTo>
                  <a:pt x="118376" y="383482"/>
                </a:moveTo>
                <a:lnTo>
                  <a:pt x="116752" y="384127"/>
                </a:lnTo>
                <a:lnTo>
                  <a:pt x="117182" y="384365"/>
                </a:lnTo>
                <a:lnTo>
                  <a:pt x="118376" y="384378"/>
                </a:lnTo>
                <a:lnTo>
                  <a:pt x="118376" y="383482"/>
                </a:lnTo>
                <a:close/>
              </a:path>
              <a:path w="152400" h="385445">
                <a:moveTo>
                  <a:pt x="149098" y="0"/>
                </a:moveTo>
                <a:lnTo>
                  <a:pt x="102076" y="24542"/>
                </a:lnTo>
                <a:lnTo>
                  <a:pt x="60981" y="55163"/>
                </a:lnTo>
                <a:lnTo>
                  <a:pt x="23558" y="98272"/>
                </a:lnTo>
                <a:lnTo>
                  <a:pt x="6502" y="134104"/>
                </a:lnTo>
                <a:lnTo>
                  <a:pt x="0" y="175564"/>
                </a:lnTo>
                <a:lnTo>
                  <a:pt x="2182" y="200325"/>
                </a:lnTo>
                <a:lnTo>
                  <a:pt x="21174" y="254303"/>
                </a:lnTo>
                <a:lnTo>
                  <a:pt x="60131" y="313490"/>
                </a:lnTo>
                <a:lnTo>
                  <a:pt x="89999" y="354560"/>
                </a:lnTo>
                <a:lnTo>
                  <a:pt x="114495" y="383882"/>
                </a:lnTo>
                <a:lnTo>
                  <a:pt x="115029" y="384225"/>
                </a:lnTo>
                <a:lnTo>
                  <a:pt x="114288" y="382231"/>
                </a:lnTo>
                <a:lnTo>
                  <a:pt x="114033" y="381266"/>
                </a:lnTo>
                <a:lnTo>
                  <a:pt x="113913" y="380311"/>
                </a:lnTo>
                <a:lnTo>
                  <a:pt x="113969" y="378942"/>
                </a:lnTo>
                <a:lnTo>
                  <a:pt x="114087" y="378536"/>
                </a:lnTo>
                <a:lnTo>
                  <a:pt x="114249" y="377647"/>
                </a:lnTo>
                <a:lnTo>
                  <a:pt x="116014" y="375907"/>
                </a:lnTo>
                <a:lnTo>
                  <a:pt x="117309" y="375373"/>
                </a:lnTo>
                <a:lnTo>
                  <a:pt x="118243" y="375373"/>
                </a:lnTo>
                <a:lnTo>
                  <a:pt x="115684" y="372465"/>
                </a:lnTo>
                <a:lnTo>
                  <a:pt x="73995" y="317473"/>
                </a:lnTo>
                <a:lnTo>
                  <a:pt x="46354" y="278333"/>
                </a:lnTo>
                <a:lnTo>
                  <a:pt x="17546" y="223634"/>
                </a:lnTo>
                <a:lnTo>
                  <a:pt x="8978" y="175564"/>
                </a:lnTo>
                <a:lnTo>
                  <a:pt x="10567" y="155560"/>
                </a:lnTo>
                <a:lnTo>
                  <a:pt x="31127" y="103111"/>
                </a:lnTo>
                <a:lnTo>
                  <a:pt x="66971" y="61861"/>
                </a:lnTo>
                <a:lnTo>
                  <a:pt x="106845" y="32156"/>
                </a:lnTo>
                <a:lnTo>
                  <a:pt x="143306" y="12280"/>
                </a:lnTo>
                <a:lnTo>
                  <a:pt x="152374" y="8356"/>
                </a:lnTo>
                <a:lnTo>
                  <a:pt x="149098" y="0"/>
                </a:lnTo>
                <a:close/>
              </a:path>
              <a:path w="152400" h="385445">
                <a:moveTo>
                  <a:pt x="118048" y="380429"/>
                </a:moveTo>
                <a:lnTo>
                  <a:pt x="115989" y="383705"/>
                </a:lnTo>
                <a:lnTo>
                  <a:pt x="116752" y="384127"/>
                </a:lnTo>
                <a:lnTo>
                  <a:pt x="118376" y="383482"/>
                </a:lnTo>
                <a:lnTo>
                  <a:pt x="118300" y="380606"/>
                </a:lnTo>
                <a:lnTo>
                  <a:pt x="118048" y="380429"/>
                </a:lnTo>
                <a:close/>
              </a:path>
              <a:path w="152400" h="385445">
                <a:moveTo>
                  <a:pt x="118028" y="380415"/>
                </a:moveTo>
                <a:lnTo>
                  <a:pt x="117724" y="380428"/>
                </a:lnTo>
                <a:lnTo>
                  <a:pt x="114795" y="382587"/>
                </a:lnTo>
                <a:lnTo>
                  <a:pt x="114985" y="382816"/>
                </a:lnTo>
                <a:lnTo>
                  <a:pt x="115149" y="383120"/>
                </a:lnTo>
                <a:lnTo>
                  <a:pt x="115989" y="383705"/>
                </a:lnTo>
                <a:lnTo>
                  <a:pt x="117935" y="380606"/>
                </a:lnTo>
                <a:lnTo>
                  <a:pt x="118028" y="380415"/>
                </a:lnTo>
                <a:close/>
              </a:path>
              <a:path w="152400" h="385445">
                <a:moveTo>
                  <a:pt x="118376" y="379907"/>
                </a:moveTo>
                <a:lnTo>
                  <a:pt x="118376" y="383482"/>
                </a:lnTo>
                <a:lnTo>
                  <a:pt x="120790" y="382523"/>
                </a:lnTo>
                <a:lnTo>
                  <a:pt x="118376" y="379907"/>
                </a:lnTo>
                <a:close/>
              </a:path>
              <a:path w="152400" h="385445">
                <a:moveTo>
                  <a:pt x="122254" y="381941"/>
                </a:moveTo>
                <a:lnTo>
                  <a:pt x="120790" y="382523"/>
                </a:lnTo>
                <a:lnTo>
                  <a:pt x="121411" y="383197"/>
                </a:lnTo>
                <a:lnTo>
                  <a:pt x="122254" y="381941"/>
                </a:lnTo>
                <a:close/>
              </a:path>
              <a:path w="152400" h="385445">
                <a:moveTo>
                  <a:pt x="117739" y="380416"/>
                </a:moveTo>
                <a:lnTo>
                  <a:pt x="114236" y="381520"/>
                </a:lnTo>
                <a:lnTo>
                  <a:pt x="114795" y="382587"/>
                </a:lnTo>
                <a:lnTo>
                  <a:pt x="117739" y="380416"/>
                </a:lnTo>
                <a:close/>
              </a:path>
              <a:path w="152400" h="385445">
                <a:moveTo>
                  <a:pt x="118465" y="379945"/>
                </a:moveTo>
                <a:lnTo>
                  <a:pt x="120790" y="382523"/>
                </a:lnTo>
                <a:lnTo>
                  <a:pt x="122254" y="381941"/>
                </a:lnTo>
                <a:lnTo>
                  <a:pt x="122461" y="381634"/>
                </a:lnTo>
                <a:lnTo>
                  <a:pt x="122476" y="381419"/>
                </a:lnTo>
                <a:lnTo>
                  <a:pt x="118465" y="379945"/>
                </a:lnTo>
                <a:close/>
              </a:path>
              <a:path w="152400" h="385445">
                <a:moveTo>
                  <a:pt x="122758" y="379183"/>
                </a:moveTo>
                <a:lnTo>
                  <a:pt x="122864" y="380606"/>
                </a:lnTo>
                <a:lnTo>
                  <a:pt x="122580" y="381457"/>
                </a:lnTo>
                <a:lnTo>
                  <a:pt x="122254" y="381941"/>
                </a:lnTo>
                <a:lnTo>
                  <a:pt x="123029" y="381634"/>
                </a:lnTo>
                <a:lnTo>
                  <a:pt x="122948" y="379780"/>
                </a:lnTo>
                <a:lnTo>
                  <a:pt x="122758" y="379183"/>
                </a:lnTo>
                <a:close/>
              </a:path>
              <a:path w="152400" h="385445">
                <a:moveTo>
                  <a:pt x="123045" y="380035"/>
                </a:moveTo>
                <a:lnTo>
                  <a:pt x="123029" y="381634"/>
                </a:lnTo>
                <a:lnTo>
                  <a:pt x="123475" y="381457"/>
                </a:lnTo>
                <a:lnTo>
                  <a:pt x="123513" y="381266"/>
                </a:lnTo>
                <a:lnTo>
                  <a:pt x="123045" y="380035"/>
                </a:lnTo>
                <a:close/>
              </a:path>
              <a:path w="152400" h="385445">
                <a:moveTo>
                  <a:pt x="114846" y="378180"/>
                </a:moveTo>
                <a:lnTo>
                  <a:pt x="114177" y="379183"/>
                </a:lnTo>
                <a:lnTo>
                  <a:pt x="114197" y="381266"/>
                </a:lnTo>
                <a:lnTo>
                  <a:pt x="114236" y="381520"/>
                </a:lnTo>
                <a:lnTo>
                  <a:pt x="117740" y="380415"/>
                </a:lnTo>
                <a:lnTo>
                  <a:pt x="117881" y="380312"/>
                </a:lnTo>
                <a:lnTo>
                  <a:pt x="114846" y="378180"/>
                </a:lnTo>
                <a:close/>
              </a:path>
              <a:path w="152400" h="385445">
                <a:moveTo>
                  <a:pt x="118480" y="379945"/>
                </a:moveTo>
                <a:lnTo>
                  <a:pt x="122580" y="381457"/>
                </a:lnTo>
                <a:lnTo>
                  <a:pt x="118480" y="379945"/>
                </a:lnTo>
                <a:close/>
              </a:path>
              <a:path w="152400" h="385445">
                <a:moveTo>
                  <a:pt x="119717" y="379907"/>
                </a:moveTo>
                <a:lnTo>
                  <a:pt x="118376" y="379907"/>
                </a:lnTo>
                <a:lnTo>
                  <a:pt x="122580" y="381457"/>
                </a:lnTo>
                <a:lnTo>
                  <a:pt x="122864" y="380606"/>
                </a:lnTo>
                <a:lnTo>
                  <a:pt x="122847" y="379945"/>
                </a:lnTo>
                <a:lnTo>
                  <a:pt x="119557" y="379945"/>
                </a:lnTo>
                <a:lnTo>
                  <a:pt x="119717" y="379907"/>
                </a:lnTo>
                <a:close/>
              </a:path>
              <a:path w="152400" h="385445">
                <a:moveTo>
                  <a:pt x="118300" y="380028"/>
                </a:moveTo>
                <a:lnTo>
                  <a:pt x="118173" y="380517"/>
                </a:lnTo>
                <a:lnTo>
                  <a:pt x="118300" y="380028"/>
                </a:lnTo>
                <a:close/>
              </a:path>
              <a:path w="152400" h="385445">
                <a:moveTo>
                  <a:pt x="118376" y="379907"/>
                </a:moveTo>
                <a:lnTo>
                  <a:pt x="118300" y="380606"/>
                </a:lnTo>
                <a:lnTo>
                  <a:pt x="118376" y="379907"/>
                </a:lnTo>
                <a:close/>
              </a:path>
              <a:path w="152400" h="385445">
                <a:moveTo>
                  <a:pt x="118048" y="380429"/>
                </a:moveTo>
                <a:close/>
              </a:path>
              <a:path w="152400" h="385445">
                <a:moveTo>
                  <a:pt x="117881" y="380311"/>
                </a:moveTo>
                <a:lnTo>
                  <a:pt x="118046" y="380428"/>
                </a:lnTo>
                <a:lnTo>
                  <a:pt x="117881" y="380311"/>
                </a:lnTo>
                <a:close/>
              </a:path>
              <a:path w="152400" h="385445">
                <a:moveTo>
                  <a:pt x="118300" y="380002"/>
                </a:moveTo>
                <a:lnTo>
                  <a:pt x="117881" y="380311"/>
                </a:lnTo>
                <a:lnTo>
                  <a:pt x="118046" y="380428"/>
                </a:lnTo>
                <a:lnTo>
                  <a:pt x="118300" y="380002"/>
                </a:lnTo>
                <a:close/>
              </a:path>
              <a:path w="152400" h="385445">
                <a:moveTo>
                  <a:pt x="117881" y="380312"/>
                </a:moveTo>
                <a:lnTo>
                  <a:pt x="117739" y="380416"/>
                </a:lnTo>
                <a:lnTo>
                  <a:pt x="118028" y="380415"/>
                </a:lnTo>
                <a:lnTo>
                  <a:pt x="117881" y="380312"/>
                </a:lnTo>
                <a:close/>
              </a:path>
              <a:path w="152400" h="385445">
                <a:moveTo>
                  <a:pt x="117335" y="376288"/>
                </a:moveTo>
                <a:lnTo>
                  <a:pt x="115557" y="377024"/>
                </a:lnTo>
                <a:lnTo>
                  <a:pt x="114846" y="378180"/>
                </a:lnTo>
                <a:lnTo>
                  <a:pt x="117881" y="380311"/>
                </a:lnTo>
                <a:lnTo>
                  <a:pt x="118255" y="380035"/>
                </a:lnTo>
                <a:lnTo>
                  <a:pt x="118300" y="376377"/>
                </a:lnTo>
                <a:lnTo>
                  <a:pt x="117335" y="376288"/>
                </a:lnTo>
                <a:close/>
              </a:path>
              <a:path w="152400" h="385445">
                <a:moveTo>
                  <a:pt x="122923" y="379183"/>
                </a:moveTo>
                <a:lnTo>
                  <a:pt x="122758" y="379183"/>
                </a:lnTo>
                <a:lnTo>
                  <a:pt x="123045" y="380035"/>
                </a:lnTo>
                <a:lnTo>
                  <a:pt x="122923" y="379183"/>
                </a:lnTo>
                <a:close/>
              </a:path>
              <a:path w="152400" h="385445">
                <a:moveTo>
                  <a:pt x="118325" y="379983"/>
                </a:moveTo>
                <a:close/>
              </a:path>
              <a:path w="152400" h="385445">
                <a:moveTo>
                  <a:pt x="118261" y="375395"/>
                </a:moveTo>
                <a:lnTo>
                  <a:pt x="119758" y="376656"/>
                </a:lnTo>
                <a:lnTo>
                  <a:pt x="119943" y="376834"/>
                </a:lnTo>
                <a:lnTo>
                  <a:pt x="119373" y="377710"/>
                </a:lnTo>
                <a:lnTo>
                  <a:pt x="118326" y="379780"/>
                </a:lnTo>
                <a:lnTo>
                  <a:pt x="118300" y="379983"/>
                </a:lnTo>
                <a:lnTo>
                  <a:pt x="119717" y="379907"/>
                </a:lnTo>
                <a:lnTo>
                  <a:pt x="122758" y="379183"/>
                </a:lnTo>
                <a:lnTo>
                  <a:pt x="122923" y="379183"/>
                </a:lnTo>
                <a:lnTo>
                  <a:pt x="122707" y="378536"/>
                </a:lnTo>
                <a:lnTo>
                  <a:pt x="119570" y="375424"/>
                </a:lnTo>
                <a:lnTo>
                  <a:pt x="118261" y="375395"/>
                </a:lnTo>
                <a:close/>
              </a:path>
              <a:path w="152400" h="385445">
                <a:moveTo>
                  <a:pt x="118376" y="379907"/>
                </a:moveTo>
                <a:close/>
              </a:path>
              <a:path w="152400" h="385445">
                <a:moveTo>
                  <a:pt x="122758" y="379183"/>
                </a:moveTo>
                <a:lnTo>
                  <a:pt x="119557" y="379945"/>
                </a:lnTo>
                <a:lnTo>
                  <a:pt x="122847" y="379945"/>
                </a:lnTo>
                <a:lnTo>
                  <a:pt x="122758" y="379183"/>
                </a:lnTo>
                <a:close/>
              </a:path>
              <a:path w="152400" h="385445">
                <a:moveTo>
                  <a:pt x="118300" y="376377"/>
                </a:moveTo>
                <a:lnTo>
                  <a:pt x="118300" y="379831"/>
                </a:lnTo>
                <a:lnTo>
                  <a:pt x="119373" y="377710"/>
                </a:lnTo>
                <a:lnTo>
                  <a:pt x="119842" y="376783"/>
                </a:lnTo>
                <a:lnTo>
                  <a:pt x="119697" y="376656"/>
                </a:lnTo>
                <a:lnTo>
                  <a:pt x="119303" y="376402"/>
                </a:lnTo>
                <a:lnTo>
                  <a:pt x="118300" y="376377"/>
                </a:lnTo>
                <a:close/>
              </a:path>
              <a:path w="152400" h="385445">
                <a:moveTo>
                  <a:pt x="119865" y="376739"/>
                </a:moveTo>
                <a:lnTo>
                  <a:pt x="119396" y="377666"/>
                </a:lnTo>
                <a:lnTo>
                  <a:pt x="119943" y="376834"/>
                </a:lnTo>
                <a:close/>
              </a:path>
              <a:path w="152400" h="385445">
                <a:moveTo>
                  <a:pt x="119319" y="376288"/>
                </a:moveTo>
                <a:lnTo>
                  <a:pt x="117335" y="376288"/>
                </a:lnTo>
                <a:lnTo>
                  <a:pt x="118300" y="376377"/>
                </a:lnTo>
                <a:lnTo>
                  <a:pt x="119303" y="376402"/>
                </a:lnTo>
                <a:lnTo>
                  <a:pt x="119697" y="376656"/>
                </a:lnTo>
                <a:lnTo>
                  <a:pt x="119319" y="376288"/>
                </a:lnTo>
                <a:close/>
              </a:path>
              <a:path w="152400" h="385445">
                <a:moveTo>
                  <a:pt x="118243" y="375373"/>
                </a:moveTo>
                <a:lnTo>
                  <a:pt x="117309" y="375373"/>
                </a:lnTo>
                <a:lnTo>
                  <a:pt x="118261" y="375395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8" name="object 1388"/>
          <p:cNvSpPr/>
          <p:nvPr/>
        </p:nvSpPr>
        <p:spPr>
          <a:xfrm>
            <a:off x="10948898" y="7613726"/>
            <a:ext cx="121920" cy="211454"/>
          </a:xfrm>
          <a:custGeom>
            <a:avLst/>
            <a:gdLst/>
            <a:ahLst/>
            <a:cxnLst/>
            <a:rect l="l" t="t" r="r" b="b"/>
            <a:pathLst>
              <a:path w="121920" h="211454">
                <a:moveTo>
                  <a:pt x="73405" y="0"/>
                </a:moveTo>
                <a:lnTo>
                  <a:pt x="37725" y="25368"/>
                </a:lnTo>
                <a:lnTo>
                  <a:pt x="11606" y="53573"/>
                </a:lnTo>
                <a:lnTo>
                  <a:pt x="346" y="90279"/>
                </a:lnTo>
                <a:lnTo>
                  <a:pt x="0" y="98044"/>
                </a:lnTo>
                <a:lnTo>
                  <a:pt x="1717" y="114700"/>
                </a:lnTo>
                <a:lnTo>
                  <a:pt x="28562" y="160528"/>
                </a:lnTo>
                <a:lnTo>
                  <a:pt x="65419" y="187269"/>
                </a:lnTo>
                <a:lnTo>
                  <a:pt x="118630" y="211277"/>
                </a:lnTo>
                <a:lnTo>
                  <a:pt x="121742" y="202857"/>
                </a:lnTo>
                <a:lnTo>
                  <a:pt x="93596" y="191413"/>
                </a:lnTo>
                <a:lnTo>
                  <a:pt x="69842" y="179449"/>
                </a:lnTo>
                <a:lnTo>
                  <a:pt x="34823" y="154089"/>
                </a:lnTo>
                <a:lnTo>
                  <a:pt x="10506" y="112835"/>
                </a:lnTo>
                <a:lnTo>
                  <a:pt x="8978" y="98044"/>
                </a:lnTo>
                <a:lnTo>
                  <a:pt x="9289" y="91067"/>
                </a:lnTo>
                <a:lnTo>
                  <a:pt x="23046" y="52939"/>
                </a:lnTo>
                <a:lnTo>
                  <a:pt x="52151" y="25280"/>
                </a:lnTo>
                <a:lnTo>
                  <a:pt x="77914" y="7759"/>
                </a:lnTo>
                <a:lnTo>
                  <a:pt x="73405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9" name="object 1389"/>
          <p:cNvSpPr/>
          <p:nvPr/>
        </p:nvSpPr>
        <p:spPr>
          <a:xfrm>
            <a:off x="11023041" y="7531887"/>
            <a:ext cx="18300" cy="83870"/>
          </a:xfrm>
          <a:prstGeom prst="rect">
            <a:avLst/>
          </a:prstGeom>
          <a:blipFill>
            <a:blip r:embed="rId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0" name="object 1390"/>
          <p:cNvSpPr/>
          <p:nvPr/>
        </p:nvSpPr>
        <p:spPr>
          <a:xfrm>
            <a:off x="10900029" y="7532293"/>
            <a:ext cx="152907" cy="362800"/>
          </a:xfrm>
          <a:prstGeom prst="rect">
            <a:avLst/>
          </a:prstGeom>
          <a:blipFill>
            <a:blip r:embed="rId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1" name="object 1391"/>
          <p:cNvSpPr/>
          <p:nvPr/>
        </p:nvSpPr>
        <p:spPr>
          <a:xfrm>
            <a:off x="10888306" y="7699311"/>
            <a:ext cx="81978" cy="163423"/>
          </a:xfrm>
          <a:prstGeom prst="rect">
            <a:avLst/>
          </a:prstGeom>
          <a:blipFill>
            <a:blip r:embed="rId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2" name="object 1392"/>
          <p:cNvSpPr/>
          <p:nvPr/>
        </p:nvSpPr>
        <p:spPr>
          <a:xfrm>
            <a:off x="10954702" y="7544790"/>
            <a:ext cx="42367" cy="30695"/>
          </a:xfrm>
          <a:prstGeom prst="rect">
            <a:avLst/>
          </a:prstGeom>
          <a:blipFill>
            <a:blip r:embed="rId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3" name="object 1393"/>
          <p:cNvSpPr/>
          <p:nvPr/>
        </p:nvSpPr>
        <p:spPr>
          <a:xfrm>
            <a:off x="10891049" y="7529842"/>
            <a:ext cx="162344" cy="360692"/>
          </a:xfrm>
          <a:prstGeom prst="rect">
            <a:avLst/>
          </a:prstGeom>
          <a:blipFill>
            <a:blip r:embed="rId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4" name="object 1394"/>
          <p:cNvSpPr/>
          <p:nvPr/>
        </p:nvSpPr>
        <p:spPr>
          <a:xfrm>
            <a:off x="10949317" y="7613713"/>
            <a:ext cx="74168" cy="89509"/>
          </a:xfrm>
          <a:prstGeom prst="rect">
            <a:avLst/>
          </a:prstGeom>
          <a:blipFill>
            <a:blip r:embed="rId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5" name="object 1395"/>
          <p:cNvSpPr/>
          <p:nvPr/>
        </p:nvSpPr>
        <p:spPr>
          <a:xfrm>
            <a:off x="10340123" y="7927479"/>
            <a:ext cx="97155" cy="211454"/>
          </a:xfrm>
          <a:custGeom>
            <a:avLst/>
            <a:gdLst/>
            <a:ahLst/>
            <a:cxnLst/>
            <a:rect l="l" t="t" r="r" b="b"/>
            <a:pathLst>
              <a:path w="97154" h="211454">
                <a:moveTo>
                  <a:pt x="50266" y="126"/>
                </a:moveTo>
                <a:lnTo>
                  <a:pt x="47751" y="1866"/>
                </a:lnTo>
                <a:lnTo>
                  <a:pt x="46990" y="2819"/>
                </a:lnTo>
                <a:lnTo>
                  <a:pt x="46596" y="3822"/>
                </a:lnTo>
                <a:lnTo>
                  <a:pt x="46164" y="4813"/>
                </a:lnTo>
                <a:lnTo>
                  <a:pt x="63998" y="47997"/>
                </a:lnTo>
                <a:lnTo>
                  <a:pt x="75387" y="69126"/>
                </a:lnTo>
                <a:lnTo>
                  <a:pt x="81032" y="80840"/>
                </a:lnTo>
                <a:lnTo>
                  <a:pt x="84858" y="91881"/>
                </a:lnTo>
                <a:lnTo>
                  <a:pt x="87031" y="102269"/>
                </a:lnTo>
                <a:lnTo>
                  <a:pt x="87718" y="112026"/>
                </a:lnTo>
                <a:lnTo>
                  <a:pt x="86763" y="123194"/>
                </a:lnTo>
                <a:lnTo>
                  <a:pt x="64198" y="164091"/>
                </a:lnTo>
                <a:lnTo>
                  <a:pt x="27990" y="190309"/>
                </a:lnTo>
                <a:lnTo>
                  <a:pt x="0" y="202603"/>
                </a:lnTo>
                <a:lnTo>
                  <a:pt x="2717" y="211162"/>
                </a:lnTo>
                <a:lnTo>
                  <a:pt x="49314" y="187896"/>
                </a:lnTo>
                <a:lnTo>
                  <a:pt x="81673" y="157276"/>
                </a:lnTo>
                <a:lnTo>
                  <a:pt x="96697" y="112026"/>
                </a:lnTo>
                <a:lnTo>
                  <a:pt x="95927" y="101027"/>
                </a:lnTo>
                <a:lnTo>
                  <a:pt x="93513" y="89485"/>
                </a:lnTo>
                <a:lnTo>
                  <a:pt x="89332" y="77413"/>
                </a:lnTo>
                <a:lnTo>
                  <a:pt x="83261" y="64820"/>
                </a:lnTo>
                <a:lnTo>
                  <a:pt x="75321" y="50173"/>
                </a:lnTo>
                <a:lnTo>
                  <a:pt x="68932" y="38063"/>
                </a:lnTo>
                <a:lnTo>
                  <a:pt x="55994" y="10452"/>
                </a:lnTo>
                <a:lnTo>
                  <a:pt x="55441" y="8915"/>
                </a:lnTo>
                <a:lnTo>
                  <a:pt x="53149" y="8915"/>
                </a:lnTo>
                <a:lnTo>
                  <a:pt x="52456" y="6680"/>
                </a:lnTo>
                <a:lnTo>
                  <a:pt x="52260" y="6349"/>
                </a:lnTo>
                <a:lnTo>
                  <a:pt x="57849" y="6349"/>
                </a:lnTo>
                <a:lnTo>
                  <a:pt x="58737" y="4394"/>
                </a:lnTo>
                <a:lnTo>
                  <a:pt x="58817" y="3822"/>
                </a:lnTo>
                <a:lnTo>
                  <a:pt x="58858" y="2882"/>
                </a:lnTo>
                <a:lnTo>
                  <a:pt x="52844" y="2882"/>
                </a:lnTo>
                <a:lnTo>
                  <a:pt x="51901" y="2489"/>
                </a:lnTo>
                <a:lnTo>
                  <a:pt x="49898" y="2489"/>
                </a:lnTo>
                <a:lnTo>
                  <a:pt x="50076" y="1727"/>
                </a:lnTo>
                <a:lnTo>
                  <a:pt x="50380" y="838"/>
                </a:lnTo>
                <a:lnTo>
                  <a:pt x="51423" y="139"/>
                </a:lnTo>
                <a:lnTo>
                  <a:pt x="50266" y="126"/>
                </a:lnTo>
                <a:close/>
              </a:path>
              <a:path w="97154" h="211454">
                <a:moveTo>
                  <a:pt x="52450" y="6680"/>
                </a:moveTo>
                <a:lnTo>
                  <a:pt x="53149" y="8915"/>
                </a:lnTo>
                <a:lnTo>
                  <a:pt x="53644" y="8686"/>
                </a:lnTo>
                <a:lnTo>
                  <a:pt x="52450" y="6680"/>
                </a:lnTo>
                <a:close/>
              </a:path>
              <a:path w="97154" h="211454">
                <a:moveTo>
                  <a:pt x="55016" y="6781"/>
                </a:moveTo>
                <a:lnTo>
                  <a:pt x="53644" y="8686"/>
                </a:lnTo>
                <a:lnTo>
                  <a:pt x="53149" y="8915"/>
                </a:lnTo>
                <a:lnTo>
                  <a:pt x="54406" y="8877"/>
                </a:lnTo>
                <a:lnTo>
                  <a:pt x="55247" y="8376"/>
                </a:lnTo>
                <a:lnTo>
                  <a:pt x="55181" y="8191"/>
                </a:lnTo>
                <a:lnTo>
                  <a:pt x="55073" y="7378"/>
                </a:lnTo>
                <a:lnTo>
                  <a:pt x="55016" y="6781"/>
                </a:lnTo>
                <a:close/>
              </a:path>
              <a:path w="97154" h="211454">
                <a:moveTo>
                  <a:pt x="55247" y="8376"/>
                </a:moveTo>
                <a:lnTo>
                  <a:pt x="54406" y="8877"/>
                </a:lnTo>
                <a:lnTo>
                  <a:pt x="53149" y="8915"/>
                </a:lnTo>
                <a:lnTo>
                  <a:pt x="55441" y="8915"/>
                </a:lnTo>
                <a:lnTo>
                  <a:pt x="55247" y="8376"/>
                </a:lnTo>
                <a:close/>
              </a:path>
              <a:path w="97154" h="211454">
                <a:moveTo>
                  <a:pt x="52456" y="6680"/>
                </a:moveTo>
                <a:lnTo>
                  <a:pt x="53644" y="8686"/>
                </a:lnTo>
                <a:lnTo>
                  <a:pt x="52456" y="6680"/>
                </a:lnTo>
                <a:close/>
              </a:path>
              <a:path w="97154" h="211454">
                <a:moveTo>
                  <a:pt x="52260" y="6349"/>
                </a:moveTo>
                <a:lnTo>
                  <a:pt x="53644" y="8686"/>
                </a:lnTo>
                <a:lnTo>
                  <a:pt x="55016" y="6781"/>
                </a:lnTo>
                <a:lnTo>
                  <a:pt x="54508" y="6705"/>
                </a:lnTo>
                <a:lnTo>
                  <a:pt x="52260" y="6349"/>
                </a:lnTo>
                <a:close/>
              </a:path>
              <a:path w="97154" h="211454">
                <a:moveTo>
                  <a:pt x="57566" y="6705"/>
                </a:moveTo>
                <a:lnTo>
                  <a:pt x="55029" y="6705"/>
                </a:lnTo>
                <a:lnTo>
                  <a:pt x="55073" y="7378"/>
                </a:lnTo>
                <a:lnTo>
                  <a:pt x="55181" y="8191"/>
                </a:lnTo>
                <a:lnTo>
                  <a:pt x="55247" y="8376"/>
                </a:lnTo>
                <a:lnTo>
                  <a:pt x="56921" y="7378"/>
                </a:lnTo>
                <a:lnTo>
                  <a:pt x="57566" y="6705"/>
                </a:lnTo>
                <a:close/>
              </a:path>
              <a:path w="97154" h="211454">
                <a:moveTo>
                  <a:pt x="54530" y="6705"/>
                </a:moveTo>
                <a:lnTo>
                  <a:pt x="55016" y="6781"/>
                </a:lnTo>
                <a:lnTo>
                  <a:pt x="54530" y="6705"/>
                </a:lnTo>
                <a:close/>
              </a:path>
              <a:path w="97154" h="211454">
                <a:moveTo>
                  <a:pt x="57849" y="6349"/>
                </a:moveTo>
                <a:lnTo>
                  <a:pt x="52260" y="6349"/>
                </a:lnTo>
                <a:lnTo>
                  <a:pt x="55016" y="6781"/>
                </a:lnTo>
                <a:lnTo>
                  <a:pt x="57566" y="6705"/>
                </a:lnTo>
                <a:lnTo>
                  <a:pt x="57797" y="6464"/>
                </a:lnTo>
                <a:close/>
              </a:path>
              <a:path w="97154" h="211454">
                <a:moveTo>
                  <a:pt x="52539" y="2039"/>
                </a:moveTo>
                <a:lnTo>
                  <a:pt x="51199" y="2196"/>
                </a:lnTo>
                <a:lnTo>
                  <a:pt x="52844" y="2882"/>
                </a:lnTo>
                <a:lnTo>
                  <a:pt x="52539" y="2039"/>
                </a:lnTo>
                <a:close/>
              </a:path>
              <a:path w="97154" h="211454">
                <a:moveTo>
                  <a:pt x="58800" y="1308"/>
                </a:moveTo>
                <a:lnTo>
                  <a:pt x="52539" y="2039"/>
                </a:lnTo>
                <a:lnTo>
                  <a:pt x="52844" y="2882"/>
                </a:lnTo>
                <a:lnTo>
                  <a:pt x="58858" y="2882"/>
                </a:lnTo>
                <a:lnTo>
                  <a:pt x="58800" y="1308"/>
                </a:lnTo>
                <a:close/>
              </a:path>
              <a:path w="97154" h="211454">
                <a:moveTo>
                  <a:pt x="51182" y="2198"/>
                </a:moveTo>
                <a:lnTo>
                  <a:pt x="49932" y="2344"/>
                </a:lnTo>
                <a:lnTo>
                  <a:pt x="49898" y="2489"/>
                </a:lnTo>
                <a:lnTo>
                  <a:pt x="51866" y="2489"/>
                </a:lnTo>
                <a:lnTo>
                  <a:pt x="51182" y="2198"/>
                </a:lnTo>
                <a:close/>
              </a:path>
              <a:path w="97154" h="211454">
                <a:moveTo>
                  <a:pt x="51199" y="2196"/>
                </a:moveTo>
                <a:lnTo>
                  <a:pt x="51866" y="2489"/>
                </a:lnTo>
                <a:lnTo>
                  <a:pt x="51199" y="2196"/>
                </a:lnTo>
                <a:close/>
              </a:path>
              <a:path w="97154" h="211454">
                <a:moveTo>
                  <a:pt x="50076" y="1727"/>
                </a:moveTo>
                <a:lnTo>
                  <a:pt x="49932" y="2344"/>
                </a:lnTo>
                <a:lnTo>
                  <a:pt x="51182" y="2198"/>
                </a:lnTo>
                <a:lnTo>
                  <a:pt x="50076" y="1727"/>
                </a:lnTo>
                <a:close/>
              </a:path>
              <a:path w="97154" h="211454">
                <a:moveTo>
                  <a:pt x="51816" y="38"/>
                </a:moveTo>
                <a:lnTo>
                  <a:pt x="51485" y="139"/>
                </a:lnTo>
                <a:lnTo>
                  <a:pt x="50380" y="838"/>
                </a:lnTo>
                <a:lnTo>
                  <a:pt x="50076" y="1727"/>
                </a:lnTo>
                <a:lnTo>
                  <a:pt x="51199" y="2196"/>
                </a:lnTo>
                <a:lnTo>
                  <a:pt x="52539" y="2039"/>
                </a:lnTo>
                <a:lnTo>
                  <a:pt x="51816" y="38"/>
                </a:lnTo>
                <a:close/>
              </a:path>
              <a:path w="97154" h="211454">
                <a:moveTo>
                  <a:pt x="51930" y="0"/>
                </a:moveTo>
                <a:lnTo>
                  <a:pt x="51852" y="139"/>
                </a:lnTo>
                <a:lnTo>
                  <a:pt x="52349" y="1511"/>
                </a:lnTo>
                <a:lnTo>
                  <a:pt x="51930" y="0"/>
                </a:lnTo>
                <a:close/>
              </a:path>
              <a:path w="97154" h="211454">
                <a:moveTo>
                  <a:pt x="51423" y="139"/>
                </a:moveTo>
                <a:close/>
              </a:path>
              <a:path w="97154" h="211454">
                <a:moveTo>
                  <a:pt x="51806" y="38"/>
                </a:moveTo>
                <a:lnTo>
                  <a:pt x="51536" y="63"/>
                </a:lnTo>
                <a:lnTo>
                  <a:pt x="51806" y="38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6" name="object 1396"/>
          <p:cNvSpPr/>
          <p:nvPr/>
        </p:nvSpPr>
        <p:spPr>
          <a:xfrm>
            <a:off x="10338066" y="7966430"/>
            <a:ext cx="67945" cy="127635"/>
          </a:xfrm>
          <a:custGeom>
            <a:avLst/>
            <a:gdLst/>
            <a:ahLst/>
            <a:cxnLst/>
            <a:rect l="l" t="t" r="r" b="b"/>
            <a:pathLst>
              <a:path w="67945" h="127634">
                <a:moveTo>
                  <a:pt x="850" y="118567"/>
                </a:moveTo>
                <a:lnTo>
                  <a:pt x="0" y="127507"/>
                </a:lnTo>
                <a:lnTo>
                  <a:pt x="6184" y="127596"/>
                </a:lnTo>
                <a:lnTo>
                  <a:pt x="14668" y="127012"/>
                </a:lnTo>
                <a:lnTo>
                  <a:pt x="24930" y="122720"/>
                </a:lnTo>
                <a:lnTo>
                  <a:pt x="32892" y="118759"/>
                </a:lnTo>
                <a:lnTo>
                  <a:pt x="33100" y="118617"/>
                </a:lnTo>
                <a:lnTo>
                  <a:pt x="5295" y="118617"/>
                </a:lnTo>
                <a:lnTo>
                  <a:pt x="850" y="118567"/>
                </a:lnTo>
                <a:close/>
              </a:path>
              <a:path w="67945" h="127634">
                <a:moveTo>
                  <a:pt x="19697" y="0"/>
                </a:moveTo>
                <a:lnTo>
                  <a:pt x="14528" y="7340"/>
                </a:lnTo>
                <a:lnTo>
                  <a:pt x="25143" y="15314"/>
                </a:lnTo>
                <a:lnTo>
                  <a:pt x="34267" y="23210"/>
                </a:lnTo>
                <a:lnTo>
                  <a:pt x="58051" y="60336"/>
                </a:lnTo>
                <a:lnTo>
                  <a:pt x="58686" y="67132"/>
                </a:lnTo>
                <a:lnTo>
                  <a:pt x="58686" y="75095"/>
                </a:lnTo>
                <a:lnTo>
                  <a:pt x="35682" y="106044"/>
                </a:lnTo>
                <a:lnTo>
                  <a:pt x="5295" y="118617"/>
                </a:lnTo>
                <a:lnTo>
                  <a:pt x="33100" y="118617"/>
                </a:lnTo>
                <a:lnTo>
                  <a:pt x="62036" y="88942"/>
                </a:lnTo>
                <a:lnTo>
                  <a:pt x="67665" y="67132"/>
                </a:lnTo>
                <a:lnTo>
                  <a:pt x="66875" y="58693"/>
                </a:lnTo>
                <a:lnTo>
                  <a:pt x="48594" y="25004"/>
                </a:lnTo>
                <a:lnTo>
                  <a:pt x="30763" y="8320"/>
                </a:lnTo>
                <a:lnTo>
                  <a:pt x="19697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7" name="object 1397"/>
          <p:cNvSpPr/>
          <p:nvPr/>
        </p:nvSpPr>
        <p:spPr>
          <a:xfrm>
            <a:off x="10107117" y="8025714"/>
            <a:ext cx="235744" cy="131165"/>
          </a:xfrm>
          <a:prstGeom prst="rect">
            <a:avLst/>
          </a:prstGeom>
          <a:blipFill>
            <a:blip r:embed="rId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8" name="object 1398"/>
          <p:cNvSpPr/>
          <p:nvPr/>
        </p:nvSpPr>
        <p:spPr>
          <a:xfrm>
            <a:off x="10335882" y="7935912"/>
            <a:ext cx="93370" cy="204444"/>
          </a:xfrm>
          <a:prstGeom prst="rect">
            <a:avLst/>
          </a:prstGeom>
          <a:blipFill>
            <a:blip r:embed="rId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9" name="object 1399"/>
          <p:cNvSpPr/>
          <p:nvPr/>
        </p:nvSpPr>
        <p:spPr>
          <a:xfrm>
            <a:off x="10338066" y="7970735"/>
            <a:ext cx="67665" cy="123291"/>
          </a:xfrm>
          <a:prstGeom prst="rect">
            <a:avLst/>
          </a:prstGeom>
          <a:blipFill>
            <a:blip r:embed="rId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0" name="object 1400"/>
          <p:cNvSpPr/>
          <p:nvPr/>
        </p:nvSpPr>
        <p:spPr>
          <a:xfrm>
            <a:off x="10410993" y="7822120"/>
            <a:ext cx="187854" cy="137236"/>
          </a:xfrm>
          <a:prstGeom prst="rect">
            <a:avLst/>
          </a:prstGeom>
          <a:blipFill>
            <a:blip r:embed="rId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1" name="object 1401"/>
          <p:cNvSpPr/>
          <p:nvPr/>
        </p:nvSpPr>
        <p:spPr>
          <a:xfrm>
            <a:off x="10419512" y="7870990"/>
            <a:ext cx="175793" cy="80187"/>
          </a:xfrm>
          <a:prstGeom prst="rect">
            <a:avLst/>
          </a:prstGeom>
          <a:blipFill>
            <a:blip r:embed="rId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2" name="object 1402"/>
          <p:cNvSpPr/>
          <p:nvPr/>
        </p:nvSpPr>
        <p:spPr>
          <a:xfrm>
            <a:off x="10446232" y="7829029"/>
            <a:ext cx="112102" cy="95592"/>
          </a:xfrm>
          <a:prstGeom prst="rect">
            <a:avLst/>
          </a:prstGeom>
          <a:blipFill>
            <a:blip r:embed="rId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3" name="object 1403"/>
          <p:cNvSpPr/>
          <p:nvPr/>
        </p:nvSpPr>
        <p:spPr>
          <a:xfrm>
            <a:off x="11345024" y="6988276"/>
            <a:ext cx="293458" cy="111899"/>
          </a:xfrm>
          <a:prstGeom prst="rect">
            <a:avLst/>
          </a:prstGeom>
          <a:blipFill>
            <a:blip r:embed="rId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4" name="object 1404"/>
          <p:cNvSpPr/>
          <p:nvPr/>
        </p:nvSpPr>
        <p:spPr>
          <a:xfrm>
            <a:off x="11421186" y="7435113"/>
            <a:ext cx="297281" cy="111836"/>
          </a:xfrm>
          <a:prstGeom prst="rect">
            <a:avLst/>
          </a:prstGeom>
          <a:blipFill>
            <a:blip r:embed="rId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5" name="object 1405"/>
          <p:cNvSpPr/>
          <p:nvPr/>
        </p:nvSpPr>
        <p:spPr>
          <a:xfrm>
            <a:off x="10654703" y="6103391"/>
            <a:ext cx="178079" cy="243370"/>
          </a:xfrm>
          <a:prstGeom prst="rect">
            <a:avLst/>
          </a:prstGeom>
          <a:blipFill>
            <a:blip r:embed="rId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6" name="object 1406"/>
          <p:cNvSpPr/>
          <p:nvPr/>
        </p:nvSpPr>
        <p:spPr>
          <a:xfrm>
            <a:off x="10270159" y="5962561"/>
            <a:ext cx="113855" cy="285610"/>
          </a:xfrm>
          <a:prstGeom prst="rect">
            <a:avLst/>
          </a:prstGeom>
          <a:blipFill>
            <a:blip r:embed="rId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7" name="object 1407"/>
          <p:cNvSpPr/>
          <p:nvPr/>
        </p:nvSpPr>
        <p:spPr>
          <a:xfrm>
            <a:off x="9708471" y="6056325"/>
            <a:ext cx="150170" cy="261734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8" name="object 1408"/>
          <p:cNvSpPr/>
          <p:nvPr/>
        </p:nvSpPr>
        <p:spPr>
          <a:xfrm>
            <a:off x="8762403" y="7182053"/>
            <a:ext cx="291541" cy="113563"/>
          </a:xfrm>
          <a:prstGeom prst="rect">
            <a:avLst/>
          </a:prstGeom>
          <a:blipFill>
            <a:blip r:embed="rId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9" name="object 1409"/>
          <p:cNvSpPr/>
          <p:nvPr/>
        </p:nvSpPr>
        <p:spPr>
          <a:xfrm>
            <a:off x="8765387" y="7514247"/>
            <a:ext cx="291541" cy="113563"/>
          </a:xfrm>
          <a:prstGeom prst="rect">
            <a:avLst/>
          </a:prstGeom>
          <a:blipFill>
            <a:blip r:embed="rId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0" name="object 1410"/>
          <p:cNvSpPr/>
          <p:nvPr/>
        </p:nvSpPr>
        <p:spPr>
          <a:xfrm>
            <a:off x="10716539" y="7629309"/>
            <a:ext cx="154241" cy="143865"/>
          </a:xfrm>
          <a:prstGeom prst="rect">
            <a:avLst/>
          </a:prstGeom>
          <a:blipFill>
            <a:blip r:embed="rId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1" name="object 1411"/>
          <p:cNvSpPr/>
          <p:nvPr/>
        </p:nvSpPr>
        <p:spPr>
          <a:xfrm>
            <a:off x="10380484" y="7306894"/>
            <a:ext cx="171983" cy="67259"/>
          </a:xfrm>
          <a:prstGeom prst="rect">
            <a:avLst/>
          </a:prstGeom>
          <a:blipFill>
            <a:blip r:embed="rId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2" name="object 1412"/>
          <p:cNvSpPr/>
          <p:nvPr/>
        </p:nvSpPr>
        <p:spPr>
          <a:xfrm>
            <a:off x="10822825" y="7416876"/>
            <a:ext cx="175971" cy="65760"/>
          </a:xfrm>
          <a:prstGeom prst="rect">
            <a:avLst/>
          </a:prstGeom>
          <a:blipFill>
            <a:blip r:embed="rId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3" name="object 1413"/>
          <p:cNvSpPr/>
          <p:nvPr/>
        </p:nvSpPr>
        <p:spPr>
          <a:xfrm>
            <a:off x="10367683" y="7493813"/>
            <a:ext cx="172110" cy="71691"/>
          </a:xfrm>
          <a:prstGeom prst="rect">
            <a:avLst/>
          </a:prstGeom>
          <a:blipFill>
            <a:blip r:embed="rId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4" name="object 1414"/>
          <p:cNvSpPr/>
          <p:nvPr/>
        </p:nvSpPr>
        <p:spPr>
          <a:xfrm>
            <a:off x="10715599" y="7233881"/>
            <a:ext cx="157911" cy="101853"/>
          </a:xfrm>
          <a:prstGeom prst="rect">
            <a:avLst/>
          </a:prstGeom>
          <a:blipFill>
            <a:blip r:embed="rId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5" name="object 1415"/>
          <p:cNvSpPr/>
          <p:nvPr/>
        </p:nvSpPr>
        <p:spPr>
          <a:xfrm>
            <a:off x="9989972" y="7463244"/>
            <a:ext cx="11493" cy="16929"/>
          </a:xfrm>
          <a:prstGeom prst="rect">
            <a:avLst/>
          </a:prstGeom>
          <a:blipFill>
            <a:blip r:embed="rId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6" name="object 1416"/>
          <p:cNvSpPr/>
          <p:nvPr/>
        </p:nvSpPr>
        <p:spPr>
          <a:xfrm>
            <a:off x="9856343" y="7208749"/>
            <a:ext cx="134886" cy="260197"/>
          </a:xfrm>
          <a:prstGeom prst="rect">
            <a:avLst/>
          </a:prstGeom>
          <a:blipFill>
            <a:blip r:embed="rId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7" name="object 1417"/>
          <p:cNvSpPr/>
          <p:nvPr/>
        </p:nvSpPr>
        <p:spPr>
          <a:xfrm>
            <a:off x="10061549" y="7573975"/>
            <a:ext cx="110705" cy="300977"/>
          </a:xfrm>
          <a:prstGeom prst="rect">
            <a:avLst/>
          </a:prstGeom>
          <a:blipFill>
            <a:blip r:embed="rId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8" name="object 1418"/>
          <p:cNvSpPr/>
          <p:nvPr/>
        </p:nvSpPr>
        <p:spPr>
          <a:xfrm>
            <a:off x="9516744" y="7329944"/>
            <a:ext cx="111810" cy="297510"/>
          </a:xfrm>
          <a:prstGeom prst="rect">
            <a:avLst/>
          </a:prstGeom>
          <a:blipFill>
            <a:blip r:embed="rId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9" name="object 1419"/>
          <p:cNvSpPr/>
          <p:nvPr/>
        </p:nvSpPr>
        <p:spPr>
          <a:xfrm>
            <a:off x="9977297" y="8517191"/>
            <a:ext cx="274269" cy="141681"/>
          </a:xfrm>
          <a:prstGeom prst="rect">
            <a:avLst/>
          </a:prstGeom>
          <a:blipFill>
            <a:blip r:embed="rId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0" name="object 1420"/>
          <p:cNvSpPr/>
          <p:nvPr/>
        </p:nvSpPr>
        <p:spPr>
          <a:xfrm>
            <a:off x="9508388" y="7995463"/>
            <a:ext cx="110312" cy="301307"/>
          </a:xfrm>
          <a:prstGeom prst="rect">
            <a:avLst/>
          </a:prstGeom>
          <a:blipFill>
            <a:blip r:embed="rId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1" name="object 1421"/>
          <p:cNvSpPr/>
          <p:nvPr/>
        </p:nvSpPr>
        <p:spPr>
          <a:xfrm>
            <a:off x="11240465" y="6727304"/>
            <a:ext cx="300837" cy="107607"/>
          </a:xfrm>
          <a:prstGeom prst="rect">
            <a:avLst/>
          </a:prstGeom>
          <a:blipFill>
            <a:blip r:embed="rId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2" name="object 1422"/>
          <p:cNvSpPr/>
          <p:nvPr/>
        </p:nvSpPr>
        <p:spPr>
          <a:xfrm>
            <a:off x="9588627" y="6342456"/>
            <a:ext cx="105092" cy="298526"/>
          </a:xfrm>
          <a:prstGeom prst="rect">
            <a:avLst/>
          </a:prstGeom>
          <a:blipFill>
            <a:blip r:embed="rId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3" name="object 1423"/>
          <p:cNvSpPr/>
          <p:nvPr/>
        </p:nvSpPr>
        <p:spPr>
          <a:xfrm>
            <a:off x="8858961" y="6797929"/>
            <a:ext cx="296646" cy="111874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4" name="object 1424"/>
          <p:cNvSpPr/>
          <p:nvPr/>
        </p:nvSpPr>
        <p:spPr>
          <a:xfrm>
            <a:off x="9488208" y="9044025"/>
            <a:ext cx="107200" cy="300545"/>
          </a:xfrm>
          <a:prstGeom prst="rect">
            <a:avLst/>
          </a:prstGeom>
          <a:blipFill>
            <a:blip r:embed="rId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5" name="object 1425"/>
          <p:cNvSpPr/>
          <p:nvPr/>
        </p:nvSpPr>
        <p:spPr>
          <a:xfrm>
            <a:off x="12783363" y="7834496"/>
            <a:ext cx="1493596" cy="1316335"/>
          </a:xfrm>
          <a:prstGeom prst="rect">
            <a:avLst/>
          </a:prstGeom>
          <a:blipFill>
            <a:blip r:embed="rId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6" name="object 1426"/>
          <p:cNvSpPr/>
          <p:nvPr/>
        </p:nvSpPr>
        <p:spPr>
          <a:xfrm>
            <a:off x="13619238" y="8021281"/>
            <a:ext cx="14490" cy="10668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7" name="object 1427"/>
          <p:cNvSpPr/>
          <p:nvPr/>
        </p:nvSpPr>
        <p:spPr>
          <a:xfrm>
            <a:off x="13574090" y="7902930"/>
            <a:ext cx="103784" cy="119545"/>
          </a:xfrm>
          <a:prstGeom prst="rect">
            <a:avLst/>
          </a:prstGeom>
          <a:blipFill>
            <a:blip r:embed="rId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8" name="object 1428"/>
          <p:cNvSpPr/>
          <p:nvPr/>
        </p:nvSpPr>
        <p:spPr>
          <a:xfrm>
            <a:off x="14003895" y="8244903"/>
            <a:ext cx="14503" cy="10668"/>
          </a:xfrm>
          <a:prstGeom prst="rect">
            <a:avLst/>
          </a:prstGeom>
          <a:blipFill>
            <a:blip r:embed="rId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9" name="object 1429"/>
          <p:cNvSpPr/>
          <p:nvPr/>
        </p:nvSpPr>
        <p:spPr>
          <a:xfrm>
            <a:off x="13958747" y="8126552"/>
            <a:ext cx="103784" cy="119545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0" name="object 1430"/>
          <p:cNvSpPr/>
          <p:nvPr/>
        </p:nvSpPr>
        <p:spPr>
          <a:xfrm>
            <a:off x="13634719" y="8422551"/>
            <a:ext cx="14503" cy="10680"/>
          </a:xfrm>
          <a:prstGeom prst="rect">
            <a:avLst/>
          </a:prstGeom>
          <a:blipFill>
            <a:blip r:embed="rId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1" name="object 1431"/>
          <p:cNvSpPr/>
          <p:nvPr/>
        </p:nvSpPr>
        <p:spPr>
          <a:xfrm>
            <a:off x="13589584" y="8304200"/>
            <a:ext cx="103771" cy="119545"/>
          </a:xfrm>
          <a:prstGeom prst="rect">
            <a:avLst/>
          </a:prstGeom>
          <a:blipFill>
            <a:blip r:embed="rId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2" name="object 1432"/>
          <p:cNvSpPr/>
          <p:nvPr/>
        </p:nvSpPr>
        <p:spPr>
          <a:xfrm>
            <a:off x="13711834" y="8669273"/>
            <a:ext cx="14490" cy="10680"/>
          </a:xfrm>
          <a:prstGeom prst="rect">
            <a:avLst/>
          </a:prstGeom>
          <a:blipFill>
            <a:blip r:embed="rId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3" name="object 1433"/>
          <p:cNvSpPr/>
          <p:nvPr/>
        </p:nvSpPr>
        <p:spPr>
          <a:xfrm>
            <a:off x="13666685" y="8550923"/>
            <a:ext cx="103771" cy="119557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4" name="object 1434"/>
          <p:cNvSpPr/>
          <p:nvPr/>
        </p:nvSpPr>
        <p:spPr>
          <a:xfrm>
            <a:off x="13915288" y="8715019"/>
            <a:ext cx="14503" cy="10668"/>
          </a:xfrm>
          <a:prstGeom prst="rect">
            <a:avLst/>
          </a:prstGeom>
          <a:blipFill>
            <a:blip r:embed="rId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5" name="object 1435"/>
          <p:cNvSpPr/>
          <p:nvPr/>
        </p:nvSpPr>
        <p:spPr>
          <a:xfrm>
            <a:off x="13870139" y="8596668"/>
            <a:ext cx="103784" cy="119545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6" name="object 1436"/>
          <p:cNvSpPr/>
          <p:nvPr/>
        </p:nvSpPr>
        <p:spPr>
          <a:xfrm>
            <a:off x="13603248" y="8798611"/>
            <a:ext cx="14490" cy="10668"/>
          </a:xfrm>
          <a:prstGeom prst="rect">
            <a:avLst/>
          </a:prstGeom>
          <a:blipFill>
            <a:blip r:embed="rId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7" name="object 1437"/>
          <p:cNvSpPr/>
          <p:nvPr/>
        </p:nvSpPr>
        <p:spPr>
          <a:xfrm>
            <a:off x="13558088" y="8680246"/>
            <a:ext cx="103784" cy="119545"/>
          </a:xfrm>
          <a:prstGeom prst="rect">
            <a:avLst/>
          </a:prstGeom>
          <a:blipFill>
            <a:blip r:embed="rId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8" name="object 1438"/>
          <p:cNvSpPr/>
          <p:nvPr/>
        </p:nvSpPr>
        <p:spPr>
          <a:xfrm>
            <a:off x="13706335" y="9041003"/>
            <a:ext cx="14490" cy="10668"/>
          </a:xfrm>
          <a:prstGeom prst="rect">
            <a:avLst/>
          </a:prstGeom>
          <a:blipFill>
            <a:blip r:embed="rId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9" name="object 1439"/>
          <p:cNvSpPr/>
          <p:nvPr/>
        </p:nvSpPr>
        <p:spPr>
          <a:xfrm>
            <a:off x="13661173" y="8922652"/>
            <a:ext cx="103784" cy="119532"/>
          </a:xfrm>
          <a:prstGeom prst="rect">
            <a:avLst/>
          </a:prstGeom>
          <a:blipFill>
            <a:blip r:embed="rId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0" name="object 1440"/>
          <p:cNvSpPr/>
          <p:nvPr/>
        </p:nvSpPr>
        <p:spPr>
          <a:xfrm>
            <a:off x="13981887" y="9040786"/>
            <a:ext cx="14490" cy="10668"/>
          </a:xfrm>
          <a:prstGeom prst="rect">
            <a:avLst/>
          </a:prstGeom>
          <a:blipFill>
            <a:blip r:embed="rId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1" name="object 1441"/>
          <p:cNvSpPr/>
          <p:nvPr/>
        </p:nvSpPr>
        <p:spPr>
          <a:xfrm>
            <a:off x="13936726" y="8922423"/>
            <a:ext cx="103784" cy="119545"/>
          </a:xfrm>
          <a:prstGeom prst="rect">
            <a:avLst/>
          </a:prstGeom>
          <a:blipFill>
            <a:blip r:embed="rId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2" name="object 1442"/>
          <p:cNvSpPr/>
          <p:nvPr/>
        </p:nvSpPr>
        <p:spPr>
          <a:xfrm>
            <a:off x="14091068" y="8718194"/>
            <a:ext cx="14503" cy="10655"/>
          </a:xfrm>
          <a:prstGeom prst="rect">
            <a:avLst/>
          </a:prstGeom>
          <a:blipFill>
            <a:blip r:embed="rId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3" name="object 1443"/>
          <p:cNvSpPr/>
          <p:nvPr/>
        </p:nvSpPr>
        <p:spPr>
          <a:xfrm>
            <a:off x="14045920" y="8599830"/>
            <a:ext cx="103784" cy="119545"/>
          </a:xfrm>
          <a:prstGeom prst="rect">
            <a:avLst/>
          </a:prstGeom>
          <a:blipFill>
            <a:blip r:embed="rId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4" name="object 1444"/>
          <p:cNvSpPr/>
          <p:nvPr/>
        </p:nvSpPr>
        <p:spPr>
          <a:xfrm>
            <a:off x="13832966" y="8082572"/>
            <a:ext cx="14503" cy="10668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5" name="object 1445"/>
          <p:cNvSpPr/>
          <p:nvPr/>
        </p:nvSpPr>
        <p:spPr>
          <a:xfrm>
            <a:off x="13787818" y="7964220"/>
            <a:ext cx="103784" cy="119545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6" name="object 1446"/>
          <p:cNvSpPr/>
          <p:nvPr/>
        </p:nvSpPr>
        <p:spPr>
          <a:xfrm>
            <a:off x="14133957" y="8085087"/>
            <a:ext cx="43815" cy="466090"/>
          </a:xfrm>
          <a:custGeom>
            <a:avLst/>
            <a:gdLst/>
            <a:ahLst/>
            <a:cxnLst/>
            <a:rect l="l" t="t" r="r" b="b"/>
            <a:pathLst>
              <a:path w="43815" h="466090">
                <a:moveTo>
                  <a:pt x="41770" y="403575"/>
                </a:moveTo>
                <a:lnTo>
                  <a:pt x="37515" y="406184"/>
                </a:lnTo>
                <a:lnTo>
                  <a:pt x="33642" y="406184"/>
                </a:lnTo>
                <a:lnTo>
                  <a:pt x="33489" y="435910"/>
                </a:lnTo>
                <a:lnTo>
                  <a:pt x="33270" y="450777"/>
                </a:lnTo>
                <a:lnTo>
                  <a:pt x="32956" y="465861"/>
                </a:lnTo>
                <a:lnTo>
                  <a:pt x="41097" y="465721"/>
                </a:lnTo>
                <a:lnTo>
                  <a:pt x="41173" y="465150"/>
                </a:lnTo>
                <a:lnTo>
                  <a:pt x="41855" y="413208"/>
                </a:lnTo>
                <a:lnTo>
                  <a:pt x="41770" y="403575"/>
                </a:lnTo>
                <a:close/>
              </a:path>
              <a:path w="43815" h="466090">
                <a:moveTo>
                  <a:pt x="43751" y="402361"/>
                </a:moveTo>
                <a:lnTo>
                  <a:pt x="41759" y="402361"/>
                </a:lnTo>
                <a:lnTo>
                  <a:pt x="41770" y="403575"/>
                </a:lnTo>
                <a:lnTo>
                  <a:pt x="43751" y="402361"/>
                </a:lnTo>
                <a:close/>
              </a:path>
              <a:path w="43815" h="466090">
                <a:moveTo>
                  <a:pt x="6845" y="0"/>
                </a:moveTo>
                <a:lnTo>
                  <a:pt x="4495" y="3073"/>
                </a:lnTo>
                <a:lnTo>
                  <a:pt x="2209" y="6223"/>
                </a:lnTo>
                <a:lnTo>
                  <a:pt x="0" y="9410"/>
                </a:lnTo>
                <a:lnTo>
                  <a:pt x="7724" y="58199"/>
                </a:lnTo>
                <a:lnTo>
                  <a:pt x="14454" y="107108"/>
                </a:lnTo>
                <a:lnTo>
                  <a:pt x="20183" y="156123"/>
                </a:lnTo>
                <a:lnTo>
                  <a:pt x="24907" y="205233"/>
                </a:lnTo>
                <a:lnTo>
                  <a:pt x="28621" y="254424"/>
                </a:lnTo>
                <a:lnTo>
                  <a:pt x="31318" y="303684"/>
                </a:lnTo>
                <a:lnTo>
                  <a:pt x="32993" y="353001"/>
                </a:lnTo>
                <a:lnTo>
                  <a:pt x="33642" y="402361"/>
                </a:lnTo>
                <a:lnTo>
                  <a:pt x="41759" y="402361"/>
                </a:lnTo>
                <a:lnTo>
                  <a:pt x="41398" y="361295"/>
                </a:lnTo>
                <a:lnTo>
                  <a:pt x="39808" y="309427"/>
                </a:lnTo>
                <a:lnTo>
                  <a:pt x="37093" y="257618"/>
                </a:lnTo>
                <a:lnTo>
                  <a:pt x="33258" y="205885"/>
                </a:lnTo>
                <a:lnTo>
                  <a:pt x="28309" y="154241"/>
                </a:lnTo>
                <a:lnTo>
                  <a:pt x="22253" y="102702"/>
                </a:lnTo>
                <a:lnTo>
                  <a:pt x="15096" y="51283"/>
                </a:lnTo>
                <a:lnTo>
                  <a:pt x="6845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7" name="object 1447"/>
          <p:cNvSpPr/>
          <p:nvPr/>
        </p:nvSpPr>
        <p:spPr>
          <a:xfrm>
            <a:off x="14167586" y="8487461"/>
            <a:ext cx="10160" cy="4445"/>
          </a:xfrm>
          <a:custGeom>
            <a:avLst/>
            <a:gdLst/>
            <a:ahLst/>
            <a:cxnLst/>
            <a:rect l="l" t="t" r="r" b="b"/>
            <a:pathLst>
              <a:path w="10159" h="4445">
                <a:moveTo>
                  <a:pt x="10121" y="0"/>
                </a:moveTo>
                <a:lnTo>
                  <a:pt x="0" y="0"/>
                </a:lnTo>
                <a:lnTo>
                  <a:pt x="12" y="3822"/>
                </a:lnTo>
                <a:lnTo>
                  <a:pt x="3886" y="3822"/>
                </a:lnTo>
                <a:lnTo>
                  <a:pt x="10121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8" name="object 1448"/>
          <p:cNvSpPr/>
          <p:nvPr/>
        </p:nvSpPr>
        <p:spPr>
          <a:xfrm>
            <a:off x="14132724" y="8083715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40">
                <a:moveTo>
                  <a:pt x="1803" y="0"/>
                </a:moveTo>
                <a:lnTo>
                  <a:pt x="901" y="558"/>
                </a:lnTo>
                <a:lnTo>
                  <a:pt x="203" y="1358"/>
                </a:lnTo>
                <a:lnTo>
                  <a:pt x="0" y="2324"/>
                </a:lnTo>
                <a:lnTo>
                  <a:pt x="1803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9" name="object 1449"/>
          <p:cNvSpPr/>
          <p:nvPr/>
        </p:nvSpPr>
        <p:spPr>
          <a:xfrm>
            <a:off x="13019723" y="7832153"/>
            <a:ext cx="1068705" cy="163195"/>
          </a:xfrm>
          <a:custGeom>
            <a:avLst/>
            <a:gdLst/>
            <a:ahLst/>
            <a:cxnLst/>
            <a:rect l="l" t="t" r="r" b="b"/>
            <a:pathLst>
              <a:path w="1068705" h="163195">
                <a:moveTo>
                  <a:pt x="266" y="62242"/>
                </a:moveTo>
                <a:lnTo>
                  <a:pt x="0" y="63169"/>
                </a:lnTo>
                <a:lnTo>
                  <a:pt x="266" y="64160"/>
                </a:lnTo>
                <a:lnTo>
                  <a:pt x="98678" y="162559"/>
                </a:lnTo>
                <a:lnTo>
                  <a:pt x="99504" y="162826"/>
                </a:lnTo>
                <a:lnTo>
                  <a:pt x="103365" y="162826"/>
                </a:lnTo>
                <a:lnTo>
                  <a:pt x="106870" y="159715"/>
                </a:lnTo>
                <a:lnTo>
                  <a:pt x="13398" y="66243"/>
                </a:lnTo>
                <a:lnTo>
                  <a:pt x="4508" y="66243"/>
                </a:lnTo>
                <a:lnTo>
                  <a:pt x="3873" y="66090"/>
                </a:lnTo>
                <a:lnTo>
                  <a:pt x="2076" y="64147"/>
                </a:lnTo>
                <a:lnTo>
                  <a:pt x="266" y="62242"/>
                </a:lnTo>
                <a:close/>
              </a:path>
              <a:path w="1068705" h="163195">
                <a:moveTo>
                  <a:pt x="1068412" y="121424"/>
                </a:moveTo>
                <a:lnTo>
                  <a:pt x="1064844" y="124561"/>
                </a:lnTo>
                <a:lnTo>
                  <a:pt x="1066736" y="124104"/>
                </a:lnTo>
                <a:lnTo>
                  <a:pt x="1068400" y="122859"/>
                </a:lnTo>
                <a:lnTo>
                  <a:pt x="1068412" y="121424"/>
                </a:lnTo>
                <a:close/>
              </a:path>
              <a:path w="1068705" h="163195">
                <a:moveTo>
                  <a:pt x="538883" y="393"/>
                </a:moveTo>
                <a:lnTo>
                  <a:pt x="499897" y="393"/>
                </a:lnTo>
                <a:lnTo>
                  <a:pt x="500722" y="660"/>
                </a:lnTo>
                <a:lnTo>
                  <a:pt x="500722" y="6375"/>
                </a:lnTo>
                <a:lnTo>
                  <a:pt x="556905" y="7197"/>
                </a:lnTo>
                <a:lnTo>
                  <a:pt x="613055" y="9361"/>
                </a:lnTo>
                <a:lnTo>
                  <a:pt x="669142" y="12842"/>
                </a:lnTo>
                <a:lnTo>
                  <a:pt x="725131" y="17614"/>
                </a:lnTo>
                <a:lnTo>
                  <a:pt x="770303" y="22468"/>
                </a:lnTo>
                <a:lnTo>
                  <a:pt x="815363" y="28243"/>
                </a:lnTo>
                <a:lnTo>
                  <a:pt x="860307" y="34872"/>
                </a:lnTo>
                <a:lnTo>
                  <a:pt x="905128" y="42290"/>
                </a:lnTo>
                <a:lnTo>
                  <a:pt x="947000" y="50553"/>
                </a:lnTo>
                <a:lnTo>
                  <a:pt x="987158" y="64617"/>
                </a:lnTo>
                <a:lnTo>
                  <a:pt x="1026472" y="90189"/>
                </a:lnTo>
                <a:lnTo>
                  <a:pt x="1059967" y="123075"/>
                </a:lnTo>
                <a:lnTo>
                  <a:pt x="1065949" y="117817"/>
                </a:lnTo>
                <a:lnTo>
                  <a:pt x="1026388" y="80897"/>
                </a:lnTo>
                <a:lnTo>
                  <a:pt x="979817" y="53339"/>
                </a:lnTo>
                <a:lnTo>
                  <a:pt x="916214" y="35882"/>
                </a:lnTo>
                <a:lnTo>
                  <a:pt x="802898" y="19924"/>
                </a:lnTo>
                <a:lnTo>
                  <a:pt x="755123" y="14187"/>
                </a:lnTo>
                <a:lnTo>
                  <a:pt x="707239" y="9447"/>
                </a:lnTo>
                <a:lnTo>
                  <a:pt x="659267" y="5679"/>
                </a:lnTo>
                <a:lnTo>
                  <a:pt x="611228" y="2860"/>
                </a:lnTo>
                <a:lnTo>
                  <a:pt x="563143" y="965"/>
                </a:lnTo>
                <a:lnTo>
                  <a:pt x="538883" y="393"/>
                </a:lnTo>
                <a:close/>
              </a:path>
              <a:path w="1068705" h="163195">
                <a:moveTo>
                  <a:pt x="10909" y="64147"/>
                </a:moveTo>
                <a:lnTo>
                  <a:pt x="9893" y="65239"/>
                </a:lnTo>
                <a:lnTo>
                  <a:pt x="7175" y="66243"/>
                </a:lnTo>
                <a:lnTo>
                  <a:pt x="13398" y="66243"/>
                </a:lnTo>
                <a:lnTo>
                  <a:pt x="12839" y="65684"/>
                </a:lnTo>
                <a:lnTo>
                  <a:pt x="11434" y="64541"/>
                </a:lnTo>
                <a:lnTo>
                  <a:pt x="10909" y="64147"/>
                </a:lnTo>
                <a:close/>
              </a:path>
              <a:path w="1068705" h="163195">
                <a:moveTo>
                  <a:pt x="497967" y="0"/>
                </a:moveTo>
                <a:lnTo>
                  <a:pt x="452023" y="469"/>
                </a:lnTo>
                <a:lnTo>
                  <a:pt x="406101" y="1861"/>
                </a:lnTo>
                <a:lnTo>
                  <a:pt x="360214" y="4150"/>
                </a:lnTo>
                <a:lnTo>
                  <a:pt x="314377" y="7310"/>
                </a:lnTo>
                <a:lnTo>
                  <a:pt x="268605" y="11315"/>
                </a:lnTo>
                <a:lnTo>
                  <a:pt x="194827" y="19753"/>
                </a:lnTo>
                <a:lnTo>
                  <a:pt x="121335" y="30467"/>
                </a:lnTo>
                <a:lnTo>
                  <a:pt x="54665" y="42188"/>
                </a:lnTo>
                <a:lnTo>
                  <a:pt x="17320" y="51770"/>
                </a:lnTo>
                <a:lnTo>
                  <a:pt x="5956" y="57391"/>
                </a:lnTo>
                <a:lnTo>
                  <a:pt x="7556" y="59029"/>
                </a:lnTo>
                <a:lnTo>
                  <a:pt x="9144" y="60693"/>
                </a:lnTo>
                <a:lnTo>
                  <a:pt x="10718" y="62382"/>
                </a:lnTo>
                <a:lnTo>
                  <a:pt x="12522" y="61760"/>
                </a:lnTo>
                <a:lnTo>
                  <a:pt x="13944" y="61074"/>
                </a:lnTo>
                <a:lnTo>
                  <a:pt x="26204" y="55986"/>
                </a:lnTo>
                <a:lnTo>
                  <a:pt x="64566" y="46583"/>
                </a:lnTo>
                <a:lnTo>
                  <a:pt x="113020" y="38069"/>
                </a:lnTo>
                <a:lnTo>
                  <a:pt x="161645" y="30556"/>
                </a:lnTo>
                <a:lnTo>
                  <a:pt x="208530" y="24241"/>
                </a:lnTo>
                <a:lnTo>
                  <a:pt x="255538" y="18919"/>
                </a:lnTo>
                <a:lnTo>
                  <a:pt x="302643" y="14536"/>
                </a:lnTo>
                <a:lnTo>
                  <a:pt x="349821" y="11036"/>
                </a:lnTo>
                <a:lnTo>
                  <a:pt x="421201" y="7561"/>
                </a:lnTo>
                <a:lnTo>
                  <a:pt x="492658" y="6362"/>
                </a:lnTo>
                <a:lnTo>
                  <a:pt x="492658" y="1587"/>
                </a:lnTo>
                <a:lnTo>
                  <a:pt x="496379" y="393"/>
                </a:lnTo>
                <a:lnTo>
                  <a:pt x="538883" y="393"/>
                </a:lnTo>
                <a:lnTo>
                  <a:pt x="497967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0" name="object 1450"/>
          <p:cNvSpPr/>
          <p:nvPr/>
        </p:nvSpPr>
        <p:spPr>
          <a:xfrm>
            <a:off x="13512381" y="7832547"/>
            <a:ext cx="8255" cy="6350"/>
          </a:xfrm>
          <a:custGeom>
            <a:avLst/>
            <a:gdLst/>
            <a:ahLst/>
            <a:cxnLst/>
            <a:rect l="l" t="t" r="r" b="b"/>
            <a:pathLst>
              <a:path w="8255" h="6350">
                <a:moveTo>
                  <a:pt x="7238" y="0"/>
                </a:moveTo>
                <a:lnTo>
                  <a:pt x="3721" y="0"/>
                </a:lnTo>
                <a:lnTo>
                  <a:pt x="0" y="1193"/>
                </a:lnTo>
                <a:lnTo>
                  <a:pt x="0" y="5981"/>
                </a:lnTo>
                <a:lnTo>
                  <a:pt x="8064" y="5981"/>
                </a:lnTo>
                <a:lnTo>
                  <a:pt x="8064" y="266"/>
                </a:lnTo>
                <a:lnTo>
                  <a:pt x="7238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1" name="object 1451"/>
          <p:cNvSpPr/>
          <p:nvPr/>
        </p:nvSpPr>
        <p:spPr>
          <a:xfrm>
            <a:off x="12855130" y="7980667"/>
            <a:ext cx="181610" cy="570230"/>
          </a:xfrm>
          <a:custGeom>
            <a:avLst/>
            <a:gdLst/>
            <a:ahLst/>
            <a:cxnLst/>
            <a:rect l="l" t="t" r="r" b="b"/>
            <a:pathLst>
              <a:path w="181609" h="570229">
                <a:moveTo>
                  <a:pt x="11468" y="510616"/>
                </a:moveTo>
                <a:lnTo>
                  <a:pt x="3303" y="510616"/>
                </a:lnTo>
                <a:lnTo>
                  <a:pt x="3248" y="519158"/>
                </a:lnTo>
                <a:lnTo>
                  <a:pt x="3930" y="568591"/>
                </a:lnTo>
                <a:lnTo>
                  <a:pt x="3987" y="569620"/>
                </a:lnTo>
                <a:lnTo>
                  <a:pt x="6680" y="569429"/>
                </a:lnTo>
                <a:lnTo>
                  <a:pt x="9385" y="569290"/>
                </a:lnTo>
                <a:lnTo>
                  <a:pt x="12090" y="569201"/>
                </a:lnTo>
                <a:lnTo>
                  <a:pt x="12141" y="568591"/>
                </a:lnTo>
                <a:lnTo>
                  <a:pt x="11841" y="554094"/>
                </a:lnTo>
                <a:lnTo>
                  <a:pt x="11628" y="539599"/>
                </a:lnTo>
                <a:lnTo>
                  <a:pt x="11468" y="510616"/>
                </a:lnTo>
                <a:close/>
              </a:path>
              <a:path w="181609" h="570229">
                <a:moveTo>
                  <a:pt x="3316" y="508582"/>
                </a:moveTo>
                <a:lnTo>
                  <a:pt x="0" y="510616"/>
                </a:lnTo>
                <a:lnTo>
                  <a:pt x="3303" y="510616"/>
                </a:lnTo>
                <a:lnTo>
                  <a:pt x="3316" y="508582"/>
                </a:lnTo>
                <a:close/>
              </a:path>
              <a:path w="181609" h="570229">
                <a:moveTo>
                  <a:pt x="71551" y="0"/>
                </a:moveTo>
                <a:lnTo>
                  <a:pt x="47077" y="60785"/>
                </a:lnTo>
                <a:lnTo>
                  <a:pt x="35064" y="124358"/>
                </a:lnTo>
                <a:lnTo>
                  <a:pt x="24177" y="196981"/>
                </a:lnTo>
                <a:lnTo>
                  <a:pt x="15519" y="269900"/>
                </a:lnTo>
                <a:lnTo>
                  <a:pt x="10884" y="319622"/>
                </a:lnTo>
                <a:lnTo>
                  <a:pt x="7365" y="369432"/>
                </a:lnTo>
                <a:lnTo>
                  <a:pt x="4937" y="419307"/>
                </a:lnTo>
                <a:lnTo>
                  <a:pt x="3572" y="469224"/>
                </a:lnTo>
                <a:lnTo>
                  <a:pt x="3316" y="508582"/>
                </a:lnTo>
                <a:lnTo>
                  <a:pt x="6235" y="506793"/>
                </a:lnTo>
                <a:lnTo>
                  <a:pt x="11468" y="506793"/>
                </a:lnTo>
                <a:lnTo>
                  <a:pt x="12222" y="451419"/>
                </a:lnTo>
                <a:lnTo>
                  <a:pt x="14252" y="396084"/>
                </a:lnTo>
                <a:lnTo>
                  <a:pt x="17554" y="340801"/>
                </a:lnTo>
                <a:lnTo>
                  <a:pt x="22123" y="285584"/>
                </a:lnTo>
                <a:lnTo>
                  <a:pt x="30268" y="212664"/>
                </a:lnTo>
                <a:lnTo>
                  <a:pt x="40652" y="140030"/>
                </a:lnTo>
                <a:lnTo>
                  <a:pt x="52374" y="71808"/>
                </a:lnTo>
                <a:lnTo>
                  <a:pt x="75641" y="7226"/>
                </a:lnTo>
                <a:lnTo>
                  <a:pt x="87282" y="7226"/>
                </a:lnTo>
                <a:lnTo>
                  <a:pt x="84178" y="4432"/>
                </a:lnTo>
                <a:lnTo>
                  <a:pt x="76238" y="4432"/>
                </a:lnTo>
                <a:lnTo>
                  <a:pt x="75603" y="4267"/>
                </a:lnTo>
                <a:lnTo>
                  <a:pt x="72809" y="1282"/>
                </a:lnTo>
                <a:lnTo>
                  <a:pt x="71551" y="0"/>
                </a:lnTo>
                <a:close/>
              </a:path>
              <a:path w="181609" h="570229">
                <a:moveTo>
                  <a:pt x="87282" y="7226"/>
                </a:moveTo>
                <a:lnTo>
                  <a:pt x="75641" y="7226"/>
                </a:lnTo>
                <a:lnTo>
                  <a:pt x="87510" y="17842"/>
                </a:lnTo>
                <a:lnTo>
                  <a:pt x="98844" y="29294"/>
                </a:lnTo>
                <a:lnTo>
                  <a:pt x="109891" y="41014"/>
                </a:lnTo>
                <a:lnTo>
                  <a:pt x="120903" y="52438"/>
                </a:lnTo>
                <a:lnTo>
                  <a:pt x="172897" y="104419"/>
                </a:lnTo>
                <a:lnTo>
                  <a:pt x="173723" y="104686"/>
                </a:lnTo>
                <a:lnTo>
                  <a:pt x="177584" y="104686"/>
                </a:lnTo>
                <a:lnTo>
                  <a:pt x="181089" y="101574"/>
                </a:lnTo>
                <a:lnTo>
                  <a:pt x="127063" y="47548"/>
                </a:lnTo>
                <a:lnTo>
                  <a:pt x="116147" y="36234"/>
                </a:lnTo>
                <a:lnTo>
                  <a:pt x="105202" y="24620"/>
                </a:lnTo>
                <a:lnTo>
                  <a:pt x="93982" y="13257"/>
                </a:lnTo>
                <a:lnTo>
                  <a:pt x="87282" y="7226"/>
                </a:lnTo>
                <a:close/>
              </a:path>
              <a:path w="181609" h="570229">
                <a:moveTo>
                  <a:pt x="82245" y="2692"/>
                </a:moveTo>
                <a:lnTo>
                  <a:pt x="81025" y="3632"/>
                </a:lnTo>
                <a:lnTo>
                  <a:pt x="78701" y="4432"/>
                </a:lnTo>
                <a:lnTo>
                  <a:pt x="84178" y="4432"/>
                </a:lnTo>
                <a:lnTo>
                  <a:pt x="82245" y="2692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2" name="object 1452"/>
          <p:cNvSpPr/>
          <p:nvPr/>
        </p:nvSpPr>
        <p:spPr>
          <a:xfrm>
            <a:off x="12855130" y="8487461"/>
            <a:ext cx="12065" cy="4445"/>
          </a:xfrm>
          <a:custGeom>
            <a:avLst/>
            <a:gdLst/>
            <a:ahLst/>
            <a:cxnLst/>
            <a:rect l="l" t="t" r="r" b="b"/>
            <a:pathLst>
              <a:path w="12065" h="4445">
                <a:moveTo>
                  <a:pt x="11468" y="0"/>
                </a:moveTo>
                <a:lnTo>
                  <a:pt x="6235" y="0"/>
                </a:lnTo>
                <a:lnTo>
                  <a:pt x="0" y="3822"/>
                </a:lnTo>
                <a:lnTo>
                  <a:pt x="11468" y="3822"/>
                </a:lnTo>
                <a:lnTo>
                  <a:pt x="11468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3" name="object 1453"/>
          <p:cNvSpPr/>
          <p:nvPr/>
        </p:nvSpPr>
        <p:spPr>
          <a:xfrm>
            <a:off x="12759613" y="8549779"/>
            <a:ext cx="311785" cy="436880"/>
          </a:xfrm>
          <a:custGeom>
            <a:avLst/>
            <a:gdLst/>
            <a:ahLst/>
            <a:cxnLst/>
            <a:rect l="l" t="t" r="r" b="b"/>
            <a:pathLst>
              <a:path w="311784" h="436879">
                <a:moveTo>
                  <a:pt x="158564" y="5524"/>
                </a:moveTo>
                <a:lnTo>
                  <a:pt x="108470" y="5524"/>
                </a:lnTo>
                <a:lnTo>
                  <a:pt x="116983" y="5694"/>
                </a:lnTo>
                <a:lnTo>
                  <a:pt x="125387" y="6188"/>
                </a:lnTo>
                <a:lnTo>
                  <a:pt x="178806" y="18213"/>
                </a:lnTo>
                <a:lnTo>
                  <a:pt x="235977" y="64816"/>
                </a:lnTo>
                <a:lnTo>
                  <a:pt x="248500" y="101066"/>
                </a:lnTo>
                <a:lnTo>
                  <a:pt x="253119" y="139039"/>
                </a:lnTo>
                <a:lnTo>
                  <a:pt x="257401" y="177920"/>
                </a:lnTo>
                <a:lnTo>
                  <a:pt x="261407" y="215114"/>
                </a:lnTo>
                <a:lnTo>
                  <a:pt x="265747" y="253123"/>
                </a:lnTo>
                <a:lnTo>
                  <a:pt x="270700" y="299123"/>
                </a:lnTo>
                <a:lnTo>
                  <a:pt x="276625" y="346316"/>
                </a:lnTo>
                <a:lnTo>
                  <a:pt x="286292" y="392537"/>
                </a:lnTo>
                <a:lnTo>
                  <a:pt x="302475" y="435622"/>
                </a:lnTo>
                <a:lnTo>
                  <a:pt x="303631" y="436524"/>
                </a:lnTo>
                <a:lnTo>
                  <a:pt x="307276" y="436524"/>
                </a:lnTo>
                <a:lnTo>
                  <a:pt x="311188" y="434733"/>
                </a:lnTo>
                <a:lnTo>
                  <a:pt x="310553" y="433450"/>
                </a:lnTo>
                <a:lnTo>
                  <a:pt x="300764" y="409733"/>
                </a:lnTo>
                <a:lnTo>
                  <a:pt x="289153" y="360379"/>
                </a:lnTo>
                <a:lnTo>
                  <a:pt x="281151" y="307685"/>
                </a:lnTo>
                <a:lnTo>
                  <a:pt x="274051" y="252865"/>
                </a:lnTo>
                <a:lnTo>
                  <a:pt x="268090" y="201675"/>
                </a:lnTo>
                <a:lnTo>
                  <a:pt x="260261" y="130416"/>
                </a:lnTo>
                <a:lnTo>
                  <a:pt x="258429" y="113198"/>
                </a:lnTo>
                <a:lnTo>
                  <a:pt x="256038" y="96210"/>
                </a:lnTo>
                <a:lnTo>
                  <a:pt x="252027" y="79643"/>
                </a:lnTo>
                <a:lnTo>
                  <a:pt x="245338" y="63690"/>
                </a:lnTo>
                <a:lnTo>
                  <a:pt x="222850" y="36020"/>
                </a:lnTo>
                <a:lnTo>
                  <a:pt x="191357" y="16095"/>
                </a:lnTo>
                <a:lnTo>
                  <a:pt x="158564" y="5524"/>
                </a:lnTo>
                <a:close/>
              </a:path>
              <a:path w="311784" h="436879">
                <a:moveTo>
                  <a:pt x="99491" y="507"/>
                </a:moveTo>
                <a:lnTo>
                  <a:pt x="43614" y="13703"/>
                </a:lnTo>
                <a:lnTo>
                  <a:pt x="825" y="45034"/>
                </a:lnTo>
                <a:lnTo>
                  <a:pt x="0" y="46062"/>
                </a:lnTo>
                <a:lnTo>
                  <a:pt x="990" y="46456"/>
                </a:lnTo>
                <a:lnTo>
                  <a:pt x="4508" y="46456"/>
                </a:lnTo>
                <a:lnTo>
                  <a:pt x="7442" y="45732"/>
                </a:lnTo>
                <a:lnTo>
                  <a:pt x="8229" y="44767"/>
                </a:lnTo>
                <a:lnTo>
                  <a:pt x="28655" y="26296"/>
                </a:lnTo>
                <a:lnTo>
                  <a:pt x="53239" y="14177"/>
                </a:lnTo>
                <a:lnTo>
                  <a:pt x="80379" y="7543"/>
                </a:lnTo>
                <a:lnTo>
                  <a:pt x="108470" y="5524"/>
                </a:lnTo>
                <a:lnTo>
                  <a:pt x="158564" y="5524"/>
                </a:lnTo>
                <a:lnTo>
                  <a:pt x="153977" y="4045"/>
                </a:lnTo>
                <a:lnTo>
                  <a:pt x="142565" y="2895"/>
                </a:lnTo>
                <a:lnTo>
                  <a:pt x="101384" y="2895"/>
                </a:lnTo>
                <a:lnTo>
                  <a:pt x="99809" y="2158"/>
                </a:lnTo>
                <a:lnTo>
                  <a:pt x="99491" y="507"/>
                </a:lnTo>
                <a:close/>
              </a:path>
              <a:path w="311784" h="436879">
                <a:moveTo>
                  <a:pt x="113830" y="0"/>
                </a:moveTo>
                <a:lnTo>
                  <a:pt x="107594" y="88"/>
                </a:lnTo>
                <a:lnTo>
                  <a:pt x="107226" y="1854"/>
                </a:lnTo>
                <a:lnTo>
                  <a:pt x="105067" y="2895"/>
                </a:lnTo>
                <a:lnTo>
                  <a:pt x="142565" y="2895"/>
                </a:lnTo>
                <a:lnTo>
                  <a:pt x="113830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4" name="object 1454"/>
          <p:cNvSpPr/>
          <p:nvPr/>
        </p:nvSpPr>
        <p:spPr>
          <a:xfrm>
            <a:off x="12859118" y="8549868"/>
            <a:ext cx="8255" cy="3175"/>
          </a:xfrm>
          <a:custGeom>
            <a:avLst/>
            <a:gdLst/>
            <a:ahLst/>
            <a:cxnLst/>
            <a:rect l="l" t="t" r="r" b="b"/>
            <a:pathLst>
              <a:path w="8254" h="3175">
                <a:moveTo>
                  <a:pt x="8102" y="0"/>
                </a:moveTo>
                <a:lnTo>
                  <a:pt x="5397" y="76"/>
                </a:lnTo>
                <a:lnTo>
                  <a:pt x="2692" y="228"/>
                </a:lnTo>
                <a:lnTo>
                  <a:pt x="0" y="419"/>
                </a:lnTo>
                <a:lnTo>
                  <a:pt x="317" y="2070"/>
                </a:lnTo>
                <a:lnTo>
                  <a:pt x="1892" y="2806"/>
                </a:lnTo>
                <a:lnTo>
                  <a:pt x="5575" y="2806"/>
                </a:lnTo>
                <a:lnTo>
                  <a:pt x="7734" y="1765"/>
                </a:lnTo>
                <a:lnTo>
                  <a:pt x="8102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5" name="object 1455"/>
          <p:cNvSpPr/>
          <p:nvPr/>
        </p:nvSpPr>
        <p:spPr>
          <a:xfrm>
            <a:off x="13988135" y="8541054"/>
            <a:ext cx="281940" cy="348615"/>
          </a:xfrm>
          <a:custGeom>
            <a:avLst/>
            <a:gdLst/>
            <a:ahLst/>
            <a:cxnLst/>
            <a:rect l="l" t="t" r="r" b="b"/>
            <a:pathLst>
              <a:path w="281940" h="348615">
                <a:moveTo>
                  <a:pt x="178777" y="9893"/>
                </a:moveTo>
                <a:lnTo>
                  <a:pt x="138511" y="13493"/>
                </a:lnTo>
                <a:lnTo>
                  <a:pt x="81128" y="34259"/>
                </a:lnTo>
                <a:lnTo>
                  <a:pt x="39290" y="76355"/>
                </a:lnTo>
                <a:lnTo>
                  <a:pt x="25734" y="132683"/>
                </a:lnTo>
                <a:lnTo>
                  <a:pt x="22936" y="161912"/>
                </a:lnTo>
                <a:lnTo>
                  <a:pt x="17841" y="208231"/>
                </a:lnTo>
                <a:lnTo>
                  <a:pt x="12499" y="254525"/>
                </a:lnTo>
                <a:lnTo>
                  <a:pt x="6677" y="300760"/>
                </a:lnTo>
                <a:lnTo>
                  <a:pt x="0" y="347827"/>
                </a:lnTo>
                <a:lnTo>
                  <a:pt x="1003" y="348208"/>
                </a:lnTo>
                <a:lnTo>
                  <a:pt x="4635" y="348208"/>
                </a:lnTo>
                <a:lnTo>
                  <a:pt x="7937" y="347078"/>
                </a:lnTo>
                <a:lnTo>
                  <a:pt x="14088" y="303976"/>
                </a:lnTo>
                <a:lnTo>
                  <a:pt x="19434" y="262220"/>
                </a:lnTo>
                <a:lnTo>
                  <a:pt x="24346" y="220411"/>
                </a:lnTo>
                <a:lnTo>
                  <a:pt x="28994" y="178574"/>
                </a:lnTo>
                <a:lnTo>
                  <a:pt x="31379" y="149959"/>
                </a:lnTo>
                <a:lnTo>
                  <a:pt x="34307" y="120451"/>
                </a:lnTo>
                <a:lnTo>
                  <a:pt x="52527" y="66014"/>
                </a:lnTo>
                <a:lnTo>
                  <a:pt x="88281" y="32772"/>
                </a:lnTo>
                <a:lnTo>
                  <a:pt x="132559" y="18196"/>
                </a:lnTo>
                <a:lnTo>
                  <a:pt x="181474" y="13997"/>
                </a:lnTo>
                <a:lnTo>
                  <a:pt x="214059" y="12611"/>
                </a:lnTo>
                <a:lnTo>
                  <a:pt x="180466" y="12611"/>
                </a:lnTo>
                <a:lnTo>
                  <a:pt x="178841" y="11772"/>
                </a:lnTo>
                <a:lnTo>
                  <a:pt x="178777" y="9893"/>
                </a:lnTo>
                <a:close/>
              </a:path>
              <a:path w="281940" h="348615">
                <a:moveTo>
                  <a:pt x="281647" y="0"/>
                </a:moveTo>
                <a:lnTo>
                  <a:pt x="277710" y="114"/>
                </a:lnTo>
                <a:lnTo>
                  <a:pt x="276821" y="406"/>
                </a:lnTo>
                <a:lnTo>
                  <a:pt x="254977" y="5717"/>
                </a:lnTo>
                <a:lnTo>
                  <a:pt x="232489" y="8394"/>
                </a:lnTo>
                <a:lnTo>
                  <a:pt x="209692" y="9414"/>
                </a:lnTo>
                <a:lnTo>
                  <a:pt x="186918" y="9753"/>
                </a:lnTo>
                <a:lnTo>
                  <a:pt x="186486" y="11556"/>
                </a:lnTo>
                <a:lnTo>
                  <a:pt x="184264" y="12611"/>
                </a:lnTo>
                <a:lnTo>
                  <a:pt x="214059" y="12611"/>
                </a:lnTo>
                <a:lnTo>
                  <a:pt x="231140" y="11884"/>
                </a:lnTo>
                <a:lnTo>
                  <a:pt x="277672" y="3568"/>
                </a:lnTo>
                <a:lnTo>
                  <a:pt x="281444" y="2336"/>
                </a:lnTo>
                <a:lnTo>
                  <a:pt x="281647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6" name="object 1456"/>
          <p:cNvSpPr/>
          <p:nvPr/>
        </p:nvSpPr>
        <p:spPr>
          <a:xfrm>
            <a:off x="14166913" y="8550808"/>
            <a:ext cx="8255" cy="3175"/>
          </a:xfrm>
          <a:custGeom>
            <a:avLst/>
            <a:gdLst/>
            <a:ahLst/>
            <a:cxnLst/>
            <a:rect l="l" t="t" r="r" b="b"/>
            <a:pathLst>
              <a:path w="8255" h="3175">
                <a:moveTo>
                  <a:pt x="8153" y="0"/>
                </a:moveTo>
                <a:lnTo>
                  <a:pt x="0" y="139"/>
                </a:lnTo>
                <a:lnTo>
                  <a:pt x="76" y="2031"/>
                </a:lnTo>
                <a:lnTo>
                  <a:pt x="1701" y="2857"/>
                </a:lnTo>
                <a:lnTo>
                  <a:pt x="5499" y="2857"/>
                </a:lnTo>
                <a:lnTo>
                  <a:pt x="7721" y="1803"/>
                </a:lnTo>
                <a:lnTo>
                  <a:pt x="8153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7" name="object 1457"/>
          <p:cNvSpPr/>
          <p:nvPr/>
        </p:nvSpPr>
        <p:spPr>
          <a:xfrm>
            <a:off x="12895427" y="7890243"/>
            <a:ext cx="148462" cy="124675"/>
          </a:xfrm>
          <a:prstGeom prst="rect">
            <a:avLst/>
          </a:prstGeom>
          <a:blipFill>
            <a:blip r:embed="rId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8" name="object 1458"/>
          <p:cNvSpPr/>
          <p:nvPr/>
        </p:nvSpPr>
        <p:spPr>
          <a:xfrm>
            <a:off x="13124307" y="8454897"/>
            <a:ext cx="124002" cy="104140"/>
          </a:xfrm>
          <a:prstGeom prst="rect">
            <a:avLst/>
          </a:prstGeom>
          <a:blipFill>
            <a:blip r:embed="rId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9" name="object 1459"/>
          <p:cNvSpPr/>
          <p:nvPr/>
        </p:nvSpPr>
        <p:spPr>
          <a:xfrm>
            <a:off x="12942328" y="8860155"/>
            <a:ext cx="89331" cy="143294"/>
          </a:xfrm>
          <a:prstGeom prst="rect">
            <a:avLst/>
          </a:prstGeom>
          <a:blipFill>
            <a:blip r:embed="rId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0" name="object 1460"/>
          <p:cNvSpPr/>
          <p:nvPr/>
        </p:nvSpPr>
        <p:spPr>
          <a:xfrm>
            <a:off x="14032293" y="8763737"/>
            <a:ext cx="74701" cy="150977"/>
          </a:xfrm>
          <a:prstGeom prst="rect">
            <a:avLst/>
          </a:prstGeom>
          <a:blipFill>
            <a:blip r:embed="rId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1" name="object 1461"/>
          <p:cNvSpPr/>
          <p:nvPr/>
        </p:nvSpPr>
        <p:spPr>
          <a:xfrm>
            <a:off x="13780172" y="8455507"/>
            <a:ext cx="123228" cy="105587"/>
          </a:xfrm>
          <a:prstGeom prst="rect">
            <a:avLst/>
          </a:prstGeom>
          <a:blipFill>
            <a:blip r:embed="rId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2" name="object 1462"/>
          <p:cNvSpPr/>
          <p:nvPr/>
        </p:nvSpPr>
        <p:spPr>
          <a:xfrm>
            <a:off x="14040752" y="7984414"/>
            <a:ext cx="141439" cy="121183"/>
          </a:xfrm>
          <a:prstGeom prst="rect">
            <a:avLst/>
          </a:prstGeom>
          <a:blipFill>
            <a:blip r:embed="rId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3" name="object 1463"/>
          <p:cNvSpPr/>
          <p:nvPr/>
        </p:nvSpPr>
        <p:spPr>
          <a:xfrm>
            <a:off x="12879844" y="7830820"/>
            <a:ext cx="151765" cy="66040"/>
          </a:xfrm>
          <a:custGeom>
            <a:avLst/>
            <a:gdLst/>
            <a:ahLst/>
            <a:cxnLst/>
            <a:rect l="l" t="t" r="r" b="b"/>
            <a:pathLst>
              <a:path w="151765" h="66040">
                <a:moveTo>
                  <a:pt x="150583" y="63715"/>
                </a:moveTo>
                <a:lnTo>
                  <a:pt x="149122" y="64203"/>
                </a:lnTo>
                <a:lnTo>
                  <a:pt x="150787" y="65481"/>
                </a:lnTo>
                <a:lnTo>
                  <a:pt x="151218" y="65011"/>
                </a:lnTo>
                <a:lnTo>
                  <a:pt x="151345" y="64541"/>
                </a:lnTo>
                <a:lnTo>
                  <a:pt x="150583" y="63715"/>
                </a:lnTo>
                <a:close/>
              </a:path>
              <a:path w="151765" h="66040">
                <a:moveTo>
                  <a:pt x="148983" y="64096"/>
                </a:moveTo>
                <a:lnTo>
                  <a:pt x="148831" y="64300"/>
                </a:lnTo>
                <a:lnTo>
                  <a:pt x="149122" y="64203"/>
                </a:lnTo>
                <a:lnTo>
                  <a:pt x="148983" y="64096"/>
                </a:lnTo>
                <a:close/>
              </a:path>
              <a:path w="151765" h="66040">
                <a:moveTo>
                  <a:pt x="50825" y="3835"/>
                </a:moveTo>
                <a:lnTo>
                  <a:pt x="12979" y="3835"/>
                </a:lnTo>
                <a:lnTo>
                  <a:pt x="49268" y="8128"/>
                </a:lnTo>
                <a:lnTo>
                  <a:pt x="82572" y="20261"/>
                </a:lnTo>
                <a:lnTo>
                  <a:pt x="112870" y="39116"/>
                </a:lnTo>
                <a:lnTo>
                  <a:pt x="140144" y="63576"/>
                </a:lnTo>
                <a:lnTo>
                  <a:pt x="140322" y="62966"/>
                </a:lnTo>
                <a:lnTo>
                  <a:pt x="140728" y="62382"/>
                </a:lnTo>
                <a:lnTo>
                  <a:pt x="142760" y="60756"/>
                </a:lnTo>
                <a:lnTo>
                  <a:pt x="144259" y="59715"/>
                </a:lnTo>
                <a:lnTo>
                  <a:pt x="145834" y="58724"/>
                </a:lnTo>
                <a:lnTo>
                  <a:pt x="118000" y="34413"/>
                </a:lnTo>
                <a:lnTo>
                  <a:pt x="87187" y="15908"/>
                </a:lnTo>
                <a:lnTo>
                  <a:pt x="53442" y="4130"/>
                </a:lnTo>
                <a:lnTo>
                  <a:pt x="50825" y="3835"/>
                </a:lnTo>
                <a:close/>
              </a:path>
              <a:path w="151765" h="66040">
                <a:moveTo>
                  <a:pt x="16814" y="0"/>
                </a:moveTo>
                <a:lnTo>
                  <a:pt x="11176" y="63"/>
                </a:lnTo>
                <a:lnTo>
                  <a:pt x="5930" y="330"/>
                </a:lnTo>
                <a:lnTo>
                  <a:pt x="0" y="4051"/>
                </a:lnTo>
                <a:lnTo>
                  <a:pt x="4991" y="4038"/>
                </a:lnTo>
                <a:lnTo>
                  <a:pt x="7670" y="3898"/>
                </a:lnTo>
                <a:lnTo>
                  <a:pt x="12979" y="3835"/>
                </a:lnTo>
                <a:lnTo>
                  <a:pt x="50825" y="3835"/>
                </a:lnTo>
                <a:lnTo>
                  <a:pt x="16814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4" name="object 1464"/>
          <p:cNvSpPr/>
          <p:nvPr/>
        </p:nvSpPr>
        <p:spPr>
          <a:xfrm>
            <a:off x="13019975" y="7889544"/>
            <a:ext cx="10795" cy="8890"/>
          </a:xfrm>
          <a:custGeom>
            <a:avLst/>
            <a:gdLst/>
            <a:ahLst/>
            <a:cxnLst/>
            <a:rect l="l" t="t" r="r" b="b"/>
            <a:pathLst>
              <a:path w="10794" h="8890">
                <a:moveTo>
                  <a:pt x="5702" y="0"/>
                </a:moveTo>
                <a:lnTo>
                  <a:pt x="0" y="4851"/>
                </a:lnTo>
                <a:lnTo>
                  <a:pt x="1104" y="5994"/>
                </a:lnTo>
                <a:lnTo>
                  <a:pt x="3606" y="8686"/>
                </a:lnTo>
                <a:lnTo>
                  <a:pt x="4241" y="8851"/>
                </a:lnTo>
                <a:lnTo>
                  <a:pt x="6921" y="8851"/>
                </a:lnTo>
                <a:lnTo>
                  <a:pt x="9639" y="7835"/>
                </a:lnTo>
                <a:lnTo>
                  <a:pt x="10655" y="6756"/>
                </a:lnTo>
                <a:lnTo>
                  <a:pt x="9089" y="5562"/>
                </a:lnTo>
                <a:lnTo>
                  <a:pt x="8686" y="5562"/>
                </a:lnTo>
                <a:lnTo>
                  <a:pt x="8839" y="5372"/>
                </a:lnTo>
                <a:lnTo>
                  <a:pt x="9275" y="5372"/>
                </a:lnTo>
                <a:lnTo>
                  <a:pt x="10452" y="4991"/>
                </a:lnTo>
                <a:lnTo>
                  <a:pt x="7302" y="1638"/>
                </a:lnTo>
                <a:lnTo>
                  <a:pt x="5702" y="0"/>
                </a:lnTo>
                <a:close/>
              </a:path>
              <a:path w="10794" h="8890">
                <a:moveTo>
                  <a:pt x="8839" y="5372"/>
                </a:moveTo>
                <a:lnTo>
                  <a:pt x="8686" y="5562"/>
                </a:lnTo>
                <a:lnTo>
                  <a:pt x="8969" y="5471"/>
                </a:lnTo>
                <a:lnTo>
                  <a:pt x="8839" y="5372"/>
                </a:lnTo>
                <a:close/>
              </a:path>
              <a:path w="10794" h="8890">
                <a:moveTo>
                  <a:pt x="8969" y="5471"/>
                </a:moveTo>
                <a:lnTo>
                  <a:pt x="8686" y="5562"/>
                </a:lnTo>
                <a:lnTo>
                  <a:pt x="9089" y="5562"/>
                </a:lnTo>
                <a:close/>
              </a:path>
              <a:path w="10794" h="8890">
                <a:moveTo>
                  <a:pt x="9275" y="5372"/>
                </a:moveTo>
                <a:lnTo>
                  <a:pt x="8839" y="5372"/>
                </a:lnTo>
                <a:lnTo>
                  <a:pt x="8969" y="5471"/>
                </a:lnTo>
                <a:lnTo>
                  <a:pt x="9275" y="5372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5" name="object 1465"/>
          <p:cNvSpPr/>
          <p:nvPr/>
        </p:nvSpPr>
        <p:spPr>
          <a:xfrm>
            <a:off x="12858978" y="7940141"/>
            <a:ext cx="80010" cy="43815"/>
          </a:xfrm>
          <a:custGeom>
            <a:avLst/>
            <a:gdLst/>
            <a:ahLst/>
            <a:cxnLst/>
            <a:rect l="l" t="t" r="r" b="b"/>
            <a:pathLst>
              <a:path w="80009" h="43815">
                <a:moveTo>
                  <a:pt x="76213" y="38862"/>
                </a:moveTo>
                <a:lnTo>
                  <a:pt x="72339" y="38862"/>
                </a:lnTo>
                <a:lnTo>
                  <a:pt x="73164" y="39103"/>
                </a:lnTo>
                <a:lnTo>
                  <a:pt x="75412" y="40805"/>
                </a:lnTo>
                <a:lnTo>
                  <a:pt x="78384" y="43218"/>
                </a:lnTo>
                <a:lnTo>
                  <a:pt x="79121" y="42646"/>
                </a:lnTo>
                <a:lnTo>
                  <a:pt x="79451" y="42024"/>
                </a:lnTo>
                <a:lnTo>
                  <a:pt x="78955" y="41490"/>
                </a:lnTo>
                <a:lnTo>
                  <a:pt x="76213" y="38862"/>
                </a:lnTo>
                <a:close/>
              </a:path>
              <a:path w="80009" h="43815">
                <a:moveTo>
                  <a:pt x="6286" y="0"/>
                </a:moveTo>
                <a:lnTo>
                  <a:pt x="0" y="2984"/>
                </a:lnTo>
                <a:lnTo>
                  <a:pt x="4063" y="3797"/>
                </a:lnTo>
                <a:lnTo>
                  <a:pt x="22158" y="9139"/>
                </a:lnTo>
                <a:lnTo>
                  <a:pt x="38722" y="17313"/>
                </a:lnTo>
                <a:lnTo>
                  <a:pt x="53866" y="27911"/>
                </a:lnTo>
                <a:lnTo>
                  <a:pt x="67703" y="40525"/>
                </a:lnTo>
                <a:lnTo>
                  <a:pt x="68694" y="39535"/>
                </a:lnTo>
                <a:lnTo>
                  <a:pt x="70116" y="38862"/>
                </a:lnTo>
                <a:lnTo>
                  <a:pt x="76213" y="38862"/>
                </a:lnTo>
                <a:lnTo>
                  <a:pt x="63904" y="27062"/>
                </a:lnTo>
                <a:lnTo>
                  <a:pt x="47367" y="15097"/>
                </a:lnTo>
                <a:lnTo>
                  <a:pt x="29178" y="5965"/>
                </a:lnTo>
                <a:lnTo>
                  <a:pt x="9169" y="38"/>
                </a:lnTo>
                <a:lnTo>
                  <a:pt x="6286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6" name="object 1466"/>
          <p:cNvSpPr/>
          <p:nvPr/>
        </p:nvSpPr>
        <p:spPr>
          <a:xfrm>
            <a:off x="12926694" y="7978991"/>
            <a:ext cx="10795" cy="6350"/>
          </a:xfrm>
          <a:custGeom>
            <a:avLst/>
            <a:gdLst/>
            <a:ahLst/>
            <a:cxnLst/>
            <a:rect l="l" t="t" r="r" b="b"/>
            <a:pathLst>
              <a:path w="10795" h="6350">
                <a:moveTo>
                  <a:pt x="4635" y="0"/>
                </a:moveTo>
                <a:lnTo>
                  <a:pt x="2400" y="0"/>
                </a:lnTo>
                <a:lnTo>
                  <a:pt x="990" y="673"/>
                </a:lnTo>
                <a:lnTo>
                  <a:pt x="0" y="1676"/>
                </a:lnTo>
                <a:lnTo>
                  <a:pt x="1244" y="2946"/>
                </a:lnTo>
                <a:lnTo>
                  <a:pt x="2593" y="4368"/>
                </a:lnTo>
                <a:lnTo>
                  <a:pt x="4038" y="5930"/>
                </a:lnTo>
                <a:lnTo>
                  <a:pt x="4673" y="6096"/>
                </a:lnTo>
                <a:lnTo>
                  <a:pt x="7137" y="6096"/>
                </a:lnTo>
                <a:lnTo>
                  <a:pt x="9461" y="5295"/>
                </a:lnTo>
                <a:lnTo>
                  <a:pt x="10680" y="4368"/>
                </a:lnTo>
                <a:lnTo>
                  <a:pt x="9194" y="3136"/>
                </a:lnTo>
                <a:lnTo>
                  <a:pt x="7696" y="1955"/>
                </a:lnTo>
                <a:lnTo>
                  <a:pt x="5460" y="241"/>
                </a:lnTo>
                <a:lnTo>
                  <a:pt x="4635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7" name="object 1467"/>
          <p:cNvSpPr/>
          <p:nvPr/>
        </p:nvSpPr>
        <p:spPr>
          <a:xfrm>
            <a:off x="13939925" y="7887893"/>
            <a:ext cx="222885" cy="274320"/>
          </a:xfrm>
          <a:custGeom>
            <a:avLst/>
            <a:gdLst/>
            <a:ahLst/>
            <a:cxnLst/>
            <a:rect l="l" t="t" r="r" b="b"/>
            <a:pathLst>
              <a:path w="222884" h="274320">
                <a:moveTo>
                  <a:pt x="139763" y="67335"/>
                </a:moveTo>
                <a:lnTo>
                  <a:pt x="106476" y="96596"/>
                </a:lnTo>
                <a:lnTo>
                  <a:pt x="71606" y="135178"/>
                </a:lnTo>
                <a:lnTo>
                  <a:pt x="44581" y="179087"/>
                </a:lnTo>
                <a:lnTo>
                  <a:pt x="21935" y="225946"/>
                </a:lnTo>
                <a:lnTo>
                  <a:pt x="203" y="273380"/>
                </a:lnTo>
                <a:lnTo>
                  <a:pt x="0" y="273786"/>
                </a:lnTo>
                <a:lnTo>
                  <a:pt x="774" y="273989"/>
                </a:lnTo>
                <a:lnTo>
                  <a:pt x="4063" y="273989"/>
                </a:lnTo>
                <a:lnTo>
                  <a:pt x="7518" y="273278"/>
                </a:lnTo>
                <a:lnTo>
                  <a:pt x="8153" y="271945"/>
                </a:lnTo>
                <a:lnTo>
                  <a:pt x="29750" y="224754"/>
                </a:lnTo>
                <a:lnTo>
                  <a:pt x="52250" y="178090"/>
                </a:lnTo>
                <a:lnTo>
                  <a:pt x="79108" y="134358"/>
                </a:lnTo>
                <a:lnTo>
                  <a:pt x="113779" y="95961"/>
                </a:lnTo>
                <a:lnTo>
                  <a:pt x="144423" y="69011"/>
                </a:lnTo>
                <a:lnTo>
                  <a:pt x="141998" y="69011"/>
                </a:lnTo>
                <a:lnTo>
                  <a:pt x="140919" y="68668"/>
                </a:lnTo>
                <a:lnTo>
                  <a:pt x="139763" y="67335"/>
                </a:lnTo>
                <a:close/>
              </a:path>
              <a:path w="222884" h="274320">
                <a:moveTo>
                  <a:pt x="144640" y="68821"/>
                </a:moveTo>
                <a:lnTo>
                  <a:pt x="141998" y="69011"/>
                </a:lnTo>
                <a:lnTo>
                  <a:pt x="144423" y="69011"/>
                </a:lnTo>
                <a:lnTo>
                  <a:pt x="144640" y="68821"/>
                </a:lnTo>
                <a:close/>
              </a:path>
              <a:path w="222884" h="274320">
                <a:moveTo>
                  <a:pt x="221996" y="0"/>
                </a:moveTo>
                <a:lnTo>
                  <a:pt x="218922" y="0"/>
                </a:lnTo>
                <a:lnTo>
                  <a:pt x="215620" y="635"/>
                </a:lnTo>
                <a:lnTo>
                  <a:pt x="145732" y="62077"/>
                </a:lnTo>
                <a:lnTo>
                  <a:pt x="148018" y="64693"/>
                </a:lnTo>
                <a:lnTo>
                  <a:pt x="148208" y="65201"/>
                </a:lnTo>
                <a:lnTo>
                  <a:pt x="148208" y="65684"/>
                </a:lnTo>
                <a:lnTo>
                  <a:pt x="222656" y="215"/>
                </a:lnTo>
                <a:lnTo>
                  <a:pt x="221996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8" name="object 1468"/>
          <p:cNvSpPr/>
          <p:nvPr/>
        </p:nvSpPr>
        <p:spPr>
          <a:xfrm>
            <a:off x="14079689" y="7949984"/>
            <a:ext cx="8890" cy="6985"/>
          </a:xfrm>
          <a:custGeom>
            <a:avLst/>
            <a:gdLst/>
            <a:ahLst/>
            <a:cxnLst/>
            <a:rect l="l" t="t" r="r" b="b"/>
            <a:pathLst>
              <a:path w="8890" h="6984">
                <a:moveTo>
                  <a:pt x="5969" y="0"/>
                </a:moveTo>
                <a:lnTo>
                  <a:pt x="0" y="5245"/>
                </a:lnTo>
                <a:lnTo>
                  <a:pt x="292" y="5600"/>
                </a:lnTo>
                <a:lnTo>
                  <a:pt x="457" y="5765"/>
                </a:lnTo>
                <a:lnTo>
                  <a:pt x="1155" y="6578"/>
                </a:lnTo>
                <a:lnTo>
                  <a:pt x="2235" y="6921"/>
                </a:lnTo>
                <a:lnTo>
                  <a:pt x="3365" y="6921"/>
                </a:lnTo>
                <a:lnTo>
                  <a:pt x="4381" y="6858"/>
                </a:lnTo>
                <a:lnTo>
                  <a:pt x="4876" y="6731"/>
                </a:lnTo>
                <a:lnTo>
                  <a:pt x="8445" y="3606"/>
                </a:lnTo>
                <a:lnTo>
                  <a:pt x="8445" y="3111"/>
                </a:lnTo>
                <a:lnTo>
                  <a:pt x="8255" y="2603"/>
                </a:lnTo>
                <a:lnTo>
                  <a:pt x="5969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9" name="object 1469"/>
          <p:cNvSpPr/>
          <p:nvPr/>
        </p:nvSpPr>
        <p:spPr>
          <a:xfrm>
            <a:off x="14060411" y="7989278"/>
            <a:ext cx="186690" cy="240029"/>
          </a:xfrm>
          <a:custGeom>
            <a:avLst/>
            <a:gdLst/>
            <a:ahLst/>
            <a:cxnLst/>
            <a:rect l="l" t="t" r="r" b="b"/>
            <a:pathLst>
              <a:path w="186690" h="240029">
                <a:moveTo>
                  <a:pt x="72313" y="96773"/>
                </a:moveTo>
                <a:lnTo>
                  <a:pt x="50611" y="130125"/>
                </a:lnTo>
                <a:lnTo>
                  <a:pt x="32472" y="166269"/>
                </a:lnTo>
                <a:lnTo>
                  <a:pt x="16226" y="203206"/>
                </a:lnTo>
                <a:lnTo>
                  <a:pt x="203" y="238937"/>
                </a:lnTo>
                <a:lnTo>
                  <a:pt x="0" y="239344"/>
                </a:lnTo>
                <a:lnTo>
                  <a:pt x="774" y="239547"/>
                </a:lnTo>
                <a:lnTo>
                  <a:pt x="4051" y="239547"/>
                </a:lnTo>
                <a:lnTo>
                  <a:pt x="7518" y="238836"/>
                </a:lnTo>
                <a:lnTo>
                  <a:pt x="8153" y="237502"/>
                </a:lnTo>
                <a:lnTo>
                  <a:pt x="23112" y="204392"/>
                </a:lnTo>
                <a:lnTo>
                  <a:pt x="38120" y="170353"/>
                </a:lnTo>
                <a:lnTo>
                  <a:pt x="54493" y="136820"/>
                </a:lnTo>
                <a:lnTo>
                  <a:pt x="73545" y="105232"/>
                </a:lnTo>
                <a:lnTo>
                  <a:pt x="73139" y="102768"/>
                </a:lnTo>
                <a:lnTo>
                  <a:pt x="72288" y="97853"/>
                </a:lnTo>
                <a:lnTo>
                  <a:pt x="72313" y="96773"/>
                </a:lnTo>
                <a:close/>
              </a:path>
              <a:path w="186690" h="240029">
                <a:moveTo>
                  <a:pt x="82237" y="93522"/>
                </a:moveTo>
                <a:lnTo>
                  <a:pt x="78790" y="93522"/>
                </a:lnTo>
                <a:lnTo>
                  <a:pt x="80111" y="94183"/>
                </a:lnTo>
                <a:lnTo>
                  <a:pt x="80391" y="95821"/>
                </a:lnTo>
                <a:lnTo>
                  <a:pt x="82237" y="93522"/>
                </a:lnTo>
                <a:close/>
              </a:path>
              <a:path w="186690" h="240029">
                <a:moveTo>
                  <a:pt x="185674" y="0"/>
                </a:moveTo>
                <a:lnTo>
                  <a:pt x="182613" y="0"/>
                </a:lnTo>
                <a:lnTo>
                  <a:pt x="179298" y="622"/>
                </a:lnTo>
                <a:lnTo>
                  <a:pt x="120755" y="50365"/>
                </a:lnTo>
                <a:lnTo>
                  <a:pt x="101358" y="66446"/>
                </a:lnTo>
                <a:lnTo>
                  <a:pt x="93960" y="72882"/>
                </a:lnTo>
                <a:lnTo>
                  <a:pt x="86971" y="79714"/>
                </a:lnTo>
                <a:lnTo>
                  <a:pt x="80365" y="86913"/>
                </a:lnTo>
                <a:lnTo>
                  <a:pt x="74117" y="94449"/>
                </a:lnTo>
                <a:lnTo>
                  <a:pt x="75057" y="93865"/>
                </a:lnTo>
                <a:lnTo>
                  <a:pt x="76225" y="93522"/>
                </a:lnTo>
                <a:lnTo>
                  <a:pt x="82237" y="93522"/>
                </a:lnTo>
                <a:lnTo>
                  <a:pt x="86851" y="87778"/>
                </a:lnTo>
                <a:lnTo>
                  <a:pt x="93697" y="80073"/>
                </a:lnTo>
                <a:lnTo>
                  <a:pt x="100957" y="72740"/>
                </a:lnTo>
                <a:lnTo>
                  <a:pt x="108661" y="65811"/>
                </a:lnTo>
                <a:lnTo>
                  <a:pt x="186321" y="228"/>
                </a:lnTo>
                <a:lnTo>
                  <a:pt x="185674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0" name="object 1470"/>
          <p:cNvSpPr/>
          <p:nvPr/>
        </p:nvSpPr>
        <p:spPr>
          <a:xfrm>
            <a:off x="14132700" y="8082801"/>
            <a:ext cx="8255" cy="12065"/>
          </a:xfrm>
          <a:custGeom>
            <a:avLst/>
            <a:gdLst/>
            <a:ahLst/>
            <a:cxnLst/>
            <a:rect l="l" t="t" r="r" b="b"/>
            <a:pathLst>
              <a:path w="8255" h="12065">
                <a:moveTo>
                  <a:pt x="6502" y="0"/>
                </a:moveTo>
                <a:lnTo>
                  <a:pt x="3937" y="0"/>
                </a:lnTo>
                <a:lnTo>
                  <a:pt x="2768" y="342"/>
                </a:lnTo>
                <a:lnTo>
                  <a:pt x="1828" y="927"/>
                </a:lnTo>
                <a:lnTo>
                  <a:pt x="1219" y="1689"/>
                </a:lnTo>
                <a:lnTo>
                  <a:pt x="25" y="3251"/>
                </a:lnTo>
                <a:lnTo>
                  <a:pt x="0" y="4330"/>
                </a:lnTo>
                <a:lnTo>
                  <a:pt x="1257" y="11709"/>
                </a:lnTo>
                <a:lnTo>
                  <a:pt x="3467" y="8509"/>
                </a:lnTo>
                <a:lnTo>
                  <a:pt x="5740" y="5372"/>
                </a:lnTo>
                <a:lnTo>
                  <a:pt x="8102" y="2298"/>
                </a:lnTo>
                <a:lnTo>
                  <a:pt x="7810" y="647"/>
                </a:lnTo>
                <a:lnTo>
                  <a:pt x="6502" y="0"/>
                </a:lnTo>
                <a:close/>
              </a:path>
            </a:pathLst>
          </a:custGeom>
          <a:solidFill>
            <a:srgbClr val="5B150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1" name="object 1471"/>
          <p:cNvSpPr/>
          <p:nvPr/>
        </p:nvSpPr>
        <p:spPr>
          <a:xfrm>
            <a:off x="12750304" y="8616619"/>
            <a:ext cx="92608" cy="58762"/>
          </a:xfrm>
          <a:prstGeom prst="rect">
            <a:avLst/>
          </a:prstGeom>
          <a:blipFill>
            <a:blip r:embed="rId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2" name="object 1472"/>
          <p:cNvSpPr/>
          <p:nvPr/>
        </p:nvSpPr>
        <p:spPr>
          <a:xfrm>
            <a:off x="11094973" y="7120153"/>
            <a:ext cx="573405" cy="0"/>
          </a:xfrm>
          <a:custGeom>
            <a:avLst/>
            <a:gdLst/>
            <a:ahLst/>
            <a:cxnLst/>
            <a:rect l="l" t="t" r="r" b="b"/>
            <a:pathLst>
              <a:path w="573404">
                <a:moveTo>
                  <a:pt x="0" y="0"/>
                </a:moveTo>
                <a:lnTo>
                  <a:pt x="57335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3" name="object 1473"/>
          <p:cNvSpPr/>
          <p:nvPr/>
        </p:nvSpPr>
        <p:spPr>
          <a:xfrm>
            <a:off x="11069573" y="710745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4" name="object 1474"/>
          <p:cNvSpPr/>
          <p:nvPr/>
        </p:nvSpPr>
        <p:spPr>
          <a:xfrm>
            <a:off x="11232336" y="7120153"/>
            <a:ext cx="437515" cy="293370"/>
          </a:xfrm>
          <a:custGeom>
            <a:avLst/>
            <a:gdLst/>
            <a:ahLst/>
            <a:cxnLst/>
            <a:rect l="l" t="t" r="r" b="b"/>
            <a:pathLst>
              <a:path w="437515" h="293370">
                <a:moveTo>
                  <a:pt x="0" y="293382"/>
                </a:moveTo>
                <a:lnTo>
                  <a:pt x="43723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5" name="object 1475"/>
          <p:cNvSpPr/>
          <p:nvPr/>
        </p:nvSpPr>
        <p:spPr>
          <a:xfrm>
            <a:off x="11209096" y="740790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76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6" name="object 1476"/>
          <p:cNvSpPr/>
          <p:nvPr/>
        </p:nvSpPr>
        <p:spPr>
          <a:xfrm>
            <a:off x="10927219" y="7566253"/>
            <a:ext cx="758825" cy="257810"/>
          </a:xfrm>
          <a:custGeom>
            <a:avLst/>
            <a:gdLst/>
            <a:ahLst/>
            <a:cxnLst/>
            <a:rect l="l" t="t" r="r" b="b"/>
            <a:pathLst>
              <a:path w="758825" h="257809">
                <a:moveTo>
                  <a:pt x="0" y="257429"/>
                </a:moveTo>
                <a:lnTo>
                  <a:pt x="75844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7" name="object 1477"/>
          <p:cNvSpPr/>
          <p:nvPr/>
        </p:nvSpPr>
        <p:spPr>
          <a:xfrm>
            <a:off x="10902492" y="781507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8" name="object 1478"/>
          <p:cNvSpPr/>
          <p:nvPr/>
        </p:nvSpPr>
        <p:spPr>
          <a:xfrm>
            <a:off x="10075697" y="5808332"/>
            <a:ext cx="0" cy="843915"/>
          </a:xfrm>
          <a:custGeom>
            <a:avLst/>
            <a:gdLst/>
            <a:ahLst/>
            <a:cxnLst/>
            <a:rect l="l" t="t" r="r" b="b"/>
            <a:pathLst>
              <a:path h="843915">
                <a:moveTo>
                  <a:pt x="0" y="84374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9" name="object 1479"/>
          <p:cNvSpPr/>
          <p:nvPr/>
        </p:nvSpPr>
        <p:spPr>
          <a:xfrm>
            <a:off x="10062997" y="665208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0" name="object 1480"/>
          <p:cNvSpPr/>
          <p:nvPr/>
        </p:nvSpPr>
        <p:spPr>
          <a:xfrm>
            <a:off x="12991465" y="7607160"/>
            <a:ext cx="0" cy="277495"/>
          </a:xfrm>
          <a:custGeom>
            <a:avLst/>
            <a:gdLst/>
            <a:ahLst/>
            <a:cxnLst/>
            <a:rect l="l" t="t" r="r" b="b"/>
            <a:pathLst>
              <a:path h="277495">
                <a:moveTo>
                  <a:pt x="0" y="277063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1" name="object 1481"/>
          <p:cNvSpPr/>
          <p:nvPr/>
        </p:nvSpPr>
        <p:spPr>
          <a:xfrm>
            <a:off x="12978765" y="788422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812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812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714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2" name="object 1482"/>
          <p:cNvSpPr/>
          <p:nvPr/>
        </p:nvSpPr>
        <p:spPr>
          <a:xfrm>
            <a:off x="14044167" y="7607160"/>
            <a:ext cx="0" cy="446405"/>
          </a:xfrm>
          <a:custGeom>
            <a:avLst/>
            <a:gdLst/>
            <a:ahLst/>
            <a:cxnLst/>
            <a:rect l="l" t="t" r="r" b="b"/>
            <a:pathLst>
              <a:path h="446404">
                <a:moveTo>
                  <a:pt x="0" y="44626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3" name="object 1483"/>
          <p:cNvSpPr/>
          <p:nvPr/>
        </p:nvSpPr>
        <p:spPr>
          <a:xfrm>
            <a:off x="14031467" y="805342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685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685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714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4" name="object 1484"/>
          <p:cNvSpPr/>
          <p:nvPr/>
        </p:nvSpPr>
        <p:spPr>
          <a:xfrm>
            <a:off x="14050771" y="8747773"/>
            <a:ext cx="0" cy="641985"/>
          </a:xfrm>
          <a:custGeom>
            <a:avLst/>
            <a:gdLst/>
            <a:ahLst/>
            <a:cxnLst/>
            <a:rect l="l" t="t" r="r" b="b"/>
            <a:pathLst>
              <a:path h="641984">
                <a:moveTo>
                  <a:pt x="0" y="0"/>
                </a:moveTo>
                <a:lnTo>
                  <a:pt x="0" y="64136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5" name="object 1485"/>
          <p:cNvSpPr/>
          <p:nvPr/>
        </p:nvSpPr>
        <p:spPr>
          <a:xfrm>
            <a:off x="14038071" y="872237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587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587" y="25399"/>
                </a:lnTo>
                <a:lnTo>
                  <a:pt x="12700" y="25399"/>
                </a:lnTo>
                <a:lnTo>
                  <a:pt x="19685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685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6" name="object 1486"/>
          <p:cNvSpPr/>
          <p:nvPr/>
        </p:nvSpPr>
        <p:spPr>
          <a:xfrm>
            <a:off x="12991465" y="8747773"/>
            <a:ext cx="0" cy="641985"/>
          </a:xfrm>
          <a:custGeom>
            <a:avLst/>
            <a:gdLst/>
            <a:ahLst/>
            <a:cxnLst/>
            <a:rect l="l" t="t" r="r" b="b"/>
            <a:pathLst>
              <a:path h="641984">
                <a:moveTo>
                  <a:pt x="0" y="0"/>
                </a:moveTo>
                <a:lnTo>
                  <a:pt x="0" y="64136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7" name="object 1487"/>
          <p:cNvSpPr/>
          <p:nvPr/>
        </p:nvSpPr>
        <p:spPr>
          <a:xfrm>
            <a:off x="12978765" y="872237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714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714" y="25399"/>
                </a:lnTo>
                <a:lnTo>
                  <a:pt x="12700" y="25399"/>
                </a:lnTo>
                <a:lnTo>
                  <a:pt x="19812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812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8" name="object 1488"/>
          <p:cNvSpPr/>
          <p:nvPr/>
        </p:nvSpPr>
        <p:spPr>
          <a:xfrm>
            <a:off x="9115920" y="6361265"/>
            <a:ext cx="473709" cy="362585"/>
          </a:xfrm>
          <a:custGeom>
            <a:avLst/>
            <a:gdLst/>
            <a:ahLst/>
            <a:cxnLst/>
            <a:rect l="l" t="t" r="r" b="b"/>
            <a:pathLst>
              <a:path w="473709" h="362584">
                <a:moveTo>
                  <a:pt x="473557" y="36216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9" name="object 1489"/>
          <p:cNvSpPr/>
          <p:nvPr/>
        </p:nvSpPr>
        <p:spPr>
          <a:xfrm>
            <a:off x="9586874" y="671843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0" name="object 1490"/>
          <p:cNvSpPr/>
          <p:nvPr/>
        </p:nvSpPr>
        <p:spPr>
          <a:xfrm>
            <a:off x="9064078" y="7648384"/>
            <a:ext cx="490855" cy="116839"/>
          </a:xfrm>
          <a:custGeom>
            <a:avLst/>
            <a:gdLst/>
            <a:ahLst/>
            <a:cxnLst/>
            <a:rect l="l" t="t" r="r" b="b"/>
            <a:pathLst>
              <a:path w="490854" h="116840">
                <a:moveTo>
                  <a:pt x="490461" y="0"/>
                </a:moveTo>
                <a:lnTo>
                  <a:pt x="0" y="11656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1" name="object 1491"/>
          <p:cNvSpPr/>
          <p:nvPr/>
        </p:nvSpPr>
        <p:spPr>
          <a:xfrm>
            <a:off x="9554184" y="763275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23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2" name="object 1492"/>
          <p:cNvSpPr/>
          <p:nvPr/>
        </p:nvSpPr>
        <p:spPr>
          <a:xfrm>
            <a:off x="8711996" y="9004528"/>
            <a:ext cx="782955" cy="487045"/>
          </a:xfrm>
          <a:custGeom>
            <a:avLst/>
            <a:gdLst/>
            <a:ahLst/>
            <a:cxnLst/>
            <a:rect l="l" t="t" r="r" b="b"/>
            <a:pathLst>
              <a:path w="782954" h="487045">
                <a:moveTo>
                  <a:pt x="782866" y="0"/>
                </a:moveTo>
                <a:lnTo>
                  <a:pt x="0" y="486841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3" name="object 1493"/>
          <p:cNvSpPr/>
          <p:nvPr/>
        </p:nvSpPr>
        <p:spPr>
          <a:xfrm>
            <a:off x="9492945" y="898512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4" name="object 1494"/>
          <p:cNvSpPr/>
          <p:nvPr/>
        </p:nvSpPr>
        <p:spPr>
          <a:xfrm>
            <a:off x="10805782" y="8810332"/>
            <a:ext cx="372745" cy="680085"/>
          </a:xfrm>
          <a:custGeom>
            <a:avLst/>
            <a:gdLst/>
            <a:ahLst/>
            <a:cxnLst/>
            <a:rect l="l" t="t" r="r" b="b"/>
            <a:pathLst>
              <a:path w="372745" h="680084">
                <a:moveTo>
                  <a:pt x="0" y="0"/>
                </a:moveTo>
                <a:lnTo>
                  <a:pt x="372579" y="67950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5" name="object 1495"/>
          <p:cNvSpPr/>
          <p:nvPr/>
        </p:nvSpPr>
        <p:spPr>
          <a:xfrm>
            <a:off x="10786986" y="878650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6" name="object 1496"/>
          <p:cNvSpPr/>
          <p:nvPr/>
        </p:nvSpPr>
        <p:spPr>
          <a:xfrm>
            <a:off x="11310683" y="8479879"/>
            <a:ext cx="733425" cy="536575"/>
          </a:xfrm>
          <a:custGeom>
            <a:avLst/>
            <a:gdLst/>
            <a:ahLst/>
            <a:cxnLst/>
            <a:rect l="l" t="t" r="r" b="b"/>
            <a:pathLst>
              <a:path w="733425" h="536575">
                <a:moveTo>
                  <a:pt x="0" y="0"/>
                </a:moveTo>
                <a:lnTo>
                  <a:pt x="733183" y="536143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7" name="object 1497"/>
          <p:cNvSpPr/>
          <p:nvPr/>
        </p:nvSpPr>
        <p:spPr>
          <a:xfrm>
            <a:off x="11287734" y="845967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8" name="object 1498"/>
          <p:cNvSpPr/>
          <p:nvPr/>
        </p:nvSpPr>
        <p:spPr>
          <a:xfrm>
            <a:off x="10562170" y="8010601"/>
            <a:ext cx="1123950" cy="24130"/>
          </a:xfrm>
          <a:custGeom>
            <a:avLst/>
            <a:gdLst/>
            <a:ahLst/>
            <a:cxnLst/>
            <a:rect l="l" t="t" r="r" b="b"/>
            <a:pathLst>
              <a:path w="1123950" h="24129">
                <a:moveTo>
                  <a:pt x="0" y="0"/>
                </a:moveTo>
                <a:lnTo>
                  <a:pt x="1123429" y="24066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9" name="object 1499"/>
          <p:cNvSpPr/>
          <p:nvPr/>
        </p:nvSpPr>
        <p:spPr>
          <a:xfrm>
            <a:off x="10536770" y="799762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23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23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0" name="object 1500"/>
          <p:cNvSpPr/>
          <p:nvPr/>
        </p:nvSpPr>
        <p:spPr>
          <a:xfrm>
            <a:off x="10064038" y="7965630"/>
            <a:ext cx="2540" cy="1522095"/>
          </a:xfrm>
          <a:custGeom>
            <a:avLst/>
            <a:gdLst/>
            <a:ahLst/>
            <a:cxnLst/>
            <a:rect l="l" t="t" r="r" b="b"/>
            <a:pathLst>
              <a:path w="2540" h="1522095">
                <a:moveTo>
                  <a:pt x="0" y="0"/>
                </a:moveTo>
                <a:lnTo>
                  <a:pt x="2311" y="1521866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1" name="object 1501"/>
          <p:cNvSpPr/>
          <p:nvPr/>
        </p:nvSpPr>
        <p:spPr>
          <a:xfrm>
            <a:off x="10051326" y="794023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76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2" name="object 1502"/>
          <p:cNvSpPr/>
          <p:nvPr/>
        </p:nvSpPr>
        <p:spPr>
          <a:xfrm>
            <a:off x="9068396" y="8475345"/>
            <a:ext cx="817880" cy="208915"/>
          </a:xfrm>
          <a:custGeom>
            <a:avLst/>
            <a:gdLst/>
            <a:ahLst/>
            <a:cxnLst/>
            <a:rect l="l" t="t" r="r" b="b"/>
            <a:pathLst>
              <a:path w="817879" h="208915">
                <a:moveTo>
                  <a:pt x="817791" y="0"/>
                </a:moveTo>
                <a:lnTo>
                  <a:pt x="0" y="208711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3" name="object 1503"/>
          <p:cNvSpPr/>
          <p:nvPr/>
        </p:nvSpPr>
        <p:spPr>
          <a:xfrm>
            <a:off x="9885794" y="845949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4" name="object 1504"/>
          <p:cNvSpPr/>
          <p:nvPr/>
        </p:nvSpPr>
        <p:spPr>
          <a:xfrm>
            <a:off x="10456888" y="5700026"/>
            <a:ext cx="670560" cy="1148715"/>
          </a:xfrm>
          <a:custGeom>
            <a:avLst/>
            <a:gdLst/>
            <a:ahLst/>
            <a:cxnLst/>
            <a:rect l="l" t="t" r="r" b="b"/>
            <a:pathLst>
              <a:path w="670559" h="1148715">
                <a:moveTo>
                  <a:pt x="0" y="1148245"/>
                </a:moveTo>
                <a:lnTo>
                  <a:pt x="67048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5" name="object 1505"/>
          <p:cNvSpPr/>
          <p:nvPr/>
        </p:nvSpPr>
        <p:spPr>
          <a:xfrm>
            <a:off x="10437774" y="684654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23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6" name="object 1506"/>
          <p:cNvSpPr/>
          <p:nvPr/>
        </p:nvSpPr>
        <p:spPr>
          <a:xfrm>
            <a:off x="10661370" y="6469570"/>
            <a:ext cx="1006475" cy="978535"/>
          </a:xfrm>
          <a:custGeom>
            <a:avLst/>
            <a:gdLst/>
            <a:ahLst/>
            <a:cxnLst/>
            <a:rect l="l" t="t" r="r" b="b"/>
            <a:pathLst>
              <a:path w="1006475" h="978534">
                <a:moveTo>
                  <a:pt x="0" y="978458"/>
                </a:moveTo>
                <a:lnTo>
                  <a:pt x="100599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7" name="object 1507"/>
          <p:cNvSpPr/>
          <p:nvPr/>
        </p:nvSpPr>
        <p:spPr>
          <a:xfrm>
            <a:off x="10639564" y="744418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8" name="object 1508"/>
          <p:cNvSpPr txBox="1"/>
          <p:nvPr/>
        </p:nvSpPr>
        <p:spPr>
          <a:xfrm>
            <a:off x="11730799" y="7068464"/>
            <a:ext cx="7594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veins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509" name="object 1509"/>
          <p:cNvSpPr/>
          <p:nvPr/>
        </p:nvSpPr>
        <p:spPr>
          <a:xfrm>
            <a:off x="11668328" y="7015035"/>
            <a:ext cx="884555" cy="230504"/>
          </a:xfrm>
          <a:custGeom>
            <a:avLst/>
            <a:gdLst/>
            <a:ahLst/>
            <a:cxnLst/>
            <a:rect l="l" t="t" r="r" b="b"/>
            <a:pathLst>
              <a:path w="884554" h="230504">
                <a:moveTo>
                  <a:pt x="884351" y="0"/>
                </a:moveTo>
                <a:lnTo>
                  <a:pt x="0" y="0"/>
                </a:lnTo>
                <a:lnTo>
                  <a:pt x="0" y="230212"/>
                </a:lnTo>
                <a:lnTo>
                  <a:pt x="884351" y="230212"/>
                </a:lnTo>
                <a:lnTo>
                  <a:pt x="88435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0" name="object 1510"/>
          <p:cNvSpPr/>
          <p:nvPr/>
        </p:nvSpPr>
        <p:spPr>
          <a:xfrm>
            <a:off x="11668328" y="7472286"/>
            <a:ext cx="884555" cy="230504"/>
          </a:xfrm>
          <a:custGeom>
            <a:avLst/>
            <a:gdLst/>
            <a:ahLst/>
            <a:cxnLst/>
            <a:rect l="l" t="t" r="r" b="b"/>
            <a:pathLst>
              <a:path w="884554" h="230504">
                <a:moveTo>
                  <a:pt x="0" y="230225"/>
                </a:moveTo>
                <a:lnTo>
                  <a:pt x="884351" y="230225"/>
                </a:lnTo>
                <a:lnTo>
                  <a:pt x="884351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1" name="object 1511"/>
          <p:cNvSpPr txBox="1"/>
          <p:nvPr/>
        </p:nvSpPr>
        <p:spPr>
          <a:xfrm>
            <a:off x="11668328" y="7472286"/>
            <a:ext cx="88455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Mitral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</p:txBody>
      </p:sp>
      <p:sp>
        <p:nvSpPr>
          <p:cNvPr id="1512" name="object 1512"/>
          <p:cNvSpPr/>
          <p:nvPr/>
        </p:nvSpPr>
        <p:spPr>
          <a:xfrm>
            <a:off x="11668328" y="7929550"/>
            <a:ext cx="884555" cy="230504"/>
          </a:xfrm>
          <a:custGeom>
            <a:avLst/>
            <a:gdLst/>
            <a:ahLst/>
            <a:cxnLst/>
            <a:rect l="l" t="t" r="r" b="b"/>
            <a:pathLst>
              <a:path w="884554" h="230504">
                <a:moveTo>
                  <a:pt x="0" y="230212"/>
                </a:moveTo>
                <a:lnTo>
                  <a:pt x="884351" y="230212"/>
                </a:lnTo>
                <a:lnTo>
                  <a:pt x="884351" y="0"/>
                </a:lnTo>
                <a:lnTo>
                  <a:pt x="0" y="0"/>
                </a:lnTo>
                <a:lnTo>
                  <a:pt x="0" y="230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3" name="object 1513"/>
          <p:cNvSpPr txBox="1"/>
          <p:nvPr/>
        </p:nvSpPr>
        <p:spPr>
          <a:xfrm>
            <a:off x="11668328" y="7929550"/>
            <a:ext cx="88455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Aortic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</p:txBody>
      </p:sp>
      <p:sp>
        <p:nvSpPr>
          <p:cNvPr id="1514" name="object 1514"/>
          <p:cNvSpPr txBox="1"/>
          <p:nvPr/>
        </p:nvSpPr>
        <p:spPr>
          <a:xfrm>
            <a:off x="11668328" y="9016631"/>
            <a:ext cx="88455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Left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ventricle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515" name="object 1515"/>
          <p:cNvSpPr txBox="1"/>
          <p:nvPr/>
        </p:nvSpPr>
        <p:spPr>
          <a:xfrm>
            <a:off x="11668328" y="6364440"/>
            <a:ext cx="88455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Left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atrium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1516" name="object 1516"/>
          <p:cNvSpPr txBox="1"/>
          <p:nvPr/>
        </p:nvSpPr>
        <p:spPr>
          <a:xfrm>
            <a:off x="12687248" y="7269556"/>
            <a:ext cx="531495" cy="29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5999"/>
              </a:lnSpc>
            </a:pP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Vena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cava  (from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body)</a:t>
            </a:r>
            <a:endParaRPr sz="800">
              <a:latin typeface="Arial"/>
              <a:cs typeface="Arial"/>
            </a:endParaRPr>
          </a:p>
        </p:txBody>
      </p:sp>
      <p:sp>
        <p:nvSpPr>
          <p:cNvPr id="1517" name="object 1517"/>
          <p:cNvSpPr/>
          <p:nvPr/>
        </p:nvSpPr>
        <p:spPr>
          <a:xfrm>
            <a:off x="12624778" y="7235634"/>
            <a:ext cx="734060" cy="372110"/>
          </a:xfrm>
          <a:custGeom>
            <a:avLst/>
            <a:gdLst/>
            <a:ahLst/>
            <a:cxnLst/>
            <a:rect l="l" t="t" r="r" b="b"/>
            <a:pathLst>
              <a:path w="734059" h="372109">
                <a:moveTo>
                  <a:pt x="733463" y="0"/>
                </a:moveTo>
                <a:lnTo>
                  <a:pt x="0" y="0"/>
                </a:lnTo>
                <a:lnTo>
                  <a:pt x="0" y="371627"/>
                </a:lnTo>
                <a:lnTo>
                  <a:pt x="733463" y="371627"/>
                </a:lnTo>
                <a:lnTo>
                  <a:pt x="73346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8" name="object 1518"/>
          <p:cNvSpPr/>
          <p:nvPr/>
        </p:nvSpPr>
        <p:spPr>
          <a:xfrm>
            <a:off x="12624790" y="9374682"/>
            <a:ext cx="928369" cy="372110"/>
          </a:xfrm>
          <a:custGeom>
            <a:avLst/>
            <a:gdLst/>
            <a:ahLst/>
            <a:cxnLst/>
            <a:rect l="l" t="t" r="r" b="b"/>
            <a:pathLst>
              <a:path w="928369" h="372109">
                <a:moveTo>
                  <a:pt x="0" y="371627"/>
                </a:moveTo>
                <a:lnTo>
                  <a:pt x="928268" y="371627"/>
                </a:lnTo>
                <a:lnTo>
                  <a:pt x="928268" y="0"/>
                </a:lnTo>
                <a:lnTo>
                  <a:pt x="0" y="0"/>
                </a:lnTo>
                <a:lnTo>
                  <a:pt x="0" y="37162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9" name="object 1519"/>
          <p:cNvSpPr txBox="1"/>
          <p:nvPr/>
        </p:nvSpPr>
        <p:spPr>
          <a:xfrm>
            <a:off x="12687260" y="9408616"/>
            <a:ext cx="792480" cy="29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5999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artery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(to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lungs)</a:t>
            </a:r>
            <a:endParaRPr sz="800">
              <a:latin typeface="Arial"/>
              <a:cs typeface="Arial"/>
            </a:endParaRPr>
          </a:p>
        </p:txBody>
      </p:sp>
      <p:sp>
        <p:nvSpPr>
          <p:cNvPr id="1520" name="object 1520"/>
          <p:cNvSpPr/>
          <p:nvPr/>
        </p:nvSpPr>
        <p:spPr>
          <a:xfrm>
            <a:off x="12624790" y="9374682"/>
            <a:ext cx="928369" cy="372110"/>
          </a:xfrm>
          <a:custGeom>
            <a:avLst/>
            <a:gdLst/>
            <a:ahLst/>
            <a:cxnLst/>
            <a:rect l="l" t="t" r="r" b="b"/>
            <a:pathLst>
              <a:path w="928369" h="372109">
                <a:moveTo>
                  <a:pt x="928268" y="0"/>
                </a:moveTo>
                <a:lnTo>
                  <a:pt x="0" y="0"/>
                </a:lnTo>
                <a:lnTo>
                  <a:pt x="0" y="371627"/>
                </a:lnTo>
                <a:lnTo>
                  <a:pt x="928268" y="371627"/>
                </a:lnTo>
                <a:lnTo>
                  <a:pt x="928268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1" name="object 1521"/>
          <p:cNvSpPr/>
          <p:nvPr/>
        </p:nvSpPr>
        <p:spPr>
          <a:xfrm>
            <a:off x="13481050" y="7251586"/>
            <a:ext cx="928369" cy="372110"/>
          </a:xfrm>
          <a:custGeom>
            <a:avLst/>
            <a:gdLst/>
            <a:ahLst/>
            <a:cxnLst/>
            <a:rect l="l" t="t" r="r" b="b"/>
            <a:pathLst>
              <a:path w="928369" h="372109">
                <a:moveTo>
                  <a:pt x="0" y="371614"/>
                </a:moveTo>
                <a:lnTo>
                  <a:pt x="928242" y="371614"/>
                </a:lnTo>
                <a:lnTo>
                  <a:pt x="928242" y="0"/>
                </a:lnTo>
                <a:lnTo>
                  <a:pt x="0" y="0"/>
                </a:lnTo>
                <a:lnTo>
                  <a:pt x="0" y="3716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2" name="object 1522"/>
          <p:cNvSpPr txBox="1"/>
          <p:nvPr/>
        </p:nvSpPr>
        <p:spPr>
          <a:xfrm>
            <a:off x="13543534" y="7285506"/>
            <a:ext cx="709930" cy="294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5999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vein  (from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lungs)</a:t>
            </a:r>
            <a:endParaRPr sz="800">
              <a:latin typeface="Arial"/>
              <a:cs typeface="Arial"/>
            </a:endParaRPr>
          </a:p>
        </p:txBody>
      </p:sp>
      <p:sp>
        <p:nvSpPr>
          <p:cNvPr id="1523" name="object 1523"/>
          <p:cNvSpPr/>
          <p:nvPr/>
        </p:nvSpPr>
        <p:spPr>
          <a:xfrm>
            <a:off x="13481050" y="7251586"/>
            <a:ext cx="928369" cy="372110"/>
          </a:xfrm>
          <a:custGeom>
            <a:avLst/>
            <a:gdLst/>
            <a:ahLst/>
            <a:cxnLst/>
            <a:rect l="l" t="t" r="r" b="b"/>
            <a:pathLst>
              <a:path w="928369" h="372109">
                <a:moveTo>
                  <a:pt x="928243" y="0"/>
                </a:moveTo>
                <a:lnTo>
                  <a:pt x="0" y="0"/>
                </a:lnTo>
                <a:lnTo>
                  <a:pt x="0" y="371614"/>
                </a:lnTo>
                <a:lnTo>
                  <a:pt x="928243" y="371614"/>
                </a:lnTo>
                <a:lnTo>
                  <a:pt x="928243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4" name="object 1524"/>
          <p:cNvSpPr/>
          <p:nvPr/>
        </p:nvSpPr>
        <p:spPr>
          <a:xfrm>
            <a:off x="13677391" y="9374682"/>
            <a:ext cx="734060" cy="372110"/>
          </a:xfrm>
          <a:custGeom>
            <a:avLst/>
            <a:gdLst/>
            <a:ahLst/>
            <a:cxnLst/>
            <a:rect l="l" t="t" r="r" b="b"/>
            <a:pathLst>
              <a:path w="734059" h="372109">
                <a:moveTo>
                  <a:pt x="0" y="371614"/>
                </a:moveTo>
                <a:lnTo>
                  <a:pt x="733551" y="371614"/>
                </a:lnTo>
                <a:lnTo>
                  <a:pt x="733551" y="0"/>
                </a:lnTo>
                <a:lnTo>
                  <a:pt x="0" y="0"/>
                </a:lnTo>
                <a:lnTo>
                  <a:pt x="0" y="3716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5" name="object 1525"/>
          <p:cNvSpPr txBox="1"/>
          <p:nvPr/>
        </p:nvSpPr>
        <p:spPr>
          <a:xfrm>
            <a:off x="13739876" y="9428123"/>
            <a:ext cx="414020" cy="274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Aorta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(to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body)</a:t>
            </a:r>
            <a:endParaRPr sz="800">
              <a:latin typeface="Arial"/>
              <a:cs typeface="Arial"/>
            </a:endParaRPr>
          </a:p>
        </p:txBody>
      </p:sp>
      <p:sp>
        <p:nvSpPr>
          <p:cNvPr id="1526" name="object 1526"/>
          <p:cNvSpPr/>
          <p:nvPr/>
        </p:nvSpPr>
        <p:spPr>
          <a:xfrm>
            <a:off x="13677391" y="9374682"/>
            <a:ext cx="734060" cy="372110"/>
          </a:xfrm>
          <a:custGeom>
            <a:avLst/>
            <a:gdLst/>
            <a:ahLst/>
            <a:cxnLst/>
            <a:rect l="l" t="t" r="r" b="b"/>
            <a:pathLst>
              <a:path w="734059" h="372109">
                <a:moveTo>
                  <a:pt x="733552" y="0"/>
                </a:moveTo>
                <a:lnTo>
                  <a:pt x="0" y="0"/>
                </a:lnTo>
                <a:lnTo>
                  <a:pt x="0" y="371614"/>
                </a:lnTo>
                <a:lnTo>
                  <a:pt x="733552" y="371614"/>
                </a:lnTo>
                <a:lnTo>
                  <a:pt x="733552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7" name="object 1527"/>
          <p:cNvSpPr/>
          <p:nvPr/>
        </p:nvSpPr>
        <p:spPr>
          <a:xfrm>
            <a:off x="9682874" y="5584914"/>
            <a:ext cx="786130" cy="230504"/>
          </a:xfrm>
          <a:custGeom>
            <a:avLst/>
            <a:gdLst/>
            <a:ahLst/>
            <a:cxnLst/>
            <a:rect l="l" t="t" r="r" b="b"/>
            <a:pathLst>
              <a:path w="786129" h="230504">
                <a:moveTo>
                  <a:pt x="0" y="230225"/>
                </a:moveTo>
                <a:lnTo>
                  <a:pt x="785647" y="230225"/>
                </a:lnTo>
                <a:lnTo>
                  <a:pt x="785647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8" name="object 1528"/>
          <p:cNvSpPr txBox="1"/>
          <p:nvPr/>
        </p:nvSpPr>
        <p:spPr>
          <a:xfrm>
            <a:off x="9745357" y="5638355"/>
            <a:ext cx="2686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1529" name="object 1529"/>
          <p:cNvSpPr/>
          <p:nvPr/>
        </p:nvSpPr>
        <p:spPr>
          <a:xfrm>
            <a:off x="9682874" y="5584914"/>
            <a:ext cx="786130" cy="230504"/>
          </a:xfrm>
          <a:custGeom>
            <a:avLst/>
            <a:gdLst/>
            <a:ahLst/>
            <a:cxnLst/>
            <a:rect l="l" t="t" r="r" b="b"/>
            <a:pathLst>
              <a:path w="786129" h="230504">
                <a:moveTo>
                  <a:pt x="785647" y="0"/>
                </a:moveTo>
                <a:lnTo>
                  <a:pt x="0" y="0"/>
                </a:lnTo>
                <a:lnTo>
                  <a:pt x="0" y="230225"/>
                </a:lnTo>
                <a:lnTo>
                  <a:pt x="785647" y="230225"/>
                </a:lnTo>
                <a:lnTo>
                  <a:pt x="78564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0" name="object 1530"/>
          <p:cNvSpPr txBox="1"/>
          <p:nvPr/>
        </p:nvSpPr>
        <p:spPr>
          <a:xfrm>
            <a:off x="8283181" y="6180137"/>
            <a:ext cx="829944" cy="35750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123825">
              <a:lnSpc>
                <a:spcPct val="104200"/>
              </a:lnSpc>
              <a:spcBef>
                <a:spcPts val="35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Superior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vena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cava</a:t>
            </a:r>
            <a:endParaRPr sz="800">
              <a:latin typeface="Arial"/>
              <a:cs typeface="Arial"/>
            </a:endParaRPr>
          </a:p>
        </p:txBody>
      </p:sp>
      <p:sp>
        <p:nvSpPr>
          <p:cNvPr id="1531" name="object 1531"/>
          <p:cNvSpPr/>
          <p:nvPr/>
        </p:nvSpPr>
        <p:spPr>
          <a:xfrm>
            <a:off x="8280006" y="7656982"/>
            <a:ext cx="833119" cy="230504"/>
          </a:xfrm>
          <a:custGeom>
            <a:avLst/>
            <a:gdLst/>
            <a:ahLst/>
            <a:cxnLst/>
            <a:rect l="l" t="t" r="r" b="b"/>
            <a:pathLst>
              <a:path w="833120" h="230504">
                <a:moveTo>
                  <a:pt x="0" y="230225"/>
                </a:moveTo>
                <a:lnTo>
                  <a:pt x="832738" y="230225"/>
                </a:lnTo>
                <a:lnTo>
                  <a:pt x="832738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2" name="object 1532"/>
          <p:cNvSpPr txBox="1"/>
          <p:nvPr/>
        </p:nvSpPr>
        <p:spPr>
          <a:xfrm>
            <a:off x="8280006" y="7656982"/>
            <a:ext cx="833119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Right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atrium</a:t>
            </a:r>
            <a:endParaRPr sz="800">
              <a:latin typeface="Arial"/>
              <a:cs typeface="Arial"/>
            </a:endParaRPr>
          </a:p>
        </p:txBody>
      </p:sp>
      <p:sp>
        <p:nvSpPr>
          <p:cNvPr id="1533" name="object 1533"/>
          <p:cNvSpPr txBox="1"/>
          <p:nvPr/>
        </p:nvSpPr>
        <p:spPr>
          <a:xfrm>
            <a:off x="8283181" y="9490671"/>
            <a:ext cx="103695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Inferior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vena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cava</a:t>
            </a:r>
            <a:endParaRPr sz="800">
              <a:latin typeface="Arial"/>
              <a:cs typeface="Arial"/>
            </a:endParaRPr>
          </a:p>
        </p:txBody>
      </p:sp>
      <p:sp>
        <p:nvSpPr>
          <p:cNvPr id="1534" name="object 1534"/>
          <p:cNvSpPr/>
          <p:nvPr/>
        </p:nvSpPr>
        <p:spPr>
          <a:xfrm>
            <a:off x="8283181" y="8573834"/>
            <a:ext cx="829944" cy="230504"/>
          </a:xfrm>
          <a:custGeom>
            <a:avLst/>
            <a:gdLst/>
            <a:ahLst/>
            <a:cxnLst/>
            <a:rect l="l" t="t" r="r" b="b"/>
            <a:pathLst>
              <a:path w="829945" h="230504">
                <a:moveTo>
                  <a:pt x="0" y="230225"/>
                </a:moveTo>
                <a:lnTo>
                  <a:pt x="829563" y="230225"/>
                </a:lnTo>
                <a:lnTo>
                  <a:pt x="829563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5" name="object 1535"/>
          <p:cNvSpPr txBox="1"/>
          <p:nvPr/>
        </p:nvSpPr>
        <p:spPr>
          <a:xfrm>
            <a:off x="8283181" y="8573834"/>
            <a:ext cx="829944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Tricuspid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 valve</a:t>
            </a:r>
            <a:endParaRPr sz="800">
              <a:latin typeface="Arial"/>
              <a:cs typeface="Arial"/>
            </a:endParaRPr>
          </a:p>
        </p:txBody>
      </p:sp>
      <p:sp>
        <p:nvSpPr>
          <p:cNvPr id="1536" name="object 1536"/>
          <p:cNvSpPr txBox="1"/>
          <p:nvPr/>
        </p:nvSpPr>
        <p:spPr>
          <a:xfrm>
            <a:off x="9686467" y="9544113"/>
            <a:ext cx="7556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</p:txBody>
      </p:sp>
      <p:sp>
        <p:nvSpPr>
          <p:cNvPr id="1537" name="object 1537"/>
          <p:cNvSpPr/>
          <p:nvPr/>
        </p:nvSpPr>
        <p:spPr>
          <a:xfrm>
            <a:off x="9623983" y="9490671"/>
            <a:ext cx="880110" cy="230504"/>
          </a:xfrm>
          <a:custGeom>
            <a:avLst/>
            <a:gdLst/>
            <a:ahLst/>
            <a:cxnLst/>
            <a:rect l="l" t="t" r="r" b="b"/>
            <a:pathLst>
              <a:path w="880109" h="230504">
                <a:moveTo>
                  <a:pt x="880071" y="0"/>
                </a:moveTo>
                <a:lnTo>
                  <a:pt x="0" y="0"/>
                </a:lnTo>
                <a:lnTo>
                  <a:pt x="0" y="230212"/>
                </a:lnTo>
                <a:lnTo>
                  <a:pt x="880071" y="230212"/>
                </a:lnTo>
                <a:lnTo>
                  <a:pt x="88007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8" name="object 1538"/>
          <p:cNvSpPr txBox="1"/>
          <p:nvPr/>
        </p:nvSpPr>
        <p:spPr>
          <a:xfrm>
            <a:off x="10786986" y="9490671"/>
            <a:ext cx="78105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Right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ventricle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539" name="object 1539"/>
          <p:cNvSpPr txBox="1"/>
          <p:nvPr/>
        </p:nvSpPr>
        <p:spPr>
          <a:xfrm>
            <a:off x="11127816" y="5594896"/>
            <a:ext cx="93027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artery</a:t>
            </a:r>
            <a:endParaRPr sz="800">
              <a:latin typeface="Arial"/>
              <a:cs typeface="Arial"/>
            </a:endParaRPr>
          </a:p>
        </p:txBody>
      </p:sp>
      <p:sp>
        <p:nvSpPr>
          <p:cNvPr id="1540" name="object 1540"/>
          <p:cNvSpPr/>
          <p:nvPr/>
        </p:nvSpPr>
        <p:spPr>
          <a:xfrm>
            <a:off x="2595168" y="4334624"/>
            <a:ext cx="580390" cy="168275"/>
          </a:xfrm>
          <a:custGeom>
            <a:avLst/>
            <a:gdLst/>
            <a:ahLst/>
            <a:cxnLst/>
            <a:rect l="l" t="t" r="r" b="b"/>
            <a:pathLst>
              <a:path w="580389" h="168275">
                <a:moveTo>
                  <a:pt x="0" y="167652"/>
                </a:moveTo>
                <a:lnTo>
                  <a:pt x="580034" y="167652"/>
                </a:lnTo>
                <a:lnTo>
                  <a:pt x="580034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1" name="object 1541"/>
          <p:cNvSpPr/>
          <p:nvPr/>
        </p:nvSpPr>
        <p:spPr>
          <a:xfrm>
            <a:off x="2591993" y="4334624"/>
            <a:ext cx="583565" cy="0"/>
          </a:xfrm>
          <a:custGeom>
            <a:avLst/>
            <a:gdLst/>
            <a:ahLst/>
            <a:cxnLst/>
            <a:rect l="l" t="t" r="r" b="b"/>
            <a:pathLst>
              <a:path w="583564">
                <a:moveTo>
                  <a:pt x="0" y="0"/>
                </a:moveTo>
                <a:lnTo>
                  <a:pt x="58320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2" name="object 1542"/>
          <p:cNvSpPr/>
          <p:nvPr/>
        </p:nvSpPr>
        <p:spPr>
          <a:xfrm>
            <a:off x="2595168" y="433779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3" name="object 1543"/>
          <p:cNvSpPr/>
          <p:nvPr/>
        </p:nvSpPr>
        <p:spPr>
          <a:xfrm>
            <a:off x="2591993" y="4502277"/>
            <a:ext cx="583565" cy="0"/>
          </a:xfrm>
          <a:custGeom>
            <a:avLst/>
            <a:gdLst/>
            <a:ahLst/>
            <a:cxnLst/>
            <a:rect l="l" t="t" r="r" b="b"/>
            <a:pathLst>
              <a:path w="583564">
                <a:moveTo>
                  <a:pt x="0" y="0"/>
                </a:moveTo>
                <a:lnTo>
                  <a:pt x="58320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4" name="object 1544"/>
          <p:cNvSpPr/>
          <p:nvPr/>
        </p:nvSpPr>
        <p:spPr>
          <a:xfrm>
            <a:off x="3175203" y="4334624"/>
            <a:ext cx="2520315" cy="0"/>
          </a:xfrm>
          <a:custGeom>
            <a:avLst/>
            <a:gdLst/>
            <a:ahLst/>
            <a:cxnLst/>
            <a:rect l="l" t="t" r="r" b="b"/>
            <a:pathLst>
              <a:path w="2520315">
                <a:moveTo>
                  <a:pt x="0" y="0"/>
                </a:moveTo>
                <a:lnTo>
                  <a:pt x="25199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5" name="object 1545"/>
          <p:cNvSpPr/>
          <p:nvPr/>
        </p:nvSpPr>
        <p:spPr>
          <a:xfrm>
            <a:off x="3175203" y="433779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6" name="object 1546"/>
          <p:cNvSpPr/>
          <p:nvPr/>
        </p:nvSpPr>
        <p:spPr>
          <a:xfrm>
            <a:off x="5692025" y="4337799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7" name="object 1547"/>
          <p:cNvSpPr/>
          <p:nvPr/>
        </p:nvSpPr>
        <p:spPr>
          <a:xfrm>
            <a:off x="3175203" y="4502277"/>
            <a:ext cx="2520315" cy="0"/>
          </a:xfrm>
          <a:custGeom>
            <a:avLst/>
            <a:gdLst/>
            <a:ahLst/>
            <a:cxnLst/>
            <a:rect l="l" t="t" r="r" b="b"/>
            <a:pathLst>
              <a:path w="2520315">
                <a:moveTo>
                  <a:pt x="0" y="0"/>
                </a:moveTo>
                <a:lnTo>
                  <a:pt x="25199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8" name="object 1548"/>
          <p:cNvSpPr txBox="1"/>
          <p:nvPr/>
        </p:nvSpPr>
        <p:spPr>
          <a:xfrm>
            <a:off x="2622080" y="4352074"/>
            <a:ext cx="50990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3.1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49" name="object 1549"/>
          <p:cNvSpPr txBox="1"/>
          <p:nvPr/>
        </p:nvSpPr>
        <p:spPr>
          <a:xfrm>
            <a:off x="3202104" y="4353181"/>
            <a:ext cx="23533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three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parts to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circulatory</a:t>
            </a:r>
            <a:r>
              <a:rPr sz="800" spc="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8" y="0"/>
                </a:moveTo>
                <a:lnTo>
                  <a:pt x="0" y="0"/>
                </a:lnTo>
                <a:lnTo>
                  <a:pt x="0" y="9525"/>
                </a:lnTo>
                <a:lnTo>
                  <a:pt x="2339238" y="9525"/>
                </a:lnTo>
                <a:lnTo>
                  <a:pt x="2367192" y="12449"/>
                </a:lnTo>
                <a:lnTo>
                  <a:pt x="2416094" y="33644"/>
                </a:lnTo>
                <a:lnTo>
                  <a:pt x="2468269" y="81650"/>
                </a:lnTo>
                <a:lnTo>
                  <a:pt x="2496802" y="117443"/>
                </a:lnTo>
                <a:lnTo>
                  <a:pt x="2524699" y="155226"/>
                </a:lnTo>
                <a:lnTo>
                  <a:pt x="2553157" y="192328"/>
                </a:lnTo>
                <a:lnTo>
                  <a:pt x="2583505" y="226098"/>
                </a:lnTo>
                <a:lnTo>
                  <a:pt x="2617101" y="253809"/>
                </a:lnTo>
                <a:lnTo>
                  <a:pt x="2655316" y="272611"/>
                </a:lnTo>
                <a:lnTo>
                  <a:pt x="2699245" y="279526"/>
                </a:lnTo>
                <a:lnTo>
                  <a:pt x="7559230" y="279526"/>
                </a:lnTo>
                <a:lnTo>
                  <a:pt x="7559230" y="270001"/>
                </a:lnTo>
                <a:lnTo>
                  <a:pt x="2699232" y="270001"/>
                </a:lnTo>
                <a:lnTo>
                  <a:pt x="2671278" y="267077"/>
                </a:lnTo>
                <a:lnTo>
                  <a:pt x="2622381" y="245877"/>
                </a:lnTo>
                <a:lnTo>
                  <a:pt x="2570208" y="197865"/>
                </a:lnTo>
                <a:lnTo>
                  <a:pt x="2541674" y="162075"/>
                </a:lnTo>
                <a:lnTo>
                  <a:pt x="2513777" y="124293"/>
                </a:lnTo>
                <a:lnTo>
                  <a:pt x="2485313" y="87185"/>
                </a:lnTo>
                <a:lnTo>
                  <a:pt x="2454970" y="53422"/>
                </a:lnTo>
                <a:lnTo>
                  <a:pt x="2421369" y="25717"/>
                </a:lnTo>
                <a:lnTo>
                  <a:pt x="2383161" y="6905"/>
                </a:lnTo>
                <a:lnTo>
                  <a:pt x="2361969" y="1778"/>
                </a:lnTo>
                <a:lnTo>
                  <a:pt x="2339238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2770"/>
            <a:ext cx="122936" cy="8162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55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508" y="10386847"/>
            <a:ext cx="123219" cy="816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4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80770" y="438380"/>
            <a:ext cx="11322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8859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670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622689" y="3521252"/>
            <a:ext cx="3340620" cy="306020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24002" y="3174187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31"/>
                </a:lnTo>
                <a:lnTo>
                  <a:pt x="216001" y="433412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24002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02192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53" y="119762"/>
                </a:moveTo>
                <a:lnTo>
                  <a:pt x="27729" y="123020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45"/>
                </a:lnTo>
                <a:lnTo>
                  <a:pt x="148439" y="303085"/>
                </a:lnTo>
                <a:lnTo>
                  <a:pt x="156738" y="300566"/>
                </a:lnTo>
                <a:lnTo>
                  <a:pt x="164393" y="296482"/>
                </a:lnTo>
                <a:lnTo>
                  <a:pt x="171173" y="290928"/>
                </a:lnTo>
                <a:lnTo>
                  <a:pt x="265465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17"/>
                </a:lnTo>
                <a:lnTo>
                  <a:pt x="44453" y="119762"/>
                </a:lnTo>
                <a:close/>
              </a:path>
              <a:path w="399415" h="304164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65" y="196630"/>
                </a:lnTo>
                <a:lnTo>
                  <a:pt x="386210" y="75879"/>
                </a:lnTo>
                <a:lnTo>
                  <a:pt x="395975" y="61171"/>
                </a:lnTo>
                <a:lnTo>
                  <a:pt x="399230" y="44440"/>
                </a:lnTo>
                <a:lnTo>
                  <a:pt x="395975" y="27709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40004" y="3390887"/>
            <a:ext cx="1512570" cy="0"/>
          </a:xfrm>
          <a:custGeom>
            <a:avLst/>
            <a:gdLst/>
            <a:ahLst/>
            <a:cxnLst/>
            <a:rect l="l" t="t" r="r" b="b"/>
            <a:pathLst>
              <a:path w="1512570">
                <a:moveTo>
                  <a:pt x="1511998" y="0"/>
                </a:moveTo>
                <a:lnTo>
                  <a:pt x="0" y="0"/>
                </a:lnTo>
                <a:lnTo>
                  <a:pt x="1511998" y="1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24002" y="1973643"/>
            <a:ext cx="1728000" cy="14172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037549" y="1877225"/>
            <a:ext cx="14452" cy="1722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966556" y="1894446"/>
            <a:ext cx="85445" cy="7919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1103299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09300" y="2080730"/>
            <a:ext cx="1171575" cy="664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just">
              <a:lnSpc>
                <a:spcPct val="100000"/>
              </a:lnSpc>
            </a:pPr>
            <a:r>
              <a:rPr sz="1400" spc="-320" dirty="0">
                <a:solidFill>
                  <a:srgbClr val="FFFFFF"/>
                </a:solidFill>
                <a:latin typeface="Arial"/>
                <a:cs typeface="Arial"/>
              </a:rPr>
              <a:t>DID    </a:t>
            </a:r>
            <a:r>
              <a:rPr sz="1400" spc="-47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4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35" dirty="0">
                <a:solidFill>
                  <a:srgbClr val="FFFFFF"/>
                </a:solidFill>
                <a:latin typeface="Arial"/>
                <a:cs typeface="Arial"/>
              </a:rPr>
              <a:t>KNOW...</a:t>
            </a:r>
            <a:endParaRPr sz="1400">
              <a:latin typeface="Arial"/>
              <a:cs typeface="Arial"/>
            </a:endParaRPr>
          </a:p>
          <a:p>
            <a:pPr marL="12700" marR="5080" algn="just">
              <a:lnSpc>
                <a:spcPct val="114599"/>
              </a:lnSpc>
              <a:spcBef>
                <a:spcPts val="160"/>
              </a:spcBef>
            </a:pP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there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approx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240-270 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million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red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cells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 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drop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8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blood</a:t>
            </a:r>
            <a:endParaRPr sz="8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2595168" y="6738252"/>
            <a:ext cx="596900" cy="407670"/>
          </a:xfrm>
          <a:custGeom>
            <a:avLst/>
            <a:gdLst/>
            <a:ahLst/>
            <a:cxnLst/>
            <a:rect l="l" t="t" r="r" b="b"/>
            <a:pathLst>
              <a:path w="596900" h="407670">
                <a:moveTo>
                  <a:pt x="0" y="407555"/>
                </a:moveTo>
                <a:lnTo>
                  <a:pt x="596836" y="407555"/>
                </a:lnTo>
                <a:lnTo>
                  <a:pt x="596836" y="0"/>
                </a:lnTo>
                <a:lnTo>
                  <a:pt x="0" y="0"/>
                </a:lnTo>
                <a:lnTo>
                  <a:pt x="0" y="40755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591993" y="6738252"/>
            <a:ext cx="600075" cy="0"/>
          </a:xfrm>
          <a:custGeom>
            <a:avLst/>
            <a:gdLst/>
            <a:ahLst/>
            <a:cxnLst/>
            <a:rect l="l" t="t" r="r" b="b"/>
            <a:pathLst>
              <a:path w="600075">
                <a:moveTo>
                  <a:pt x="0" y="0"/>
                </a:moveTo>
                <a:lnTo>
                  <a:pt x="60001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595168" y="6741427"/>
            <a:ext cx="0" cy="401320"/>
          </a:xfrm>
          <a:custGeom>
            <a:avLst/>
            <a:gdLst/>
            <a:ahLst/>
            <a:cxnLst/>
            <a:rect l="l" t="t" r="r" b="b"/>
            <a:pathLst>
              <a:path h="401320">
                <a:moveTo>
                  <a:pt x="0" y="40120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591993" y="7145807"/>
            <a:ext cx="600075" cy="0"/>
          </a:xfrm>
          <a:custGeom>
            <a:avLst/>
            <a:gdLst/>
            <a:ahLst/>
            <a:cxnLst/>
            <a:rect l="l" t="t" r="r" b="b"/>
            <a:pathLst>
              <a:path w="600075">
                <a:moveTo>
                  <a:pt x="0" y="0"/>
                </a:moveTo>
                <a:lnTo>
                  <a:pt x="60001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192005" y="6738252"/>
            <a:ext cx="3216275" cy="0"/>
          </a:xfrm>
          <a:custGeom>
            <a:avLst/>
            <a:gdLst/>
            <a:ahLst/>
            <a:cxnLst/>
            <a:rect l="l" t="t" r="r" b="b"/>
            <a:pathLst>
              <a:path w="3216275">
                <a:moveTo>
                  <a:pt x="0" y="0"/>
                </a:moveTo>
                <a:lnTo>
                  <a:pt x="321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192005" y="6741427"/>
            <a:ext cx="0" cy="401320"/>
          </a:xfrm>
          <a:custGeom>
            <a:avLst/>
            <a:gdLst/>
            <a:ahLst/>
            <a:cxnLst/>
            <a:rect l="l" t="t" r="r" b="b"/>
            <a:pathLst>
              <a:path h="401320">
                <a:moveTo>
                  <a:pt x="0" y="40120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6404825" y="6741427"/>
            <a:ext cx="0" cy="401320"/>
          </a:xfrm>
          <a:custGeom>
            <a:avLst/>
            <a:gdLst/>
            <a:ahLst/>
            <a:cxnLst/>
            <a:rect l="l" t="t" r="r" b="b"/>
            <a:pathLst>
              <a:path h="401320">
                <a:moveTo>
                  <a:pt x="0" y="40120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192005" y="7145807"/>
            <a:ext cx="3216275" cy="0"/>
          </a:xfrm>
          <a:custGeom>
            <a:avLst/>
            <a:gdLst/>
            <a:ahLst/>
            <a:cxnLst/>
            <a:rect l="l" t="t" r="r" b="b"/>
            <a:pathLst>
              <a:path w="3216275">
                <a:moveTo>
                  <a:pt x="0" y="0"/>
                </a:moveTo>
                <a:lnTo>
                  <a:pt x="321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2622080" y="6875653"/>
            <a:ext cx="51752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3.4</a:t>
            </a:r>
            <a:endParaRPr sz="8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218898" y="6761190"/>
            <a:ext cx="3084195" cy="368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ts val="95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location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these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valves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superior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view,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able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view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Atrioventricular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Valves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atria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been removed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(as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they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located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heart)</a:t>
            </a:r>
            <a:endParaRPr sz="8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2591993" y="1149743"/>
            <a:ext cx="4248150" cy="254000"/>
          </a:xfrm>
          <a:prstGeom prst="rect">
            <a:avLst/>
          </a:prstGeom>
          <a:solidFill>
            <a:srgbClr val="F598A3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VALVES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34" dirty="0">
                <a:solidFill>
                  <a:srgbClr val="FFFFFF"/>
                </a:solidFill>
                <a:latin typeface="Arial"/>
                <a:cs typeface="Arial"/>
              </a:rPr>
              <a:t>HEART</a:t>
            </a:r>
            <a:endParaRPr sz="150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2579293" y="1511132"/>
            <a:ext cx="4218305" cy="1792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27635">
              <a:lnSpc>
                <a:spcPct val="101899"/>
              </a:lnSpc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Located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four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valves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prevent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backflow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either  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atria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(these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be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</a:t>
            </a:r>
            <a:r>
              <a:rPr sz="900" spc="1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3.4):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2 </a:t>
            </a:r>
            <a:r>
              <a:rPr sz="900" b="1" spc="-20" dirty="0">
                <a:solidFill>
                  <a:srgbClr val="F598A3"/>
                </a:solidFill>
                <a:latin typeface="Arial"/>
                <a:cs typeface="Arial"/>
              </a:rPr>
              <a:t>x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Atrioventricular </a:t>
            </a:r>
            <a:r>
              <a:rPr sz="900" b="1" spc="-30" dirty="0">
                <a:solidFill>
                  <a:srgbClr val="F598A3"/>
                </a:solidFill>
                <a:latin typeface="Arial"/>
                <a:cs typeface="Arial"/>
              </a:rPr>
              <a:t>(AV)</a:t>
            </a:r>
            <a:r>
              <a:rPr sz="900" b="1" spc="-3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900" b="1" spc="-15" dirty="0">
                <a:solidFill>
                  <a:srgbClr val="F598A3"/>
                </a:solidFill>
                <a:latin typeface="Arial"/>
                <a:cs typeface="Arial"/>
              </a:rPr>
              <a:t>Valves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Atrioventricular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valves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prevent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backflow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 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atria,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located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atrium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mitral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(or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bicuspid) 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valve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right atrium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tricuspid</a:t>
            </a:r>
            <a:r>
              <a:rPr sz="900" spc="1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valve.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2 </a:t>
            </a:r>
            <a:r>
              <a:rPr sz="900" b="1" spc="-20" dirty="0">
                <a:solidFill>
                  <a:srgbClr val="F598A3"/>
                </a:solidFill>
                <a:latin typeface="Arial"/>
                <a:cs typeface="Arial"/>
              </a:rPr>
              <a:t>x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Semilunar</a:t>
            </a:r>
            <a:r>
              <a:rPr sz="900" b="1" spc="-2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900" b="1" spc="-15" dirty="0">
                <a:solidFill>
                  <a:srgbClr val="F598A3"/>
                </a:solidFill>
                <a:latin typeface="Arial"/>
                <a:cs typeface="Arial"/>
              </a:rPr>
              <a:t>Valves</a:t>
            </a:r>
            <a:endParaRPr sz="900">
              <a:latin typeface="Arial"/>
              <a:cs typeface="Arial"/>
            </a:endParaRPr>
          </a:p>
          <a:p>
            <a:pPr marL="12700" marR="29209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Semilunar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valves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prevent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backflow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arteries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back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ventricles.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One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located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aorta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aortic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valve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other one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pulmonary artery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right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the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9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valve.</a:t>
            </a:r>
            <a:endParaRPr sz="900">
              <a:latin typeface="Arial"/>
              <a:cs typeface="Arial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6125654" y="4603978"/>
            <a:ext cx="711200" cy="254000"/>
          </a:xfrm>
          <a:custGeom>
            <a:avLst/>
            <a:gdLst/>
            <a:ahLst/>
            <a:cxnLst/>
            <a:rect l="l" t="t" r="r" b="b"/>
            <a:pathLst>
              <a:path w="711200" h="254000">
                <a:moveTo>
                  <a:pt x="711174" y="0"/>
                </a:moveTo>
                <a:lnTo>
                  <a:pt x="0" y="0"/>
                </a:lnTo>
                <a:lnTo>
                  <a:pt x="0" y="254000"/>
                </a:lnTo>
                <a:lnTo>
                  <a:pt x="711174" y="254000"/>
                </a:lnTo>
                <a:lnTo>
                  <a:pt x="711174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6125654" y="4119600"/>
            <a:ext cx="711200" cy="357505"/>
          </a:xfrm>
          <a:custGeom>
            <a:avLst/>
            <a:gdLst/>
            <a:ahLst/>
            <a:cxnLst/>
            <a:rect l="l" t="t" r="r" b="b"/>
            <a:pathLst>
              <a:path w="711200" h="357504">
                <a:moveTo>
                  <a:pt x="711174" y="0"/>
                </a:moveTo>
                <a:lnTo>
                  <a:pt x="0" y="0"/>
                </a:lnTo>
                <a:lnTo>
                  <a:pt x="0" y="357212"/>
                </a:lnTo>
                <a:lnTo>
                  <a:pt x="711174" y="357212"/>
                </a:lnTo>
                <a:lnTo>
                  <a:pt x="711174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125654" y="5358917"/>
            <a:ext cx="711200" cy="254000"/>
          </a:xfrm>
          <a:custGeom>
            <a:avLst/>
            <a:gdLst/>
            <a:ahLst/>
            <a:cxnLst/>
            <a:rect l="l" t="t" r="r" b="b"/>
            <a:pathLst>
              <a:path w="711200" h="254000">
                <a:moveTo>
                  <a:pt x="711174" y="0"/>
                </a:moveTo>
                <a:lnTo>
                  <a:pt x="0" y="0"/>
                </a:lnTo>
                <a:lnTo>
                  <a:pt x="0" y="254000"/>
                </a:lnTo>
                <a:lnTo>
                  <a:pt x="711174" y="254000"/>
                </a:lnTo>
                <a:lnTo>
                  <a:pt x="711174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6125654" y="5888926"/>
            <a:ext cx="711200" cy="357505"/>
          </a:xfrm>
          <a:custGeom>
            <a:avLst/>
            <a:gdLst/>
            <a:ahLst/>
            <a:cxnLst/>
            <a:rect l="l" t="t" r="r" b="b"/>
            <a:pathLst>
              <a:path w="711200" h="357504">
                <a:moveTo>
                  <a:pt x="711174" y="0"/>
                </a:moveTo>
                <a:lnTo>
                  <a:pt x="0" y="0"/>
                </a:lnTo>
                <a:lnTo>
                  <a:pt x="0" y="357212"/>
                </a:lnTo>
                <a:lnTo>
                  <a:pt x="711174" y="357212"/>
                </a:lnTo>
                <a:lnTo>
                  <a:pt x="711174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367570" y="4282325"/>
            <a:ext cx="2760345" cy="0"/>
          </a:xfrm>
          <a:custGeom>
            <a:avLst/>
            <a:gdLst/>
            <a:ahLst/>
            <a:cxnLst/>
            <a:rect l="l" t="t" r="r" b="b"/>
            <a:pathLst>
              <a:path w="2760345">
                <a:moveTo>
                  <a:pt x="0" y="0"/>
                </a:moveTo>
                <a:lnTo>
                  <a:pt x="275982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342170" y="426962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122570" y="4730978"/>
            <a:ext cx="1005205" cy="0"/>
          </a:xfrm>
          <a:custGeom>
            <a:avLst/>
            <a:gdLst/>
            <a:ahLst/>
            <a:cxnLst/>
            <a:rect l="l" t="t" r="r" b="b"/>
            <a:pathLst>
              <a:path w="1005204">
                <a:moveTo>
                  <a:pt x="0" y="0"/>
                </a:moveTo>
                <a:lnTo>
                  <a:pt x="100482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5097170" y="471827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312577" y="6067539"/>
            <a:ext cx="1810385" cy="0"/>
          </a:xfrm>
          <a:custGeom>
            <a:avLst/>
            <a:gdLst/>
            <a:ahLst/>
            <a:cxnLst/>
            <a:rect l="l" t="t" r="r" b="b"/>
            <a:pathLst>
              <a:path w="1810385">
                <a:moveTo>
                  <a:pt x="0" y="0"/>
                </a:moveTo>
                <a:lnTo>
                  <a:pt x="18099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287177" y="605483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3858069" y="5485930"/>
            <a:ext cx="2264410" cy="0"/>
          </a:xfrm>
          <a:custGeom>
            <a:avLst/>
            <a:gdLst/>
            <a:ahLst/>
            <a:cxnLst/>
            <a:rect l="l" t="t" r="r" b="b"/>
            <a:pathLst>
              <a:path w="2264410">
                <a:moveTo>
                  <a:pt x="0" y="0"/>
                </a:moveTo>
                <a:lnTo>
                  <a:pt x="226441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832669" y="547323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2579293" y="7336229"/>
            <a:ext cx="4175125" cy="24104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50" dirty="0">
                <a:solidFill>
                  <a:srgbClr val="F598A3"/>
                </a:solidFill>
                <a:latin typeface="Arial"/>
                <a:cs typeface="Arial"/>
              </a:rPr>
              <a:t>BLOOD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1625"/>
              </a:spcBef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fluid connective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circulates continually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allowing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constant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communication 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tissues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distant 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each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other. It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transports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nutrients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removes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waste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products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such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dioxide.</a:t>
            </a:r>
            <a:endParaRPr sz="900">
              <a:latin typeface="Arial"/>
              <a:cs typeface="Arial"/>
            </a:endParaRPr>
          </a:p>
          <a:p>
            <a:pPr marL="12700" marR="27940">
              <a:lnSpc>
                <a:spcPct val="101899"/>
              </a:lnSpc>
              <a:spcBef>
                <a:spcPts val="480"/>
              </a:spcBef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suspended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liquid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carrier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plasma.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four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components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blood:</a:t>
            </a:r>
            <a:endParaRPr sz="900">
              <a:latin typeface="Arial"/>
              <a:cs typeface="Arial"/>
            </a:endParaRPr>
          </a:p>
          <a:p>
            <a:pPr marL="12700" marR="6985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Red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blood cells (Erythrocytes)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discussed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section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these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produced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soft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marrow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medullary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cavity of long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They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contain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protein called haemoglobin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binds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acts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carrier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cells.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pigment colour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haemoglobin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gives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cells  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distinctive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colour.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contains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40%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9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cells.</a:t>
            </a:r>
            <a:endParaRPr sz="900">
              <a:latin typeface="Arial"/>
              <a:cs typeface="Arial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7719421" y="3362948"/>
            <a:ext cx="2665774" cy="2628454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8214080" y="4005732"/>
            <a:ext cx="1131074" cy="467956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159686" y="4092651"/>
            <a:ext cx="1009035" cy="272299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7621858" y="4401731"/>
            <a:ext cx="226060" cy="266065"/>
          </a:xfrm>
          <a:custGeom>
            <a:avLst/>
            <a:gdLst/>
            <a:ahLst/>
            <a:cxnLst/>
            <a:rect l="l" t="t" r="r" b="b"/>
            <a:pathLst>
              <a:path w="226059" h="266064">
                <a:moveTo>
                  <a:pt x="1685" y="0"/>
                </a:moveTo>
                <a:lnTo>
                  <a:pt x="0" y="10311"/>
                </a:lnTo>
                <a:lnTo>
                  <a:pt x="1196" y="20142"/>
                </a:lnTo>
                <a:lnTo>
                  <a:pt x="5278" y="29496"/>
                </a:lnTo>
                <a:lnTo>
                  <a:pt x="12251" y="38379"/>
                </a:lnTo>
                <a:lnTo>
                  <a:pt x="32418" y="65983"/>
                </a:lnTo>
                <a:lnTo>
                  <a:pt x="74548" y="119771"/>
                </a:lnTo>
                <a:lnTo>
                  <a:pt x="118410" y="172213"/>
                </a:lnTo>
                <a:lnTo>
                  <a:pt x="163908" y="223181"/>
                </a:lnTo>
                <a:lnTo>
                  <a:pt x="187524" y="247891"/>
                </a:lnTo>
                <a:lnTo>
                  <a:pt x="192553" y="254939"/>
                </a:lnTo>
                <a:lnTo>
                  <a:pt x="198344" y="259842"/>
                </a:lnTo>
                <a:lnTo>
                  <a:pt x="210511" y="265010"/>
                </a:lnTo>
                <a:lnTo>
                  <a:pt x="216696" y="265823"/>
                </a:lnTo>
                <a:lnTo>
                  <a:pt x="223427" y="265074"/>
                </a:lnTo>
                <a:lnTo>
                  <a:pt x="225542" y="265074"/>
                </a:lnTo>
                <a:lnTo>
                  <a:pt x="186241" y="233205"/>
                </a:lnTo>
                <a:lnTo>
                  <a:pt x="152759" y="194537"/>
                </a:lnTo>
                <a:lnTo>
                  <a:pt x="126166" y="146636"/>
                </a:lnTo>
                <a:lnTo>
                  <a:pt x="107501" y="87045"/>
                </a:lnTo>
                <a:lnTo>
                  <a:pt x="98306" y="75450"/>
                </a:lnTo>
                <a:lnTo>
                  <a:pt x="67267" y="31257"/>
                </a:lnTo>
                <a:lnTo>
                  <a:pt x="59901" y="9334"/>
                </a:lnTo>
                <a:lnTo>
                  <a:pt x="60244" y="7378"/>
                </a:lnTo>
                <a:lnTo>
                  <a:pt x="54567" y="241"/>
                </a:lnTo>
                <a:lnTo>
                  <a:pt x="1685" y="0"/>
                </a:lnTo>
                <a:close/>
              </a:path>
              <a:path w="226059" h="266064">
                <a:moveTo>
                  <a:pt x="225542" y="265074"/>
                </a:moveTo>
                <a:lnTo>
                  <a:pt x="223427" y="265074"/>
                </a:lnTo>
                <a:lnTo>
                  <a:pt x="225573" y="26509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7729359" y="4488777"/>
            <a:ext cx="1463593" cy="541780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7719199" y="4362589"/>
            <a:ext cx="35444" cy="39839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7676426" y="4400956"/>
            <a:ext cx="43180" cy="8255"/>
          </a:xfrm>
          <a:custGeom>
            <a:avLst/>
            <a:gdLst/>
            <a:ahLst/>
            <a:cxnLst/>
            <a:rect l="l" t="t" r="r" b="b"/>
            <a:pathLst>
              <a:path w="43179" h="8254">
                <a:moveTo>
                  <a:pt x="0" y="1015"/>
                </a:moveTo>
                <a:lnTo>
                  <a:pt x="5676" y="8153"/>
                </a:lnTo>
                <a:lnTo>
                  <a:pt x="6794" y="1777"/>
                </a:lnTo>
                <a:lnTo>
                  <a:pt x="8789" y="1065"/>
                </a:lnTo>
                <a:lnTo>
                  <a:pt x="0" y="1015"/>
                </a:lnTo>
                <a:close/>
              </a:path>
              <a:path w="43179" h="8254">
                <a:moveTo>
                  <a:pt x="15211" y="1101"/>
                </a:moveTo>
                <a:lnTo>
                  <a:pt x="20612" y="2832"/>
                </a:lnTo>
                <a:lnTo>
                  <a:pt x="42811" y="2908"/>
                </a:lnTo>
                <a:lnTo>
                  <a:pt x="42773" y="1257"/>
                </a:lnTo>
                <a:lnTo>
                  <a:pt x="15211" y="1101"/>
                </a:lnTo>
                <a:close/>
              </a:path>
              <a:path w="43179" h="8254">
                <a:moveTo>
                  <a:pt x="11772" y="0"/>
                </a:moveTo>
                <a:lnTo>
                  <a:pt x="8789" y="1065"/>
                </a:lnTo>
                <a:lnTo>
                  <a:pt x="15211" y="1101"/>
                </a:lnTo>
                <a:lnTo>
                  <a:pt x="1177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7719200" y="4402213"/>
            <a:ext cx="36817" cy="1803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7721282" y="4359630"/>
            <a:ext cx="34874" cy="42799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7754645" y="4402429"/>
            <a:ext cx="2829" cy="1600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9169133" y="4365206"/>
            <a:ext cx="152806" cy="111518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8081340" y="4116489"/>
            <a:ext cx="1240078" cy="424205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7975320" y="4194391"/>
            <a:ext cx="454037" cy="38379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7999793" y="4152303"/>
            <a:ext cx="1312494" cy="467093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7818920" y="4307904"/>
            <a:ext cx="15062" cy="6819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7874837" y="4273562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177"/>
                </a:moveTo>
                <a:lnTo>
                  <a:pt x="76" y="0"/>
                </a:lnTo>
                <a:lnTo>
                  <a:pt x="355" y="126"/>
                </a:lnTo>
                <a:lnTo>
                  <a:pt x="279" y="304"/>
                </a:lnTo>
                <a:lnTo>
                  <a:pt x="0" y="17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7827797" y="4282402"/>
            <a:ext cx="554494" cy="52743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7862534" y="4273740"/>
            <a:ext cx="722869" cy="92290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9291663" y="4702226"/>
            <a:ext cx="8280" cy="17170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8926247" y="4471454"/>
            <a:ext cx="370432" cy="245515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7928394" y="4208589"/>
            <a:ext cx="1290777" cy="350862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7875028" y="4238168"/>
            <a:ext cx="1428813" cy="471144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8429362" y="4232771"/>
            <a:ext cx="875381" cy="390499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8753843" y="4323435"/>
            <a:ext cx="550621" cy="308762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7875181" y="4273731"/>
            <a:ext cx="1416480" cy="428493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7706334" y="4332008"/>
            <a:ext cx="19685" cy="27940"/>
          </a:xfrm>
          <a:custGeom>
            <a:avLst/>
            <a:gdLst/>
            <a:ahLst/>
            <a:cxnLst/>
            <a:rect l="l" t="t" r="r" b="b"/>
            <a:pathLst>
              <a:path w="19684" h="27939">
                <a:moveTo>
                  <a:pt x="0" y="0"/>
                </a:moveTo>
                <a:lnTo>
                  <a:pt x="2530" y="6575"/>
                </a:lnTo>
                <a:lnTo>
                  <a:pt x="6149" y="13549"/>
                </a:lnTo>
                <a:lnTo>
                  <a:pt x="10526" y="20654"/>
                </a:lnTo>
                <a:lnTo>
                  <a:pt x="15328" y="27622"/>
                </a:lnTo>
                <a:lnTo>
                  <a:pt x="16408" y="19583"/>
                </a:lnTo>
                <a:lnTo>
                  <a:pt x="17830" y="11607"/>
                </a:lnTo>
                <a:lnTo>
                  <a:pt x="19621" y="3708"/>
                </a:lnTo>
                <a:lnTo>
                  <a:pt x="6527" y="128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7721663" y="4335716"/>
            <a:ext cx="104845" cy="67208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7756159" y="4402429"/>
            <a:ext cx="71777" cy="1943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7810677" y="4314672"/>
            <a:ext cx="28701" cy="6388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9251467" y="4759464"/>
            <a:ext cx="23544" cy="45275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9296679" y="4716970"/>
            <a:ext cx="2920" cy="7670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7833986" y="4314723"/>
            <a:ext cx="1458628" cy="465721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8382296" y="4335145"/>
            <a:ext cx="916401" cy="403804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7774319" y="4339183"/>
            <a:ext cx="69060" cy="63868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7787602" y="4320997"/>
            <a:ext cx="1471891" cy="479081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7826514" y="4402925"/>
            <a:ext cx="18031" cy="1549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7843380" y="4403052"/>
            <a:ext cx="240918" cy="4622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7839382" y="4320997"/>
            <a:ext cx="1412083" cy="438466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8585403" y="4366031"/>
            <a:ext cx="340842" cy="105422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7681759" y="4409109"/>
            <a:ext cx="47625" cy="80010"/>
          </a:xfrm>
          <a:custGeom>
            <a:avLst/>
            <a:gdLst/>
            <a:ahLst/>
            <a:cxnLst/>
            <a:rect l="l" t="t" r="r" b="b"/>
            <a:pathLst>
              <a:path w="47625" h="80010">
                <a:moveTo>
                  <a:pt x="342" y="0"/>
                </a:moveTo>
                <a:lnTo>
                  <a:pt x="0" y="1955"/>
                </a:lnTo>
                <a:lnTo>
                  <a:pt x="25" y="4356"/>
                </a:lnTo>
                <a:lnTo>
                  <a:pt x="419" y="7200"/>
                </a:lnTo>
                <a:lnTo>
                  <a:pt x="7365" y="23878"/>
                </a:lnTo>
                <a:lnTo>
                  <a:pt x="16011" y="39584"/>
                </a:lnTo>
                <a:lnTo>
                  <a:pt x="26358" y="54315"/>
                </a:lnTo>
                <a:lnTo>
                  <a:pt x="38404" y="68072"/>
                </a:lnTo>
                <a:lnTo>
                  <a:pt x="41465" y="71958"/>
                </a:lnTo>
                <a:lnTo>
                  <a:pt x="47599" y="79667"/>
                </a:lnTo>
                <a:lnTo>
                  <a:pt x="46011" y="71958"/>
                </a:lnTo>
                <a:lnTo>
                  <a:pt x="44743" y="65222"/>
                </a:lnTo>
                <a:lnTo>
                  <a:pt x="43475" y="57748"/>
                </a:lnTo>
                <a:lnTo>
                  <a:pt x="42316" y="50101"/>
                </a:lnTo>
                <a:lnTo>
                  <a:pt x="31605" y="37747"/>
                </a:lnTo>
                <a:lnTo>
                  <a:pt x="21039" y="25279"/>
                </a:lnTo>
                <a:lnTo>
                  <a:pt x="10617" y="12696"/>
                </a:lnTo>
                <a:lnTo>
                  <a:pt x="3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7724064" y="4459201"/>
            <a:ext cx="1472754" cy="514549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7682103" y="4400956"/>
            <a:ext cx="42545" cy="58419"/>
          </a:xfrm>
          <a:custGeom>
            <a:avLst/>
            <a:gdLst/>
            <a:ahLst/>
            <a:cxnLst/>
            <a:rect l="l" t="t" r="r" b="b"/>
            <a:pathLst>
              <a:path w="42545" h="58420">
                <a:moveTo>
                  <a:pt x="6096" y="0"/>
                </a:moveTo>
                <a:lnTo>
                  <a:pt x="1117" y="1777"/>
                </a:lnTo>
                <a:lnTo>
                  <a:pt x="0" y="8153"/>
                </a:lnTo>
                <a:lnTo>
                  <a:pt x="10274" y="20850"/>
                </a:lnTo>
                <a:lnTo>
                  <a:pt x="20696" y="33432"/>
                </a:lnTo>
                <a:lnTo>
                  <a:pt x="31262" y="45900"/>
                </a:lnTo>
                <a:lnTo>
                  <a:pt x="41973" y="58254"/>
                </a:lnTo>
                <a:lnTo>
                  <a:pt x="40616" y="48080"/>
                </a:lnTo>
                <a:lnTo>
                  <a:pt x="39444" y="37612"/>
                </a:lnTo>
                <a:lnTo>
                  <a:pt x="37134" y="2908"/>
                </a:lnTo>
                <a:lnTo>
                  <a:pt x="14935" y="2832"/>
                </a:lnTo>
                <a:lnTo>
                  <a:pt x="609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7719238" y="4403864"/>
            <a:ext cx="1504518" cy="560781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7756019" y="4404017"/>
            <a:ext cx="1470848" cy="497166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7826972" y="4483977"/>
            <a:ext cx="1092536" cy="202015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9075343" y="4704499"/>
            <a:ext cx="173263" cy="158699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7757477" y="4404030"/>
            <a:ext cx="1482404" cy="489826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7877251" y="4432757"/>
            <a:ext cx="640130" cy="57759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9259493" y="4800079"/>
            <a:ext cx="5201" cy="13677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8941448" y="4616234"/>
            <a:ext cx="313321" cy="226415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8084299" y="4407674"/>
            <a:ext cx="1176566" cy="420458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7827936" y="4404373"/>
            <a:ext cx="1398257" cy="418033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7844549" y="4404474"/>
            <a:ext cx="1096899" cy="211759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7582886" y="3351806"/>
            <a:ext cx="2631440" cy="728345"/>
          </a:xfrm>
          <a:custGeom>
            <a:avLst/>
            <a:gdLst/>
            <a:ahLst/>
            <a:cxnLst/>
            <a:rect l="l" t="t" r="r" b="b"/>
            <a:pathLst>
              <a:path w="2631440" h="728345">
                <a:moveTo>
                  <a:pt x="2467772" y="0"/>
                </a:moveTo>
                <a:lnTo>
                  <a:pt x="2371790" y="3305"/>
                </a:lnTo>
                <a:lnTo>
                  <a:pt x="2319107" y="6932"/>
                </a:lnTo>
                <a:lnTo>
                  <a:pt x="2266505" y="12061"/>
                </a:lnTo>
                <a:lnTo>
                  <a:pt x="2214105" y="18262"/>
                </a:lnTo>
                <a:lnTo>
                  <a:pt x="2060128" y="39236"/>
                </a:lnTo>
                <a:lnTo>
                  <a:pt x="1961805" y="54541"/>
                </a:lnTo>
                <a:lnTo>
                  <a:pt x="1863666" y="71319"/>
                </a:lnTo>
                <a:lnTo>
                  <a:pt x="1139763" y="205228"/>
                </a:lnTo>
                <a:lnTo>
                  <a:pt x="998452" y="233644"/>
                </a:lnTo>
                <a:lnTo>
                  <a:pt x="947176" y="245227"/>
                </a:lnTo>
                <a:lnTo>
                  <a:pt x="896290" y="258138"/>
                </a:lnTo>
                <a:lnTo>
                  <a:pt x="845747" y="272207"/>
                </a:lnTo>
                <a:lnTo>
                  <a:pt x="795498" y="287269"/>
                </a:lnTo>
                <a:lnTo>
                  <a:pt x="745497" y="303153"/>
                </a:lnTo>
                <a:lnTo>
                  <a:pt x="695695" y="319693"/>
                </a:lnTo>
                <a:lnTo>
                  <a:pt x="596497" y="354066"/>
                </a:lnTo>
                <a:lnTo>
                  <a:pt x="547776" y="372375"/>
                </a:lnTo>
                <a:lnTo>
                  <a:pt x="499885" y="392489"/>
                </a:lnTo>
                <a:lnTo>
                  <a:pt x="452704" y="414133"/>
                </a:lnTo>
                <a:lnTo>
                  <a:pt x="406114" y="437029"/>
                </a:lnTo>
                <a:lnTo>
                  <a:pt x="359994" y="460901"/>
                </a:lnTo>
                <a:lnTo>
                  <a:pt x="314224" y="485472"/>
                </a:lnTo>
                <a:lnTo>
                  <a:pt x="268685" y="510466"/>
                </a:lnTo>
                <a:lnTo>
                  <a:pt x="221469" y="538376"/>
                </a:lnTo>
                <a:lnTo>
                  <a:pt x="175848" y="568642"/>
                </a:lnTo>
                <a:lnTo>
                  <a:pt x="131541" y="600795"/>
                </a:lnTo>
                <a:lnTo>
                  <a:pt x="88264" y="634367"/>
                </a:lnTo>
                <a:lnTo>
                  <a:pt x="45736" y="668887"/>
                </a:lnTo>
                <a:lnTo>
                  <a:pt x="3674" y="703887"/>
                </a:lnTo>
                <a:lnTo>
                  <a:pt x="0" y="709011"/>
                </a:lnTo>
                <a:lnTo>
                  <a:pt x="959" y="713471"/>
                </a:lnTo>
                <a:lnTo>
                  <a:pt x="26407" y="724855"/>
                </a:lnTo>
                <a:lnTo>
                  <a:pt x="31817" y="726328"/>
                </a:lnTo>
                <a:lnTo>
                  <a:pt x="37888" y="727801"/>
                </a:lnTo>
                <a:lnTo>
                  <a:pt x="80644" y="692722"/>
                </a:lnTo>
                <a:lnTo>
                  <a:pt x="124162" y="658590"/>
                </a:lnTo>
                <a:lnTo>
                  <a:pt x="168738" y="625900"/>
                </a:lnTo>
                <a:lnTo>
                  <a:pt x="214668" y="595148"/>
                </a:lnTo>
                <a:lnTo>
                  <a:pt x="262246" y="566829"/>
                </a:lnTo>
                <a:lnTo>
                  <a:pt x="307504" y="541853"/>
                </a:lnTo>
                <a:lnTo>
                  <a:pt x="352995" y="517304"/>
                </a:lnTo>
                <a:lnTo>
                  <a:pt x="398840" y="493458"/>
                </a:lnTo>
                <a:lnTo>
                  <a:pt x="445158" y="470591"/>
                </a:lnTo>
                <a:lnTo>
                  <a:pt x="492070" y="448978"/>
                </a:lnTo>
                <a:lnTo>
                  <a:pt x="539695" y="428895"/>
                </a:lnTo>
                <a:lnTo>
                  <a:pt x="588153" y="410619"/>
                </a:lnTo>
                <a:lnTo>
                  <a:pt x="687097" y="376250"/>
                </a:lnTo>
                <a:lnTo>
                  <a:pt x="736770" y="359715"/>
                </a:lnTo>
                <a:lnTo>
                  <a:pt x="786641" y="343836"/>
                </a:lnTo>
                <a:lnTo>
                  <a:pt x="836761" y="328781"/>
                </a:lnTo>
                <a:lnTo>
                  <a:pt x="887176" y="314718"/>
                </a:lnTo>
                <a:lnTo>
                  <a:pt x="937937" y="301813"/>
                </a:lnTo>
                <a:lnTo>
                  <a:pt x="989092" y="290236"/>
                </a:lnTo>
                <a:lnTo>
                  <a:pt x="1147810" y="258431"/>
                </a:lnTo>
                <a:lnTo>
                  <a:pt x="1852614" y="128073"/>
                </a:lnTo>
                <a:lnTo>
                  <a:pt x="1950533" y="111314"/>
                </a:lnTo>
                <a:lnTo>
                  <a:pt x="2048639" y="96025"/>
                </a:lnTo>
                <a:lnTo>
                  <a:pt x="2202371" y="75192"/>
                </a:lnTo>
                <a:lnTo>
                  <a:pt x="2254714" y="69102"/>
                </a:lnTo>
                <a:lnTo>
                  <a:pt x="2307156" y="64073"/>
                </a:lnTo>
                <a:lnTo>
                  <a:pt x="2359750" y="60478"/>
                </a:lnTo>
                <a:lnTo>
                  <a:pt x="2412546" y="58689"/>
                </a:lnTo>
                <a:lnTo>
                  <a:pt x="2444962" y="57251"/>
                </a:lnTo>
                <a:lnTo>
                  <a:pt x="2477346" y="56902"/>
                </a:lnTo>
                <a:lnTo>
                  <a:pt x="2555553" y="56902"/>
                </a:lnTo>
                <a:lnTo>
                  <a:pt x="2631113" y="42598"/>
                </a:lnTo>
                <a:lnTo>
                  <a:pt x="2628395" y="39118"/>
                </a:lnTo>
                <a:lnTo>
                  <a:pt x="2622871" y="32222"/>
                </a:lnTo>
                <a:lnTo>
                  <a:pt x="2617459" y="24667"/>
                </a:lnTo>
                <a:lnTo>
                  <a:pt x="2553844" y="2710"/>
                </a:lnTo>
                <a:lnTo>
                  <a:pt x="2510843" y="372"/>
                </a:lnTo>
                <a:lnTo>
                  <a:pt x="2467772" y="0"/>
                </a:lnTo>
                <a:close/>
              </a:path>
              <a:path w="2631440" h="728345">
                <a:moveTo>
                  <a:pt x="2555553" y="56902"/>
                </a:moveTo>
                <a:lnTo>
                  <a:pt x="2477346" y="56902"/>
                </a:lnTo>
                <a:lnTo>
                  <a:pt x="2509699" y="57643"/>
                </a:lnTo>
                <a:lnTo>
                  <a:pt x="2542023" y="59477"/>
                </a:lnTo>
                <a:lnTo>
                  <a:pt x="2555553" y="569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10124909" y="3394393"/>
            <a:ext cx="101447" cy="33958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7620774" y="3408708"/>
            <a:ext cx="2504440" cy="675640"/>
          </a:xfrm>
          <a:custGeom>
            <a:avLst/>
            <a:gdLst/>
            <a:ahLst/>
            <a:cxnLst/>
            <a:rect l="l" t="t" r="r" b="b"/>
            <a:pathLst>
              <a:path w="2504440" h="675639">
                <a:moveTo>
                  <a:pt x="2439458" y="0"/>
                </a:moveTo>
                <a:lnTo>
                  <a:pt x="2407074" y="349"/>
                </a:lnTo>
                <a:lnTo>
                  <a:pt x="2374658" y="1787"/>
                </a:lnTo>
                <a:lnTo>
                  <a:pt x="2321862" y="3576"/>
                </a:lnTo>
                <a:lnTo>
                  <a:pt x="2269268" y="7171"/>
                </a:lnTo>
                <a:lnTo>
                  <a:pt x="2216826" y="12199"/>
                </a:lnTo>
                <a:lnTo>
                  <a:pt x="2164483" y="18289"/>
                </a:lnTo>
                <a:lnTo>
                  <a:pt x="2010751" y="39122"/>
                </a:lnTo>
                <a:lnTo>
                  <a:pt x="1912645" y="54412"/>
                </a:lnTo>
                <a:lnTo>
                  <a:pt x="1814725" y="71171"/>
                </a:lnTo>
                <a:lnTo>
                  <a:pt x="1109922" y="201529"/>
                </a:lnTo>
                <a:lnTo>
                  <a:pt x="951204" y="233333"/>
                </a:lnTo>
                <a:lnTo>
                  <a:pt x="900049" y="244911"/>
                </a:lnTo>
                <a:lnTo>
                  <a:pt x="849288" y="257815"/>
                </a:lnTo>
                <a:lnTo>
                  <a:pt x="798873" y="271879"/>
                </a:lnTo>
                <a:lnTo>
                  <a:pt x="748753" y="286934"/>
                </a:lnTo>
                <a:lnTo>
                  <a:pt x="698882" y="302813"/>
                </a:lnTo>
                <a:lnTo>
                  <a:pt x="649209" y="319348"/>
                </a:lnTo>
                <a:lnTo>
                  <a:pt x="550265" y="353717"/>
                </a:lnTo>
                <a:lnTo>
                  <a:pt x="501807" y="371993"/>
                </a:lnTo>
                <a:lnTo>
                  <a:pt x="454182" y="392076"/>
                </a:lnTo>
                <a:lnTo>
                  <a:pt x="407270" y="413689"/>
                </a:lnTo>
                <a:lnTo>
                  <a:pt x="360952" y="436556"/>
                </a:lnTo>
                <a:lnTo>
                  <a:pt x="315107" y="460402"/>
                </a:lnTo>
                <a:lnTo>
                  <a:pt x="269616" y="484951"/>
                </a:lnTo>
                <a:lnTo>
                  <a:pt x="224358" y="509927"/>
                </a:lnTo>
                <a:lnTo>
                  <a:pt x="176779" y="538245"/>
                </a:lnTo>
                <a:lnTo>
                  <a:pt x="130850" y="568998"/>
                </a:lnTo>
                <a:lnTo>
                  <a:pt x="86274" y="601688"/>
                </a:lnTo>
                <a:lnTo>
                  <a:pt x="42756" y="635820"/>
                </a:lnTo>
                <a:lnTo>
                  <a:pt x="0" y="670899"/>
                </a:lnTo>
                <a:lnTo>
                  <a:pt x="7423" y="672596"/>
                </a:lnTo>
                <a:lnTo>
                  <a:pt x="15173" y="674081"/>
                </a:lnTo>
                <a:lnTo>
                  <a:pt x="22956" y="675146"/>
                </a:lnTo>
                <a:lnTo>
                  <a:pt x="30479" y="675586"/>
                </a:lnTo>
                <a:lnTo>
                  <a:pt x="53340" y="656860"/>
                </a:lnTo>
                <a:lnTo>
                  <a:pt x="76401" y="638378"/>
                </a:lnTo>
                <a:lnTo>
                  <a:pt x="99708" y="620214"/>
                </a:lnTo>
                <a:lnTo>
                  <a:pt x="123304" y="602446"/>
                </a:lnTo>
                <a:lnTo>
                  <a:pt x="119990" y="593079"/>
                </a:lnTo>
                <a:lnTo>
                  <a:pt x="120024" y="585366"/>
                </a:lnTo>
                <a:lnTo>
                  <a:pt x="124454" y="580142"/>
                </a:lnTo>
                <a:lnTo>
                  <a:pt x="134327" y="578240"/>
                </a:lnTo>
                <a:lnTo>
                  <a:pt x="157097" y="578240"/>
                </a:lnTo>
                <a:lnTo>
                  <a:pt x="178342" y="563849"/>
                </a:lnTo>
                <a:lnTo>
                  <a:pt x="222011" y="536471"/>
                </a:lnTo>
                <a:lnTo>
                  <a:pt x="289822" y="498644"/>
                </a:lnTo>
                <a:lnTo>
                  <a:pt x="335451" y="474084"/>
                </a:lnTo>
                <a:lnTo>
                  <a:pt x="381433" y="450227"/>
                </a:lnTo>
                <a:lnTo>
                  <a:pt x="427889" y="427348"/>
                </a:lnTo>
                <a:lnTo>
                  <a:pt x="474940" y="405724"/>
                </a:lnTo>
                <a:lnTo>
                  <a:pt x="522706" y="385631"/>
                </a:lnTo>
                <a:lnTo>
                  <a:pt x="571309" y="367344"/>
                </a:lnTo>
                <a:lnTo>
                  <a:pt x="670398" y="333001"/>
                </a:lnTo>
                <a:lnTo>
                  <a:pt x="720149" y="316473"/>
                </a:lnTo>
                <a:lnTo>
                  <a:pt x="770101" y="300601"/>
                </a:lnTo>
                <a:lnTo>
                  <a:pt x="820299" y="285552"/>
                </a:lnTo>
                <a:lnTo>
                  <a:pt x="870791" y="271498"/>
                </a:lnTo>
                <a:lnTo>
                  <a:pt x="921624" y="258607"/>
                </a:lnTo>
                <a:lnTo>
                  <a:pt x="972845" y="247049"/>
                </a:lnTo>
                <a:lnTo>
                  <a:pt x="1114103" y="218675"/>
                </a:lnTo>
                <a:lnTo>
                  <a:pt x="1837706" y="85070"/>
                </a:lnTo>
                <a:lnTo>
                  <a:pt x="1935809" y="68369"/>
                </a:lnTo>
                <a:lnTo>
                  <a:pt x="2034095" y="53138"/>
                </a:lnTo>
                <a:lnTo>
                  <a:pt x="2187946" y="32117"/>
                </a:lnTo>
                <a:lnTo>
                  <a:pt x="2240430" y="25834"/>
                </a:lnTo>
                <a:lnTo>
                  <a:pt x="2293020" y="20742"/>
                </a:lnTo>
                <a:lnTo>
                  <a:pt x="2345707" y="17349"/>
                </a:lnTo>
                <a:lnTo>
                  <a:pt x="2398483" y="16163"/>
                </a:lnTo>
                <a:lnTo>
                  <a:pt x="2418538" y="15481"/>
                </a:lnTo>
                <a:lnTo>
                  <a:pt x="2428553" y="15288"/>
                </a:lnTo>
                <a:lnTo>
                  <a:pt x="2438565" y="15198"/>
                </a:lnTo>
                <a:lnTo>
                  <a:pt x="2504135" y="2574"/>
                </a:lnTo>
                <a:lnTo>
                  <a:pt x="2471811" y="740"/>
                </a:lnTo>
                <a:lnTo>
                  <a:pt x="2439458" y="0"/>
                </a:lnTo>
                <a:close/>
              </a:path>
              <a:path w="2504440" h="675639">
                <a:moveTo>
                  <a:pt x="157097" y="578240"/>
                </a:moveTo>
                <a:lnTo>
                  <a:pt x="134327" y="578240"/>
                </a:lnTo>
                <a:lnTo>
                  <a:pt x="157022" y="5782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0059339" y="3411283"/>
            <a:ext cx="124180" cy="19354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7740764" y="3986949"/>
            <a:ext cx="37465" cy="24765"/>
          </a:xfrm>
          <a:custGeom>
            <a:avLst/>
            <a:gdLst/>
            <a:ahLst/>
            <a:cxnLst/>
            <a:rect l="l" t="t" r="r" b="b"/>
            <a:pathLst>
              <a:path w="37465" h="24764">
                <a:moveTo>
                  <a:pt x="14337" y="0"/>
                </a:moveTo>
                <a:lnTo>
                  <a:pt x="4464" y="1901"/>
                </a:lnTo>
                <a:lnTo>
                  <a:pt x="34" y="7126"/>
                </a:lnTo>
                <a:lnTo>
                  <a:pt x="0" y="14839"/>
                </a:lnTo>
                <a:lnTo>
                  <a:pt x="3313" y="24206"/>
                </a:lnTo>
                <a:lnTo>
                  <a:pt x="11677" y="18067"/>
                </a:lnTo>
                <a:lnTo>
                  <a:pt x="20082" y="11995"/>
                </a:lnTo>
                <a:lnTo>
                  <a:pt x="28533" y="5989"/>
                </a:lnTo>
                <a:lnTo>
                  <a:pt x="37032" y="50"/>
                </a:lnTo>
                <a:lnTo>
                  <a:pt x="1433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8426043" y="3747376"/>
            <a:ext cx="1303375" cy="258356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8184108" y="4002430"/>
            <a:ext cx="282765" cy="90220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8127916" y="4091203"/>
            <a:ext cx="86164" cy="25285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8055495" y="4115778"/>
            <a:ext cx="104190" cy="36525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7957667" y="4193451"/>
            <a:ext cx="42125" cy="15138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7982445" y="4151871"/>
            <a:ext cx="98894" cy="42519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7807579" y="4302596"/>
            <a:ext cx="20218" cy="12076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7860017" y="4267443"/>
            <a:ext cx="15008" cy="6347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7823022" y="4276675"/>
            <a:ext cx="39509" cy="31228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7856245" y="4273740"/>
            <a:ext cx="18592" cy="8661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7911427" y="4208411"/>
            <a:ext cx="63893" cy="29756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7868832" y="4238040"/>
            <a:ext cx="59561" cy="35569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7705229" y="4326318"/>
            <a:ext cx="22225" cy="9525"/>
          </a:xfrm>
          <a:custGeom>
            <a:avLst/>
            <a:gdLst/>
            <a:ahLst/>
            <a:cxnLst/>
            <a:rect l="l" t="t" r="r" b="b"/>
            <a:pathLst>
              <a:path w="22225" h="9525">
                <a:moveTo>
                  <a:pt x="0" y="0"/>
                </a:moveTo>
                <a:lnTo>
                  <a:pt x="20726" y="9398"/>
                </a:lnTo>
                <a:lnTo>
                  <a:pt x="21577" y="5689"/>
                </a:lnTo>
                <a:lnTo>
                  <a:pt x="21983" y="4051"/>
                </a:lnTo>
                <a:lnTo>
                  <a:pt x="14643" y="2781"/>
                </a:lnTo>
                <a:lnTo>
                  <a:pt x="7315" y="143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7725957" y="4330370"/>
            <a:ext cx="48360" cy="13524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7799285" y="4314634"/>
            <a:ext cx="19634" cy="6464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7768807" y="4333697"/>
            <a:ext cx="18794" cy="9829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7782979" y="4321061"/>
            <a:ext cx="27698" cy="18122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7598333" y="3561499"/>
            <a:ext cx="1593850" cy="570865"/>
          </a:xfrm>
          <a:custGeom>
            <a:avLst/>
            <a:gdLst/>
            <a:ahLst/>
            <a:cxnLst/>
            <a:rect l="l" t="t" r="r" b="b"/>
            <a:pathLst>
              <a:path w="1593850" h="570864">
                <a:moveTo>
                  <a:pt x="63677" y="521677"/>
                </a:moveTo>
                <a:lnTo>
                  <a:pt x="60464" y="522503"/>
                </a:lnTo>
                <a:lnTo>
                  <a:pt x="56807" y="522833"/>
                </a:lnTo>
                <a:lnTo>
                  <a:pt x="52874" y="522833"/>
                </a:lnTo>
                <a:lnTo>
                  <a:pt x="1587" y="565759"/>
                </a:lnTo>
                <a:lnTo>
                  <a:pt x="444" y="567410"/>
                </a:lnTo>
                <a:lnTo>
                  <a:pt x="0" y="568959"/>
                </a:lnTo>
                <a:lnTo>
                  <a:pt x="1790" y="569480"/>
                </a:lnTo>
                <a:lnTo>
                  <a:pt x="5016" y="570293"/>
                </a:lnTo>
                <a:lnTo>
                  <a:pt x="34223" y="545861"/>
                </a:lnTo>
                <a:lnTo>
                  <a:pt x="62261" y="522833"/>
                </a:lnTo>
                <a:lnTo>
                  <a:pt x="56807" y="522833"/>
                </a:lnTo>
                <a:lnTo>
                  <a:pt x="62308" y="522795"/>
                </a:lnTo>
                <a:lnTo>
                  <a:pt x="63677" y="521677"/>
                </a:lnTo>
                <a:close/>
              </a:path>
              <a:path w="1593850" h="570864">
                <a:moveTo>
                  <a:pt x="744905" y="178777"/>
                </a:moveTo>
                <a:lnTo>
                  <a:pt x="708555" y="189965"/>
                </a:lnTo>
                <a:lnTo>
                  <a:pt x="672403" y="201723"/>
                </a:lnTo>
                <a:lnTo>
                  <a:pt x="636501" y="214153"/>
                </a:lnTo>
                <a:lnTo>
                  <a:pt x="600900" y="227355"/>
                </a:lnTo>
                <a:lnTo>
                  <a:pt x="672741" y="202552"/>
                </a:lnTo>
                <a:lnTo>
                  <a:pt x="744905" y="178777"/>
                </a:lnTo>
                <a:close/>
              </a:path>
              <a:path w="1593850" h="570864">
                <a:moveTo>
                  <a:pt x="1593418" y="0"/>
                </a:moveTo>
                <a:lnTo>
                  <a:pt x="1443924" y="24002"/>
                </a:lnTo>
                <a:lnTo>
                  <a:pt x="1143648" y="78738"/>
                </a:lnTo>
                <a:lnTo>
                  <a:pt x="1093600" y="88708"/>
                </a:lnTo>
                <a:lnTo>
                  <a:pt x="1043728" y="99333"/>
                </a:lnTo>
                <a:lnTo>
                  <a:pt x="994095" y="110780"/>
                </a:lnTo>
                <a:lnTo>
                  <a:pt x="944765" y="123215"/>
                </a:lnTo>
                <a:lnTo>
                  <a:pt x="974915" y="116585"/>
                </a:lnTo>
                <a:lnTo>
                  <a:pt x="1133652" y="84771"/>
                </a:lnTo>
                <a:lnTo>
                  <a:pt x="15934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7651254" y="3423907"/>
            <a:ext cx="2408555" cy="661035"/>
          </a:xfrm>
          <a:custGeom>
            <a:avLst/>
            <a:gdLst/>
            <a:ahLst/>
            <a:cxnLst/>
            <a:rect l="l" t="t" r="r" b="b"/>
            <a:pathLst>
              <a:path w="2408554" h="661035">
                <a:moveTo>
                  <a:pt x="92824" y="587248"/>
                </a:moveTo>
                <a:lnTo>
                  <a:pt x="69228" y="605016"/>
                </a:lnTo>
                <a:lnTo>
                  <a:pt x="45921" y="623179"/>
                </a:lnTo>
                <a:lnTo>
                  <a:pt x="22860" y="641661"/>
                </a:lnTo>
                <a:lnTo>
                  <a:pt x="0" y="660387"/>
                </a:lnTo>
                <a:lnTo>
                  <a:pt x="3886" y="660425"/>
                </a:lnTo>
                <a:lnTo>
                  <a:pt x="7543" y="660095"/>
                </a:lnTo>
                <a:lnTo>
                  <a:pt x="10756" y="659269"/>
                </a:lnTo>
                <a:lnTo>
                  <a:pt x="31784" y="642432"/>
                </a:lnTo>
                <a:lnTo>
                  <a:pt x="53017" y="625867"/>
                </a:lnTo>
                <a:lnTo>
                  <a:pt x="74491" y="609633"/>
                </a:lnTo>
                <a:lnTo>
                  <a:pt x="96240" y="593788"/>
                </a:lnTo>
                <a:lnTo>
                  <a:pt x="94983" y="591566"/>
                </a:lnTo>
                <a:lnTo>
                  <a:pt x="93827" y="589381"/>
                </a:lnTo>
                <a:lnTo>
                  <a:pt x="92824" y="587248"/>
                </a:lnTo>
                <a:close/>
              </a:path>
              <a:path w="2408554" h="661035">
                <a:moveTo>
                  <a:pt x="2408085" y="0"/>
                </a:moveTo>
                <a:lnTo>
                  <a:pt x="2398073" y="90"/>
                </a:lnTo>
                <a:lnTo>
                  <a:pt x="2388058" y="282"/>
                </a:lnTo>
                <a:lnTo>
                  <a:pt x="2368003" y="965"/>
                </a:lnTo>
                <a:lnTo>
                  <a:pt x="2315227" y="2150"/>
                </a:lnTo>
                <a:lnTo>
                  <a:pt x="2262540" y="5543"/>
                </a:lnTo>
                <a:lnTo>
                  <a:pt x="2209950" y="10636"/>
                </a:lnTo>
                <a:lnTo>
                  <a:pt x="2157466" y="16918"/>
                </a:lnTo>
                <a:lnTo>
                  <a:pt x="2003615" y="37940"/>
                </a:lnTo>
                <a:lnTo>
                  <a:pt x="1905329" y="53170"/>
                </a:lnTo>
                <a:lnTo>
                  <a:pt x="1807226" y="69872"/>
                </a:lnTo>
                <a:lnTo>
                  <a:pt x="1083623" y="203477"/>
                </a:lnTo>
                <a:lnTo>
                  <a:pt x="942365" y="231851"/>
                </a:lnTo>
                <a:lnTo>
                  <a:pt x="891144" y="243408"/>
                </a:lnTo>
                <a:lnTo>
                  <a:pt x="840311" y="256299"/>
                </a:lnTo>
                <a:lnTo>
                  <a:pt x="789819" y="270354"/>
                </a:lnTo>
                <a:lnTo>
                  <a:pt x="739621" y="285402"/>
                </a:lnTo>
                <a:lnTo>
                  <a:pt x="689669" y="301275"/>
                </a:lnTo>
                <a:lnTo>
                  <a:pt x="639918" y="317803"/>
                </a:lnTo>
                <a:lnTo>
                  <a:pt x="540829" y="352145"/>
                </a:lnTo>
                <a:lnTo>
                  <a:pt x="492226" y="370432"/>
                </a:lnTo>
                <a:lnTo>
                  <a:pt x="444460" y="390526"/>
                </a:lnTo>
                <a:lnTo>
                  <a:pt x="397409" y="412150"/>
                </a:lnTo>
                <a:lnTo>
                  <a:pt x="350953" y="435028"/>
                </a:lnTo>
                <a:lnTo>
                  <a:pt x="304971" y="458885"/>
                </a:lnTo>
                <a:lnTo>
                  <a:pt x="259342" y="483445"/>
                </a:lnTo>
                <a:lnTo>
                  <a:pt x="213944" y="508431"/>
                </a:lnTo>
                <a:lnTo>
                  <a:pt x="169514" y="534695"/>
                </a:lnTo>
                <a:lnTo>
                  <a:pt x="126542" y="563092"/>
                </a:lnTo>
                <a:lnTo>
                  <a:pt x="141320" y="563092"/>
                </a:lnTo>
                <a:lnTo>
                  <a:pt x="154819" y="554510"/>
                </a:lnTo>
                <a:lnTo>
                  <a:pt x="168482" y="546128"/>
                </a:lnTo>
                <a:lnTo>
                  <a:pt x="241429" y="505132"/>
                </a:lnTo>
                <a:lnTo>
                  <a:pt x="286824" y="480644"/>
                </a:lnTo>
                <a:lnTo>
                  <a:pt x="332571" y="456860"/>
                </a:lnTo>
                <a:lnTo>
                  <a:pt x="378790" y="434053"/>
                </a:lnTo>
                <a:lnTo>
                  <a:pt x="425602" y="412500"/>
                </a:lnTo>
                <a:lnTo>
                  <a:pt x="473127" y="392476"/>
                </a:lnTo>
                <a:lnTo>
                  <a:pt x="521487" y="374256"/>
                </a:lnTo>
                <a:lnTo>
                  <a:pt x="547979" y="364947"/>
                </a:lnTo>
                <a:lnTo>
                  <a:pt x="583580" y="351745"/>
                </a:lnTo>
                <a:lnTo>
                  <a:pt x="655634" y="327556"/>
                </a:lnTo>
                <a:lnTo>
                  <a:pt x="741508" y="300999"/>
                </a:lnTo>
                <a:lnTo>
                  <a:pt x="791295" y="286507"/>
                </a:lnTo>
                <a:lnTo>
                  <a:pt x="841392" y="273055"/>
                </a:lnTo>
                <a:lnTo>
                  <a:pt x="941174" y="248372"/>
                </a:lnTo>
                <a:lnTo>
                  <a:pt x="990807" y="236925"/>
                </a:lnTo>
                <a:lnTo>
                  <a:pt x="1040679" y="226299"/>
                </a:lnTo>
                <a:lnTo>
                  <a:pt x="1090727" y="216330"/>
                </a:lnTo>
                <a:lnTo>
                  <a:pt x="1391003" y="161594"/>
                </a:lnTo>
                <a:lnTo>
                  <a:pt x="1540497" y="137591"/>
                </a:lnTo>
                <a:lnTo>
                  <a:pt x="1784964" y="92170"/>
                </a:lnTo>
                <a:lnTo>
                  <a:pt x="1882956" y="75430"/>
                </a:lnTo>
                <a:lnTo>
                  <a:pt x="1981129" y="60166"/>
                </a:lnTo>
                <a:lnTo>
                  <a:pt x="2127726" y="40437"/>
                </a:lnTo>
                <a:lnTo>
                  <a:pt x="2176421" y="34788"/>
                </a:lnTo>
                <a:lnTo>
                  <a:pt x="2225186" y="29985"/>
                </a:lnTo>
                <a:lnTo>
                  <a:pt x="2274087" y="26289"/>
                </a:lnTo>
                <a:lnTo>
                  <a:pt x="240808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9925342" y="3423907"/>
            <a:ext cx="253034" cy="26289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7744079" y="3987000"/>
            <a:ext cx="48895" cy="31115"/>
          </a:xfrm>
          <a:custGeom>
            <a:avLst/>
            <a:gdLst/>
            <a:ahLst/>
            <a:cxnLst/>
            <a:rect l="l" t="t" r="r" b="b"/>
            <a:pathLst>
              <a:path w="48895" h="31114">
                <a:moveTo>
                  <a:pt x="33718" y="0"/>
                </a:moveTo>
                <a:lnTo>
                  <a:pt x="25219" y="5938"/>
                </a:lnTo>
                <a:lnTo>
                  <a:pt x="16768" y="11944"/>
                </a:lnTo>
                <a:lnTo>
                  <a:pt x="8363" y="18016"/>
                </a:lnTo>
                <a:lnTo>
                  <a:pt x="0" y="24155"/>
                </a:lnTo>
                <a:lnTo>
                  <a:pt x="1003" y="26288"/>
                </a:lnTo>
                <a:lnTo>
                  <a:pt x="2159" y="28473"/>
                </a:lnTo>
                <a:lnTo>
                  <a:pt x="3416" y="30695"/>
                </a:lnTo>
                <a:lnTo>
                  <a:pt x="14553" y="22829"/>
                </a:lnTo>
                <a:lnTo>
                  <a:pt x="25774" y="15087"/>
                </a:lnTo>
                <a:lnTo>
                  <a:pt x="37081" y="7478"/>
                </a:lnTo>
                <a:lnTo>
                  <a:pt x="48475" y="12"/>
                </a:lnTo>
                <a:lnTo>
                  <a:pt x="337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7603350" y="3471545"/>
            <a:ext cx="2216150" cy="663575"/>
          </a:xfrm>
          <a:custGeom>
            <a:avLst/>
            <a:gdLst/>
            <a:ahLst/>
            <a:cxnLst/>
            <a:rect l="l" t="t" r="r" b="b"/>
            <a:pathLst>
              <a:path w="2216150" h="663575">
                <a:moveTo>
                  <a:pt x="145808" y="548932"/>
                </a:moveTo>
                <a:lnTo>
                  <a:pt x="125451" y="563362"/>
                </a:lnTo>
                <a:lnTo>
                  <a:pt x="105303" y="578097"/>
                </a:lnTo>
                <a:lnTo>
                  <a:pt x="85367" y="593137"/>
                </a:lnTo>
                <a:lnTo>
                  <a:pt x="65646" y="608482"/>
                </a:lnTo>
                <a:lnTo>
                  <a:pt x="63690" y="609930"/>
                </a:lnTo>
                <a:lnTo>
                  <a:pt x="61328" y="610958"/>
                </a:lnTo>
                <a:lnTo>
                  <a:pt x="58661" y="611631"/>
                </a:lnTo>
                <a:lnTo>
                  <a:pt x="29206" y="635815"/>
                </a:lnTo>
                <a:lnTo>
                  <a:pt x="0" y="660247"/>
                </a:lnTo>
                <a:lnTo>
                  <a:pt x="2590" y="660882"/>
                </a:lnTo>
                <a:lnTo>
                  <a:pt x="14185" y="663435"/>
                </a:lnTo>
                <a:lnTo>
                  <a:pt x="42787" y="639517"/>
                </a:lnTo>
                <a:lnTo>
                  <a:pt x="71888" y="616254"/>
                </a:lnTo>
                <a:lnTo>
                  <a:pt x="101818" y="593915"/>
                </a:lnTo>
                <a:lnTo>
                  <a:pt x="132905" y="572769"/>
                </a:lnTo>
                <a:lnTo>
                  <a:pt x="153073" y="559790"/>
                </a:lnTo>
                <a:lnTo>
                  <a:pt x="150545" y="556272"/>
                </a:lnTo>
                <a:lnTo>
                  <a:pt x="148043" y="552589"/>
                </a:lnTo>
                <a:lnTo>
                  <a:pt x="145808" y="548932"/>
                </a:lnTo>
                <a:close/>
              </a:path>
              <a:path w="2216150" h="663575">
                <a:moveTo>
                  <a:pt x="2215692" y="0"/>
                </a:moveTo>
                <a:lnTo>
                  <a:pt x="2143139" y="7451"/>
                </a:lnTo>
                <a:lnTo>
                  <a:pt x="1971027" y="30708"/>
                </a:lnTo>
                <a:lnTo>
                  <a:pt x="1588401" y="89954"/>
                </a:lnTo>
                <a:lnTo>
                  <a:pt x="1128635" y="174725"/>
                </a:lnTo>
                <a:lnTo>
                  <a:pt x="969899" y="206540"/>
                </a:lnTo>
                <a:lnTo>
                  <a:pt x="786368" y="255156"/>
                </a:lnTo>
                <a:lnTo>
                  <a:pt x="739889" y="268731"/>
                </a:lnTo>
                <a:lnTo>
                  <a:pt x="667724" y="292506"/>
                </a:lnTo>
                <a:lnTo>
                  <a:pt x="595884" y="317309"/>
                </a:lnTo>
                <a:lnTo>
                  <a:pt x="459609" y="374508"/>
                </a:lnTo>
                <a:lnTo>
                  <a:pt x="414541" y="394588"/>
                </a:lnTo>
                <a:lnTo>
                  <a:pt x="369892" y="415588"/>
                </a:lnTo>
                <a:lnTo>
                  <a:pt x="325894" y="437829"/>
                </a:lnTo>
                <a:lnTo>
                  <a:pt x="282779" y="461634"/>
                </a:lnTo>
                <a:lnTo>
                  <a:pt x="229408" y="494232"/>
                </a:lnTo>
                <a:lnTo>
                  <a:pt x="195656" y="515454"/>
                </a:lnTo>
                <a:lnTo>
                  <a:pt x="223659" y="515429"/>
                </a:lnTo>
                <a:lnTo>
                  <a:pt x="242407" y="504367"/>
                </a:lnTo>
                <a:lnTo>
                  <a:pt x="263359" y="492371"/>
                </a:lnTo>
                <a:lnTo>
                  <a:pt x="320395" y="460463"/>
                </a:lnTo>
                <a:lnTo>
                  <a:pt x="362219" y="438078"/>
                </a:lnTo>
                <a:lnTo>
                  <a:pt x="405222" y="416784"/>
                </a:lnTo>
                <a:lnTo>
                  <a:pt x="449175" y="396609"/>
                </a:lnTo>
                <a:lnTo>
                  <a:pt x="493845" y="377582"/>
                </a:lnTo>
                <a:lnTo>
                  <a:pt x="539004" y="359730"/>
                </a:lnTo>
                <a:lnTo>
                  <a:pt x="584421" y="343083"/>
                </a:lnTo>
                <a:lnTo>
                  <a:pt x="629865" y="327667"/>
                </a:lnTo>
                <a:lnTo>
                  <a:pt x="675106" y="313512"/>
                </a:lnTo>
                <a:lnTo>
                  <a:pt x="769333" y="285824"/>
                </a:lnTo>
                <a:lnTo>
                  <a:pt x="816524" y="272531"/>
                </a:lnTo>
                <a:lnTo>
                  <a:pt x="863814" y="259709"/>
                </a:lnTo>
                <a:lnTo>
                  <a:pt x="911238" y="247433"/>
                </a:lnTo>
                <a:lnTo>
                  <a:pt x="958829" y="235781"/>
                </a:lnTo>
                <a:lnTo>
                  <a:pt x="1006622" y="224829"/>
                </a:lnTo>
                <a:lnTo>
                  <a:pt x="1054653" y="214654"/>
                </a:lnTo>
                <a:lnTo>
                  <a:pt x="1102956" y="205333"/>
                </a:lnTo>
                <a:lnTo>
                  <a:pt x="1846065" y="70962"/>
                </a:lnTo>
                <a:lnTo>
                  <a:pt x="1980387" y="48945"/>
                </a:lnTo>
                <a:lnTo>
                  <a:pt x="22156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9583737" y="3459035"/>
            <a:ext cx="526300" cy="61455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7749158" y="3986974"/>
            <a:ext cx="78105" cy="44450"/>
          </a:xfrm>
          <a:custGeom>
            <a:avLst/>
            <a:gdLst/>
            <a:ahLst/>
            <a:cxnLst/>
            <a:rect l="l" t="t" r="r" b="b"/>
            <a:pathLst>
              <a:path w="78104" h="44450">
                <a:moveTo>
                  <a:pt x="77850" y="0"/>
                </a:moveTo>
                <a:lnTo>
                  <a:pt x="37272" y="8226"/>
                </a:lnTo>
                <a:lnTo>
                  <a:pt x="0" y="33502"/>
                </a:lnTo>
                <a:lnTo>
                  <a:pt x="2235" y="37160"/>
                </a:lnTo>
                <a:lnTo>
                  <a:pt x="4737" y="40843"/>
                </a:lnTo>
                <a:lnTo>
                  <a:pt x="7264" y="44361"/>
                </a:lnTo>
                <a:lnTo>
                  <a:pt x="46910" y="19065"/>
                </a:lnTo>
                <a:lnTo>
                  <a:pt x="62914" y="9085"/>
                </a:lnTo>
                <a:lnTo>
                  <a:pt x="7785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7662011" y="3788854"/>
            <a:ext cx="537845" cy="294640"/>
          </a:xfrm>
          <a:custGeom>
            <a:avLst/>
            <a:gdLst/>
            <a:ahLst/>
            <a:cxnLst/>
            <a:rect l="l" t="t" r="r" b="b"/>
            <a:pathLst>
              <a:path w="537845" h="294639">
                <a:moveTo>
                  <a:pt x="85483" y="228841"/>
                </a:moveTo>
                <a:lnTo>
                  <a:pt x="63734" y="244685"/>
                </a:lnTo>
                <a:lnTo>
                  <a:pt x="42260" y="260919"/>
                </a:lnTo>
                <a:lnTo>
                  <a:pt x="21027" y="277484"/>
                </a:lnTo>
                <a:lnTo>
                  <a:pt x="0" y="294322"/>
                </a:lnTo>
                <a:lnTo>
                  <a:pt x="2667" y="293649"/>
                </a:lnTo>
                <a:lnTo>
                  <a:pt x="5029" y="292620"/>
                </a:lnTo>
                <a:lnTo>
                  <a:pt x="6984" y="291172"/>
                </a:lnTo>
                <a:lnTo>
                  <a:pt x="26705" y="275828"/>
                </a:lnTo>
                <a:lnTo>
                  <a:pt x="46642" y="260788"/>
                </a:lnTo>
                <a:lnTo>
                  <a:pt x="66790" y="246052"/>
                </a:lnTo>
                <a:lnTo>
                  <a:pt x="87147" y="231622"/>
                </a:lnTo>
                <a:lnTo>
                  <a:pt x="85483" y="228841"/>
                </a:lnTo>
                <a:close/>
              </a:path>
              <a:path w="537845" h="294639">
                <a:moveTo>
                  <a:pt x="537222" y="0"/>
                </a:moveTo>
                <a:lnTo>
                  <a:pt x="462370" y="27529"/>
                </a:lnTo>
                <a:lnTo>
                  <a:pt x="414845" y="47553"/>
                </a:lnTo>
                <a:lnTo>
                  <a:pt x="368033" y="69106"/>
                </a:lnTo>
                <a:lnTo>
                  <a:pt x="321814" y="91913"/>
                </a:lnTo>
                <a:lnTo>
                  <a:pt x="276067" y="115697"/>
                </a:lnTo>
                <a:lnTo>
                  <a:pt x="230672" y="140184"/>
                </a:lnTo>
                <a:lnTo>
                  <a:pt x="185508" y="165100"/>
                </a:lnTo>
                <a:lnTo>
                  <a:pt x="144062" y="189563"/>
                </a:lnTo>
                <a:lnTo>
                  <a:pt x="130543" y="198158"/>
                </a:lnTo>
                <a:lnTo>
                  <a:pt x="136994" y="198145"/>
                </a:lnTo>
                <a:lnTo>
                  <a:pt x="148186" y="190987"/>
                </a:lnTo>
                <a:lnTo>
                  <a:pt x="159437" y="183913"/>
                </a:lnTo>
                <a:lnTo>
                  <a:pt x="224118" y="144324"/>
                </a:lnTo>
                <a:lnTo>
                  <a:pt x="267233" y="120520"/>
                </a:lnTo>
                <a:lnTo>
                  <a:pt x="311231" y="98279"/>
                </a:lnTo>
                <a:lnTo>
                  <a:pt x="355880" y="77279"/>
                </a:lnTo>
                <a:lnTo>
                  <a:pt x="400948" y="57198"/>
                </a:lnTo>
                <a:lnTo>
                  <a:pt x="502805" y="13721"/>
                </a:lnTo>
                <a:lnTo>
                  <a:pt x="514237" y="9047"/>
                </a:lnTo>
                <a:lnTo>
                  <a:pt x="53722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7747495" y="3987000"/>
            <a:ext cx="52069" cy="33655"/>
          </a:xfrm>
          <a:custGeom>
            <a:avLst/>
            <a:gdLst/>
            <a:ahLst/>
            <a:cxnLst/>
            <a:rect l="l" t="t" r="r" b="b"/>
            <a:pathLst>
              <a:path w="52070" h="33654">
                <a:moveTo>
                  <a:pt x="51511" y="0"/>
                </a:moveTo>
                <a:lnTo>
                  <a:pt x="11137" y="22829"/>
                </a:lnTo>
                <a:lnTo>
                  <a:pt x="0" y="30695"/>
                </a:lnTo>
                <a:lnTo>
                  <a:pt x="1663" y="33477"/>
                </a:lnTo>
                <a:lnTo>
                  <a:pt x="14010" y="24940"/>
                </a:lnTo>
                <a:lnTo>
                  <a:pt x="26435" y="16514"/>
                </a:lnTo>
                <a:lnTo>
                  <a:pt x="38936" y="8200"/>
                </a:lnTo>
                <a:lnTo>
                  <a:pt x="5151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8343239" y="3450196"/>
            <a:ext cx="1582420" cy="290195"/>
          </a:xfrm>
          <a:custGeom>
            <a:avLst/>
            <a:gdLst/>
            <a:ahLst/>
            <a:cxnLst/>
            <a:rect l="l" t="t" r="r" b="b"/>
            <a:pathLst>
              <a:path w="1582420" h="290195">
                <a:moveTo>
                  <a:pt x="199859" y="234518"/>
                </a:moveTo>
                <a:lnTo>
                  <a:pt x="149407" y="246766"/>
                </a:lnTo>
                <a:lnTo>
                  <a:pt x="99310" y="260218"/>
                </a:lnTo>
                <a:lnTo>
                  <a:pt x="49523" y="274710"/>
                </a:lnTo>
                <a:lnTo>
                  <a:pt x="0" y="290080"/>
                </a:lnTo>
                <a:lnTo>
                  <a:pt x="46479" y="276505"/>
                </a:lnTo>
                <a:lnTo>
                  <a:pt x="199859" y="234518"/>
                </a:lnTo>
                <a:close/>
              </a:path>
              <a:path w="1582420" h="290195">
                <a:moveTo>
                  <a:pt x="1582102" y="0"/>
                </a:moveTo>
                <a:lnTo>
                  <a:pt x="1533202" y="3696"/>
                </a:lnTo>
                <a:lnTo>
                  <a:pt x="1484436" y="8499"/>
                </a:lnTo>
                <a:lnTo>
                  <a:pt x="1435741" y="14148"/>
                </a:lnTo>
                <a:lnTo>
                  <a:pt x="1289144" y="33877"/>
                </a:lnTo>
                <a:lnTo>
                  <a:pt x="1190971" y="49141"/>
                </a:lnTo>
                <a:lnTo>
                  <a:pt x="1092979" y="65881"/>
                </a:lnTo>
                <a:lnTo>
                  <a:pt x="848512" y="111302"/>
                </a:lnTo>
                <a:lnTo>
                  <a:pt x="1231137" y="52056"/>
                </a:lnTo>
                <a:lnTo>
                  <a:pt x="1366980" y="33150"/>
                </a:lnTo>
                <a:lnTo>
                  <a:pt x="1403249" y="28800"/>
                </a:lnTo>
                <a:lnTo>
                  <a:pt x="1439521" y="24874"/>
                </a:lnTo>
                <a:lnTo>
                  <a:pt x="1475803" y="21348"/>
                </a:lnTo>
                <a:lnTo>
                  <a:pt x="158210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9819043" y="3445486"/>
            <a:ext cx="320243" cy="26058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8186025" y="3678339"/>
            <a:ext cx="724535" cy="190500"/>
          </a:xfrm>
          <a:custGeom>
            <a:avLst/>
            <a:gdLst/>
            <a:ahLst/>
            <a:cxnLst/>
            <a:rect l="l" t="t" r="r" b="b"/>
            <a:pathLst>
              <a:path w="724534" h="190500">
                <a:moveTo>
                  <a:pt x="724344" y="0"/>
                </a:moveTo>
                <a:lnTo>
                  <a:pt x="536819" y="35075"/>
                </a:lnTo>
                <a:lnTo>
                  <a:pt x="490127" y="44752"/>
                </a:lnTo>
                <a:lnTo>
                  <a:pt x="443620" y="55069"/>
                </a:lnTo>
                <a:lnTo>
                  <a:pt x="397349" y="66166"/>
                </a:lnTo>
                <a:lnTo>
                  <a:pt x="351370" y="78181"/>
                </a:lnTo>
                <a:lnTo>
                  <a:pt x="241008" y="108915"/>
                </a:lnTo>
                <a:lnTo>
                  <a:pt x="192124" y="123147"/>
                </a:lnTo>
                <a:lnTo>
                  <a:pt x="143450" y="138105"/>
                </a:lnTo>
                <a:lnTo>
                  <a:pt x="95117" y="154049"/>
                </a:lnTo>
                <a:lnTo>
                  <a:pt x="47257" y="171237"/>
                </a:lnTo>
                <a:lnTo>
                  <a:pt x="0" y="189928"/>
                </a:lnTo>
                <a:lnTo>
                  <a:pt x="14257" y="185064"/>
                </a:lnTo>
                <a:lnTo>
                  <a:pt x="28570" y="180344"/>
                </a:lnTo>
                <a:lnTo>
                  <a:pt x="102835" y="157038"/>
                </a:lnTo>
                <a:lnTo>
                  <a:pt x="148475" y="143383"/>
                </a:lnTo>
                <a:lnTo>
                  <a:pt x="194298" y="130397"/>
                </a:lnTo>
                <a:lnTo>
                  <a:pt x="240305" y="118079"/>
                </a:lnTo>
                <a:lnTo>
                  <a:pt x="286495" y="106431"/>
                </a:lnTo>
                <a:lnTo>
                  <a:pt x="332867" y="95453"/>
                </a:lnTo>
                <a:lnTo>
                  <a:pt x="506358" y="58827"/>
                </a:lnTo>
                <a:lnTo>
                  <a:pt x="527672" y="54622"/>
                </a:lnTo>
                <a:lnTo>
                  <a:pt x="623527" y="27235"/>
                </a:lnTo>
                <a:lnTo>
                  <a:pt x="72434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8713698" y="3524745"/>
            <a:ext cx="1291578" cy="208216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8524912" y="3676840"/>
            <a:ext cx="391160" cy="83185"/>
          </a:xfrm>
          <a:custGeom>
            <a:avLst/>
            <a:gdLst/>
            <a:ahLst/>
            <a:cxnLst/>
            <a:rect l="l" t="t" r="r" b="b"/>
            <a:pathLst>
              <a:path w="391159" h="83185">
                <a:moveTo>
                  <a:pt x="391121" y="0"/>
                </a:moveTo>
                <a:lnTo>
                  <a:pt x="200355" y="35571"/>
                </a:lnTo>
                <a:lnTo>
                  <a:pt x="152865" y="45450"/>
                </a:lnTo>
                <a:lnTo>
                  <a:pt x="105571" y="56019"/>
                </a:lnTo>
                <a:lnTo>
                  <a:pt x="58530" y="67426"/>
                </a:lnTo>
                <a:lnTo>
                  <a:pt x="11798" y="79819"/>
                </a:lnTo>
                <a:lnTo>
                  <a:pt x="0" y="83096"/>
                </a:lnTo>
                <a:lnTo>
                  <a:pt x="12484" y="79679"/>
                </a:lnTo>
                <a:lnTo>
                  <a:pt x="58463" y="67664"/>
                </a:lnTo>
                <a:lnTo>
                  <a:pt x="104733" y="56567"/>
                </a:lnTo>
                <a:lnTo>
                  <a:pt x="151241" y="46250"/>
                </a:lnTo>
                <a:lnTo>
                  <a:pt x="197932" y="36574"/>
                </a:lnTo>
                <a:lnTo>
                  <a:pt x="385457" y="1498"/>
                </a:lnTo>
                <a:lnTo>
                  <a:pt x="39112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8910370" y="3520402"/>
            <a:ext cx="1101813" cy="157937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7776095" y="3732962"/>
            <a:ext cx="937894" cy="354330"/>
          </a:xfrm>
          <a:custGeom>
            <a:avLst/>
            <a:gdLst/>
            <a:ahLst/>
            <a:cxnLst/>
            <a:rect l="l" t="t" r="r" b="b"/>
            <a:pathLst>
              <a:path w="937895" h="354329">
                <a:moveTo>
                  <a:pt x="16497" y="342671"/>
                </a:moveTo>
                <a:lnTo>
                  <a:pt x="10972" y="346506"/>
                </a:lnTo>
                <a:lnTo>
                  <a:pt x="5473" y="350380"/>
                </a:lnTo>
                <a:lnTo>
                  <a:pt x="0" y="354291"/>
                </a:lnTo>
                <a:lnTo>
                  <a:pt x="444" y="354279"/>
                </a:lnTo>
                <a:lnTo>
                  <a:pt x="11404" y="346862"/>
                </a:lnTo>
                <a:lnTo>
                  <a:pt x="16929" y="343192"/>
                </a:lnTo>
                <a:lnTo>
                  <a:pt x="16497" y="342671"/>
                </a:lnTo>
                <a:close/>
              </a:path>
              <a:path w="937895" h="354329">
                <a:moveTo>
                  <a:pt x="937602" y="0"/>
                </a:moveTo>
                <a:lnTo>
                  <a:pt x="742797" y="40830"/>
                </a:lnTo>
                <a:lnTo>
                  <a:pt x="696425" y="51808"/>
                </a:lnTo>
                <a:lnTo>
                  <a:pt x="650236" y="63456"/>
                </a:lnTo>
                <a:lnTo>
                  <a:pt x="604229" y="75774"/>
                </a:lnTo>
                <a:lnTo>
                  <a:pt x="558405" y="88761"/>
                </a:lnTo>
                <a:lnTo>
                  <a:pt x="512765" y="102416"/>
                </a:lnTo>
                <a:lnTo>
                  <a:pt x="452873" y="121152"/>
                </a:lnTo>
                <a:lnTo>
                  <a:pt x="409930" y="135305"/>
                </a:lnTo>
                <a:lnTo>
                  <a:pt x="294595" y="185870"/>
                </a:lnTo>
                <a:lnTo>
                  <a:pt x="248237" y="207284"/>
                </a:lnTo>
                <a:lnTo>
                  <a:pt x="202394" y="229768"/>
                </a:lnTo>
                <a:lnTo>
                  <a:pt x="157340" y="253695"/>
                </a:lnTo>
                <a:lnTo>
                  <a:pt x="173989" y="253657"/>
                </a:lnTo>
                <a:lnTo>
                  <a:pt x="222011" y="230906"/>
                </a:lnTo>
                <a:lnTo>
                  <a:pt x="270236" y="208609"/>
                </a:lnTo>
                <a:lnTo>
                  <a:pt x="318763" y="187019"/>
                </a:lnTo>
                <a:lnTo>
                  <a:pt x="367687" y="166392"/>
                </a:lnTo>
                <a:lnTo>
                  <a:pt x="417107" y="146981"/>
                </a:lnTo>
                <a:lnTo>
                  <a:pt x="467117" y="129041"/>
                </a:lnTo>
                <a:lnTo>
                  <a:pt x="517817" y="112826"/>
                </a:lnTo>
                <a:lnTo>
                  <a:pt x="618869" y="83330"/>
                </a:lnTo>
                <a:lnTo>
                  <a:pt x="669484" y="69245"/>
                </a:lnTo>
                <a:lnTo>
                  <a:pt x="720216" y="55716"/>
                </a:lnTo>
                <a:lnTo>
                  <a:pt x="771108" y="42830"/>
                </a:lnTo>
                <a:lnTo>
                  <a:pt x="822202" y="30672"/>
                </a:lnTo>
                <a:lnTo>
                  <a:pt x="873544" y="19329"/>
                </a:lnTo>
                <a:lnTo>
                  <a:pt x="93760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8649639" y="3556611"/>
            <a:ext cx="1108874" cy="195680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7766075" y="4087241"/>
            <a:ext cx="10795" cy="7620"/>
          </a:xfrm>
          <a:custGeom>
            <a:avLst/>
            <a:gdLst/>
            <a:ahLst/>
            <a:cxnLst/>
            <a:rect l="l" t="t" r="r" b="b"/>
            <a:pathLst>
              <a:path w="10795" h="7620">
                <a:moveTo>
                  <a:pt x="10464" y="0"/>
                </a:moveTo>
                <a:lnTo>
                  <a:pt x="10020" y="12"/>
                </a:lnTo>
                <a:lnTo>
                  <a:pt x="6667" y="2387"/>
                </a:lnTo>
                <a:lnTo>
                  <a:pt x="0" y="7200"/>
                </a:lnTo>
                <a:lnTo>
                  <a:pt x="1046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7792593" y="3986619"/>
            <a:ext cx="157480" cy="89535"/>
          </a:xfrm>
          <a:custGeom>
            <a:avLst/>
            <a:gdLst/>
            <a:ahLst/>
            <a:cxnLst/>
            <a:rect l="l" t="t" r="r" b="b"/>
            <a:pathLst>
              <a:path w="157479" h="89535">
                <a:moveTo>
                  <a:pt x="157492" y="0"/>
                </a:moveTo>
                <a:lnTo>
                  <a:pt x="103882" y="21477"/>
                </a:lnTo>
                <a:lnTo>
                  <a:pt x="67817" y="44411"/>
                </a:lnTo>
                <a:lnTo>
                  <a:pt x="50642" y="55251"/>
                </a:lnTo>
                <a:lnTo>
                  <a:pt x="33613" y="66298"/>
                </a:lnTo>
                <a:lnTo>
                  <a:pt x="16733" y="77553"/>
                </a:lnTo>
                <a:lnTo>
                  <a:pt x="0" y="89014"/>
                </a:lnTo>
                <a:lnTo>
                  <a:pt x="431" y="89534"/>
                </a:lnTo>
                <a:lnTo>
                  <a:pt x="37533" y="65698"/>
                </a:lnTo>
                <a:lnTo>
                  <a:pt x="75377" y="43062"/>
                </a:lnTo>
                <a:lnTo>
                  <a:pt x="114017" y="21755"/>
                </a:lnTo>
                <a:lnTo>
                  <a:pt x="153504" y="1904"/>
                </a:lnTo>
                <a:lnTo>
                  <a:pt x="1574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7617536" y="3520490"/>
            <a:ext cx="1966595" cy="620395"/>
          </a:xfrm>
          <a:custGeom>
            <a:avLst/>
            <a:gdLst/>
            <a:ahLst/>
            <a:cxnLst/>
            <a:rect l="l" t="t" r="r" b="b"/>
            <a:pathLst>
              <a:path w="1966595" h="620395">
                <a:moveTo>
                  <a:pt x="138887" y="510844"/>
                </a:moveTo>
                <a:lnTo>
                  <a:pt x="87632" y="544970"/>
                </a:lnTo>
                <a:lnTo>
                  <a:pt x="28601" y="590571"/>
                </a:lnTo>
                <a:lnTo>
                  <a:pt x="0" y="614489"/>
                </a:lnTo>
                <a:lnTo>
                  <a:pt x="7934" y="616123"/>
                </a:lnTo>
                <a:lnTo>
                  <a:pt x="15887" y="617651"/>
                </a:lnTo>
                <a:lnTo>
                  <a:pt x="23860" y="619075"/>
                </a:lnTo>
                <a:lnTo>
                  <a:pt x="31851" y="620395"/>
                </a:lnTo>
                <a:lnTo>
                  <a:pt x="61943" y="597093"/>
                </a:lnTo>
                <a:lnTo>
                  <a:pt x="92446" y="574355"/>
                </a:lnTo>
                <a:lnTo>
                  <a:pt x="123402" y="552263"/>
                </a:lnTo>
                <a:lnTo>
                  <a:pt x="154851" y="530898"/>
                </a:lnTo>
                <a:lnTo>
                  <a:pt x="151681" y="527157"/>
                </a:lnTo>
                <a:lnTo>
                  <a:pt x="147783" y="522424"/>
                </a:lnTo>
                <a:lnTo>
                  <a:pt x="143428" y="516914"/>
                </a:lnTo>
                <a:lnTo>
                  <a:pt x="138887" y="510844"/>
                </a:lnTo>
                <a:close/>
              </a:path>
              <a:path w="1966595" h="620395">
                <a:moveTo>
                  <a:pt x="1966201" y="0"/>
                </a:moveTo>
                <a:lnTo>
                  <a:pt x="1831879" y="22016"/>
                </a:lnTo>
                <a:lnTo>
                  <a:pt x="1088770" y="156387"/>
                </a:lnTo>
                <a:lnTo>
                  <a:pt x="1040468" y="165709"/>
                </a:lnTo>
                <a:lnTo>
                  <a:pt x="992437" y="175883"/>
                </a:lnTo>
                <a:lnTo>
                  <a:pt x="944643" y="186835"/>
                </a:lnTo>
                <a:lnTo>
                  <a:pt x="897052" y="198487"/>
                </a:lnTo>
                <a:lnTo>
                  <a:pt x="849629" y="210763"/>
                </a:lnTo>
                <a:lnTo>
                  <a:pt x="802338" y="223585"/>
                </a:lnTo>
                <a:lnTo>
                  <a:pt x="755147" y="236878"/>
                </a:lnTo>
                <a:lnTo>
                  <a:pt x="660920" y="264566"/>
                </a:lnTo>
                <a:lnTo>
                  <a:pt x="615679" y="278721"/>
                </a:lnTo>
                <a:lnTo>
                  <a:pt x="570235" y="294137"/>
                </a:lnTo>
                <a:lnTo>
                  <a:pt x="524818" y="310784"/>
                </a:lnTo>
                <a:lnTo>
                  <a:pt x="479659" y="328636"/>
                </a:lnTo>
                <a:lnTo>
                  <a:pt x="434989" y="347663"/>
                </a:lnTo>
                <a:lnTo>
                  <a:pt x="391036" y="367838"/>
                </a:lnTo>
                <a:lnTo>
                  <a:pt x="348033" y="389132"/>
                </a:lnTo>
                <a:lnTo>
                  <a:pt x="306209" y="411518"/>
                </a:lnTo>
                <a:lnTo>
                  <a:pt x="249174" y="443425"/>
                </a:lnTo>
                <a:lnTo>
                  <a:pt x="209473" y="466483"/>
                </a:lnTo>
                <a:lnTo>
                  <a:pt x="262928" y="466331"/>
                </a:lnTo>
                <a:lnTo>
                  <a:pt x="304294" y="443761"/>
                </a:lnTo>
                <a:lnTo>
                  <a:pt x="345907" y="421670"/>
                </a:lnTo>
                <a:lnTo>
                  <a:pt x="387859" y="400267"/>
                </a:lnTo>
                <a:lnTo>
                  <a:pt x="430241" y="379762"/>
                </a:lnTo>
                <a:lnTo>
                  <a:pt x="473144" y="360362"/>
                </a:lnTo>
                <a:lnTo>
                  <a:pt x="516661" y="342278"/>
                </a:lnTo>
                <a:lnTo>
                  <a:pt x="560882" y="325716"/>
                </a:lnTo>
                <a:lnTo>
                  <a:pt x="659610" y="291541"/>
                </a:lnTo>
                <a:lnTo>
                  <a:pt x="709170" y="275106"/>
                </a:lnTo>
                <a:lnTo>
                  <a:pt x="758926" y="259326"/>
                </a:lnTo>
                <a:lnTo>
                  <a:pt x="808927" y="244364"/>
                </a:lnTo>
                <a:lnTo>
                  <a:pt x="859223" y="230385"/>
                </a:lnTo>
                <a:lnTo>
                  <a:pt x="909862" y="217553"/>
                </a:lnTo>
                <a:lnTo>
                  <a:pt x="960894" y="206032"/>
                </a:lnTo>
                <a:lnTo>
                  <a:pt x="1119654" y="174181"/>
                </a:lnTo>
                <a:lnTo>
                  <a:pt x="1523606" y="99885"/>
                </a:lnTo>
                <a:lnTo>
                  <a:pt x="1819913" y="31738"/>
                </a:lnTo>
                <a:lnTo>
                  <a:pt x="19662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9141142" y="3478168"/>
            <a:ext cx="940142" cy="142208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7756423" y="3986822"/>
            <a:ext cx="124460" cy="64769"/>
          </a:xfrm>
          <a:custGeom>
            <a:avLst/>
            <a:gdLst/>
            <a:ahLst/>
            <a:cxnLst/>
            <a:rect l="l" t="t" r="r" b="b"/>
            <a:pathLst>
              <a:path w="124459" h="64770">
                <a:moveTo>
                  <a:pt x="124040" y="0"/>
                </a:moveTo>
                <a:lnTo>
                  <a:pt x="70586" y="152"/>
                </a:lnTo>
                <a:lnTo>
                  <a:pt x="55649" y="9237"/>
                </a:lnTo>
                <a:lnTo>
                  <a:pt x="39646" y="19218"/>
                </a:lnTo>
                <a:lnTo>
                  <a:pt x="0" y="44513"/>
                </a:lnTo>
                <a:lnTo>
                  <a:pt x="4541" y="50582"/>
                </a:lnTo>
                <a:lnTo>
                  <a:pt x="8896" y="56092"/>
                </a:lnTo>
                <a:lnTo>
                  <a:pt x="12794" y="60826"/>
                </a:lnTo>
                <a:lnTo>
                  <a:pt x="15963" y="64566"/>
                </a:lnTo>
                <a:lnTo>
                  <a:pt x="29911" y="55454"/>
                </a:lnTo>
                <a:lnTo>
                  <a:pt x="43964" y="46507"/>
                </a:lnTo>
                <a:lnTo>
                  <a:pt x="58126" y="37731"/>
                </a:lnTo>
                <a:lnTo>
                  <a:pt x="78651" y="25400"/>
                </a:lnTo>
                <a:lnTo>
                  <a:pt x="84950" y="21742"/>
                </a:lnTo>
                <a:lnTo>
                  <a:pt x="102590" y="11788"/>
                </a:lnTo>
                <a:lnTo>
                  <a:pt x="1240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7828826" y="4004970"/>
            <a:ext cx="19050" cy="11430"/>
          </a:xfrm>
          <a:custGeom>
            <a:avLst/>
            <a:gdLst/>
            <a:ahLst/>
            <a:cxnLst/>
            <a:rect l="l" t="t" r="r" b="b"/>
            <a:pathLst>
              <a:path w="19050" h="11429">
                <a:moveTo>
                  <a:pt x="18897" y="0"/>
                </a:moveTo>
                <a:lnTo>
                  <a:pt x="12525" y="3606"/>
                </a:lnTo>
                <a:lnTo>
                  <a:pt x="6205" y="7277"/>
                </a:lnTo>
                <a:lnTo>
                  <a:pt x="0" y="10985"/>
                </a:lnTo>
                <a:lnTo>
                  <a:pt x="6304" y="7251"/>
                </a:lnTo>
                <a:lnTo>
                  <a:pt x="12582" y="3594"/>
                </a:lnTo>
                <a:lnTo>
                  <a:pt x="1889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7880463" y="3620376"/>
            <a:ext cx="1261110" cy="367030"/>
          </a:xfrm>
          <a:custGeom>
            <a:avLst/>
            <a:gdLst/>
            <a:ahLst/>
            <a:cxnLst/>
            <a:rect l="l" t="t" r="r" b="b"/>
            <a:pathLst>
              <a:path w="1261109" h="367029">
                <a:moveTo>
                  <a:pt x="1260678" y="0"/>
                </a:moveTo>
                <a:lnTo>
                  <a:pt x="856726" y="74295"/>
                </a:lnTo>
                <a:lnTo>
                  <a:pt x="697966" y="106146"/>
                </a:lnTo>
                <a:lnTo>
                  <a:pt x="646934" y="117667"/>
                </a:lnTo>
                <a:lnTo>
                  <a:pt x="596295" y="130499"/>
                </a:lnTo>
                <a:lnTo>
                  <a:pt x="545999" y="144478"/>
                </a:lnTo>
                <a:lnTo>
                  <a:pt x="495998" y="159440"/>
                </a:lnTo>
                <a:lnTo>
                  <a:pt x="446242" y="175220"/>
                </a:lnTo>
                <a:lnTo>
                  <a:pt x="396682" y="191655"/>
                </a:lnTo>
                <a:lnTo>
                  <a:pt x="297954" y="225831"/>
                </a:lnTo>
                <a:lnTo>
                  <a:pt x="253733" y="242392"/>
                </a:lnTo>
                <a:lnTo>
                  <a:pt x="210216" y="260477"/>
                </a:lnTo>
                <a:lnTo>
                  <a:pt x="167313" y="279876"/>
                </a:lnTo>
                <a:lnTo>
                  <a:pt x="124931" y="300382"/>
                </a:lnTo>
                <a:lnTo>
                  <a:pt x="82979" y="321784"/>
                </a:lnTo>
                <a:lnTo>
                  <a:pt x="41366" y="343875"/>
                </a:lnTo>
                <a:lnTo>
                  <a:pt x="0" y="366445"/>
                </a:lnTo>
                <a:lnTo>
                  <a:pt x="317" y="366445"/>
                </a:lnTo>
                <a:lnTo>
                  <a:pt x="9466" y="361664"/>
                </a:lnTo>
                <a:lnTo>
                  <a:pt x="18665" y="356963"/>
                </a:lnTo>
                <a:lnTo>
                  <a:pt x="90698" y="322202"/>
                </a:lnTo>
                <a:lnTo>
                  <a:pt x="130555" y="303569"/>
                </a:lnTo>
                <a:lnTo>
                  <a:pt x="166049" y="287764"/>
                </a:lnTo>
                <a:lnTo>
                  <a:pt x="260972" y="248018"/>
                </a:lnTo>
                <a:lnTo>
                  <a:pt x="308899" y="229468"/>
                </a:lnTo>
                <a:lnTo>
                  <a:pt x="363660" y="210283"/>
                </a:lnTo>
                <a:lnTo>
                  <a:pt x="420905" y="191761"/>
                </a:lnTo>
                <a:lnTo>
                  <a:pt x="476285" y="175201"/>
                </a:lnTo>
                <a:lnTo>
                  <a:pt x="525449" y="161899"/>
                </a:lnTo>
                <a:lnTo>
                  <a:pt x="626851" y="137064"/>
                </a:lnTo>
                <a:lnTo>
                  <a:pt x="728407" y="113796"/>
                </a:lnTo>
                <a:lnTo>
                  <a:pt x="830310" y="92290"/>
                </a:lnTo>
                <a:lnTo>
                  <a:pt x="881452" y="82259"/>
                </a:lnTo>
                <a:lnTo>
                  <a:pt x="932753" y="72743"/>
                </a:lnTo>
                <a:lnTo>
                  <a:pt x="1053388" y="51803"/>
                </a:lnTo>
                <a:lnTo>
                  <a:pt x="126067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8933853" y="3495103"/>
            <a:ext cx="1120051" cy="177076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7870380" y="3986822"/>
            <a:ext cx="10795" cy="5715"/>
          </a:xfrm>
          <a:custGeom>
            <a:avLst/>
            <a:gdLst/>
            <a:ahLst/>
            <a:cxnLst/>
            <a:rect l="l" t="t" r="r" b="b"/>
            <a:pathLst>
              <a:path w="10795" h="5714">
                <a:moveTo>
                  <a:pt x="10401" y="0"/>
                </a:moveTo>
                <a:lnTo>
                  <a:pt x="10083" y="0"/>
                </a:lnTo>
                <a:lnTo>
                  <a:pt x="6718" y="1841"/>
                </a:lnTo>
                <a:lnTo>
                  <a:pt x="0" y="5562"/>
                </a:lnTo>
                <a:lnTo>
                  <a:pt x="6921" y="1828"/>
                </a:lnTo>
                <a:lnTo>
                  <a:pt x="104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7649388" y="4051389"/>
            <a:ext cx="123825" cy="90805"/>
          </a:xfrm>
          <a:custGeom>
            <a:avLst/>
            <a:gdLst/>
            <a:ahLst/>
            <a:cxnLst/>
            <a:rect l="l" t="t" r="r" b="b"/>
            <a:pathLst>
              <a:path w="123825" h="90804">
                <a:moveTo>
                  <a:pt x="122999" y="0"/>
                </a:moveTo>
                <a:lnTo>
                  <a:pt x="91550" y="21365"/>
                </a:lnTo>
                <a:lnTo>
                  <a:pt x="60594" y="43457"/>
                </a:lnTo>
                <a:lnTo>
                  <a:pt x="30091" y="66195"/>
                </a:lnTo>
                <a:lnTo>
                  <a:pt x="0" y="89496"/>
                </a:lnTo>
                <a:lnTo>
                  <a:pt x="1866" y="89801"/>
                </a:lnTo>
                <a:lnTo>
                  <a:pt x="5600" y="90360"/>
                </a:lnTo>
                <a:lnTo>
                  <a:pt x="21332" y="77538"/>
                </a:lnTo>
                <a:lnTo>
                  <a:pt x="37163" y="64843"/>
                </a:lnTo>
                <a:lnTo>
                  <a:pt x="53113" y="52295"/>
                </a:lnTo>
                <a:lnTo>
                  <a:pt x="69202" y="39916"/>
                </a:lnTo>
                <a:lnTo>
                  <a:pt x="70256" y="36753"/>
                </a:lnTo>
                <a:lnTo>
                  <a:pt x="72529" y="35026"/>
                </a:lnTo>
                <a:lnTo>
                  <a:pt x="76034" y="34747"/>
                </a:lnTo>
                <a:lnTo>
                  <a:pt x="87763" y="26011"/>
                </a:lnTo>
                <a:lnTo>
                  <a:pt x="99577" y="17395"/>
                </a:lnTo>
                <a:lnTo>
                  <a:pt x="111482" y="8908"/>
                </a:lnTo>
                <a:lnTo>
                  <a:pt x="123482" y="558"/>
                </a:lnTo>
                <a:lnTo>
                  <a:pt x="12299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7718590" y="4086136"/>
            <a:ext cx="6985" cy="5715"/>
          </a:xfrm>
          <a:custGeom>
            <a:avLst/>
            <a:gdLst/>
            <a:ahLst/>
            <a:cxnLst/>
            <a:rect l="l" t="t" r="r" b="b"/>
            <a:pathLst>
              <a:path w="6984" h="5714">
                <a:moveTo>
                  <a:pt x="6832" y="0"/>
                </a:moveTo>
                <a:lnTo>
                  <a:pt x="3327" y="279"/>
                </a:lnTo>
                <a:lnTo>
                  <a:pt x="1054" y="2006"/>
                </a:lnTo>
                <a:lnTo>
                  <a:pt x="0" y="5168"/>
                </a:lnTo>
                <a:lnTo>
                  <a:pt x="683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7772387" y="3992384"/>
            <a:ext cx="98425" cy="59690"/>
          </a:xfrm>
          <a:custGeom>
            <a:avLst/>
            <a:gdLst/>
            <a:ahLst/>
            <a:cxnLst/>
            <a:rect l="l" t="t" r="r" b="b"/>
            <a:pathLst>
              <a:path w="98425" h="59689">
                <a:moveTo>
                  <a:pt x="56438" y="23571"/>
                </a:moveTo>
                <a:lnTo>
                  <a:pt x="42044" y="32241"/>
                </a:lnTo>
                <a:lnTo>
                  <a:pt x="28000" y="40944"/>
                </a:lnTo>
                <a:lnTo>
                  <a:pt x="13947" y="49892"/>
                </a:lnTo>
                <a:lnTo>
                  <a:pt x="0" y="59004"/>
                </a:lnTo>
                <a:lnTo>
                  <a:pt x="482" y="59562"/>
                </a:lnTo>
                <a:lnTo>
                  <a:pt x="14254" y="50249"/>
                </a:lnTo>
                <a:lnTo>
                  <a:pt x="28165" y="41138"/>
                </a:lnTo>
                <a:lnTo>
                  <a:pt x="42343" y="32168"/>
                </a:lnTo>
                <a:lnTo>
                  <a:pt x="56438" y="23571"/>
                </a:lnTo>
                <a:close/>
              </a:path>
              <a:path w="98425" h="59689">
                <a:moveTo>
                  <a:pt x="97993" y="0"/>
                </a:moveTo>
                <a:lnTo>
                  <a:pt x="86626" y="6226"/>
                </a:lnTo>
                <a:lnTo>
                  <a:pt x="77503" y="11356"/>
                </a:lnTo>
                <a:lnTo>
                  <a:pt x="9799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7644104" y="3759936"/>
            <a:ext cx="881380" cy="391160"/>
          </a:xfrm>
          <a:custGeom>
            <a:avLst/>
            <a:gdLst/>
            <a:ahLst/>
            <a:cxnLst/>
            <a:rect l="l" t="t" r="r" b="b"/>
            <a:pathLst>
              <a:path w="881379" h="391160">
                <a:moveTo>
                  <a:pt x="10883" y="381812"/>
                </a:moveTo>
                <a:lnTo>
                  <a:pt x="0" y="390791"/>
                </a:lnTo>
                <a:lnTo>
                  <a:pt x="1193" y="391007"/>
                </a:lnTo>
                <a:lnTo>
                  <a:pt x="5067" y="388023"/>
                </a:lnTo>
                <a:lnTo>
                  <a:pt x="12852" y="382104"/>
                </a:lnTo>
                <a:lnTo>
                  <a:pt x="10883" y="381812"/>
                </a:lnTo>
                <a:close/>
              </a:path>
              <a:path w="881379" h="391160">
                <a:moveTo>
                  <a:pt x="880808" y="0"/>
                </a:moveTo>
                <a:lnTo>
                  <a:pt x="776954" y="28573"/>
                </a:lnTo>
                <a:lnTo>
                  <a:pt x="725112" y="43545"/>
                </a:lnTo>
                <a:lnTo>
                  <a:pt x="673530" y="59381"/>
                </a:lnTo>
                <a:lnTo>
                  <a:pt x="622358" y="76384"/>
                </a:lnTo>
                <a:lnTo>
                  <a:pt x="571749" y="94859"/>
                </a:lnTo>
                <a:lnTo>
                  <a:pt x="521855" y="115112"/>
                </a:lnTo>
                <a:lnTo>
                  <a:pt x="517118" y="117144"/>
                </a:lnTo>
                <a:lnTo>
                  <a:pt x="541921" y="108330"/>
                </a:lnTo>
                <a:lnTo>
                  <a:pt x="589178" y="89639"/>
                </a:lnTo>
                <a:lnTo>
                  <a:pt x="637039" y="72451"/>
                </a:lnTo>
                <a:lnTo>
                  <a:pt x="685371" y="56508"/>
                </a:lnTo>
                <a:lnTo>
                  <a:pt x="734045" y="41549"/>
                </a:lnTo>
                <a:lnTo>
                  <a:pt x="782930" y="27318"/>
                </a:lnTo>
                <a:lnTo>
                  <a:pt x="88080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7654988" y="3672179"/>
            <a:ext cx="1278890" cy="469900"/>
          </a:xfrm>
          <a:custGeom>
            <a:avLst/>
            <a:gdLst/>
            <a:ahLst/>
            <a:cxnLst/>
            <a:rect l="l" t="t" r="r" b="b"/>
            <a:pathLst>
              <a:path w="1278890" h="469900">
                <a:moveTo>
                  <a:pt x="63601" y="419125"/>
                </a:moveTo>
                <a:lnTo>
                  <a:pt x="47513" y="431504"/>
                </a:lnTo>
                <a:lnTo>
                  <a:pt x="31562" y="444052"/>
                </a:lnTo>
                <a:lnTo>
                  <a:pt x="15731" y="456747"/>
                </a:lnTo>
                <a:lnTo>
                  <a:pt x="0" y="469569"/>
                </a:lnTo>
                <a:lnTo>
                  <a:pt x="1968" y="469861"/>
                </a:lnTo>
                <a:lnTo>
                  <a:pt x="17057" y="458549"/>
                </a:lnTo>
                <a:lnTo>
                  <a:pt x="32248" y="447384"/>
                </a:lnTo>
                <a:lnTo>
                  <a:pt x="47549" y="436373"/>
                </a:lnTo>
                <a:lnTo>
                  <a:pt x="62966" y="425526"/>
                </a:lnTo>
                <a:lnTo>
                  <a:pt x="62814" y="422973"/>
                </a:lnTo>
                <a:lnTo>
                  <a:pt x="63030" y="420839"/>
                </a:lnTo>
                <a:lnTo>
                  <a:pt x="63601" y="419125"/>
                </a:lnTo>
                <a:close/>
              </a:path>
              <a:path w="1278890" h="469900">
                <a:moveTo>
                  <a:pt x="80111" y="413778"/>
                </a:moveTo>
                <a:lnTo>
                  <a:pt x="72517" y="413778"/>
                </a:lnTo>
                <a:lnTo>
                  <a:pt x="75018" y="414121"/>
                </a:lnTo>
                <a:lnTo>
                  <a:pt x="77952" y="414947"/>
                </a:lnTo>
                <a:lnTo>
                  <a:pt x="78371" y="414947"/>
                </a:lnTo>
                <a:lnTo>
                  <a:pt x="80111" y="413778"/>
                </a:lnTo>
                <a:close/>
              </a:path>
              <a:path w="1278890" h="469900">
                <a:moveTo>
                  <a:pt x="117881" y="379768"/>
                </a:moveTo>
                <a:lnTo>
                  <a:pt x="105881" y="388117"/>
                </a:lnTo>
                <a:lnTo>
                  <a:pt x="93976" y="396605"/>
                </a:lnTo>
                <a:lnTo>
                  <a:pt x="82162" y="405221"/>
                </a:lnTo>
                <a:lnTo>
                  <a:pt x="70434" y="413956"/>
                </a:lnTo>
                <a:lnTo>
                  <a:pt x="72517" y="413778"/>
                </a:lnTo>
                <a:lnTo>
                  <a:pt x="80111" y="413778"/>
                </a:lnTo>
                <a:lnTo>
                  <a:pt x="89423" y="407525"/>
                </a:lnTo>
                <a:lnTo>
                  <a:pt x="100539" y="400200"/>
                </a:lnTo>
                <a:lnTo>
                  <a:pt x="111722" y="392978"/>
                </a:lnTo>
                <a:lnTo>
                  <a:pt x="122974" y="385864"/>
                </a:lnTo>
                <a:lnTo>
                  <a:pt x="119964" y="382181"/>
                </a:lnTo>
                <a:lnTo>
                  <a:pt x="117881" y="379768"/>
                </a:lnTo>
                <a:close/>
              </a:path>
              <a:path w="1278890" h="469900">
                <a:moveTo>
                  <a:pt x="1278864" y="0"/>
                </a:moveTo>
                <a:lnTo>
                  <a:pt x="1158229" y="20940"/>
                </a:lnTo>
                <a:lnTo>
                  <a:pt x="1106928" y="30456"/>
                </a:lnTo>
                <a:lnTo>
                  <a:pt x="1055786" y="40487"/>
                </a:lnTo>
                <a:lnTo>
                  <a:pt x="953883" y="61992"/>
                </a:lnTo>
                <a:lnTo>
                  <a:pt x="852327" y="85261"/>
                </a:lnTo>
                <a:lnTo>
                  <a:pt x="750925" y="110096"/>
                </a:lnTo>
                <a:lnTo>
                  <a:pt x="701760" y="123397"/>
                </a:lnTo>
                <a:lnTo>
                  <a:pt x="646381" y="139958"/>
                </a:lnTo>
                <a:lnTo>
                  <a:pt x="589136" y="158479"/>
                </a:lnTo>
                <a:lnTo>
                  <a:pt x="534375" y="177664"/>
                </a:lnTo>
                <a:lnTo>
                  <a:pt x="486448" y="196214"/>
                </a:lnTo>
                <a:lnTo>
                  <a:pt x="391525" y="235961"/>
                </a:lnTo>
                <a:lnTo>
                  <a:pt x="356030" y="251766"/>
                </a:lnTo>
                <a:lnTo>
                  <a:pt x="316173" y="270398"/>
                </a:lnTo>
                <a:lnTo>
                  <a:pt x="253393" y="300542"/>
                </a:lnTo>
                <a:lnTo>
                  <a:pt x="225793" y="314642"/>
                </a:lnTo>
                <a:lnTo>
                  <a:pt x="253580" y="314540"/>
                </a:lnTo>
                <a:lnTo>
                  <a:pt x="303408" y="290940"/>
                </a:lnTo>
                <a:lnTo>
                  <a:pt x="353476" y="267892"/>
                </a:lnTo>
                <a:lnTo>
                  <a:pt x="403897" y="245680"/>
                </a:lnTo>
                <a:lnTo>
                  <a:pt x="454779" y="224588"/>
                </a:lnTo>
                <a:lnTo>
                  <a:pt x="506234" y="204901"/>
                </a:lnTo>
                <a:lnTo>
                  <a:pt x="510971" y="202869"/>
                </a:lnTo>
                <a:lnTo>
                  <a:pt x="560866" y="182616"/>
                </a:lnTo>
                <a:lnTo>
                  <a:pt x="611474" y="164141"/>
                </a:lnTo>
                <a:lnTo>
                  <a:pt x="662646" y="147138"/>
                </a:lnTo>
                <a:lnTo>
                  <a:pt x="714228" y="131302"/>
                </a:lnTo>
                <a:lnTo>
                  <a:pt x="766070" y="116330"/>
                </a:lnTo>
                <a:lnTo>
                  <a:pt x="881722" y="84480"/>
                </a:lnTo>
                <a:lnTo>
                  <a:pt x="928454" y="72087"/>
                </a:lnTo>
                <a:lnTo>
                  <a:pt x="975496" y="60680"/>
                </a:lnTo>
                <a:lnTo>
                  <a:pt x="1022790" y="50111"/>
                </a:lnTo>
                <a:lnTo>
                  <a:pt x="1070279" y="40232"/>
                </a:lnTo>
                <a:lnTo>
                  <a:pt x="1261046" y="4660"/>
                </a:lnTo>
                <a:lnTo>
                  <a:pt x="127886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8916034" y="3516820"/>
            <a:ext cx="1102207" cy="160020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7717802" y="4085958"/>
            <a:ext cx="15875" cy="12065"/>
          </a:xfrm>
          <a:custGeom>
            <a:avLst/>
            <a:gdLst/>
            <a:ahLst/>
            <a:cxnLst/>
            <a:rect l="l" t="t" r="r" b="b"/>
            <a:pathLst>
              <a:path w="15875" h="12064">
                <a:moveTo>
                  <a:pt x="9702" y="0"/>
                </a:moveTo>
                <a:lnTo>
                  <a:pt x="7620" y="177"/>
                </a:lnTo>
                <a:lnTo>
                  <a:pt x="787" y="5346"/>
                </a:lnTo>
                <a:lnTo>
                  <a:pt x="215" y="7061"/>
                </a:lnTo>
                <a:lnTo>
                  <a:pt x="0" y="9194"/>
                </a:lnTo>
                <a:lnTo>
                  <a:pt x="152" y="11747"/>
                </a:lnTo>
                <a:lnTo>
                  <a:pt x="10401" y="4660"/>
                </a:lnTo>
                <a:lnTo>
                  <a:pt x="15557" y="1168"/>
                </a:lnTo>
                <a:lnTo>
                  <a:pt x="15138" y="1168"/>
                </a:lnTo>
                <a:lnTo>
                  <a:pt x="12204" y="342"/>
                </a:lnTo>
                <a:lnTo>
                  <a:pt x="970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7772869" y="3986720"/>
            <a:ext cx="135890" cy="71755"/>
          </a:xfrm>
          <a:custGeom>
            <a:avLst/>
            <a:gdLst/>
            <a:ahLst/>
            <a:cxnLst/>
            <a:rect l="l" t="t" r="r" b="b"/>
            <a:pathLst>
              <a:path w="135890" h="71754">
                <a:moveTo>
                  <a:pt x="135699" y="0"/>
                </a:moveTo>
                <a:lnTo>
                  <a:pt x="78993" y="15913"/>
                </a:lnTo>
                <a:lnTo>
                  <a:pt x="41740" y="37905"/>
                </a:lnTo>
                <a:lnTo>
                  <a:pt x="0" y="65227"/>
                </a:lnTo>
                <a:lnTo>
                  <a:pt x="2082" y="67640"/>
                </a:lnTo>
                <a:lnTo>
                  <a:pt x="5092" y="71323"/>
                </a:lnTo>
                <a:lnTo>
                  <a:pt x="33684" y="53918"/>
                </a:lnTo>
                <a:lnTo>
                  <a:pt x="62745" y="37253"/>
                </a:lnTo>
                <a:lnTo>
                  <a:pt x="92305" y="21386"/>
                </a:lnTo>
                <a:lnTo>
                  <a:pt x="122389" y="6375"/>
                </a:lnTo>
                <a:lnTo>
                  <a:pt x="13569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7645298" y="3868267"/>
            <a:ext cx="541020" cy="288290"/>
          </a:xfrm>
          <a:custGeom>
            <a:avLst/>
            <a:gdLst/>
            <a:ahLst/>
            <a:cxnLst/>
            <a:rect l="l" t="t" r="r" b="b"/>
            <a:pathLst>
              <a:path w="541020" h="288289">
                <a:moveTo>
                  <a:pt x="11658" y="273773"/>
                </a:moveTo>
                <a:lnTo>
                  <a:pt x="3873" y="279692"/>
                </a:lnTo>
                <a:lnTo>
                  <a:pt x="0" y="282676"/>
                </a:lnTo>
                <a:lnTo>
                  <a:pt x="7061" y="283908"/>
                </a:lnTo>
                <a:lnTo>
                  <a:pt x="14160" y="284949"/>
                </a:lnTo>
                <a:lnTo>
                  <a:pt x="21297" y="285800"/>
                </a:lnTo>
                <a:lnTo>
                  <a:pt x="27355" y="287489"/>
                </a:lnTo>
                <a:lnTo>
                  <a:pt x="33248" y="287667"/>
                </a:lnTo>
                <a:lnTo>
                  <a:pt x="38950" y="286372"/>
                </a:lnTo>
                <a:lnTo>
                  <a:pt x="51433" y="276772"/>
                </a:lnTo>
                <a:lnTo>
                  <a:pt x="34007" y="276772"/>
                </a:lnTo>
                <a:lnTo>
                  <a:pt x="26522" y="276342"/>
                </a:lnTo>
                <a:lnTo>
                  <a:pt x="18961" y="274815"/>
                </a:lnTo>
                <a:lnTo>
                  <a:pt x="16522" y="274485"/>
                </a:lnTo>
                <a:lnTo>
                  <a:pt x="11658" y="273773"/>
                </a:lnTo>
                <a:close/>
              </a:path>
              <a:path w="541020" h="288289">
                <a:moveTo>
                  <a:pt x="80492" y="249770"/>
                </a:moveTo>
                <a:lnTo>
                  <a:pt x="72508" y="255843"/>
                </a:lnTo>
                <a:lnTo>
                  <a:pt x="56644" y="268135"/>
                </a:lnTo>
                <a:lnTo>
                  <a:pt x="48768" y="274358"/>
                </a:lnTo>
                <a:lnTo>
                  <a:pt x="41421" y="276110"/>
                </a:lnTo>
                <a:lnTo>
                  <a:pt x="34007" y="276772"/>
                </a:lnTo>
                <a:lnTo>
                  <a:pt x="51433" y="276772"/>
                </a:lnTo>
                <a:lnTo>
                  <a:pt x="60583" y="269814"/>
                </a:lnTo>
                <a:lnTo>
                  <a:pt x="71481" y="261640"/>
                </a:lnTo>
                <a:lnTo>
                  <a:pt x="82435" y="253542"/>
                </a:lnTo>
                <a:lnTo>
                  <a:pt x="81114" y="251040"/>
                </a:lnTo>
                <a:lnTo>
                  <a:pt x="80492" y="249770"/>
                </a:lnTo>
                <a:close/>
              </a:path>
              <a:path w="541020" h="288289">
                <a:moveTo>
                  <a:pt x="144360" y="203873"/>
                </a:moveTo>
                <a:lnTo>
                  <a:pt x="138902" y="207616"/>
                </a:lnTo>
                <a:lnTo>
                  <a:pt x="122631" y="218973"/>
                </a:lnTo>
                <a:lnTo>
                  <a:pt x="130815" y="218973"/>
                </a:lnTo>
                <a:lnTo>
                  <a:pt x="136271" y="215074"/>
                </a:lnTo>
                <a:lnTo>
                  <a:pt x="141770" y="211200"/>
                </a:lnTo>
                <a:lnTo>
                  <a:pt x="147294" y="207365"/>
                </a:lnTo>
                <a:lnTo>
                  <a:pt x="144360" y="203873"/>
                </a:lnTo>
                <a:close/>
              </a:path>
              <a:path w="541020" h="288289">
                <a:moveTo>
                  <a:pt x="540727" y="0"/>
                </a:moveTo>
                <a:lnTo>
                  <a:pt x="420954" y="49970"/>
                </a:lnTo>
                <a:lnTo>
                  <a:pt x="373754" y="71497"/>
                </a:lnTo>
                <a:lnTo>
                  <a:pt x="327116" y="94181"/>
                </a:lnTo>
                <a:lnTo>
                  <a:pt x="281317" y="118414"/>
                </a:lnTo>
                <a:lnTo>
                  <a:pt x="288137" y="118389"/>
                </a:lnTo>
                <a:lnTo>
                  <a:pt x="333191" y="94462"/>
                </a:lnTo>
                <a:lnTo>
                  <a:pt x="379034" y="71979"/>
                </a:lnTo>
                <a:lnTo>
                  <a:pt x="425392" y="50564"/>
                </a:lnTo>
                <a:lnTo>
                  <a:pt x="525932" y="6235"/>
                </a:lnTo>
                <a:lnTo>
                  <a:pt x="533311" y="3073"/>
                </a:lnTo>
                <a:lnTo>
                  <a:pt x="5407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7725791" y="4087241"/>
            <a:ext cx="50800" cy="34925"/>
          </a:xfrm>
          <a:custGeom>
            <a:avLst/>
            <a:gdLst/>
            <a:ahLst/>
            <a:cxnLst/>
            <a:rect l="l" t="t" r="r" b="b"/>
            <a:pathLst>
              <a:path w="50800" h="34925">
                <a:moveTo>
                  <a:pt x="42138" y="0"/>
                </a:moveTo>
                <a:lnTo>
                  <a:pt x="31516" y="7569"/>
                </a:lnTo>
                <a:lnTo>
                  <a:pt x="20950" y="15227"/>
                </a:lnTo>
                <a:lnTo>
                  <a:pt x="10443" y="22970"/>
                </a:lnTo>
                <a:lnTo>
                  <a:pt x="0" y="30797"/>
                </a:lnTo>
                <a:lnTo>
                  <a:pt x="622" y="32067"/>
                </a:lnTo>
                <a:lnTo>
                  <a:pt x="1943" y="34569"/>
                </a:lnTo>
                <a:lnTo>
                  <a:pt x="21023" y="20761"/>
                </a:lnTo>
                <a:lnTo>
                  <a:pt x="30630" y="13948"/>
                </a:lnTo>
                <a:lnTo>
                  <a:pt x="40284" y="7200"/>
                </a:lnTo>
                <a:lnTo>
                  <a:pt x="46951" y="2387"/>
                </a:lnTo>
                <a:lnTo>
                  <a:pt x="50304" y="12"/>
                </a:lnTo>
                <a:lnTo>
                  <a:pt x="4213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7789659" y="3986657"/>
            <a:ext cx="144145" cy="89535"/>
          </a:xfrm>
          <a:custGeom>
            <a:avLst/>
            <a:gdLst/>
            <a:ahLst/>
            <a:cxnLst/>
            <a:rect l="l" t="t" r="r" b="b"/>
            <a:pathLst>
              <a:path w="144145" h="89535">
                <a:moveTo>
                  <a:pt x="143776" y="0"/>
                </a:moveTo>
                <a:lnTo>
                  <a:pt x="105133" y="18359"/>
                </a:lnTo>
                <a:lnTo>
                  <a:pt x="73977" y="37807"/>
                </a:lnTo>
                <a:lnTo>
                  <a:pt x="55230" y="49368"/>
                </a:lnTo>
                <a:lnTo>
                  <a:pt x="36650" y="61169"/>
                </a:lnTo>
                <a:lnTo>
                  <a:pt x="18240" y="73208"/>
                </a:lnTo>
                <a:lnTo>
                  <a:pt x="0" y="85483"/>
                </a:lnTo>
                <a:lnTo>
                  <a:pt x="2933" y="88976"/>
                </a:lnTo>
                <a:lnTo>
                  <a:pt x="19666" y="77515"/>
                </a:lnTo>
                <a:lnTo>
                  <a:pt x="36547" y="66260"/>
                </a:lnTo>
                <a:lnTo>
                  <a:pt x="53575" y="55213"/>
                </a:lnTo>
                <a:lnTo>
                  <a:pt x="70751" y="44373"/>
                </a:lnTo>
                <a:lnTo>
                  <a:pt x="88662" y="32705"/>
                </a:lnTo>
                <a:lnTo>
                  <a:pt x="106816" y="21439"/>
                </a:lnTo>
                <a:lnTo>
                  <a:pt x="125194" y="10546"/>
                </a:lnTo>
                <a:lnTo>
                  <a:pt x="1437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7656956" y="3877081"/>
            <a:ext cx="504825" cy="267970"/>
          </a:xfrm>
          <a:custGeom>
            <a:avLst/>
            <a:gdLst/>
            <a:ahLst/>
            <a:cxnLst/>
            <a:rect l="l" t="t" r="r" b="b"/>
            <a:pathLst>
              <a:path w="504825" h="267970">
                <a:moveTo>
                  <a:pt x="60998" y="220624"/>
                </a:moveTo>
                <a:lnTo>
                  <a:pt x="45580" y="231471"/>
                </a:lnTo>
                <a:lnTo>
                  <a:pt x="30279" y="242482"/>
                </a:lnTo>
                <a:lnTo>
                  <a:pt x="15088" y="253648"/>
                </a:lnTo>
                <a:lnTo>
                  <a:pt x="0" y="264960"/>
                </a:lnTo>
                <a:lnTo>
                  <a:pt x="4864" y="265671"/>
                </a:lnTo>
                <a:lnTo>
                  <a:pt x="7302" y="266001"/>
                </a:lnTo>
                <a:lnTo>
                  <a:pt x="14863" y="267528"/>
                </a:lnTo>
                <a:lnTo>
                  <a:pt x="22348" y="267958"/>
                </a:lnTo>
                <a:lnTo>
                  <a:pt x="29762" y="267296"/>
                </a:lnTo>
                <a:lnTo>
                  <a:pt x="37109" y="265544"/>
                </a:lnTo>
                <a:lnTo>
                  <a:pt x="44986" y="259321"/>
                </a:lnTo>
                <a:lnTo>
                  <a:pt x="60849" y="247029"/>
                </a:lnTo>
                <a:lnTo>
                  <a:pt x="68834" y="240957"/>
                </a:lnTo>
                <a:lnTo>
                  <a:pt x="65913" y="235076"/>
                </a:lnTo>
                <a:lnTo>
                  <a:pt x="63360" y="228980"/>
                </a:lnTo>
                <a:lnTo>
                  <a:pt x="61188" y="222656"/>
                </a:lnTo>
                <a:lnTo>
                  <a:pt x="60998" y="220624"/>
                </a:lnTo>
                <a:close/>
              </a:path>
              <a:path w="504825" h="267970">
                <a:moveTo>
                  <a:pt x="121005" y="180962"/>
                </a:moveTo>
                <a:lnTo>
                  <a:pt x="109753" y="188076"/>
                </a:lnTo>
                <a:lnTo>
                  <a:pt x="98571" y="195299"/>
                </a:lnTo>
                <a:lnTo>
                  <a:pt x="87454" y="202623"/>
                </a:lnTo>
                <a:lnTo>
                  <a:pt x="76403" y="210045"/>
                </a:lnTo>
                <a:lnTo>
                  <a:pt x="110972" y="210159"/>
                </a:lnTo>
                <a:lnTo>
                  <a:pt x="121804" y="202566"/>
                </a:lnTo>
                <a:lnTo>
                  <a:pt x="132702" y="195059"/>
                </a:lnTo>
                <a:lnTo>
                  <a:pt x="124879" y="185686"/>
                </a:lnTo>
                <a:lnTo>
                  <a:pt x="121005" y="180962"/>
                </a:lnTo>
                <a:close/>
              </a:path>
              <a:path w="504825" h="267970">
                <a:moveTo>
                  <a:pt x="504266" y="0"/>
                </a:moveTo>
                <a:lnTo>
                  <a:pt x="452811" y="19686"/>
                </a:lnTo>
                <a:lnTo>
                  <a:pt x="401928" y="40778"/>
                </a:lnTo>
                <a:lnTo>
                  <a:pt x="351508" y="62990"/>
                </a:lnTo>
                <a:lnTo>
                  <a:pt x="301439" y="86038"/>
                </a:lnTo>
                <a:lnTo>
                  <a:pt x="251612" y="109639"/>
                </a:lnTo>
                <a:lnTo>
                  <a:pt x="269659" y="109600"/>
                </a:lnTo>
                <a:lnTo>
                  <a:pt x="315457" y="85367"/>
                </a:lnTo>
                <a:lnTo>
                  <a:pt x="362096" y="62683"/>
                </a:lnTo>
                <a:lnTo>
                  <a:pt x="409296" y="41156"/>
                </a:lnTo>
                <a:lnTo>
                  <a:pt x="5042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7717955" y="4087126"/>
            <a:ext cx="50165" cy="31115"/>
          </a:xfrm>
          <a:custGeom>
            <a:avLst/>
            <a:gdLst/>
            <a:ahLst/>
            <a:cxnLst/>
            <a:rect l="l" t="t" r="r" b="b"/>
            <a:pathLst>
              <a:path w="50165" h="31114">
                <a:moveTo>
                  <a:pt x="15405" y="0"/>
                </a:moveTo>
                <a:lnTo>
                  <a:pt x="10248" y="3492"/>
                </a:lnTo>
                <a:lnTo>
                  <a:pt x="0" y="10579"/>
                </a:lnTo>
                <a:lnTo>
                  <a:pt x="190" y="12611"/>
                </a:lnTo>
                <a:lnTo>
                  <a:pt x="2362" y="18935"/>
                </a:lnTo>
                <a:lnTo>
                  <a:pt x="4914" y="25031"/>
                </a:lnTo>
                <a:lnTo>
                  <a:pt x="7835" y="30911"/>
                </a:lnTo>
                <a:lnTo>
                  <a:pt x="18279" y="23085"/>
                </a:lnTo>
                <a:lnTo>
                  <a:pt x="28786" y="15341"/>
                </a:lnTo>
                <a:lnTo>
                  <a:pt x="39352" y="7683"/>
                </a:lnTo>
                <a:lnTo>
                  <a:pt x="49974" y="114"/>
                </a:lnTo>
                <a:lnTo>
                  <a:pt x="1540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7777962" y="3986682"/>
            <a:ext cx="149225" cy="85725"/>
          </a:xfrm>
          <a:custGeom>
            <a:avLst/>
            <a:gdLst/>
            <a:ahLst/>
            <a:cxnLst/>
            <a:rect l="l" t="t" r="r" b="b"/>
            <a:pathLst>
              <a:path w="149225" h="85725">
                <a:moveTo>
                  <a:pt x="148653" y="0"/>
                </a:moveTo>
                <a:lnTo>
                  <a:pt x="87212" y="21424"/>
                </a:lnTo>
                <a:lnTo>
                  <a:pt x="28591" y="53956"/>
                </a:lnTo>
                <a:lnTo>
                  <a:pt x="0" y="71361"/>
                </a:lnTo>
                <a:lnTo>
                  <a:pt x="3873" y="76085"/>
                </a:lnTo>
                <a:lnTo>
                  <a:pt x="11696" y="85458"/>
                </a:lnTo>
                <a:lnTo>
                  <a:pt x="29936" y="73183"/>
                </a:lnTo>
                <a:lnTo>
                  <a:pt x="48347" y="61144"/>
                </a:lnTo>
                <a:lnTo>
                  <a:pt x="66926" y="49343"/>
                </a:lnTo>
                <a:lnTo>
                  <a:pt x="85674" y="37782"/>
                </a:lnTo>
                <a:lnTo>
                  <a:pt x="101161" y="27912"/>
                </a:lnTo>
                <a:lnTo>
                  <a:pt x="116830" y="18334"/>
                </a:lnTo>
                <a:lnTo>
                  <a:pt x="132665" y="9034"/>
                </a:lnTo>
                <a:lnTo>
                  <a:pt x="14865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9758527" y="3541179"/>
            <a:ext cx="222288" cy="15430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7623111" y="3824173"/>
            <a:ext cx="819150" cy="379730"/>
          </a:xfrm>
          <a:custGeom>
            <a:avLst/>
            <a:gdLst/>
            <a:ahLst/>
            <a:cxnLst/>
            <a:rect l="l" t="t" r="r" b="b"/>
            <a:pathLst>
              <a:path w="819150" h="379729">
                <a:moveTo>
                  <a:pt x="33413" y="352272"/>
                </a:moveTo>
                <a:lnTo>
                  <a:pt x="25012" y="359011"/>
                </a:lnTo>
                <a:lnTo>
                  <a:pt x="0" y="379387"/>
                </a:lnTo>
                <a:lnTo>
                  <a:pt x="1079" y="379615"/>
                </a:lnTo>
                <a:lnTo>
                  <a:pt x="18537" y="366072"/>
                </a:lnTo>
                <a:lnTo>
                  <a:pt x="36156" y="352729"/>
                </a:lnTo>
                <a:lnTo>
                  <a:pt x="33413" y="352272"/>
                </a:lnTo>
                <a:close/>
              </a:path>
              <a:path w="819150" h="379729">
                <a:moveTo>
                  <a:pt x="818870" y="0"/>
                </a:moveTo>
                <a:lnTo>
                  <a:pt x="773780" y="12919"/>
                </a:lnTo>
                <a:lnTo>
                  <a:pt x="728849" y="26413"/>
                </a:lnTo>
                <a:lnTo>
                  <a:pt x="684180" y="40687"/>
                </a:lnTo>
                <a:lnTo>
                  <a:pt x="639875" y="55945"/>
                </a:lnTo>
                <a:lnTo>
                  <a:pt x="596037" y="72392"/>
                </a:lnTo>
                <a:lnTo>
                  <a:pt x="552767" y="90233"/>
                </a:lnTo>
                <a:lnTo>
                  <a:pt x="536867" y="97129"/>
                </a:lnTo>
                <a:lnTo>
                  <a:pt x="589400" y="79230"/>
                </a:lnTo>
                <a:lnTo>
                  <a:pt x="642092" y="61877"/>
                </a:lnTo>
                <a:lnTo>
                  <a:pt x="695004" y="45262"/>
                </a:lnTo>
                <a:lnTo>
                  <a:pt x="748195" y="29578"/>
                </a:lnTo>
                <a:lnTo>
                  <a:pt x="800155" y="7597"/>
                </a:lnTo>
                <a:lnTo>
                  <a:pt x="81887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8371306" y="3564597"/>
            <a:ext cx="1575638" cy="289153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7624191" y="3853751"/>
            <a:ext cx="747395" cy="357505"/>
          </a:xfrm>
          <a:custGeom>
            <a:avLst/>
            <a:gdLst/>
            <a:ahLst/>
            <a:cxnLst/>
            <a:rect l="l" t="t" r="r" b="b"/>
            <a:pathLst>
              <a:path w="747395" h="357504">
                <a:moveTo>
                  <a:pt x="35077" y="323151"/>
                </a:moveTo>
                <a:lnTo>
                  <a:pt x="17457" y="336494"/>
                </a:lnTo>
                <a:lnTo>
                  <a:pt x="0" y="350037"/>
                </a:lnTo>
                <a:lnTo>
                  <a:pt x="19248" y="353817"/>
                </a:lnTo>
                <a:lnTo>
                  <a:pt x="38544" y="357301"/>
                </a:lnTo>
                <a:lnTo>
                  <a:pt x="47993" y="349962"/>
                </a:lnTo>
                <a:lnTo>
                  <a:pt x="67005" y="335432"/>
                </a:lnTo>
                <a:lnTo>
                  <a:pt x="75774" y="328841"/>
                </a:lnTo>
                <a:lnTo>
                  <a:pt x="69189" y="328841"/>
                </a:lnTo>
                <a:lnTo>
                  <a:pt x="61760" y="328117"/>
                </a:lnTo>
                <a:lnTo>
                  <a:pt x="54292" y="326123"/>
                </a:lnTo>
                <a:lnTo>
                  <a:pt x="47866" y="325208"/>
                </a:lnTo>
                <a:lnTo>
                  <a:pt x="41465" y="324218"/>
                </a:lnTo>
                <a:lnTo>
                  <a:pt x="35077" y="323151"/>
                </a:lnTo>
                <a:close/>
              </a:path>
              <a:path w="747395" h="357504">
                <a:moveTo>
                  <a:pt x="76568" y="328244"/>
                </a:moveTo>
                <a:lnTo>
                  <a:pt x="69189" y="328841"/>
                </a:lnTo>
                <a:lnTo>
                  <a:pt x="75774" y="328841"/>
                </a:lnTo>
                <a:lnTo>
                  <a:pt x="76568" y="328244"/>
                </a:lnTo>
                <a:close/>
              </a:path>
              <a:path w="747395" h="357504">
                <a:moveTo>
                  <a:pt x="747115" y="0"/>
                </a:moveTo>
                <a:lnTo>
                  <a:pt x="693925" y="15684"/>
                </a:lnTo>
                <a:lnTo>
                  <a:pt x="641013" y="32299"/>
                </a:lnTo>
                <a:lnTo>
                  <a:pt x="588320" y="49652"/>
                </a:lnTo>
                <a:lnTo>
                  <a:pt x="535787" y="67551"/>
                </a:lnTo>
                <a:lnTo>
                  <a:pt x="462870" y="99398"/>
                </a:lnTo>
                <a:lnTo>
                  <a:pt x="426559" y="115848"/>
                </a:lnTo>
                <a:lnTo>
                  <a:pt x="390525" y="132892"/>
                </a:lnTo>
                <a:lnTo>
                  <a:pt x="417791" y="133019"/>
                </a:lnTo>
                <a:lnTo>
                  <a:pt x="445393" y="121029"/>
                </a:lnTo>
                <a:lnTo>
                  <a:pt x="473163" y="109420"/>
                </a:lnTo>
                <a:lnTo>
                  <a:pt x="501105" y="98186"/>
                </a:lnTo>
                <a:lnTo>
                  <a:pt x="529221" y="87325"/>
                </a:lnTo>
                <a:lnTo>
                  <a:pt x="630174" y="51777"/>
                </a:lnTo>
                <a:lnTo>
                  <a:pt x="687063" y="26136"/>
                </a:lnTo>
                <a:lnTo>
                  <a:pt x="74711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8254365" y="3590734"/>
            <a:ext cx="1656854" cy="314794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7840027" y="3986644"/>
            <a:ext cx="202565" cy="100965"/>
          </a:xfrm>
          <a:custGeom>
            <a:avLst/>
            <a:gdLst/>
            <a:ahLst/>
            <a:cxnLst/>
            <a:rect l="l" t="t" r="r" b="b"/>
            <a:pathLst>
              <a:path w="202565" h="100964">
                <a:moveTo>
                  <a:pt x="174688" y="0"/>
                </a:moveTo>
                <a:lnTo>
                  <a:pt x="139567" y="17569"/>
                </a:lnTo>
                <a:lnTo>
                  <a:pt x="104965" y="36066"/>
                </a:lnTo>
                <a:lnTo>
                  <a:pt x="71011" y="55665"/>
                </a:lnTo>
                <a:lnTo>
                  <a:pt x="37833" y="76542"/>
                </a:lnTo>
                <a:lnTo>
                  <a:pt x="28303" y="82441"/>
                </a:lnTo>
                <a:lnTo>
                  <a:pt x="9386" y="94429"/>
                </a:lnTo>
                <a:lnTo>
                  <a:pt x="0" y="100520"/>
                </a:lnTo>
                <a:lnTo>
                  <a:pt x="2120" y="100507"/>
                </a:lnTo>
                <a:lnTo>
                  <a:pt x="23701" y="88079"/>
                </a:lnTo>
                <a:lnTo>
                  <a:pt x="45551" y="76087"/>
                </a:lnTo>
                <a:lnTo>
                  <a:pt x="67682" y="64555"/>
                </a:lnTo>
                <a:lnTo>
                  <a:pt x="90106" y="53505"/>
                </a:lnTo>
                <a:lnTo>
                  <a:pt x="117800" y="39560"/>
                </a:lnTo>
                <a:lnTo>
                  <a:pt x="145673" y="26015"/>
                </a:lnTo>
                <a:lnTo>
                  <a:pt x="173725" y="12871"/>
                </a:lnTo>
                <a:lnTo>
                  <a:pt x="201955" y="126"/>
                </a:lnTo>
                <a:lnTo>
                  <a:pt x="1746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7819199" y="4087152"/>
            <a:ext cx="23495" cy="13970"/>
          </a:xfrm>
          <a:custGeom>
            <a:avLst/>
            <a:gdLst/>
            <a:ahLst/>
            <a:cxnLst/>
            <a:rect l="l" t="t" r="r" b="b"/>
            <a:pathLst>
              <a:path w="23495" h="13970">
                <a:moveTo>
                  <a:pt x="22948" y="0"/>
                </a:moveTo>
                <a:lnTo>
                  <a:pt x="20828" y="12"/>
                </a:lnTo>
                <a:lnTo>
                  <a:pt x="13843" y="4572"/>
                </a:lnTo>
                <a:lnTo>
                  <a:pt x="6896" y="9182"/>
                </a:lnTo>
                <a:lnTo>
                  <a:pt x="0" y="13843"/>
                </a:lnTo>
                <a:lnTo>
                  <a:pt x="11436" y="6869"/>
                </a:lnTo>
                <a:lnTo>
                  <a:pt x="2294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7656524" y="3752291"/>
            <a:ext cx="993140" cy="424815"/>
          </a:xfrm>
          <a:custGeom>
            <a:avLst/>
            <a:gdLst/>
            <a:ahLst/>
            <a:cxnLst/>
            <a:rect l="l" t="t" r="r" b="b"/>
            <a:pathLst>
              <a:path w="993140" h="424814">
                <a:moveTo>
                  <a:pt x="71691" y="370420"/>
                </a:moveTo>
                <a:lnTo>
                  <a:pt x="62228" y="377760"/>
                </a:lnTo>
                <a:lnTo>
                  <a:pt x="52816" y="385170"/>
                </a:lnTo>
                <a:lnTo>
                  <a:pt x="43455" y="392654"/>
                </a:lnTo>
                <a:lnTo>
                  <a:pt x="34150" y="400215"/>
                </a:lnTo>
                <a:lnTo>
                  <a:pt x="32029" y="401129"/>
                </a:lnTo>
                <a:lnTo>
                  <a:pt x="29895" y="401840"/>
                </a:lnTo>
                <a:lnTo>
                  <a:pt x="27724" y="402348"/>
                </a:lnTo>
                <a:lnTo>
                  <a:pt x="20761" y="407763"/>
                </a:lnTo>
                <a:lnTo>
                  <a:pt x="0" y="424154"/>
                </a:lnTo>
                <a:lnTo>
                  <a:pt x="2743" y="424611"/>
                </a:lnTo>
                <a:lnTo>
                  <a:pt x="20281" y="411710"/>
                </a:lnTo>
                <a:lnTo>
                  <a:pt x="38009" y="399072"/>
                </a:lnTo>
                <a:lnTo>
                  <a:pt x="55944" y="386728"/>
                </a:lnTo>
                <a:lnTo>
                  <a:pt x="74104" y="374713"/>
                </a:lnTo>
                <a:lnTo>
                  <a:pt x="72466" y="371868"/>
                </a:lnTo>
                <a:lnTo>
                  <a:pt x="71691" y="370420"/>
                </a:lnTo>
                <a:close/>
              </a:path>
              <a:path w="993140" h="424814">
                <a:moveTo>
                  <a:pt x="136499" y="323862"/>
                </a:moveTo>
                <a:lnTo>
                  <a:pt x="130975" y="327532"/>
                </a:lnTo>
                <a:lnTo>
                  <a:pt x="120015" y="334949"/>
                </a:lnTo>
                <a:lnTo>
                  <a:pt x="140995" y="334937"/>
                </a:lnTo>
                <a:lnTo>
                  <a:pt x="144348" y="333108"/>
                </a:lnTo>
                <a:lnTo>
                  <a:pt x="141719" y="330034"/>
                </a:lnTo>
                <a:lnTo>
                  <a:pt x="136499" y="323862"/>
                </a:lnTo>
                <a:close/>
              </a:path>
              <a:path w="993140" h="424814">
                <a:moveTo>
                  <a:pt x="993114" y="0"/>
                </a:moveTo>
                <a:lnTo>
                  <a:pt x="941773" y="11343"/>
                </a:lnTo>
                <a:lnTo>
                  <a:pt x="890678" y="23501"/>
                </a:lnTo>
                <a:lnTo>
                  <a:pt x="839786" y="36387"/>
                </a:lnTo>
                <a:lnTo>
                  <a:pt x="789054" y="49916"/>
                </a:lnTo>
                <a:lnTo>
                  <a:pt x="738439" y="64001"/>
                </a:lnTo>
                <a:lnTo>
                  <a:pt x="637387" y="93497"/>
                </a:lnTo>
                <a:lnTo>
                  <a:pt x="586688" y="109712"/>
                </a:lnTo>
                <a:lnTo>
                  <a:pt x="536677" y="127651"/>
                </a:lnTo>
                <a:lnTo>
                  <a:pt x="487258" y="147062"/>
                </a:lnTo>
                <a:lnTo>
                  <a:pt x="438333" y="167690"/>
                </a:lnTo>
                <a:lnTo>
                  <a:pt x="389807" y="189279"/>
                </a:lnTo>
                <a:lnTo>
                  <a:pt x="341581" y="211576"/>
                </a:lnTo>
                <a:lnTo>
                  <a:pt x="293560" y="234327"/>
                </a:lnTo>
                <a:lnTo>
                  <a:pt x="336575" y="234314"/>
                </a:lnTo>
                <a:lnTo>
                  <a:pt x="366736" y="220821"/>
                </a:lnTo>
                <a:lnTo>
                  <a:pt x="397194" y="207957"/>
                </a:lnTo>
                <a:lnTo>
                  <a:pt x="427977" y="195801"/>
                </a:lnTo>
                <a:lnTo>
                  <a:pt x="459117" y="184429"/>
                </a:lnTo>
                <a:lnTo>
                  <a:pt x="503453" y="169011"/>
                </a:lnTo>
                <a:lnTo>
                  <a:pt x="519353" y="162115"/>
                </a:lnTo>
                <a:lnTo>
                  <a:pt x="562623" y="144274"/>
                </a:lnTo>
                <a:lnTo>
                  <a:pt x="606462" y="127827"/>
                </a:lnTo>
                <a:lnTo>
                  <a:pt x="650767" y="112569"/>
                </a:lnTo>
                <a:lnTo>
                  <a:pt x="695436" y="98295"/>
                </a:lnTo>
                <a:lnTo>
                  <a:pt x="740366" y="84801"/>
                </a:lnTo>
                <a:lnTo>
                  <a:pt x="785456" y="71881"/>
                </a:lnTo>
                <a:lnTo>
                  <a:pt x="831876" y="54096"/>
                </a:lnTo>
                <a:lnTo>
                  <a:pt x="882170" y="36160"/>
                </a:lnTo>
                <a:lnTo>
                  <a:pt x="936022" y="18114"/>
                </a:lnTo>
                <a:lnTo>
                  <a:pt x="99311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8441982" y="3544239"/>
            <a:ext cx="1534281" cy="279933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7728216" y="4087228"/>
            <a:ext cx="69850" cy="40005"/>
          </a:xfrm>
          <a:custGeom>
            <a:avLst/>
            <a:gdLst/>
            <a:ahLst/>
            <a:cxnLst/>
            <a:rect l="l" t="t" r="r" b="b"/>
            <a:pathLst>
              <a:path w="69850" h="40004">
                <a:moveTo>
                  <a:pt x="69303" y="0"/>
                </a:moveTo>
                <a:lnTo>
                  <a:pt x="28314" y="14181"/>
                </a:lnTo>
                <a:lnTo>
                  <a:pt x="0" y="35483"/>
                </a:lnTo>
                <a:lnTo>
                  <a:pt x="774" y="36931"/>
                </a:lnTo>
                <a:lnTo>
                  <a:pt x="2413" y="39776"/>
                </a:lnTo>
                <a:lnTo>
                  <a:pt x="17152" y="30398"/>
                </a:lnTo>
                <a:lnTo>
                  <a:pt x="32147" y="21215"/>
                </a:lnTo>
                <a:lnTo>
                  <a:pt x="47140" y="12396"/>
                </a:lnTo>
                <a:lnTo>
                  <a:pt x="62407" y="3797"/>
                </a:lnTo>
                <a:lnTo>
                  <a:pt x="6930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7793025" y="3986606"/>
            <a:ext cx="200660" cy="99060"/>
          </a:xfrm>
          <a:custGeom>
            <a:avLst/>
            <a:gdLst/>
            <a:ahLst/>
            <a:cxnLst/>
            <a:rect l="l" t="t" r="r" b="b"/>
            <a:pathLst>
              <a:path w="200659" h="99060">
                <a:moveTo>
                  <a:pt x="200075" y="0"/>
                </a:moveTo>
                <a:lnTo>
                  <a:pt x="157060" y="12"/>
                </a:lnTo>
                <a:lnTo>
                  <a:pt x="113585" y="21767"/>
                </a:lnTo>
                <a:lnTo>
                  <a:pt x="74945" y="43075"/>
                </a:lnTo>
                <a:lnTo>
                  <a:pt x="37101" y="65711"/>
                </a:lnTo>
                <a:lnTo>
                  <a:pt x="0" y="89547"/>
                </a:lnTo>
                <a:lnTo>
                  <a:pt x="7848" y="98793"/>
                </a:lnTo>
                <a:lnTo>
                  <a:pt x="55334" y="72951"/>
                </a:lnTo>
                <a:lnTo>
                  <a:pt x="103109" y="47663"/>
                </a:lnTo>
                <a:lnTo>
                  <a:pt x="151311" y="23241"/>
                </a:lnTo>
                <a:lnTo>
                  <a:pt x="20007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7659268" y="3921302"/>
            <a:ext cx="501015" cy="261620"/>
          </a:xfrm>
          <a:custGeom>
            <a:avLst/>
            <a:gdLst/>
            <a:ahLst/>
            <a:cxnLst/>
            <a:rect l="l" t="t" r="r" b="b"/>
            <a:pathLst>
              <a:path w="501015" h="261620">
                <a:moveTo>
                  <a:pt x="71361" y="205701"/>
                </a:moveTo>
                <a:lnTo>
                  <a:pt x="53201" y="217716"/>
                </a:lnTo>
                <a:lnTo>
                  <a:pt x="35088" y="230187"/>
                </a:lnTo>
                <a:lnTo>
                  <a:pt x="17538" y="242699"/>
                </a:lnTo>
                <a:lnTo>
                  <a:pt x="0" y="255600"/>
                </a:lnTo>
                <a:lnTo>
                  <a:pt x="6388" y="256666"/>
                </a:lnTo>
                <a:lnTo>
                  <a:pt x="12788" y="257657"/>
                </a:lnTo>
                <a:lnTo>
                  <a:pt x="19215" y="258572"/>
                </a:lnTo>
                <a:lnTo>
                  <a:pt x="26682" y="260565"/>
                </a:lnTo>
                <a:lnTo>
                  <a:pt x="34112" y="261289"/>
                </a:lnTo>
                <a:lnTo>
                  <a:pt x="41490" y="260692"/>
                </a:lnTo>
                <a:lnTo>
                  <a:pt x="54152" y="251307"/>
                </a:lnTo>
                <a:lnTo>
                  <a:pt x="60528" y="246672"/>
                </a:lnTo>
                <a:lnTo>
                  <a:pt x="59588" y="244106"/>
                </a:lnTo>
                <a:lnTo>
                  <a:pt x="59143" y="242811"/>
                </a:lnTo>
                <a:lnTo>
                  <a:pt x="59301" y="235512"/>
                </a:lnTo>
                <a:lnTo>
                  <a:pt x="61814" y="230970"/>
                </a:lnTo>
                <a:lnTo>
                  <a:pt x="66684" y="229182"/>
                </a:lnTo>
                <a:lnTo>
                  <a:pt x="84980" y="229182"/>
                </a:lnTo>
                <a:lnTo>
                  <a:pt x="87071" y="227710"/>
                </a:lnTo>
                <a:lnTo>
                  <a:pt x="82746" y="222441"/>
                </a:lnTo>
                <a:lnTo>
                  <a:pt x="78687" y="217016"/>
                </a:lnTo>
                <a:lnTo>
                  <a:pt x="74892" y="211435"/>
                </a:lnTo>
                <a:lnTo>
                  <a:pt x="71361" y="205701"/>
                </a:lnTo>
                <a:close/>
              </a:path>
              <a:path w="501015" h="261620">
                <a:moveTo>
                  <a:pt x="84980" y="229182"/>
                </a:moveTo>
                <a:lnTo>
                  <a:pt x="66684" y="229182"/>
                </a:lnTo>
                <a:lnTo>
                  <a:pt x="73914" y="230149"/>
                </a:lnTo>
                <a:lnTo>
                  <a:pt x="83553" y="230187"/>
                </a:lnTo>
                <a:lnTo>
                  <a:pt x="84980" y="229182"/>
                </a:lnTo>
                <a:close/>
              </a:path>
              <a:path w="501015" h="261620">
                <a:moveTo>
                  <a:pt x="141604" y="164096"/>
                </a:moveTo>
                <a:lnTo>
                  <a:pt x="138252" y="165925"/>
                </a:lnTo>
                <a:lnTo>
                  <a:pt x="143179" y="165925"/>
                </a:lnTo>
                <a:lnTo>
                  <a:pt x="141604" y="164096"/>
                </a:lnTo>
                <a:close/>
              </a:path>
              <a:path w="501015" h="261620">
                <a:moveTo>
                  <a:pt x="500710" y="0"/>
                </a:moveTo>
                <a:lnTo>
                  <a:pt x="456374" y="15417"/>
                </a:lnTo>
                <a:lnTo>
                  <a:pt x="394450" y="38946"/>
                </a:lnTo>
                <a:lnTo>
                  <a:pt x="333832" y="65303"/>
                </a:lnTo>
                <a:lnTo>
                  <a:pt x="355447" y="65341"/>
                </a:lnTo>
                <a:lnTo>
                  <a:pt x="391482" y="48297"/>
                </a:lnTo>
                <a:lnTo>
                  <a:pt x="427793" y="31846"/>
                </a:lnTo>
                <a:lnTo>
                  <a:pt x="5007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7730629" y="4087228"/>
            <a:ext cx="85725" cy="62230"/>
          </a:xfrm>
          <a:custGeom>
            <a:avLst/>
            <a:gdLst/>
            <a:ahLst/>
            <a:cxnLst/>
            <a:rect l="l" t="t" r="r" b="b"/>
            <a:pathLst>
              <a:path w="85725" h="62229">
                <a:moveTo>
                  <a:pt x="71818" y="0"/>
                </a:moveTo>
                <a:lnTo>
                  <a:pt x="66890" y="0"/>
                </a:lnTo>
                <a:lnTo>
                  <a:pt x="59994" y="3797"/>
                </a:lnTo>
                <a:lnTo>
                  <a:pt x="44727" y="12396"/>
                </a:lnTo>
                <a:lnTo>
                  <a:pt x="29644" y="21267"/>
                </a:lnTo>
                <a:lnTo>
                  <a:pt x="14739" y="30398"/>
                </a:lnTo>
                <a:lnTo>
                  <a:pt x="0" y="39776"/>
                </a:lnTo>
                <a:lnTo>
                  <a:pt x="3531" y="45510"/>
                </a:lnTo>
                <a:lnTo>
                  <a:pt x="7326" y="51090"/>
                </a:lnTo>
                <a:lnTo>
                  <a:pt x="11385" y="56515"/>
                </a:lnTo>
                <a:lnTo>
                  <a:pt x="15709" y="61785"/>
                </a:lnTo>
                <a:lnTo>
                  <a:pt x="27571" y="53543"/>
                </a:lnTo>
                <a:lnTo>
                  <a:pt x="33540" y="49479"/>
                </a:lnTo>
                <a:lnTo>
                  <a:pt x="30491" y="40295"/>
                </a:lnTo>
                <a:lnTo>
                  <a:pt x="30657" y="32654"/>
                </a:lnTo>
                <a:lnTo>
                  <a:pt x="35119" y="27447"/>
                </a:lnTo>
                <a:lnTo>
                  <a:pt x="44957" y="25565"/>
                </a:lnTo>
                <a:lnTo>
                  <a:pt x="69781" y="25565"/>
                </a:lnTo>
                <a:lnTo>
                  <a:pt x="74841" y="22326"/>
                </a:lnTo>
                <a:lnTo>
                  <a:pt x="85432" y="15697"/>
                </a:lnTo>
                <a:lnTo>
                  <a:pt x="80860" y="10502"/>
                </a:lnTo>
                <a:lnTo>
                  <a:pt x="71818" y="0"/>
                </a:lnTo>
                <a:close/>
              </a:path>
              <a:path w="85725" h="62229">
                <a:moveTo>
                  <a:pt x="69781" y="25565"/>
                </a:moveTo>
                <a:lnTo>
                  <a:pt x="44957" y="25565"/>
                </a:lnTo>
                <a:lnTo>
                  <a:pt x="69583" y="25692"/>
                </a:lnTo>
                <a:lnTo>
                  <a:pt x="69781" y="255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7800873" y="3986606"/>
            <a:ext cx="213995" cy="100965"/>
          </a:xfrm>
          <a:custGeom>
            <a:avLst/>
            <a:gdLst/>
            <a:ahLst/>
            <a:cxnLst/>
            <a:rect l="l" t="t" r="r" b="b"/>
            <a:pathLst>
              <a:path w="213995" h="100964">
                <a:moveTo>
                  <a:pt x="192227" y="0"/>
                </a:moveTo>
                <a:lnTo>
                  <a:pt x="143462" y="23240"/>
                </a:lnTo>
                <a:lnTo>
                  <a:pt x="95261" y="47663"/>
                </a:lnTo>
                <a:lnTo>
                  <a:pt x="47485" y="72951"/>
                </a:lnTo>
                <a:lnTo>
                  <a:pt x="0" y="98793"/>
                </a:lnTo>
                <a:lnTo>
                  <a:pt x="1574" y="100622"/>
                </a:lnTo>
                <a:lnTo>
                  <a:pt x="39154" y="100558"/>
                </a:lnTo>
                <a:lnTo>
                  <a:pt x="48540" y="94467"/>
                </a:lnTo>
                <a:lnTo>
                  <a:pt x="67457" y="82479"/>
                </a:lnTo>
                <a:lnTo>
                  <a:pt x="76987" y="76581"/>
                </a:lnTo>
                <a:lnTo>
                  <a:pt x="110165" y="55703"/>
                </a:lnTo>
                <a:lnTo>
                  <a:pt x="144119" y="36104"/>
                </a:lnTo>
                <a:lnTo>
                  <a:pt x="178721" y="17607"/>
                </a:lnTo>
                <a:lnTo>
                  <a:pt x="213842" y="38"/>
                </a:lnTo>
                <a:lnTo>
                  <a:pt x="1922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7802448" y="4087164"/>
            <a:ext cx="38100" cy="15875"/>
          </a:xfrm>
          <a:custGeom>
            <a:avLst/>
            <a:gdLst/>
            <a:ahLst/>
            <a:cxnLst/>
            <a:rect l="l" t="t" r="r" b="b"/>
            <a:pathLst>
              <a:path w="38100" h="15875">
                <a:moveTo>
                  <a:pt x="37579" y="0"/>
                </a:moveTo>
                <a:lnTo>
                  <a:pt x="0" y="63"/>
                </a:lnTo>
                <a:lnTo>
                  <a:pt x="9042" y="10566"/>
                </a:lnTo>
                <a:lnTo>
                  <a:pt x="13614" y="15760"/>
                </a:lnTo>
                <a:lnTo>
                  <a:pt x="16751" y="13830"/>
                </a:lnTo>
                <a:lnTo>
                  <a:pt x="23647" y="9169"/>
                </a:lnTo>
                <a:lnTo>
                  <a:pt x="30594" y="4559"/>
                </a:lnTo>
                <a:lnTo>
                  <a:pt x="3757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7718412" y="4150485"/>
            <a:ext cx="24765" cy="17780"/>
          </a:xfrm>
          <a:custGeom>
            <a:avLst/>
            <a:gdLst/>
            <a:ahLst/>
            <a:cxnLst/>
            <a:rect l="l" t="t" r="r" b="b"/>
            <a:pathLst>
              <a:path w="24765" h="17779">
                <a:moveTo>
                  <a:pt x="7540" y="0"/>
                </a:moveTo>
                <a:lnTo>
                  <a:pt x="2670" y="1787"/>
                </a:lnTo>
                <a:lnTo>
                  <a:pt x="157" y="6329"/>
                </a:lnTo>
                <a:lnTo>
                  <a:pt x="0" y="13628"/>
                </a:lnTo>
                <a:lnTo>
                  <a:pt x="444" y="14923"/>
                </a:lnTo>
                <a:lnTo>
                  <a:pt x="1384" y="17489"/>
                </a:lnTo>
                <a:lnTo>
                  <a:pt x="18627" y="5093"/>
                </a:lnTo>
                <a:lnTo>
                  <a:pt x="24409" y="1004"/>
                </a:lnTo>
                <a:lnTo>
                  <a:pt x="14770" y="966"/>
                </a:lnTo>
                <a:lnTo>
                  <a:pt x="75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7761121" y="4112793"/>
            <a:ext cx="39370" cy="24130"/>
          </a:xfrm>
          <a:custGeom>
            <a:avLst/>
            <a:gdLst/>
            <a:ahLst/>
            <a:cxnLst/>
            <a:rect l="l" t="t" r="r" b="b"/>
            <a:pathLst>
              <a:path w="39370" h="24129">
                <a:moveTo>
                  <a:pt x="14466" y="0"/>
                </a:moveTo>
                <a:lnTo>
                  <a:pt x="4627" y="1882"/>
                </a:lnTo>
                <a:lnTo>
                  <a:pt x="165" y="7089"/>
                </a:lnTo>
                <a:lnTo>
                  <a:pt x="0" y="14730"/>
                </a:lnTo>
                <a:lnTo>
                  <a:pt x="3048" y="23914"/>
                </a:lnTo>
                <a:lnTo>
                  <a:pt x="20984" y="11896"/>
                </a:lnTo>
                <a:lnTo>
                  <a:pt x="30016" y="5979"/>
                </a:lnTo>
                <a:lnTo>
                  <a:pt x="39091" y="126"/>
                </a:lnTo>
                <a:lnTo>
                  <a:pt x="144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7684249" y="4121810"/>
            <a:ext cx="44450" cy="33020"/>
          </a:xfrm>
          <a:custGeom>
            <a:avLst/>
            <a:gdLst/>
            <a:ahLst/>
            <a:cxnLst/>
            <a:rect l="l" t="t" r="r" b="b"/>
            <a:pathLst>
              <a:path w="44450" h="33020">
                <a:moveTo>
                  <a:pt x="43484" y="0"/>
                </a:moveTo>
                <a:lnTo>
                  <a:pt x="32530" y="8097"/>
                </a:lnTo>
                <a:lnTo>
                  <a:pt x="21632" y="16271"/>
                </a:lnTo>
                <a:lnTo>
                  <a:pt x="0" y="32829"/>
                </a:lnTo>
                <a:lnTo>
                  <a:pt x="2171" y="32321"/>
                </a:lnTo>
                <a:lnTo>
                  <a:pt x="4305" y="31610"/>
                </a:lnTo>
                <a:lnTo>
                  <a:pt x="6426" y="30695"/>
                </a:lnTo>
                <a:lnTo>
                  <a:pt x="15731" y="23134"/>
                </a:lnTo>
                <a:lnTo>
                  <a:pt x="25092" y="15651"/>
                </a:lnTo>
                <a:lnTo>
                  <a:pt x="34504" y="8241"/>
                </a:lnTo>
                <a:lnTo>
                  <a:pt x="43967" y="901"/>
                </a:lnTo>
                <a:lnTo>
                  <a:pt x="4348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7727733" y="4094441"/>
            <a:ext cx="38735" cy="28575"/>
          </a:xfrm>
          <a:custGeom>
            <a:avLst/>
            <a:gdLst/>
            <a:ahLst/>
            <a:cxnLst/>
            <a:rect l="l" t="t" r="r" b="b"/>
            <a:pathLst>
              <a:path w="38734" h="28575">
                <a:moveTo>
                  <a:pt x="38341" y="0"/>
                </a:moveTo>
                <a:lnTo>
                  <a:pt x="28687" y="6748"/>
                </a:lnTo>
                <a:lnTo>
                  <a:pt x="19080" y="13560"/>
                </a:lnTo>
                <a:lnTo>
                  <a:pt x="0" y="27368"/>
                </a:lnTo>
                <a:lnTo>
                  <a:pt x="482" y="28270"/>
                </a:lnTo>
                <a:lnTo>
                  <a:pt x="9869" y="21102"/>
                </a:lnTo>
                <a:lnTo>
                  <a:pt x="19307" y="14001"/>
                </a:lnTo>
                <a:lnTo>
                  <a:pt x="28796" y="6967"/>
                </a:lnTo>
                <a:lnTo>
                  <a:pt x="3834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8313623" y="3704806"/>
            <a:ext cx="1460804" cy="297624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8087232" y="3995483"/>
            <a:ext cx="338810" cy="95719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8033702" y="4088155"/>
            <a:ext cx="150406" cy="27622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7669390" y="4279100"/>
            <a:ext cx="67945" cy="42545"/>
          </a:xfrm>
          <a:custGeom>
            <a:avLst/>
            <a:gdLst/>
            <a:ahLst/>
            <a:cxnLst/>
            <a:rect l="l" t="t" r="r" b="b"/>
            <a:pathLst>
              <a:path w="67945" h="42545">
                <a:moveTo>
                  <a:pt x="330" y="0"/>
                </a:moveTo>
                <a:lnTo>
                  <a:pt x="0" y="2057"/>
                </a:lnTo>
                <a:lnTo>
                  <a:pt x="101" y="4610"/>
                </a:lnTo>
                <a:lnTo>
                  <a:pt x="622" y="7683"/>
                </a:lnTo>
                <a:lnTo>
                  <a:pt x="4410" y="16760"/>
                </a:lnTo>
                <a:lnTo>
                  <a:pt x="8650" y="25571"/>
                </a:lnTo>
                <a:lnTo>
                  <a:pt x="13339" y="34115"/>
                </a:lnTo>
                <a:lnTo>
                  <a:pt x="18478" y="42392"/>
                </a:lnTo>
                <a:lnTo>
                  <a:pt x="36334" y="42354"/>
                </a:lnTo>
                <a:lnTo>
                  <a:pt x="37744" y="37947"/>
                </a:lnTo>
                <a:lnTo>
                  <a:pt x="42075" y="35229"/>
                </a:lnTo>
                <a:lnTo>
                  <a:pt x="62317" y="35229"/>
                </a:lnTo>
                <a:lnTo>
                  <a:pt x="63868" y="30251"/>
                </a:lnTo>
                <a:lnTo>
                  <a:pt x="65608" y="25209"/>
                </a:lnTo>
                <a:lnTo>
                  <a:pt x="67500" y="20192"/>
                </a:lnTo>
                <a:lnTo>
                  <a:pt x="58940" y="9728"/>
                </a:lnTo>
                <a:lnTo>
                  <a:pt x="44241" y="7556"/>
                </a:lnTo>
                <a:lnTo>
                  <a:pt x="29573" y="5211"/>
                </a:lnTo>
                <a:lnTo>
                  <a:pt x="14936" y="2693"/>
                </a:lnTo>
                <a:lnTo>
                  <a:pt x="330" y="0"/>
                </a:lnTo>
                <a:close/>
              </a:path>
              <a:path w="67945" h="42545">
                <a:moveTo>
                  <a:pt x="62317" y="35229"/>
                </a:moveTo>
                <a:lnTo>
                  <a:pt x="42075" y="35229"/>
                </a:lnTo>
                <a:lnTo>
                  <a:pt x="62293" y="3530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7731683" y="4299293"/>
            <a:ext cx="17816" cy="15176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7966265" y="4114622"/>
            <a:ext cx="161631" cy="37249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7874406" y="4188295"/>
            <a:ext cx="108038" cy="20116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7904343" y="4151223"/>
            <a:ext cx="151151" cy="42227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7781912" y="4266654"/>
            <a:ext cx="16001" cy="7454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7728331" y="4288828"/>
            <a:ext cx="12065" cy="10795"/>
          </a:xfrm>
          <a:custGeom>
            <a:avLst/>
            <a:gdLst/>
            <a:ahLst/>
            <a:cxnLst/>
            <a:rect l="l" t="t" r="r" b="b"/>
            <a:pathLst>
              <a:path w="12065" h="10795">
                <a:moveTo>
                  <a:pt x="0" y="0"/>
                </a:moveTo>
                <a:lnTo>
                  <a:pt x="8559" y="10464"/>
                </a:lnTo>
                <a:lnTo>
                  <a:pt x="9677" y="7505"/>
                </a:lnTo>
                <a:lnTo>
                  <a:pt x="10833" y="4584"/>
                </a:lnTo>
                <a:lnTo>
                  <a:pt x="12052" y="16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7736890" y="4290467"/>
            <a:ext cx="30273" cy="24053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7748828" y="4274045"/>
            <a:ext cx="74193" cy="40589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7830883" y="4232491"/>
            <a:ext cx="11822" cy="5168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7791589" y="4241648"/>
            <a:ext cx="61760" cy="32397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7825257" y="4237609"/>
            <a:ext cx="43573" cy="36207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7797919" y="4273817"/>
            <a:ext cx="58323" cy="28777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7853352" y="4273791"/>
            <a:ext cx="6664" cy="2882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7838096" y="4207649"/>
            <a:ext cx="119570" cy="30391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7842707" y="4237659"/>
            <a:ext cx="68719" cy="29781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7705725" y="4314330"/>
            <a:ext cx="26034" cy="7620"/>
          </a:xfrm>
          <a:custGeom>
            <a:avLst/>
            <a:gdLst/>
            <a:ahLst/>
            <a:cxnLst/>
            <a:rect l="l" t="t" r="r" b="b"/>
            <a:pathLst>
              <a:path w="26034" h="7620">
                <a:moveTo>
                  <a:pt x="5740" y="0"/>
                </a:moveTo>
                <a:lnTo>
                  <a:pt x="1409" y="2717"/>
                </a:lnTo>
                <a:lnTo>
                  <a:pt x="0" y="7124"/>
                </a:lnTo>
                <a:lnTo>
                  <a:pt x="23875" y="7061"/>
                </a:lnTo>
                <a:lnTo>
                  <a:pt x="24536" y="4737"/>
                </a:lnTo>
                <a:lnTo>
                  <a:pt x="25234" y="2387"/>
                </a:lnTo>
                <a:lnTo>
                  <a:pt x="25958" y="76"/>
                </a:lnTo>
                <a:lnTo>
                  <a:pt x="57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7729601" y="4314406"/>
            <a:ext cx="25639" cy="6984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7705229" y="4321391"/>
            <a:ext cx="24765" cy="9525"/>
          </a:xfrm>
          <a:custGeom>
            <a:avLst/>
            <a:gdLst/>
            <a:ahLst/>
            <a:cxnLst/>
            <a:rect l="l" t="t" r="r" b="b"/>
            <a:pathLst>
              <a:path w="24765" h="9525">
                <a:moveTo>
                  <a:pt x="24371" y="0"/>
                </a:moveTo>
                <a:lnTo>
                  <a:pt x="495" y="63"/>
                </a:lnTo>
                <a:lnTo>
                  <a:pt x="25" y="1524"/>
                </a:lnTo>
                <a:lnTo>
                  <a:pt x="0" y="4927"/>
                </a:lnTo>
                <a:lnTo>
                  <a:pt x="7315" y="6362"/>
                </a:lnTo>
                <a:lnTo>
                  <a:pt x="14643" y="7708"/>
                </a:lnTo>
                <a:lnTo>
                  <a:pt x="21983" y="8978"/>
                </a:lnTo>
                <a:lnTo>
                  <a:pt x="22732" y="5981"/>
                </a:lnTo>
                <a:lnTo>
                  <a:pt x="23533" y="2984"/>
                </a:lnTo>
                <a:lnTo>
                  <a:pt x="243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7727213" y="4321289"/>
            <a:ext cx="41592" cy="15875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7749502" y="4314469"/>
            <a:ext cx="23126" cy="6819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7767167" y="4314520"/>
            <a:ext cx="40411" cy="6692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7755242" y="4321213"/>
            <a:ext cx="27736" cy="16332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7772631" y="4321099"/>
            <a:ext cx="26654" cy="12598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8254542" y="3671913"/>
            <a:ext cx="1556664" cy="323570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8042039" y="3992130"/>
            <a:ext cx="271584" cy="96024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7992211" y="4087444"/>
            <a:ext cx="95021" cy="27177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7669720" y="4271111"/>
            <a:ext cx="59055" cy="17780"/>
          </a:xfrm>
          <a:custGeom>
            <a:avLst/>
            <a:gdLst/>
            <a:ahLst/>
            <a:cxnLst/>
            <a:rect l="l" t="t" r="r" b="b"/>
            <a:pathLst>
              <a:path w="59054" h="17779">
                <a:moveTo>
                  <a:pt x="6019" y="0"/>
                </a:moveTo>
                <a:lnTo>
                  <a:pt x="1003" y="1663"/>
                </a:lnTo>
                <a:lnTo>
                  <a:pt x="0" y="7988"/>
                </a:lnTo>
                <a:lnTo>
                  <a:pt x="14606" y="10681"/>
                </a:lnTo>
                <a:lnTo>
                  <a:pt x="29243" y="13200"/>
                </a:lnTo>
                <a:lnTo>
                  <a:pt x="43910" y="15544"/>
                </a:lnTo>
                <a:lnTo>
                  <a:pt x="58610" y="17716"/>
                </a:lnTo>
                <a:lnTo>
                  <a:pt x="53886" y="11887"/>
                </a:lnTo>
                <a:lnTo>
                  <a:pt x="51549" y="8966"/>
                </a:lnTo>
                <a:lnTo>
                  <a:pt x="50330" y="7759"/>
                </a:lnTo>
                <a:lnTo>
                  <a:pt x="47980" y="5270"/>
                </a:lnTo>
                <a:lnTo>
                  <a:pt x="45008" y="4762"/>
                </a:lnTo>
                <a:lnTo>
                  <a:pt x="42049" y="4114"/>
                </a:lnTo>
                <a:lnTo>
                  <a:pt x="39077" y="3340"/>
                </a:lnTo>
                <a:lnTo>
                  <a:pt x="37401" y="3073"/>
                </a:lnTo>
                <a:lnTo>
                  <a:pt x="15049" y="2997"/>
                </a:lnTo>
                <a:lnTo>
                  <a:pt x="601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7929600" y="4114253"/>
            <a:ext cx="104101" cy="36969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7844193" y="4178046"/>
            <a:ext cx="60146" cy="29603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7887599" y="4151223"/>
            <a:ext cx="78665" cy="37071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7756156" y="4254627"/>
            <a:ext cx="35432" cy="19558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7717701" y="4276382"/>
            <a:ext cx="25400" cy="14604"/>
          </a:xfrm>
          <a:custGeom>
            <a:avLst/>
            <a:gdLst/>
            <a:ahLst/>
            <a:cxnLst/>
            <a:rect l="l" t="t" r="r" b="b"/>
            <a:pathLst>
              <a:path w="25400" h="14604">
                <a:moveTo>
                  <a:pt x="0" y="0"/>
                </a:moveTo>
                <a:lnTo>
                  <a:pt x="2349" y="2489"/>
                </a:lnTo>
                <a:lnTo>
                  <a:pt x="3568" y="3695"/>
                </a:lnTo>
                <a:lnTo>
                  <a:pt x="5905" y="6616"/>
                </a:lnTo>
                <a:lnTo>
                  <a:pt x="10629" y="12445"/>
                </a:lnTo>
                <a:lnTo>
                  <a:pt x="22682" y="14084"/>
                </a:lnTo>
                <a:lnTo>
                  <a:pt x="23520" y="12052"/>
                </a:lnTo>
                <a:lnTo>
                  <a:pt x="25311" y="7962"/>
                </a:lnTo>
                <a:lnTo>
                  <a:pt x="23812" y="5918"/>
                </a:lnTo>
                <a:lnTo>
                  <a:pt x="22232" y="3695"/>
                </a:lnTo>
                <a:lnTo>
                  <a:pt x="20926" y="1765"/>
                </a:lnTo>
                <a:lnTo>
                  <a:pt x="13881" y="1765"/>
                </a:lnTo>
                <a:lnTo>
                  <a:pt x="6934" y="1219"/>
                </a:lnTo>
                <a:lnTo>
                  <a:pt x="0" y="0"/>
                </a:lnTo>
                <a:close/>
              </a:path>
              <a:path w="25400" h="14604">
                <a:moveTo>
                  <a:pt x="20840" y="1638"/>
                </a:moveTo>
                <a:lnTo>
                  <a:pt x="13881" y="1765"/>
                </a:lnTo>
                <a:lnTo>
                  <a:pt x="20926" y="17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7740385" y="4284348"/>
            <a:ext cx="8439" cy="7654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7738541" y="4277601"/>
            <a:ext cx="7620" cy="6985"/>
          </a:xfrm>
          <a:custGeom>
            <a:avLst/>
            <a:gdLst/>
            <a:ahLst/>
            <a:cxnLst/>
            <a:rect l="l" t="t" r="r" b="b"/>
            <a:pathLst>
              <a:path w="7620" h="6985">
                <a:moveTo>
                  <a:pt x="7543" y="0"/>
                </a:moveTo>
                <a:lnTo>
                  <a:pt x="5029" y="228"/>
                </a:lnTo>
                <a:lnTo>
                  <a:pt x="2514" y="368"/>
                </a:lnTo>
                <a:lnTo>
                  <a:pt x="0" y="419"/>
                </a:lnTo>
                <a:lnTo>
                  <a:pt x="1460" y="2578"/>
                </a:lnTo>
                <a:lnTo>
                  <a:pt x="2971" y="4699"/>
                </a:lnTo>
                <a:lnTo>
                  <a:pt x="4470" y="6743"/>
                </a:lnTo>
                <a:lnTo>
                  <a:pt x="5461" y="4483"/>
                </a:lnTo>
                <a:lnTo>
                  <a:pt x="754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7743011" y="4274108"/>
            <a:ext cx="38900" cy="18237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7803591" y="4229252"/>
            <a:ext cx="18008" cy="8331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7814248" y="4219569"/>
            <a:ext cx="23845" cy="18039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7781434" y="4237494"/>
            <a:ext cx="43820" cy="29159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7821602" y="4237583"/>
            <a:ext cx="9281" cy="4063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7826795" y="4207421"/>
            <a:ext cx="47611" cy="25064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7608633" y="4240733"/>
            <a:ext cx="107314" cy="33655"/>
          </a:xfrm>
          <a:custGeom>
            <a:avLst/>
            <a:gdLst/>
            <a:ahLst/>
            <a:cxnLst/>
            <a:rect l="l" t="t" r="r" b="b"/>
            <a:pathLst>
              <a:path w="107315" h="33654">
                <a:moveTo>
                  <a:pt x="94669" y="18275"/>
                </a:moveTo>
                <a:lnTo>
                  <a:pt x="17614" y="18275"/>
                </a:lnTo>
                <a:lnTo>
                  <a:pt x="37745" y="22512"/>
                </a:lnTo>
                <a:lnTo>
                  <a:pt x="57937" y="26458"/>
                </a:lnTo>
                <a:lnTo>
                  <a:pt x="78186" y="30107"/>
                </a:lnTo>
                <a:lnTo>
                  <a:pt x="98488" y="33451"/>
                </a:lnTo>
                <a:lnTo>
                  <a:pt x="107060" y="33464"/>
                </a:lnTo>
                <a:lnTo>
                  <a:pt x="101371" y="27203"/>
                </a:lnTo>
                <a:lnTo>
                  <a:pt x="96227" y="20599"/>
                </a:lnTo>
                <a:lnTo>
                  <a:pt x="94669" y="18275"/>
                </a:lnTo>
                <a:close/>
              </a:path>
              <a:path w="107315" h="33654">
                <a:moveTo>
                  <a:pt x="16827" y="0"/>
                </a:moveTo>
                <a:lnTo>
                  <a:pt x="0" y="13715"/>
                </a:lnTo>
                <a:lnTo>
                  <a:pt x="3632" y="14757"/>
                </a:lnTo>
                <a:lnTo>
                  <a:pt x="5359" y="15201"/>
                </a:lnTo>
                <a:lnTo>
                  <a:pt x="13220" y="17322"/>
                </a:lnTo>
                <a:lnTo>
                  <a:pt x="19291" y="18681"/>
                </a:lnTo>
                <a:lnTo>
                  <a:pt x="17614" y="18275"/>
                </a:lnTo>
                <a:lnTo>
                  <a:pt x="94669" y="18275"/>
                </a:lnTo>
                <a:lnTo>
                  <a:pt x="91605" y="13703"/>
                </a:lnTo>
                <a:lnTo>
                  <a:pt x="79948" y="11882"/>
                </a:lnTo>
                <a:lnTo>
                  <a:pt x="68316" y="9905"/>
                </a:lnTo>
                <a:lnTo>
                  <a:pt x="56707" y="7777"/>
                </a:lnTo>
                <a:lnTo>
                  <a:pt x="45123" y="5499"/>
                </a:lnTo>
                <a:lnTo>
                  <a:pt x="30951" y="2859"/>
                </a:lnTo>
                <a:lnTo>
                  <a:pt x="168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8221408" y="3659606"/>
            <a:ext cx="1604060" cy="332524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8008708" y="3990632"/>
            <a:ext cx="245833" cy="96812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7960728" y="4087139"/>
            <a:ext cx="81292" cy="27114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7707121" y="4274185"/>
            <a:ext cx="10795" cy="2540"/>
          </a:xfrm>
          <a:custGeom>
            <a:avLst/>
            <a:gdLst/>
            <a:ahLst/>
            <a:cxnLst/>
            <a:rect l="l" t="t" r="r" b="b"/>
            <a:pathLst>
              <a:path w="10795" h="2539">
                <a:moveTo>
                  <a:pt x="0" y="0"/>
                </a:moveTo>
                <a:lnTo>
                  <a:pt x="1676" y="266"/>
                </a:lnTo>
                <a:lnTo>
                  <a:pt x="4648" y="1041"/>
                </a:lnTo>
                <a:lnTo>
                  <a:pt x="7607" y="1689"/>
                </a:lnTo>
                <a:lnTo>
                  <a:pt x="10579" y="2197"/>
                </a:lnTo>
                <a:lnTo>
                  <a:pt x="8572" y="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7814119" y="4206252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1320" y="0"/>
                </a:moveTo>
                <a:lnTo>
                  <a:pt x="0" y="952"/>
                </a:lnTo>
                <a:lnTo>
                  <a:pt x="2146" y="977"/>
                </a:lnTo>
                <a:lnTo>
                  <a:pt x="132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7896961" y="4113987"/>
            <a:ext cx="95249" cy="37299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7815440" y="4166391"/>
            <a:ext cx="72148" cy="41030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7873415" y="4151223"/>
            <a:ext cx="56184" cy="26820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7700238" y="4254436"/>
            <a:ext cx="36195" cy="20320"/>
          </a:xfrm>
          <a:custGeom>
            <a:avLst/>
            <a:gdLst/>
            <a:ahLst/>
            <a:cxnLst/>
            <a:rect l="l" t="t" r="r" b="b"/>
            <a:pathLst>
              <a:path w="36195" h="20320">
                <a:moveTo>
                  <a:pt x="0" y="0"/>
                </a:moveTo>
                <a:lnTo>
                  <a:pt x="4622" y="6896"/>
                </a:lnTo>
                <a:lnTo>
                  <a:pt x="9766" y="13500"/>
                </a:lnTo>
                <a:lnTo>
                  <a:pt x="15455" y="19761"/>
                </a:lnTo>
                <a:lnTo>
                  <a:pt x="35801" y="19773"/>
                </a:lnTo>
                <a:lnTo>
                  <a:pt x="32308" y="14300"/>
                </a:lnTo>
                <a:lnTo>
                  <a:pt x="29222" y="8724"/>
                </a:lnTo>
                <a:lnTo>
                  <a:pt x="27266" y="3619"/>
                </a:lnTo>
                <a:lnTo>
                  <a:pt x="13614" y="191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7727505" y="4245203"/>
            <a:ext cx="36830" cy="29209"/>
          </a:xfrm>
          <a:custGeom>
            <a:avLst/>
            <a:gdLst/>
            <a:ahLst/>
            <a:cxnLst/>
            <a:rect l="l" t="t" r="r" b="b"/>
            <a:pathLst>
              <a:path w="36829" h="29210">
                <a:moveTo>
                  <a:pt x="0" y="12852"/>
                </a:moveTo>
                <a:lnTo>
                  <a:pt x="1955" y="17957"/>
                </a:lnTo>
                <a:lnTo>
                  <a:pt x="5041" y="23533"/>
                </a:lnTo>
                <a:lnTo>
                  <a:pt x="8534" y="29006"/>
                </a:lnTo>
                <a:lnTo>
                  <a:pt x="20218" y="28994"/>
                </a:lnTo>
                <a:lnTo>
                  <a:pt x="23887" y="21709"/>
                </a:lnTo>
                <a:lnTo>
                  <a:pt x="27098" y="15735"/>
                </a:lnTo>
                <a:lnTo>
                  <a:pt x="12928" y="15735"/>
                </a:lnTo>
                <a:lnTo>
                  <a:pt x="4013" y="13322"/>
                </a:lnTo>
                <a:lnTo>
                  <a:pt x="0" y="12852"/>
                </a:lnTo>
                <a:close/>
              </a:path>
              <a:path w="36829" h="29210">
                <a:moveTo>
                  <a:pt x="36283" y="0"/>
                </a:moveTo>
                <a:lnTo>
                  <a:pt x="32931" y="2628"/>
                </a:lnTo>
                <a:lnTo>
                  <a:pt x="26276" y="7937"/>
                </a:lnTo>
                <a:lnTo>
                  <a:pt x="20383" y="13931"/>
                </a:lnTo>
                <a:lnTo>
                  <a:pt x="12928" y="15735"/>
                </a:lnTo>
                <a:lnTo>
                  <a:pt x="27098" y="15735"/>
                </a:lnTo>
                <a:lnTo>
                  <a:pt x="27789" y="14449"/>
                </a:lnTo>
                <a:lnTo>
                  <a:pt x="31921" y="7212"/>
                </a:lnTo>
                <a:lnTo>
                  <a:pt x="3628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7747723" y="4240531"/>
            <a:ext cx="33705" cy="33666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7715694" y="4274198"/>
            <a:ext cx="22860" cy="4445"/>
          </a:xfrm>
          <a:custGeom>
            <a:avLst/>
            <a:gdLst/>
            <a:ahLst/>
            <a:cxnLst/>
            <a:rect l="l" t="t" r="r" b="b"/>
            <a:pathLst>
              <a:path w="22859" h="4445">
                <a:moveTo>
                  <a:pt x="0" y="0"/>
                </a:moveTo>
                <a:lnTo>
                  <a:pt x="2006" y="2184"/>
                </a:lnTo>
                <a:lnTo>
                  <a:pt x="8940" y="3403"/>
                </a:lnTo>
                <a:lnTo>
                  <a:pt x="15887" y="3949"/>
                </a:lnTo>
                <a:lnTo>
                  <a:pt x="22847" y="3822"/>
                </a:lnTo>
                <a:lnTo>
                  <a:pt x="21158" y="1295"/>
                </a:lnTo>
                <a:lnTo>
                  <a:pt x="20345" y="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7736040" y="4274198"/>
            <a:ext cx="12065" cy="3810"/>
          </a:xfrm>
          <a:custGeom>
            <a:avLst/>
            <a:gdLst/>
            <a:ahLst/>
            <a:cxnLst/>
            <a:rect l="l" t="t" r="r" b="b"/>
            <a:pathLst>
              <a:path w="12065" h="3810">
                <a:moveTo>
                  <a:pt x="11684" y="0"/>
                </a:moveTo>
                <a:lnTo>
                  <a:pt x="0" y="12"/>
                </a:lnTo>
                <a:lnTo>
                  <a:pt x="812" y="1295"/>
                </a:lnTo>
                <a:lnTo>
                  <a:pt x="2501" y="3822"/>
                </a:lnTo>
                <a:lnTo>
                  <a:pt x="5016" y="3771"/>
                </a:lnTo>
                <a:lnTo>
                  <a:pt x="7531" y="3632"/>
                </a:lnTo>
                <a:lnTo>
                  <a:pt x="10045" y="3403"/>
                </a:lnTo>
                <a:lnTo>
                  <a:pt x="1168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7746085" y="4274185"/>
            <a:ext cx="10071" cy="3416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7773809" y="4215728"/>
            <a:ext cx="40436" cy="21766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7802462" y="4207205"/>
            <a:ext cx="24331" cy="22045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7769745" y="4237367"/>
            <a:ext cx="33845" cy="17253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7816265" y="4207230"/>
            <a:ext cx="27927" cy="12331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7625460" y="4220807"/>
            <a:ext cx="74930" cy="33655"/>
          </a:xfrm>
          <a:custGeom>
            <a:avLst/>
            <a:gdLst/>
            <a:ahLst/>
            <a:cxnLst/>
            <a:rect l="l" t="t" r="r" b="b"/>
            <a:pathLst>
              <a:path w="74929" h="33654">
                <a:moveTo>
                  <a:pt x="24866" y="0"/>
                </a:moveTo>
                <a:lnTo>
                  <a:pt x="0" y="19926"/>
                </a:lnTo>
                <a:lnTo>
                  <a:pt x="14123" y="22785"/>
                </a:lnTo>
                <a:lnTo>
                  <a:pt x="28295" y="25425"/>
                </a:lnTo>
                <a:lnTo>
                  <a:pt x="39880" y="27703"/>
                </a:lnTo>
                <a:lnTo>
                  <a:pt x="51488" y="29832"/>
                </a:lnTo>
                <a:lnTo>
                  <a:pt x="63121" y="31808"/>
                </a:lnTo>
                <a:lnTo>
                  <a:pt x="74777" y="33629"/>
                </a:lnTo>
                <a:lnTo>
                  <a:pt x="70600" y="27041"/>
                </a:lnTo>
                <a:lnTo>
                  <a:pt x="66736" y="20269"/>
                </a:lnTo>
                <a:lnTo>
                  <a:pt x="63185" y="13316"/>
                </a:lnTo>
                <a:lnTo>
                  <a:pt x="59944" y="6184"/>
                </a:lnTo>
                <a:lnTo>
                  <a:pt x="42381" y="3254"/>
                </a:lnTo>
                <a:lnTo>
                  <a:pt x="33617" y="1670"/>
                </a:lnTo>
                <a:lnTo>
                  <a:pt x="248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8133333" y="3615575"/>
            <a:ext cx="1745678" cy="375056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7935252" y="3987965"/>
            <a:ext cx="286156" cy="99174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7893392" y="4086948"/>
            <a:ext cx="115315" cy="27038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7760372" y="4190771"/>
            <a:ext cx="33020" cy="16510"/>
          </a:xfrm>
          <a:custGeom>
            <a:avLst/>
            <a:gdLst/>
            <a:ahLst/>
            <a:cxnLst/>
            <a:rect l="l" t="t" r="r" b="b"/>
            <a:pathLst>
              <a:path w="33020" h="16510">
                <a:moveTo>
                  <a:pt x="20916" y="0"/>
                </a:moveTo>
                <a:lnTo>
                  <a:pt x="10420" y="8008"/>
                </a:lnTo>
                <a:lnTo>
                  <a:pt x="0" y="16103"/>
                </a:lnTo>
                <a:lnTo>
                  <a:pt x="30619" y="16294"/>
                </a:lnTo>
                <a:lnTo>
                  <a:pt x="32588" y="13868"/>
                </a:lnTo>
                <a:lnTo>
                  <a:pt x="28676" y="9271"/>
                </a:lnTo>
                <a:lnTo>
                  <a:pt x="2091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7790992" y="4204639"/>
            <a:ext cx="4051" cy="2438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7781290" y="4180814"/>
            <a:ext cx="22860" cy="24130"/>
          </a:xfrm>
          <a:custGeom>
            <a:avLst/>
            <a:gdLst/>
            <a:ahLst/>
            <a:cxnLst/>
            <a:rect l="l" t="t" r="r" b="b"/>
            <a:pathLst>
              <a:path w="22859" h="24129">
                <a:moveTo>
                  <a:pt x="13309" y="0"/>
                </a:moveTo>
                <a:lnTo>
                  <a:pt x="8851" y="3301"/>
                </a:lnTo>
                <a:lnTo>
                  <a:pt x="0" y="9956"/>
                </a:lnTo>
                <a:lnTo>
                  <a:pt x="7759" y="19227"/>
                </a:lnTo>
                <a:lnTo>
                  <a:pt x="11671" y="23825"/>
                </a:lnTo>
                <a:lnTo>
                  <a:pt x="15112" y="19634"/>
                </a:lnTo>
                <a:lnTo>
                  <a:pt x="18694" y="15417"/>
                </a:lnTo>
                <a:lnTo>
                  <a:pt x="22377" y="11239"/>
                </a:lnTo>
                <a:lnTo>
                  <a:pt x="16306" y="3771"/>
                </a:lnTo>
                <a:lnTo>
                  <a:pt x="1330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7792963" y="4192054"/>
            <a:ext cx="22477" cy="15151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7835671" y="4141216"/>
            <a:ext cx="17145" cy="10795"/>
          </a:xfrm>
          <a:custGeom>
            <a:avLst/>
            <a:gdLst/>
            <a:ahLst/>
            <a:cxnLst/>
            <a:rect l="l" t="t" r="r" b="b"/>
            <a:pathLst>
              <a:path w="17145" h="10795">
                <a:moveTo>
                  <a:pt x="15024" y="0"/>
                </a:moveTo>
                <a:lnTo>
                  <a:pt x="4991" y="6807"/>
                </a:lnTo>
                <a:lnTo>
                  <a:pt x="0" y="10261"/>
                </a:lnTo>
                <a:lnTo>
                  <a:pt x="7937" y="10236"/>
                </a:lnTo>
                <a:lnTo>
                  <a:pt x="10896" y="7505"/>
                </a:lnTo>
                <a:lnTo>
                  <a:pt x="13893" y="4800"/>
                </a:lnTo>
                <a:lnTo>
                  <a:pt x="16967" y="2070"/>
                </a:lnTo>
                <a:lnTo>
                  <a:pt x="1502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7843608" y="4143293"/>
            <a:ext cx="16040" cy="8158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7850695" y="4128592"/>
            <a:ext cx="19685" cy="15240"/>
          </a:xfrm>
          <a:custGeom>
            <a:avLst/>
            <a:gdLst/>
            <a:ahLst/>
            <a:cxnLst/>
            <a:rect l="l" t="t" r="r" b="b"/>
            <a:pathLst>
              <a:path w="19684" h="15239">
                <a:moveTo>
                  <a:pt x="19075" y="0"/>
                </a:moveTo>
                <a:lnTo>
                  <a:pt x="12674" y="4165"/>
                </a:lnTo>
                <a:lnTo>
                  <a:pt x="0" y="12623"/>
                </a:lnTo>
                <a:lnTo>
                  <a:pt x="1943" y="14693"/>
                </a:lnTo>
                <a:lnTo>
                  <a:pt x="7467" y="9804"/>
                </a:lnTo>
                <a:lnTo>
                  <a:pt x="13169" y="4902"/>
                </a:lnTo>
                <a:lnTo>
                  <a:pt x="1907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7852640" y="4113479"/>
            <a:ext cx="108088" cy="37922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7794599" y="4151452"/>
            <a:ext cx="49530" cy="40640"/>
          </a:xfrm>
          <a:custGeom>
            <a:avLst/>
            <a:gdLst/>
            <a:ahLst/>
            <a:cxnLst/>
            <a:rect l="l" t="t" r="r" b="b"/>
            <a:pathLst>
              <a:path w="49529" h="40639">
                <a:moveTo>
                  <a:pt x="49009" y="0"/>
                </a:moveTo>
                <a:lnTo>
                  <a:pt x="10175" y="21904"/>
                </a:lnTo>
                <a:lnTo>
                  <a:pt x="0" y="29362"/>
                </a:lnTo>
                <a:lnTo>
                  <a:pt x="2997" y="33134"/>
                </a:lnTo>
                <a:lnTo>
                  <a:pt x="9067" y="40601"/>
                </a:lnTo>
                <a:lnTo>
                  <a:pt x="18298" y="30416"/>
                </a:lnTo>
                <a:lnTo>
                  <a:pt x="28028" y="20258"/>
                </a:lnTo>
                <a:lnTo>
                  <a:pt x="38264" y="10121"/>
                </a:lnTo>
                <a:lnTo>
                  <a:pt x="4900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7803667" y="4151401"/>
            <a:ext cx="69745" cy="54851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7859649" y="4151287"/>
            <a:ext cx="37299" cy="15099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7685405" y="4215879"/>
            <a:ext cx="81915" cy="42545"/>
          </a:xfrm>
          <a:custGeom>
            <a:avLst/>
            <a:gdLst/>
            <a:ahLst/>
            <a:cxnLst/>
            <a:rect l="l" t="t" r="r" b="b"/>
            <a:pathLst>
              <a:path w="81915" h="42545">
                <a:moveTo>
                  <a:pt x="0" y="11112"/>
                </a:moveTo>
                <a:lnTo>
                  <a:pt x="28448" y="40471"/>
                </a:lnTo>
                <a:lnTo>
                  <a:pt x="42100" y="42176"/>
                </a:lnTo>
                <a:lnTo>
                  <a:pt x="39971" y="33985"/>
                </a:lnTo>
                <a:lnTo>
                  <a:pt x="40838" y="27351"/>
                </a:lnTo>
                <a:lnTo>
                  <a:pt x="45499" y="22918"/>
                </a:lnTo>
                <a:lnTo>
                  <a:pt x="54749" y="21336"/>
                </a:lnTo>
                <a:lnTo>
                  <a:pt x="81621" y="21336"/>
                </a:lnTo>
                <a:lnTo>
                  <a:pt x="76714" y="15305"/>
                </a:lnTo>
                <a:lnTo>
                  <a:pt x="28543" y="15305"/>
                </a:lnTo>
                <a:lnTo>
                  <a:pt x="19336" y="14532"/>
                </a:lnTo>
                <a:lnTo>
                  <a:pt x="10109" y="12649"/>
                </a:lnTo>
                <a:lnTo>
                  <a:pt x="0" y="11112"/>
                </a:lnTo>
                <a:close/>
              </a:path>
              <a:path w="81915" h="42545">
                <a:moveTo>
                  <a:pt x="81621" y="21336"/>
                </a:moveTo>
                <a:lnTo>
                  <a:pt x="54749" y="21336"/>
                </a:lnTo>
                <a:lnTo>
                  <a:pt x="81724" y="21462"/>
                </a:lnTo>
                <a:close/>
              </a:path>
              <a:path w="81915" h="42545">
                <a:moveTo>
                  <a:pt x="63576" y="0"/>
                </a:moveTo>
                <a:lnTo>
                  <a:pt x="57988" y="4457"/>
                </a:lnTo>
                <a:lnTo>
                  <a:pt x="46901" y="13512"/>
                </a:lnTo>
                <a:lnTo>
                  <a:pt x="37730" y="14965"/>
                </a:lnTo>
                <a:lnTo>
                  <a:pt x="28543" y="15305"/>
                </a:lnTo>
                <a:lnTo>
                  <a:pt x="76714" y="15305"/>
                </a:lnTo>
                <a:lnTo>
                  <a:pt x="73075" y="10833"/>
                </a:lnTo>
                <a:lnTo>
                  <a:pt x="68795" y="5473"/>
                </a:lnTo>
                <a:lnTo>
                  <a:pt x="67005" y="3695"/>
                </a:lnTo>
                <a:lnTo>
                  <a:pt x="65265" y="1854"/>
                </a:lnTo>
                <a:lnTo>
                  <a:pt x="635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7725375" y="4237215"/>
            <a:ext cx="43180" cy="24130"/>
          </a:xfrm>
          <a:custGeom>
            <a:avLst/>
            <a:gdLst/>
            <a:ahLst/>
            <a:cxnLst/>
            <a:rect l="l" t="t" r="r" b="b"/>
            <a:pathLst>
              <a:path w="43179" h="24129">
                <a:moveTo>
                  <a:pt x="14778" y="0"/>
                </a:moveTo>
                <a:lnTo>
                  <a:pt x="5528" y="1582"/>
                </a:lnTo>
                <a:lnTo>
                  <a:pt x="867" y="6015"/>
                </a:lnTo>
                <a:lnTo>
                  <a:pt x="0" y="12649"/>
                </a:lnTo>
                <a:lnTo>
                  <a:pt x="2129" y="20840"/>
                </a:lnTo>
                <a:lnTo>
                  <a:pt x="6142" y="21310"/>
                </a:lnTo>
                <a:lnTo>
                  <a:pt x="15058" y="23723"/>
                </a:lnTo>
                <a:lnTo>
                  <a:pt x="22512" y="21920"/>
                </a:lnTo>
                <a:lnTo>
                  <a:pt x="28405" y="15925"/>
                </a:lnTo>
                <a:lnTo>
                  <a:pt x="35060" y="10617"/>
                </a:lnTo>
                <a:lnTo>
                  <a:pt x="38413" y="7988"/>
                </a:lnTo>
                <a:lnTo>
                  <a:pt x="39810" y="5727"/>
                </a:lnTo>
                <a:lnTo>
                  <a:pt x="41220" y="3517"/>
                </a:lnTo>
                <a:lnTo>
                  <a:pt x="42693" y="1269"/>
                </a:lnTo>
                <a:lnTo>
                  <a:pt x="41753" y="126"/>
                </a:lnTo>
                <a:lnTo>
                  <a:pt x="1477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7763795" y="4238489"/>
            <a:ext cx="5949" cy="6699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7748981" y="4206875"/>
            <a:ext cx="42545" cy="30480"/>
          </a:xfrm>
          <a:custGeom>
            <a:avLst/>
            <a:gdLst/>
            <a:ahLst/>
            <a:cxnLst/>
            <a:rect l="l" t="t" r="r" b="b"/>
            <a:pathLst>
              <a:path w="42545" h="30479">
                <a:moveTo>
                  <a:pt x="11391" y="0"/>
                </a:moveTo>
                <a:lnTo>
                  <a:pt x="3784" y="5981"/>
                </a:lnTo>
                <a:lnTo>
                  <a:pt x="0" y="9004"/>
                </a:lnTo>
                <a:lnTo>
                  <a:pt x="1689" y="10858"/>
                </a:lnTo>
                <a:lnTo>
                  <a:pt x="3429" y="12700"/>
                </a:lnTo>
                <a:lnTo>
                  <a:pt x="5219" y="14477"/>
                </a:lnTo>
                <a:lnTo>
                  <a:pt x="9499" y="19837"/>
                </a:lnTo>
                <a:lnTo>
                  <a:pt x="18148" y="30467"/>
                </a:lnTo>
                <a:lnTo>
                  <a:pt x="19833" y="30467"/>
                </a:lnTo>
                <a:lnTo>
                  <a:pt x="24975" y="22873"/>
                </a:lnTo>
                <a:lnTo>
                  <a:pt x="30389" y="15292"/>
                </a:lnTo>
                <a:lnTo>
                  <a:pt x="36067" y="7732"/>
                </a:lnTo>
                <a:lnTo>
                  <a:pt x="42011" y="190"/>
                </a:lnTo>
                <a:lnTo>
                  <a:pt x="1139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7768805" y="4207065"/>
            <a:ext cx="33654" cy="30302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7795052" y="4207078"/>
            <a:ext cx="19067" cy="8648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7767129" y="4237342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0"/>
                </a:moveTo>
                <a:lnTo>
                  <a:pt x="939" y="1142"/>
                </a:lnTo>
                <a:lnTo>
                  <a:pt x="1676" y="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7768069" y="4237355"/>
            <a:ext cx="5740" cy="3175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7650327" y="4205185"/>
            <a:ext cx="91440" cy="22225"/>
          </a:xfrm>
          <a:custGeom>
            <a:avLst/>
            <a:gdLst/>
            <a:ahLst/>
            <a:cxnLst/>
            <a:rect l="l" t="t" r="r" b="b"/>
            <a:pathLst>
              <a:path w="91440" h="22225">
                <a:moveTo>
                  <a:pt x="12407" y="5867"/>
                </a:moveTo>
                <a:lnTo>
                  <a:pt x="0" y="15621"/>
                </a:lnTo>
                <a:lnTo>
                  <a:pt x="8750" y="17291"/>
                </a:lnTo>
                <a:lnTo>
                  <a:pt x="17514" y="18875"/>
                </a:lnTo>
                <a:lnTo>
                  <a:pt x="35077" y="21805"/>
                </a:lnTo>
                <a:lnTo>
                  <a:pt x="33997" y="19227"/>
                </a:lnTo>
                <a:lnTo>
                  <a:pt x="32956" y="16637"/>
                </a:lnTo>
                <a:lnTo>
                  <a:pt x="31978" y="13995"/>
                </a:lnTo>
                <a:lnTo>
                  <a:pt x="31711" y="12153"/>
                </a:lnTo>
                <a:lnTo>
                  <a:pt x="31623" y="9029"/>
                </a:lnTo>
                <a:lnTo>
                  <a:pt x="18808" y="6972"/>
                </a:lnTo>
                <a:lnTo>
                  <a:pt x="12407" y="5867"/>
                </a:lnTo>
                <a:close/>
              </a:path>
              <a:path w="91440" h="22225">
                <a:moveTo>
                  <a:pt x="89814" y="0"/>
                </a:moveTo>
                <a:lnTo>
                  <a:pt x="87833" y="1562"/>
                </a:lnTo>
                <a:lnTo>
                  <a:pt x="91020" y="1587"/>
                </a:lnTo>
                <a:lnTo>
                  <a:pt x="8981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8107926" y="3609771"/>
            <a:ext cx="1778477" cy="378193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7911807" y="4040543"/>
            <a:ext cx="83185" cy="46990"/>
          </a:xfrm>
          <a:custGeom>
            <a:avLst/>
            <a:gdLst/>
            <a:ahLst/>
            <a:cxnLst/>
            <a:rect l="l" t="t" r="r" b="b"/>
            <a:pathLst>
              <a:path w="83184" h="46989">
                <a:moveTo>
                  <a:pt x="83146" y="0"/>
                </a:moveTo>
                <a:lnTo>
                  <a:pt x="62011" y="10998"/>
                </a:lnTo>
                <a:lnTo>
                  <a:pt x="41087" y="22377"/>
                </a:lnTo>
                <a:lnTo>
                  <a:pt x="20406" y="34175"/>
                </a:lnTo>
                <a:lnTo>
                  <a:pt x="0" y="46431"/>
                </a:lnTo>
                <a:lnTo>
                  <a:pt x="12395" y="46405"/>
                </a:lnTo>
                <a:lnTo>
                  <a:pt x="29038" y="34854"/>
                </a:lnTo>
                <a:lnTo>
                  <a:pt x="46375" y="23269"/>
                </a:lnTo>
                <a:lnTo>
                  <a:pt x="64410" y="11651"/>
                </a:lnTo>
                <a:lnTo>
                  <a:pt x="8314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7924203" y="3987482"/>
            <a:ext cx="209130" cy="99466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7870138" y="4086948"/>
            <a:ext cx="54610" cy="26670"/>
          </a:xfrm>
          <a:custGeom>
            <a:avLst/>
            <a:gdLst/>
            <a:ahLst/>
            <a:cxnLst/>
            <a:rect l="l" t="t" r="r" b="b"/>
            <a:pathLst>
              <a:path w="54609" h="26670">
                <a:moveTo>
                  <a:pt x="54063" y="0"/>
                </a:moveTo>
                <a:lnTo>
                  <a:pt x="17475" y="15468"/>
                </a:lnTo>
                <a:lnTo>
                  <a:pt x="11620" y="19075"/>
                </a:lnTo>
                <a:lnTo>
                  <a:pt x="0" y="26377"/>
                </a:lnTo>
                <a:lnTo>
                  <a:pt x="18414" y="26504"/>
                </a:lnTo>
                <a:lnTo>
                  <a:pt x="26990" y="19886"/>
                </a:lnTo>
                <a:lnTo>
                  <a:pt x="35787" y="13266"/>
                </a:lnTo>
                <a:lnTo>
                  <a:pt x="44809" y="6639"/>
                </a:lnTo>
                <a:lnTo>
                  <a:pt x="540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7888554" y="4086948"/>
            <a:ext cx="46697" cy="26530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7740142" y="4180344"/>
            <a:ext cx="41275" cy="26670"/>
          </a:xfrm>
          <a:custGeom>
            <a:avLst/>
            <a:gdLst/>
            <a:ahLst/>
            <a:cxnLst/>
            <a:rect l="l" t="t" r="r" b="b"/>
            <a:pathLst>
              <a:path w="41275" h="26670">
                <a:moveTo>
                  <a:pt x="32511" y="0"/>
                </a:moveTo>
                <a:lnTo>
                  <a:pt x="16179" y="12315"/>
                </a:lnTo>
                <a:lnTo>
                  <a:pt x="8069" y="18552"/>
                </a:lnTo>
                <a:lnTo>
                  <a:pt x="0" y="24841"/>
                </a:lnTo>
                <a:lnTo>
                  <a:pt x="1206" y="26428"/>
                </a:lnTo>
                <a:lnTo>
                  <a:pt x="20231" y="26530"/>
                </a:lnTo>
                <a:lnTo>
                  <a:pt x="30651" y="18435"/>
                </a:lnTo>
                <a:lnTo>
                  <a:pt x="41148" y="10426"/>
                </a:lnTo>
                <a:lnTo>
                  <a:pt x="35382" y="3492"/>
                </a:lnTo>
                <a:lnTo>
                  <a:pt x="3251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7772654" y="4170350"/>
            <a:ext cx="22225" cy="20955"/>
          </a:xfrm>
          <a:custGeom>
            <a:avLst/>
            <a:gdLst/>
            <a:ahLst/>
            <a:cxnLst/>
            <a:rect l="l" t="t" r="r" b="b"/>
            <a:pathLst>
              <a:path w="22225" h="20954">
                <a:moveTo>
                  <a:pt x="13589" y="0"/>
                </a:moveTo>
                <a:lnTo>
                  <a:pt x="4508" y="6642"/>
                </a:lnTo>
                <a:lnTo>
                  <a:pt x="0" y="9994"/>
                </a:lnTo>
                <a:lnTo>
                  <a:pt x="2870" y="13487"/>
                </a:lnTo>
                <a:lnTo>
                  <a:pt x="8636" y="20421"/>
                </a:lnTo>
                <a:lnTo>
                  <a:pt x="17487" y="13766"/>
                </a:lnTo>
                <a:lnTo>
                  <a:pt x="21945" y="10464"/>
                </a:lnTo>
                <a:lnTo>
                  <a:pt x="20294" y="8407"/>
                </a:lnTo>
                <a:lnTo>
                  <a:pt x="16484" y="3568"/>
                </a:lnTo>
                <a:lnTo>
                  <a:pt x="1358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7812671" y="4131678"/>
            <a:ext cx="38100" cy="20320"/>
          </a:xfrm>
          <a:custGeom>
            <a:avLst/>
            <a:gdLst/>
            <a:ahLst/>
            <a:cxnLst/>
            <a:rect l="l" t="t" r="r" b="b"/>
            <a:pathLst>
              <a:path w="38100" h="20320">
                <a:moveTo>
                  <a:pt x="29197" y="0"/>
                </a:moveTo>
                <a:lnTo>
                  <a:pt x="14546" y="9844"/>
                </a:lnTo>
                <a:lnTo>
                  <a:pt x="0" y="19850"/>
                </a:lnTo>
                <a:lnTo>
                  <a:pt x="22999" y="19799"/>
                </a:lnTo>
                <a:lnTo>
                  <a:pt x="27990" y="16344"/>
                </a:lnTo>
                <a:lnTo>
                  <a:pt x="38023" y="9537"/>
                </a:lnTo>
                <a:lnTo>
                  <a:pt x="35077" y="6375"/>
                </a:lnTo>
                <a:lnTo>
                  <a:pt x="2919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7841868" y="4113326"/>
            <a:ext cx="46990" cy="27940"/>
          </a:xfrm>
          <a:custGeom>
            <a:avLst/>
            <a:gdLst/>
            <a:ahLst/>
            <a:cxnLst/>
            <a:rect l="l" t="t" r="r" b="b"/>
            <a:pathLst>
              <a:path w="46990" h="27939">
                <a:moveTo>
                  <a:pt x="28270" y="0"/>
                </a:moveTo>
                <a:lnTo>
                  <a:pt x="14082" y="9104"/>
                </a:lnTo>
                <a:lnTo>
                  <a:pt x="0" y="18351"/>
                </a:lnTo>
                <a:lnTo>
                  <a:pt x="8826" y="27889"/>
                </a:lnTo>
                <a:lnTo>
                  <a:pt x="21501" y="19430"/>
                </a:lnTo>
                <a:lnTo>
                  <a:pt x="27901" y="15265"/>
                </a:lnTo>
                <a:lnTo>
                  <a:pt x="33947" y="10223"/>
                </a:lnTo>
                <a:lnTo>
                  <a:pt x="40233" y="5168"/>
                </a:lnTo>
                <a:lnTo>
                  <a:pt x="46685" y="126"/>
                </a:lnTo>
                <a:lnTo>
                  <a:pt x="2827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7869770" y="4113453"/>
            <a:ext cx="23622" cy="15138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7786243" y="4151477"/>
            <a:ext cx="49530" cy="29845"/>
          </a:xfrm>
          <a:custGeom>
            <a:avLst/>
            <a:gdLst/>
            <a:ahLst/>
            <a:cxnLst/>
            <a:rect l="l" t="t" r="r" b="b"/>
            <a:pathLst>
              <a:path w="49529" h="29845">
                <a:moveTo>
                  <a:pt x="49428" y="0"/>
                </a:moveTo>
                <a:lnTo>
                  <a:pt x="26428" y="50"/>
                </a:lnTo>
                <a:lnTo>
                  <a:pt x="13166" y="9394"/>
                </a:lnTo>
                <a:lnTo>
                  <a:pt x="0" y="18872"/>
                </a:lnTo>
                <a:lnTo>
                  <a:pt x="2895" y="22440"/>
                </a:lnTo>
                <a:lnTo>
                  <a:pt x="8356" y="29336"/>
                </a:lnTo>
                <a:lnTo>
                  <a:pt x="18531" y="21879"/>
                </a:lnTo>
                <a:lnTo>
                  <a:pt x="28768" y="14501"/>
                </a:lnTo>
                <a:lnTo>
                  <a:pt x="39067" y="7207"/>
                </a:lnTo>
                <a:lnTo>
                  <a:pt x="4942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7681950" y="4206748"/>
            <a:ext cx="67310" cy="24765"/>
          </a:xfrm>
          <a:custGeom>
            <a:avLst/>
            <a:gdLst/>
            <a:ahLst/>
            <a:cxnLst/>
            <a:rect l="l" t="t" r="r" b="b"/>
            <a:pathLst>
              <a:path w="67309" h="24764">
                <a:moveTo>
                  <a:pt x="0" y="7467"/>
                </a:moveTo>
                <a:lnTo>
                  <a:pt x="13563" y="21780"/>
                </a:lnTo>
                <a:lnTo>
                  <a:pt x="22791" y="23663"/>
                </a:lnTo>
                <a:lnTo>
                  <a:pt x="31997" y="24436"/>
                </a:lnTo>
                <a:lnTo>
                  <a:pt x="41184" y="24096"/>
                </a:lnTo>
                <a:lnTo>
                  <a:pt x="50355" y="22644"/>
                </a:lnTo>
                <a:lnTo>
                  <a:pt x="61442" y="13588"/>
                </a:lnTo>
                <a:lnTo>
                  <a:pt x="64632" y="11044"/>
                </a:lnTo>
                <a:lnTo>
                  <a:pt x="23248" y="11044"/>
                </a:lnTo>
                <a:lnTo>
                  <a:pt x="12903" y="10015"/>
                </a:lnTo>
                <a:lnTo>
                  <a:pt x="2565" y="7874"/>
                </a:lnTo>
                <a:lnTo>
                  <a:pt x="0" y="7467"/>
                </a:lnTo>
                <a:close/>
              </a:path>
              <a:path w="67309" h="24764">
                <a:moveTo>
                  <a:pt x="56210" y="0"/>
                </a:moveTo>
                <a:lnTo>
                  <a:pt x="52120" y="3213"/>
                </a:lnTo>
                <a:lnTo>
                  <a:pt x="48044" y="6451"/>
                </a:lnTo>
                <a:lnTo>
                  <a:pt x="43980" y="9728"/>
                </a:lnTo>
                <a:lnTo>
                  <a:pt x="33606" y="10951"/>
                </a:lnTo>
                <a:lnTo>
                  <a:pt x="23248" y="11044"/>
                </a:lnTo>
                <a:lnTo>
                  <a:pt x="64632" y="11044"/>
                </a:lnTo>
                <a:lnTo>
                  <a:pt x="67030" y="9131"/>
                </a:lnTo>
                <a:lnTo>
                  <a:pt x="64350" y="6184"/>
                </a:lnTo>
                <a:lnTo>
                  <a:pt x="61798" y="3136"/>
                </a:lnTo>
                <a:lnTo>
                  <a:pt x="59397" y="25"/>
                </a:lnTo>
                <a:lnTo>
                  <a:pt x="562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7741348" y="4206773"/>
            <a:ext cx="19050" cy="9525"/>
          </a:xfrm>
          <a:custGeom>
            <a:avLst/>
            <a:gdLst/>
            <a:ahLst/>
            <a:cxnLst/>
            <a:rect l="l" t="t" r="r" b="b"/>
            <a:pathLst>
              <a:path w="19050" h="9525">
                <a:moveTo>
                  <a:pt x="0" y="0"/>
                </a:moveTo>
                <a:lnTo>
                  <a:pt x="2400" y="3111"/>
                </a:lnTo>
                <a:lnTo>
                  <a:pt x="4953" y="6159"/>
                </a:lnTo>
                <a:lnTo>
                  <a:pt x="7632" y="9105"/>
                </a:lnTo>
                <a:lnTo>
                  <a:pt x="11417" y="6083"/>
                </a:lnTo>
                <a:lnTo>
                  <a:pt x="19024" y="10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7662735" y="3905529"/>
            <a:ext cx="591820" cy="309245"/>
          </a:xfrm>
          <a:custGeom>
            <a:avLst/>
            <a:gdLst/>
            <a:ahLst/>
            <a:cxnLst/>
            <a:rect l="l" t="t" r="r" b="b"/>
            <a:pathLst>
              <a:path w="591820" h="309245">
                <a:moveTo>
                  <a:pt x="58813" y="266928"/>
                </a:moveTo>
                <a:lnTo>
                  <a:pt x="49237" y="274574"/>
                </a:lnTo>
                <a:lnTo>
                  <a:pt x="45410" y="275567"/>
                </a:lnTo>
                <a:lnTo>
                  <a:pt x="41770" y="276186"/>
                </a:lnTo>
                <a:lnTo>
                  <a:pt x="38023" y="276466"/>
                </a:lnTo>
                <a:lnTo>
                  <a:pt x="18935" y="290895"/>
                </a:lnTo>
                <a:lnTo>
                  <a:pt x="0" y="305523"/>
                </a:lnTo>
                <a:lnTo>
                  <a:pt x="6400" y="306628"/>
                </a:lnTo>
                <a:lnTo>
                  <a:pt x="19215" y="308686"/>
                </a:lnTo>
                <a:lnTo>
                  <a:pt x="19405" y="300469"/>
                </a:lnTo>
                <a:lnTo>
                  <a:pt x="24447" y="297903"/>
                </a:lnTo>
                <a:lnTo>
                  <a:pt x="76172" y="297903"/>
                </a:lnTo>
                <a:lnTo>
                  <a:pt x="71967" y="291931"/>
                </a:lnTo>
                <a:lnTo>
                  <a:pt x="67057" y="283902"/>
                </a:lnTo>
                <a:lnTo>
                  <a:pt x="62667" y="275551"/>
                </a:lnTo>
                <a:lnTo>
                  <a:pt x="58813" y="266928"/>
                </a:lnTo>
                <a:close/>
              </a:path>
              <a:path w="591820" h="309245">
                <a:moveTo>
                  <a:pt x="76172" y="297903"/>
                </a:moveTo>
                <a:lnTo>
                  <a:pt x="24447" y="297903"/>
                </a:lnTo>
                <a:lnTo>
                  <a:pt x="34340" y="301002"/>
                </a:lnTo>
                <a:lnTo>
                  <a:pt x="75425" y="301218"/>
                </a:lnTo>
                <a:lnTo>
                  <a:pt x="77406" y="299656"/>
                </a:lnTo>
                <a:lnTo>
                  <a:pt x="76172" y="297903"/>
                </a:lnTo>
                <a:close/>
              </a:path>
              <a:path w="591820" h="309245">
                <a:moveTo>
                  <a:pt x="591629" y="0"/>
                </a:moveTo>
                <a:lnTo>
                  <a:pt x="490677" y="35547"/>
                </a:lnTo>
                <a:lnTo>
                  <a:pt x="434619" y="57642"/>
                </a:lnTo>
                <a:lnTo>
                  <a:pt x="379247" y="81241"/>
                </a:lnTo>
                <a:lnTo>
                  <a:pt x="425805" y="81686"/>
                </a:lnTo>
                <a:lnTo>
                  <a:pt x="464154" y="61630"/>
                </a:lnTo>
                <a:lnTo>
                  <a:pt x="504559" y="41352"/>
                </a:lnTo>
                <a:lnTo>
                  <a:pt x="547043" y="20819"/>
                </a:lnTo>
                <a:lnTo>
                  <a:pt x="59162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8088541" y="3594252"/>
            <a:ext cx="1818017" cy="393230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7748613" y="4103039"/>
            <a:ext cx="76835" cy="48895"/>
          </a:xfrm>
          <a:custGeom>
            <a:avLst/>
            <a:gdLst/>
            <a:ahLst/>
            <a:cxnLst/>
            <a:rect l="l" t="t" r="r" b="b"/>
            <a:pathLst>
              <a:path w="76834" h="48895">
                <a:moveTo>
                  <a:pt x="16649" y="36029"/>
                </a:moveTo>
                <a:lnTo>
                  <a:pt x="11019" y="40182"/>
                </a:lnTo>
                <a:lnTo>
                  <a:pt x="0" y="48475"/>
                </a:lnTo>
                <a:lnTo>
                  <a:pt x="23863" y="48526"/>
                </a:lnTo>
                <a:lnTo>
                  <a:pt x="21106" y="44297"/>
                </a:lnTo>
                <a:lnTo>
                  <a:pt x="18656" y="40132"/>
                </a:lnTo>
                <a:lnTo>
                  <a:pt x="16649" y="36029"/>
                </a:lnTo>
                <a:close/>
              </a:path>
              <a:path w="76834" h="48895">
                <a:moveTo>
                  <a:pt x="67564" y="0"/>
                </a:moveTo>
                <a:lnTo>
                  <a:pt x="62627" y="3352"/>
                </a:lnTo>
                <a:lnTo>
                  <a:pt x="53162" y="9880"/>
                </a:lnTo>
                <a:lnTo>
                  <a:pt x="76415" y="10020"/>
                </a:lnTo>
                <a:lnTo>
                  <a:pt x="70431" y="3276"/>
                </a:lnTo>
                <a:lnTo>
                  <a:pt x="6756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7842148" y="3986771"/>
            <a:ext cx="247015" cy="100965"/>
          </a:xfrm>
          <a:custGeom>
            <a:avLst/>
            <a:gdLst/>
            <a:ahLst/>
            <a:cxnLst/>
            <a:rect l="l" t="t" r="r" b="b"/>
            <a:pathLst>
              <a:path w="247015" h="100964">
                <a:moveTo>
                  <a:pt x="199834" y="0"/>
                </a:moveTo>
                <a:lnTo>
                  <a:pt x="171604" y="12744"/>
                </a:lnTo>
                <a:lnTo>
                  <a:pt x="143552" y="25888"/>
                </a:lnTo>
                <a:lnTo>
                  <a:pt x="115679" y="39433"/>
                </a:lnTo>
                <a:lnTo>
                  <a:pt x="87985" y="53378"/>
                </a:lnTo>
                <a:lnTo>
                  <a:pt x="65561" y="64428"/>
                </a:lnTo>
                <a:lnTo>
                  <a:pt x="43430" y="75960"/>
                </a:lnTo>
                <a:lnTo>
                  <a:pt x="21580" y="87952"/>
                </a:lnTo>
                <a:lnTo>
                  <a:pt x="0" y="100380"/>
                </a:lnTo>
                <a:lnTo>
                  <a:pt x="69659" y="100202"/>
                </a:lnTo>
                <a:lnTo>
                  <a:pt x="90066" y="87947"/>
                </a:lnTo>
                <a:lnTo>
                  <a:pt x="110747" y="76149"/>
                </a:lnTo>
                <a:lnTo>
                  <a:pt x="131670" y="64770"/>
                </a:lnTo>
                <a:lnTo>
                  <a:pt x="152806" y="53771"/>
                </a:lnTo>
                <a:lnTo>
                  <a:pt x="174826" y="40547"/>
                </a:lnTo>
                <a:lnTo>
                  <a:pt x="197761" y="27255"/>
                </a:lnTo>
                <a:lnTo>
                  <a:pt x="221615" y="13890"/>
                </a:lnTo>
                <a:lnTo>
                  <a:pt x="246392" y="444"/>
                </a:lnTo>
                <a:lnTo>
                  <a:pt x="19983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7994961" y="3987215"/>
            <a:ext cx="112945" cy="53311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7816177" y="4086974"/>
            <a:ext cx="95885" cy="26670"/>
          </a:xfrm>
          <a:custGeom>
            <a:avLst/>
            <a:gdLst/>
            <a:ahLst/>
            <a:cxnLst/>
            <a:rect l="l" t="t" r="r" b="b"/>
            <a:pathLst>
              <a:path w="95884" h="26670">
                <a:moveTo>
                  <a:pt x="95630" y="0"/>
                </a:moveTo>
                <a:lnTo>
                  <a:pt x="25971" y="177"/>
                </a:lnTo>
                <a:lnTo>
                  <a:pt x="14458" y="7046"/>
                </a:lnTo>
                <a:lnTo>
                  <a:pt x="3022" y="14020"/>
                </a:lnTo>
                <a:lnTo>
                  <a:pt x="0" y="16065"/>
                </a:lnTo>
                <a:lnTo>
                  <a:pt x="2933" y="19418"/>
                </a:lnTo>
                <a:lnTo>
                  <a:pt x="8851" y="26085"/>
                </a:lnTo>
                <a:lnTo>
                  <a:pt x="53962" y="26352"/>
                </a:lnTo>
                <a:lnTo>
                  <a:pt x="65582" y="19050"/>
                </a:lnTo>
                <a:lnTo>
                  <a:pt x="71437" y="15443"/>
                </a:lnTo>
                <a:lnTo>
                  <a:pt x="77443" y="11513"/>
                </a:lnTo>
                <a:lnTo>
                  <a:pt x="83477" y="7631"/>
                </a:lnTo>
                <a:lnTo>
                  <a:pt x="89539" y="3793"/>
                </a:lnTo>
                <a:lnTo>
                  <a:pt x="9563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7721548" y="4151553"/>
            <a:ext cx="51435" cy="53975"/>
          </a:xfrm>
          <a:custGeom>
            <a:avLst/>
            <a:gdLst/>
            <a:ahLst/>
            <a:cxnLst/>
            <a:rect l="l" t="t" r="r" b="b"/>
            <a:pathLst>
              <a:path w="51434" h="53975">
                <a:moveTo>
                  <a:pt x="27000" y="0"/>
                </a:moveTo>
                <a:lnTo>
                  <a:pt x="13447" y="10380"/>
                </a:lnTo>
                <a:lnTo>
                  <a:pt x="0" y="20904"/>
                </a:lnTo>
                <a:lnTo>
                  <a:pt x="3860" y="29543"/>
                </a:lnTo>
                <a:lnTo>
                  <a:pt x="8243" y="37877"/>
                </a:lnTo>
                <a:lnTo>
                  <a:pt x="13153" y="45907"/>
                </a:lnTo>
                <a:lnTo>
                  <a:pt x="18592" y="53632"/>
                </a:lnTo>
                <a:lnTo>
                  <a:pt x="26662" y="47343"/>
                </a:lnTo>
                <a:lnTo>
                  <a:pt x="34772" y="41106"/>
                </a:lnTo>
                <a:lnTo>
                  <a:pt x="51104" y="28790"/>
                </a:lnTo>
                <a:lnTo>
                  <a:pt x="41871" y="17464"/>
                </a:lnTo>
                <a:lnTo>
                  <a:pt x="32715" y="6070"/>
                </a:lnTo>
                <a:lnTo>
                  <a:pt x="30746" y="4076"/>
                </a:lnTo>
                <a:lnTo>
                  <a:pt x="28841" y="2070"/>
                </a:lnTo>
                <a:lnTo>
                  <a:pt x="270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7748549" y="4151553"/>
            <a:ext cx="38100" cy="29209"/>
          </a:xfrm>
          <a:custGeom>
            <a:avLst/>
            <a:gdLst/>
            <a:ahLst/>
            <a:cxnLst/>
            <a:rect l="l" t="t" r="r" b="b"/>
            <a:pathLst>
              <a:path w="38100" h="29210">
                <a:moveTo>
                  <a:pt x="0" y="0"/>
                </a:moveTo>
                <a:lnTo>
                  <a:pt x="1841" y="2070"/>
                </a:lnTo>
                <a:lnTo>
                  <a:pt x="3746" y="4076"/>
                </a:lnTo>
                <a:lnTo>
                  <a:pt x="5715" y="6070"/>
                </a:lnTo>
                <a:lnTo>
                  <a:pt x="10285" y="11776"/>
                </a:lnTo>
                <a:lnTo>
                  <a:pt x="19477" y="23135"/>
                </a:lnTo>
                <a:lnTo>
                  <a:pt x="24104" y="28790"/>
                </a:lnTo>
                <a:lnTo>
                  <a:pt x="28613" y="25438"/>
                </a:lnTo>
                <a:lnTo>
                  <a:pt x="37693" y="18796"/>
                </a:lnTo>
                <a:lnTo>
                  <a:pt x="34213" y="14452"/>
                </a:lnTo>
                <a:lnTo>
                  <a:pt x="28841" y="7556"/>
                </a:lnTo>
                <a:lnTo>
                  <a:pt x="23926" y="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7765262" y="4112920"/>
            <a:ext cx="76835" cy="38735"/>
          </a:xfrm>
          <a:custGeom>
            <a:avLst/>
            <a:gdLst/>
            <a:ahLst/>
            <a:cxnLst/>
            <a:rect l="l" t="t" r="r" b="b"/>
            <a:pathLst>
              <a:path w="76834" h="38735">
                <a:moveTo>
                  <a:pt x="36512" y="0"/>
                </a:moveTo>
                <a:lnTo>
                  <a:pt x="27315" y="6446"/>
                </a:lnTo>
                <a:lnTo>
                  <a:pt x="18165" y="12950"/>
                </a:lnTo>
                <a:lnTo>
                  <a:pt x="9060" y="19516"/>
                </a:lnTo>
                <a:lnTo>
                  <a:pt x="0" y="26149"/>
                </a:lnTo>
                <a:lnTo>
                  <a:pt x="2031" y="30302"/>
                </a:lnTo>
                <a:lnTo>
                  <a:pt x="4546" y="34569"/>
                </a:lnTo>
                <a:lnTo>
                  <a:pt x="7213" y="38646"/>
                </a:lnTo>
                <a:lnTo>
                  <a:pt x="47409" y="38607"/>
                </a:lnTo>
                <a:lnTo>
                  <a:pt x="61955" y="28601"/>
                </a:lnTo>
                <a:lnTo>
                  <a:pt x="76606" y="18757"/>
                </a:lnTo>
                <a:lnTo>
                  <a:pt x="70942" y="12598"/>
                </a:lnTo>
                <a:lnTo>
                  <a:pt x="65328" y="6388"/>
                </a:lnTo>
                <a:lnTo>
                  <a:pt x="59766" y="139"/>
                </a:lnTo>
                <a:lnTo>
                  <a:pt x="3651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7825028" y="4113060"/>
            <a:ext cx="45720" cy="19050"/>
          </a:xfrm>
          <a:custGeom>
            <a:avLst/>
            <a:gdLst/>
            <a:ahLst/>
            <a:cxnLst/>
            <a:rect l="l" t="t" r="r" b="b"/>
            <a:pathLst>
              <a:path w="45720" h="19050">
                <a:moveTo>
                  <a:pt x="0" y="0"/>
                </a:moveTo>
                <a:lnTo>
                  <a:pt x="5562" y="6248"/>
                </a:lnTo>
                <a:lnTo>
                  <a:pt x="11175" y="12458"/>
                </a:lnTo>
                <a:lnTo>
                  <a:pt x="16840" y="18618"/>
                </a:lnTo>
                <a:lnTo>
                  <a:pt x="30922" y="9371"/>
                </a:lnTo>
                <a:lnTo>
                  <a:pt x="45110" y="26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7772475" y="4151528"/>
            <a:ext cx="40640" cy="19050"/>
          </a:xfrm>
          <a:custGeom>
            <a:avLst/>
            <a:gdLst/>
            <a:ahLst/>
            <a:cxnLst/>
            <a:rect l="l" t="t" r="r" b="b"/>
            <a:pathLst>
              <a:path w="40640" h="19050">
                <a:moveTo>
                  <a:pt x="40195" y="0"/>
                </a:moveTo>
                <a:lnTo>
                  <a:pt x="0" y="38"/>
                </a:lnTo>
                <a:lnTo>
                  <a:pt x="4914" y="7581"/>
                </a:lnTo>
                <a:lnTo>
                  <a:pt x="10287" y="14478"/>
                </a:lnTo>
                <a:lnTo>
                  <a:pt x="13766" y="18821"/>
                </a:lnTo>
                <a:lnTo>
                  <a:pt x="26933" y="9344"/>
                </a:lnTo>
                <a:lnTo>
                  <a:pt x="401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7681950" y="4203433"/>
            <a:ext cx="56515" cy="14604"/>
          </a:xfrm>
          <a:custGeom>
            <a:avLst/>
            <a:gdLst/>
            <a:ahLst/>
            <a:cxnLst/>
            <a:rect l="l" t="t" r="r" b="b"/>
            <a:pathLst>
              <a:path w="56515" h="14604">
                <a:moveTo>
                  <a:pt x="5232" y="0"/>
                </a:moveTo>
                <a:lnTo>
                  <a:pt x="190" y="2565"/>
                </a:lnTo>
                <a:lnTo>
                  <a:pt x="0" y="10782"/>
                </a:lnTo>
                <a:lnTo>
                  <a:pt x="2565" y="11188"/>
                </a:lnTo>
                <a:lnTo>
                  <a:pt x="12903" y="13330"/>
                </a:lnTo>
                <a:lnTo>
                  <a:pt x="23248" y="14358"/>
                </a:lnTo>
                <a:lnTo>
                  <a:pt x="33606" y="14265"/>
                </a:lnTo>
                <a:lnTo>
                  <a:pt x="43980" y="13042"/>
                </a:lnTo>
                <a:lnTo>
                  <a:pt x="48044" y="9766"/>
                </a:lnTo>
                <a:lnTo>
                  <a:pt x="56210" y="3314"/>
                </a:lnTo>
                <a:lnTo>
                  <a:pt x="15125" y="3098"/>
                </a:lnTo>
                <a:lnTo>
                  <a:pt x="523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7700759" y="4149013"/>
            <a:ext cx="48260" cy="33020"/>
          </a:xfrm>
          <a:custGeom>
            <a:avLst/>
            <a:gdLst/>
            <a:ahLst/>
            <a:cxnLst/>
            <a:rect l="l" t="t" r="r" b="b"/>
            <a:pathLst>
              <a:path w="48259" h="33020">
                <a:moveTo>
                  <a:pt x="19037" y="18961"/>
                </a:moveTo>
                <a:lnTo>
                  <a:pt x="12661" y="23596"/>
                </a:lnTo>
                <a:lnTo>
                  <a:pt x="0" y="32981"/>
                </a:lnTo>
                <a:lnTo>
                  <a:pt x="3746" y="32702"/>
                </a:lnTo>
                <a:lnTo>
                  <a:pt x="7480" y="32067"/>
                </a:lnTo>
                <a:lnTo>
                  <a:pt x="11214" y="31089"/>
                </a:lnTo>
                <a:lnTo>
                  <a:pt x="20789" y="23444"/>
                </a:lnTo>
                <a:lnTo>
                  <a:pt x="20180" y="21971"/>
                </a:lnTo>
                <a:lnTo>
                  <a:pt x="19596" y="20472"/>
                </a:lnTo>
                <a:lnTo>
                  <a:pt x="19037" y="18961"/>
                </a:lnTo>
                <a:close/>
              </a:path>
              <a:path w="48259" h="33020">
                <a:moveTo>
                  <a:pt x="45580" y="0"/>
                </a:moveTo>
                <a:lnTo>
                  <a:pt x="42062" y="2476"/>
                </a:lnTo>
                <a:lnTo>
                  <a:pt x="47751" y="2489"/>
                </a:lnTo>
                <a:lnTo>
                  <a:pt x="4558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7746339" y="4102925"/>
            <a:ext cx="69850" cy="48895"/>
          </a:xfrm>
          <a:custGeom>
            <a:avLst/>
            <a:gdLst/>
            <a:ahLst/>
            <a:cxnLst/>
            <a:rect l="l" t="t" r="r" b="b"/>
            <a:pathLst>
              <a:path w="69850" h="48895">
                <a:moveTo>
                  <a:pt x="17830" y="33782"/>
                </a:moveTo>
                <a:lnTo>
                  <a:pt x="11861" y="37846"/>
                </a:lnTo>
                <a:lnTo>
                  <a:pt x="0" y="46088"/>
                </a:lnTo>
                <a:lnTo>
                  <a:pt x="2171" y="48577"/>
                </a:lnTo>
                <a:lnTo>
                  <a:pt x="13360" y="40246"/>
                </a:lnTo>
                <a:lnTo>
                  <a:pt x="18923" y="36144"/>
                </a:lnTo>
                <a:lnTo>
                  <a:pt x="17830" y="33782"/>
                </a:lnTo>
                <a:close/>
              </a:path>
              <a:path w="69850" h="48895">
                <a:moveTo>
                  <a:pt x="69723" y="0"/>
                </a:moveTo>
                <a:lnTo>
                  <a:pt x="59131" y="6629"/>
                </a:lnTo>
                <a:lnTo>
                  <a:pt x="53873" y="9994"/>
                </a:lnTo>
                <a:lnTo>
                  <a:pt x="55435" y="9994"/>
                </a:lnTo>
                <a:lnTo>
                  <a:pt x="65011" y="3390"/>
                </a:lnTo>
                <a:lnTo>
                  <a:pt x="69837" y="1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7816062" y="4100995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39">
                <a:moveTo>
                  <a:pt x="3136" y="0"/>
                </a:moveTo>
                <a:lnTo>
                  <a:pt x="0" y="1930"/>
                </a:lnTo>
                <a:lnTo>
                  <a:pt x="313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7719796" y="4151490"/>
            <a:ext cx="29209" cy="20955"/>
          </a:xfrm>
          <a:custGeom>
            <a:avLst/>
            <a:gdLst/>
            <a:ahLst/>
            <a:cxnLst/>
            <a:rect l="l" t="t" r="r" b="b"/>
            <a:pathLst>
              <a:path w="29209" h="20954">
                <a:moveTo>
                  <a:pt x="23025" y="0"/>
                </a:moveTo>
                <a:lnTo>
                  <a:pt x="17243" y="4088"/>
                </a:lnTo>
                <a:lnTo>
                  <a:pt x="0" y="16484"/>
                </a:lnTo>
                <a:lnTo>
                  <a:pt x="558" y="17995"/>
                </a:lnTo>
                <a:lnTo>
                  <a:pt x="1143" y="19494"/>
                </a:lnTo>
                <a:lnTo>
                  <a:pt x="1752" y="20967"/>
                </a:lnTo>
                <a:lnTo>
                  <a:pt x="15200" y="10444"/>
                </a:lnTo>
                <a:lnTo>
                  <a:pt x="28752" y="63"/>
                </a:lnTo>
                <a:lnTo>
                  <a:pt x="2302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7764170" y="4112920"/>
            <a:ext cx="38100" cy="26670"/>
          </a:xfrm>
          <a:custGeom>
            <a:avLst/>
            <a:gdLst/>
            <a:ahLst/>
            <a:cxnLst/>
            <a:rect l="l" t="t" r="r" b="b"/>
            <a:pathLst>
              <a:path w="38100" h="26670">
                <a:moveTo>
                  <a:pt x="37604" y="0"/>
                </a:moveTo>
                <a:lnTo>
                  <a:pt x="36042" y="0"/>
                </a:lnTo>
                <a:lnTo>
                  <a:pt x="26967" y="5852"/>
                </a:lnTo>
                <a:lnTo>
                  <a:pt x="17935" y="11769"/>
                </a:lnTo>
                <a:lnTo>
                  <a:pt x="0" y="23787"/>
                </a:lnTo>
                <a:lnTo>
                  <a:pt x="1092" y="26149"/>
                </a:lnTo>
                <a:lnTo>
                  <a:pt x="10153" y="19516"/>
                </a:lnTo>
                <a:lnTo>
                  <a:pt x="19257" y="12950"/>
                </a:lnTo>
                <a:lnTo>
                  <a:pt x="3760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9297602" y="3326003"/>
            <a:ext cx="2987491" cy="3039731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9425260" y="3455301"/>
            <a:ext cx="2732291" cy="2780080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9822633" y="3872943"/>
            <a:ext cx="1957568" cy="1933753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9443263" y="6088735"/>
            <a:ext cx="251879" cy="372071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9554464" y="6460807"/>
            <a:ext cx="198666" cy="90868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9557842" y="6137376"/>
            <a:ext cx="376529" cy="406336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9878314" y="6225654"/>
            <a:ext cx="80873" cy="82257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11098555" y="5773731"/>
            <a:ext cx="941996" cy="674845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10938408" y="6054026"/>
            <a:ext cx="171010" cy="178955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11753736" y="6295834"/>
            <a:ext cx="264515" cy="242201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11687911" y="6252108"/>
            <a:ext cx="210858" cy="144360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11717934" y="6265202"/>
            <a:ext cx="91579" cy="68237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11684216" y="6249708"/>
            <a:ext cx="129324" cy="88328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11672875" y="6242532"/>
            <a:ext cx="150914" cy="104825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11665077" y="6238163"/>
            <a:ext cx="167474" cy="114350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11656250" y="6233299"/>
            <a:ext cx="180200" cy="123571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11657469" y="6233655"/>
            <a:ext cx="180822" cy="124955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11656403" y="6233338"/>
            <a:ext cx="187629" cy="127723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11740362" y="6282016"/>
            <a:ext cx="131813" cy="98640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10968583" y="6078486"/>
            <a:ext cx="234746" cy="138201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11778805" y="6293967"/>
            <a:ext cx="97789" cy="73088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12209436" y="4294556"/>
            <a:ext cx="936967" cy="721398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12174525" y="4293806"/>
            <a:ext cx="67779" cy="106870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11769941" y="6207671"/>
            <a:ext cx="273900" cy="148297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12242304" y="4400677"/>
            <a:ext cx="671436" cy="478878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12128245" y="4371899"/>
            <a:ext cx="156082" cy="482130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12005144" y="4480915"/>
            <a:ext cx="195732" cy="469823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11977357" y="4770945"/>
            <a:ext cx="180225" cy="190601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11729707" y="5366385"/>
            <a:ext cx="40893" cy="100037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9280207" y="5522963"/>
            <a:ext cx="232321" cy="134353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9424771" y="5577890"/>
            <a:ext cx="119710" cy="92989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9497123" y="5608599"/>
            <a:ext cx="176022" cy="110451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9293834" y="5366347"/>
            <a:ext cx="67741" cy="156616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9295383" y="5480431"/>
            <a:ext cx="129387" cy="97459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9313430" y="5367007"/>
            <a:ext cx="183692" cy="241592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9370491" y="5370791"/>
            <a:ext cx="318681" cy="312521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9545713" y="5445176"/>
            <a:ext cx="193624" cy="200367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12125858" y="4113466"/>
            <a:ext cx="134188" cy="178485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12111545" y="4160926"/>
            <a:ext cx="96913" cy="132880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11917133" y="4024871"/>
            <a:ext cx="209816" cy="90614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10834840" y="3566160"/>
            <a:ext cx="1083894" cy="460946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12078398" y="4253001"/>
            <a:ext cx="129273" cy="118897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12085777" y="4334230"/>
            <a:ext cx="88747" cy="146685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11909005" y="4331106"/>
            <a:ext cx="219240" cy="439839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11891391" y="4730140"/>
            <a:ext cx="113753" cy="86969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12126950" y="4115486"/>
            <a:ext cx="36398" cy="45440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11918733" y="4027106"/>
            <a:ext cx="231889" cy="225894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10845901" y="3572180"/>
            <a:ext cx="1189583" cy="648538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12035485" y="4220718"/>
            <a:ext cx="76060" cy="102831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11518607" y="4001313"/>
            <a:ext cx="562991" cy="329793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11475656" y="3997147"/>
            <a:ext cx="178104" cy="153708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11653761" y="4150855"/>
            <a:ext cx="424637" cy="566966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11766436" y="4472089"/>
            <a:ext cx="147802" cy="258051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11453469" y="4075252"/>
            <a:ext cx="391744" cy="388188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11765280" y="4666412"/>
            <a:ext cx="1879" cy="3517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11422786" y="4127500"/>
            <a:ext cx="145275" cy="133946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11747665" y="4669142"/>
            <a:ext cx="161340" cy="102514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11568061" y="4261447"/>
            <a:ext cx="105067" cy="67132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11413223" y="4199788"/>
            <a:ext cx="182740" cy="100088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11642788" y="4328579"/>
            <a:ext cx="26225" cy="51244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11595963" y="4299877"/>
            <a:ext cx="67602" cy="73583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9077261" y="5030559"/>
            <a:ext cx="287667" cy="335788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9168841" y="4722736"/>
            <a:ext cx="130670" cy="345986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9297530" y="3839514"/>
            <a:ext cx="480440" cy="1019746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9447200" y="4056380"/>
            <a:ext cx="191122" cy="450265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9756076" y="3883469"/>
            <a:ext cx="67030" cy="47104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9344266" y="5285918"/>
            <a:ext cx="43827" cy="84874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9365742" y="5304523"/>
            <a:ext cx="179971" cy="140652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9502241" y="5352974"/>
            <a:ext cx="263626" cy="174383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9151201" y="4859261"/>
            <a:ext cx="193065" cy="426656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9297530" y="4506645"/>
            <a:ext cx="150761" cy="797229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9638321" y="3887584"/>
            <a:ext cx="117754" cy="168795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9386557" y="3907155"/>
            <a:ext cx="424687" cy="1397368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9448292" y="4826114"/>
            <a:ext cx="142608" cy="335343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9388093" y="5161457"/>
            <a:ext cx="114147" cy="191515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9448825" y="4826762"/>
            <a:ext cx="380974" cy="638111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9687179" y="4867643"/>
            <a:ext cx="218249" cy="565708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9829800" y="5271884"/>
            <a:ext cx="90576" cy="163690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9857816" y="5288178"/>
            <a:ext cx="112572" cy="167106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9769538" y="4983822"/>
            <a:ext cx="110388" cy="193675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9831870" y="4967554"/>
            <a:ext cx="103797" cy="220764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9868827" y="3611740"/>
            <a:ext cx="177990" cy="183146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9811245" y="3720223"/>
            <a:ext cx="145605" cy="230606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9456051" y="3930574"/>
            <a:ext cx="402907" cy="997737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9956851" y="3654285"/>
            <a:ext cx="248564" cy="106032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9870820" y="3682746"/>
            <a:ext cx="318160" cy="329755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9858959" y="3922877"/>
            <a:ext cx="222986" cy="117563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9503765" y="3950830"/>
            <a:ext cx="544550" cy="873429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9827132" y="4031208"/>
            <a:ext cx="242950" cy="250634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9854501" y="4236593"/>
            <a:ext cx="116217" cy="85928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9590138" y="4269562"/>
            <a:ext cx="236994" cy="555345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9591687" y="4270222"/>
            <a:ext cx="262813" cy="595223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9687191" y="4281843"/>
            <a:ext cx="263156" cy="642073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9822698" y="4635982"/>
            <a:ext cx="116169" cy="290474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10354665" y="3366782"/>
            <a:ext cx="5676" cy="3238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10287774" y="3368624"/>
            <a:ext cx="296519" cy="158953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10555147" y="3463683"/>
            <a:ext cx="290753" cy="124104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10188981" y="3504615"/>
            <a:ext cx="169024" cy="277456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10089616" y="3760317"/>
            <a:ext cx="150622" cy="234111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10070083" y="3927894"/>
            <a:ext cx="108254" cy="134302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9950348" y="4040441"/>
            <a:ext cx="170980" cy="303834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9822853" y="4322521"/>
            <a:ext cx="155625" cy="313461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9853726" y="4334472"/>
            <a:ext cx="147866" cy="337654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10840364" y="3574732"/>
            <a:ext cx="804151" cy="802779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10358005" y="3401606"/>
            <a:ext cx="197142" cy="103009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10256672" y="3466731"/>
            <a:ext cx="572617" cy="325500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10462666" y="3740620"/>
            <a:ext cx="299758" cy="151549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10762424" y="3583089"/>
            <a:ext cx="77939" cy="157530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10698098" y="3739832"/>
            <a:ext cx="77724" cy="157035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10775822" y="3587788"/>
            <a:ext cx="773810" cy="402348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10716577" y="3737880"/>
            <a:ext cx="790066" cy="257425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10709161" y="3872851"/>
            <a:ext cx="390740" cy="166155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11099901" y="3836365"/>
            <a:ext cx="404545" cy="237032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11044008" y="3907320"/>
            <a:ext cx="254126" cy="137972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11298135" y="3999903"/>
            <a:ext cx="173164" cy="123990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11058842" y="3920769"/>
            <a:ext cx="391020" cy="277164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10342880" y="3747274"/>
            <a:ext cx="119786" cy="61988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10411929" y="3792232"/>
            <a:ext cx="297230" cy="127165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10699597" y="3896868"/>
            <a:ext cx="359244" cy="170954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11049279" y="4045293"/>
            <a:ext cx="369150" cy="175171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10425366" y="3804818"/>
            <a:ext cx="274231" cy="124726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10695292" y="3919397"/>
            <a:ext cx="353987" cy="158584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11044973" y="4067823"/>
            <a:ext cx="363893" cy="201574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10240238" y="3743363"/>
            <a:ext cx="185127" cy="110312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10408945" y="3814965"/>
            <a:ext cx="202374" cy="94792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10541051" y="3893896"/>
            <a:ext cx="154241" cy="74358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10678858" y="3929545"/>
            <a:ext cx="366115" cy="187134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11028540" y="4077982"/>
            <a:ext cx="140614" cy="91503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10178338" y="3782073"/>
            <a:ext cx="148107" cy="145821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10133190" y="3818661"/>
            <a:ext cx="222973" cy="252183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10223792" y="3831272"/>
            <a:ext cx="185153" cy="229209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10219397" y="3980180"/>
            <a:ext cx="135851" cy="125679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10355250" y="3853675"/>
            <a:ext cx="185800" cy="126504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10301896" y="3909758"/>
            <a:ext cx="376961" cy="266026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10671898" y="3968255"/>
            <a:ext cx="471614" cy="197307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10121328" y="4034256"/>
            <a:ext cx="180568" cy="99555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10290035" y="4105859"/>
            <a:ext cx="176606" cy="97878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10051300" y="4062196"/>
            <a:ext cx="134607" cy="164985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10021963" y="4089603"/>
            <a:ext cx="185572" cy="243268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10001592" y="4296283"/>
            <a:ext cx="106578" cy="84582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9895560" y="4098785"/>
            <a:ext cx="394474" cy="522770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10000856" y="4380865"/>
            <a:ext cx="89115" cy="205765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10257650" y="4133812"/>
            <a:ext cx="197129" cy="146227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12256769" y="6322874"/>
            <a:ext cx="824305" cy="1082177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12450153" y="7600378"/>
            <a:ext cx="174650" cy="230276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12516434" y="7575194"/>
            <a:ext cx="108369" cy="71183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12012206" y="6338506"/>
            <a:ext cx="135699" cy="71183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12018250" y="6295669"/>
            <a:ext cx="126517" cy="103136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12527115" y="7305294"/>
            <a:ext cx="415307" cy="311361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12201728" y="6473507"/>
            <a:ext cx="111429" cy="225272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12118263" y="6400139"/>
            <a:ext cx="220484" cy="247396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12122315" y="6339840"/>
            <a:ext cx="198424" cy="133667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12220765" y="6447459"/>
            <a:ext cx="366204" cy="302704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12313157" y="6420853"/>
            <a:ext cx="88277" cy="86906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12355855" y="6645618"/>
            <a:ext cx="76796" cy="131864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12352172" y="6581609"/>
            <a:ext cx="107772" cy="197459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12283440" y="6565849"/>
            <a:ext cx="186982" cy="213969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12346558" y="6530886"/>
            <a:ext cx="149377" cy="250621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12345695" y="6496863"/>
            <a:ext cx="180987" cy="286042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12337097" y="6486474"/>
            <a:ext cx="219036" cy="299605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12426416" y="6603848"/>
            <a:ext cx="72440" cy="183108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12395086" y="6483794"/>
            <a:ext cx="98247" cy="104698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12428486" y="6480835"/>
            <a:ext cx="133032" cy="307378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12332157" y="6621475"/>
            <a:ext cx="44929" cy="126682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12323864" y="6473990"/>
            <a:ext cx="255841" cy="321335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12321082" y="6472834"/>
            <a:ext cx="263131" cy="322681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12318796" y="6472059"/>
            <a:ext cx="167601" cy="269303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12302134" y="6467157"/>
            <a:ext cx="157238" cy="273240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12330925" y="6466725"/>
            <a:ext cx="116916" cy="176326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9976548" y="6692748"/>
            <a:ext cx="1106411" cy="791895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9400768" y="6848614"/>
            <a:ext cx="1825409" cy="1445768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9922382" y="6307912"/>
            <a:ext cx="186931" cy="104711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10250614" y="6069596"/>
            <a:ext cx="103619" cy="113258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9613683" y="6925106"/>
            <a:ext cx="1611795" cy="1291869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9934371" y="6249454"/>
            <a:ext cx="268173" cy="200710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10224630" y="6275933"/>
            <a:ext cx="364083" cy="299262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10246385" y="6138875"/>
            <a:ext cx="367385" cy="426326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10415575" y="6301194"/>
            <a:ext cx="271132" cy="204977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10243464" y="6697865"/>
            <a:ext cx="288937" cy="115544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10191013" y="6422974"/>
            <a:ext cx="390334" cy="343268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10205466" y="6422440"/>
            <a:ext cx="379006" cy="160108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10259262" y="6766242"/>
            <a:ext cx="18211" cy="9956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10252354" y="6697154"/>
            <a:ext cx="280339" cy="95313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10252354" y="6695999"/>
            <a:ext cx="280835" cy="96469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10253370" y="6694995"/>
            <a:ext cx="280250" cy="95084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10254767" y="6694106"/>
            <a:ext cx="279222" cy="92671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10256202" y="6693472"/>
            <a:ext cx="278066" cy="89928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9758248" y="6962647"/>
            <a:ext cx="1207312" cy="1011796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10257637" y="6693141"/>
            <a:ext cx="276771" cy="86906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9976548" y="6989597"/>
            <a:ext cx="83515" cy="373761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9986059" y="6994791"/>
            <a:ext cx="125248" cy="407390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10160116" y="6889508"/>
            <a:ext cx="424597" cy="497667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10399153" y="7483614"/>
            <a:ext cx="36777" cy="1098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10496346" y="7470788"/>
            <a:ext cx="121983" cy="12331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10711929" y="7445832"/>
            <a:ext cx="20027" cy="5499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10227944" y="6693078"/>
            <a:ext cx="306489" cy="257314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10221607" y="6775970"/>
            <a:ext cx="277634" cy="182295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10213932" y="6774497"/>
            <a:ext cx="285932" cy="192697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10206382" y="6771932"/>
            <a:ext cx="294574" cy="204406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10197744" y="6769938"/>
            <a:ext cx="304063" cy="215176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10190262" y="6839254"/>
            <a:ext cx="282119" cy="154508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10230929" y="6768351"/>
            <a:ext cx="271551" cy="148158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10185586" y="6765874"/>
            <a:ext cx="317936" cy="236715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10179078" y="6763511"/>
            <a:ext cx="325459" cy="248196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10172609" y="6762089"/>
            <a:ext cx="332525" cy="260208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10167445" y="6784162"/>
            <a:ext cx="301037" cy="247101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10157720" y="6881939"/>
            <a:ext cx="114420" cy="159486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10309377" y="6757187"/>
            <a:ext cx="197840" cy="175171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10151211" y="6854152"/>
            <a:ext cx="314845" cy="198412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10169449" y="6754342"/>
            <a:ext cx="338975" cy="233438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10144734" y="6751802"/>
            <a:ext cx="364769" cy="312686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10136479" y="6749250"/>
            <a:ext cx="374103" cy="327952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10136392" y="6745871"/>
            <a:ext cx="375638" cy="344998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10129764" y="6742645"/>
            <a:ext cx="383625" cy="362254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10122220" y="6739432"/>
            <a:ext cx="392541" cy="383844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10111320" y="6735648"/>
            <a:ext cx="405041" cy="407233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10111320" y="6734314"/>
            <a:ext cx="405599" cy="433082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10106347" y="6730962"/>
            <a:ext cx="412008" cy="464019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10101653" y="6901142"/>
            <a:ext cx="503964" cy="499915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10207459" y="6791642"/>
            <a:ext cx="133197" cy="106616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10421734" y="6889013"/>
            <a:ext cx="29527" cy="12128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10097308" y="7023303"/>
            <a:ext cx="364215" cy="377266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10288689" y="6728015"/>
            <a:ext cx="230911" cy="92671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10336504" y="6725284"/>
            <a:ext cx="184264" cy="66357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10214991" y="6788810"/>
            <a:ext cx="121513" cy="91681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10330535" y="6722338"/>
            <a:ext cx="191477" cy="68999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10220376" y="6787489"/>
            <a:ext cx="110159" cy="80314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10327437" y="6717792"/>
            <a:ext cx="196494" cy="71018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10223474" y="6784302"/>
            <a:ext cx="103962" cy="76212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10230396" y="6715429"/>
            <a:ext cx="294551" cy="128765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10278948" y="6713487"/>
            <a:ext cx="246824" cy="92430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10232211" y="6711696"/>
            <a:ext cx="294322" cy="128231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10236124" y="6709956"/>
            <a:ext cx="291147" cy="120764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10236784" y="6708444"/>
            <a:ext cx="291122" cy="120713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10240111" y="6707047"/>
            <a:ext cx="288391" cy="114274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10009377" y="7000291"/>
            <a:ext cx="712813" cy="473299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9997741" y="7048348"/>
            <a:ext cx="733783" cy="436252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10237114" y="6782740"/>
            <a:ext cx="259257" cy="156791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10245814" y="6785648"/>
            <a:ext cx="249326" cy="145580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10255948" y="6788823"/>
            <a:ext cx="237845" cy="133426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10266235" y="6792366"/>
            <a:ext cx="226047" cy="121056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10277932" y="6795731"/>
            <a:ext cx="212928" cy="108648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13355573" y="6326606"/>
            <a:ext cx="1067181" cy="609984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14474952" y="7314032"/>
            <a:ext cx="105028" cy="785291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13613049" y="5472963"/>
            <a:ext cx="966931" cy="502161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13047642" y="7391679"/>
            <a:ext cx="114637" cy="41249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12641681" y="7235088"/>
            <a:ext cx="423443" cy="197840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12732257" y="7285647"/>
            <a:ext cx="103124" cy="68948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14474952" y="7298498"/>
            <a:ext cx="105028" cy="256045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13316337" y="7118172"/>
            <a:ext cx="875022" cy="314756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13471270" y="5564682"/>
            <a:ext cx="1108709" cy="851192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13296772" y="7111162"/>
            <a:ext cx="153161" cy="321767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13065125" y="7021550"/>
            <a:ext cx="368173" cy="411378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12696240" y="6638874"/>
            <a:ext cx="525983" cy="752805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12696253" y="6702247"/>
            <a:ext cx="306387" cy="536257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12704318" y="7043064"/>
            <a:ext cx="202946" cy="199262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12988925" y="6702641"/>
            <a:ext cx="15367" cy="113537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12713334" y="6703352"/>
            <a:ext cx="306578" cy="549351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12737718" y="6709968"/>
            <a:ext cx="302513" cy="551383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12758166" y="6856006"/>
            <a:ext cx="257047" cy="407949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12764261" y="6718617"/>
            <a:ext cx="289432" cy="553986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12784581" y="6724332"/>
            <a:ext cx="285623" cy="558596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12808966" y="6731355"/>
            <a:ext cx="270128" cy="562787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13971269" y="6805273"/>
            <a:ext cx="56988" cy="5939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14029458" y="6596019"/>
            <a:ext cx="247748" cy="209044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13893418" y="6400634"/>
            <a:ext cx="382889" cy="188429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13494892" y="6682892"/>
            <a:ext cx="421386" cy="128562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13452228" y="6498069"/>
            <a:ext cx="1127751" cy="1047886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13709369" y="6078969"/>
            <a:ext cx="870611" cy="406400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13433297" y="6838886"/>
            <a:ext cx="132207" cy="279285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13701521" y="6183058"/>
            <a:ext cx="123951" cy="153085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13222223" y="6720738"/>
            <a:ext cx="326771" cy="390423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13047598" y="6646609"/>
            <a:ext cx="302387" cy="374942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13925550" y="6326937"/>
            <a:ext cx="108203" cy="8166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13928852" y="6756272"/>
            <a:ext cx="349569" cy="129362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13845666" y="6749631"/>
            <a:ext cx="437540" cy="138027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13824077" y="6743192"/>
            <a:ext cx="465300" cy="146100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13799185" y="6736829"/>
            <a:ext cx="495046" cy="153473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13925931" y="6730276"/>
            <a:ext cx="369696" cy="161916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13750289" y="6723208"/>
            <a:ext cx="549797" cy="170493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13719556" y="6714997"/>
            <a:ext cx="584645" cy="180862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13924280" y="6708148"/>
            <a:ext cx="382565" cy="178057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13689330" y="6775945"/>
            <a:ext cx="504951" cy="122818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14227175" y="6700410"/>
            <a:ext cx="87278" cy="116746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13654532" y="6691909"/>
            <a:ext cx="663001" cy="208805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13617956" y="6682714"/>
            <a:ext cx="703961" cy="222201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13578459" y="6787896"/>
            <a:ext cx="704723" cy="118313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13839316" y="6672999"/>
            <a:ext cx="484868" cy="160388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13539469" y="6662129"/>
            <a:ext cx="783844" cy="244626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13560043" y="6766394"/>
            <a:ext cx="399288" cy="145275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13499858" y="6748490"/>
            <a:ext cx="79871" cy="64183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13921232" y="6651561"/>
            <a:ext cx="406659" cy="257835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13557758" y="6760248"/>
            <a:ext cx="401574" cy="151422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13467080" y="6722935"/>
            <a:ext cx="115188" cy="95250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13920723" y="6636778"/>
            <a:ext cx="414496" cy="275336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13572109" y="6826161"/>
            <a:ext cx="389635" cy="88391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13555853" y="6621146"/>
            <a:ext cx="784939" cy="209116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13463651" y="6706031"/>
            <a:ext cx="120903" cy="116522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13959332" y="6808838"/>
            <a:ext cx="332612" cy="106267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13554583" y="6749554"/>
            <a:ext cx="537590" cy="167799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13460603" y="6695592"/>
            <a:ext cx="126237" cy="129959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13919327" y="6601739"/>
            <a:ext cx="420496" cy="301536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13569441" y="6579095"/>
            <a:ext cx="774440" cy="340487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13553059" y="6744703"/>
            <a:ext cx="366267" cy="91655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13455522" y="6763601"/>
            <a:ext cx="99059" cy="65531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13489559" y="6685242"/>
            <a:ext cx="99313" cy="64312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13553059" y="6196012"/>
            <a:ext cx="797985" cy="725779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13447776" y="6682905"/>
            <a:ext cx="141731" cy="146392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13803588" y="6789242"/>
            <a:ext cx="294427" cy="23380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13552042" y="6829297"/>
            <a:ext cx="418465" cy="94487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13438378" y="6758292"/>
            <a:ext cx="114680" cy="73164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13593444" y="6402425"/>
            <a:ext cx="166624" cy="48348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13968476" y="6869036"/>
            <a:ext cx="268350" cy="54749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13979906" y="6395098"/>
            <a:ext cx="373616" cy="362089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13551788" y="6388842"/>
            <a:ext cx="805995" cy="538105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13433679" y="6756286"/>
            <a:ext cx="118363" cy="75857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13593953" y="6402578"/>
            <a:ext cx="140207" cy="47053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13551281" y="6383456"/>
            <a:ext cx="813128" cy="544019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13428598" y="6754139"/>
            <a:ext cx="123190" cy="79260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13550264" y="6833399"/>
            <a:ext cx="426338" cy="95503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13421487" y="6751104"/>
            <a:ext cx="129794" cy="84696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13598270" y="6379477"/>
            <a:ext cx="769082" cy="391730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13974571" y="6906882"/>
            <a:ext cx="193167" cy="23482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13550137" y="6373124"/>
            <a:ext cx="823751" cy="557381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13418692" y="6749936"/>
            <a:ext cx="131572" cy="86220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13601700" y="6384328"/>
            <a:ext cx="140207" cy="46901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13549630" y="6369554"/>
            <a:ext cx="828490" cy="564633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13414502" y="6748145"/>
            <a:ext cx="135636" cy="89065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13412723" y="6747383"/>
            <a:ext cx="39878" cy="34150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13607541" y="6364994"/>
            <a:ext cx="771589" cy="371148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13563600" y="6843407"/>
            <a:ext cx="687578" cy="91846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13549248" y="6837210"/>
            <a:ext cx="433197" cy="96837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13411454" y="6746849"/>
            <a:ext cx="255269" cy="134721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13611225" y="6358915"/>
            <a:ext cx="777492" cy="576724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13409676" y="6358915"/>
            <a:ext cx="1012825" cy="577782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13616051" y="6355445"/>
            <a:ext cx="806450" cy="567819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13617829" y="6347318"/>
            <a:ext cx="804672" cy="546990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13619987" y="6346533"/>
            <a:ext cx="802640" cy="514108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13621892" y="6344330"/>
            <a:ext cx="783161" cy="486148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13623416" y="6341350"/>
            <a:ext cx="786622" cy="454013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13625067" y="6334826"/>
            <a:ext cx="795655" cy="419249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13625321" y="6326606"/>
            <a:ext cx="797306" cy="377355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11401171" y="7013194"/>
            <a:ext cx="621524" cy="806359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11226177" y="7718514"/>
            <a:ext cx="1223975" cy="720229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12360617" y="7537196"/>
            <a:ext cx="166496" cy="219329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11225479" y="7912468"/>
            <a:ext cx="55600" cy="129654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10965560" y="7802143"/>
            <a:ext cx="314820" cy="239674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10670006" y="7478700"/>
            <a:ext cx="350469" cy="452793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12437592" y="7210844"/>
            <a:ext cx="231533" cy="364350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11281079" y="7659840"/>
            <a:ext cx="1079538" cy="611555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12222378" y="7503693"/>
            <a:ext cx="204520" cy="214820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12288659" y="7478509"/>
            <a:ext cx="148932" cy="83858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12127788" y="6466281"/>
            <a:ext cx="320865" cy="335216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12160948" y="6860705"/>
            <a:ext cx="214693" cy="369658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12299353" y="7260983"/>
            <a:ext cx="203365" cy="276212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12256782" y="6762712"/>
            <a:ext cx="151562" cy="458101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12336246" y="6758813"/>
            <a:ext cx="87934" cy="336550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12334248" y="6757961"/>
            <a:ext cx="92015" cy="340753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12332803" y="6757593"/>
            <a:ext cx="95505" cy="342760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12192927" y="6704203"/>
            <a:ext cx="238264" cy="404774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12327298" y="6754800"/>
            <a:ext cx="106077" cy="356438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12320406" y="6751904"/>
            <a:ext cx="118354" cy="360324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12318094" y="6750837"/>
            <a:ext cx="122710" cy="364769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12312274" y="6748436"/>
            <a:ext cx="133229" cy="378967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12311407" y="6799033"/>
            <a:ext cx="79512" cy="331050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12322327" y="6748424"/>
            <a:ext cx="355" cy="1739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12433351" y="6798043"/>
            <a:ext cx="18669" cy="200774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12381738" y="7215416"/>
            <a:ext cx="170421" cy="168338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12297861" y="6742569"/>
            <a:ext cx="91915" cy="414286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12291810" y="6741312"/>
            <a:ext cx="86600" cy="424268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12289015" y="6739953"/>
            <a:ext cx="85699" cy="429361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12382677" y="7195349"/>
            <a:ext cx="164604" cy="112979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12285960" y="6739153"/>
            <a:ext cx="87167" cy="437908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12379769" y="7194118"/>
            <a:ext cx="154965" cy="118465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12285000" y="6738581"/>
            <a:ext cx="84837" cy="440080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12371908" y="7190778"/>
            <a:ext cx="161023" cy="128231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12278554" y="6846620"/>
            <a:ext cx="90610" cy="336956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12284316" y="6737413"/>
            <a:ext cx="15163" cy="67513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12365596" y="7188098"/>
            <a:ext cx="164604" cy="135178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12278529" y="6859066"/>
            <a:ext cx="88539" cy="328625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12279566" y="6928015"/>
            <a:ext cx="248818" cy="403034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12289790" y="7012571"/>
            <a:ext cx="235305" cy="322681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12397803" y="7244867"/>
            <a:ext cx="125501" cy="94729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12307366" y="7083818"/>
            <a:ext cx="84963" cy="153619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12330900" y="7147394"/>
            <a:ext cx="190563" cy="198856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12361392" y="7207415"/>
            <a:ext cx="157238" cy="146812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12402667" y="7267753"/>
            <a:ext cx="112585" cy="96977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11280381" y="7851647"/>
            <a:ext cx="26517" cy="61125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11020476" y="7604162"/>
            <a:ext cx="285724" cy="308305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10759313" y="7493304"/>
            <a:ext cx="345198" cy="308838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12397358" y="7014692"/>
            <a:ext cx="93757" cy="178269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12390920" y="7112228"/>
            <a:ext cx="141626" cy="118352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12483706" y="7153694"/>
            <a:ext cx="70751" cy="85608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12389777" y="7127405"/>
            <a:ext cx="43675" cy="56769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12383985" y="7130084"/>
            <a:ext cx="192125" cy="128612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12383947" y="7143737"/>
            <a:ext cx="171856" cy="123545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12381725" y="7143826"/>
            <a:ext cx="92735" cy="90474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12365228" y="6983463"/>
            <a:ext cx="149669" cy="241604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12455918" y="7014336"/>
            <a:ext cx="77177" cy="151498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11306898" y="7574750"/>
            <a:ext cx="915479" cy="577138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12007177" y="7402118"/>
            <a:ext cx="281482" cy="257721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12049366" y="7376934"/>
            <a:ext cx="249986" cy="126758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11306200" y="7714488"/>
            <a:ext cx="58928" cy="137464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11119192" y="7635100"/>
            <a:ext cx="245236" cy="216547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11565525" y="7722248"/>
            <a:ext cx="276208" cy="79805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11715038" y="7649426"/>
            <a:ext cx="124472" cy="21121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11482323" y="7629283"/>
            <a:ext cx="111353" cy="117995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11483441" y="7641120"/>
            <a:ext cx="155765" cy="128663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11661902" y="7791374"/>
            <a:ext cx="112382" cy="27368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11483288" y="7642364"/>
            <a:ext cx="212489" cy="150625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11482908" y="7642707"/>
            <a:ext cx="246773" cy="159346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11786361" y="7761364"/>
            <a:ext cx="163957" cy="57721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11482375" y="7643609"/>
            <a:ext cx="356628" cy="166152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11482361" y="7644854"/>
            <a:ext cx="520509" cy="174777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11729656" y="7641349"/>
            <a:ext cx="282232" cy="168397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11547271" y="7391400"/>
            <a:ext cx="391693" cy="279078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11589969" y="7269530"/>
            <a:ext cx="350106" cy="270001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11506911" y="7520267"/>
            <a:ext cx="235286" cy="195259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11622011" y="7655039"/>
            <a:ext cx="129021" cy="65454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11505539" y="7517981"/>
            <a:ext cx="137617" cy="144157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11498338" y="7491984"/>
            <a:ext cx="363664" cy="247790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11497564" y="7388453"/>
            <a:ext cx="449132" cy="358694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11707583" y="7393470"/>
            <a:ext cx="241334" cy="354685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11496992" y="7609103"/>
            <a:ext cx="74320" cy="74206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11495582" y="7393495"/>
            <a:ext cx="455230" cy="357861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11494592" y="7393813"/>
            <a:ext cx="460690" cy="362819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11688826" y="7396086"/>
            <a:ext cx="272255" cy="361709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11494452" y="7616114"/>
            <a:ext cx="11137" cy="13754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11492928" y="7398690"/>
            <a:ext cx="471276" cy="365431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11492217" y="7400480"/>
            <a:ext cx="477164" cy="366864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11491836" y="7621702"/>
            <a:ext cx="70624" cy="72288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11739003" y="7402817"/>
            <a:ext cx="233097" cy="364528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11490947" y="7404049"/>
            <a:ext cx="484719" cy="369312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11490477" y="7405243"/>
            <a:ext cx="489058" cy="369346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11488991" y="7407109"/>
            <a:ext cx="494779" cy="372068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11495493" y="7407998"/>
            <a:ext cx="492888" cy="374189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11548948" y="7410259"/>
            <a:ext cx="443475" cy="375227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11597449" y="7412266"/>
            <a:ext cx="397494" cy="376984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11642293" y="7413917"/>
            <a:ext cx="355401" cy="376572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11686692" y="7415428"/>
            <a:ext cx="317465" cy="377863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11732717" y="7417511"/>
            <a:ext cx="276054" cy="381088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11784812" y="7139229"/>
            <a:ext cx="615442" cy="659885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11791886" y="6517513"/>
            <a:ext cx="50203" cy="45034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11729263" y="6179324"/>
            <a:ext cx="318401" cy="116509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11794718" y="6171628"/>
            <a:ext cx="371919" cy="168211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12047664" y="6251537"/>
            <a:ext cx="115824" cy="77990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12320740" y="6369075"/>
            <a:ext cx="36741" cy="51777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12147905" y="6295720"/>
            <a:ext cx="191566" cy="117487"/>
          </a:xfrm>
          <a:prstGeom prst="rect">
            <a:avLst/>
          </a:prstGeom>
          <a:blipFill>
            <a:blip r:embed="rId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12401436" y="6403327"/>
            <a:ext cx="83070" cy="62953"/>
          </a:xfrm>
          <a:prstGeom prst="rect">
            <a:avLst/>
          </a:prstGeom>
          <a:blipFill>
            <a:blip r:embed="rId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12338748" y="6376720"/>
            <a:ext cx="288988" cy="185686"/>
          </a:xfrm>
          <a:prstGeom prst="rect">
            <a:avLst/>
          </a:prstGeom>
          <a:blipFill>
            <a:blip r:embed="rId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13047598" y="5073294"/>
            <a:ext cx="655828" cy="399669"/>
          </a:xfrm>
          <a:prstGeom prst="rect">
            <a:avLst/>
          </a:prstGeom>
          <a:blipFill>
            <a:blip r:embed="rId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12757657" y="4951044"/>
            <a:ext cx="33400" cy="23799"/>
          </a:xfrm>
          <a:prstGeom prst="rect">
            <a:avLst/>
          </a:prstGeom>
          <a:blipFill>
            <a:blip r:embed="rId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12695225" y="4930978"/>
            <a:ext cx="14681" cy="6921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13500735" y="5425275"/>
            <a:ext cx="151257" cy="139407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13359003" y="5516994"/>
            <a:ext cx="254000" cy="381609"/>
          </a:xfrm>
          <a:prstGeom prst="rect">
            <a:avLst/>
          </a:prstGeom>
          <a:blipFill>
            <a:blip r:embed="rId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/>
          <p:nvPr/>
        </p:nvSpPr>
        <p:spPr>
          <a:xfrm>
            <a:off x="12160186" y="4736071"/>
            <a:ext cx="430936" cy="214972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object 764"/>
          <p:cNvSpPr/>
          <p:nvPr/>
        </p:nvSpPr>
        <p:spPr>
          <a:xfrm>
            <a:off x="11954903" y="5926467"/>
            <a:ext cx="220256" cy="325069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object 765"/>
          <p:cNvSpPr/>
          <p:nvPr/>
        </p:nvSpPr>
        <p:spPr>
          <a:xfrm>
            <a:off x="12163488" y="6087440"/>
            <a:ext cx="90982" cy="208280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object 766"/>
          <p:cNvSpPr/>
          <p:nvPr/>
        </p:nvSpPr>
        <p:spPr>
          <a:xfrm>
            <a:off x="12062574" y="5986310"/>
            <a:ext cx="188760" cy="308076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object 767"/>
          <p:cNvSpPr/>
          <p:nvPr/>
        </p:nvSpPr>
        <p:spPr>
          <a:xfrm>
            <a:off x="12339472" y="6162128"/>
            <a:ext cx="105854" cy="214591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object 768"/>
          <p:cNvSpPr/>
          <p:nvPr/>
        </p:nvSpPr>
        <p:spPr>
          <a:xfrm>
            <a:off x="12220626" y="6111684"/>
            <a:ext cx="206692" cy="257390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object 769"/>
          <p:cNvSpPr/>
          <p:nvPr/>
        </p:nvSpPr>
        <p:spPr>
          <a:xfrm>
            <a:off x="12184570" y="6096381"/>
            <a:ext cx="123901" cy="222250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object 770"/>
          <p:cNvSpPr/>
          <p:nvPr/>
        </p:nvSpPr>
        <p:spPr>
          <a:xfrm>
            <a:off x="12420168" y="6196381"/>
            <a:ext cx="323519" cy="234251"/>
          </a:xfrm>
          <a:prstGeom prst="rect">
            <a:avLst/>
          </a:prstGeom>
          <a:blipFill>
            <a:blip r:embed="rId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/>
          <p:nvPr/>
        </p:nvSpPr>
        <p:spPr>
          <a:xfrm>
            <a:off x="12357481" y="6169774"/>
            <a:ext cx="315899" cy="321665"/>
          </a:xfrm>
          <a:prstGeom prst="rect">
            <a:avLst/>
          </a:prstGeom>
          <a:blipFill>
            <a:blip r:embed="rId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object 772"/>
          <p:cNvSpPr/>
          <p:nvPr/>
        </p:nvSpPr>
        <p:spPr>
          <a:xfrm>
            <a:off x="12530849" y="6411532"/>
            <a:ext cx="103339" cy="63740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12522148" y="6394486"/>
            <a:ext cx="145979" cy="85523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/>
          <p:nvPr/>
        </p:nvSpPr>
        <p:spPr>
          <a:xfrm>
            <a:off x="12502438" y="6347815"/>
            <a:ext cx="219405" cy="142798"/>
          </a:xfrm>
          <a:prstGeom prst="rect">
            <a:avLst/>
          </a:prstGeom>
          <a:blipFill>
            <a:blip r:embed="rId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object 775"/>
          <p:cNvSpPr/>
          <p:nvPr/>
        </p:nvSpPr>
        <p:spPr>
          <a:xfrm>
            <a:off x="12500216" y="6342735"/>
            <a:ext cx="223786" cy="148691"/>
          </a:xfrm>
          <a:prstGeom prst="rect">
            <a:avLst/>
          </a:prstGeom>
          <a:blipFill>
            <a:blip r:embed="rId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12487884" y="6326276"/>
            <a:ext cx="243103" cy="111036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/>
          <p:nvPr/>
        </p:nvSpPr>
        <p:spPr>
          <a:xfrm>
            <a:off x="12486678" y="6353581"/>
            <a:ext cx="131711" cy="78498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object 778"/>
          <p:cNvSpPr/>
          <p:nvPr/>
        </p:nvSpPr>
        <p:spPr>
          <a:xfrm>
            <a:off x="12706984" y="6326085"/>
            <a:ext cx="24130" cy="3136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12997306" y="6571056"/>
            <a:ext cx="159766" cy="177418"/>
          </a:xfrm>
          <a:prstGeom prst="rect">
            <a:avLst/>
          </a:prstGeom>
          <a:blipFill>
            <a:blip r:embed="rId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/>
          <p:nvPr/>
        </p:nvSpPr>
        <p:spPr>
          <a:xfrm>
            <a:off x="12484506" y="6296406"/>
            <a:ext cx="301218" cy="165595"/>
          </a:xfrm>
          <a:prstGeom prst="rect">
            <a:avLst/>
          </a:prstGeom>
          <a:blipFill>
            <a:blip r:embed="rId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object 781"/>
          <p:cNvSpPr/>
          <p:nvPr/>
        </p:nvSpPr>
        <p:spPr>
          <a:xfrm>
            <a:off x="13086461" y="5156301"/>
            <a:ext cx="480694" cy="268973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12284481" y="4816170"/>
            <a:ext cx="243547" cy="130759"/>
          </a:xfrm>
          <a:prstGeom prst="rect">
            <a:avLst/>
          </a:prstGeom>
          <a:blipFill>
            <a:blip r:embed="rId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12202693" y="4792408"/>
            <a:ext cx="99250" cy="149415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12161837" y="4854803"/>
            <a:ext cx="122643" cy="184937"/>
          </a:xfrm>
          <a:prstGeom prst="rect">
            <a:avLst/>
          </a:prstGeom>
          <a:blipFill>
            <a:blip r:embed="rId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12067552" y="5330901"/>
            <a:ext cx="50177" cy="107975"/>
          </a:xfrm>
          <a:prstGeom prst="rect">
            <a:avLst/>
          </a:prstGeom>
          <a:blipFill>
            <a:blip r:embed="rId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11970384" y="5528551"/>
            <a:ext cx="63449" cy="48755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13216509" y="5304663"/>
            <a:ext cx="323087" cy="212331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13151992" y="5396382"/>
            <a:ext cx="348742" cy="454533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12166637" y="6029147"/>
            <a:ext cx="112572" cy="274180"/>
          </a:xfrm>
          <a:prstGeom prst="rect">
            <a:avLst/>
          </a:prstGeom>
          <a:blipFill>
            <a:blip r:embed="rId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12427318" y="6103848"/>
            <a:ext cx="42748" cy="65925"/>
          </a:xfrm>
          <a:prstGeom prst="rect">
            <a:avLst/>
          </a:prstGeom>
          <a:blipFill>
            <a:blip r:embed="rId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12167184" y="5993422"/>
            <a:ext cx="284873" cy="168706"/>
          </a:xfrm>
          <a:prstGeom prst="rect">
            <a:avLst/>
          </a:prstGeom>
          <a:blipFill>
            <a:blip r:embed="rId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12508014" y="6138100"/>
            <a:ext cx="260438" cy="158305"/>
          </a:xfrm>
          <a:prstGeom prst="rect">
            <a:avLst/>
          </a:prstGeom>
          <a:blipFill>
            <a:blip r:embed="rId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12445327" y="6111494"/>
            <a:ext cx="87426" cy="84886"/>
          </a:xfrm>
          <a:prstGeom prst="rect">
            <a:avLst/>
          </a:prstGeom>
          <a:blipFill>
            <a:blip r:embed="rId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13074777" y="5548642"/>
            <a:ext cx="261111" cy="259740"/>
          </a:xfrm>
          <a:prstGeom prst="rect">
            <a:avLst/>
          </a:prstGeom>
          <a:blipFill>
            <a:blip r:embed="rId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11831758" y="6370345"/>
            <a:ext cx="388950" cy="423973"/>
          </a:xfrm>
          <a:prstGeom prst="rect">
            <a:avLst/>
          </a:prstGeom>
          <a:blipFill>
            <a:blip r:embed="rId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13399515" y="5898603"/>
            <a:ext cx="373888" cy="176911"/>
          </a:xfrm>
          <a:prstGeom prst="rect">
            <a:avLst/>
          </a:prstGeom>
          <a:blipFill>
            <a:blip r:embed="rId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13248005" y="6067780"/>
            <a:ext cx="169671" cy="364528"/>
          </a:xfrm>
          <a:prstGeom prst="rect">
            <a:avLst/>
          </a:prstGeom>
          <a:blipFill>
            <a:blip r:embed="rId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13157072" y="6424574"/>
            <a:ext cx="109219" cy="222034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13482573" y="6463576"/>
            <a:ext cx="82042" cy="54216"/>
          </a:xfrm>
          <a:prstGeom prst="rect">
            <a:avLst/>
          </a:prstGeom>
          <a:blipFill>
            <a:blip r:embed="rId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13423264" y="5945898"/>
            <a:ext cx="333375" cy="237159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13417677" y="6062573"/>
            <a:ext cx="289432" cy="133438"/>
          </a:xfrm>
          <a:prstGeom prst="rect">
            <a:avLst/>
          </a:prstGeom>
          <a:blipFill>
            <a:blip r:embed="rId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13349986" y="6680378"/>
            <a:ext cx="59690" cy="65684"/>
          </a:xfrm>
          <a:prstGeom prst="rect">
            <a:avLst/>
          </a:prstGeom>
          <a:blipFill>
            <a:blip r:embed="rId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13266292" y="6075515"/>
            <a:ext cx="435228" cy="419887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13175361" y="6432308"/>
            <a:ext cx="283336" cy="288429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/>
          <p:nvPr/>
        </p:nvSpPr>
        <p:spPr>
          <a:xfrm>
            <a:off x="13462762" y="6367716"/>
            <a:ext cx="165480" cy="84988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object 806"/>
          <p:cNvSpPr/>
          <p:nvPr/>
        </p:nvSpPr>
        <p:spPr>
          <a:xfrm>
            <a:off x="13441346" y="6692201"/>
            <a:ext cx="43767" cy="64312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object 807"/>
          <p:cNvSpPr/>
          <p:nvPr/>
        </p:nvSpPr>
        <p:spPr>
          <a:xfrm>
            <a:off x="13419534" y="6658483"/>
            <a:ext cx="70024" cy="105117"/>
          </a:xfrm>
          <a:prstGeom prst="rect">
            <a:avLst/>
          </a:prstGeom>
          <a:blipFill>
            <a:blip r:embed="rId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13403167" y="6608965"/>
            <a:ext cx="90709" cy="158127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13393292" y="6508661"/>
            <a:ext cx="101600" cy="256895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13378687" y="6449631"/>
            <a:ext cx="215265" cy="312623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13375132" y="6439357"/>
            <a:ext cx="223138" cy="316928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13372464" y="6431762"/>
            <a:ext cx="228980" cy="322376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13369543" y="6431229"/>
            <a:ext cx="232155" cy="319874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13432662" y="6417602"/>
            <a:ext cx="174878" cy="108343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13367258" y="6506947"/>
            <a:ext cx="73405" cy="242989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13439647" y="6417119"/>
            <a:ext cx="168021" cy="89827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13363320" y="6505892"/>
            <a:ext cx="77596" cy="242252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13434821" y="6408890"/>
            <a:ext cx="176403" cy="97002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13360889" y="6503860"/>
            <a:ext cx="78757" cy="243522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13427837" y="6400190"/>
            <a:ext cx="187071" cy="103670"/>
          </a:xfrm>
          <a:prstGeom prst="rect">
            <a:avLst/>
          </a:prstGeom>
          <a:blipFill>
            <a:blip r:embed="rId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13358621" y="6500863"/>
            <a:ext cx="76200" cy="245414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13365480" y="6397549"/>
            <a:ext cx="250571" cy="192138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13402056" y="6393357"/>
            <a:ext cx="215773" cy="129247"/>
          </a:xfrm>
          <a:prstGeom prst="rect">
            <a:avLst/>
          </a:prstGeom>
          <a:blipFill>
            <a:blip r:embed="rId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13358876" y="6652476"/>
            <a:ext cx="51434" cy="93865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13420597" y="6388265"/>
            <a:ext cx="199390" cy="110909"/>
          </a:xfrm>
          <a:prstGeom prst="rect">
            <a:avLst/>
          </a:prstGeom>
          <a:blipFill>
            <a:blip r:embed="rId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13355573" y="6497828"/>
            <a:ext cx="68199" cy="182194"/>
          </a:xfrm>
          <a:prstGeom prst="rect">
            <a:avLst/>
          </a:prstGeom>
          <a:blipFill>
            <a:blip r:embed="rId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object 827"/>
          <p:cNvSpPr/>
          <p:nvPr/>
        </p:nvSpPr>
        <p:spPr>
          <a:xfrm>
            <a:off x="13419201" y="6383756"/>
            <a:ext cx="202691" cy="114071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object 828"/>
          <p:cNvSpPr/>
          <p:nvPr/>
        </p:nvSpPr>
        <p:spPr>
          <a:xfrm>
            <a:off x="13355701" y="6497218"/>
            <a:ext cx="64896" cy="145605"/>
          </a:xfrm>
          <a:prstGeom prst="rect">
            <a:avLst/>
          </a:prstGeom>
          <a:blipFill>
            <a:blip r:embed="rId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object 829"/>
          <p:cNvSpPr/>
          <p:nvPr/>
        </p:nvSpPr>
        <p:spPr>
          <a:xfrm>
            <a:off x="13359257" y="6380264"/>
            <a:ext cx="264159" cy="213474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object 830"/>
          <p:cNvSpPr/>
          <p:nvPr/>
        </p:nvSpPr>
        <p:spPr>
          <a:xfrm>
            <a:off x="13371321" y="6376111"/>
            <a:ext cx="253746" cy="182384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object 831"/>
          <p:cNvSpPr/>
          <p:nvPr/>
        </p:nvSpPr>
        <p:spPr>
          <a:xfrm>
            <a:off x="13391134" y="6375730"/>
            <a:ext cx="234187" cy="149148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object 832"/>
          <p:cNvSpPr/>
          <p:nvPr/>
        </p:nvSpPr>
        <p:spPr>
          <a:xfrm>
            <a:off x="13431901" y="6367564"/>
            <a:ext cx="196850" cy="111251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object 833"/>
          <p:cNvSpPr/>
          <p:nvPr/>
        </p:nvSpPr>
        <p:spPr>
          <a:xfrm>
            <a:off x="13287120" y="5850915"/>
            <a:ext cx="184150" cy="216865"/>
          </a:xfrm>
          <a:prstGeom prst="rect">
            <a:avLst/>
          </a:prstGeom>
          <a:blipFill>
            <a:blip r:embed="rId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object 834"/>
          <p:cNvSpPr/>
          <p:nvPr/>
        </p:nvSpPr>
        <p:spPr>
          <a:xfrm>
            <a:off x="13135737" y="6020092"/>
            <a:ext cx="263778" cy="404482"/>
          </a:xfrm>
          <a:prstGeom prst="rect">
            <a:avLst/>
          </a:prstGeom>
          <a:blipFill>
            <a:blip r:embed="rId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object 835"/>
          <p:cNvSpPr/>
          <p:nvPr/>
        </p:nvSpPr>
        <p:spPr>
          <a:xfrm>
            <a:off x="13044805" y="6376885"/>
            <a:ext cx="203200" cy="261988"/>
          </a:xfrm>
          <a:prstGeom prst="rect">
            <a:avLst/>
          </a:prstGeom>
          <a:blipFill>
            <a:blip r:embed="rId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object 836"/>
          <p:cNvSpPr/>
          <p:nvPr/>
        </p:nvSpPr>
        <p:spPr>
          <a:xfrm>
            <a:off x="13186917" y="5808383"/>
            <a:ext cx="172085" cy="211708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object 837"/>
          <p:cNvSpPr/>
          <p:nvPr/>
        </p:nvSpPr>
        <p:spPr>
          <a:xfrm>
            <a:off x="13035534" y="5977547"/>
            <a:ext cx="251586" cy="399338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object 838"/>
          <p:cNvSpPr/>
          <p:nvPr/>
        </p:nvSpPr>
        <p:spPr>
          <a:xfrm>
            <a:off x="12978256" y="6334341"/>
            <a:ext cx="157479" cy="211480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object 839"/>
          <p:cNvSpPr/>
          <p:nvPr/>
        </p:nvSpPr>
        <p:spPr>
          <a:xfrm>
            <a:off x="12734035" y="6238125"/>
            <a:ext cx="77343" cy="197675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object 840"/>
          <p:cNvSpPr/>
          <p:nvPr/>
        </p:nvSpPr>
        <p:spPr>
          <a:xfrm>
            <a:off x="12739369" y="6350419"/>
            <a:ext cx="103631" cy="72758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object 841"/>
          <p:cNvSpPr/>
          <p:nvPr/>
        </p:nvSpPr>
        <p:spPr>
          <a:xfrm>
            <a:off x="12735052" y="6344488"/>
            <a:ext cx="165353" cy="88950"/>
          </a:xfrm>
          <a:prstGeom prst="rect">
            <a:avLst/>
          </a:prstGeom>
          <a:blipFill>
            <a:blip r:embed="rId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object 842"/>
          <p:cNvSpPr/>
          <p:nvPr/>
        </p:nvSpPr>
        <p:spPr>
          <a:xfrm>
            <a:off x="12734035" y="6339954"/>
            <a:ext cx="249047" cy="181025"/>
          </a:xfrm>
          <a:prstGeom prst="rect">
            <a:avLst/>
          </a:prstGeom>
          <a:blipFill>
            <a:blip r:embed="rId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object 843"/>
          <p:cNvSpPr/>
          <p:nvPr/>
        </p:nvSpPr>
        <p:spPr>
          <a:xfrm>
            <a:off x="12774803" y="6331305"/>
            <a:ext cx="243966" cy="248881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object 844"/>
          <p:cNvSpPr/>
          <p:nvPr/>
        </p:nvSpPr>
        <p:spPr>
          <a:xfrm>
            <a:off x="12778358" y="6328689"/>
            <a:ext cx="240792" cy="251637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object 845"/>
          <p:cNvSpPr/>
          <p:nvPr/>
        </p:nvSpPr>
        <p:spPr>
          <a:xfrm>
            <a:off x="12918313" y="6370574"/>
            <a:ext cx="114680" cy="215620"/>
          </a:xfrm>
          <a:prstGeom prst="rect">
            <a:avLst/>
          </a:prstGeom>
          <a:blipFill>
            <a:blip r:embed="rId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object 846"/>
          <p:cNvSpPr/>
          <p:nvPr/>
        </p:nvSpPr>
        <p:spPr>
          <a:xfrm>
            <a:off x="12944475" y="6381636"/>
            <a:ext cx="109092" cy="209550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object 847"/>
          <p:cNvSpPr/>
          <p:nvPr/>
        </p:nvSpPr>
        <p:spPr>
          <a:xfrm>
            <a:off x="12779502" y="6323330"/>
            <a:ext cx="61849" cy="14566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object 848"/>
          <p:cNvSpPr/>
          <p:nvPr/>
        </p:nvSpPr>
        <p:spPr>
          <a:xfrm>
            <a:off x="12963017" y="6389522"/>
            <a:ext cx="100965" cy="180949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object 849"/>
          <p:cNvSpPr/>
          <p:nvPr/>
        </p:nvSpPr>
        <p:spPr>
          <a:xfrm>
            <a:off x="13008483" y="5730303"/>
            <a:ext cx="250317" cy="234302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object 850"/>
          <p:cNvSpPr/>
          <p:nvPr/>
        </p:nvSpPr>
        <p:spPr>
          <a:xfrm>
            <a:off x="13003021" y="5886526"/>
            <a:ext cx="189356" cy="91020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object 851"/>
          <p:cNvSpPr/>
          <p:nvPr/>
        </p:nvSpPr>
        <p:spPr>
          <a:xfrm>
            <a:off x="12851510" y="5899480"/>
            <a:ext cx="335406" cy="434860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object 852"/>
          <p:cNvSpPr/>
          <p:nvPr/>
        </p:nvSpPr>
        <p:spPr>
          <a:xfrm>
            <a:off x="12785725" y="6255956"/>
            <a:ext cx="249809" cy="151206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object 853"/>
          <p:cNvSpPr/>
          <p:nvPr/>
        </p:nvSpPr>
        <p:spPr>
          <a:xfrm>
            <a:off x="12811379" y="6325146"/>
            <a:ext cx="166877" cy="70865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object 854"/>
          <p:cNvSpPr/>
          <p:nvPr/>
        </p:nvSpPr>
        <p:spPr>
          <a:xfrm>
            <a:off x="13120115" y="5576227"/>
            <a:ext cx="553974" cy="489280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object 855"/>
          <p:cNvSpPr/>
          <p:nvPr/>
        </p:nvSpPr>
        <p:spPr>
          <a:xfrm>
            <a:off x="11648109" y="5647512"/>
            <a:ext cx="183108" cy="144106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object 856"/>
          <p:cNvSpPr/>
          <p:nvPr/>
        </p:nvSpPr>
        <p:spPr>
          <a:xfrm>
            <a:off x="11607368" y="5653735"/>
            <a:ext cx="223113" cy="132003"/>
          </a:xfrm>
          <a:prstGeom prst="rect">
            <a:avLst/>
          </a:prstGeom>
          <a:blipFill>
            <a:blip r:embed="rId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object 857"/>
          <p:cNvSpPr/>
          <p:nvPr/>
        </p:nvSpPr>
        <p:spPr>
          <a:xfrm>
            <a:off x="11559755" y="5649226"/>
            <a:ext cx="243141" cy="231165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object 858"/>
          <p:cNvSpPr/>
          <p:nvPr/>
        </p:nvSpPr>
        <p:spPr>
          <a:xfrm>
            <a:off x="11648846" y="5456999"/>
            <a:ext cx="249021" cy="424040"/>
          </a:xfrm>
          <a:prstGeom prst="rect">
            <a:avLst/>
          </a:prstGeom>
          <a:blipFill>
            <a:blip r:embed="rId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object 859"/>
          <p:cNvSpPr/>
          <p:nvPr/>
        </p:nvSpPr>
        <p:spPr>
          <a:xfrm>
            <a:off x="11831218" y="5567286"/>
            <a:ext cx="101053" cy="202247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object 860"/>
          <p:cNvSpPr/>
          <p:nvPr/>
        </p:nvSpPr>
        <p:spPr>
          <a:xfrm>
            <a:off x="11785701" y="5888202"/>
            <a:ext cx="254850" cy="329450"/>
          </a:xfrm>
          <a:prstGeom prst="rect">
            <a:avLst/>
          </a:prstGeom>
          <a:blipFill>
            <a:blip r:embed="rId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object 861"/>
          <p:cNvSpPr/>
          <p:nvPr/>
        </p:nvSpPr>
        <p:spPr>
          <a:xfrm>
            <a:off x="11831269" y="6063556"/>
            <a:ext cx="94843" cy="119401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object 862"/>
          <p:cNvSpPr/>
          <p:nvPr/>
        </p:nvSpPr>
        <p:spPr>
          <a:xfrm>
            <a:off x="11826747" y="6042660"/>
            <a:ext cx="99364" cy="140766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object 863"/>
          <p:cNvSpPr/>
          <p:nvPr/>
        </p:nvSpPr>
        <p:spPr>
          <a:xfrm>
            <a:off x="11821985" y="6019203"/>
            <a:ext cx="108332" cy="165036"/>
          </a:xfrm>
          <a:prstGeom prst="rect">
            <a:avLst/>
          </a:prstGeom>
          <a:blipFill>
            <a:blip r:embed="rId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object 864"/>
          <p:cNvSpPr/>
          <p:nvPr/>
        </p:nvSpPr>
        <p:spPr>
          <a:xfrm>
            <a:off x="11767083" y="5874588"/>
            <a:ext cx="167145" cy="312991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object 865"/>
          <p:cNvSpPr/>
          <p:nvPr/>
        </p:nvSpPr>
        <p:spPr>
          <a:xfrm>
            <a:off x="11769826" y="5871718"/>
            <a:ext cx="168024" cy="316026"/>
          </a:xfrm>
          <a:prstGeom prst="rect">
            <a:avLst/>
          </a:prstGeom>
          <a:blipFill>
            <a:blip r:embed="rId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object 866"/>
          <p:cNvSpPr/>
          <p:nvPr/>
        </p:nvSpPr>
        <p:spPr>
          <a:xfrm>
            <a:off x="11771045" y="5869292"/>
            <a:ext cx="171273" cy="320014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object 867"/>
          <p:cNvSpPr/>
          <p:nvPr/>
        </p:nvSpPr>
        <p:spPr>
          <a:xfrm>
            <a:off x="11772074" y="5727408"/>
            <a:ext cx="176741" cy="464045"/>
          </a:xfrm>
          <a:prstGeom prst="rect">
            <a:avLst/>
          </a:prstGeom>
          <a:blipFill>
            <a:blip r:embed="rId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object 868"/>
          <p:cNvSpPr/>
          <p:nvPr/>
        </p:nvSpPr>
        <p:spPr>
          <a:xfrm>
            <a:off x="11774119" y="5858230"/>
            <a:ext cx="178411" cy="333463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object 869"/>
          <p:cNvSpPr/>
          <p:nvPr/>
        </p:nvSpPr>
        <p:spPr>
          <a:xfrm>
            <a:off x="11776761" y="5854801"/>
            <a:ext cx="182619" cy="285902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object 870"/>
          <p:cNvSpPr/>
          <p:nvPr/>
        </p:nvSpPr>
        <p:spPr>
          <a:xfrm>
            <a:off x="11778221" y="5849201"/>
            <a:ext cx="184873" cy="259219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object 871"/>
          <p:cNvSpPr/>
          <p:nvPr/>
        </p:nvSpPr>
        <p:spPr>
          <a:xfrm>
            <a:off x="11780596" y="5846191"/>
            <a:ext cx="185127" cy="247688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object 872"/>
          <p:cNvSpPr/>
          <p:nvPr/>
        </p:nvSpPr>
        <p:spPr>
          <a:xfrm>
            <a:off x="11781878" y="5842279"/>
            <a:ext cx="191909" cy="245389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object 873"/>
          <p:cNvSpPr/>
          <p:nvPr/>
        </p:nvSpPr>
        <p:spPr>
          <a:xfrm>
            <a:off x="11783542" y="5838113"/>
            <a:ext cx="193548" cy="230568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object 874"/>
          <p:cNvSpPr/>
          <p:nvPr/>
        </p:nvSpPr>
        <p:spPr>
          <a:xfrm>
            <a:off x="11785307" y="5833465"/>
            <a:ext cx="197002" cy="227431"/>
          </a:xfrm>
          <a:prstGeom prst="rect">
            <a:avLst/>
          </a:prstGeom>
          <a:blipFill>
            <a:blip r:embed="rId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object 875"/>
          <p:cNvSpPr/>
          <p:nvPr/>
        </p:nvSpPr>
        <p:spPr>
          <a:xfrm>
            <a:off x="11787276" y="5828474"/>
            <a:ext cx="198500" cy="220116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object 876"/>
          <p:cNvSpPr/>
          <p:nvPr/>
        </p:nvSpPr>
        <p:spPr>
          <a:xfrm>
            <a:off x="11789397" y="5824220"/>
            <a:ext cx="202247" cy="216204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object 877"/>
          <p:cNvSpPr/>
          <p:nvPr/>
        </p:nvSpPr>
        <p:spPr>
          <a:xfrm>
            <a:off x="11791200" y="5821388"/>
            <a:ext cx="203441" cy="205206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object 878"/>
          <p:cNvSpPr/>
          <p:nvPr/>
        </p:nvSpPr>
        <p:spPr>
          <a:xfrm>
            <a:off x="11792407" y="5818441"/>
            <a:ext cx="205473" cy="201104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object 879"/>
          <p:cNvSpPr/>
          <p:nvPr/>
        </p:nvSpPr>
        <p:spPr>
          <a:xfrm>
            <a:off x="11793651" y="5811596"/>
            <a:ext cx="209321" cy="200342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object 880"/>
          <p:cNvSpPr/>
          <p:nvPr/>
        </p:nvSpPr>
        <p:spPr>
          <a:xfrm>
            <a:off x="11941391" y="5887085"/>
            <a:ext cx="75933" cy="112839"/>
          </a:xfrm>
          <a:prstGeom prst="rect">
            <a:avLst/>
          </a:prstGeom>
          <a:blipFill>
            <a:blip r:embed="rId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object 881"/>
          <p:cNvSpPr/>
          <p:nvPr/>
        </p:nvSpPr>
        <p:spPr>
          <a:xfrm>
            <a:off x="11833402" y="5559158"/>
            <a:ext cx="179730" cy="208661"/>
          </a:xfrm>
          <a:prstGeom prst="rect">
            <a:avLst/>
          </a:prstGeom>
          <a:blipFill>
            <a:blip r:embed="rId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object 882"/>
          <p:cNvSpPr/>
          <p:nvPr/>
        </p:nvSpPr>
        <p:spPr>
          <a:xfrm>
            <a:off x="11833021" y="5562498"/>
            <a:ext cx="131978" cy="163347"/>
          </a:xfrm>
          <a:prstGeom prst="rect">
            <a:avLst/>
          </a:prstGeom>
          <a:blipFill>
            <a:blip r:embed="rId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object 883"/>
          <p:cNvSpPr/>
          <p:nvPr/>
        </p:nvSpPr>
        <p:spPr>
          <a:xfrm>
            <a:off x="9636087" y="6543712"/>
            <a:ext cx="185800" cy="304901"/>
          </a:xfrm>
          <a:prstGeom prst="rect">
            <a:avLst/>
          </a:prstGeom>
          <a:blipFill>
            <a:blip r:embed="rId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object 884"/>
          <p:cNvSpPr/>
          <p:nvPr/>
        </p:nvSpPr>
        <p:spPr>
          <a:xfrm>
            <a:off x="9753130" y="6306947"/>
            <a:ext cx="169252" cy="265950"/>
          </a:xfrm>
          <a:prstGeom prst="rect">
            <a:avLst/>
          </a:prstGeom>
          <a:blipFill>
            <a:blip r:embed="rId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object 885"/>
          <p:cNvSpPr/>
          <p:nvPr/>
        </p:nvSpPr>
        <p:spPr>
          <a:xfrm>
            <a:off x="9704857" y="6580861"/>
            <a:ext cx="293827" cy="344246"/>
          </a:xfrm>
          <a:prstGeom prst="rect">
            <a:avLst/>
          </a:prstGeom>
          <a:blipFill>
            <a:blip r:embed="rId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object 886"/>
          <p:cNvSpPr/>
          <p:nvPr/>
        </p:nvSpPr>
        <p:spPr>
          <a:xfrm>
            <a:off x="9818509" y="6572898"/>
            <a:ext cx="183565" cy="84454"/>
          </a:xfrm>
          <a:prstGeom prst="rect">
            <a:avLst/>
          </a:prstGeom>
          <a:blipFill>
            <a:blip r:embed="rId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object 887"/>
          <p:cNvSpPr/>
          <p:nvPr/>
        </p:nvSpPr>
        <p:spPr>
          <a:xfrm>
            <a:off x="9821888" y="6336131"/>
            <a:ext cx="280682" cy="313245"/>
          </a:xfrm>
          <a:prstGeom prst="rect">
            <a:avLst/>
          </a:prstGeom>
          <a:blipFill>
            <a:blip r:embed="rId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object 888"/>
          <p:cNvSpPr/>
          <p:nvPr/>
        </p:nvSpPr>
        <p:spPr>
          <a:xfrm>
            <a:off x="9885032" y="6649377"/>
            <a:ext cx="205473" cy="313270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object 889"/>
          <p:cNvSpPr/>
          <p:nvPr/>
        </p:nvSpPr>
        <p:spPr>
          <a:xfrm>
            <a:off x="10002075" y="6412623"/>
            <a:ext cx="188937" cy="274294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object 890"/>
          <p:cNvSpPr/>
          <p:nvPr/>
        </p:nvSpPr>
        <p:spPr>
          <a:xfrm>
            <a:off x="10062133" y="6995823"/>
            <a:ext cx="2727" cy="4467"/>
          </a:xfrm>
          <a:prstGeom prst="rect">
            <a:avLst/>
          </a:prstGeom>
          <a:blipFill>
            <a:blip r:embed="rId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object 891"/>
          <p:cNvSpPr/>
          <p:nvPr/>
        </p:nvSpPr>
        <p:spPr>
          <a:xfrm>
            <a:off x="9973474" y="6694881"/>
            <a:ext cx="288747" cy="299910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object 892"/>
          <p:cNvSpPr/>
          <p:nvPr/>
        </p:nvSpPr>
        <p:spPr>
          <a:xfrm>
            <a:off x="10087127" y="6686918"/>
            <a:ext cx="178485" cy="82296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object 893"/>
          <p:cNvSpPr/>
          <p:nvPr/>
        </p:nvSpPr>
        <p:spPr>
          <a:xfrm>
            <a:off x="10036898" y="6982498"/>
            <a:ext cx="4241" cy="7099"/>
          </a:xfrm>
          <a:prstGeom prst="rect">
            <a:avLst/>
          </a:prstGeom>
          <a:blipFill>
            <a:blip r:embed="rId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object 894"/>
          <p:cNvSpPr/>
          <p:nvPr/>
        </p:nvSpPr>
        <p:spPr>
          <a:xfrm>
            <a:off x="10046551" y="6450165"/>
            <a:ext cx="441832" cy="531012"/>
          </a:xfrm>
          <a:prstGeom prst="rect">
            <a:avLst/>
          </a:prstGeom>
          <a:blipFill>
            <a:blip r:embed="rId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object 895"/>
          <p:cNvSpPr/>
          <p:nvPr/>
        </p:nvSpPr>
        <p:spPr>
          <a:xfrm>
            <a:off x="10115788" y="6790080"/>
            <a:ext cx="137581" cy="115515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object 896"/>
          <p:cNvSpPr/>
          <p:nvPr/>
        </p:nvSpPr>
        <p:spPr>
          <a:xfrm>
            <a:off x="10147122" y="6786778"/>
            <a:ext cx="107645" cy="86753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object 897"/>
          <p:cNvSpPr/>
          <p:nvPr/>
        </p:nvSpPr>
        <p:spPr>
          <a:xfrm>
            <a:off x="10049192" y="6963703"/>
            <a:ext cx="20160" cy="31075"/>
          </a:xfrm>
          <a:prstGeom prst="rect">
            <a:avLst/>
          </a:prstGeom>
          <a:blipFill>
            <a:blip r:embed="rId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object 898"/>
          <p:cNvSpPr/>
          <p:nvPr/>
        </p:nvSpPr>
        <p:spPr>
          <a:xfrm>
            <a:off x="10071371" y="6783400"/>
            <a:ext cx="184831" cy="177483"/>
          </a:xfrm>
          <a:prstGeom prst="rect">
            <a:avLst/>
          </a:prstGeom>
          <a:blipFill>
            <a:blip r:embed="rId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object 899"/>
          <p:cNvSpPr/>
          <p:nvPr/>
        </p:nvSpPr>
        <p:spPr>
          <a:xfrm>
            <a:off x="10036974" y="6776199"/>
            <a:ext cx="222288" cy="260769"/>
          </a:xfrm>
          <a:prstGeom prst="rect">
            <a:avLst/>
          </a:prstGeom>
          <a:blipFill>
            <a:blip r:embed="rId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object 900"/>
          <p:cNvSpPr/>
          <p:nvPr/>
        </p:nvSpPr>
        <p:spPr>
          <a:xfrm>
            <a:off x="10093108" y="6839928"/>
            <a:ext cx="139103" cy="193649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object 901"/>
          <p:cNvSpPr/>
          <p:nvPr/>
        </p:nvSpPr>
        <p:spPr>
          <a:xfrm>
            <a:off x="10073843" y="6813410"/>
            <a:ext cx="169621" cy="200012"/>
          </a:xfrm>
          <a:prstGeom prst="rect">
            <a:avLst/>
          </a:prstGeom>
          <a:blipFill>
            <a:blip r:embed="rId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object 902"/>
          <p:cNvSpPr/>
          <p:nvPr/>
        </p:nvSpPr>
        <p:spPr>
          <a:xfrm>
            <a:off x="10069715" y="6834161"/>
            <a:ext cx="144640" cy="171094"/>
          </a:xfrm>
          <a:prstGeom prst="rect">
            <a:avLst/>
          </a:prstGeom>
          <a:blipFill>
            <a:blip r:embed="rId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object 903"/>
          <p:cNvSpPr/>
          <p:nvPr/>
        </p:nvSpPr>
        <p:spPr>
          <a:xfrm>
            <a:off x="10062159" y="6881418"/>
            <a:ext cx="96418" cy="122085"/>
          </a:xfrm>
          <a:prstGeom prst="rect">
            <a:avLst/>
          </a:prstGeom>
          <a:blipFill>
            <a:blip r:embed="rId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object 904"/>
          <p:cNvSpPr/>
          <p:nvPr/>
        </p:nvSpPr>
        <p:spPr>
          <a:xfrm>
            <a:off x="10025671" y="6128253"/>
            <a:ext cx="304469" cy="302137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object 905"/>
          <p:cNvSpPr/>
          <p:nvPr/>
        </p:nvSpPr>
        <p:spPr>
          <a:xfrm>
            <a:off x="9871786" y="5188318"/>
            <a:ext cx="174218" cy="176479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object 906"/>
          <p:cNvSpPr/>
          <p:nvPr/>
        </p:nvSpPr>
        <p:spPr>
          <a:xfrm>
            <a:off x="9882276" y="5002581"/>
            <a:ext cx="160185" cy="337413"/>
          </a:xfrm>
          <a:prstGeom prst="rect">
            <a:avLst/>
          </a:prstGeom>
          <a:blipFill>
            <a:blip r:embed="rId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object 907"/>
          <p:cNvSpPr/>
          <p:nvPr/>
        </p:nvSpPr>
        <p:spPr>
          <a:xfrm>
            <a:off x="9915626" y="5025237"/>
            <a:ext cx="90157" cy="198666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object 908"/>
          <p:cNvSpPr/>
          <p:nvPr/>
        </p:nvSpPr>
        <p:spPr>
          <a:xfrm>
            <a:off x="9945865" y="5029568"/>
            <a:ext cx="77368" cy="108127"/>
          </a:xfrm>
          <a:prstGeom prst="rect">
            <a:avLst/>
          </a:prstGeom>
          <a:blipFill>
            <a:blip r:embed="rId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object 909"/>
          <p:cNvSpPr/>
          <p:nvPr/>
        </p:nvSpPr>
        <p:spPr>
          <a:xfrm>
            <a:off x="9984244" y="5045862"/>
            <a:ext cx="93446" cy="100977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object 910"/>
          <p:cNvSpPr/>
          <p:nvPr/>
        </p:nvSpPr>
        <p:spPr>
          <a:xfrm>
            <a:off x="10243687" y="4622101"/>
            <a:ext cx="204673" cy="223078"/>
          </a:xfrm>
          <a:prstGeom prst="rect">
            <a:avLst/>
          </a:prstGeom>
          <a:blipFill>
            <a:blip r:embed="rId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object 911"/>
          <p:cNvSpPr/>
          <p:nvPr/>
        </p:nvSpPr>
        <p:spPr>
          <a:xfrm>
            <a:off x="11170983" y="4825200"/>
            <a:ext cx="134759" cy="139814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object 912"/>
          <p:cNvSpPr/>
          <p:nvPr/>
        </p:nvSpPr>
        <p:spPr>
          <a:xfrm>
            <a:off x="10886058" y="6316434"/>
            <a:ext cx="11391" cy="9220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object 913"/>
          <p:cNvSpPr/>
          <p:nvPr/>
        </p:nvSpPr>
        <p:spPr>
          <a:xfrm>
            <a:off x="10789043" y="6181674"/>
            <a:ext cx="240334" cy="203847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object 914"/>
          <p:cNvSpPr/>
          <p:nvPr/>
        </p:nvSpPr>
        <p:spPr>
          <a:xfrm>
            <a:off x="10584471" y="6565201"/>
            <a:ext cx="194411" cy="92506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object 915"/>
          <p:cNvSpPr/>
          <p:nvPr/>
        </p:nvSpPr>
        <p:spPr>
          <a:xfrm>
            <a:off x="10588714" y="6506171"/>
            <a:ext cx="187591" cy="138645"/>
          </a:xfrm>
          <a:prstGeom prst="rect">
            <a:avLst/>
          </a:prstGeom>
          <a:blipFill>
            <a:blip r:embed="rId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object 916"/>
          <p:cNvSpPr/>
          <p:nvPr/>
        </p:nvSpPr>
        <p:spPr>
          <a:xfrm>
            <a:off x="10613770" y="6367424"/>
            <a:ext cx="217679" cy="204330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object 917"/>
          <p:cNvSpPr/>
          <p:nvPr/>
        </p:nvSpPr>
        <p:spPr>
          <a:xfrm>
            <a:off x="10584713" y="7296988"/>
            <a:ext cx="301371" cy="86525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object 918"/>
          <p:cNvSpPr/>
          <p:nvPr/>
        </p:nvSpPr>
        <p:spPr>
          <a:xfrm>
            <a:off x="10528503" y="6582550"/>
            <a:ext cx="275628" cy="159334"/>
          </a:xfrm>
          <a:prstGeom prst="rect">
            <a:avLst/>
          </a:prstGeom>
          <a:blipFill>
            <a:blip r:embed="rId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object 919"/>
          <p:cNvSpPr/>
          <p:nvPr/>
        </p:nvSpPr>
        <p:spPr>
          <a:xfrm>
            <a:off x="10611624" y="6857742"/>
            <a:ext cx="195008" cy="35486"/>
          </a:xfrm>
          <a:prstGeom prst="rect">
            <a:avLst/>
          </a:prstGeom>
          <a:blipFill>
            <a:blip r:embed="rId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object 920"/>
          <p:cNvSpPr/>
          <p:nvPr/>
        </p:nvSpPr>
        <p:spPr>
          <a:xfrm>
            <a:off x="10293781" y="6872490"/>
            <a:ext cx="686892" cy="511022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object 921"/>
          <p:cNvSpPr/>
          <p:nvPr/>
        </p:nvSpPr>
        <p:spPr>
          <a:xfrm>
            <a:off x="10731525" y="7406640"/>
            <a:ext cx="108013" cy="72059"/>
          </a:xfrm>
          <a:prstGeom prst="rect">
            <a:avLst/>
          </a:prstGeom>
          <a:blipFill>
            <a:blip r:embed="rId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object 922"/>
          <p:cNvSpPr/>
          <p:nvPr/>
        </p:nvSpPr>
        <p:spPr>
          <a:xfrm>
            <a:off x="10474414" y="6771492"/>
            <a:ext cx="511810" cy="302674"/>
          </a:xfrm>
          <a:prstGeom prst="rect">
            <a:avLst/>
          </a:prstGeom>
          <a:blipFill>
            <a:blip r:embed="rId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object 923"/>
          <p:cNvSpPr/>
          <p:nvPr/>
        </p:nvSpPr>
        <p:spPr>
          <a:xfrm>
            <a:off x="10472381" y="6765353"/>
            <a:ext cx="202488" cy="73901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object 924"/>
          <p:cNvSpPr/>
          <p:nvPr/>
        </p:nvSpPr>
        <p:spPr>
          <a:xfrm>
            <a:off x="10471416" y="6764032"/>
            <a:ext cx="222859" cy="77495"/>
          </a:xfrm>
          <a:prstGeom prst="rect">
            <a:avLst/>
          </a:prstGeom>
          <a:blipFill>
            <a:blip r:embed="rId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object 925"/>
          <p:cNvSpPr/>
          <p:nvPr/>
        </p:nvSpPr>
        <p:spPr>
          <a:xfrm>
            <a:off x="10468482" y="6759740"/>
            <a:ext cx="267576" cy="88696"/>
          </a:xfrm>
          <a:prstGeom prst="rect">
            <a:avLst/>
          </a:prstGeom>
          <a:blipFill>
            <a:blip r:embed="rId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object 926"/>
          <p:cNvSpPr/>
          <p:nvPr/>
        </p:nvSpPr>
        <p:spPr>
          <a:xfrm>
            <a:off x="10467492" y="6757860"/>
            <a:ext cx="291172" cy="92925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object 927"/>
          <p:cNvSpPr/>
          <p:nvPr/>
        </p:nvSpPr>
        <p:spPr>
          <a:xfrm>
            <a:off x="10466057" y="6753212"/>
            <a:ext cx="319557" cy="100939"/>
          </a:xfrm>
          <a:prstGeom prst="rect">
            <a:avLst/>
          </a:prstGeom>
          <a:blipFill>
            <a:blip r:embed="rId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object 928"/>
          <p:cNvSpPr/>
          <p:nvPr/>
        </p:nvSpPr>
        <p:spPr>
          <a:xfrm>
            <a:off x="10985334" y="7022934"/>
            <a:ext cx="12915" cy="14617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object 929"/>
          <p:cNvSpPr/>
          <p:nvPr/>
        </p:nvSpPr>
        <p:spPr>
          <a:xfrm>
            <a:off x="10898682" y="6937082"/>
            <a:ext cx="17970" cy="14097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object 930"/>
          <p:cNvSpPr/>
          <p:nvPr/>
        </p:nvSpPr>
        <p:spPr>
          <a:xfrm>
            <a:off x="10584713" y="7326045"/>
            <a:ext cx="242989" cy="66344"/>
          </a:xfrm>
          <a:prstGeom prst="rect">
            <a:avLst/>
          </a:prstGeom>
          <a:blipFill>
            <a:blip r:embed="rId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object 931"/>
          <p:cNvSpPr/>
          <p:nvPr/>
        </p:nvSpPr>
        <p:spPr>
          <a:xfrm>
            <a:off x="10451058" y="6575196"/>
            <a:ext cx="545160" cy="480923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object 932"/>
          <p:cNvSpPr/>
          <p:nvPr/>
        </p:nvSpPr>
        <p:spPr>
          <a:xfrm>
            <a:off x="10735017" y="6869938"/>
            <a:ext cx="253314" cy="191160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object 933"/>
          <p:cNvSpPr/>
          <p:nvPr/>
        </p:nvSpPr>
        <p:spPr>
          <a:xfrm>
            <a:off x="10702721" y="7296988"/>
            <a:ext cx="183362" cy="75463"/>
          </a:xfrm>
          <a:prstGeom prst="rect">
            <a:avLst/>
          </a:prstGeom>
          <a:blipFill>
            <a:blip r:embed="rId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object 934"/>
          <p:cNvSpPr/>
          <p:nvPr/>
        </p:nvSpPr>
        <p:spPr>
          <a:xfrm>
            <a:off x="10605617" y="7299147"/>
            <a:ext cx="279552" cy="100482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object 935"/>
          <p:cNvSpPr/>
          <p:nvPr/>
        </p:nvSpPr>
        <p:spPr>
          <a:xfrm>
            <a:off x="10622660" y="7323899"/>
            <a:ext cx="252006" cy="85382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object 936"/>
          <p:cNvSpPr/>
          <p:nvPr/>
        </p:nvSpPr>
        <p:spPr>
          <a:xfrm>
            <a:off x="10645419" y="7342746"/>
            <a:ext cx="221246" cy="103085"/>
          </a:xfrm>
          <a:prstGeom prst="rect">
            <a:avLst/>
          </a:prstGeom>
          <a:blipFill>
            <a:blip r:embed="rId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object 937"/>
          <p:cNvSpPr/>
          <p:nvPr/>
        </p:nvSpPr>
        <p:spPr>
          <a:xfrm>
            <a:off x="10477716" y="6703381"/>
            <a:ext cx="329958" cy="123300"/>
          </a:xfrm>
          <a:prstGeom prst="rect">
            <a:avLst/>
          </a:prstGeom>
          <a:blipFill>
            <a:blip r:embed="rId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object 938"/>
          <p:cNvSpPr/>
          <p:nvPr/>
        </p:nvSpPr>
        <p:spPr>
          <a:xfrm>
            <a:off x="10808957" y="7032764"/>
            <a:ext cx="221272" cy="460540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object 939"/>
          <p:cNvSpPr/>
          <p:nvPr/>
        </p:nvSpPr>
        <p:spPr>
          <a:xfrm>
            <a:off x="11782767" y="6543954"/>
            <a:ext cx="52895" cy="67157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object 940"/>
          <p:cNvSpPr/>
          <p:nvPr/>
        </p:nvSpPr>
        <p:spPr>
          <a:xfrm>
            <a:off x="11104511" y="7000138"/>
            <a:ext cx="342417" cy="634961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object 941"/>
          <p:cNvSpPr/>
          <p:nvPr/>
        </p:nvSpPr>
        <p:spPr>
          <a:xfrm>
            <a:off x="10843361" y="7050164"/>
            <a:ext cx="496303" cy="553999"/>
          </a:xfrm>
          <a:prstGeom prst="rect">
            <a:avLst/>
          </a:prstGeom>
          <a:blipFill>
            <a:blip r:embed="rId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object 942"/>
          <p:cNvSpPr/>
          <p:nvPr/>
        </p:nvSpPr>
        <p:spPr>
          <a:xfrm>
            <a:off x="10891189" y="7053071"/>
            <a:ext cx="191770" cy="327532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object 943"/>
          <p:cNvSpPr/>
          <p:nvPr/>
        </p:nvSpPr>
        <p:spPr>
          <a:xfrm>
            <a:off x="10962741" y="7059333"/>
            <a:ext cx="88887" cy="177457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object 944"/>
          <p:cNvSpPr/>
          <p:nvPr/>
        </p:nvSpPr>
        <p:spPr>
          <a:xfrm>
            <a:off x="10941405" y="7063917"/>
            <a:ext cx="117030" cy="198386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object 945"/>
          <p:cNvSpPr/>
          <p:nvPr/>
        </p:nvSpPr>
        <p:spPr>
          <a:xfrm>
            <a:off x="10928070" y="7066927"/>
            <a:ext cx="142786" cy="226809"/>
          </a:xfrm>
          <a:prstGeom prst="rect">
            <a:avLst/>
          </a:prstGeom>
          <a:blipFill>
            <a:blip r:embed="rId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object 946"/>
          <p:cNvSpPr/>
          <p:nvPr/>
        </p:nvSpPr>
        <p:spPr>
          <a:xfrm>
            <a:off x="10908538" y="7071766"/>
            <a:ext cx="171338" cy="267982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object 947"/>
          <p:cNvSpPr/>
          <p:nvPr/>
        </p:nvSpPr>
        <p:spPr>
          <a:xfrm>
            <a:off x="10906658" y="7150252"/>
            <a:ext cx="167678" cy="193916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object 948"/>
          <p:cNvSpPr/>
          <p:nvPr/>
        </p:nvSpPr>
        <p:spPr>
          <a:xfrm>
            <a:off x="10904397" y="7221842"/>
            <a:ext cx="141884" cy="127660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object 949"/>
          <p:cNvSpPr/>
          <p:nvPr/>
        </p:nvSpPr>
        <p:spPr>
          <a:xfrm>
            <a:off x="11081207" y="7077570"/>
            <a:ext cx="889" cy="14732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object 950"/>
          <p:cNvSpPr/>
          <p:nvPr/>
        </p:nvSpPr>
        <p:spPr>
          <a:xfrm>
            <a:off x="10899406" y="7074751"/>
            <a:ext cx="183553" cy="286512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object 951"/>
          <p:cNvSpPr/>
          <p:nvPr/>
        </p:nvSpPr>
        <p:spPr>
          <a:xfrm>
            <a:off x="10897590" y="7127316"/>
            <a:ext cx="184607" cy="238226"/>
          </a:xfrm>
          <a:prstGeom prst="rect">
            <a:avLst/>
          </a:prstGeom>
          <a:blipFill>
            <a:blip r:embed="rId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object 952"/>
          <p:cNvSpPr/>
          <p:nvPr/>
        </p:nvSpPr>
        <p:spPr>
          <a:xfrm>
            <a:off x="10895355" y="7167765"/>
            <a:ext cx="180047" cy="203047"/>
          </a:xfrm>
          <a:prstGeom prst="rect">
            <a:avLst/>
          </a:prstGeom>
          <a:blipFill>
            <a:blip r:embed="rId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object 953"/>
          <p:cNvSpPr/>
          <p:nvPr/>
        </p:nvSpPr>
        <p:spPr>
          <a:xfrm>
            <a:off x="10893462" y="7205497"/>
            <a:ext cx="169456" cy="169773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object 954"/>
          <p:cNvSpPr/>
          <p:nvPr/>
        </p:nvSpPr>
        <p:spPr>
          <a:xfrm>
            <a:off x="10891316" y="7252119"/>
            <a:ext cx="146126" cy="128193"/>
          </a:xfrm>
          <a:prstGeom prst="rect">
            <a:avLst/>
          </a:prstGeom>
          <a:blipFill>
            <a:blip r:embed="rId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object 955"/>
          <p:cNvSpPr/>
          <p:nvPr/>
        </p:nvSpPr>
        <p:spPr>
          <a:xfrm>
            <a:off x="11365128" y="7541742"/>
            <a:ext cx="123863" cy="204546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object 956"/>
          <p:cNvSpPr/>
          <p:nvPr/>
        </p:nvSpPr>
        <p:spPr>
          <a:xfrm>
            <a:off x="11364429" y="7540777"/>
            <a:ext cx="74142" cy="174002"/>
          </a:xfrm>
          <a:prstGeom prst="rect">
            <a:avLst/>
          </a:prstGeom>
          <a:blipFill>
            <a:blip r:embed="rId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object 957"/>
          <p:cNvSpPr/>
          <p:nvPr/>
        </p:nvSpPr>
        <p:spPr>
          <a:xfrm>
            <a:off x="11177409" y="6946239"/>
            <a:ext cx="351424" cy="768248"/>
          </a:xfrm>
          <a:prstGeom prst="rect">
            <a:avLst/>
          </a:prstGeom>
          <a:blipFill>
            <a:blip r:embed="rId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object 958"/>
          <p:cNvSpPr/>
          <p:nvPr/>
        </p:nvSpPr>
        <p:spPr>
          <a:xfrm>
            <a:off x="11470081" y="7217613"/>
            <a:ext cx="171615" cy="360210"/>
          </a:xfrm>
          <a:prstGeom prst="rect">
            <a:avLst/>
          </a:prstGeom>
          <a:blipFill>
            <a:blip r:embed="rId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object 959"/>
          <p:cNvSpPr/>
          <p:nvPr/>
        </p:nvSpPr>
        <p:spPr>
          <a:xfrm>
            <a:off x="11457196" y="7398423"/>
            <a:ext cx="75114" cy="183680"/>
          </a:xfrm>
          <a:prstGeom prst="rect">
            <a:avLst/>
          </a:prstGeom>
          <a:blipFill>
            <a:blip r:embed="rId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object 960"/>
          <p:cNvSpPr/>
          <p:nvPr/>
        </p:nvSpPr>
        <p:spPr>
          <a:xfrm>
            <a:off x="11454123" y="7382459"/>
            <a:ext cx="78924" cy="201879"/>
          </a:xfrm>
          <a:prstGeom prst="rect">
            <a:avLst/>
          </a:prstGeom>
          <a:blipFill>
            <a:blip r:embed="rId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object 961"/>
          <p:cNvSpPr/>
          <p:nvPr/>
        </p:nvSpPr>
        <p:spPr>
          <a:xfrm>
            <a:off x="11444540" y="7326820"/>
            <a:ext cx="90730" cy="260261"/>
          </a:xfrm>
          <a:prstGeom prst="rect">
            <a:avLst/>
          </a:prstGeom>
          <a:blipFill>
            <a:blip r:embed="rId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object 962"/>
          <p:cNvSpPr/>
          <p:nvPr/>
        </p:nvSpPr>
        <p:spPr>
          <a:xfrm>
            <a:off x="11438959" y="7281291"/>
            <a:ext cx="99257" cy="312724"/>
          </a:xfrm>
          <a:prstGeom prst="rect">
            <a:avLst/>
          </a:prstGeom>
          <a:blipFill>
            <a:blip r:embed="rId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object 963"/>
          <p:cNvSpPr/>
          <p:nvPr/>
        </p:nvSpPr>
        <p:spPr>
          <a:xfrm>
            <a:off x="11428818" y="7226516"/>
            <a:ext cx="111442" cy="371703"/>
          </a:xfrm>
          <a:prstGeom prst="rect">
            <a:avLst/>
          </a:prstGeom>
          <a:blipFill>
            <a:blip r:embed="rId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object 964"/>
          <p:cNvSpPr/>
          <p:nvPr/>
        </p:nvSpPr>
        <p:spPr>
          <a:xfrm>
            <a:off x="11426170" y="7199286"/>
            <a:ext cx="73387" cy="207568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object 965"/>
          <p:cNvSpPr/>
          <p:nvPr/>
        </p:nvSpPr>
        <p:spPr>
          <a:xfrm>
            <a:off x="11401170" y="7183894"/>
            <a:ext cx="146100" cy="445388"/>
          </a:xfrm>
          <a:prstGeom prst="rect">
            <a:avLst/>
          </a:prstGeom>
          <a:blipFill>
            <a:blip r:embed="rId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object 966"/>
          <p:cNvSpPr/>
          <p:nvPr/>
        </p:nvSpPr>
        <p:spPr>
          <a:xfrm>
            <a:off x="11831471" y="6562547"/>
            <a:ext cx="94120" cy="80695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object 967"/>
          <p:cNvSpPr/>
          <p:nvPr/>
        </p:nvSpPr>
        <p:spPr>
          <a:xfrm>
            <a:off x="12992100" y="5204498"/>
            <a:ext cx="275590" cy="311454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object 968"/>
          <p:cNvSpPr/>
          <p:nvPr/>
        </p:nvSpPr>
        <p:spPr>
          <a:xfrm>
            <a:off x="12301943" y="4870780"/>
            <a:ext cx="190500" cy="97040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object 969"/>
          <p:cNvSpPr/>
          <p:nvPr/>
        </p:nvSpPr>
        <p:spPr>
          <a:xfrm>
            <a:off x="12074931" y="5828677"/>
            <a:ext cx="141731" cy="61569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object 970"/>
          <p:cNvSpPr/>
          <p:nvPr/>
        </p:nvSpPr>
        <p:spPr>
          <a:xfrm>
            <a:off x="12034151" y="5830392"/>
            <a:ext cx="181787" cy="155917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object 971"/>
          <p:cNvSpPr/>
          <p:nvPr/>
        </p:nvSpPr>
        <p:spPr>
          <a:xfrm>
            <a:off x="12169368" y="4896929"/>
            <a:ext cx="299580" cy="656996"/>
          </a:xfrm>
          <a:prstGeom prst="rect">
            <a:avLst/>
          </a:prstGeom>
          <a:blipFill>
            <a:blip r:embed="rId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object 972"/>
          <p:cNvSpPr/>
          <p:nvPr/>
        </p:nvSpPr>
        <p:spPr>
          <a:xfrm>
            <a:off x="12077331" y="4941824"/>
            <a:ext cx="205549" cy="523341"/>
          </a:xfrm>
          <a:prstGeom prst="rect">
            <a:avLst/>
          </a:prstGeom>
          <a:blipFill>
            <a:blip r:embed="rId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object 973"/>
          <p:cNvSpPr/>
          <p:nvPr/>
        </p:nvSpPr>
        <p:spPr>
          <a:xfrm>
            <a:off x="12137364" y="5465165"/>
            <a:ext cx="241109" cy="146558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object 974"/>
          <p:cNvSpPr/>
          <p:nvPr/>
        </p:nvSpPr>
        <p:spPr>
          <a:xfrm>
            <a:off x="12068936" y="5426087"/>
            <a:ext cx="100431" cy="102095"/>
          </a:xfrm>
          <a:prstGeom prst="rect">
            <a:avLst/>
          </a:prstGeom>
          <a:blipFill>
            <a:blip r:embed="rId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object 975"/>
          <p:cNvSpPr/>
          <p:nvPr/>
        </p:nvSpPr>
        <p:spPr>
          <a:xfrm>
            <a:off x="12075655" y="5528183"/>
            <a:ext cx="258508" cy="360349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object 976"/>
          <p:cNvSpPr/>
          <p:nvPr/>
        </p:nvSpPr>
        <p:spPr>
          <a:xfrm>
            <a:off x="12013133" y="5499138"/>
            <a:ext cx="124231" cy="110134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object 977"/>
          <p:cNvSpPr/>
          <p:nvPr/>
        </p:nvSpPr>
        <p:spPr>
          <a:xfrm>
            <a:off x="12175159" y="5888532"/>
            <a:ext cx="58267" cy="104889"/>
          </a:xfrm>
          <a:prstGeom prst="rect">
            <a:avLst/>
          </a:prstGeom>
          <a:blipFill>
            <a:blip r:embed="rId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object 978"/>
          <p:cNvSpPr/>
          <p:nvPr/>
        </p:nvSpPr>
        <p:spPr>
          <a:xfrm>
            <a:off x="12334163" y="5602033"/>
            <a:ext cx="20878" cy="16802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object 979"/>
          <p:cNvSpPr/>
          <p:nvPr/>
        </p:nvSpPr>
        <p:spPr>
          <a:xfrm>
            <a:off x="12216663" y="5611723"/>
            <a:ext cx="134264" cy="283921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object 980"/>
          <p:cNvSpPr/>
          <p:nvPr/>
        </p:nvSpPr>
        <p:spPr>
          <a:xfrm>
            <a:off x="13074904" y="5271985"/>
            <a:ext cx="180594" cy="251269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object 981"/>
          <p:cNvSpPr/>
          <p:nvPr/>
        </p:nvSpPr>
        <p:spPr>
          <a:xfrm>
            <a:off x="13092176" y="5371007"/>
            <a:ext cx="124332" cy="177634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object 982"/>
          <p:cNvSpPr/>
          <p:nvPr/>
        </p:nvSpPr>
        <p:spPr>
          <a:xfrm>
            <a:off x="12916534" y="5759678"/>
            <a:ext cx="16510" cy="27076"/>
          </a:xfrm>
          <a:prstGeom prst="rect">
            <a:avLst/>
          </a:prstGeom>
          <a:blipFill>
            <a:blip r:embed="rId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object 983"/>
          <p:cNvSpPr/>
          <p:nvPr/>
        </p:nvSpPr>
        <p:spPr>
          <a:xfrm>
            <a:off x="12378473" y="5547499"/>
            <a:ext cx="107962" cy="81127"/>
          </a:xfrm>
          <a:prstGeom prst="rect">
            <a:avLst/>
          </a:prstGeom>
          <a:blipFill>
            <a:blip r:embed="rId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object 984"/>
          <p:cNvSpPr/>
          <p:nvPr/>
        </p:nvSpPr>
        <p:spPr>
          <a:xfrm>
            <a:off x="12232690" y="5800407"/>
            <a:ext cx="139928" cy="230073"/>
          </a:xfrm>
          <a:prstGeom prst="rect">
            <a:avLst/>
          </a:prstGeom>
          <a:blipFill>
            <a:blip r:embed="rId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object 985"/>
          <p:cNvSpPr/>
          <p:nvPr/>
        </p:nvSpPr>
        <p:spPr>
          <a:xfrm>
            <a:off x="12191924" y="5897372"/>
            <a:ext cx="124929" cy="131775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object 986"/>
          <p:cNvSpPr/>
          <p:nvPr/>
        </p:nvSpPr>
        <p:spPr>
          <a:xfrm>
            <a:off x="12350927" y="5553926"/>
            <a:ext cx="108559" cy="95376"/>
          </a:xfrm>
          <a:prstGeom prst="rect">
            <a:avLst/>
          </a:prstGeom>
          <a:blipFill>
            <a:blip r:embed="rId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object 987"/>
          <p:cNvSpPr/>
          <p:nvPr/>
        </p:nvSpPr>
        <p:spPr>
          <a:xfrm>
            <a:off x="12233427" y="5618835"/>
            <a:ext cx="189268" cy="311696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object 988"/>
          <p:cNvSpPr/>
          <p:nvPr/>
        </p:nvSpPr>
        <p:spPr>
          <a:xfrm>
            <a:off x="12538926" y="5922594"/>
            <a:ext cx="347891" cy="300989"/>
          </a:xfrm>
          <a:prstGeom prst="rect">
            <a:avLst/>
          </a:prstGeom>
          <a:blipFill>
            <a:blip r:embed="rId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object 989"/>
          <p:cNvSpPr/>
          <p:nvPr/>
        </p:nvSpPr>
        <p:spPr>
          <a:xfrm>
            <a:off x="12452057" y="5980900"/>
            <a:ext cx="133743" cy="142659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object 990"/>
          <p:cNvSpPr/>
          <p:nvPr/>
        </p:nvSpPr>
        <p:spPr>
          <a:xfrm>
            <a:off x="12542367" y="5905258"/>
            <a:ext cx="81140" cy="19062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object 991"/>
          <p:cNvSpPr/>
          <p:nvPr/>
        </p:nvSpPr>
        <p:spPr>
          <a:xfrm>
            <a:off x="12333211" y="5887085"/>
            <a:ext cx="171043" cy="216763"/>
          </a:xfrm>
          <a:prstGeom prst="rect">
            <a:avLst/>
          </a:prstGeom>
          <a:blipFill>
            <a:blip r:embed="rId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object 992"/>
          <p:cNvSpPr/>
          <p:nvPr/>
        </p:nvSpPr>
        <p:spPr>
          <a:xfrm>
            <a:off x="12297156" y="5840349"/>
            <a:ext cx="106654" cy="213055"/>
          </a:xfrm>
          <a:prstGeom prst="rect">
            <a:avLst/>
          </a:prstGeom>
          <a:blipFill>
            <a:blip r:embed="rId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object 993"/>
          <p:cNvSpPr/>
          <p:nvPr/>
        </p:nvSpPr>
        <p:spPr>
          <a:xfrm>
            <a:off x="12279210" y="5810440"/>
            <a:ext cx="101879" cy="227660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object 994"/>
          <p:cNvSpPr/>
          <p:nvPr/>
        </p:nvSpPr>
        <p:spPr>
          <a:xfrm>
            <a:off x="12470066" y="6096952"/>
            <a:ext cx="304482" cy="141173"/>
          </a:xfrm>
          <a:prstGeom prst="rect">
            <a:avLst/>
          </a:prstGeom>
          <a:blipFill>
            <a:blip r:embed="rId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object 995"/>
          <p:cNvSpPr/>
          <p:nvPr/>
        </p:nvSpPr>
        <p:spPr>
          <a:xfrm>
            <a:off x="12948793" y="5480812"/>
            <a:ext cx="143383" cy="131914"/>
          </a:xfrm>
          <a:prstGeom prst="rect">
            <a:avLst/>
          </a:prstGeom>
          <a:blipFill>
            <a:blip r:embed="rId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object 996"/>
          <p:cNvSpPr/>
          <p:nvPr/>
        </p:nvSpPr>
        <p:spPr>
          <a:xfrm>
            <a:off x="12697904" y="5841809"/>
            <a:ext cx="217614" cy="403618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object 997"/>
          <p:cNvSpPr/>
          <p:nvPr/>
        </p:nvSpPr>
        <p:spPr>
          <a:xfrm>
            <a:off x="13053187" y="5523255"/>
            <a:ext cx="98805" cy="207048"/>
          </a:xfrm>
          <a:prstGeom prst="rect">
            <a:avLst/>
          </a:prstGeom>
          <a:blipFill>
            <a:blip r:embed="rId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object 998"/>
          <p:cNvSpPr/>
          <p:nvPr/>
        </p:nvSpPr>
        <p:spPr>
          <a:xfrm>
            <a:off x="12785597" y="5723445"/>
            <a:ext cx="289178" cy="532511"/>
          </a:xfrm>
          <a:prstGeom prst="rect">
            <a:avLst/>
          </a:prstGeom>
          <a:blipFill>
            <a:blip r:embed="rId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object 999"/>
          <p:cNvSpPr/>
          <p:nvPr/>
        </p:nvSpPr>
        <p:spPr>
          <a:xfrm>
            <a:off x="12810363" y="5886767"/>
            <a:ext cx="192658" cy="384048"/>
          </a:xfrm>
          <a:prstGeom prst="rect">
            <a:avLst/>
          </a:prstGeom>
          <a:blipFill>
            <a:blip r:embed="rId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object 1000"/>
          <p:cNvSpPr/>
          <p:nvPr/>
        </p:nvSpPr>
        <p:spPr>
          <a:xfrm>
            <a:off x="11796559" y="5767819"/>
            <a:ext cx="279095" cy="85318"/>
          </a:xfrm>
          <a:prstGeom prst="rect">
            <a:avLst/>
          </a:prstGeom>
          <a:blipFill>
            <a:blip r:embed="rId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object 1001"/>
          <p:cNvSpPr/>
          <p:nvPr/>
        </p:nvSpPr>
        <p:spPr>
          <a:xfrm>
            <a:off x="11905374" y="5769533"/>
            <a:ext cx="169557" cy="156933"/>
          </a:xfrm>
          <a:prstGeom prst="rect">
            <a:avLst/>
          </a:prstGeom>
          <a:blipFill>
            <a:blip r:embed="rId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object 1002"/>
          <p:cNvSpPr/>
          <p:nvPr/>
        </p:nvSpPr>
        <p:spPr>
          <a:xfrm>
            <a:off x="11890768" y="5831179"/>
            <a:ext cx="109562" cy="80924"/>
          </a:xfrm>
          <a:prstGeom prst="rect">
            <a:avLst/>
          </a:prstGeom>
          <a:blipFill>
            <a:blip r:embed="rId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object 1003"/>
          <p:cNvSpPr/>
          <p:nvPr/>
        </p:nvSpPr>
        <p:spPr>
          <a:xfrm>
            <a:off x="11957698" y="5609272"/>
            <a:ext cx="198831" cy="219405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object 1004"/>
          <p:cNvSpPr/>
          <p:nvPr/>
        </p:nvSpPr>
        <p:spPr>
          <a:xfrm>
            <a:off x="11932272" y="5577306"/>
            <a:ext cx="156171" cy="201307"/>
          </a:xfrm>
          <a:prstGeom prst="rect">
            <a:avLst/>
          </a:prstGeom>
          <a:blipFill>
            <a:blip r:embed="rId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object 1005"/>
          <p:cNvSpPr/>
          <p:nvPr/>
        </p:nvSpPr>
        <p:spPr>
          <a:xfrm>
            <a:off x="9513189" y="5774664"/>
            <a:ext cx="176021" cy="314071"/>
          </a:xfrm>
          <a:prstGeom prst="rect">
            <a:avLst/>
          </a:prstGeom>
          <a:blipFill>
            <a:blip r:embed="rId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object 1006"/>
          <p:cNvSpPr/>
          <p:nvPr/>
        </p:nvSpPr>
        <p:spPr>
          <a:xfrm>
            <a:off x="9634372" y="5719051"/>
            <a:ext cx="90957" cy="113703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object 1007"/>
          <p:cNvSpPr/>
          <p:nvPr/>
        </p:nvSpPr>
        <p:spPr>
          <a:xfrm>
            <a:off x="9580562" y="5832754"/>
            <a:ext cx="203212" cy="304622"/>
          </a:xfrm>
          <a:prstGeom prst="rect">
            <a:avLst/>
          </a:prstGeom>
          <a:blipFill>
            <a:blip r:embed="rId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object 1008"/>
          <p:cNvSpPr/>
          <p:nvPr/>
        </p:nvSpPr>
        <p:spPr>
          <a:xfrm>
            <a:off x="9689210" y="5747651"/>
            <a:ext cx="150710" cy="180911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object 1009"/>
          <p:cNvSpPr/>
          <p:nvPr/>
        </p:nvSpPr>
        <p:spPr>
          <a:xfrm>
            <a:off x="9695141" y="5928563"/>
            <a:ext cx="267360" cy="297091"/>
          </a:xfrm>
          <a:prstGeom prst="rect">
            <a:avLst/>
          </a:prstGeom>
          <a:blipFill>
            <a:blip r:embed="rId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object 1010"/>
          <p:cNvSpPr/>
          <p:nvPr/>
        </p:nvSpPr>
        <p:spPr>
          <a:xfrm>
            <a:off x="9783774" y="5802947"/>
            <a:ext cx="230276" cy="282841"/>
          </a:xfrm>
          <a:prstGeom prst="rect">
            <a:avLst/>
          </a:prstGeom>
          <a:blipFill>
            <a:blip r:embed="rId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object 1011"/>
          <p:cNvSpPr/>
          <p:nvPr/>
        </p:nvSpPr>
        <p:spPr>
          <a:xfrm>
            <a:off x="9837089" y="5796292"/>
            <a:ext cx="210820" cy="168071"/>
          </a:xfrm>
          <a:prstGeom prst="rect">
            <a:avLst/>
          </a:prstGeom>
          <a:blipFill>
            <a:blip r:embed="rId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object 1012"/>
          <p:cNvSpPr/>
          <p:nvPr/>
        </p:nvSpPr>
        <p:spPr>
          <a:xfrm>
            <a:off x="9903129" y="6085789"/>
            <a:ext cx="109931" cy="163664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object 1013"/>
          <p:cNvSpPr/>
          <p:nvPr/>
        </p:nvSpPr>
        <p:spPr>
          <a:xfrm>
            <a:off x="9962501" y="5964364"/>
            <a:ext cx="101663" cy="158153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object 1014"/>
          <p:cNvSpPr/>
          <p:nvPr/>
        </p:nvSpPr>
        <p:spPr>
          <a:xfrm>
            <a:off x="10014051" y="5884583"/>
            <a:ext cx="265137" cy="183464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object 1015"/>
          <p:cNvSpPr/>
          <p:nvPr/>
        </p:nvSpPr>
        <p:spPr>
          <a:xfrm>
            <a:off x="9657968" y="5683313"/>
            <a:ext cx="82537" cy="64338"/>
          </a:xfrm>
          <a:prstGeom prst="rect">
            <a:avLst/>
          </a:prstGeom>
          <a:blipFill>
            <a:blip r:embed="rId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object 1016"/>
          <p:cNvSpPr/>
          <p:nvPr/>
        </p:nvSpPr>
        <p:spPr>
          <a:xfrm>
            <a:off x="9725329" y="5711914"/>
            <a:ext cx="98463" cy="77520"/>
          </a:xfrm>
          <a:prstGeom prst="rect">
            <a:avLst/>
          </a:prstGeom>
          <a:blipFill>
            <a:blip r:embed="rId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object 1017"/>
          <p:cNvSpPr/>
          <p:nvPr/>
        </p:nvSpPr>
        <p:spPr>
          <a:xfrm>
            <a:off x="9754844" y="5717997"/>
            <a:ext cx="100253" cy="78295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object 1018"/>
          <p:cNvSpPr/>
          <p:nvPr/>
        </p:nvSpPr>
        <p:spPr>
          <a:xfrm>
            <a:off x="9839921" y="5760542"/>
            <a:ext cx="223164" cy="124040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object 1019"/>
          <p:cNvSpPr/>
          <p:nvPr/>
        </p:nvSpPr>
        <p:spPr>
          <a:xfrm>
            <a:off x="10047909" y="5848832"/>
            <a:ext cx="181584" cy="112826"/>
          </a:xfrm>
          <a:prstGeom prst="rect">
            <a:avLst/>
          </a:prstGeom>
          <a:blipFill>
            <a:blip r:embed="rId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object 1020"/>
          <p:cNvSpPr/>
          <p:nvPr/>
        </p:nvSpPr>
        <p:spPr>
          <a:xfrm>
            <a:off x="9673145" y="5645543"/>
            <a:ext cx="70053" cy="66370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object 1021"/>
          <p:cNvSpPr/>
          <p:nvPr/>
        </p:nvSpPr>
        <p:spPr>
          <a:xfrm>
            <a:off x="9689172" y="5527357"/>
            <a:ext cx="117538" cy="190639"/>
          </a:xfrm>
          <a:prstGeom prst="rect">
            <a:avLst/>
          </a:prstGeom>
          <a:blipFill>
            <a:blip r:embed="rId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object 1022"/>
          <p:cNvSpPr/>
          <p:nvPr/>
        </p:nvSpPr>
        <p:spPr>
          <a:xfrm>
            <a:off x="9743199" y="5555958"/>
            <a:ext cx="134645" cy="204584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object 1023"/>
          <p:cNvSpPr/>
          <p:nvPr/>
        </p:nvSpPr>
        <p:spPr>
          <a:xfrm>
            <a:off x="9855098" y="5707215"/>
            <a:ext cx="219646" cy="141617"/>
          </a:xfrm>
          <a:prstGeom prst="rect">
            <a:avLst/>
          </a:prstGeom>
          <a:blipFill>
            <a:blip r:embed="rId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object 1024"/>
          <p:cNvSpPr/>
          <p:nvPr/>
        </p:nvSpPr>
        <p:spPr>
          <a:xfrm>
            <a:off x="10063086" y="5819102"/>
            <a:ext cx="149326" cy="93116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object 1025"/>
          <p:cNvSpPr/>
          <p:nvPr/>
        </p:nvSpPr>
        <p:spPr>
          <a:xfrm>
            <a:off x="9739338" y="5464873"/>
            <a:ext cx="93891" cy="91084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object 1026"/>
          <p:cNvSpPr/>
          <p:nvPr/>
        </p:nvSpPr>
        <p:spPr>
          <a:xfrm>
            <a:off x="9806711" y="5493473"/>
            <a:ext cx="72961" cy="82207"/>
          </a:xfrm>
          <a:prstGeom prst="rect">
            <a:avLst/>
          </a:prstGeom>
          <a:blipFill>
            <a:blip r:embed="rId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object 1027"/>
          <p:cNvSpPr/>
          <p:nvPr/>
        </p:nvSpPr>
        <p:spPr>
          <a:xfrm>
            <a:off x="9765868" y="5406974"/>
            <a:ext cx="138391" cy="106210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object 1028"/>
          <p:cNvSpPr/>
          <p:nvPr/>
        </p:nvSpPr>
        <p:spPr>
          <a:xfrm>
            <a:off x="9959187" y="6122517"/>
            <a:ext cx="141249" cy="158496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object 1029"/>
          <p:cNvSpPr/>
          <p:nvPr/>
        </p:nvSpPr>
        <p:spPr>
          <a:xfrm>
            <a:off x="10013060" y="6002134"/>
            <a:ext cx="248602" cy="175145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object 1030"/>
          <p:cNvSpPr/>
          <p:nvPr/>
        </p:nvSpPr>
        <p:spPr>
          <a:xfrm>
            <a:off x="10064165" y="5980646"/>
            <a:ext cx="215861" cy="168211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object 1031"/>
          <p:cNvSpPr/>
          <p:nvPr/>
        </p:nvSpPr>
        <p:spPr>
          <a:xfrm>
            <a:off x="10031376" y="6128253"/>
            <a:ext cx="215009" cy="209135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object 1032"/>
          <p:cNvSpPr/>
          <p:nvPr/>
        </p:nvSpPr>
        <p:spPr>
          <a:xfrm>
            <a:off x="9820947" y="3941953"/>
            <a:ext cx="2067267" cy="2692400"/>
          </a:xfrm>
          <a:prstGeom prst="rect">
            <a:avLst/>
          </a:prstGeom>
          <a:blipFill>
            <a:blip r:embed="rId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3" name="object 1033"/>
          <p:cNvSpPr/>
          <p:nvPr/>
        </p:nvSpPr>
        <p:spPr>
          <a:xfrm>
            <a:off x="12279414" y="4836909"/>
            <a:ext cx="826845" cy="1192529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4" name="object 1034"/>
          <p:cNvSpPr/>
          <p:nvPr/>
        </p:nvSpPr>
        <p:spPr>
          <a:xfrm>
            <a:off x="9817328" y="4176014"/>
            <a:ext cx="557453" cy="876287"/>
          </a:xfrm>
          <a:prstGeom prst="rect">
            <a:avLst/>
          </a:prstGeom>
          <a:blipFill>
            <a:blip r:embed="rId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object 1035"/>
          <p:cNvSpPr/>
          <p:nvPr/>
        </p:nvSpPr>
        <p:spPr>
          <a:xfrm>
            <a:off x="10947133" y="4771097"/>
            <a:ext cx="1323225" cy="2413000"/>
          </a:xfrm>
          <a:prstGeom prst="rect">
            <a:avLst/>
          </a:prstGeom>
          <a:blipFill>
            <a:blip r:embed="rId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object 1036"/>
          <p:cNvSpPr/>
          <p:nvPr/>
        </p:nvSpPr>
        <p:spPr>
          <a:xfrm>
            <a:off x="13446590" y="6401663"/>
            <a:ext cx="998008" cy="546100"/>
          </a:xfrm>
          <a:prstGeom prst="rect">
            <a:avLst/>
          </a:prstGeom>
          <a:blipFill>
            <a:blip r:embed="rId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object 1037"/>
          <p:cNvSpPr/>
          <p:nvPr/>
        </p:nvSpPr>
        <p:spPr>
          <a:xfrm>
            <a:off x="12074347" y="6383452"/>
            <a:ext cx="929820" cy="857250"/>
          </a:xfrm>
          <a:prstGeom prst="rect">
            <a:avLst/>
          </a:prstGeom>
          <a:blipFill>
            <a:blip r:embed="rId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object 1038"/>
          <p:cNvSpPr/>
          <p:nvPr/>
        </p:nvSpPr>
        <p:spPr>
          <a:xfrm>
            <a:off x="12347557" y="6662852"/>
            <a:ext cx="68699" cy="377189"/>
          </a:xfrm>
          <a:prstGeom prst="rect">
            <a:avLst/>
          </a:prstGeom>
          <a:blipFill>
            <a:blip r:embed="rId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object 1039"/>
          <p:cNvSpPr/>
          <p:nvPr/>
        </p:nvSpPr>
        <p:spPr>
          <a:xfrm>
            <a:off x="11397805" y="7281265"/>
            <a:ext cx="334517" cy="520700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object 1040"/>
          <p:cNvSpPr/>
          <p:nvPr/>
        </p:nvSpPr>
        <p:spPr>
          <a:xfrm>
            <a:off x="11410492" y="6417665"/>
            <a:ext cx="784402" cy="977900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object 1041"/>
          <p:cNvSpPr/>
          <p:nvPr/>
        </p:nvSpPr>
        <p:spPr>
          <a:xfrm>
            <a:off x="10539748" y="6496380"/>
            <a:ext cx="557232" cy="490994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object 1042"/>
          <p:cNvSpPr/>
          <p:nvPr/>
        </p:nvSpPr>
        <p:spPr>
          <a:xfrm>
            <a:off x="11929046" y="7049211"/>
            <a:ext cx="251053" cy="387184"/>
          </a:xfrm>
          <a:prstGeom prst="rect">
            <a:avLst/>
          </a:prstGeom>
          <a:blipFill>
            <a:blip r:embed="rId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object 1043"/>
          <p:cNvSpPr/>
          <p:nvPr/>
        </p:nvSpPr>
        <p:spPr>
          <a:xfrm>
            <a:off x="12318110" y="7152691"/>
            <a:ext cx="84620" cy="122072"/>
          </a:xfrm>
          <a:prstGeom prst="rect">
            <a:avLst/>
          </a:prstGeom>
          <a:blipFill>
            <a:blip r:embed="rId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object 1044"/>
          <p:cNvSpPr/>
          <p:nvPr/>
        </p:nvSpPr>
        <p:spPr>
          <a:xfrm>
            <a:off x="8283181" y="5758281"/>
            <a:ext cx="1146175" cy="230504"/>
          </a:xfrm>
          <a:custGeom>
            <a:avLst/>
            <a:gdLst/>
            <a:ahLst/>
            <a:cxnLst/>
            <a:rect l="l" t="t" r="r" b="b"/>
            <a:pathLst>
              <a:path w="1146175" h="230504">
                <a:moveTo>
                  <a:pt x="0" y="230225"/>
                </a:moveTo>
                <a:lnTo>
                  <a:pt x="1145641" y="230225"/>
                </a:lnTo>
                <a:lnTo>
                  <a:pt x="1145641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object 1045"/>
          <p:cNvSpPr txBox="1"/>
          <p:nvPr/>
        </p:nvSpPr>
        <p:spPr>
          <a:xfrm>
            <a:off x="6188125" y="5412359"/>
            <a:ext cx="2752725" cy="789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Aortic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7"/>
              </a:spcBef>
            </a:pPr>
            <a:endParaRPr sz="105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vessel</a:t>
            </a:r>
            <a:endParaRPr sz="800">
              <a:latin typeface="Arial"/>
              <a:cs typeface="Arial"/>
            </a:endParaRPr>
          </a:p>
          <a:p>
            <a:pPr marL="12700" marR="2252345">
              <a:lnSpc>
                <a:spcPct val="104200"/>
              </a:lnSpc>
              <a:spcBef>
                <a:spcPts val="25"/>
              </a:spcBef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y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</p:txBody>
      </p:sp>
      <p:sp>
        <p:nvSpPr>
          <p:cNvPr id="1046" name="object 1046"/>
          <p:cNvSpPr/>
          <p:nvPr/>
        </p:nvSpPr>
        <p:spPr>
          <a:xfrm>
            <a:off x="8283181" y="5758281"/>
            <a:ext cx="1146175" cy="230504"/>
          </a:xfrm>
          <a:custGeom>
            <a:avLst/>
            <a:gdLst/>
            <a:ahLst/>
            <a:cxnLst/>
            <a:rect l="l" t="t" r="r" b="b"/>
            <a:pathLst>
              <a:path w="1146175" h="230504">
                <a:moveTo>
                  <a:pt x="1145641" y="0"/>
                </a:moveTo>
                <a:lnTo>
                  <a:pt x="0" y="0"/>
                </a:lnTo>
                <a:lnTo>
                  <a:pt x="0" y="230225"/>
                </a:lnTo>
                <a:lnTo>
                  <a:pt x="1145641" y="230225"/>
                </a:lnTo>
                <a:lnTo>
                  <a:pt x="114564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object 1047"/>
          <p:cNvSpPr txBox="1"/>
          <p:nvPr/>
        </p:nvSpPr>
        <p:spPr>
          <a:xfrm>
            <a:off x="8345651" y="6565111"/>
            <a:ext cx="7372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White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</a:t>
            </a:r>
            <a:endParaRPr sz="800">
              <a:latin typeface="Arial"/>
              <a:cs typeface="Arial"/>
            </a:endParaRPr>
          </a:p>
        </p:txBody>
      </p:sp>
      <p:sp>
        <p:nvSpPr>
          <p:cNvPr id="1048" name="object 1048"/>
          <p:cNvSpPr/>
          <p:nvPr/>
        </p:nvSpPr>
        <p:spPr>
          <a:xfrm>
            <a:off x="8283181" y="6511671"/>
            <a:ext cx="1146175" cy="230504"/>
          </a:xfrm>
          <a:custGeom>
            <a:avLst/>
            <a:gdLst/>
            <a:ahLst/>
            <a:cxnLst/>
            <a:rect l="l" t="t" r="r" b="b"/>
            <a:pathLst>
              <a:path w="1146175" h="230504">
                <a:moveTo>
                  <a:pt x="1145641" y="0"/>
                </a:moveTo>
                <a:lnTo>
                  <a:pt x="0" y="0"/>
                </a:lnTo>
                <a:lnTo>
                  <a:pt x="0" y="230225"/>
                </a:lnTo>
                <a:lnTo>
                  <a:pt x="1145641" y="230225"/>
                </a:lnTo>
                <a:lnTo>
                  <a:pt x="114564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object 1049"/>
          <p:cNvSpPr/>
          <p:nvPr/>
        </p:nvSpPr>
        <p:spPr>
          <a:xfrm>
            <a:off x="8283181" y="6917435"/>
            <a:ext cx="1146175" cy="230504"/>
          </a:xfrm>
          <a:custGeom>
            <a:avLst/>
            <a:gdLst/>
            <a:ahLst/>
            <a:cxnLst/>
            <a:rect l="l" t="t" r="r" b="b"/>
            <a:pathLst>
              <a:path w="1146175" h="230504">
                <a:moveTo>
                  <a:pt x="0" y="230225"/>
                </a:moveTo>
                <a:lnTo>
                  <a:pt x="1145641" y="230225"/>
                </a:lnTo>
                <a:lnTo>
                  <a:pt x="1145641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object 1050"/>
          <p:cNvSpPr txBox="1"/>
          <p:nvPr/>
        </p:nvSpPr>
        <p:spPr>
          <a:xfrm>
            <a:off x="8345651" y="6970877"/>
            <a:ext cx="6667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</a:t>
            </a:r>
            <a:endParaRPr sz="800">
              <a:latin typeface="Arial"/>
              <a:cs typeface="Arial"/>
            </a:endParaRPr>
          </a:p>
        </p:txBody>
      </p:sp>
      <p:sp>
        <p:nvSpPr>
          <p:cNvPr id="1051" name="object 1051"/>
          <p:cNvSpPr/>
          <p:nvPr/>
        </p:nvSpPr>
        <p:spPr>
          <a:xfrm>
            <a:off x="8283181" y="6917435"/>
            <a:ext cx="1146175" cy="230504"/>
          </a:xfrm>
          <a:custGeom>
            <a:avLst/>
            <a:gdLst/>
            <a:ahLst/>
            <a:cxnLst/>
            <a:rect l="l" t="t" r="r" b="b"/>
            <a:pathLst>
              <a:path w="1146175" h="230504">
                <a:moveTo>
                  <a:pt x="1145641" y="0"/>
                </a:moveTo>
                <a:lnTo>
                  <a:pt x="0" y="0"/>
                </a:lnTo>
                <a:lnTo>
                  <a:pt x="0" y="230225"/>
                </a:lnTo>
                <a:lnTo>
                  <a:pt x="1145641" y="230225"/>
                </a:lnTo>
                <a:lnTo>
                  <a:pt x="114564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object 1052"/>
          <p:cNvSpPr/>
          <p:nvPr/>
        </p:nvSpPr>
        <p:spPr>
          <a:xfrm>
            <a:off x="12877672" y="4471289"/>
            <a:ext cx="1146175" cy="230504"/>
          </a:xfrm>
          <a:custGeom>
            <a:avLst/>
            <a:gdLst/>
            <a:ahLst/>
            <a:cxnLst/>
            <a:rect l="l" t="t" r="r" b="b"/>
            <a:pathLst>
              <a:path w="1146175" h="230504">
                <a:moveTo>
                  <a:pt x="0" y="230212"/>
                </a:moveTo>
                <a:lnTo>
                  <a:pt x="1145667" y="230212"/>
                </a:lnTo>
                <a:lnTo>
                  <a:pt x="1145667" y="0"/>
                </a:lnTo>
                <a:lnTo>
                  <a:pt x="0" y="0"/>
                </a:lnTo>
                <a:lnTo>
                  <a:pt x="0" y="230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object 1053"/>
          <p:cNvSpPr txBox="1"/>
          <p:nvPr/>
        </p:nvSpPr>
        <p:spPr>
          <a:xfrm>
            <a:off x="6188125" y="4167907"/>
            <a:ext cx="7104380" cy="622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6680834">
              <a:lnSpc>
                <a:spcPct val="104200"/>
              </a:lnSpc>
            </a:pPr>
            <a:r>
              <a:rPr sz="800" spc="-10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2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us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d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"/>
              </a:spcBef>
            </a:pPr>
            <a:endParaRPr sz="700">
              <a:latin typeface="Times New Roman"/>
              <a:cs typeface="Times New Roman"/>
            </a:endParaRPr>
          </a:p>
          <a:p>
            <a:pPr marR="5080" algn="r">
              <a:lnSpc>
                <a:spcPct val="100000"/>
              </a:lnSpc>
            </a:pP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te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et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Mitral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</p:txBody>
      </p:sp>
      <p:sp>
        <p:nvSpPr>
          <p:cNvPr id="1054" name="object 1054"/>
          <p:cNvSpPr/>
          <p:nvPr/>
        </p:nvSpPr>
        <p:spPr>
          <a:xfrm>
            <a:off x="12877672" y="4471289"/>
            <a:ext cx="1146175" cy="230504"/>
          </a:xfrm>
          <a:custGeom>
            <a:avLst/>
            <a:gdLst/>
            <a:ahLst/>
            <a:cxnLst/>
            <a:rect l="l" t="t" r="r" b="b"/>
            <a:pathLst>
              <a:path w="1146175" h="230504">
                <a:moveTo>
                  <a:pt x="1145667" y="0"/>
                </a:moveTo>
                <a:lnTo>
                  <a:pt x="0" y="0"/>
                </a:lnTo>
                <a:lnTo>
                  <a:pt x="0" y="230212"/>
                </a:lnTo>
                <a:lnTo>
                  <a:pt x="1145667" y="230212"/>
                </a:lnTo>
                <a:lnTo>
                  <a:pt x="114566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object 1055"/>
          <p:cNvSpPr/>
          <p:nvPr/>
        </p:nvSpPr>
        <p:spPr>
          <a:xfrm>
            <a:off x="8856002" y="4632757"/>
            <a:ext cx="0" cy="1122680"/>
          </a:xfrm>
          <a:custGeom>
            <a:avLst/>
            <a:gdLst/>
            <a:ahLst/>
            <a:cxnLst/>
            <a:rect l="l" t="t" r="r" b="b"/>
            <a:pathLst>
              <a:path h="1122679">
                <a:moveTo>
                  <a:pt x="0" y="0"/>
                </a:moveTo>
                <a:lnTo>
                  <a:pt x="0" y="112234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object 1056"/>
          <p:cNvSpPr/>
          <p:nvPr/>
        </p:nvSpPr>
        <p:spPr>
          <a:xfrm>
            <a:off x="8843302" y="460735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/>
          <p:nvPr/>
        </p:nvSpPr>
        <p:spPr>
          <a:xfrm>
            <a:off x="9430969" y="6626771"/>
            <a:ext cx="1700530" cy="0"/>
          </a:xfrm>
          <a:custGeom>
            <a:avLst/>
            <a:gdLst/>
            <a:ahLst/>
            <a:cxnLst/>
            <a:rect l="l" t="t" r="r" b="b"/>
            <a:pathLst>
              <a:path w="1700529">
                <a:moveTo>
                  <a:pt x="1700453" y="1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object 1058"/>
          <p:cNvSpPr/>
          <p:nvPr/>
        </p:nvSpPr>
        <p:spPr>
          <a:xfrm>
            <a:off x="11131422" y="661408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object 1059"/>
          <p:cNvSpPr/>
          <p:nvPr/>
        </p:nvSpPr>
        <p:spPr>
          <a:xfrm>
            <a:off x="9430969" y="7032536"/>
            <a:ext cx="872490" cy="0"/>
          </a:xfrm>
          <a:custGeom>
            <a:avLst/>
            <a:gdLst/>
            <a:ahLst/>
            <a:cxnLst/>
            <a:rect l="l" t="t" r="r" b="b"/>
            <a:pathLst>
              <a:path w="872490">
                <a:moveTo>
                  <a:pt x="872451" y="1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object 1060"/>
          <p:cNvSpPr/>
          <p:nvPr/>
        </p:nvSpPr>
        <p:spPr>
          <a:xfrm>
            <a:off x="10303421" y="701984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lnTo>
                  <a:pt x="19723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object 1061"/>
          <p:cNvSpPr/>
          <p:nvPr/>
        </p:nvSpPr>
        <p:spPr>
          <a:xfrm>
            <a:off x="13450442" y="4704689"/>
            <a:ext cx="0" cy="1022985"/>
          </a:xfrm>
          <a:custGeom>
            <a:avLst/>
            <a:gdLst/>
            <a:ahLst/>
            <a:cxnLst/>
            <a:rect l="l" t="t" r="r" b="b"/>
            <a:pathLst>
              <a:path h="1022985">
                <a:moveTo>
                  <a:pt x="0" y="10225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object 1062"/>
          <p:cNvSpPr/>
          <p:nvPr/>
        </p:nvSpPr>
        <p:spPr>
          <a:xfrm>
            <a:off x="13437742" y="572719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714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714" y="25400"/>
                </a:lnTo>
                <a:lnTo>
                  <a:pt x="12700" y="25400"/>
                </a:lnTo>
                <a:lnTo>
                  <a:pt x="19812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812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object 1063"/>
          <p:cNvSpPr txBox="1"/>
          <p:nvPr/>
        </p:nvSpPr>
        <p:spPr>
          <a:xfrm>
            <a:off x="8267306" y="1232938"/>
            <a:ext cx="4250690" cy="1530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30175">
              <a:lnSpc>
                <a:spcPct val="101899"/>
              </a:lnSpc>
            </a:pP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White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blood cells </a:t>
            </a: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(Leukocytes)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produced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marrow  housed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medullary cavity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long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fewer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counterparts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(around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700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times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less).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generally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 immune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fight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infection, destroying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harmful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bacteria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organisms.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480"/>
              </a:spcBef>
            </a:pP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Platelets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(thrombocytes)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fragments,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repair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damaged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release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chemical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promotes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clotting.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act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like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repair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gauze,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prevent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start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repair</a:t>
            </a:r>
            <a:r>
              <a:rPr sz="900" spc="10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process.</a:t>
            </a:r>
            <a:endParaRPr sz="900">
              <a:latin typeface="Arial"/>
              <a:cs typeface="Arial"/>
            </a:endParaRPr>
          </a:p>
          <a:p>
            <a:pPr marL="12700" marR="40005">
              <a:lnSpc>
                <a:spcPct val="101899"/>
              </a:lnSpc>
              <a:spcBef>
                <a:spcPts val="480"/>
              </a:spcBef>
            </a:pP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Plasma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water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solutes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(proteins,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nutrients,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gases,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hormones,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enzymes, vitamins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waste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products).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‘straw’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coloured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liquid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component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the</a:t>
            </a:r>
            <a:r>
              <a:rPr sz="9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64" name="object 1064"/>
          <p:cNvSpPr/>
          <p:nvPr/>
        </p:nvSpPr>
        <p:spPr>
          <a:xfrm>
            <a:off x="8283181" y="7843977"/>
            <a:ext cx="589280" cy="167640"/>
          </a:xfrm>
          <a:custGeom>
            <a:avLst/>
            <a:gdLst/>
            <a:ahLst/>
            <a:cxnLst/>
            <a:rect l="l" t="t" r="r" b="b"/>
            <a:pathLst>
              <a:path w="589279" h="167640">
                <a:moveTo>
                  <a:pt x="0" y="167652"/>
                </a:moveTo>
                <a:lnTo>
                  <a:pt x="588695" y="167652"/>
                </a:lnTo>
                <a:lnTo>
                  <a:pt x="588695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object 1065"/>
          <p:cNvSpPr/>
          <p:nvPr/>
        </p:nvSpPr>
        <p:spPr>
          <a:xfrm>
            <a:off x="8871877" y="7843977"/>
            <a:ext cx="1647189" cy="167640"/>
          </a:xfrm>
          <a:custGeom>
            <a:avLst/>
            <a:gdLst/>
            <a:ahLst/>
            <a:cxnLst/>
            <a:rect l="l" t="t" r="r" b="b"/>
            <a:pathLst>
              <a:path w="1647190" h="167640">
                <a:moveTo>
                  <a:pt x="0" y="167652"/>
                </a:moveTo>
                <a:lnTo>
                  <a:pt x="1647101" y="167652"/>
                </a:lnTo>
                <a:lnTo>
                  <a:pt x="1647101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object 1066"/>
          <p:cNvSpPr/>
          <p:nvPr/>
        </p:nvSpPr>
        <p:spPr>
          <a:xfrm>
            <a:off x="8280006" y="7843977"/>
            <a:ext cx="592455" cy="0"/>
          </a:xfrm>
          <a:custGeom>
            <a:avLst/>
            <a:gdLst/>
            <a:ahLst/>
            <a:cxnLst/>
            <a:rect l="l" t="t" r="r" b="b"/>
            <a:pathLst>
              <a:path w="592454">
                <a:moveTo>
                  <a:pt x="0" y="0"/>
                </a:moveTo>
                <a:lnTo>
                  <a:pt x="59187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object 1067"/>
          <p:cNvSpPr/>
          <p:nvPr/>
        </p:nvSpPr>
        <p:spPr>
          <a:xfrm>
            <a:off x="8283181" y="7847152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object 1068"/>
          <p:cNvSpPr/>
          <p:nvPr/>
        </p:nvSpPr>
        <p:spPr>
          <a:xfrm>
            <a:off x="8280006" y="8011630"/>
            <a:ext cx="592455" cy="0"/>
          </a:xfrm>
          <a:custGeom>
            <a:avLst/>
            <a:gdLst/>
            <a:ahLst/>
            <a:cxnLst/>
            <a:rect l="l" t="t" r="r" b="b"/>
            <a:pathLst>
              <a:path w="592454">
                <a:moveTo>
                  <a:pt x="0" y="0"/>
                </a:moveTo>
                <a:lnTo>
                  <a:pt x="59187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object 1069"/>
          <p:cNvSpPr/>
          <p:nvPr/>
        </p:nvSpPr>
        <p:spPr>
          <a:xfrm>
            <a:off x="8871877" y="7843977"/>
            <a:ext cx="1650364" cy="0"/>
          </a:xfrm>
          <a:custGeom>
            <a:avLst/>
            <a:gdLst/>
            <a:ahLst/>
            <a:cxnLst/>
            <a:rect l="l" t="t" r="r" b="b"/>
            <a:pathLst>
              <a:path w="1650365">
                <a:moveTo>
                  <a:pt x="0" y="0"/>
                </a:moveTo>
                <a:lnTo>
                  <a:pt x="165027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object 1070"/>
          <p:cNvSpPr/>
          <p:nvPr/>
        </p:nvSpPr>
        <p:spPr>
          <a:xfrm>
            <a:off x="8871877" y="7847152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object 1071"/>
          <p:cNvSpPr/>
          <p:nvPr/>
        </p:nvSpPr>
        <p:spPr>
          <a:xfrm>
            <a:off x="10518978" y="7847152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object 1072"/>
          <p:cNvSpPr/>
          <p:nvPr/>
        </p:nvSpPr>
        <p:spPr>
          <a:xfrm>
            <a:off x="8871877" y="8011630"/>
            <a:ext cx="1650364" cy="0"/>
          </a:xfrm>
          <a:custGeom>
            <a:avLst/>
            <a:gdLst/>
            <a:ahLst/>
            <a:cxnLst/>
            <a:rect l="l" t="t" r="r" b="b"/>
            <a:pathLst>
              <a:path w="1650365">
                <a:moveTo>
                  <a:pt x="0" y="0"/>
                </a:moveTo>
                <a:lnTo>
                  <a:pt x="165027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object 1073"/>
          <p:cNvSpPr txBox="1"/>
          <p:nvPr/>
        </p:nvSpPr>
        <p:spPr>
          <a:xfrm>
            <a:off x="8310078" y="7861425"/>
            <a:ext cx="51879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3.5</a:t>
            </a:r>
            <a:endParaRPr sz="800">
              <a:latin typeface="Arial"/>
              <a:cs typeface="Arial"/>
            </a:endParaRPr>
          </a:p>
        </p:txBody>
      </p:sp>
      <p:sp>
        <p:nvSpPr>
          <p:cNvPr id="1074" name="object 1074"/>
          <p:cNvSpPr txBox="1"/>
          <p:nvPr/>
        </p:nvSpPr>
        <p:spPr>
          <a:xfrm>
            <a:off x="8898779" y="7862533"/>
            <a:ext cx="146558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components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 blood</a:t>
            </a:r>
            <a:endParaRPr sz="800">
              <a:latin typeface="Arial"/>
              <a:cs typeface="Arial"/>
            </a:endParaRPr>
          </a:p>
        </p:txBody>
      </p:sp>
      <p:sp>
        <p:nvSpPr>
          <p:cNvPr id="1075" name="object 1075"/>
          <p:cNvSpPr/>
          <p:nvPr/>
        </p:nvSpPr>
        <p:spPr>
          <a:xfrm>
            <a:off x="14579981" y="3174187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31"/>
                </a:lnTo>
                <a:lnTo>
                  <a:pt x="0" y="0"/>
                </a:lnTo>
                <a:close/>
              </a:path>
            </a:pathLst>
          </a:custGeom>
          <a:solidFill>
            <a:srgbClr val="8B00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object 1076"/>
          <p:cNvSpPr/>
          <p:nvPr/>
        </p:nvSpPr>
        <p:spPr>
          <a:xfrm>
            <a:off x="13068045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object 1077"/>
          <p:cNvSpPr/>
          <p:nvPr/>
        </p:nvSpPr>
        <p:spPr>
          <a:xfrm>
            <a:off x="13068045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object 1078"/>
          <p:cNvSpPr/>
          <p:nvPr/>
        </p:nvSpPr>
        <p:spPr>
          <a:xfrm>
            <a:off x="13068045" y="1260005"/>
            <a:ext cx="1727961" cy="634441"/>
          </a:xfrm>
          <a:prstGeom prst="rect">
            <a:avLst/>
          </a:prstGeom>
          <a:blipFill>
            <a:blip r:embed="rId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object 1079"/>
          <p:cNvSpPr/>
          <p:nvPr/>
        </p:nvSpPr>
        <p:spPr>
          <a:xfrm>
            <a:off x="13068045" y="1894446"/>
            <a:ext cx="1713484" cy="79197"/>
          </a:xfrm>
          <a:prstGeom prst="rect">
            <a:avLst/>
          </a:prstGeom>
          <a:blipFill>
            <a:blip r:embed="rId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object 1080"/>
          <p:cNvSpPr/>
          <p:nvPr/>
        </p:nvSpPr>
        <p:spPr>
          <a:xfrm>
            <a:off x="13152882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object 1081"/>
          <p:cNvSpPr/>
          <p:nvPr/>
        </p:nvSpPr>
        <p:spPr>
          <a:xfrm>
            <a:off x="13400405" y="1690179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948" y="0"/>
                </a:moveTo>
                <a:lnTo>
                  <a:pt x="0" y="0"/>
                </a:lnTo>
                <a:lnTo>
                  <a:pt x="0" y="105676"/>
                </a:lnTo>
                <a:lnTo>
                  <a:pt x="91948" y="105676"/>
                </a:lnTo>
                <a:lnTo>
                  <a:pt x="91948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object 1082"/>
          <p:cNvSpPr/>
          <p:nvPr/>
        </p:nvSpPr>
        <p:spPr>
          <a:xfrm>
            <a:off x="13294740" y="1598358"/>
            <a:ext cx="303530" cy="92075"/>
          </a:xfrm>
          <a:custGeom>
            <a:avLst/>
            <a:gdLst/>
            <a:ahLst/>
            <a:cxnLst/>
            <a:rect l="l" t="t" r="r" b="b"/>
            <a:pathLst>
              <a:path w="303530" h="92075">
                <a:moveTo>
                  <a:pt x="303276" y="0"/>
                </a:moveTo>
                <a:lnTo>
                  <a:pt x="0" y="0"/>
                </a:lnTo>
                <a:lnTo>
                  <a:pt x="0" y="91821"/>
                </a:lnTo>
                <a:lnTo>
                  <a:pt x="303276" y="91821"/>
                </a:lnTo>
                <a:lnTo>
                  <a:pt x="303276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object 1083"/>
          <p:cNvSpPr/>
          <p:nvPr/>
        </p:nvSpPr>
        <p:spPr>
          <a:xfrm>
            <a:off x="13400405" y="1492694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948" y="0"/>
                </a:moveTo>
                <a:lnTo>
                  <a:pt x="0" y="0"/>
                </a:lnTo>
                <a:lnTo>
                  <a:pt x="0" y="105664"/>
                </a:lnTo>
                <a:lnTo>
                  <a:pt x="91948" y="105664"/>
                </a:lnTo>
                <a:lnTo>
                  <a:pt x="91948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object 1084"/>
          <p:cNvSpPr/>
          <p:nvPr/>
        </p:nvSpPr>
        <p:spPr>
          <a:xfrm>
            <a:off x="13068045" y="1973643"/>
            <a:ext cx="1727961" cy="1417243"/>
          </a:xfrm>
          <a:prstGeom prst="rect">
            <a:avLst/>
          </a:prstGeom>
          <a:blipFill>
            <a:blip r:embed="rId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object 1085"/>
          <p:cNvSpPr/>
          <p:nvPr/>
        </p:nvSpPr>
        <p:spPr>
          <a:xfrm>
            <a:off x="14781530" y="1877225"/>
            <a:ext cx="14477" cy="1722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object 1086"/>
          <p:cNvSpPr/>
          <p:nvPr/>
        </p:nvSpPr>
        <p:spPr>
          <a:xfrm>
            <a:off x="14710537" y="1894446"/>
            <a:ext cx="85471" cy="79197"/>
          </a:xfrm>
          <a:prstGeom prst="rect">
            <a:avLst/>
          </a:prstGeom>
          <a:blipFill>
            <a:blip r:embed="rId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object 1087"/>
          <p:cNvSpPr txBox="1"/>
          <p:nvPr/>
        </p:nvSpPr>
        <p:spPr>
          <a:xfrm>
            <a:off x="13847317" y="1478710"/>
            <a:ext cx="699770" cy="473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75" dirty="0">
                <a:solidFill>
                  <a:srgbClr val="F598B1"/>
                </a:solidFill>
                <a:latin typeface="Arial"/>
                <a:cs typeface="Arial"/>
              </a:rPr>
              <a:t>H</a:t>
            </a:r>
            <a:r>
              <a:rPr sz="2000" spc="-600" dirty="0">
                <a:solidFill>
                  <a:srgbClr val="F598B1"/>
                </a:solidFill>
                <a:latin typeface="Arial"/>
                <a:cs typeface="Arial"/>
              </a:rPr>
              <a:t>E</a:t>
            </a:r>
            <a:r>
              <a:rPr sz="2000" spc="-440" dirty="0">
                <a:solidFill>
                  <a:srgbClr val="F598B1"/>
                </a:solidFill>
                <a:latin typeface="Arial"/>
                <a:cs typeface="Arial"/>
              </a:rPr>
              <a:t>L</a:t>
            </a:r>
            <a:r>
              <a:rPr sz="2000" spc="-525" dirty="0">
                <a:solidFill>
                  <a:srgbClr val="F598B1"/>
                </a:solidFill>
                <a:latin typeface="Arial"/>
                <a:cs typeface="Arial"/>
              </a:rPr>
              <a:t>P</a:t>
            </a:r>
            <a:r>
              <a:rPr sz="2000" spc="-560" dirty="0">
                <a:solidFill>
                  <a:srgbClr val="F598B1"/>
                </a:solidFill>
                <a:latin typeface="Arial"/>
                <a:cs typeface="Arial"/>
              </a:rPr>
              <a:t>F</a:t>
            </a:r>
            <a:r>
              <a:rPr sz="2000" spc="-590" dirty="0">
                <a:solidFill>
                  <a:srgbClr val="F598B1"/>
                </a:solidFill>
                <a:latin typeface="Arial"/>
                <a:cs typeface="Arial"/>
              </a:rPr>
              <a:t>U</a:t>
            </a:r>
            <a:r>
              <a:rPr sz="2000" spc="-290" dirty="0">
                <a:solidFill>
                  <a:srgbClr val="F598B1"/>
                </a:solidFill>
                <a:latin typeface="Arial"/>
                <a:cs typeface="Arial"/>
              </a:rPr>
              <a:t>L  </a:t>
            </a:r>
            <a:r>
              <a:rPr sz="2000" spc="-450" dirty="0">
                <a:solidFill>
                  <a:srgbClr val="F598B1"/>
                </a:solidFill>
                <a:latin typeface="Arial"/>
                <a:cs typeface="Arial"/>
              </a:rPr>
              <a:t>HINT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1088" name="object 1088"/>
          <p:cNvSpPr txBox="1"/>
          <p:nvPr/>
        </p:nvSpPr>
        <p:spPr>
          <a:xfrm>
            <a:off x="13253338" y="2083146"/>
            <a:ext cx="1105535" cy="430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makes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up about 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7%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your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weight,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55% of this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plasma</a:t>
            </a:r>
            <a:endParaRPr sz="800">
              <a:latin typeface="Arial"/>
              <a:cs typeface="Arial"/>
            </a:endParaRPr>
          </a:p>
        </p:txBody>
      </p:sp>
      <p:sp>
        <p:nvSpPr>
          <p:cNvPr id="1089" name="object 1089"/>
          <p:cNvSpPr/>
          <p:nvPr/>
        </p:nvSpPr>
        <p:spPr>
          <a:xfrm>
            <a:off x="12624803" y="7567409"/>
            <a:ext cx="1850148" cy="2514231"/>
          </a:xfrm>
          <a:prstGeom prst="rect">
            <a:avLst/>
          </a:prstGeom>
          <a:blipFill>
            <a:blip r:embed="rId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object 1090"/>
          <p:cNvSpPr/>
          <p:nvPr/>
        </p:nvSpPr>
        <p:spPr>
          <a:xfrm>
            <a:off x="12624803" y="7560398"/>
            <a:ext cx="634377" cy="458241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object 1091"/>
          <p:cNvSpPr/>
          <p:nvPr/>
        </p:nvSpPr>
        <p:spPr>
          <a:xfrm>
            <a:off x="12624803" y="7616659"/>
            <a:ext cx="292239" cy="149212"/>
          </a:xfrm>
          <a:prstGeom prst="rect">
            <a:avLst/>
          </a:prstGeom>
          <a:blipFill>
            <a:blip r:embed="rId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object 1092"/>
          <p:cNvSpPr/>
          <p:nvPr/>
        </p:nvSpPr>
        <p:spPr>
          <a:xfrm>
            <a:off x="12917043" y="7470788"/>
            <a:ext cx="325627" cy="359511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object 1093"/>
          <p:cNvSpPr/>
          <p:nvPr/>
        </p:nvSpPr>
        <p:spPr>
          <a:xfrm>
            <a:off x="12624803" y="7432929"/>
            <a:ext cx="406793" cy="307759"/>
          </a:xfrm>
          <a:prstGeom prst="rect">
            <a:avLst/>
          </a:prstGeom>
          <a:blipFill>
            <a:blip r:embed="rId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object 1094"/>
          <p:cNvSpPr/>
          <p:nvPr/>
        </p:nvSpPr>
        <p:spPr>
          <a:xfrm>
            <a:off x="13242670" y="7481290"/>
            <a:ext cx="1232280" cy="602170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object 1095"/>
          <p:cNvSpPr/>
          <p:nvPr/>
        </p:nvSpPr>
        <p:spPr>
          <a:xfrm>
            <a:off x="12942443" y="7432929"/>
            <a:ext cx="333755" cy="127469"/>
          </a:xfrm>
          <a:prstGeom prst="rect">
            <a:avLst/>
          </a:prstGeom>
          <a:blipFill>
            <a:blip r:embed="rId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object 1096"/>
          <p:cNvSpPr/>
          <p:nvPr/>
        </p:nvSpPr>
        <p:spPr>
          <a:xfrm>
            <a:off x="14472285" y="7545984"/>
            <a:ext cx="2667" cy="7302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object 1097"/>
          <p:cNvSpPr/>
          <p:nvPr/>
        </p:nvSpPr>
        <p:spPr>
          <a:xfrm>
            <a:off x="13162280" y="7432929"/>
            <a:ext cx="1310004" cy="489369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object 1098"/>
          <p:cNvSpPr/>
          <p:nvPr/>
        </p:nvSpPr>
        <p:spPr>
          <a:xfrm>
            <a:off x="14191361" y="7432929"/>
            <a:ext cx="283590" cy="119240"/>
          </a:xfrm>
          <a:prstGeom prst="rect">
            <a:avLst/>
          </a:prstGeom>
          <a:blipFill>
            <a:blip r:embed="rId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object 1099"/>
          <p:cNvSpPr/>
          <p:nvPr/>
        </p:nvSpPr>
        <p:spPr>
          <a:xfrm>
            <a:off x="12702823" y="7441352"/>
            <a:ext cx="1696689" cy="2498721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object 1100"/>
          <p:cNvSpPr/>
          <p:nvPr/>
        </p:nvSpPr>
        <p:spPr>
          <a:xfrm>
            <a:off x="12796747" y="7542665"/>
            <a:ext cx="1532408" cy="2208191"/>
          </a:xfrm>
          <a:prstGeom prst="rect">
            <a:avLst/>
          </a:prstGeom>
          <a:blipFill>
            <a:blip r:embed="rId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object 1101"/>
          <p:cNvSpPr/>
          <p:nvPr/>
        </p:nvSpPr>
        <p:spPr>
          <a:xfrm>
            <a:off x="13963471" y="7572047"/>
            <a:ext cx="436550" cy="597634"/>
          </a:xfrm>
          <a:prstGeom prst="rect">
            <a:avLst/>
          </a:prstGeom>
          <a:blipFill>
            <a:blip r:embed="rId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object 1102"/>
          <p:cNvSpPr/>
          <p:nvPr/>
        </p:nvSpPr>
        <p:spPr>
          <a:xfrm>
            <a:off x="13202792" y="7703985"/>
            <a:ext cx="535813" cy="343954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object 1103"/>
          <p:cNvSpPr/>
          <p:nvPr/>
        </p:nvSpPr>
        <p:spPr>
          <a:xfrm>
            <a:off x="13163931" y="8012303"/>
            <a:ext cx="504698" cy="345122"/>
          </a:xfrm>
          <a:prstGeom prst="rect">
            <a:avLst/>
          </a:prstGeom>
          <a:blipFill>
            <a:blip r:embed="rId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object 1104"/>
          <p:cNvSpPr/>
          <p:nvPr/>
        </p:nvSpPr>
        <p:spPr>
          <a:xfrm>
            <a:off x="13113512" y="8325091"/>
            <a:ext cx="551668" cy="364286"/>
          </a:xfrm>
          <a:prstGeom prst="rect">
            <a:avLst/>
          </a:prstGeom>
          <a:blipFill>
            <a:blip r:embed="rId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object 1105"/>
          <p:cNvSpPr/>
          <p:nvPr/>
        </p:nvSpPr>
        <p:spPr>
          <a:xfrm>
            <a:off x="13036931" y="8647163"/>
            <a:ext cx="642874" cy="371792"/>
          </a:xfrm>
          <a:prstGeom prst="rect">
            <a:avLst/>
          </a:prstGeom>
          <a:blipFill>
            <a:blip r:embed="rId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object 1106"/>
          <p:cNvSpPr txBox="1"/>
          <p:nvPr/>
        </p:nvSpPr>
        <p:spPr>
          <a:xfrm rot="600000">
            <a:off x="12962156" y="9127226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63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2770"/>
            <a:ext cx="120523" cy="816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57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508" y="10385247"/>
            <a:ext cx="122643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6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80770" y="438380"/>
            <a:ext cx="11322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8859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670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1033391" y="6875374"/>
            <a:ext cx="395605" cy="2115820"/>
          </a:xfrm>
          <a:custGeom>
            <a:avLst/>
            <a:gdLst/>
            <a:ahLst/>
            <a:cxnLst/>
            <a:rect l="l" t="t" r="r" b="b"/>
            <a:pathLst>
              <a:path w="395604" h="2115820">
                <a:moveTo>
                  <a:pt x="378277" y="702449"/>
                </a:moveTo>
                <a:lnTo>
                  <a:pt x="374256" y="702449"/>
                </a:lnTo>
                <a:lnTo>
                  <a:pt x="370967" y="710996"/>
                </a:lnTo>
                <a:lnTo>
                  <a:pt x="380303" y="793702"/>
                </a:lnTo>
                <a:lnTo>
                  <a:pt x="385013" y="861584"/>
                </a:lnTo>
                <a:lnTo>
                  <a:pt x="386350" y="905619"/>
                </a:lnTo>
                <a:lnTo>
                  <a:pt x="386449" y="937465"/>
                </a:lnTo>
                <a:lnTo>
                  <a:pt x="386339" y="946988"/>
                </a:lnTo>
                <a:lnTo>
                  <a:pt x="386041" y="955865"/>
                </a:lnTo>
                <a:lnTo>
                  <a:pt x="385119" y="1028984"/>
                </a:lnTo>
                <a:lnTo>
                  <a:pt x="382410" y="1099531"/>
                </a:lnTo>
                <a:lnTo>
                  <a:pt x="378006" y="1167547"/>
                </a:lnTo>
                <a:lnTo>
                  <a:pt x="371995" y="1233069"/>
                </a:lnTo>
                <a:lnTo>
                  <a:pt x="364467" y="1296140"/>
                </a:lnTo>
                <a:lnTo>
                  <a:pt x="355512" y="1356797"/>
                </a:lnTo>
                <a:lnTo>
                  <a:pt x="345220" y="1415082"/>
                </a:lnTo>
                <a:lnTo>
                  <a:pt x="333680" y="1471033"/>
                </a:lnTo>
                <a:lnTo>
                  <a:pt x="320982" y="1524692"/>
                </a:lnTo>
                <a:lnTo>
                  <a:pt x="307216" y="1576097"/>
                </a:lnTo>
                <a:lnTo>
                  <a:pt x="292471" y="1625288"/>
                </a:lnTo>
                <a:lnTo>
                  <a:pt x="276837" y="1672305"/>
                </a:lnTo>
                <a:lnTo>
                  <a:pt x="260403" y="1717189"/>
                </a:lnTo>
                <a:lnTo>
                  <a:pt x="243259" y="1759978"/>
                </a:lnTo>
                <a:lnTo>
                  <a:pt x="225496" y="1800713"/>
                </a:lnTo>
                <a:lnTo>
                  <a:pt x="207116" y="1839601"/>
                </a:lnTo>
                <a:lnTo>
                  <a:pt x="188467" y="1876179"/>
                </a:lnTo>
                <a:lnTo>
                  <a:pt x="169380" y="1910990"/>
                </a:lnTo>
                <a:lnTo>
                  <a:pt x="150033" y="1943905"/>
                </a:lnTo>
                <a:lnTo>
                  <a:pt x="110912" y="2004210"/>
                </a:lnTo>
                <a:lnTo>
                  <a:pt x="71821" y="2057413"/>
                </a:lnTo>
                <a:lnTo>
                  <a:pt x="33477" y="2103831"/>
                </a:lnTo>
                <a:lnTo>
                  <a:pt x="33502" y="2115388"/>
                </a:lnTo>
                <a:lnTo>
                  <a:pt x="76358" y="2064272"/>
                </a:lnTo>
                <a:lnTo>
                  <a:pt x="120205" y="2004707"/>
                </a:lnTo>
                <a:lnTo>
                  <a:pt x="157547" y="1947016"/>
                </a:lnTo>
                <a:lnTo>
                  <a:pt x="194259" y="1882610"/>
                </a:lnTo>
                <a:lnTo>
                  <a:pt x="212185" y="1847804"/>
                </a:lnTo>
                <a:lnTo>
                  <a:pt x="229723" y="1811217"/>
                </a:lnTo>
                <a:lnTo>
                  <a:pt x="246795" y="1772816"/>
                </a:lnTo>
                <a:lnTo>
                  <a:pt x="263364" y="1732458"/>
                </a:lnTo>
                <a:lnTo>
                  <a:pt x="279232" y="1690435"/>
                </a:lnTo>
                <a:lnTo>
                  <a:pt x="294444" y="1646387"/>
                </a:lnTo>
                <a:lnTo>
                  <a:pt x="308881" y="1600388"/>
                </a:lnTo>
                <a:lnTo>
                  <a:pt x="322467" y="1552406"/>
                </a:lnTo>
                <a:lnTo>
                  <a:pt x="335125" y="1502406"/>
                </a:lnTo>
                <a:lnTo>
                  <a:pt x="346778" y="1450353"/>
                </a:lnTo>
                <a:lnTo>
                  <a:pt x="357348" y="1396215"/>
                </a:lnTo>
                <a:lnTo>
                  <a:pt x="366759" y="1339957"/>
                </a:lnTo>
                <a:lnTo>
                  <a:pt x="374934" y="1281545"/>
                </a:lnTo>
                <a:lnTo>
                  <a:pt x="381795" y="1220945"/>
                </a:lnTo>
                <a:lnTo>
                  <a:pt x="387265" y="1158124"/>
                </a:lnTo>
                <a:lnTo>
                  <a:pt x="391268" y="1093048"/>
                </a:lnTo>
                <a:lnTo>
                  <a:pt x="393727" y="1025682"/>
                </a:lnTo>
                <a:lnTo>
                  <a:pt x="394569" y="955865"/>
                </a:lnTo>
                <a:lnTo>
                  <a:pt x="394687" y="953206"/>
                </a:lnTo>
                <a:lnTo>
                  <a:pt x="394884" y="946988"/>
                </a:lnTo>
                <a:lnTo>
                  <a:pt x="395067" y="937465"/>
                </a:lnTo>
                <a:lnTo>
                  <a:pt x="394982" y="905619"/>
                </a:lnTo>
                <a:lnTo>
                  <a:pt x="393211" y="855136"/>
                </a:lnTo>
                <a:lnTo>
                  <a:pt x="388490" y="789820"/>
                </a:lnTo>
                <a:lnTo>
                  <a:pt x="379532" y="710996"/>
                </a:lnTo>
                <a:lnTo>
                  <a:pt x="378277" y="702449"/>
                </a:lnTo>
                <a:close/>
              </a:path>
              <a:path w="395604" h="2115820">
                <a:moveTo>
                  <a:pt x="15189" y="89738"/>
                </a:moveTo>
                <a:lnTo>
                  <a:pt x="13106" y="91046"/>
                </a:lnTo>
                <a:lnTo>
                  <a:pt x="16870" y="95814"/>
                </a:lnTo>
                <a:lnTo>
                  <a:pt x="23607" y="104863"/>
                </a:lnTo>
                <a:lnTo>
                  <a:pt x="58032" y="158177"/>
                </a:lnTo>
                <a:lnTo>
                  <a:pt x="89193" y="216018"/>
                </a:lnTo>
                <a:lnTo>
                  <a:pt x="106148" y="251775"/>
                </a:lnTo>
                <a:lnTo>
                  <a:pt x="123533" y="292154"/>
                </a:lnTo>
                <a:lnTo>
                  <a:pt x="140988" y="337205"/>
                </a:lnTo>
                <a:lnTo>
                  <a:pt x="158147" y="386978"/>
                </a:lnTo>
                <a:lnTo>
                  <a:pt x="174648" y="441519"/>
                </a:lnTo>
                <a:lnTo>
                  <a:pt x="190128" y="500880"/>
                </a:lnTo>
                <a:lnTo>
                  <a:pt x="204224" y="565109"/>
                </a:lnTo>
                <a:lnTo>
                  <a:pt x="216572" y="634254"/>
                </a:lnTo>
                <a:lnTo>
                  <a:pt x="226809" y="708365"/>
                </a:lnTo>
                <a:lnTo>
                  <a:pt x="234572" y="787491"/>
                </a:lnTo>
                <a:lnTo>
                  <a:pt x="239498" y="871681"/>
                </a:lnTo>
                <a:lnTo>
                  <a:pt x="241223" y="960983"/>
                </a:lnTo>
                <a:lnTo>
                  <a:pt x="240412" y="1024737"/>
                </a:lnTo>
                <a:lnTo>
                  <a:pt x="238001" y="1086940"/>
                </a:lnTo>
                <a:lnTo>
                  <a:pt x="234071" y="1147221"/>
                </a:lnTo>
                <a:lnTo>
                  <a:pt x="228746" y="1205195"/>
                </a:lnTo>
                <a:lnTo>
                  <a:pt x="222002" y="1261765"/>
                </a:lnTo>
                <a:lnTo>
                  <a:pt x="213941" y="1316555"/>
                </a:lnTo>
                <a:lnTo>
                  <a:pt x="204630" y="1369568"/>
                </a:lnTo>
                <a:lnTo>
                  <a:pt x="194134" y="1420811"/>
                </a:lnTo>
                <a:lnTo>
                  <a:pt x="182520" y="1470290"/>
                </a:lnTo>
                <a:lnTo>
                  <a:pt x="169856" y="1518010"/>
                </a:lnTo>
                <a:lnTo>
                  <a:pt x="156206" y="1563977"/>
                </a:lnTo>
                <a:lnTo>
                  <a:pt x="141638" y="1608196"/>
                </a:lnTo>
                <a:lnTo>
                  <a:pt x="126218" y="1650674"/>
                </a:lnTo>
                <a:lnTo>
                  <a:pt x="110012" y="1691416"/>
                </a:lnTo>
                <a:lnTo>
                  <a:pt x="93087" y="1730427"/>
                </a:lnTo>
                <a:lnTo>
                  <a:pt x="75509" y="1767714"/>
                </a:lnTo>
                <a:lnTo>
                  <a:pt x="57345" y="1803282"/>
                </a:lnTo>
                <a:lnTo>
                  <a:pt x="38661" y="1837137"/>
                </a:lnTo>
                <a:lnTo>
                  <a:pt x="0" y="1899729"/>
                </a:lnTo>
                <a:lnTo>
                  <a:pt x="901" y="1902485"/>
                </a:lnTo>
                <a:lnTo>
                  <a:pt x="39835" y="1839433"/>
                </a:lnTo>
                <a:lnTo>
                  <a:pt x="58505" y="1805601"/>
                </a:lnTo>
                <a:lnTo>
                  <a:pt x="76742" y="1769889"/>
                </a:lnTo>
                <a:lnTo>
                  <a:pt x="94385" y="1732458"/>
                </a:lnTo>
                <a:lnTo>
                  <a:pt x="111370" y="1693304"/>
                </a:lnTo>
                <a:lnTo>
                  <a:pt x="127629" y="1652420"/>
                </a:lnTo>
                <a:lnTo>
                  <a:pt x="143097" y="1609801"/>
                </a:lnTo>
                <a:lnTo>
                  <a:pt x="157708" y="1565441"/>
                </a:lnTo>
                <a:lnTo>
                  <a:pt x="171396" y="1519335"/>
                </a:lnTo>
                <a:lnTo>
                  <a:pt x="184093" y="1471477"/>
                </a:lnTo>
                <a:lnTo>
                  <a:pt x="195735" y="1421862"/>
                </a:lnTo>
                <a:lnTo>
                  <a:pt x="206255" y="1370483"/>
                </a:lnTo>
                <a:lnTo>
                  <a:pt x="215587" y="1317335"/>
                </a:lnTo>
                <a:lnTo>
                  <a:pt x="223665" y="1262412"/>
                </a:lnTo>
                <a:lnTo>
                  <a:pt x="230422" y="1205709"/>
                </a:lnTo>
                <a:lnTo>
                  <a:pt x="235818" y="1146837"/>
                </a:lnTo>
                <a:lnTo>
                  <a:pt x="239721" y="1086686"/>
                </a:lnTo>
                <a:lnTo>
                  <a:pt x="242112" y="1024737"/>
                </a:lnTo>
                <a:lnTo>
                  <a:pt x="242925" y="960983"/>
                </a:lnTo>
                <a:lnTo>
                  <a:pt x="241288" y="873783"/>
                </a:lnTo>
                <a:lnTo>
                  <a:pt x="236599" y="791430"/>
                </a:lnTo>
                <a:lnTo>
                  <a:pt x="229194" y="713880"/>
                </a:lnTo>
                <a:lnTo>
                  <a:pt x="219409" y="641088"/>
                </a:lnTo>
                <a:lnTo>
                  <a:pt x="207549" y="572871"/>
                </a:lnTo>
                <a:lnTo>
                  <a:pt x="194040" y="509599"/>
                </a:lnTo>
                <a:lnTo>
                  <a:pt x="179127" y="450813"/>
                </a:lnTo>
                <a:lnTo>
                  <a:pt x="163177" y="396606"/>
                </a:lnTo>
                <a:lnTo>
                  <a:pt x="146524" y="346933"/>
                </a:lnTo>
                <a:lnTo>
                  <a:pt x="129504" y="301749"/>
                </a:lnTo>
                <a:lnTo>
                  <a:pt x="112453" y="261011"/>
                </a:lnTo>
                <a:lnTo>
                  <a:pt x="95707" y="224672"/>
                </a:lnTo>
                <a:lnTo>
                  <a:pt x="64468" y="165015"/>
                </a:lnTo>
                <a:lnTo>
                  <a:pt x="38474" y="122421"/>
                </a:lnTo>
                <a:lnTo>
                  <a:pt x="20409" y="96531"/>
                </a:lnTo>
                <a:lnTo>
                  <a:pt x="15189" y="89738"/>
                </a:lnTo>
                <a:close/>
              </a:path>
              <a:path w="395604" h="2115820">
                <a:moveTo>
                  <a:pt x="134708" y="0"/>
                </a:moveTo>
                <a:lnTo>
                  <a:pt x="132664" y="1841"/>
                </a:lnTo>
                <a:lnTo>
                  <a:pt x="128574" y="5448"/>
                </a:lnTo>
                <a:lnTo>
                  <a:pt x="158062" y="57323"/>
                </a:lnTo>
                <a:lnTo>
                  <a:pt x="185227" y="109013"/>
                </a:lnTo>
                <a:lnTo>
                  <a:pt x="210165" y="160388"/>
                </a:lnTo>
                <a:lnTo>
                  <a:pt x="232968" y="211314"/>
                </a:lnTo>
                <a:lnTo>
                  <a:pt x="253733" y="261660"/>
                </a:lnTo>
                <a:lnTo>
                  <a:pt x="272553" y="311294"/>
                </a:lnTo>
                <a:lnTo>
                  <a:pt x="289522" y="360083"/>
                </a:lnTo>
                <a:lnTo>
                  <a:pt x="304737" y="407895"/>
                </a:lnTo>
                <a:lnTo>
                  <a:pt x="318289" y="454597"/>
                </a:lnTo>
                <a:lnTo>
                  <a:pt x="330276" y="500059"/>
                </a:lnTo>
                <a:lnTo>
                  <a:pt x="340790" y="544148"/>
                </a:lnTo>
                <a:lnTo>
                  <a:pt x="349926" y="586731"/>
                </a:lnTo>
                <a:lnTo>
                  <a:pt x="357779" y="627676"/>
                </a:lnTo>
                <a:lnTo>
                  <a:pt x="364444" y="666852"/>
                </a:lnTo>
                <a:lnTo>
                  <a:pt x="370014" y="704126"/>
                </a:lnTo>
                <a:lnTo>
                  <a:pt x="374256" y="702449"/>
                </a:lnTo>
                <a:lnTo>
                  <a:pt x="378277" y="702449"/>
                </a:lnTo>
                <a:lnTo>
                  <a:pt x="373185" y="667779"/>
                </a:lnTo>
                <a:lnTo>
                  <a:pt x="365274" y="621537"/>
                </a:lnTo>
                <a:lnTo>
                  <a:pt x="355701" y="572871"/>
                </a:lnTo>
                <a:lnTo>
                  <a:pt x="344313" y="521996"/>
                </a:lnTo>
                <a:lnTo>
                  <a:pt x="330956" y="469124"/>
                </a:lnTo>
                <a:lnTo>
                  <a:pt x="315474" y="414472"/>
                </a:lnTo>
                <a:lnTo>
                  <a:pt x="297716" y="358251"/>
                </a:lnTo>
                <a:lnTo>
                  <a:pt x="277525" y="300678"/>
                </a:lnTo>
                <a:lnTo>
                  <a:pt x="254750" y="241964"/>
                </a:lnTo>
                <a:lnTo>
                  <a:pt x="229234" y="182326"/>
                </a:lnTo>
                <a:lnTo>
                  <a:pt x="200824" y="121976"/>
                </a:lnTo>
                <a:lnTo>
                  <a:pt x="169367" y="61129"/>
                </a:lnTo>
                <a:lnTo>
                  <a:pt x="134708" y="0"/>
                </a:lnTo>
                <a:close/>
              </a:path>
            </a:pathLst>
          </a:custGeom>
          <a:solidFill>
            <a:srgbClr val="C6837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037354" y="6883311"/>
            <a:ext cx="381000" cy="2092325"/>
          </a:xfrm>
          <a:custGeom>
            <a:avLst/>
            <a:gdLst/>
            <a:ahLst/>
            <a:cxnLst/>
            <a:rect l="l" t="t" r="r" b="b"/>
            <a:pathLst>
              <a:path w="381000" h="2092325">
                <a:moveTo>
                  <a:pt x="229083" y="1770646"/>
                </a:moveTo>
                <a:lnTo>
                  <a:pt x="141325" y="1770646"/>
                </a:lnTo>
                <a:lnTo>
                  <a:pt x="134899" y="1799514"/>
                </a:lnTo>
                <a:lnTo>
                  <a:pt x="126820" y="1828234"/>
                </a:lnTo>
                <a:lnTo>
                  <a:pt x="106248" y="1884946"/>
                </a:lnTo>
                <a:lnTo>
                  <a:pt x="81517" y="1939128"/>
                </a:lnTo>
                <a:lnTo>
                  <a:pt x="53860" y="1991613"/>
                </a:lnTo>
                <a:lnTo>
                  <a:pt x="84696" y="2002167"/>
                </a:lnTo>
                <a:lnTo>
                  <a:pt x="70180" y="2010032"/>
                </a:lnTo>
                <a:lnTo>
                  <a:pt x="55540" y="2017709"/>
                </a:lnTo>
                <a:lnTo>
                  <a:pt x="40790" y="2025209"/>
                </a:lnTo>
                <a:lnTo>
                  <a:pt x="25946" y="2032546"/>
                </a:lnTo>
                <a:lnTo>
                  <a:pt x="27310" y="2047301"/>
                </a:lnTo>
                <a:lnTo>
                  <a:pt x="28354" y="2062149"/>
                </a:lnTo>
                <a:lnTo>
                  <a:pt x="29076" y="2077083"/>
                </a:lnTo>
                <a:lnTo>
                  <a:pt x="29476" y="2092096"/>
                </a:lnTo>
                <a:lnTo>
                  <a:pt x="48735" y="2069417"/>
                </a:lnTo>
                <a:lnTo>
                  <a:pt x="88000" y="2018896"/>
                </a:lnTo>
                <a:lnTo>
                  <a:pt x="126375" y="1963178"/>
                </a:lnTo>
                <a:lnTo>
                  <a:pt x="163182" y="1902651"/>
                </a:lnTo>
                <a:lnTo>
                  <a:pt x="199078" y="1835293"/>
                </a:lnTo>
                <a:lnTo>
                  <a:pt x="216493" y="1798966"/>
                </a:lnTo>
                <a:lnTo>
                  <a:pt x="229083" y="1770646"/>
                </a:lnTo>
                <a:close/>
              </a:path>
              <a:path w="381000" h="2092325">
                <a:moveTo>
                  <a:pt x="123571" y="0"/>
                </a:moveTo>
                <a:lnTo>
                  <a:pt x="108507" y="12869"/>
                </a:lnTo>
                <a:lnTo>
                  <a:pt x="84910" y="32127"/>
                </a:lnTo>
                <a:lnTo>
                  <a:pt x="54710" y="55353"/>
                </a:lnTo>
                <a:lnTo>
                  <a:pt x="19837" y="80124"/>
                </a:lnTo>
                <a:lnTo>
                  <a:pt x="25806" y="88011"/>
                </a:lnTo>
                <a:lnTo>
                  <a:pt x="57369" y="135772"/>
                </a:lnTo>
                <a:lnTo>
                  <a:pt x="86576" y="188118"/>
                </a:lnTo>
                <a:lnTo>
                  <a:pt x="119313" y="257266"/>
                </a:lnTo>
                <a:lnTo>
                  <a:pt x="136202" y="298245"/>
                </a:lnTo>
                <a:lnTo>
                  <a:pt x="153008" y="343553"/>
                </a:lnTo>
                <a:lnTo>
                  <a:pt x="169410" y="393230"/>
                </a:lnTo>
                <a:lnTo>
                  <a:pt x="185087" y="447319"/>
                </a:lnTo>
                <a:lnTo>
                  <a:pt x="199717" y="505862"/>
                </a:lnTo>
                <a:lnTo>
                  <a:pt x="212978" y="568903"/>
                </a:lnTo>
                <a:lnTo>
                  <a:pt x="224549" y="636483"/>
                </a:lnTo>
                <a:lnTo>
                  <a:pt x="234108" y="708645"/>
                </a:lnTo>
                <a:lnTo>
                  <a:pt x="241333" y="785431"/>
                </a:lnTo>
                <a:lnTo>
                  <a:pt x="245904" y="866884"/>
                </a:lnTo>
                <a:lnTo>
                  <a:pt x="247497" y="953046"/>
                </a:lnTo>
                <a:lnTo>
                  <a:pt x="246659" y="1017789"/>
                </a:lnTo>
                <a:lnTo>
                  <a:pt x="244196" y="1080690"/>
                </a:lnTo>
                <a:lnTo>
                  <a:pt x="240179" y="1141754"/>
                </a:lnTo>
                <a:lnTo>
                  <a:pt x="234674" y="1200985"/>
                </a:lnTo>
                <a:lnTo>
                  <a:pt x="227749" y="1258391"/>
                </a:lnTo>
                <a:lnTo>
                  <a:pt x="219474" y="1313977"/>
                </a:lnTo>
                <a:lnTo>
                  <a:pt x="209917" y="1367748"/>
                </a:lnTo>
                <a:lnTo>
                  <a:pt x="199145" y="1419710"/>
                </a:lnTo>
                <a:lnTo>
                  <a:pt x="187227" y="1469870"/>
                </a:lnTo>
                <a:lnTo>
                  <a:pt x="174231" y="1518232"/>
                </a:lnTo>
                <a:lnTo>
                  <a:pt x="160225" y="1564803"/>
                </a:lnTo>
                <a:lnTo>
                  <a:pt x="145278" y="1609588"/>
                </a:lnTo>
                <a:lnTo>
                  <a:pt x="129458" y="1652592"/>
                </a:lnTo>
                <a:lnTo>
                  <a:pt x="112833" y="1693823"/>
                </a:lnTo>
                <a:lnTo>
                  <a:pt x="95471" y="1733284"/>
                </a:lnTo>
                <a:lnTo>
                  <a:pt x="77441" y="1770983"/>
                </a:lnTo>
                <a:lnTo>
                  <a:pt x="58810" y="1806924"/>
                </a:lnTo>
                <a:lnTo>
                  <a:pt x="39648" y="1841114"/>
                </a:lnTo>
                <a:lnTo>
                  <a:pt x="0" y="1904263"/>
                </a:lnTo>
                <a:lnTo>
                  <a:pt x="3416" y="1915800"/>
                </a:lnTo>
                <a:lnTo>
                  <a:pt x="6634" y="1927421"/>
                </a:lnTo>
                <a:lnTo>
                  <a:pt x="9649" y="1939128"/>
                </a:lnTo>
                <a:lnTo>
                  <a:pt x="12458" y="1950923"/>
                </a:lnTo>
                <a:lnTo>
                  <a:pt x="29539" y="1932656"/>
                </a:lnTo>
                <a:lnTo>
                  <a:pt x="61914" y="1895057"/>
                </a:lnTo>
                <a:lnTo>
                  <a:pt x="95419" y="1850199"/>
                </a:lnTo>
                <a:lnTo>
                  <a:pt x="127644" y="1797616"/>
                </a:lnTo>
                <a:lnTo>
                  <a:pt x="141325" y="1770646"/>
                </a:lnTo>
                <a:lnTo>
                  <a:pt x="229083" y="1770646"/>
                </a:lnTo>
                <a:lnTo>
                  <a:pt x="249869" y="1720844"/>
                </a:lnTo>
                <a:lnTo>
                  <a:pt x="265676" y="1678979"/>
                </a:lnTo>
                <a:lnTo>
                  <a:pt x="280794" y="1635200"/>
                </a:lnTo>
                <a:lnTo>
                  <a:pt x="295146" y="1589471"/>
                </a:lnTo>
                <a:lnTo>
                  <a:pt x="308654" y="1541759"/>
                </a:lnTo>
                <a:lnTo>
                  <a:pt x="321241" y="1492028"/>
                </a:lnTo>
                <a:lnTo>
                  <a:pt x="332830" y="1440244"/>
                </a:lnTo>
                <a:lnTo>
                  <a:pt x="343345" y="1386372"/>
                </a:lnTo>
                <a:lnTo>
                  <a:pt x="352708" y="1330379"/>
                </a:lnTo>
                <a:lnTo>
                  <a:pt x="360843" y="1272230"/>
                </a:lnTo>
                <a:lnTo>
                  <a:pt x="367672" y="1211889"/>
                </a:lnTo>
                <a:lnTo>
                  <a:pt x="373118" y="1149323"/>
                </a:lnTo>
                <a:lnTo>
                  <a:pt x="377104" y="1084497"/>
                </a:lnTo>
                <a:lnTo>
                  <a:pt x="379554" y="1017377"/>
                </a:lnTo>
                <a:lnTo>
                  <a:pt x="380390" y="947927"/>
                </a:lnTo>
                <a:lnTo>
                  <a:pt x="380542" y="945006"/>
                </a:lnTo>
                <a:lnTo>
                  <a:pt x="380834" y="934605"/>
                </a:lnTo>
                <a:lnTo>
                  <a:pt x="380974" y="926871"/>
                </a:lnTo>
                <a:lnTo>
                  <a:pt x="380974" y="916825"/>
                </a:lnTo>
                <a:lnTo>
                  <a:pt x="380430" y="881124"/>
                </a:lnTo>
                <a:lnTo>
                  <a:pt x="378244" y="833396"/>
                </a:lnTo>
                <a:lnTo>
                  <a:pt x="377264" y="821004"/>
                </a:lnTo>
                <a:lnTo>
                  <a:pt x="314794" y="821004"/>
                </a:lnTo>
                <a:lnTo>
                  <a:pt x="306508" y="811132"/>
                </a:lnTo>
                <a:lnTo>
                  <a:pt x="282333" y="780846"/>
                </a:lnTo>
                <a:lnTo>
                  <a:pt x="258784" y="749791"/>
                </a:lnTo>
                <a:lnTo>
                  <a:pt x="251002" y="739330"/>
                </a:lnTo>
                <a:lnTo>
                  <a:pt x="280162" y="728941"/>
                </a:lnTo>
                <a:lnTo>
                  <a:pt x="282376" y="696848"/>
                </a:lnTo>
                <a:lnTo>
                  <a:pt x="283573" y="665668"/>
                </a:lnTo>
                <a:lnTo>
                  <a:pt x="283674" y="634271"/>
                </a:lnTo>
                <a:lnTo>
                  <a:pt x="282536" y="603186"/>
                </a:lnTo>
                <a:lnTo>
                  <a:pt x="279987" y="571827"/>
                </a:lnTo>
                <a:lnTo>
                  <a:pt x="275971" y="541035"/>
                </a:lnTo>
                <a:lnTo>
                  <a:pt x="270449" y="510896"/>
                </a:lnTo>
                <a:lnTo>
                  <a:pt x="263385" y="481495"/>
                </a:lnTo>
                <a:lnTo>
                  <a:pt x="321659" y="481495"/>
                </a:lnTo>
                <a:lnTo>
                  <a:pt x="299301" y="401380"/>
                </a:lnTo>
                <a:lnTo>
                  <a:pt x="284126" y="353692"/>
                </a:lnTo>
                <a:lnTo>
                  <a:pt x="267200" y="305030"/>
                </a:lnTo>
                <a:lnTo>
                  <a:pt x="248427" y="255526"/>
                </a:lnTo>
                <a:lnTo>
                  <a:pt x="227715" y="205313"/>
                </a:lnTo>
                <a:lnTo>
                  <a:pt x="204967" y="154522"/>
                </a:lnTo>
                <a:lnTo>
                  <a:pt x="180090" y="103284"/>
                </a:lnTo>
                <a:lnTo>
                  <a:pt x="152989" y="51733"/>
                </a:lnTo>
                <a:lnTo>
                  <a:pt x="123571" y="0"/>
                </a:lnTo>
                <a:close/>
              </a:path>
              <a:path w="381000" h="2092325">
                <a:moveTo>
                  <a:pt x="365721" y="706399"/>
                </a:moveTo>
                <a:lnTo>
                  <a:pt x="349684" y="745475"/>
                </a:lnTo>
                <a:lnTo>
                  <a:pt x="329769" y="789881"/>
                </a:lnTo>
                <a:lnTo>
                  <a:pt x="314794" y="821004"/>
                </a:lnTo>
                <a:lnTo>
                  <a:pt x="377264" y="821004"/>
                </a:lnTo>
                <a:lnTo>
                  <a:pt x="373609" y="774775"/>
                </a:lnTo>
                <a:lnTo>
                  <a:pt x="365721" y="706399"/>
                </a:lnTo>
                <a:close/>
              </a:path>
              <a:path w="381000" h="2092325">
                <a:moveTo>
                  <a:pt x="321659" y="481495"/>
                </a:moveTo>
                <a:lnTo>
                  <a:pt x="263385" y="481495"/>
                </a:lnTo>
                <a:lnTo>
                  <a:pt x="277192" y="507650"/>
                </a:lnTo>
                <a:lnTo>
                  <a:pt x="289655" y="534760"/>
                </a:lnTo>
                <a:lnTo>
                  <a:pt x="310743" y="591273"/>
                </a:lnTo>
                <a:lnTo>
                  <a:pt x="327002" y="648493"/>
                </a:lnTo>
                <a:lnTo>
                  <a:pt x="339966" y="706475"/>
                </a:lnTo>
                <a:lnTo>
                  <a:pt x="364413" y="696848"/>
                </a:lnTo>
                <a:lnTo>
                  <a:pt x="352206" y="620596"/>
                </a:lnTo>
                <a:lnTo>
                  <a:pt x="344373" y="579756"/>
                </a:lnTo>
                <a:lnTo>
                  <a:pt x="335260" y="537282"/>
                </a:lnTo>
                <a:lnTo>
                  <a:pt x="324773" y="493307"/>
                </a:lnTo>
                <a:lnTo>
                  <a:pt x="321659" y="481495"/>
                </a:lnTo>
                <a:close/>
              </a:path>
            </a:pathLst>
          </a:custGeom>
          <a:solidFill>
            <a:srgbClr val="E37B8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1034306" y="6880821"/>
            <a:ext cx="386080" cy="2098675"/>
          </a:xfrm>
          <a:custGeom>
            <a:avLst/>
            <a:gdLst/>
            <a:ahLst/>
            <a:cxnLst/>
            <a:rect l="l" t="t" r="r" b="b"/>
            <a:pathLst>
              <a:path w="386079" h="2098675">
                <a:moveTo>
                  <a:pt x="370065" y="705561"/>
                </a:moveTo>
                <a:lnTo>
                  <a:pt x="368769" y="708888"/>
                </a:lnTo>
                <a:lnTo>
                  <a:pt x="376657" y="777265"/>
                </a:lnTo>
                <a:lnTo>
                  <a:pt x="381292" y="835887"/>
                </a:lnTo>
                <a:lnTo>
                  <a:pt x="383478" y="883619"/>
                </a:lnTo>
                <a:lnTo>
                  <a:pt x="384022" y="919327"/>
                </a:lnTo>
                <a:lnTo>
                  <a:pt x="384022" y="929373"/>
                </a:lnTo>
                <a:lnTo>
                  <a:pt x="383882" y="937094"/>
                </a:lnTo>
                <a:lnTo>
                  <a:pt x="383590" y="947508"/>
                </a:lnTo>
                <a:lnTo>
                  <a:pt x="383451" y="950150"/>
                </a:lnTo>
                <a:lnTo>
                  <a:pt x="382587" y="1020291"/>
                </a:lnTo>
                <a:lnTo>
                  <a:pt x="380152" y="1086999"/>
                </a:lnTo>
                <a:lnTo>
                  <a:pt x="376166" y="1151825"/>
                </a:lnTo>
                <a:lnTo>
                  <a:pt x="370720" y="1214391"/>
                </a:lnTo>
                <a:lnTo>
                  <a:pt x="363891" y="1274731"/>
                </a:lnTo>
                <a:lnTo>
                  <a:pt x="355756" y="1332881"/>
                </a:lnTo>
                <a:lnTo>
                  <a:pt x="346393" y="1388874"/>
                </a:lnTo>
                <a:lnTo>
                  <a:pt x="335878" y="1442746"/>
                </a:lnTo>
                <a:lnTo>
                  <a:pt x="324289" y="1494529"/>
                </a:lnTo>
                <a:lnTo>
                  <a:pt x="311702" y="1544260"/>
                </a:lnTo>
                <a:lnTo>
                  <a:pt x="298194" y="1591973"/>
                </a:lnTo>
                <a:lnTo>
                  <a:pt x="283842" y="1637702"/>
                </a:lnTo>
                <a:lnTo>
                  <a:pt x="268724" y="1681481"/>
                </a:lnTo>
                <a:lnTo>
                  <a:pt x="252917" y="1723346"/>
                </a:lnTo>
                <a:lnTo>
                  <a:pt x="236497" y="1763330"/>
                </a:lnTo>
                <a:lnTo>
                  <a:pt x="219541" y="1801468"/>
                </a:lnTo>
                <a:lnTo>
                  <a:pt x="202126" y="1837795"/>
                </a:lnTo>
                <a:lnTo>
                  <a:pt x="184330" y="1872345"/>
                </a:lnTo>
                <a:lnTo>
                  <a:pt x="147901" y="1936253"/>
                </a:lnTo>
                <a:lnTo>
                  <a:pt x="110871" y="1993468"/>
                </a:lnTo>
                <a:lnTo>
                  <a:pt x="71321" y="2047524"/>
                </a:lnTo>
                <a:lnTo>
                  <a:pt x="32524" y="2094598"/>
                </a:lnTo>
                <a:lnTo>
                  <a:pt x="32575" y="2098395"/>
                </a:lnTo>
                <a:lnTo>
                  <a:pt x="70919" y="2051977"/>
                </a:lnTo>
                <a:lnTo>
                  <a:pt x="110010" y="1998774"/>
                </a:lnTo>
                <a:lnTo>
                  <a:pt x="149131" y="1938468"/>
                </a:lnTo>
                <a:lnTo>
                  <a:pt x="168479" y="1905552"/>
                </a:lnTo>
                <a:lnTo>
                  <a:pt x="187565" y="1870741"/>
                </a:lnTo>
                <a:lnTo>
                  <a:pt x="206300" y="1833995"/>
                </a:lnTo>
                <a:lnTo>
                  <a:pt x="224594" y="1795274"/>
                </a:lnTo>
                <a:lnTo>
                  <a:pt x="242358" y="1754538"/>
                </a:lnTo>
                <a:lnTo>
                  <a:pt x="259501" y="1711749"/>
                </a:lnTo>
                <a:lnTo>
                  <a:pt x="275935" y="1666865"/>
                </a:lnTo>
                <a:lnTo>
                  <a:pt x="291569" y="1619847"/>
                </a:lnTo>
                <a:lnTo>
                  <a:pt x="306314" y="1570656"/>
                </a:lnTo>
                <a:lnTo>
                  <a:pt x="320081" y="1519251"/>
                </a:lnTo>
                <a:lnTo>
                  <a:pt x="332779" y="1465592"/>
                </a:lnTo>
                <a:lnTo>
                  <a:pt x="344319" y="1409641"/>
                </a:lnTo>
                <a:lnTo>
                  <a:pt x="354611" y="1351356"/>
                </a:lnTo>
                <a:lnTo>
                  <a:pt x="363565" y="1290699"/>
                </a:lnTo>
                <a:lnTo>
                  <a:pt x="371093" y="1227629"/>
                </a:lnTo>
                <a:lnTo>
                  <a:pt x="377104" y="1162107"/>
                </a:lnTo>
                <a:lnTo>
                  <a:pt x="381508" y="1094093"/>
                </a:lnTo>
                <a:lnTo>
                  <a:pt x="384217" y="1023547"/>
                </a:lnTo>
                <a:lnTo>
                  <a:pt x="385149" y="950150"/>
                </a:lnTo>
                <a:lnTo>
                  <a:pt x="385513" y="939273"/>
                </a:lnTo>
                <a:lnTo>
                  <a:pt x="385656" y="907165"/>
                </a:lnTo>
                <a:lnTo>
                  <a:pt x="384106" y="856148"/>
                </a:lnTo>
                <a:lnTo>
                  <a:pt x="379396" y="788266"/>
                </a:lnTo>
                <a:lnTo>
                  <a:pt x="370065" y="705561"/>
                </a:lnTo>
                <a:close/>
              </a:path>
              <a:path w="386079" h="2098675">
                <a:moveTo>
                  <a:pt x="127673" y="0"/>
                </a:moveTo>
                <a:lnTo>
                  <a:pt x="88353" y="32491"/>
                </a:lnTo>
                <a:lnTo>
                  <a:pt x="48996" y="61391"/>
                </a:lnTo>
                <a:lnTo>
                  <a:pt x="14287" y="84302"/>
                </a:lnTo>
                <a:lnTo>
                  <a:pt x="19507" y="91093"/>
                </a:lnTo>
                <a:lnTo>
                  <a:pt x="49745" y="136167"/>
                </a:lnTo>
                <a:lnTo>
                  <a:pt x="78695" y="187247"/>
                </a:lnTo>
                <a:lnTo>
                  <a:pt x="111547" y="255570"/>
                </a:lnTo>
                <a:lnTo>
                  <a:pt x="128597" y="296309"/>
                </a:lnTo>
                <a:lnTo>
                  <a:pt x="145615" y="341493"/>
                </a:lnTo>
                <a:lnTo>
                  <a:pt x="162267" y="391166"/>
                </a:lnTo>
                <a:lnTo>
                  <a:pt x="178217" y="445374"/>
                </a:lnTo>
                <a:lnTo>
                  <a:pt x="193128" y="504161"/>
                </a:lnTo>
                <a:lnTo>
                  <a:pt x="206667" y="567572"/>
                </a:lnTo>
                <a:lnTo>
                  <a:pt x="218496" y="635651"/>
                </a:lnTo>
                <a:lnTo>
                  <a:pt x="228280" y="708443"/>
                </a:lnTo>
                <a:lnTo>
                  <a:pt x="235685" y="785994"/>
                </a:lnTo>
                <a:lnTo>
                  <a:pt x="240373" y="868347"/>
                </a:lnTo>
                <a:lnTo>
                  <a:pt x="242011" y="955548"/>
                </a:lnTo>
                <a:lnTo>
                  <a:pt x="241196" y="1019426"/>
                </a:lnTo>
                <a:lnTo>
                  <a:pt x="238797" y="1081502"/>
                </a:lnTo>
                <a:lnTo>
                  <a:pt x="234879" y="1141781"/>
                </a:lnTo>
                <a:lnTo>
                  <a:pt x="229508" y="1200269"/>
                </a:lnTo>
                <a:lnTo>
                  <a:pt x="222751" y="1256971"/>
                </a:lnTo>
                <a:lnTo>
                  <a:pt x="214673" y="1311893"/>
                </a:lnTo>
                <a:lnTo>
                  <a:pt x="205341" y="1365041"/>
                </a:lnTo>
                <a:lnTo>
                  <a:pt x="194822" y="1416421"/>
                </a:lnTo>
                <a:lnTo>
                  <a:pt x="183180" y="1466037"/>
                </a:lnTo>
                <a:lnTo>
                  <a:pt x="170483" y="1513895"/>
                </a:lnTo>
                <a:lnTo>
                  <a:pt x="156796" y="1560002"/>
                </a:lnTo>
                <a:lnTo>
                  <a:pt x="142186" y="1604362"/>
                </a:lnTo>
                <a:lnTo>
                  <a:pt x="126718" y="1646981"/>
                </a:lnTo>
                <a:lnTo>
                  <a:pt x="110460" y="1687866"/>
                </a:lnTo>
                <a:lnTo>
                  <a:pt x="93476" y="1727021"/>
                </a:lnTo>
                <a:lnTo>
                  <a:pt x="75834" y="1764452"/>
                </a:lnTo>
                <a:lnTo>
                  <a:pt x="57599" y="1800165"/>
                </a:lnTo>
                <a:lnTo>
                  <a:pt x="38837" y="1834165"/>
                </a:lnTo>
                <a:lnTo>
                  <a:pt x="0" y="1897049"/>
                </a:lnTo>
                <a:lnTo>
                  <a:pt x="1028" y="1900262"/>
                </a:lnTo>
                <a:lnTo>
                  <a:pt x="42696" y="1843604"/>
                </a:lnTo>
                <a:lnTo>
                  <a:pt x="61858" y="1809414"/>
                </a:lnTo>
                <a:lnTo>
                  <a:pt x="80489" y="1773473"/>
                </a:lnTo>
                <a:lnTo>
                  <a:pt x="98519" y="1735775"/>
                </a:lnTo>
                <a:lnTo>
                  <a:pt x="115880" y="1696314"/>
                </a:lnTo>
                <a:lnTo>
                  <a:pt x="132505" y="1655085"/>
                </a:lnTo>
                <a:lnTo>
                  <a:pt x="148325" y="1612081"/>
                </a:lnTo>
                <a:lnTo>
                  <a:pt x="163272" y="1567297"/>
                </a:lnTo>
                <a:lnTo>
                  <a:pt x="177277" y="1520728"/>
                </a:lnTo>
                <a:lnTo>
                  <a:pt x="190273" y="1472366"/>
                </a:lnTo>
                <a:lnTo>
                  <a:pt x="202190" y="1422208"/>
                </a:lnTo>
                <a:lnTo>
                  <a:pt x="212961" y="1370246"/>
                </a:lnTo>
                <a:lnTo>
                  <a:pt x="222518" y="1316476"/>
                </a:lnTo>
                <a:lnTo>
                  <a:pt x="230792" y="1260891"/>
                </a:lnTo>
                <a:lnTo>
                  <a:pt x="237715" y="1203486"/>
                </a:lnTo>
                <a:lnTo>
                  <a:pt x="243219" y="1144255"/>
                </a:lnTo>
                <a:lnTo>
                  <a:pt x="247235" y="1083192"/>
                </a:lnTo>
                <a:lnTo>
                  <a:pt x="249696" y="1020291"/>
                </a:lnTo>
                <a:lnTo>
                  <a:pt x="250532" y="955548"/>
                </a:lnTo>
                <a:lnTo>
                  <a:pt x="248941" y="869384"/>
                </a:lnTo>
                <a:lnTo>
                  <a:pt x="244372" y="787929"/>
                </a:lnTo>
                <a:lnTo>
                  <a:pt x="237148" y="711142"/>
                </a:lnTo>
                <a:lnTo>
                  <a:pt x="227591" y="638979"/>
                </a:lnTo>
                <a:lnTo>
                  <a:pt x="216021" y="571397"/>
                </a:lnTo>
                <a:lnTo>
                  <a:pt x="202761" y="508356"/>
                </a:lnTo>
                <a:lnTo>
                  <a:pt x="188132" y="449811"/>
                </a:lnTo>
                <a:lnTo>
                  <a:pt x="172456" y="395721"/>
                </a:lnTo>
                <a:lnTo>
                  <a:pt x="156054" y="346044"/>
                </a:lnTo>
                <a:lnTo>
                  <a:pt x="139248" y="300736"/>
                </a:lnTo>
                <a:lnTo>
                  <a:pt x="122360" y="259756"/>
                </a:lnTo>
                <a:lnTo>
                  <a:pt x="105711" y="223061"/>
                </a:lnTo>
                <a:lnTo>
                  <a:pt x="74418" y="162356"/>
                </a:lnTo>
                <a:lnTo>
                  <a:pt x="47941" y="118282"/>
                </a:lnTo>
                <a:lnTo>
                  <a:pt x="22885" y="82613"/>
                </a:lnTo>
                <a:lnTo>
                  <a:pt x="57758" y="57842"/>
                </a:lnTo>
                <a:lnTo>
                  <a:pt x="87958" y="34618"/>
                </a:lnTo>
                <a:lnTo>
                  <a:pt x="111555" y="15364"/>
                </a:lnTo>
                <a:lnTo>
                  <a:pt x="126619" y="2501"/>
                </a:lnTo>
                <a:lnTo>
                  <a:pt x="129095" y="2501"/>
                </a:lnTo>
                <a:lnTo>
                  <a:pt x="127673" y="0"/>
                </a:lnTo>
                <a:close/>
              </a:path>
              <a:path w="386079" h="2098675">
                <a:moveTo>
                  <a:pt x="129095" y="2501"/>
                </a:moveTo>
                <a:lnTo>
                  <a:pt x="126619" y="2501"/>
                </a:lnTo>
                <a:lnTo>
                  <a:pt x="156037" y="54235"/>
                </a:lnTo>
                <a:lnTo>
                  <a:pt x="183138" y="105786"/>
                </a:lnTo>
                <a:lnTo>
                  <a:pt x="208015" y="157022"/>
                </a:lnTo>
                <a:lnTo>
                  <a:pt x="230763" y="207813"/>
                </a:lnTo>
                <a:lnTo>
                  <a:pt x="251475" y="258025"/>
                </a:lnTo>
                <a:lnTo>
                  <a:pt x="270248" y="307528"/>
                </a:lnTo>
                <a:lnTo>
                  <a:pt x="287174" y="356189"/>
                </a:lnTo>
                <a:lnTo>
                  <a:pt x="302349" y="403877"/>
                </a:lnTo>
                <a:lnTo>
                  <a:pt x="315866" y="450459"/>
                </a:lnTo>
                <a:lnTo>
                  <a:pt x="327821" y="495803"/>
                </a:lnTo>
                <a:lnTo>
                  <a:pt x="338308" y="539779"/>
                </a:lnTo>
                <a:lnTo>
                  <a:pt x="347421" y="582253"/>
                </a:lnTo>
                <a:lnTo>
                  <a:pt x="355254" y="623094"/>
                </a:lnTo>
                <a:lnTo>
                  <a:pt x="361903" y="662171"/>
                </a:lnTo>
                <a:lnTo>
                  <a:pt x="367461" y="699350"/>
                </a:lnTo>
                <a:lnTo>
                  <a:pt x="369112" y="698690"/>
                </a:lnTo>
                <a:lnTo>
                  <a:pt x="356878" y="622240"/>
                </a:lnTo>
                <a:lnTo>
                  <a:pt x="349024" y="581295"/>
                </a:lnTo>
                <a:lnTo>
                  <a:pt x="339888" y="538712"/>
                </a:lnTo>
                <a:lnTo>
                  <a:pt x="329374" y="494623"/>
                </a:lnTo>
                <a:lnTo>
                  <a:pt x="317388" y="449161"/>
                </a:lnTo>
                <a:lnTo>
                  <a:pt x="303835" y="402458"/>
                </a:lnTo>
                <a:lnTo>
                  <a:pt x="288621" y="354645"/>
                </a:lnTo>
                <a:lnTo>
                  <a:pt x="271651" y="305856"/>
                </a:lnTo>
                <a:lnTo>
                  <a:pt x="252831" y="256221"/>
                </a:lnTo>
                <a:lnTo>
                  <a:pt x="232067" y="205874"/>
                </a:lnTo>
                <a:lnTo>
                  <a:pt x="209263" y="154946"/>
                </a:lnTo>
                <a:lnTo>
                  <a:pt x="184326" y="103569"/>
                </a:lnTo>
                <a:lnTo>
                  <a:pt x="157160" y="51877"/>
                </a:lnTo>
                <a:lnTo>
                  <a:pt x="129095" y="2501"/>
                </a:lnTo>
                <a:close/>
              </a:path>
            </a:pathLst>
          </a:custGeom>
          <a:solidFill>
            <a:srgbClr val="B94A5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9350997" y="6798551"/>
            <a:ext cx="630275" cy="212090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9710343" y="8919451"/>
            <a:ext cx="1356550" cy="74510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0972368" y="8979217"/>
            <a:ext cx="94526" cy="10384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0972368" y="8640635"/>
            <a:ext cx="61925" cy="220497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0972368" y="8787574"/>
            <a:ext cx="94462" cy="28206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9713594" y="8756066"/>
            <a:ext cx="36918" cy="215849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9361220" y="5517070"/>
            <a:ext cx="2099373" cy="1755571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0084839" y="8536067"/>
            <a:ext cx="565373" cy="327034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0454640" y="8975407"/>
            <a:ext cx="612241" cy="169494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750514" y="8180768"/>
            <a:ext cx="1286827" cy="731354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0872508" y="8861132"/>
            <a:ext cx="99860" cy="261785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9750514" y="8744051"/>
            <a:ext cx="631634" cy="378866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9787699" y="8198319"/>
            <a:ext cx="1138428" cy="473075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9787699" y="8308632"/>
            <a:ext cx="1138428" cy="795020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9787699" y="9009253"/>
            <a:ext cx="85915" cy="94399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9787699" y="8793518"/>
            <a:ext cx="91490" cy="310134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0355109" y="8858770"/>
            <a:ext cx="76479" cy="4330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0484980" y="8830373"/>
            <a:ext cx="50482" cy="17868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0447921" y="8743924"/>
            <a:ext cx="175513" cy="85712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0373817" y="8743937"/>
            <a:ext cx="249618" cy="88087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0085044" y="8716632"/>
            <a:ext cx="549935" cy="137553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0183114" y="8715468"/>
            <a:ext cx="452599" cy="133573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0183126" y="8715426"/>
            <a:ext cx="452602" cy="139064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0148709" y="8781212"/>
            <a:ext cx="132930" cy="59842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0325100" y="8732215"/>
            <a:ext cx="307390" cy="130886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0398658" y="8698966"/>
            <a:ext cx="238772" cy="162585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0084904" y="8699881"/>
            <a:ext cx="523900" cy="154927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085222" y="8685377"/>
            <a:ext cx="64554" cy="95770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0123690" y="8541753"/>
            <a:ext cx="484101" cy="241427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0268457" y="8600529"/>
            <a:ext cx="357229" cy="146900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0123690" y="8541753"/>
            <a:ext cx="508215" cy="170408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0122351" y="8539937"/>
            <a:ext cx="507741" cy="248462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0120329" y="8638006"/>
            <a:ext cx="509086" cy="153136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0123219" y="8539492"/>
            <a:ext cx="507149" cy="128844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0120329" y="8539378"/>
            <a:ext cx="511577" cy="256501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0260676" y="8644623"/>
            <a:ext cx="372519" cy="152895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0118127" y="8539772"/>
            <a:ext cx="216078" cy="233894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0346880" y="8538400"/>
            <a:ext cx="272389" cy="89662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0118807" y="8651300"/>
            <a:ext cx="514198" cy="149608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0318356" y="8538324"/>
            <a:ext cx="315633" cy="138408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10117361" y="8553348"/>
            <a:ext cx="122851" cy="95262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0113602" y="8537664"/>
            <a:ext cx="521848" cy="272034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10113160" y="8629332"/>
            <a:ext cx="523090" cy="183387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0601490" y="8604466"/>
            <a:ext cx="17945" cy="20548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10113626" y="8537016"/>
            <a:ext cx="429698" cy="118320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10111661" y="8537016"/>
            <a:ext cx="525275" cy="279184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10101109" y="8635951"/>
            <a:ext cx="347776" cy="183525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0114022" y="8536737"/>
            <a:ext cx="232362" cy="98463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0173944" y="8536495"/>
            <a:ext cx="172237" cy="37833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0108822" y="8623211"/>
            <a:ext cx="265985" cy="196265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0107435" y="8536317"/>
            <a:ext cx="238530" cy="278041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0104897" y="8536190"/>
            <a:ext cx="240675" cy="273278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0101950" y="8536190"/>
            <a:ext cx="243355" cy="262763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0099303" y="8616963"/>
            <a:ext cx="84800" cy="168592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0169741" y="8543035"/>
            <a:ext cx="104165" cy="31724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0358411" y="8536447"/>
            <a:ext cx="279454" cy="213217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0408043" y="8628443"/>
            <a:ext cx="217893" cy="154127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0085882" y="8565439"/>
            <a:ext cx="206984" cy="203263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0345737" y="8536102"/>
            <a:ext cx="122529" cy="10248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0635932" y="8689327"/>
            <a:ext cx="2540" cy="18415"/>
          </a:xfrm>
          <a:custGeom>
            <a:avLst/>
            <a:gdLst/>
            <a:ahLst/>
            <a:cxnLst/>
            <a:rect l="l" t="t" r="r" b="b"/>
            <a:pathLst>
              <a:path w="2540" h="18415">
                <a:moveTo>
                  <a:pt x="2019" y="0"/>
                </a:moveTo>
                <a:lnTo>
                  <a:pt x="1828" y="4495"/>
                </a:lnTo>
                <a:lnTo>
                  <a:pt x="1511" y="8318"/>
                </a:lnTo>
                <a:lnTo>
                  <a:pt x="1460" y="8737"/>
                </a:lnTo>
                <a:lnTo>
                  <a:pt x="0" y="18249"/>
                </a:lnTo>
                <a:lnTo>
                  <a:pt x="723" y="15379"/>
                </a:lnTo>
                <a:lnTo>
                  <a:pt x="1219" y="12509"/>
                </a:lnTo>
                <a:lnTo>
                  <a:pt x="1498" y="9639"/>
                </a:lnTo>
                <a:lnTo>
                  <a:pt x="1676" y="7353"/>
                </a:lnTo>
                <a:lnTo>
                  <a:pt x="1845" y="4495"/>
                </a:lnTo>
                <a:lnTo>
                  <a:pt x="2019" y="0"/>
                </a:lnTo>
                <a:close/>
              </a:path>
            </a:pathLst>
          </a:custGeom>
          <a:solidFill>
            <a:srgbClr val="7709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0179481" y="8636381"/>
            <a:ext cx="444406" cy="146113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0194962" y="8643887"/>
            <a:ext cx="426989" cy="136118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0206291" y="8651532"/>
            <a:ext cx="413322" cy="126250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0453751" y="8660358"/>
            <a:ext cx="163094" cy="107443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0380383" y="8669096"/>
            <a:ext cx="232179" cy="107556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0226319" y="8734349"/>
            <a:ext cx="56845" cy="25526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10234980" y="8678710"/>
            <a:ext cx="371919" cy="97993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0355922" y="8687092"/>
            <a:ext cx="244574" cy="88303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10242702" y="8740394"/>
            <a:ext cx="38265" cy="19062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0250563" y="8694140"/>
            <a:ext cx="342920" cy="79819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1208245" y="5716866"/>
            <a:ext cx="167576" cy="306920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9451809" y="5636501"/>
            <a:ext cx="230759" cy="254292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1403418" y="7577835"/>
            <a:ext cx="4229" cy="8547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1288344" y="7364806"/>
            <a:ext cx="116027" cy="339509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0410482" y="6473355"/>
            <a:ext cx="342696" cy="126085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0028580" y="6762864"/>
            <a:ext cx="124167" cy="343319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10945939" y="6723367"/>
            <a:ext cx="276694" cy="203339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1049799" y="8653957"/>
            <a:ext cx="128879" cy="261899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0997806" y="8834234"/>
            <a:ext cx="65493" cy="111607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9538348" y="8601633"/>
            <a:ext cx="11849" cy="28409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9541052" y="8493138"/>
            <a:ext cx="158838" cy="312166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9653117" y="6493459"/>
            <a:ext cx="313893" cy="149098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0299725" y="9103652"/>
            <a:ext cx="19100" cy="48094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9670046" y="6703035"/>
            <a:ext cx="1303362" cy="1293012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9765220" y="7380922"/>
            <a:ext cx="236778" cy="88087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9737561" y="7344550"/>
            <a:ext cx="61569" cy="127241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9737569" y="7344562"/>
            <a:ext cx="61594" cy="127635"/>
          </a:xfrm>
          <a:custGeom>
            <a:avLst/>
            <a:gdLst/>
            <a:ahLst/>
            <a:cxnLst/>
            <a:rect l="l" t="t" r="r" b="b"/>
            <a:pathLst>
              <a:path w="61595" h="127634">
                <a:moveTo>
                  <a:pt x="45101" y="127228"/>
                </a:moveTo>
                <a:lnTo>
                  <a:pt x="11145" y="94031"/>
                </a:lnTo>
                <a:lnTo>
                  <a:pt x="0" y="44518"/>
                </a:lnTo>
                <a:lnTo>
                  <a:pt x="1311" y="22979"/>
                </a:lnTo>
                <a:lnTo>
                  <a:pt x="6938" y="7390"/>
                </a:lnTo>
                <a:lnTo>
                  <a:pt x="16462" y="0"/>
                </a:lnTo>
                <a:lnTo>
                  <a:pt x="28238" y="2601"/>
                </a:lnTo>
                <a:lnTo>
                  <a:pt x="40003" y="14276"/>
                </a:lnTo>
                <a:lnTo>
                  <a:pt x="50418" y="33173"/>
                </a:lnTo>
                <a:lnTo>
                  <a:pt x="58144" y="57442"/>
                </a:lnTo>
                <a:lnTo>
                  <a:pt x="61562" y="82685"/>
                </a:lnTo>
                <a:lnTo>
                  <a:pt x="60247" y="104227"/>
                </a:lnTo>
                <a:lnTo>
                  <a:pt x="54620" y="119823"/>
                </a:lnTo>
                <a:lnTo>
                  <a:pt x="45101" y="127228"/>
                </a:lnTo>
                <a:close/>
              </a:path>
            </a:pathLst>
          </a:custGeom>
          <a:ln w="5105">
            <a:solidFill>
              <a:srgbClr val="56739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9848901" y="7079234"/>
            <a:ext cx="125158" cy="51295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9843795" y="7074116"/>
            <a:ext cx="135890" cy="61594"/>
          </a:xfrm>
          <a:custGeom>
            <a:avLst/>
            <a:gdLst/>
            <a:ahLst/>
            <a:cxnLst/>
            <a:rect l="l" t="t" r="r" b="b"/>
            <a:pathLst>
              <a:path w="135890" h="61595">
                <a:moveTo>
                  <a:pt x="12" y="27266"/>
                </a:moveTo>
                <a:lnTo>
                  <a:pt x="29670" y="54676"/>
                </a:lnTo>
                <a:lnTo>
                  <a:pt x="68795" y="61468"/>
                </a:lnTo>
                <a:lnTo>
                  <a:pt x="74053" y="61544"/>
                </a:lnTo>
                <a:lnTo>
                  <a:pt x="86050" y="61050"/>
                </a:lnTo>
                <a:lnTo>
                  <a:pt x="97218" y="59631"/>
                </a:lnTo>
                <a:lnTo>
                  <a:pt x="107357" y="57352"/>
                </a:lnTo>
                <a:lnTo>
                  <a:pt x="110044" y="56426"/>
                </a:lnTo>
                <a:lnTo>
                  <a:pt x="74053" y="56426"/>
                </a:lnTo>
                <a:lnTo>
                  <a:pt x="68973" y="56349"/>
                </a:lnTo>
                <a:lnTo>
                  <a:pt x="31326" y="49827"/>
                </a:lnTo>
                <a:lnTo>
                  <a:pt x="5105" y="31000"/>
                </a:lnTo>
                <a:lnTo>
                  <a:pt x="5118" y="27520"/>
                </a:lnTo>
                <a:lnTo>
                  <a:pt x="12" y="27266"/>
                </a:lnTo>
                <a:close/>
              </a:path>
              <a:path w="135890" h="61595">
                <a:moveTo>
                  <a:pt x="98916" y="5105"/>
                </a:moveTo>
                <a:lnTo>
                  <a:pt x="61277" y="5105"/>
                </a:lnTo>
                <a:lnTo>
                  <a:pt x="68999" y="5295"/>
                </a:lnTo>
                <a:lnTo>
                  <a:pt x="81697" y="6502"/>
                </a:lnTo>
                <a:lnTo>
                  <a:pt x="118706" y="18084"/>
                </a:lnTo>
                <a:lnTo>
                  <a:pt x="130263" y="30492"/>
                </a:lnTo>
                <a:lnTo>
                  <a:pt x="130236" y="34251"/>
                </a:lnTo>
                <a:lnTo>
                  <a:pt x="91109" y="55392"/>
                </a:lnTo>
                <a:lnTo>
                  <a:pt x="74053" y="56426"/>
                </a:lnTo>
                <a:lnTo>
                  <a:pt x="110044" y="56426"/>
                </a:lnTo>
                <a:lnTo>
                  <a:pt x="135369" y="28854"/>
                </a:lnTo>
                <a:lnTo>
                  <a:pt x="133223" y="24536"/>
                </a:lnTo>
                <a:lnTo>
                  <a:pt x="129730" y="20777"/>
                </a:lnTo>
                <a:lnTo>
                  <a:pt x="119645" y="13049"/>
                </a:lnTo>
                <a:lnTo>
                  <a:pt x="105694" y="6846"/>
                </a:lnTo>
                <a:lnTo>
                  <a:pt x="98916" y="5105"/>
                </a:lnTo>
                <a:close/>
              </a:path>
              <a:path w="135890" h="61595">
                <a:moveTo>
                  <a:pt x="61277" y="0"/>
                </a:moveTo>
                <a:lnTo>
                  <a:pt x="19088" y="7239"/>
                </a:lnTo>
                <a:lnTo>
                  <a:pt x="12" y="27266"/>
                </a:lnTo>
                <a:lnTo>
                  <a:pt x="5118" y="27520"/>
                </a:lnTo>
                <a:lnTo>
                  <a:pt x="5270" y="24714"/>
                </a:lnTo>
                <a:lnTo>
                  <a:pt x="6616" y="21971"/>
                </a:lnTo>
                <a:lnTo>
                  <a:pt x="44236" y="6146"/>
                </a:lnTo>
                <a:lnTo>
                  <a:pt x="61277" y="5105"/>
                </a:lnTo>
                <a:lnTo>
                  <a:pt x="98916" y="5105"/>
                </a:lnTo>
                <a:lnTo>
                  <a:pt x="88645" y="2465"/>
                </a:lnTo>
                <a:lnTo>
                  <a:pt x="69265" y="203"/>
                </a:lnTo>
                <a:lnTo>
                  <a:pt x="66573" y="63"/>
                </a:lnTo>
                <a:lnTo>
                  <a:pt x="61277" y="0"/>
                </a:lnTo>
                <a:close/>
              </a:path>
            </a:pathLst>
          </a:custGeom>
          <a:solidFill>
            <a:srgbClr val="567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9915461" y="7112330"/>
            <a:ext cx="93446" cy="223862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10628693" y="6966229"/>
            <a:ext cx="76949" cy="123151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10623575" y="6961123"/>
            <a:ext cx="87630" cy="133985"/>
          </a:xfrm>
          <a:custGeom>
            <a:avLst/>
            <a:gdLst/>
            <a:ahLst/>
            <a:cxnLst/>
            <a:rect l="l" t="t" r="r" b="b"/>
            <a:pathLst>
              <a:path w="87629" h="133984">
                <a:moveTo>
                  <a:pt x="27482" y="0"/>
                </a:moveTo>
                <a:lnTo>
                  <a:pt x="24625" y="0"/>
                </a:lnTo>
                <a:lnTo>
                  <a:pt x="21805" y="495"/>
                </a:lnTo>
                <a:lnTo>
                  <a:pt x="295" y="34536"/>
                </a:lnTo>
                <a:lnTo>
                  <a:pt x="0" y="41528"/>
                </a:lnTo>
                <a:lnTo>
                  <a:pt x="464" y="50802"/>
                </a:lnTo>
                <a:lnTo>
                  <a:pt x="12387" y="91871"/>
                </a:lnTo>
                <a:lnTo>
                  <a:pt x="37712" y="124668"/>
                </a:lnTo>
                <a:lnTo>
                  <a:pt x="59690" y="133375"/>
                </a:lnTo>
                <a:lnTo>
                  <a:pt x="62547" y="133375"/>
                </a:lnTo>
                <a:lnTo>
                  <a:pt x="65366" y="132867"/>
                </a:lnTo>
                <a:lnTo>
                  <a:pt x="68046" y="131825"/>
                </a:lnTo>
                <a:lnTo>
                  <a:pt x="66660" y="128257"/>
                </a:lnTo>
                <a:lnTo>
                  <a:pt x="59690" y="128257"/>
                </a:lnTo>
                <a:lnTo>
                  <a:pt x="53682" y="127401"/>
                </a:lnTo>
                <a:lnTo>
                  <a:pt x="22240" y="99186"/>
                </a:lnTo>
                <a:lnTo>
                  <a:pt x="6900" y="59551"/>
                </a:lnTo>
                <a:lnTo>
                  <a:pt x="5118" y="32512"/>
                </a:lnTo>
                <a:lnTo>
                  <a:pt x="6604" y="24561"/>
                </a:lnTo>
                <a:lnTo>
                  <a:pt x="25209" y="5118"/>
                </a:lnTo>
                <a:lnTo>
                  <a:pt x="43942" y="5118"/>
                </a:lnTo>
                <a:lnTo>
                  <a:pt x="42227" y="4008"/>
                </a:lnTo>
                <a:lnTo>
                  <a:pt x="34859" y="1047"/>
                </a:lnTo>
                <a:lnTo>
                  <a:pt x="27482" y="0"/>
                </a:lnTo>
                <a:close/>
              </a:path>
              <a:path w="87629" h="133984">
                <a:moveTo>
                  <a:pt x="43942" y="5118"/>
                </a:moveTo>
                <a:lnTo>
                  <a:pt x="27482" y="5118"/>
                </a:lnTo>
                <a:lnTo>
                  <a:pt x="33490" y="5971"/>
                </a:lnTo>
                <a:lnTo>
                  <a:pt x="39843" y="8539"/>
                </a:lnTo>
                <a:lnTo>
                  <a:pt x="70239" y="43799"/>
                </a:lnTo>
                <a:lnTo>
                  <a:pt x="81636" y="83087"/>
                </a:lnTo>
                <a:lnTo>
                  <a:pt x="82080" y="100876"/>
                </a:lnTo>
                <a:lnTo>
                  <a:pt x="80581" y="108826"/>
                </a:lnTo>
                <a:lnTo>
                  <a:pt x="75057" y="120980"/>
                </a:lnTo>
                <a:lnTo>
                  <a:pt x="71132" y="125120"/>
                </a:lnTo>
                <a:lnTo>
                  <a:pt x="66192" y="127050"/>
                </a:lnTo>
                <a:lnTo>
                  <a:pt x="68046" y="131825"/>
                </a:lnTo>
                <a:lnTo>
                  <a:pt x="87185" y="91871"/>
                </a:lnTo>
                <a:lnTo>
                  <a:pt x="86713" y="82588"/>
                </a:lnTo>
                <a:lnTo>
                  <a:pt x="74819" y="41528"/>
                </a:lnTo>
                <a:lnTo>
                  <a:pt x="49471" y="8695"/>
                </a:lnTo>
                <a:lnTo>
                  <a:pt x="43942" y="5118"/>
                </a:lnTo>
                <a:close/>
              </a:path>
              <a:path w="87629" h="133984">
                <a:moveTo>
                  <a:pt x="66192" y="127050"/>
                </a:moveTo>
                <a:lnTo>
                  <a:pt x="64109" y="127863"/>
                </a:lnTo>
                <a:lnTo>
                  <a:pt x="61963" y="128257"/>
                </a:lnTo>
                <a:lnTo>
                  <a:pt x="66660" y="128257"/>
                </a:lnTo>
                <a:lnTo>
                  <a:pt x="66192" y="127050"/>
                </a:lnTo>
                <a:close/>
              </a:path>
            </a:pathLst>
          </a:custGeom>
          <a:solidFill>
            <a:srgbClr val="9E1B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0468788" y="7033120"/>
            <a:ext cx="201295" cy="82511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9421215" y="7665046"/>
            <a:ext cx="9194" cy="37071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9430448" y="7410386"/>
            <a:ext cx="171869" cy="273189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9424555" y="7180135"/>
            <a:ext cx="127387" cy="503516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10228198" y="7397343"/>
            <a:ext cx="165328" cy="308965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10459428" y="7321029"/>
            <a:ext cx="262470" cy="221437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10068278" y="9154523"/>
            <a:ext cx="664410" cy="449648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10152722" y="9238780"/>
            <a:ext cx="223964" cy="325170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10400555" y="9420911"/>
            <a:ext cx="206912" cy="122669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10410212" y="9420856"/>
            <a:ext cx="192766" cy="82873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10418444" y="9423895"/>
            <a:ext cx="45148" cy="39248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10455084" y="9438373"/>
            <a:ext cx="45148" cy="39619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10491711" y="9452864"/>
            <a:ext cx="45148" cy="39339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10530903" y="9468193"/>
            <a:ext cx="45135" cy="34766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10352541" y="9254655"/>
            <a:ext cx="198743" cy="117830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10356850" y="9254604"/>
            <a:ext cx="185166" cy="79608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10490746" y="9257525"/>
            <a:ext cx="43357" cy="37709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10455554" y="9271444"/>
            <a:ext cx="43357" cy="38051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10420362" y="9285351"/>
            <a:ext cx="43370" cy="37789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10382732" y="9300083"/>
            <a:ext cx="43345" cy="33388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10230853" y="8706078"/>
            <a:ext cx="349377" cy="452247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10364203" y="8840127"/>
            <a:ext cx="121704" cy="263525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10403954" y="9154706"/>
            <a:ext cx="31877" cy="26314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9710343" y="4684877"/>
            <a:ext cx="715390" cy="834389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10390835" y="4698847"/>
            <a:ext cx="676084" cy="971981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10105286" y="5617419"/>
            <a:ext cx="565372" cy="327032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10117391" y="5262118"/>
            <a:ext cx="174536" cy="17551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9728619" y="5495264"/>
            <a:ext cx="1264183" cy="709002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9770960" y="5262118"/>
            <a:ext cx="575017" cy="401510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10524553" y="5262118"/>
            <a:ext cx="468249" cy="407009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9808146" y="5713298"/>
            <a:ext cx="1138427" cy="471703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9808146" y="5279796"/>
            <a:ext cx="1138427" cy="760729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10870590" y="5437276"/>
            <a:ext cx="75984" cy="203682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9808146" y="5447169"/>
            <a:ext cx="71120" cy="199961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10194417" y="5903569"/>
            <a:ext cx="257619" cy="40881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10505440" y="5911723"/>
            <a:ext cx="50444" cy="17856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10468368" y="5831713"/>
            <a:ext cx="170624" cy="79273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10105491" y="5797982"/>
            <a:ext cx="57086" cy="89496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10394213" y="5825287"/>
            <a:ext cx="249669" cy="88087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10334002" y="5812396"/>
            <a:ext cx="317284" cy="104597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10203510" y="5800559"/>
            <a:ext cx="451878" cy="120929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10203548" y="5796762"/>
            <a:ext cx="452640" cy="133629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10169156" y="5813564"/>
            <a:ext cx="483781" cy="122275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10105373" y="5780316"/>
            <a:ext cx="552504" cy="164134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10169029" y="5830862"/>
            <a:ext cx="460222" cy="82397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10105669" y="5766727"/>
            <a:ext cx="64554" cy="95770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10144137" y="5623102"/>
            <a:ext cx="483897" cy="241426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10288892" y="5681891"/>
            <a:ext cx="357242" cy="146900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10144137" y="5623102"/>
            <a:ext cx="508215" cy="170408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10142801" y="5621286"/>
            <a:ext cx="507739" cy="248462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10140771" y="5719340"/>
            <a:ext cx="509091" cy="153152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10143660" y="5620842"/>
            <a:ext cx="507155" cy="128844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10140771" y="5620601"/>
            <a:ext cx="511569" cy="256628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10281122" y="5725934"/>
            <a:ext cx="372521" cy="152933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10138572" y="5619750"/>
            <a:ext cx="501195" cy="235265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10139262" y="5732685"/>
            <a:ext cx="514222" cy="149573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10338816" y="5619674"/>
            <a:ext cx="315620" cy="138386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10137810" y="5634710"/>
            <a:ext cx="122811" cy="95248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10131536" y="5618365"/>
            <a:ext cx="525852" cy="279184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10122013" y="5618086"/>
            <a:ext cx="347332" cy="282739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10129269" y="5704560"/>
            <a:ext cx="265972" cy="196265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10194455" y="5617845"/>
            <a:ext cx="172173" cy="37795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10126760" y="5731282"/>
            <a:ext cx="208169" cy="166851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10129431" y="5617667"/>
            <a:ext cx="236981" cy="112630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10125335" y="5617540"/>
            <a:ext cx="240772" cy="273278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10122396" y="5617540"/>
            <a:ext cx="243355" cy="262763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10119750" y="5698312"/>
            <a:ext cx="84800" cy="168592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10190188" y="5624398"/>
            <a:ext cx="104165" cy="31711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10638345" y="5704357"/>
            <a:ext cx="4444" cy="6388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10378846" y="5617797"/>
            <a:ext cx="279468" cy="213217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10106329" y="5645873"/>
            <a:ext cx="206984" cy="204177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10366184" y="5617476"/>
            <a:ext cx="122504" cy="10223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10428490" y="5709793"/>
            <a:ext cx="229908" cy="154127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10199928" y="5717730"/>
            <a:ext cx="444406" cy="146126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10215409" y="5725236"/>
            <a:ext cx="426987" cy="136118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10226738" y="5732881"/>
            <a:ext cx="413322" cy="126250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10474197" y="5741708"/>
            <a:ext cx="163094" cy="107444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10400842" y="5750445"/>
            <a:ext cx="232164" cy="107556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10246766" y="5815698"/>
            <a:ext cx="56845" cy="25526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10255427" y="5760059"/>
            <a:ext cx="371919" cy="97993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10376369" y="5768441"/>
            <a:ext cx="244571" cy="88303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10263149" y="5821743"/>
            <a:ext cx="38265" cy="19062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10271011" y="5775490"/>
            <a:ext cx="342920" cy="79819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10285717" y="5787428"/>
            <a:ext cx="314959" cy="66738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10718851" y="5279669"/>
            <a:ext cx="50380" cy="40271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10619282" y="5184648"/>
            <a:ext cx="93179" cy="77470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10717986" y="5070348"/>
            <a:ext cx="169571" cy="191770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10526326" y="5136388"/>
            <a:ext cx="31462" cy="41909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10564647" y="5058918"/>
            <a:ext cx="178587" cy="99060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10703783" y="5262118"/>
            <a:ext cx="82678" cy="66916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10527914" y="5087023"/>
            <a:ext cx="331804" cy="211607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10819754" y="5125989"/>
            <a:ext cx="39917" cy="39931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10781196" y="5088873"/>
            <a:ext cx="63472" cy="63472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10764022" y="5115890"/>
            <a:ext cx="36046" cy="36044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10791385" y="5136761"/>
            <a:ext cx="36040" cy="36039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10828880" y="5090728"/>
            <a:ext cx="39929" cy="39929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10795906" y="5070954"/>
            <a:ext cx="39938" cy="39929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10768376" y="5086517"/>
            <a:ext cx="39924" cy="39929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10753331" y="5271808"/>
            <a:ext cx="30670" cy="30670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10719333" y="5270182"/>
            <a:ext cx="46748" cy="46748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10714151" y="5260276"/>
            <a:ext cx="27673" cy="27660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10738878" y="5256911"/>
            <a:ext cx="27673" cy="27660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10746485" y="5297322"/>
            <a:ext cx="30657" cy="30657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10718609" y="5298008"/>
            <a:ext cx="30657" cy="30657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10706811" y="5278335"/>
            <a:ext cx="30657" cy="30657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10669371" y="5200422"/>
            <a:ext cx="39827" cy="39897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10656239" y="5151814"/>
            <a:ext cx="63347" cy="63420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10638561" y="5153392"/>
            <a:ext cx="35953" cy="36013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10643489" y="5187446"/>
            <a:ext cx="35953" cy="36019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10700575" y="5181643"/>
            <a:ext cx="39839" cy="39893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10690873" y="5144444"/>
            <a:ext cx="39852" cy="39893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10660316" y="5136271"/>
            <a:ext cx="39865" cy="39893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10704448" y="5098326"/>
            <a:ext cx="33515" cy="33502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10678994" y="5073343"/>
            <a:ext cx="46147" cy="46142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10664418" y="5090604"/>
            <a:ext cx="30225" cy="30251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10684002" y="5106009"/>
            <a:ext cx="30264" cy="30264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10711459" y="5072862"/>
            <a:ext cx="33502" cy="33515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10687773" y="5058156"/>
            <a:ext cx="33502" cy="33515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10667631" y="5069154"/>
            <a:ext cx="33502" cy="33502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10843132" y="5188115"/>
            <a:ext cx="32893" cy="32893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10819325" y="5201920"/>
            <a:ext cx="46801" cy="46797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10804423" y="5203837"/>
            <a:ext cx="29692" cy="29679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10822114" y="5186248"/>
            <a:ext cx="29692" cy="29679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10853039" y="5212600"/>
            <a:ext cx="32892" cy="32893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10831207" y="5229948"/>
            <a:ext cx="32893" cy="32893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10809947" y="5221363"/>
            <a:ext cx="32880" cy="32880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10394289" y="4669625"/>
            <a:ext cx="12700" cy="14604"/>
          </a:xfrm>
          <a:custGeom>
            <a:avLst/>
            <a:gdLst/>
            <a:ahLst/>
            <a:cxnLst/>
            <a:rect l="l" t="t" r="r" b="b"/>
            <a:pathLst>
              <a:path w="12700" h="14604">
                <a:moveTo>
                  <a:pt x="12293" y="0"/>
                </a:moveTo>
                <a:lnTo>
                  <a:pt x="7112" y="774"/>
                </a:lnTo>
                <a:lnTo>
                  <a:pt x="7366" y="2324"/>
                </a:lnTo>
                <a:lnTo>
                  <a:pt x="3073" y="8013"/>
                </a:lnTo>
                <a:lnTo>
                  <a:pt x="2349" y="9944"/>
                </a:lnTo>
                <a:lnTo>
                  <a:pt x="1295" y="12077"/>
                </a:lnTo>
                <a:lnTo>
                  <a:pt x="0" y="14350"/>
                </a:lnTo>
                <a:lnTo>
                  <a:pt x="809" y="14350"/>
                </a:lnTo>
                <a:lnTo>
                  <a:pt x="10782" y="1130"/>
                </a:lnTo>
                <a:lnTo>
                  <a:pt x="11455" y="533"/>
                </a:lnTo>
                <a:lnTo>
                  <a:pt x="12293" y="0"/>
                </a:lnTo>
                <a:close/>
              </a:path>
            </a:pathLst>
          </a:custGeom>
          <a:solidFill>
            <a:srgbClr val="8752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10417212" y="4665560"/>
            <a:ext cx="15875" cy="2540"/>
          </a:xfrm>
          <a:custGeom>
            <a:avLst/>
            <a:gdLst/>
            <a:ahLst/>
            <a:cxnLst/>
            <a:rect l="l" t="t" r="r" b="b"/>
            <a:pathLst>
              <a:path w="15875" h="2539">
                <a:moveTo>
                  <a:pt x="15722" y="0"/>
                </a:moveTo>
                <a:lnTo>
                  <a:pt x="0" y="2451"/>
                </a:lnTo>
                <a:lnTo>
                  <a:pt x="4724" y="2006"/>
                </a:lnTo>
                <a:lnTo>
                  <a:pt x="10083" y="1397"/>
                </a:lnTo>
                <a:lnTo>
                  <a:pt x="15519" y="571"/>
                </a:lnTo>
                <a:lnTo>
                  <a:pt x="15722" y="0"/>
                </a:lnTo>
                <a:close/>
              </a:path>
            </a:pathLst>
          </a:custGeom>
          <a:solidFill>
            <a:srgbClr val="8752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10105610" y="4541151"/>
            <a:ext cx="161925" cy="175895"/>
          </a:xfrm>
          <a:custGeom>
            <a:avLst/>
            <a:gdLst/>
            <a:ahLst/>
            <a:cxnLst/>
            <a:rect l="l" t="t" r="r" b="b"/>
            <a:pathLst>
              <a:path w="161925" h="175895">
                <a:moveTo>
                  <a:pt x="33040" y="101346"/>
                </a:moveTo>
                <a:lnTo>
                  <a:pt x="28468" y="101346"/>
                </a:lnTo>
                <a:lnTo>
                  <a:pt x="26525" y="101650"/>
                </a:lnTo>
                <a:lnTo>
                  <a:pt x="24658" y="102501"/>
                </a:lnTo>
                <a:lnTo>
                  <a:pt x="17449" y="107892"/>
                </a:lnTo>
                <a:lnTo>
                  <a:pt x="13920" y="114365"/>
                </a:lnTo>
                <a:lnTo>
                  <a:pt x="11306" y="121087"/>
                </a:lnTo>
                <a:lnTo>
                  <a:pt x="6840" y="127228"/>
                </a:lnTo>
                <a:lnTo>
                  <a:pt x="0" y="141670"/>
                </a:lnTo>
                <a:lnTo>
                  <a:pt x="5389" y="156968"/>
                </a:lnTo>
                <a:lnTo>
                  <a:pt x="18299" y="169548"/>
                </a:lnTo>
                <a:lnTo>
                  <a:pt x="34018" y="175831"/>
                </a:lnTo>
                <a:lnTo>
                  <a:pt x="34717" y="175869"/>
                </a:lnTo>
                <a:lnTo>
                  <a:pt x="35898" y="175869"/>
                </a:lnTo>
                <a:lnTo>
                  <a:pt x="47536" y="168948"/>
                </a:lnTo>
                <a:lnTo>
                  <a:pt x="21940" y="168948"/>
                </a:lnTo>
                <a:lnTo>
                  <a:pt x="19070" y="163957"/>
                </a:lnTo>
                <a:lnTo>
                  <a:pt x="21978" y="153987"/>
                </a:lnTo>
                <a:lnTo>
                  <a:pt x="21470" y="153657"/>
                </a:lnTo>
                <a:lnTo>
                  <a:pt x="8807" y="149204"/>
                </a:lnTo>
                <a:lnTo>
                  <a:pt x="3924" y="143351"/>
                </a:lnTo>
                <a:lnTo>
                  <a:pt x="6820" y="136097"/>
                </a:lnTo>
                <a:lnTo>
                  <a:pt x="17495" y="127444"/>
                </a:lnTo>
                <a:lnTo>
                  <a:pt x="18029" y="127406"/>
                </a:lnTo>
                <a:lnTo>
                  <a:pt x="22194" y="126593"/>
                </a:lnTo>
                <a:lnTo>
                  <a:pt x="21763" y="125514"/>
                </a:lnTo>
                <a:lnTo>
                  <a:pt x="39403" y="109448"/>
                </a:lnTo>
                <a:lnTo>
                  <a:pt x="42511" y="109448"/>
                </a:lnTo>
                <a:lnTo>
                  <a:pt x="43734" y="108889"/>
                </a:lnTo>
                <a:lnTo>
                  <a:pt x="44457" y="108496"/>
                </a:lnTo>
                <a:lnTo>
                  <a:pt x="66930" y="108496"/>
                </a:lnTo>
                <a:lnTo>
                  <a:pt x="64955" y="106337"/>
                </a:lnTo>
                <a:lnTo>
                  <a:pt x="62150" y="103403"/>
                </a:lnTo>
                <a:lnTo>
                  <a:pt x="43772" y="103403"/>
                </a:lnTo>
                <a:lnTo>
                  <a:pt x="33040" y="101346"/>
                </a:lnTo>
                <a:close/>
              </a:path>
              <a:path w="161925" h="175895">
                <a:moveTo>
                  <a:pt x="65135" y="168732"/>
                </a:moveTo>
                <a:lnTo>
                  <a:pt x="47556" y="168732"/>
                </a:lnTo>
                <a:lnTo>
                  <a:pt x="48712" y="169176"/>
                </a:lnTo>
                <a:lnTo>
                  <a:pt x="51201" y="169786"/>
                </a:lnTo>
                <a:lnTo>
                  <a:pt x="56154" y="170408"/>
                </a:lnTo>
                <a:lnTo>
                  <a:pt x="63520" y="170497"/>
                </a:lnTo>
                <a:lnTo>
                  <a:pt x="65135" y="168732"/>
                </a:lnTo>
                <a:close/>
              </a:path>
              <a:path w="161925" h="175895">
                <a:moveTo>
                  <a:pt x="46045" y="164947"/>
                </a:moveTo>
                <a:lnTo>
                  <a:pt x="43556" y="165811"/>
                </a:lnTo>
                <a:lnTo>
                  <a:pt x="43149" y="166750"/>
                </a:lnTo>
                <a:lnTo>
                  <a:pt x="38120" y="168211"/>
                </a:lnTo>
                <a:lnTo>
                  <a:pt x="33942" y="168948"/>
                </a:lnTo>
                <a:lnTo>
                  <a:pt x="47536" y="168948"/>
                </a:lnTo>
                <a:lnTo>
                  <a:pt x="47556" y="168732"/>
                </a:lnTo>
                <a:lnTo>
                  <a:pt x="65135" y="168732"/>
                </a:lnTo>
                <a:lnTo>
                  <a:pt x="67597" y="166039"/>
                </a:lnTo>
                <a:lnTo>
                  <a:pt x="68428" y="165214"/>
                </a:lnTo>
                <a:lnTo>
                  <a:pt x="48852" y="165214"/>
                </a:lnTo>
                <a:lnTo>
                  <a:pt x="48598" y="165023"/>
                </a:lnTo>
                <a:lnTo>
                  <a:pt x="46045" y="164947"/>
                </a:lnTo>
                <a:close/>
              </a:path>
              <a:path w="161925" h="175895">
                <a:moveTo>
                  <a:pt x="63698" y="148767"/>
                </a:moveTo>
                <a:lnTo>
                  <a:pt x="63279" y="149021"/>
                </a:lnTo>
                <a:lnTo>
                  <a:pt x="63125" y="149204"/>
                </a:lnTo>
                <a:lnTo>
                  <a:pt x="63025" y="149720"/>
                </a:lnTo>
                <a:lnTo>
                  <a:pt x="48852" y="165214"/>
                </a:lnTo>
                <a:lnTo>
                  <a:pt x="68428" y="165214"/>
                </a:lnTo>
                <a:lnTo>
                  <a:pt x="76586" y="157116"/>
                </a:lnTo>
                <a:lnTo>
                  <a:pt x="81465" y="152679"/>
                </a:lnTo>
                <a:lnTo>
                  <a:pt x="99956" y="152679"/>
                </a:lnTo>
                <a:lnTo>
                  <a:pt x="97401" y="152222"/>
                </a:lnTo>
                <a:lnTo>
                  <a:pt x="79997" y="150085"/>
                </a:lnTo>
                <a:lnTo>
                  <a:pt x="63698" y="148767"/>
                </a:lnTo>
                <a:close/>
              </a:path>
              <a:path w="161925" h="175895">
                <a:moveTo>
                  <a:pt x="99956" y="152679"/>
                </a:moveTo>
                <a:lnTo>
                  <a:pt x="89720" y="152679"/>
                </a:lnTo>
                <a:lnTo>
                  <a:pt x="97551" y="153373"/>
                </a:lnTo>
                <a:lnTo>
                  <a:pt x="106995" y="154597"/>
                </a:lnTo>
                <a:lnTo>
                  <a:pt x="116793" y="157137"/>
                </a:lnTo>
                <a:lnTo>
                  <a:pt x="123972" y="161556"/>
                </a:lnTo>
                <a:lnTo>
                  <a:pt x="126588" y="160921"/>
                </a:lnTo>
                <a:lnTo>
                  <a:pt x="131846" y="159715"/>
                </a:lnTo>
                <a:lnTo>
                  <a:pt x="114990" y="155368"/>
                </a:lnTo>
                <a:lnTo>
                  <a:pt x="99956" y="152679"/>
                </a:lnTo>
                <a:close/>
              </a:path>
              <a:path w="161925" h="175895">
                <a:moveTo>
                  <a:pt x="66930" y="108496"/>
                </a:moveTo>
                <a:lnTo>
                  <a:pt x="44457" y="108496"/>
                </a:lnTo>
                <a:lnTo>
                  <a:pt x="64676" y="121653"/>
                </a:lnTo>
                <a:lnTo>
                  <a:pt x="109849" y="131081"/>
                </a:lnTo>
                <a:lnTo>
                  <a:pt x="152992" y="137185"/>
                </a:lnTo>
                <a:lnTo>
                  <a:pt x="154554" y="134810"/>
                </a:lnTo>
                <a:lnTo>
                  <a:pt x="155729" y="132969"/>
                </a:lnTo>
                <a:lnTo>
                  <a:pt x="135834" y="132969"/>
                </a:lnTo>
                <a:lnTo>
                  <a:pt x="131402" y="132587"/>
                </a:lnTo>
                <a:lnTo>
                  <a:pt x="108658" y="129509"/>
                </a:lnTo>
                <a:lnTo>
                  <a:pt x="94219" y="126626"/>
                </a:lnTo>
                <a:lnTo>
                  <a:pt x="81357" y="121146"/>
                </a:lnTo>
                <a:lnTo>
                  <a:pt x="69324" y="111112"/>
                </a:lnTo>
                <a:lnTo>
                  <a:pt x="66930" y="108496"/>
                </a:lnTo>
                <a:close/>
              </a:path>
              <a:path w="161925" h="175895">
                <a:moveTo>
                  <a:pt x="161508" y="100088"/>
                </a:moveTo>
                <a:lnTo>
                  <a:pt x="153741" y="100088"/>
                </a:lnTo>
                <a:lnTo>
                  <a:pt x="141162" y="110364"/>
                </a:lnTo>
                <a:lnTo>
                  <a:pt x="143188" y="121146"/>
                </a:lnTo>
                <a:lnTo>
                  <a:pt x="146788" y="129544"/>
                </a:lnTo>
                <a:lnTo>
                  <a:pt x="139060" y="132969"/>
                </a:lnTo>
                <a:lnTo>
                  <a:pt x="155729" y="132969"/>
                </a:lnTo>
                <a:lnTo>
                  <a:pt x="157576" y="130022"/>
                </a:lnTo>
                <a:lnTo>
                  <a:pt x="161508" y="100088"/>
                </a:lnTo>
                <a:close/>
              </a:path>
              <a:path w="161925" h="175895">
                <a:moveTo>
                  <a:pt x="42511" y="109448"/>
                </a:moveTo>
                <a:lnTo>
                  <a:pt x="39403" y="109448"/>
                </a:lnTo>
                <a:lnTo>
                  <a:pt x="39657" y="109677"/>
                </a:lnTo>
                <a:lnTo>
                  <a:pt x="41816" y="109766"/>
                </a:lnTo>
                <a:lnTo>
                  <a:pt x="42511" y="109448"/>
                </a:lnTo>
                <a:close/>
              </a:path>
              <a:path w="161925" h="175895">
                <a:moveTo>
                  <a:pt x="61069" y="102273"/>
                </a:moveTo>
                <a:lnTo>
                  <a:pt x="53563" y="102273"/>
                </a:lnTo>
                <a:lnTo>
                  <a:pt x="52090" y="102463"/>
                </a:lnTo>
                <a:lnTo>
                  <a:pt x="49156" y="103250"/>
                </a:lnTo>
                <a:lnTo>
                  <a:pt x="47785" y="103403"/>
                </a:lnTo>
                <a:lnTo>
                  <a:pt x="62150" y="103403"/>
                </a:lnTo>
                <a:lnTo>
                  <a:pt x="61069" y="102273"/>
                </a:lnTo>
                <a:close/>
              </a:path>
              <a:path w="161925" h="175895">
                <a:moveTo>
                  <a:pt x="137265" y="74510"/>
                </a:moveTo>
                <a:lnTo>
                  <a:pt x="132253" y="74510"/>
                </a:lnTo>
                <a:lnTo>
                  <a:pt x="138653" y="80911"/>
                </a:lnTo>
                <a:lnTo>
                  <a:pt x="148534" y="93713"/>
                </a:lnTo>
                <a:lnTo>
                  <a:pt x="152026" y="100114"/>
                </a:lnTo>
                <a:lnTo>
                  <a:pt x="153741" y="100088"/>
                </a:lnTo>
                <a:lnTo>
                  <a:pt x="161508" y="100088"/>
                </a:lnTo>
                <a:lnTo>
                  <a:pt x="161577" y="99568"/>
                </a:lnTo>
                <a:lnTo>
                  <a:pt x="152581" y="89597"/>
                </a:lnTo>
                <a:lnTo>
                  <a:pt x="143170" y="80070"/>
                </a:lnTo>
                <a:lnTo>
                  <a:pt x="137265" y="74510"/>
                </a:lnTo>
                <a:close/>
              </a:path>
              <a:path w="161925" h="175895">
                <a:moveTo>
                  <a:pt x="115946" y="0"/>
                </a:moveTo>
                <a:lnTo>
                  <a:pt x="113355" y="0"/>
                </a:lnTo>
                <a:lnTo>
                  <a:pt x="110599" y="1028"/>
                </a:lnTo>
                <a:lnTo>
                  <a:pt x="107627" y="3581"/>
                </a:lnTo>
                <a:lnTo>
                  <a:pt x="100730" y="7892"/>
                </a:lnTo>
                <a:lnTo>
                  <a:pt x="94740" y="9267"/>
                </a:lnTo>
                <a:lnTo>
                  <a:pt x="88764" y="10142"/>
                </a:lnTo>
                <a:lnTo>
                  <a:pt x="81910" y="12954"/>
                </a:lnTo>
                <a:lnTo>
                  <a:pt x="74794" y="24674"/>
                </a:lnTo>
                <a:lnTo>
                  <a:pt x="72455" y="42964"/>
                </a:lnTo>
                <a:lnTo>
                  <a:pt x="72438" y="43218"/>
                </a:lnTo>
                <a:lnTo>
                  <a:pt x="75398" y="60254"/>
                </a:lnTo>
                <a:lnTo>
                  <a:pt x="84285" y="67767"/>
                </a:lnTo>
                <a:lnTo>
                  <a:pt x="96121" y="67767"/>
                </a:lnTo>
                <a:lnTo>
                  <a:pt x="97480" y="70015"/>
                </a:lnTo>
                <a:lnTo>
                  <a:pt x="98377" y="74510"/>
                </a:lnTo>
                <a:lnTo>
                  <a:pt x="97924" y="76784"/>
                </a:lnTo>
                <a:lnTo>
                  <a:pt x="106294" y="76784"/>
                </a:lnTo>
                <a:lnTo>
                  <a:pt x="114269" y="76949"/>
                </a:lnTo>
                <a:lnTo>
                  <a:pt x="117140" y="76733"/>
                </a:lnTo>
                <a:lnTo>
                  <a:pt x="121115" y="74917"/>
                </a:lnTo>
                <a:lnTo>
                  <a:pt x="123020" y="74510"/>
                </a:lnTo>
                <a:lnTo>
                  <a:pt x="137265" y="74510"/>
                </a:lnTo>
                <a:lnTo>
                  <a:pt x="133704" y="71157"/>
                </a:lnTo>
                <a:lnTo>
                  <a:pt x="127392" y="65557"/>
                </a:lnTo>
                <a:lnTo>
                  <a:pt x="96858" y="65557"/>
                </a:lnTo>
                <a:lnTo>
                  <a:pt x="87358" y="39649"/>
                </a:lnTo>
                <a:lnTo>
                  <a:pt x="87231" y="39204"/>
                </a:lnTo>
                <a:lnTo>
                  <a:pt x="98636" y="18326"/>
                </a:lnTo>
                <a:lnTo>
                  <a:pt x="102310" y="18313"/>
                </a:lnTo>
                <a:lnTo>
                  <a:pt x="104084" y="17805"/>
                </a:lnTo>
                <a:lnTo>
                  <a:pt x="104351" y="16802"/>
                </a:lnTo>
                <a:lnTo>
                  <a:pt x="141616" y="16802"/>
                </a:lnTo>
                <a:lnTo>
                  <a:pt x="136413" y="14192"/>
                </a:lnTo>
                <a:lnTo>
                  <a:pt x="129963" y="8250"/>
                </a:lnTo>
                <a:lnTo>
                  <a:pt x="123252" y="2548"/>
                </a:lnTo>
                <a:lnTo>
                  <a:pt x="115946" y="0"/>
                </a:lnTo>
                <a:close/>
              </a:path>
              <a:path w="161925" h="175895">
                <a:moveTo>
                  <a:pt x="99677" y="64312"/>
                </a:moveTo>
                <a:lnTo>
                  <a:pt x="97328" y="65290"/>
                </a:lnTo>
                <a:lnTo>
                  <a:pt x="96858" y="65557"/>
                </a:lnTo>
                <a:lnTo>
                  <a:pt x="127392" y="65557"/>
                </a:lnTo>
                <a:lnTo>
                  <a:pt x="126548" y="64808"/>
                </a:lnTo>
                <a:lnTo>
                  <a:pt x="102077" y="64808"/>
                </a:lnTo>
                <a:lnTo>
                  <a:pt x="101976" y="64439"/>
                </a:lnTo>
                <a:lnTo>
                  <a:pt x="99677" y="64312"/>
                </a:lnTo>
                <a:close/>
              </a:path>
              <a:path w="161925" h="175895">
                <a:moveTo>
                  <a:pt x="124544" y="63030"/>
                </a:moveTo>
                <a:lnTo>
                  <a:pt x="123540" y="63373"/>
                </a:lnTo>
                <a:lnTo>
                  <a:pt x="122689" y="63868"/>
                </a:lnTo>
                <a:lnTo>
                  <a:pt x="122537" y="64350"/>
                </a:lnTo>
                <a:lnTo>
                  <a:pt x="102077" y="64808"/>
                </a:lnTo>
                <a:lnTo>
                  <a:pt x="126548" y="64808"/>
                </a:lnTo>
                <a:lnTo>
                  <a:pt x="124544" y="63030"/>
                </a:lnTo>
                <a:close/>
              </a:path>
              <a:path w="161925" h="175895">
                <a:moveTo>
                  <a:pt x="141616" y="16802"/>
                </a:moveTo>
                <a:lnTo>
                  <a:pt x="104351" y="16802"/>
                </a:lnTo>
                <a:lnTo>
                  <a:pt x="127896" y="17983"/>
                </a:lnTo>
                <a:lnTo>
                  <a:pt x="128417" y="18313"/>
                </a:lnTo>
                <a:lnTo>
                  <a:pt x="140762" y="42964"/>
                </a:lnTo>
                <a:lnTo>
                  <a:pt x="140711" y="43218"/>
                </a:lnTo>
                <a:lnTo>
                  <a:pt x="143327" y="46964"/>
                </a:lnTo>
                <a:lnTo>
                  <a:pt x="145829" y="50482"/>
                </a:lnTo>
                <a:lnTo>
                  <a:pt x="148382" y="53886"/>
                </a:lnTo>
                <a:lnTo>
                  <a:pt x="151214" y="56578"/>
                </a:lnTo>
                <a:lnTo>
                  <a:pt x="157043" y="62179"/>
                </a:lnTo>
                <a:lnTo>
                  <a:pt x="154027" y="48830"/>
                </a:lnTo>
                <a:lnTo>
                  <a:pt x="152303" y="34601"/>
                </a:lnTo>
                <a:lnTo>
                  <a:pt x="149421" y="22981"/>
                </a:lnTo>
                <a:lnTo>
                  <a:pt x="142933" y="17462"/>
                </a:lnTo>
                <a:lnTo>
                  <a:pt x="141616" y="16802"/>
                </a:lnTo>
                <a:close/>
              </a:path>
              <a:path w="161925" h="175895">
                <a:moveTo>
                  <a:pt x="102266" y="18326"/>
                </a:moveTo>
                <a:lnTo>
                  <a:pt x="98636" y="18326"/>
                </a:lnTo>
                <a:lnTo>
                  <a:pt x="98877" y="18478"/>
                </a:lnTo>
                <a:lnTo>
                  <a:pt x="101468" y="18554"/>
                </a:lnTo>
                <a:lnTo>
                  <a:pt x="102266" y="18326"/>
                </a:lnTo>
                <a:close/>
              </a:path>
            </a:pathLst>
          </a:custGeom>
          <a:solidFill>
            <a:srgbClr val="8752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10151786" y="4683976"/>
            <a:ext cx="243303" cy="131902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10272776" y="4675162"/>
            <a:ext cx="95199" cy="37363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10273436" y="4612513"/>
            <a:ext cx="172720" cy="34925"/>
          </a:xfrm>
          <a:custGeom>
            <a:avLst/>
            <a:gdLst/>
            <a:ahLst/>
            <a:cxnLst/>
            <a:rect l="l" t="t" r="r" b="b"/>
            <a:pathLst>
              <a:path w="172720" h="34925">
                <a:moveTo>
                  <a:pt x="69766" y="10553"/>
                </a:moveTo>
                <a:lnTo>
                  <a:pt x="41884" y="10553"/>
                </a:lnTo>
                <a:lnTo>
                  <a:pt x="63893" y="34505"/>
                </a:lnTo>
                <a:lnTo>
                  <a:pt x="89157" y="32007"/>
                </a:lnTo>
                <a:lnTo>
                  <a:pt x="98484" y="30632"/>
                </a:lnTo>
                <a:lnTo>
                  <a:pt x="76580" y="30632"/>
                </a:lnTo>
                <a:lnTo>
                  <a:pt x="71564" y="28854"/>
                </a:lnTo>
                <a:lnTo>
                  <a:pt x="73088" y="24180"/>
                </a:lnTo>
                <a:lnTo>
                  <a:pt x="73524" y="15449"/>
                </a:lnTo>
                <a:lnTo>
                  <a:pt x="69766" y="10553"/>
                </a:lnTo>
                <a:close/>
              </a:path>
              <a:path w="172720" h="34925">
                <a:moveTo>
                  <a:pt x="169418" y="13119"/>
                </a:moveTo>
                <a:lnTo>
                  <a:pt x="124078" y="25087"/>
                </a:lnTo>
                <a:lnTo>
                  <a:pt x="85039" y="30632"/>
                </a:lnTo>
                <a:lnTo>
                  <a:pt x="98484" y="30632"/>
                </a:lnTo>
                <a:lnTo>
                  <a:pt x="116127" y="28032"/>
                </a:lnTo>
                <a:lnTo>
                  <a:pt x="143008" y="22232"/>
                </a:lnTo>
                <a:lnTo>
                  <a:pt x="168008" y="14262"/>
                </a:lnTo>
                <a:lnTo>
                  <a:pt x="172231" y="14262"/>
                </a:lnTo>
                <a:lnTo>
                  <a:pt x="172529" y="13207"/>
                </a:lnTo>
                <a:lnTo>
                  <a:pt x="169418" y="13119"/>
                </a:lnTo>
                <a:close/>
              </a:path>
              <a:path w="172720" h="34925">
                <a:moveTo>
                  <a:pt x="172231" y="14262"/>
                </a:moveTo>
                <a:lnTo>
                  <a:pt x="168008" y="14262"/>
                </a:lnTo>
                <a:lnTo>
                  <a:pt x="169595" y="14452"/>
                </a:lnTo>
                <a:lnTo>
                  <a:pt x="172008" y="14960"/>
                </a:lnTo>
                <a:lnTo>
                  <a:pt x="172231" y="14262"/>
                </a:lnTo>
                <a:close/>
              </a:path>
              <a:path w="172720" h="34925">
                <a:moveTo>
                  <a:pt x="37936" y="5968"/>
                </a:moveTo>
                <a:lnTo>
                  <a:pt x="7620" y="5968"/>
                </a:lnTo>
                <a:lnTo>
                  <a:pt x="36245" y="11607"/>
                </a:lnTo>
                <a:lnTo>
                  <a:pt x="36423" y="11976"/>
                </a:lnTo>
                <a:lnTo>
                  <a:pt x="36842" y="12128"/>
                </a:lnTo>
                <a:lnTo>
                  <a:pt x="38887" y="12128"/>
                </a:lnTo>
                <a:lnTo>
                  <a:pt x="41313" y="10998"/>
                </a:lnTo>
                <a:lnTo>
                  <a:pt x="41884" y="10553"/>
                </a:lnTo>
                <a:lnTo>
                  <a:pt x="69766" y="10553"/>
                </a:lnTo>
                <a:lnTo>
                  <a:pt x="69207" y="9825"/>
                </a:lnTo>
                <a:lnTo>
                  <a:pt x="63917" y="7645"/>
                </a:lnTo>
                <a:lnTo>
                  <a:pt x="41516" y="7645"/>
                </a:lnTo>
                <a:lnTo>
                  <a:pt x="39065" y="6434"/>
                </a:lnTo>
                <a:lnTo>
                  <a:pt x="37936" y="5968"/>
                </a:lnTo>
                <a:close/>
              </a:path>
              <a:path w="172720" h="34925">
                <a:moveTo>
                  <a:pt x="53352" y="5918"/>
                </a:moveTo>
                <a:lnTo>
                  <a:pt x="48780" y="5918"/>
                </a:lnTo>
                <a:lnTo>
                  <a:pt x="44450" y="6603"/>
                </a:lnTo>
                <a:lnTo>
                  <a:pt x="41516" y="7645"/>
                </a:lnTo>
                <a:lnTo>
                  <a:pt x="63917" y="7645"/>
                </a:lnTo>
                <a:lnTo>
                  <a:pt x="61896" y="6812"/>
                </a:lnTo>
                <a:lnTo>
                  <a:pt x="53352" y="5918"/>
                </a:lnTo>
                <a:close/>
              </a:path>
              <a:path w="172720" h="34925">
                <a:moveTo>
                  <a:pt x="0" y="1333"/>
                </a:moveTo>
                <a:lnTo>
                  <a:pt x="5714" y="6985"/>
                </a:lnTo>
                <a:lnTo>
                  <a:pt x="6648" y="6603"/>
                </a:lnTo>
                <a:lnTo>
                  <a:pt x="7289" y="6261"/>
                </a:lnTo>
                <a:lnTo>
                  <a:pt x="7620" y="5968"/>
                </a:lnTo>
                <a:lnTo>
                  <a:pt x="37936" y="5968"/>
                </a:lnTo>
                <a:lnTo>
                  <a:pt x="32700" y="3808"/>
                </a:lnTo>
                <a:lnTo>
                  <a:pt x="25667" y="1650"/>
                </a:lnTo>
                <a:lnTo>
                  <a:pt x="5270" y="1650"/>
                </a:lnTo>
                <a:lnTo>
                  <a:pt x="1003" y="1536"/>
                </a:lnTo>
                <a:lnTo>
                  <a:pt x="0" y="1333"/>
                </a:lnTo>
                <a:close/>
              </a:path>
              <a:path w="172720" h="34925">
                <a:moveTo>
                  <a:pt x="15189" y="0"/>
                </a:moveTo>
                <a:lnTo>
                  <a:pt x="13398" y="0"/>
                </a:lnTo>
                <a:lnTo>
                  <a:pt x="11696" y="177"/>
                </a:lnTo>
                <a:lnTo>
                  <a:pt x="7480" y="1333"/>
                </a:lnTo>
                <a:lnTo>
                  <a:pt x="5270" y="1650"/>
                </a:lnTo>
                <a:lnTo>
                  <a:pt x="25667" y="1650"/>
                </a:lnTo>
                <a:lnTo>
                  <a:pt x="24162" y="1189"/>
                </a:lnTo>
                <a:lnTo>
                  <a:pt x="15189" y="0"/>
                </a:lnTo>
                <a:close/>
              </a:path>
            </a:pathLst>
          </a:custGeom>
          <a:solidFill>
            <a:srgbClr val="8752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10133660" y="4571568"/>
            <a:ext cx="311784" cy="203784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10155794" y="4730501"/>
            <a:ext cx="40298" cy="40298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10177461" y="4733912"/>
            <a:ext cx="64061" cy="64071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10216212" y="4725159"/>
            <a:ext cx="36380" cy="36383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10183555" y="4714293"/>
            <a:ext cx="36385" cy="36380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10158577" y="4766823"/>
            <a:ext cx="40309" cy="40302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10196175" y="4774837"/>
            <a:ext cx="40309" cy="40309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10217182" y="4751192"/>
            <a:ext cx="40302" cy="40303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10180625" y="4577296"/>
            <a:ext cx="33527" cy="33527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10196423" y="4556132"/>
            <a:ext cx="46899" cy="46901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10224973" y="4578070"/>
            <a:ext cx="30264" cy="30264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10202671" y="4589259"/>
            <a:ext cx="30264" cy="30276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10178846" y="4550930"/>
            <a:ext cx="33527" cy="33540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10204983" y="4541266"/>
            <a:ext cx="33527" cy="33527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10222521" y="4556049"/>
            <a:ext cx="33527" cy="33528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10273969" y="4611337"/>
            <a:ext cx="40324" cy="40316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10275317" y="4633852"/>
            <a:ext cx="64111" cy="64109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10322773" y="4649005"/>
            <a:ext cx="36408" cy="36406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10307081" y="4618385"/>
            <a:ext cx="36402" cy="36408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10250525" y="4639207"/>
            <a:ext cx="40329" cy="40343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10271759" y="4671263"/>
            <a:ext cx="40329" cy="40329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10303312" y="4669091"/>
            <a:ext cx="40324" cy="40329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10281640" y="4725035"/>
            <a:ext cx="32829" cy="32829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10298760" y="4729454"/>
            <a:ext cx="44411" cy="36766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10325709" y="4721974"/>
            <a:ext cx="29629" cy="29629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10302151" y="4713732"/>
            <a:ext cx="29641" cy="29641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10283266" y="4753064"/>
            <a:ext cx="31076" cy="29502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10312069" y="4759287"/>
            <a:ext cx="29565" cy="29502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10327449" y="4742370"/>
            <a:ext cx="31064" cy="24130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10121303" y="4684801"/>
            <a:ext cx="33693" cy="33693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10124083" y="4653260"/>
            <a:ext cx="46575" cy="46576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10156507" y="4660011"/>
            <a:ext cx="30416" cy="30416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10145471" y="4682401"/>
            <a:ext cx="30416" cy="30416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10104005" y="4664849"/>
            <a:ext cx="33680" cy="33693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10119029" y="4641380"/>
            <a:ext cx="33693" cy="33680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10141940" y="4642599"/>
            <a:ext cx="33693" cy="33693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10445978" y="4504588"/>
            <a:ext cx="130810" cy="193675"/>
          </a:xfrm>
          <a:custGeom>
            <a:avLst/>
            <a:gdLst/>
            <a:ahLst/>
            <a:cxnLst/>
            <a:rect l="l" t="t" r="r" b="b"/>
            <a:pathLst>
              <a:path w="130809" h="193675">
                <a:moveTo>
                  <a:pt x="100504" y="2158"/>
                </a:moveTo>
                <a:lnTo>
                  <a:pt x="85712" y="2158"/>
                </a:lnTo>
                <a:lnTo>
                  <a:pt x="96578" y="3958"/>
                </a:lnTo>
                <a:lnTo>
                  <a:pt x="107164" y="9880"/>
                </a:lnTo>
                <a:lnTo>
                  <a:pt x="117171" y="20707"/>
                </a:lnTo>
                <a:lnTo>
                  <a:pt x="126301" y="37223"/>
                </a:lnTo>
                <a:lnTo>
                  <a:pt x="121553" y="49549"/>
                </a:lnTo>
                <a:lnTo>
                  <a:pt x="109036" y="81743"/>
                </a:lnTo>
                <a:lnTo>
                  <a:pt x="90452" y="128928"/>
                </a:lnTo>
                <a:lnTo>
                  <a:pt x="67716" y="185661"/>
                </a:lnTo>
                <a:lnTo>
                  <a:pt x="70129" y="186537"/>
                </a:lnTo>
                <a:lnTo>
                  <a:pt x="71412" y="187070"/>
                </a:lnTo>
                <a:lnTo>
                  <a:pt x="73431" y="191960"/>
                </a:lnTo>
                <a:lnTo>
                  <a:pt x="80632" y="193408"/>
                </a:lnTo>
                <a:lnTo>
                  <a:pt x="77342" y="185483"/>
                </a:lnTo>
                <a:lnTo>
                  <a:pt x="77964" y="167362"/>
                </a:lnTo>
                <a:lnTo>
                  <a:pt x="86887" y="143121"/>
                </a:lnTo>
                <a:lnTo>
                  <a:pt x="98438" y="118905"/>
                </a:lnTo>
                <a:lnTo>
                  <a:pt x="106946" y="100863"/>
                </a:lnTo>
                <a:lnTo>
                  <a:pt x="114495" y="81629"/>
                </a:lnTo>
                <a:lnTo>
                  <a:pt x="118694" y="70870"/>
                </a:lnTo>
                <a:lnTo>
                  <a:pt x="130327" y="40830"/>
                </a:lnTo>
                <a:lnTo>
                  <a:pt x="129518" y="27544"/>
                </a:lnTo>
                <a:lnTo>
                  <a:pt x="120349" y="14276"/>
                </a:lnTo>
                <a:lnTo>
                  <a:pt x="106911" y="4077"/>
                </a:lnTo>
                <a:lnTo>
                  <a:pt x="100504" y="2158"/>
                </a:lnTo>
                <a:close/>
              </a:path>
              <a:path w="130809" h="193675">
                <a:moveTo>
                  <a:pt x="93294" y="0"/>
                </a:moveTo>
                <a:lnTo>
                  <a:pt x="93103" y="0"/>
                </a:lnTo>
                <a:lnTo>
                  <a:pt x="80296" y="1114"/>
                </a:lnTo>
                <a:lnTo>
                  <a:pt x="28489" y="33143"/>
                </a:lnTo>
                <a:lnTo>
                  <a:pt x="13266" y="68612"/>
                </a:lnTo>
                <a:lnTo>
                  <a:pt x="7569" y="93243"/>
                </a:lnTo>
                <a:lnTo>
                  <a:pt x="5795" y="100244"/>
                </a:lnTo>
                <a:lnTo>
                  <a:pt x="3941" y="107226"/>
                </a:lnTo>
                <a:lnTo>
                  <a:pt x="2009" y="114188"/>
                </a:lnTo>
                <a:lnTo>
                  <a:pt x="0" y="121132"/>
                </a:lnTo>
                <a:lnTo>
                  <a:pt x="1562" y="121323"/>
                </a:lnTo>
                <a:lnTo>
                  <a:pt x="3238" y="121691"/>
                </a:lnTo>
                <a:lnTo>
                  <a:pt x="4851" y="122148"/>
                </a:lnTo>
                <a:lnTo>
                  <a:pt x="10789" y="101872"/>
                </a:lnTo>
                <a:lnTo>
                  <a:pt x="16056" y="81629"/>
                </a:lnTo>
                <a:lnTo>
                  <a:pt x="20485" y="61862"/>
                </a:lnTo>
                <a:lnTo>
                  <a:pt x="24066" y="42329"/>
                </a:lnTo>
                <a:lnTo>
                  <a:pt x="29349" y="36052"/>
                </a:lnTo>
                <a:lnTo>
                  <a:pt x="43292" y="22244"/>
                </a:lnTo>
                <a:lnTo>
                  <a:pt x="63033" y="8435"/>
                </a:lnTo>
                <a:lnTo>
                  <a:pt x="85712" y="2158"/>
                </a:lnTo>
                <a:lnTo>
                  <a:pt x="100504" y="2158"/>
                </a:lnTo>
                <a:lnTo>
                  <a:pt x="93294" y="0"/>
                </a:lnTo>
                <a:close/>
              </a:path>
            </a:pathLst>
          </a:custGeom>
          <a:solidFill>
            <a:srgbClr val="8752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10560101" y="5178323"/>
            <a:ext cx="43378" cy="101346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10447997" y="5364022"/>
            <a:ext cx="61351" cy="13627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10510525" y="5279669"/>
            <a:ext cx="85148" cy="88140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10431640" y="4696548"/>
            <a:ext cx="254720" cy="446646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10551414" y="5140121"/>
            <a:ext cx="28900" cy="38011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10445445" y="4625721"/>
            <a:ext cx="5715" cy="3175"/>
          </a:xfrm>
          <a:custGeom>
            <a:avLst/>
            <a:gdLst/>
            <a:ahLst/>
            <a:cxnLst/>
            <a:rect l="l" t="t" r="r" b="b"/>
            <a:pathLst>
              <a:path w="5715" h="3175">
                <a:moveTo>
                  <a:pt x="520" y="0"/>
                </a:moveTo>
                <a:lnTo>
                  <a:pt x="190" y="1168"/>
                </a:lnTo>
                <a:lnTo>
                  <a:pt x="0" y="1752"/>
                </a:lnTo>
                <a:lnTo>
                  <a:pt x="1371" y="2044"/>
                </a:lnTo>
                <a:lnTo>
                  <a:pt x="3022" y="2438"/>
                </a:lnTo>
                <a:lnTo>
                  <a:pt x="4775" y="2959"/>
                </a:lnTo>
                <a:lnTo>
                  <a:pt x="5372" y="1016"/>
                </a:lnTo>
                <a:lnTo>
                  <a:pt x="3771" y="558"/>
                </a:lnTo>
                <a:lnTo>
                  <a:pt x="2095" y="190"/>
                </a:lnTo>
                <a:lnTo>
                  <a:pt x="520" y="0"/>
                </a:lnTo>
                <a:close/>
              </a:path>
            </a:pathLst>
          </a:custGeom>
          <a:solidFill>
            <a:srgbClr val="64241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9984885" y="4782058"/>
            <a:ext cx="423322" cy="497611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10113784" y="5279669"/>
            <a:ext cx="172935" cy="76428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10341102" y="5279669"/>
            <a:ext cx="76657" cy="59296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10425734" y="4665256"/>
            <a:ext cx="12700" cy="20320"/>
          </a:xfrm>
          <a:custGeom>
            <a:avLst/>
            <a:gdLst/>
            <a:ahLst/>
            <a:cxnLst/>
            <a:rect l="l" t="t" r="r" b="b"/>
            <a:pathLst>
              <a:path w="12700" h="20320">
                <a:moveTo>
                  <a:pt x="12230" y="0"/>
                </a:moveTo>
                <a:lnTo>
                  <a:pt x="10490" y="317"/>
                </a:lnTo>
                <a:lnTo>
                  <a:pt x="6997" y="876"/>
                </a:lnTo>
                <a:lnTo>
                  <a:pt x="4737" y="7175"/>
                </a:lnTo>
                <a:lnTo>
                  <a:pt x="2400" y="13449"/>
                </a:lnTo>
                <a:lnTo>
                  <a:pt x="0" y="19697"/>
                </a:lnTo>
                <a:lnTo>
                  <a:pt x="4838" y="19977"/>
                </a:lnTo>
                <a:lnTo>
                  <a:pt x="7366" y="13360"/>
                </a:lnTo>
                <a:lnTo>
                  <a:pt x="9842" y="6680"/>
                </a:lnTo>
                <a:lnTo>
                  <a:pt x="12230" y="0"/>
                </a:lnTo>
                <a:close/>
              </a:path>
            </a:pathLst>
          </a:custGeom>
          <a:solidFill>
            <a:srgbClr val="8752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10301808" y="4684953"/>
            <a:ext cx="128765" cy="110197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10432732" y="4664723"/>
            <a:ext cx="5715" cy="1905"/>
          </a:xfrm>
          <a:custGeom>
            <a:avLst/>
            <a:gdLst/>
            <a:ahLst/>
            <a:cxnLst/>
            <a:rect l="l" t="t" r="r" b="b"/>
            <a:pathLst>
              <a:path w="5715" h="1904">
                <a:moveTo>
                  <a:pt x="5422" y="0"/>
                </a:moveTo>
                <a:lnTo>
                  <a:pt x="203" y="838"/>
                </a:lnTo>
                <a:lnTo>
                  <a:pt x="0" y="1409"/>
                </a:lnTo>
                <a:lnTo>
                  <a:pt x="1752" y="1142"/>
                </a:lnTo>
                <a:lnTo>
                  <a:pt x="5232" y="533"/>
                </a:lnTo>
                <a:lnTo>
                  <a:pt x="5422" y="0"/>
                </a:lnTo>
                <a:close/>
              </a:path>
            </a:pathLst>
          </a:custGeom>
          <a:solidFill>
            <a:srgbClr val="64241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10432936" y="4627473"/>
            <a:ext cx="17284" cy="38087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10303433" y="4774539"/>
            <a:ext cx="8763" cy="7543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10312188" y="4766500"/>
            <a:ext cx="29421" cy="17437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10330967" y="4765243"/>
            <a:ext cx="22885" cy="6629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10062591" y="4506747"/>
            <a:ext cx="555510" cy="790867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10347845" y="5244109"/>
            <a:ext cx="87718" cy="91998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10396207" y="5149405"/>
            <a:ext cx="160636" cy="153200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10411776" y="5101450"/>
            <a:ext cx="92883" cy="92881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10346149" y="5158638"/>
            <a:ext cx="92887" cy="92887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10432160" y="5273789"/>
            <a:ext cx="100685" cy="102882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10496105" y="5202147"/>
            <a:ext cx="102889" cy="102882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10471549" y="5125997"/>
            <a:ext cx="102877" cy="102885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10048303" y="4999799"/>
            <a:ext cx="74002" cy="74015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10023805" y="4910391"/>
            <a:ext cx="117665" cy="117678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10104894" y="4909236"/>
            <a:ext cx="66802" cy="6681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10100665" y="4972202"/>
            <a:ext cx="66814" cy="66827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9988575" y="4969853"/>
            <a:ext cx="74015" cy="74015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10001072" y="4900447"/>
            <a:ext cx="74015" cy="74015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10055796" y="4881207"/>
            <a:ext cx="74015" cy="74015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10239692" y="4822621"/>
            <a:ext cx="102895" cy="102882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10301363" y="4807610"/>
            <a:ext cx="163563" cy="163563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10382707" y="4771390"/>
            <a:ext cx="92887" cy="92887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10295813" y="4766284"/>
            <a:ext cx="92887" cy="92875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10270363" y="4909515"/>
            <a:ext cx="102882" cy="102882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10367479" y="4904397"/>
            <a:ext cx="102882" cy="102895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10403268" y="4832832"/>
            <a:ext cx="102882" cy="102895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10498521" y="4969417"/>
            <a:ext cx="74585" cy="74582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10532524" y="4909491"/>
            <a:ext cx="118564" cy="118562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10546527" y="4874525"/>
            <a:ext cx="67329" cy="67327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10498339" y="4915274"/>
            <a:ext cx="67332" cy="67330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10558064" y="4999731"/>
            <a:ext cx="74582" cy="74583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10606527" y="4948499"/>
            <a:ext cx="74582" cy="74582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10589548" y="4893026"/>
            <a:ext cx="74580" cy="74582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10206687" y="5267054"/>
            <a:ext cx="74075" cy="74073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10141981" y="5192898"/>
            <a:ext cx="117751" cy="117755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10195820" y="5163582"/>
            <a:ext cx="66855" cy="66864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10230401" y="5216368"/>
            <a:ext cx="66871" cy="66869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10140972" y="5279151"/>
            <a:ext cx="74071" cy="74068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10109112" y="5216233"/>
            <a:ext cx="74069" cy="74070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10141192" y="5167894"/>
            <a:ext cx="74071" cy="74071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10379532" y="5250840"/>
            <a:ext cx="121704" cy="341934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10246182" y="5379250"/>
            <a:ext cx="122758" cy="342709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 txBox="1"/>
          <p:nvPr/>
        </p:nvSpPr>
        <p:spPr>
          <a:xfrm>
            <a:off x="2579293" y="1155103"/>
            <a:ext cx="3826510" cy="1091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45" dirty="0">
                <a:solidFill>
                  <a:srgbClr val="F598A3"/>
                </a:solidFill>
                <a:latin typeface="Arial"/>
                <a:cs typeface="Arial"/>
              </a:rPr>
              <a:t>BLOOD</a:t>
            </a:r>
            <a:r>
              <a:rPr sz="3500" spc="-40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045" dirty="0">
                <a:solidFill>
                  <a:srgbClr val="F598A3"/>
                </a:solidFill>
                <a:latin typeface="Arial"/>
                <a:cs typeface="Arial"/>
              </a:rPr>
              <a:t>VESSELS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46500"/>
              </a:lnSpc>
              <a:spcBef>
                <a:spcPts val="1145"/>
              </a:spcBef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network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tubes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transport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body.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3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make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complex</a:t>
            </a:r>
            <a:r>
              <a:rPr sz="900" spc="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network:</a:t>
            </a:r>
            <a:endParaRPr sz="900">
              <a:latin typeface="Arial"/>
              <a:cs typeface="Arial"/>
            </a:endParaRPr>
          </a:p>
        </p:txBody>
      </p:sp>
      <p:sp>
        <p:nvSpPr>
          <p:cNvPr id="337" name="object 337"/>
          <p:cNvSpPr txBox="1"/>
          <p:nvPr/>
        </p:nvSpPr>
        <p:spPr>
          <a:xfrm>
            <a:off x="8267306" y="1155103"/>
            <a:ext cx="4229735" cy="1891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994" dirty="0">
                <a:solidFill>
                  <a:srgbClr val="F598A3"/>
                </a:solidFill>
                <a:latin typeface="Arial"/>
                <a:cs typeface="Arial"/>
              </a:rPr>
              <a:t>CIRCULATION</a:t>
            </a:r>
            <a:r>
              <a:rPr sz="3500" spc="1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844" dirty="0">
                <a:solidFill>
                  <a:srgbClr val="F598A3"/>
                </a:solidFill>
                <a:latin typeface="Arial"/>
                <a:cs typeface="Arial"/>
              </a:rPr>
              <a:t>&amp;       </a:t>
            </a:r>
            <a:r>
              <a:rPr sz="3500" spc="-83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080" dirty="0">
                <a:solidFill>
                  <a:srgbClr val="F598A3"/>
                </a:solidFill>
                <a:latin typeface="Arial"/>
                <a:cs typeface="Arial"/>
              </a:rPr>
              <a:t>CIRCULATORY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1065" dirty="0">
                <a:solidFill>
                  <a:srgbClr val="F598A3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network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connected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series.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resembles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8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of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loops,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3.8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demonstrates.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bottom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loop transports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working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top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loop 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lungs.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Both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loops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integrated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completing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</a:t>
            </a:r>
            <a:r>
              <a:rPr sz="900" spc="11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8.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loops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specific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names:</a:t>
            </a:r>
            <a:endParaRPr sz="900">
              <a:latin typeface="Arial"/>
              <a:cs typeface="Arial"/>
            </a:endParaRPr>
          </a:p>
        </p:txBody>
      </p:sp>
      <p:sp>
        <p:nvSpPr>
          <p:cNvPr id="338" name="object 338"/>
          <p:cNvSpPr/>
          <p:nvPr/>
        </p:nvSpPr>
        <p:spPr>
          <a:xfrm>
            <a:off x="324002" y="3170148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44"/>
                </a:lnTo>
                <a:lnTo>
                  <a:pt x="216001" y="433425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324002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502192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53" y="119762"/>
                </a:moveTo>
                <a:lnTo>
                  <a:pt x="27729" y="123020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45"/>
                </a:lnTo>
                <a:lnTo>
                  <a:pt x="148439" y="303085"/>
                </a:lnTo>
                <a:lnTo>
                  <a:pt x="156738" y="300566"/>
                </a:lnTo>
                <a:lnTo>
                  <a:pt x="164393" y="296482"/>
                </a:lnTo>
                <a:lnTo>
                  <a:pt x="171173" y="290928"/>
                </a:lnTo>
                <a:lnTo>
                  <a:pt x="265465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17"/>
                </a:lnTo>
                <a:lnTo>
                  <a:pt x="44453" y="119762"/>
                </a:lnTo>
                <a:close/>
              </a:path>
              <a:path w="399415" h="304164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65" y="196630"/>
                </a:lnTo>
                <a:lnTo>
                  <a:pt x="386210" y="75879"/>
                </a:lnTo>
                <a:lnTo>
                  <a:pt x="395975" y="61171"/>
                </a:lnTo>
                <a:lnTo>
                  <a:pt x="399230" y="44440"/>
                </a:lnTo>
                <a:lnTo>
                  <a:pt x="395975" y="27709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540004" y="3390887"/>
            <a:ext cx="1512570" cy="0"/>
          </a:xfrm>
          <a:custGeom>
            <a:avLst/>
            <a:gdLst/>
            <a:ahLst/>
            <a:cxnLst/>
            <a:rect l="l" t="t" r="r" b="b"/>
            <a:pathLst>
              <a:path w="1512570">
                <a:moveTo>
                  <a:pt x="1511998" y="0"/>
                </a:moveTo>
                <a:lnTo>
                  <a:pt x="0" y="0"/>
                </a:lnTo>
                <a:lnTo>
                  <a:pt x="1511998" y="1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324002" y="2577211"/>
            <a:ext cx="3594" cy="813689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324002" y="1973643"/>
            <a:ext cx="1728000" cy="1417243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2037549" y="1877225"/>
            <a:ext cx="14452" cy="17221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1966569" y="1894446"/>
            <a:ext cx="85432" cy="79197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 txBox="1"/>
          <p:nvPr/>
        </p:nvSpPr>
        <p:spPr>
          <a:xfrm>
            <a:off x="1103299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51" name="object 351"/>
          <p:cNvSpPr/>
          <p:nvPr/>
        </p:nvSpPr>
        <p:spPr>
          <a:xfrm>
            <a:off x="12720319" y="7520165"/>
            <a:ext cx="1755647" cy="2667000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12799076" y="7527472"/>
            <a:ext cx="1600437" cy="2519738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12891046" y="7627680"/>
            <a:ext cx="1427949" cy="2213981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13941297" y="7592047"/>
            <a:ext cx="458723" cy="559790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13190092" y="7788237"/>
            <a:ext cx="517651" cy="307149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13158469" y="8102409"/>
            <a:ext cx="506603" cy="308101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13132181" y="8418436"/>
            <a:ext cx="562228" cy="318084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13100558" y="8737219"/>
            <a:ext cx="651636" cy="323697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 txBox="1"/>
          <p:nvPr/>
        </p:nvSpPr>
        <p:spPr>
          <a:xfrm rot="300000">
            <a:off x="13055846" y="9187819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62</a:t>
            </a:r>
            <a:endParaRPr sz="1200">
              <a:latin typeface="Arial"/>
              <a:cs typeface="Arial"/>
            </a:endParaRPr>
          </a:p>
        </p:txBody>
      </p:sp>
      <p:sp>
        <p:nvSpPr>
          <p:cNvPr id="360" name="object 360"/>
          <p:cNvSpPr/>
          <p:nvPr/>
        </p:nvSpPr>
        <p:spPr>
          <a:xfrm>
            <a:off x="2595168" y="8010359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5" h="167640">
                <a:moveTo>
                  <a:pt x="0" y="167640"/>
                </a:moveTo>
                <a:lnTo>
                  <a:pt x="572833" y="167640"/>
                </a:lnTo>
                <a:lnTo>
                  <a:pt x="572833" y="0"/>
                </a:lnTo>
                <a:lnTo>
                  <a:pt x="0" y="0"/>
                </a:lnTo>
                <a:lnTo>
                  <a:pt x="0" y="16764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2591993" y="8010359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2595168" y="8013534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9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2591993" y="8178000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3168002" y="8010359"/>
            <a:ext cx="3434715" cy="0"/>
          </a:xfrm>
          <a:custGeom>
            <a:avLst/>
            <a:gdLst/>
            <a:ahLst/>
            <a:cxnLst/>
            <a:rect l="l" t="t" r="r" b="b"/>
            <a:pathLst>
              <a:path w="3434715">
                <a:moveTo>
                  <a:pt x="0" y="0"/>
                </a:moveTo>
                <a:lnTo>
                  <a:pt x="34343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3168002" y="8013534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9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6599225" y="8013534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9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3168002" y="8178000"/>
            <a:ext cx="3434715" cy="0"/>
          </a:xfrm>
          <a:custGeom>
            <a:avLst/>
            <a:gdLst/>
            <a:ahLst/>
            <a:cxnLst/>
            <a:rect l="l" t="t" r="r" b="b"/>
            <a:pathLst>
              <a:path w="3434715">
                <a:moveTo>
                  <a:pt x="0" y="0"/>
                </a:moveTo>
                <a:lnTo>
                  <a:pt x="343439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 txBox="1"/>
          <p:nvPr/>
        </p:nvSpPr>
        <p:spPr>
          <a:xfrm>
            <a:off x="2622080" y="8027809"/>
            <a:ext cx="46164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3.1</a:t>
            </a:r>
            <a:endParaRPr sz="800">
              <a:latin typeface="Arial"/>
              <a:cs typeface="Arial"/>
            </a:endParaRPr>
          </a:p>
        </p:txBody>
      </p:sp>
      <p:sp>
        <p:nvSpPr>
          <p:cNvPr id="369" name="object 369"/>
          <p:cNvSpPr txBox="1"/>
          <p:nvPr/>
        </p:nvSpPr>
        <p:spPr>
          <a:xfrm>
            <a:off x="3194900" y="8028917"/>
            <a:ext cx="323151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characteristics and functions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vessels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1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800">
              <a:latin typeface="Arial"/>
              <a:cs typeface="Arial"/>
            </a:endParaRPr>
          </a:p>
        </p:txBody>
      </p:sp>
      <p:sp>
        <p:nvSpPr>
          <p:cNvPr id="370" name="object 370"/>
          <p:cNvSpPr/>
          <p:nvPr/>
        </p:nvSpPr>
        <p:spPr>
          <a:xfrm>
            <a:off x="731329" y="8790457"/>
            <a:ext cx="565150" cy="407670"/>
          </a:xfrm>
          <a:custGeom>
            <a:avLst/>
            <a:gdLst/>
            <a:ahLst/>
            <a:cxnLst/>
            <a:rect l="l" t="t" r="r" b="b"/>
            <a:pathLst>
              <a:path w="565150" h="407670">
                <a:moveTo>
                  <a:pt x="0" y="407555"/>
                </a:moveTo>
                <a:lnTo>
                  <a:pt x="564667" y="407555"/>
                </a:lnTo>
                <a:lnTo>
                  <a:pt x="564667" y="0"/>
                </a:lnTo>
                <a:lnTo>
                  <a:pt x="0" y="0"/>
                </a:lnTo>
                <a:lnTo>
                  <a:pt x="0" y="40755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728154" y="8790457"/>
            <a:ext cx="568325" cy="0"/>
          </a:xfrm>
          <a:custGeom>
            <a:avLst/>
            <a:gdLst/>
            <a:ahLst/>
            <a:cxnLst/>
            <a:rect l="l" t="t" r="r" b="b"/>
            <a:pathLst>
              <a:path w="568325">
                <a:moveTo>
                  <a:pt x="0" y="0"/>
                </a:moveTo>
                <a:lnTo>
                  <a:pt x="56784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731329" y="8793632"/>
            <a:ext cx="0" cy="401320"/>
          </a:xfrm>
          <a:custGeom>
            <a:avLst/>
            <a:gdLst/>
            <a:ahLst/>
            <a:cxnLst/>
            <a:rect l="l" t="t" r="r" b="b"/>
            <a:pathLst>
              <a:path h="401320">
                <a:moveTo>
                  <a:pt x="0" y="40120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728154" y="9198012"/>
            <a:ext cx="568325" cy="0"/>
          </a:xfrm>
          <a:custGeom>
            <a:avLst/>
            <a:gdLst/>
            <a:ahLst/>
            <a:cxnLst/>
            <a:rect l="l" t="t" r="r" b="b"/>
            <a:pathLst>
              <a:path w="568325">
                <a:moveTo>
                  <a:pt x="0" y="0"/>
                </a:moveTo>
                <a:lnTo>
                  <a:pt x="56784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1295996" y="8790457"/>
            <a:ext cx="954405" cy="0"/>
          </a:xfrm>
          <a:custGeom>
            <a:avLst/>
            <a:gdLst/>
            <a:ahLst/>
            <a:cxnLst/>
            <a:rect l="l" t="t" r="r" b="b"/>
            <a:pathLst>
              <a:path w="954405">
                <a:moveTo>
                  <a:pt x="0" y="0"/>
                </a:moveTo>
                <a:lnTo>
                  <a:pt x="95423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1295996" y="8793632"/>
            <a:ext cx="0" cy="401320"/>
          </a:xfrm>
          <a:custGeom>
            <a:avLst/>
            <a:gdLst/>
            <a:ahLst/>
            <a:cxnLst/>
            <a:rect l="l" t="t" r="r" b="b"/>
            <a:pathLst>
              <a:path h="401320">
                <a:moveTo>
                  <a:pt x="0" y="40120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2247061" y="8793632"/>
            <a:ext cx="0" cy="401320"/>
          </a:xfrm>
          <a:custGeom>
            <a:avLst/>
            <a:gdLst/>
            <a:ahLst/>
            <a:cxnLst/>
            <a:rect l="l" t="t" r="r" b="b"/>
            <a:pathLst>
              <a:path h="401320">
                <a:moveTo>
                  <a:pt x="0" y="401205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1295996" y="9198012"/>
            <a:ext cx="954405" cy="0"/>
          </a:xfrm>
          <a:custGeom>
            <a:avLst/>
            <a:gdLst/>
            <a:ahLst/>
            <a:cxnLst/>
            <a:rect l="l" t="t" r="r" b="b"/>
            <a:pathLst>
              <a:path w="954405">
                <a:moveTo>
                  <a:pt x="0" y="0"/>
                </a:moveTo>
                <a:lnTo>
                  <a:pt x="95423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 txBox="1"/>
          <p:nvPr/>
        </p:nvSpPr>
        <p:spPr>
          <a:xfrm>
            <a:off x="758224" y="8840208"/>
            <a:ext cx="343535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Fi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re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3.7</a:t>
            </a:r>
            <a:endParaRPr sz="800">
              <a:latin typeface="Arial"/>
              <a:cs typeface="Arial"/>
            </a:endParaRPr>
          </a:p>
        </p:txBody>
      </p:sp>
      <p:sp>
        <p:nvSpPr>
          <p:cNvPr id="379" name="object 379"/>
          <p:cNvSpPr txBox="1"/>
          <p:nvPr/>
        </p:nvSpPr>
        <p:spPr>
          <a:xfrm>
            <a:off x="1322896" y="8813396"/>
            <a:ext cx="889635" cy="368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95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passage  of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through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vessels</a:t>
            </a:r>
            <a:endParaRPr sz="800">
              <a:latin typeface="Arial"/>
              <a:cs typeface="Arial"/>
            </a:endParaRPr>
          </a:p>
        </p:txBody>
      </p:sp>
      <p:sp>
        <p:nvSpPr>
          <p:cNvPr id="380" name="object 380"/>
          <p:cNvSpPr/>
          <p:nvPr/>
        </p:nvSpPr>
        <p:spPr>
          <a:xfrm>
            <a:off x="2595168" y="8238350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5" h="167640">
                <a:moveTo>
                  <a:pt x="0" y="167652"/>
                </a:moveTo>
                <a:lnTo>
                  <a:pt x="572833" y="167652"/>
                </a:lnTo>
                <a:lnTo>
                  <a:pt x="572833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2591993" y="8238350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2595168" y="824152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2591993" y="8406003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3168002" y="8238350"/>
            <a:ext cx="1548130" cy="0"/>
          </a:xfrm>
          <a:custGeom>
            <a:avLst/>
            <a:gdLst/>
            <a:ahLst/>
            <a:cxnLst/>
            <a:rect l="l" t="t" r="r" b="b"/>
            <a:pathLst>
              <a:path w="1548129">
                <a:moveTo>
                  <a:pt x="0" y="0"/>
                </a:moveTo>
                <a:lnTo>
                  <a:pt x="1548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3168002" y="824152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4712830" y="824152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3168002" y="8406003"/>
            <a:ext cx="1548130" cy="0"/>
          </a:xfrm>
          <a:custGeom>
            <a:avLst/>
            <a:gdLst/>
            <a:ahLst/>
            <a:cxnLst/>
            <a:rect l="l" t="t" r="r" b="b"/>
            <a:pathLst>
              <a:path w="1548129">
                <a:moveTo>
                  <a:pt x="0" y="0"/>
                </a:moveTo>
                <a:lnTo>
                  <a:pt x="1548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 txBox="1"/>
          <p:nvPr/>
        </p:nvSpPr>
        <p:spPr>
          <a:xfrm>
            <a:off x="2622080" y="8256906"/>
            <a:ext cx="20199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3.6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vessels</a:t>
            </a:r>
            <a:endParaRPr sz="800">
              <a:latin typeface="Arial"/>
              <a:cs typeface="Arial"/>
            </a:endParaRPr>
          </a:p>
        </p:txBody>
      </p:sp>
      <p:sp>
        <p:nvSpPr>
          <p:cNvPr id="389" name="object 389"/>
          <p:cNvSpPr/>
          <p:nvPr/>
        </p:nvSpPr>
        <p:spPr>
          <a:xfrm>
            <a:off x="8283181" y="9805975"/>
            <a:ext cx="652145" cy="167640"/>
          </a:xfrm>
          <a:custGeom>
            <a:avLst/>
            <a:gdLst/>
            <a:ahLst/>
            <a:cxnLst/>
            <a:rect l="l" t="t" r="r" b="b"/>
            <a:pathLst>
              <a:path w="652145" h="167640">
                <a:moveTo>
                  <a:pt x="0" y="167652"/>
                </a:moveTo>
                <a:lnTo>
                  <a:pt x="652018" y="167652"/>
                </a:lnTo>
                <a:lnTo>
                  <a:pt x="65201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8280006" y="9805975"/>
            <a:ext cx="655320" cy="0"/>
          </a:xfrm>
          <a:custGeom>
            <a:avLst/>
            <a:gdLst/>
            <a:ahLst/>
            <a:cxnLst/>
            <a:rect l="l" t="t" r="r" b="b"/>
            <a:pathLst>
              <a:path w="655320">
                <a:moveTo>
                  <a:pt x="0" y="0"/>
                </a:moveTo>
                <a:lnTo>
                  <a:pt x="6551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8283181" y="980915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8280006" y="9973627"/>
            <a:ext cx="655320" cy="0"/>
          </a:xfrm>
          <a:custGeom>
            <a:avLst/>
            <a:gdLst/>
            <a:ahLst/>
            <a:cxnLst/>
            <a:rect l="l" t="t" r="r" b="b"/>
            <a:pathLst>
              <a:path w="655320">
                <a:moveTo>
                  <a:pt x="0" y="0"/>
                </a:moveTo>
                <a:lnTo>
                  <a:pt x="65519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8935199" y="9805975"/>
            <a:ext cx="1720214" cy="0"/>
          </a:xfrm>
          <a:custGeom>
            <a:avLst/>
            <a:gdLst/>
            <a:ahLst/>
            <a:cxnLst/>
            <a:rect l="l" t="t" r="r" b="b"/>
            <a:pathLst>
              <a:path w="1720215">
                <a:moveTo>
                  <a:pt x="0" y="0"/>
                </a:moveTo>
                <a:lnTo>
                  <a:pt x="17201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8935199" y="980915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10652125" y="980915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8935199" y="9973627"/>
            <a:ext cx="1720214" cy="0"/>
          </a:xfrm>
          <a:custGeom>
            <a:avLst/>
            <a:gdLst/>
            <a:ahLst/>
            <a:cxnLst/>
            <a:rect l="l" t="t" r="r" b="b"/>
            <a:pathLst>
              <a:path w="1720215">
                <a:moveTo>
                  <a:pt x="0" y="0"/>
                </a:moveTo>
                <a:lnTo>
                  <a:pt x="17201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 txBox="1"/>
          <p:nvPr/>
        </p:nvSpPr>
        <p:spPr>
          <a:xfrm>
            <a:off x="8310078" y="9823423"/>
            <a:ext cx="58102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3.8a</a:t>
            </a:r>
            <a:endParaRPr sz="800">
              <a:latin typeface="Arial"/>
              <a:cs typeface="Arial"/>
            </a:endParaRPr>
          </a:p>
        </p:txBody>
      </p:sp>
      <p:sp>
        <p:nvSpPr>
          <p:cNvPr id="398" name="object 398"/>
          <p:cNvSpPr txBox="1"/>
          <p:nvPr/>
        </p:nvSpPr>
        <p:spPr>
          <a:xfrm>
            <a:off x="8962096" y="9824530"/>
            <a:ext cx="15151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pictures</a:t>
            </a:r>
            <a:endParaRPr sz="800">
              <a:latin typeface="Arial"/>
              <a:cs typeface="Arial"/>
            </a:endParaRPr>
          </a:p>
        </p:txBody>
      </p:sp>
      <p:sp>
        <p:nvSpPr>
          <p:cNvPr id="399" name="object 399"/>
          <p:cNvSpPr/>
          <p:nvPr/>
        </p:nvSpPr>
        <p:spPr>
          <a:xfrm>
            <a:off x="2579497" y="2375179"/>
            <a:ext cx="1424305" cy="295910"/>
          </a:xfrm>
          <a:custGeom>
            <a:avLst/>
            <a:gdLst/>
            <a:ahLst/>
            <a:cxnLst/>
            <a:rect l="l" t="t" r="r" b="b"/>
            <a:pathLst>
              <a:path w="1424304" h="295910">
                <a:moveTo>
                  <a:pt x="1423797" y="0"/>
                </a:moveTo>
                <a:lnTo>
                  <a:pt x="0" y="0"/>
                </a:lnTo>
                <a:lnTo>
                  <a:pt x="0" y="295452"/>
                </a:lnTo>
                <a:lnTo>
                  <a:pt x="1423797" y="295452"/>
                </a:lnTo>
                <a:lnTo>
                  <a:pt x="1423797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4003294" y="2375179"/>
            <a:ext cx="1424305" cy="295910"/>
          </a:xfrm>
          <a:custGeom>
            <a:avLst/>
            <a:gdLst/>
            <a:ahLst/>
            <a:cxnLst/>
            <a:rect l="l" t="t" r="r" b="b"/>
            <a:pathLst>
              <a:path w="1424304" h="295910">
                <a:moveTo>
                  <a:pt x="1423809" y="0"/>
                </a:moveTo>
                <a:lnTo>
                  <a:pt x="0" y="0"/>
                </a:lnTo>
                <a:lnTo>
                  <a:pt x="0" y="295452"/>
                </a:lnTo>
                <a:lnTo>
                  <a:pt x="1423809" y="295452"/>
                </a:lnTo>
                <a:lnTo>
                  <a:pt x="1423809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5427103" y="2375179"/>
            <a:ext cx="1424305" cy="295910"/>
          </a:xfrm>
          <a:custGeom>
            <a:avLst/>
            <a:gdLst/>
            <a:ahLst/>
            <a:cxnLst/>
            <a:rect l="l" t="t" r="r" b="b"/>
            <a:pathLst>
              <a:path w="1424304" h="295910">
                <a:moveTo>
                  <a:pt x="1423797" y="0"/>
                </a:moveTo>
                <a:lnTo>
                  <a:pt x="0" y="0"/>
                </a:lnTo>
                <a:lnTo>
                  <a:pt x="0" y="295452"/>
                </a:lnTo>
                <a:lnTo>
                  <a:pt x="1423797" y="295452"/>
                </a:lnTo>
                <a:lnTo>
                  <a:pt x="1423797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4003294" y="2387879"/>
            <a:ext cx="0" cy="270510"/>
          </a:xfrm>
          <a:custGeom>
            <a:avLst/>
            <a:gdLst/>
            <a:ahLst/>
            <a:cxnLst/>
            <a:rect l="l" t="t" r="r" b="b"/>
            <a:pathLst>
              <a:path h="270510">
                <a:moveTo>
                  <a:pt x="0" y="270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5427103" y="2387879"/>
            <a:ext cx="0" cy="270510"/>
          </a:xfrm>
          <a:custGeom>
            <a:avLst/>
            <a:gdLst/>
            <a:ahLst/>
            <a:cxnLst/>
            <a:rect l="l" t="t" r="r" b="b"/>
            <a:pathLst>
              <a:path h="270510">
                <a:moveTo>
                  <a:pt x="0" y="270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2566797" y="2375179"/>
            <a:ext cx="1437005" cy="0"/>
          </a:xfrm>
          <a:custGeom>
            <a:avLst/>
            <a:gdLst/>
            <a:ahLst/>
            <a:cxnLst/>
            <a:rect l="l" t="t" r="r" b="b"/>
            <a:pathLst>
              <a:path w="1437004">
                <a:moveTo>
                  <a:pt x="0" y="0"/>
                </a:moveTo>
                <a:lnTo>
                  <a:pt x="1436497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2579497" y="2387879"/>
            <a:ext cx="0" cy="270510"/>
          </a:xfrm>
          <a:custGeom>
            <a:avLst/>
            <a:gdLst/>
            <a:ahLst/>
            <a:cxnLst/>
            <a:rect l="l" t="t" r="r" b="b"/>
            <a:pathLst>
              <a:path h="270510">
                <a:moveTo>
                  <a:pt x="0" y="270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4003294" y="2375179"/>
            <a:ext cx="2860675" cy="0"/>
          </a:xfrm>
          <a:custGeom>
            <a:avLst/>
            <a:gdLst/>
            <a:ahLst/>
            <a:cxnLst/>
            <a:rect l="l" t="t" r="r" b="b"/>
            <a:pathLst>
              <a:path w="2860675">
                <a:moveTo>
                  <a:pt x="0" y="0"/>
                </a:moveTo>
                <a:lnTo>
                  <a:pt x="1423809" y="0"/>
                </a:lnTo>
                <a:lnTo>
                  <a:pt x="2860306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6850900" y="2387879"/>
            <a:ext cx="0" cy="270510"/>
          </a:xfrm>
          <a:custGeom>
            <a:avLst/>
            <a:gdLst/>
            <a:ahLst/>
            <a:cxnLst/>
            <a:rect l="l" t="t" r="r" b="b"/>
            <a:pathLst>
              <a:path h="270510">
                <a:moveTo>
                  <a:pt x="0" y="270052"/>
                </a:moveTo>
                <a:lnTo>
                  <a:pt x="0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2566797" y="2670632"/>
            <a:ext cx="4297045" cy="0"/>
          </a:xfrm>
          <a:custGeom>
            <a:avLst/>
            <a:gdLst/>
            <a:ahLst/>
            <a:cxnLst/>
            <a:rect l="l" t="t" r="r" b="b"/>
            <a:pathLst>
              <a:path w="4297045">
                <a:moveTo>
                  <a:pt x="0" y="0"/>
                </a:moveTo>
                <a:lnTo>
                  <a:pt x="1436497" y="0"/>
                </a:lnTo>
                <a:lnTo>
                  <a:pt x="2860306" y="0"/>
                </a:lnTo>
                <a:lnTo>
                  <a:pt x="429680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 txBox="1"/>
          <p:nvPr/>
        </p:nvSpPr>
        <p:spPr>
          <a:xfrm>
            <a:off x="2674797" y="2461031"/>
            <a:ext cx="41910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te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ri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b="1" spc="-2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410" name="object 410"/>
          <p:cNvSpPr txBox="1"/>
          <p:nvPr/>
        </p:nvSpPr>
        <p:spPr>
          <a:xfrm>
            <a:off x="4098193" y="2461031"/>
            <a:ext cx="29210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0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ins</a:t>
            </a:r>
            <a:endParaRPr sz="800">
              <a:latin typeface="Arial"/>
              <a:cs typeface="Arial"/>
            </a:endParaRPr>
          </a:p>
        </p:txBody>
      </p:sp>
      <p:sp>
        <p:nvSpPr>
          <p:cNvPr id="411" name="object 411"/>
          <p:cNvSpPr txBox="1"/>
          <p:nvPr/>
        </p:nvSpPr>
        <p:spPr>
          <a:xfrm>
            <a:off x="5522371" y="2461031"/>
            <a:ext cx="54991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apillari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b="1" spc="-2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graphicFrame>
        <p:nvGraphicFramePr>
          <p:cNvPr id="412" name="object 412"/>
          <p:cNvGraphicFramePr>
            <a:graphicFrameLocks noGrp="1"/>
          </p:cNvGraphicFramePr>
          <p:nvPr/>
        </p:nvGraphicFramePr>
        <p:xfrm>
          <a:off x="2566797" y="4349927"/>
          <a:ext cx="4309745" cy="35788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37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38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37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57859">
                <a:tc>
                  <a:txBody>
                    <a:bodyPr/>
                    <a:lstStyle/>
                    <a:p>
                      <a:pPr marL="95250" marR="25336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Have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thick smooth 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(involuntary)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muscular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walls,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smooth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contracts to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push</a:t>
                      </a:r>
                      <a:r>
                        <a:rPr sz="800" spc="-10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along the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vessels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3495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Use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skeletal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muscle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contraction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help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push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back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heart,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well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smooth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90805">
                        <a:lnSpc>
                          <a:spcPct val="104200"/>
                        </a:lnSpc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muscular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contraction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called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peristalsis. </a:t>
                      </a: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work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under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pressure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4922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Capillaries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found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capillary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beds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that carry 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through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organ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or 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tissue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arterioles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venules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6859">
                <a:tc>
                  <a:txBody>
                    <a:bodyPr/>
                    <a:lstStyle/>
                    <a:p>
                      <a:pPr marL="95250" marR="208279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Have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no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valves,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flows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through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them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direction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under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high  pressure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1176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Have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non-return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valves,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ensure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flows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direction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back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heart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0985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Have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walls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one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cell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thick to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allow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gaseous 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exchange,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out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body’s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tissues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2859">
                <a:tc>
                  <a:txBody>
                    <a:bodyPr/>
                    <a:lstStyle/>
                    <a:p>
                      <a:pPr marL="95250" marR="13652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Carry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away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heart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Bring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heart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93345" indent="-63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They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smallest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vessels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9859">
                <a:tc>
                  <a:txBody>
                    <a:bodyPr/>
                    <a:lstStyle/>
                    <a:p>
                      <a:pPr marL="95250" marR="20701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Carry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oxygenated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(with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exception of the  pulmonary</a:t>
                      </a:r>
                      <a:r>
                        <a:rPr sz="800" spc="-5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artery)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2700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Carry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deoxygenated </a:t>
                      </a:r>
                      <a:r>
                        <a:rPr sz="8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(with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exception of the  pulmonary</a:t>
                      </a:r>
                      <a:r>
                        <a:rPr sz="800" spc="-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vein)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2846">
                <a:tc>
                  <a:txBody>
                    <a:bodyPr/>
                    <a:lstStyle/>
                    <a:p>
                      <a:pPr marL="95250" marR="16700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Aorta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biggest artery 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8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3749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4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Vena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cava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biggest  </a:t>
                      </a: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vein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6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body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2859">
                <a:tc>
                  <a:txBody>
                    <a:bodyPr/>
                    <a:lstStyle/>
                    <a:p>
                      <a:pPr marL="95250" marR="15748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Divide into smaller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vessels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called</a:t>
                      </a:r>
                      <a:r>
                        <a:rPr sz="800" spc="-9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arterioles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5748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Divide into smaller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vessels 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called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venules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8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13" name="object 413"/>
          <p:cNvSpPr txBox="1"/>
          <p:nvPr/>
        </p:nvSpPr>
        <p:spPr>
          <a:xfrm>
            <a:off x="2579293" y="8572233"/>
            <a:ext cx="3985895" cy="143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major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F598A3"/>
                </a:solidFill>
                <a:latin typeface="Arial"/>
                <a:cs typeface="Arial"/>
              </a:rPr>
              <a:t>Aorta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carries 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480"/>
              </a:spcBef>
            </a:pP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Pulmonary </a:t>
            </a:r>
            <a:r>
              <a:rPr sz="900" b="1" spc="10" dirty="0">
                <a:solidFill>
                  <a:srgbClr val="F598A3"/>
                </a:solidFill>
                <a:latin typeface="Arial"/>
                <a:cs typeface="Arial"/>
              </a:rPr>
              <a:t>Artery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carries deoxygenated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right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lungs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major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veins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are:</a:t>
            </a:r>
            <a:endParaRPr sz="900">
              <a:latin typeface="Arial"/>
              <a:cs typeface="Arial"/>
            </a:endParaRPr>
          </a:p>
          <a:p>
            <a:pPr marL="12700" marR="188595">
              <a:lnSpc>
                <a:spcPct val="101899"/>
              </a:lnSpc>
              <a:spcBef>
                <a:spcPts val="480"/>
              </a:spcBef>
            </a:pPr>
            <a:r>
              <a:rPr sz="900" b="1" spc="-10" dirty="0">
                <a:solidFill>
                  <a:srgbClr val="F598A3"/>
                </a:solidFill>
                <a:latin typeface="Arial"/>
                <a:cs typeface="Arial"/>
              </a:rPr>
              <a:t>Vena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Cava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divided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sections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(superior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inferior)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bring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back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upper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lower</a:t>
            </a:r>
            <a:r>
              <a:rPr sz="900" spc="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Pulmonary </a:t>
            </a:r>
            <a:r>
              <a:rPr sz="900" b="1" spc="-20" dirty="0">
                <a:solidFill>
                  <a:srgbClr val="F598A3"/>
                </a:solidFill>
                <a:latin typeface="Arial"/>
                <a:cs typeface="Arial"/>
              </a:rPr>
              <a:t>Vein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brings 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1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endParaRPr sz="900">
              <a:latin typeface="Arial"/>
              <a:cs typeface="Arial"/>
            </a:endParaRPr>
          </a:p>
        </p:txBody>
      </p:sp>
      <p:sp>
        <p:nvSpPr>
          <p:cNvPr id="414" name="object 414"/>
          <p:cNvSpPr txBox="1"/>
          <p:nvPr/>
        </p:nvSpPr>
        <p:spPr>
          <a:xfrm>
            <a:off x="1057106" y="5275283"/>
            <a:ext cx="746760" cy="396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32384">
              <a:lnSpc>
                <a:spcPct val="65800"/>
              </a:lnSpc>
            </a:pPr>
            <a:r>
              <a:rPr sz="1900" spc="-560" dirty="0">
                <a:solidFill>
                  <a:srgbClr val="C4151C"/>
                </a:solidFill>
                <a:latin typeface="Arial"/>
                <a:cs typeface="Arial"/>
              </a:rPr>
              <a:t>PASSAGE </a:t>
            </a:r>
            <a:r>
              <a:rPr sz="1900" spc="-520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1900" spc="-605" dirty="0">
                <a:solidFill>
                  <a:srgbClr val="C4151C"/>
                </a:solidFill>
                <a:latin typeface="Arial"/>
                <a:cs typeface="Arial"/>
              </a:rPr>
              <a:t>OF</a:t>
            </a:r>
            <a:r>
              <a:rPr sz="1900" spc="-250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1900" spc="-560" dirty="0">
                <a:solidFill>
                  <a:srgbClr val="C4151C"/>
                </a:solidFill>
                <a:latin typeface="Arial"/>
                <a:cs typeface="Arial"/>
              </a:rPr>
              <a:t>BLOOD</a:t>
            </a:r>
            <a:endParaRPr sz="1900">
              <a:latin typeface="Arial"/>
              <a:cs typeface="Arial"/>
            </a:endParaRPr>
          </a:p>
        </p:txBody>
      </p:sp>
      <p:sp>
        <p:nvSpPr>
          <p:cNvPr id="415" name="object 415"/>
          <p:cNvSpPr/>
          <p:nvPr/>
        </p:nvSpPr>
        <p:spPr>
          <a:xfrm>
            <a:off x="567804" y="8372856"/>
            <a:ext cx="1298448" cy="390093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629577" y="7913496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5" h="704850">
                <a:moveTo>
                  <a:pt x="1174927" y="390766"/>
                </a:moveTo>
                <a:lnTo>
                  <a:pt x="0" y="390766"/>
                </a:lnTo>
                <a:lnTo>
                  <a:pt x="587463" y="704583"/>
                </a:lnTo>
                <a:lnTo>
                  <a:pt x="1174927" y="390766"/>
                </a:lnTo>
                <a:close/>
              </a:path>
              <a:path w="1175385" h="704850">
                <a:moveTo>
                  <a:pt x="1086878" y="0"/>
                </a:moveTo>
                <a:lnTo>
                  <a:pt x="88036" y="0"/>
                </a:lnTo>
                <a:lnTo>
                  <a:pt x="88036" y="390766"/>
                </a:lnTo>
                <a:lnTo>
                  <a:pt x="1086878" y="390766"/>
                </a:lnTo>
                <a:lnTo>
                  <a:pt x="1086878" y="0"/>
                </a:lnTo>
                <a:close/>
              </a:path>
            </a:pathLst>
          </a:custGeom>
          <a:solidFill>
            <a:srgbClr val="008DC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 txBox="1"/>
          <p:nvPr/>
        </p:nvSpPr>
        <p:spPr>
          <a:xfrm>
            <a:off x="978954" y="8300245"/>
            <a:ext cx="475615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800"/>
              </a:lnSpc>
            </a:pP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Vena</a:t>
            </a:r>
            <a:r>
              <a:rPr sz="8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Cava</a:t>
            </a:r>
            <a:endParaRPr sz="800">
              <a:latin typeface="Arial"/>
              <a:cs typeface="Arial"/>
            </a:endParaRPr>
          </a:p>
        </p:txBody>
      </p:sp>
      <p:sp>
        <p:nvSpPr>
          <p:cNvPr id="418" name="object 418"/>
          <p:cNvSpPr/>
          <p:nvPr/>
        </p:nvSpPr>
        <p:spPr>
          <a:xfrm>
            <a:off x="1676082" y="7981416"/>
            <a:ext cx="190169" cy="391439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567804" y="7981416"/>
            <a:ext cx="190182" cy="391439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629577" y="7981416"/>
            <a:ext cx="1174927" cy="391439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 txBox="1"/>
          <p:nvPr/>
        </p:nvSpPr>
        <p:spPr>
          <a:xfrm>
            <a:off x="966969" y="8281835"/>
            <a:ext cx="50038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Ven</a:t>
            </a:r>
            <a:r>
              <a:rPr sz="800" spc="-35" dirty="0">
                <a:solidFill>
                  <a:srgbClr val="FAFBFB"/>
                </a:solidFill>
                <a:latin typeface="Arial"/>
                <a:cs typeface="Arial"/>
              </a:rPr>
              <a:t>a  </a:t>
            </a:r>
            <a:r>
              <a:rPr sz="800" spc="95" dirty="0">
                <a:solidFill>
                  <a:srgbClr val="FAFBFB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ava</a:t>
            </a:r>
            <a:endParaRPr sz="800">
              <a:latin typeface="Arial"/>
              <a:cs typeface="Arial"/>
            </a:endParaRPr>
          </a:p>
        </p:txBody>
      </p:sp>
      <p:sp>
        <p:nvSpPr>
          <p:cNvPr id="422" name="object 422"/>
          <p:cNvSpPr/>
          <p:nvPr/>
        </p:nvSpPr>
        <p:spPr>
          <a:xfrm>
            <a:off x="629577" y="7523404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5" h="704850">
                <a:moveTo>
                  <a:pt x="1174927" y="390766"/>
                </a:moveTo>
                <a:lnTo>
                  <a:pt x="0" y="390766"/>
                </a:lnTo>
                <a:lnTo>
                  <a:pt x="587463" y="704595"/>
                </a:lnTo>
                <a:lnTo>
                  <a:pt x="1174927" y="390766"/>
                </a:lnTo>
                <a:close/>
              </a:path>
              <a:path w="1175385" h="704850">
                <a:moveTo>
                  <a:pt x="1086878" y="0"/>
                </a:moveTo>
                <a:lnTo>
                  <a:pt x="88036" y="0"/>
                </a:lnTo>
                <a:lnTo>
                  <a:pt x="88036" y="390766"/>
                </a:lnTo>
                <a:lnTo>
                  <a:pt x="1086878" y="390766"/>
                </a:lnTo>
                <a:lnTo>
                  <a:pt x="1086878" y="0"/>
                </a:lnTo>
                <a:close/>
              </a:path>
            </a:pathLst>
          </a:custGeom>
          <a:solidFill>
            <a:srgbClr val="008DC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 txBox="1"/>
          <p:nvPr/>
        </p:nvSpPr>
        <p:spPr>
          <a:xfrm>
            <a:off x="1097838" y="7910165"/>
            <a:ext cx="238125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800"/>
              </a:lnSpc>
            </a:pPr>
            <a:r>
              <a:rPr sz="800" spc="-7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424" name="object 424"/>
          <p:cNvSpPr/>
          <p:nvPr/>
        </p:nvSpPr>
        <p:spPr>
          <a:xfrm>
            <a:off x="1678609" y="7588631"/>
            <a:ext cx="187642" cy="392785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567804" y="7588631"/>
            <a:ext cx="187667" cy="392785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629577" y="7588631"/>
            <a:ext cx="1174927" cy="392785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 txBox="1"/>
          <p:nvPr/>
        </p:nvSpPr>
        <p:spPr>
          <a:xfrm>
            <a:off x="1085847" y="7891754"/>
            <a:ext cx="2641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60" dirty="0">
                <a:solidFill>
                  <a:srgbClr val="FCFCFC"/>
                </a:solidFill>
                <a:latin typeface="Arial"/>
                <a:cs typeface="Arial"/>
              </a:rPr>
              <a:t>Ve</a:t>
            </a:r>
            <a:r>
              <a:rPr sz="800" spc="-135" dirty="0">
                <a:solidFill>
                  <a:srgbClr val="FCFCFC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5F6F6"/>
                </a:solidFill>
                <a:latin typeface="Arial"/>
                <a:cs typeface="Arial"/>
              </a:rPr>
              <a:t>ns</a:t>
            </a:r>
            <a:endParaRPr sz="800">
              <a:latin typeface="Arial"/>
              <a:cs typeface="Arial"/>
            </a:endParaRPr>
          </a:p>
        </p:txBody>
      </p:sp>
      <p:sp>
        <p:nvSpPr>
          <p:cNvPr id="428" name="object 428"/>
          <p:cNvSpPr/>
          <p:nvPr/>
        </p:nvSpPr>
        <p:spPr>
          <a:xfrm>
            <a:off x="752932" y="7588631"/>
            <a:ext cx="928204" cy="247929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 txBox="1"/>
          <p:nvPr/>
        </p:nvSpPr>
        <p:spPr>
          <a:xfrm>
            <a:off x="1042174" y="7518724"/>
            <a:ext cx="34925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800"/>
              </a:lnSpc>
            </a:pPr>
            <a:r>
              <a:rPr sz="800" spc="-7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430" name="object 430"/>
          <p:cNvSpPr/>
          <p:nvPr/>
        </p:nvSpPr>
        <p:spPr>
          <a:xfrm>
            <a:off x="1681137" y="7198538"/>
            <a:ext cx="185115" cy="390093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567804" y="7198538"/>
            <a:ext cx="185127" cy="390093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629577" y="7198538"/>
            <a:ext cx="1174927" cy="390093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757986" y="7198538"/>
            <a:ext cx="918108" cy="245224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 txBox="1"/>
          <p:nvPr/>
        </p:nvSpPr>
        <p:spPr>
          <a:xfrm>
            <a:off x="987173" y="7125940"/>
            <a:ext cx="45974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Capilla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435" name="object 435"/>
          <p:cNvSpPr/>
          <p:nvPr/>
        </p:nvSpPr>
        <p:spPr>
          <a:xfrm>
            <a:off x="1676095" y="6807098"/>
            <a:ext cx="190157" cy="391439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567804" y="6807098"/>
            <a:ext cx="190182" cy="391439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629577" y="6807098"/>
            <a:ext cx="1174927" cy="391439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755459" y="6807098"/>
            <a:ext cx="923150" cy="246583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 txBox="1"/>
          <p:nvPr/>
        </p:nvSpPr>
        <p:spPr>
          <a:xfrm>
            <a:off x="1004773" y="6735846"/>
            <a:ext cx="426084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800"/>
              </a:lnSpc>
            </a:pP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er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spc="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es</a:t>
            </a:r>
            <a:endParaRPr sz="800">
              <a:latin typeface="Arial"/>
              <a:cs typeface="Arial"/>
            </a:endParaRPr>
          </a:p>
        </p:txBody>
      </p:sp>
      <p:sp>
        <p:nvSpPr>
          <p:cNvPr id="440" name="object 440"/>
          <p:cNvSpPr/>
          <p:nvPr/>
        </p:nvSpPr>
        <p:spPr>
          <a:xfrm>
            <a:off x="1678609" y="6415837"/>
            <a:ext cx="187642" cy="391261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567804" y="6415837"/>
            <a:ext cx="187655" cy="391261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629577" y="6415837"/>
            <a:ext cx="1174927" cy="391261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 txBox="1"/>
          <p:nvPr/>
        </p:nvSpPr>
        <p:spPr>
          <a:xfrm>
            <a:off x="974473" y="6717436"/>
            <a:ext cx="467359" cy="9156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0480">
              <a:lnSpc>
                <a:spcPct val="1000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Art</a:t>
            </a:r>
            <a:r>
              <a:rPr sz="800" spc="-5" dirty="0">
                <a:solidFill>
                  <a:srgbClr val="FAFBFB"/>
                </a:solidFill>
                <a:latin typeface="Arial"/>
                <a:cs typeface="Arial"/>
              </a:rPr>
              <a:t>er</a:t>
            </a:r>
            <a:r>
              <a:rPr sz="800" spc="-145" dirty="0">
                <a:solidFill>
                  <a:srgbClr val="FAFBFB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DFDFD"/>
                </a:solidFill>
                <a:latin typeface="Arial"/>
                <a:cs typeface="Arial"/>
              </a:rPr>
              <a:t>ole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  <a:p>
            <a:pPr marL="67945" marR="89535" indent="-55880">
              <a:lnSpc>
                <a:spcPts val="3090"/>
              </a:lnSpc>
              <a:spcBef>
                <a:spcPts val="439"/>
              </a:spcBef>
            </a:pPr>
            <a:r>
              <a:rPr sz="800" spc="-15" dirty="0">
                <a:solidFill>
                  <a:srgbClr val="FDFDFD"/>
                </a:solidFill>
                <a:latin typeface="Arial"/>
                <a:cs typeface="Arial"/>
              </a:rPr>
              <a:t>Cap</a:t>
            </a:r>
            <a:r>
              <a:rPr sz="800" spc="-15" dirty="0">
                <a:solidFill>
                  <a:srgbClr val="F9F9FA"/>
                </a:solidFill>
                <a:latin typeface="Arial"/>
                <a:cs typeface="Arial"/>
              </a:rPr>
              <a:t>il</a:t>
            </a:r>
            <a:r>
              <a:rPr sz="800" spc="-120" dirty="0">
                <a:solidFill>
                  <a:srgbClr val="F9F9FA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CFCFC"/>
                </a:solidFill>
                <a:latin typeface="Arial"/>
                <a:cs typeface="Arial"/>
              </a:rPr>
              <a:t>ari  </a:t>
            </a:r>
            <a:r>
              <a:rPr sz="800" spc="-75" dirty="0">
                <a:solidFill>
                  <a:srgbClr val="FDFDFD"/>
                </a:solidFill>
                <a:latin typeface="Arial"/>
                <a:cs typeface="Arial"/>
              </a:rPr>
              <a:t>V</a:t>
            </a:r>
            <a:r>
              <a:rPr sz="800" spc="-30" dirty="0">
                <a:solidFill>
                  <a:srgbClr val="FDFDFD"/>
                </a:solidFill>
                <a:latin typeface="Arial"/>
                <a:cs typeface="Arial"/>
              </a:rPr>
              <a:t>e</a:t>
            </a:r>
            <a:r>
              <a:rPr sz="800" spc="-10" dirty="0">
                <a:solidFill>
                  <a:srgbClr val="FDFDFD"/>
                </a:solidFill>
                <a:latin typeface="Arial"/>
                <a:cs typeface="Arial"/>
              </a:rPr>
              <a:t>n</a:t>
            </a:r>
            <a:r>
              <a:rPr sz="800" spc="-15" dirty="0">
                <a:solidFill>
                  <a:srgbClr val="FCFCFC"/>
                </a:solidFill>
                <a:latin typeface="Arial"/>
                <a:cs typeface="Arial"/>
              </a:rPr>
              <a:t>ule</a:t>
            </a:r>
            <a:endParaRPr sz="800">
              <a:latin typeface="Arial"/>
              <a:cs typeface="Arial"/>
            </a:endParaRPr>
          </a:p>
        </p:txBody>
      </p:sp>
      <p:sp>
        <p:nvSpPr>
          <p:cNvPr id="444" name="object 444"/>
          <p:cNvSpPr/>
          <p:nvPr/>
        </p:nvSpPr>
        <p:spPr>
          <a:xfrm>
            <a:off x="629577" y="5957646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5" h="704850">
                <a:moveTo>
                  <a:pt x="1174927" y="390766"/>
                </a:moveTo>
                <a:lnTo>
                  <a:pt x="0" y="390766"/>
                </a:lnTo>
                <a:lnTo>
                  <a:pt x="587463" y="704596"/>
                </a:lnTo>
                <a:lnTo>
                  <a:pt x="1174927" y="390766"/>
                </a:lnTo>
                <a:close/>
              </a:path>
              <a:path w="1175385" h="704850">
                <a:moveTo>
                  <a:pt x="1086878" y="0"/>
                </a:moveTo>
                <a:lnTo>
                  <a:pt x="88036" y="0"/>
                </a:lnTo>
                <a:lnTo>
                  <a:pt x="88036" y="390766"/>
                </a:lnTo>
                <a:lnTo>
                  <a:pt x="1086878" y="390766"/>
                </a:lnTo>
                <a:lnTo>
                  <a:pt x="1086878" y="0"/>
                </a:lnTo>
                <a:close/>
              </a:path>
            </a:pathLst>
          </a:custGeom>
          <a:solidFill>
            <a:srgbClr val="C415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 txBox="1"/>
          <p:nvPr/>
        </p:nvSpPr>
        <p:spPr>
          <a:xfrm>
            <a:off x="1043901" y="6344406"/>
            <a:ext cx="34798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800"/>
              </a:lnSpc>
            </a:pP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er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ies</a:t>
            </a:r>
            <a:endParaRPr sz="800">
              <a:latin typeface="Arial"/>
              <a:cs typeface="Arial"/>
            </a:endParaRPr>
          </a:p>
        </p:txBody>
      </p:sp>
      <p:sp>
        <p:nvSpPr>
          <p:cNvPr id="446" name="object 446"/>
          <p:cNvSpPr/>
          <p:nvPr/>
        </p:nvSpPr>
        <p:spPr>
          <a:xfrm>
            <a:off x="567804" y="5794045"/>
            <a:ext cx="1298448" cy="548004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1678292" y="6342050"/>
            <a:ext cx="187960" cy="73787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567804" y="6342050"/>
            <a:ext cx="187972" cy="73787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629577" y="5957646"/>
            <a:ext cx="1174927" cy="458190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 txBox="1"/>
          <p:nvPr/>
        </p:nvSpPr>
        <p:spPr>
          <a:xfrm>
            <a:off x="1031914" y="6325996"/>
            <a:ext cx="3219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FDFDFD"/>
                </a:solidFill>
                <a:latin typeface="Arial"/>
                <a:cs typeface="Arial"/>
              </a:rPr>
              <a:t>Art</a:t>
            </a:r>
            <a:r>
              <a:rPr sz="800" spc="-5" dirty="0">
                <a:solidFill>
                  <a:srgbClr val="F9F9FA"/>
                </a:solidFill>
                <a:latin typeface="Arial"/>
                <a:cs typeface="Arial"/>
              </a:rPr>
              <a:t>er</a:t>
            </a:r>
            <a:r>
              <a:rPr sz="800" spc="-145" dirty="0">
                <a:solidFill>
                  <a:srgbClr val="F9F9FA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endParaRPr sz="800">
              <a:latin typeface="Arial"/>
              <a:cs typeface="Arial"/>
            </a:endParaRPr>
          </a:p>
        </p:txBody>
      </p:sp>
      <p:sp>
        <p:nvSpPr>
          <p:cNvPr id="451" name="object 451"/>
          <p:cNvSpPr/>
          <p:nvPr/>
        </p:nvSpPr>
        <p:spPr>
          <a:xfrm>
            <a:off x="629577" y="5801080"/>
            <a:ext cx="1175385" cy="471170"/>
          </a:xfrm>
          <a:custGeom>
            <a:avLst/>
            <a:gdLst/>
            <a:ahLst/>
            <a:cxnLst/>
            <a:rect l="l" t="t" r="r" b="b"/>
            <a:pathLst>
              <a:path w="1175385" h="471170">
                <a:moveTo>
                  <a:pt x="1174927" y="157251"/>
                </a:moveTo>
                <a:lnTo>
                  <a:pt x="0" y="157251"/>
                </a:lnTo>
                <a:lnTo>
                  <a:pt x="587463" y="471068"/>
                </a:lnTo>
                <a:lnTo>
                  <a:pt x="1174927" y="157251"/>
                </a:lnTo>
                <a:close/>
              </a:path>
              <a:path w="1175385" h="471170">
                <a:moveTo>
                  <a:pt x="1086878" y="0"/>
                </a:moveTo>
                <a:lnTo>
                  <a:pt x="88049" y="0"/>
                </a:lnTo>
                <a:lnTo>
                  <a:pt x="88049" y="157251"/>
                </a:lnTo>
                <a:lnTo>
                  <a:pt x="1086878" y="157251"/>
                </a:lnTo>
                <a:lnTo>
                  <a:pt x="1086878" y="0"/>
                </a:lnTo>
                <a:close/>
              </a:path>
            </a:pathLst>
          </a:custGeom>
          <a:solidFill>
            <a:srgbClr val="C415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 txBox="1"/>
          <p:nvPr/>
        </p:nvSpPr>
        <p:spPr>
          <a:xfrm>
            <a:off x="1082788" y="5935903"/>
            <a:ext cx="2686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spc="2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453" name="object 453"/>
          <p:cNvSpPr/>
          <p:nvPr/>
        </p:nvSpPr>
        <p:spPr>
          <a:xfrm>
            <a:off x="1882000" y="7357668"/>
            <a:ext cx="432816" cy="1404391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1943760" y="7357668"/>
            <a:ext cx="306476" cy="1260411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1878952" y="5794045"/>
            <a:ext cx="435863" cy="1563624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1882000" y="7122236"/>
            <a:ext cx="432816" cy="235432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1966722" y="7129271"/>
            <a:ext cx="260553" cy="228396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1943760" y="5801080"/>
            <a:ext cx="306476" cy="1411414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 txBox="1"/>
          <p:nvPr/>
        </p:nvSpPr>
        <p:spPr>
          <a:xfrm>
            <a:off x="2035284" y="7794889"/>
            <a:ext cx="127000" cy="63563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915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Low Pr</a:t>
            </a:r>
            <a:r>
              <a:rPr sz="800" spc="15" dirty="0">
                <a:solidFill>
                  <a:srgbClr val="FFFFFF"/>
                </a:solidFill>
                <a:latin typeface="Arial"/>
                <a:cs typeface="Arial"/>
              </a:rPr>
              <a:t>es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su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re</a:t>
            </a:r>
            <a:endParaRPr sz="800">
              <a:latin typeface="Arial"/>
              <a:cs typeface="Arial"/>
            </a:endParaRPr>
          </a:p>
        </p:txBody>
      </p:sp>
      <p:sp>
        <p:nvSpPr>
          <p:cNvPr id="460" name="object 460"/>
          <p:cNvSpPr txBox="1"/>
          <p:nvPr/>
        </p:nvSpPr>
        <p:spPr>
          <a:xfrm>
            <a:off x="2035284" y="6153957"/>
            <a:ext cx="127000" cy="65405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915"/>
              </a:lnSpc>
            </a:pP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Hig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h Pr</a:t>
            </a:r>
            <a:r>
              <a:rPr sz="800" spc="15" dirty="0">
                <a:solidFill>
                  <a:srgbClr val="FFFFFF"/>
                </a:solidFill>
                <a:latin typeface="Arial"/>
                <a:cs typeface="Arial"/>
              </a:rPr>
              <a:t>es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su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re</a:t>
            </a:r>
            <a:endParaRPr sz="800">
              <a:latin typeface="Arial"/>
              <a:cs typeface="Arial"/>
            </a:endParaRPr>
          </a:p>
        </p:txBody>
      </p:sp>
      <p:sp>
        <p:nvSpPr>
          <p:cNvPr id="461" name="object 461"/>
          <p:cNvSpPr txBox="1"/>
          <p:nvPr/>
        </p:nvSpPr>
        <p:spPr>
          <a:xfrm>
            <a:off x="8267306" y="3173449"/>
            <a:ext cx="2033905" cy="1032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575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1800" spc="1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1800" spc="-515" dirty="0">
                <a:solidFill>
                  <a:srgbClr val="404041"/>
                </a:solidFill>
                <a:latin typeface="Arial"/>
                <a:cs typeface="Arial"/>
              </a:rPr>
              <a:t>CIRCULATION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38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deoxygenated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right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via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Pulmonary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Artery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oxygenated,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transported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back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atrium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via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Vein.</a:t>
            </a:r>
            <a:endParaRPr sz="900">
              <a:latin typeface="Arial"/>
              <a:cs typeface="Arial"/>
            </a:endParaRPr>
          </a:p>
        </p:txBody>
      </p:sp>
      <p:sp>
        <p:nvSpPr>
          <p:cNvPr id="462" name="object 462"/>
          <p:cNvSpPr txBox="1"/>
          <p:nvPr/>
        </p:nvSpPr>
        <p:spPr>
          <a:xfrm>
            <a:off x="10495521" y="3173449"/>
            <a:ext cx="2051050" cy="1032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520" dirty="0">
                <a:solidFill>
                  <a:srgbClr val="404041"/>
                </a:solidFill>
                <a:latin typeface="Arial"/>
                <a:cs typeface="Arial"/>
              </a:rPr>
              <a:t>SYSTEMIC</a:t>
            </a:r>
            <a:r>
              <a:rPr sz="18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1800" spc="-515" dirty="0">
                <a:solidFill>
                  <a:srgbClr val="404041"/>
                </a:solidFill>
                <a:latin typeface="Arial"/>
                <a:cs typeface="Arial"/>
              </a:rPr>
              <a:t>CIRCULATION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38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 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body’s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working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via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Aorta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deoxygenated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right atrium 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via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superior/inferior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Vena</a:t>
            </a:r>
            <a:r>
              <a:rPr sz="900" spc="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Cava</a:t>
            </a:r>
            <a:endParaRPr sz="900">
              <a:latin typeface="Arial"/>
              <a:cs typeface="Arial"/>
            </a:endParaRPr>
          </a:p>
        </p:txBody>
      </p:sp>
      <p:sp>
        <p:nvSpPr>
          <p:cNvPr id="463" name="object 463"/>
          <p:cNvSpPr/>
          <p:nvPr/>
        </p:nvSpPr>
        <p:spPr>
          <a:xfrm>
            <a:off x="8368918" y="4354119"/>
            <a:ext cx="1867535" cy="0"/>
          </a:xfrm>
          <a:custGeom>
            <a:avLst/>
            <a:gdLst/>
            <a:ahLst/>
            <a:cxnLst/>
            <a:rect l="l" t="t" r="r" b="b"/>
            <a:pathLst>
              <a:path w="1867534">
                <a:moveTo>
                  <a:pt x="0" y="0"/>
                </a:moveTo>
                <a:lnTo>
                  <a:pt x="1867484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8292706" y="435411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10274516" y="435411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10609706" y="4354119"/>
            <a:ext cx="1867535" cy="0"/>
          </a:xfrm>
          <a:custGeom>
            <a:avLst/>
            <a:gdLst/>
            <a:ahLst/>
            <a:cxnLst/>
            <a:rect l="l" t="t" r="r" b="b"/>
            <a:pathLst>
              <a:path w="1867534">
                <a:moveTo>
                  <a:pt x="0" y="0"/>
                </a:moveTo>
                <a:lnTo>
                  <a:pt x="1867484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10533481" y="435411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12515303" y="4354119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 txBox="1"/>
          <p:nvPr/>
        </p:nvSpPr>
        <p:spPr>
          <a:xfrm>
            <a:off x="8345651" y="6103579"/>
            <a:ext cx="5048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y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Artery</a:t>
            </a:r>
            <a:endParaRPr sz="800">
              <a:latin typeface="Arial"/>
              <a:cs typeface="Arial"/>
            </a:endParaRPr>
          </a:p>
        </p:txBody>
      </p:sp>
      <p:sp>
        <p:nvSpPr>
          <p:cNvPr id="470" name="object 470"/>
          <p:cNvSpPr/>
          <p:nvPr/>
        </p:nvSpPr>
        <p:spPr>
          <a:xfrm>
            <a:off x="8283181" y="6055258"/>
            <a:ext cx="922655" cy="357505"/>
          </a:xfrm>
          <a:custGeom>
            <a:avLst/>
            <a:gdLst/>
            <a:ahLst/>
            <a:cxnLst/>
            <a:rect l="l" t="t" r="r" b="b"/>
            <a:pathLst>
              <a:path w="922654" h="357504">
                <a:moveTo>
                  <a:pt x="922439" y="0"/>
                </a:moveTo>
                <a:lnTo>
                  <a:pt x="0" y="0"/>
                </a:lnTo>
                <a:lnTo>
                  <a:pt x="0" y="357212"/>
                </a:lnTo>
                <a:lnTo>
                  <a:pt x="922439" y="357212"/>
                </a:lnTo>
                <a:lnTo>
                  <a:pt x="92243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 txBox="1"/>
          <p:nvPr/>
        </p:nvSpPr>
        <p:spPr>
          <a:xfrm>
            <a:off x="8345651" y="7807376"/>
            <a:ext cx="7353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Vena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cava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(vein)</a:t>
            </a:r>
            <a:endParaRPr sz="800">
              <a:latin typeface="Arial"/>
              <a:cs typeface="Arial"/>
            </a:endParaRPr>
          </a:p>
        </p:txBody>
      </p:sp>
      <p:sp>
        <p:nvSpPr>
          <p:cNvPr id="472" name="object 472"/>
          <p:cNvSpPr/>
          <p:nvPr/>
        </p:nvSpPr>
        <p:spPr>
          <a:xfrm>
            <a:off x="8283181" y="7753946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39" y="0"/>
                </a:moveTo>
                <a:lnTo>
                  <a:pt x="0" y="0"/>
                </a:lnTo>
                <a:lnTo>
                  <a:pt x="0" y="230225"/>
                </a:lnTo>
                <a:lnTo>
                  <a:pt x="922439" y="230225"/>
                </a:lnTo>
                <a:lnTo>
                  <a:pt x="92243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 txBox="1"/>
          <p:nvPr/>
        </p:nvSpPr>
        <p:spPr>
          <a:xfrm>
            <a:off x="8345651" y="8674684"/>
            <a:ext cx="37401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V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474" name="object 474"/>
          <p:cNvSpPr/>
          <p:nvPr/>
        </p:nvSpPr>
        <p:spPr>
          <a:xfrm>
            <a:off x="8283181" y="8621255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39" y="0"/>
                </a:moveTo>
                <a:lnTo>
                  <a:pt x="0" y="0"/>
                </a:lnTo>
                <a:lnTo>
                  <a:pt x="0" y="230225"/>
                </a:lnTo>
                <a:lnTo>
                  <a:pt x="922439" y="230225"/>
                </a:lnTo>
                <a:lnTo>
                  <a:pt x="92243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 txBox="1"/>
          <p:nvPr/>
        </p:nvSpPr>
        <p:spPr>
          <a:xfrm>
            <a:off x="8345651" y="9412592"/>
            <a:ext cx="4908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Tissue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</a:t>
            </a:r>
            <a:endParaRPr sz="800">
              <a:latin typeface="Arial"/>
              <a:cs typeface="Arial"/>
            </a:endParaRPr>
          </a:p>
        </p:txBody>
      </p:sp>
      <p:sp>
        <p:nvSpPr>
          <p:cNvPr id="476" name="object 476"/>
          <p:cNvSpPr/>
          <p:nvPr/>
        </p:nvSpPr>
        <p:spPr>
          <a:xfrm>
            <a:off x="8283181" y="9359163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39" y="0"/>
                </a:moveTo>
                <a:lnTo>
                  <a:pt x="0" y="0"/>
                </a:lnTo>
                <a:lnTo>
                  <a:pt x="0" y="230212"/>
                </a:lnTo>
                <a:lnTo>
                  <a:pt x="922439" y="230212"/>
                </a:lnTo>
                <a:lnTo>
                  <a:pt x="92243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8283181" y="5035270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39" y="0"/>
                </a:moveTo>
                <a:lnTo>
                  <a:pt x="0" y="0"/>
                </a:lnTo>
                <a:lnTo>
                  <a:pt x="0" y="230212"/>
                </a:lnTo>
                <a:lnTo>
                  <a:pt x="922439" y="230212"/>
                </a:lnTo>
                <a:lnTo>
                  <a:pt x="92243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 txBox="1"/>
          <p:nvPr/>
        </p:nvSpPr>
        <p:spPr>
          <a:xfrm>
            <a:off x="11672049" y="7767434"/>
            <a:ext cx="60388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Aorta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(artery)</a:t>
            </a:r>
            <a:endParaRPr sz="800">
              <a:latin typeface="Arial"/>
              <a:cs typeface="Arial"/>
            </a:endParaRPr>
          </a:p>
        </p:txBody>
      </p:sp>
      <p:sp>
        <p:nvSpPr>
          <p:cNvPr id="479" name="object 479"/>
          <p:cNvSpPr/>
          <p:nvPr/>
        </p:nvSpPr>
        <p:spPr>
          <a:xfrm>
            <a:off x="11609578" y="7714005"/>
            <a:ext cx="918844" cy="230504"/>
          </a:xfrm>
          <a:custGeom>
            <a:avLst/>
            <a:gdLst/>
            <a:ahLst/>
            <a:cxnLst/>
            <a:rect l="l" t="t" r="r" b="b"/>
            <a:pathLst>
              <a:path w="918845" h="230504">
                <a:moveTo>
                  <a:pt x="918844" y="0"/>
                </a:moveTo>
                <a:lnTo>
                  <a:pt x="0" y="0"/>
                </a:lnTo>
                <a:lnTo>
                  <a:pt x="0" y="230225"/>
                </a:lnTo>
                <a:lnTo>
                  <a:pt x="918844" y="230225"/>
                </a:lnTo>
                <a:lnTo>
                  <a:pt x="918844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 txBox="1"/>
          <p:nvPr/>
        </p:nvSpPr>
        <p:spPr>
          <a:xfrm>
            <a:off x="11668455" y="8182178"/>
            <a:ext cx="4508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er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es</a:t>
            </a:r>
            <a:endParaRPr sz="800">
              <a:latin typeface="Arial"/>
              <a:cs typeface="Arial"/>
            </a:endParaRPr>
          </a:p>
        </p:txBody>
      </p:sp>
      <p:sp>
        <p:nvSpPr>
          <p:cNvPr id="481" name="object 481"/>
          <p:cNvSpPr/>
          <p:nvPr/>
        </p:nvSpPr>
        <p:spPr>
          <a:xfrm>
            <a:off x="11605971" y="8128749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51" y="0"/>
                </a:moveTo>
                <a:lnTo>
                  <a:pt x="0" y="0"/>
                </a:lnTo>
                <a:lnTo>
                  <a:pt x="0" y="230225"/>
                </a:lnTo>
                <a:lnTo>
                  <a:pt x="922451" y="230225"/>
                </a:lnTo>
                <a:lnTo>
                  <a:pt x="92245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 txBox="1"/>
          <p:nvPr/>
        </p:nvSpPr>
        <p:spPr>
          <a:xfrm>
            <a:off x="10010457" y="8254174"/>
            <a:ext cx="7467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Systemic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Circuit</a:t>
            </a:r>
            <a:endParaRPr sz="800">
              <a:latin typeface="Arial"/>
              <a:cs typeface="Arial"/>
            </a:endParaRPr>
          </a:p>
        </p:txBody>
      </p:sp>
      <p:sp>
        <p:nvSpPr>
          <p:cNvPr id="483" name="object 483"/>
          <p:cNvSpPr txBox="1"/>
          <p:nvPr/>
        </p:nvSpPr>
        <p:spPr>
          <a:xfrm>
            <a:off x="9982720" y="9030185"/>
            <a:ext cx="1752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CO</a:t>
            </a:r>
            <a:endParaRPr sz="800">
              <a:latin typeface="Arial"/>
              <a:cs typeface="Arial"/>
            </a:endParaRPr>
          </a:p>
        </p:txBody>
      </p:sp>
      <p:sp>
        <p:nvSpPr>
          <p:cNvPr id="484" name="object 484"/>
          <p:cNvSpPr txBox="1"/>
          <p:nvPr/>
        </p:nvSpPr>
        <p:spPr>
          <a:xfrm>
            <a:off x="10131259" y="9108465"/>
            <a:ext cx="58419" cy="806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50" spc="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450">
              <a:latin typeface="Arial"/>
              <a:cs typeface="Arial"/>
            </a:endParaRPr>
          </a:p>
        </p:txBody>
      </p:sp>
      <p:sp>
        <p:nvSpPr>
          <p:cNvPr id="485" name="object 485"/>
          <p:cNvSpPr txBox="1"/>
          <p:nvPr/>
        </p:nvSpPr>
        <p:spPr>
          <a:xfrm>
            <a:off x="9982720" y="5376697"/>
            <a:ext cx="1752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CO</a:t>
            </a:r>
            <a:endParaRPr sz="800">
              <a:latin typeface="Arial"/>
              <a:cs typeface="Arial"/>
            </a:endParaRPr>
          </a:p>
        </p:txBody>
      </p:sp>
      <p:sp>
        <p:nvSpPr>
          <p:cNvPr id="486" name="object 486"/>
          <p:cNvSpPr txBox="1"/>
          <p:nvPr/>
        </p:nvSpPr>
        <p:spPr>
          <a:xfrm>
            <a:off x="10131259" y="5454980"/>
            <a:ext cx="58419" cy="806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50" spc="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450">
              <a:latin typeface="Arial"/>
              <a:cs typeface="Arial"/>
            </a:endParaRPr>
          </a:p>
        </p:txBody>
      </p:sp>
      <p:sp>
        <p:nvSpPr>
          <p:cNvPr id="487" name="object 487"/>
          <p:cNvSpPr txBox="1"/>
          <p:nvPr/>
        </p:nvSpPr>
        <p:spPr>
          <a:xfrm>
            <a:off x="10570070" y="9030182"/>
            <a:ext cx="1009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endParaRPr sz="800">
              <a:latin typeface="Arial"/>
              <a:cs typeface="Arial"/>
            </a:endParaRPr>
          </a:p>
        </p:txBody>
      </p:sp>
      <p:sp>
        <p:nvSpPr>
          <p:cNvPr id="488" name="object 488"/>
          <p:cNvSpPr txBox="1"/>
          <p:nvPr/>
        </p:nvSpPr>
        <p:spPr>
          <a:xfrm>
            <a:off x="10645647" y="9108465"/>
            <a:ext cx="58419" cy="806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50" spc="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450">
              <a:latin typeface="Arial"/>
              <a:cs typeface="Arial"/>
            </a:endParaRPr>
          </a:p>
        </p:txBody>
      </p:sp>
      <p:sp>
        <p:nvSpPr>
          <p:cNvPr id="489" name="object 489"/>
          <p:cNvSpPr txBox="1"/>
          <p:nvPr/>
        </p:nvSpPr>
        <p:spPr>
          <a:xfrm>
            <a:off x="10576648" y="5376697"/>
            <a:ext cx="1009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endParaRPr sz="800">
              <a:latin typeface="Arial"/>
              <a:cs typeface="Arial"/>
            </a:endParaRPr>
          </a:p>
        </p:txBody>
      </p:sp>
      <p:sp>
        <p:nvSpPr>
          <p:cNvPr id="490" name="object 490"/>
          <p:cNvSpPr txBox="1"/>
          <p:nvPr/>
        </p:nvSpPr>
        <p:spPr>
          <a:xfrm>
            <a:off x="10652238" y="5454980"/>
            <a:ext cx="58419" cy="806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50" spc="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450">
              <a:latin typeface="Arial"/>
              <a:cs typeface="Arial"/>
            </a:endParaRPr>
          </a:p>
        </p:txBody>
      </p:sp>
      <p:sp>
        <p:nvSpPr>
          <p:cNvPr id="491" name="object 491"/>
          <p:cNvSpPr txBox="1"/>
          <p:nvPr/>
        </p:nvSpPr>
        <p:spPr>
          <a:xfrm>
            <a:off x="10144493" y="6050595"/>
            <a:ext cx="5048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9220" marR="5080" indent="-97155">
              <a:lnSpc>
                <a:spcPct val="1042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y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Circuit</a:t>
            </a:r>
            <a:endParaRPr sz="800">
              <a:latin typeface="Arial"/>
              <a:cs typeface="Arial"/>
            </a:endParaRPr>
          </a:p>
        </p:txBody>
      </p:sp>
      <p:sp>
        <p:nvSpPr>
          <p:cNvPr id="492" name="object 492"/>
          <p:cNvSpPr txBox="1"/>
          <p:nvPr/>
        </p:nvSpPr>
        <p:spPr>
          <a:xfrm>
            <a:off x="8345651" y="4671954"/>
            <a:ext cx="103568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41959" marR="5080">
              <a:lnSpc>
                <a:spcPct val="1042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External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Re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4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io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Lung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alveoli</a:t>
            </a:r>
            <a:endParaRPr sz="800">
              <a:latin typeface="Arial"/>
              <a:cs typeface="Arial"/>
            </a:endParaRPr>
          </a:p>
        </p:txBody>
      </p:sp>
      <p:sp>
        <p:nvSpPr>
          <p:cNvPr id="493" name="object 493"/>
          <p:cNvSpPr txBox="1"/>
          <p:nvPr/>
        </p:nvSpPr>
        <p:spPr>
          <a:xfrm>
            <a:off x="11003308" y="9637288"/>
            <a:ext cx="60579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Internal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Re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4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io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494" name="object 494"/>
          <p:cNvSpPr txBox="1"/>
          <p:nvPr/>
        </p:nvSpPr>
        <p:spPr>
          <a:xfrm>
            <a:off x="11668455" y="6028944"/>
            <a:ext cx="7200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Pulmonary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Vein</a:t>
            </a:r>
            <a:endParaRPr sz="800">
              <a:latin typeface="Arial"/>
              <a:cs typeface="Arial"/>
            </a:endParaRPr>
          </a:p>
        </p:txBody>
      </p:sp>
      <p:sp>
        <p:nvSpPr>
          <p:cNvPr id="495" name="object 495"/>
          <p:cNvSpPr/>
          <p:nvPr/>
        </p:nvSpPr>
        <p:spPr>
          <a:xfrm>
            <a:off x="11605971" y="5975515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51" y="0"/>
                </a:moveTo>
                <a:lnTo>
                  <a:pt x="0" y="0"/>
                </a:lnTo>
                <a:lnTo>
                  <a:pt x="0" y="230225"/>
                </a:lnTo>
                <a:lnTo>
                  <a:pt x="922451" y="230225"/>
                </a:lnTo>
                <a:lnTo>
                  <a:pt x="92245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 txBox="1"/>
          <p:nvPr/>
        </p:nvSpPr>
        <p:spPr>
          <a:xfrm>
            <a:off x="11668455" y="5667845"/>
            <a:ext cx="71691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cells</a:t>
            </a:r>
            <a:endParaRPr sz="800">
              <a:latin typeface="Arial"/>
              <a:cs typeface="Arial"/>
            </a:endParaRPr>
          </a:p>
        </p:txBody>
      </p:sp>
      <p:sp>
        <p:nvSpPr>
          <p:cNvPr id="497" name="object 497"/>
          <p:cNvSpPr/>
          <p:nvPr/>
        </p:nvSpPr>
        <p:spPr>
          <a:xfrm>
            <a:off x="11605971" y="5614416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51" y="0"/>
                </a:moveTo>
                <a:lnTo>
                  <a:pt x="0" y="0"/>
                </a:lnTo>
                <a:lnTo>
                  <a:pt x="0" y="230225"/>
                </a:lnTo>
                <a:lnTo>
                  <a:pt x="922451" y="230225"/>
                </a:lnTo>
                <a:lnTo>
                  <a:pt x="92245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 txBox="1"/>
          <p:nvPr/>
        </p:nvSpPr>
        <p:spPr>
          <a:xfrm>
            <a:off x="11668455" y="8596338"/>
            <a:ext cx="71691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cells</a:t>
            </a:r>
            <a:endParaRPr sz="800">
              <a:latin typeface="Arial"/>
              <a:cs typeface="Arial"/>
            </a:endParaRPr>
          </a:p>
        </p:txBody>
      </p:sp>
      <p:sp>
        <p:nvSpPr>
          <p:cNvPr id="499" name="object 499"/>
          <p:cNvSpPr/>
          <p:nvPr/>
        </p:nvSpPr>
        <p:spPr>
          <a:xfrm>
            <a:off x="11605971" y="8542909"/>
            <a:ext cx="922655" cy="230504"/>
          </a:xfrm>
          <a:custGeom>
            <a:avLst/>
            <a:gdLst/>
            <a:ahLst/>
            <a:cxnLst/>
            <a:rect l="l" t="t" r="r" b="b"/>
            <a:pathLst>
              <a:path w="922654" h="230504">
                <a:moveTo>
                  <a:pt x="922451" y="0"/>
                </a:moveTo>
                <a:lnTo>
                  <a:pt x="0" y="0"/>
                </a:lnTo>
                <a:lnTo>
                  <a:pt x="0" y="230225"/>
                </a:lnTo>
                <a:lnTo>
                  <a:pt x="922451" y="230225"/>
                </a:lnTo>
                <a:lnTo>
                  <a:pt x="92245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9208795" y="6233871"/>
            <a:ext cx="255904" cy="0"/>
          </a:xfrm>
          <a:custGeom>
            <a:avLst/>
            <a:gdLst/>
            <a:ahLst/>
            <a:cxnLst/>
            <a:rect l="l" t="t" r="r" b="b"/>
            <a:pathLst>
              <a:path w="255904">
                <a:moveTo>
                  <a:pt x="25582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9464623" y="622117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9208795" y="7859065"/>
            <a:ext cx="201930" cy="0"/>
          </a:xfrm>
          <a:custGeom>
            <a:avLst/>
            <a:gdLst/>
            <a:ahLst/>
            <a:cxnLst/>
            <a:rect l="l" t="t" r="r" b="b"/>
            <a:pathLst>
              <a:path w="201929">
                <a:moveTo>
                  <a:pt x="20182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9410624" y="784636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9208795" y="8745397"/>
            <a:ext cx="461645" cy="0"/>
          </a:xfrm>
          <a:custGeom>
            <a:avLst/>
            <a:gdLst/>
            <a:ahLst/>
            <a:cxnLst/>
            <a:rect l="l" t="t" r="r" b="b"/>
            <a:pathLst>
              <a:path w="461645">
                <a:moveTo>
                  <a:pt x="461035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9669830" y="873269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9208795" y="9483052"/>
            <a:ext cx="1045210" cy="0"/>
          </a:xfrm>
          <a:custGeom>
            <a:avLst/>
            <a:gdLst/>
            <a:ahLst/>
            <a:cxnLst/>
            <a:rect l="l" t="t" r="r" b="b"/>
            <a:pathLst>
              <a:path w="1045209">
                <a:moveTo>
                  <a:pt x="1045133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10253929" y="947035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76" y="25399"/>
                </a:lnTo>
                <a:lnTo>
                  <a:pt x="12700" y="25399"/>
                </a:ln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9208795" y="5140388"/>
            <a:ext cx="1050290" cy="0"/>
          </a:xfrm>
          <a:custGeom>
            <a:avLst/>
            <a:gdLst/>
            <a:ahLst/>
            <a:cxnLst/>
            <a:rect l="l" t="t" r="r" b="b"/>
            <a:pathLst>
              <a:path w="1050290">
                <a:moveTo>
                  <a:pt x="1049845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10258641" y="512768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11346980" y="7829118"/>
            <a:ext cx="255904" cy="0"/>
          </a:xfrm>
          <a:custGeom>
            <a:avLst/>
            <a:gdLst/>
            <a:ahLst/>
            <a:cxnLst/>
            <a:rect l="l" t="t" r="r" b="b"/>
            <a:pathLst>
              <a:path w="255904">
                <a:moveTo>
                  <a:pt x="0" y="0"/>
                </a:moveTo>
                <a:lnTo>
                  <a:pt x="25581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11321580" y="781641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76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11346980" y="8244891"/>
            <a:ext cx="255904" cy="0"/>
          </a:xfrm>
          <a:custGeom>
            <a:avLst/>
            <a:gdLst/>
            <a:ahLst/>
            <a:cxnLst/>
            <a:rect l="l" t="t" r="r" b="b"/>
            <a:pathLst>
              <a:path w="255904">
                <a:moveTo>
                  <a:pt x="0" y="0"/>
                </a:moveTo>
                <a:lnTo>
                  <a:pt x="25581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11321580" y="823219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11402771" y="6080633"/>
            <a:ext cx="203835" cy="0"/>
          </a:xfrm>
          <a:custGeom>
            <a:avLst/>
            <a:gdLst/>
            <a:ahLst/>
            <a:cxnLst/>
            <a:rect l="l" t="t" r="r" b="b"/>
            <a:pathLst>
              <a:path w="203834">
                <a:moveTo>
                  <a:pt x="0" y="0"/>
                </a:moveTo>
                <a:lnTo>
                  <a:pt x="20363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11377371" y="606793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10473080" y="5729528"/>
            <a:ext cx="1133475" cy="0"/>
          </a:xfrm>
          <a:custGeom>
            <a:avLst/>
            <a:gdLst/>
            <a:ahLst/>
            <a:cxnLst/>
            <a:rect l="l" t="t" r="r" b="b"/>
            <a:pathLst>
              <a:path w="1133475">
                <a:moveTo>
                  <a:pt x="0" y="0"/>
                </a:moveTo>
                <a:lnTo>
                  <a:pt x="113332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10447680" y="571682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10473080" y="8667039"/>
            <a:ext cx="1133475" cy="0"/>
          </a:xfrm>
          <a:custGeom>
            <a:avLst/>
            <a:gdLst/>
            <a:ahLst/>
            <a:cxnLst/>
            <a:rect l="l" t="t" r="r" b="b"/>
            <a:pathLst>
              <a:path w="1133475">
                <a:moveTo>
                  <a:pt x="0" y="0"/>
                </a:moveTo>
                <a:lnTo>
                  <a:pt x="113332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10447680" y="865433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4324464" y="3057817"/>
            <a:ext cx="525780" cy="525780"/>
          </a:xfrm>
          <a:custGeom>
            <a:avLst/>
            <a:gdLst/>
            <a:ahLst/>
            <a:cxnLst/>
            <a:rect l="l" t="t" r="r" b="b"/>
            <a:pathLst>
              <a:path w="525779" h="525779">
                <a:moveTo>
                  <a:pt x="252323" y="0"/>
                </a:moveTo>
                <a:lnTo>
                  <a:pt x="205274" y="6083"/>
                </a:lnTo>
                <a:lnTo>
                  <a:pt x="161316" y="20025"/>
                </a:lnTo>
                <a:lnTo>
                  <a:pt x="121162" y="41057"/>
                </a:lnTo>
                <a:lnTo>
                  <a:pt x="85524" y="68406"/>
                </a:lnTo>
                <a:lnTo>
                  <a:pt x="55114" y="101302"/>
                </a:lnTo>
                <a:lnTo>
                  <a:pt x="30644" y="138973"/>
                </a:lnTo>
                <a:lnTo>
                  <a:pt x="12827" y="180650"/>
                </a:lnTo>
                <a:lnTo>
                  <a:pt x="2375" y="225561"/>
                </a:lnTo>
                <a:lnTo>
                  <a:pt x="0" y="272935"/>
                </a:lnTo>
                <a:lnTo>
                  <a:pt x="6086" y="319980"/>
                </a:lnTo>
                <a:lnTo>
                  <a:pt x="20031" y="363934"/>
                </a:lnTo>
                <a:lnTo>
                  <a:pt x="41063" y="404084"/>
                </a:lnTo>
                <a:lnTo>
                  <a:pt x="68413" y="439720"/>
                </a:lnTo>
                <a:lnTo>
                  <a:pt x="101310" y="470128"/>
                </a:lnTo>
                <a:lnTo>
                  <a:pt x="138984" y="494596"/>
                </a:lnTo>
                <a:lnTo>
                  <a:pt x="180663" y="512414"/>
                </a:lnTo>
                <a:lnTo>
                  <a:pt x="225579" y="522868"/>
                </a:lnTo>
                <a:lnTo>
                  <a:pt x="272961" y="525246"/>
                </a:lnTo>
                <a:lnTo>
                  <a:pt x="289973" y="523036"/>
                </a:lnTo>
                <a:lnTo>
                  <a:pt x="272884" y="523036"/>
                </a:lnTo>
                <a:lnTo>
                  <a:pt x="220175" y="519811"/>
                </a:lnTo>
                <a:lnTo>
                  <a:pt x="170687" y="506558"/>
                </a:lnTo>
                <a:lnTo>
                  <a:pt x="125505" y="484285"/>
                </a:lnTo>
                <a:lnTo>
                  <a:pt x="85712" y="453999"/>
                </a:lnTo>
                <a:lnTo>
                  <a:pt x="52396" y="416709"/>
                </a:lnTo>
                <a:lnTo>
                  <a:pt x="26649" y="373421"/>
                </a:lnTo>
                <a:lnTo>
                  <a:pt x="9558" y="325137"/>
                </a:lnTo>
                <a:lnTo>
                  <a:pt x="2209" y="272859"/>
                </a:lnTo>
                <a:lnTo>
                  <a:pt x="5433" y="220157"/>
                </a:lnTo>
                <a:lnTo>
                  <a:pt x="18683" y="170673"/>
                </a:lnTo>
                <a:lnTo>
                  <a:pt x="40955" y="125492"/>
                </a:lnTo>
                <a:lnTo>
                  <a:pt x="71247" y="85699"/>
                </a:lnTo>
                <a:lnTo>
                  <a:pt x="108539" y="52390"/>
                </a:lnTo>
                <a:lnTo>
                  <a:pt x="151833" y="26646"/>
                </a:lnTo>
                <a:lnTo>
                  <a:pt x="200125" y="9552"/>
                </a:lnTo>
                <a:lnTo>
                  <a:pt x="252412" y="2197"/>
                </a:lnTo>
                <a:lnTo>
                  <a:pt x="296164" y="2197"/>
                </a:lnTo>
                <a:lnTo>
                  <a:pt x="252323" y="0"/>
                </a:lnTo>
                <a:close/>
              </a:path>
              <a:path w="525779" h="525779">
                <a:moveTo>
                  <a:pt x="438937" y="454596"/>
                </a:moveTo>
                <a:lnTo>
                  <a:pt x="403506" y="481956"/>
                </a:lnTo>
                <a:lnTo>
                  <a:pt x="363545" y="502999"/>
                </a:lnTo>
                <a:lnTo>
                  <a:pt x="319767" y="516950"/>
                </a:lnTo>
                <a:lnTo>
                  <a:pt x="272884" y="523036"/>
                </a:lnTo>
                <a:lnTo>
                  <a:pt x="289973" y="523036"/>
                </a:lnTo>
                <a:lnTo>
                  <a:pt x="320244" y="519104"/>
                </a:lnTo>
                <a:lnTo>
                  <a:pt x="364399" y="505031"/>
                </a:lnTo>
                <a:lnTo>
                  <a:pt x="404704" y="483809"/>
                </a:lnTo>
                <a:lnTo>
                  <a:pt x="440436" y="456222"/>
                </a:lnTo>
                <a:lnTo>
                  <a:pt x="438937" y="454596"/>
                </a:lnTo>
                <a:close/>
              </a:path>
              <a:path w="525779" h="525779">
                <a:moveTo>
                  <a:pt x="296164" y="2197"/>
                </a:moveTo>
                <a:lnTo>
                  <a:pt x="252412" y="2197"/>
                </a:lnTo>
                <a:lnTo>
                  <a:pt x="305116" y="5422"/>
                </a:lnTo>
                <a:lnTo>
                  <a:pt x="354604" y="18675"/>
                </a:lnTo>
                <a:lnTo>
                  <a:pt x="399789" y="40948"/>
                </a:lnTo>
                <a:lnTo>
                  <a:pt x="439585" y="71234"/>
                </a:lnTo>
                <a:lnTo>
                  <a:pt x="472895" y="108526"/>
                </a:lnTo>
                <a:lnTo>
                  <a:pt x="498643" y="151818"/>
                </a:lnTo>
                <a:lnTo>
                  <a:pt x="515737" y="200107"/>
                </a:lnTo>
                <a:lnTo>
                  <a:pt x="523087" y="252387"/>
                </a:lnTo>
                <a:lnTo>
                  <a:pt x="522774" y="279202"/>
                </a:lnTo>
                <a:lnTo>
                  <a:pt x="519861" y="305082"/>
                </a:lnTo>
                <a:lnTo>
                  <a:pt x="514429" y="330289"/>
                </a:lnTo>
                <a:lnTo>
                  <a:pt x="506615" y="354558"/>
                </a:lnTo>
                <a:lnTo>
                  <a:pt x="508673" y="355346"/>
                </a:lnTo>
                <a:lnTo>
                  <a:pt x="516555" y="330863"/>
                </a:lnTo>
                <a:lnTo>
                  <a:pt x="522038" y="305436"/>
                </a:lnTo>
                <a:lnTo>
                  <a:pt x="524994" y="279202"/>
                </a:lnTo>
                <a:lnTo>
                  <a:pt x="525297" y="252298"/>
                </a:lnTo>
                <a:lnTo>
                  <a:pt x="519210" y="205253"/>
                </a:lnTo>
                <a:lnTo>
                  <a:pt x="505265" y="161299"/>
                </a:lnTo>
                <a:lnTo>
                  <a:pt x="484233" y="121149"/>
                </a:lnTo>
                <a:lnTo>
                  <a:pt x="456882" y="85514"/>
                </a:lnTo>
                <a:lnTo>
                  <a:pt x="423984" y="55107"/>
                </a:lnTo>
                <a:lnTo>
                  <a:pt x="386309" y="30640"/>
                </a:lnTo>
                <a:lnTo>
                  <a:pt x="344627" y="12825"/>
                </a:lnTo>
                <a:lnTo>
                  <a:pt x="299708" y="2374"/>
                </a:lnTo>
                <a:lnTo>
                  <a:pt x="296164" y="2197"/>
                </a:lnTo>
                <a:close/>
              </a:path>
            </a:pathLst>
          </a:custGeom>
          <a:solidFill>
            <a:srgbClr val="9E1B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4854892" y="2771121"/>
            <a:ext cx="134810" cy="182911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3418357" y="3489134"/>
            <a:ext cx="15240" cy="74295"/>
          </a:xfrm>
          <a:custGeom>
            <a:avLst/>
            <a:gdLst/>
            <a:ahLst/>
            <a:cxnLst/>
            <a:rect l="l" t="t" r="r" b="b"/>
            <a:pathLst>
              <a:path w="15239" h="74295">
                <a:moveTo>
                  <a:pt x="4038" y="431"/>
                </a:moveTo>
                <a:lnTo>
                  <a:pt x="352" y="49491"/>
                </a:lnTo>
                <a:lnTo>
                  <a:pt x="0" y="73774"/>
                </a:lnTo>
                <a:lnTo>
                  <a:pt x="228" y="71945"/>
                </a:lnTo>
                <a:lnTo>
                  <a:pt x="438" y="60942"/>
                </a:lnTo>
                <a:lnTo>
                  <a:pt x="911" y="45510"/>
                </a:lnTo>
                <a:lnTo>
                  <a:pt x="2027" y="25191"/>
                </a:lnTo>
                <a:lnTo>
                  <a:pt x="4038" y="431"/>
                </a:lnTo>
                <a:close/>
              </a:path>
              <a:path w="15239" h="74295">
                <a:moveTo>
                  <a:pt x="15074" y="0"/>
                </a:moveTo>
                <a:lnTo>
                  <a:pt x="3191" y="43776"/>
                </a:lnTo>
                <a:lnTo>
                  <a:pt x="2794" y="54482"/>
                </a:lnTo>
                <a:lnTo>
                  <a:pt x="5236" y="40796"/>
                </a:lnTo>
                <a:lnTo>
                  <a:pt x="8081" y="27122"/>
                </a:lnTo>
                <a:lnTo>
                  <a:pt x="11353" y="13508"/>
                </a:lnTo>
                <a:lnTo>
                  <a:pt x="15074" y="0"/>
                </a:lnTo>
                <a:close/>
              </a:path>
            </a:pathLst>
          </a:custGeom>
          <a:solidFill>
            <a:srgbClr val="E06A8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3413873" y="3562908"/>
            <a:ext cx="485775" cy="278130"/>
          </a:xfrm>
          <a:custGeom>
            <a:avLst/>
            <a:gdLst/>
            <a:ahLst/>
            <a:cxnLst/>
            <a:rect l="l" t="t" r="r" b="b"/>
            <a:pathLst>
              <a:path w="485775" h="278129">
                <a:moveTo>
                  <a:pt x="4483" y="0"/>
                </a:moveTo>
                <a:lnTo>
                  <a:pt x="726" y="41770"/>
                </a:lnTo>
                <a:lnTo>
                  <a:pt x="0" y="63624"/>
                </a:lnTo>
                <a:lnTo>
                  <a:pt x="167" y="67895"/>
                </a:lnTo>
                <a:lnTo>
                  <a:pt x="7764" y="112277"/>
                </a:lnTo>
                <a:lnTo>
                  <a:pt x="25747" y="153012"/>
                </a:lnTo>
                <a:lnTo>
                  <a:pt x="52320" y="189314"/>
                </a:lnTo>
                <a:lnTo>
                  <a:pt x="85687" y="220408"/>
                </a:lnTo>
                <a:lnTo>
                  <a:pt x="124110" y="245566"/>
                </a:lnTo>
                <a:lnTo>
                  <a:pt x="165873" y="264033"/>
                </a:lnTo>
                <a:lnTo>
                  <a:pt x="209272" y="275022"/>
                </a:lnTo>
                <a:lnTo>
                  <a:pt x="252603" y="277749"/>
                </a:lnTo>
                <a:lnTo>
                  <a:pt x="275452" y="274497"/>
                </a:lnTo>
                <a:lnTo>
                  <a:pt x="251003" y="274497"/>
                </a:lnTo>
                <a:lnTo>
                  <a:pt x="206868" y="271572"/>
                </a:lnTo>
                <a:lnTo>
                  <a:pt x="162624" y="259949"/>
                </a:lnTo>
                <a:lnTo>
                  <a:pt x="120184" y="240485"/>
                </a:lnTo>
                <a:lnTo>
                  <a:pt x="81459" y="214036"/>
                </a:lnTo>
                <a:lnTo>
                  <a:pt x="48362" y="181458"/>
                </a:lnTo>
                <a:lnTo>
                  <a:pt x="22804" y="143610"/>
                </a:lnTo>
                <a:lnTo>
                  <a:pt x="6698" y="101346"/>
                </a:lnTo>
                <a:lnTo>
                  <a:pt x="1956" y="55524"/>
                </a:lnTo>
                <a:lnTo>
                  <a:pt x="2357" y="45733"/>
                </a:lnTo>
                <a:lnTo>
                  <a:pt x="2921" y="35806"/>
                </a:lnTo>
                <a:lnTo>
                  <a:pt x="3656" y="25761"/>
                </a:lnTo>
                <a:lnTo>
                  <a:pt x="4572" y="15621"/>
                </a:lnTo>
                <a:lnTo>
                  <a:pt x="4483" y="0"/>
                </a:lnTo>
                <a:close/>
              </a:path>
              <a:path w="485775" h="278129">
                <a:moveTo>
                  <a:pt x="485076" y="41770"/>
                </a:moveTo>
                <a:lnTo>
                  <a:pt x="481762" y="41897"/>
                </a:lnTo>
                <a:lnTo>
                  <a:pt x="479680" y="87063"/>
                </a:lnTo>
                <a:lnTo>
                  <a:pt x="466535" y="129555"/>
                </a:lnTo>
                <a:lnTo>
                  <a:pt x="444060" y="168411"/>
                </a:lnTo>
                <a:lnTo>
                  <a:pt x="413991" y="202668"/>
                </a:lnTo>
                <a:lnTo>
                  <a:pt x="378063" y="231362"/>
                </a:lnTo>
                <a:lnTo>
                  <a:pt x="338012" y="253532"/>
                </a:lnTo>
                <a:lnTo>
                  <a:pt x="295571" y="268214"/>
                </a:lnTo>
                <a:lnTo>
                  <a:pt x="252476" y="274447"/>
                </a:lnTo>
                <a:lnTo>
                  <a:pt x="251003" y="274497"/>
                </a:lnTo>
                <a:lnTo>
                  <a:pt x="275452" y="274497"/>
                </a:lnTo>
                <a:lnTo>
                  <a:pt x="337505" y="257371"/>
                </a:lnTo>
                <a:lnTo>
                  <a:pt x="377333" y="235797"/>
                </a:lnTo>
                <a:lnTo>
                  <a:pt x="413283" y="207848"/>
                </a:lnTo>
                <a:lnTo>
                  <a:pt x="443733" y="174404"/>
                </a:lnTo>
                <a:lnTo>
                  <a:pt x="467055" y="136321"/>
                </a:lnTo>
                <a:lnTo>
                  <a:pt x="481567" y="94505"/>
                </a:lnTo>
                <a:lnTo>
                  <a:pt x="485584" y="49860"/>
                </a:lnTo>
                <a:lnTo>
                  <a:pt x="485483" y="47167"/>
                </a:lnTo>
                <a:lnTo>
                  <a:pt x="485305" y="44475"/>
                </a:lnTo>
                <a:lnTo>
                  <a:pt x="485076" y="4177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3415830" y="3488982"/>
            <a:ext cx="250190" cy="348615"/>
          </a:xfrm>
          <a:custGeom>
            <a:avLst/>
            <a:gdLst/>
            <a:ahLst/>
            <a:cxnLst/>
            <a:rect l="l" t="t" r="r" b="b"/>
            <a:pathLst>
              <a:path w="250189" h="348614">
                <a:moveTo>
                  <a:pt x="21081" y="0"/>
                </a:moveTo>
                <a:lnTo>
                  <a:pt x="7763" y="40943"/>
                </a:lnTo>
                <a:lnTo>
                  <a:pt x="5130" y="75565"/>
                </a:lnTo>
                <a:lnTo>
                  <a:pt x="2933" y="75628"/>
                </a:lnTo>
                <a:lnTo>
                  <a:pt x="2628" y="89547"/>
                </a:lnTo>
                <a:lnTo>
                  <a:pt x="1710" y="99686"/>
                </a:lnTo>
                <a:lnTo>
                  <a:pt x="971" y="109726"/>
                </a:lnTo>
                <a:lnTo>
                  <a:pt x="403" y="119649"/>
                </a:lnTo>
                <a:lnTo>
                  <a:pt x="0" y="129438"/>
                </a:lnTo>
                <a:lnTo>
                  <a:pt x="4742" y="175263"/>
                </a:lnTo>
                <a:lnTo>
                  <a:pt x="20848" y="217529"/>
                </a:lnTo>
                <a:lnTo>
                  <a:pt x="46406" y="255379"/>
                </a:lnTo>
                <a:lnTo>
                  <a:pt x="79503" y="287956"/>
                </a:lnTo>
                <a:lnTo>
                  <a:pt x="118228" y="314405"/>
                </a:lnTo>
                <a:lnTo>
                  <a:pt x="160668" y="333871"/>
                </a:lnTo>
                <a:lnTo>
                  <a:pt x="204911" y="345495"/>
                </a:lnTo>
                <a:lnTo>
                  <a:pt x="249046" y="348424"/>
                </a:lnTo>
                <a:lnTo>
                  <a:pt x="249783" y="348386"/>
                </a:lnTo>
                <a:lnTo>
                  <a:pt x="205724" y="345321"/>
                </a:lnTo>
                <a:lnTo>
                  <a:pt x="161586" y="333609"/>
                </a:lnTo>
                <a:lnTo>
                  <a:pt x="119268" y="314100"/>
                </a:lnTo>
                <a:lnTo>
                  <a:pt x="80670" y="287645"/>
                </a:lnTo>
                <a:lnTo>
                  <a:pt x="47692" y="255095"/>
                </a:lnTo>
                <a:lnTo>
                  <a:pt x="22233" y="217302"/>
                </a:lnTo>
                <a:lnTo>
                  <a:pt x="6194" y="175115"/>
                </a:lnTo>
                <a:lnTo>
                  <a:pt x="1473" y="129387"/>
                </a:lnTo>
                <a:lnTo>
                  <a:pt x="3326" y="97849"/>
                </a:lnTo>
                <a:lnTo>
                  <a:pt x="7019" y="65355"/>
                </a:lnTo>
                <a:lnTo>
                  <a:pt x="12842" y="32530"/>
                </a:lnTo>
                <a:lnTo>
                  <a:pt x="21081" y="0"/>
                </a:lnTo>
                <a:close/>
              </a:path>
              <a:path w="250189" h="348614">
                <a:moveTo>
                  <a:pt x="2882" y="71183"/>
                </a:moveTo>
                <a:lnTo>
                  <a:pt x="2821" y="75628"/>
                </a:lnTo>
                <a:lnTo>
                  <a:pt x="2882" y="71183"/>
                </a:lnTo>
                <a:close/>
              </a:path>
            </a:pathLst>
          </a:custGeom>
          <a:solidFill>
            <a:srgbClr val="9B3C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4859185" y="2880868"/>
            <a:ext cx="1904" cy="2654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4862004" y="2952864"/>
            <a:ext cx="4445" cy="2540"/>
          </a:xfrm>
          <a:custGeom>
            <a:avLst/>
            <a:gdLst/>
            <a:ahLst/>
            <a:cxnLst/>
            <a:rect l="l" t="t" r="r" b="b"/>
            <a:pathLst>
              <a:path w="4445" h="2539">
                <a:moveTo>
                  <a:pt x="3213" y="1524"/>
                </a:moveTo>
                <a:lnTo>
                  <a:pt x="2590" y="1727"/>
                </a:lnTo>
                <a:lnTo>
                  <a:pt x="3263" y="2082"/>
                </a:lnTo>
                <a:lnTo>
                  <a:pt x="3835" y="1892"/>
                </a:lnTo>
                <a:lnTo>
                  <a:pt x="3213" y="1524"/>
                </a:lnTo>
                <a:close/>
              </a:path>
              <a:path w="4445" h="2539">
                <a:moveTo>
                  <a:pt x="0" y="0"/>
                </a:moveTo>
                <a:lnTo>
                  <a:pt x="12" y="253"/>
                </a:lnTo>
                <a:lnTo>
                  <a:pt x="381" y="139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4862004" y="2951289"/>
            <a:ext cx="6019" cy="3467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4914544" y="2834779"/>
            <a:ext cx="24130" cy="15875"/>
          </a:xfrm>
          <a:custGeom>
            <a:avLst/>
            <a:gdLst/>
            <a:ahLst/>
            <a:cxnLst/>
            <a:rect l="l" t="t" r="r" b="b"/>
            <a:pathLst>
              <a:path w="24129" h="15875">
                <a:moveTo>
                  <a:pt x="12357" y="0"/>
                </a:moveTo>
                <a:lnTo>
                  <a:pt x="4368" y="317"/>
                </a:lnTo>
                <a:lnTo>
                  <a:pt x="2184" y="647"/>
                </a:lnTo>
                <a:lnTo>
                  <a:pt x="0" y="1244"/>
                </a:lnTo>
                <a:lnTo>
                  <a:pt x="8356" y="7162"/>
                </a:lnTo>
                <a:lnTo>
                  <a:pt x="18148" y="15722"/>
                </a:lnTo>
                <a:lnTo>
                  <a:pt x="18046" y="13144"/>
                </a:lnTo>
                <a:lnTo>
                  <a:pt x="11811" y="7797"/>
                </a:lnTo>
                <a:lnTo>
                  <a:pt x="6375" y="3670"/>
                </a:lnTo>
                <a:lnTo>
                  <a:pt x="3606" y="1625"/>
                </a:lnTo>
                <a:lnTo>
                  <a:pt x="4940" y="1371"/>
                </a:lnTo>
                <a:lnTo>
                  <a:pt x="6273" y="1219"/>
                </a:lnTo>
                <a:lnTo>
                  <a:pt x="13093" y="952"/>
                </a:lnTo>
                <a:lnTo>
                  <a:pt x="15999" y="952"/>
                </a:lnTo>
                <a:lnTo>
                  <a:pt x="12357" y="0"/>
                </a:lnTo>
                <a:close/>
              </a:path>
              <a:path w="24129" h="15875">
                <a:moveTo>
                  <a:pt x="15999" y="952"/>
                </a:moveTo>
                <a:lnTo>
                  <a:pt x="13093" y="952"/>
                </a:lnTo>
                <a:lnTo>
                  <a:pt x="18491" y="2324"/>
                </a:lnTo>
                <a:lnTo>
                  <a:pt x="23787" y="4813"/>
                </a:lnTo>
                <a:lnTo>
                  <a:pt x="23774" y="4216"/>
                </a:lnTo>
                <a:lnTo>
                  <a:pt x="18135" y="1511"/>
                </a:lnTo>
                <a:lnTo>
                  <a:pt x="15999" y="952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4913033" y="2833547"/>
            <a:ext cx="25285" cy="17386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4933531" y="2902140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69">
                <a:moveTo>
                  <a:pt x="1016" y="673"/>
                </a:moveTo>
                <a:lnTo>
                  <a:pt x="927" y="1041"/>
                </a:lnTo>
                <a:lnTo>
                  <a:pt x="1244" y="1117"/>
                </a:lnTo>
                <a:lnTo>
                  <a:pt x="1151" y="838"/>
                </a:lnTo>
                <a:lnTo>
                  <a:pt x="1016" y="673"/>
                </a:lnTo>
                <a:close/>
              </a:path>
              <a:path w="1270" h="1269">
                <a:moveTo>
                  <a:pt x="1206" y="0"/>
                </a:moveTo>
                <a:lnTo>
                  <a:pt x="406" y="495"/>
                </a:lnTo>
                <a:lnTo>
                  <a:pt x="0" y="838"/>
                </a:lnTo>
                <a:lnTo>
                  <a:pt x="927" y="1041"/>
                </a:lnTo>
                <a:lnTo>
                  <a:pt x="1016" y="673"/>
                </a:lnTo>
                <a:lnTo>
                  <a:pt x="1233" y="673"/>
                </a:lnTo>
                <a:lnTo>
                  <a:pt x="1206" y="0"/>
                </a:lnTo>
                <a:close/>
              </a:path>
              <a:path w="1270" h="1269">
                <a:moveTo>
                  <a:pt x="1233" y="673"/>
                </a:moveTo>
                <a:lnTo>
                  <a:pt x="1016" y="673"/>
                </a:lnTo>
                <a:lnTo>
                  <a:pt x="1244" y="952"/>
                </a:lnTo>
                <a:lnTo>
                  <a:pt x="1233" y="673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4932070" y="2901353"/>
            <a:ext cx="2730" cy="2654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4893805" y="2902204"/>
            <a:ext cx="41910" cy="31750"/>
          </a:xfrm>
          <a:custGeom>
            <a:avLst/>
            <a:gdLst/>
            <a:ahLst/>
            <a:cxnLst/>
            <a:rect l="l" t="t" r="r" b="b"/>
            <a:pathLst>
              <a:path w="41910" h="31750">
                <a:moveTo>
                  <a:pt x="35890" y="30657"/>
                </a:moveTo>
                <a:lnTo>
                  <a:pt x="33159" y="31572"/>
                </a:lnTo>
                <a:lnTo>
                  <a:pt x="33997" y="31762"/>
                </a:lnTo>
                <a:lnTo>
                  <a:pt x="36766" y="30835"/>
                </a:lnTo>
                <a:lnTo>
                  <a:pt x="35890" y="30657"/>
                </a:lnTo>
                <a:close/>
              </a:path>
              <a:path w="41910" h="31750">
                <a:moveTo>
                  <a:pt x="0" y="0"/>
                </a:moveTo>
                <a:lnTo>
                  <a:pt x="579" y="3611"/>
                </a:lnTo>
                <a:lnTo>
                  <a:pt x="3981" y="12179"/>
                </a:lnTo>
                <a:lnTo>
                  <a:pt x="12698" y="22299"/>
                </a:lnTo>
                <a:lnTo>
                  <a:pt x="29222" y="30568"/>
                </a:lnTo>
                <a:lnTo>
                  <a:pt x="31813" y="29705"/>
                </a:lnTo>
                <a:lnTo>
                  <a:pt x="24344" y="27141"/>
                </a:lnTo>
                <a:lnTo>
                  <a:pt x="18261" y="23995"/>
                </a:lnTo>
                <a:lnTo>
                  <a:pt x="2235" y="914"/>
                </a:lnTo>
                <a:lnTo>
                  <a:pt x="10234" y="914"/>
                </a:lnTo>
                <a:lnTo>
                  <a:pt x="9691" y="774"/>
                </a:lnTo>
                <a:lnTo>
                  <a:pt x="0" y="0"/>
                </a:lnTo>
                <a:close/>
              </a:path>
              <a:path w="41910" h="31750">
                <a:moveTo>
                  <a:pt x="10234" y="914"/>
                </a:moveTo>
                <a:lnTo>
                  <a:pt x="2235" y="914"/>
                </a:lnTo>
                <a:lnTo>
                  <a:pt x="11377" y="1858"/>
                </a:lnTo>
                <a:lnTo>
                  <a:pt x="21259" y="4505"/>
                </a:lnTo>
                <a:lnTo>
                  <a:pt x="31428" y="8404"/>
                </a:lnTo>
                <a:lnTo>
                  <a:pt x="41427" y="13106"/>
                </a:lnTo>
                <a:lnTo>
                  <a:pt x="41414" y="12522"/>
                </a:lnTo>
                <a:lnTo>
                  <a:pt x="30887" y="7561"/>
                </a:lnTo>
                <a:lnTo>
                  <a:pt x="20137" y="3467"/>
                </a:lnTo>
                <a:lnTo>
                  <a:pt x="10234" y="914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4893678" y="2900946"/>
            <a:ext cx="41541" cy="33464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4859832" y="2897492"/>
            <a:ext cx="33655" cy="43180"/>
          </a:xfrm>
          <a:custGeom>
            <a:avLst/>
            <a:gdLst/>
            <a:ahLst/>
            <a:cxnLst/>
            <a:rect l="l" t="t" r="r" b="b"/>
            <a:pathLst>
              <a:path w="33654" h="43180">
                <a:moveTo>
                  <a:pt x="1536" y="39166"/>
                </a:moveTo>
                <a:lnTo>
                  <a:pt x="1600" y="40716"/>
                </a:lnTo>
                <a:lnTo>
                  <a:pt x="8407" y="42278"/>
                </a:lnTo>
                <a:lnTo>
                  <a:pt x="16116" y="43065"/>
                </a:lnTo>
                <a:lnTo>
                  <a:pt x="27508" y="42621"/>
                </a:lnTo>
                <a:lnTo>
                  <a:pt x="30264" y="42405"/>
                </a:lnTo>
                <a:lnTo>
                  <a:pt x="33108" y="42087"/>
                </a:lnTo>
                <a:lnTo>
                  <a:pt x="32973" y="41821"/>
                </a:lnTo>
                <a:lnTo>
                  <a:pt x="16611" y="41821"/>
                </a:lnTo>
                <a:lnTo>
                  <a:pt x="8572" y="40919"/>
                </a:lnTo>
                <a:lnTo>
                  <a:pt x="1536" y="39166"/>
                </a:lnTo>
                <a:close/>
              </a:path>
              <a:path w="33654" h="43180">
                <a:moveTo>
                  <a:pt x="0" y="0"/>
                </a:moveTo>
                <a:lnTo>
                  <a:pt x="38" y="888"/>
                </a:lnTo>
                <a:lnTo>
                  <a:pt x="3975" y="1143"/>
                </a:lnTo>
                <a:lnTo>
                  <a:pt x="6667" y="1231"/>
                </a:lnTo>
                <a:lnTo>
                  <a:pt x="10109" y="2044"/>
                </a:lnTo>
                <a:lnTo>
                  <a:pt x="32423" y="40995"/>
                </a:lnTo>
                <a:lnTo>
                  <a:pt x="30162" y="41224"/>
                </a:lnTo>
                <a:lnTo>
                  <a:pt x="27952" y="41376"/>
                </a:lnTo>
                <a:lnTo>
                  <a:pt x="16611" y="41821"/>
                </a:lnTo>
                <a:lnTo>
                  <a:pt x="32973" y="41821"/>
                </a:lnTo>
                <a:lnTo>
                  <a:pt x="26149" y="28354"/>
                </a:lnTo>
                <a:lnTo>
                  <a:pt x="20303" y="16986"/>
                </a:lnTo>
                <a:lnTo>
                  <a:pt x="15417" y="7772"/>
                </a:lnTo>
                <a:lnTo>
                  <a:pt x="11447" y="546"/>
                </a:lnTo>
                <a:lnTo>
                  <a:pt x="9156" y="546"/>
                </a:lnTo>
                <a:lnTo>
                  <a:pt x="0" y="0"/>
                </a:lnTo>
                <a:close/>
              </a:path>
              <a:path w="33654" h="43180">
                <a:moveTo>
                  <a:pt x="11391" y="444"/>
                </a:moveTo>
                <a:lnTo>
                  <a:pt x="9156" y="546"/>
                </a:lnTo>
                <a:lnTo>
                  <a:pt x="11447" y="546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4859782" y="2896171"/>
            <a:ext cx="35877" cy="45351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4857622" y="2840380"/>
            <a:ext cx="76835" cy="50165"/>
          </a:xfrm>
          <a:custGeom>
            <a:avLst/>
            <a:gdLst/>
            <a:ahLst/>
            <a:cxnLst/>
            <a:rect l="l" t="t" r="r" b="b"/>
            <a:pathLst>
              <a:path w="76835" h="50164">
                <a:moveTo>
                  <a:pt x="622" y="16789"/>
                </a:moveTo>
                <a:lnTo>
                  <a:pt x="27687" y="46107"/>
                </a:lnTo>
                <a:lnTo>
                  <a:pt x="49707" y="49618"/>
                </a:lnTo>
                <a:lnTo>
                  <a:pt x="56124" y="48981"/>
                </a:lnTo>
                <a:lnTo>
                  <a:pt x="59538" y="48361"/>
                </a:lnTo>
                <a:lnTo>
                  <a:pt x="50685" y="48361"/>
                </a:lnTo>
                <a:lnTo>
                  <a:pt x="40030" y="47810"/>
                </a:lnTo>
                <a:lnTo>
                  <a:pt x="4889" y="24384"/>
                </a:lnTo>
                <a:lnTo>
                  <a:pt x="2451" y="20256"/>
                </a:lnTo>
                <a:lnTo>
                  <a:pt x="622" y="16789"/>
                </a:lnTo>
                <a:close/>
              </a:path>
              <a:path w="76835" h="50164">
                <a:moveTo>
                  <a:pt x="76377" y="43357"/>
                </a:moveTo>
                <a:lnTo>
                  <a:pt x="70140" y="45025"/>
                </a:lnTo>
                <a:lnTo>
                  <a:pt x="63446" y="46574"/>
                </a:lnTo>
                <a:lnTo>
                  <a:pt x="56803" y="47765"/>
                </a:lnTo>
                <a:lnTo>
                  <a:pt x="50685" y="48361"/>
                </a:lnTo>
                <a:lnTo>
                  <a:pt x="59538" y="48361"/>
                </a:lnTo>
                <a:lnTo>
                  <a:pt x="63080" y="47718"/>
                </a:lnTo>
                <a:lnTo>
                  <a:pt x="70028" y="46091"/>
                </a:lnTo>
                <a:lnTo>
                  <a:pt x="76415" y="44361"/>
                </a:lnTo>
                <a:lnTo>
                  <a:pt x="76377" y="43357"/>
                </a:lnTo>
                <a:close/>
              </a:path>
              <a:path w="76835" h="50164">
                <a:moveTo>
                  <a:pt x="73565" y="20354"/>
                </a:moveTo>
                <a:lnTo>
                  <a:pt x="75552" y="22326"/>
                </a:lnTo>
                <a:lnTo>
                  <a:pt x="75539" y="21958"/>
                </a:lnTo>
                <a:lnTo>
                  <a:pt x="73565" y="20354"/>
                </a:lnTo>
                <a:close/>
              </a:path>
              <a:path w="76835" h="50164">
                <a:moveTo>
                  <a:pt x="63917" y="12513"/>
                </a:moveTo>
                <a:lnTo>
                  <a:pt x="73565" y="20354"/>
                </a:lnTo>
                <a:lnTo>
                  <a:pt x="70690" y="17499"/>
                </a:lnTo>
                <a:lnTo>
                  <a:pt x="65412" y="13417"/>
                </a:lnTo>
                <a:lnTo>
                  <a:pt x="63917" y="12513"/>
                </a:lnTo>
                <a:close/>
              </a:path>
              <a:path w="76835" h="50164">
                <a:moveTo>
                  <a:pt x="30510" y="924"/>
                </a:moveTo>
                <a:lnTo>
                  <a:pt x="22127" y="924"/>
                </a:lnTo>
                <a:lnTo>
                  <a:pt x="32583" y="1773"/>
                </a:lnTo>
                <a:lnTo>
                  <a:pt x="43318" y="3786"/>
                </a:lnTo>
                <a:lnTo>
                  <a:pt x="53911" y="7251"/>
                </a:lnTo>
                <a:lnTo>
                  <a:pt x="59794" y="10021"/>
                </a:lnTo>
                <a:lnTo>
                  <a:pt x="63917" y="12513"/>
                </a:lnTo>
                <a:lnTo>
                  <a:pt x="61010" y="10151"/>
                </a:lnTo>
                <a:lnTo>
                  <a:pt x="44346" y="3340"/>
                </a:lnTo>
                <a:lnTo>
                  <a:pt x="30510" y="924"/>
                </a:lnTo>
                <a:close/>
              </a:path>
              <a:path w="76835" h="50164">
                <a:moveTo>
                  <a:pt x="11277" y="0"/>
                </a:moveTo>
                <a:lnTo>
                  <a:pt x="7124" y="165"/>
                </a:lnTo>
                <a:lnTo>
                  <a:pt x="3314" y="508"/>
                </a:lnTo>
                <a:lnTo>
                  <a:pt x="0" y="889"/>
                </a:lnTo>
                <a:lnTo>
                  <a:pt x="38" y="1968"/>
                </a:lnTo>
                <a:lnTo>
                  <a:pt x="3568" y="1524"/>
                </a:lnTo>
                <a:lnTo>
                  <a:pt x="7747" y="1130"/>
                </a:lnTo>
                <a:lnTo>
                  <a:pt x="12331" y="952"/>
                </a:lnTo>
                <a:lnTo>
                  <a:pt x="30510" y="924"/>
                </a:lnTo>
                <a:lnTo>
                  <a:pt x="27213" y="348"/>
                </a:lnTo>
                <a:lnTo>
                  <a:pt x="11277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4857584" y="2839095"/>
            <a:ext cx="76504" cy="51843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4855565" y="2788628"/>
            <a:ext cx="58419" cy="36830"/>
          </a:xfrm>
          <a:custGeom>
            <a:avLst/>
            <a:gdLst/>
            <a:ahLst/>
            <a:cxnLst/>
            <a:rect l="l" t="t" r="r" b="b"/>
            <a:pathLst>
              <a:path w="58420" h="36830">
                <a:moveTo>
                  <a:pt x="762" y="19621"/>
                </a:moveTo>
                <a:lnTo>
                  <a:pt x="876" y="22313"/>
                </a:lnTo>
                <a:lnTo>
                  <a:pt x="8178" y="29121"/>
                </a:lnTo>
                <a:lnTo>
                  <a:pt x="14160" y="35153"/>
                </a:lnTo>
                <a:lnTo>
                  <a:pt x="18872" y="36360"/>
                </a:lnTo>
                <a:lnTo>
                  <a:pt x="23469" y="36741"/>
                </a:lnTo>
                <a:lnTo>
                  <a:pt x="27787" y="36575"/>
                </a:lnTo>
                <a:lnTo>
                  <a:pt x="34799" y="35483"/>
                </a:lnTo>
                <a:lnTo>
                  <a:pt x="24625" y="35483"/>
                </a:lnTo>
                <a:lnTo>
                  <a:pt x="20231" y="35128"/>
                </a:lnTo>
                <a:lnTo>
                  <a:pt x="15735" y="33997"/>
                </a:lnTo>
                <a:lnTo>
                  <a:pt x="8432" y="26695"/>
                </a:lnTo>
                <a:lnTo>
                  <a:pt x="762" y="19621"/>
                </a:lnTo>
                <a:close/>
              </a:path>
              <a:path w="58420" h="36830">
                <a:moveTo>
                  <a:pt x="0" y="0"/>
                </a:moveTo>
                <a:lnTo>
                  <a:pt x="25" y="939"/>
                </a:lnTo>
                <a:lnTo>
                  <a:pt x="11858" y="2003"/>
                </a:lnTo>
                <a:lnTo>
                  <a:pt x="25617" y="5873"/>
                </a:lnTo>
                <a:lnTo>
                  <a:pt x="40921" y="13573"/>
                </a:lnTo>
                <a:lnTo>
                  <a:pt x="57391" y="26123"/>
                </a:lnTo>
                <a:lnTo>
                  <a:pt x="53404" y="28426"/>
                </a:lnTo>
                <a:lnTo>
                  <a:pt x="46996" y="31354"/>
                </a:lnTo>
                <a:lnTo>
                  <a:pt x="38635" y="33965"/>
                </a:lnTo>
                <a:lnTo>
                  <a:pt x="28765" y="35318"/>
                </a:lnTo>
                <a:lnTo>
                  <a:pt x="24625" y="35483"/>
                </a:lnTo>
                <a:lnTo>
                  <a:pt x="34799" y="35483"/>
                </a:lnTo>
                <a:lnTo>
                  <a:pt x="39836" y="34699"/>
                </a:lnTo>
                <a:lnTo>
                  <a:pt x="49468" y="31238"/>
                </a:lnTo>
                <a:lnTo>
                  <a:pt x="55853" y="27907"/>
                </a:lnTo>
                <a:lnTo>
                  <a:pt x="58166" y="26416"/>
                </a:lnTo>
                <a:lnTo>
                  <a:pt x="41585" y="13483"/>
                </a:lnTo>
                <a:lnTo>
                  <a:pt x="26106" y="5435"/>
                </a:lnTo>
                <a:lnTo>
                  <a:pt x="12115" y="1273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4855502" y="2787358"/>
            <a:ext cx="60972" cy="38963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4908232" y="2794241"/>
            <a:ext cx="54610" cy="31115"/>
          </a:xfrm>
          <a:custGeom>
            <a:avLst/>
            <a:gdLst/>
            <a:ahLst/>
            <a:cxnLst/>
            <a:rect l="l" t="t" r="r" b="b"/>
            <a:pathLst>
              <a:path w="54610" h="31114">
                <a:moveTo>
                  <a:pt x="952" y="0"/>
                </a:moveTo>
                <a:lnTo>
                  <a:pt x="787" y="393"/>
                </a:lnTo>
                <a:lnTo>
                  <a:pt x="8252" y="5162"/>
                </a:lnTo>
                <a:lnTo>
                  <a:pt x="17695" y="12539"/>
                </a:lnTo>
                <a:lnTo>
                  <a:pt x="28060" y="21390"/>
                </a:lnTo>
                <a:lnTo>
                  <a:pt x="38290" y="30581"/>
                </a:lnTo>
                <a:lnTo>
                  <a:pt x="40995" y="30467"/>
                </a:lnTo>
                <a:lnTo>
                  <a:pt x="8674" y="3098"/>
                </a:lnTo>
                <a:lnTo>
                  <a:pt x="5435" y="1054"/>
                </a:lnTo>
                <a:lnTo>
                  <a:pt x="11908" y="1054"/>
                </a:lnTo>
                <a:lnTo>
                  <a:pt x="10182" y="646"/>
                </a:lnTo>
                <a:lnTo>
                  <a:pt x="952" y="0"/>
                </a:lnTo>
                <a:close/>
              </a:path>
              <a:path w="54610" h="31114">
                <a:moveTo>
                  <a:pt x="53581" y="29394"/>
                </a:moveTo>
                <a:lnTo>
                  <a:pt x="53886" y="29959"/>
                </a:lnTo>
                <a:lnTo>
                  <a:pt x="53581" y="29394"/>
                </a:lnTo>
                <a:close/>
              </a:path>
              <a:path w="54610" h="31114">
                <a:moveTo>
                  <a:pt x="42799" y="14861"/>
                </a:moveTo>
                <a:lnTo>
                  <a:pt x="53581" y="29394"/>
                </a:lnTo>
                <a:lnTo>
                  <a:pt x="50056" y="22861"/>
                </a:lnTo>
                <a:lnTo>
                  <a:pt x="45315" y="17038"/>
                </a:lnTo>
                <a:lnTo>
                  <a:pt x="42799" y="14861"/>
                </a:lnTo>
                <a:close/>
              </a:path>
              <a:path w="54610" h="31114">
                <a:moveTo>
                  <a:pt x="38797" y="11656"/>
                </a:moveTo>
                <a:lnTo>
                  <a:pt x="39900" y="12351"/>
                </a:lnTo>
                <a:lnTo>
                  <a:pt x="42799" y="14861"/>
                </a:lnTo>
                <a:lnTo>
                  <a:pt x="41548" y="13174"/>
                </a:lnTo>
                <a:lnTo>
                  <a:pt x="38797" y="11656"/>
                </a:lnTo>
                <a:close/>
              </a:path>
              <a:path w="54610" h="31114">
                <a:moveTo>
                  <a:pt x="30718" y="7196"/>
                </a:moveTo>
                <a:lnTo>
                  <a:pt x="38797" y="11656"/>
                </a:lnTo>
                <a:lnTo>
                  <a:pt x="34048" y="8661"/>
                </a:lnTo>
                <a:lnTo>
                  <a:pt x="30718" y="7196"/>
                </a:lnTo>
                <a:close/>
              </a:path>
              <a:path w="54610" h="31114">
                <a:moveTo>
                  <a:pt x="11908" y="1054"/>
                </a:moveTo>
                <a:lnTo>
                  <a:pt x="5435" y="1054"/>
                </a:lnTo>
                <a:lnTo>
                  <a:pt x="11001" y="1580"/>
                </a:lnTo>
                <a:lnTo>
                  <a:pt x="18032" y="2824"/>
                </a:lnTo>
                <a:lnTo>
                  <a:pt x="25918" y="5084"/>
                </a:lnTo>
                <a:lnTo>
                  <a:pt x="30718" y="7196"/>
                </a:lnTo>
                <a:lnTo>
                  <a:pt x="25328" y="4221"/>
                </a:lnTo>
                <a:lnTo>
                  <a:pt x="11908" y="1054"/>
                </a:lnTo>
                <a:close/>
              </a:path>
              <a:path w="54610" h="31114">
                <a:moveTo>
                  <a:pt x="952" y="0"/>
                </a:moveTo>
                <a:lnTo>
                  <a:pt x="0" y="25"/>
                </a:lnTo>
                <a:lnTo>
                  <a:pt x="787" y="393"/>
                </a:lnTo>
                <a:lnTo>
                  <a:pt x="952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4904549" y="2792996"/>
            <a:ext cx="59918" cy="31826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4881333" y="3444583"/>
            <a:ext cx="11353" cy="59677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4880838" y="3432276"/>
            <a:ext cx="13970" cy="81915"/>
          </a:xfrm>
          <a:custGeom>
            <a:avLst/>
            <a:gdLst/>
            <a:ahLst/>
            <a:cxnLst/>
            <a:rect l="l" t="t" r="r" b="b"/>
            <a:pathLst>
              <a:path w="13970" h="81914">
                <a:moveTo>
                  <a:pt x="3098" y="78917"/>
                </a:moveTo>
                <a:lnTo>
                  <a:pt x="3213" y="81699"/>
                </a:lnTo>
                <a:lnTo>
                  <a:pt x="3543" y="81191"/>
                </a:lnTo>
                <a:lnTo>
                  <a:pt x="4604" y="79222"/>
                </a:lnTo>
                <a:lnTo>
                  <a:pt x="3721" y="79222"/>
                </a:lnTo>
                <a:lnTo>
                  <a:pt x="3098" y="78917"/>
                </a:lnTo>
                <a:close/>
              </a:path>
              <a:path w="13970" h="81914">
                <a:moveTo>
                  <a:pt x="13799" y="49834"/>
                </a:moveTo>
                <a:lnTo>
                  <a:pt x="12763" y="49834"/>
                </a:lnTo>
                <a:lnTo>
                  <a:pt x="12522" y="53276"/>
                </a:lnTo>
                <a:lnTo>
                  <a:pt x="12306" y="55016"/>
                </a:lnTo>
                <a:lnTo>
                  <a:pt x="12026" y="56768"/>
                </a:lnTo>
                <a:lnTo>
                  <a:pt x="10782" y="57378"/>
                </a:lnTo>
                <a:lnTo>
                  <a:pt x="9906" y="62179"/>
                </a:lnTo>
                <a:lnTo>
                  <a:pt x="8420" y="67081"/>
                </a:lnTo>
                <a:lnTo>
                  <a:pt x="6134" y="71983"/>
                </a:lnTo>
                <a:lnTo>
                  <a:pt x="6553" y="74040"/>
                </a:lnTo>
                <a:lnTo>
                  <a:pt x="5257" y="76580"/>
                </a:lnTo>
                <a:lnTo>
                  <a:pt x="4521" y="77901"/>
                </a:lnTo>
                <a:lnTo>
                  <a:pt x="3721" y="79222"/>
                </a:lnTo>
                <a:lnTo>
                  <a:pt x="4604" y="79222"/>
                </a:lnTo>
                <a:lnTo>
                  <a:pt x="8798" y="71445"/>
                </a:lnTo>
                <a:lnTo>
                  <a:pt x="12101" y="61726"/>
                </a:lnTo>
                <a:lnTo>
                  <a:pt x="13735" y="52196"/>
                </a:lnTo>
                <a:lnTo>
                  <a:pt x="13799" y="49834"/>
                </a:lnTo>
                <a:close/>
              </a:path>
              <a:path w="13970" h="81914">
                <a:moveTo>
                  <a:pt x="0" y="0"/>
                </a:moveTo>
                <a:lnTo>
                  <a:pt x="76" y="1917"/>
                </a:lnTo>
                <a:lnTo>
                  <a:pt x="1257" y="3898"/>
                </a:lnTo>
                <a:lnTo>
                  <a:pt x="3225" y="7416"/>
                </a:lnTo>
                <a:lnTo>
                  <a:pt x="5257" y="12064"/>
                </a:lnTo>
                <a:lnTo>
                  <a:pt x="4940" y="12204"/>
                </a:lnTo>
                <a:lnTo>
                  <a:pt x="4191" y="12382"/>
                </a:lnTo>
                <a:lnTo>
                  <a:pt x="5829" y="16014"/>
                </a:lnTo>
                <a:lnTo>
                  <a:pt x="7518" y="20370"/>
                </a:lnTo>
                <a:lnTo>
                  <a:pt x="8889" y="25272"/>
                </a:lnTo>
                <a:lnTo>
                  <a:pt x="10109" y="25869"/>
                </a:lnTo>
                <a:lnTo>
                  <a:pt x="10579" y="27660"/>
                </a:lnTo>
                <a:lnTo>
                  <a:pt x="11010" y="29514"/>
                </a:lnTo>
                <a:lnTo>
                  <a:pt x="11722" y="33248"/>
                </a:lnTo>
                <a:lnTo>
                  <a:pt x="10717" y="33248"/>
                </a:lnTo>
                <a:lnTo>
                  <a:pt x="11214" y="36017"/>
                </a:lnTo>
                <a:lnTo>
                  <a:pt x="11633" y="39496"/>
                </a:lnTo>
                <a:lnTo>
                  <a:pt x="11769" y="43014"/>
                </a:lnTo>
                <a:lnTo>
                  <a:pt x="11836" y="47904"/>
                </a:lnTo>
                <a:lnTo>
                  <a:pt x="11671" y="50368"/>
                </a:lnTo>
                <a:lnTo>
                  <a:pt x="12763" y="49834"/>
                </a:lnTo>
                <a:lnTo>
                  <a:pt x="13799" y="49834"/>
                </a:lnTo>
                <a:lnTo>
                  <a:pt x="13982" y="43014"/>
                </a:lnTo>
                <a:lnTo>
                  <a:pt x="12542" y="33248"/>
                </a:lnTo>
                <a:lnTo>
                  <a:pt x="11722" y="33248"/>
                </a:lnTo>
                <a:lnTo>
                  <a:pt x="10617" y="32689"/>
                </a:lnTo>
                <a:lnTo>
                  <a:pt x="12460" y="32689"/>
                </a:lnTo>
                <a:lnTo>
                  <a:pt x="11608" y="26910"/>
                </a:lnTo>
                <a:lnTo>
                  <a:pt x="7172" y="13687"/>
                </a:lnTo>
                <a:lnTo>
                  <a:pt x="2645" y="4374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3385357" y="2699994"/>
            <a:ext cx="43431" cy="60089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3387635" y="2756362"/>
            <a:ext cx="67919" cy="733444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3426491" y="2699994"/>
            <a:ext cx="222142" cy="348214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3440091" y="3040392"/>
            <a:ext cx="144975" cy="287071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3451148" y="2967469"/>
            <a:ext cx="211034" cy="465302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3455276" y="3309416"/>
            <a:ext cx="207045" cy="130352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3879278" y="3441496"/>
            <a:ext cx="1006817" cy="163182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4844656" y="2800896"/>
            <a:ext cx="17475" cy="158876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4845456" y="2821470"/>
            <a:ext cx="16001" cy="117487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4845443" y="2821102"/>
            <a:ext cx="6350" cy="10160"/>
          </a:xfrm>
          <a:custGeom>
            <a:avLst/>
            <a:gdLst/>
            <a:ahLst/>
            <a:cxnLst/>
            <a:rect l="l" t="t" r="r" b="b"/>
            <a:pathLst>
              <a:path w="6350" h="10160">
                <a:moveTo>
                  <a:pt x="0" y="0"/>
                </a:moveTo>
                <a:lnTo>
                  <a:pt x="12" y="368"/>
                </a:lnTo>
                <a:lnTo>
                  <a:pt x="1739" y="2501"/>
                </a:lnTo>
                <a:lnTo>
                  <a:pt x="3467" y="4825"/>
                </a:lnTo>
                <a:lnTo>
                  <a:pt x="5156" y="7378"/>
                </a:lnTo>
                <a:lnTo>
                  <a:pt x="1866" y="8597"/>
                </a:lnTo>
                <a:lnTo>
                  <a:pt x="355" y="9093"/>
                </a:lnTo>
                <a:lnTo>
                  <a:pt x="393" y="10058"/>
                </a:lnTo>
                <a:lnTo>
                  <a:pt x="3619" y="8966"/>
                </a:lnTo>
                <a:lnTo>
                  <a:pt x="5816" y="8077"/>
                </a:lnTo>
                <a:lnTo>
                  <a:pt x="3898" y="5105"/>
                </a:lnTo>
                <a:lnTo>
                  <a:pt x="1955" y="2425"/>
                </a:lnTo>
                <a:lnTo>
                  <a:pt x="0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4794059" y="3510915"/>
            <a:ext cx="89344" cy="36474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4649330" y="3297212"/>
            <a:ext cx="234671" cy="252590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4645901" y="3441357"/>
            <a:ext cx="117005" cy="72047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4762309" y="3512858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4">
                <a:moveTo>
                  <a:pt x="596" y="0"/>
                </a:moveTo>
                <a:lnTo>
                  <a:pt x="0" y="546"/>
                </a:lnTo>
                <a:lnTo>
                  <a:pt x="2082" y="1625"/>
                </a:lnTo>
                <a:lnTo>
                  <a:pt x="2578" y="1181"/>
                </a:lnTo>
                <a:lnTo>
                  <a:pt x="2324" y="889"/>
                </a:lnTo>
                <a:lnTo>
                  <a:pt x="596" y="0"/>
                </a:lnTo>
                <a:close/>
              </a:path>
            </a:pathLst>
          </a:custGeom>
          <a:solidFill>
            <a:srgbClr val="7010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4849748" y="2935059"/>
            <a:ext cx="1142" cy="24777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4840692" y="2699994"/>
            <a:ext cx="15762" cy="250266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4835905" y="2800743"/>
            <a:ext cx="17970" cy="41338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4849647" y="293356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53" y="0"/>
                </a:lnTo>
              </a:path>
            </a:pathLst>
          </a:custGeom>
          <a:ln w="3175">
            <a:solidFill>
              <a:srgbClr val="A77D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4849723" y="2934785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03" y="0"/>
                </a:lnTo>
              </a:path>
            </a:pathLst>
          </a:custGeom>
          <a:ln w="3175">
            <a:solidFill>
              <a:srgbClr val="98404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4848237" y="289713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15" y="0"/>
                </a:lnTo>
              </a:path>
            </a:pathLst>
          </a:custGeom>
          <a:ln w="3175">
            <a:solidFill>
              <a:srgbClr val="A77D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4848187" y="289603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28" y="0"/>
                </a:lnTo>
              </a:path>
            </a:pathLst>
          </a:custGeom>
          <a:ln w="3175">
            <a:solidFill>
              <a:srgbClr val="9A3C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4840909" y="2832481"/>
            <a:ext cx="10159" cy="102654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4846129" y="284365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28" y="0"/>
                </a:lnTo>
              </a:path>
            </a:pathLst>
          </a:custGeom>
          <a:ln w="3175">
            <a:solidFill>
              <a:srgbClr val="A77D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4846192" y="284420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165" y="0"/>
                </a:moveTo>
                <a:lnTo>
                  <a:pt x="0" y="469"/>
                </a:lnTo>
                <a:lnTo>
                  <a:pt x="177" y="571"/>
                </a:lnTo>
                <a:lnTo>
                  <a:pt x="165" y="0"/>
                </a:lnTo>
                <a:close/>
              </a:path>
            </a:pathLst>
          </a:custGeom>
          <a:solidFill>
            <a:srgbClr val="9A3B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4845621" y="283070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15" y="0"/>
                </a:lnTo>
              </a:path>
            </a:pathLst>
          </a:custGeom>
          <a:ln w="3175">
            <a:solidFill>
              <a:srgbClr val="A77D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4845659" y="2831852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28" y="0"/>
                </a:lnTo>
              </a:path>
            </a:pathLst>
          </a:custGeom>
          <a:ln w="3175">
            <a:solidFill>
              <a:srgbClr val="9A3B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4845265" y="2821102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177" y="0"/>
                </a:moveTo>
                <a:lnTo>
                  <a:pt x="0" y="139"/>
                </a:lnTo>
                <a:lnTo>
                  <a:pt x="190" y="368"/>
                </a:lnTo>
                <a:lnTo>
                  <a:pt x="177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4845126" y="281937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17" y="0"/>
                </a:lnTo>
              </a:path>
            </a:pathLst>
          </a:custGeom>
          <a:ln w="3454">
            <a:solidFill>
              <a:srgbClr val="9A3B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4842525" y="2699994"/>
            <a:ext cx="0" cy="98425"/>
          </a:xfrm>
          <a:custGeom>
            <a:avLst/>
            <a:gdLst/>
            <a:ahLst/>
            <a:cxnLst/>
            <a:rect l="l" t="t" r="r" b="b"/>
            <a:pathLst>
              <a:path h="98425">
                <a:moveTo>
                  <a:pt x="0" y="0"/>
                </a:moveTo>
                <a:lnTo>
                  <a:pt x="0" y="97955"/>
                </a:lnTo>
              </a:path>
            </a:pathLst>
          </a:custGeom>
          <a:ln w="4032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4840509" y="2699994"/>
            <a:ext cx="5379" cy="132549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3861612" y="3325685"/>
            <a:ext cx="1019314" cy="279133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3638220" y="2699994"/>
            <a:ext cx="1212493" cy="342189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3874881" y="3009125"/>
            <a:ext cx="842222" cy="450824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4324464" y="3059874"/>
            <a:ext cx="228091" cy="381419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4636782" y="2773057"/>
            <a:ext cx="213461" cy="201282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3648748" y="2719460"/>
            <a:ext cx="1018565" cy="741022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3662184" y="3309454"/>
            <a:ext cx="202946" cy="151168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4719916" y="2800985"/>
            <a:ext cx="130416" cy="168236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4844808" y="2843136"/>
            <a:ext cx="1358" cy="965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4775504" y="2788412"/>
            <a:ext cx="70688" cy="56261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4711881" y="3254284"/>
            <a:ext cx="156955" cy="169788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4376343" y="3133039"/>
            <a:ext cx="477964" cy="297306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4373953" y="3241954"/>
            <a:ext cx="248707" cy="176796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4505540" y="3130654"/>
            <a:ext cx="146672" cy="122235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4831207" y="3412090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298" y="0"/>
                </a:lnTo>
              </a:path>
            </a:pathLst>
          </a:custGeom>
          <a:ln w="3175">
            <a:solidFill>
              <a:srgbClr val="70101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3417315" y="3312934"/>
            <a:ext cx="478155" cy="524510"/>
          </a:xfrm>
          <a:custGeom>
            <a:avLst/>
            <a:gdLst/>
            <a:ahLst/>
            <a:cxnLst/>
            <a:rect l="l" t="t" r="r" b="b"/>
            <a:pathLst>
              <a:path w="478154" h="524510">
                <a:moveTo>
                  <a:pt x="228434" y="0"/>
                </a:moveTo>
                <a:lnTo>
                  <a:pt x="178544" y="6797"/>
                </a:lnTo>
                <a:lnTo>
                  <a:pt x="136174" y="22135"/>
                </a:lnTo>
                <a:lnTo>
                  <a:pt x="100758" y="44792"/>
                </a:lnTo>
                <a:lnTo>
                  <a:pt x="71730" y="73541"/>
                </a:lnTo>
                <a:lnTo>
                  <a:pt x="48523" y="107159"/>
                </a:lnTo>
                <a:lnTo>
                  <a:pt x="30572" y="144422"/>
                </a:lnTo>
                <a:lnTo>
                  <a:pt x="17310" y="184105"/>
                </a:lnTo>
                <a:lnTo>
                  <a:pt x="8172" y="224984"/>
                </a:lnTo>
                <a:lnTo>
                  <a:pt x="2590" y="265835"/>
                </a:lnTo>
                <a:lnTo>
                  <a:pt x="0" y="305434"/>
                </a:lnTo>
                <a:lnTo>
                  <a:pt x="4738" y="351260"/>
                </a:lnTo>
                <a:lnTo>
                  <a:pt x="20841" y="393526"/>
                </a:lnTo>
                <a:lnTo>
                  <a:pt x="46396" y="431375"/>
                </a:lnTo>
                <a:lnTo>
                  <a:pt x="79492" y="463953"/>
                </a:lnTo>
                <a:lnTo>
                  <a:pt x="118216" y="490402"/>
                </a:lnTo>
                <a:lnTo>
                  <a:pt x="160655" y="509867"/>
                </a:lnTo>
                <a:lnTo>
                  <a:pt x="204899" y="521492"/>
                </a:lnTo>
                <a:lnTo>
                  <a:pt x="249034" y="524421"/>
                </a:lnTo>
                <a:lnTo>
                  <a:pt x="292732" y="518038"/>
                </a:lnTo>
                <a:lnTo>
                  <a:pt x="335735" y="502978"/>
                </a:lnTo>
                <a:lnTo>
                  <a:pt x="376231" y="480247"/>
                </a:lnTo>
                <a:lnTo>
                  <a:pt x="412413" y="450848"/>
                </a:lnTo>
                <a:lnTo>
                  <a:pt x="442470" y="415786"/>
                </a:lnTo>
                <a:lnTo>
                  <a:pt x="464593" y="376065"/>
                </a:lnTo>
                <a:lnTo>
                  <a:pt x="476972" y="332689"/>
                </a:lnTo>
                <a:lnTo>
                  <a:pt x="477799" y="286664"/>
                </a:lnTo>
                <a:lnTo>
                  <a:pt x="472450" y="249643"/>
                </a:lnTo>
                <a:lnTo>
                  <a:pt x="464391" y="210642"/>
                </a:lnTo>
                <a:lnTo>
                  <a:pt x="453005" y="171099"/>
                </a:lnTo>
                <a:lnTo>
                  <a:pt x="437677" y="132454"/>
                </a:lnTo>
                <a:lnTo>
                  <a:pt x="417791" y="96145"/>
                </a:lnTo>
                <a:lnTo>
                  <a:pt x="392731" y="63611"/>
                </a:lnTo>
                <a:lnTo>
                  <a:pt x="361881" y="36290"/>
                </a:lnTo>
                <a:lnTo>
                  <a:pt x="324626" y="15622"/>
                </a:lnTo>
                <a:lnTo>
                  <a:pt x="280349" y="3046"/>
                </a:lnTo>
                <a:lnTo>
                  <a:pt x="228434" y="0"/>
                </a:lnTo>
                <a:close/>
              </a:path>
            </a:pathLst>
          </a:custGeom>
          <a:solidFill>
            <a:srgbClr val="C2DBF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3435261" y="3333216"/>
            <a:ext cx="442595" cy="483870"/>
          </a:xfrm>
          <a:custGeom>
            <a:avLst/>
            <a:gdLst/>
            <a:ahLst/>
            <a:cxnLst/>
            <a:rect l="l" t="t" r="r" b="b"/>
            <a:pathLst>
              <a:path w="442595" h="483870">
                <a:moveTo>
                  <a:pt x="211226" y="0"/>
                </a:moveTo>
                <a:lnTo>
                  <a:pt x="154668" y="9140"/>
                </a:lnTo>
                <a:lnTo>
                  <a:pt x="108686" y="30213"/>
                </a:lnTo>
                <a:lnTo>
                  <a:pt x="57507" y="79311"/>
                </a:lnTo>
                <a:lnTo>
                  <a:pt x="24739" y="142468"/>
                </a:lnTo>
                <a:lnTo>
                  <a:pt x="6792" y="212177"/>
                </a:lnTo>
                <a:lnTo>
                  <a:pt x="114" y="281152"/>
                </a:lnTo>
                <a:lnTo>
                  <a:pt x="0" y="288798"/>
                </a:lnTo>
                <a:lnTo>
                  <a:pt x="152" y="292582"/>
                </a:lnTo>
                <a:lnTo>
                  <a:pt x="7078" y="333063"/>
                </a:lnTo>
                <a:lnTo>
                  <a:pt x="23468" y="370197"/>
                </a:lnTo>
                <a:lnTo>
                  <a:pt x="47685" y="403280"/>
                </a:lnTo>
                <a:lnTo>
                  <a:pt x="78092" y="431609"/>
                </a:lnTo>
                <a:lnTo>
                  <a:pt x="113097" y="454528"/>
                </a:lnTo>
                <a:lnTo>
                  <a:pt x="151149" y="471354"/>
                </a:lnTo>
                <a:lnTo>
                  <a:pt x="190695" y="481369"/>
                </a:lnTo>
                <a:lnTo>
                  <a:pt x="230187" y="483857"/>
                </a:lnTo>
                <a:lnTo>
                  <a:pt x="253387" y="480555"/>
                </a:lnTo>
                <a:lnTo>
                  <a:pt x="230060" y="480555"/>
                </a:lnTo>
                <a:lnTo>
                  <a:pt x="184106" y="476845"/>
                </a:lnTo>
                <a:lnTo>
                  <a:pt x="138350" y="462944"/>
                </a:lnTo>
                <a:lnTo>
                  <a:pt x="95388" y="440013"/>
                </a:lnTo>
                <a:lnTo>
                  <a:pt x="57817" y="409217"/>
                </a:lnTo>
                <a:lnTo>
                  <a:pt x="28233" y="371718"/>
                </a:lnTo>
                <a:lnTo>
                  <a:pt x="9234" y="328680"/>
                </a:lnTo>
                <a:lnTo>
                  <a:pt x="3416" y="281266"/>
                </a:lnTo>
                <a:lnTo>
                  <a:pt x="6195" y="241133"/>
                </a:lnTo>
                <a:lnTo>
                  <a:pt x="12405" y="199746"/>
                </a:lnTo>
                <a:lnTo>
                  <a:pt x="22751" y="158633"/>
                </a:lnTo>
                <a:lnTo>
                  <a:pt x="37942" y="119324"/>
                </a:lnTo>
                <a:lnTo>
                  <a:pt x="58684" y="83346"/>
                </a:lnTo>
                <a:lnTo>
                  <a:pt x="85685" y="52228"/>
                </a:lnTo>
                <a:lnTo>
                  <a:pt x="119650" y="27498"/>
                </a:lnTo>
                <a:lnTo>
                  <a:pt x="161286" y="10684"/>
                </a:lnTo>
                <a:lnTo>
                  <a:pt x="211302" y="3314"/>
                </a:lnTo>
                <a:lnTo>
                  <a:pt x="259263" y="3314"/>
                </a:lnTo>
                <a:lnTo>
                  <a:pt x="241993" y="664"/>
                </a:lnTo>
                <a:lnTo>
                  <a:pt x="211226" y="0"/>
                </a:lnTo>
                <a:close/>
              </a:path>
              <a:path w="442595" h="483870">
                <a:moveTo>
                  <a:pt x="441528" y="263791"/>
                </a:moveTo>
                <a:lnTo>
                  <a:pt x="438238" y="264185"/>
                </a:lnTo>
                <a:lnTo>
                  <a:pt x="436482" y="311879"/>
                </a:lnTo>
                <a:lnTo>
                  <a:pt x="421301" y="356253"/>
                </a:lnTo>
                <a:lnTo>
                  <a:pt x="395154" y="395942"/>
                </a:lnTo>
                <a:lnTo>
                  <a:pt x="360498" y="429582"/>
                </a:lnTo>
                <a:lnTo>
                  <a:pt x="319792" y="455807"/>
                </a:lnTo>
                <a:lnTo>
                  <a:pt x="275493" y="473253"/>
                </a:lnTo>
                <a:lnTo>
                  <a:pt x="230060" y="480555"/>
                </a:lnTo>
                <a:lnTo>
                  <a:pt x="253387" y="480555"/>
                </a:lnTo>
                <a:lnTo>
                  <a:pt x="307559" y="465291"/>
                </a:lnTo>
                <a:lnTo>
                  <a:pt x="343848" y="445640"/>
                </a:lnTo>
                <a:lnTo>
                  <a:pt x="376605" y="420179"/>
                </a:lnTo>
                <a:lnTo>
                  <a:pt x="404345" y="389700"/>
                </a:lnTo>
                <a:lnTo>
                  <a:pt x="425599" y="354988"/>
                </a:lnTo>
                <a:lnTo>
                  <a:pt x="438827" y="316864"/>
                </a:lnTo>
                <a:lnTo>
                  <a:pt x="442493" y="276148"/>
                </a:lnTo>
                <a:lnTo>
                  <a:pt x="442328" y="272059"/>
                </a:lnTo>
                <a:lnTo>
                  <a:pt x="442010" y="267931"/>
                </a:lnTo>
                <a:lnTo>
                  <a:pt x="441528" y="263791"/>
                </a:lnTo>
                <a:close/>
              </a:path>
              <a:path w="442595" h="483870">
                <a:moveTo>
                  <a:pt x="432511" y="208521"/>
                </a:moveTo>
                <a:lnTo>
                  <a:pt x="429158" y="208648"/>
                </a:lnTo>
                <a:lnTo>
                  <a:pt x="432027" y="222998"/>
                </a:lnTo>
                <a:lnTo>
                  <a:pt x="434470" y="237093"/>
                </a:lnTo>
                <a:lnTo>
                  <a:pt x="436527" y="250850"/>
                </a:lnTo>
                <a:lnTo>
                  <a:pt x="438238" y="264185"/>
                </a:lnTo>
                <a:lnTo>
                  <a:pt x="441528" y="263791"/>
                </a:lnTo>
                <a:lnTo>
                  <a:pt x="439826" y="250522"/>
                </a:lnTo>
                <a:lnTo>
                  <a:pt x="437781" y="236832"/>
                </a:lnTo>
                <a:lnTo>
                  <a:pt x="435355" y="222804"/>
                </a:lnTo>
                <a:lnTo>
                  <a:pt x="432511" y="208521"/>
                </a:lnTo>
                <a:close/>
              </a:path>
              <a:path w="442595" h="483870">
                <a:moveTo>
                  <a:pt x="259263" y="3314"/>
                </a:moveTo>
                <a:lnTo>
                  <a:pt x="211302" y="3314"/>
                </a:lnTo>
                <a:lnTo>
                  <a:pt x="267029" y="7699"/>
                </a:lnTo>
                <a:lnTo>
                  <a:pt x="312951" y="24145"/>
                </a:lnTo>
                <a:lnTo>
                  <a:pt x="350030" y="50406"/>
                </a:lnTo>
                <a:lnTo>
                  <a:pt x="379229" y="84233"/>
                </a:lnTo>
                <a:lnTo>
                  <a:pt x="401509" y="123381"/>
                </a:lnTo>
                <a:lnTo>
                  <a:pt x="417831" y="165602"/>
                </a:lnTo>
                <a:lnTo>
                  <a:pt x="429158" y="208648"/>
                </a:lnTo>
                <a:lnTo>
                  <a:pt x="432511" y="208521"/>
                </a:lnTo>
                <a:lnTo>
                  <a:pt x="414970" y="147110"/>
                </a:lnTo>
                <a:lnTo>
                  <a:pt x="386410" y="89014"/>
                </a:lnTo>
                <a:lnTo>
                  <a:pt x="356635" y="52131"/>
                </a:lnTo>
                <a:lnTo>
                  <a:pt x="318173" y="23202"/>
                </a:lnTo>
                <a:lnTo>
                  <a:pt x="270000" y="4962"/>
                </a:lnTo>
                <a:lnTo>
                  <a:pt x="259263" y="3314"/>
                </a:lnTo>
                <a:close/>
              </a:path>
            </a:pathLst>
          </a:custGeom>
          <a:solidFill>
            <a:srgbClr val="8A727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3441877" y="3339833"/>
            <a:ext cx="429272" cy="470636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3438677" y="3336531"/>
            <a:ext cx="434822" cy="477240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3518395" y="3405213"/>
            <a:ext cx="270676" cy="331724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3542868" y="3426193"/>
            <a:ext cx="221254" cy="280339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4813211" y="3436874"/>
            <a:ext cx="74777" cy="100964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4801184" y="349350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95" y="0"/>
                </a:lnTo>
              </a:path>
            </a:pathLst>
          </a:custGeom>
          <a:ln w="3175">
            <a:solidFill>
              <a:srgbClr val="E1C2D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4383875" y="3240951"/>
            <a:ext cx="449630" cy="285762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4388383" y="3290798"/>
            <a:ext cx="6985" cy="5715"/>
          </a:xfrm>
          <a:custGeom>
            <a:avLst/>
            <a:gdLst/>
            <a:ahLst/>
            <a:cxnLst/>
            <a:rect l="l" t="t" r="r" b="b"/>
            <a:pathLst>
              <a:path w="6985" h="5714">
                <a:moveTo>
                  <a:pt x="0" y="0"/>
                </a:moveTo>
                <a:lnTo>
                  <a:pt x="342" y="1066"/>
                </a:lnTo>
                <a:lnTo>
                  <a:pt x="1003" y="1930"/>
                </a:lnTo>
                <a:lnTo>
                  <a:pt x="1981" y="2578"/>
                </a:lnTo>
                <a:lnTo>
                  <a:pt x="5372" y="5588"/>
                </a:lnTo>
                <a:lnTo>
                  <a:pt x="6438" y="5600"/>
                </a:lnTo>
                <a:lnTo>
                  <a:pt x="5727" y="4953"/>
                </a:lnTo>
                <a:lnTo>
                  <a:pt x="4787" y="4343"/>
                </a:lnTo>
                <a:lnTo>
                  <a:pt x="4152" y="3517"/>
                </a:lnTo>
                <a:lnTo>
                  <a:pt x="3860" y="2489"/>
                </a:lnTo>
                <a:lnTo>
                  <a:pt x="4569" y="2489"/>
                </a:lnTo>
                <a:lnTo>
                  <a:pt x="2705" y="800"/>
                </a:lnTo>
                <a:lnTo>
                  <a:pt x="2362" y="571"/>
                </a:lnTo>
                <a:lnTo>
                  <a:pt x="2057" y="317"/>
                </a:lnTo>
                <a:lnTo>
                  <a:pt x="1803" y="38"/>
                </a:lnTo>
                <a:lnTo>
                  <a:pt x="0" y="0"/>
                </a:lnTo>
                <a:close/>
              </a:path>
            </a:pathLst>
          </a:custGeom>
          <a:solidFill>
            <a:srgbClr val="C4A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4539081" y="3318878"/>
            <a:ext cx="262102" cy="174218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4798250" y="3490442"/>
            <a:ext cx="2184" cy="1828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4800434" y="3492271"/>
            <a:ext cx="1003" cy="1511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4798961" y="3491572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0" y="0"/>
                </a:moveTo>
                <a:lnTo>
                  <a:pt x="419" y="825"/>
                </a:lnTo>
                <a:lnTo>
                  <a:pt x="609" y="1295"/>
                </a:lnTo>
                <a:lnTo>
                  <a:pt x="2146" y="2044"/>
                </a:lnTo>
                <a:lnTo>
                  <a:pt x="1714" y="1092"/>
                </a:lnTo>
                <a:lnTo>
                  <a:pt x="1473" y="698"/>
                </a:lnTo>
                <a:lnTo>
                  <a:pt x="1066" y="444"/>
                </a:lnTo>
                <a:lnTo>
                  <a:pt x="0" y="0"/>
                </a:lnTo>
                <a:close/>
              </a:path>
            </a:pathLst>
          </a:custGeom>
          <a:solidFill>
            <a:srgbClr val="DBBB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4388383" y="3287509"/>
            <a:ext cx="310057" cy="140779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4391253" y="3296336"/>
            <a:ext cx="17983" cy="16154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4572037" y="3338906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0" y="0"/>
                </a:moveTo>
                <a:lnTo>
                  <a:pt x="3771" y="2222"/>
                </a:lnTo>
                <a:lnTo>
                  <a:pt x="2527" y="1473"/>
                </a:lnTo>
                <a:lnTo>
                  <a:pt x="0" y="0"/>
                </a:lnTo>
                <a:close/>
              </a:path>
            </a:pathLst>
          </a:custGeom>
          <a:solidFill>
            <a:srgbClr val="CBAF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4390097" y="3289973"/>
            <a:ext cx="6578" cy="8077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4392129" y="3290430"/>
            <a:ext cx="2082" cy="482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4390186" y="3290836"/>
            <a:ext cx="4546" cy="2501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4392536" y="3289262"/>
            <a:ext cx="134264" cy="25793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4393203" y="3289782"/>
            <a:ext cx="68268" cy="4546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4393971" y="3290913"/>
            <a:ext cx="5079" cy="2501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4396536" y="3290951"/>
            <a:ext cx="5080" cy="2540"/>
          </a:xfrm>
          <a:custGeom>
            <a:avLst/>
            <a:gdLst/>
            <a:ahLst/>
            <a:cxnLst/>
            <a:rect l="l" t="t" r="r" b="b"/>
            <a:pathLst>
              <a:path w="5079" h="2539">
                <a:moveTo>
                  <a:pt x="0" y="0"/>
                </a:moveTo>
                <a:lnTo>
                  <a:pt x="2514" y="2463"/>
                </a:lnTo>
                <a:lnTo>
                  <a:pt x="4851" y="2501"/>
                </a:lnTo>
                <a:lnTo>
                  <a:pt x="2387" y="50"/>
                </a:lnTo>
                <a:lnTo>
                  <a:pt x="0" y="0"/>
                </a:lnTo>
                <a:close/>
              </a:path>
            </a:pathLst>
          </a:custGeom>
          <a:solidFill>
            <a:srgbClr val="BCA2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4807889" y="352080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19" y="0"/>
                </a:lnTo>
              </a:path>
            </a:pathLst>
          </a:custGeom>
          <a:ln w="3175">
            <a:solidFill>
              <a:srgbClr val="E2C3D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4396536" y="3290887"/>
            <a:ext cx="412572" cy="230530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4801692" y="3499396"/>
            <a:ext cx="1905" cy="5715"/>
          </a:xfrm>
          <a:custGeom>
            <a:avLst/>
            <a:gdLst/>
            <a:ahLst/>
            <a:cxnLst/>
            <a:rect l="l" t="t" r="r" b="b"/>
            <a:pathLst>
              <a:path w="1904" h="5714">
                <a:moveTo>
                  <a:pt x="0" y="0"/>
                </a:moveTo>
                <a:lnTo>
                  <a:pt x="533" y="2044"/>
                </a:lnTo>
                <a:lnTo>
                  <a:pt x="1003" y="3073"/>
                </a:lnTo>
                <a:lnTo>
                  <a:pt x="1435" y="4254"/>
                </a:lnTo>
                <a:lnTo>
                  <a:pt x="1828" y="5448"/>
                </a:lnTo>
                <a:lnTo>
                  <a:pt x="825" y="406"/>
                </a:lnTo>
                <a:lnTo>
                  <a:pt x="0" y="0"/>
                </a:lnTo>
                <a:close/>
              </a:path>
            </a:pathLst>
          </a:custGeom>
          <a:solidFill>
            <a:srgbClr val="D6B4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4392244" y="3293288"/>
            <a:ext cx="4305" cy="3124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4394822" y="3296399"/>
            <a:ext cx="3708" cy="1701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4392980" y="3293313"/>
            <a:ext cx="5245" cy="3124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4394733" y="3293338"/>
            <a:ext cx="5638" cy="3111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4657242" y="3399587"/>
            <a:ext cx="146278" cy="105257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4396752" y="3293376"/>
            <a:ext cx="5486" cy="3098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4399051" y="3293414"/>
            <a:ext cx="5372" cy="3086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4396549" y="3296412"/>
            <a:ext cx="3657" cy="1739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4398225" y="3296437"/>
            <a:ext cx="4051" cy="1765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4400473" y="3296475"/>
            <a:ext cx="3632" cy="1778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4402239" y="3296475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4">
                <a:moveTo>
                  <a:pt x="0" y="0"/>
                </a:moveTo>
                <a:lnTo>
                  <a:pt x="1866" y="1778"/>
                </a:lnTo>
                <a:lnTo>
                  <a:pt x="4051" y="1828"/>
                </a:lnTo>
                <a:lnTo>
                  <a:pt x="3644" y="1473"/>
                </a:lnTo>
                <a:lnTo>
                  <a:pt x="2184" y="25"/>
                </a:lnTo>
                <a:lnTo>
                  <a:pt x="0" y="0"/>
                </a:lnTo>
                <a:close/>
              </a:path>
            </a:pathLst>
          </a:custGeom>
          <a:solidFill>
            <a:srgbClr val="BA9FC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4801209" y="3499155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0" y="0"/>
                </a:moveTo>
                <a:lnTo>
                  <a:pt x="215" y="787"/>
                </a:lnTo>
                <a:lnTo>
                  <a:pt x="495" y="1219"/>
                </a:lnTo>
                <a:lnTo>
                  <a:pt x="762" y="1727"/>
                </a:lnTo>
                <a:lnTo>
                  <a:pt x="1015" y="2285"/>
                </a:lnTo>
                <a:lnTo>
                  <a:pt x="482" y="241"/>
                </a:lnTo>
                <a:lnTo>
                  <a:pt x="0" y="0"/>
                </a:lnTo>
                <a:close/>
              </a:path>
            </a:pathLst>
          </a:custGeom>
          <a:solidFill>
            <a:srgbClr val="D4B1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4401388" y="3293453"/>
            <a:ext cx="400837" cy="207987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4703381" y="3438804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0"/>
                </a:moveTo>
                <a:lnTo>
                  <a:pt x="139" y="152"/>
                </a:lnTo>
                <a:lnTo>
                  <a:pt x="558" y="406"/>
                </a:lnTo>
                <a:lnTo>
                  <a:pt x="0" y="0"/>
                </a:lnTo>
                <a:close/>
              </a:path>
            </a:pathLst>
          </a:custGeom>
          <a:solidFill>
            <a:srgbClr val="CBA9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4805603" y="3520313"/>
            <a:ext cx="4445" cy="5715"/>
          </a:xfrm>
          <a:custGeom>
            <a:avLst/>
            <a:gdLst/>
            <a:ahLst/>
            <a:cxnLst/>
            <a:rect l="l" t="t" r="r" b="b"/>
            <a:pathLst>
              <a:path w="4445" h="5714">
                <a:moveTo>
                  <a:pt x="3067" y="2692"/>
                </a:moveTo>
                <a:lnTo>
                  <a:pt x="261" y="2692"/>
                </a:lnTo>
                <a:lnTo>
                  <a:pt x="673" y="4165"/>
                </a:lnTo>
                <a:lnTo>
                  <a:pt x="3860" y="5524"/>
                </a:lnTo>
                <a:lnTo>
                  <a:pt x="3067" y="2692"/>
                </a:lnTo>
                <a:close/>
              </a:path>
              <a:path w="4445" h="5714">
                <a:moveTo>
                  <a:pt x="564" y="2527"/>
                </a:moveTo>
                <a:lnTo>
                  <a:pt x="215" y="2527"/>
                </a:lnTo>
                <a:lnTo>
                  <a:pt x="609" y="2692"/>
                </a:lnTo>
                <a:lnTo>
                  <a:pt x="564" y="2527"/>
                </a:lnTo>
                <a:close/>
              </a:path>
              <a:path w="4445" h="5714">
                <a:moveTo>
                  <a:pt x="939" y="0"/>
                </a:moveTo>
                <a:lnTo>
                  <a:pt x="0" y="457"/>
                </a:lnTo>
                <a:lnTo>
                  <a:pt x="564" y="2527"/>
                </a:lnTo>
                <a:lnTo>
                  <a:pt x="3021" y="2527"/>
                </a:lnTo>
                <a:lnTo>
                  <a:pt x="2501" y="673"/>
                </a:lnTo>
                <a:lnTo>
                  <a:pt x="939" y="0"/>
                </a:lnTo>
                <a:close/>
              </a:path>
            </a:pathLst>
          </a:custGeom>
          <a:solidFill>
            <a:srgbClr val="E2C3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4515243" y="3318472"/>
            <a:ext cx="294220" cy="207365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4805286" y="352188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27" y="0"/>
                </a:lnTo>
              </a:path>
            </a:pathLst>
          </a:custGeom>
          <a:ln w="3175">
            <a:solidFill>
              <a:srgbClr val="DFC0D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4393856" y="3297974"/>
            <a:ext cx="4445" cy="2540"/>
          </a:xfrm>
          <a:custGeom>
            <a:avLst/>
            <a:gdLst/>
            <a:ahLst/>
            <a:cxnLst/>
            <a:rect l="l" t="t" r="r" b="b"/>
            <a:pathLst>
              <a:path w="4445" h="2539">
                <a:moveTo>
                  <a:pt x="0" y="0"/>
                </a:moveTo>
                <a:lnTo>
                  <a:pt x="203" y="761"/>
                </a:lnTo>
                <a:lnTo>
                  <a:pt x="609" y="1409"/>
                </a:lnTo>
                <a:lnTo>
                  <a:pt x="1193" y="1943"/>
                </a:lnTo>
                <a:lnTo>
                  <a:pt x="4076" y="1993"/>
                </a:lnTo>
                <a:lnTo>
                  <a:pt x="1790" y="50"/>
                </a:lnTo>
                <a:lnTo>
                  <a:pt x="0" y="0"/>
                </a:lnTo>
                <a:close/>
              </a:path>
            </a:pathLst>
          </a:custGeom>
          <a:solidFill>
            <a:srgbClr val="C3AB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4393856" y="3296513"/>
            <a:ext cx="412356" cy="226491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4395647" y="3298025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0" y="0"/>
                </a:moveTo>
                <a:lnTo>
                  <a:pt x="2286" y="1943"/>
                </a:lnTo>
                <a:lnTo>
                  <a:pt x="3238" y="1955"/>
                </a:lnTo>
                <a:lnTo>
                  <a:pt x="1028" y="25"/>
                </a:lnTo>
                <a:lnTo>
                  <a:pt x="0" y="0"/>
                </a:lnTo>
                <a:close/>
              </a:path>
            </a:pathLst>
          </a:custGeom>
          <a:solidFill>
            <a:srgbClr val="C0A7D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4806543" y="352045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562" y="0"/>
                </a:lnTo>
              </a:path>
            </a:pathLst>
          </a:custGeom>
          <a:ln w="3175">
            <a:solidFill>
              <a:srgbClr val="DFC0D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4395647" y="3298025"/>
            <a:ext cx="412457" cy="222961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4396676" y="3298050"/>
            <a:ext cx="4445" cy="2540"/>
          </a:xfrm>
          <a:custGeom>
            <a:avLst/>
            <a:gdLst/>
            <a:ahLst/>
            <a:cxnLst/>
            <a:rect l="l" t="t" r="r" b="b"/>
            <a:pathLst>
              <a:path w="4445" h="2539">
                <a:moveTo>
                  <a:pt x="0" y="0"/>
                </a:moveTo>
                <a:lnTo>
                  <a:pt x="2209" y="1930"/>
                </a:lnTo>
                <a:lnTo>
                  <a:pt x="4025" y="1955"/>
                </a:lnTo>
                <a:lnTo>
                  <a:pt x="3149" y="1130"/>
                </a:lnTo>
                <a:lnTo>
                  <a:pt x="1854" y="50"/>
                </a:lnTo>
                <a:lnTo>
                  <a:pt x="0" y="0"/>
                </a:lnTo>
                <a:close/>
              </a:path>
            </a:pathLst>
          </a:custGeom>
          <a:solidFill>
            <a:srgbClr val="BEA5C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4673130" y="342873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0"/>
                </a:moveTo>
                <a:lnTo>
                  <a:pt x="634" y="317"/>
                </a:lnTo>
                <a:lnTo>
                  <a:pt x="0" y="0"/>
                </a:lnTo>
                <a:close/>
              </a:path>
            </a:pathLst>
          </a:custGeom>
          <a:solidFill>
            <a:srgbClr val="CEAF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4804346" y="3509188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0" y="0"/>
                </a:moveTo>
                <a:lnTo>
                  <a:pt x="190" y="698"/>
                </a:lnTo>
                <a:lnTo>
                  <a:pt x="50" y="25"/>
                </a:lnTo>
                <a:close/>
              </a:path>
            </a:pathLst>
          </a:custGeom>
          <a:solidFill>
            <a:srgbClr val="D6B4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4396676" y="3298050"/>
            <a:ext cx="407860" cy="218808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4802225" y="3501440"/>
            <a:ext cx="3187" cy="12890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4801793" y="3512058"/>
            <a:ext cx="5029" cy="2921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4803990" y="3511639"/>
            <a:ext cx="1765" cy="1244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4802936" y="3511848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006" y="0"/>
                </a:lnTo>
              </a:path>
            </a:pathLst>
          </a:custGeom>
          <a:ln w="3175">
            <a:solidFill>
              <a:srgbClr val="D6B4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4398530" y="3298101"/>
            <a:ext cx="3937" cy="1930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4802695" y="351348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46" y="0"/>
                </a:lnTo>
              </a:path>
            </a:pathLst>
          </a:custGeom>
          <a:ln w="3340">
            <a:solidFill>
              <a:srgbClr val="D6B4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4400206" y="3298152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4">
                <a:moveTo>
                  <a:pt x="0" y="0"/>
                </a:moveTo>
                <a:lnTo>
                  <a:pt x="2235" y="1866"/>
                </a:lnTo>
                <a:lnTo>
                  <a:pt x="4025" y="1917"/>
                </a:lnTo>
                <a:lnTo>
                  <a:pt x="3314" y="1257"/>
                </a:lnTo>
                <a:lnTo>
                  <a:pt x="2070" y="50"/>
                </a:lnTo>
                <a:lnTo>
                  <a:pt x="0" y="0"/>
                </a:lnTo>
                <a:close/>
              </a:path>
            </a:pathLst>
          </a:custGeom>
          <a:solidFill>
            <a:srgbClr val="BCA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4673498" y="3428682"/>
            <a:ext cx="3810" cy="2540"/>
          </a:xfrm>
          <a:custGeom>
            <a:avLst/>
            <a:gdLst/>
            <a:ahLst/>
            <a:cxnLst/>
            <a:rect l="l" t="t" r="r" b="b"/>
            <a:pathLst>
              <a:path w="3810" h="2539">
                <a:moveTo>
                  <a:pt x="1079" y="0"/>
                </a:moveTo>
                <a:lnTo>
                  <a:pt x="0" y="152"/>
                </a:lnTo>
                <a:lnTo>
                  <a:pt x="266" y="368"/>
                </a:lnTo>
                <a:lnTo>
                  <a:pt x="3555" y="1981"/>
                </a:lnTo>
                <a:lnTo>
                  <a:pt x="1079" y="0"/>
                </a:lnTo>
                <a:close/>
              </a:path>
            </a:pathLst>
          </a:custGeom>
          <a:solidFill>
            <a:srgbClr val="CCAD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4400206" y="3298152"/>
            <a:ext cx="404736" cy="217131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4802378" y="351135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76" y="0"/>
                </a:lnTo>
              </a:path>
            </a:pathLst>
          </a:custGeom>
          <a:ln w="3175">
            <a:solidFill>
              <a:srgbClr val="D5B1D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4804397" y="351129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508" y="0"/>
                </a:lnTo>
              </a:path>
            </a:pathLst>
          </a:custGeom>
          <a:ln w="3175">
            <a:solidFill>
              <a:srgbClr val="D6B4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4402277" y="3298202"/>
            <a:ext cx="402628" cy="213855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4801425" y="3499942"/>
            <a:ext cx="3327" cy="11036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4801933" y="3510089"/>
            <a:ext cx="3454" cy="1549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4798783" y="3497961"/>
            <a:ext cx="5613" cy="12865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4801635" y="3509848"/>
            <a:ext cx="1828" cy="1054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4801654" y="3508019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0" y="0"/>
                </a:moveTo>
                <a:lnTo>
                  <a:pt x="190" y="634"/>
                </a:lnTo>
                <a:lnTo>
                  <a:pt x="507" y="1828"/>
                </a:lnTo>
                <a:lnTo>
                  <a:pt x="1054" y="2070"/>
                </a:lnTo>
                <a:lnTo>
                  <a:pt x="546" y="241"/>
                </a:lnTo>
                <a:lnTo>
                  <a:pt x="0" y="0"/>
                </a:lnTo>
                <a:close/>
              </a:path>
            </a:pathLst>
          </a:custGeom>
          <a:solidFill>
            <a:srgbClr val="D1AE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4523485" y="3145510"/>
            <a:ext cx="635" cy="2540"/>
          </a:xfrm>
          <a:custGeom>
            <a:avLst/>
            <a:gdLst/>
            <a:ahLst/>
            <a:cxnLst/>
            <a:rect l="l" t="t" r="r" b="b"/>
            <a:pathLst>
              <a:path w="635" h="2539">
                <a:moveTo>
                  <a:pt x="330" y="0"/>
                </a:moveTo>
                <a:lnTo>
                  <a:pt x="0" y="2082"/>
                </a:lnTo>
                <a:lnTo>
                  <a:pt x="165" y="1638"/>
                </a:lnTo>
                <a:lnTo>
                  <a:pt x="330" y="0"/>
                </a:lnTo>
                <a:close/>
              </a:path>
            </a:pathLst>
          </a:custGeom>
          <a:solidFill>
            <a:srgbClr val="C9B2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4600676" y="3250400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139" y="1676"/>
                </a:lnTo>
                <a:lnTo>
                  <a:pt x="1168" y="3009"/>
                </a:lnTo>
                <a:lnTo>
                  <a:pt x="1320" y="3327"/>
                </a:lnTo>
                <a:lnTo>
                  <a:pt x="1447" y="3708"/>
                </a:lnTo>
                <a:lnTo>
                  <a:pt x="1371" y="2501"/>
                </a:lnTo>
                <a:lnTo>
                  <a:pt x="1143" y="1473"/>
                </a:lnTo>
                <a:lnTo>
                  <a:pt x="0" y="0"/>
                </a:lnTo>
                <a:close/>
              </a:path>
            </a:pathLst>
          </a:custGeom>
          <a:solidFill>
            <a:srgbClr val="D0B7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4406290" y="3145510"/>
            <a:ext cx="396417" cy="365137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4600663" y="325123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152" y="0"/>
                </a:lnTo>
              </a:path>
            </a:pathLst>
          </a:custGeom>
          <a:ln w="3175">
            <a:solidFill>
              <a:srgbClr val="CFB6D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4600156" y="325085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571" y="0"/>
                </a:lnTo>
              </a:path>
            </a:pathLst>
          </a:custGeom>
          <a:ln w="3175">
            <a:solidFill>
              <a:srgbClr val="CEB5D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4521466" y="3162185"/>
            <a:ext cx="635" cy="4445"/>
          </a:xfrm>
          <a:custGeom>
            <a:avLst/>
            <a:gdLst/>
            <a:ahLst/>
            <a:cxnLst/>
            <a:rect l="l" t="t" r="r" b="b"/>
            <a:pathLst>
              <a:path w="635" h="4444">
                <a:moveTo>
                  <a:pt x="558" y="0"/>
                </a:moveTo>
                <a:lnTo>
                  <a:pt x="0" y="3898"/>
                </a:lnTo>
                <a:lnTo>
                  <a:pt x="622" y="4279"/>
                </a:lnTo>
                <a:lnTo>
                  <a:pt x="558" y="0"/>
                </a:lnTo>
                <a:close/>
              </a:path>
            </a:pathLst>
          </a:custGeom>
          <a:solidFill>
            <a:srgbClr val="CAB2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4523371" y="314779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279" y="0"/>
                </a:lnTo>
              </a:path>
            </a:pathLst>
          </a:custGeom>
          <a:ln w="3175">
            <a:solidFill>
              <a:srgbClr val="C8B1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4521466" y="3147149"/>
            <a:ext cx="79260" cy="136169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4520831" y="3143885"/>
            <a:ext cx="3225" cy="17945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4523651" y="3143961"/>
            <a:ext cx="787" cy="3187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4524349" y="3144355"/>
            <a:ext cx="635" cy="2540"/>
          </a:xfrm>
          <a:custGeom>
            <a:avLst/>
            <a:gdLst/>
            <a:ahLst/>
            <a:cxnLst/>
            <a:rect l="l" t="t" r="r" b="b"/>
            <a:pathLst>
              <a:path w="635" h="2539">
                <a:moveTo>
                  <a:pt x="88" y="0"/>
                </a:moveTo>
                <a:lnTo>
                  <a:pt x="0" y="1943"/>
                </a:lnTo>
                <a:lnTo>
                  <a:pt x="228" y="2260"/>
                </a:lnTo>
                <a:lnTo>
                  <a:pt x="508" y="406"/>
                </a:lnTo>
                <a:lnTo>
                  <a:pt x="355" y="279"/>
                </a:lnTo>
                <a:lnTo>
                  <a:pt x="88" y="0"/>
                </a:lnTo>
                <a:close/>
              </a:path>
            </a:pathLst>
          </a:custGeom>
          <a:solidFill>
            <a:srgbClr val="C8B0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4524349" y="3144355"/>
            <a:ext cx="75806" cy="105384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4524578" y="3144761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279" y="0"/>
                </a:moveTo>
                <a:lnTo>
                  <a:pt x="0" y="1854"/>
                </a:lnTo>
                <a:lnTo>
                  <a:pt x="1206" y="3467"/>
                </a:lnTo>
                <a:lnTo>
                  <a:pt x="1485" y="1003"/>
                </a:lnTo>
                <a:lnTo>
                  <a:pt x="1054" y="685"/>
                </a:lnTo>
                <a:lnTo>
                  <a:pt x="279" y="0"/>
                </a:lnTo>
                <a:close/>
              </a:path>
            </a:pathLst>
          </a:custGeom>
          <a:solidFill>
            <a:srgbClr val="C7AF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4524578" y="3144761"/>
            <a:ext cx="75730" cy="106654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4521898" y="3145764"/>
            <a:ext cx="4648" cy="20726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4522101" y="3146145"/>
            <a:ext cx="4076" cy="16383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4521149" y="3149028"/>
            <a:ext cx="3035" cy="18973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4522711" y="3146615"/>
            <a:ext cx="3073" cy="17132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4520901" y="3148228"/>
            <a:ext cx="5073" cy="17881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4522813" y="3149485"/>
            <a:ext cx="2400" cy="16865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4523613" y="3164687"/>
            <a:ext cx="1193" cy="939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4522813" y="3149752"/>
            <a:ext cx="2336" cy="14935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4524095" y="3148787"/>
            <a:ext cx="1625" cy="16332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4524412" y="3148685"/>
            <a:ext cx="3022" cy="2489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4525479" y="3151149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93" y="0"/>
                </a:lnTo>
              </a:path>
            </a:pathLst>
          </a:custGeom>
          <a:ln w="3175">
            <a:solidFill>
              <a:srgbClr val="C5ACD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4523752" y="3150654"/>
            <a:ext cx="1905" cy="13970"/>
          </a:xfrm>
          <a:custGeom>
            <a:avLst/>
            <a:gdLst/>
            <a:ahLst/>
            <a:cxnLst/>
            <a:rect l="l" t="t" r="r" b="b"/>
            <a:pathLst>
              <a:path w="1904" h="13969">
                <a:moveTo>
                  <a:pt x="253" y="8547"/>
                </a:moveTo>
                <a:lnTo>
                  <a:pt x="70" y="10287"/>
                </a:lnTo>
                <a:lnTo>
                  <a:pt x="0" y="12153"/>
                </a:lnTo>
                <a:lnTo>
                  <a:pt x="342" y="13525"/>
                </a:lnTo>
                <a:lnTo>
                  <a:pt x="431" y="11963"/>
                </a:lnTo>
                <a:lnTo>
                  <a:pt x="634" y="10287"/>
                </a:lnTo>
                <a:lnTo>
                  <a:pt x="850" y="8839"/>
                </a:lnTo>
                <a:lnTo>
                  <a:pt x="253" y="8547"/>
                </a:lnTo>
                <a:close/>
              </a:path>
              <a:path w="1904" h="13969">
                <a:moveTo>
                  <a:pt x="1396" y="0"/>
                </a:moveTo>
                <a:lnTo>
                  <a:pt x="1206" y="1257"/>
                </a:lnTo>
                <a:lnTo>
                  <a:pt x="1092" y="2971"/>
                </a:lnTo>
                <a:lnTo>
                  <a:pt x="1498" y="3175"/>
                </a:lnTo>
                <a:lnTo>
                  <a:pt x="1625" y="317"/>
                </a:lnTo>
                <a:lnTo>
                  <a:pt x="1396" y="0"/>
                </a:lnTo>
                <a:close/>
              </a:path>
            </a:pathLst>
          </a:custGeom>
          <a:solidFill>
            <a:srgbClr val="C5AC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4600587" y="3252076"/>
            <a:ext cx="1993" cy="8013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4600371" y="3252076"/>
            <a:ext cx="635" cy="4445"/>
          </a:xfrm>
          <a:custGeom>
            <a:avLst/>
            <a:gdLst/>
            <a:ahLst/>
            <a:cxnLst/>
            <a:rect l="l" t="t" r="r" b="b"/>
            <a:pathLst>
              <a:path w="635" h="4445">
                <a:moveTo>
                  <a:pt x="444" y="0"/>
                </a:moveTo>
                <a:lnTo>
                  <a:pt x="171" y="2857"/>
                </a:lnTo>
                <a:lnTo>
                  <a:pt x="0" y="4102"/>
                </a:lnTo>
                <a:lnTo>
                  <a:pt x="215" y="4381"/>
                </a:lnTo>
                <a:lnTo>
                  <a:pt x="381" y="2857"/>
                </a:lnTo>
                <a:lnTo>
                  <a:pt x="444" y="0"/>
                </a:lnTo>
                <a:close/>
              </a:path>
            </a:pathLst>
          </a:custGeom>
          <a:solidFill>
            <a:srgbClr val="CEB5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4600054" y="3251416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253" y="0"/>
                </a:moveTo>
                <a:lnTo>
                  <a:pt x="107" y="3378"/>
                </a:lnTo>
                <a:lnTo>
                  <a:pt x="0" y="4343"/>
                </a:lnTo>
                <a:lnTo>
                  <a:pt x="317" y="4762"/>
                </a:lnTo>
                <a:lnTo>
                  <a:pt x="508" y="3378"/>
                </a:lnTo>
                <a:lnTo>
                  <a:pt x="673" y="546"/>
                </a:lnTo>
                <a:lnTo>
                  <a:pt x="253" y="0"/>
                </a:lnTo>
                <a:close/>
              </a:path>
            </a:pathLst>
          </a:custGeom>
          <a:solidFill>
            <a:srgbClr val="CEB5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4523752" y="3146120"/>
            <a:ext cx="76555" cy="109639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4524197" y="3167278"/>
            <a:ext cx="203" cy="939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4523600" y="3165627"/>
            <a:ext cx="1904" cy="2717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4523921" y="3148787"/>
            <a:ext cx="3057" cy="17500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4526051" y="3148787"/>
            <a:ext cx="838" cy="2908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4524540" y="3151174"/>
            <a:ext cx="1752" cy="14655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4524540" y="3151657"/>
            <a:ext cx="1905" cy="14604"/>
          </a:xfrm>
          <a:custGeom>
            <a:avLst/>
            <a:gdLst/>
            <a:ahLst/>
            <a:cxnLst/>
            <a:rect l="l" t="t" r="r" b="b"/>
            <a:pathLst>
              <a:path w="1904" h="14605">
                <a:moveTo>
                  <a:pt x="609" y="8102"/>
                </a:moveTo>
                <a:lnTo>
                  <a:pt x="444" y="9359"/>
                </a:lnTo>
                <a:lnTo>
                  <a:pt x="101" y="11315"/>
                </a:lnTo>
                <a:lnTo>
                  <a:pt x="0" y="13652"/>
                </a:lnTo>
                <a:lnTo>
                  <a:pt x="368" y="14147"/>
                </a:lnTo>
                <a:lnTo>
                  <a:pt x="647" y="12293"/>
                </a:lnTo>
                <a:lnTo>
                  <a:pt x="762" y="10604"/>
                </a:lnTo>
                <a:lnTo>
                  <a:pt x="965" y="8280"/>
                </a:lnTo>
                <a:lnTo>
                  <a:pt x="609" y="8102"/>
                </a:lnTo>
                <a:close/>
              </a:path>
              <a:path w="1904" h="14605">
                <a:moveTo>
                  <a:pt x="1333" y="0"/>
                </a:moveTo>
                <a:lnTo>
                  <a:pt x="1104" y="2362"/>
                </a:lnTo>
                <a:lnTo>
                  <a:pt x="1524" y="2565"/>
                </a:lnTo>
                <a:lnTo>
                  <a:pt x="1752" y="571"/>
                </a:lnTo>
                <a:lnTo>
                  <a:pt x="1333" y="0"/>
                </a:lnTo>
                <a:close/>
              </a:path>
            </a:pathLst>
          </a:custGeom>
          <a:solidFill>
            <a:srgbClr val="C5AB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4597514" y="3265754"/>
            <a:ext cx="4406" cy="20066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4596663" y="3281108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469" y="0"/>
                </a:moveTo>
                <a:lnTo>
                  <a:pt x="406" y="533"/>
                </a:lnTo>
                <a:lnTo>
                  <a:pt x="253" y="1041"/>
                </a:lnTo>
                <a:lnTo>
                  <a:pt x="0" y="1511"/>
                </a:lnTo>
                <a:lnTo>
                  <a:pt x="850" y="2603"/>
                </a:lnTo>
                <a:lnTo>
                  <a:pt x="1092" y="482"/>
                </a:lnTo>
                <a:lnTo>
                  <a:pt x="469" y="0"/>
                </a:lnTo>
                <a:close/>
              </a:path>
            </a:pathLst>
          </a:custGeom>
          <a:solidFill>
            <a:srgbClr val="D0B7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4599825" y="3258604"/>
            <a:ext cx="2540" cy="14604"/>
          </a:xfrm>
          <a:custGeom>
            <a:avLst/>
            <a:gdLst/>
            <a:ahLst/>
            <a:cxnLst/>
            <a:rect l="l" t="t" r="r" b="b"/>
            <a:pathLst>
              <a:path w="2539" h="14604">
                <a:moveTo>
                  <a:pt x="1104" y="6870"/>
                </a:moveTo>
                <a:lnTo>
                  <a:pt x="0" y="14198"/>
                </a:lnTo>
                <a:lnTo>
                  <a:pt x="660" y="14300"/>
                </a:lnTo>
                <a:lnTo>
                  <a:pt x="1485" y="8724"/>
                </a:lnTo>
                <a:lnTo>
                  <a:pt x="1511" y="8343"/>
                </a:lnTo>
                <a:lnTo>
                  <a:pt x="1689" y="7150"/>
                </a:lnTo>
                <a:lnTo>
                  <a:pt x="1104" y="6870"/>
                </a:lnTo>
                <a:close/>
              </a:path>
              <a:path w="2539" h="14604">
                <a:moveTo>
                  <a:pt x="2082" y="0"/>
                </a:moveTo>
                <a:lnTo>
                  <a:pt x="1930" y="1206"/>
                </a:lnTo>
                <a:lnTo>
                  <a:pt x="2336" y="1409"/>
                </a:lnTo>
                <a:lnTo>
                  <a:pt x="2286" y="889"/>
                </a:lnTo>
                <a:lnTo>
                  <a:pt x="2082" y="0"/>
                </a:lnTo>
                <a:close/>
              </a:path>
            </a:pathLst>
          </a:custGeom>
          <a:solidFill>
            <a:srgbClr val="D0B7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4524324" y="3151657"/>
            <a:ext cx="77838" cy="132054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4598923" y="3256457"/>
            <a:ext cx="2857" cy="16344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4600321" y="3256369"/>
            <a:ext cx="203" cy="685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4600016" y="3255759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38" y="0"/>
                </a:moveTo>
                <a:lnTo>
                  <a:pt x="0" y="330"/>
                </a:lnTo>
                <a:lnTo>
                  <a:pt x="139" y="520"/>
                </a:lnTo>
                <a:lnTo>
                  <a:pt x="304" y="812"/>
                </a:lnTo>
                <a:lnTo>
                  <a:pt x="253" y="279"/>
                </a:lnTo>
                <a:lnTo>
                  <a:pt x="38" y="0"/>
                </a:lnTo>
                <a:close/>
              </a:path>
            </a:pathLst>
          </a:custGeom>
          <a:solidFill>
            <a:srgbClr val="CDB3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4526394" y="3174123"/>
            <a:ext cx="73926" cy="100431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4597311" y="3257055"/>
            <a:ext cx="3505" cy="15659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4598085" y="3256572"/>
            <a:ext cx="2374" cy="16128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4599647" y="3256127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393" y="0"/>
                </a:moveTo>
                <a:lnTo>
                  <a:pt x="0" y="2641"/>
                </a:lnTo>
                <a:lnTo>
                  <a:pt x="317" y="2806"/>
                </a:lnTo>
                <a:lnTo>
                  <a:pt x="431" y="2095"/>
                </a:lnTo>
                <a:lnTo>
                  <a:pt x="596" y="292"/>
                </a:lnTo>
                <a:lnTo>
                  <a:pt x="393" y="0"/>
                </a:lnTo>
                <a:close/>
              </a:path>
            </a:pathLst>
          </a:custGeom>
          <a:solidFill>
            <a:srgbClr val="CDB3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4598149" y="3264497"/>
            <a:ext cx="1270" cy="6985"/>
          </a:xfrm>
          <a:custGeom>
            <a:avLst/>
            <a:gdLst/>
            <a:ahLst/>
            <a:cxnLst/>
            <a:rect l="l" t="t" r="r" b="b"/>
            <a:pathLst>
              <a:path w="1270" h="6985">
                <a:moveTo>
                  <a:pt x="825" y="0"/>
                </a:moveTo>
                <a:lnTo>
                  <a:pt x="546" y="1904"/>
                </a:lnTo>
                <a:lnTo>
                  <a:pt x="253" y="3517"/>
                </a:lnTo>
                <a:lnTo>
                  <a:pt x="0" y="6603"/>
                </a:lnTo>
                <a:lnTo>
                  <a:pt x="990" y="88"/>
                </a:lnTo>
                <a:lnTo>
                  <a:pt x="825" y="0"/>
                </a:lnTo>
                <a:close/>
              </a:path>
            </a:pathLst>
          </a:custGeom>
          <a:solidFill>
            <a:srgbClr val="CDB2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4597958" y="3271101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190" y="0"/>
                </a:moveTo>
                <a:lnTo>
                  <a:pt x="0" y="1244"/>
                </a:lnTo>
                <a:lnTo>
                  <a:pt x="190" y="0"/>
                </a:lnTo>
                <a:close/>
              </a:path>
            </a:pathLst>
          </a:custGeom>
          <a:solidFill>
            <a:srgbClr val="CDB2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4597704" y="3264420"/>
            <a:ext cx="1270" cy="8255"/>
          </a:xfrm>
          <a:custGeom>
            <a:avLst/>
            <a:gdLst/>
            <a:ahLst/>
            <a:cxnLst/>
            <a:rect l="l" t="t" r="r" b="b"/>
            <a:pathLst>
              <a:path w="1270" h="8254">
                <a:moveTo>
                  <a:pt x="1104" y="0"/>
                </a:moveTo>
                <a:lnTo>
                  <a:pt x="0" y="7607"/>
                </a:lnTo>
                <a:lnTo>
                  <a:pt x="253" y="7924"/>
                </a:lnTo>
                <a:lnTo>
                  <a:pt x="444" y="6680"/>
                </a:lnTo>
                <a:lnTo>
                  <a:pt x="698" y="3594"/>
                </a:lnTo>
                <a:lnTo>
                  <a:pt x="990" y="1981"/>
                </a:lnTo>
                <a:lnTo>
                  <a:pt x="1270" y="76"/>
                </a:lnTo>
                <a:lnTo>
                  <a:pt x="1104" y="0"/>
                </a:lnTo>
                <a:close/>
              </a:path>
            </a:pathLst>
          </a:custGeom>
          <a:solidFill>
            <a:srgbClr val="CCB1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4599368" y="325549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85" y="0"/>
                </a:lnTo>
              </a:path>
            </a:pathLst>
          </a:custGeom>
          <a:ln w="3175">
            <a:solidFill>
              <a:srgbClr val="CDB3D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4524540" y="3149295"/>
            <a:ext cx="75704" cy="124358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4599368" y="3255251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10">
                <a:moveTo>
                  <a:pt x="0" y="0"/>
                </a:moveTo>
                <a:lnTo>
                  <a:pt x="171" y="1765"/>
                </a:lnTo>
                <a:lnTo>
                  <a:pt x="279" y="3517"/>
                </a:lnTo>
                <a:lnTo>
                  <a:pt x="533" y="1765"/>
                </a:lnTo>
                <a:lnTo>
                  <a:pt x="647" y="838"/>
                </a:lnTo>
                <a:lnTo>
                  <a:pt x="0" y="0"/>
                </a:lnTo>
                <a:close/>
              </a:path>
            </a:pathLst>
          </a:custGeom>
          <a:solidFill>
            <a:srgbClr val="CDB2D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4599190" y="325513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0"/>
                </a:moveTo>
                <a:lnTo>
                  <a:pt x="139" y="520"/>
                </a:lnTo>
                <a:lnTo>
                  <a:pt x="165" y="241"/>
                </a:lnTo>
                <a:lnTo>
                  <a:pt x="0" y="0"/>
                </a:lnTo>
                <a:close/>
              </a:path>
            </a:pathLst>
          </a:custGeom>
          <a:solidFill>
            <a:srgbClr val="CCB1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4526889" y="3149625"/>
            <a:ext cx="72466" cy="106032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4599051" y="3255657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279" y="0"/>
                </a:moveTo>
                <a:lnTo>
                  <a:pt x="0" y="2133"/>
                </a:lnTo>
                <a:lnTo>
                  <a:pt x="139" y="2374"/>
                </a:lnTo>
                <a:lnTo>
                  <a:pt x="355" y="2997"/>
                </a:lnTo>
                <a:lnTo>
                  <a:pt x="495" y="3060"/>
                </a:lnTo>
                <a:lnTo>
                  <a:pt x="457" y="850"/>
                </a:lnTo>
                <a:lnTo>
                  <a:pt x="279" y="0"/>
                </a:lnTo>
                <a:close/>
              </a:path>
            </a:pathLst>
          </a:custGeom>
          <a:solidFill>
            <a:srgbClr val="CCB1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4589843" y="3142259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825" y="0"/>
                </a:moveTo>
                <a:lnTo>
                  <a:pt x="609" y="469"/>
                </a:lnTo>
                <a:lnTo>
                  <a:pt x="0" y="1562"/>
                </a:lnTo>
                <a:lnTo>
                  <a:pt x="266" y="2120"/>
                </a:lnTo>
                <a:lnTo>
                  <a:pt x="1003" y="342"/>
                </a:lnTo>
                <a:lnTo>
                  <a:pt x="825" y="0"/>
                </a:lnTo>
                <a:close/>
              </a:path>
            </a:pathLst>
          </a:custGeom>
          <a:solidFill>
            <a:srgbClr val="CDB4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4524895" y="3142259"/>
            <a:ext cx="74650" cy="129768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4586998" y="3141043"/>
            <a:ext cx="4318" cy="8505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4587443" y="3143821"/>
            <a:ext cx="3175" cy="5715"/>
          </a:xfrm>
          <a:custGeom>
            <a:avLst/>
            <a:gdLst/>
            <a:ahLst/>
            <a:cxnLst/>
            <a:rect l="l" t="t" r="r" b="b"/>
            <a:pathLst>
              <a:path w="3175" h="5714">
                <a:moveTo>
                  <a:pt x="2400" y="0"/>
                </a:moveTo>
                <a:lnTo>
                  <a:pt x="1320" y="1866"/>
                </a:lnTo>
                <a:lnTo>
                  <a:pt x="0" y="4038"/>
                </a:lnTo>
                <a:lnTo>
                  <a:pt x="723" y="5537"/>
                </a:lnTo>
                <a:lnTo>
                  <a:pt x="839" y="4038"/>
                </a:lnTo>
                <a:lnTo>
                  <a:pt x="1587" y="2590"/>
                </a:lnTo>
                <a:lnTo>
                  <a:pt x="2438" y="1104"/>
                </a:lnTo>
                <a:lnTo>
                  <a:pt x="2666" y="558"/>
                </a:lnTo>
                <a:lnTo>
                  <a:pt x="2400" y="0"/>
                </a:lnTo>
                <a:close/>
              </a:path>
            </a:pathLst>
          </a:custGeom>
          <a:solidFill>
            <a:srgbClr val="CD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4587443" y="3140570"/>
            <a:ext cx="263702" cy="299211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4588243" y="3144926"/>
            <a:ext cx="1905" cy="4445"/>
          </a:xfrm>
          <a:custGeom>
            <a:avLst/>
            <a:gdLst/>
            <a:ahLst/>
            <a:cxnLst/>
            <a:rect l="l" t="t" r="r" b="b"/>
            <a:pathLst>
              <a:path w="1904" h="4444">
                <a:moveTo>
                  <a:pt x="1638" y="0"/>
                </a:moveTo>
                <a:lnTo>
                  <a:pt x="787" y="1485"/>
                </a:lnTo>
                <a:lnTo>
                  <a:pt x="118" y="2781"/>
                </a:lnTo>
                <a:lnTo>
                  <a:pt x="0" y="4178"/>
                </a:lnTo>
                <a:lnTo>
                  <a:pt x="419" y="2781"/>
                </a:lnTo>
                <a:lnTo>
                  <a:pt x="1193" y="1168"/>
                </a:lnTo>
                <a:lnTo>
                  <a:pt x="1371" y="647"/>
                </a:lnTo>
                <a:lnTo>
                  <a:pt x="1638" y="0"/>
                </a:lnTo>
                <a:close/>
              </a:path>
            </a:pathLst>
          </a:custGeom>
          <a:solidFill>
            <a:srgbClr val="CCB3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4587494" y="3150933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5">
                <a:moveTo>
                  <a:pt x="507" y="0"/>
                </a:moveTo>
                <a:lnTo>
                  <a:pt x="279" y="622"/>
                </a:lnTo>
                <a:lnTo>
                  <a:pt x="111" y="1181"/>
                </a:lnTo>
                <a:lnTo>
                  <a:pt x="0" y="1790"/>
                </a:lnTo>
                <a:lnTo>
                  <a:pt x="495" y="1739"/>
                </a:lnTo>
                <a:lnTo>
                  <a:pt x="507" y="0"/>
                </a:lnTo>
                <a:close/>
              </a:path>
            </a:pathLst>
          </a:custGeom>
          <a:solidFill>
            <a:srgbClr val="CDB5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4587494" y="3144926"/>
            <a:ext cx="157000" cy="232175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4587297" y="3151124"/>
            <a:ext cx="1600" cy="1282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4587309" y="3140252"/>
            <a:ext cx="5264" cy="12395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4589176" y="3142602"/>
            <a:ext cx="2768" cy="1866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4588205" y="3141446"/>
            <a:ext cx="3327" cy="8572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4588167" y="3140799"/>
            <a:ext cx="41782" cy="75552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4590148" y="3140316"/>
            <a:ext cx="2749" cy="4635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4588243" y="3141891"/>
            <a:ext cx="3289" cy="7962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4652949" y="3254146"/>
            <a:ext cx="198424" cy="179285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4712004" y="3331679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0" y="0"/>
                </a:moveTo>
                <a:lnTo>
                  <a:pt x="1181" y="1219"/>
                </a:lnTo>
                <a:lnTo>
                  <a:pt x="4356" y="3911"/>
                </a:lnTo>
                <a:lnTo>
                  <a:pt x="0" y="0"/>
                </a:lnTo>
                <a:close/>
              </a:path>
            </a:pathLst>
          </a:custGeom>
          <a:solidFill>
            <a:srgbClr val="D8BC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4591595" y="3140862"/>
            <a:ext cx="64580" cy="118757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4591151" y="3142005"/>
            <a:ext cx="952" cy="1752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4656175" y="3259620"/>
            <a:ext cx="188582" cy="166738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4709579" y="3329470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10">
                <a:moveTo>
                  <a:pt x="0" y="0"/>
                </a:moveTo>
                <a:lnTo>
                  <a:pt x="3225" y="3352"/>
                </a:lnTo>
                <a:lnTo>
                  <a:pt x="3606" y="3428"/>
                </a:lnTo>
                <a:lnTo>
                  <a:pt x="2425" y="2209"/>
                </a:lnTo>
                <a:lnTo>
                  <a:pt x="0" y="0"/>
                </a:lnTo>
                <a:close/>
              </a:path>
            </a:pathLst>
          </a:custGeom>
          <a:solidFill>
            <a:srgbClr val="D7BB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4592104" y="3141675"/>
            <a:ext cx="67513" cy="123685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4689487" y="3307194"/>
            <a:ext cx="68745" cy="67398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4687337" y="3304528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0" y="0"/>
                </a:moveTo>
                <a:lnTo>
                  <a:pt x="918" y="1179"/>
                </a:lnTo>
                <a:lnTo>
                  <a:pt x="1947" y="2449"/>
                </a:lnTo>
                <a:lnTo>
                  <a:pt x="2150" y="2665"/>
                </a:lnTo>
                <a:lnTo>
                  <a:pt x="0" y="0"/>
                </a:lnTo>
                <a:close/>
              </a:path>
            </a:pathLst>
          </a:custGeom>
          <a:solidFill>
            <a:srgbClr val="F4F1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4707382" y="3327438"/>
            <a:ext cx="5715" cy="5715"/>
          </a:xfrm>
          <a:custGeom>
            <a:avLst/>
            <a:gdLst/>
            <a:ahLst/>
            <a:cxnLst/>
            <a:rect l="l" t="t" r="r" b="b"/>
            <a:pathLst>
              <a:path w="5714" h="5714">
                <a:moveTo>
                  <a:pt x="0" y="0"/>
                </a:moveTo>
                <a:lnTo>
                  <a:pt x="5067" y="5333"/>
                </a:lnTo>
                <a:lnTo>
                  <a:pt x="5422" y="5384"/>
                </a:lnTo>
                <a:lnTo>
                  <a:pt x="2197" y="2031"/>
                </a:lnTo>
                <a:lnTo>
                  <a:pt x="0" y="0"/>
                </a:lnTo>
                <a:close/>
              </a:path>
            </a:pathLst>
          </a:custGeom>
          <a:solidFill>
            <a:srgbClr val="D5B9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4590376" y="3143212"/>
            <a:ext cx="1777" cy="1816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4587519" y="3144952"/>
            <a:ext cx="2895" cy="6172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4588186" y="3150031"/>
            <a:ext cx="412" cy="1663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4587475" y="3149930"/>
            <a:ext cx="2273" cy="2590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4588395" y="3150768"/>
            <a:ext cx="825" cy="660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4588421" y="3149854"/>
            <a:ext cx="812" cy="1371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4588014" y="3149460"/>
            <a:ext cx="1206" cy="1612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4588852" y="3143224"/>
            <a:ext cx="2768" cy="7810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4590459" y="3142767"/>
            <a:ext cx="2057" cy="1384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4588573" y="3143694"/>
            <a:ext cx="3301" cy="5702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4588573" y="3143618"/>
            <a:ext cx="2781" cy="5842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4588586" y="3145066"/>
            <a:ext cx="2159" cy="4965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4588751" y="3144380"/>
            <a:ext cx="2666" cy="5956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4590783" y="3144520"/>
            <a:ext cx="705" cy="1600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4659617" y="3265360"/>
            <a:ext cx="191808" cy="170459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4588903" y="3145777"/>
            <a:ext cx="45453" cy="79984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4592154" y="3142500"/>
            <a:ext cx="146265" cy="216458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4588141" y="3143212"/>
            <a:ext cx="22567" cy="38303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4588573" y="3151225"/>
            <a:ext cx="952" cy="736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4588624" y="3151073"/>
            <a:ext cx="952" cy="711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4634357" y="3225762"/>
            <a:ext cx="210832" cy="202742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4688166" y="3307334"/>
            <a:ext cx="7620" cy="9525"/>
          </a:xfrm>
          <a:custGeom>
            <a:avLst/>
            <a:gdLst/>
            <a:ahLst/>
            <a:cxnLst/>
            <a:rect l="l" t="t" r="r" b="b"/>
            <a:pathLst>
              <a:path w="7620" h="9525">
                <a:moveTo>
                  <a:pt x="0" y="0"/>
                </a:moveTo>
                <a:lnTo>
                  <a:pt x="2006" y="2565"/>
                </a:lnTo>
                <a:lnTo>
                  <a:pt x="4025" y="5105"/>
                </a:lnTo>
                <a:lnTo>
                  <a:pt x="6083" y="7620"/>
                </a:lnTo>
                <a:lnTo>
                  <a:pt x="7531" y="9029"/>
                </a:lnTo>
                <a:lnTo>
                  <a:pt x="4965" y="6070"/>
                </a:lnTo>
                <a:lnTo>
                  <a:pt x="2451" y="3060"/>
                </a:lnTo>
                <a:lnTo>
                  <a:pt x="0" y="0"/>
                </a:lnTo>
                <a:close/>
              </a:path>
            </a:pathLst>
          </a:custGeom>
          <a:solidFill>
            <a:srgbClr val="A4797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4588643" y="3144304"/>
            <a:ext cx="3759" cy="7315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/>
          <p:nvPr/>
        </p:nvSpPr>
        <p:spPr>
          <a:xfrm>
            <a:off x="4591138" y="3143872"/>
            <a:ext cx="1625" cy="1117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object 764"/>
          <p:cNvSpPr/>
          <p:nvPr/>
        </p:nvSpPr>
        <p:spPr>
          <a:xfrm>
            <a:off x="4589907" y="3144520"/>
            <a:ext cx="2997" cy="2285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object 765"/>
          <p:cNvSpPr/>
          <p:nvPr/>
        </p:nvSpPr>
        <p:spPr>
          <a:xfrm>
            <a:off x="4589094" y="3146120"/>
            <a:ext cx="2540" cy="5715"/>
          </a:xfrm>
          <a:custGeom>
            <a:avLst/>
            <a:gdLst/>
            <a:ahLst/>
            <a:cxnLst/>
            <a:rect l="l" t="t" r="r" b="b"/>
            <a:pathLst>
              <a:path w="2539" h="5714">
                <a:moveTo>
                  <a:pt x="1854" y="0"/>
                </a:moveTo>
                <a:lnTo>
                  <a:pt x="1219" y="1498"/>
                </a:lnTo>
                <a:lnTo>
                  <a:pt x="1054" y="1968"/>
                </a:lnTo>
                <a:lnTo>
                  <a:pt x="436" y="3263"/>
                </a:lnTo>
                <a:lnTo>
                  <a:pt x="0" y="4597"/>
                </a:lnTo>
                <a:lnTo>
                  <a:pt x="304" y="5219"/>
                </a:lnTo>
                <a:lnTo>
                  <a:pt x="647" y="4356"/>
                </a:lnTo>
                <a:lnTo>
                  <a:pt x="990" y="3594"/>
                </a:lnTo>
                <a:lnTo>
                  <a:pt x="1104" y="3263"/>
                </a:lnTo>
                <a:lnTo>
                  <a:pt x="2184" y="685"/>
                </a:lnTo>
                <a:lnTo>
                  <a:pt x="1854" y="0"/>
                </a:lnTo>
                <a:close/>
              </a:path>
            </a:pathLst>
          </a:custGeom>
          <a:solidFill>
            <a:srgbClr val="C7AD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object 766"/>
          <p:cNvSpPr/>
          <p:nvPr/>
        </p:nvSpPr>
        <p:spPr>
          <a:xfrm>
            <a:off x="4589094" y="3144304"/>
            <a:ext cx="258038" cy="295033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object 767"/>
          <p:cNvSpPr/>
          <p:nvPr/>
        </p:nvSpPr>
        <p:spPr>
          <a:xfrm>
            <a:off x="4666488" y="3287014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0" y="0"/>
                </a:moveTo>
                <a:lnTo>
                  <a:pt x="952" y="1384"/>
                </a:lnTo>
                <a:lnTo>
                  <a:pt x="2679" y="3708"/>
                </a:lnTo>
                <a:lnTo>
                  <a:pt x="0" y="0"/>
                </a:lnTo>
                <a:close/>
              </a:path>
            </a:pathLst>
          </a:custGeom>
          <a:solidFill>
            <a:srgbClr val="D0B4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object 768"/>
          <p:cNvSpPr/>
          <p:nvPr/>
        </p:nvSpPr>
        <p:spPr>
          <a:xfrm>
            <a:off x="4605489" y="3183928"/>
            <a:ext cx="5079" cy="9931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object 769"/>
          <p:cNvSpPr/>
          <p:nvPr/>
        </p:nvSpPr>
        <p:spPr>
          <a:xfrm>
            <a:off x="4605528" y="3183953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0" y="0"/>
                </a:moveTo>
                <a:lnTo>
                  <a:pt x="1092" y="2082"/>
                </a:lnTo>
                <a:lnTo>
                  <a:pt x="25" y="12"/>
                </a:lnTo>
                <a:close/>
              </a:path>
            </a:pathLst>
          </a:custGeom>
          <a:solidFill>
            <a:srgbClr val="CAAF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object 770"/>
          <p:cNvSpPr/>
          <p:nvPr/>
        </p:nvSpPr>
        <p:spPr>
          <a:xfrm>
            <a:off x="4580953" y="3145434"/>
            <a:ext cx="265557" cy="289686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/>
          <p:nvPr/>
        </p:nvSpPr>
        <p:spPr>
          <a:xfrm>
            <a:off x="4580496" y="3376129"/>
            <a:ext cx="61734" cy="37109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object 772"/>
          <p:cNvSpPr/>
          <p:nvPr/>
        </p:nvSpPr>
        <p:spPr>
          <a:xfrm>
            <a:off x="4601464" y="3393490"/>
            <a:ext cx="38074" cy="12687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4602175" y="3391814"/>
            <a:ext cx="103936" cy="41287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/>
          <p:nvPr/>
        </p:nvSpPr>
        <p:spPr>
          <a:xfrm>
            <a:off x="4653673" y="3393783"/>
            <a:ext cx="2171" cy="1562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object 775"/>
          <p:cNvSpPr/>
          <p:nvPr/>
        </p:nvSpPr>
        <p:spPr>
          <a:xfrm>
            <a:off x="4653292" y="3393961"/>
            <a:ext cx="2159" cy="1562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4652568" y="3394151"/>
            <a:ext cx="2527" cy="1714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/>
          <p:nvPr/>
        </p:nvSpPr>
        <p:spPr>
          <a:xfrm>
            <a:off x="4652289" y="3394507"/>
            <a:ext cx="2082" cy="1498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object 778"/>
          <p:cNvSpPr/>
          <p:nvPr/>
        </p:nvSpPr>
        <p:spPr>
          <a:xfrm>
            <a:off x="4651438" y="3394633"/>
            <a:ext cx="2666" cy="1803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4651349" y="3395065"/>
            <a:ext cx="1854" cy="1409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/>
          <p:nvPr/>
        </p:nvSpPr>
        <p:spPr>
          <a:xfrm>
            <a:off x="4650613" y="3395104"/>
            <a:ext cx="2539" cy="1752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object 781"/>
          <p:cNvSpPr/>
          <p:nvPr/>
        </p:nvSpPr>
        <p:spPr>
          <a:xfrm>
            <a:off x="4647895" y="3395459"/>
            <a:ext cx="4483" cy="2705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4640618" y="3396793"/>
            <a:ext cx="64388" cy="39077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4639995" y="3402050"/>
            <a:ext cx="40500" cy="31394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4639792" y="3401047"/>
            <a:ext cx="47929" cy="35979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4639259" y="3398304"/>
            <a:ext cx="5854" cy="6883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4639259" y="3398304"/>
            <a:ext cx="53073" cy="40995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4639398" y="3398228"/>
            <a:ext cx="5143" cy="4089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4639398" y="3398228"/>
            <a:ext cx="59956" cy="41084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4642649" y="3397008"/>
            <a:ext cx="49999" cy="42303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4645494" y="3397008"/>
            <a:ext cx="48221" cy="42151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4642878" y="3398672"/>
            <a:ext cx="50838" cy="40487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4644085" y="3397973"/>
            <a:ext cx="52793" cy="40652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4630013" y="3410483"/>
            <a:ext cx="64903" cy="56395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4630585" y="342680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295" y="0"/>
                </a:lnTo>
              </a:path>
            </a:pathLst>
          </a:custGeom>
          <a:ln w="3175">
            <a:solidFill>
              <a:srgbClr val="9E716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4630585" y="3416706"/>
            <a:ext cx="63112" cy="36690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4656150" y="3421418"/>
            <a:ext cx="37293" cy="28257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4669853" y="3428847"/>
            <a:ext cx="20497" cy="16281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4667719" y="3427145"/>
            <a:ext cx="22364" cy="17792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4668342" y="3427438"/>
            <a:ext cx="21145" cy="14350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4680496" y="3433445"/>
            <a:ext cx="10731" cy="7264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4687722" y="3437026"/>
            <a:ext cx="57804" cy="47129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4745215" y="3477476"/>
            <a:ext cx="12674" cy="6045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4748593" y="3480930"/>
            <a:ext cx="2152" cy="850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4651539" y="3435947"/>
            <a:ext cx="104661" cy="45084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/>
          <p:nvPr/>
        </p:nvSpPr>
        <p:spPr>
          <a:xfrm>
            <a:off x="4691062" y="3432632"/>
            <a:ext cx="63665" cy="51460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object 806"/>
          <p:cNvSpPr/>
          <p:nvPr/>
        </p:nvSpPr>
        <p:spPr>
          <a:xfrm>
            <a:off x="4754524" y="3468039"/>
            <a:ext cx="266" cy="292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object 807"/>
          <p:cNvSpPr/>
          <p:nvPr/>
        </p:nvSpPr>
        <p:spPr>
          <a:xfrm>
            <a:off x="4691036" y="3433178"/>
            <a:ext cx="65525" cy="38696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4690122" y="3445129"/>
            <a:ext cx="6273" cy="8890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4690084" y="3444938"/>
            <a:ext cx="5384" cy="4445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4689462" y="3441789"/>
            <a:ext cx="5981" cy="7416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4689259" y="3440709"/>
            <a:ext cx="5562" cy="5410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4689487" y="3439858"/>
            <a:ext cx="5524" cy="4914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4691227" y="3439655"/>
            <a:ext cx="4914" cy="3251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4691545" y="3439312"/>
            <a:ext cx="1219" cy="393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4692110" y="3439160"/>
            <a:ext cx="10318" cy="3200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4693234" y="3435870"/>
            <a:ext cx="10109" cy="6337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4692148" y="3438626"/>
            <a:ext cx="3251" cy="1003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4694897" y="3439363"/>
            <a:ext cx="5981" cy="2324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4693716" y="3437077"/>
            <a:ext cx="62064" cy="36334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4578477" y="3383140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0" y="457"/>
                </a:moveTo>
                <a:lnTo>
                  <a:pt x="825" y="990"/>
                </a:lnTo>
                <a:lnTo>
                  <a:pt x="2438" y="2082"/>
                </a:lnTo>
                <a:lnTo>
                  <a:pt x="2164" y="723"/>
                </a:lnTo>
                <a:lnTo>
                  <a:pt x="546" y="723"/>
                </a:lnTo>
                <a:lnTo>
                  <a:pt x="0" y="457"/>
                </a:lnTo>
                <a:close/>
              </a:path>
              <a:path w="2539" h="2539">
                <a:moveTo>
                  <a:pt x="2019" y="0"/>
                </a:moveTo>
                <a:lnTo>
                  <a:pt x="546" y="723"/>
                </a:lnTo>
                <a:lnTo>
                  <a:pt x="2164" y="723"/>
                </a:lnTo>
                <a:lnTo>
                  <a:pt x="2019" y="0"/>
                </a:lnTo>
                <a:close/>
              </a:path>
            </a:pathLst>
          </a:custGeom>
          <a:solidFill>
            <a:srgbClr val="9E71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4529454" y="3356876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165" y="0"/>
                </a:moveTo>
                <a:lnTo>
                  <a:pt x="0" y="76"/>
                </a:lnTo>
                <a:lnTo>
                  <a:pt x="190" y="152"/>
                </a:lnTo>
                <a:lnTo>
                  <a:pt x="165" y="0"/>
                </a:lnTo>
                <a:close/>
              </a:path>
            </a:pathLst>
          </a:custGeom>
          <a:solidFill>
            <a:srgbClr val="C6A5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4528121" y="3356953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333" y="0"/>
                </a:moveTo>
                <a:lnTo>
                  <a:pt x="0" y="660"/>
                </a:lnTo>
                <a:lnTo>
                  <a:pt x="1600" y="1320"/>
                </a:lnTo>
                <a:lnTo>
                  <a:pt x="1524" y="76"/>
                </a:lnTo>
                <a:lnTo>
                  <a:pt x="1333" y="0"/>
                </a:lnTo>
                <a:close/>
              </a:path>
            </a:pathLst>
          </a:custGeom>
          <a:solidFill>
            <a:srgbClr val="9E71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4754410" y="3471697"/>
            <a:ext cx="94449" cy="68530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4807844" y="3519640"/>
            <a:ext cx="1074" cy="1079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4807349" y="3519640"/>
            <a:ext cx="60473" cy="17513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4807038" y="3496361"/>
            <a:ext cx="7264" cy="23837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object 827"/>
          <p:cNvSpPr/>
          <p:nvPr/>
        </p:nvSpPr>
        <p:spPr>
          <a:xfrm>
            <a:off x="4814074" y="3493249"/>
            <a:ext cx="69519" cy="32033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object 828"/>
          <p:cNvSpPr/>
          <p:nvPr/>
        </p:nvSpPr>
        <p:spPr>
          <a:xfrm>
            <a:off x="4865878" y="3514776"/>
            <a:ext cx="6121" cy="6324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object 829"/>
          <p:cNvSpPr/>
          <p:nvPr/>
        </p:nvSpPr>
        <p:spPr>
          <a:xfrm>
            <a:off x="4679557" y="3451707"/>
            <a:ext cx="63194" cy="49079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object 830"/>
          <p:cNvSpPr/>
          <p:nvPr/>
        </p:nvSpPr>
        <p:spPr>
          <a:xfrm>
            <a:off x="4722126" y="3470109"/>
            <a:ext cx="18922" cy="12903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object 831"/>
          <p:cNvSpPr/>
          <p:nvPr/>
        </p:nvSpPr>
        <p:spPr>
          <a:xfrm>
            <a:off x="4736084" y="3477018"/>
            <a:ext cx="6350" cy="3810"/>
          </a:xfrm>
          <a:custGeom>
            <a:avLst/>
            <a:gdLst/>
            <a:ahLst/>
            <a:cxnLst/>
            <a:rect l="l" t="t" r="r" b="b"/>
            <a:pathLst>
              <a:path w="6350" h="3810">
                <a:moveTo>
                  <a:pt x="0" y="0"/>
                </a:moveTo>
                <a:lnTo>
                  <a:pt x="3301" y="2374"/>
                </a:lnTo>
                <a:lnTo>
                  <a:pt x="4965" y="3530"/>
                </a:lnTo>
                <a:lnTo>
                  <a:pt x="6070" y="2997"/>
                </a:lnTo>
                <a:lnTo>
                  <a:pt x="0" y="0"/>
                </a:lnTo>
                <a:close/>
              </a:path>
            </a:pathLst>
          </a:custGeom>
          <a:solidFill>
            <a:srgbClr val="C69D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object 832"/>
          <p:cNvSpPr/>
          <p:nvPr/>
        </p:nvSpPr>
        <p:spPr>
          <a:xfrm>
            <a:off x="4801679" y="3493909"/>
            <a:ext cx="3797" cy="2146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object 833"/>
          <p:cNvSpPr/>
          <p:nvPr/>
        </p:nvSpPr>
        <p:spPr>
          <a:xfrm>
            <a:off x="4801438" y="3493782"/>
            <a:ext cx="622" cy="876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object 834"/>
          <p:cNvSpPr/>
          <p:nvPr/>
        </p:nvSpPr>
        <p:spPr>
          <a:xfrm>
            <a:off x="4798841" y="3492868"/>
            <a:ext cx="3289" cy="1600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object 835"/>
          <p:cNvSpPr/>
          <p:nvPr/>
        </p:nvSpPr>
        <p:spPr>
          <a:xfrm>
            <a:off x="4701899" y="3473462"/>
            <a:ext cx="108327" cy="48996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object 836"/>
          <p:cNvSpPr/>
          <p:nvPr/>
        </p:nvSpPr>
        <p:spPr>
          <a:xfrm>
            <a:off x="4792726" y="3512553"/>
            <a:ext cx="16414" cy="8763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object 837"/>
          <p:cNvSpPr/>
          <p:nvPr/>
        </p:nvSpPr>
        <p:spPr>
          <a:xfrm>
            <a:off x="4804130" y="3500602"/>
            <a:ext cx="4591" cy="12788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object 838"/>
          <p:cNvSpPr/>
          <p:nvPr/>
        </p:nvSpPr>
        <p:spPr>
          <a:xfrm>
            <a:off x="4805972" y="3509416"/>
            <a:ext cx="1435" cy="3428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object 839"/>
          <p:cNvSpPr/>
          <p:nvPr/>
        </p:nvSpPr>
        <p:spPr>
          <a:xfrm>
            <a:off x="4804105" y="3500577"/>
            <a:ext cx="2527" cy="8839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object 840"/>
          <p:cNvSpPr/>
          <p:nvPr/>
        </p:nvSpPr>
        <p:spPr>
          <a:xfrm>
            <a:off x="4803317" y="3500196"/>
            <a:ext cx="4051" cy="15214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object 841"/>
          <p:cNvSpPr/>
          <p:nvPr/>
        </p:nvSpPr>
        <p:spPr>
          <a:xfrm>
            <a:off x="4804810" y="3512070"/>
            <a:ext cx="2908" cy="1587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object 842"/>
          <p:cNvSpPr/>
          <p:nvPr/>
        </p:nvSpPr>
        <p:spPr>
          <a:xfrm>
            <a:off x="4805908" y="3509835"/>
            <a:ext cx="800" cy="2717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object 843"/>
          <p:cNvSpPr/>
          <p:nvPr/>
        </p:nvSpPr>
        <p:spPr>
          <a:xfrm>
            <a:off x="4803597" y="3501199"/>
            <a:ext cx="2374" cy="8661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object 844"/>
          <p:cNvSpPr/>
          <p:nvPr/>
        </p:nvSpPr>
        <p:spPr>
          <a:xfrm>
            <a:off x="4805349" y="3509746"/>
            <a:ext cx="1269" cy="2768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object 845"/>
          <p:cNvSpPr/>
          <p:nvPr/>
        </p:nvSpPr>
        <p:spPr>
          <a:xfrm>
            <a:off x="4803775" y="3509404"/>
            <a:ext cx="3416" cy="2159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object 846"/>
          <p:cNvSpPr/>
          <p:nvPr/>
        </p:nvSpPr>
        <p:spPr>
          <a:xfrm>
            <a:off x="4803276" y="3500183"/>
            <a:ext cx="2631" cy="9651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object 847"/>
          <p:cNvSpPr/>
          <p:nvPr/>
        </p:nvSpPr>
        <p:spPr>
          <a:xfrm>
            <a:off x="4740312" y="3473323"/>
            <a:ext cx="65328" cy="36423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object 848"/>
          <p:cNvSpPr/>
          <p:nvPr/>
        </p:nvSpPr>
        <p:spPr>
          <a:xfrm>
            <a:off x="4753819" y="3473424"/>
            <a:ext cx="51822" cy="46824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object 849"/>
          <p:cNvSpPr/>
          <p:nvPr/>
        </p:nvSpPr>
        <p:spPr>
          <a:xfrm>
            <a:off x="4799507" y="3511842"/>
            <a:ext cx="8356" cy="6146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object 850"/>
          <p:cNvSpPr/>
          <p:nvPr/>
        </p:nvSpPr>
        <p:spPr>
          <a:xfrm>
            <a:off x="4800193" y="3511016"/>
            <a:ext cx="5937" cy="6629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object 851"/>
          <p:cNvSpPr/>
          <p:nvPr/>
        </p:nvSpPr>
        <p:spPr>
          <a:xfrm>
            <a:off x="4804397" y="3509213"/>
            <a:ext cx="952" cy="2031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object 852"/>
          <p:cNvSpPr/>
          <p:nvPr/>
        </p:nvSpPr>
        <p:spPr>
          <a:xfrm>
            <a:off x="4803521" y="3504844"/>
            <a:ext cx="2565" cy="10947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object 853"/>
          <p:cNvSpPr/>
          <p:nvPr/>
        </p:nvSpPr>
        <p:spPr>
          <a:xfrm>
            <a:off x="4804206" y="3515588"/>
            <a:ext cx="1041" cy="469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object 854"/>
          <p:cNvSpPr/>
          <p:nvPr/>
        </p:nvSpPr>
        <p:spPr>
          <a:xfrm>
            <a:off x="4804041" y="3511766"/>
            <a:ext cx="1943" cy="4279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object 855"/>
          <p:cNvSpPr/>
          <p:nvPr/>
        </p:nvSpPr>
        <p:spPr>
          <a:xfrm>
            <a:off x="4739081" y="3473424"/>
            <a:ext cx="65430" cy="42202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object 856"/>
          <p:cNvSpPr/>
          <p:nvPr/>
        </p:nvSpPr>
        <p:spPr>
          <a:xfrm>
            <a:off x="4743577" y="3478847"/>
            <a:ext cx="61480" cy="36779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object 857"/>
          <p:cNvSpPr/>
          <p:nvPr/>
        </p:nvSpPr>
        <p:spPr>
          <a:xfrm>
            <a:off x="4743577" y="3473932"/>
            <a:ext cx="61264" cy="37083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object 858"/>
          <p:cNvSpPr/>
          <p:nvPr/>
        </p:nvSpPr>
        <p:spPr>
          <a:xfrm>
            <a:off x="4744529" y="3474021"/>
            <a:ext cx="12801" cy="7658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object 859"/>
          <p:cNvSpPr/>
          <p:nvPr/>
        </p:nvSpPr>
        <p:spPr>
          <a:xfrm>
            <a:off x="4741104" y="3475418"/>
            <a:ext cx="63737" cy="50622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object 860"/>
          <p:cNvSpPr/>
          <p:nvPr/>
        </p:nvSpPr>
        <p:spPr>
          <a:xfrm>
            <a:off x="4763142" y="3512413"/>
            <a:ext cx="89612" cy="27467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object 861"/>
          <p:cNvSpPr/>
          <p:nvPr/>
        </p:nvSpPr>
        <p:spPr>
          <a:xfrm>
            <a:off x="4794491" y="3514737"/>
            <a:ext cx="54381" cy="22237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object 862"/>
          <p:cNvSpPr/>
          <p:nvPr/>
        </p:nvSpPr>
        <p:spPr>
          <a:xfrm>
            <a:off x="4805432" y="3515004"/>
            <a:ext cx="3657" cy="5041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object 863"/>
          <p:cNvSpPr/>
          <p:nvPr/>
        </p:nvSpPr>
        <p:spPr>
          <a:xfrm>
            <a:off x="4796663" y="3519525"/>
            <a:ext cx="9880" cy="3060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object 864"/>
          <p:cNvSpPr/>
          <p:nvPr/>
        </p:nvSpPr>
        <p:spPr>
          <a:xfrm>
            <a:off x="4804238" y="3519601"/>
            <a:ext cx="2032" cy="1333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object 865"/>
          <p:cNvSpPr/>
          <p:nvPr/>
        </p:nvSpPr>
        <p:spPr>
          <a:xfrm>
            <a:off x="4798136" y="3517989"/>
            <a:ext cx="7150" cy="3848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object 866"/>
          <p:cNvSpPr/>
          <p:nvPr/>
        </p:nvSpPr>
        <p:spPr>
          <a:xfrm>
            <a:off x="4805133" y="3515411"/>
            <a:ext cx="2616" cy="4902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object 867"/>
          <p:cNvSpPr/>
          <p:nvPr/>
        </p:nvSpPr>
        <p:spPr>
          <a:xfrm>
            <a:off x="4804435" y="3516058"/>
            <a:ext cx="2425" cy="3695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object 868"/>
          <p:cNvSpPr/>
          <p:nvPr/>
        </p:nvSpPr>
        <p:spPr>
          <a:xfrm>
            <a:off x="4804206" y="3518827"/>
            <a:ext cx="1625" cy="965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object 869"/>
          <p:cNvSpPr/>
          <p:nvPr/>
        </p:nvSpPr>
        <p:spPr>
          <a:xfrm>
            <a:off x="4801273" y="3517646"/>
            <a:ext cx="3632" cy="1955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object 870"/>
          <p:cNvSpPr/>
          <p:nvPr/>
        </p:nvSpPr>
        <p:spPr>
          <a:xfrm>
            <a:off x="4802778" y="3516439"/>
            <a:ext cx="3644" cy="2578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object 871"/>
          <p:cNvSpPr/>
          <p:nvPr/>
        </p:nvSpPr>
        <p:spPr>
          <a:xfrm>
            <a:off x="4801971" y="3515626"/>
            <a:ext cx="4800" cy="3200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object 872"/>
          <p:cNvSpPr/>
          <p:nvPr/>
        </p:nvSpPr>
        <p:spPr>
          <a:xfrm>
            <a:off x="4509795" y="3256813"/>
            <a:ext cx="62052" cy="32524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object 873"/>
          <p:cNvSpPr/>
          <p:nvPr/>
        </p:nvSpPr>
        <p:spPr>
          <a:xfrm>
            <a:off x="4509008" y="3256683"/>
            <a:ext cx="124866" cy="46027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object 874"/>
          <p:cNvSpPr/>
          <p:nvPr/>
        </p:nvSpPr>
        <p:spPr>
          <a:xfrm>
            <a:off x="4576254" y="3259696"/>
            <a:ext cx="4584" cy="2082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object 875"/>
          <p:cNvSpPr/>
          <p:nvPr/>
        </p:nvSpPr>
        <p:spPr>
          <a:xfrm>
            <a:off x="4578038" y="3259239"/>
            <a:ext cx="3555" cy="1739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object 876"/>
          <p:cNvSpPr/>
          <p:nvPr/>
        </p:nvSpPr>
        <p:spPr>
          <a:xfrm>
            <a:off x="4578787" y="3258439"/>
            <a:ext cx="4635" cy="2095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object 877"/>
          <p:cNvSpPr/>
          <p:nvPr/>
        </p:nvSpPr>
        <p:spPr>
          <a:xfrm>
            <a:off x="4580654" y="3258083"/>
            <a:ext cx="3238" cy="1638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object 878"/>
          <p:cNvSpPr/>
          <p:nvPr/>
        </p:nvSpPr>
        <p:spPr>
          <a:xfrm>
            <a:off x="4581334" y="3257677"/>
            <a:ext cx="3441" cy="1701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object 879"/>
          <p:cNvSpPr/>
          <p:nvPr/>
        </p:nvSpPr>
        <p:spPr>
          <a:xfrm>
            <a:off x="4582090" y="3257131"/>
            <a:ext cx="3873" cy="1841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object 880"/>
          <p:cNvSpPr/>
          <p:nvPr/>
        </p:nvSpPr>
        <p:spPr>
          <a:xfrm>
            <a:off x="4583245" y="3256648"/>
            <a:ext cx="3670" cy="1765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object 881"/>
          <p:cNvSpPr/>
          <p:nvPr/>
        </p:nvSpPr>
        <p:spPr>
          <a:xfrm>
            <a:off x="4585118" y="3256419"/>
            <a:ext cx="1117" cy="1511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object 882"/>
          <p:cNvSpPr/>
          <p:nvPr/>
        </p:nvSpPr>
        <p:spPr>
          <a:xfrm>
            <a:off x="4585576" y="3256419"/>
            <a:ext cx="520" cy="723"/>
          </a:xfrm>
          <a:prstGeom prst="rect">
            <a:avLst/>
          </a:prstGeom>
          <a:blipFill>
            <a:blip r:embed="rId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object 883"/>
          <p:cNvSpPr/>
          <p:nvPr/>
        </p:nvSpPr>
        <p:spPr>
          <a:xfrm>
            <a:off x="4585855" y="3256254"/>
            <a:ext cx="53466" cy="39865"/>
          </a:xfrm>
          <a:prstGeom prst="rect">
            <a:avLst/>
          </a:prstGeom>
          <a:blipFill>
            <a:blip r:embed="rId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object 884"/>
          <p:cNvSpPr/>
          <p:nvPr/>
        </p:nvSpPr>
        <p:spPr>
          <a:xfrm>
            <a:off x="4600924" y="3259810"/>
            <a:ext cx="1943" cy="1358"/>
          </a:xfrm>
          <a:prstGeom prst="rect">
            <a:avLst/>
          </a:prstGeom>
          <a:blipFill>
            <a:blip r:embed="rId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object 885"/>
          <p:cNvSpPr/>
          <p:nvPr/>
        </p:nvSpPr>
        <p:spPr>
          <a:xfrm>
            <a:off x="4600009" y="3259353"/>
            <a:ext cx="2514" cy="1536"/>
          </a:xfrm>
          <a:prstGeom prst="rect">
            <a:avLst/>
          </a:prstGeom>
          <a:blipFill>
            <a:blip r:embed="rId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object 886"/>
          <p:cNvSpPr/>
          <p:nvPr/>
        </p:nvSpPr>
        <p:spPr>
          <a:xfrm>
            <a:off x="4599387" y="3259074"/>
            <a:ext cx="2133" cy="1409"/>
          </a:xfrm>
          <a:prstGeom prst="rect">
            <a:avLst/>
          </a:prstGeom>
          <a:blipFill>
            <a:blip r:embed="rId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object 887"/>
          <p:cNvSpPr/>
          <p:nvPr/>
        </p:nvSpPr>
        <p:spPr>
          <a:xfrm>
            <a:off x="4599209" y="3258934"/>
            <a:ext cx="1638" cy="1206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object 888"/>
          <p:cNvSpPr/>
          <p:nvPr/>
        </p:nvSpPr>
        <p:spPr>
          <a:xfrm>
            <a:off x="4599032" y="3258769"/>
            <a:ext cx="1549" cy="1231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object 889"/>
          <p:cNvSpPr/>
          <p:nvPr/>
        </p:nvSpPr>
        <p:spPr>
          <a:xfrm>
            <a:off x="4598092" y="3258426"/>
            <a:ext cx="2095" cy="1485"/>
          </a:xfrm>
          <a:prstGeom prst="rect">
            <a:avLst/>
          </a:prstGeom>
          <a:blipFill>
            <a:blip r:embed="rId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object 890"/>
          <p:cNvSpPr/>
          <p:nvPr/>
        </p:nvSpPr>
        <p:spPr>
          <a:xfrm>
            <a:off x="4589970" y="3253981"/>
            <a:ext cx="23101" cy="31318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object 891"/>
          <p:cNvSpPr/>
          <p:nvPr/>
        </p:nvSpPr>
        <p:spPr>
          <a:xfrm>
            <a:off x="4597755" y="3272904"/>
            <a:ext cx="3200" cy="9893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object 892"/>
          <p:cNvSpPr/>
          <p:nvPr/>
        </p:nvSpPr>
        <p:spPr>
          <a:xfrm>
            <a:off x="4597133" y="3279432"/>
            <a:ext cx="812" cy="2159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object 893"/>
          <p:cNvSpPr/>
          <p:nvPr/>
        </p:nvSpPr>
        <p:spPr>
          <a:xfrm>
            <a:off x="4593564" y="3275381"/>
            <a:ext cx="4076" cy="5727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object 894"/>
          <p:cNvSpPr/>
          <p:nvPr/>
        </p:nvSpPr>
        <p:spPr>
          <a:xfrm>
            <a:off x="4593780" y="3272802"/>
            <a:ext cx="6705" cy="8547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object 895"/>
          <p:cNvSpPr/>
          <p:nvPr/>
        </p:nvSpPr>
        <p:spPr>
          <a:xfrm>
            <a:off x="4597641" y="3272713"/>
            <a:ext cx="2184" cy="6985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object 896"/>
          <p:cNvSpPr/>
          <p:nvPr/>
        </p:nvSpPr>
        <p:spPr>
          <a:xfrm>
            <a:off x="4596688" y="3273171"/>
            <a:ext cx="3492" cy="6134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object 897"/>
          <p:cNvSpPr/>
          <p:nvPr/>
        </p:nvSpPr>
        <p:spPr>
          <a:xfrm>
            <a:off x="4597704" y="3272688"/>
            <a:ext cx="825" cy="3644"/>
          </a:xfrm>
          <a:prstGeom prst="rect">
            <a:avLst/>
          </a:prstGeom>
          <a:blipFill>
            <a:blip r:embed="rId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object 898"/>
          <p:cNvSpPr/>
          <p:nvPr/>
        </p:nvSpPr>
        <p:spPr>
          <a:xfrm>
            <a:off x="4594021" y="3273653"/>
            <a:ext cx="3683" cy="5257"/>
          </a:xfrm>
          <a:prstGeom prst="rect">
            <a:avLst/>
          </a:prstGeom>
          <a:blipFill>
            <a:blip r:embed="rId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object 899"/>
          <p:cNvSpPr/>
          <p:nvPr/>
        </p:nvSpPr>
        <p:spPr>
          <a:xfrm>
            <a:off x="4596104" y="3272701"/>
            <a:ext cx="3181" cy="2921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object 900"/>
          <p:cNvSpPr/>
          <p:nvPr/>
        </p:nvSpPr>
        <p:spPr>
          <a:xfrm>
            <a:off x="4594745" y="3272815"/>
            <a:ext cx="3784" cy="3771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object 901"/>
          <p:cNvSpPr/>
          <p:nvPr/>
        </p:nvSpPr>
        <p:spPr>
          <a:xfrm>
            <a:off x="4595761" y="3272764"/>
            <a:ext cx="1752" cy="2273"/>
          </a:xfrm>
          <a:prstGeom prst="rect">
            <a:avLst/>
          </a:prstGeom>
          <a:blipFill>
            <a:blip r:embed="rId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object 902"/>
          <p:cNvSpPr/>
          <p:nvPr/>
        </p:nvSpPr>
        <p:spPr>
          <a:xfrm>
            <a:off x="4597095" y="327271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508" y="0"/>
                </a:moveTo>
                <a:lnTo>
                  <a:pt x="0" y="50"/>
                </a:lnTo>
                <a:lnTo>
                  <a:pt x="419" y="596"/>
                </a:lnTo>
                <a:lnTo>
                  <a:pt x="508" y="0"/>
                </a:lnTo>
                <a:close/>
              </a:path>
            </a:pathLst>
          </a:custGeom>
          <a:solidFill>
            <a:srgbClr val="C2A0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object 903"/>
          <p:cNvSpPr/>
          <p:nvPr/>
        </p:nvSpPr>
        <p:spPr>
          <a:xfrm>
            <a:off x="4528121" y="3272713"/>
            <a:ext cx="93497" cy="85559"/>
          </a:xfrm>
          <a:prstGeom prst="rect">
            <a:avLst/>
          </a:prstGeom>
          <a:blipFill>
            <a:blip r:embed="rId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object 904"/>
          <p:cNvSpPr/>
          <p:nvPr/>
        </p:nvSpPr>
        <p:spPr>
          <a:xfrm>
            <a:off x="4573142" y="3279280"/>
            <a:ext cx="5080" cy="2540"/>
          </a:xfrm>
          <a:custGeom>
            <a:avLst/>
            <a:gdLst/>
            <a:ahLst/>
            <a:cxnLst/>
            <a:rect l="l" t="t" r="r" b="b"/>
            <a:pathLst>
              <a:path w="5079" h="2539">
                <a:moveTo>
                  <a:pt x="673" y="0"/>
                </a:moveTo>
                <a:lnTo>
                  <a:pt x="0" y="330"/>
                </a:lnTo>
                <a:lnTo>
                  <a:pt x="4470" y="2222"/>
                </a:lnTo>
                <a:lnTo>
                  <a:pt x="4102" y="1689"/>
                </a:lnTo>
                <a:lnTo>
                  <a:pt x="673" y="0"/>
                </a:lnTo>
                <a:close/>
              </a:path>
            </a:pathLst>
          </a:custGeom>
          <a:solidFill>
            <a:srgbClr val="9E71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object 905"/>
          <p:cNvSpPr/>
          <p:nvPr/>
        </p:nvSpPr>
        <p:spPr>
          <a:xfrm>
            <a:off x="4381543" y="3242159"/>
            <a:ext cx="131135" cy="55674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object 906"/>
          <p:cNvSpPr/>
          <p:nvPr/>
        </p:nvSpPr>
        <p:spPr>
          <a:xfrm>
            <a:off x="4484268" y="3297796"/>
            <a:ext cx="635" cy="279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object 907"/>
          <p:cNvSpPr/>
          <p:nvPr/>
        </p:nvSpPr>
        <p:spPr>
          <a:xfrm>
            <a:off x="4483404" y="3298037"/>
            <a:ext cx="1003" cy="457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object 908"/>
          <p:cNvSpPr/>
          <p:nvPr/>
        </p:nvSpPr>
        <p:spPr>
          <a:xfrm>
            <a:off x="4481995" y="3298469"/>
            <a:ext cx="1536" cy="723"/>
          </a:xfrm>
          <a:prstGeom prst="rect">
            <a:avLst/>
          </a:prstGeom>
          <a:blipFill>
            <a:blip r:embed="rId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object 909"/>
          <p:cNvSpPr/>
          <p:nvPr/>
        </p:nvSpPr>
        <p:spPr>
          <a:xfrm>
            <a:off x="4428325" y="3246120"/>
            <a:ext cx="66573" cy="53327"/>
          </a:xfrm>
          <a:prstGeom prst="rect">
            <a:avLst/>
          </a:prstGeom>
          <a:blipFill>
            <a:blip r:embed="rId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object 910"/>
          <p:cNvSpPr/>
          <p:nvPr/>
        </p:nvSpPr>
        <p:spPr>
          <a:xfrm>
            <a:off x="4476496" y="3295510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460" y="711"/>
                </a:moveTo>
                <a:lnTo>
                  <a:pt x="0" y="0"/>
                </a:lnTo>
                <a:lnTo>
                  <a:pt x="1904" y="495"/>
                </a:lnTo>
                <a:lnTo>
                  <a:pt x="1460" y="711"/>
                </a:lnTo>
                <a:close/>
              </a:path>
            </a:pathLst>
          </a:custGeom>
          <a:solidFill>
            <a:srgbClr val="C09F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object 911"/>
          <p:cNvSpPr/>
          <p:nvPr/>
        </p:nvSpPr>
        <p:spPr>
          <a:xfrm>
            <a:off x="4452963" y="3261817"/>
            <a:ext cx="236232" cy="82397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object 912"/>
          <p:cNvSpPr/>
          <p:nvPr/>
        </p:nvSpPr>
        <p:spPr>
          <a:xfrm>
            <a:off x="4480744" y="3298888"/>
            <a:ext cx="62566" cy="38519"/>
          </a:xfrm>
          <a:prstGeom prst="rect">
            <a:avLst/>
          </a:prstGeom>
          <a:blipFill>
            <a:blip r:embed="rId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object 913"/>
          <p:cNvSpPr/>
          <p:nvPr/>
        </p:nvSpPr>
        <p:spPr>
          <a:xfrm>
            <a:off x="4483773" y="3313747"/>
            <a:ext cx="58788" cy="20142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object 914"/>
          <p:cNvSpPr/>
          <p:nvPr/>
        </p:nvSpPr>
        <p:spPr>
          <a:xfrm>
            <a:off x="4482566" y="3307842"/>
            <a:ext cx="60871" cy="24549"/>
          </a:xfrm>
          <a:prstGeom prst="rect">
            <a:avLst/>
          </a:prstGeom>
          <a:blipFill>
            <a:blip r:embed="rId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object 915"/>
          <p:cNvSpPr/>
          <p:nvPr/>
        </p:nvSpPr>
        <p:spPr>
          <a:xfrm>
            <a:off x="4502061" y="3309163"/>
            <a:ext cx="18618" cy="10629"/>
          </a:xfrm>
          <a:prstGeom prst="rect">
            <a:avLst/>
          </a:prstGeom>
          <a:blipFill>
            <a:blip r:embed="rId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object 916"/>
          <p:cNvSpPr/>
          <p:nvPr/>
        </p:nvSpPr>
        <p:spPr>
          <a:xfrm>
            <a:off x="4509744" y="3319284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298" y="0"/>
                </a:lnTo>
              </a:path>
            </a:pathLst>
          </a:custGeom>
          <a:ln w="3175">
            <a:solidFill>
              <a:srgbClr val="B794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object 917"/>
          <p:cNvSpPr/>
          <p:nvPr/>
        </p:nvSpPr>
        <p:spPr>
          <a:xfrm>
            <a:off x="4503140" y="3303384"/>
            <a:ext cx="127725" cy="124037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object 918"/>
          <p:cNvSpPr/>
          <p:nvPr/>
        </p:nvSpPr>
        <p:spPr>
          <a:xfrm>
            <a:off x="4541608" y="3321901"/>
            <a:ext cx="5029" cy="2705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object 919"/>
          <p:cNvSpPr/>
          <p:nvPr/>
        </p:nvSpPr>
        <p:spPr>
          <a:xfrm>
            <a:off x="4541608" y="3321901"/>
            <a:ext cx="53727" cy="30822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object 920"/>
          <p:cNvSpPr/>
          <p:nvPr/>
        </p:nvSpPr>
        <p:spPr>
          <a:xfrm>
            <a:off x="4592954" y="3351771"/>
            <a:ext cx="1625" cy="1028"/>
          </a:xfrm>
          <a:prstGeom prst="rect">
            <a:avLst/>
          </a:prstGeom>
          <a:blipFill>
            <a:blip r:embed="rId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object 921"/>
          <p:cNvSpPr/>
          <p:nvPr/>
        </p:nvSpPr>
        <p:spPr>
          <a:xfrm>
            <a:off x="4541634" y="3322028"/>
            <a:ext cx="53460" cy="30772"/>
          </a:xfrm>
          <a:prstGeom prst="rect">
            <a:avLst/>
          </a:prstGeom>
          <a:blipFill>
            <a:blip r:embed="rId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object 922"/>
          <p:cNvSpPr/>
          <p:nvPr/>
        </p:nvSpPr>
        <p:spPr>
          <a:xfrm>
            <a:off x="4541697" y="3322396"/>
            <a:ext cx="53257" cy="31178"/>
          </a:xfrm>
          <a:prstGeom prst="rect">
            <a:avLst/>
          </a:prstGeom>
          <a:blipFill>
            <a:blip r:embed="rId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object 923"/>
          <p:cNvSpPr/>
          <p:nvPr/>
        </p:nvSpPr>
        <p:spPr>
          <a:xfrm>
            <a:off x="4542256" y="3325114"/>
            <a:ext cx="47358" cy="26860"/>
          </a:xfrm>
          <a:prstGeom prst="rect">
            <a:avLst/>
          </a:prstGeom>
          <a:blipFill>
            <a:blip r:embed="rId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object 924"/>
          <p:cNvSpPr/>
          <p:nvPr/>
        </p:nvSpPr>
        <p:spPr>
          <a:xfrm>
            <a:off x="4542167" y="3329063"/>
            <a:ext cx="3949" cy="1727"/>
          </a:xfrm>
          <a:prstGeom prst="rect">
            <a:avLst/>
          </a:prstGeom>
          <a:blipFill>
            <a:blip r:embed="rId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object 925"/>
          <p:cNvSpPr/>
          <p:nvPr/>
        </p:nvSpPr>
        <p:spPr>
          <a:xfrm>
            <a:off x="4527956" y="3323475"/>
            <a:ext cx="66840" cy="60388"/>
          </a:xfrm>
          <a:prstGeom prst="rect">
            <a:avLst/>
          </a:prstGeom>
          <a:blipFill>
            <a:blip r:embed="rId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object 926"/>
          <p:cNvSpPr/>
          <p:nvPr/>
        </p:nvSpPr>
        <p:spPr>
          <a:xfrm>
            <a:off x="4530559" y="3330143"/>
            <a:ext cx="62839" cy="43192"/>
          </a:xfrm>
          <a:prstGeom prst="rect">
            <a:avLst/>
          </a:prstGeom>
          <a:blipFill>
            <a:blip r:embed="rId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object 927"/>
          <p:cNvSpPr/>
          <p:nvPr/>
        </p:nvSpPr>
        <p:spPr>
          <a:xfrm>
            <a:off x="4590427" y="336005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68" y="0"/>
                </a:lnTo>
              </a:path>
            </a:pathLst>
          </a:custGeom>
          <a:ln w="3175">
            <a:solidFill>
              <a:srgbClr val="BA95B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object 928"/>
          <p:cNvSpPr/>
          <p:nvPr/>
        </p:nvSpPr>
        <p:spPr>
          <a:xfrm>
            <a:off x="4542904" y="3330791"/>
            <a:ext cx="115150" cy="63842"/>
          </a:xfrm>
          <a:prstGeom prst="rect">
            <a:avLst/>
          </a:prstGeom>
          <a:blipFill>
            <a:blip r:embed="rId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object 929"/>
          <p:cNvSpPr/>
          <p:nvPr/>
        </p:nvSpPr>
        <p:spPr>
          <a:xfrm>
            <a:off x="4647565" y="3391662"/>
            <a:ext cx="4724" cy="3403"/>
          </a:xfrm>
          <a:prstGeom prst="rect">
            <a:avLst/>
          </a:prstGeom>
          <a:blipFill>
            <a:blip r:embed="rId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object 930"/>
          <p:cNvSpPr/>
          <p:nvPr/>
        </p:nvSpPr>
        <p:spPr>
          <a:xfrm>
            <a:off x="4594123" y="3352800"/>
            <a:ext cx="58165" cy="42265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object 931"/>
          <p:cNvSpPr/>
          <p:nvPr/>
        </p:nvSpPr>
        <p:spPr>
          <a:xfrm>
            <a:off x="4593234" y="3352952"/>
            <a:ext cx="5067" cy="3225"/>
          </a:xfrm>
          <a:prstGeom prst="rect">
            <a:avLst/>
          </a:prstGeom>
          <a:blipFill>
            <a:blip r:embed="rId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object 932"/>
          <p:cNvSpPr/>
          <p:nvPr/>
        </p:nvSpPr>
        <p:spPr>
          <a:xfrm>
            <a:off x="4593234" y="3352952"/>
            <a:ext cx="58204" cy="42151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object 933"/>
          <p:cNvSpPr/>
          <p:nvPr/>
        </p:nvSpPr>
        <p:spPr>
          <a:xfrm>
            <a:off x="4589754" y="3353384"/>
            <a:ext cx="61594" cy="43624"/>
          </a:xfrm>
          <a:prstGeom prst="rect">
            <a:avLst/>
          </a:prstGeom>
          <a:blipFill>
            <a:blip r:embed="rId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object 934"/>
          <p:cNvSpPr/>
          <p:nvPr/>
        </p:nvSpPr>
        <p:spPr>
          <a:xfrm>
            <a:off x="4591164" y="3362096"/>
            <a:ext cx="47739" cy="35826"/>
          </a:xfrm>
          <a:prstGeom prst="rect">
            <a:avLst/>
          </a:prstGeom>
          <a:blipFill>
            <a:blip r:embed="rId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object 935"/>
          <p:cNvSpPr/>
          <p:nvPr/>
        </p:nvSpPr>
        <p:spPr>
          <a:xfrm>
            <a:off x="4590706" y="3359810"/>
            <a:ext cx="52171" cy="39763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object 936"/>
          <p:cNvSpPr/>
          <p:nvPr/>
        </p:nvSpPr>
        <p:spPr>
          <a:xfrm>
            <a:off x="4590084" y="3356737"/>
            <a:ext cx="57391" cy="42519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object 937"/>
          <p:cNvSpPr/>
          <p:nvPr/>
        </p:nvSpPr>
        <p:spPr>
          <a:xfrm>
            <a:off x="4615357" y="3367773"/>
            <a:ext cx="14998" cy="10756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object 938"/>
          <p:cNvSpPr/>
          <p:nvPr/>
        </p:nvSpPr>
        <p:spPr>
          <a:xfrm>
            <a:off x="4626724" y="3376815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0" y="0"/>
                </a:moveTo>
                <a:lnTo>
                  <a:pt x="2222" y="1714"/>
                </a:lnTo>
                <a:lnTo>
                  <a:pt x="2374" y="1714"/>
                </a:lnTo>
                <a:lnTo>
                  <a:pt x="0" y="0"/>
                </a:lnTo>
                <a:close/>
              </a:path>
            </a:pathLst>
          </a:custGeom>
          <a:solidFill>
            <a:srgbClr val="BE99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object 939"/>
          <p:cNvSpPr/>
          <p:nvPr/>
        </p:nvSpPr>
        <p:spPr>
          <a:xfrm>
            <a:off x="4371899" y="3295932"/>
            <a:ext cx="28434" cy="14602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object 940"/>
          <p:cNvSpPr/>
          <p:nvPr/>
        </p:nvSpPr>
        <p:spPr>
          <a:xfrm>
            <a:off x="4373607" y="3264133"/>
            <a:ext cx="42995" cy="34882"/>
          </a:xfrm>
          <a:prstGeom prst="rect">
            <a:avLst/>
          </a:prstGeom>
          <a:blipFill>
            <a:blip r:embed="rId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object 941"/>
          <p:cNvSpPr/>
          <p:nvPr/>
        </p:nvSpPr>
        <p:spPr>
          <a:xfrm>
            <a:off x="4380090" y="3264573"/>
            <a:ext cx="35572" cy="25057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object 942"/>
          <p:cNvSpPr/>
          <p:nvPr/>
        </p:nvSpPr>
        <p:spPr>
          <a:xfrm>
            <a:off x="4414069" y="3289630"/>
            <a:ext cx="1638" cy="1397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object 943"/>
          <p:cNvSpPr/>
          <p:nvPr/>
        </p:nvSpPr>
        <p:spPr>
          <a:xfrm>
            <a:off x="4403381" y="3291027"/>
            <a:ext cx="14376" cy="16738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object 944"/>
          <p:cNvSpPr/>
          <p:nvPr/>
        </p:nvSpPr>
        <p:spPr>
          <a:xfrm>
            <a:off x="4403801" y="3305619"/>
            <a:ext cx="3314" cy="1422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object 945"/>
          <p:cNvSpPr/>
          <p:nvPr/>
        </p:nvSpPr>
        <p:spPr>
          <a:xfrm>
            <a:off x="4405261" y="3305099"/>
            <a:ext cx="2438" cy="1612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object 946"/>
          <p:cNvSpPr/>
          <p:nvPr/>
        </p:nvSpPr>
        <p:spPr>
          <a:xfrm>
            <a:off x="4406328" y="3304603"/>
            <a:ext cx="2260" cy="1485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object 947"/>
          <p:cNvSpPr/>
          <p:nvPr/>
        </p:nvSpPr>
        <p:spPr>
          <a:xfrm>
            <a:off x="4407331" y="3303803"/>
            <a:ext cx="3428" cy="1854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object 948"/>
          <p:cNvSpPr/>
          <p:nvPr/>
        </p:nvSpPr>
        <p:spPr>
          <a:xfrm>
            <a:off x="4408957" y="3298634"/>
            <a:ext cx="8420" cy="5943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object 949"/>
          <p:cNvSpPr/>
          <p:nvPr/>
        </p:nvSpPr>
        <p:spPr>
          <a:xfrm>
            <a:off x="4411294" y="3302101"/>
            <a:ext cx="4508" cy="1422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object 950"/>
          <p:cNvSpPr/>
          <p:nvPr/>
        </p:nvSpPr>
        <p:spPr>
          <a:xfrm>
            <a:off x="4376839" y="3278085"/>
            <a:ext cx="40373" cy="24218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object 951"/>
          <p:cNvSpPr/>
          <p:nvPr/>
        </p:nvSpPr>
        <p:spPr>
          <a:xfrm>
            <a:off x="4375619" y="3278505"/>
            <a:ext cx="18643" cy="10756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object 952"/>
          <p:cNvSpPr/>
          <p:nvPr/>
        </p:nvSpPr>
        <p:spPr>
          <a:xfrm>
            <a:off x="4389259" y="3287484"/>
            <a:ext cx="5003" cy="3213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object 953"/>
          <p:cNvSpPr/>
          <p:nvPr/>
        </p:nvSpPr>
        <p:spPr>
          <a:xfrm>
            <a:off x="4392015" y="3273704"/>
            <a:ext cx="89065" cy="50203"/>
          </a:xfrm>
          <a:prstGeom prst="rect">
            <a:avLst/>
          </a:prstGeom>
          <a:blipFill>
            <a:blip r:embed="rId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object 954"/>
          <p:cNvSpPr/>
          <p:nvPr/>
        </p:nvSpPr>
        <p:spPr>
          <a:xfrm>
            <a:off x="4414316" y="3289630"/>
            <a:ext cx="68160" cy="16687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object 955"/>
          <p:cNvSpPr/>
          <p:nvPr/>
        </p:nvSpPr>
        <p:spPr>
          <a:xfrm>
            <a:off x="4414863" y="3289630"/>
            <a:ext cx="69824" cy="29781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object 956"/>
          <p:cNvSpPr/>
          <p:nvPr/>
        </p:nvSpPr>
        <p:spPr>
          <a:xfrm>
            <a:off x="4478363" y="3308197"/>
            <a:ext cx="5016" cy="2603"/>
          </a:xfrm>
          <a:prstGeom prst="rect">
            <a:avLst/>
          </a:prstGeom>
          <a:blipFill>
            <a:blip r:embed="rId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object 957"/>
          <p:cNvSpPr/>
          <p:nvPr/>
        </p:nvSpPr>
        <p:spPr>
          <a:xfrm>
            <a:off x="4416145" y="3298647"/>
            <a:ext cx="66916" cy="10604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object 958"/>
          <p:cNvSpPr/>
          <p:nvPr/>
        </p:nvSpPr>
        <p:spPr>
          <a:xfrm>
            <a:off x="4404524" y="3293808"/>
            <a:ext cx="78536" cy="42379"/>
          </a:xfrm>
          <a:prstGeom prst="rect">
            <a:avLst/>
          </a:prstGeom>
          <a:blipFill>
            <a:blip r:embed="rId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object 959"/>
          <p:cNvSpPr/>
          <p:nvPr/>
        </p:nvSpPr>
        <p:spPr>
          <a:xfrm>
            <a:off x="4404271" y="3307041"/>
            <a:ext cx="46024" cy="8813"/>
          </a:xfrm>
          <a:prstGeom prst="rect">
            <a:avLst/>
          </a:prstGeom>
          <a:blipFill>
            <a:blip r:embed="rId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object 960"/>
          <p:cNvSpPr/>
          <p:nvPr/>
        </p:nvSpPr>
        <p:spPr>
          <a:xfrm>
            <a:off x="4405731" y="3306089"/>
            <a:ext cx="35521" cy="5283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object 961"/>
          <p:cNvSpPr/>
          <p:nvPr/>
        </p:nvSpPr>
        <p:spPr>
          <a:xfrm>
            <a:off x="4407699" y="3301911"/>
            <a:ext cx="24282" cy="5461"/>
          </a:xfrm>
          <a:prstGeom prst="rect">
            <a:avLst/>
          </a:prstGeom>
          <a:blipFill>
            <a:blip r:embed="rId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object 962"/>
          <p:cNvSpPr/>
          <p:nvPr/>
        </p:nvSpPr>
        <p:spPr>
          <a:xfrm>
            <a:off x="4415802" y="3300463"/>
            <a:ext cx="119011" cy="59982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object 963"/>
          <p:cNvSpPr/>
          <p:nvPr/>
        </p:nvSpPr>
        <p:spPr>
          <a:xfrm>
            <a:off x="4481245" y="3316300"/>
            <a:ext cx="4318" cy="1447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object 964"/>
          <p:cNvSpPr/>
          <p:nvPr/>
        </p:nvSpPr>
        <p:spPr>
          <a:xfrm>
            <a:off x="4482109" y="3316160"/>
            <a:ext cx="26327" cy="32550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object 965"/>
          <p:cNvSpPr/>
          <p:nvPr/>
        </p:nvSpPr>
        <p:spPr>
          <a:xfrm>
            <a:off x="4371945" y="3291212"/>
            <a:ext cx="35525" cy="32555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object 966"/>
          <p:cNvSpPr/>
          <p:nvPr/>
        </p:nvSpPr>
        <p:spPr>
          <a:xfrm>
            <a:off x="4400181" y="3304971"/>
            <a:ext cx="4343" cy="4013"/>
          </a:xfrm>
          <a:prstGeom prst="rect">
            <a:avLst/>
          </a:prstGeom>
          <a:blipFill>
            <a:blip r:embed="rId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object 967"/>
          <p:cNvSpPr/>
          <p:nvPr/>
        </p:nvSpPr>
        <p:spPr>
          <a:xfrm>
            <a:off x="4374687" y="3305375"/>
            <a:ext cx="29608" cy="10013"/>
          </a:xfrm>
          <a:prstGeom prst="rect">
            <a:avLst/>
          </a:prstGeom>
          <a:blipFill>
            <a:blip r:embed="rId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object 968"/>
          <p:cNvSpPr/>
          <p:nvPr/>
        </p:nvSpPr>
        <p:spPr>
          <a:xfrm>
            <a:off x="4376673" y="3306660"/>
            <a:ext cx="4864" cy="8000"/>
          </a:xfrm>
          <a:prstGeom prst="rect">
            <a:avLst/>
          </a:prstGeom>
          <a:blipFill>
            <a:blip r:embed="rId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object 969"/>
          <p:cNvSpPr/>
          <p:nvPr/>
        </p:nvSpPr>
        <p:spPr>
          <a:xfrm>
            <a:off x="4805248" y="3445548"/>
            <a:ext cx="88512" cy="70789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object 970"/>
          <p:cNvSpPr/>
          <p:nvPr/>
        </p:nvSpPr>
        <p:spPr>
          <a:xfrm>
            <a:off x="4834585" y="3442386"/>
            <a:ext cx="52628" cy="22059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object 971"/>
          <p:cNvSpPr/>
          <p:nvPr/>
        </p:nvSpPr>
        <p:spPr>
          <a:xfrm>
            <a:off x="4854397" y="3458972"/>
            <a:ext cx="20256" cy="12674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object 972"/>
          <p:cNvSpPr/>
          <p:nvPr/>
        </p:nvSpPr>
        <p:spPr>
          <a:xfrm>
            <a:off x="4883861" y="3508549"/>
            <a:ext cx="868" cy="1540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object 973"/>
          <p:cNvSpPr/>
          <p:nvPr/>
        </p:nvSpPr>
        <p:spPr>
          <a:xfrm>
            <a:off x="4883899" y="350878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768" y="0"/>
                </a:moveTo>
                <a:lnTo>
                  <a:pt x="0" y="1309"/>
                </a:lnTo>
                <a:lnTo>
                  <a:pt x="111" y="2457"/>
                </a:lnTo>
                <a:lnTo>
                  <a:pt x="768" y="0"/>
                </a:lnTo>
                <a:close/>
              </a:path>
            </a:pathLst>
          </a:custGeom>
          <a:solidFill>
            <a:srgbClr val="9F72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object 974"/>
          <p:cNvSpPr/>
          <p:nvPr/>
        </p:nvSpPr>
        <p:spPr>
          <a:xfrm>
            <a:off x="4883759" y="3485053"/>
            <a:ext cx="7248" cy="18249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object 975"/>
          <p:cNvSpPr/>
          <p:nvPr/>
        </p:nvSpPr>
        <p:spPr>
          <a:xfrm>
            <a:off x="4883251" y="3488131"/>
            <a:ext cx="1485" cy="3238"/>
          </a:xfrm>
          <a:prstGeom prst="rect">
            <a:avLst/>
          </a:prstGeom>
          <a:blipFill>
            <a:blip r:embed="rId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object 976"/>
          <p:cNvSpPr/>
          <p:nvPr/>
        </p:nvSpPr>
        <p:spPr>
          <a:xfrm>
            <a:off x="4735677" y="3383851"/>
            <a:ext cx="62039" cy="22606"/>
          </a:xfrm>
          <a:prstGeom prst="rect">
            <a:avLst/>
          </a:prstGeom>
          <a:blipFill>
            <a:blip r:embed="rId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object 977"/>
          <p:cNvSpPr/>
          <p:nvPr/>
        </p:nvSpPr>
        <p:spPr>
          <a:xfrm>
            <a:off x="4792598" y="3393427"/>
            <a:ext cx="5543" cy="5448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object 978"/>
          <p:cNvSpPr/>
          <p:nvPr/>
        </p:nvSpPr>
        <p:spPr>
          <a:xfrm>
            <a:off x="4792465" y="3397948"/>
            <a:ext cx="2641" cy="1003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object 979"/>
          <p:cNvSpPr/>
          <p:nvPr/>
        </p:nvSpPr>
        <p:spPr>
          <a:xfrm>
            <a:off x="4792008" y="3398012"/>
            <a:ext cx="3009" cy="1130"/>
          </a:xfrm>
          <a:prstGeom prst="rect">
            <a:avLst/>
          </a:prstGeom>
          <a:blipFill>
            <a:blip r:embed="rId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object 980"/>
          <p:cNvSpPr/>
          <p:nvPr/>
        </p:nvSpPr>
        <p:spPr>
          <a:xfrm>
            <a:off x="4792497" y="3398215"/>
            <a:ext cx="1574" cy="965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object 981"/>
          <p:cNvSpPr/>
          <p:nvPr/>
        </p:nvSpPr>
        <p:spPr>
          <a:xfrm>
            <a:off x="4791252" y="3398253"/>
            <a:ext cx="3352" cy="1244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object 982"/>
          <p:cNvSpPr/>
          <p:nvPr/>
        </p:nvSpPr>
        <p:spPr>
          <a:xfrm>
            <a:off x="4789982" y="3398558"/>
            <a:ext cx="4114" cy="1498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object 983"/>
          <p:cNvSpPr/>
          <p:nvPr/>
        </p:nvSpPr>
        <p:spPr>
          <a:xfrm>
            <a:off x="4790643" y="3399116"/>
            <a:ext cx="1562" cy="952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object 984"/>
          <p:cNvSpPr/>
          <p:nvPr/>
        </p:nvSpPr>
        <p:spPr>
          <a:xfrm>
            <a:off x="4783899" y="3399167"/>
            <a:ext cx="8845" cy="4508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object 985"/>
          <p:cNvSpPr/>
          <p:nvPr/>
        </p:nvSpPr>
        <p:spPr>
          <a:xfrm>
            <a:off x="4783854" y="3399358"/>
            <a:ext cx="7854" cy="3797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object 986"/>
          <p:cNvSpPr/>
          <p:nvPr/>
        </p:nvSpPr>
        <p:spPr>
          <a:xfrm>
            <a:off x="4784191" y="3399434"/>
            <a:ext cx="8045" cy="3568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object 987"/>
          <p:cNvSpPr/>
          <p:nvPr/>
        </p:nvSpPr>
        <p:spPr>
          <a:xfrm>
            <a:off x="4784375" y="3401745"/>
            <a:ext cx="3047" cy="1130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object 988"/>
          <p:cNvSpPr/>
          <p:nvPr/>
        </p:nvSpPr>
        <p:spPr>
          <a:xfrm>
            <a:off x="4736858" y="3359937"/>
            <a:ext cx="54165" cy="42735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object 989"/>
          <p:cNvSpPr/>
          <p:nvPr/>
        </p:nvSpPr>
        <p:spPr>
          <a:xfrm>
            <a:off x="4735626" y="3359658"/>
            <a:ext cx="11703" cy="12103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object 990"/>
          <p:cNvSpPr/>
          <p:nvPr/>
        </p:nvSpPr>
        <p:spPr>
          <a:xfrm>
            <a:off x="4742878" y="3361232"/>
            <a:ext cx="774" cy="622"/>
          </a:xfrm>
          <a:prstGeom prst="rect">
            <a:avLst/>
          </a:prstGeom>
          <a:blipFill>
            <a:blip r:embed="rId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object 991"/>
          <p:cNvSpPr/>
          <p:nvPr/>
        </p:nvSpPr>
        <p:spPr>
          <a:xfrm>
            <a:off x="4742827" y="3361283"/>
            <a:ext cx="711" cy="609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object 992"/>
          <p:cNvSpPr/>
          <p:nvPr/>
        </p:nvSpPr>
        <p:spPr>
          <a:xfrm>
            <a:off x="4742033" y="3361309"/>
            <a:ext cx="1828" cy="774"/>
          </a:xfrm>
          <a:prstGeom prst="rect">
            <a:avLst/>
          </a:prstGeom>
          <a:blipFill>
            <a:blip r:embed="rId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object 993"/>
          <p:cNvSpPr/>
          <p:nvPr/>
        </p:nvSpPr>
        <p:spPr>
          <a:xfrm>
            <a:off x="4742294" y="3361512"/>
            <a:ext cx="774" cy="634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object 994"/>
          <p:cNvSpPr/>
          <p:nvPr/>
        </p:nvSpPr>
        <p:spPr>
          <a:xfrm>
            <a:off x="4741564" y="3361575"/>
            <a:ext cx="1765" cy="749"/>
          </a:xfrm>
          <a:prstGeom prst="rect">
            <a:avLst/>
          </a:prstGeom>
          <a:blipFill>
            <a:blip r:embed="rId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object 995"/>
          <p:cNvSpPr/>
          <p:nvPr/>
        </p:nvSpPr>
        <p:spPr>
          <a:xfrm>
            <a:off x="4740712" y="3361740"/>
            <a:ext cx="2349" cy="952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object 996"/>
          <p:cNvSpPr/>
          <p:nvPr/>
        </p:nvSpPr>
        <p:spPr>
          <a:xfrm>
            <a:off x="4740509" y="3362121"/>
            <a:ext cx="1701" cy="723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object 997"/>
          <p:cNvSpPr/>
          <p:nvPr/>
        </p:nvSpPr>
        <p:spPr>
          <a:xfrm>
            <a:off x="4734991" y="3362274"/>
            <a:ext cx="6889" cy="7797"/>
          </a:xfrm>
          <a:prstGeom prst="rect">
            <a:avLst/>
          </a:prstGeom>
          <a:blipFill>
            <a:blip r:embed="rId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object 998"/>
          <p:cNvSpPr/>
          <p:nvPr/>
        </p:nvSpPr>
        <p:spPr>
          <a:xfrm>
            <a:off x="4735074" y="3366363"/>
            <a:ext cx="1917" cy="1638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object 999"/>
          <p:cNvSpPr/>
          <p:nvPr/>
        </p:nvSpPr>
        <p:spPr>
          <a:xfrm>
            <a:off x="4735817" y="3366008"/>
            <a:ext cx="165" cy="508"/>
          </a:xfrm>
          <a:prstGeom prst="rect">
            <a:avLst/>
          </a:prstGeom>
          <a:blipFill>
            <a:blip r:embed="rId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object 1000"/>
          <p:cNvSpPr/>
          <p:nvPr/>
        </p:nvSpPr>
        <p:spPr>
          <a:xfrm>
            <a:off x="4735625" y="3364814"/>
            <a:ext cx="699" cy="1193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object 1001"/>
          <p:cNvSpPr/>
          <p:nvPr/>
        </p:nvSpPr>
        <p:spPr>
          <a:xfrm>
            <a:off x="4735315" y="3362414"/>
            <a:ext cx="6267" cy="2984"/>
          </a:xfrm>
          <a:prstGeom prst="rect">
            <a:avLst/>
          </a:prstGeom>
          <a:blipFill>
            <a:blip r:embed="rId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object 1002"/>
          <p:cNvSpPr/>
          <p:nvPr/>
        </p:nvSpPr>
        <p:spPr>
          <a:xfrm>
            <a:off x="4736033" y="3362579"/>
            <a:ext cx="5226" cy="2654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object 1003"/>
          <p:cNvSpPr/>
          <p:nvPr/>
        </p:nvSpPr>
        <p:spPr>
          <a:xfrm>
            <a:off x="4735722" y="3364534"/>
            <a:ext cx="1511" cy="673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object 1004"/>
          <p:cNvSpPr/>
          <p:nvPr/>
        </p:nvSpPr>
        <p:spPr>
          <a:xfrm>
            <a:off x="4736249" y="3362744"/>
            <a:ext cx="54775" cy="39928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object 1005"/>
          <p:cNvSpPr/>
          <p:nvPr/>
        </p:nvSpPr>
        <p:spPr>
          <a:xfrm>
            <a:off x="4756988" y="3374313"/>
            <a:ext cx="17246" cy="12242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object 1006"/>
          <p:cNvSpPr/>
          <p:nvPr/>
        </p:nvSpPr>
        <p:spPr>
          <a:xfrm>
            <a:off x="4756467" y="3375482"/>
            <a:ext cx="14986" cy="11150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object 1007"/>
          <p:cNvSpPr/>
          <p:nvPr/>
        </p:nvSpPr>
        <p:spPr>
          <a:xfrm>
            <a:off x="4765700" y="3383331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0" y="0"/>
                </a:moveTo>
                <a:lnTo>
                  <a:pt x="1511" y="1117"/>
                </a:lnTo>
                <a:lnTo>
                  <a:pt x="4559" y="3301"/>
                </a:lnTo>
                <a:lnTo>
                  <a:pt x="1993" y="1435"/>
                </a:lnTo>
                <a:lnTo>
                  <a:pt x="711" y="482"/>
                </a:lnTo>
                <a:lnTo>
                  <a:pt x="0" y="0"/>
                </a:lnTo>
                <a:close/>
              </a:path>
            </a:pathLst>
          </a:custGeom>
          <a:solidFill>
            <a:srgbClr val="CEA7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object 1008"/>
          <p:cNvSpPr/>
          <p:nvPr/>
        </p:nvSpPr>
        <p:spPr>
          <a:xfrm>
            <a:off x="4797285" y="3395141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0" y="0"/>
                </a:moveTo>
                <a:lnTo>
                  <a:pt x="431" y="2197"/>
                </a:lnTo>
                <a:lnTo>
                  <a:pt x="2235" y="1320"/>
                </a:lnTo>
                <a:lnTo>
                  <a:pt x="0" y="0"/>
                </a:lnTo>
                <a:close/>
              </a:path>
            </a:pathLst>
          </a:custGeom>
          <a:solidFill>
            <a:srgbClr val="D7B0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object 1009"/>
          <p:cNvSpPr/>
          <p:nvPr/>
        </p:nvSpPr>
        <p:spPr>
          <a:xfrm>
            <a:off x="4755972" y="3376600"/>
            <a:ext cx="92163" cy="73215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object 1010"/>
          <p:cNvSpPr/>
          <p:nvPr/>
        </p:nvSpPr>
        <p:spPr>
          <a:xfrm>
            <a:off x="4794783" y="3396386"/>
            <a:ext cx="54305" cy="49161"/>
          </a:xfrm>
          <a:prstGeom prst="rect">
            <a:avLst/>
          </a:prstGeom>
          <a:blipFill>
            <a:blip r:embed="rId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object 1011"/>
          <p:cNvSpPr/>
          <p:nvPr/>
        </p:nvSpPr>
        <p:spPr>
          <a:xfrm>
            <a:off x="4785779" y="3408603"/>
            <a:ext cx="47986" cy="13995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object 1012"/>
          <p:cNvSpPr/>
          <p:nvPr/>
        </p:nvSpPr>
        <p:spPr>
          <a:xfrm>
            <a:off x="4785537" y="3398799"/>
            <a:ext cx="62547" cy="42760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object 1013"/>
          <p:cNvSpPr/>
          <p:nvPr/>
        </p:nvSpPr>
        <p:spPr>
          <a:xfrm>
            <a:off x="4794453" y="3398875"/>
            <a:ext cx="4597" cy="2806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object 1014"/>
          <p:cNvSpPr/>
          <p:nvPr/>
        </p:nvSpPr>
        <p:spPr>
          <a:xfrm>
            <a:off x="4794072" y="3398951"/>
            <a:ext cx="4825" cy="2921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object 1015"/>
          <p:cNvSpPr/>
          <p:nvPr/>
        </p:nvSpPr>
        <p:spPr>
          <a:xfrm>
            <a:off x="4793983" y="3399142"/>
            <a:ext cx="4533" cy="2768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object 1016"/>
          <p:cNvSpPr/>
          <p:nvPr/>
        </p:nvSpPr>
        <p:spPr>
          <a:xfrm>
            <a:off x="4793348" y="3399180"/>
            <a:ext cx="5080" cy="3048"/>
          </a:xfrm>
          <a:prstGeom prst="rect">
            <a:avLst/>
          </a:prstGeom>
          <a:blipFill>
            <a:blip r:embed="rId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object 1017"/>
          <p:cNvSpPr/>
          <p:nvPr/>
        </p:nvSpPr>
        <p:spPr>
          <a:xfrm>
            <a:off x="4792205" y="3399497"/>
            <a:ext cx="5562" cy="3289"/>
          </a:xfrm>
          <a:prstGeom prst="rect">
            <a:avLst/>
          </a:prstGeom>
          <a:blipFill>
            <a:blip r:embed="rId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object 1018"/>
          <p:cNvSpPr/>
          <p:nvPr/>
        </p:nvSpPr>
        <p:spPr>
          <a:xfrm>
            <a:off x="4792573" y="3400298"/>
            <a:ext cx="4076" cy="2501"/>
          </a:xfrm>
          <a:prstGeom prst="rect">
            <a:avLst/>
          </a:prstGeom>
          <a:blipFill>
            <a:blip r:embed="rId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object 1019"/>
          <p:cNvSpPr/>
          <p:nvPr/>
        </p:nvSpPr>
        <p:spPr>
          <a:xfrm>
            <a:off x="4792573" y="3400298"/>
            <a:ext cx="55308" cy="40284"/>
          </a:xfrm>
          <a:prstGeom prst="rect">
            <a:avLst/>
          </a:prstGeom>
          <a:blipFill>
            <a:blip r:embed="rId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object 1020"/>
          <p:cNvSpPr/>
          <p:nvPr/>
        </p:nvSpPr>
        <p:spPr>
          <a:xfrm>
            <a:off x="4785474" y="3400069"/>
            <a:ext cx="63150" cy="40513"/>
          </a:xfrm>
          <a:prstGeom prst="rect">
            <a:avLst/>
          </a:prstGeom>
          <a:blipFill>
            <a:blip r:embed="rId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object 1021"/>
          <p:cNvSpPr/>
          <p:nvPr/>
        </p:nvSpPr>
        <p:spPr>
          <a:xfrm>
            <a:off x="4785061" y="3407042"/>
            <a:ext cx="62706" cy="32994"/>
          </a:xfrm>
          <a:prstGeom prst="rect">
            <a:avLst/>
          </a:prstGeom>
          <a:blipFill>
            <a:blip r:embed="rId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object 1022"/>
          <p:cNvSpPr/>
          <p:nvPr/>
        </p:nvSpPr>
        <p:spPr>
          <a:xfrm>
            <a:off x="4785131" y="3405365"/>
            <a:ext cx="62636" cy="34671"/>
          </a:xfrm>
          <a:prstGeom prst="rect">
            <a:avLst/>
          </a:prstGeom>
          <a:blipFill>
            <a:blip r:embed="rId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object 1023"/>
          <p:cNvSpPr/>
          <p:nvPr/>
        </p:nvSpPr>
        <p:spPr>
          <a:xfrm>
            <a:off x="4785105" y="3405238"/>
            <a:ext cx="62395" cy="33413"/>
          </a:xfrm>
          <a:prstGeom prst="rect">
            <a:avLst/>
          </a:prstGeom>
          <a:blipFill>
            <a:blip r:embed="rId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object 1024"/>
          <p:cNvSpPr/>
          <p:nvPr/>
        </p:nvSpPr>
        <p:spPr>
          <a:xfrm>
            <a:off x="4784839" y="3403841"/>
            <a:ext cx="63360" cy="34556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object 1025"/>
          <p:cNvSpPr/>
          <p:nvPr/>
        </p:nvSpPr>
        <p:spPr>
          <a:xfrm>
            <a:off x="4784839" y="3403676"/>
            <a:ext cx="4444" cy="2794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object 1026"/>
          <p:cNvSpPr/>
          <p:nvPr/>
        </p:nvSpPr>
        <p:spPr>
          <a:xfrm>
            <a:off x="4784839" y="3403676"/>
            <a:ext cx="62661" cy="34975"/>
          </a:xfrm>
          <a:prstGeom prst="rect">
            <a:avLst/>
          </a:prstGeom>
          <a:blipFill>
            <a:blip r:embed="rId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object 1027"/>
          <p:cNvSpPr/>
          <p:nvPr/>
        </p:nvSpPr>
        <p:spPr>
          <a:xfrm>
            <a:off x="4784839" y="3403155"/>
            <a:ext cx="63080" cy="33832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object 1028"/>
          <p:cNvSpPr/>
          <p:nvPr/>
        </p:nvSpPr>
        <p:spPr>
          <a:xfrm>
            <a:off x="4785893" y="3400298"/>
            <a:ext cx="10223" cy="5575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object 1029"/>
          <p:cNvSpPr/>
          <p:nvPr/>
        </p:nvSpPr>
        <p:spPr>
          <a:xfrm>
            <a:off x="4785893" y="3400298"/>
            <a:ext cx="60998" cy="35344"/>
          </a:xfrm>
          <a:prstGeom prst="rect">
            <a:avLst/>
          </a:prstGeom>
          <a:blipFill>
            <a:blip r:embed="rId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object 1030"/>
          <p:cNvSpPr/>
          <p:nvPr/>
        </p:nvSpPr>
        <p:spPr>
          <a:xfrm>
            <a:off x="4846510" y="3434855"/>
            <a:ext cx="317" cy="419"/>
          </a:xfrm>
          <a:prstGeom prst="rect">
            <a:avLst/>
          </a:prstGeom>
          <a:blipFill>
            <a:blip r:embed="rId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object 1031"/>
          <p:cNvSpPr/>
          <p:nvPr/>
        </p:nvSpPr>
        <p:spPr>
          <a:xfrm>
            <a:off x="4786210" y="3400336"/>
            <a:ext cx="60617" cy="34937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object 1032"/>
          <p:cNvSpPr/>
          <p:nvPr/>
        </p:nvSpPr>
        <p:spPr>
          <a:xfrm>
            <a:off x="4784813" y="3400641"/>
            <a:ext cx="62160" cy="47383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3" name="object 1033"/>
          <p:cNvSpPr/>
          <p:nvPr/>
        </p:nvSpPr>
        <p:spPr>
          <a:xfrm>
            <a:off x="4806556" y="3420605"/>
            <a:ext cx="16725" cy="8255"/>
          </a:xfrm>
          <a:prstGeom prst="rect">
            <a:avLst/>
          </a:prstGeom>
          <a:blipFill>
            <a:blip r:embed="rId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4" name="object 1034"/>
          <p:cNvSpPr/>
          <p:nvPr/>
        </p:nvSpPr>
        <p:spPr>
          <a:xfrm>
            <a:off x="4806416" y="3417189"/>
            <a:ext cx="18364" cy="11264"/>
          </a:xfrm>
          <a:prstGeom prst="rect">
            <a:avLst/>
          </a:prstGeom>
          <a:blipFill>
            <a:blip r:embed="rId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object 1035"/>
          <p:cNvSpPr/>
          <p:nvPr/>
        </p:nvSpPr>
        <p:spPr>
          <a:xfrm>
            <a:off x="4807902" y="3417138"/>
            <a:ext cx="16878" cy="8889"/>
          </a:xfrm>
          <a:prstGeom prst="rect">
            <a:avLst/>
          </a:prstGeom>
          <a:blipFill>
            <a:blip r:embed="rId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object 1036"/>
          <p:cNvSpPr/>
          <p:nvPr/>
        </p:nvSpPr>
        <p:spPr>
          <a:xfrm>
            <a:off x="4808004" y="3416681"/>
            <a:ext cx="16776" cy="9271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object 1037"/>
          <p:cNvSpPr/>
          <p:nvPr/>
        </p:nvSpPr>
        <p:spPr>
          <a:xfrm>
            <a:off x="4809388" y="3416605"/>
            <a:ext cx="15112" cy="7988"/>
          </a:xfrm>
          <a:prstGeom prst="rect">
            <a:avLst/>
          </a:prstGeom>
          <a:blipFill>
            <a:blip r:embed="rId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object 1038"/>
          <p:cNvSpPr/>
          <p:nvPr/>
        </p:nvSpPr>
        <p:spPr>
          <a:xfrm>
            <a:off x="4809858" y="3416567"/>
            <a:ext cx="14465" cy="7607"/>
          </a:xfrm>
          <a:prstGeom prst="rect">
            <a:avLst/>
          </a:prstGeom>
          <a:blipFill>
            <a:blip r:embed="rId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object 1039"/>
          <p:cNvSpPr/>
          <p:nvPr/>
        </p:nvSpPr>
        <p:spPr>
          <a:xfrm>
            <a:off x="4810353" y="3416554"/>
            <a:ext cx="80331" cy="46391"/>
          </a:xfrm>
          <a:prstGeom prst="rect">
            <a:avLst/>
          </a:prstGeom>
          <a:blipFill>
            <a:blip r:embed="rId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object 1040"/>
          <p:cNvSpPr/>
          <p:nvPr/>
        </p:nvSpPr>
        <p:spPr>
          <a:xfrm>
            <a:off x="4844173" y="3421812"/>
            <a:ext cx="42811" cy="39306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object 1041"/>
          <p:cNvSpPr/>
          <p:nvPr/>
        </p:nvSpPr>
        <p:spPr>
          <a:xfrm>
            <a:off x="4849202" y="3421812"/>
            <a:ext cx="3683" cy="901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object 1042"/>
          <p:cNvSpPr/>
          <p:nvPr/>
        </p:nvSpPr>
        <p:spPr>
          <a:xfrm>
            <a:off x="4844046" y="3420389"/>
            <a:ext cx="5156" cy="1625"/>
          </a:xfrm>
          <a:prstGeom prst="rect">
            <a:avLst/>
          </a:prstGeom>
          <a:blipFill>
            <a:blip r:embed="rId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object 1043"/>
          <p:cNvSpPr/>
          <p:nvPr/>
        </p:nvSpPr>
        <p:spPr>
          <a:xfrm>
            <a:off x="4845977" y="3419614"/>
            <a:ext cx="6375" cy="22072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object 1044"/>
          <p:cNvSpPr/>
          <p:nvPr/>
        </p:nvSpPr>
        <p:spPr>
          <a:xfrm>
            <a:off x="4844872" y="3425507"/>
            <a:ext cx="6248" cy="17513"/>
          </a:xfrm>
          <a:prstGeom prst="rect">
            <a:avLst/>
          </a:prstGeom>
          <a:blipFill>
            <a:blip r:embed="rId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object 1045"/>
          <p:cNvSpPr/>
          <p:nvPr/>
        </p:nvSpPr>
        <p:spPr>
          <a:xfrm>
            <a:off x="4849482" y="3428606"/>
            <a:ext cx="787" cy="1384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6" name="object 1046"/>
          <p:cNvSpPr/>
          <p:nvPr/>
        </p:nvSpPr>
        <p:spPr>
          <a:xfrm>
            <a:off x="4844922" y="3425774"/>
            <a:ext cx="5219" cy="4038"/>
          </a:xfrm>
          <a:prstGeom prst="rect">
            <a:avLst/>
          </a:prstGeom>
          <a:blipFill>
            <a:blip r:embed="rId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object 1047"/>
          <p:cNvSpPr/>
          <p:nvPr/>
        </p:nvSpPr>
        <p:spPr>
          <a:xfrm>
            <a:off x="4844973" y="3426015"/>
            <a:ext cx="7099" cy="14833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8" name="object 1048"/>
          <p:cNvSpPr/>
          <p:nvPr/>
        </p:nvSpPr>
        <p:spPr>
          <a:xfrm>
            <a:off x="4849748" y="3429571"/>
            <a:ext cx="1904" cy="8013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object 1049"/>
          <p:cNvSpPr/>
          <p:nvPr/>
        </p:nvSpPr>
        <p:spPr>
          <a:xfrm>
            <a:off x="4845240" y="3427349"/>
            <a:ext cx="4724" cy="3314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object 1050"/>
          <p:cNvSpPr/>
          <p:nvPr/>
        </p:nvSpPr>
        <p:spPr>
          <a:xfrm>
            <a:off x="4845494" y="3428644"/>
            <a:ext cx="4559" cy="2717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1" name="object 1051"/>
          <p:cNvSpPr/>
          <p:nvPr/>
        </p:nvSpPr>
        <p:spPr>
          <a:xfrm>
            <a:off x="4849164" y="3430778"/>
            <a:ext cx="927" cy="838"/>
          </a:xfrm>
          <a:prstGeom prst="rect">
            <a:avLst/>
          </a:prstGeom>
          <a:blipFill>
            <a:blip r:embed="rId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object 1052"/>
          <p:cNvSpPr/>
          <p:nvPr/>
        </p:nvSpPr>
        <p:spPr>
          <a:xfrm>
            <a:off x="4845519" y="3428708"/>
            <a:ext cx="3644" cy="2070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object 1053"/>
          <p:cNvSpPr/>
          <p:nvPr/>
        </p:nvSpPr>
        <p:spPr>
          <a:xfrm>
            <a:off x="4845608" y="3429177"/>
            <a:ext cx="6540" cy="13449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4" name="object 1054"/>
          <p:cNvSpPr/>
          <p:nvPr/>
        </p:nvSpPr>
        <p:spPr>
          <a:xfrm>
            <a:off x="4847501" y="3438652"/>
            <a:ext cx="3492" cy="3428"/>
          </a:xfrm>
          <a:prstGeom prst="rect">
            <a:avLst/>
          </a:prstGeom>
          <a:blipFill>
            <a:blip r:embed="rId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object 1055"/>
          <p:cNvSpPr/>
          <p:nvPr/>
        </p:nvSpPr>
        <p:spPr>
          <a:xfrm>
            <a:off x="4849672" y="3438855"/>
            <a:ext cx="2095" cy="2692"/>
          </a:xfrm>
          <a:prstGeom prst="rect">
            <a:avLst/>
          </a:prstGeom>
          <a:blipFill>
            <a:blip r:embed="rId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object 1056"/>
          <p:cNvSpPr/>
          <p:nvPr/>
        </p:nvSpPr>
        <p:spPr>
          <a:xfrm>
            <a:off x="4850549" y="3437242"/>
            <a:ext cx="1333" cy="3505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/>
          <p:nvPr/>
        </p:nvSpPr>
        <p:spPr>
          <a:xfrm>
            <a:off x="4847450" y="3438398"/>
            <a:ext cx="3276" cy="1803"/>
          </a:xfrm>
          <a:prstGeom prst="rect">
            <a:avLst/>
          </a:prstGeom>
          <a:blipFill>
            <a:blip r:embed="rId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object 1058"/>
          <p:cNvSpPr/>
          <p:nvPr/>
        </p:nvSpPr>
        <p:spPr>
          <a:xfrm>
            <a:off x="4847183" y="3432149"/>
            <a:ext cx="4140" cy="7810"/>
          </a:xfrm>
          <a:prstGeom prst="rect">
            <a:avLst/>
          </a:prstGeom>
          <a:blipFill>
            <a:blip r:embed="rId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object 1059"/>
          <p:cNvSpPr/>
          <p:nvPr/>
        </p:nvSpPr>
        <p:spPr>
          <a:xfrm>
            <a:off x="4847170" y="3436988"/>
            <a:ext cx="3340" cy="1663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object 1060"/>
          <p:cNvSpPr/>
          <p:nvPr/>
        </p:nvSpPr>
        <p:spPr>
          <a:xfrm>
            <a:off x="4846891" y="3435642"/>
            <a:ext cx="3619" cy="2959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object 1061"/>
          <p:cNvSpPr/>
          <p:nvPr/>
        </p:nvSpPr>
        <p:spPr>
          <a:xfrm>
            <a:off x="4846828" y="3433457"/>
            <a:ext cx="3987" cy="3822"/>
          </a:xfrm>
          <a:prstGeom prst="rect">
            <a:avLst/>
          </a:prstGeom>
          <a:blipFill>
            <a:blip r:embed="rId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object 1062"/>
          <p:cNvSpPr/>
          <p:nvPr/>
        </p:nvSpPr>
        <p:spPr>
          <a:xfrm>
            <a:off x="4849355" y="3431184"/>
            <a:ext cx="965" cy="2298"/>
          </a:xfrm>
          <a:prstGeom prst="rect">
            <a:avLst/>
          </a:prstGeom>
          <a:blipFill>
            <a:blip r:embed="rId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object 1063"/>
          <p:cNvSpPr/>
          <p:nvPr/>
        </p:nvSpPr>
        <p:spPr>
          <a:xfrm>
            <a:off x="4845646" y="3429355"/>
            <a:ext cx="4622" cy="7569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4" name="object 1064"/>
          <p:cNvSpPr/>
          <p:nvPr/>
        </p:nvSpPr>
        <p:spPr>
          <a:xfrm>
            <a:off x="4846624" y="3434308"/>
            <a:ext cx="3594" cy="2260"/>
          </a:xfrm>
          <a:prstGeom prst="rect">
            <a:avLst/>
          </a:prstGeom>
          <a:blipFill>
            <a:blip r:embed="rId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object 1065"/>
          <p:cNvSpPr/>
          <p:nvPr/>
        </p:nvSpPr>
        <p:spPr>
          <a:xfrm>
            <a:off x="4846497" y="3433483"/>
            <a:ext cx="3644" cy="2514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object 1066"/>
          <p:cNvSpPr/>
          <p:nvPr/>
        </p:nvSpPr>
        <p:spPr>
          <a:xfrm>
            <a:off x="4845811" y="3430181"/>
            <a:ext cx="40262" cy="14604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object 1067"/>
          <p:cNvSpPr/>
          <p:nvPr/>
        </p:nvSpPr>
        <p:spPr>
          <a:xfrm>
            <a:off x="4870500" y="3437902"/>
            <a:ext cx="9537" cy="6388"/>
          </a:xfrm>
          <a:prstGeom prst="rect">
            <a:avLst/>
          </a:prstGeom>
          <a:blipFill>
            <a:blip r:embed="rId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object 1068"/>
          <p:cNvSpPr/>
          <p:nvPr/>
        </p:nvSpPr>
        <p:spPr>
          <a:xfrm>
            <a:off x="4604181" y="3320770"/>
            <a:ext cx="187185" cy="84823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object 1069"/>
          <p:cNvSpPr/>
          <p:nvPr/>
        </p:nvSpPr>
        <p:spPr>
          <a:xfrm>
            <a:off x="4731105" y="3365284"/>
            <a:ext cx="5753" cy="6311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object 1070"/>
          <p:cNvSpPr/>
          <p:nvPr/>
        </p:nvSpPr>
        <p:spPr>
          <a:xfrm>
            <a:off x="4731689" y="3365563"/>
            <a:ext cx="4838" cy="4394"/>
          </a:xfrm>
          <a:prstGeom prst="rect">
            <a:avLst/>
          </a:prstGeom>
          <a:blipFill>
            <a:blip r:embed="rId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object 1071"/>
          <p:cNvSpPr/>
          <p:nvPr/>
        </p:nvSpPr>
        <p:spPr>
          <a:xfrm>
            <a:off x="4731829" y="3365639"/>
            <a:ext cx="4686" cy="4267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object 1072"/>
          <p:cNvSpPr/>
          <p:nvPr/>
        </p:nvSpPr>
        <p:spPr>
          <a:xfrm>
            <a:off x="4733797" y="3365703"/>
            <a:ext cx="2311" cy="2133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object 1073"/>
          <p:cNvSpPr/>
          <p:nvPr/>
        </p:nvSpPr>
        <p:spPr>
          <a:xfrm>
            <a:off x="4733887" y="3365309"/>
            <a:ext cx="2197" cy="2387"/>
          </a:xfrm>
          <a:prstGeom prst="rect">
            <a:avLst/>
          </a:prstGeom>
          <a:blipFill>
            <a:blip r:embed="rId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4" name="object 1074"/>
          <p:cNvSpPr/>
          <p:nvPr/>
        </p:nvSpPr>
        <p:spPr>
          <a:xfrm>
            <a:off x="4734077" y="3365170"/>
            <a:ext cx="2336" cy="1193"/>
          </a:xfrm>
          <a:prstGeom prst="rect">
            <a:avLst/>
          </a:prstGeom>
          <a:blipFill>
            <a:blip r:embed="rId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5" name="object 1075"/>
          <p:cNvSpPr/>
          <p:nvPr/>
        </p:nvSpPr>
        <p:spPr>
          <a:xfrm>
            <a:off x="4688065" y="3337382"/>
            <a:ext cx="47650" cy="28473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object 1076"/>
          <p:cNvSpPr/>
          <p:nvPr/>
        </p:nvSpPr>
        <p:spPr>
          <a:xfrm>
            <a:off x="4713935" y="3350158"/>
            <a:ext cx="6476" cy="4914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object 1077"/>
          <p:cNvSpPr/>
          <p:nvPr/>
        </p:nvSpPr>
        <p:spPr>
          <a:xfrm>
            <a:off x="4716716" y="3351530"/>
            <a:ext cx="7620" cy="5486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object 1078"/>
          <p:cNvSpPr/>
          <p:nvPr/>
        </p:nvSpPr>
        <p:spPr>
          <a:xfrm>
            <a:off x="4720539" y="3353422"/>
            <a:ext cx="4140" cy="3759"/>
          </a:xfrm>
          <a:prstGeom prst="rect">
            <a:avLst/>
          </a:prstGeom>
          <a:blipFill>
            <a:blip r:embed="rId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object 1079"/>
          <p:cNvSpPr/>
          <p:nvPr/>
        </p:nvSpPr>
        <p:spPr>
          <a:xfrm>
            <a:off x="4720894" y="3353600"/>
            <a:ext cx="6223" cy="4787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object 1080"/>
          <p:cNvSpPr/>
          <p:nvPr/>
        </p:nvSpPr>
        <p:spPr>
          <a:xfrm>
            <a:off x="4723219" y="3354743"/>
            <a:ext cx="4889" cy="4140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object 1081"/>
          <p:cNvSpPr/>
          <p:nvPr/>
        </p:nvSpPr>
        <p:spPr>
          <a:xfrm>
            <a:off x="4724209" y="3355238"/>
            <a:ext cx="6261" cy="4800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object 1082"/>
          <p:cNvSpPr/>
          <p:nvPr/>
        </p:nvSpPr>
        <p:spPr>
          <a:xfrm>
            <a:off x="4726495" y="3356368"/>
            <a:ext cx="5181" cy="4279"/>
          </a:xfrm>
          <a:prstGeom prst="rect">
            <a:avLst/>
          </a:prstGeom>
          <a:blipFill>
            <a:blip r:embed="rId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object 1083"/>
          <p:cNvSpPr/>
          <p:nvPr/>
        </p:nvSpPr>
        <p:spPr>
          <a:xfrm>
            <a:off x="4727663" y="3356940"/>
            <a:ext cx="4051" cy="3721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object 1084"/>
          <p:cNvSpPr/>
          <p:nvPr/>
        </p:nvSpPr>
        <p:spPr>
          <a:xfrm>
            <a:off x="4727955" y="3357143"/>
            <a:ext cx="4445" cy="3810"/>
          </a:xfrm>
          <a:custGeom>
            <a:avLst/>
            <a:gdLst/>
            <a:ahLst/>
            <a:cxnLst/>
            <a:rect l="l" t="t" r="r" b="b"/>
            <a:pathLst>
              <a:path w="4445" h="3810">
                <a:moveTo>
                  <a:pt x="0" y="0"/>
                </a:moveTo>
                <a:lnTo>
                  <a:pt x="3759" y="3517"/>
                </a:lnTo>
                <a:lnTo>
                  <a:pt x="4165" y="3721"/>
                </a:lnTo>
                <a:lnTo>
                  <a:pt x="0" y="0"/>
                </a:lnTo>
                <a:close/>
              </a:path>
            </a:pathLst>
          </a:custGeom>
          <a:solidFill>
            <a:srgbClr val="CBA5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object 1085"/>
          <p:cNvSpPr/>
          <p:nvPr/>
        </p:nvSpPr>
        <p:spPr>
          <a:xfrm>
            <a:off x="4654194" y="3356572"/>
            <a:ext cx="134353" cy="75730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object 1086"/>
          <p:cNvSpPr/>
          <p:nvPr/>
        </p:nvSpPr>
        <p:spPr>
          <a:xfrm>
            <a:off x="4778412" y="3399752"/>
            <a:ext cx="6426" cy="4089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object 1087"/>
          <p:cNvSpPr/>
          <p:nvPr/>
        </p:nvSpPr>
        <p:spPr>
          <a:xfrm>
            <a:off x="4779645" y="3400361"/>
            <a:ext cx="5715" cy="3810"/>
          </a:xfrm>
          <a:custGeom>
            <a:avLst/>
            <a:gdLst/>
            <a:ahLst/>
            <a:cxnLst/>
            <a:rect l="l" t="t" r="r" b="b"/>
            <a:pathLst>
              <a:path w="5714" h="3810">
                <a:moveTo>
                  <a:pt x="0" y="0"/>
                </a:moveTo>
                <a:lnTo>
                  <a:pt x="1714" y="1117"/>
                </a:lnTo>
                <a:lnTo>
                  <a:pt x="5156" y="3276"/>
                </a:lnTo>
                <a:lnTo>
                  <a:pt x="4991" y="2476"/>
                </a:lnTo>
                <a:lnTo>
                  <a:pt x="0" y="0"/>
                </a:lnTo>
                <a:close/>
              </a:path>
            </a:pathLst>
          </a:custGeom>
          <a:solidFill>
            <a:srgbClr val="D0AA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8" name="object 1088"/>
          <p:cNvSpPr/>
          <p:nvPr/>
        </p:nvSpPr>
        <p:spPr>
          <a:xfrm>
            <a:off x="4702416" y="3399015"/>
            <a:ext cx="132168" cy="71678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9" name="object 1089"/>
          <p:cNvSpPr/>
          <p:nvPr/>
        </p:nvSpPr>
        <p:spPr>
          <a:xfrm>
            <a:off x="4823967" y="3453079"/>
            <a:ext cx="12801" cy="15036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object 1090"/>
          <p:cNvSpPr/>
          <p:nvPr/>
        </p:nvSpPr>
        <p:spPr>
          <a:xfrm>
            <a:off x="4752416" y="3440595"/>
            <a:ext cx="81203" cy="105669"/>
          </a:xfrm>
          <a:prstGeom prst="rect">
            <a:avLst/>
          </a:prstGeom>
          <a:blipFill>
            <a:blip r:embed="rId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object 1091"/>
          <p:cNvSpPr/>
          <p:nvPr/>
        </p:nvSpPr>
        <p:spPr>
          <a:xfrm>
            <a:off x="4801679" y="3494468"/>
            <a:ext cx="1168" cy="2082"/>
          </a:xfrm>
          <a:prstGeom prst="rect">
            <a:avLst/>
          </a:prstGeom>
          <a:blipFill>
            <a:blip r:embed="rId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object 1092"/>
          <p:cNvSpPr/>
          <p:nvPr/>
        </p:nvSpPr>
        <p:spPr>
          <a:xfrm>
            <a:off x="4754384" y="3466338"/>
            <a:ext cx="48463" cy="30213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object 1093"/>
          <p:cNvSpPr/>
          <p:nvPr/>
        </p:nvSpPr>
        <p:spPr>
          <a:xfrm>
            <a:off x="4754384" y="3466338"/>
            <a:ext cx="47866" cy="29946"/>
          </a:xfrm>
          <a:prstGeom prst="rect">
            <a:avLst/>
          </a:prstGeom>
          <a:blipFill>
            <a:blip r:embed="rId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object 1094"/>
          <p:cNvSpPr/>
          <p:nvPr/>
        </p:nvSpPr>
        <p:spPr>
          <a:xfrm>
            <a:off x="4799863" y="3493566"/>
            <a:ext cx="5435" cy="7416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object 1095"/>
          <p:cNvSpPr/>
          <p:nvPr/>
        </p:nvSpPr>
        <p:spPr>
          <a:xfrm>
            <a:off x="4802378" y="3496348"/>
            <a:ext cx="1625" cy="3886"/>
          </a:xfrm>
          <a:prstGeom prst="rect">
            <a:avLst/>
          </a:prstGeom>
          <a:blipFill>
            <a:blip r:embed="rId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object 1096"/>
          <p:cNvSpPr/>
          <p:nvPr/>
        </p:nvSpPr>
        <p:spPr>
          <a:xfrm>
            <a:off x="4802619" y="3497631"/>
            <a:ext cx="1485" cy="2946"/>
          </a:xfrm>
          <a:prstGeom prst="rect">
            <a:avLst/>
          </a:prstGeom>
          <a:blipFill>
            <a:blip r:embed="rId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object 1097"/>
          <p:cNvSpPr/>
          <p:nvPr/>
        </p:nvSpPr>
        <p:spPr>
          <a:xfrm>
            <a:off x="4802047" y="3496208"/>
            <a:ext cx="571" cy="1422"/>
          </a:xfrm>
          <a:prstGeom prst="rect">
            <a:avLst/>
          </a:prstGeom>
          <a:blipFill>
            <a:blip r:embed="rId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object 1098"/>
          <p:cNvSpPr/>
          <p:nvPr/>
        </p:nvSpPr>
        <p:spPr>
          <a:xfrm>
            <a:off x="4801628" y="3496043"/>
            <a:ext cx="1689" cy="4152"/>
          </a:xfrm>
          <a:prstGeom prst="rect">
            <a:avLst/>
          </a:prstGeom>
          <a:blipFill>
            <a:blip r:embed="rId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object 1099"/>
          <p:cNvSpPr/>
          <p:nvPr/>
        </p:nvSpPr>
        <p:spPr>
          <a:xfrm>
            <a:off x="4754435" y="3466553"/>
            <a:ext cx="48920" cy="31991"/>
          </a:xfrm>
          <a:prstGeom prst="rect">
            <a:avLst/>
          </a:prstGeom>
          <a:blipFill>
            <a:blip r:embed="rId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object 1100"/>
          <p:cNvSpPr/>
          <p:nvPr/>
        </p:nvSpPr>
        <p:spPr>
          <a:xfrm>
            <a:off x="4754727" y="3468039"/>
            <a:ext cx="5143" cy="3213"/>
          </a:xfrm>
          <a:prstGeom prst="rect">
            <a:avLst/>
          </a:prstGeom>
          <a:blipFill>
            <a:blip r:embed="rId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object 1101"/>
          <p:cNvSpPr/>
          <p:nvPr/>
        </p:nvSpPr>
        <p:spPr>
          <a:xfrm>
            <a:off x="4754791" y="3468332"/>
            <a:ext cx="47929" cy="30213"/>
          </a:xfrm>
          <a:prstGeom prst="rect">
            <a:avLst/>
          </a:prstGeom>
          <a:blipFill>
            <a:blip r:embed="rId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object 1102"/>
          <p:cNvSpPr/>
          <p:nvPr/>
        </p:nvSpPr>
        <p:spPr>
          <a:xfrm>
            <a:off x="4800053" y="3494075"/>
            <a:ext cx="1574" cy="1968"/>
          </a:xfrm>
          <a:prstGeom prst="rect">
            <a:avLst/>
          </a:prstGeom>
          <a:blipFill>
            <a:blip r:embed="rId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object 1103"/>
          <p:cNvSpPr/>
          <p:nvPr/>
        </p:nvSpPr>
        <p:spPr>
          <a:xfrm>
            <a:off x="4800587" y="3495611"/>
            <a:ext cx="2692" cy="4572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object 1104"/>
          <p:cNvSpPr/>
          <p:nvPr/>
        </p:nvSpPr>
        <p:spPr>
          <a:xfrm>
            <a:off x="4755095" y="3469894"/>
            <a:ext cx="48056" cy="30225"/>
          </a:xfrm>
          <a:prstGeom prst="rect">
            <a:avLst/>
          </a:prstGeom>
          <a:blipFill>
            <a:blip r:embed="rId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object 1105"/>
          <p:cNvSpPr/>
          <p:nvPr/>
        </p:nvSpPr>
        <p:spPr>
          <a:xfrm>
            <a:off x="4799355" y="3495383"/>
            <a:ext cx="2260" cy="1346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object 1106"/>
          <p:cNvSpPr/>
          <p:nvPr/>
        </p:nvSpPr>
        <p:spPr>
          <a:xfrm>
            <a:off x="4814303" y="3482416"/>
            <a:ext cx="69646" cy="32359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7" name="object 1107"/>
          <p:cNvSpPr/>
          <p:nvPr/>
        </p:nvSpPr>
        <p:spPr>
          <a:xfrm>
            <a:off x="4755489" y="3467328"/>
            <a:ext cx="130641" cy="41643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8" name="object 1108"/>
          <p:cNvSpPr/>
          <p:nvPr/>
        </p:nvSpPr>
        <p:spPr>
          <a:xfrm>
            <a:off x="4817668" y="3462947"/>
            <a:ext cx="66090" cy="53733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9" name="object 1109"/>
          <p:cNvSpPr/>
          <p:nvPr/>
        </p:nvSpPr>
        <p:spPr>
          <a:xfrm>
            <a:off x="4840274" y="3483038"/>
            <a:ext cx="20269" cy="12687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0" name="object 1110"/>
          <p:cNvSpPr/>
          <p:nvPr/>
        </p:nvSpPr>
        <p:spPr>
          <a:xfrm>
            <a:off x="4547502" y="3132628"/>
            <a:ext cx="50113" cy="42499"/>
          </a:xfrm>
          <a:prstGeom prst="rect">
            <a:avLst/>
          </a:prstGeom>
          <a:blipFill>
            <a:blip r:embed="rId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1" name="object 1111"/>
          <p:cNvSpPr/>
          <p:nvPr/>
        </p:nvSpPr>
        <p:spPr>
          <a:xfrm>
            <a:off x="4596726" y="3174454"/>
            <a:ext cx="2298" cy="1092"/>
          </a:xfrm>
          <a:prstGeom prst="rect">
            <a:avLst/>
          </a:prstGeom>
          <a:blipFill>
            <a:blip r:embed="rId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2" name="object 1112"/>
          <p:cNvSpPr/>
          <p:nvPr/>
        </p:nvSpPr>
        <p:spPr>
          <a:xfrm>
            <a:off x="4597558" y="3174873"/>
            <a:ext cx="2387" cy="1130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3" name="object 1113"/>
          <p:cNvSpPr/>
          <p:nvPr/>
        </p:nvSpPr>
        <p:spPr>
          <a:xfrm>
            <a:off x="4598549" y="3175330"/>
            <a:ext cx="2032" cy="1003"/>
          </a:xfrm>
          <a:prstGeom prst="rect">
            <a:avLst/>
          </a:prstGeom>
          <a:blipFill>
            <a:blip r:embed="rId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4" name="object 1114"/>
          <p:cNvSpPr/>
          <p:nvPr/>
        </p:nvSpPr>
        <p:spPr>
          <a:xfrm>
            <a:off x="4599235" y="3175660"/>
            <a:ext cx="1993" cy="1003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5" name="object 1115"/>
          <p:cNvSpPr/>
          <p:nvPr/>
        </p:nvSpPr>
        <p:spPr>
          <a:xfrm>
            <a:off x="4600003" y="3175990"/>
            <a:ext cx="1295" cy="762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6" name="object 1116"/>
          <p:cNvSpPr/>
          <p:nvPr/>
        </p:nvSpPr>
        <p:spPr>
          <a:xfrm>
            <a:off x="4600009" y="3176079"/>
            <a:ext cx="2336" cy="1104"/>
          </a:xfrm>
          <a:prstGeom prst="rect">
            <a:avLst/>
          </a:prstGeom>
          <a:blipFill>
            <a:blip r:embed="rId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7" name="object 1117"/>
          <p:cNvSpPr/>
          <p:nvPr/>
        </p:nvSpPr>
        <p:spPr>
          <a:xfrm>
            <a:off x="4601032" y="3176511"/>
            <a:ext cx="1498" cy="838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8" name="object 1118"/>
          <p:cNvSpPr/>
          <p:nvPr/>
        </p:nvSpPr>
        <p:spPr>
          <a:xfrm>
            <a:off x="4601413" y="3176663"/>
            <a:ext cx="1104" cy="711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9" name="object 1119"/>
          <p:cNvSpPr/>
          <p:nvPr/>
        </p:nvSpPr>
        <p:spPr>
          <a:xfrm>
            <a:off x="4601470" y="3176702"/>
            <a:ext cx="7321" cy="3682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0" name="object 1120"/>
          <p:cNvSpPr/>
          <p:nvPr/>
        </p:nvSpPr>
        <p:spPr>
          <a:xfrm>
            <a:off x="4562297" y="3134048"/>
            <a:ext cx="45110" cy="45917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1" name="object 1121"/>
          <p:cNvSpPr/>
          <p:nvPr/>
        </p:nvSpPr>
        <p:spPr>
          <a:xfrm>
            <a:off x="4558931" y="3143186"/>
            <a:ext cx="32918" cy="20485"/>
          </a:xfrm>
          <a:prstGeom prst="rect">
            <a:avLst/>
          </a:prstGeom>
          <a:blipFill>
            <a:blip r:embed="rId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2" name="object 1122"/>
          <p:cNvSpPr/>
          <p:nvPr/>
        </p:nvSpPr>
        <p:spPr>
          <a:xfrm>
            <a:off x="4587506" y="3153930"/>
            <a:ext cx="5143" cy="10071"/>
          </a:xfrm>
          <a:prstGeom prst="rect">
            <a:avLst/>
          </a:prstGeom>
          <a:blipFill>
            <a:blip r:embed="rId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3" name="object 1123"/>
          <p:cNvSpPr/>
          <p:nvPr/>
        </p:nvSpPr>
        <p:spPr>
          <a:xfrm>
            <a:off x="4587430" y="3152673"/>
            <a:ext cx="558" cy="1257"/>
          </a:xfrm>
          <a:prstGeom prst="rect">
            <a:avLst/>
          </a:prstGeom>
          <a:blipFill>
            <a:blip r:embed="rId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4" name="object 1124"/>
          <p:cNvSpPr/>
          <p:nvPr/>
        </p:nvSpPr>
        <p:spPr>
          <a:xfrm>
            <a:off x="4587633" y="3152660"/>
            <a:ext cx="5880" cy="11671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5" name="object 1125"/>
          <p:cNvSpPr/>
          <p:nvPr/>
        </p:nvSpPr>
        <p:spPr>
          <a:xfrm>
            <a:off x="4588192" y="3152648"/>
            <a:ext cx="34239" cy="52527"/>
          </a:xfrm>
          <a:prstGeom prst="rect">
            <a:avLst/>
          </a:prstGeom>
          <a:blipFill>
            <a:blip r:embed="rId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6" name="object 1126"/>
          <p:cNvSpPr/>
          <p:nvPr/>
        </p:nvSpPr>
        <p:spPr>
          <a:xfrm>
            <a:off x="4611814" y="3200069"/>
            <a:ext cx="9245" cy="4406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7" name="object 1127"/>
          <p:cNvSpPr/>
          <p:nvPr/>
        </p:nvSpPr>
        <p:spPr>
          <a:xfrm>
            <a:off x="4611471" y="3198368"/>
            <a:ext cx="1384" cy="3009"/>
          </a:xfrm>
          <a:prstGeom prst="rect">
            <a:avLst/>
          </a:prstGeom>
          <a:blipFill>
            <a:blip r:embed="rId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8" name="object 1128"/>
          <p:cNvSpPr/>
          <p:nvPr/>
        </p:nvSpPr>
        <p:spPr>
          <a:xfrm>
            <a:off x="4611179" y="3196907"/>
            <a:ext cx="1600" cy="3924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9" name="object 1129"/>
          <p:cNvSpPr/>
          <p:nvPr/>
        </p:nvSpPr>
        <p:spPr>
          <a:xfrm>
            <a:off x="4611090" y="3196425"/>
            <a:ext cx="1397" cy="2971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0" name="object 1130"/>
          <p:cNvSpPr/>
          <p:nvPr/>
        </p:nvSpPr>
        <p:spPr>
          <a:xfrm>
            <a:off x="4610684" y="3194405"/>
            <a:ext cx="1701" cy="4495"/>
          </a:xfrm>
          <a:prstGeom prst="rect">
            <a:avLst/>
          </a:prstGeom>
          <a:blipFill>
            <a:blip r:embed="rId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1" name="object 1131"/>
          <p:cNvSpPr/>
          <p:nvPr/>
        </p:nvSpPr>
        <p:spPr>
          <a:xfrm>
            <a:off x="4610569" y="3193859"/>
            <a:ext cx="1422" cy="3035"/>
          </a:xfrm>
          <a:prstGeom prst="rect">
            <a:avLst/>
          </a:prstGeom>
          <a:blipFill>
            <a:blip r:embed="rId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2" name="object 1132"/>
          <p:cNvSpPr/>
          <p:nvPr/>
        </p:nvSpPr>
        <p:spPr>
          <a:xfrm>
            <a:off x="4610506" y="3193504"/>
            <a:ext cx="1371" cy="2857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3" name="object 1133"/>
          <p:cNvSpPr/>
          <p:nvPr/>
        </p:nvSpPr>
        <p:spPr>
          <a:xfrm>
            <a:off x="4610480" y="3193377"/>
            <a:ext cx="1333" cy="2628"/>
          </a:xfrm>
          <a:prstGeom prst="rect">
            <a:avLst/>
          </a:prstGeom>
          <a:blipFill>
            <a:blip r:embed="rId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4" name="object 1134"/>
          <p:cNvSpPr/>
          <p:nvPr/>
        </p:nvSpPr>
        <p:spPr>
          <a:xfrm>
            <a:off x="4610455" y="3193275"/>
            <a:ext cx="1320" cy="2540"/>
          </a:xfrm>
          <a:prstGeom prst="rect">
            <a:avLst/>
          </a:prstGeom>
          <a:blipFill>
            <a:blip r:embed="rId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5" name="object 1135"/>
          <p:cNvSpPr/>
          <p:nvPr/>
        </p:nvSpPr>
        <p:spPr>
          <a:xfrm>
            <a:off x="4536770" y="3185630"/>
            <a:ext cx="74993" cy="48437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6" name="object 1136"/>
          <p:cNvSpPr/>
          <p:nvPr/>
        </p:nvSpPr>
        <p:spPr>
          <a:xfrm>
            <a:off x="4536389" y="3194901"/>
            <a:ext cx="53149" cy="39306"/>
          </a:xfrm>
          <a:prstGeom prst="rect">
            <a:avLst/>
          </a:prstGeom>
          <a:blipFill>
            <a:blip r:embed="rId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7" name="object 1137"/>
          <p:cNvSpPr/>
          <p:nvPr/>
        </p:nvSpPr>
        <p:spPr>
          <a:xfrm>
            <a:off x="4536624" y="3191815"/>
            <a:ext cx="52635" cy="44132"/>
          </a:xfrm>
          <a:prstGeom prst="rect">
            <a:avLst/>
          </a:prstGeom>
          <a:blipFill>
            <a:blip r:embed="rId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8" name="object 1138"/>
          <p:cNvSpPr/>
          <p:nvPr/>
        </p:nvSpPr>
        <p:spPr>
          <a:xfrm>
            <a:off x="4537392" y="3195231"/>
            <a:ext cx="3835" cy="1651"/>
          </a:xfrm>
          <a:prstGeom prst="rect">
            <a:avLst/>
          </a:prstGeom>
          <a:blipFill>
            <a:blip r:embed="rId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9" name="object 1139"/>
          <p:cNvSpPr/>
          <p:nvPr/>
        </p:nvSpPr>
        <p:spPr>
          <a:xfrm>
            <a:off x="4539189" y="3194875"/>
            <a:ext cx="2565" cy="1231"/>
          </a:xfrm>
          <a:prstGeom prst="rect">
            <a:avLst/>
          </a:prstGeom>
          <a:blipFill>
            <a:blip r:embed="rId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0" name="object 1140"/>
          <p:cNvSpPr/>
          <p:nvPr/>
        </p:nvSpPr>
        <p:spPr>
          <a:xfrm>
            <a:off x="4539913" y="3191573"/>
            <a:ext cx="17951" cy="4178"/>
          </a:xfrm>
          <a:prstGeom prst="rect">
            <a:avLst/>
          </a:prstGeom>
          <a:blipFill>
            <a:blip r:embed="rId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1" name="object 1141"/>
          <p:cNvSpPr/>
          <p:nvPr/>
        </p:nvSpPr>
        <p:spPr>
          <a:xfrm>
            <a:off x="4540593" y="3193923"/>
            <a:ext cx="3187" cy="1447"/>
          </a:xfrm>
          <a:prstGeom prst="rect">
            <a:avLst/>
          </a:prstGeom>
          <a:blipFill>
            <a:blip r:embed="rId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2" name="object 1142"/>
          <p:cNvSpPr/>
          <p:nvPr/>
        </p:nvSpPr>
        <p:spPr>
          <a:xfrm>
            <a:off x="4541799" y="3193478"/>
            <a:ext cx="2819" cy="1320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3" name="object 1143"/>
          <p:cNvSpPr/>
          <p:nvPr/>
        </p:nvSpPr>
        <p:spPr>
          <a:xfrm>
            <a:off x="4542840" y="3193300"/>
            <a:ext cx="2019" cy="1066"/>
          </a:xfrm>
          <a:prstGeom prst="rect">
            <a:avLst/>
          </a:prstGeom>
          <a:blipFill>
            <a:blip r:embed="rId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4" name="object 1144"/>
          <p:cNvSpPr/>
          <p:nvPr/>
        </p:nvSpPr>
        <p:spPr>
          <a:xfrm>
            <a:off x="4543266" y="3193224"/>
            <a:ext cx="1701" cy="952"/>
          </a:xfrm>
          <a:prstGeom prst="rect">
            <a:avLst/>
          </a:prstGeom>
          <a:blipFill>
            <a:blip r:embed="rId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5" name="object 1145"/>
          <p:cNvSpPr/>
          <p:nvPr/>
        </p:nvSpPr>
        <p:spPr>
          <a:xfrm>
            <a:off x="4543387" y="3191319"/>
            <a:ext cx="13982" cy="2781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6" name="object 1146"/>
          <p:cNvSpPr/>
          <p:nvPr/>
        </p:nvSpPr>
        <p:spPr>
          <a:xfrm>
            <a:off x="4552429" y="3189909"/>
            <a:ext cx="4445" cy="3848"/>
          </a:xfrm>
          <a:prstGeom prst="rect">
            <a:avLst/>
          </a:prstGeom>
          <a:blipFill>
            <a:blip r:embed="rId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7" name="object 1147"/>
          <p:cNvSpPr/>
          <p:nvPr/>
        </p:nvSpPr>
        <p:spPr>
          <a:xfrm>
            <a:off x="4536224" y="3189478"/>
            <a:ext cx="17805" cy="34886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8" name="object 1148"/>
          <p:cNvSpPr/>
          <p:nvPr/>
        </p:nvSpPr>
        <p:spPr>
          <a:xfrm>
            <a:off x="4552581" y="3222701"/>
            <a:ext cx="4013" cy="3111"/>
          </a:xfrm>
          <a:prstGeom prst="rect">
            <a:avLst/>
          </a:prstGeom>
          <a:blipFill>
            <a:blip r:embed="rId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9" name="object 1149"/>
          <p:cNvSpPr/>
          <p:nvPr/>
        </p:nvSpPr>
        <p:spPr>
          <a:xfrm>
            <a:off x="4554188" y="3224136"/>
            <a:ext cx="5702" cy="2654"/>
          </a:xfrm>
          <a:prstGeom prst="rect">
            <a:avLst/>
          </a:prstGeom>
          <a:blipFill>
            <a:blip r:embed="rId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0" name="object 1150"/>
          <p:cNvSpPr/>
          <p:nvPr/>
        </p:nvSpPr>
        <p:spPr>
          <a:xfrm>
            <a:off x="4557483" y="3225114"/>
            <a:ext cx="3886" cy="3060"/>
          </a:xfrm>
          <a:prstGeom prst="rect">
            <a:avLst/>
          </a:prstGeom>
          <a:blipFill>
            <a:blip r:embed="rId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1" name="object 1151"/>
          <p:cNvSpPr/>
          <p:nvPr/>
        </p:nvSpPr>
        <p:spPr>
          <a:xfrm>
            <a:off x="4559077" y="3226498"/>
            <a:ext cx="5016" cy="2425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2" name="object 1152"/>
          <p:cNvSpPr/>
          <p:nvPr/>
        </p:nvSpPr>
        <p:spPr>
          <a:xfrm>
            <a:off x="4560646" y="3227247"/>
            <a:ext cx="4673" cy="2311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3" name="object 1153"/>
          <p:cNvSpPr/>
          <p:nvPr/>
        </p:nvSpPr>
        <p:spPr>
          <a:xfrm>
            <a:off x="4561668" y="3227883"/>
            <a:ext cx="6184" cy="2806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4" name="object 1154"/>
          <p:cNvSpPr/>
          <p:nvPr/>
        </p:nvSpPr>
        <p:spPr>
          <a:xfrm>
            <a:off x="4564113" y="3229013"/>
            <a:ext cx="5232" cy="2489"/>
          </a:xfrm>
          <a:prstGeom prst="rect">
            <a:avLst/>
          </a:prstGeom>
          <a:blipFill>
            <a:blip r:embed="rId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5" name="object 1155"/>
          <p:cNvSpPr/>
          <p:nvPr/>
        </p:nvSpPr>
        <p:spPr>
          <a:xfrm>
            <a:off x="4565974" y="3229813"/>
            <a:ext cx="3873" cy="2044"/>
          </a:xfrm>
          <a:prstGeom prst="rect">
            <a:avLst/>
          </a:prstGeom>
          <a:blipFill>
            <a:blip r:embed="rId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6" name="object 1156"/>
          <p:cNvSpPr/>
          <p:nvPr/>
        </p:nvSpPr>
        <p:spPr>
          <a:xfrm>
            <a:off x="4566830" y="3230181"/>
            <a:ext cx="3162" cy="1803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7" name="object 1157"/>
          <p:cNvSpPr/>
          <p:nvPr/>
        </p:nvSpPr>
        <p:spPr>
          <a:xfrm>
            <a:off x="4566939" y="3210852"/>
            <a:ext cx="14725" cy="27355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8" name="object 1158"/>
          <p:cNvSpPr/>
          <p:nvPr/>
        </p:nvSpPr>
        <p:spPr>
          <a:xfrm>
            <a:off x="4572711" y="3210179"/>
            <a:ext cx="3441" cy="5130"/>
          </a:xfrm>
          <a:prstGeom prst="rect">
            <a:avLst/>
          </a:prstGeom>
          <a:blipFill>
            <a:blip r:embed="rId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9" name="object 1159"/>
          <p:cNvSpPr/>
          <p:nvPr/>
        </p:nvSpPr>
        <p:spPr>
          <a:xfrm>
            <a:off x="4572520" y="3210026"/>
            <a:ext cx="3644" cy="5422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0" name="object 1160"/>
          <p:cNvSpPr/>
          <p:nvPr/>
        </p:nvSpPr>
        <p:spPr>
          <a:xfrm>
            <a:off x="4571834" y="3209518"/>
            <a:ext cx="4330" cy="6451"/>
          </a:xfrm>
          <a:prstGeom prst="rect">
            <a:avLst/>
          </a:prstGeom>
          <a:blipFill>
            <a:blip r:embed="rId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1" name="object 1161"/>
          <p:cNvSpPr/>
          <p:nvPr/>
        </p:nvSpPr>
        <p:spPr>
          <a:xfrm>
            <a:off x="4570183" y="3208464"/>
            <a:ext cx="5956" cy="8470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2" name="object 1162"/>
          <p:cNvSpPr/>
          <p:nvPr/>
        </p:nvSpPr>
        <p:spPr>
          <a:xfrm>
            <a:off x="4556848" y="3204464"/>
            <a:ext cx="83781" cy="43497"/>
          </a:xfrm>
          <a:prstGeom prst="rect">
            <a:avLst/>
          </a:prstGeom>
          <a:blipFill>
            <a:blip r:embed="rId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3" name="object 1163"/>
          <p:cNvSpPr/>
          <p:nvPr/>
        </p:nvSpPr>
        <p:spPr>
          <a:xfrm>
            <a:off x="4638808" y="3246437"/>
            <a:ext cx="3238" cy="1790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4" name="object 1164"/>
          <p:cNvSpPr/>
          <p:nvPr/>
        </p:nvSpPr>
        <p:spPr>
          <a:xfrm>
            <a:off x="4616234" y="3204451"/>
            <a:ext cx="26581" cy="44132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5" name="object 1165"/>
          <p:cNvSpPr/>
          <p:nvPr/>
        </p:nvSpPr>
        <p:spPr>
          <a:xfrm>
            <a:off x="4616272" y="3204413"/>
            <a:ext cx="2400" cy="4356"/>
          </a:xfrm>
          <a:prstGeom prst="rect">
            <a:avLst/>
          </a:prstGeom>
          <a:blipFill>
            <a:blip r:embed="rId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6" name="object 1166"/>
          <p:cNvSpPr/>
          <p:nvPr/>
        </p:nvSpPr>
        <p:spPr>
          <a:xfrm>
            <a:off x="4616348" y="3203410"/>
            <a:ext cx="30492" cy="47637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7" name="object 1167"/>
          <p:cNvSpPr/>
          <p:nvPr/>
        </p:nvSpPr>
        <p:spPr>
          <a:xfrm>
            <a:off x="4623028" y="3221837"/>
            <a:ext cx="9398" cy="12268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8" name="object 1168"/>
          <p:cNvSpPr/>
          <p:nvPr/>
        </p:nvSpPr>
        <p:spPr>
          <a:xfrm>
            <a:off x="4625657" y="3221837"/>
            <a:ext cx="6896" cy="12293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9" name="object 1169"/>
          <p:cNvSpPr/>
          <p:nvPr/>
        </p:nvSpPr>
        <p:spPr>
          <a:xfrm>
            <a:off x="4589538" y="3221837"/>
            <a:ext cx="59829" cy="59944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0" name="object 1170"/>
          <p:cNvSpPr/>
          <p:nvPr/>
        </p:nvSpPr>
        <p:spPr>
          <a:xfrm>
            <a:off x="4589310" y="3234067"/>
            <a:ext cx="2857" cy="3733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1" name="object 1171"/>
          <p:cNvSpPr/>
          <p:nvPr/>
        </p:nvSpPr>
        <p:spPr>
          <a:xfrm>
            <a:off x="4589259" y="3234182"/>
            <a:ext cx="2679" cy="3644"/>
          </a:xfrm>
          <a:prstGeom prst="rect">
            <a:avLst/>
          </a:prstGeom>
          <a:blipFill>
            <a:blip r:embed="rId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2" name="object 1172"/>
          <p:cNvSpPr/>
          <p:nvPr/>
        </p:nvSpPr>
        <p:spPr>
          <a:xfrm>
            <a:off x="4588852" y="3234207"/>
            <a:ext cx="3035" cy="3835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3" name="object 1173"/>
          <p:cNvSpPr/>
          <p:nvPr/>
        </p:nvSpPr>
        <p:spPr>
          <a:xfrm>
            <a:off x="4588078" y="3234410"/>
            <a:ext cx="3378" cy="4013"/>
          </a:xfrm>
          <a:prstGeom prst="rect">
            <a:avLst/>
          </a:prstGeom>
          <a:blipFill>
            <a:blip r:embed="rId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4" name="object 1174"/>
          <p:cNvSpPr/>
          <p:nvPr/>
        </p:nvSpPr>
        <p:spPr>
          <a:xfrm>
            <a:off x="4587875" y="3234791"/>
            <a:ext cx="2794" cy="3721"/>
          </a:xfrm>
          <a:prstGeom prst="rect">
            <a:avLst/>
          </a:prstGeom>
          <a:blipFill>
            <a:blip r:embed="rId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5" name="object 1175"/>
          <p:cNvSpPr/>
          <p:nvPr/>
        </p:nvSpPr>
        <p:spPr>
          <a:xfrm>
            <a:off x="4585703" y="3234893"/>
            <a:ext cx="16541" cy="31064"/>
          </a:xfrm>
          <a:prstGeom prst="rect">
            <a:avLst/>
          </a:prstGeom>
          <a:blipFill>
            <a:blip r:embed="rId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6" name="object 1176"/>
          <p:cNvSpPr/>
          <p:nvPr/>
        </p:nvSpPr>
        <p:spPr>
          <a:xfrm>
            <a:off x="4600930" y="3260890"/>
            <a:ext cx="1257" cy="4864"/>
          </a:xfrm>
          <a:prstGeom prst="rect">
            <a:avLst/>
          </a:prstGeom>
          <a:blipFill>
            <a:blip r:embed="rId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7" name="object 1177"/>
          <p:cNvSpPr/>
          <p:nvPr/>
        </p:nvSpPr>
        <p:spPr>
          <a:xfrm>
            <a:off x="4600244" y="3260483"/>
            <a:ext cx="1358" cy="4991"/>
          </a:xfrm>
          <a:prstGeom prst="rect">
            <a:avLst/>
          </a:prstGeom>
          <a:blipFill>
            <a:blip r:embed="rId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8" name="object 1178"/>
          <p:cNvSpPr/>
          <p:nvPr/>
        </p:nvSpPr>
        <p:spPr>
          <a:xfrm>
            <a:off x="4599139" y="3260001"/>
            <a:ext cx="1638" cy="5130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9" name="object 1179"/>
          <p:cNvSpPr/>
          <p:nvPr/>
        </p:nvSpPr>
        <p:spPr>
          <a:xfrm>
            <a:off x="4599647" y="3259912"/>
            <a:ext cx="165" cy="838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0" name="object 1180"/>
          <p:cNvSpPr/>
          <p:nvPr/>
        </p:nvSpPr>
        <p:spPr>
          <a:xfrm>
            <a:off x="4585754" y="3236176"/>
            <a:ext cx="13893" cy="28409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1" name="object 1181"/>
          <p:cNvSpPr/>
          <p:nvPr/>
        </p:nvSpPr>
        <p:spPr>
          <a:xfrm>
            <a:off x="4585995" y="3256610"/>
            <a:ext cx="1676" cy="2311"/>
          </a:xfrm>
          <a:prstGeom prst="rect">
            <a:avLst/>
          </a:prstGeom>
          <a:blipFill>
            <a:blip r:embed="rId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2" name="object 1182"/>
          <p:cNvSpPr/>
          <p:nvPr/>
        </p:nvSpPr>
        <p:spPr>
          <a:xfrm>
            <a:off x="4585906" y="3236912"/>
            <a:ext cx="62115" cy="29375"/>
          </a:xfrm>
          <a:prstGeom prst="rect">
            <a:avLst/>
          </a:prstGeom>
          <a:blipFill>
            <a:blip r:embed="rId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3" name="object 1183"/>
          <p:cNvSpPr/>
          <p:nvPr/>
        </p:nvSpPr>
        <p:spPr>
          <a:xfrm>
            <a:off x="4639843" y="3247580"/>
            <a:ext cx="6553" cy="10604"/>
          </a:xfrm>
          <a:prstGeom prst="rect">
            <a:avLst/>
          </a:prstGeom>
          <a:blipFill>
            <a:blip r:embed="rId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4" name="object 1184"/>
          <p:cNvSpPr/>
          <p:nvPr/>
        </p:nvSpPr>
        <p:spPr>
          <a:xfrm>
            <a:off x="4640414" y="3247860"/>
            <a:ext cx="5778" cy="9296"/>
          </a:xfrm>
          <a:prstGeom prst="rect">
            <a:avLst/>
          </a:prstGeom>
          <a:blipFill>
            <a:blip r:embed="rId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5" name="object 1185"/>
          <p:cNvSpPr/>
          <p:nvPr/>
        </p:nvSpPr>
        <p:spPr>
          <a:xfrm>
            <a:off x="4640630" y="3247961"/>
            <a:ext cx="5473" cy="8801"/>
          </a:xfrm>
          <a:prstGeom prst="rect">
            <a:avLst/>
          </a:prstGeom>
          <a:blipFill>
            <a:blip r:embed="rId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6" name="object 1186"/>
          <p:cNvSpPr/>
          <p:nvPr/>
        </p:nvSpPr>
        <p:spPr>
          <a:xfrm>
            <a:off x="4641151" y="3248228"/>
            <a:ext cx="6438" cy="8191"/>
          </a:xfrm>
          <a:prstGeom prst="rect">
            <a:avLst/>
          </a:prstGeom>
          <a:blipFill>
            <a:blip r:embed="rId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7" name="object 1187"/>
          <p:cNvSpPr/>
          <p:nvPr/>
        </p:nvSpPr>
        <p:spPr>
          <a:xfrm>
            <a:off x="4606861" y="3248507"/>
            <a:ext cx="44157" cy="22339"/>
          </a:xfrm>
          <a:prstGeom prst="rect">
            <a:avLst/>
          </a:prstGeom>
          <a:blipFill>
            <a:blip r:embed="rId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8" name="object 1188"/>
          <p:cNvSpPr/>
          <p:nvPr/>
        </p:nvSpPr>
        <p:spPr>
          <a:xfrm>
            <a:off x="4647641" y="3264408"/>
            <a:ext cx="4660" cy="7073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9" name="object 1189"/>
          <p:cNvSpPr/>
          <p:nvPr/>
        </p:nvSpPr>
        <p:spPr>
          <a:xfrm>
            <a:off x="4646193" y="3257156"/>
            <a:ext cx="10947" cy="16713"/>
          </a:xfrm>
          <a:prstGeom prst="rect">
            <a:avLst/>
          </a:prstGeom>
          <a:blipFill>
            <a:blip r:embed="rId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0" name="object 1190"/>
          <p:cNvSpPr/>
          <p:nvPr/>
        </p:nvSpPr>
        <p:spPr>
          <a:xfrm>
            <a:off x="4646104" y="3256762"/>
            <a:ext cx="12084" cy="17208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1" name="object 1191"/>
          <p:cNvSpPr/>
          <p:nvPr/>
        </p:nvSpPr>
        <p:spPr>
          <a:xfrm>
            <a:off x="4630432" y="3252317"/>
            <a:ext cx="58762" cy="70269"/>
          </a:xfrm>
          <a:prstGeom prst="rect">
            <a:avLst/>
          </a:prstGeom>
          <a:blipFill>
            <a:blip r:embed="rId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2" name="object 1192"/>
          <p:cNvSpPr/>
          <p:nvPr/>
        </p:nvSpPr>
        <p:spPr>
          <a:xfrm>
            <a:off x="4657140" y="3273869"/>
            <a:ext cx="32937" cy="43522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3" name="object 1193"/>
          <p:cNvSpPr/>
          <p:nvPr/>
        </p:nvSpPr>
        <p:spPr>
          <a:xfrm>
            <a:off x="4657331" y="3273971"/>
            <a:ext cx="32245" cy="43306"/>
          </a:xfrm>
          <a:prstGeom prst="rect">
            <a:avLst/>
          </a:prstGeom>
          <a:blipFill>
            <a:blip r:embed="rId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4" name="object 1194"/>
          <p:cNvSpPr/>
          <p:nvPr/>
        </p:nvSpPr>
        <p:spPr>
          <a:xfrm>
            <a:off x="4655070" y="3274123"/>
            <a:ext cx="38722" cy="43078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5" name="object 1195"/>
          <p:cNvSpPr/>
          <p:nvPr/>
        </p:nvSpPr>
        <p:spPr>
          <a:xfrm>
            <a:off x="4668405" y="3292487"/>
            <a:ext cx="5930" cy="8000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6" name="object 1196"/>
          <p:cNvSpPr/>
          <p:nvPr/>
        </p:nvSpPr>
        <p:spPr>
          <a:xfrm>
            <a:off x="4669040" y="3292856"/>
            <a:ext cx="5346" cy="7277"/>
          </a:xfrm>
          <a:prstGeom prst="rect">
            <a:avLst/>
          </a:prstGeom>
          <a:blipFill>
            <a:blip r:embed="rId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7" name="object 1197"/>
          <p:cNvSpPr/>
          <p:nvPr/>
        </p:nvSpPr>
        <p:spPr>
          <a:xfrm>
            <a:off x="4670031" y="3293516"/>
            <a:ext cx="4356" cy="5956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8" name="object 1198"/>
          <p:cNvSpPr/>
          <p:nvPr/>
        </p:nvSpPr>
        <p:spPr>
          <a:xfrm>
            <a:off x="4671415" y="3294621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0" y="0"/>
                </a:moveTo>
                <a:lnTo>
                  <a:pt x="2755" y="3759"/>
                </a:lnTo>
                <a:lnTo>
                  <a:pt x="2349" y="2540"/>
                </a:lnTo>
                <a:lnTo>
                  <a:pt x="1384" y="1231"/>
                </a:lnTo>
                <a:lnTo>
                  <a:pt x="0" y="0"/>
                </a:lnTo>
                <a:close/>
              </a:path>
            </a:pathLst>
          </a:custGeom>
          <a:solidFill>
            <a:srgbClr val="C8A4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9" name="object 1199"/>
          <p:cNvSpPr/>
          <p:nvPr/>
        </p:nvSpPr>
        <p:spPr>
          <a:xfrm>
            <a:off x="4671415" y="3294621"/>
            <a:ext cx="74218" cy="69380"/>
          </a:xfrm>
          <a:prstGeom prst="rect">
            <a:avLst/>
          </a:prstGeom>
          <a:blipFill>
            <a:blip r:embed="rId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0" name="object 1200"/>
          <p:cNvSpPr/>
          <p:nvPr/>
        </p:nvSpPr>
        <p:spPr>
          <a:xfrm>
            <a:off x="4685741" y="3318713"/>
            <a:ext cx="60451" cy="46850"/>
          </a:xfrm>
          <a:prstGeom prst="rect">
            <a:avLst/>
          </a:prstGeom>
          <a:blipFill>
            <a:blip r:embed="rId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1" name="object 1201"/>
          <p:cNvSpPr/>
          <p:nvPr/>
        </p:nvSpPr>
        <p:spPr>
          <a:xfrm>
            <a:off x="4686490" y="3318586"/>
            <a:ext cx="56514" cy="47053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2" name="object 1202"/>
          <p:cNvSpPr/>
          <p:nvPr/>
        </p:nvSpPr>
        <p:spPr>
          <a:xfrm>
            <a:off x="4739297" y="3358108"/>
            <a:ext cx="3581" cy="3200"/>
          </a:xfrm>
          <a:prstGeom prst="rect">
            <a:avLst/>
          </a:prstGeom>
          <a:blipFill>
            <a:blip r:embed="rId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3" name="object 1203"/>
          <p:cNvSpPr/>
          <p:nvPr/>
        </p:nvSpPr>
        <p:spPr>
          <a:xfrm>
            <a:off x="4738890" y="3358134"/>
            <a:ext cx="3937" cy="3378"/>
          </a:xfrm>
          <a:prstGeom prst="rect">
            <a:avLst/>
          </a:prstGeom>
          <a:blipFill>
            <a:blip r:embed="rId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4" name="object 1204"/>
          <p:cNvSpPr/>
          <p:nvPr/>
        </p:nvSpPr>
        <p:spPr>
          <a:xfrm>
            <a:off x="4738751" y="3358324"/>
            <a:ext cx="3670" cy="3251"/>
          </a:xfrm>
          <a:prstGeom prst="rect">
            <a:avLst/>
          </a:prstGeom>
          <a:blipFill>
            <a:blip r:embed="rId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5" name="object 1205"/>
          <p:cNvSpPr/>
          <p:nvPr/>
        </p:nvSpPr>
        <p:spPr>
          <a:xfrm>
            <a:off x="4738420" y="3358400"/>
            <a:ext cx="3873" cy="3340"/>
          </a:xfrm>
          <a:prstGeom prst="rect">
            <a:avLst/>
          </a:prstGeom>
          <a:blipFill>
            <a:blip r:embed="rId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6" name="object 1206"/>
          <p:cNvSpPr/>
          <p:nvPr/>
        </p:nvSpPr>
        <p:spPr>
          <a:xfrm>
            <a:off x="4737620" y="3358565"/>
            <a:ext cx="4317" cy="3556"/>
          </a:xfrm>
          <a:prstGeom prst="rect">
            <a:avLst/>
          </a:prstGeom>
          <a:blipFill>
            <a:blip r:embed="rId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7" name="object 1207"/>
          <p:cNvSpPr/>
          <p:nvPr/>
        </p:nvSpPr>
        <p:spPr>
          <a:xfrm>
            <a:off x="4697031" y="3318218"/>
            <a:ext cx="44157" cy="44056"/>
          </a:xfrm>
          <a:prstGeom prst="rect">
            <a:avLst/>
          </a:prstGeom>
          <a:blipFill>
            <a:blip r:embed="rId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8" name="object 1208"/>
          <p:cNvSpPr/>
          <p:nvPr/>
        </p:nvSpPr>
        <p:spPr>
          <a:xfrm>
            <a:off x="4686769" y="3317202"/>
            <a:ext cx="54102" cy="48971"/>
          </a:xfrm>
          <a:prstGeom prst="rect">
            <a:avLst/>
          </a:prstGeom>
          <a:blipFill>
            <a:blip r:embed="rId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9" name="object 1209"/>
          <p:cNvSpPr/>
          <p:nvPr/>
        </p:nvSpPr>
        <p:spPr>
          <a:xfrm>
            <a:off x="4696980" y="3318167"/>
            <a:ext cx="203" cy="228"/>
          </a:xfrm>
          <a:prstGeom prst="rect">
            <a:avLst/>
          </a:prstGeom>
          <a:blipFill>
            <a:blip r:embed="rId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0" name="object 1210"/>
          <p:cNvSpPr/>
          <p:nvPr/>
        </p:nvSpPr>
        <p:spPr>
          <a:xfrm>
            <a:off x="4689576" y="3315132"/>
            <a:ext cx="51003" cy="49517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1" name="object 1211"/>
          <p:cNvSpPr/>
          <p:nvPr/>
        </p:nvSpPr>
        <p:spPr>
          <a:xfrm>
            <a:off x="4706810" y="3338106"/>
            <a:ext cx="3530" cy="3632"/>
          </a:xfrm>
          <a:prstGeom prst="rect">
            <a:avLst/>
          </a:prstGeom>
          <a:blipFill>
            <a:blip r:embed="rId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2" name="object 1212"/>
          <p:cNvSpPr/>
          <p:nvPr/>
        </p:nvSpPr>
        <p:spPr>
          <a:xfrm>
            <a:off x="4706035" y="3335871"/>
            <a:ext cx="7442" cy="7683"/>
          </a:xfrm>
          <a:prstGeom prst="rect">
            <a:avLst/>
          </a:prstGeom>
          <a:blipFill>
            <a:blip r:embed="rId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3" name="object 1213"/>
          <p:cNvSpPr/>
          <p:nvPr/>
        </p:nvSpPr>
        <p:spPr>
          <a:xfrm>
            <a:off x="4706035" y="3335807"/>
            <a:ext cx="1346" cy="1460"/>
          </a:xfrm>
          <a:prstGeom prst="rect">
            <a:avLst/>
          </a:prstGeom>
          <a:blipFill>
            <a:blip r:embed="rId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4" name="object 1214"/>
          <p:cNvSpPr/>
          <p:nvPr/>
        </p:nvSpPr>
        <p:spPr>
          <a:xfrm>
            <a:off x="4706035" y="3332607"/>
            <a:ext cx="16205" cy="12255"/>
          </a:xfrm>
          <a:prstGeom prst="rect">
            <a:avLst/>
          </a:prstGeom>
          <a:blipFill>
            <a:blip r:embed="rId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5" name="object 1215"/>
          <p:cNvSpPr/>
          <p:nvPr/>
        </p:nvSpPr>
        <p:spPr>
          <a:xfrm>
            <a:off x="4709667" y="3332619"/>
            <a:ext cx="6794" cy="6972"/>
          </a:xfrm>
          <a:prstGeom prst="rect">
            <a:avLst/>
          </a:prstGeom>
          <a:blipFill>
            <a:blip r:embed="rId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6" name="object 1216"/>
          <p:cNvSpPr/>
          <p:nvPr/>
        </p:nvSpPr>
        <p:spPr>
          <a:xfrm>
            <a:off x="4706035" y="3332632"/>
            <a:ext cx="15976" cy="12560"/>
          </a:xfrm>
          <a:prstGeom prst="rect">
            <a:avLst/>
          </a:prstGeom>
          <a:blipFill>
            <a:blip r:embed="rId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7" name="object 1217"/>
          <p:cNvSpPr/>
          <p:nvPr/>
        </p:nvSpPr>
        <p:spPr>
          <a:xfrm>
            <a:off x="4512500" y="3132080"/>
            <a:ext cx="55156" cy="34842"/>
          </a:xfrm>
          <a:prstGeom prst="rect">
            <a:avLst/>
          </a:prstGeom>
          <a:blipFill>
            <a:blip r:embed="rId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8" name="object 1218"/>
          <p:cNvSpPr/>
          <p:nvPr/>
        </p:nvSpPr>
        <p:spPr>
          <a:xfrm>
            <a:off x="4514253" y="3149117"/>
            <a:ext cx="7759" cy="4102"/>
          </a:xfrm>
          <a:prstGeom prst="rect">
            <a:avLst/>
          </a:prstGeom>
          <a:blipFill>
            <a:blip r:embed="rId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9" name="object 1219"/>
          <p:cNvSpPr/>
          <p:nvPr/>
        </p:nvSpPr>
        <p:spPr>
          <a:xfrm>
            <a:off x="4521187" y="3152229"/>
            <a:ext cx="2184" cy="1346"/>
          </a:xfrm>
          <a:prstGeom prst="rect">
            <a:avLst/>
          </a:prstGeom>
          <a:blipFill>
            <a:blip r:embed="rId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0" name="object 1220"/>
          <p:cNvSpPr/>
          <p:nvPr/>
        </p:nvSpPr>
        <p:spPr>
          <a:xfrm>
            <a:off x="4522019" y="3152559"/>
            <a:ext cx="20866" cy="10579"/>
          </a:xfrm>
          <a:prstGeom prst="rect">
            <a:avLst/>
          </a:prstGeom>
          <a:blipFill>
            <a:blip r:embed="rId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1" name="object 1221"/>
          <p:cNvSpPr/>
          <p:nvPr/>
        </p:nvSpPr>
        <p:spPr>
          <a:xfrm>
            <a:off x="4522241" y="3152673"/>
            <a:ext cx="19138" cy="10185"/>
          </a:xfrm>
          <a:prstGeom prst="rect">
            <a:avLst/>
          </a:prstGeom>
          <a:blipFill>
            <a:blip r:embed="rId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2" name="object 1222"/>
          <p:cNvSpPr/>
          <p:nvPr/>
        </p:nvSpPr>
        <p:spPr>
          <a:xfrm>
            <a:off x="4538751" y="3160953"/>
            <a:ext cx="3428" cy="1854"/>
          </a:xfrm>
          <a:prstGeom prst="rect">
            <a:avLst/>
          </a:prstGeom>
          <a:blipFill>
            <a:blip r:embed="rId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3" name="object 1223"/>
          <p:cNvSpPr/>
          <p:nvPr/>
        </p:nvSpPr>
        <p:spPr>
          <a:xfrm>
            <a:off x="4522444" y="3152787"/>
            <a:ext cx="19545" cy="9791"/>
          </a:xfrm>
          <a:prstGeom prst="rect">
            <a:avLst/>
          </a:prstGeom>
          <a:blipFill>
            <a:blip r:embed="rId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4" name="object 1224"/>
          <p:cNvSpPr/>
          <p:nvPr/>
        </p:nvSpPr>
        <p:spPr>
          <a:xfrm>
            <a:off x="4522781" y="3153054"/>
            <a:ext cx="2844" cy="1562"/>
          </a:xfrm>
          <a:prstGeom prst="rect">
            <a:avLst/>
          </a:prstGeom>
          <a:blipFill>
            <a:blip r:embed="rId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5" name="object 1225"/>
          <p:cNvSpPr/>
          <p:nvPr/>
        </p:nvSpPr>
        <p:spPr>
          <a:xfrm>
            <a:off x="4524076" y="3153626"/>
            <a:ext cx="1790" cy="1231"/>
          </a:xfrm>
          <a:prstGeom prst="rect">
            <a:avLst/>
          </a:prstGeom>
          <a:blipFill>
            <a:blip r:embed="rId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6" name="object 1226"/>
          <p:cNvSpPr/>
          <p:nvPr/>
        </p:nvSpPr>
        <p:spPr>
          <a:xfrm>
            <a:off x="4524552" y="3153829"/>
            <a:ext cx="15703" cy="8000"/>
          </a:xfrm>
          <a:prstGeom prst="rect">
            <a:avLst/>
          </a:prstGeom>
          <a:blipFill>
            <a:blip r:embed="rId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7" name="object 1227"/>
          <p:cNvSpPr/>
          <p:nvPr/>
        </p:nvSpPr>
        <p:spPr>
          <a:xfrm>
            <a:off x="4524940" y="3154019"/>
            <a:ext cx="13646" cy="7467"/>
          </a:xfrm>
          <a:prstGeom prst="rect">
            <a:avLst/>
          </a:prstGeom>
          <a:blipFill>
            <a:blip r:embed="rId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8" name="object 1228"/>
          <p:cNvSpPr/>
          <p:nvPr/>
        </p:nvSpPr>
        <p:spPr>
          <a:xfrm>
            <a:off x="4531760" y="3157524"/>
            <a:ext cx="3771" cy="1968"/>
          </a:xfrm>
          <a:prstGeom prst="rect">
            <a:avLst/>
          </a:prstGeom>
          <a:blipFill>
            <a:blip r:embed="rId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9" name="object 1229"/>
          <p:cNvSpPr/>
          <p:nvPr/>
        </p:nvSpPr>
        <p:spPr>
          <a:xfrm>
            <a:off x="4531404" y="3157321"/>
            <a:ext cx="3454" cy="1866"/>
          </a:xfrm>
          <a:prstGeom prst="rect">
            <a:avLst/>
          </a:prstGeom>
          <a:blipFill>
            <a:blip r:embed="rId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0" name="object 1230"/>
          <p:cNvSpPr/>
          <p:nvPr/>
        </p:nvSpPr>
        <p:spPr>
          <a:xfrm>
            <a:off x="4529277" y="3155810"/>
            <a:ext cx="4229" cy="3162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1" name="object 1231"/>
          <p:cNvSpPr/>
          <p:nvPr/>
        </p:nvSpPr>
        <p:spPr>
          <a:xfrm>
            <a:off x="4527670" y="3155505"/>
            <a:ext cx="3771" cy="1968"/>
          </a:xfrm>
          <a:prstGeom prst="rect">
            <a:avLst/>
          </a:prstGeom>
          <a:blipFill>
            <a:blip r:embed="rId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2" name="object 1232"/>
          <p:cNvSpPr/>
          <p:nvPr/>
        </p:nvSpPr>
        <p:spPr>
          <a:xfrm>
            <a:off x="4522509" y="3137224"/>
            <a:ext cx="18896" cy="19932"/>
          </a:xfrm>
          <a:prstGeom prst="rect">
            <a:avLst/>
          </a:prstGeom>
          <a:blipFill>
            <a:blip r:embed="rId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3" name="object 1233"/>
          <p:cNvSpPr/>
          <p:nvPr/>
        </p:nvSpPr>
        <p:spPr>
          <a:xfrm>
            <a:off x="4524660" y="3139986"/>
            <a:ext cx="7283" cy="8775"/>
          </a:xfrm>
          <a:prstGeom prst="rect">
            <a:avLst/>
          </a:prstGeom>
          <a:blipFill>
            <a:blip r:embed="rId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4" name="object 1234"/>
          <p:cNvSpPr/>
          <p:nvPr/>
        </p:nvSpPr>
        <p:spPr>
          <a:xfrm>
            <a:off x="4526369" y="3141649"/>
            <a:ext cx="5080" cy="6959"/>
          </a:xfrm>
          <a:prstGeom prst="rect">
            <a:avLst/>
          </a:prstGeom>
          <a:blipFill>
            <a:blip r:embed="rId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5" name="object 1235"/>
          <p:cNvSpPr/>
          <p:nvPr/>
        </p:nvSpPr>
        <p:spPr>
          <a:xfrm>
            <a:off x="4524031" y="3139982"/>
            <a:ext cx="2374" cy="3509"/>
          </a:xfrm>
          <a:prstGeom prst="rect">
            <a:avLst/>
          </a:prstGeom>
          <a:blipFill>
            <a:blip r:embed="rId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6" name="object 1236"/>
          <p:cNvSpPr/>
          <p:nvPr/>
        </p:nvSpPr>
        <p:spPr>
          <a:xfrm>
            <a:off x="4523276" y="3140418"/>
            <a:ext cx="2197" cy="3937"/>
          </a:xfrm>
          <a:prstGeom prst="rect">
            <a:avLst/>
          </a:prstGeom>
          <a:blipFill>
            <a:blip r:embed="rId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7" name="object 1237"/>
          <p:cNvSpPr/>
          <p:nvPr/>
        </p:nvSpPr>
        <p:spPr>
          <a:xfrm>
            <a:off x="4524514" y="3142615"/>
            <a:ext cx="622" cy="2146"/>
          </a:xfrm>
          <a:prstGeom prst="rect">
            <a:avLst/>
          </a:prstGeom>
          <a:blipFill>
            <a:blip r:embed="rId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8" name="object 1238"/>
          <p:cNvSpPr/>
          <p:nvPr/>
        </p:nvSpPr>
        <p:spPr>
          <a:xfrm>
            <a:off x="4524514" y="3141688"/>
            <a:ext cx="6845" cy="6883"/>
          </a:xfrm>
          <a:prstGeom prst="rect">
            <a:avLst/>
          </a:prstGeom>
          <a:blipFill>
            <a:blip r:embed="rId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9" name="object 1239"/>
          <p:cNvSpPr/>
          <p:nvPr/>
        </p:nvSpPr>
        <p:spPr>
          <a:xfrm>
            <a:off x="4524857" y="3140494"/>
            <a:ext cx="1511" cy="5270"/>
          </a:xfrm>
          <a:prstGeom prst="rect">
            <a:avLst/>
          </a:prstGeom>
          <a:blipFill>
            <a:blip r:embed="rId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0" name="object 1240"/>
          <p:cNvSpPr/>
          <p:nvPr/>
        </p:nvSpPr>
        <p:spPr>
          <a:xfrm>
            <a:off x="4526305" y="3143123"/>
            <a:ext cx="4495" cy="5245"/>
          </a:xfrm>
          <a:prstGeom prst="rect">
            <a:avLst/>
          </a:prstGeom>
          <a:blipFill>
            <a:blip r:embed="rId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1" name="object 1241"/>
          <p:cNvSpPr/>
          <p:nvPr/>
        </p:nvSpPr>
        <p:spPr>
          <a:xfrm>
            <a:off x="4526098" y="3144202"/>
            <a:ext cx="930" cy="1917"/>
          </a:xfrm>
          <a:prstGeom prst="rect">
            <a:avLst/>
          </a:prstGeom>
          <a:blipFill>
            <a:blip r:embed="rId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2" name="object 1242"/>
          <p:cNvSpPr/>
          <p:nvPr/>
        </p:nvSpPr>
        <p:spPr>
          <a:xfrm>
            <a:off x="4527029" y="3144952"/>
            <a:ext cx="2209" cy="2743"/>
          </a:xfrm>
          <a:prstGeom prst="rect">
            <a:avLst/>
          </a:prstGeom>
          <a:blipFill>
            <a:blip r:embed="rId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3" name="object 1243"/>
          <p:cNvSpPr/>
          <p:nvPr/>
        </p:nvSpPr>
        <p:spPr>
          <a:xfrm>
            <a:off x="4510712" y="3145193"/>
            <a:ext cx="38872" cy="25374"/>
          </a:xfrm>
          <a:prstGeom prst="rect">
            <a:avLst/>
          </a:prstGeom>
          <a:blipFill>
            <a:blip r:embed="rId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4" name="object 1244"/>
          <p:cNvSpPr/>
          <p:nvPr/>
        </p:nvSpPr>
        <p:spPr>
          <a:xfrm>
            <a:off x="4514722" y="3150895"/>
            <a:ext cx="7137" cy="6934"/>
          </a:xfrm>
          <a:prstGeom prst="rect">
            <a:avLst/>
          </a:prstGeom>
          <a:blipFill>
            <a:blip r:embed="rId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5" name="object 1245"/>
          <p:cNvSpPr/>
          <p:nvPr/>
        </p:nvSpPr>
        <p:spPr>
          <a:xfrm>
            <a:off x="4512741" y="3149905"/>
            <a:ext cx="34353" cy="47002"/>
          </a:xfrm>
          <a:prstGeom prst="rect">
            <a:avLst/>
          </a:prstGeom>
          <a:blipFill>
            <a:blip r:embed="rId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6" name="object 1246"/>
          <p:cNvSpPr/>
          <p:nvPr/>
        </p:nvSpPr>
        <p:spPr>
          <a:xfrm>
            <a:off x="4535436" y="3162808"/>
            <a:ext cx="11684" cy="33654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7" name="object 1247"/>
          <p:cNvSpPr/>
          <p:nvPr/>
        </p:nvSpPr>
        <p:spPr>
          <a:xfrm>
            <a:off x="4522444" y="3153689"/>
            <a:ext cx="25209" cy="20485"/>
          </a:xfrm>
          <a:prstGeom prst="rect">
            <a:avLst/>
          </a:prstGeom>
          <a:blipFill>
            <a:blip r:embed="rId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8" name="object 1248"/>
          <p:cNvSpPr/>
          <p:nvPr/>
        </p:nvSpPr>
        <p:spPr>
          <a:xfrm>
            <a:off x="4524006" y="3154616"/>
            <a:ext cx="1155" cy="4876"/>
          </a:xfrm>
          <a:prstGeom prst="rect">
            <a:avLst/>
          </a:prstGeom>
          <a:blipFill>
            <a:blip r:embed="rId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9" name="object 1249"/>
          <p:cNvSpPr/>
          <p:nvPr/>
        </p:nvSpPr>
        <p:spPr>
          <a:xfrm>
            <a:off x="4524603" y="3154858"/>
            <a:ext cx="24345" cy="41148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0" name="object 1250"/>
          <p:cNvSpPr/>
          <p:nvPr/>
        </p:nvSpPr>
        <p:spPr>
          <a:xfrm>
            <a:off x="4537290" y="3191192"/>
            <a:ext cx="3251" cy="4038"/>
          </a:xfrm>
          <a:prstGeom prst="rect">
            <a:avLst/>
          </a:prstGeom>
          <a:blipFill>
            <a:blip r:embed="rId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1" name="object 1251"/>
          <p:cNvSpPr/>
          <p:nvPr/>
        </p:nvSpPr>
        <p:spPr>
          <a:xfrm>
            <a:off x="4533925" y="3159188"/>
            <a:ext cx="15176" cy="35686"/>
          </a:xfrm>
          <a:prstGeom prst="rect">
            <a:avLst/>
          </a:prstGeom>
          <a:blipFill>
            <a:blip r:embed="rId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2" name="object 1252"/>
          <p:cNvSpPr/>
          <p:nvPr/>
        </p:nvSpPr>
        <p:spPr>
          <a:xfrm>
            <a:off x="4538827" y="3190240"/>
            <a:ext cx="3632" cy="4254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3" name="object 1253"/>
          <p:cNvSpPr/>
          <p:nvPr/>
        </p:nvSpPr>
        <p:spPr>
          <a:xfrm>
            <a:off x="4539957" y="3189783"/>
            <a:ext cx="3416" cy="4140"/>
          </a:xfrm>
          <a:prstGeom prst="rect">
            <a:avLst/>
          </a:prstGeom>
          <a:blipFill>
            <a:blip r:embed="rId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4" name="object 1254"/>
          <p:cNvSpPr/>
          <p:nvPr/>
        </p:nvSpPr>
        <p:spPr>
          <a:xfrm>
            <a:off x="4540897" y="3189605"/>
            <a:ext cx="2844" cy="3873"/>
          </a:xfrm>
          <a:prstGeom prst="rect">
            <a:avLst/>
          </a:prstGeom>
          <a:blipFill>
            <a:blip r:embed="rId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5" name="object 1255"/>
          <p:cNvSpPr/>
          <p:nvPr/>
        </p:nvSpPr>
        <p:spPr>
          <a:xfrm>
            <a:off x="4541265" y="3189516"/>
            <a:ext cx="2641" cy="3784"/>
          </a:xfrm>
          <a:prstGeom prst="rect">
            <a:avLst/>
          </a:prstGeom>
          <a:blipFill>
            <a:blip r:embed="rId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6" name="object 1256"/>
          <p:cNvSpPr/>
          <p:nvPr/>
        </p:nvSpPr>
        <p:spPr>
          <a:xfrm>
            <a:off x="4503623" y="3155251"/>
            <a:ext cx="47917" cy="39865"/>
          </a:xfrm>
          <a:prstGeom prst="rect">
            <a:avLst/>
          </a:prstGeom>
          <a:blipFill>
            <a:blip r:embed="rId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7" name="object 1257"/>
          <p:cNvSpPr/>
          <p:nvPr/>
        </p:nvSpPr>
        <p:spPr>
          <a:xfrm>
            <a:off x="4506925" y="3163557"/>
            <a:ext cx="14643" cy="21691"/>
          </a:xfrm>
          <a:prstGeom prst="rect">
            <a:avLst/>
          </a:prstGeom>
          <a:blipFill>
            <a:blip r:embed="rId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8" name="object 1258"/>
          <p:cNvSpPr/>
          <p:nvPr/>
        </p:nvSpPr>
        <p:spPr>
          <a:xfrm>
            <a:off x="4508753" y="3164268"/>
            <a:ext cx="13995" cy="11899"/>
          </a:xfrm>
          <a:prstGeom prst="rect">
            <a:avLst/>
          </a:prstGeom>
          <a:blipFill>
            <a:blip r:embed="rId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9" name="object 1259"/>
          <p:cNvSpPr/>
          <p:nvPr/>
        </p:nvSpPr>
        <p:spPr>
          <a:xfrm>
            <a:off x="4520856" y="3166084"/>
            <a:ext cx="1257" cy="8166"/>
          </a:xfrm>
          <a:prstGeom prst="rect">
            <a:avLst/>
          </a:prstGeom>
          <a:blipFill>
            <a:blip r:embed="rId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0" name="object 1260"/>
          <p:cNvSpPr/>
          <p:nvPr/>
        </p:nvSpPr>
        <p:spPr>
          <a:xfrm>
            <a:off x="4521618" y="3167888"/>
            <a:ext cx="2705" cy="8280"/>
          </a:xfrm>
          <a:prstGeom prst="rect">
            <a:avLst/>
          </a:prstGeom>
          <a:blipFill>
            <a:blip r:embed="rId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1" name="object 1261"/>
          <p:cNvSpPr/>
          <p:nvPr/>
        </p:nvSpPr>
        <p:spPr>
          <a:xfrm>
            <a:off x="4522228" y="3167138"/>
            <a:ext cx="1930" cy="6096"/>
          </a:xfrm>
          <a:prstGeom prst="rect">
            <a:avLst/>
          </a:prstGeom>
          <a:blipFill>
            <a:blip r:embed="rId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2" name="object 1262"/>
          <p:cNvSpPr/>
          <p:nvPr/>
        </p:nvSpPr>
        <p:spPr>
          <a:xfrm>
            <a:off x="4522304" y="3166605"/>
            <a:ext cx="1854" cy="3619"/>
          </a:xfrm>
          <a:prstGeom prst="rect">
            <a:avLst/>
          </a:prstGeom>
          <a:blipFill>
            <a:blip r:embed="rId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3" name="object 1263"/>
          <p:cNvSpPr/>
          <p:nvPr/>
        </p:nvSpPr>
        <p:spPr>
          <a:xfrm>
            <a:off x="4523022" y="3168142"/>
            <a:ext cx="2800" cy="7886"/>
          </a:xfrm>
          <a:prstGeom prst="rect">
            <a:avLst/>
          </a:prstGeom>
          <a:blipFill>
            <a:blip r:embed="rId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4" name="object 1264"/>
          <p:cNvSpPr/>
          <p:nvPr/>
        </p:nvSpPr>
        <p:spPr>
          <a:xfrm>
            <a:off x="4524121" y="3171025"/>
            <a:ext cx="2273" cy="4470"/>
          </a:xfrm>
          <a:prstGeom prst="rect">
            <a:avLst/>
          </a:prstGeom>
          <a:blipFill>
            <a:blip r:embed="rId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5" name="object 1265"/>
          <p:cNvSpPr/>
          <p:nvPr/>
        </p:nvSpPr>
        <p:spPr>
          <a:xfrm>
            <a:off x="4524235" y="3170415"/>
            <a:ext cx="2819" cy="4660"/>
          </a:xfrm>
          <a:prstGeom prst="rect">
            <a:avLst/>
          </a:prstGeom>
          <a:blipFill>
            <a:blip r:embed="rId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6" name="object 1266"/>
          <p:cNvSpPr/>
          <p:nvPr/>
        </p:nvSpPr>
        <p:spPr>
          <a:xfrm>
            <a:off x="4524298" y="3168548"/>
            <a:ext cx="2997" cy="5575"/>
          </a:xfrm>
          <a:prstGeom prst="rect">
            <a:avLst/>
          </a:prstGeom>
          <a:blipFill>
            <a:blip r:embed="rId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7" name="object 1267"/>
          <p:cNvSpPr/>
          <p:nvPr/>
        </p:nvSpPr>
        <p:spPr>
          <a:xfrm>
            <a:off x="4524514" y="3159188"/>
            <a:ext cx="89001" cy="53733"/>
          </a:xfrm>
          <a:prstGeom prst="rect">
            <a:avLst/>
          </a:prstGeom>
          <a:blipFill>
            <a:blip r:embed="rId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8" name="object 1268"/>
          <p:cNvSpPr/>
          <p:nvPr/>
        </p:nvSpPr>
        <p:spPr>
          <a:xfrm>
            <a:off x="4549101" y="3181388"/>
            <a:ext cx="6680" cy="10185"/>
          </a:xfrm>
          <a:prstGeom prst="rect">
            <a:avLst/>
          </a:prstGeom>
          <a:blipFill>
            <a:blip r:embed="rId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9" name="object 1269"/>
          <p:cNvSpPr/>
          <p:nvPr/>
        </p:nvSpPr>
        <p:spPr>
          <a:xfrm>
            <a:off x="4550092" y="3186353"/>
            <a:ext cx="2336" cy="3555"/>
          </a:xfrm>
          <a:prstGeom prst="rect">
            <a:avLst/>
          </a:prstGeom>
          <a:blipFill>
            <a:blip r:embed="rId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0" name="object 1270"/>
          <p:cNvSpPr/>
          <p:nvPr/>
        </p:nvSpPr>
        <p:spPr>
          <a:xfrm>
            <a:off x="4550295" y="3175127"/>
            <a:ext cx="65938" cy="30670"/>
          </a:xfrm>
          <a:prstGeom prst="rect">
            <a:avLst/>
          </a:prstGeom>
          <a:blipFill>
            <a:blip r:embed="rId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1" name="object 1271"/>
          <p:cNvSpPr/>
          <p:nvPr/>
        </p:nvSpPr>
        <p:spPr>
          <a:xfrm>
            <a:off x="4602111" y="3177349"/>
            <a:ext cx="2438" cy="4711"/>
          </a:xfrm>
          <a:prstGeom prst="rect">
            <a:avLst/>
          </a:prstGeom>
          <a:blipFill>
            <a:blip r:embed="rId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2" name="object 1272"/>
          <p:cNvSpPr/>
          <p:nvPr/>
        </p:nvSpPr>
        <p:spPr>
          <a:xfrm>
            <a:off x="4602162" y="3177375"/>
            <a:ext cx="14109" cy="27089"/>
          </a:xfrm>
          <a:prstGeom prst="rect">
            <a:avLst/>
          </a:prstGeom>
          <a:blipFill>
            <a:blip r:embed="rId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3" name="object 1273"/>
          <p:cNvSpPr/>
          <p:nvPr/>
        </p:nvSpPr>
        <p:spPr>
          <a:xfrm>
            <a:off x="4603673" y="3180321"/>
            <a:ext cx="12674" cy="24129"/>
          </a:xfrm>
          <a:prstGeom prst="rect">
            <a:avLst/>
          </a:prstGeom>
          <a:blipFill>
            <a:blip r:embed="rId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4" name="object 1274"/>
          <p:cNvSpPr/>
          <p:nvPr/>
        </p:nvSpPr>
        <p:spPr>
          <a:xfrm>
            <a:off x="4502530" y="3175462"/>
            <a:ext cx="115303" cy="39186"/>
          </a:xfrm>
          <a:prstGeom prst="rect">
            <a:avLst/>
          </a:prstGeom>
          <a:blipFill>
            <a:blip r:embed="rId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5" name="object 1275"/>
          <p:cNvSpPr/>
          <p:nvPr/>
        </p:nvSpPr>
        <p:spPr>
          <a:xfrm>
            <a:off x="4533087" y="3190392"/>
            <a:ext cx="2819" cy="4051"/>
          </a:xfrm>
          <a:prstGeom prst="rect">
            <a:avLst/>
          </a:prstGeom>
          <a:blipFill>
            <a:blip r:embed="rId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6" name="object 1276"/>
          <p:cNvSpPr/>
          <p:nvPr/>
        </p:nvSpPr>
        <p:spPr>
          <a:xfrm>
            <a:off x="4527550" y="3191306"/>
            <a:ext cx="49745" cy="72478"/>
          </a:xfrm>
          <a:prstGeom prst="rect">
            <a:avLst/>
          </a:prstGeom>
          <a:blipFill>
            <a:blip r:embed="rId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7" name="object 1277"/>
          <p:cNvSpPr/>
          <p:nvPr/>
        </p:nvSpPr>
        <p:spPr>
          <a:xfrm>
            <a:off x="4528680" y="3213112"/>
            <a:ext cx="57073" cy="47371"/>
          </a:xfrm>
          <a:prstGeom prst="rect">
            <a:avLst/>
          </a:prstGeom>
          <a:blipFill>
            <a:blip r:embed="rId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8" name="object 1278"/>
          <p:cNvSpPr/>
          <p:nvPr/>
        </p:nvSpPr>
        <p:spPr>
          <a:xfrm>
            <a:off x="4558410" y="3220656"/>
            <a:ext cx="27584" cy="37020"/>
          </a:xfrm>
          <a:prstGeom prst="rect">
            <a:avLst/>
          </a:prstGeom>
          <a:blipFill>
            <a:blip r:embed="rId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9" name="object 1279"/>
          <p:cNvSpPr/>
          <p:nvPr/>
        </p:nvSpPr>
        <p:spPr>
          <a:xfrm>
            <a:off x="4582998" y="3232810"/>
            <a:ext cx="2908" cy="4102"/>
          </a:xfrm>
          <a:prstGeom prst="rect">
            <a:avLst/>
          </a:prstGeom>
          <a:blipFill>
            <a:blip r:embed="rId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0" name="object 1280"/>
          <p:cNvSpPr/>
          <p:nvPr/>
        </p:nvSpPr>
        <p:spPr>
          <a:xfrm>
            <a:off x="4543856" y="3223437"/>
            <a:ext cx="45567" cy="32778"/>
          </a:xfrm>
          <a:prstGeom prst="rect">
            <a:avLst/>
          </a:prstGeom>
          <a:blipFill>
            <a:blip r:embed="rId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1" name="object 1281"/>
          <p:cNvSpPr/>
          <p:nvPr/>
        </p:nvSpPr>
        <p:spPr>
          <a:xfrm>
            <a:off x="4543031" y="3232302"/>
            <a:ext cx="6197" cy="7848"/>
          </a:xfrm>
          <a:prstGeom prst="rect">
            <a:avLst/>
          </a:prstGeom>
          <a:blipFill>
            <a:blip r:embed="rId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2" name="object 1282"/>
          <p:cNvSpPr/>
          <p:nvPr/>
        </p:nvSpPr>
        <p:spPr>
          <a:xfrm>
            <a:off x="4853304" y="3025851"/>
            <a:ext cx="22009" cy="294411"/>
          </a:xfrm>
          <a:prstGeom prst="rect">
            <a:avLst/>
          </a:prstGeom>
          <a:blipFill>
            <a:blip r:embed="rId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3" name="object 1283"/>
          <p:cNvSpPr/>
          <p:nvPr/>
        </p:nvSpPr>
        <p:spPr>
          <a:xfrm>
            <a:off x="4546625" y="2975089"/>
            <a:ext cx="318249" cy="423875"/>
          </a:xfrm>
          <a:prstGeom prst="rect">
            <a:avLst/>
          </a:prstGeom>
          <a:blipFill>
            <a:blip r:embed="rId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4" name="object 1284"/>
          <p:cNvSpPr/>
          <p:nvPr/>
        </p:nvSpPr>
        <p:spPr>
          <a:xfrm>
            <a:off x="4862131" y="2931261"/>
            <a:ext cx="78105" cy="111125"/>
          </a:xfrm>
          <a:custGeom>
            <a:avLst/>
            <a:gdLst/>
            <a:ahLst/>
            <a:cxnLst/>
            <a:rect l="l" t="t" r="r" b="b"/>
            <a:pathLst>
              <a:path w="78104" h="111125">
                <a:moveTo>
                  <a:pt x="1562" y="64465"/>
                </a:moveTo>
                <a:lnTo>
                  <a:pt x="33283" y="104367"/>
                </a:lnTo>
                <a:lnTo>
                  <a:pt x="65455" y="111074"/>
                </a:lnTo>
                <a:lnTo>
                  <a:pt x="69672" y="110909"/>
                </a:lnTo>
                <a:lnTo>
                  <a:pt x="73850" y="110299"/>
                </a:lnTo>
                <a:lnTo>
                  <a:pt x="78028" y="109143"/>
                </a:lnTo>
                <a:lnTo>
                  <a:pt x="77939" y="107073"/>
                </a:lnTo>
                <a:lnTo>
                  <a:pt x="75310" y="105181"/>
                </a:lnTo>
                <a:lnTo>
                  <a:pt x="71602" y="102438"/>
                </a:lnTo>
                <a:lnTo>
                  <a:pt x="43967" y="71539"/>
                </a:lnTo>
                <a:lnTo>
                  <a:pt x="38455" y="67919"/>
                </a:lnTo>
                <a:lnTo>
                  <a:pt x="27736" y="66014"/>
                </a:lnTo>
                <a:lnTo>
                  <a:pt x="22407" y="65272"/>
                </a:lnTo>
                <a:lnTo>
                  <a:pt x="16306" y="64782"/>
                </a:lnTo>
                <a:lnTo>
                  <a:pt x="9377" y="64521"/>
                </a:lnTo>
                <a:lnTo>
                  <a:pt x="1562" y="64465"/>
                </a:lnTo>
                <a:close/>
              </a:path>
              <a:path w="78104" h="111125">
                <a:moveTo>
                  <a:pt x="76961" y="82169"/>
                </a:moveTo>
                <a:lnTo>
                  <a:pt x="76453" y="82194"/>
                </a:lnTo>
                <a:lnTo>
                  <a:pt x="76987" y="82892"/>
                </a:lnTo>
                <a:lnTo>
                  <a:pt x="76961" y="82169"/>
                </a:lnTo>
                <a:close/>
              </a:path>
              <a:path w="78104" h="111125">
                <a:moveTo>
                  <a:pt x="28727" y="28079"/>
                </a:moveTo>
                <a:lnTo>
                  <a:pt x="59942" y="60317"/>
                </a:lnTo>
                <a:lnTo>
                  <a:pt x="73901" y="62318"/>
                </a:lnTo>
                <a:lnTo>
                  <a:pt x="76174" y="62179"/>
                </a:lnTo>
                <a:lnTo>
                  <a:pt x="75628" y="48082"/>
                </a:lnTo>
                <a:lnTo>
                  <a:pt x="73304" y="45885"/>
                </a:lnTo>
                <a:lnTo>
                  <a:pt x="70624" y="43281"/>
                </a:lnTo>
                <a:lnTo>
                  <a:pt x="67309" y="40233"/>
                </a:lnTo>
                <a:lnTo>
                  <a:pt x="56865" y="33523"/>
                </a:lnTo>
                <a:lnTo>
                  <a:pt x="45450" y="29870"/>
                </a:lnTo>
                <a:lnTo>
                  <a:pt x="35391" y="28360"/>
                </a:lnTo>
                <a:lnTo>
                  <a:pt x="28727" y="28079"/>
                </a:lnTo>
                <a:close/>
              </a:path>
              <a:path w="78104" h="111125">
                <a:moveTo>
                  <a:pt x="63779" y="18770"/>
                </a:moveTo>
                <a:lnTo>
                  <a:pt x="67754" y="22821"/>
                </a:lnTo>
                <a:lnTo>
                  <a:pt x="70980" y="25869"/>
                </a:lnTo>
                <a:lnTo>
                  <a:pt x="74879" y="29006"/>
                </a:lnTo>
                <a:lnTo>
                  <a:pt x="74548" y="20637"/>
                </a:lnTo>
                <a:lnTo>
                  <a:pt x="71094" y="20408"/>
                </a:lnTo>
                <a:lnTo>
                  <a:pt x="67551" y="19875"/>
                </a:lnTo>
                <a:lnTo>
                  <a:pt x="63779" y="18770"/>
                </a:lnTo>
                <a:close/>
              </a:path>
              <a:path w="78104" h="111125">
                <a:moveTo>
                  <a:pt x="3136" y="23685"/>
                </a:moveTo>
                <a:lnTo>
                  <a:pt x="0" y="24739"/>
                </a:lnTo>
                <a:lnTo>
                  <a:pt x="660" y="41605"/>
                </a:lnTo>
                <a:lnTo>
                  <a:pt x="4051" y="41249"/>
                </a:lnTo>
                <a:lnTo>
                  <a:pt x="7619" y="40957"/>
                </a:lnTo>
                <a:lnTo>
                  <a:pt x="15455" y="40652"/>
                </a:lnTo>
                <a:lnTo>
                  <a:pt x="22310" y="40652"/>
                </a:lnTo>
                <a:lnTo>
                  <a:pt x="20802" y="39014"/>
                </a:lnTo>
                <a:lnTo>
                  <a:pt x="16001" y="33972"/>
                </a:lnTo>
                <a:lnTo>
                  <a:pt x="11417" y="29502"/>
                </a:lnTo>
                <a:lnTo>
                  <a:pt x="5740" y="25273"/>
                </a:lnTo>
                <a:lnTo>
                  <a:pt x="4394" y="24383"/>
                </a:lnTo>
                <a:lnTo>
                  <a:pt x="3136" y="23685"/>
                </a:lnTo>
                <a:close/>
              </a:path>
              <a:path w="78104" h="111125">
                <a:moveTo>
                  <a:pt x="22310" y="40652"/>
                </a:moveTo>
                <a:lnTo>
                  <a:pt x="15455" y="40652"/>
                </a:lnTo>
                <a:lnTo>
                  <a:pt x="19596" y="40728"/>
                </a:lnTo>
                <a:lnTo>
                  <a:pt x="22898" y="41313"/>
                </a:lnTo>
                <a:lnTo>
                  <a:pt x="22310" y="40652"/>
                </a:lnTo>
                <a:close/>
              </a:path>
              <a:path w="78104" h="111125">
                <a:moveTo>
                  <a:pt x="73736" y="0"/>
                </a:moveTo>
                <a:lnTo>
                  <a:pt x="68440" y="1777"/>
                </a:lnTo>
                <a:lnTo>
                  <a:pt x="70154" y="2108"/>
                </a:lnTo>
                <a:lnTo>
                  <a:pt x="71958" y="2387"/>
                </a:lnTo>
                <a:lnTo>
                  <a:pt x="73837" y="2603"/>
                </a:lnTo>
                <a:lnTo>
                  <a:pt x="7373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5" name="object 1285"/>
          <p:cNvSpPr/>
          <p:nvPr/>
        </p:nvSpPr>
        <p:spPr>
          <a:xfrm>
            <a:off x="4862880" y="2934411"/>
            <a:ext cx="77736" cy="117995"/>
          </a:xfrm>
          <a:prstGeom prst="rect">
            <a:avLst/>
          </a:prstGeom>
          <a:blipFill>
            <a:blip r:embed="rId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6" name="object 1286"/>
          <p:cNvSpPr/>
          <p:nvPr/>
        </p:nvSpPr>
        <p:spPr>
          <a:xfrm>
            <a:off x="4862804" y="2954756"/>
            <a:ext cx="24765" cy="20320"/>
          </a:xfrm>
          <a:custGeom>
            <a:avLst/>
            <a:gdLst/>
            <a:ahLst/>
            <a:cxnLst/>
            <a:rect l="l" t="t" r="r" b="b"/>
            <a:pathLst>
              <a:path w="24764" h="20319">
                <a:moveTo>
                  <a:pt x="23014" y="18338"/>
                </a:moveTo>
                <a:lnTo>
                  <a:pt x="15633" y="18338"/>
                </a:lnTo>
                <a:lnTo>
                  <a:pt x="21348" y="18630"/>
                </a:lnTo>
                <a:lnTo>
                  <a:pt x="24523" y="20065"/>
                </a:lnTo>
                <a:lnTo>
                  <a:pt x="23014" y="18338"/>
                </a:lnTo>
                <a:close/>
              </a:path>
              <a:path w="24764" h="20319">
                <a:moveTo>
                  <a:pt x="14795" y="17170"/>
                </a:moveTo>
                <a:lnTo>
                  <a:pt x="6959" y="17462"/>
                </a:lnTo>
                <a:lnTo>
                  <a:pt x="3378" y="17754"/>
                </a:lnTo>
                <a:lnTo>
                  <a:pt x="0" y="18122"/>
                </a:lnTo>
                <a:lnTo>
                  <a:pt x="38" y="19278"/>
                </a:lnTo>
                <a:lnTo>
                  <a:pt x="3124" y="18961"/>
                </a:lnTo>
                <a:lnTo>
                  <a:pt x="6337" y="18707"/>
                </a:lnTo>
                <a:lnTo>
                  <a:pt x="15633" y="18338"/>
                </a:lnTo>
                <a:lnTo>
                  <a:pt x="23014" y="18338"/>
                </a:lnTo>
                <a:lnTo>
                  <a:pt x="22570" y="17830"/>
                </a:lnTo>
                <a:lnTo>
                  <a:pt x="22237" y="17830"/>
                </a:lnTo>
                <a:lnTo>
                  <a:pt x="18935" y="17233"/>
                </a:lnTo>
                <a:lnTo>
                  <a:pt x="14795" y="17170"/>
                </a:lnTo>
                <a:close/>
              </a:path>
              <a:path w="24764" h="20319">
                <a:moveTo>
                  <a:pt x="3047" y="0"/>
                </a:moveTo>
                <a:lnTo>
                  <a:pt x="2476" y="203"/>
                </a:lnTo>
                <a:lnTo>
                  <a:pt x="3733" y="888"/>
                </a:lnTo>
                <a:lnTo>
                  <a:pt x="5079" y="1790"/>
                </a:lnTo>
                <a:lnTo>
                  <a:pt x="10756" y="6019"/>
                </a:lnTo>
                <a:lnTo>
                  <a:pt x="15328" y="10477"/>
                </a:lnTo>
                <a:lnTo>
                  <a:pt x="20142" y="15519"/>
                </a:lnTo>
                <a:lnTo>
                  <a:pt x="22237" y="17830"/>
                </a:lnTo>
                <a:lnTo>
                  <a:pt x="22570" y="17830"/>
                </a:lnTo>
                <a:lnTo>
                  <a:pt x="17324" y="12204"/>
                </a:lnTo>
                <a:lnTo>
                  <a:pt x="10384" y="5578"/>
                </a:lnTo>
                <a:lnTo>
                  <a:pt x="3047" y="0"/>
                </a:lnTo>
                <a:close/>
              </a:path>
            </a:pathLst>
          </a:custGeom>
          <a:solidFill>
            <a:srgbClr val="CEB5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7" name="object 1287"/>
          <p:cNvSpPr/>
          <p:nvPr/>
        </p:nvSpPr>
        <p:spPr>
          <a:xfrm>
            <a:off x="4862842" y="2954032"/>
            <a:ext cx="29476" cy="23634"/>
          </a:xfrm>
          <a:prstGeom prst="rect">
            <a:avLst/>
          </a:prstGeom>
          <a:blipFill>
            <a:blip r:embed="rId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8" name="object 1288"/>
          <p:cNvSpPr/>
          <p:nvPr/>
        </p:nvSpPr>
        <p:spPr>
          <a:xfrm>
            <a:off x="4863655" y="2994774"/>
            <a:ext cx="76835" cy="48895"/>
          </a:xfrm>
          <a:custGeom>
            <a:avLst/>
            <a:gdLst/>
            <a:ahLst/>
            <a:cxnLst/>
            <a:rect l="l" t="t" r="r" b="b"/>
            <a:pathLst>
              <a:path w="76835" h="48894">
                <a:moveTo>
                  <a:pt x="863" y="21894"/>
                </a:moveTo>
                <a:lnTo>
                  <a:pt x="45842" y="47151"/>
                </a:lnTo>
                <a:lnTo>
                  <a:pt x="63004" y="48818"/>
                </a:lnTo>
                <a:lnTo>
                  <a:pt x="67500" y="48641"/>
                </a:lnTo>
                <a:lnTo>
                  <a:pt x="72021" y="47942"/>
                </a:lnTo>
                <a:lnTo>
                  <a:pt x="73338" y="47561"/>
                </a:lnTo>
                <a:lnTo>
                  <a:pt x="63931" y="47561"/>
                </a:lnTo>
                <a:lnTo>
                  <a:pt x="47534" y="46012"/>
                </a:lnTo>
                <a:lnTo>
                  <a:pt x="31759" y="40849"/>
                </a:lnTo>
                <a:lnTo>
                  <a:pt x="17093" y="33238"/>
                </a:lnTo>
                <a:lnTo>
                  <a:pt x="3993" y="24320"/>
                </a:lnTo>
                <a:lnTo>
                  <a:pt x="863" y="21894"/>
                </a:lnTo>
                <a:close/>
              </a:path>
              <a:path w="76835" h="48894">
                <a:moveTo>
                  <a:pt x="76504" y="45631"/>
                </a:moveTo>
                <a:lnTo>
                  <a:pt x="72326" y="46774"/>
                </a:lnTo>
                <a:lnTo>
                  <a:pt x="68148" y="47396"/>
                </a:lnTo>
                <a:lnTo>
                  <a:pt x="63931" y="47561"/>
                </a:lnTo>
                <a:lnTo>
                  <a:pt x="73338" y="47561"/>
                </a:lnTo>
                <a:lnTo>
                  <a:pt x="76542" y="46634"/>
                </a:lnTo>
                <a:lnTo>
                  <a:pt x="76504" y="45631"/>
                </a:lnTo>
                <a:close/>
              </a:path>
              <a:path w="76835" h="48894">
                <a:moveTo>
                  <a:pt x="45560" y="13648"/>
                </a:moveTo>
                <a:lnTo>
                  <a:pt x="73787" y="41668"/>
                </a:lnTo>
                <a:lnTo>
                  <a:pt x="76415" y="43561"/>
                </a:lnTo>
                <a:lnTo>
                  <a:pt x="76403" y="43065"/>
                </a:lnTo>
                <a:lnTo>
                  <a:pt x="69336" y="37804"/>
                </a:lnTo>
                <a:lnTo>
                  <a:pt x="60607" y="30611"/>
                </a:lnTo>
                <a:lnTo>
                  <a:pt x="52178" y="22425"/>
                </a:lnTo>
                <a:lnTo>
                  <a:pt x="46012" y="14185"/>
                </a:lnTo>
                <a:lnTo>
                  <a:pt x="45560" y="13648"/>
                </a:lnTo>
                <a:close/>
              </a:path>
              <a:path w="76835" h="48894">
                <a:moveTo>
                  <a:pt x="32822" y="3677"/>
                </a:moveTo>
                <a:lnTo>
                  <a:pt x="40255" y="7331"/>
                </a:lnTo>
                <a:lnTo>
                  <a:pt x="45560" y="13648"/>
                </a:lnTo>
                <a:lnTo>
                  <a:pt x="42443" y="8026"/>
                </a:lnTo>
                <a:lnTo>
                  <a:pt x="36918" y="4406"/>
                </a:lnTo>
                <a:lnTo>
                  <a:pt x="32822" y="3677"/>
                </a:lnTo>
                <a:close/>
              </a:path>
              <a:path w="76835" h="48894">
                <a:moveTo>
                  <a:pt x="0" y="0"/>
                </a:moveTo>
                <a:lnTo>
                  <a:pt x="38" y="952"/>
                </a:lnTo>
                <a:lnTo>
                  <a:pt x="7853" y="1008"/>
                </a:lnTo>
                <a:lnTo>
                  <a:pt x="14782" y="1270"/>
                </a:lnTo>
                <a:lnTo>
                  <a:pt x="20883" y="1759"/>
                </a:lnTo>
                <a:lnTo>
                  <a:pt x="26212" y="2501"/>
                </a:lnTo>
                <a:lnTo>
                  <a:pt x="32822" y="3677"/>
                </a:lnTo>
                <a:lnTo>
                  <a:pt x="31349" y="2954"/>
                </a:lnTo>
                <a:lnTo>
                  <a:pt x="18272" y="646"/>
                </a:lnTo>
                <a:lnTo>
                  <a:pt x="0" y="0"/>
                </a:lnTo>
                <a:close/>
              </a:path>
            </a:pathLst>
          </a:custGeom>
          <a:solidFill>
            <a:srgbClr val="CEB5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9" name="object 1289"/>
          <p:cNvSpPr/>
          <p:nvPr/>
        </p:nvSpPr>
        <p:spPr>
          <a:xfrm>
            <a:off x="4863604" y="2993529"/>
            <a:ext cx="76644" cy="51003"/>
          </a:xfrm>
          <a:prstGeom prst="rect">
            <a:avLst/>
          </a:prstGeom>
          <a:blipFill>
            <a:blip r:embed="rId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0" name="object 1290"/>
          <p:cNvSpPr/>
          <p:nvPr/>
        </p:nvSpPr>
        <p:spPr>
          <a:xfrm>
            <a:off x="4888632" y="2958401"/>
            <a:ext cx="50165" cy="36830"/>
          </a:xfrm>
          <a:custGeom>
            <a:avLst/>
            <a:gdLst/>
            <a:ahLst/>
            <a:cxnLst/>
            <a:rect l="l" t="t" r="r" b="b"/>
            <a:pathLst>
              <a:path w="50164" h="36830">
                <a:moveTo>
                  <a:pt x="372" y="0"/>
                </a:moveTo>
                <a:lnTo>
                  <a:pt x="24744" y="30790"/>
                </a:lnTo>
                <a:lnTo>
                  <a:pt x="46397" y="36436"/>
                </a:lnTo>
                <a:lnTo>
                  <a:pt x="47527" y="36398"/>
                </a:lnTo>
                <a:lnTo>
                  <a:pt x="49724" y="36182"/>
                </a:lnTo>
                <a:lnTo>
                  <a:pt x="49680" y="35179"/>
                </a:lnTo>
                <a:lnTo>
                  <a:pt x="47374" y="35179"/>
                </a:lnTo>
                <a:lnTo>
                  <a:pt x="40513" y="34871"/>
                </a:lnTo>
                <a:lnTo>
                  <a:pt x="7573" y="10972"/>
                </a:lnTo>
                <a:lnTo>
                  <a:pt x="2099" y="1028"/>
                </a:lnTo>
                <a:lnTo>
                  <a:pt x="2518" y="939"/>
                </a:lnTo>
                <a:lnTo>
                  <a:pt x="12802" y="939"/>
                </a:lnTo>
                <a:lnTo>
                  <a:pt x="4603" y="53"/>
                </a:lnTo>
                <a:lnTo>
                  <a:pt x="372" y="0"/>
                </a:lnTo>
                <a:close/>
              </a:path>
              <a:path w="50164" h="36830">
                <a:moveTo>
                  <a:pt x="49673" y="35026"/>
                </a:moveTo>
                <a:lnTo>
                  <a:pt x="47374" y="35179"/>
                </a:lnTo>
                <a:lnTo>
                  <a:pt x="49680" y="35179"/>
                </a:lnTo>
                <a:lnTo>
                  <a:pt x="49673" y="35026"/>
                </a:lnTo>
                <a:close/>
              </a:path>
              <a:path w="50164" h="36830">
                <a:moveTo>
                  <a:pt x="12802" y="939"/>
                </a:moveTo>
                <a:lnTo>
                  <a:pt x="2518" y="939"/>
                </a:lnTo>
                <a:lnTo>
                  <a:pt x="8889" y="1218"/>
                </a:lnTo>
                <a:lnTo>
                  <a:pt x="18944" y="2724"/>
                </a:lnTo>
                <a:lnTo>
                  <a:pt x="30359" y="6372"/>
                </a:lnTo>
                <a:lnTo>
                  <a:pt x="40809" y="13081"/>
                </a:lnTo>
                <a:lnTo>
                  <a:pt x="44111" y="16141"/>
                </a:lnTo>
                <a:lnTo>
                  <a:pt x="46790" y="18745"/>
                </a:lnTo>
                <a:lnTo>
                  <a:pt x="49114" y="20929"/>
                </a:lnTo>
                <a:lnTo>
                  <a:pt x="49102" y="20510"/>
                </a:lnTo>
                <a:lnTo>
                  <a:pt x="46739" y="18275"/>
                </a:lnTo>
                <a:lnTo>
                  <a:pt x="43971" y="15608"/>
                </a:lnTo>
                <a:lnTo>
                  <a:pt x="40542" y="12433"/>
                </a:lnTo>
                <a:lnTo>
                  <a:pt x="28131" y="4822"/>
                </a:lnTo>
                <a:lnTo>
                  <a:pt x="15004" y="1177"/>
                </a:lnTo>
                <a:lnTo>
                  <a:pt x="12802" y="939"/>
                </a:lnTo>
                <a:close/>
              </a:path>
            </a:pathLst>
          </a:custGeom>
          <a:solidFill>
            <a:srgbClr val="CEB5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1" name="object 1291"/>
          <p:cNvSpPr/>
          <p:nvPr/>
        </p:nvSpPr>
        <p:spPr>
          <a:xfrm>
            <a:off x="4888433" y="2957169"/>
            <a:ext cx="49961" cy="38620"/>
          </a:xfrm>
          <a:prstGeom prst="rect">
            <a:avLst/>
          </a:prstGeom>
          <a:blipFill>
            <a:blip r:embed="rId1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2" name="object 1292"/>
          <p:cNvSpPr/>
          <p:nvPr/>
        </p:nvSpPr>
        <p:spPr>
          <a:xfrm>
            <a:off x="4935486" y="3012427"/>
            <a:ext cx="3810" cy="5080"/>
          </a:xfrm>
          <a:custGeom>
            <a:avLst/>
            <a:gdLst/>
            <a:ahLst/>
            <a:cxnLst/>
            <a:rect l="l" t="t" r="r" b="b"/>
            <a:pathLst>
              <a:path w="3810" h="5080">
                <a:moveTo>
                  <a:pt x="1028" y="139"/>
                </a:moveTo>
                <a:lnTo>
                  <a:pt x="0" y="190"/>
                </a:lnTo>
                <a:lnTo>
                  <a:pt x="1219" y="2133"/>
                </a:lnTo>
                <a:lnTo>
                  <a:pt x="3759" y="4876"/>
                </a:lnTo>
                <a:lnTo>
                  <a:pt x="3632" y="1727"/>
                </a:lnTo>
                <a:lnTo>
                  <a:pt x="3156" y="1130"/>
                </a:lnTo>
                <a:lnTo>
                  <a:pt x="1066" y="1130"/>
                </a:lnTo>
                <a:lnTo>
                  <a:pt x="1028" y="139"/>
                </a:lnTo>
                <a:close/>
              </a:path>
              <a:path w="3810" h="5080">
                <a:moveTo>
                  <a:pt x="3568" y="0"/>
                </a:moveTo>
                <a:lnTo>
                  <a:pt x="1028" y="139"/>
                </a:lnTo>
                <a:lnTo>
                  <a:pt x="1066" y="1130"/>
                </a:lnTo>
                <a:lnTo>
                  <a:pt x="3156" y="1130"/>
                </a:lnTo>
                <a:lnTo>
                  <a:pt x="3606" y="1003"/>
                </a:lnTo>
                <a:lnTo>
                  <a:pt x="3568" y="0"/>
                </a:lnTo>
                <a:close/>
              </a:path>
            </a:pathLst>
          </a:custGeom>
          <a:solidFill>
            <a:srgbClr val="CEB5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3" name="object 1293"/>
          <p:cNvSpPr/>
          <p:nvPr/>
        </p:nvSpPr>
        <p:spPr>
          <a:xfrm>
            <a:off x="4934572" y="3011233"/>
            <a:ext cx="4699" cy="6451"/>
          </a:xfrm>
          <a:prstGeom prst="rect">
            <a:avLst/>
          </a:prstGeom>
          <a:blipFill>
            <a:blip r:embed="rId1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4" name="object 1294"/>
          <p:cNvSpPr/>
          <p:nvPr/>
        </p:nvSpPr>
        <p:spPr>
          <a:xfrm>
            <a:off x="4921275" y="2947809"/>
            <a:ext cx="15875" cy="15240"/>
          </a:xfrm>
          <a:custGeom>
            <a:avLst/>
            <a:gdLst/>
            <a:ahLst/>
            <a:cxnLst/>
            <a:rect l="l" t="t" r="r" b="b"/>
            <a:pathLst>
              <a:path w="15875" h="15239">
                <a:moveTo>
                  <a:pt x="838" y="317"/>
                </a:moveTo>
                <a:lnTo>
                  <a:pt x="660" y="774"/>
                </a:lnTo>
                <a:lnTo>
                  <a:pt x="2919" y="3327"/>
                </a:lnTo>
                <a:lnTo>
                  <a:pt x="8000" y="8877"/>
                </a:lnTo>
                <a:lnTo>
                  <a:pt x="15824" y="14897"/>
                </a:lnTo>
                <a:lnTo>
                  <a:pt x="15722" y="12458"/>
                </a:lnTo>
                <a:lnTo>
                  <a:pt x="11836" y="9334"/>
                </a:lnTo>
                <a:lnTo>
                  <a:pt x="8610" y="6286"/>
                </a:lnTo>
                <a:lnTo>
                  <a:pt x="4635" y="2235"/>
                </a:lnTo>
                <a:lnTo>
                  <a:pt x="6189" y="2235"/>
                </a:lnTo>
                <a:lnTo>
                  <a:pt x="6032" y="2209"/>
                </a:lnTo>
                <a:lnTo>
                  <a:pt x="838" y="317"/>
                </a:lnTo>
                <a:close/>
              </a:path>
              <a:path w="15875" h="15239">
                <a:moveTo>
                  <a:pt x="6189" y="2235"/>
                </a:moveTo>
                <a:lnTo>
                  <a:pt x="4635" y="2235"/>
                </a:lnTo>
                <a:lnTo>
                  <a:pt x="8394" y="3327"/>
                </a:lnTo>
                <a:lnTo>
                  <a:pt x="11937" y="3873"/>
                </a:lnTo>
                <a:lnTo>
                  <a:pt x="15405" y="4089"/>
                </a:lnTo>
                <a:lnTo>
                  <a:pt x="15366" y="3200"/>
                </a:lnTo>
                <a:lnTo>
                  <a:pt x="10756" y="2971"/>
                </a:lnTo>
                <a:lnTo>
                  <a:pt x="6189" y="2235"/>
                </a:lnTo>
                <a:close/>
              </a:path>
              <a:path w="15875" h="15239">
                <a:moveTo>
                  <a:pt x="0" y="0"/>
                </a:moveTo>
                <a:lnTo>
                  <a:pt x="660" y="774"/>
                </a:lnTo>
                <a:lnTo>
                  <a:pt x="838" y="317"/>
                </a:lnTo>
                <a:lnTo>
                  <a:pt x="0" y="0"/>
                </a:lnTo>
                <a:close/>
              </a:path>
            </a:pathLst>
          </a:custGeom>
          <a:solidFill>
            <a:srgbClr val="CEB5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5" name="object 1295"/>
          <p:cNvSpPr/>
          <p:nvPr/>
        </p:nvSpPr>
        <p:spPr>
          <a:xfrm>
            <a:off x="4918773" y="2945130"/>
            <a:ext cx="18351" cy="18033"/>
          </a:xfrm>
          <a:prstGeom prst="rect">
            <a:avLst/>
          </a:prstGeom>
          <a:blipFill>
            <a:blip r:embed="rId1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6" name="object 1296"/>
          <p:cNvSpPr/>
          <p:nvPr/>
        </p:nvSpPr>
        <p:spPr>
          <a:xfrm>
            <a:off x="4927815" y="2933039"/>
            <a:ext cx="8255" cy="2540"/>
          </a:xfrm>
          <a:custGeom>
            <a:avLst/>
            <a:gdLst/>
            <a:ahLst/>
            <a:cxnLst/>
            <a:rect l="l" t="t" r="r" b="b"/>
            <a:pathLst>
              <a:path w="8254" h="2539">
                <a:moveTo>
                  <a:pt x="2768" y="0"/>
                </a:moveTo>
                <a:lnTo>
                  <a:pt x="0" y="927"/>
                </a:lnTo>
                <a:lnTo>
                  <a:pt x="2539" y="1473"/>
                </a:lnTo>
                <a:lnTo>
                  <a:pt x="5283" y="1904"/>
                </a:lnTo>
                <a:lnTo>
                  <a:pt x="8216" y="2222"/>
                </a:lnTo>
                <a:lnTo>
                  <a:pt x="8166" y="838"/>
                </a:lnTo>
                <a:lnTo>
                  <a:pt x="6273" y="609"/>
                </a:lnTo>
                <a:lnTo>
                  <a:pt x="4483" y="330"/>
                </a:lnTo>
                <a:lnTo>
                  <a:pt x="2768" y="0"/>
                </a:lnTo>
                <a:close/>
              </a:path>
            </a:pathLst>
          </a:custGeom>
          <a:solidFill>
            <a:srgbClr val="CEB5A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7" name="object 1297"/>
          <p:cNvSpPr/>
          <p:nvPr/>
        </p:nvSpPr>
        <p:spPr>
          <a:xfrm>
            <a:off x="4926495" y="2933966"/>
            <a:ext cx="9563" cy="2133"/>
          </a:xfrm>
          <a:prstGeom prst="rect">
            <a:avLst/>
          </a:prstGeom>
          <a:blipFill>
            <a:blip r:embed="rId1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8" name="object 1298"/>
          <p:cNvSpPr/>
          <p:nvPr/>
        </p:nvSpPr>
        <p:spPr>
          <a:xfrm>
            <a:off x="4545888" y="2956001"/>
            <a:ext cx="319252" cy="443166"/>
          </a:xfrm>
          <a:prstGeom prst="rect">
            <a:avLst/>
          </a:prstGeom>
          <a:blipFill>
            <a:blip r:embed="rId1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9" name="object 1299"/>
          <p:cNvSpPr/>
          <p:nvPr/>
        </p:nvSpPr>
        <p:spPr>
          <a:xfrm>
            <a:off x="4827333" y="2959773"/>
            <a:ext cx="48780" cy="63233"/>
          </a:xfrm>
          <a:prstGeom prst="rect">
            <a:avLst/>
          </a:prstGeom>
          <a:blipFill>
            <a:blip r:embed="rId1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0" name="object 1300"/>
          <p:cNvSpPr/>
          <p:nvPr/>
        </p:nvSpPr>
        <p:spPr>
          <a:xfrm>
            <a:off x="4807458" y="2959836"/>
            <a:ext cx="52514" cy="63004"/>
          </a:xfrm>
          <a:prstGeom prst="rect">
            <a:avLst/>
          </a:prstGeom>
          <a:blipFill>
            <a:blip r:embed="rId1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1" name="object 1301"/>
          <p:cNvSpPr/>
          <p:nvPr/>
        </p:nvSpPr>
        <p:spPr>
          <a:xfrm>
            <a:off x="4944884" y="2917317"/>
            <a:ext cx="56515" cy="56515"/>
          </a:xfrm>
          <a:custGeom>
            <a:avLst/>
            <a:gdLst/>
            <a:ahLst/>
            <a:cxnLst/>
            <a:rect l="l" t="t" r="r" b="b"/>
            <a:pathLst>
              <a:path w="56514" h="56514">
                <a:moveTo>
                  <a:pt x="27114" y="0"/>
                </a:moveTo>
                <a:lnTo>
                  <a:pt x="16218" y="2647"/>
                </a:lnTo>
                <a:lnTo>
                  <a:pt x="7485" y="9047"/>
                </a:lnTo>
                <a:lnTo>
                  <a:pt x="1788" y="18254"/>
                </a:lnTo>
                <a:lnTo>
                  <a:pt x="0" y="29324"/>
                </a:lnTo>
                <a:lnTo>
                  <a:pt x="2653" y="40220"/>
                </a:lnTo>
                <a:lnTo>
                  <a:pt x="9053" y="48953"/>
                </a:lnTo>
                <a:lnTo>
                  <a:pt x="18261" y="54650"/>
                </a:lnTo>
                <a:lnTo>
                  <a:pt x="29337" y="56438"/>
                </a:lnTo>
                <a:lnTo>
                  <a:pt x="37265" y="54508"/>
                </a:lnTo>
                <a:lnTo>
                  <a:pt x="22059" y="54508"/>
                </a:lnTo>
                <a:lnTo>
                  <a:pt x="15455" y="51854"/>
                </a:lnTo>
                <a:lnTo>
                  <a:pt x="5664" y="42811"/>
                </a:lnTo>
                <a:lnTo>
                  <a:pt x="2489" y="36423"/>
                </a:lnTo>
                <a:lnTo>
                  <a:pt x="1930" y="22047"/>
                </a:lnTo>
                <a:lnTo>
                  <a:pt x="4584" y="15443"/>
                </a:lnTo>
                <a:lnTo>
                  <a:pt x="13639" y="5651"/>
                </a:lnTo>
                <a:lnTo>
                  <a:pt x="20015" y="2489"/>
                </a:lnTo>
                <a:lnTo>
                  <a:pt x="34391" y="1917"/>
                </a:lnTo>
                <a:lnTo>
                  <a:pt x="38404" y="1917"/>
                </a:lnTo>
                <a:lnTo>
                  <a:pt x="38192" y="1786"/>
                </a:lnTo>
                <a:lnTo>
                  <a:pt x="27114" y="0"/>
                </a:lnTo>
                <a:close/>
              </a:path>
              <a:path w="56514" h="56514">
                <a:moveTo>
                  <a:pt x="56451" y="27114"/>
                </a:moveTo>
                <a:lnTo>
                  <a:pt x="54241" y="27190"/>
                </a:lnTo>
                <a:lnTo>
                  <a:pt x="54521" y="34378"/>
                </a:lnTo>
                <a:lnTo>
                  <a:pt x="51879" y="40995"/>
                </a:lnTo>
                <a:lnTo>
                  <a:pt x="42824" y="50787"/>
                </a:lnTo>
                <a:lnTo>
                  <a:pt x="36436" y="53949"/>
                </a:lnTo>
                <a:lnTo>
                  <a:pt x="22059" y="54508"/>
                </a:lnTo>
                <a:lnTo>
                  <a:pt x="37265" y="54508"/>
                </a:lnTo>
                <a:lnTo>
                  <a:pt x="40233" y="53785"/>
                </a:lnTo>
                <a:lnTo>
                  <a:pt x="48966" y="47386"/>
                </a:lnTo>
                <a:lnTo>
                  <a:pt x="54663" y="38182"/>
                </a:lnTo>
                <a:lnTo>
                  <a:pt x="56451" y="27114"/>
                </a:lnTo>
                <a:close/>
              </a:path>
              <a:path w="56514" h="56514">
                <a:moveTo>
                  <a:pt x="38404" y="1917"/>
                </a:moveTo>
                <a:lnTo>
                  <a:pt x="34391" y="1917"/>
                </a:lnTo>
                <a:lnTo>
                  <a:pt x="41008" y="4571"/>
                </a:lnTo>
                <a:lnTo>
                  <a:pt x="50800" y="13627"/>
                </a:lnTo>
                <a:lnTo>
                  <a:pt x="53962" y="20002"/>
                </a:lnTo>
                <a:lnTo>
                  <a:pt x="54241" y="27190"/>
                </a:lnTo>
                <a:lnTo>
                  <a:pt x="56451" y="27114"/>
                </a:lnTo>
                <a:lnTo>
                  <a:pt x="53803" y="16212"/>
                </a:lnTo>
                <a:lnTo>
                  <a:pt x="47402" y="7480"/>
                </a:lnTo>
                <a:lnTo>
                  <a:pt x="38404" y="1917"/>
                </a:lnTo>
                <a:close/>
              </a:path>
            </a:pathLst>
          </a:custGeom>
          <a:solidFill>
            <a:srgbClr val="9E1B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2" name="object 1302"/>
          <p:cNvSpPr/>
          <p:nvPr/>
        </p:nvSpPr>
        <p:spPr>
          <a:xfrm>
            <a:off x="4838420" y="2956420"/>
            <a:ext cx="160020" cy="438150"/>
          </a:xfrm>
          <a:custGeom>
            <a:avLst/>
            <a:gdLst/>
            <a:ahLst/>
            <a:cxnLst/>
            <a:rect l="l" t="t" r="r" b="b"/>
            <a:pathLst>
              <a:path w="160020" h="438150">
                <a:moveTo>
                  <a:pt x="157708" y="0"/>
                </a:moveTo>
                <a:lnTo>
                  <a:pt x="0" y="437210"/>
                </a:lnTo>
                <a:lnTo>
                  <a:pt x="2070" y="437959"/>
                </a:lnTo>
                <a:lnTo>
                  <a:pt x="159778" y="749"/>
                </a:lnTo>
                <a:lnTo>
                  <a:pt x="157708" y="0"/>
                </a:lnTo>
                <a:close/>
              </a:path>
            </a:pathLst>
          </a:custGeom>
          <a:solidFill>
            <a:srgbClr val="9E1B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3" name="object 1303"/>
          <p:cNvSpPr/>
          <p:nvPr/>
        </p:nvSpPr>
        <p:spPr>
          <a:xfrm>
            <a:off x="4520272" y="2918765"/>
            <a:ext cx="445770" cy="150495"/>
          </a:xfrm>
          <a:custGeom>
            <a:avLst/>
            <a:gdLst/>
            <a:ahLst/>
            <a:cxnLst/>
            <a:rect l="l" t="t" r="r" b="b"/>
            <a:pathLst>
              <a:path w="445770" h="150494">
                <a:moveTo>
                  <a:pt x="444715" y="0"/>
                </a:moveTo>
                <a:lnTo>
                  <a:pt x="0" y="148386"/>
                </a:lnTo>
                <a:lnTo>
                  <a:pt x="698" y="150482"/>
                </a:lnTo>
                <a:lnTo>
                  <a:pt x="445414" y="2095"/>
                </a:lnTo>
                <a:lnTo>
                  <a:pt x="444715" y="0"/>
                </a:lnTo>
                <a:close/>
              </a:path>
            </a:pathLst>
          </a:custGeom>
          <a:solidFill>
            <a:srgbClr val="9E1B3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4" name="object 1304"/>
          <p:cNvSpPr/>
          <p:nvPr/>
        </p:nvSpPr>
        <p:spPr>
          <a:xfrm>
            <a:off x="3612019" y="2860116"/>
            <a:ext cx="33134" cy="57048"/>
          </a:xfrm>
          <a:prstGeom prst="rect">
            <a:avLst/>
          </a:prstGeom>
          <a:blipFill>
            <a:blip r:embed="rId1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5" name="object 1305"/>
          <p:cNvSpPr/>
          <p:nvPr/>
        </p:nvSpPr>
        <p:spPr>
          <a:xfrm>
            <a:off x="3644531" y="2761754"/>
            <a:ext cx="203898" cy="113919"/>
          </a:xfrm>
          <a:prstGeom prst="rect">
            <a:avLst/>
          </a:prstGeom>
          <a:blipFill>
            <a:blip r:embed="rId1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6" name="object 1306"/>
          <p:cNvSpPr/>
          <p:nvPr/>
        </p:nvSpPr>
        <p:spPr>
          <a:xfrm>
            <a:off x="5805690" y="3887825"/>
            <a:ext cx="2067" cy="3746"/>
          </a:xfrm>
          <a:prstGeom prst="rect">
            <a:avLst/>
          </a:prstGeom>
          <a:blipFill>
            <a:blip r:embed="rId1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7" name="object 1307"/>
          <p:cNvSpPr/>
          <p:nvPr/>
        </p:nvSpPr>
        <p:spPr>
          <a:xfrm>
            <a:off x="5113350" y="4168609"/>
            <a:ext cx="407670" cy="104139"/>
          </a:xfrm>
          <a:custGeom>
            <a:avLst/>
            <a:gdLst/>
            <a:ahLst/>
            <a:cxnLst/>
            <a:rect l="l" t="t" r="r" b="b"/>
            <a:pathLst>
              <a:path w="407670" h="104139">
                <a:moveTo>
                  <a:pt x="306324" y="90500"/>
                </a:moveTo>
                <a:lnTo>
                  <a:pt x="304025" y="92138"/>
                </a:lnTo>
                <a:lnTo>
                  <a:pt x="299389" y="95364"/>
                </a:lnTo>
                <a:lnTo>
                  <a:pt x="298552" y="95364"/>
                </a:lnTo>
                <a:lnTo>
                  <a:pt x="295465" y="98082"/>
                </a:lnTo>
                <a:lnTo>
                  <a:pt x="291757" y="101142"/>
                </a:lnTo>
                <a:lnTo>
                  <a:pt x="287947" y="104076"/>
                </a:lnTo>
                <a:lnTo>
                  <a:pt x="294005" y="99910"/>
                </a:lnTo>
                <a:lnTo>
                  <a:pt x="300171" y="95364"/>
                </a:lnTo>
                <a:lnTo>
                  <a:pt x="299389" y="95364"/>
                </a:lnTo>
                <a:lnTo>
                  <a:pt x="299072" y="94907"/>
                </a:lnTo>
                <a:lnTo>
                  <a:pt x="300749" y="94907"/>
                </a:lnTo>
                <a:lnTo>
                  <a:pt x="306324" y="90500"/>
                </a:lnTo>
                <a:close/>
              </a:path>
              <a:path w="407670" h="104139">
                <a:moveTo>
                  <a:pt x="407327" y="0"/>
                </a:moveTo>
                <a:lnTo>
                  <a:pt x="357212" y="1968"/>
                </a:lnTo>
                <a:lnTo>
                  <a:pt x="349521" y="25472"/>
                </a:lnTo>
                <a:lnTo>
                  <a:pt x="338450" y="47604"/>
                </a:lnTo>
                <a:lnTo>
                  <a:pt x="324399" y="68114"/>
                </a:lnTo>
                <a:lnTo>
                  <a:pt x="307771" y="86753"/>
                </a:lnTo>
                <a:lnTo>
                  <a:pt x="335521" y="65817"/>
                </a:lnTo>
                <a:lnTo>
                  <a:pt x="361321" y="44286"/>
                </a:lnTo>
                <a:lnTo>
                  <a:pt x="385235" y="22301"/>
                </a:lnTo>
                <a:lnTo>
                  <a:pt x="407327" y="0"/>
                </a:lnTo>
                <a:close/>
              </a:path>
              <a:path w="407670" h="104139">
                <a:moveTo>
                  <a:pt x="0" y="43180"/>
                </a:moveTo>
                <a:lnTo>
                  <a:pt x="28625" y="81787"/>
                </a:lnTo>
                <a:lnTo>
                  <a:pt x="28854" y="81991"/>
                </a:lnTo>
                <a:lnTo>
                  <a:pt x="20606" y="72967"/>
                </a:lnTo>
                <a:lnTo>
                  <a:pt x="13007" y="63476"/>
                </a:lnTo>
                <a:lnTo>
                  <a:pt x="6119" y="53539"/>
                </a:lnTo>
                <a:lnTo>
                  <a:pt x="0" y="43180"/>
                </a:lnTo>
                <a:close/>
              </a:path>
            </a:pathLst>
          </a:custGeom>
          <a:solidFill>
            <a:srgbClr val="86B8E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8" name="object 1308"/>
          <p:cNvSpPr/>
          <p:nvPr/>
        </p:nvSpPr>
        <p:spPr>
          <a:xfrm>
            <a:off x="5523814" y="3891572"/>
            <a:ext cx="292455" cy="276910"/>
          </a:xfrm>
          <a:prstGeom prst="rect">
            <a:avLst/>
          </a:prstGeom>
          <a:blipFill>
            <a:blip r:embed="rId1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9" name="object 1309"/>
          <p:cNvSpPr/>
          <p:nvPr/>
        </p:nvSpPr>
        <p:spPr>
          <a:xfrm>
            <a:off x="5734113" y="2792742"/>
            <a:ext cx="71729" cy="1132230"/>
          </a:xfrm>
          <a:prstGeom prst="rect">
            <a:avLst/>
          </a:prstGeom>
          <a:blipFill>
            <a:blip r:embed="rId1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0" name="object 1310"/>
          <p:cNvSpPr/>
          <p:nvPr/>
        </p:nvSpPr>
        <p:spPr>
          <a:xfrm>
            <a:off x="5470562" y="4119270"/>
            <a:ext cx="92494" cy="51307"/>
          </a:xfrm>
          <a:prstGeom prst="rect">
            <a:avLst/>
          </a:prstGeom>
          <a:blipFill>
            <a:blip r:embed="rId1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1" name="object 1311"/>
          <p:cNvSpPr/>
          <p:nvPr/>
        </p:nvSpPr>
        <p:spPr>
          <a:xfrm>
            <a:off x="4938344" y="2793873"/>
            <a:ext cx="801544" cy="151764"/>
          </a:xfrm>
          <a:prstGeom prst="rect">
            <a:avLst/>
          </a:prstGeom>
          <a:blipFill>
            <a:blip r:embed="rId1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2" name="object 1312"/>
          <p:cNvSpPr/>
          <p:nvPr/>
        </p:nvSpPr>
        <p:spPr>
          <a:xfrm>
            <a:off x="5618471" y="2938749"/>
            <a:ext cx="167368" cy="1177011"/>
          </a:xfrm>
          <a:prstGeom prst="rect">
            <a:avLst/>
          </a:prstGeom>
          <a:blipFill>
            <a:blip r:embed="rId1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3" name="object 1313"/>
          <p:cNvSpPr/>
          <p:nvPr/>
        </p:nvSpPr>
        <p:spPr>
          <a:xfrm>
            <a:off x="5565927" y="4053920"/>
            <a:ext cx="88779" cy="65248"/>
          </a:xfrm>
          <a:prstGeom prst="rect">
            <a:avLst/>
          </a:prstGeom>
          <a:blipFill>
            <a:blip r:embed="rId1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4" name="object 1314"/>
          <p:cNvSpPr/>
          <p:nvPr/>
        </p:nvSpPr>
        <p:spPr>
          <a:xfrm>
            <a:off x="4989499" y="4137622"/>
            <a:ext cx="112521" cy="51777"/>
          </a:xfrm>
          <a:prstGeom prst="rect">
            <a:avLst/>
          </a:prstGeom>
          <a:blipFill>
            <a:blip r:embed="rId1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5" name="object 1315"/>
          <p:cNvSpPr/>
          <p:nvPr/>
        </p:nvSpPr>
        <p:spPr>
          <a:xfrm>
            <a:off x="4987074" y="4075519"/>
            <a:ext cx="115341" cy="66293"/>
          </a:xfrm>
          <a:prstGeom prst="rect">
            <a:avLst/>
          </a:prstGeom>
          <a:blipFill>
            <a:blip r:embed="rId1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6" name="object 1316"/>
          <p:cNvSpPr/>
          <p:nvPr/>
        </p:nvSpPr>
        <p:spPr>
          <a:xfrm>
            <a:off x="4932476" y="2844825"/>
            <a:ext cx="54610" cy="1235710"/>
          </a:xfrm>
          <a:custGeom>
            <a:avLst/>
            <a:gdLst/>
            <a:ahLst/>
            <a:cxnLst/>
            <a:rect l="l" t="t" r="r" b="b"/>
            <a:pathLst>
              <a:path w="54610" h="1235710">
                <a:moveTo>
                  <a:pt x="15913" y="250431"/>
                </a:moveTo>
                <a:lnTo>
                  <a:pt x="10426" y="265607"/>
                </a:lnTo>
                <a:lnTo>
                  <a:pt x="48539" y="1235468"/>
                </a:lnTo>
                <a:lnTo>
                  <a:pt x="54597" y="1235227"/>
                </a:lnTo>
                <a:lnTo>
                  <a:pt x="15913" y="250431"/>
                </a:lnTo>
                <a:close/>
              </a:path>
              <a:path w="54610" h="1235710">
                <a:moveTo>
                  <a:pt x="9372" y="83985"/>
                </a:moveTo>
                <a:lnTo>
                  <a:pt x="3378" y="85991"/>
                </a:lnTo>
                <a:lnTo>
                  <a:pt x="3390" y="86436"/>
                </a:lnTo>
                <a:lnTo>
                  <a:pt x="9385" y="84429"/>
                </a:lnTo>
                <a:lnTo>
                  <a:pt x="9372" y="83985"/>
                </a:lnTo>
                <a:close/>
              </a:path>
              <a:path w="54610" h="1235710">
                <a:moveTo>
                  <a:pt x="2768" y="70485"/>
                </a:moveTo>
                <a:lnTo>
                  <a:pt x="3289" y="83693"/>
                </a:lnTo>
                <a:lnTo>
                  <a:pt x="9283" y="81699"/>
                </a:lnTo>
                <a:lnTo>
                  <a:pt x="8966" y="73748"/>
                </a:lnTo>
                <a:lnTo>
                  <a:pt x="4876" y="71551"/>
                </a:lnTo>
                <a:lnTo>
                  <a:pt x="2768" y="70485"/>
                </a:lnTo>
                <a:close/>
              </a:path>
              <a:path w="54610" h="1235710">
                <a:moveTo>
                  <a:pt x="8267" y="55956"/>
                </a:moveTo>
                <a:lnTo>
                  <a:pt x="6883" y="56464"/>
                </a:lnTo>
                <a:lnTo>
                  <a:pt x="5727" y="57023"/>
                </a:lnTo>
                <a:lnTo>
                  <a:pt x="4851" y="57505"/>
                </a:lnTo>
                <a:lnTo>
                  <a:pt x="7213" y="58115"/>
                </a:lnTo>
                <a:lnTo>
                  <a:pt x="8369" y="58445"/>
                </a:lnTo>
                <a:lnTo>
                  <a:pt x="8267" y="55956"/>
                </a:lnTo>
                <a:close/>
              </a:path>
              <a:path w="54610" h="1235710">
                <a:moveTo>
                  <a:pt x="698" y="17881"/>
                </a:moveTo>
                <a:lnTo>
                  <a:pt x="1524" y="38912"/>
                </a:lnTo>
                <a:lnTo>
                  <a:pt x="3784" y="38265"/>
                </a:lnTo>
                <a:lnTo>
                  <a:pt x="7531" y="37134"/>
                </a:lnTo>
                <a:lnTo>
                  <a:pt x="7124" y="26771"/>
                </a:lnTo>
                <a:lnTo>
                  <a:pt x="5194" y="23482"/>
                </a:lnTo>
                <a:lnTo>
                  <a:pt x="3048" y="20523"/>
                </a:lnTo>
                <a:lnTo>
                  <a:pt x="698" y="17881"/>
                </a:lnTo>
                <a:close/>
              </a:path>
              <a:path w="54610" h="1235710">
                <a:moveTo>
                  <a:pt x="6070" y="0"/>
                </a:moveTo>
                <a:lnTo>
                  <a:pt x="0" y="241"/>
                </a:lnTo>
                <a:lnTo>
                  <a:pt x="114" y="3086"/>
                </a:lnTo>
                <a:lnTo>
                  <a:pt x="2146" y="4825"/>
                </a:lnTo>
                <a:lnTo>
                  <a:pt x="4267" y="6705"/>
                </a:lnTo>
                <a:lnTo>
                  <a:pt x="6413" y="8674"/>
                </a:lnTo>
                <a:lnTo>
                  <a:pt x="6070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7" name="object 1317"/>
          <p:cNvSpPr/>
          <p:nvPr/>
        </p:nvSpPr>
        <p:spPr>
          <a:xfrm>
            <a:off x="4932476" y="2823121"/>
            <a:ext cx="76873" cy="108140"/>
          </a:xfrm>
          <a:prstGeom prst="rect">
            <a:avLst/>
          </a:prstGeom>
          <a:blipFill>
            <a:blip r:embed="rId1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8" name="object 1318"/>
          <p:cNvSpPr/>
          <p:nvPr/>
        </p:nvSpPr>
        <p:spPr>
          <a:xfrm>
            <a:off x="4932591" y="2847911"/>
            <a:ext cx="6400" cy="8293"/>
          </a:xfrm>
          <a:prstGeom prst="rect">
            <a:avLst/>
          </a:prstGeom>
          <a:blipFill>
            <a:blip r:embed="rId1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9" name="object 1319"/>
          <p:cNvSpPr/>
          <p:nvPr/>
        </p:nvSpPr>
        <p:spPr>
          <a:xfrm>
            <a:off x="4932692" y="2850502"/>
            <a:ext cx="8216" cy="54394"/>
          </a:xfrm>
          <a:prstGeom prst="rect">
            <a:avLst/>
          </a:prstGeom>
          <a:blipFill>
            <a:blip r:embed="rId1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0" name="object 1320"/>
          <p:cNvSpPr/>
          <p:nvPr/>
        </p:nvSpPr>
        <p:spPr>
          <a:xfrm>
            <a:off x="4934699" y="2898470"/>
            <a:ext cx="6743" cy="20104"/>
          </a:xfrm>
          <a:prstGeom prst="rect">
            <a:avLst/>
          </a:prstGeom>
          <a:blipFill>
            <a:blip r:embed="rId1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1" name="object 1321"/>
          <p:cNvSpPr/>
          <p:nvPr/>
        </p:nvSpPr>
        <p:spPr>
          <a:xfrm>
            <a:off x="4932692" y="2850502"/>
            <a:ext cx="54381" cy="1229791"/>
          </a:xfrm>
          <a:prstGeom prst="rect">
            <a:avLst/>
          </a:prstGeom>
          <a:blipFill>
            <a:blip r:embed="rId1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2" name="object 1322"/>
          <p:cNvSpPr/>
          <p:nvPr/>
        </p:nvSpPr>
        <p:spPr>
          <a:xfrm>
            <a:off x="4937747" y="2978924"/>
            <a:ext cx="6985" cy="15875"/>
          </a:xfrm>
          <a:custGeom>
            <a:avLst/>
            <a:gdLst/>
            <a:ahLst/>
            <a:cxnLst/>
            <a:rect l="l" t="t" r="r" b="b"/>
            <a:pathLst>
              <a:path w="6985" h="15875">
                <a:moveTo>
                  <a:pt x="6604" y="13563"/>
                </a:moveTo>
                <a:lnTo>
                  <a:pt x="4711" y="13982"/>
                </a:lnTo>
                <a:lnTo>
                  <a:pt x="2679" y="14312"/>
                </a:lnTo>
                <a:lnTo>
                  <a:pt x="571" y="14516"/>
                </a:lnTo>
                <a:lnTo>
                  <a:pt x="609" y="15659"/>
                </a:lnTo>
                <a:lnTo>
                  <a:pt x="2730" y="15430"/>
                </a:lnTo>
                <a:lnTo>
                  <a:pt x="4762" y="15049"/>
                </a:lnTo>
                <a:lnTo>
                  <a:pt x="6642" y="14604"/>
                </a:lnTo>
                <a:lnTo>
                  <a:pt x="6604" y="13563"/>
                </a:lnTo>
                <a:close/>
              </a:path>
              <a:path w="6985" h="15875">
                <a:moveTo>
                  <a:pt x="0" y="0"/>
                </a:moveTo>
                <a:lnTo>
                  <a:pt x="12" y="419"/>
                </a:lnTo>
                <a:lnTo>
                  <a:pt x="2387" y="2654"/>
                </a:lnTo>
                <a:lnTo>
                  <a:pt x="4394" y="4483"/>
                </a:lnTo>
                <a:lnTo>
                  <a:pt x="6299" y="5943"/>
                </a:lnTo>
                <a:lnTo>
                  <a:pt x="6286" y="5473"/>
                </a:lnTo>
                <a:lnTo>
                  <a:pt x="4394" y="4063"/>
                </a:lnTo>
                <a:lnTo>
                  <a:pt x="2400" y="2260"/>
                </a:lnTo>
                <a:lnTo>
                  <a:pt x="0" y="0"/>
                </a:lnTo>
                <a:close/>
              </a:path>
            </a:pathLst>
          </a:custGeom>
          <a:solidFill>
            <a:srgbClr val="CDB4A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3" name="object 1323"/>
          <p:cNvSpPr/>
          <p:nvPr/>
        </p:nvSpPr>
        <p:spPr>
          <a:xfrm>
            <a:off x="4936642" y="2951010"/>
            <a:ext cx="6985" cy="16510"/>
          </a:xfrm>
          <a:custGeom>
            <a:avLst/>
            <a:gdLst/>
            <a:ahLst/>
            <a:cxnLst/>
            <a:rect l="l" t="t" r="r" b="b"/>
            <a:pathLst>
              <a:path w="6985" h="16510">
                <a:moveTo>
                  <a:pt x="368" y="9258"/>
                </a:moveTo>
                <a:lnTo>
                  <a:pt x="457" y="11696"/>
                </a:lnTo>
                <a:lnTo>
                  <a:pt x="2412" y="13195"/>
                </a:lnTo>
                <a:lnTo>
                  <a:pt x="4495" y="14693"/>
                </a:lnTo>
                <a:lnTo>
                  <a:pt x="6705" y="16129"/>
                </a:lnTo>
                <a:lnTo>
                  <a:pt x="6616" y="13906"/>
                </a:lnTo>
                <a:lnTo>
                  <a:pt x="5270" y="12992"/>
                </a:lnTo>
                <a:lnTo>
                  <a:pt x="3975" y="12052"/>
                </a:lnTo>
                <a:lnTo>
                  <a:pt x="1917" y="10490"/>
                </a:lnTo>
                <a:lnTo>
                  <a:pt x="368" y="9258"/>
                </a:lnTo>
                <a:close/>
              </a:path>
              <a:path w="6985" h="16510">
                <a:moveTo>
                  <a:pt x="0" y="0"/>
                </a:moveTo>
                <a:lnTo>
                  <a:pt x="38" y="889"/>
                </a:lnTo>
                <a:lnTo>
                  <a:pt x="2082" y="1028"/>
                </a:lnTo>
                <a:lnTo>
                  <a:pt x="6121" y="1003"/>
                </a:lnTo>
                <a:lnTo>
                  <a:pt x="6083" y="38"/>
                </a:lnTo>
                <a:lnTo>
                  <a:pt x="0" y="0"/>
                </a:lnTo>
                <a:close/>
              </a:path>
            </a:pathLst>
          </a:custGeom>
          <a:solidFill>
            <a:srgbClr val="CDB4A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4" name="object 1324"/>
          <p:cNvSpPr/>
          <p:nvPr/>
        </p:nvSpPr>
        <p:spPr>
          <a:xfrm>
            <a:off x="4940058" y="3037852"/>
            <a:ext cx="8331" cy="72580"/>
          </a:xfrm>
          <a:prstGeom prst="rect">
            <a:avLst/>
          </a:prstGeom>
          <a:blipFill>
            <a:blip r:embed="rId1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5" name="object 1325"/>
          <p:cNvSpPr/>
          <p:nvPr/>
        </p:nvSpPr>
        <p:spPr>
          <a:xfrm>
            <a:off x="4935766" y="2926524"/>
            <a:ext cx="10477" cy="116141"/>
          </a:xfrm>
          <a:prstGeom prst="rect">
            <a:avLst/>
          </a:prstGeom>
          <a:blipFill>
            <a:blip r:embed="rId1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6" name="object 1326"/>
          <p:cNvSpPr/>
          <p:nvPr/>
        </p:nvSpPr>
        <p:spPr>
          <a:xfrm>
            <a:off x="5467680" y="3556939"/>
            <a:ext cx="310870" cy="565823"/>
          </a:xfrm>
          <a:prstGeom prst="rect">
            <a:avLst/>
          </a:prstGeom>
          <a:blipFill>
            <a:blip r:embed="rId1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7" name="object 1327"/>
          <p:cNvSpPr/>
          <p:nvPr/>
        </p:nvSpPr>
        <p:spPr>
          <a:xfrm>
            <a:off x="4938547" y="2818943"/>
            <a:ext cx="704024" cy="1261109"/>
          </a:xfrm>
          <a:prstGeom prst="rect">
            <a:avLst/>
          </a:prstGeom>
          <a:blipFill>
            <a:blip r:embed="rId1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8" name="object 1328"/>
          <p:cNvSpPr/>
          <p:nvPr/>
        </p:nvSpPr>
        <p:spPr>
          <a:xfrm>
            <a:off x="4939004" y="2842628"/>
            <a:ext cx="190068" cy="207009"/>
          </a:xfrm>
          <a:prstGeom prst="rect">
            <a:avLst/>
          </a:prstGeom>
          <a:blipFill>
            <a:blip r:embed="rId1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9" name="object 1329"/>
          <p:cNvSpPr/>
          <p:nvPr/>
        </p:nvSpPr>
        <p:spPr>
          <a:xfrm>
            <a:off x="4938890" y="2842615"/>
            <a:ext cx="114007" cy="74815"/>
          </a:xfrm>
          <a:prstGeom prst="rect">
            <a:avLst/>
          </a:prstGeom>
          <a:blipFill>
            <a:blip r:embed="rId1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0" name="object 1330"/>
          <p:cNvSpPr/>
          <p:nvPr/>
        </p:nvSpPr>
        <p:spPr>
          <a:xfrm>
            <a:off x="4992700" y="2967317"/>
            <a:ext cx="4445" cy="6350"/>
          </a:xfrm>
          <a:custGeom>
            <a:avLst/>
            <a:gdLst/>
            <a:ahLst/>
            <a:cxnLst/>
            <a:rect l="l" t="t" r="r" b="b"/>
            <a:pathLst>
              <a:path w="4445" h="6350">
                <a:moveTo>
                  <a:pt x="2082" y="0"/>
                </a:moveTo>
                <a:lnTo>
                  <a:pt x="1993" y="215"/>
                </a:lnTo>
                <a:lnTo>
                  <a:pt x="2971" y="1574"/>
                </a:lnTo>
                <a:lnTo>
                  <a:pt x="3695" y="2705"/>
                </a:lnTo>
                <a:lnTo>
                  <a:pt x="2590" y="3416"/>
                </a:lnTo>
                <a:lnTo>
                  <a:pt x="1485" y="4064"/>
                </a:lnTo>
                <a:lnTo>
                  <a:pt x="393" y="4648"/>
                </a:lnTo>
                <a:lnTo>
                  <a:pt x="0" y="5727"/>
                </a:lnTo>
                <a:lnTo>
                  <a:pt x="1397" y="4978"/>
                </a:lnTo>
                <a:lnTo>
                  <a:pt x="2893" y="4064"/>
                </a:lnTo>
                <a:lnTo>
                  <a:pt x="4165" y="3200"/>
                </a:lnTo>
                <a:lnTo>
                  <a:pt x="3454" y="1917"/>
                </a:lnTo>
                <a:lnTo>
                  <a:pt x="2082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1" name="object 1331"/>
          <p:cNvSpPr/>
          <p:nvPr/>
        </p:nvSpPr>
        <p:spPr>
          <a:xfrm>
            <a:off x="4966208" y="2843657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2120" y="0"/>
                </a:moveTo>
                <a:lnTo>
                  <a:pt x="0" y="88"/>
                </a:lnTo>
                <a:lnTo>
                  <a:pt x="2209" y="2235"/>
                </a:lnTo>
                <a:lnTo>
                  <a:pt x="2120" y="0"/>
                </a:lnTo>
                <a:close/>
              </a:path>
            </a:pathLst>
          </a:custGeom>
          <a:solidFill>
            <a:srgbClr val="8F4D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2" name="object 1332"/>
          <p:cNvSpPr/>
          <p:nvPr/>
        </p:nvSpPr>
        <p:spPr>
          <a:xfrm>
            <a:off x="4939423" y="2843657"/>
            <a:ext cx="101295" cy="131305"/>
          </a:xfrm>
          <a:prstGeom prst="rect">
            <a:avLst/>
          </a:prstGeom>
          <a:blipFill>
            <a:blip r:embed="rId1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3" name="object 1333"/>
          <p:cNvSpPr/>
          <p:nvPr/>
        </p:nvSpPr>
        <p:spPr>
          <a:xfrm>
            <a:off x="4941849" y="2925165"/>
            <a:ext cx="61733" cy="164236"/>
          </a:xfrm>
          <a:prstGeom prst="rect">
            <a:avLst/>
          </a:prstGeom>
          <a:blipFill>
            <a:blip r:embed="rId1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4" name="object 1334"/>
          <p:cNvSpPr/>
          <p:nvPr/>
        </p:nvSpPr>
        <p:spPr>
          <a:xfrm>
            <a:off x="4943932" y="2981960"/>
            <a:ext cx="37820" cy="58762"/>
          </a:xfrm>
          <a:prstGeom prst="rect">
            <a:avLst/>
          </a:prstGeom>
          <a:blipFill>
            <a:blip r:embed="rId1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5" name="object 1335"/>
          <p:cNvSpPr/>
          <p:nvPr/>
        </p:nvSpPr>
        <p:spPr>
          <a:xfrm>
            <a:off x="4942065" y="2934398"/>
            <a:ext cx="55460" cy="115252"/>
          </a:xfrm>
          <a:prstGeom prst="rect">
            <a:avLst/>
          </a:prstGeom>
          <a:blipFill>
            <a:blip r:embed="rId1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6" name="object 1336"/>
          <p:cNvSpPr/>
          <p:nvPr/>
        </p:nvSpPr>
        <p:spPr>
          <a:xfrm>
            <a:off x="4946967" y="2919260"/>
            <a:ext cx="52019" cy="115163"/>
          </a:xfrm>
          <a:prstGeom prst="rect">
            <a:avLst/>
          </a:prstGeom>
          <a:blipFill>
            <a:blip r:embed="rId1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7" name="object 1337"/>
          <p:cNvSpPr/>
          <p:nvPr/>
        </p:nvSpPr>
        <p:spPr>
          <a:xfrm>
            <a:off x="4958867" y="2916961"/>
            <a:ext cx="31940" cy="5245"/>
          </a:xfrm>
          <a:prstGeom prst="rect">
            <a:avLst/>
          </a:prstGeom>
          <a:blipFill>
            <a:blip r:embed="rId1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8" name="object 1338"/>
          <p:cNvSpPr/>
          <p:nvPr/>
        </p:nvSpPr>
        <p:spPr>
          <a:xfrm>
            <a:off x="4965712" y="2916923"/>
            <a:ext cx="3911" cy="1003"/>
          </a:xfrm>
          <a:prstGeom prst="rect">
            <a:avLst/>
          </a:prstGeom>
          <a:blipFill>
            <a:blip r:embed="rId1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9" name="object 1339"/>
          <p:cNvSpPr/>
          <p:nvPr/>
        </p:nvSpPr>
        <p:spPr>
          <a:xfrm>
            <a:off x="4941760" y="2916923"/>
            <a:ext cx="59664" cy="178333"/>
          </a:xfrm>
          <a:prstGeom prst="rect">
            <a:avLst/>
          </a:prstGeom>
          <a:blipFill>
            <a:blip r:embed="rId1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0" name="object 1340"/>
          <p:cNvSpPr/>
          <p:nvPr/>
        </p:nvSpPr>
        <p:spPr>
          <a:xfrm>
            <a:off x="5101437" y="2970758"/>
            <a:ext cx="556945" cy="1104798"/>
          </a:xfrm>
          <a:prstGeom prst="rect">
            <a:avLst/>
          </a:prstGeom>
          <a:blipFill>
            <a:blip r:embed="rId1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1" name="object 1341"/>
          <p:cNvSpPr/>
          <p:nvPr/>
        </p:nvSpPr>
        <p:spPr>
          <a:xfrm>
            <a:off x="5265165" y="3400171"/>
            <a:ext cx="102654" cy="104609"/>
          </a:xfrm>
          <a:prstGeom prst="rect">
            <a:avLst/>
          </a:prstGeom>
          <a:blipFill>
            <a:blip r:embed="rId1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2" name="object 1342"/>
          <p:cNvSpPr/>
          <p:nvPr/>
        </p:nvSpPr>
        <p:spPr>
          <a:xfrm>
            <a:off x="5267477" y="3062097"/>
            <a:ext cx="14198" cy="21031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3" name="object 1343"/>
          <p:cNvSpPr/>
          <p:nvPr/>
        </p:nvSpPr>
        <p:spPr>
          <a:xfrm>
            <a:off x="5103838" y="4170641"/>
            <a:ext cx="364896" cy="141414"/>
          </a:xfrm>
          <a:prstGeom prst="rect">
            <a:avLst/>
          </a:prstGeom>
          <a:blipFill>
            <a:blip r:embed="rId1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4" name="object 1344"/>
          <p:cNvSpPr/>
          <p:nvPr/>
        </p:nvSpPr>
        <p:spPr>
          <a:xfrm>
            <a:off x="5444604" y="4061244"/>
            <a:ext cx="28443" cy="110324"/>
          </a:xfrm>
          <a:prstGeom prst="rect">
            <a:avLst/>
          </a:prstGeom>
          <a:blipFill>
            <a:blip r:embed="rId1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5" name="object 1345"/>
          <p:cNvSpPr/>
          <p:nvPr/>
        </p:nvSpPr>
        <p:spPr>
          <a:xfrm>
            <a:off x="5097551" y="4074629"/>
            <a:ext cx="29933" cy="110350"/>
          </a:xfrm>
          <a:prstGeom prst="rect">
            <a:avLst/>
          </a:prstGeom>
          <a:blipFill>
            <a:blip r:embed="rId1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6" name="object 1346"/>
          <p:cNvSpPr/>
          <p:nvPr/>
        </p:nvSpPr>
        <p:spPr>
          <a:xfrm>
            <a:off x="5104219" y="3894594"/>
            <a:ext cx="361683" cy="180860"/>
          </a:xfrm>
          <a:prstGeom prst="rect">
            <a:avLst/>
          </a:prstGeom>
          <a:blipFill>
            <a:blip r:embed="rId1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7" name="object 1347"/>
          <p:cNvSpPr/>
          <p:nvPr/>
        </p:nvSpPr>
        <p:spPr>
          <a:xfrm>
            <a:off x="5102009" y="4184993"/>
            <a:ext cx="299720" cy="128905"/>
          </a:xfrm>
          <a:custGeom>
            <a:avLst/>
            <a:gdLst/>
            <a:ahLst/>
            <a:cxnLst/>
            <a:rect l="l" t="t" r="r" b="b"/>
            <a:pathLst>
              <a:path w="299720" h="128904">
                <a:moveTo>
                  <a:pt x="150883" y="125039"/>
                </a:moveTo>
                <a:lnTo>
                  <a:pt x="157419" y="126695"/>
                </a:lnTo>
                <a:lnTo>
                  <a:pt x="191282" y="128826"/>
                </a:lnTo>
                <a:lnTo>
                  <a:pt x="195726" y="128257"/>
                </a:lnTo>
                <a:lnTo>
                  <a:pt x="188607" y="128257"/>
                </a:lnTo>
                <a:lnTo>
                  <a:pt x="150883" y="125039"/>
                </a:lnTo>
                <a:close/>
              </a:path>
              <a:path w="299720" h="128904">
                <a:moveTo>
                  <a:pt x="299275" y="87693"/>
                </a:moveTo>
                <a:lnTo>
                  <a:pt x="270225" y="105243"/>
                </a:lnTo>
                <a:lnTo>
                  <a:pt x="242093" y="117605"/>
                </a:lnTo>
                <a:lnTo>
                  <a:pt x="214886" y="125151"/>
                </a:lnTo>
                <a:lnTo>
                  <a:pt x="188607" y="128257"/>
                </a:lnTo>
                <a:lnTo>
                  <a:pt x="195726" y="128257"/>
                </a:lnTo>
                <a:lnTo>
                  <a:pt x="219626" y="125198"/>
                </a:lnTo>
                <a:lnTo>
                  <a:pt x="247545" y="116843"/>
                </a:lnTo>
                <a:lnTo>
                  <a:pt x="274325" y="104197"/>
                </a:lnTo>
                <a:lnTo>
                  <a:pt x="299275" y="87693"/>
                </a:lnTo>
                <a:close/>
              </a:path>
              <a:path w="299720" h="128904">
                <a:moveTo>
                  <a:pt x="140898" y="122509"/>
                </a:moveTo>
                <a:lnTo>
                  <a:pt x="147735" y="124770"/>
                </a:lnTo>
                <a:lnTo>
                  <a:pt x="150883" y="125039"/>
                </a:lnTo>
                <a:lnTo>
                  <a:pt x="140898" y="122509"/>
                </a:lnTo>
                <a:close/>
              </a:path>
              <a:path w="299720" h="128904">
                <a:moveTo>
                  <a:pt x="111367" y="112744"/>
                </a:moveTo>
                <a:lnTo>
                  <a:pt x="123474" y="118095"/>
                </a:lnTo>
                <a:lnTo>
                  <a:pt x="140898" y="122509"/>
                </a:lnTo>
                <a:lnTo>
                  <a:pt x="111367" y="112744"/>
                </a:lnTo>
                <a:close/>
              </a:path>
              <a:path w="299720" h="128904">
                <a:moveTo>
                  <a:pt x="107556" y="111059"/>
                </a:moveTo>
                <a:lnTo>
                  <a:pt x="109366" y="112082"/>
                </a:lnTo>
                <a:lnTo>
                  <a:pt x="111367" y="112744"/>
                </a:lnTo>
                <a:lnTo>
                  <a:pt x="107556" y="111059"/>
                </a:lnTo>
                <a:close/>
              </a:path>
              <a:path w="299720" h="128904">
                <a:moveTo>
                  <a:pt x="40182" y="65608"/>
                </a:moveTo>
                <a:lnTo>
                  <a:pt x="90783" y="103645"/>
                </a:lnTo>
                <a:lnTo>
                  <a:pt x="107556" y="111059"/>
                </a:lnTo>
                <a:lnTo>
                  <a:pt x="73511" y="91818"/>
                </a:lnTo>
                <a:lnTo>
                  <a:pt x="40182" y="65608"/>
                </a:lnTo>
                <a:close/>
              </a:path>
              <a:path w="299720" h="128904">
                <a:moveTo>
                  <a:pt x="1409" y="0"/>
                </a:moveTo>
                <a:lnTo>
                  <a:pt x="11328" y="26797"/>
                </a:lnTo>
                <a:lnTo>
                  <a:pt x="8402" y="20316"/>
                </a:lnTo>
                <a:lnTo>
                  <a:pt x="5787" y="13696"/>
                </a:lnTo>
                <a:lnTo>
                  <a:pt x="3466" y="6944"/>
                </a:lnTo>
                <a:lnTo>
                  <a:pt x="1409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8" name="object 1348"/>
          <p:cNvSpPr/>
          <p:nvPr/>
        </p:nvSpPr>
        <p:spPr>
          <a:xfrm>
            <a:off x="5103431" y="4170565"/>
            <a:ext cx="367665" cy="142875"/>
          </a:xfrm>
          <a:custGeom>
            <a:avLst/>
            <a:gdLst/>
            <a:ahLst/>
            <a:cxnLst/>
            <a:rect l="l" t="t" r="r" b="b"/>
            <a:pathLst>
              <a:path w="367664" h="142875">
                <a:moveTo>
                  <a:pt x="90568" y="116678"/>
                </a:moveTo>
                <a:lnTo>
                  <a:pt x="107946" y="126503"/>
                </a:lnTo>
                <a:lnTo>
                  <a:pt x="146318" y="139196"/>
                </a:lnTo>
                <a:lnTo>
                  <a:pt x="187197" y="142684"/>
                </a:lnTo>
                <a:lnTo>
                  <a:pt x="197290" y="141490"/>
                </a:lnTo>
                <a:lnTo>
                  <a:pt x="189776" y="141490"/>
                </a:lnTo>
                <a:lnTo>
                  <a:pt x="156278" y="139377"/>
                </a:lnTo>
                <a:lnTo>
                  <a:pt x="122632" y="130851"/>
                </a:lnTo>
                <a:lnTo>
                  <a:pt x="90568" y="116678"/>
                </a:lnTo>
                <a:close/>
              </a:path>
              <a:path w="367664" h="142875">
                <a:moveTo>
                  <a:pt x="367131" y="0"/>
                </a:moveTo>
                <a:lnTo>
                  <a:pt x="365302" y="76"/>
                </a:lnTo>
                <a:lnTo>
                  <a:pt x="357450" y="23704"/>
                </a:lnTo>
                <a:lnTo>
                  <a:pt x="346138" y="45932"/>
                </a:lnTo>
                <a:lnTo>
                  <a:pt x="314820" y="85140"/>
                </a:lnTo>
                <a:lnTo>
                  <a:pt x="256300" y="125083"/>
                </a:lnTo>
                <a:lnTo>
                  <a:pt x="189776" y="141490"/>
                </a:lnTo>
                <a:lnTo>
                  <a:pt x="197290" y="141490"/>
                </a:lnTo>
                <a:lnTo>
                  <a:pt x="240674" y="132026"/>
                </a:lnTo>
                <a:lnTo>
                  <a:pt x="297865" y="102108"/>
                </a:lnTo>
                <a:lnTo>
                  <a:pt x="308990" y="92938"/>
                </a:lnTo>
                <a:lnTo>
                  <a:pt x="308051" y="91579"/>
                </a:lnTo>
                <a:lnTo>
                  <a:pt x="311302" y="89331"/>
                </a:lnTo>
                <a:lnTo>
                  <a:pt x="348368" y="45642"/>
                </a:lnTo>
                <a:lnTo>
                  <a:pt x="359440" y="23506"/>
                </a:lnTo>
                <a:lnTo>
                  <a:pt x="367131" y="0"/>
                </a:lnTo>
                <a:close/>
              </a:path>
              <a:path w="367664" h="142875">
                <a:moveTo>
                  <a:pt x="89711" y="116194"/>
                </a:moveTo>
                <a:lnTo>
                  <a:pt x="90208" y="116519"/>
                </a:lnTo>
                <a:lnTo>
                  <a:pt x="90568" y="116678"/>
                </a:lnTo>
                <a:lnTo>
                  <a:pt x="89711" y="116194"/>
                </a:lnTo>
                <a:close/>
              </a:path>
              <a:path w="367664" h="142875">
                <a:moveTo>
                  <a:pt x="406" y="14414"/>
                </a:moveTo>
                <a:lnTo>
                  <a:pt x="16036" y="51578"/>
                </a:lnTo>
                <a:lnTo>
                  <a:pt x="72094" y="106235"/>
                </a:lnTo>
                <a:lnTo>
                  <a:pt x="89711" y="116194"/>
                </a:lnTo>
                <a:lnTo>
                  <a:pt x="60375" y="96989"/>
                </a:lnTo>
                <a:lnTo>
                  <a:pt x="40720" y="79495"/>
                </a:lnTo>
                <a:lnTo>
                  <a:pt x="23804" y="59736"/>
                </a:lnTo>
                <a:lnTo>
                  <a:pt x="10182" y="37959"/>
                </a:lnTo>
                <a:lnTo>
                  <a:pt x="406" y="14414"/>
                </a:lnTo>
                <a:close/>
              </a:path>
            </a:pathLst>
          </a:custGeom>
          <a:solidFill>
            <a:srgbClr val="6A65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9" name="object 1349"/>
          <p:cNvSpPr/>
          <p:nvPr/>
        </p:nvSpPr>
        <p:spPr>
          <a:xfrm>
            <a:off x="5112626" y="3912158"/>
            <a:ext cx="88836" cy="120078"/>
          </a:xfrm>
          <a:prstGeom prst="rect">
            <a:avLst/>
          </a:prstGeom>
          <a:blipFill>
            <a:blip r:embed="rId1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0" name="object 1350"/>
          <p:cNvSpPr/>
          <p:nvPr/>
        </p:nvSpPr>
        <p:spPr>
          <a:xfrm>
            <a:off x="5203901" y="3892829"/>
            <a:ext cx="263779" cy="168414"/>
          </a:xfrm>
          <a:prstGeom prst="rect">
            <a:avLst/>
          </a:prstGeom>
          <a:blipFill>
            <a:blip r:embed="rId1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1" name="object 1351"/>
          <p:cNvSpPr/>
          <p:nvPr/>
        </p:nvSpPr>
        <p:spPr>
          <a:xfrm>
            <a:off x="5095989" y="4133418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546" y="0"/>
                </a:lnTo>
              </a:path>
            </a:pathLst>
          </a:custGeom>
          <a:ln w="8407">
            <a:solidFill>
              <a:srgbClr val="A77D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2" name="object 1352"/>
          <p:cNvSpPr/>
          <p:nvPr/>
        </p:nvSpPr>
        <p:spPr>
          <a:xfrm>
            <a:off x="5095912" y="3912349"/>
            <a:ext cx="106413" cy="272707"/>
          </a:xfrm>
          <a:prstGeom prst="rect">
            <a:avLst/>
          </a:prstGeom>
          <a:blipFill>
            <a:blip r:embed="rId1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3" name="object 1353"/>
          <p:cNvSpPr/>
          <p:nvPr/>
        </p:nvSpPr>
        <p:spPr>
          <a:xfrm>
            <a:off x="5472658" y="4124096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1930" y="0"/>
                </a:lnTo>
              </a:path>
            </a:pathLst>
          </a:custGeom>
          <a:ln w="3175">
            <a:solidFill>
              <a:srgbClr val="69646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4" name="object 1354"/>
          <p:cNvSpPr/>
          <p:nvPr/>
        </p:nvSpPr>
        <p:spPr>
          <a:xfrm>
            <a:off x="5127485" y="4171569"/>
            <a:ext cx="317639" cy="116319"/>
          </a:xfrm>
          <a:prstGeom prst="rect">
            <a:avLst/>
          </a:prstGeom>
          <a:blipFill>
            <a:blip r:embed="rId1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5" name="object 1355"/>
          <p:cNvSpPr/>
          <p:nvPr/>
        </p:nvSpPr>
        <p:spPr>
          <a:xfrm>
            <a:off x="5441264" y="4061168"/>
            <a:ext cx="33546" cy="110540"/>
          </a:xfrm>
          <a:prstGeom prst="rect">
            <a:avLst/>
          </a:prstGeom>
          <a:blipFill>
            <a:blip r:embed="rId1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6" name="object 1356"/>
          <p:cNvSpPr/>
          <p:nvPr/>
        </p:nvSpPr>
        <p:spPr>
          <a:xfrm>
            <a:off x="5118747" y="4074490"/>
            <a:ext cx="12255" cy="109562"/>
          </a:xfrm>
          <a:prstGeom prst="rect">
            <a:avLst/>
          </a:prstGeom>
          <a:blipFill>
            <a:blip r:embed="rId1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7" name="object 1357"/>
          <p:cNvSpPr/>
          <p:nvPr/>
        </p:nvSpPr>
        <p:spPr>
          <a:xfrm>
            <a:off x="5125224" y="3918788"/>
            <a:ext cx="319582" cy="362496"/>
          </a:xfrm>
          <a:prstGeom prst="rect">
            <a:avLst/>
          </a:prstGeom>
          <a:blipFill>
            <a:blip r:embed="rId1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8" name="object 1358"/>
          <p:cNvSpPr/>
          <p:nvPr/>
        </p:nvSpPr>
        <p:spPr>
          <a:xfrm>
            <a:off x="5122062" y="3925392"/>
            <a:ext cx="326120" cy="359194"/>
          </a:xfrm>
          <a:prstGeom prst="rect">
            <a:avLst/>
          </a:prstGeom>
          <a:blipFill>
            <a:blip r:embed="rId1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9" name="object 1359"/>
          <p:cNvSpPr/>
          <p:nvPr/>
        </p:nvSpPr>
        <p:spPr>
          <a:xfrm>
            <a:off x="5128615" y="3922090"/>
            <a:ext cx="312648" cy="342671"/>
          </a:xfrm>
          <a:prstGeom prst="rect">
            <a:avLst/>
          </a:prstGeom>
          <a:blipFill>
            <a:blip r:embed="rId1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0" name="object 1360"/>
          <p:cNvSpPr/>
          <p:nvPr/>
        </p:nvSpPr>
        <p:spPr>
          <a:xfrm>
            <a:off x="5152453" y="3936390"/>
            <a:ext cx="268401" cy="321767"/>
          </a:xfrm>
          <a:prstGeom prst="rect">
            <a:avLst/>
          </a:prstGeom>
          <a:blipFill>
            <a:blip r:embed="rId1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1" name="object 1361"/>
          <p:cNvSpPr/>
          <p:nvPr/>
        </p:nvSpPr>
        <p:spPr>
          <a:xfrm>
            <a:off x="5149138" y="3942994"/>
            <a:ext cx="275018" cy="318465"/>
          </a:xfrm>
          <a:prstGeom prst="rect">
            <a:avLst/>
          </a:prstGeom>
          <a:blipFill>
            <a:blip r:embed="rId1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2" name="object 1362"/>
          <p:cNvSpPr/>
          <p:nvPr/>
        </p:nvSpPr>
        <p:spPr>
          <a:xfrm>
            <a:off x="3879837" y="3471507"/>
            <a:ext cx="6362" cy="56667"/>
          </a:xfrm>
          <a:prstGeom prst="rect">
            <a:avLst/>
          </a:prstGeom>
          <a:blipFill>
            <a:blip r:embed="rId1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3" name="object 1363"/>
          <p:cNvSpPr/>
          <p:nvPr/>
        </p:nvSpPr>
        <p:spPr>
          <a:xfrm>
            <a:off x="3882834" y="3514547"/>
            <a:ext cx="3733" cy="17843"/>
          </a:xfrm>
          <a:prstGeom prst="rect">
            <a:avLst/>
          </a:prstGeom>
          <a:blipFill>
            <a:blip r:embed="rId1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4" name="object 1364"/>
          <p:cNvSpPr/>
          <p:nvPr/>
        </p:nvSpPr>
        <p:spPr>
          <a:xfrm>
            <a:off x="3879151" y="3459848"/>
            <a:ext cx="7416" cy="72542"/>
          </a:xfrm>
          <a:prstGeom prst="rect">
            <a:avLst/>
          </a:prstGeom>
          <a:blipFill>
            <a:blip r:embed="rId1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5" name="object 1365"/>
          <p:cNvSpPr/>
          <p:nvPr/>
        </p:nvSpPr>
        <p:spPr>
          <a:xfrm>
            <a:off x="3875284" y="2781338"/>
            <a:ext cx="741178" cy="678586"/>
          </a:xfrm>
          <a:prstGeom prst="rect">
            <a:avLst/>
          </a:prstGeom>
          <a:blipFill>
            <a:blip r:embed="rId1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6" name="object 1366"/>
          <p:cNvSpPr/>
          <p:nvPr/>
        </p:nvSpPr>
        <p:spPr>
          <a:xfrm>
            <a:off x="4635156" y="2830030"/>
            <a:ext cx="170395" cy="142684"/>
          </a:xfrm>
          <a:prstGeom prst="rect">
            <a:avLst/>
          </a:prstGeom>
          <a:blipFill>
            <a:blip r:embed="rId1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7" name="object 1367"/>
          <p:cNvSpPr/>
          <p:nvPr/>
        </p:nvSpPr>
        <p:spPr>
          <a:xfrm>
            <a:off x="3881653" y="2781224"/>
            <a:ext cx="755002" cy="401497"/>
          </a:xfrm>
          <a:prstGeom prst="rect">
            <a:avLst/>
          </a:prstGeom>
          <a:blipFill>
            <a:blip r:embed="rId1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8" name="object 1368"/>
          <p:cNvSpPr/>
          <p:nvPr/>
        </p:nvSpPr>
        <p:spPr>
          <a:xfrm>
            <a:off x="4804790" y="2974505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444" y="584"/>
                </a:moveTo>
                <a:lnTo>
                  <a:pt x="0" y="38"/>
                </a:lnTo>
                <a:lnTo>
                  <a:pt x="571" y="546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9" name="object 1369"/>
          <p:cNvSpPr/>
          <p:nvPr/>
        </p:nvSpPr>
        <p:spPr>
          <a:xfrm>
            <a:off x="4804917" y="2974429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540" y="0"/>
                </a:lnTo>
              </a:path>
            </a:pathLst>
          </a:custGeom>
          <a:ln w="3175">
            <a:solidFill>
              <a:srgbClr val="9A3B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0" name="object 1370"/>
          <p:cNvSpPr/>
          <p:nvPr/>
        </p:nvSpPr>
        <p:spPr>
          <a:xfrm>
            <a:off x="4865230" y="3034830"/>
            <a:ext cx="75565" cy="20320"/>
          </a:xfrm>
          <a:custGeom>
            <a:avLst/>
            <a:gdLst/>
            <a:ahLst/>
            <a:cxnLst/>
            <a:rect l="l" t="t" r="r" b="b"/>
            <a:pathLst>
              <a:path w="75564" h="20319">
                <a:moveTo>
                  <a:pt x="0" y="0"/>
                </a:moveTo>
                <a:lnTo>
                  <a:pt x="33761" y="17698"/>
                </a:lnTo>
                <a:lnTo>
                  <a:pt x="65007" y="19784"/>
                </a:lnTo>
                <a:lnTo>
                  <a:pt x="72771" y="19558"/>
                </a:lnTo>
                <a:lnTo>
                  <a:pt x="75463" y="19418"/>
                </a:lnTo>
                <a:lnTo>
                  <a:pt x="75441" y="18834"/>
                </a:lnTo>
                <a:lnTo>
                  <a:pt x="63967" y="18834"/>
                </a:lnTo>
                <a:lnTo>
                  <a:pt x="50746" y="18761"/>
                </a:lnTo>
                <a:lnTo>
                  <a:pt x="43840" y="18503"/>
                </a:lnTo>
                <a:lnTo>
                  <a:pt x="33109" y="16823"/>
                </a:lnTo>
                <a:lnTo>
                  <a:pt x="22153" y="12985"/>
                </a:lnTo>
                <a:lnTo>
                  <a:pt x="11080" y="7281"/>
                </a:lnTo>
                <a:lnTo>
                  <a:pt x="0" y="0"/>
                </a:lnTo>
                <a:close/>
              </a:path>
              <a:path w="75564" h="20319">
                <a:moveTo>
                  <a:pt x="75425" y="18415"/>
                </a:moveTo>
                <a:lnTo>
                  <a:pt x="73748" y="18516"/>
                </a:lnTo>
                <a:lnTo>
                  <a:pt x="70345" y="18656"/>
                </a:lnTo>
                <a:lnTo>
                  <a:pt x="63967" y="18834"/>
                </a:lnTo>
                <a:lnTo>
                  <a:pt x="75441" y="18834"/>
                </a:lnTo>
                <a:lnTo>
                  <a:pt x="75425" y="18415"/>
                </a:lnTo>
                <a:close/>
              </a:path>
            </a:pathLst>
          </a:custGeom>
          <a:solidFill>
            <a:srgbClr val="A87F7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1" name="object 1371"/>
          <p:cNvSpPr/>
          <p:nvPr/>
        </p:nvSpPr>
        <p:spPr>
          <a:xfrm>
            <a:off x="4865141" y="3032455"/>
            <a:ext cx="75526" cy="21209"/>
          </a:xfrm>
          <a:prstGeom prst="rect">
            <a:avLst/>
          </a:prstGeom>
          <a:blipFill>
            <a:blip r:embed="rId1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2" name="object 1372"/>
          <p:cNvSpPr/>
          <p:nvPr/>
        </p:nvSpPr>
        <p:spPr>
          <a:xfrm>
            <a:off x="4804790" y="2973806"/>
            <a:ext cx="60451" cy="61480"/>
          </a:xfrm>
          <a:prstGeom prst="rect">
            <a:avLst/>
          </a:prstGeom>
          <a:blipFill>
            <a:blip r:embed="rId1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3" name="object 1373"/>
          <p:cNvSpPr/>
          <p:nvPr/>
        </p:nvSpPr>
        <p:spPr>
          <a:xfrm>
            <a:off x="4803317" y="2971965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222" y="0"/>
                </a:moveTo>
                <a:lnTo>
                  <a:pt x="0" y="749"/>
                </a:lnTo>
                <a:lnTo>
                  <a:pt x="1473" y="2578"/>
                </a:lnTo>
                <a:lnTo>
                  <a:pt x="3708" y="1828"/>
                </a:lnTo>
                <a:lnTo>
                  <a:pt x="2222" y="0"/>
                </a:lnTo>
                <a:close/>
              </a:path>
            </a:pathLst>
          </a:custGeom>
          <a:solidFill>
            <a:srgbClr val="7111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4" name="object 1374"/>
          <p:cNvSpPr/>
          <p:nvPr/>
        </p:nvSpPr>
        <p:spPr>
          <a:xfrm>
            <a:off x="4940668" y="3052826"/>
            <a:ext cx="6096" cy="1422"/>
          </a:xfrm>
          <a:prstGeom prst="rect">
            <a:avLst/>
          </a:prstGeom>
          <a:blipFill>
            <a:blip r:embed="rId1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5" name="object 1375"/>
          <p:cNvSpPr/>
          <p:nvPr/>
        </p:nvSpPr>
        <p:spPr>
          <a:xfrm>
            <a:off x="4940617" y="3051645"/>
            <a:ext cx="6096" cy="1600"/>
          </a:xfrm>
          <a:prstGeom prst="rect">
            <a:avLst/>
          </a:prstGeom>
          <a:blipFill>
            <a:blip r:embed="rId1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6" name="object 1376"/>
          <p:cNvSpPr/>
          <p:nvPr/>
        </p:nvSpPr>
        <p:spPr>
          <a:xfrm>
            <a:off x="5201196" y="3504781"/>
            <a:ext cx="233184" cy="407377"/>
          </a:xfrm>
          <a:prstGeom prst="rect">
            <a:avLst/>
          </a:prstGeom>
          <a:blipFill>
            <a:blip r:embed="rId1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7" name="object 1377"/>
          <p:cNvSpPr/>
          <p:nvPr/>
        </p:nvSpPr>
        <p:spPr>
          <a:xfrm>
            <a:off x="5226837" y="3179953"/>
            <a:ext cx="38328" cy="220218"/>
          </a:xfrm>
          <a:prstGeom prst="rect">
            <a:avLst/>
          </a:prstGeom>
          <a:blipFill>
            <a:blip r:embed="rId1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8" name="object 1378"/>
          <p:cNvSpPr/>
          <p:nvPr/>
        </p:nvSpPr>
        <p:spPr>
          <a:xfrm>
            <a:off x="4946675" y="2974187"/>
            <a:ext cx="286118" cy="205765"/>
          </a:xfrm>
          <a:prstGeom prst="rect">
            <a:avLst/>
          </a:prstGeom>
          <a:blipFill>
            <a:blip r:embed="rId1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9" name="object 1379"/>
          <p:cNvSpPr/>
          <p:nvPr/>
        </p:nvSpPr>
        <p:spPr>
          <a:xfrm>
            <a:off x="4963985" y="3050832"/>
            <a:ext cx="457" cy="1168"/>
          </a:xfrm>
          <a:prstGeom prst="rect">
            <a:avLst/>
          </a:prstGeom>
          <a:blipFill>
            <a:blip r:embed="rId1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0" name="object 1380"/>
          <p:cNvSpPr/>
          <p:nvPr/>
        </p:nvSpPr>
        <p:spPr>
          <a:xfrm>
            <a:off x="4960188" y="3049638"/>
            <a:ext cx="5981" cy="2679"/>
          </a:xfrm>
          <a:prstGeom prst="rect">
            <a:avLst/>
          </a:prstGeom>
          <a:blipFill>
            <a:blip r:embed="rId1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1" name="object 1381"/>
          <p:cNvSpPr/>
          <p:nvPr/>
        </p:nvSpPr>
        <p:spPr>
          <a:xfrm>
            <a:off x="5202326" y="3912794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574" y="0"/>
                </a:moveTo>
                <a:lnTo>
                  <a:pt x="0" y="825"/>
                </a:lnTo>
                <a:lnTo>
                  <a:pt x="101" y="990"/>
                </a:lnTo>
                <a:lnTo>
                  <a:pt x="1574" y="0"/>
                </a:lnTo>
                <a:close/>
              </a:path>
            </a:pathLst>
          </a:custGeom>
          <a:solidFill>
            <a:srgbClr val="4B4C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2" name="object 1382"/>
          <p:cNvSpPr/>
          <p:nvPr/>
        </p:nvSpPr>
        <p:spPr>
          <a:xfrm>
            <a:off x="5131752" y="3018726"/>
            <a:ext cx="304965" cy="1054633"/>
          </a:xfrm>
          <a:prstGeom prst="rect">
            <a:avLst/>
          </a:prstGeom>
          <a:blipFill>
            <a:blip r:embed="rId1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3" name="object 1383"/>
          <p:cNvSpPr/>
          <p:nvPr/>
        </p:nvSpPr>
        <p:spPr>
          <a:xfrm>
            <a:off x="5201335" y="3906291"/>
            <a:ext cx="12255" cy="7327"/>
          </a:xfrm>
          <a:prstGeom prst="rect">
            <a:avLst/>
          </a:prstGeom>
          <a:blipFill>
            <a:blip r:embed="rId1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4" name="object 1384"/>
          <p:cNvSpPr/>
          <p:nvPr/>
        </p:nvSpPr>
        <p:spPr>
          <a:xfrm>
            <a:off x="4854803" y="2768914"/>
            <a:ext cx="669290" cy="1490345"/>
          </a:xfrm>
          <a:custGeom>
            <a:avLst/>
            <a:gdLst/>
            <a:ahLst/>
            <a:cxnLst/>
            <a:rect l="l" t="t" r="r" b="b"/>
            <a:pathLst>
              <a:path w="669289" h="1490345">
                <a:moveTo>
                  <a:pt x="669010" y="1399568"/>
                </a:moveTo>
                <a:lnTo>
                  <a:pt x="668197" y="1399606"/>
                </a:lnTo>
                <a:lnTo>
                  <a:pt x="655401" y="1412970"/>
                </a:lnTo>
                <a:lnTo>
                  <a:pt x="645550" y="1422707"/>
                </a:lnTo>
                <a:lnTo>
                  <a:pt x="639219" y="1428663"/>
                </a:lnTo>
                <a:lnTo>
                  <a:pt x="636981" y="1430683"/>
                </a:lnTo>
                <a:lnTo>
                  <a:pt x="592061" y="1467512"/>
                </a:lnTo>
                <a:lnTo>
                  <a:pt x="579488" y="1478041"/>
                </a:lnTo>
                <a:lnTo>
                  <a:pt x="574573" y="1482321"/>
                </a:lnTo>
                <a:lnTo>
                  <a:pt x="569709" y="1486372"/>
                </a:lnTo>
                <a:lnTo>
                  <a:pt x="564870" y="1490195"/>
                </a:lnTo>
                <a:lnTo>
                  <a:pt x="594029" y="1468359"/>
                </a:lnTo>
                <a:lnTo>
                  <a:pt x="621055" y="1445872"/>
                </a:lnTo>
                <a:lnTo>
                  <a:pt x="646023" y="1422890"/>
                </a:lnTo>
                <a:lnTo>
                  <a:pt x="669010" y="1399568"/>
                </a:lnTo>
                <a:close/>
              </a:path>
              <a:path w="669289" h="1490345">
                <a:moveTo>
                  <a:pt x="37531" y="1262"/>
                </a:moveTo>
                <a:lnTo>
                  <a:pt x="20430" y="1262"/>
                </a:lnTo>
                <a:lnTo>
                  <a:pt x="32766" y="2014"/>
                </a:lnTo>
                <a:lnTo>
                  <a:pt x="45110" y="3726"/>
                </a:lnTo>
                <a:lnTo>
                  <a:pt x="99128" y="26025"/>
                </a:lnTo>
                <a:lnTo>
                  <a:pt x="135331" y="54181"/>
                </a:lnTo>
                <a:lnTo>
                  <a:pt x="138049" y="54079"/>
                </a:lnTo>
                <a:lnTo>
                  <a:pt x="101322" y="25322"/>
                </a:lnTo>
                <a:lnTo>
                  <a:pt x="58661" y="5298"/>
                </a:lnTo>
                <a:lnTo>
                  <a:pt x="46326" y="2483"/>
                </a:lnTo>
                <a:lnTo>
                  <a:pt x="37531" y="1262"/>
                </a:lnTo>
                <a:close/>
              </a:path>
              <a:path w="669289" h="1490345">
                <a:moveTo>
                  <a:pt x="21479" y="0"/>
                </a:moveTo>
                <a:lnTo>
                  <a:pt x="6108" y="218"/>
                </a:lnTo>
                <a:lnTo>
                  <a:pt x="3035" y="409"/>
                </a:lnTo>
                <a:lnTo>
                  <a:pt x="0" y="663"/>
                </a:lnTo>
                <a:lnTo>
                  <a:pt x="50" y="1844"/>
                </a:lnTo>
                <a:lnTo>
                  <a:pt x="2755" y="1628"/>
                </a:lnTo>
                <a:lnTo>
                  <a:pt x="5473" y="1463"/>
                </a:lnTo>
                <a:lnTo>
                  <a:pt x="20430" y="1262"/>
                </a:lnTo>
                <a:lnTo>
                  <a:pt x="37531" y="1262"/>
                </a:lnTo>
                <a:lnTo>
                  <a:pt x="33894" y="757"/>
                </a:lnTo>
                <a:lnTo>
                  <a:pt x="21479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5" name="object 1385"/>
          <p:cNvSpPr/>
          <p:nvPr/>
        </p:nvSpPr>
        <p:spPr>
          <a:xfrm>
            <a:off x="4854854" y="2770171"/>
            <a:ext cx="135280" cy="52949"/>
          </a:xfrm>
          <a:prstGeom prst="rect">
            <a:avLst/>
          </a:prstGeom>
          <a:blipFill>
            <a:blip r:embed="rId1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6" name="object 1386"/>
          <p:cNvSpPr/>
          <p:nvPr/>
        </p:nvSpPr>
        <p:spPr>
          <a:xfrm>
            <a:off x="3421665" y="3489477"/>
            <a:ext cx="0" cy="71120"/>
          </a:xfrm>
          <a:custGeom>
            <a:avLst/>
            <a:gdLst/>
            <a:ahLst/>
            <a:cxnLst/>
            <a:rect l="l" t="t" r="r" b="b"/>
            <a:pathLst>
              <a:path h="71120">
                <a:moveTo>
                  <a:pt x="0" y="0"/>
                </a:moveTo>
                <a:lnTo>
                  <a:pt x="0" y="70700"/>
                </a:lnTo>
              </a:path>
            </a:pathLst>
          </a:custGeom>
          <a:ln w="5905">
            <a:solidFill>
              <a:srgbClr val="9B3C4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7" name="object 1387"/>
          <p:cNvSpPr/>
          <p:nvPr/>
        </p:nvSpPr>
        <p:spPr>
          <a:xfrm>
            <a:off x="3418700" y="3543630"/>
            <a:ext cx="2540" cy="21590"/>
          </a:xfrm>
          <a:custGeom>
            <a:avLst/>
            <a:gdLst/>
            <a:ahLst/>
            <a:cxnLst/>
            <a:rect l="l" t="t" r="r" b="b"/>
            <a:pathLst>
              <a:path w="2539" h="21589">
                <a:moveTo>
                  <a:pt x="2451" y="0"/>
                </a:moveTo>
                <a:lnTo>
                  <a:pt x="1536" y="5524"/>
                </a:lnTo>
                <a:lnTo>
                  <a:pt x="723" y="11036"/>
                </a:lnTo>
                <a:lnTo>
                  <a:pt x="0" y="16548"/>
                </a:lnTo>
                <a:lnTo>
                  <a:pt x="50" y="20980"/>
                </a:lnTo>
                <a:lnTo>
                  <a:pt x="2260" y="20929"/>
                </a:lnTo>
                <a:lnTo>
                  <a:pt x="2286" y="5473"/>
                </a:lnTo>
                <a:lnTo>
                  <a:pt x="2451" y="0"/>
                </a:lnTo>
                <a:close/>
              </a:path>
            </a:pathLst>
          </a:custGeom>
          <a:solidFill>
            <a:srgbClr val="6F212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8" name="object 1388"/>
          <p:cNvSpPr/>
          <p:nvPr/>
        </p:nvSpPr>
        <p:spPr>
          <a:xfrm>
            <a:off x="3422396" y="3328314"/>
            <a:ext cx="29082" cy="161251"/>
          </a:xfrm>
          <a:prstGeom prst="rect">
            <a:avLst/>
          </a:prstGeom>
          <a:blipFill>
            <a:blip r:embed="rId1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9" name="object 1389"/>
          <p:cNvSpPr/>
          <p:nvPr/>
        </p:nvSpPr>
        <p:spPr>
          <a:xfrm>
            <a:off x="3481057" y="2964408"/>
            <a:ext cx="167639" cy="270217"/>
          </a:xfrm>
          <a:prstGeom prst="rect">
            <a:avLst/>
          </a:prstGeom>
          <a:blipFill>
            <a:blip r:embed="rId1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0" name="object 1390"/>
          <p:cNvSpPr/>
          <p:nvPr/>
        </p:nvSpPr>
        <p:spPr>
          <a:xfrm>
            <a:off x="3451174" y="2966136"/>
            <a:ext cx="197573" cy="369798"/>
          </a:xfrm>
          <a:prstGeom prst="rect">
            <a:avLst/>
          </a:prstGeom>
          <a:blipFill>
            <a:blip r:embed="rId1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1" name="object 1391"/>
          <p:cNvSpPr/>
          <p:nvPr/>
        </p:nvSpPr>
        <p:spPr>
          <a:xfrm>
            <a:off x="4843297" y="2769578"/>
            <a:ext cx="11595" cy="3479"/>
          </a:xfrm>
          <a:prstGeom prst="rect">
            <a:avLst/>
          </a:prstGeom>
          <a:blipFill>
            <a:blip r:embed="rId1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2" name="object 1392"/>
          <p:cNvSpPr/>
          <p:nvPr/>
        </p:nvSpPr>
        <p:spPr>
          <a:xfrm>
            <a:off x="3648633" y="2721826"/>
            <a:ext cx="591388" cy="244309"/>
          </a:xfrm>
          <a:prstGeom prst="rect">
            <a:avLst/>
          </a:prstGeom>
          <a:blipFill>
            <a:blip r:embed="rId1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3" name="object 1393"/>
          <p:cNvSpPr/>
          <p:nvPr/>
        </p:nvSpPr>
        <p:spPr>
          <a:xfrm>
            <a:off x="4533353" y="2745168"/>
            <a:ext cx="310019" cy="63804"/>
          </a:xfrm>
          <a:prstGeom prst="rect">
            <a:avLst/>
          </a:prstGeom>
          <a:blipFill>
            <a:blip r:embed="rId1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4" name="object 1394"/>
          <p:cNvSpPr/>
          <p:nvPr/>
        </p:nvSpPr>
        <p:spPr>
          <a:xfrm>
            <a:off x="3648697" y="2719811"/>
            <a:ext cx="1020064" cy="247657"/>
          </a:xfrm>
          <a:prstGeom prst="rect">
            <a:avLst/>
          </a:prstGeom>
          <a:blipFill>
            <a:blip r:embed="rId1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5" name="object 1395"/>
          <p:cNvSpPr/>
          <p:nvPr/>
        </p:nvSpPr>
        <p:spPr>
          <a:xfrm>
            <a:off x="5412422" y="4168508"/>
            <a:ext cx="111125" cy="95885"/>
          </a:xfrm>
          <a:custGeom>
            <a:avLst/>
            <a:gdLst/>
            <a:ahLst/>
            <a:cxnLst/>
            <a:rect l="l" t="t" r="r" b="b"/>
            <a:pathLst>
              <a:path w="111125" h="95885">
                <a:moveTo>
                  <a:pt x="110578" y="0"/>
                </a:moveTo>
                <a:lnTo>
                  <a:pt x="108254" y="88"/>
                </a:lnTo>
                <a:lnTo>
                  <a:pt x="86164" y="22389"/>
                </a:lnTo>
                <a:lnTo>
                  <a:pt x="62253" y="44375"/>
                </a:lnTo>
                <a:lnTo>
                  <a:pt x="36454" y="65906"/>
                </a:lnTo>
                <a:lnTo>
                  <a:pt x="8699" y="86842"/>
                </a:lnTo>
                <a:lnTo>
                  <a:pt x="5880" y="89649"/>
                </a:lnTo>
                <a:lnTo>
                  <a:pt x="2984" y="92354"/>
                </a:lnTo>
                <a:lnTo>
                  <a:pt x="0" y="94995"/>
                </a:lnTo>
                <a:lnTo>
                  <a:pt x="317" y="95453"/>
                </a:lnTo>
                <a:lnTo>
                  <a:pt x="21869" y="78447"/>
                </a:lnTo>
                <a:lnTo>
                  <a:pt x="34442" y="67917"/>
                </a:lnTo>
                <a:lnTo>
                  <a:pt x="79362" y="31076"/>
                </a:lnTo>
                <a:lnTo>
                  <a:pt x="81600" y="29057"/>
                </a:lnTo>
                <a:lnTo>
                  <a:pt x="87931" y="23101"/>
                </a:lnTo>
                <a:lnTo>
                  <a:pt x="97782" y="13363"/>
                </a:lnTo>
                <a:lnTo>
                  <a:pt x="110578" y="0"/>
                </a:lnTo>
                <a:close/>
              </a:path>
            </a:pathLst>
          </a:custGeom>
          <a:solidFill>
            <a:srgbClr val="6A65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6" name="object 1396"/>
          <p:cNvSpPr/>
          <p:nvPr/>
        </p:nvSpPr>
        <p:spPr>
          <a:xfrm>
            <a:off x="4989703" y="2822994"/>
            <a:ext cx="22606" cy="19050"/>
          </a:xfrm>
          <a:prstGeom prst="rect">
            <a:avLst/>
          </a:prstGeom>
          <a:blipFill>
            <a:blip r:embed="rId1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7" name="object 1397"/>
          <p:cNvSpPr/>
          <p:nvPr/>
        </p:nvSpPr>
        <p:spPr>
          <a:xfrm>
            <a:off x="5561329" y="3462451"/>
            <a:ext cx="135098" cy="496773"/>
          </a:xfrm>
          <a:prstGeom prst="rect">
            <a:avLst/>
          </a:prstGeom>
          <a:blipFill>
            <a:blip r:embed="rId1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8" name="object 1398"/>
          <p:cNvSpPr/>
          <p:nvPr/>
        </p:nvSpPr>
        <p:spPr>
          <a:xfrm>
            <a:off x="5281676" y="3083128"/>
            <a:ext cx="279653" cy="379323"/>
          </a:xfrm>
          <a:prstGeom prst="rect">
            <a:avLst/>
          </a:prstGeom>
          <a:blipFill>
            <a:blip r:embed="rId1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9" name="object 1399"/>
          <p:cNvSpPr/>
          <p:nvPr/>
        </p:nvSpPr>
        <p:spPr>
          <a:xfrm>
            <a:off x="5160695" y="2984131"/>
            <a:ext cx="106781" cy="77965"/>
          </a:xfrm>
          <a:prstGeom prst="rect">
            <a:avLst/>
          </a:prstGeom>
          <a:blipFill>
            <a:blip r:embed="rId1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0" name="object 1400"/>
          <p:cNvSpPr/>
          <p:nvPr/>
        </p:nvSpPr>
        <p:spPr>
          <a:xfrm>
            <a:off x="5009350" y="2841930"/>
            <a:ext cx="128193" cy="132257"/>
          </a:xfrm>
          <a:prstGeom prst="rect">
            <a:avLst/>
          </a:prstGeom>
          <a:blipFill>
            <a:blip r:embed="rId1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1" name="object 1401"/>
          <p:cNvSpPr/>
          <p:nvPr/>
        </p:nvSpPr>
        <p:spPr>
          <a:xfrm>
            <a:off x="5520677" y="3953853"/>
            <a:ext cx="137693" cy="214756"/>
          </a:xfrm>
          <a:prstGeom prst="rect">
            <a:avLst/>
          </a:prstGeom>
          <a:blipFill>
            <a:blip r:embed="rId1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2" name="object 1402"/>
          <p:cNvSpPr/>
          <p:nvPr/>
        </p:nvSpPr>
        <p:spPr>
          <a:xfrm>
            <a:off x="5387213" y="3362236"/>
            <a:ext cx="255574" cy="200253"/>
          </a:xfrm>
          <a:prstGeom prst="rect">
            <a:avLst/>
          </a:prstGeom>
          <a:blipFill>
            <a:blip r:embed="rId1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3" name="object 1403"/>
          <p:cNvSpPr/>
          <p:nvPr/>
        </p:nvSpPr>
        <p:spPr>
          <a:xfrm>
            <a:off x="5129555" y="2971050"/>
            <a:ext cx="206959" cy="352628"/>
          </a:xfrm>
          <a:prstGeom prst="rect">
            <a:avLst/>
          </a:prstGeom>
          <a:blipFill>
            <a:blip r:embed="rId1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4" name="object 1404"/>
          <p:cNvSpPr/>
          <p:nvPr/>
        </p:nvSpPr>
        <p:spPr>
          <a:xfrm>
            <a:off x="5411482" y="4255363"/>
            <a:ext cx="10160" cy="8255"/>
          </a:xfrm>
          <a:custGeom>
            <a:avLst/>
            <a:gdLst/>
            <a:ahLst/>
            <a:cxnLst/>
            <a:rect l="l" t="t" r="r" b="b"/>
            <a:pathLst>
              <a:path w="10160" h="8254">
                <a:moveTo>
                  <a:pt x="9639" y="0"/>
                </a:moveTo>
                <a:lnTo>
                  <a:pt x="6464" y="2286"/>
                </a:lnTo>
                <a:lnTo>
                  <a:pt x="3251" y="4546"/>
                </a:lnTo>
                <a:lnTo>
                  <a:pt x="0" y="6794"/>
                </a:lnTo>
                <a:lnTo>
                  <a:pt x="939" y="8153"/>
                </a:lnTo>
                <a:lnTo>
                  <a:pt x="3924" y="5511"/>
                </a:lnTo>
                <a:lnTo>
                  <a:pt x="6819" y="2806"/>
                </a:lnTo>
                <a:lnTo>
                  <a:pt x="9639" y="0"/>
                </a:lnTo>
                <a:close/>
              </a:path>
            </a:pathLst>
          </a:custGeom>
          <a:solidFill>
            <a:srgbClr val="4E3A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5" name="object 1405"/>
          <p:cNvSpPr/>
          <p:nvPr/>
        </p:nvSpPr>
        <p:spPr>
          <a:xfrm>
            <a:off x="5162968" y="3953281"/>
            <a:ext cx="247129" cy="293039"/>
          </a:xfrm>
          <a:prstGeom prst="rect">
            <a:avLst/>
          </a:prstGeom>
          <a:blipFill>
            <a:blip r:embed="rId1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6" name="object 1406"/>
          <p:cNvSpPr/>
          <p:nvPr/>
        </p:nvSpPr>
        <p:spPr>
          <a:xfrm>
            <a:off x="5379186" y="2782366"/>
            <a:ext cx="711200" cy="230504"/>
          </a:xfrm>
          <a:custGeom>
            <a:avLst/>
            <a:gdLst/>
            <a:ahLst/>
            <a:cxnLst/>
            <a:rect l="l" t="t" r="r" b="b"/>
            <a:pathLst>
              <a:path w="711200" h="230505">
                <a:moveTo>
                  <a:pt x="0" y="230225"/>
                </a:moveTo>
                <a:lnTo>
                  <a:pt x="711174" y="230225"/>
                </a:lnTo>
                <a:lnTo>
                  <a:pt x="711174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7" name="object 1407"/>
          <p:cNvSpPr txBox="1"/>
          <p:nvPr/>
        </p:nvSpPr>
        <p:spPr>
          <a:xfrm>
            <a:off x="5379186" y="2782366"/>
            <a:ext cx="711200" cy="230504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Venule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08" name="object 1408"/>
          <p:cNvSpPr/>
          <p:nvPr/>
        </p:nvSpPr>
        <p:spPr>
          <a:xfrm>
            <a:off x="4218787" y="3935438"/>
            <a:ext cx="711200" cy="230504"/>
          </a:xfrm>
          <a:custGeom>
            <a:avLst/>
            <a:gdLst/>
            <a:ahLst/>
            <a:cxnLst/>
            <a:rect l="l" t="t" r="r" b="b"/>
            <a:pathLst>
              <a:path w="711200" h="230504">
                <a:moveTo>
                  <a:pt x="0" y="230225"/>
                </a:moveTo>
                <a:lnTo>
                  <a:pt x="711174" y="230225"/>
                </a:lnTo>
                <a:lnTo>
                  <a:pt x="711174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9" name="object 1409"/>
          <p:cNvSpPr txBox="1"/>
          <p:nvPr/>
        </p:nvSpPr>
        <p:spPr>
          <a:xfrm>
            <a:off x="4281258" y="3988878"/>
            <a:ext cx="2584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V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ve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0" name="object 1410"/>
          <p:cNvSpPr/>
          <p:nvPr/>
        </p:nvSpPr>
        <p:spPr>
          <a:xfrm>
            <a:off x="4218787" y="3935438"/>
            <a:ext cx="711200" cy="230504"/>
          </a:xfrm>
          <a:custGeom>
            <a:avLst/>
            <a:gdLst/>
            <a:ahLst/>
            <a:cxnLst/>
            <a:rect l="l" t="t" r="r" b="b"/>
            <a:pathLst>
              <a:path w="711200" h="230504">
                <a:moveTo>
                  <a:pt x="711174" y="0"/>
                </a:moveTo>
                <a:lnTo>
                  <a:pt x="0" y="0"/>
                </a:lnTo>
                <a:lnTo>
                  <a:pt x="0" y="230225"/>
                </a:lnTo>
                <a:lnTo>
                  <a:pt x="711174" y="230225"/>
                </a:lnTo>
                <a:lnTo>
                  <a:pt x="711174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1" name="object 1411"/>
          <p:cNvSpPr txBox="1"/>
          <p:nvPr/>
        </p:nvSpPr>
        <p:spPr>
          <a:xfrm>
            <a:off x="6051169" y="4071721"/>
            <a:ext cx="78613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Outer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layer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2" name="object 1412"/>
          <p:cNvSpPr txBox="1"/>
          <p:nvPr/>
        </p:nvSpPr>
        <p:spPr>
          <a:xfrm>
            <a:off x="2595181" y="3772586"/>
            <a:ext cx="68516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Outer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layer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3" name="object 1413"/>
          <p:cNvSpPr txBox="1"/>
          <p:nvPr/>
        </p:nvSpPr>
        <p:spPr>
          <a:xfrm>
            <a:off x="6051169" y="3469894"/>
            <a:ext cx="78613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Middle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layer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4" name="object 1414"/>
          <p:cNvSpPr txBox="1"/>
          <p:nvPr/>
        </p:nvSpPr>
        <p:spPr>
          <a:xfrm>
            <a:off x="2595181" y="3170770"/>
            <a:ext cx="685165" cy="230504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Middle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layer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5" name="object 1415"/>
          <p:cNvSpPr txBox="1"/>
          <p:nvPr/>
        </p:nvSpPr>
        <p:spPr>
          <a:xfrm>
            <a:off x="6051169" y="3772586"/>
            <a:ext cx="78613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Inner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layer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6" name="object 1416"/>
          <p:cNvSpPr txBox="1"/>
          <p:nvPr/>
        </p:nvSpPr>
        <p:spPr>
          <a:xfrm>
            <a:off x="2657652" y="3526028"/>
            <a:ext cx="483234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Inner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layer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7" name="object 1417"/>
          <p:cNvSpPr/>
          <p:nvPr/>
        </p:nvSpPr>
        <p:spPr>
          <a:xfrm>
            <a:off x="2595181" y="3472586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684847" y="0"/>
                </a:moveTo>
                <a:lnTo>
                  <a:pt x="0" y="0"/>
                </a:lnTo>
                <a:lnTo>
                  <a:pt x="0" y="230225"/>
                </a:lnTo>
                <a:lnTo>
                  <a:pt x="684847" y="230225"/>
                </a:lnTo>
                <a:lnTo>
                  <a:pt x="68484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8" name="object 1418"/>
          <p:cNvSpPr txBox="1"/>
          <p:nvPr/>
        </p:nvSpPr>
        <p:spPr>
          <a:xfrm>
            <a:off x="2657652" y="2835808"/>
            <a:ext cx="3981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Arteriole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19" name="object 1419"/>
          <p:cNvSpPr/>
          <p:nvPr/>
        </p:nvSpPr>
        <p:spPr>
          <a:xfrm>
            <a:off x="2595181" y="2782366"/>
            <a:ext cx="711200" cy="230504"/>
          </a:xfrm>
          <a:custGeom>
            <a:avLst/>
            <a:gdLst/>
            <a:ahLst/>
            <a:cxnLst/>
            <a:rect l="l" t="t" r="r" b="b"/>
            <a:pathLst>
              <a:path w="711200" h="230505">
                <a:moveTo>
                  <a:pt x="711174" y="0"/>
                </a:moveTo>
                <a:lnTo>
                  <a:pt x="0" y="0"/>
                </a:lnTo>
                <a:lnTo>
                  <a:pt x="0" y="230225"/>
                </a:lnTo>
                <a:lnTo>
                  <a:pt x="711174" y="230225"/>
                </a:lnTo>
                <a:lnTo>
                  <a:pt x="711174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0" name="object 1420"/>
          <p:cNvSpPr txBox="1"/>
          <p:nvPr/>
        </p:nvSpPr>
        <p:spPr>
          <a:xfrm>
            <a:off x="3486823" y="4195254"/>
            <a:ext cx="3390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Artery</a:t>
            </a:r>
            <a:endParaRPr sz="800">
              <a:latin typeface="Arial"/>
              <a:cs typeface="Arial"/>
            </a:endParaRPr>
          </a:p>
        </p:txBody>
      </p:sp>
      <p:sp>
        <p:nvSpPr>
          <p:cNvPr id="1421" name="object 1421"/>
          <p:cNvSpPr txBox="1"/>
          <p:nvPr/>
        </p:nvSpPr>
        <p:spPr>
          <a:xfrm>
            <a:off x="4062895" y="2954048"/>
            <a:ext cx="47180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Ca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ill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spc="3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-30" dirty="0">
                <a:solidFill>
                  <a:srgbClr val="404041"/>
                </a:solidFill>
                <a:latin typeface="Arial"/>
                <a:cs typeface="Arial"/>
              </a:rPr>
              <a:t>y</a:t>
            </a:r>
            <a:endParaRPr sz="800">
              <a:latin typeface="Arial"/>
              <a:cs typeface="Arial"/>
            </a:endParaRPr>
          </a:p>
        </p:txBody>
      </p:sp>
      <p:sp>
        <p:nvSpPr>
          <p:cNvPr id="1422" name="object 1422"/>
          <p:cNvSpPr txBox="1"/>
          <p:nvPr/>
        </p:nvSpPr>
        <p:spPr>
          <a:xfrm>
            <a:off x="4814592" y="4195254"/>
            <a:ext cx="2374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25" dirty="0">
                <a:solidFill>
                  <a:srgbClr val="404041"/>
                </a:solidFill>
                <a:latin typeface="Arial"/>
                <a:cs typeface="Arial"/>
              </a:rPr>
              <a:t>V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1423" name="object 1423"/>
          <p:cNvSpPr/>
          <p:nvPr/>
        </p:nvSpPr>
        <p:spPr>
          <a:xfrm>
            <a:off x="5536730" y="3015767"/>
            <a:ext cx="198120" cy="469265"/>
          </a:xfrm>
          <a:custGeom>
            <a:avLst/>
            <a:gdLst/>
            <a:ahLst/>
            <a:cxnLst/>
            <a:rect l="l" t="t" r="r" b="b"/>
            <a:pathLst>
              <a:path w="198120" h="469264">
                <a:moveTo>
                  <a:pt x="0" y="469099"/>
                </a:moveTo>
                <a:lnTo>
                  <a:pt x="19804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4" name="object 1424"/>
          <p:cNvSpPr/>
          <p:nvPr/>
        </p:nvSpPr>
        <p:spPr>
          <a:xfrm>
            <a:off x="5519089" y="348387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5" name="object 1425"/>
          <p:cNvSpPr/>
          <p:nvPr/>
        </p:nvSpPr>
        <p:spPr>
          <a:xfrm>
            <a:off x="5302186" y="4186834"/>
            <a:ext cx="748030" cy="104139"/>
          </a:xfrm>
          <a:custGeom>
            <a:avLst/>
            <a:gdLst/>
            <a:ahLst/>
            <a:cxnLst/>
            <a:rect l="l" t="t" r="r" b="b"/>
            <a:pathLst>
              <a:path w="748029" h="104139">
                <a:moveTo>
                  <a:pt x="0" y="104038"/>
                </a:moveTo>
                <a:lnTo>
                  <a:pt x="74761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6" name="object 1426"/>
          <p:cNvSpPr/>
          <p:nvPr/>
        </p:nvSpPr>
        <p:spPr>
          <a:xfrm>
            <a:off x="5276900" y="427992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7" name="object 1427"/>
          <p:cNvSpPr/>
          <p:nvPr/>
        </p:nvSpPr>
        <p:spPr>
          <a:xfrm>
            <a:off x="5436120" y="3587699"/>
            <a:ext cx="612140" cy="420370"/>
          </a:xfrm>
          <a:custGeom>
            <a:avLst/>
            <a:gdLst/>
            <a:ahLst/>
            <a:cxnLst/>
            <a:rect l="l" t="t" r="r" b="b"/>
            <a:pathLst>
              <a:path w="612139" h="420370">
                <a:moveTo>
                  <a:pt x="0" y="420116"/>
                </a:moveTo>
                <a:lnTo>
                  <a:pt x="61187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8" name="object 1428"/>
          <p:cNvSpPr/>
          <p:nvPr/>
        </p:nvSpPr>
        <p:spPr>
          <a:xfrm>
            <a:off x="5412943" y="400230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9" name="object 1429"/>
          <p:cNvSpPr/>
          <p:nvPr/>
        </p:nvSpPr>
        <p:spPr>
          <a:xfrm>
            <a:off x="5429364" y="3890835"/>
            <a:ext cx="621030" cy="244475"/>
          </a:xfrm>
          <a:custGeom>
            <a:avLst/>
            <a:gdLst/>
            <a:ahLst/>
            <a:cxnLst/>
            <a:rect l="l" t="t" r="r" b="b"/>
            <a:pathLst>
              <a:path w="621029" h="244475">
                <a:moveTo>
                  <a:pt x="0" y="244411"/>
                </a:moveTo>
                <a:lnTo>
                  <a:pt x="62043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0" name="object 1430"/>
          <p:cNvSpPr/>
          <p:nvPr/>
        </p:nvSpPr>
        <p:spPr>
          <a:xfrm>
            <a:off x="5404853" y="412720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1" name="object 1431"/>
          <p:cNvSpPr/>
          <p:nvPr/>
        </p:nvSpPr>
        <p:spPr>
          <a:xfrm>
            <a:off x="3309530" y="2887497"/>
            <a:ext cx="547370" cy="0"/>
          </a:xfrm>
          <a:custGeom>
            <a:avLst/>
            <a:gdLst/>
            <a:ahLst/>
            <a:cxnLst/>
            <a:rect l="l" t="t" r="r" b="b"/>
            <a:pathLst>
              <a:path w="547370">
                <a:moveTo>
                  <a:pt x="546963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2" name="object 1432"/>
          <p:cNvSpPr/>
          <p:nvPr/>
        </p:nvSpPr>
        <p:spPr>
          <a:xfrm>
            <a:off x="3856494" y="287479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3" name="object 1433"/>
          <p:cNvSpPr/>
          <p:nvPr/>
        </p:nvSpPr>
        <p:spPr>
          <a:xfrm>
            <a:off x="3282619" y="3587699"/>
            <a:ext cx="236854" cy="0"/>
          </a:xfrm>
          <a:custGeom>
            <a:avLst/>
            <a:gdLst/>
            <a:ahLst/>
            <a:cxnLst/>
            <a:rect l="l" t="t" r="r" b="b"/>
            <a:pathLst>
              <a:path w="236854">
                <a:moveTo>
                  <a:pt x="236600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4" name="object 1434"/>
          <p:cNvSpPr/>
          <p:nvPr/>
        </p:nvSpPr>
        <p:spPr>
          <a:xfrm>
            <a:off x="3519220" y="357499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5" name="object 1435"/>
          <p:cNvSpPr/>
          <p:nvPr/>
        </p:nvSpPr>
        <p:spPr>
          <a:xfrm>
            <a:off x="3282619" y="3285871"/>
            <a:ext cx="338455" cy="77470"/>
          </a:xfrm>
          <a:custGeom>
            <a:avLst/>
            <a:gdLst/>
            <a:ahLst/>
            <a:cxnLst/>
            <a:rect l="l" t="t" r="r" b="b"/>
            <a:pathLst>
              <a:path w="338454" h="77470">
                <a:moveTo>
                  <a:pt x="338442" y="77431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6" name="object 1436"/>
          <p:cNvSpPr/>
          <p:nvPr/>
        </p:nvSpPr>
        <p:spPr>
          <a:xfrm>
            <a:off x="3620731" y="335343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76"/>
                </a:lnTo>
                <a:lnTo>
                  <a:pt x="25400" y="12700"/>
                </a:lnTo>
                <a:lnTo>
                  <a:pt x="25400" y="19710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7" name="object 1437"/>
          <p:cNvSpPr/>
          <p:nvPr/>
        </p:nvSpPr>
        <p:spPr>
          <a:xfrm>
            <a:off x="4933137" y="4050550"/>
            <a:ext cx="332740" cy="0"/>
          </a:xfrm>
          <a:custGeom>
            <a:avLst/>
            <a:gdLst/>
            <a:ahLst/>
            <a:cxnLst/>
            <a:rect l="l" t="t" r="r" b="b"/>
            <a:pathLst>
              <a:path w="332739">
                <a:moveTo>
                  <a:pt x="332422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8" name="object 1438"/>
          <p:cNvSpPr/>
          <p:nvPr/>
        </p:nvSpPr>
        <p:spPr>
          <a:xfrm>
            <a:off x="5265559" y="403785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9" name="object 1439"/>
          <p:cNvSpPr/>
          <p:nvPr/>
        </p:nvSpPr>
        <p:spPr>
          <a:xfrm>
            <a:off x="3283203" y="3827729"/>
            <a:ext cx="372110" cy="60325"/>
          </a:xfrm>
          <a:custGeom>
            <a:avLst/>
            <a:gdLst/>
            <a:ahLst/>
            <a:cxnLst/>
            <a:rect l="l" t="t" r="r" b="b"/>
            <a:pathLst>
              <a:path w="372110" h="60325">
                <a:moveTo>
                  <a:pt x="371551" y="0"/>
                </a:moveTo>
                <a:lnTo>
                  <a:pt x="0" y="5996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0" name="object 1440"/>
          <p:cNvSpPr/>
          <p:nvPr/>
        </p:nvSpPr>
        <p:spPr>
          <a:xfrm>
            <a:off x="3654590" y="381300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76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1" name="object 1441"/>
          <p:cNvSpPr txBox="1"/>
          <p:nvPr/>
        </p:nvSpPr>
        <p:spPr>
          <a:xfrm>
            <a:off x="509300" y="2080730"/>
            <a:ext cx="1319530" cy="524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225" dirty="0">
                <a:solidFill>
                  <a:srgbClr val="FFFFFF"/>
                </a:solidFill>
                <a:latin typeface="Arial"/>
                <a:cs typeface="Arial"/>
              </a:rPr>
              <a:t>‘A’  </a:t>
            </a:r>
            <a:r>
              <a:rPr sz="1400" spc="-459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4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445" dirty="0">
                <a:solidFill>
                  <a:srgbClr val="FFFFFF"/>
                </a:solidFill>
                <a:latin typeface="Arial"/>
                <a:cs typeface="Arial"/>
              </a:rPr>
              <a:t>ARTERY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carries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‘away’ from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 heart!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514" y="10381170"/>
            <a:ext cx="122681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59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508" y="10385247"/>
            <a:ext cx="123446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5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80770" y="438380"/>
            <a:ext cx="11322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8859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670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40004" y="3244786"/>
            <a:ext cx="7020001" cy="294640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2579293" y="8842448"/>
            <a:ext cx="4192270" cy="8489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closed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pumped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initially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pressure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out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working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tissues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gaseous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exchange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takes place.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low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pumped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allow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removed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 body.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specific process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deoxygenated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heart,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called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venous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return.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280006" y="1210945"/>
            <a:ext cx="4248150" cy="254000"/>
          </a:xfrm>
          <a:prstGeom prst="rect">
            <a:avLst/>
          </a:prstGeom>
          <a:solidFill>
            <a:srgbClr val="F598A3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70" dirty="0">
                <a:solidFill>
                  <a:srgbClr val="FFFFFF"/>
                </a:solidFill>
                <a:latin typeface="Arial"/>
                <a:cs typeface="Arial"/>
              </a:rPr>
              <a:t>VENOUS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5" dirty="0">
                <a:solidFill>
                  <a:srgbClr val="FFFFFF"/>
                </a:solidFill>
                <a:latin typeface="Arial"/>
                <a:cs typeface="Arial"/>
              </a:rPr>
              <a:t>RETURN</a:t>
            </a:r>
            <a:endParaRPr sz="15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267306" y="1572333"/>
            <a:ext cx="4251960" cy="27527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91135">
              <a:lnSpc>
                <a:spcPct val="101899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veins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venules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work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low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factors  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assist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Gravity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Assists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tissues above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1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One way </a:t>
            </a:r>
            <a:r>
              <a:rPr sz="900" b="1" spc="-15" dirty="0">
                <a:solidFill>
                  <a:srgbClr val="F598A3"/>
                </a:solidFill>
                <a:latin typeface="Arial"/>
                <a:cs typeface="Arial"/>
              </a:rPr>
              <a:t>valves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(non-return)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Veins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venules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one-way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valves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work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against gravity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prevent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backflow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heart.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biggest factors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assisting venous return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reducing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pooling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after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exercise.</a:t>
            </a:r>
            <a:endParaRPr sz="900">
              <a:latin typeface="Arial"/>
              <a:cs typeface="Arial"/>
            </a:endParaRPr>
          </a:p>
          <a:p>
            <a:pPr marL="12700" marR="85090">
              <a:lnSpc>
                <a:spcPct val="101800"/>
              </a:lnSpc>
              <a:spcBef>
                <a:spcPts val="480"/>
              </a:spcBef>
            </a:pPr>
            <a:r>
              <a:rPr sz="900" b="1" spc="10" dirty="0">
                <a:solidFill>
                  <a:srgbClr val="F598A3"/>
                </a:solidFill>
                <a:latin typeface="Arial"/>
                <a:cs typeface="Arial"/>
              </a:rPr>
              <a:t>Diaphragm </a:t>
            </a: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Shape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dome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like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shape of the diaphragm muscle,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it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contracts produces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suction effect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veins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helping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draw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9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upwards.</a:t>
            </a:r>
            <a:endParaRPr sz="900">
              <a:latin typeface="Arial"/>
              <a:cs typeface="Arial"/>
            </a:endParaRPr>
          </a:p>
          <a:p>
            <a:pPr marL="12700" marR="5715">
              <a:lnSpc>
                <a:spcPct val="101899"/>
              </a:lnSpc>
              <a:spcBef>
                <a:spcPts val="480"/>
              </a:spcBef>
            </a:pPr>
            <a:r>
              <a:rPr sz="900" b="1" spc="20" dirty="0">
                <a:solidFill>
                  <a:srgbClr val="F598A3"/>
                </a:solidFill>
                <a:latin typeface="Arial"/>
                <a:cs typeface="Arial"/>
              </a:rPr>
              <a:t>Heart </a:t>
            </a: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Vacuum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contracts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empties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refilling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causes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vacuum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helping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draw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vena </a:t>
            </a:r>
            <a:r>
              <a:rPr sz="900" spc="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cava.</a:t>
            </a:r>
            <a:endParaRPr sz="900">
              <a:latin typeface="Arial"/>
              <a:cs typeface="Arial"/>
            </a:endParaRPr>
          </a:p>
          <a:p>
            <a:pPr marL="12700" marR="107950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Skeletal </a:t>
            </a:r>
            <a:r>
              <a:rPr sz="900" b="1" spc="10" dirty="0">
                <a:solidFill>
                  <a:srgbClr val="F598A3"/>
                </a:solidFill>
                <a:latin typeface="Arial"/>
                <a:cs typeface="Arial"/>
              </a:rPr>
              <a:t>Muscle Contraction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Veins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assisted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squeezing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nearby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helps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force 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900" spc="1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upwards.</a:t>
            </a:r>
            <a:endParaRPr sz="900">
              <a:latin typeface="Arial"/>
              <a:cs typeface="Arial"/>
            </a:endParaRPr>
          </a:p>
          <a:p>
            <a:pPr marL="12700" marR="213360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Smooth </a:t>
            </a:r>
            <a:r>
              <a:rPr sz="900" b="1" spc="10" dirty="0">
                <a:solidFill>
                  <a:srgbClr val="F598A3"/>
                </a:solidFill>
                <a:latin typeface="Arial"/>
                <a:cs typeface="Arial"/>
              </a:rPr>
              <a:t>Muscle Contraction </a:t>
            </a: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(peristalsis)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pumping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returning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through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wave like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movement.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muscular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contractions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how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earth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worms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drive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locomotion.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267306" y="4691138"/>
            <a:ext cx="4269740" cy="32308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50" dirty="0">
                <a:solidFill>
                  <a:srgbClr val="F598A3"/>
                </a:solidFill>
                <a:latin typeface="Arial"/>
                <a:cs typeface="Arial"/>
              </a:rPr>
              <a:t>BLOOD</a:t>
            </a:r>
            <a:r>
              <a:rPr sz="3500" spc="3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110" dirty="0">
                <a:solidFill>
                  <a:srgbClr val="F598A3"/>
                </a:solidFill>
                <a:latin typeface="Arial"/>
                <a:cs typeface="Arial"/>
              </a:rPr>
              <a:t>PRESSURE</a:t>
            </a:r>
            <a:endParaRPr sz="3500">
              <a:latin typeface="Arial"/>
              <a:cs typeface="Arial"/>
            </a:endParaRPr>
          </a:p>
          <a:p>
            <a:pPr marL="12700" marR="29845">
              <a:lnSpc>
                <a:spcPct val="101899"/>
              </a:lnSpc>
              <a:spcBef>
                <a:spcPts val="1625"/>
              </a:spcBef>
            </a:pP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Blood </a:t>
            </a: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Pressure </a:t>
            </a:r>
            <a:r>
              <a:rPr sz="900" b="1" spc="-20" dirty="0">
                <a:solidFill>
                  <a:srgbClr val="F598A3"/>
                </a:solidFill>
                <a:latin typeface="Arial"/>
                <a:cs typeface="Arial"/>
              </a:rPr>
              <a:t>(BP)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measurement of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force/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exerts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walls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reading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measured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120/80mmHg,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represent systolic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diastolic</a:t>
            </a:r>
            <a:r>
              <a:rPr sz="900" spc="1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pressure.</a:t>
            </a:r>
            <a:endParaRPr sz="900">
              <a:latin typeface="Arial"/>
              <a:cs typeface="Arial"/>
            </a:endParaRPr>
          </a:p>
          <a:p>
            <a:pPr marL="12700" marR="29845">
              <a:lnSpc>
                <a:spcPct val="101800"/>
              </a:lnSpc>
              <a:spcBef>
                <a:spcPts val="480"/>
              </a:spcBef>
            </a:pP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Systolic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numbers 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recorded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first.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measurement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once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left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has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contracted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pumped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aorta,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exerting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force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walls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vessel.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optimum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 120mmHg.</a:t>
            </a:r>
            <a:endParaRPr sz="900">
              <a:latin typeface="Arial"/>
              <a:cs typeface="Arial"/>
            </a:endParaRPr>
          </a:p>
          <a:p>
            <a:pPr marL="12700" marR="114300">
              <a:lnSpc>
                <a:spcPct val="101800"/>
              </a:lnSpc>
              <a:spcBef>
                <a:spcPts val="480"/>
              </a:spcBef>
            </a:pPr>
            <a:r>
              <a:rPr sz="900" b="1" dirty="0">
                <a:solidFill>
                  <a:srgbClr val="F598A3"/>
                </a:solidFill>
                <a:latin typeface="Arial"/>
                <a:cs typeface="Arial"/>
              </a:rPr>
              <a:t>Diastolic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measurement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taken whilst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resting phase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refilling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against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artery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wall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much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lower,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optimum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usually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80mmHg,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recorded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second.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480"/>
              </a:spcBef>
            </a:pPr>
            <a:r>
              <a:rPr sz="900" b="1" spc="-5" dirty="0">
                <a:solidFill>
                  <a:srgbClr val="F598A3"/>
                </a:solidFill>
                <a:latin typeface="Arial"/>
                <a:cs typeface="Arial"/>
              </a:rPr>
              <a:t>Blood </a:t>
            </a: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pressure classification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looked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optimum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120/80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mmHg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above,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but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everybody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(for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different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reasons)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fall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optimal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range.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therefore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risk categories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classifications for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can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significant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 on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health.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Effects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</a:t>
            </a:r>
            <a:r>
              <a:rPr sz="9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(hypertension)</a:t>
            </a:r>
            <a:endParaRPr sz="9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67306" y="7972529"/>
            <a:ext cx="4126229" cy="1268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marR="5080" indent="-179705">
              <a:lnSpc>
                <a:spcPct val="101899"/>
              </a:lnSpc>
              <a:buClr>
                <a:srgbClr val="F598A3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Atherosclerosis: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narrowing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fat,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mineral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protein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deposits 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artery</a:t>
            </a:r>
            <a:r>
              <a:rPr sz="900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walls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F598A3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Stroke: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haemorrhage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clot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brain</a:t>
            </a:r>
            <a:endParaRPr sz="900">
              <a:latin typeface="Arial"/>
              <a:cs typeface="Arial"/>
            </a:endParaRPr>
          </a:p>
          <a:p>
            <a:pPr marL="192405" marR="223520" indent="-179705">
              <a:lnSpc>
                <a:spcPct val="101899"/>
              </a:lnSpc>
              <a:buClr>
                <a:srgbClr val="F598A3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Aneurysm: dangerous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expansion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artery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either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chest 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abdomen, which becomes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weakened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may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rupture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F598A3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attack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F598A3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r>
              <a:rPr sz="900" spc="-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failure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F598A3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Kidney</a:t>
            </a:r>
            <a:r>
              <a:rPr sz="9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failure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F598A3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Eye</a:t>
            </a:r>
            <a:r>
              <a:rPr sz="9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damage</a:t>
            </a:r>
            <a:endParaRPr sz="9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14579981" y="4686490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44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3068045" y="3381895"/>
            <a:ext cx="1728470" cy="1521460"/>
          </a:xfrm>
          <a:custGeom>
            <a:avLst/>
            <a:gdLst/>
            <a:ahLst/>
            <a:cxnLst/>
            <a:rect l="l" t="t" r="r" b="b"/>
            <a:pathLst>
              <a:path w="1728469" h="1521460">
                <a:moveTo>
                  <a:pt x="0" y="1521307"/>
                </a:moveTo>
                <a:lnTo>
                  <a:pt x="1727961" y="1521307"/>
                </a:lnTo>
                <a:lnTo>
                  <a:pt x="1727961" y="0"/>
                </a:lnTo>
                <a:lnTo>
                  <a:pt x="0" y="0"/>
                </a:lnTo>
                <a:lnTo>
                  <a:pt x="0" y="1521307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3068045" y="3381895"/>
            <a:ext cx="1728470" cy="1521460"/>
          </a:xfrm>
          <a:custGeom>
            <a:avLst/>
            <a:gdLst/>
            <a:ahLst/>
            <a:cxnLst/>
            <a:rect l="l" t="t" r="r" b="b"/>
            <a:pathLst>
              <a:path w="1728469" h="1521460">
                <a:moveTo>
                  <a:pt x="1727961" y="0"/>
                </a:moveTo>
                <a:lnTo>
                  <a:pt x="1579625" y="0"/>
                </a:lnTo>
                <a:lnTo>
                  <a:pt x="1406271" y="1521307"/>
                </a:lnTo>
                <a:lnTo>
                  <a:pt x="1727961" y="1521307"/>
                </a:lnTo>
                <a:lnTo>
                  <a:pt x="1727961" y="0"/>
                </a:lnTo>
                <a:close/>
              </a:path>
              <a:path w="1728469" h="1521460">
                <a:moveTo>
                  <a:pt x="292607" y="0"/>
                </a:moveTo>
                <a:lnTo>
                  <a:pt x="0" y="0"/>
                </a:lnTo>
                <a:lnTo>
                  <a:pt x="0" y="1521307"/>
                </a:lnTo>
                <a:lnTo>
                  <a:pt x="791717" y="1521307"/>
                </a:lnTo>
                <a:lnTo>
                  <a:pt x="127888" y="1445679"/>
                </a:lnTo>
                <a:lnTo>
                  <a:pt x="279780" y="113131"/>
                </a:lnTo>
                <a:lnTo>
                  <a:pt x="201167" y="113131"/>
                </a:lnTo>
                <a:lnTo>
                  <a:pt x="201167" y="19672"/>
                </a:lnTo>
                <a:lnTo>
                  <a:pt x="290448" y="19672"/>
                </a:lnTo>
                <a:lnTo>
                  <a:pt x="292607" y="0"/>
                </a:lnTo>
                <a:close/>
              </a:path>
            </a:pathLst>
          </a:custGeom>
          <a:solidFill>
            <a:srgbClr val="008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3269213" y="3401568"/>
            <a:ext cx="89535" cy="93980"/>
          </a:xfrm>
          <a:custGeom>
            <a:avLst/>
            <a:gdLst/>
            <a:ahLst/>
            <a:cxnLst/>
            <a:rect l="l" t="t" r="r" b="b"/>
            <a:pathLst>
              <a:path w="89534" h="93979">
                <a:moveTo>
                  <a:pt x="89280" y="0"/>
                </a:moveTo>
                <a:lnTo>
                  <a:pt x="0" y="0"/>
                </a:lnTo>
                <a:lnTo>
                  <a:pt x="0" y="93459"/>
                </a:lnTo>
                <a:lnTo>
                  <a:pt x="78613" y="93459"/>
                </a:lnTo>
                <a:lnTo>
                  <a:pt x="89280" y="0"/>
                </a:lnTo>
                <a:close/>
              </a:path>
            </a:pathLst>
          </a:custGeom>
          <a:solidFill>
            <a:srgbClr val="0088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3068045" y="1251000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3068045" y="1885454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1"/>
                </a:moveTo>
                <a:lnTo>
                  <a:pt x="1727961" y="1496441"/>
                </a:lnTo>
                <a:lnTo>
                  <a:pt x="1727961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3068045" y="1251000"/>
            <a:ext cx="1727961" cy="634453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3068045" y="1885454"/>
            <a:ext cx="1713484" cy="7919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3152882" y="1335900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3246227" y="1487287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72"/>
                </a:moveTo>
                <a:lnTo>
                  <a:pt x="27687" y="123027"/>
                </a:lnTo>
                <a:lnTo>
                  <a:pt x="12953" y="132788"/>
                </a:lnTo>
                <a:lnTo>
                  <a:pt x="3238" y="147493"/>
                </a:lnTo>
                <a:lnTo>
                  <a:pt x="0" y="164218"/>
                </a:lnTo>
                <a:lnTo>
                  <a:pt x="3238" y="180942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88"/>
                </a:lnTo>
                <a:lnTo>
                  <a:pt x="61156" y="123024"/>
                </a:lnTo>
                <a:lnTo>
                  <a:pt x="44434" y="119772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3068045" y="1964652"/>
            <a:ext cx="1727961" cy="14172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4710537" y="1885454"/>
            <a:ext cx="85471" cy="79197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3271118" y="3122168"/>
            <a:ext cx="1157732" cy="93471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3269087" y="3263392"/>
            <a:ext cx="1187957" cy="93459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 txBox="1"/>
          <p:nvPr/>
        </p:nvSpPr>
        <p:spPr>
          <a:xfrm>
            <a:off x="13847317" y="1393507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324002" y="3174187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31"/>
                </a:lnTo>
                <a:lnTo>
                  <a:pt x="216001" y="433412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24002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02192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53" y="119762"/>
                </a:moveTo>
                <a:lnTo>
                  <a:pt x="27729" y="123020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45"/>
                </a:lnTo>
                <a:lnTo>
                  <a:pt x="148439" y="303085"/>
                </a:lnTo>
                <a:lnTo>
                  <a:pt x="156738" y="300566"/>
                </a:lnTo>
                <a:lnTo>
                  <a:pt x="164393" y="296482"/>
                </a:lnTo>
                <a:lnTo>
                  <a:pt x="171173" y="290928"/>
                </a:lnTo>
                <a:lnTo>
                  <a:pt x="265465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17"/>
                </a:lnTo>
                <a:lnTo>
                  <a:pt x="44453" y="119762"/>
                </a:lnTo>
                <a:close/>
              </a:path>
              <a:path w="399415" h="304164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65" y="196630"/>
                </a:lnTo>
                <a:lnTo>
                  <a:pt x="386210" y="75879"/>
                </a:lnTo>
                <a:lnTo>
                  <a:pt x="395975" y="61171"/>
                </a:lnTo>
                <a:lnTo>
                  <a:pt x="399230" y="44440"/>
                </a:lnTo>
                <a:lnTo>
                  <a:pt x="395975" y="27709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654136" y="3390887"/>
            <a:ext cx="398145" cy="0"/>
          </a:xfrm>
          <a:custGeom>
            <a:avLst/>
            <a:gdLst/>
            <a:ahLst/>
            <a:cxnLst/>
            <a:rect l="l" t="t" r="r" b="b"/>
            <a:pathLst>
              <a:path w="398144">
                <a:moveTo>
                  <a:pt x="397865" y="0"/>
                </a:moveTo>
                <a:lnTo>
                  <a:pt x="0" y="0"/>
                </a:lnTo>
                <a:lnTo>
                  <a:pt x="397865" y="1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24002" y="1973643"/>
            <a:ext cx="1728000" cy="1417243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966569" y="1894446"/>
            <a:ext cx="85432" cy="79197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 txBox="1"/>
          <p:nvPr/>
        </p:nvSpPr>
        <p:spPr>
          <a:xfrm>
            <a:off x="1103299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09300" y="2080730"/>
            <a:ext cx="1346835" cy="664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20" dirty="0">
                <a:solidFill>
                  <a:srgbClr val="FFFFFF"/>
                </a:solidFill>
                <a:latin typeface="Arial"/>
                <a:cs typeface="Arial"/>
              </a:rPr>
              <a:t>DID    </a:t>
            </a:r>
            <a:r>
              <a:rPr sz="1400" spc="-47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4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35" dirty="0">
                <a:solidFill>
                  <a:srgbClr val="FFFFFF"/>
                </a:solidFill>
                <a:latin typeface="Arial"/>
                <a:cs typeface="Arial"/>
              </a:rPr>
              <a:t>KNOW...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pressure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measured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mmHg, which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8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millimetres  of</a:t>
            </a:r>
            <a:r>
              <a:rPr sz="8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mercury</a:t>
            </a:r>
            <a:endParaRPr sz="800">
              <a:latin typeface="Arial"/>
              <a:cs typeface="Arial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2595168" y="8435200"/>
            <a:ext cx="645160" cy="167640"/>
          </a:xfrm>
          <a:custGeom>
            <a:avLst/>
            <a:gdLst/>
            <a:ahLst/>
            <a:cxnLst/>
            <a:rect l="l" t="t" r="r" b="b"/>
            <a:pathLst>
              <a:path w="645160" h="167640">
                <a:moveTo>
                  <a:pt x="0" y="167652"/>
                </a:moveTo>
                <a:lnTo>
                  <a:pt x="644829" y="167652"/>
                </a:lnTo>
                <a:lnTo>
                  <a:pt x="644829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2591993" y="8435200"/>
            <a:ext cx="648335" cy="0"/>
          </a:xfrm>
          <a:custGeom>
            <a:avLst/>
            <a:gdLst/>
            <a:ahLst/>
            <a:cxnLst/>
            <a:rect l="l" t="t" r="r" b="b"/>
            <a:pathLst>
              <a:path w="648335">
                <a:moveTo>
                  <a:pt x="0" y="0"/>
                </a:moveTo>
                <a:lnTo>
                  <a:pt x="648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2595168" y="843837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591993" y="8602853"/>
            <a:ext cx="648335" cy="0"/>
          </a:xfrm>
          <a:custGeom>
            <a:avLst/>
            <a:gdLst/>
            <a:ahLst/>
            <a:cxnLst/>
            <a:rect l="l" t="t" r="r" b="b"/>
            <a:pathLst>
              <a:path w="648335">
                <a:moveTo>
                  <a:pt x="0" y="0"/>
                </a:moveTo>
                <a:lnTo>
                  <a:pt x="648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239998" y="8435200"/>
            <a:ext cx="2232025" cy="0"/>
          </a:xfrm>
          <a:custGeom>
            <a:avLst/>
            <a:gdLst/>
            <a:ahLst/>
            <a:cxnLst/>
            <a:rect l="l" t="t" r="r" b="b"/>
            <a:pathLst>
              <a:path w="2232025">
                <a:moveTo>
                  <a:pt x="0" y="0"/>
                </a:moveTo>
                <a:lnTo>
                  <a:pt x="22319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3239998" y="843837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5468823" y="8438375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3239998" y="8602853"/>
            <a:ext cx="2232025" cy="0"/>
          </a:xfrm>
          <a:custGeom>
            <a:avLst/>
            <a:gdLst/>
            <a:ahLst/>
            <a:cxnLst/>
            <a:rect l="l" t="t" r="r" b="b"/>
            <a:pathLst>
              <a:path w="2232025">
                <a:moveTo>
                  <a:pt x="0" y="0"/>
                </a:moveTo>
                <a:lnTo>
                  <a:pt x="22319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2622080" y="8453759"/>
            <a:ext cx="274574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3.8b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flow</a:t>
            </a:r>
            <a:r>
              <a:rPr sz="8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diagram</a:t>
            </a:r>
            <a:endParaRPr sz="800">
              <a:latin typeface="Arial"/>
              <a:cs typeface="Arial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4112882" y="1260005"/>
            <a:ext cx="1213485" cy="1213485"/>
          </a:xfrm>
          <a:custGeom>
            <a:avLst/>
            <a:gdLst/>
            <a:ahLst/>
            <a:cxnLst/>
            <a:rect l="l" t="t" r="r" b="b"/>
            <a:pathLst>
              <a:path w="1213485" h="1213485">
                <a:moveTo>
                  <a:pt x="606475" y="0"/>
                </a:moveTo>
                <a:lnTo>
                  <a:pt x="559079" y="1824"/>
                </a:lnTo>
                <a:lnTo>
                  <a:pt x="512681" y="7208"/>
                </a:lnTo>
                <a:lnTo>
                  <a:pt x="467415" y="16016"/>
                </a:lnTo>
                <a:lnTo>
                  <a:pt x="423417" y="28114"/>
                </a:lnTo>
                <a:lnTo>
                  <a:pt x="380821" y="43367"/>
                </a:lnTo>
                <a:lnTo>
                  <a:pt x="339762" y="61640"/>
                </a:lnTo>
                <a:lnTo>
                  <a:pt x="300374" y="82798"/>
                </a:lnTo>
                <a:lnTo>
                  <a:pt x="262794" y="106706"/>
                </a:lnTo>
                <a:lnTo>
                  <a:pt x="227155" y="133231"/>
                </a:lnTo>
                <a:lnTo>
                  <a:pt x="193592" y="162236"/>
                </a:lnTo>
                <a:lnTo>
                  <a:pt x="162240" y="193587"/>
                </a:lnTo>
                <a:lnTo>
                  <a:pt x="133235" y="227149"/>
                </a:lnTo>
                <a:lnTo>
                  <a:pt x="106710" y="262788"/>
                </a:lnTo>
                <a:lnTo>
                  <a:pt x="82801" y="300369"/>
                </a:lnTo>
                <a:lnTo>
                  <a:pt x="61642" y="339756"/>
                </a:lnTo>
                <a:lnTo>
                  <a:pt x="43369" y="380815"/>
                </a:lnTo>
                <a:lnTo>
                  <a:pt x="28115" y="423412"/>
                </a:lnTo>
                <a:lnTo>
                  <a:pt x="16017" y="467411"/>
                </a:lnTo>
                <a:lnTo>
                  <a:pt x="7208" y="512678"/>
                </a:lnTo>
                <a:lnTo>
                  <a:pt x="1824" y="559078"/>
                </a:lnTo>
                <a:lnTo>
                  <a:pt x="0" y="606475"/>
                </a:lnTo>
                <a:lnTo>
                  <a:pt x="1824" y="653870"/>
                </a:lnTo>
                <a:lnTo>
                  <a:pt x="7208" y="700267"/>
                </a:lnTo>
                <a:lnTo>
                  <a:pt x="16017" y="745531"/>
                </a:lnTo>
                <a:lnTo>
                  <a:pt x="28115" y="789529"/>
                </a:lnTo>
                <a:lnTo>
                  <a:pt x="43369" y="832125"/>
                </a:lnTo>
                <a:lnTo>
                  <a:pt x="61642" y="873184"/>
                </a:lnTo>
                <a:lnTo>
                  <a:pt x="82801" y="912571"/>
                </a:lnTo>
                <a:lnTo>
                  <a:pt x="106710" y="950151"/>
                </a:lnTo>
                <a:lnTo>
                  <a:pt x="133235" y="985791"/>
                </a:lnTo>
                <a:lnTo>
                  <a:pt x="162240" y="1019354"/>
                </a:lnTo>
                <a:lnTo>
                  <a:pt x="193592" y="1050706"/>
                </a:lnTo>
                <a:lnTo>
                  <a:pt x="227155" y="1079712"/>
                </a:lnTo>
                <a:lnTo>
                  <a:pt x="262794" y="1106237"/>
                </a:lnTo>
                <a:lnTo>
                  <a:pt x="300374" y="1130147"/>
                </a:lnTo>
                <a:lnTo>
                  <a:pt x="339762" y="1151306"/>
                </a:lnTo>
                <a:lnTo>
                  <a:pt x="380821" y="1169580"/>
                </a:lnTo>
                <a:lnTo>
                  <a:pt x="423417" y="1184834"/>
                </a:lnTo>
                <a:lnTo>
                  <a:pt x="467415" y="1196933"/>
                </a:lnTo>
                <a:lnTo>
                  <a:pt x="512681" y="1205742"/>
                </a:lnTo>
                <a:lnTo>
                  <a:pt x="559079" y="1211126"/>
                </a:lnTo>
                <a:lnTo>
                  <a:pt x="606475" y="1212951"/>
                </a:lnTo>
                <a:lnTo>
                  <a:pt x="653870" y="1211126"/>
                </a:lnTo>
                <a:lnTo>
                  <a:pt x="700267" y="1205742"/>
                </a:lnTo>
                <a:lnTo>
                  <a:pt x="745531" y="1196933"/>
                </a:lnTo>
                <a:lnTo>
                  <a:pt x="789529" y="1184834"/>
                </a:lnTo>
                <a:lnTo>
                  <a:pt x="832125" y="1169580"/>
                </a:lnTo>
                <a:lnTo>
                  <a:pt x="873184" y="1151306"/>
                </a:lnTo>
                <a:lnTo>
                  <a:pt x="912571" y="1130147"/>
                </a:lnTo>
                <a:lnTo>
                  <a:pt x="950151" y="1106237"/>
                </a:lnTo>
                <a:lnTo>
                  <a:pt x="985791" y="1079712"/>
                </a:lnTo>
                <a:lnTo>
                  <a:pt x="1019354" y="1050706"/>
                </a:lnTo>
                <a:lnTo>
                  <a:pt x="1050706" y="1019354"/>
                </a:lnTo>
                <a:lnTo>
                  <a:pt x="1079712" y="985791"/>
                </a:lnTo>
                <a:lnTo>
                  <a:pt x="1106237" y="950151"/>
                </a:lnTo>
                <a:lnTo>
                  <a:pt x="1130147" y="912571"/>
                </a:lnTo>
                <a:lnTo>
                  <a:pt x="1151306" y="873184"/>
                </a:lnTo>
                <a:lnTo>
                  <a:pt x="1169580" y="832125"/>
                </a:lnTo>
                <a:lnTo>
                  <a:pt x="1184834" y="789529"/>
                </a:lnTo>
                <a:lnTo>
                  <a:pt x="1196933" y="745531"/>
                </a:lnTo>
                <a:lnTo>
                  <a:pt x="1205742" y="700267"/>
                </a:lnTo>
                <a:lnTo>
                  <a:pt x="1211126" y="653870"/>
                </a:lnTo>
                <a:lnTo>
                  <a:pt x="1212951" y="606475"/>
                </a:lnTo>
                <a:lnTo>
                  <a:pt x="1211126" y="559078"/>
                </a:lnTo>
                <a:lnTo>
                  <a:pt x="1205742" y="512678"/>
                </a:lnTo>
                <a:lnTo>
                  <a:pt x="1196933" y="467411"/>
                </a:lnTo>
                <a:lnTo>
                  <a:pt x="1184834" y="423412"/>
                </a:lnTo>
                <a:lnTo>
                  <a:pt x="1169580" y="380815"/>
                </a:lnTo>
                <a:lnTo>
                  <a:pt x="1151306" y="339756"/>
                </a:lnTo>
                <a:lnTo>
                  <a:pt x="1130147" y="300369"/>
                </a:lnTo>
                <a:lnTo>
                  <a:pt x="1106237" y="262788"/>
                </a:lnTo>
                <a:lnTo>
                  <a:pt x="1079712" y="227149"/>
                </a:lnTo>
                <a:lnTo>
                  <a:pt x="1050706" y="193587"/>
                </a:lnTo>
                <a:lnTo>
                  <a:pt x="1019354" y="162236"/>
                </a:lnTo>
                <a:lnTo>
                  <a:pt x="985791" y="133231"/>
                </a:lnTo>
                <a:lnTo>
                  <a:pt x="950151" y="106706"/>
                </a:lnTo>
                <a:lnTo>
                  <a:pt x="912571" y="82798"/>
                </a:lnTo>
                <a:lnTo>
                  <a:pt x="873184" y="61640"/>
                </a:lnTo>
                <a:lnTo>
                  <a:pt x="832125" y="43367"/>
                </a:lnTo>
                <a:lnTo>
                  <a:pt x="789529" y="28114"/>
                </a:lnTo>
                <a:lnTo>
                  <a:pt x="745531" y="16016"/>
                </a:lnTo>
                <a:lnTo>
                  <a:pt x="700267" y="7208"/>
                </a:lnTo>
                <a:lnTo>
                  <a:pt x="653870" y="1824"/>
                </a:lnTo>
                <a:lnTo>
                  <a:pt x="606475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4112882" y="7092010"/>
            <a:ext cx="1213485" cy="1213485"/>
          </a:xfrm>
          <a:custGeom>
            <a:avLst/>
            <a:gdLst/>
            <a:ahLst/>
            <a:cxnLst/>
            <a:rect l="l" t="t" r="r" b="b"/>
            <a:pathLst>
              <a:path w="1213485" h="1213484">
                <a:moveTo>
                  <a:pt x="606475" y="0"/>
                </a:moveTo>
                <a:lnTo>
                  <a:pt x="559079" y="1824"/>
                </a:lnTo>
                <a:lnTo>
                  <a:pt x="512681" y="7209"/>
                </a:lnTo>
                <a:lnTo>
                  <a:pt x="467415" y="16017"/>
                </a:lnTo>
                <a:lnTo>
                  <a:pt x="423417" y="28116"/>
                </a:lnTo>
                <a:lnTo>
                  <a:pt x="380821" y="43370"/>
                </a:lnTo>
                <a:lnTo>
                  <a:pt x="339762" y="61644"/>
                </a:lnTo>
                <a:lnTo>
                  <a:pt x="300374" y="82803"/>
                </a:lnTo>
                <a:lnTo>
                  <a:pt x="262794" y="106713"/>
                </a:lnTo>
                <a:lnTo>
                  <a:pt x="227155" y="133239"/>
                </a:lnTo>
                <a:lnTo>
                  <a:pt x="193592" y="162245"/>
                </a:lnTo>
                <a:lnTo>
                  <a:pt x="162240" y="193597"/>
                </a:lnTo>
                <a:lnTo>
                  <a:pt x="133235" y="227160"/>
                </a:lnTo>
                <a:lnTo>
                  <a:pt x="106710" y="262799"/>
                </a:lnTo>
                <a:lnTo>
                  <a:pt x="82801" y="300380"/>
                </a:lnTo>
                <a:lnTo>
                  <a:pt x="61642" y="339767"/>
                </a:lnTo>
                <a:lnTo>
                  <a:pt x="43369" y="380826"/>
                </a:lnTo>
                <a:lnTo>
                  <a:pt x="28115" y="423422"/>
                </a:lnTo>
                <a:lnTo>
                  <a:pt x="16017" y="467419"/>
                </a:lnTo>
                <a:lnTo>
                  <a:pt x="7208" y="512684"/>
                </a:lnTo>
                <a:lnTo>
                  <a:pt x="1824" y="559081"/>
                </a:lnTo>
                <a:lnTo>
                  <a:pt x="0" y="606475"/>
                </a:lnTo>
                <a:lnTo>
                  <a:pt x="1824" y="653873"/>
                </a:lnTo>
                <a:lnTo>
                  <a:pt x="7208" y="700273"/>
                </a:lnTo>
                <a:lnTo>
                  <a:pt x="16017" y="745539"/>
                </a:lnTo>
                <a:lnTo>
                  <a:pt x="28115" y="789539"/>
                </a:lnTo>
                <a:lnTo>
                  <a:pt x="43369" y="832135"/>
                </a:lnTo>
                <a:lnTo>
                  <a:pt x="61642" y="873195"/>
                </a:lnTo>
                <a:lnTo>
                  <a:pt x="82801" y="912582"/>
                </a:lnTo>
                <a:lnTo>
                  <a:pt x="106710" y="950162"/>
                </a:lnTo>
                <a:lnTo>
                  <a:pt x="133235" y="985801"/>
                </a:lnTo>
                <a:lnTo>
                  <a:pt x="162240" y="1019364"/>
                </a:lnTo>
                <a:lnTo>
                  <a:pt x="193592" y="1050715"/>
                </a:lnTo>
                <a:lnTo>
                  <a:pt x="227155" y="1079720"/>
                </a:lnTo>
                <a:lnTo>
                  <a:pt x="262794" y="1106244"/>
                </a:lnTo>
                <a:lnTo>
                  <a:pt x="300374" y="1130153"/>
                </a:lnTo>
                <a:lnTo>
                  <a:pt x="339762" y="1151311"/>
                </a:lnTo>
                <a:lnTo>
                  <a:pt x="380821" y="1169584"/>
                </a:lnTo>
                <a:lnTo>
                  <a:pt x="423417" y="1184837"/>
                </a:lnTo>
                <a:lnTo>
                  <a:pt x="467415" y="1196934"/>
                </a:lnTo>
                <a:lnTo>
                  <a:pt x="512681" y="1205743"/>
                </a:lnTo>
                <a:lnTo>
                  <a:pt x="559079" y="1211127"/>
                </a:lnTo>
                <a:lnTo>
                  <a:pt x="606475" y="1212951"/>
                </a:lnTo>
                <a:lnTo>
                  <a:pt x="653870" y="1211127"/>
                </a:lnTo>
                <a:lnTo>
                  <a:pt x="700267" y="1205743"/>
                </a:lnTo>
                <a:lnTo>
                  <a:pt x="745531" y="1196934"/>
                </a:lnTo>
                <a:lnTo>
                  <a:pt x="789529" y="1184837"/>
                </a:lnTo>
                <a:lnTo>
                  <a:pt x="832125" y="1169584"/>
                </a:lnTo>
                <a:lnTo>
                  <a:pt x="873184" y="1151311"/>
                </a:lnTo>
                <a:lnTo>
                  <a:pt x="912571" y="1130153"/>
                </a:lnTo>
                <a:lnTo>
                  <a:pt x="950151" y="1106244"/>
                </a:lnTo>
                <a:lnTo>
                  <a:pt x="985791" y="1079720"/>
                </a:lnTo>
                <a:lnTo>
                  <a:pt x="1019354" y="1050715"/>
                </a:lnTo>
                <a:lnTo>
                  <a:pt x="1050706" y="1019364"/>
                </a:lnTo>
                <a:lnTo>
                  <a:pt x="1079712" y="985801"/>
                </a:lnTo>
                <a:lnTo>
                  <a:pt x="1106237" y="950162"/>
                </a:lnTo>
                <a:lnTo>
                  <a:pt x="1130147" y="912582"/>
                </a:lnTo>
                <a:lnTo>
                  <a:pt x="1151306" y="873195"/>
                </a:lnTo>
                <a:lnTo>
                  <a:pt x="1169580" y="832135"/>
                </a:lnTo>
                <a:lnTo>
                  <a:pt x="1184834" y="789539"/>
                </a:lnTo>
                <a:lnTo>
                  <a:pt x="1196933" y="745539"/>
                </a:lnTo>
                <a:lnTo>
                  <a:pt x="1205742" y="700273"/>
                </a:lnTo>
                <a:lnTo>
                  <a:pt x="1211126" y="653873"/>
                </a:lnTo>
                <a:lnTo>
                  <a:pt x="1212951" y="606475"/>
                </a:lnTo>
                <a:lnTo>
                  <a:pt x="1211126" y="559081"/>
                </a:lnTo>
                <a:lnTo>
                  <a:pt x="1205742" y="512684"/>
                </a:lnTo>
                <a:lnTo>
                  <a:pt x="1196933" y="467419"/>
                </a:lnTo>
                <a:lnTo>
                  <a:pt x="1184834" y="423422"/>
                </a:lnTo>
                <a:lnTo>
                  <a:pt x="1169580" y="380826"/>
                </a:lnTo>
                <a:lnTo>
                  <a:pt x="1151306" y="339767"/>
                </a:lnTo>
                <a:lnTo>
                  <a:pt x="1130147" y="300380"/>
                </a:lnTo>
                <a:lnTo>
                  <a:pt x="1106237" y="262799"/>
                </a:lnTo>
                <a:lnTo>
                  <a:pt x="1079712" y="227160"/>
                </a:lnTo>
                <a:lnTo>
                  <a:pt x="1050706" y="193597"/>
                </a:lnTo>
                <a:lnTo>
                  <a:pt x="1019354" y="162245"/>
                </a:lnTo>
                <a:lnTo>
                  <a:pt x="985791" y="133239"/>
                </a:lnTo>
                <a:lnTo>
                  <a:pt x="950151" y="106713"/>
                </a:lnTo>
                <a:lnTo>
                  <a:pt x="912571" y="82803"/>
                </a:lnTo>
                <a:lnTo>
                  <a:pt x="873184" y="61644"/>
                </a:lnTo>
                <a:lnTo>
                  <a:pt x="832125" y="43370"/>
                </a:lnTo>
                <a:lnTo>
                  <a:pt x="789529" y="28116"/>
                </a:lnTo>
                <a:lnTo>
                  <a:pt x="745531" y="16017"/>
                </a:lnTo>
                <a:lnTo>
                  <a:pt x="700267" y="7209"/>
                </a:lnTo>
                <a:lnTo>
                  <a:pt x="653870" y="1824"/>
                </a:lnTo>
                <a:lnTo>
                  <a:pt x="606475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4173524" y="1320647"/>
            <a:ext cx="1092200" cy="1092200"/>
          </a:xfrm>
          <a:custGeom>
            <a:avLst/>
            <a:gdLst/>
            <a:ahLst/>
            <a:cxnLst/>
            <a:rect l="l" t="t" r="r" b="b"/>
            <a:pathLst>
              <a:path w="1092200" h="1092200">
                <a:moveTo>
                  <a:pt x="545833" y="1091666"/>
                </a:moveTo>
                <a:lnTo>
                  <a:pt x="592928" y="1089663"/>
                </a:lnTo>
                <a:lnTo>
                  <a:pt x="638911" y="1083761"/>
                </a:lnTo>
                <a:lnTo>
                  <a:pt x="683618" y="1074126"/>
                </a:lnTo>
                <a:lnTo>
                  <a:pt x="726884" y="1060921"/>
                </a:lnTo>
                <a:lnTo>
                  <a:pt x="768547" y="1044309"/>
                </a:lnTo>
                <a:lnTo>
                  <a:pt x="808441" y="1024456"/>
                </a:lnTo>
                <a:lnTo>
                  <a:pt x="846404" y="1001523"/>
                </a:lnTo>
                <a:lnTo>
                  <a:pt x="882272" y="975676"/>
                </a:lnTo>
                <a:lnTo>
                  <a:pt x="915880" y="947078"/>
                </a:lnTo>
                <a:lnTo>
                  <a:pt x="947065" y="915893"/>
                </a:lnTo>
                <a:lnTo>
                  <a:pt x="975663" y="882285"/>
                </a:lnTo>
                <a:lnTo>
                  <a:pt x="1001510" y="846417"/>
                </a:lnTo>
                <a:lnTo>
                  <a:pt x="1024443" y="808454"/>
                </a:lnTo>
                <a:lnTo>
                  <a:pt x="1044297" y="768559"/>
                </a:lnTo>
                <a:lnTo>
                  <a:pt x="1060908" y="726897"/>
                </a:lnTo>
                <a:lnTo>
                  <a:pt x="1074113" y="683630"/>
                </a:lnTo>
                <a:lnTo>
                  <a:pt x="1083749" y="638924"/>
                </a:lnTo>
                <a:lnTo>
                  <a:pt x="1089650" y="592941"/>
                </a:lnTo>
                <a:lnTo>
                  <a:pt x="1091653" y="545845"/>
                </a:lnTo>
                <a:lnTo>
                  <a:pt x="1089650" y="498746"/>
                </a:lnTo>
                <a:lnTo>
                  <a:pt x="1083749" y="452760"/>
                </a:lnTo>
                <a:lnTo>
                  <a:pt x="1074113" y="408050"/>
                </a:lnTo>
                <a:lnTo>
                  <a:pt x="1060908" y="364781"/>
                </a:lnTo>
                <a:lnTo>
                  <a:pt x="1044297" y="323116"/>
                </a:lnTo>
                <a:lnTo>
                  <a:pt x="1024443" y="283220"/>
                </a:lnTo>
                <a:lnTo>
                  <a:pt x="1001510" y="245255"/>
                </a:lnTo>
                <a:lnTo>
                  <a:pt x="975663" y="209386"/>
                </a:lnTo>
                <a:lnTo>
                  <a:pt x="947065" y="175776"/>
                </a:lnTo>
                <a:lnTo>
                  <a:pt x="915880" y="144590"/>
                </a:lnTo>
                <a:lnTo>
                  <a:pt x="882272" y="115992"/>
                </a:lnTo>
                <a:lnTo>
                  <a:pt x="846404" y="90144"/>
                </a:lnTo>
                <a:lnTo>
                  <a:pt x="808441" y="67211"/>
                </a:lnTo>
                <a:lnTo>
                  <a:pt x="768547" y="47357"/>
                </a:lnTo>
                <a:lnTo>
                  <a:pt x="726884" y="30745"/>
                </a:lnTo>
                <a:lnTo>
                  <a:pt x="683618" y="17540"/>
                </a:lnTo>
                <a:lnTo>
                  <a:pt x="638911" y="7904"/>
                </a:lnTo>
                <a:lnTo>
                  <a:pt x="592928" y="2003"/>
                </a:lnTo>
                <a:lnTo>
                  <a:pt x="545833" y="0"/>
                </a:lnTo>
                <a:lnTo>
                  <a:pt x="498736" y="2003"/>
                </a:lnTo>
                <a:lnTo>
                  <a:pt x="452751" y="7904"/>
                </a:lnTo>
                <a:lnTo>
                  <a:pt x="408043" y="17540"/>
                </a:lnTo>
                <a:lnTo>
                  <a:pt x="364775" y="30745"/>
                </a:lnTo>
                <a:lnTo>
                  <a:pt x="323111" y="47357"/>
                </a:lnTo>
                <a:lnTo>
                  <a:pt x="283216" y="67211"/>
                </a:lnTo>
                <a:lnTo>
                  <a:pt x="245252" y="90144"/>
                </a:lnTo>
                <a:lnTo>
                  <a:pt x="209383" y="115992"/>
                </a:lnTo>
                <a:lnTo>
                  <a:pt x="175775" y="144590"/>
                </a:lnTo>
                <a:lnTo>
                  <a:pt x="144589" y="175776"/>
                </a:lnTo>
                <a:lnTo>
                  <a:pt x="115991" y="209386"/>
                </a:lnTo>
                <a:lnTo>
                  <a:pt x="90143" y="245255"/>
                </a:lnTo>
                <a:lnTo>
                  <a:pt x="67210" y="283220"/>
                </a:lnTo>
                <a:lnTo>
                  <a:pt x="47356" y="323116"/>
                </a:lnTo>
                <a:lnTo>
                  <a:pt x="30745" y="364781"/>
                </a:lnTo>
                <a:lnTo>
                  <a:pt x="17539" y="408050"/>
                </a:lnTo>
                <a:lnTo>
                  <a:pt x="7904" y="452760"/>
                </a:lnTo>
                <a:lnTo>
                  <a:pt x="2003" y="498746"/>
                </a:lnTo>
                <a:lnTo>
                  <a:pt x="0" y="545845"/>
                </a:lnTo>
                <a:lnTo>
                  <a:pt x="2003" y="592941"/>
                </a:lnTo>
                <a:lnTo>
                  <a:pt x="7904" y="638924"/>
                </a:lnTo>
                <a:lnTo>
                  <a:pt x="17539" y="683630"/>
                </a:lnTo>
                <a:lnTo>
                  <a:pt x="30745" y="726897"/>
                </a:lnTo>
                <a:lnTo>
                  <a:pt x="47356" y="768559"/>
                </a:lnTo>
                <a:lnTo>
                  <a:pt x="67210" y="808454"/>
                </a:lnTo>
                <a:lnTo>
                  <a:pt x="90143" y="846417"/>
                </a:lnTo>
                <a:lnTo>
                  <a:pt x="115991" y="882285"/>
                </a:lnTo>
                <a:lnTo>
                  <a:pt x="144589" y="915893"/>
                </a:lnTo>
                <a:lnTo>
                  <a:pt x="175775" y="947078"/>
                </a:lnTo>
                <a:lnTo>
                  <a:pt x="209383" y="975676"/>
                </a:lnTo>
                <a:lnTo>
                  <a:pt x="245252" y="1001523"/>
                </a:lnTo>
                <a:lnTo>
                  <a:pt x="283216" y="1024456"/>
                </a:lnTo>
                <a:lnTo>
                  <a:pt x="323111" y="1044309"/>
                </a:lnTo>
                <a:lnTo>
                  <a:pt x="364775" y="1060921"/>
                </a:lnTo>
                <a:lnTo>
                  <a:pt x="408043" y="1074126"/>
                </a:lnTo>
                <a:lnTo>
                  <a:pt x="452751" y="1083761"/>
                </a:lnTo>
                <a:lnTo>
                  <a:pt x="498736" y="1089663"/>
                </a:lnTo>
                <a:lnTo>
                  <a:pt x="545833" y="1091666"/>
                </a:lnTo>
                <a:close/>
              </a:path>
            </a:pathLst>
          </a:custGeom>
          <a:ln w="1142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4173524" y="7152652"/>
            <a:ext cx="1092200" cy="1092200"/>
          </a:xfrm>
          <a:custGeom>
            <a:avLst/>
            <a:gdLst/>
            <a:ahLst/>
            <a:cxnLst/>
            <a:rect l="l" t="t" r="r" b="b"/>
            <a:pathLst>
              <a:path w="1092200" h="1092200">
                <a:moveTo>
                  <a:pt x="545833" y="0"/>
                </a:moveTo>
                <a:lnTo>
                  <a:pt x="592928" y="2003"/>
                </a:lnTo>
                <a:lnTo>
                  <a:pt x="638911" y="7904"/>
                </a:lnTo>
                <a:lnTo>
                  <a:pt x="683618" y="17539"/>
                </a:lnTo>
                <a:lnTo>
                  <a:pt x="726884" y="30745"/>
                </a:lnTo>
                <a:lnTo>
                  <a:pt x="768547" y="47356"/>
                </a:lnTo>
                <a:lnTo>
                  <a:pt x="808441" y="67210"/>
                </a:lnTo>
                <a:lnTo>
                  <a:pt x="846404" y="90143"/>
                </a:lnTo>
                <a:lnTo>
                  <a:pt x="882272" y="115991"/>
                </a:lnTo>
                <a:lnTo>
                  <a:pt x="915880" y="144589"/>
                </a:lnTo>
                <a:lnTo>
                  <a:pt x="947065" y="175775"/>
                </a:lnTo>
                <a:lnTo>
                  <a:pt x="975663" y="209383"/>
                </a:lnTo>
                <a:lnTo>
                  <a:pt x="1001510" y="245252"/>
                </a:lnTo>
                <a:lnTo>
                  <a:pt x="1024443" y="283216"/>
                </a:lnTo>
                <a:lnTo>
                  <a:pt x="1044297" y="323111"/>
                </a:lnTo>
                <a:lnTo>
                  <a:pt x="1060908" y="364775"/>
                </a:lnTo>
                <a:lnTo>
                  <a:pt x="1074113" y="408043"/>
                </a:lnTo>
                <a:lnTo>
                  <a:pt x="1083749" y="452751"/>
                </a:lnTo>
                <a:lnTo>
                  <a:pt x="1089650" y="498736"/>
                </a:lnTo>
                <a:lnTo>
                  <a:pt x="1091653" y="545833"/>
                </a:lnTo>
                <a:lnTo>
                  <a:pt x="1089650" y="592930"/>
                </a:lnTo>
                <a:lnTo>
                  <a:pt x="1083749" y="638915"/>
                </a:lnTo>
                <a:lnTo>
                  <a:pt x="1074113" y="683623"/>
                </a:lnTo>
                <a:lnTo>
                  <a:pt x="1060908" y="726891"/>
                </a:lnTo>
                <a:lnTo>
                  <a:pt x="1044297" y="768554"/>
                </a:lnTo>
                <a:lnTo>
                  <a:pt x="1024443" y="808450"/>
                </a:lnTo>
                <a:lnTo>
                  <a:pt x="1001510" y="846414"/>
                </a:lnTo>
                <a:lnTo>
                  <a:pt x="975663" y="882282"/>
                </a:lnTo>
                <a:lnTo>
                  <a:pt x="947065" y="915891"/>
                </a:lnTo>
                <a:lnTo>
                  <a:pt x="915880" y="947077"/>
                </a:lnTo>
                <a:lnTo>
                  <a:pt x="882272" y="975675"/>
                </a:lnTo>
                <a:lnTo>
                  <a:pt x="846404" y="1001522"/>
                </a:lnTo>
                <a:lnTo>
                  <a:pt x="808441" y="1024455"/>
                </a:lnTo>
                <a:lnTo>
                  <a:pt x="768547" y="1044309"/>
                </a:lnTo>
                <a:lnTo>
                  <a:pt x="726884" y="1060921"/>
                </a:lnTo>
                <a:lnTo>
                  <a:pt x="683618" y="1074126"/>
                </a:lnTo>
                <a:lnTo>
                  <a:pt x="638911" y="1083761"/>
                </a:lnTo>
                <a:lnTo>
                  <a:pt x="592928" y="1089663"/>
                </a:lnTo>
                <a:lnTo>
                  <a:pt x="545833" y="1091666"/>
                </a:lnTo>
                <a:lnTo>
                  <a:pt x="498736" y="1089663"/>
                </a:lnTo>
                <a:lnTo>
                  <a:pt x="452751" y="1083761"/>
                </a:lnTo>
                <a:lnTo>
                  <a:pt x="408043" y="1074126"/>
                </a:lnTo>
                <a:lnTo>
                  <a:pt x="364775" y="1060921"/>
                </a:lnTo>
                <a:lnTo>
                  <a:pt x="323111" y="1044309"/>
                </a:lnTo>
                <a:lnTo>
                  <a:pt x="283216" y="1024455"/>
                </a:lnTo>
                <a:lnTo>
                  <a:pt x="245252" y="1001522"/>
                </a:lnTo>
                <a:lnTo>
                  <a:pt x="209383" y="975675"/>
                </a:lnTo>
                <a:lnTo>
                  <a:pt x="175775" y="947077"/>
                </a:lnTo>
                <a:lnTo>
                  <a:pt x="144589" y="915891"/>
                </a:lnTo>
                <a:lnTo>
                  <a:pt x="115991" y="882282"/>
                </a:lnTo>
                <a:lnTo>
                  <a:pt x="90143" y="846414"/>
                </a:lnTo>
                <a:lnTo>
                  <a:pt x="67210" y="808450"/>
                </a:lnTo>
                <a:lnTo>
                  <a:pt x="47356" y="768554"/>
                </a:lnTo>
                <a:lnTo>
                  <a:pt x="30745" y="726891"/>
                </a:lnTo>
                <a:lnTo>
                  <a:pt x="17539" y="683623"/>
                </a:lnTo>
                <a:lnTo>
                  <a:pt x="7904" y="638915"/>
                </a:lnTo>
                <a:lnTo>
                  <a:pt x="2003" y="592930"/>
                </a:lnTo>
                <a:lnTo>
                  <a:pt x="0" y="545833"/>
                </a:lnTo>
                <a:lnTo>
                  <a:pt x="2003" y="498736"/>
                </a:lnTo>
                <a:lnTo>
                  <a:pt x="7904" y="452751"/>
                </a:lnTo>
                <a:lnTo>
                  <a:pt x="17539" y="408043"/>
                </a:lnTo>
                <a:lnTo>
                  <a:pt x="30745" y="364775"/>
                </a:lnTo>
                <a:lnTo>
                  <a:pt x="47356" y="323111"/>
                </a:lnTo>
                <a:lnTo>
                  <a:pt x="67210" y="283216"/>
                </a:lnTo>
                <a:lnTo>
                  <a:pt x="90143" y="245252"/>
                </a:lnTo>
                <a:lnTo>
                  <a:pt x="115991" y="209383"/>
                </a:lnTo>
                <a:lnTo>
                  <a:pt x="144589" y="175775"/>
                </a:lnTo>
                <a:lnTo>
                  <a:pt x="175775" y="144589"/>
                </a:lnTo>
                <a:lnTo>
                  <a:pt x="209383" y="115991"/>
                </a:lnTo>
                <a:lnTo>
                  <a:pt x="245252" y="90143"/>
                </a:lnTo>
                <a:lnTo>
                  <a:pt x="283216" y="67210"/>
                </a:lnTo>
                <a:lnTo>
                  <a:pt x="323111" y="47356"/>
                </a:lnTo>
                <a:lnTo>
                  <a:pt x="364775" y="30745"/>
                </a:lnTo>
                <a:lnTo>
                  <a:pt x="408043" y="17539"/>
                </a:lnTo>
                <a:lnTo>
                  <a:pt x="452751" y="7904"/>
                </a:lnTo>
                <a:lnTo>
                  <a:pt x="498736" y="2003"/>
                </a:lnTo>
                <a:lnTo>
                  <a:pt x="545833" y="0"/>
                </a:lnTo>
                <a:close/>
              </a:path>
            </a:pathLst>
          </a:custGeom>
          <a:ln w="1142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2601925" y="1727416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5">
                <a:moveTo>
                  <a:pt x="454863" y="0"/>
                </a:moveTo>
                <a:lnTo>
                  <a:pt x="408355" y="2348"/>
                </a:lnTo>
                <a:lnTo>
                  <a:pt x="363191" y="9241"/>
                </a:lnTo>
                <a:lnTo>
                  <a:pt x="319599" y="20450"/>
                </a:lnTo>
                <a:lnTo>
                  <a:pt x="277807" y="35746"/>
                </a:lnTo>
                <a:lnTo>
                  <a:pt x="238046" y="54901"/>
                </a:lnTo>
                <a:lnTo>
                  <a:pt x="200542" y="77685"/>
                </a:lnTo>
                <a:lnTo>
                  <a:pt x="165526" y="103871"/>
                </a:lnTo>
                <a:lnTo>
                  <a:pt x="133224" y="133229"/>
                </a:lnTo>
                <a:lnTo>
                  <a:pt x="103867" y="165531"/>
                </a:lnTo>
                <a:lnTo>
                  <a:pt x="77682" y="200548"/>
                </a:lnTo>
                <a:lnTo>
                  <a:pt x="54898" y="238051"/>
                </a:lnTo>
                <a:lnTo>
                  <a:pt x="35744" y="277813"/>
                </a:lnTo>
                <a:lnTo>
                  <a:pt x="20449" y="319603"/>
                </a:lnTo>
                <a:lnTo>
                  <a:pt x="9241" y="363194"/>
                </a:lnTo>
                <a:lnTo>
                  <a:pt x="2348" y="408357"/>
                </a:lnTo>
                <a:lnTo>
                  <a:pt x="0" y="454863"/>
                </a:lnTo>
                <a:lnTo>
                  <a:pt x="2348" y="501369"/>
                </a:lnTo>
                <a:lnTo>
                  <a:pt x="9241" y="546531"/>
                </a:lnTo>
                <a:lnTo>
                  <a:pt x="20449" y="590122"/>
                </a:lnTo>
                <a:lnTo>
                  <a:pt x="35744" y="631913"/>
                </a:lnTo>
                <a:lnTo>
                  <a:pt x="54898" y="671674"/>
                </a:lnTo>
                <a:lnTo>
                  <a:pt x="77682" y="709178"/>
                </a:lnTo>
                <a:lnTo>
                  <a:pt x="103867" y="744195"/>
                </a:lnTo>
                <a:lnTo>
                  <a:pt x="133224" y="776497"/>
                </a:lnTo>
                <a:lnTo>
                  <a:pt x="165526" y="805855"/>
                </a:lnTo>
                <a:lnTo>
                  <a:pt x="200542" y="832040"/>
                </a:lnTo>
                <a:lnTo>
                  <a:pt x="238046" y="854825"/>
                </a:lnTo>
                <a:lnTo>
                  <a:pt x="277807" y="873979"/>
                </a:lnTo>
                <a:lnTo>
                  <a:pt x="319599" y="889275"/>
                </a:lnTo>
                <a:lnTo>
                  <a:pt x="363191" y="900484"/>
                </a:lnTo>
                <a:lnTo>
                  <a:pt x="408355" y="907377"/>
                </a:lnTo>
                <a:lnTo>
                  <a:pt x="454863" y="909726"/>
                </a:lnTo>
                <a:lnTo>
                  <a:pt x="501368" y="907377"/>
                </a:lnTo>
                <a:lnTo>
                  <a:pt x="546531" y="900484"/>
                </a:lnTo>
                <a:lnTo>
                  <a:pt x="590121" y="889275"/>
                </a:lnTo>
                <a:lnTo>
                  <a:pt x="631911" y="873979"/>
                </a:lnTo>
                <a:lnTo>
                  <a:pt x="671671" y="854825"/>
                </a:lnTo>
                <a:lnTo>
                  <a:pt x="709174" y="832040"/>
                </a:lnTo>
                <a:lnTo>
                  <a:pt x="744189" y="805855"/>
                </a:lnTo>
                <a:lnTo>
                  <a:pt x="776490" y="776497"/>
                </a:lnTo>
                <a:lnTo>
                  <a:pt x="805847" y="744195"/>
                </a:lnTo>
                <a:lnTo>
                  <a:pt x="832032" y="709178"/>
                </a:lnTo>
                <a:lnTo>
                  <a:pt x="854815" y="671674"/>
                </a:lnTo>
                <a:lnTo>
                  <a:pt x="873969" y="631913"/>
                </a:lnTo>
                <a:lnTo>
                  <a:pt x="889264" y="590122"/>
                </a:lnTo>
                <a:lnTo>
                  <a:pt x="900472" y="546531"/>
                </a:lnTo>
                <a:lnTo>
                  <a:pt x="907365" y="501369"/>
                </a:lnTo>
                <a:lnTo>
                  <a:pt x="909713" y="454863"/>
                </a:lnTo>
                <a:lnTo>
                  <a:pt x="907365" y="408357"/>
                </a:lnTo>
                <a:lnTo>
                  <a:pt x="900472" y="363194"/>
                </a:lnTo>
                <a:lnTo>
                  <a:pt x="889264" y="319603"/>
                </a:lnTo>
                <a:lnTo>
                  <a:pt x="873969" y="277813"/>
                </a:lnTo>
                <a:lnTo>
                  <a:pt x="854815" y="238051"/>
                </a:lnTo>
                <a:lnTo>
                  <a:pt x="832032" y="200548"/>
                </a:lnTo>
                <a:lnTo>
                  <a:pt x="805847" y="165531"/>
                </a:lnTo>
                <a:lnTo>
                  <a:pt x="776490" y="133229"/>
                </a:lnTo>
                <a:lnTo>
                  <a:pt x="744189" y="103871"/>
                </a:lnTo>
                <a:lnTo>
                  <a:pt x="709174" y="77685"/>
                </a:lnTo>
                <a:lnTo>
                  <a:pt x="671671" y="54901"/>
                </a:lnTo>
                <a:lnTo>
                  <a:pt x="631911" y="35746"/>
                </a:lnTo>
                <a:lnTo>
                  <a:pt x="590121" y="20450"/>
                </a:lnTo>
                <a:lnTo>
                  <a:pt x="546531" y="9241"/>
                </a:lnTo>
                <a:lnTo>
                  <a:pt x="501368" y="2348"/>
                </a:lnTo>
                <a:lnTo>
                  <a:pt x="45486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2442057" y="1555547"/>
            <a:ext cx="1042415" cy="844295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2776804" y="1727416"/>
            <a:ext cx="559955" cy="96354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2533497" y="1823771"/>
            <a:ext cx="1149096" cy="966215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2657233" y="2027085"/>
            <a:ext cx="854405" cy="610057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2533497" y="1823771"/>
            <a:ext cx="243306" cy="576071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3336759" y="1823771"/>
            <a:ext cx="147713" cy="203314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2601925" y="1823771"/>
            <a:ext cx="882548" cy="576071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2601925" y="3019844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63" y="0"/>
                </a:moveTo>
                <a:lnTo>
                  <a:pt x="408355" y="2348"/>
                </a:lnTo>
                <a:lnTo>
                  <a:pt x="363191" y="9241"/>
                </a:lnTo>
                <a:lnTo>
                  <a:pt x="319599" y="20450"/>
                </a:lnTo>
                <a:lnTo>
                  <a:pt x="277807" y="35746"/>
                </a:lnTo>
                <a:lnTo>
                  <a:pt x="238046" y="54901"/>
                </a:lnTo>
                <a:lnTo>
                  <a:pt x="200542" y="77686"/>
                </a:lnTo>
                <a:lnTo>
                  <a:pt x="165526" y="103872"/>
                </a:lnTo>
                <a:lnTo>
                  <a:pt x="133224" y="133230"/>
                </a:lnTo>
                <a:lnTo>
                  <a:pt x="103867" y="165533"/>
                </a:lnTo>
                <a:lnTo>
                  <a:pt x="77682" y="200551"/>
                </a:lnTo>
                <a:lnTo>
                  <a:pt x="54898" y="238056"/>
                </a:lnTo>
                <a:lnTo>
                  <a:pt x="35744" y="277818"/>
                </a:lnTo>
                <a:lnTo>
                  <a:pt x="20449" y="319610"/>
                </a:lnTo>
                <a:lnTo>
                  <a:pt x="9241" y="363203"/>
                </a:lnTo>
                <a:lnTo>
                  <a:pt x="2348" y="408367"/>
                </a:lnTo>
                <a:lnTo>
                  <a:pt x="0" y="454875"/>
                </a:lnTo>
                <a:lnTo>
                  <a:pt x="2348" y="501381"/>
                </a:lnTo>
                <a:lnTo>
                  <a:pt x="9241" y="546543"/>
                </a:lnTo>
                <a:lnTo>
                  <a:pt x="20449" y="590134"/>
                </a:lnTo>
                <a:lnTo>
                  <a:pt x="35744" y="631923"/>
                </a:lnTo>
                <a:lnTo>
                  <a:pt x="54898" y="671684"/>
                </a:lnTo>
                <a:lnTo>
                  <a:pt x="77682" y="709186"/>
                </a:lnTo>
                <a:lnTo>
                  <a:pt x="103867" y="744202"/>
                </a:lnTo>
                <a:lnTo>
                  <a:pt x="133224" y="776503"/>
                </a:lnTo>
                <a:lnTo>
                  <a:pt x="165526" y="805860"/>
                </a:lnTo>
                <a:lnTo>
                  <a:pt x="200542" y="832044"/>
                </a:lnTo>
                <a:lnTo>
                  <a:pt x="238046" y="854828"/>
                </a:lnTo>
                <a:lnTo>
                  <a:pt x="277807" y="873981"/>
                </a:lnTo>
                <a:lnTo>
                  <a:pt x="319599" y="889277"/>
                </a:lnTo>
                <a:lnTo>
                  <a:pt x="363191" y="900485"/>
                </a:lnTo>
                <a:lnTo>
                  <a:pt x="408355" y="907378"/>
                </a:lnTo>
                <a:lnTo>
                  <a:pt x="454863" y="909726"/>
                </a:lnTo>
                <a:lnTo>
                  <a:pt x="501368" y="907378"/>
                </a:lnTo>
                <a:lnTo>
                  <a:pt x="546531" y="900485"/>
                </a:lnTo>
                <a:lnTo>
                  <a:pt x="590121" y="889277"/>
                </a:lnTo>
                <a:lnTo>
                  <a:pt x="631911" y="873981"/>
                </a:lnTo>
                <a:lnTo>
                  <a:pt x="671671" y="854828"/>
                </a:lnTo>
                <a:lnTo>
                  <a:pt x="709174" y="832044"/>
                </a:lnTo>
                <a:lnTo>
                  <a:pt x="744189" y="805860"/>
                </a:lnTo>
                <a:lnTo>
                  <a:pt x="776490" y="776503"/>
                </a:lnTo>
                <a:lnTo>
                  <a:pt x="805847" y="744202"/>
                </a:lnTo>
                <a:lnTo>
                  <a:pt x="832032" y="709186"/>
                </a:lnTo>
                <a:lnTo>
                  <a:pt x="854815" y="671684"/>
                </a:lnTo>
                <a:lnTo>
                  <a:pt x="873969" y="631923"/>
                </a:lnTo>
                <a:lnTo>
                  <a:pt x="889264" y="590134"/>
                </a:lnTo>
                <a:lnTo>
                  <a:pt x="900472" y="546543"/>
                </a:lnTo>
                <a:lnTo>
                  <a:pt x="907365" y="501381"/>
                </a:lnTo>
                <a:lnTo>
                  <a:pt x="909713" y="454875"/>
                </a:lnTo>
                <a:lnTo>
                  <a:pt x="907365" y="408367"/>
                </a:lnTo>
                <a:lnTo>
                  <a:pt x="900472" y="363203"/>
                </a:lnTo>
                <a:lnTo>
                  <a:pt x="889264" y="319610"/>
                </a:lnTo>
                <a:lnTo>
                  <a:pt x="873969" y="277818"/>
                </a:lnTo>
                <a:lnTo>
                  <a:pt x="854815" y="238056"/>
                </a:lnTo>
                <a:lnTo>
                  <a:pt x="832032" y="200551"/>
                </a:lnTo>
                <a:lnTo>
                  <a:pt x="805847" y="165533"/>
                </a:lnTo>
                <a:lnTo>
                  <a:pt x="776490" y="133230"/>
                </a:lnTo>
                <a:lnTo>
                  <a:pt x="744189" y="103872"/>
                </a:lnTo>
                <a:lnTo>
                  <a:pt x="709174" y="77686"/>
                </a:lnTo>
                <a:lnTo>
                  <a:pt x="671671" y="54901"/>
                </a:lnTo>
                <a:lnTo>
                  <a:pt x="631911" y="35746"/>
                </a:lnTo>
                <a:lnTo>
                  <a:pt x="590121" y="20450"/>
                </a:lnTo>
                <a:lnTo>
                  <a:pt x="546531" y="9241"/>
                </a:lnTo>
                <a:lnTo>
                  <a:pt x="501368" y="2348"/>
                </a:lnTo>
                <a:lnTo>
                  <a:pt x="45486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2442057" y="2847975"/>
            <a:ext cx="1042415" cy="844296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2776804" y="3019844"/>
            <a:ext cx="559955" cy="96354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2533497" y="3116199"/>
            <a:ext cx="1149096" cy="966215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2657233" y="3319526"/>
            <a:ext cx="854405" cy="610044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2533497" y="3116199"/>
            <a:ext cx="243306" cy="576072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3336759" y="3116199"/>
            <a:ext cx="147713" cy="203326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2601925" y="3116199"/>
            <a:ext cx="882548" cy="576072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2601925" y="5607545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63" y="0"/>
                </a:moveTo>
                <a:lnTo>
                  <a:pt x="408355" y="2348"/>
                </a:lnTo>
                <a:lnTo>
                  <a:pt x="363191" y="9241"/>
                </a:lnTo>
                <a:lnTo>
                  <a:pt x="319599" y="20450"/>
                </a:lnTo>
                <a:lnTo>
                  <a:pt x="277807" y="35746"/>
                </a:lnTo>
                <a:lnTo>
                  <a:pt x="238046" y="54901"/>
                </a:lnTo>
                <a:lnTo>
                  <a:pt x="200542" y="77685"/>
                </a:lnTo>
                <a:lnTo>
                  <a:pt x="165526" y="103871"/>
                </a:lnTo>
                <a:lnTo>
                  <a:pt x="133224" y="133229"/>
                </a:lnTo>
                <a:lnTo>
                  <a:pt x="103867" y="165531"/>
                </a:lnTo>
                <a:lnTo>
                  <a:pt x="77682" y="200548"/>
                </a:lnTo>
                <a:lnTo>
                  <a:pt x="54898" y="238051"/>
                </a:lnTo>
                <a:lnTo>
                  <a:pt x="35744" y="277813"/>
                </a:lnTo>
                <a:lnTo>
                  <a:pt x="20449" y="319603"/>
                </a:lnTo>
                <a:lnTo>
                  <a:pt x="9241" y="363194"/>
                </a:lnTo>
                <a:lnTo>
                  <a:pt x="2348" y="408357"/>
                </a:lnTo>
                <a:lnTo>
                  <a:pt x="0" y="454863"/>
                </a:lnTo>
                <a:lnTo>
                  <a:pt x="2348" y="501371"/>
                </a:lnTo>
                <a:lnTo>
                  <a:pt x="9241" y="546535"/>
                </a:lnTo>
                <a:lnTo>
                  <a:pt x="20449" y="590127"/>
                </a:lnTo>
                <a:lnTo>
                  <a:pt x="35744" y="631918"/>
                </a:lnTo>
                <a:lnTo>
                  <a:pt x="54898" y="671680"/>
                </a:lnTo>
                <a:lnTo>
                  <a:pt x="77682" y="709183"/>
                </a:lnTo>
                <a:lnTo>
                  <a:pt x="103867" y="744200"/>
                </a:lnTo>
                <a:lnTo>
                  <a:pt x="133224" y="776501"/>
                </a:lnTo>
                <a:lnTo>
                  <a:pt x="165526" y="805859"/>
                </a:lnTo>
                <a:lnTo>
                  <a:pt x="200542" y="832044"/>
                </a:lnTo>
                <a:lnTo>
                  <a:pt x="238046" y="854827"/>
                </a:lnTo>
                <a:lnTo>
                  <a:pt x="277807" y="873981"/>
                </a:lnTo>
                <a:lnTo>
                  <a:pt x="319599" y="889277"/>
                </a:lnTo>
                <a:lnTo>
                  <a:pt x="363191" y="900485"/>
                </a:lnTo>
                <a:lnTo>
                  <a:pt x="408355" y="907378"/>
                </a:lnTo>
                <a:lnTo>
                  <a:pt x="454863" y="909726"/>
                </a:lnTo>
                <a:lnTo>
                  <a:pt x="501368" y="907378"/>
                </a:lnTo>
                <a:lnTo>
                  <a:pt x="546531" y="900485"/>
                </a:lnTo>
                <a:lnTo>
                  <a:pt x="590121" y="889277"/>
                </a:lnTo>
                <a:lnTo>
                  <a:pt x="631911" y="873981"/>
                </a:lnTo>
                <a:lnTo>
                  <a:pt x="671671" y="854827"/>
                </a:lnTo>
                <a:lnTo>
                  <a:pt x="709174" y="832044"/>
                </a:lnTo>
                <a:lnTo>
                  <a:pt x="744189" y="805859"/>
                </a:lnTo>
                <a:lnTo>
                  <a:pt x="776490" y="776501"/>
                </a:lnTo>
                <a:lnTo>
                  <a:pt x="805847" y="744200"/>
                </a:lnTo>
                <a:lnTo>
                  <a:pt x="832032" y="709183"/>
                </a:lnTo>
                <a:lnTo>
                  <a:pt x="854815" y="671680"/>
                </a:lnTo>
                <a:lnTo>
                  <a:pt x="873969" y="631918"/>
                </a:lnTo>
                <a:lnTo>
                  <a:pt x="889264" y="590127"/>
                </a:lnTo>
                <a:lnTo>
                  <a:pt x="900472" y="546535"/>
                </a:lnTo>
                <a:lnTo>
                  <a:pt x="907365" y="501371"/>
                </a:lnTo>
                <a:lnTo>
                  <a:pt x="909713" y="454863"/>
                </a:lnTo>
                <a:lnTo>
                  <a:pt x="907365" y="408357"/>
                </a:lnTo>
                <a:lnTo>
                  <a:pt x="900472" y="363194"/>
                </a:lnTo>
                <a:lnTo>
                  <a:pt x="889264" y="319603"/>
                </a:lnTo>
                <a:lnTo>
                  <a:pt x="873969" y="277813"/>
                </a:lnTo>
                <a:lnTo>
                  <a:pt x="854815" y="238051"/>
                </a:lnTo>
                <a:lnTo>
                  <a:pt x="832032" y="200548"/>
                </a:lnTo>
                <a:lnTo>
                  <a:pt x="805847" y="165531"/>
                </a:lnTo>
                <a:lnTo>
                  <a:pt x="776490" y="133229"/>
                </a:lnTo>
                <a:lnTo>
                  <a:pt x="744189" y="103871"/>
                </a:lnTo>
                <a:lnTo>
                  <a:pt x="709174" y="77685"/>
                </a:lnTo>
                <a:lnTo>
                  <a:pt x="671671" y="54901"/>
                </a:lnTo>
                <a:lnTo>
                  <a:pt x="631911" y="35746"/>
                </a:lnTo>
                <a:lnTo>
                  <a:pt x="590121" y="20450"/>
                </a:lnTo>
                <a:lnTo>
                  <a:pt x="546531" y="9241"/>
                </a:lnTo>
                <a:lnTo>
                  <a:pt x="501368" y="2348"/>
                </a:lnTo>
                <a:lnTo>
                  <a:pt x="45486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2442057" y="5435676"/>
            <a:ext cx="1042415" cy="844296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2776804" y="5607545"/>
            <a:ext cx="559955" cy="96354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2533497" y="5703900"/>
            <a:ext cx="1149096" cy="966215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2657233" y="5907214"/>
            <a:ext cx="854405" cy="610057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2533497" y="5703900"/>
            <a:ext cx="243306" cy="576072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3336759" y="5703900"/>
            <a:ext cx="147713" cy="203314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2601925" y="5703900"/>
            <a:ext cx="882548" cy="576072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2601925" y="4312272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63" y="0"/>
                </a:moveTo>
                <a:lnTo>
                  <a:pt x="408355" y="2348"/>
                </a:lnTo>
                <a:lnTo>
                  <a:pt x="363191" y="9241"/>
                </a:lnTo>
                <a:lnTo>
                  <a:pt x="319599" y="20450"/>
                </a:lnTo>
                <a:lnTo>
                  <a:pt x="277807" y="35746"/>
                </a:lnTo>
                <a:lnTo>
                  <a:pt x="238046" y="54901"/>
                </a:lnTo>
                <a:lnTo>
                  <a:pt x="200542" y="77685"/>
                </a:lnTo>
                <a:lnTo>
                  <a:pt x="165526" y="103871"/>
                </a:lnTo>
                <a:lnTo>
                  <a:pt x="133224" y="133229"/>
                </a:lnTo>
                <a:lnTo>
                  <a:pt x="103867" y="165531"/>
                </a:lnTo>
                <a:lnTo>
                  <a:pt x="77682" y="200548"/>
                </a:lnTo>
                <a:lnTo>
                  <a:pt x="54898" y="238051"/>
                </a:lnTo>
                <a:lnTo>
                  <a:pt x="35744" y="277813"/>
                </a:lnTo>
                <a:lnTo>
                  <a:pt x="20449" y="319603"/>
                </a:lnTo>
                <a:lnTo>
                  <a:pt x="9241" y="363194"/>
                </a:lnTo>
                <a:lnTo>
                  <a:pt x="2348" y="408357"/>
                </a:lnTo>
                <a:lnTo>
                  <a:pt x="0" y="454863"/>
                </a:lnTo>
                <a:lnTo>
                  <a:pt x="2348" y="501369"/>
                </a:lnTo>
                <a:lnTo>
                  <a:pt x="9241" y="546531"/>
                </a:lnTo>
                <a:lnTo>
                  <a:pt x="20449" y="590122"/>
                </a:lnTo>
                <a:lnTo>
                  <a:pt x="35744" y="631913"/>
                </a:lnTo>
                <a:lnTo>
                  <a:pt x="54898" y="671674"/>
                </a:lnTo>
                <a:lnTo>
                  <a:pt x="77682" y="709178"/>
                </a:lnTo>
                <a:lnTo>
                  <a:pt x="103867" y="744195"/>
                </a:lnTo>
                <a:lnTo>
                  <a:pt x="133224" y="776497"/>
                </a:lnTo>
                <a:lnTo>
                  <a:pt x="165526" y="805855"/>
                </a:lnTo>
                <a:lnTo>
                  <a:pt x="200542" y="832040"/>
                </a:lnTo>
                <a:lnTo>
                  <a:pt x="238046" y="854825"/>
                </a:lnTo>
                <a:lnTo>
                  <a:pt x="277807" y="873979"/>
                </a:lnTo>
                <a:lnTo>
                  <a:pt x="319599" y="889275"/>
                </a:lnTo>
                <a:lnTo>
                  <a:pt x="363191" y="900484"/>
                </a:lnTo>
                <a:lnTo>
                  <a:pt x="408355" y="907377"/>
                </a:lnTo>
                <a:lnTo>
                  <a:pt x="454863" y="909726"/>
                </a:lnTo>
                <a:lnTo>
                  <a:pt x="501368" y="907377"/>
                </a:lnTo>
                <a:lnTo>
                  <a:pt x="546531" y="900484"/>
                </a:lnTo>
                <a:lnTo>
                  <a:pt x="590121" y="889275"/>
                </a:lnTo>
                <a:lnTo>
                  <a:pt x="631911" y="873979"/>
                </a:lnTo>
                <a:lnTo>
                  <a:pt x="671671" y="854825"/>
                </a:lnTo>
                <a:lnTo>
                  <a:pt x="709174" y="832040"/>
                </a:lnTo>
                <a:lnTo>
                  <a:pt x="744189" y="805855"/>
                </a:lnTo>
                <a:lnTo>
                  <a:pt x="776490" y="776497"/>
                </a:lnTo>
                <a:lnTo>
                  <a:pt x="805847" y="744195"/>
                </a:lnTo>
                <a:lnTo>
                  <a:pt x="832032" y="709178"/>
                </a:lnTo>
                <a:lnTo>
                  <a:pt x="854815" y="671674"/>
                </a:lnTo>
                <a:lnTo>
                  <a:pt x="873969" y="631913"/>
                </a:lnTo>
                <a:lnTo>
                  <a:pt x="889264" y="590122"/>
                </a:lnTo>
                <a:lnTo>
                  <a:pt x="900472" y="546531"/>
                </a:lnTo>
                <a:lnTo>
                  <a:pt x="907365" y="501369"/>
                </a:lnTo>
                <a:lnTo>
                  <a:pt x="909713" y="454863"/>
                </a:lnTo>
                <a:lnTo>
                  <a:pt x="907365" y="408357"/>
                </a:lnTo>
                <a:lnTo>
                  <a:pt x="900472" y="363194"/>
                </a:lnTo>
                <a:lnTo>
                  <a:pt x="889264" y="319603"/>
                </a:lnTo>
                <a:lnTo>
                  <a:pt x="873969" y="277813"/>
                </a:lnTo>
                <a:lnTo>
                  <a:pt x="854815" y="238051"/>
                </a:lnTo>
                <a:lnTo>
                  <a:pt x="832032" y="200548"/>
                </a:lnTo>
                <a:lnTo>
                  <a:pt x="805847" y="165531"/>
                </a:lnTo>
                <a:lnTo>
                  <a:pt x="776490" y="133229"/>
                </a:lnTo>
                <a:lnTo>
                  <a:pt x="744189" y="103871"/>
                </a:lnTo>
                <a:lnTo>
                  <a:pt x="709174" y="77685"/>
                </a:lnTo>
                <a:lnTo>
                  <a:pt x="671671" y="54901"/>
                </a:lnTo>
                <a:lnTo>
                  <a:pt x="631911" y="35746"/>
                </a:lnTo>
                <a:lnTo>
                  <a:pt x="590121" y="20450"/>
                </a:lnTo>
                <a:lnTo>
                  <a:pt x="546531" y="9241"/>
                </a:lnTo>
                <a:lnTo>
                  <a:pt x="501368" y="2348"/>
                </a:lnTo>
                <a:lnTo>
                  <a:pt x="45486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2442057" y="4140403"/>
            <a:ext cx="1042415" cy="844296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2776804" y="4312272"/>
            <a:ext cx="559955" cy="96354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2533497" y="4408627"/>
            <a:ext cx="1149096" cy="966216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2533497" y="5118811"/>
            <a:ext cx="1149096" cy="186334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2657233" y="4611941"/>
            <a:ext cx="854405" cy="610057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2533497" y="4408627"/>
            <a:ext cx="243306" cy="576072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3336759" y="4408627"/>
            <a:ext cx="147713" cy="203314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2601925" y="4408627"/>
            <a:ext cx="882548" cy="576072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2601925" y="6902818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63" y="0"/>
                </a:moveTo>
                <a:lnTo>
                  <a:pt x="408355" y="2348"/>
                </a:lnTo>
                <a:lnTo>
                  <a:pt x="363191" y="9241"/>
                </a:lnTo>
                <a:lnTo>
                  <a:pt x="319599" y="20450"/>
                </a:lnTo>
                <a:lnTo>
                  <a:pt x="277807" y="35746"/>
                </a:lnTo>
                <a:lnTo>
                  <a:pt x="238046" y="54901"/>
                </a:lnTo>
                <a:lnTo>
                  <a:pt x="200542" y="77686"/>
                </a:lnTo>
                <a:lnTo>
                  <a:pt x="165526" y="103872"/>
                </a:lnTo>
                <a:lnTo>
                  <a:pt x="133224" y="133230"/>
                </a:lnTo>
                <a:lnTo>
                  <a:pt x="103867" y="165533"/>
                </a:lnTo>
                <a:lnTo>
                  <a:pt x="77682" y="200551"/>
                </a:lnTo>
                <a:lnTo>
                  <a:pt x="54898" y="238056"/>
                </a:lnTo>
                <a:lnTo>
                  <a:pt x="35744" y="277818"/>
                </a:lnTo>
                <a:lnTo>
                  <a:pt x="20449" y="319610"/>
                </a:lnTo>
                <a:lnTo>
                  <a:pt x="9241" y="363203"/>
                </a:lnTo>
                <a:lnTo>
                  <a:pt x="2348" y="408367"/>
                </a:lnTo>
                <a:lnTo>
                  <a:pt x="0" y="454875"/>
                </a:lnTo>
                <a:lnTo>
                  <a:pt x="2348" y="501381"/>
                </a:lnTo>
                <a:lnTo>
                  <a:pt x="9241" y="546543"/>
                </a:lnTo>
                <a:lnTo>
                  <a:pt x="20449" y="590134"/>
                </a:lnTo>
                <a:lnTo>
                  <a:pt x="35744" y="631923"/>
                </a:lnTo>
                <a:lnTo>
                  <a:pt x="54898" y="671684"/>
                </a:lnTo>
                <a:lnTo>
                  <a:pt x="77682" y="709186"/>
                </a:lnTo>
                <a:lnTo>
                  <a:pt x="103867" y="744202"/>
                </a:lnTo>
                <a:lnTo>
                  <a:pt x="133224" y="776503"/>
                </a:lnTo>
                <a:lnTo>
                  <a:pt x="165526" y="805860"/>
                </a:lnTo>
                <a:lnTo>
                  <a:pt x="200542" y="832044"/>
                </a:lnTo>
                <a:lnTo>
                  <a:pt x="238046" y="854828"/>
                </a:lnTo>
                <a:lnTo>
                  <a:pt x="277807" y="873981"/>
                </a:lnTo>
                <a:lnTo>
                  <a:pt x="319599" y="889277"/>
                </a:lnTo>
                <a:lnTo>
                  <a:pt x="363191" y="900485"/>
                </a:lnTo>
                <a:lnTo>
                  <a:pt x="408355" y="907378"/>
                </a:lnTo>
                <a:lnTo>
                  <a:pt x="454863" y="909726"/>
                </a:lnTo>
                <a:lnTo>
                  <a:pt x="501368" y="907378"/>
                </a:lnTo>
                <a:lnTo>
                  <a:pt x="546531" y="900485"/>
                </a:lnTo>
                <a:lnTo>
                  <a:pt x="590121" y="889277"/>
                </a:lnTo>
                <a:lnTo>
                  <a:pt x="631911" y="873981"/>
                </a:lnTo>
                <a:lnTo>
                  <a:pt x="671671" y="854828"/>
                </a:lnTo>
                <a:lnTo>
                  <a:pt x="709174" y="832044"/>
                </a:lnTo>
                <a:lnTo>
                  <a:pt x="744189" y="805860"/>
                </a:lnTo>
                <a:lnTo>
                  <a:pt x="776490" y="776503"/>
                </a:lnTo>
                <a:lnTo>
                  <a:pt x="805847" y="744202"/>
                </a:lnTo>
                <a:lnTo>
                  <a:pt x="832032" y="709186"/>
                </a:lnTo>
                <a:lnTo>
                  <a:pt x="854815" y="671684"/>
                </a:lnTo>
                <a:lnTo>
                  <a:pt x="873969" y="631923"/>
                </a:lnTo>
                <a:lnTo>
                  <a:pt x="889264" y="590134"/>
                </a:lnTo>
                <a:lnTo>
                  <a:pt x="900472" y="546543"/>
                </a:lnTo>
                <a:lnTo>
                  <a:pt x="907365" y="501381"/>
                </a:lnTo>
                <a:lnTo>
                  <a:pt x="909713" y="454875"/>
                </a:lnTo>
                <a:lnTo>
                  <a:pt x="907365" y="408367"/>
                </a:lnTo>
                <a:lnTo>
                  <a:pt x="900472" y="363203"/>
                </a:lnTo>
                <a:lnTo>
                  <a:pt x="889264" y="319610"/>
                </a:lnTo>
                <a:lnTo>
                  <a:pt x="873969" y="277818"/>
                </a:lnTo>
                <a:lnTo>
                  <a:pt x="854815" y="238056"/>
                </a:lnTo>
                <a:lnTo>
                  <a:pt x="832032" y="200551"/>
                </a:lnTo>
                <a:lnTo>
                  <a:pt x="805847" y="165533"/>
                </a:lnTo>
                <a:lnTo>
                  <a:pt x="776490" y="133230"/>
                </a:lnTo>
                <a:lnTo>
                  <a:pt x="744189" y="103872"/>
                </a:lnTo>
                <a:lnTo>
                  <a:pt x="709174" y="77686"/>
                </a:lnTo>
                <a:lnTo>
                  <a:pt x="671671" y="54901"/>
                </a:lnTo>
                <a:lnTo>
                  <a:pt x="631911" y="35746"/>
                </a:lnTo>
                <a:lnTo>
                  <a:pt x="590121" y="20450"/>
                </a:lnTo>
                <a:lnTo>
                  <a:pt x="546531" y="9241"/>
                </a:lnTo>
                <a:lnTo>
                  <a:pt x="501368" y="2348"/>
                </a:lnTo>
                <a:lnTo>
                  <a:pt x="454863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2442057" y="6730949"/>
            <a:ext cx="1042415" cy="844296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2776804" y="6902818"/>
            <a:ext cx="559955" cy="96354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2533497" y="6999173"/>
            <a:ext cx="1149096" cy="966216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2657233" y="7202500"/>
            <a:ext cx="854405" cy="610044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2533497" y="6999173"/>
            <a:ext cx="243306" cy="576072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3336759" y="6999173"/>
            <a:ext cx="147713" cy="203326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2601925" y="6999173"/>
            <a:ext cx="882548" cy="576072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2926283" y="2706700"/>
            <a:ext cx="268224" cy="249936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2944393" y="2705786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30">
                <a:moveTo>
                  <a:pt x="193103" y="98742"/>
                </a:moveTo>
                <a:lnTo>
                  <a:pt x="41147" y="98742"/>
                </a:lnTo>
                <a:lnTo>
                  <a:pt x="41147" y="214198"/>
                </a:lnTo>
                <a:lnTo>
                  <a:pt x="193103" y="214198"/>
                </a:lnTo>
                <a:lnTo>
                  <a:pt x="193103" y="98742"/>
                </a:lnTo>
                <a:close/>
              </a:path>
              <a:path w="234314" h="214630">
                <a:moveTo>
                  <a:pt x="117119" y="0"/>
                </a:moveTo>
                <a:lnTo>
                  <a:pt x="0" y="98742"/>
                </a:lnTo>
                <a:lnTo>
                  <a:pt x="234251" y="98742"/>
                </a:lnTo>
                <a:lnTo>
                  <a:pt x="11711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2926283" y="4016045"/>
            <a:ext cx="268224" cy="249936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2944393" y="4015130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29">
                <a:moveTo>
                  <a:pt x="193103" y="98742"/>
                </a:moveTo>
                <a:lnTo>
                  <a:pt x="41147" y="98742"/>
                </a:lnTo>
                <a:lnTo>
                  <a:pt x="41147" y="214210"/>
                </a:lnTo>
                <a:lnTo>
                  <a:pt x="193103" y="214210"/>
                </a:lnTo>
                <a:lnTo>
                  <a:pt x="193103" y="98742"/>
                </a:lnTo>
                <a:close/>
              </a:path>
              <a:path w="234314" h="214629">
                <a:moveTo>
                  <a:pt x="117119" y="0"/>
                </a:moveTo>
                <a:lnTo>
                  <a:pt x="0" y="98742"/>
                </a:lnTo>
                <a:lnTo>
                  <a:pt x="234251" y="98742"/>
                </a:lnTo>
                <a:lnTo>
                  <a:pt x="11711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2926283" y="5307241"/>
            <a:ext cx="268224" cy="249936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2944393" y="5306339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29">
                <a:moveTo>
                  <a:pt x="193103" y="98742"/>
                </a:moveTo>
                <a:lnTo>
                  <a:pt x="41147" y="98742"/>
                </a:lnTo>
                <a:lnTo>
                  <a:pt x="41147" y="214198"/>
                </a:lnTo>
                <a:lnTo>
                  <a:pt x="193103" y="214198"/>
                </a:lnTo>
                <a:lnTo>
                  <a:pt x="193103" y="98742"/>
                </a:lnTo>
                <a:close/>
              </a:path>
              <a:path w="234314" h="214629">
                <a:moveTo>
                  <a:pt x="117119" y="0"/>
                </a:moveTo>
                <a:lnTo>
                  <a:pt x="0" y="98742"/>
                </a:lnTo>
                <a:lnTo>
                  <a:pt x="234251" y="98742"/>
                </a:lnTo>
                <a:lnTo>
                  <a:pt x="11711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2926283" y="6605168"/>
            <a:ext cx="268224" cy="249936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2944393" y="6604266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29">
                <a:moveTo>
                  <a:pt x="193103" y="98742"/>
                </a:moveTo>
                <a:lnTo>
                  <a:pt x="41147" y="98742"/>
                </a:lnTo>
                <a:lnTo>
                  <a:pt x="41147" y="214198"/>
                </a:lnTo>
                <a:lnTo>
                  <a:pt x="193103" y="214198"/>
                </a:lnTo>
                <a:lnTo>
                  <a:pt x="193103" y="98742"/>
                </a:lnTo>
                <a:close/>
              </a:path>
              <a:path w="234314" h="214629">
                <a:moveTo>
                  <a:pt x="117119" y="0"/>
                </a:moveTo>
                <a:lnTo>
                  <a:pt x="0" y="98742"/>
                </a:lnTo>
                <a:lnTo>
                  <a:pt x="234251" y="98742"/>
                </a:lnTo>
                <a:lnTo>
                  <a:pt x="11711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3680078" y="7471371"/>
            <a:ext cx="265175" cy="256031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3698621" y="7470711"/>
            <a:ext cx="227329" cy="220979"/>
          </a:xfrm>
          <a:custGeom>
            <a:avLst/>
            <a:gdLst/>
            <a:ahLst/>
            <a:cxnLst/>
            <a:rect l="l" t="t" r="r" b="b"/>
            <a:pathLst>
              <a:path w="227329" h="220979">
                <a:moveTo>
                  <a:pt x="189668" y="181457"/>
                </a:moveTo>
                <a:lnTo>
                  <a:pt x="66801" y="181457"/>
                </a:lnTo>
                <a:lnTo>
                  <a:pt x="175298" y="220941"/>
                </a:lnTo>
                <a:lnTo>
                  <a:pt x="189668" y="181457"/>
                </a:lnTo>
                <a:close/>
              </a:path>
              <a:path w="227329" h="220979">
                <a:moveTo>
                  <a:pt x="132841" y="0"/>
                </a:moveTo>
                <a:lnTo>
                  <a:pt x="0" y="76288"/>
                </a:lnTo>
                <a:lnTo>
                  <a:pt x="52730" y="220116"/>
                </a:lnTo>
                <a:lnTo>
                  <a:pt x="66801" y="181457"/>
                </a:lnTo>
                <a:lnTo>
                  <a:pt x="189668" y="181457"/>
                </a:lnTo>
                <a:lnTo>
                  <a:pt x="227266" y="78155"/>
                </a:lnTo>
                <a:lnTo>
                  <a:pt x="118770" y="38658"/>
                </a:lnTo>
                <a:lnTo>
                  <a:pt x="132841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3682593" y="1867319"/>
            <a:ext cx="261213" cy="256031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3698621" y="1866658"/>
            <a:ext cx="227329" cy="220979"/>
          </a:xfrm>
          <a:custGeom>
            <a:avLst/>
            <a:gdLst/>
            <a:ahLst/>
            <a:cxnLst/>
            <a:rect l="l" t="t" r="r" b="b"/>
            <a:pathLst>
              <a:path w="227329" h="220980">
                <a:moveTo>
                  <a:pt x="94424" y="0"/>
                </a:moveTo>
                <a:lnTo>
                  <a:pt x="108496" y="38671"/>
                </a:lnTo>
                <a:lnTo>
                  <a:pt x="0" y="78155"/>
                </a:lnTo>
                <a:lnTo>
                  <a:pt x="51981" y="220954"/>
                </a:lnTo>
                <a:lnTo>
                  <a:pt x="160477" y="181457"/>
                </a:lnTo>
                <a:lnTo>
                  <a:pt x="188721" y="181457"/>
                </a:lnTo>
                <a:lnTo>
                  <a:pt x="227266" y="76288"/>
                </a:lnTo>
                <a:lnTo>
                  <a:pt x="94424" y="0"/>
                </a:lnTo>
                <a:close/>
              </a:path>
              <a:path w="227329" h="220980">
                <a:moveTo>
                  <a:pt x="188721" y="181457"/>
                </a:moveTo>
                <a:lnTo>
                  <a:pt x="160477" y="181457"/>
                </a:lnTo>
                <a:lnTo>
                  <a:pt x="174548" y="220129"/>
                </a:lnTo>
                <a:lnTo>
                  <a:pt x="188721" y="181457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2647416" y="1772920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30"/>
                </a:moveTo>
                <a:lnTo>
                  <a:pt x="457112" y="815976"/>
                </a:lnTo>
                <a:lnTo>
                  <a:pt x="503235" y="807919"/>
                </a:lnTo>
                <a:lnTo>
                  <a:pt x="547434" y="794865"/>
                </a:lnTo>
                <a:lnTo>
                  <a:pt x="589401" y="777123"/>
                </a:lnTo>
                <a:lnTo>
                  <a:pt x="628829" y="754998"/>
                </a:lnTo>
                <a:lnTo>
                  <a:pt x="665411" y="728799"/>
                </a:lnTo>
                <a:lnTo>
                  <a:pt x="698839" y="698831"/>
                </a:lnTo>
                <a:lnTo>
                  <a:pt x="728807" y="665403"/>
                </a:lnTo>
                <a:lnTo>
                  <a:pt x="755008" y="628822"/>
                </a:lnTo>
                <a:lnTo>
                  <a:pt x="777133" y="589394"/>
                </a:lnTo>
                <a:lnTo>
                  <a:pt x="794877" y="547426"/>
                </a:lnTo>
                <a:lnTo>
                  <a:pt x="807931" y="503226"/>
                </a:lnTo>
                <a:lnTo>
                  <a:pt x="815989" y="457102"/>
                </a:lnTo>
                <a:lnTo>
                  <a:pt x="818743" y="409359"/>
                </a:lnTo>
                <a:lnTo>
                  <a:pt x="815989" y="361618"/>
                </a:lnTo>
                <a:lnTo>
                  <a:pt x="807931" y="315495"/>
                </a:lnTo>
                <a:lnTo>
                  <a:pt x="794877" y="271298"/>
                </a:lnTo>
                <a:lnTo>
                  <a:pt x="777133" y="229332"/>
                </a:lnTo>
                <a:lnTo>
                  <a:pt x="755008" y="189905"/>
                </a:lnTo>
                <a:lnTo>
                  <a:pt x="728807" y="153324"/>
                </a:lnTo>
                <a:lnTo>
                  <a:pt x="698839" y="119897"/>
                </a:lnTo>
                <a:lnTo>
                  <a:pt x="665411" y="89930"/>
                </a:lnTo>
                <a:lnTo>
                  <a:pt x="628829" y="63731"/>
                </a:lnTo>
                <a:lnTo>
                  <a:pt x="589401" y="41607"/>
                </a:lnTo>
                <a:lnTo>
                  <a:pt x="547434" y="23864"/>
                </a:lnTo>
                <a:lnTo>
                  <a:pt x="503235" y="10811"/>
                </a:lnTo>
                <a:lnTo>
                  <a:pt x="457112" y="2754"/>
                </a:lnTo>
                <a:lnTo>
                  <a:pt x="409371" y="0"/>
                </a:lnTo>
                <a:lnTo>
                  <a:pt x="361628" y="2754"/>
                </a:lnTo>
                <a:lnTo>
                  <a:pt x="315503" y="10811"/>
                </a:lnTo>
                <a:lnTo>
                  <a:pt x="271304" y="23864"/>
                </a:lnTo>
                <a:lnTo>
                  <a:pt x="229336" y="41607"/>
                </a:lnTo>
                <a:lnTo>
                  <a:pt x="189908" y="63731"/>
                </a:lnTo>
                <a:lnTo>
                  <a:pt x="153327" y="89930"/>
                </a:lnTo>
                <a:lnTo>
                  <a:pt x="119899" y="119897"/>
                </a:lnTo>
                <a:lnTo>
                  <a:pt x="89931" y="153324"/>
                </a:lnTo>
                <a:lnTo>
                  <a:pt x="63732" y="189905"/>
                </a:lnTo>
                <a:lnTo>
                  <a:pt x="41607" y="229332"/>
                </a:lnTo>
                <a:lnTo>
                  <a:pt x="23864" y="271298"/>
                </a:lnTo>
                <a:lnTo>
                  <a:pt x="10811" y="315495"/>
                </a:lnTo>
                <a:lnTo>
                  <a:pt x="2754" y="361618"/>
                </a:lnTo>
                <a:lnTo>
                  <a:pt x="0" y="409359"/>
                </a:lnTo>
                <a:lnTo>
                  <a:pt x="2754" y="457102"/>
                </a:lnTo>
                <a:lnTo>
                  <a:pt x="10811" y="503226"/>
                </a:lnTo>
                <a:lnTo>
                  <a:pt x="23864" y="547426"/>
                </a:lnTo>
                <a:lnTo>
                  <a:pt x="41607" y="589394"/>
                </a:lnTo>
                <a:lnTo>
                  <a:pt x="63732" y="628822"/>
                </a:lnTo>
                <a:lnTo>
                  <a:pt x="89931" y="665403"/>
                </a:lnTo>
                <a:lnTo>
                  <a:pt x="119899" y="698831"/>
                </a:lnTo>
                <a:lnTo>
                  <a:pt x="153327" y="728799"/>
                </a:lnTo>
                <a:lnTo>
                  <a:pt x="189908" y="754998"/>
                </a:lnTo>
                <a:lnTo>
                  <a:pt x="229336" y="777123"/>
                </a:lnTo>
                <a:lnTo>
                  <a:pt x="271304" y="794865"/>
                </a:lnTo>
                <a:lnTo>
                  <a:pt x="315503" y="807919"/>
                </a:lnTo>
                <a:lnTo>
                  <a:pt x="361628" y="815976"/>
                </a:lnTo>
                <a:lnTo>
                  <a:pt x="409371" y="818730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2647416" y="3065335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2" y="815989"/>
                </a:lnTo>
                <a:lnTo>
                  <a:pt x="503235" y="807931"/>
                </a:lnTo>
                <a:lnTo>
                  <a:pt x="547434" y="794877"/>
                </a:lnTo>
                <a:lnTo>
                  <a:pt x="589401" y="777133"/>
                </a:lnTo>
                <a:lnTo>
                  <a:pt x="628829" y="755008"/>
                </a:lnTo>
                <a:lnTo>
                  <a:pt x="665411" y="728807"/>
                </a:lnTo>
                <a:lnTo>
                  <a:pt x="698839" y="698839"/>
                </a:lnTo>
                <a:lnTo>
                  <a:pt x="728807" y="665411"/>
                </a:lnTo>
                <a:lnTo>
                  <a:pt x="755008" y="628829"/>
                </a:lnTo>
                <a:lnTo>
                  <a:pt x="777133" y="589401"/>
                </a:lnTo>
                <a:lnTo>
                  <a:pt x="794877" y="547434"/>
                </a:lnTo>
                <a:lnTo>
                  <a:pt x="807931" y="503235"/>
                </a:lnTo>
                <a:lnTo>
                  <a:pt x="815989" y="457112"/>
                </a:lnTo>
                <a:lnTo>
                  <a:pt x="818743" y="409371"/>
                </a:lnTo>
                <a:lnTo>
                  <a:pt x="815989" y="361631"/>
                </a:lnTo>
                <a:lnTo>
                  <a:pt x="807931" y="315507"/>
                </a:lnTo>
                <a:lnTo>
                  <a:pt x="794877" y="271309"/>
                </a:lnTo>
                <a:lnTo>
                  <a:pt x="777133" y="229342"/>
                </a:lnTo>
                <a:lnTo>
                  <a:pt x="755008" y="189914"/>
                </a:lnTo>
                <a:lnTo>
                  <a:pt x="728807" y="153332"/>
                </a:lnTo>
                <a:lnTo>
                  <a:pt x="698839" y="119903"/>
                </a:lnTo>
                <a:lnTo>
                  <a:pt x="665411" y="89935"/>
                </a:lnTo>
                <a:lnTo>
                  <a:pt x="628829" y="63735"/>
                </a:lnTo>
                <a:lnTo>
                  <a:pt x="589401" y="41609"/>
                </a:lnTo>
                <a:lnTo>
                  <a:pt x="547434" y="23866"/>
                </a:lnTo>
                <a:lnTo>
                  <a:pt x="503235" y="10812"/>
                </a:lnTo>
                <a:lnTo>
                  <a:pt x="457112" y="2754"/>
                </a:lnTo>
                <a:lnTo>
                  <a:pt x="409371" y="0"/>
                </a:lnTo>
                <a:lnTo>
                  <a:pt x="361628" y="2754"/>
                </a:lnTo>
                <a:lnTo>
                  <a:pt x="315503" y="10812"/>
                </a:lnTo>
                <a:lnTo>
                  <a:pt x="271304" y="23866"/>
                </a:lnTo>
                <a:lnTo>
                  <a:pt x="229336" y="41609"/>
                </a:lnTo>
                <a:lnTo>
                  <a:pt x="189908" y="63735"/>
                </a:lnTo>
                <a:lnTo>
                  <a:pt x="153327" y="89935"/>
                </a:lnTo>
                <a:lnTo>
                  <a:pt x="119899" y="119903"/>
                </a:lnTo>
                <a:lnTo>
                  <a:pt x="89931" y="153332"/>
                </a:lnTo>
                <a:lnTo>
                  <a:pt x="63732" y="189914"/>
                </a:lnTo>
                <a:lnTo>
                  <a:pt x="41607" y="229342"/>
                </a:lnTo>
                <a:lnTo>
                  <a:pt x="23864" y="271309"/>
                </a:lnTo>
                <a:lnTo>
                  <a:pt x="10811" y="315507"/>
                </a:lnTo>
                <a:lnTo>
                  <a:pt x="2754" y="361631"/>
                </a:lnTo>
                <a:lnTo>
                  <a:pt x="0" y="409371"/>
                </a:lnTo>
                <a:lnTo>
                  <a:pt x="2754" y="457112"/>
                </a:lnTo>
                <a:lnTo>
                  <a:pt x="10811" y="503235"/>
                </a:lnTo>
                <a:lnTo>
                  <a:pt x="23864" y="547434"/>
                </a:lnTo>
                <a:lnTo>
                  <a:pt x="41607" y="589401"/>
                </a:lnTo>
                <a:lnTo>
                  <a:pt x="63732" y="628829"/>
                </a:lnTo>
                <a:lnTo>
                  <a:pt x="89931" y="665411"/>
                </a:lnTo>
                <a:lnTo>
                  <a:pt x="119899" y="698839"/>
                </a:lnTo>
                <a:lnTo>
                  <a:pt x="153327" y="728807"/>
                </a:lnTo>
                <a:lnTo>
                  <a:pt x="189908" y="755008"/>
                </a:lnTo>
                <a:lnTo>
                  <a:pt x="229336" y="777133"/>
                </a:lnTo>
                <a:lnTo>
                  <a:pt x="271304" y="794877"/>
                </a:lnTo>
                <a:lnTo>
                  <a:pt x="315503" y="807931"/>
                </a:lnTo>
                <a:lnTo>
                  <a:pt x="361628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2647416" y="5653036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2" y="815989"/>
                </a:lnTo>
                <a:lnTo>
                  <a:pt x="503235" y="807931"/>
                </a:lnTo>
                <a:lnTo>
                  <a:pt x="547434" y="794877"/>
                </a:lnTo>
                <a:lnTo>
                  <a:pt x="589401" y="777133"/>
                </a:lnTo>
                <a:lnTo>
                  <a:pt x="628829" y="755007"/>
                </a:lnTo>
                <a:lnTo>
                  <a:pt x="665411" y="728806"/>
                </a:lnTo>
                <a:lnTo>
                  <a:pt x="698839" y="698838"/>
                </a:lnTo>
                <a:lnTo>
                  <a:pt x="728807" y="665408"/>
                </a:lnTo>
                <a:lnTo>
                  <a:pt x="755008" y="628825"/>
                </a:lnTo>
                <a:lnTo>
                  <a:pt x="777133" y="589396"/>
                </a:lnTo>
                <a:lnTo>
                  <a:pt x="794877" y="547428"/>
                </a:lnTo>
                <a:lnTo>
                  <a:pt x="807931" y="503227"/>
                </a:lnTo>
                <a:lnTo>
                  <a:pt x="815989" y="457102"/>
                </a:lnTo>
                <a:lnTo>
                  <a:pt x="818743" y="409359"/>
                </a:lnTo>
                <a:lnTo>
                  <a:pt x="815989" y="361621"/>
                </a:lnTo>
                <a:lnTo>
                  <a:pt x="807931" y="315499"/>
                </a:lnTo>
                <a:lnTo>
                  <a:pt x="794877" y="271303"/>
                </a:lnTo>
                <a:lnTo>
                  <a:pt x="777133" y="229337"/>
                </a:lnTo>
                <a:lnTo>
                  <a:pt x="755008" y="189910"/>
                </a:lnTo>
                <a:lnTo>
                  <a:pt x="728807" y="153330"/>
                </a:lnTo>
                <a:lnTo>
                  <a:pt x="698839" y="119902"/>
                </a:lnTo>
                <a:lnTo>
                  <a:pt x="665411" y="89934"/>
                </a:lnTo>
                <a:lnTo>
                  <a:pt x="628829" y="63734"/>
                </a:lnTo>
                <a:lnTo>
                  <a:pt x="589401" y="41609"/>
                </a:lnTo>
                <a:lnTo>
                  <a:pt x="547434" y="23866"/>
                </a:lnTo>
                <a:lnTo>
                  <a:pt x="503235" y="10811"/>
                </a:lnTo>
                <a:lnTo>
                  <a:pt x="457112" y="2754"/>
                </a:lnTo>
                <a:lnTo>
                  <a:pt x="409371" y="0"/>
                </a:lnTo>
                <a:lnTo>
                  <a:pt x="361628" y="2754"/>
                </a:lnTo>
                <a:lnTo>
                  <a:pt x="315503" y="10811"/>
                </a:lnTo>
                <a:lnTo>
                  <a:pt x="271304" y="23866"/>
                </a:lnTo>
                <a:lnTo>
                  <a:pt x="229336" y="41609"/>
                </a:lnTo>
                <a:lnTo>
                  <a:pt x="189908" y="63734"/>
                </a:lnTo>
                <a:lnTo>
                  <a:pt x="153327" y="89934"/>
                </a:lnTo>
                <a:lnTo>
                  <a:pt x="119899" y="119902"/>
                </a:lnTo>
                <a:lnTo>
                  <a:pt x="89931" y="153330"/>
                </a:lnTo>
                <a:lnTo>
                  <a:pt x="63732" y="189910"/>
                </a:lnTo>
                <a:lnTo>
                  <a:pt x="41607" y="229337"/>
                </a:lnTo>
                <a:lnTo>
                  <a:pt x="23864" y="271303"/>
                </a:lnTo>
                <a:lnTo>
                  <a:pt x="10811" y="315499"/>
                </a:lnTo>
                <a:lnTo>
                  <a:pt x="2754" y="361621"/>
                </a:lnTo>
                <a:lnTo>
                  <a:pt x="0" y="409359"/>
                </a:lnTo>
                <a:lnTo>
                  <a:pt x="2754" y="457102"/>
                </a:lnTo>
                <a:lnTo>
                  <a:pt x="10811" y="503227"/>
                </a:lnTo>
                <a:lnTo>
                  <a:pt x="23864" y="547428"/>
                </a:lnTo>
                <a:lnTo>
                  <a:pt x="41607" y="589396"/>
                </a:lnTo>
                <a:lnTo>
                  <a:pt x="63732" y="628825"/>
                </a:lnTo>
                <a:lnTo>
                  <a:pt x="89931" y="665408"/>
                </a:lnTo>
                <a:lnTo>
                  <a:pt x="119899" y="698838"/>
                </a:lnTo>
                <a:lnTo>
                  <a:pt x="153327" y="728806"/>
                </a:lnTo>
                <a:lnTo>
                  <a:pt x="189908" y="755007"/>
                </a:lnTo>
                <a:lnTo>
                  <a:pt x="229336" y="777133"/>
                </a:lnTo>
                <a:lnTo>
                  <a:pt x="271304" y="794877"/>
                </a:lnTo>
                <a:lnTo>
                  <a:pt x="315503" y="807931"/>
                </a:lnTo>
                <a:lnTo>
                  <a:pt x="361628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2647416" y="4357763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2" y="815989"/>
                </a:lnTo>
                <a:lnTo>
                  <a:pt x="503235" y="807931"/>
                </a:lnTo>
                <a:lnTo>
                  <a:pt x="547434" y="794877"/>
                </a:lnTo>
                <a:lnTo>
                  <a:pt x="589401" y="777133"/>
                </a:lnTo>
                <a:lnTo>
                  <a:pt x="628829" y="755007"/>
                </a:lnTo>
                <a:lnTo>
                  <a:pt x="665411" y="728806"/>
                </a:lnTo>
                <a:lnTo>
                  <a:pt x="698839" y="698838"/>
                </a:lnTo>
                <a:lnTo>
                  <a:pt x="728807" y="665408"/>
                </a:lnTo>
                <a:lnTo>
                  <a:pt x="755008" y="628825"/>
                </a:lnTo>
                <a:lnTo>
                  <a:pt x="777133" y="589396"/>
                </a:lnTo>
                <a:lnTo>
                  <a:pt x="794877" y="547428"/>
                </a:lnTo>
                <a:lnTo>
                  <a:pt x="807931" y="503227"/>
                </a:lnTo>
                <a:lnTo>
                  <a:pt x="815989" y="457102"/>
                </a:lnTo>
                <a:lnTo>
                  <a:pt x="818743" y="409359"/>
                </a:lnTo>
                <a:lnTo>
                  <a:pt x="815989" y="361621"/>
                </a:lnTo>
                <a:lnTo>
                  <a:pt x="807931" y="315499"/>
                </a:lnTo>
                <a:lnTo>
                  <a:pt x="794877" y="271303"/>
                </a:lnTo>
                <a:lnTo>
                  <a:pt x="777133" y="229337"/>
                </a:lnTo>
                <a:lnTo>
                  <a:pt x="755008" y="189910"/>
                </a:lnTo>
                <a:lnTo>
                  <a:pt x="728807" y="153330"/>
                </a:lnTo>
                <a:lnTo>
                  <a:pt x="698839" y="119902"/>
                </a:lnTo>
                <a:lnTo>
                  <a:pt x="665411" y="89934"/>
                </a:lnTo>
                <a:lnTo>
                  <a:pt x="628829" y="63734"/>
                </a:lnTo>
                <a:lnTo>
                  <a:pt x="589401" y="41609"/>
                </a:lnTo>
                <a:lnTo>
                  <a:pt x="547434" y="23866"/>
                </a:lnTo>
                <a:lnTo>
                  <a:pt x="503235" y="10811"/>
                </a:lnTo>
                <a:lnTo>
                  <a:pt x="457112" y="2754"/>
                </a:lnTo>
                <a:lnTo>
                  <a:pt x="409371" y="0"/>
                </a:lnTo>
                <a:lnTo>
                  <a:pt x="361628" y="2754"/>
                </a:lnTo>
                <a:lnTo>
                  <a:pt x="315503" y="10811"/>
                </a:lnTo>
                <a:lnTo>
                  <a:pt x="271304" y="23866"/>
                </a:lnTo>
                <a:lnTo>
                  <a:pt x="229336" y="41609"/>
                </a:lnTo>
                <a:lnTo>
                  <a:pt x="189908" y="63734"/>
                </a:lnTo>
                <a:lnTo>
                  <a:pt x="153327" y="89934"/>
                </a:lnTo>
                <a:lnTo>
                  <a:pt x="119899" y="119902"/>
                </a:lnTo>
                <a:lnTo>
                  <a:pt x="89931" y="153330"/>
                </a:lnTo>
                <a:lnTo>
                  <a:pt x="63732" y="189910"/>
                </a:lnTo>
                <a:lnTo>
                  <a:pt x="41607" y="229337"/>
                </a:lnTo>
                <a:lnTo>
                  <a:pt x="23864" y="271303"/>
                </a:lnTo>
                <a:lnTo>
                  <a:pt x="10811" y="315499"/>
                </a:lnTo>
                <a:lnTo>
                  <a:pt x="2754" y="361621"/>
                </a:lnTo>
                <a:lnTo>
                  <a:pt x="0" y="409359"/>
                </a:lnTo>
                <a:lnTo>
                  <a:pt x="2754" y="457102"/>
                </a:lnTo>
                <a:lnTo>
                  <a:pt x="10811" y="503227"/>
                </a:lnTo>
                <a:lnTo>
                  <a:pt x="23864" y="547428"/>
                </a:lnTo>
                <a:lnTo>
                  <a:pt x="41607" y="589396"/>
                </a:lnTo>
                <a:lnTo>
                  <a:pt x="63732" y="628825"/>
                </a:lnTo>
                <a:lnTo>
                  <a:pt x="89931" y="665408"/>
                </a:lnTo>
                <a:lnTo>
                  <a:pt x="119899" y="698838"/>
                </a:lnTo>
                <a:lnTo>
                  <a:pt x="153327" y="728806"/>
                </a:lnTo>
                <a:lnTo>
                  <a:pt x="189908" y="755007"/>
                </a:lnTo>
                <a:lnTo>
                  <a:pt x="229336" y="777133"/>
                </a:lnTo>
                <a:lnTo>
                  <a:pt x="271304" y="794877"/>
                </a:lnTo>
                <a:lnTo>
                  <a:pt x="315503" y="807931"/>
                </a:lnTo>
                <a:lnTo>
                  <a:pt x="361628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2647416" y="6948322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2" y="815989"/>
                </a:lnTo>
                <a:lnTo>
                  <a:pt x="503235" y="807931"/>
                </a:lnTo>
                <a:lnTo>
                  <a:pt x="547434" y="794877"/>
                </a:lnTo>
                <a:lnTo>
                  <a:pt x="589401" y="777133"/>
                </a:lnTo>
                <a:lnTo>
                  <a:pt x="628829" y="755008"/>
                </a:lnTo>
                <a:lnTo>
                  <a:pt x="665411" y="728807"/>
                </a:lnTo>
                <a:lnTo>
                  <a:pt x="698839" y="698839"/>
                </a:lnTo>
                <a:lnTo>
                  <a:pt x="728807" y="665411"/>
                </a:lnTo>
                <a:lnTo>
                  <a:pt x="755008" y="628829"/>
                </a:lnTo>
                <a:lnTo>
                  <a:pt x="777133" y="589401"/>
                </a:lnTo>
                <a:lnTo>
                  <a:pt x="794877" y="547434"/>
                </a:lnTo>
                <a:lnTo>
                  <a:pt x="807931" y="503235"/>
                </a:lnTo>
                <a:lnTo>
                  <a:pt x="815989" y="457112"/>
                </a:lnTo>
                <a:lnTo>
                  <a:pt x="818743" y="409371"/>
                </a:lnTo>
                <a:lnTo>
                  <a:pt x="815989" y="361631"/>
                </a:lnTo>
                <a:lnTo>
                  <a:pt x="807931" y="315507"/>
                </a:lnTo>
                <a:lnTo>
                  <a:pt x="794877" y="271309"/>
                </a:lnTo>
                <a:lnTo>
                  <a:pt x="777133" y="229342"/>
                </a:lnTo>
                <a:lnTo>
                  <a:pt x="755008" y="189914"/>
                </a:lnTo>
                <a:lnTo>
                  <a:pt x="728807" y="153332"/>
                </a:lnTo>
                <a:lnTo>
                  <a:pt x="698839" y="119903"/>
                </a:lnTo>
                <a:lnTo>
                  <a:pt x="665411" y="89935"/>
                </a:lnTo>
                <a:lnTo>
                  <a:pt x="628829" y="63735"/>
                </a:lnTo>
                <a:lnTo>
                  <a:pt x="589401" y="41609"/>
                </a:lnTo>
                <a:lnTo>
                  <a:pt x="547434" y="23866"/>
                </a:lnTo>
                <a:lnTo>
                  <a:pt x="503235" y="10812"/>
                </a:lnTo>
                <a:lnTo>
                  <a:pt x="457112" y="2754"/>
                </a:lnTo>
                <a:lnTo>
                  <a:pt x="409371" y="0"/>
                </a:lnTo>
                <a:lnTo>
                  <a:pt x="361628" y="2754"/>
                </a:lnTo>
                <a:lnTo>
                  <a:pt x="315503" y="10812"/>
                </a:lnTo>
                <a:lnTo>
                  <a:pt x="271304" y="23866"/>
                </a:lnTo>
                <a:lnTo>
                  <a:pt x="229336" y="41609"/>
                </a:lnTo>
                <a:lnTo>
                  <a:pt x="189908" y="63735"/>
                </a:lnTo>
                <a:lnTo>
                  <a:pt x="153327" y="89935"/>
                </a:lnTo>
                <a:lnTo>
                  <a:pt x="119899" y="119903"/>
                </a:lnTo>
                <a:lnTo>
                  <a:pt x="89931" y="153332"/>
                </a:lnTo>
                <a:lnTo>
                  <a:pt x="63732" y="189914"/>
                </a:lnTo>
                <a:lnTo>
                  <a:pt x="41607" y="229342"/>
                </a:lnTo>
                <a:lnTo>
                  <a:pt x="23864" y="271309"/>
                </a:lnTo>
                <a:lnTo>
                  <a:pt x="10811" y="315507"/>
                </a:lnTo>
                <a:lnTo>
                  <a:pt x="2754" y="361631"/>
                </a:lnTo>
                <a:lnTo>
                  <a:pt x="0" y="409371"/>
                </a:lnTo>
                <a:lnTo>
                  <a:pt x="2754" y="457112"/>
                </a:lnTo>
                <a:lnTo>
                  <a:pt x="10811" y="503235"/>
                </a:lnTo>
                <a:lnTo>
                  <a:pt x="23864" y="547434"/>
                </a:lnTo>
                <a:lnTo>
                  <a:pt x="41607" y="589401"/>
                </a:lnTo>
                <a:lnTo>
                  <a:pt x="63732" y="628829"/>
                </a:lnTo>
                <a:lnTo>
                  <a:pt x="89931" y="665411"/>
                </a:lnTo>
                <a:lnTo>
                  <a:pt x="119899" y="698839"/>
                </a:lnTo>
                <a:lnTo>
                  <a:pt x="153327" y="728807"/>
                </a:lnTo>
                <a:lnTo>
                  <a:pt x="189908" y="755008"/>
                </a:lnTo>
                <a:lnTo>
                  <a:pt x="229336" y="777133"/>
                </a:lnTo>
                <a:lnTo>
                  <a:pt x="271304" y="794877"/>
                </a:lnTo>
                <a:lnTo>
                  <a:pt x="315503" y="807931"/>
                </a:lnTo>
                <a:lnTo>
                  <a:pt x="361628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 txBox="1"/>
          <p:nvPr/>
        </p:nvSpPr>
        <p:spPr>
          <a:xfrm>
            <a:off x="2762237" y="1997977"/>
            <a:ext cx="59817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PULMONARY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200" spc="-365" dirty="0">
                <a:solidFill>
                  <a:srgbClr val="FFFFFF"/>
                </a:solidFill>
                <a:latin typeface="Arial"/>
                <a:cs typeface="Arial"/>
              </a:rPr>
              <a:t>ARTERY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2798051" y="3290405"/>
            <a:ext cx="52705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200" spc="-315" dirty="0">
                <a:solidFill>
                  <a:srgbClr val="FFFFFF"/>
                </a:solidFill>
                <a:latin typeface="Arial"/>
                <a:cs typeface="Arial"/>
              </a:rPr>
              <a:t>RIGHT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200" spc="-315" dirty="0">
                <a:solidFill>
                  <a:srgbClr val="FFFFFF"/>
                </a:solidFill>
                <a:latin typeface="Arial"/>
                <a:cs typeface="Arial"/>
              </a:rPr>
              <a:t>VENTRICLE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2872696" y="5878111"/>
            <a:ext cx="37719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165">
              <a:lnSpc>
                <a:spcPct val="100000"/>
              </a:lnSpc>
            </a:pPr>
            <a:r>
              <a:rPr sz="1200" spc="-315" dirty="0">
                <a:solidFill>
                  <a:srgbClr val="FFFFFF"/>
                </a:solidFill>
                <a:latin typeface="Arial"/>
                <a:cs typeface="Arial"/>
              </a:rPr>
              <a:t>RIGHT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spc="-37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200" spc="-37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200" spc="-7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200" spc="-33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2800870" y="4582833"/>
            <a:ext cx="521334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200" spc="-37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200" spc="-7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spc="-37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200" spc="-33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1200" spc="-32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1200" spc="-7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spc="-360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200" spc="-355" dirty="0">
                <a:solidFill>
                  <a:srgbClr val="FFFFFF"/>
                </a:solidFill>
                <a:latin typeface="Arial"/>
                <a:cs typeface="Arial"/>
              </a:rPr>
              <a:t>VALVE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2927194" y="7173389"/>
            <a:ext cx="26797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34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200" spc="-360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200" spc="-32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1200">
              <a:latin typeface="Arial"/>
              <a:cs typeface="Arial"/>
            </a:endParaRPr>
          </a:p>
          <a:p>
            <a:pPr marL="15875">
              <a:lnSpc>
                <a:spcPct val="100000"/>
              </a:lnSpc>
            </a:pPr>
            <a:r>
              <a:rPr sz="1200" spc="-365" dirty="0">
                <a:solidFill>
                  <a:srgbClr val="FFFFFF"/>
                </a:solidFill>
                <a:latin typeface="Arial"/>
                <a:cs typeface="Arial"/>
              </a:rPr>
              <a:t>CAVA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7" name="object 127"/>
          <p:cNvSpPr/>
          <p:nvPr/>
        </p:nvSpPr>
        <p:spPr>
          <a:xfrm>
            <a:off x="5917603" y="1727416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5">
                <a:moveTo>
                  <a:pt x="454850" y="0"/>
                </a:moveTo>
                <a:lnTo>
                  <a:pt x="408344" y="2348"/>
                </a:lnTo>
                <a:lnTo>
                  <a:pt x="363182" y="9241"/>
                </a:lnTo>
                <a:lnTo>
                  <a:pt x="319592" y="20450"/>
                </a:lnTo>
                <a:lnTo>
                  <a:pt x="277802" y="35746"/>
                </a:lnTo>
                <a:lnTo>
                  <a:pt x="238042" y="54901"/>
                </a:lnTo>
                <a:lnTo>
                  <a:pt x="200539" y="77685"/>
                </a:lnTo>
                <a:lnTo>
                  <a:pt x="165523" y="103871"/>
                </a:lnTo>
                <a:lnTo>
                  <a:pt x="133223" y="133229"/>
                </a:lnTo>
                <a:lnTo>
                  <a:pt x="103866" y="165531"/>
                </a:lnTo>
                <a:lnTo>
                  <a:pt x="77681" y="200548"/>
                </a:lnTo>
                <a:lnTo>
                  <a:pt x="54898" y="238051"/>
                </a:lnTo>
                <a:lnTo>
                  <a:pt x="35744" y="277813"/>
                </a:lnTo>
                <a:lnTo>
                  <a:pt x="20449" y="319603"/>
                </a:lnTo>
                <a:lnTo>
                  <a:pt x="9240" y="363194"/>
                </a:lnTo>
                <a:lnTo>
                  <a:pt x="2348" y="408357"/>
                </a:lnTo>
                <a:lnTo>
                  <a:pt x="0" y="454863"/>
                </a:lnTo>
                <a:lnTo>
                  <a:pt x="2348" y="501369"/>
                </a:lnTo>
                <a:lnTo>
                  <a:pt x="9240" y="546531"/>
                </a:lnTo>
                <a:lnTo>
                  <a:pt x="20449" y="590122"/>
                </a:lnTo>
                <a:lnTo>
                  <a:pt x="35744" y="631913"/>
                </a:lnTo>
                <a:lnTo>
                  <a:pt x="54898" y="671674"/>
                </a:lnTo>
                <a:lnTo>
                  <a:pt x="77681" y="709178"/>
                </a:lnTo>
                <a:lnTo>
                  <a:pt x="103866" y="744195"/>
                </a:lnTo>
                <a:lnTo>
                  <a:pt x="133222" y="776497"/>
                </a:lnTo>
                <a:lnTo>
                  <a:pt x="165523" y="805855"/>
                </a:lnTo>
                <a:lnTo>
                  <a:pt x="200539" y="832040"/>
                </a:lnTo>
                <a:lnTo>
                  <a:pt x="238042" y="854825"/>
                </a:lnTo>
                <a:lnTo>
                  <a:pt x="277802" y="873979"/>
                </a:lnTo>
                <a:lnTo>
                  <a:pt x="319592" y="889275"/>
                </a:lnTo>
                <a:lnTo>
                  <a:pt x="363182" y="900484"/>
                </a:lnTo>
                <a:lnTo>
                  <a:pt x="408344" y="907377"/>
                </a:lnTo>
                <a:lnTo>
                  <a:pt x="454850" y="909726"/>
                </a:lnTo>
                <a:lnTo>
                  <a:pt x="501358" y="907377"/>
                </a:lnTo>
                <a:lnTo>
                  <a:pt x="546522" y="900484"/>
                </a:lnTo>
                <a:lnTo>
                  <a:pt x="590114" y="889275"/>
                </a:lnTo>
                <a:lnTo>
                  <a:pt x="631905" y="873979"/>
                </a:lnTo>
                <a:lnTo>
                  <a:pt x="671667" y="854825"/>
                </a:lnTo>
                <a:lnTo>
                  <a:pt x="709170" y="832040"/>
                </a:lnTo>
                <a:lnTo>
                  <a:pt x="744187" y="805855"/>
                </a:lnTo>
                <a:lnTo>
                  <a:pt x="776489" y="776497"/>
                </a:lnTo>
                <a:lnTo>
                  <a:pt x="805846" y="744195"/>
                </a:lnTo>
                <a:lnTo>
                  <a:pt x="832031" y="709178"/>
                </a:lnTo>
                <a:lnTo>
                  <a:pt x="854815" y="671674"/>
                </a:lnTo>
                <a:lnTo>
                  <a:pt x="873968" y="631913"/>
                </a:lnTo>
                <a:lnTo>
                  <a:pt x="889264" y="590122"/>
                </a:lnTo>
                <a:lnTo>
                  <a:pt x="900472" y="546531"/>
                </a:lnTo>
                <a:lnTo>
                  <a:pt x="907365" y="501369"/>
                </a:lnTo>
                <a:lnTo>
                  <a:pt x="909713" y="454863"/>
                </a:lnTo>
                <a:lnTo>
                  <a:pt x="907365" y="408357"/>
                </a:lnTo>
                <a:lnTo>
                  <a:pt x="900472" y="363194"/>
                </a:lnTo>
                <a:lnTo>
                  <a:pt x="889264" y="319603"/>
                </a:lnTo>
                <a:lnTo>
                  <a:pt x="873968" y="277813"/>
                </a:lnTo>
                <a:lnTo>
                  <a:pt x="854815" y="238051"/>
                </a:lnTo>
                <a:lnTo>
                  <a:pt x="832031" y="200548"/>
                </a:lnTo>
                <a:lnTo>
                  <a:pt x="805846" y="165531"/>
                </a:lnTo>
                <a:lnTo>
                  <a:pt x="776489" y="133229"/>
                </a:lnTo>
                <a:lnTo>
                  <a:pt x="744187" y="103871"/>
                </a:lnTo>
                <a:lnTo>
                  <a:pt x="709170" y="77685"/>
                </a:lnTo>
                <a:lnTo>
                  <a:pt x="671667" y="54901"/>
                </a:lnTo>
                <a:lnTo>
                  <a:pt x="631905" y="35746"/>
                </a:lnTo>
                <a:lnTo>
                  <a:pt x="590114" y="20450"/>
                </a:lnTo>
                <a:lnTo>
                  <a:pt x="546522" y="9241"/>
                </a:lnTo>
                <a:lnTo>
                  <a:pt x="501358" y="2348"/>
                </a:lnTo>
                <a:lnTo>
                  <a:pt x="454850" y="0"/>
                </a:lnTo>
                <a:close/>
              </a:path>
            </a:pathLst>
          </a:custGeom>
          <a:solidFill>
            <a:srgbClr val="C415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5757735" y="1555547"/>
            <a:ext cx="1042416" cy="844295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6092481" y="1727416"/>
            <a:ext cx="559955" cy="96354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5849175" y="1823771"/>
            <a:ext cx="1149095" cy="966215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5972898" y="2027072"/>
            <a:ext cx="854417" cy="610069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5849175" y="1823771"/>
            <a:ext cx="243306" cy="576071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6652438" y="1823771"/>
            <a:ext cx="147713" cy="203301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5917603" y="1823771"/>
            <a:ext cx="882548" cy="576071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5917603" y="3019844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50" y="0"/>
                </a:moveTo>
                <a:lnTo>
                  <a:pt x="408344" y="2348"/>
                </a:lnTo>
                <a:lnTo>
                  <a:pt x="363182" y="9241"/>
                </a:lnTo>
                <a:lnTo>
                  <a:pt x="319592" y="20450"/>
                </a:lnTo>
                <a:lnTo>
                  <a:pt x="277802" y="35746"/>
                </a:lnTo>
                <a:lnTo>
                  <a:pt x="238042" y="54901"/>
                </a:lnTo>
                <a:lnTo>
                  <a:pt x="200539" y="77686"/>
                </a:lnTo>
                <a:lnTo>
                  <a:pt x="165523" y="103872"/>
                </a:lnTo>
                <a:lnTo>
                  <a:pt x="133223" y="133230"/>
                </a:lnTo>
                <a:lnTo>
                  <a:pt x="103866" y="165533"/>
                </a:lnTo>
                <a:lnTo>
                  <a:pt x="77681" y="200551"/>
                </a:lnTo>
                <a:lnTo>
                  <a:pt x="54898" y="238056"/>
                </a:lnTo>
                <a:lnTo>
                  <a:pt x="35744" y="277818"/>
                </a:lnTo>
                <a:lnTo>
                  <a:pt x="20449" y="319610"/>
                </a:lnTo>
                <a:lnTo>
                  <a:pt x="9240" y="363203"/>
                </a:lnTo>
                <a:lnTo>
                  <a:pt x="2348" y="408367"/>
                </a:lnTo>
                <a:lnTo>
                  <a:pt x="0" y="454875"/>
                </a:lnTo>
                <a:lnTo>
                  <a:pt x="2348" y="501381"/>
                </a:lnTo>
                <a:lnTo>
                  <a:pt x="9240" y="546543"/>
                </a:lnTo>
                <a:lnTo>
                  <a:pt x="20449" y="590134"/>
                </a:lnTo>
                <a:lnTo>
                  <a:pt x="35744" y="631923"/>
                </a:lnTo>
                <a:lnTo>
                  <a:pt x="54898" y="671684"/>
                </a:lnTo>
                <a:lnTo>
                  <a:pt x="77681" y="709186"/>
                </a:lnTo>
                <a:lnTo>
                  <a:pt x="103866" y="744202"/>
                </a:lnTo>
                <a:lnTo>
                  <a:pt x="133222" y="776503"/>
                </a:lnTo>
                <a:lnTo>
                  <a:pt x="165523" y="805860"/>
                </a:lnTo>
                <a:lnTo>
                  <a:pt x="200539" y="832044"/>
                </a:lnTo>
                <a:lnTo>
                  <a:pt x="238042" y="854828"/>
                </a:lnTo>
                <a:lnTo>
                  <a:pt x="277802" y="873981"/>
                </a:lnTo>
                <a:lnTo>
                  <a:pt x="319592" y="889277"/>
                </a:lnTo>
                <a:lnTo>
                  <a:pt x="363182" y="900485"/>
                </a:lnTo>
                <a:lnTo>
                  <a:pt x="408344" y="907378"/>
                </a:lnTo>
                <a:lnTo>
                  <a:pt x="454850" y="909726"/>
                </a:lnTo>
                <a:lnTo>
                  <a:pt x="501358" y="907378"/>
                </a:lnTo>
                <a:lnTo>
                  <a:pt x="546522" y="900485"/>
                </a:lnTo>
                <a:lnTo>
                  <a:pt x="590114" y="889277"/>
                </a:lnTo>
                <a:lnTo>
                  <a:pt x="631905" y="873981"/>
                </a:lnTo>
                <a:lnTo>
                  <a:pt x="671667" y="854828"/>
                </a:lnTo>
                <a:lnTo>
                  <a:pt x="709170" y="832044"/>
                </a:lnTo>
                <a:lnTo>
                  <a:pt x="744187" y="805860"/>
                </a:lnTo>
                <a:lnTo>
                  <a:pt x="776489" y="776503"/>
                </a:lnTo>
                <a:lnTo>
                  <a:pt x="805846" y="744202"/>
                </a:lnTo>
                <a:lnTo>
                  <a:pt x="832031" y="709186"/>
                </a:lnTo>
                <a:lnTo>
                  <a:pt x="854815" y="671684"/>
                </a:lnTo>
                <a:lnTo>
                  <a:pt x="873968" y="631923"/>
                </a:lnTo>
                <a:lnTo>
                  <a:pt x="889264" y="590134"/>
                </a:lnTo>
                <a:lnTo>
                  <a:pt x="900472" y="546543"/>
                </a:lnTo>
                <a:lnTo>
                  <a:pt x="907365" y="501381"/>
                </a:lnTo>
                <a:lnTo>
                  <a:pt x="909713" y="454875"/>
                </a:lnTo>
                <a:lnTo>
                  <a:pt x="907365" y="408367"/>
                </a:lnTo>
                <a:lnTo>
                  <a:pt x="900472" y="363203"/>
                </a:lnTo>
                <a:lnTo>
                  <a:pt x="889264" y="319610"/>
                </a:lnTo>
                <a:lnTo>
                  <a:pt x="873968" y="277818"/>
                </a:lnTo>
                <a:lnTo>
                  <a:pt x="854815" y="238056"/>
                </a:lnTo>
                <a:lnTo>
                  <a:pt x="832031" y="200551"/>
                </a:lnTo>
                <a:lnTo>
                  <a:pt x="805846" y="165533"/>
                </a:lnTo>
                <a:lnTo>
                  <a:pt x="776489" y="133230"/>
                </a:lnTo>
                <a:lnTo>
                  <a:pt x="744187" y="103872"/>
                </a:lnTo>
                <a:lnTo>
                  <a:pt x="709170" y="77686"/>
                </a:lnTo>
                <a:lnTo>
                  <a:pt x="671667" y="54901"/>
                </a:lnTo>
                <a:lnTo>
                  <a:pt x="631905" y="35746"/>
                </a:lnTo>
                <a:lnTo>
                  <a:pt x="590114" y="20450"/>
                </a:lnTo>
                <a:lnTo>
                  <a:pt x="546522" y="9241"/>
                </a:lnTo>
                <a:lnTo>
                  <a:pt x="501358" y="2348"/>
                </a:lnTo>
                <a:lnTo>
                  <a:pt x="454850" y="0"/>
                </a:lnTo>
                <a:close/>
              </a:path>
            </a:pathLst>
          </a:custGeom>
          <a:solidFill>
            <a:srgbClr val="C415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5757735" y="2847975"/>
            <a:ext cx="1042416" cy="844296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6092481" y="3019844"/>
            <a:ext cx="559955" cy="96354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5849175" y="3116199"/>
            <a:ext cx="1149095" cy="966215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5972898" y="3319513"/>
            <a:ext cx="854417" cy="610057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5849175" y="3116199"/>
            <a:ext cx="243306" cy="576072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6652438" y="3116199"/>
            <a:ext cx="147713" cy="203314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5917603" y="3116199"/>
            <a:ext cx="882548" cy="576072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5917603" y="5607545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50" y="0"/>
                </a:moveTo>
                <a:lnTo>
                  <a:pt x="408344" y="2348"/>
                </a:lnTo>
                <a:lnTo>
                  <a:pt x="363182" y="9241"/>
                </a:lnTo>
                <a:lnTo>
                  <a:pt x="319592" y="20450"/>
                </a:lnTo>
                <a:lnTo>
                  <a:pt x="277802" y="35746"/>
                </a:lnTo>
                <a:lnTo>
                  <a:pt x="238042" y="54901"/>
                </a:lnTo>
                <a:lnTo>
                  <a:pt x="200539" y="77685"/>
                </a:lnTo>
                <a:lnTo>
                  <a:pt x="165523" y="103871"/>
                </a:lnTo>
                <a:lnTo>
                  <a:pt x="133223" y="133229"/>
                </a:lnTo>
                <a:lnTo>
                  <a:pt x="103866" y="165531"/>
                </a:lnTo>
                <a:lnTo>
                  <a:pt x="77681" y="200548"/>
                </a:lnTo>
                <a:lnTo>
                  <a:pt x="54898" y="238051"/>
                </a:lnTo>
                <a:lnTo>
                  <a:pt x="35744" y="277813"/>
                </a:lnTo>
                <a:lnTo>
                  <a:pt x="20449" y="319603"/>
                </a:lnTo>
                <a:lnTo>
                  <a:pt x="9240" y="363194"/>
                </a:lnTo>
                <a:lnTo>
                  <a:pt x="2348" y="408357"/>
                </a:lnTo>
                <a:lnTo>
                  <a:pt x="0" y="454863"/>
                </a:lnTo>
                <a:lnTo>
                  <a:pt x="2348" y="501371"/>
                </a:lnTo>
                <a:lnTo>
                  <a:pt x="9240" y="546535"/>
                </a:lnTo>
                <a:lnTo>
                  <a:pt x="20449" y="590127"/>
                </a:lnTo>
                <a:lnTo>
                  <a:pt x="35744" y="631918"/>
                </a:lnTo>
                <a:lnTo>
                  <a:pt x="54898" y="671680"/>
                </a:lnTo>
                <a:lnTo>
                  <a:pt x="77681" y="709183"/>
                </a:lnTo>
                <a:lnTo>
                  <a:pt x="103866" y="744200"/>
                </a:lnTo>
                <a:lnTo>
                  <a:pt x="133222" y="776501"/>
                </a:lnTo>
                <a:lnTo>
                  <a:pt x="165523" y="805859"/>
                </a:lnTo>
                <a:lnTo>
                  <a:pt x="200539" y="832044"/>
                </a:lnTo>
                <a:lnTo>
                  <a:pt x="238042" y="854827"/>
                </a:lnTo>
                <a:lnTo>
                  <a:pt x="277802" y="873981"/>
                </a:lnTo>
                <a:lnTo>
                  <a:pt x="319592" y="889277"/>
                </a:lnTo>
                <a:lnTo>
                  <a:pt x="363182" y="900485"/>
                </a:lnTo>
                <a:lnTo>
                  <a:pt x="408344" y="907378"/>
                </a:lnTo>
                <a:lnTo>
                  <a:pt x="454850" y="909726"/>
                </a:lnTo>
                <a:lnTo>
                  <a:pt x="501358" y="907378"/>
                </a:lnTo>
                <a:lnTo>
                  <a:pt x="546522" y="900485"/>
                </a:lnTo>
                <a:lnTo>
                  <a:pt x="590114" y="889277"/>
                </a:lnTo>
                <a:lnTo>
                  <a:pt x="631905" y="873981"/>
                </a:lnTo>
                <a:lnTo>
                  <a:pt x="671667" y="854827"/>
                </a:lnTo>
                <a:lnTo>
                  <a:pt x="709170" y="832044"/>
                </a:lnTo>
                <a:lnTo>
                  <a:pt x="744187" y="805859"/>
                </a:lnTo>
                <a:lnTo>
                  <a:pt x="776489" y="776501"/>
                </a:lnTo>
                <a:lnTo>
                  <a:pt x="805846" y="744200"/>
                </a:lnTo>
                <a:lnTo>
                  <a:pt x="832031" y="709183"/>
                </a:lnTo>
                <a:lnTo>
                  <a:pt x="854815" y="671680"/>
                </a:lnTo>
                <a:lnTo>
                  <a:pt x="873968" y="631918"/>
                </a:lnTo>
                <a:lnTo>
                  <a:pt x="889264" y="590127"/>
                </a:lnTo>
                <a:lnTo>
                  <a:pt x="900472" y="546535"/>
                </a:lnTo>
                <a:lnTo>
                  <a:pt x="907365" y="501371"/>
                </a:lnTo>
                <a:lnTo>
                  <a:pt x="909713" y="454863"/>
                </a:lnTo>
                <a:lnTo>
                  <a:pt x="907365" y="408357"/>
                </a:lnTo>
                <a:lnTo>
                  <a:pt x="900472" y="363194"/>
                </a:lnTo>
                <a:lnTo>
                  <a:pt x="889264" y="319603"/>
                </a:lnTo>
                <a:lnTo>
                  <a:pt x="873968" y="277813"/>
                </a:lnTo>
                <a:lnTo>
                  <a:pt x="854815" y="238051"/>
                </a:lnTo>
                <a:lnTo>
                  <a:pt x="832031" y="200548"/>
                </a:lnTo>
                <a:lnTo>
                  <a:pt x="805846" y="165531"/>
                </a:lnTo>
                <a:lnTo>
                  <a:pt x="776489" y="133229"/>
                </a:lnTo>
                <a:lnTo>
                  <a:pt x="744187" y="103871"/>
                </a:lnTo>
                <a:lnTo>
                  <a:pt x="709170" y="77685"/>
                </a:lnTo>
                <a:lnTo>
                  <a:pt x="671667" y="54901"/>
                </a:lnTo>
                <a:lnTo>
                  <a:pt x="631905" y="35746"/>
                </a:lnTo>
                <a:lnTo>
                  <a:pt x="590114" y="20450"/>
                </a:lnTo>
                <a:lnTo>
                  <a:pt x="546522" y="9241"/>
                </a:lnTo>
                <a:lnTo>
                  <a:pt x="501358" y="2348"/>
                </a:lnTo>
                <a:lnTo>
                  <a:pt x="454850" y="0"/>
                </a:lnTo>
                <a:close/>
              </a:path>
            </a:pathLst>
          </a:custGeom>
          <a:solidFill>
            <a:srgbClr val="C415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5757735" y="5435676"/>
            <a:ext cx="1042416" cy="844296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6092481" y="5607545"/>
            <a:ext cx="559955" cy="96354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5849175" y="5703900"/>
            <a:ext cx="1149095" cy="966215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5972898" y="5907214"/>
            <a:ext cx="854417" cy="610057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5849175" y="5703900"/>
            <a:ext cx="243306" cy="576072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6652438" y="5703900"/>
            <a:ext cx="147713" cy="203314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5917603" y="5703900"/>
            <a:ext cx="882548" cy="576072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5917603" y="4312272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50" y="0"/>
                </a:moveTo>
                <a:lnTo>
                  <a:pt x="408344" y="2348"/>
                </a:lnTo>
                <a:lnTo>
                  <a:pt x="363182" y="9241"/>
                </a:lnTo>
                <a:lnTo>
                  <a:pt x="319592" y="20450"/>
                </a:lnTo>
                <a:lnTo>
                  <a:pt x="277802" y="35746"/>
                </a:lnTo>
                <a:lnTo>
                  <a:pt x="238042" y="54901"/>
                </a:lnTo>
                <a:lnTo>
                  <a:pt x="200539" y="77685"/>
                </a:lnTo>
                <a:lnTo>
                  <a:pt x="165523" y="103871"/>
                </a:lnTo>
                <a:lnTo>
                  <a:pt x="133223" y="133229"/>
                </a:lnTo>
                <a:lnTo>
                  <a:pt x="103866" y="165531"/>
                </a:lnTo>
                <a:lnTo>
                  <a:pt x="77681" y="200548"/>
                </a:lnTo>
                <a:lnTo>
                  <a:pt x="54898" y="238051"/>
                </a:lnTo>
                <a:lnTo>
                  <a:pt x="35744" y="277813"/>
                </a:lnTo>
                <a:lnTo>
                  <a:pt x="20449" y="319603"/>
                </a:lnTo>
                <a:lnTo>
                  <a:pt x="9240" y="363194"/>
                </a:lnTo>
                <a:lnTo>
                  <a:pt x="2348" y="408357"/>
                </a:lnTo>
                <a:lnTo>
                  <a:pt x="0" y="454863"/>
                </a:lnTo>
                <a:lnTo>
                  <a:pt x="2348" y="501369"/>
                </a:lnTo>
                <a:lnTo>
                  <a:pt x="9240" y="546531"/>
                </a:lnTo>
                <a:lnTo>
                  <a:pt x="20449" y="590122"/>
                </a:lnTo>
                <a:lnTo>
                  <a:pt x="35744" y="631913"/>
                </a:lnTo>
                <a:lnTo>
                  <a:pt x="54898" y="671674"/>
                </a:lnTo>
                <a:lnTo>
                  <a:pt x="77681" y="709178"/>
                </a:lnTo>
                <a:lnTo>
                  <a:pt x="103866" y="744195"/>
                </a:lnTo>
                <a:lnTo>
                  <a:pt x="133222" y="776497"/>
                </a:lnTo>
                <a:lnTo>
                  <a:pt x="165523" y="805855"/>
                </a:lnTo>
                <a:lnTo>
                  <a:pt x="200539" y="832040"/>
                </a:lnTo>
                <a:lnTo>
                  <a:pt x="238042" y="854825"/>
                </a:lnTo>
                <a:lnTo>
                  <a:pt x="277802" y="873979"/>
                </a:lnTo>
                <a:lnTo>
                  <a:pt x="319592" y="889275"/>
                </a:lnTo>
                <a:lnTo>
                  <a:pt x="363182" y="900484"/>
                </a:lnTo>
                <a:lnTo>
                  <a:pt x="408344" y="907377"/>
                </a:lnTo>
                <a:lnTo>
                  <a:pt x="454850" y="909726"/>
                </a:lnTo>
                <a:lnTo>
                  <a:pt x="501358" y="907377"/>
                </a:lnTo>
                <a:lnTo>
                  <a:pt x="546522" y="900484"/>
                </a:lnTo>
                <a:lnTo>
                  <a:pt x="590114" y="889275"/>
                </a:lnTo>
                <a:lnTo>
                  <a:pt x="631905" y="873979"/>
                </a:lnTo>
                <a:lnTo>
                  <a:pt x="671667" y="854825"/>
                </a:lnTo>
                <a:lnTo>
                  <a:pt x="709170" y="832040"/>
                </a:lnTo>
                <a:lnTo>
                  <a:pt x="744187" y="805855"/>
                </a:lnTo>
                <a:lnTo>
                  <a:pt x="776489" y="776497"/>
                </a:lnTo>
                <a:lnTo>
                  <a:pt x="805846" y="744195"/>
                </a:lnTo>
                <a:lnTo>
                  <a:pt x="832031" y="709178"/>
                </a:lnTo>
                <a:lnTo>
                  <a:pt x="854815" y="671674"/>
                </a:lnTo>
                <a:lnTo>
                  <a:pt x="873968" y="631913"/>
                </a:lnTo>
                <a:lnTo>
                  <a:pt x="889264" y="590122"/>
                </a:lnTo>
                <a:lnTo>
                  <a:pt x="900472" y="546531"/>
                </a:lnTo>
                <a:lnTo>
                  <a:pt x="907365" y="501369"/>
                </a:lnTo>
                <a:lnTo>
                  <a:pt x="909713" y="454863"/>
                </a:lnTo>
                <a:lnTo>
                  <a:pt x="907365" y="408357"/>
                </a:lnTo>
                <a:lnTo>
                  <a:pt x="900472" y="363194"/>
                </a:lnTo>
                <a:lnTo>
                  <a:pt x="889264" y="319603"/>
                </a:lnTo>
                <a:lnTo>
                  <a:pt x="873968" y="277813"/>
                </a:lnTo>
                <a:lnTo>
                  <a:pt x="854815" y="238051"/>
                </a:lnTo>
                <a:lnTo>
                  <a:pt x="832031" y="200548"/>
                </a:lnTo>
                <a:lnTo>
                  <a:pt x="805846" y="165531"/>
                </a:lnTo>
                <a:lnTo>
                  <a:pt x="776489" y="133229"/>
                </a:lnTo>
                <a:lnTo>
                  <a:pt x="744187" y="103871"/>
                </a:lnTo>
                <a:lnTo>
                  <a:pt x="709170" y="77685"/>
                </a:lnTo>
                <a:lnTo>
                  <a:pt x="671667" y="54901"/>
                </a:lnTo>
                <a:lnTo>
                  <a:pt x="631905" y="35746"/>
                </a:lnTo>
                <a:lnTo>
                  <a:pt x="590114" y="20450"/>
                </a:lnTo>
                <a:lnTo>
                  <a:pt x="546522" y="9241"/>
                </a:lnTo>
                <a:lnTo>
                  <a:pt x="501358" y="2348"/>
                </a:lnTo>
                <a:lnTo>
                  <a:pt x="454850" y="0"/>
                </a:lnTo>
                <a:close/>
              </a:path>
            </a:pathLst>
          </a:custGeom>
          <a:solidFill>
            <a:srgbClr val="C415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5757735" y="4140403"/>
            <a:ext cx="1042416" cy="844296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6092481" y="4312272"/>
            <a:ext cx="559955" cy="96354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5849175" y="5305145"/>
            <a:ext cx="392785" cy="69697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5849175" y="4408627"/>
            <a:ext cx="1149095" cy="966216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5849175" y="5172202"/>
            <a:ext cx="730402" cy="132943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6705244" y="4408627"/>
            <a:ext cx="281343" cy="893165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5972911" y="4611941"/>
            <a:ext cx="854405" cy="610057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5849175" y="4408627"/>
            <a:ext cx="243306" cy="576072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6652438" y="4408627"/>
            <a:ext cx="147713" cy="203314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5917603" y="4408627"/>
            <a:ext cx="882548" cy="576072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5917603" y="6902818"/>
            <a:ext cx="909955" cy="909955"/>
          </a:xfrm>
          <a:custGeom>
            <a:avLst/>
            <a:gdLst/>
            <a:ahLst/>
            <a:cxnLst/>
            <a:rect l="l" t="t" r="r" b="b"/>
            <a:pathLst>
              <a:path w="909954" h="909954">
                <a:moveTo>
                  <a:pt x="454850" y="0"/>
                </a:moveTo>
                <a:lnTo>
                  <a:pt x="408344" y="2348"/>
                </a:lnTo>
                <a:lnTo>
                  <a:pt x="363182" y="9241"/>
                </a:lnTo>
                <a:lnTo>
                  <a:pt x="319592" y="20450"/>
                </a:lnTo>
                <a:lnTo>
                  <a:pt x="277802" y="35746"/>
                </a:lnTo>
                <a:lnTo>
                  <a:pt x="238042" y="54901"/>
                </a:lnTo>
                <a:lnTo>
                  <a:pt x="200539" y="77686"/>
                </a:lnTo>
                <a:lnTo>
                  <a:pt x="165523" y="103872"/>
                </a:lnTo>
                <a:lnTo>
                  <a:pt x="133223" y="133230"/>
                </a:lnTo>
                <a:lnTo>
                  <a:pt x="103866" y="165533"/>
                </a:lnTo>
                <a:lnTo>
                  <a:pt x="77681" y="200551"/>
                </a:lnTo>
                <a:lnTo>
                  <a:pt x="54898" y="238056"/>
                </a:lnTo>
                <a:lnTo>
                  <a:pt x="35744" y="277818"/>
                </a:lnTo>
                <a:lnTo>
                  <a:pt x="20449" y="319610"/>
                </a:lnTo>
                <a:lnTo>
                  <a:pt x="9240" y="363203"/>
                </a:lnTo>
                <a:lnTo>
                  <a:pt x="2348" y="408367"/>
                </a:lnTo>
                <a:lnTo>
                  <a:pt x="0" y="454875"/>
                </a:lnTo>
                <a:lnTo>
                  <a:pt x="2348" y="501381"/>
                </a:lnTo>
                <a:lnTo>
                  <a:pt x="9240" y="546543"/>
                </a:lnTo>
                <a:lnTo>
                  <a:pt x="20449" y="590134"/>
                </a:lnTo>
                <a:lnTo>
                  <a:pt x="35744" y="631923"/>
                </a:lnTo>
                <a:lnTo>
                  <a:pt x="54898" y="671684"/>
                </a:lnTo>
                <a:lnTo>
                  <a:pt x="77681" y="709186"/>
                </a:lnTo>
                <a:lnTo>
                  <a:pt x="103866" y="744202"/>
                </a:lnTo>
                <a:lnTo>
                  <a:pt x="133222" y="776503"/>
                </a:lnTo>
                <a:lnTo>
                  <a:pt x="165523" y="805860"/>
                </a:lnTo>
                <a:lnTo>
                  <a:pt x="200539" y="832044"/>
                </a:lnTo>
                <a:lnTo>
                  <a:pt x="238042" y="854828"/>
                </a:lnTo>
                <a:lnTo>
                  <a:pt x="277802" y="873981"/>
                </a:lnTo>
                <a:lnTo>
                  <a:pt x="319592" y="889277"/>
                </a:lnTo>
                <a:lnTo>
                  <a:pt x="363182" y="900485"/>
                </a:lnTo>
                <a:lnTo>
                  <a:pt x="408344" y="907378"/>
                </a:lnTo>
                <a:lnTo>
                  <a:pt x="454850" y="909726"/>
                </a:lnTo>
                <a:lnTo>
                  <a:pt x="501358" y="907378"/>
                </a:lnTo>
                <a:lnTo>
                  <a:pt x="546522" y="900485"/>
                </a:lnTo>
                <a:lnTo>
                  <a:pt x="590114" y="889277"/>
                </a:lnTo>
                <a:lnTo>
                  <a:pt x="631905" y="873981"/>
                </a:lnTo>
                <a:lnTo>
                  <a:pt x="671667" y="854828"/>
                </a:lnTo>
                <a:lnTo>
                  <a:pt x="709170" y="832044"/>
                </a:lnTo>
                <a:lnTo>
                  <a:pt x="744187" y="805860"/>
                </a:lnTo>
                <a:lnTo>
                  <a:pt x="776489" y="776503"/>
                </a:lnTo>
                <a:lnTo>
                  <a:pt x="805846" y="744202"/>
                </a:lnTo>
                <a:lnTo>
                  <a:pt x="832031" y="709186"/>
                </a:lnTo>
                <a:lnTo>
                  <a:pt x="854815" y="671684"/>
                </a:lnTo>
                <a:lnTo>
                  <a:pt x="873968" y="631923"/>
                </a:lnTo>
                <a:lnTo>
                  <a:pt x="889264" y="590134"/>
                </a:lnTo>
                <a:lnTo>
                  <a:pt x="900472" y="546543"/>
                </a:lnTo>
                <a:lnTo>
                  <a:pt x="907365" y="501381"/>
                </a:lnTo>
                <a:lnTo>
                  <a:pt x="909713" y="454875"/>
                </a:lnTo>
                <a:lnTo>
                  <a:pt x="907365" y="408367"/>
                </a:lnTo>
                <a:lnTo>
                  <a:pt x="900472" y="363203"/>
                </a:lnTo>
                <a:lnTo>
                  <a:pt x="889264" y="319610"/>
                </a:lnTo>
                <a:lnTo>
                  <a:pt x="873968" y="277818"/>
                </a:lnTo>
                <a:lnTo>
                  <a:pt x="854815" y="238056"/>
                </a:lnTo>
                <a:lnTo>
                  <a:pt x="832031" y="200551"/>
                </a:lnTo>
                <a:lnTo>
                  <a:pt x="805846" y="165533"/>
                </a:lnTo>
                <a:lnTo>
                  <a:pt x="776489" y="133230"/>
                </a:lnTo>
                <a:lnTo>
                  <a:pt x="744187" y="103872"/>
                </a:lnTo>
                <a:lnTo>
                  <a:pt x="709170" y="77686"/>
                </a:lnTo>
                <a:lnTo>
                  <a:pt x="671667" y="54901"/>
                </a:lnTo>
                <a:lnTo>
                  <a:pt x="631905" y="35746"/>
                </a:lnTo>
                <a:lnTo>
                  <a:pt x="590114" y="20450"/>
                </a:lnTo>
                <a:lnTo>
                  <a:pt x="546522" y="9241"/>
                </a:lnTo>
                <a:lnTo>
                  <a:pt x="501358" y="2348"/>
                </a:lnTo>
                <a:lnTo>
                  <a:pt x="454850" y="0"/>
                </a:lnTo>
                <a:close/>
              </a:path>
            </a:pathLst>
          </a:custGeom>
          <a:solidFill>
            <a:srgbClr val="C4151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5757735" y="6730949"/>
            <a:ext cx="1042416" cy="844296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6092481" y="6902818"/>
            <a:ext cx="559955" cy="96354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5849175" y="6999173"/>
            <a:ext cx="1149095" cy="966216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5972898" y="7202487"/>
            <a:ext cx="854417" cy="610057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5849175" y="6999173"/>
            <a:ext cx="243306" cy="576072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6652438" y="6999173"/>
            <a:ext cx="147713" cy="203314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5917603" y="6999173"/>
            <a:ext cx="882548" cy="576072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6241961" y="6608445"/>
            <a:ext cx="271271" cy="252984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6260071" y="6610591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29">
                <a:moveTo>
                  <a:pt x="234238" y="115455"/>
                </a:moveTo>
                <a:lnTo>
                  <a:pt x="0" y="115455"/>
                </a:lnTo>
                <a:lnTo>
                  <a:pt x="117119" y="214198"/>
                </a:lnTo>
                <a:lnTo>
                  <a:pt x="234238" y="115455"/>
                </a:lnTo>
                <a:close/>
              </a:path>
              <a:path w="234314" h="214629">
                <a:moveTo>
                  <a:pt x="193090" y="0"/>
                </a:moveTo>
                <a:lnTo>
                  <a:pt x="41135" y="0"/>
                </a:lnTo>
                <a:lnTo>
                  <a:pt x="41135" y="115455"/>
                </a:lnTo>
                <a:lnTo>
                  <a:pt x="193090" y="115455"/>
                </a:lnTo>
                <a:lnTo>
                  <a:pt x="19309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6241961" y="5299100"/>
            <a:ext cx="271271" cy="252983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6260071" y="5301234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29">
                <a:moveTo>
                  <a:pt x="234238" y="115468"/>
                </a:moveTo>
                <a:lnTo>
                  <a:pt x="0" y="115468"/>
                </a:lnTo>
                <a:lnTo>
                  <a:pt x="117119" y="214210"/>
                </a:lnTo>
                <a:lnTo>
                  <a:pt x="234238" y="115468"/>
                </a:lnTo>
                <a:close/>
              </a:path>
              <a:path w="234314" h="214629">
                <a:moveTo>
                  <a:pt x="193090" y="0"/>
                </a:moveTo>
                <a:lnTo>
                  <a:pt x="41135" y="0"/>
                </a:lnTo>
                <a:lnTo>
                  <a:pt x="41135" y="115468"/>
                </a:lnTo>
                <a:lnTo>
                  <a:pt x="193090" y="115468"/>
                </a:lnTo>
                <a:lnTo>
                  <a:pt x="19309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6241961" y="4007891"/>
            <a:ext cx="271271" cy="252996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6260071" y="4010037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29">
                <a:moveTo>
                  <a:pt x="234238" y="115455"/>
                </a:moveTo>
                <a:lnTo>
                  <a:pt x="0" y="115455"/>
                </a:lnTo>
                <a:lnTo>
                  <a:pt x="117119" y="214198"/>
                </a:lnTo>
                <a:lnTo>
                  <a:pt x="234238" y="115455"/>
                </a:lnTo>
                <a:close/>
              </a:path>
              <a:path w="234314" h="214629">
                <a:moveTo>
                  <a:pt x="193090" y="0"/>
                </a:moveTo>
                <a:lnTo>
                  <a:pt x="41135" y="0"/>
                </a:lnTo>
                <a:lnTo>
                  <a:pt x="41135" y="115455"/>
                </a:lnTo>
                <a:lnTo>
                  <a:pt x="193090" y="115455"/>
                </a:lnTo>
                <a:lnTo>
                  <a:pt x="19309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6241961" y="2709964"/>
            <a:ext cx="271271" cy="252983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6260071" y="2712110"/>
            <a:ext cx="234315" cy="214629"/>
          </a:xfrm>
          <a:custGeom>
            <a:avLst/>
            <a:gdLst/>
            <a:ahLst/>
            <a:cxnLst/>
            <a:rect l="l" t="t" r="r" b="b"/>
            <a:pathLst>
              <a:path w="234314" h="214630">
                <a:moveTo>
                  <a:pt x="234238" y="115468"/>
                </a:moveTo>
                <a:lnTo>
                  <a:pt x="0" y="115468"/>
                </a:lnTo>
                <a:lnTo>
                  <a:pt x="117119" y="214198"/>
                </a:lnTo>
                <a:lnTo>
                  <a:pt x="234238" y="115468"/>
                </a:lnTo>
                <a:close/>
              </a:path>
              <a:path w="234314" h="214630">
                <a:moveTo>
                  <a:pt x="193090" y="0"/>
                </a:moveTo>
                <a:lnTo>
                  <a:pt x="41135" y="0"/>
                </a:lnTo>
                <a:lnTo>
                  <a:pt x="41135" y="115468"/>
                </a:lnTo>
                <a:lnTo>
                  <a:pt x="193090" y="115468"/>
                </a:lnTo>
                <a:lnTo>
                  <a:pt x="193090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5489854" y="7425982"/>
            <a:ext cx="256032" cy="259079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5508078" y="7425258"/>
            <a:ext cx="219075" cy="224790"/>
          </a:xfrm>
          <a:custGeom>
            <a:avLst/>
            <a:gdLst/>
            <a:ahLst/>
            <a:cxnLst/>
            <a:rect l="l" t="t" r="r" b="b"/>
            <a:pathLst>
              <a:path w="219075" h="224790">
                <a:moveTo>
                  <a:pt x="13703" y="32524"/>
                </a:moveTo>
                <a:lnTo>
                  <a:pt x="0" y="185102"/>
                </a:lnTo>
                <a:lnTo>
                  <a:pt x="148069" y="224408"/>
                </a:lnTo>
                <a:lnTo>
                  <a:pt x="124460" y="190703"/>
                </a:lnTo>
                <a:lnTo>
                  <a:pt x="219049" y="124472"/>
                </a:lnTo>
                <a:lnTo>
                  <a:pt x="178266" y="66230"/>
                </a:lnTo>
                <a:lnTo>
                  <a:pt x="37312" y="66230"/>
                </a:lnTo>
                <a:lnTo>
                  <a:pt x="13703" y="32524"/>
                </a:lnTo>
                <a:close/>
              </a:path>
              <a:path w="219075" h="224790">
                <a:moveTo>
                  <a:pt x="131889" y="0"/>
                </a:moveTo>
                <a:lnTo>
                  <a:pt x="37312" y="66230"/>
                </a:lnTo>
                <a:lnTo>
                  <a:pt x="178266" y="66230"/>
                </a:lnTo>
                <a:lnTo>
                  <a:pt x="13188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5498972" y="1850174"/>
            <a:ext cx="256044" cy="259079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5516308" y="1849450"/>
            <a:ext cx="219075" cy="224790"/>
          </a:xfrm>
          <a:custGeom>
            <a:avLst/>
            <a:gdLst/>
            <a:ahLst/>
            <a:cxnLst/>
            <a:rect l="l" t="t" r="r" b="b"/>
            <a:pathLst>
              <a:path w="219075" h="224789">
                <a:moveTo>
                  <a:pt x="87160" y="0"/>
                </a:moveTo>
                <a:lnTo>
                  <a:pt x="0" y="124472"/>
                </a:lnTo>
                <a:lnTo>
                  <a:pt x="94576" y="190703"/>
                </a:lnTo>
                <a:lnTo>
                  <a:pt x="70980" y="224408"/>
                </a:lnTo>
                <a:lnTo>
                  <a:pt x="219036" y="185089"/>
                </a:lnTo>
                <a:lnTo>
                  <a:pt x="208359" y="66217"/>
                </a:lnTo>
                <a:lnTo>
                  <a:pt x="181737" y="66217"/>
                </a:lnTo>
                <a:lnTo>
                  <a:pt x="87160" y="0"/>
                </a:lnTo>
                <a:close/>
              </a:path>
              <a:path w="219075" h="224789">
                <a:moveTo>
                  <a:pt x="205333" y="32524"/>
                </a:moveTo>
                <a:lnTo>
                  <a:pt x="181737" y="66217"/>
                </a:lnTo>
                <a:lnTo>
                  <a:pt x="208359" y="66217"/>
                </a:lnTo>
                <a:lnTo>
                  <a:pt x="205333" y="32524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5963081" y="1772920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30"/>
                </a:moveTo>
                <a:lnTo>
                  <a:pt x="457114" y="815976"/>
                </a:lnTo>
                <a:lnTo>
                  <a:pt x="503239" y="807919"/>
                </a:lnTo>
                <a:lnTo>
                  <a:pt x="547439" y="794865"/>
                </a:lnTo>
                <a:lnTo>
                  <a:pt x="589406" y="777123"/>
                </a:lnTo>
                <a:lnTo>
                  <a:pt x="628834" y="754998"/>
                </a:lnTo>
                <a:lnTo>
                  <a:pt x="665416" y="728799"/>
                </a:lnTo>
                <a:lnTo>
                  <a:pt x="698844" y="698831"/>
                </a:lnTo>
                <a:lnTo>
                  <a:pt x="728811" y="665403"/>
                </a:lnTo>
                <a:lnTo>
                  <a:pt x="755011" y="628822"/>
                </a:lnTo>
                <a:lnTo>
                  <a:pt x="777136" y="589394"/>
                </a:lnTo>
                <a:lnTo>
                  <a:pt x="794878" y="547426"/>
                </a:lnTo>
                <a:lnTo>
                  <a:pt x="807932" y="503226"/>
                </a:lnTo>
                <a:lnTo>
                  <a:pt x="815989" y="457102"/>
                </a:lnTo>
                <a:lnTo>
                  <a:pt x="818743" y="409359"/>
                </a:lnTo>
                <a:lnTo>
                  <a:pt x="815989" y="361618"/>
                </a:lnTo>
                <a:lnTo>
                  <a:pt x="807932" y="315495"/>
                </a:lnTo>
                <a:lnTo>
                  <a:pt x="794878" y="271298"/>
                </a:lnTo>
                <a:lnTo>
                  <a:pt x="777136" y="229332"/>
                </a:lnTo>
                <a:lnTo>
                  <a:pt x="755011" y="189905"/>
                </a:lnTo>
                <a:lnTo>
                  <a:pt x="728811" y="153324"/>
                </a:lnTo>
                <a:lnTo>
                  <a:pt x="698844" y="119897"/>
                </a:lnTo>
                <a:lnTo>
                  <a:pt x="665416" y="89930"/>
                </a:lnTo>
                <a:lnTo>
                  <a:pt x="628834" y="63731"/>
                </a:lnTo>
                <a:lnTo>
                  <a:pt x="589406" y="41607"/>
                </a:lnTo>
                <a:lnTo>
                  <a:pt x="547439" y="23864"/>
                </a:lnTo>
                <a:lnTo>
                  <a:pt x="503239" y="10811"/>
                </a:lnTo>
                <a:lnTo>
                  <a:pt x="457114" y="2754"/>
                </a:lnTo>
                <a:lnTo>
                  <a:pt x="409371" y="0"/>
                </a:lnTo>
                <a:lnTo>
                  <a:pt x="361631" y="2754"/>
                </a:lnTo>
                <a:lnTo>
                  <a:pt x="315507" y="10811"/>
                </a:lnTo>
                <a:lnTo>
                  <a:pt x="271309" y="23864"/>
                </a:lnTo>
                <a:lnTo>
                  <a:pt x="229342" y="41607"/>
                </a:lnTo>
                <a:lnTo>
                  <a:pt x="189914" y="63731"/>
                </a:lnTo>
                <a:lnTo>
                  <a:pt x="153332" y="89930"/>
                </a:lnTo>
                <a:lnTo>
                  <a:pt x="119903" y="119897"/>
                </a:lnTo>
                <a:lnTo>
                  <a:pt x="89935" y="153324"/>
                </a:lnTo>
                <a:lnTo>
                  <a:pt x="63735" y="189905"/>
                </a:lnTo>
                <a:lnTo>
                  <a:pt x="41609" y="229332"/>
                </a:lnTo>
                <a:lnTo>
                  <a:pt x="23866" y="271298"/>
                </a:lnTo>
                <a:lnTo>
                  <a:pt x="10812" y="315495"/>
                </a:lnTo>
                <a:lnTo>
                  <a:pt x="2754" y="361618"/>
                </a:lnTo>
                <a:lnTo>
                  <a:pt x="0" y="409359"/>
                </a:lnTo>
                <a:lnTo>
                  <a:pt x="2754" y="457102"/>
                </a:lnTo>
                <a:lnTo>
                  <a:pt x="10812" y="503226"/>
                </a:lnTo>
                <a:lnTo>
                  <a:pt x="23866" y="547426"/>
                </a:lnTo>
                <a:lnTo>
                  <a:pt x="41609" y="589394"/>
                </a:lnTo>
                <a:lnTo>
                  <a:pt x="63735" y="628822"/>
                </a:lnTo>
                <a:lnTo>
                  <a:pt x="89935" y="665403"/>
                </a:lnTo>
                <a:lnTo>
                  <a:pt x="119903" y="698831"/>
                </a:lnTo>
                <a:lnTo>
                  <a:pt x="153332" y="728799"/>
                </a:lnTo>
                <a:lnTo>
                  <a:pt x="189914" y="754998"/>
                </a:lnTo>
                <a:lnTo>
                  <a:pt x="229342" y="777123"/>
                </a:lnTo>
                <a:lnTo>
                  <a:pt x="271309" y="794865"/>
                </a:lnTo>
                <a:lnTo>
                  <a:pt x="315507" y="807919"/>
                </a:lnTo>
                <a:lnTo>
                  <a:pt x="361631" y="815976"/>
                </a:lnTo>
                <a:lnTo>
                  <a:pt x="409371" y="818730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5963081" y="3065335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4" y="815989"/>
                </a:lnTo>
                <a:lnTo>
                  <a:pt x="503239" y="807931"/>
                </a:lnTo>
                <a:lnTo>
                  <a:pt x="547439" y="794877"/>
                </a:lnTo>
                <a:lnTo>
                  <a:pt x="589406" y="777133"/>
                </a:lnTo>
                <a:lnTo>
                  <a:pt x="628834" y="755008"/>
                </a:lnTo>
                <a:lnTo>
                  <a:pt x="665416" y="728807"/>
                </a:lnTo>
                <a:lnTo>
                  <a:pt x="698844" y="698839"/>
                </a:lnTo>
                <a:lnTo>
                  <a:pt x="728811" y="665411"/>
                </a:lnTo>
                <a:lnTo>
                  <a:pt x="755011" y="628829"/>
                </a:lnTo>
                <a:lnTo>
                  <a:pt x="777136" y="589401"/>
                </a:lnTo>
                <a:lnTo>
                  <a:pt x="794878" y="547434"/>
                </a:lnTo>
                <a:lnTo>
                  <a:pt x="807932" y="503235"/>
                </a:lnTo>
                <a:lnTo>
                  <a:pt x="815989" y="457112"/>
                </a:lnTo>
                <a:lnTo>
                  <a:pt x="818743" y="409371"/>
                </a:lnTo>
                <a:lnTo>
                  <a:pt x="815989" y="361631"/>
                </a:lnTo>
                <a:lnTo>
                  <a:pt x="807932" y="315507"/>
                </a:lnTo>
                <a:lnTo>
                  <a:pt x="794878" y="271309"/>
                </a:lnTo>
                <a:lnTo>
                  <a:pt x="777136" y="229342"/>
                </a:lnTo>
                <a:lnTo>
                  <a:pt x="755011" y="189914"/>
                </a:lnTo>
                <a:lnTo>
                  <a:pt x="728811" y="153332"/>
                </a:lnTo>
                <a:lnTo>
                  <a:pt x="698844" y="119903"/>
                </a:lnTo>
                <a:lnTo>
                  <a:pt x="665416" y="89935"/>
                </a:lnTo>
                <a:lnTo>
                  <a:pt x="628834" y="63735"/>
                </a:lnTo>
                <a:lnTo>
                  <a:pt x="589406" y="41609"/>
                </a:lnTo>
                <a:lnTo>
                  <a:pt x="547439" y="23866"/>
                </a:lnTo>
                <a:lnTo>
                  <a:pt x="503239" y="10812"/>
                </a:lnTo>
                <a:lnTo>
                  <a:pt x="457114" y="2754"/>
                </a:lnTo>
                <a:lnTo>
                  <a:pt x="409371" y="0"/>
                </a:lnTo>
                <a:lnTo>
                  <a:pt x="361631" y="2754"/>
                </a:lnTo>
                <a:lnTo>
                  <a:pt x="315507" y="10812"/>
                </a:lnTo>
                <a:lnTo>
                  <a:pt x="271309" y="23866"/>
                </a:lnTo>
                <a:lnTo>
                  <a:pt x="229342" y="41609"/>
                </a:lnTo>
                <a:lnTo>
                  <a:pt x="189914" y="63735"/>
                </a:lnTo>
                <a:lnTo>
                  <a:pt x="153332" y="89935"/>
                </a:lnTo>
                <a:lnTo>
                  <a:pt x="119903" y="119903"/>
                </a:lnTo>
                <a:lnTo>
                  <a:pt x="89935" y="153332"/>
                </a:lnTo>
                <a:lnTo>
                  <a:pt x="63735" y="189914"/>
                </a:lnTo>
                <a:lnTo>
                  <a:pt x="41609" y="229342"/>
                </a:lnTo>
                <a:lnTo>
                  <a:pt x="23866" y="271309"/>
                </a:lnTo>
                <a:lnTo>
                  <a:pt x="10812" y="315507"/>
                </a:lnTo>
                <a:lnTo>
                  <a:pt x="2754" y="361631"/>
                </a:lnTo>
                <a:lnTo>
                  <a:pt x="0" y="409371"/>
                </a:lnTo>
                <a:lnTo>
                  <a:pt x="2754" y="457112"/>
                </a:lnTo>
                <a:lnTo>
                  <a:pt x="10812" y="503235"/>
                </a:lnTo>
                <a:lnTo>
                  <a:pt x="23866" y="547434"/>
                </a:lnTo>
                <a:lnTo>
                  <a:pt x="41609" y="589401"/>
                </a:lnTo>
                <a:lnTo>
                  <a:pt x="63735" y="628829"/>
                </a:lnTo>
                <a:lnTo>
                  <a:pt x="89935" y="665411"/>
                </a:lnTo>
                <a:lnTo>
                  <a:pt x="119903" y="698839"/>
                </a:lnTo>
                <a:lnTo>
                  <a:pt x="153332" y="728807"/>
                </a:lnTo>
                <a:lnTo>
                  <a:pt x="189914" y="755008"/>
                </a:lnTo>
                <a:lnTo>
                  <a:pt x="229342" y="777133"/>
                </a:lnTo>
                <a:lnTo>
                  <a:pt x="271309" y="794877"/>
                </a:lnTo>
                <a:lnTo>
                  <a:pt x="315507" y="807931"/>
                </a:lnTo>
                <a:lnTo>
                  <a:pt x="361631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5963081" y="5653036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4" y="815989"/>
                </a:lnTo>
                <a:lnTo>
                  <a:pt x="503239" y="807931"/>
                </a:lnTo>
                <a:lnTo>
                  <a:pt x="547439" y="794877"/>
                </a:lnTo>
                <a:lnTo>
                  <a:pt x="589406" y="777133"/>
                </a:lnTo>
                <a:lnTo>
                  <a:pt x="628834" y="755007"/>
                </a:lnTo>
                <a:lnTo>
                  <a:pt x="665416" y="728806"/>
                </a:lnTo>
                <a:lnTo>
                  <a:pt x="698844" y="698838"/>
                </a:lnTo>
                <a:lnTo>
                  <a:pt x="728811" y="665408"/>
                </a:lnTo>
                <a:lnTo>
                  <a:pt x="755011" y="628825"/>
                </a:lnTo>
                <a:lnTo>
                  <a:pt x="777136" y="589396"/>
                </a:lnTo>
                <a:lnTo>
                  <a:pt x="794878" y="547428"/>
                </a:lnTo>
                <a:lnTo>
                  <a:pt x="807932" y="503227"/>
                </a:lnTo>
                <a:lnTo>
                  <a:pt x="815989" y="457102"/>
                </a:lnTo>
                <a:lnTo>
                  <a:pt x="818743" y="409359"/>
                </a:lnTo>
                <a:lnTo>
                  <a:pt x="815989" y="361621"/>
                </a:lnTo>
                <a:lnTo>
                  <a:pt x="807932" y="315499"/>
                </a:lnTo>
                <a:lnTo>
                  <a:pt x="794878" y="271303"/>
                </a:lnTo>
                <a:lnTo>
                  <a:pt x="777136" y="229337"/>
                </a:lnTo>
                <a:lnTo>
                  <a:pt x="755011" y="189910"/>
                </a:lnTo>
                <a:lnTo>
                  <a:pt x="728811" y="153330"/>
                </a:lnTo>
                <a:lnTo>
                  <a:pt x="698844" y="119902"/>
                </a:lnTo>
                <a:lnTo>
                  <a:pt x="665416" y="89934"/>
                </a:lnTo>
                <a:lnTo>
                  <a:pt x="628834" y="63734"/>
                </a:lnTo>
                <a:lnTo>
                  <a:pt x="589406" y="41609"/>
                </a:lnTo>
                <a:lnTo>
                  <a:pt x="547439" y="23866"/>
                </a:lnTo>
                <a:lnTo>
                  <a:pt x="503239" y="10811"/>
                </a:lnTo>
                <a:lnTo>
                  <a:pt x="457114" y="2754"/>
                </a:lnTo>
                <a:lnTo>
                  <a:pt x="409371" y="0"/>
                </a:lnTo>
                <a:lnTo>
                  <a:pt x="361631" y="2754"/>
                </a:lnTo>
                <a:lnTo>
                  <a:pt x="315507" y="10811"/>
                </a:lnTo>
                <a:lnTo>
                  <a:pt x="271309" y="23866"/>
                </a:lnTo>
                <a:lnTo>
                  <a:pt x="229342" y="41609"/>
                </a:lnTo>
                <a:lnTo>
                  <a:pt x="189914" y="63734"/>
                </a:lnTo>
                <a:lnTo>
                  <a:pt x="153332" y="89934"/>
                </a:lnTo>
                <a:lnTo>
                  <a:pt x="119903" y="119902"/>
                </a:lnTo>
                <a:lnTo>
                  <a:pt x="89935" y="153330"/>
                </a:lnTo>
                <a:lnTo>
                  <a:pt x="63735" y="189910"/>
                </a:lnTo>
                <a:lnTo>
                  <a:pt x="41609" y="229337"/>
                </a:lnTo>
                <a:lnTo>
                  <a:pt x="23866" y="271303"/>
                </a:lnTo>
                <a:lnTo>
                  <a:pt x="10812" y="315499"/>
                </a:lnTo>
                <a:lnTo>
                  <a:pt x="2754" y="361621"/>
                </a:lnTo>
                <a:lnTo>
                  <a:pt x="0" y="409359"/>
                </a:lnTo>
                <a:lnTo>
                  <a:pt x="2754" y="457102"/>
                </a:lnTo>
                <a:lnTo>
                  <a:pt x="10812" y="503227"/>
                </a:lnTo>
                <a:lnTo>
                  <a:pt x="23866" y="547428"/>
                </a:lnTo>
                <a:lnTo>
                  <a:pt x="41609" y="589396"/>
                </a:lnTo>
                <a:lnTo>
                  <a:pt x="63735" y="628825"/>
                </a:lnTo>
                <a:lnTo>
                  <a:pt x="89935" y="665408"/>
                </a:lnTo>
                <a:lnTo>
                  <a:pt x="119903" y="698838"/>
                </a:lnTo>
                <a:lnTo>
                  <a:pt x="153332" y="728806"/>
                </a:lnTo>
                <a:lnTo>
                  <a:pt x="189914" y="755007"/>
                </a:lnTo>
                <a:lnTo>
                  <a:pt x="229342" y="777133"/>
                </a:lnTo>
                <a:lnTo>
                  <a:pt x="271309" y="794877"/>
                </a:lnTo>
                <a:lnTo>
                  <a:pt x="315507" y="807931"/>
                </a:lnTo>
                <a:lnTo>
                  <a:pt x="361631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5963081" y="4357763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4" y="815989"/>
                </a:lnTo>
                <a:lnTo>
                  <a:pt x="503239" y="807931"/>
                </a:lnTo>
                <a:lnTo>
                  <a:pt x="547439" y="794877"/>
                </a:lnTo>
                <a:lnTo>
                  <a:pt x="589406" y="777133"/>
                </a:lnTo>
                <a:lnTo>
                  <a:pt x="628834" y="755007"/>
                </a:lnTo>
                <a:lnTo>
                  <a:pt x="665416" y="728806"/>
                </a:lnTo>
                <a:lnTo>
                  <a:pt x="698844" y="698838"/>
                </a:lnTo>
                <a:lnTo>
                  <a:pt x="728811" y="665408"/>
                </a:lnTo>
                <a:lnTo>
                  <a:pt x="755011" y="628825"/>
                </a:lnTo>
                <a:lnTo>
                  <a:pt x="777136" y="589396"/>
                </a:lnTo>
                <a:lnTo>
                  <a:pt x="794878" y="547428"/>
                </a:lnTo>
                <a:lnTo>
                  <a:pt x="807932" y="503227"/>
                </a:lnTo>
                <a:lnTo>
                  <a:pt x="815989" y="457102"/>
                </a:lnTo>
                <a:lnTo>
                  <a:pt x="818743" y="409359"/>
                </a:lnTo>
                <a:lnTo>
                  <a:pt x="815989" y="361621"/>
                </a:lnTo>
                <a:lnTo>
                  <a:pt x="807932" y="315499"/>
                </a:lnTo>
                <a:lnTo>
                  <a:pt x="794878" y="271303"/>
                </a:lnTo>
                <a:lnTo>
                  <a:pt x="777136" y="229337"/>
                </a:lnTo>
                <a:lnTo>
                  <a:pt x="755011" y="189910"/>
                </a:lnTo>
                <a:lnTo>
                  <a:pt x="728811" y="153330"/>
                </a:lnTo>
                <a:lnTo>
                  <a:pt x="698844" y="119902"/>
                </a:lnTo>
                <a:lnTo>
                  <a:pt x="665416" y="89934"/>
                </a:lnTo>
                <a:lnTo>
                  <a:pt x="628834" y="63734"/>
                </a:lnTo>
                <a:lnTo>
                  <a:pt x="589406" y="41609"/>
                </a:lnTo>
                <a:lnTo>
                  <a:pt x="547439" y="23866"/>
                </a:lnTo>
                <a:lnTo>
                  <a:pt x="503239" y="10811"/>
                </a:lnTo>
                <a:lnTo>
                  <a:pt x="457114" y="2754"/>
                </a:lnTo>
                <a:lnTo>
                  <a:pt x="409371" y="0"/>
                </a:lnTo>
                <a:lnTo>
                  <a:pt x="361631" y="2754"/>
                </a:lnTo>
                <a:lnTo>
                  <a:pt x="315507" y="10811"/>
                </a:lnTo>
                <a:lnTo>
                  <a:pt x="271309" y="23866"/>
                </a:lnTo>
                <a:lnTo>
                  <a:pt x="229342" y="41609"/>
                </a:lnTo>
                <a:lnTo>
                  <a:pt x="189914" y="63734"/>
                </a:lnTo>
                <a:lnTo>
                  <a:pt x="153332" y="89934"/>
                </a:lnTo>
                <a:lnTo>
                  <a:pt x="119903" y="119902"/>
                </a:lnTo>
                <a:lnTo>
                  <a:pt x="89935" y="153330"/>
                </a:lnTo>
                <a:lnTo>
                  <a:pt x="63735" y="189910"/>
                </a:lnTo>
                <a:lnTo>
                  <a:pt x="41609" y="229337"/>
                </a:lnTo>
                <a:lnTo>
                  <a:pt x="23866" y="271303"/>
                </a:lnTo>
                <a:lnTo>
                  <a:pt x="10812" y="315499"/>
                </a:lnTo>
                <a:lnTo>
                  <a:pt x="2754" y="361621"/>
                </a:lnTo>
                <a:lnTo>
                  <a:pt x="0" y="409359"/>
                </a:lnTo>
                <a:lnTo>
                  <a:pt x="2754" y="457102"/>
                </a:lnTo>
                <a:lnTo>
                  <a:pt x="10812" y="503227"/>
                </a:lnTo>
                <a:lnTo>
                  <a:pt x="23866" y="547428"/>
                </a:lnTo>
                <a:lnTo>
                  <a:pt x="41609" y="589396"/>
                </a:lnTo>
                <a:lnTo>
                  <a:pt x="63735" y="628825"/>
                </a:lnTo>
                <a:lnTo>
                  <a:pt x="89935" y="665408"/>
                </a:lnTo>
                <a:lnTo>
                  <a:pt x="119903" y="698838"/>
                </a:lnTo>
                <a:lnTo>
                  <a:pt x="153332" y="728806"/>
                </a:lnTo>
                <a:lnTo>
                  <a:pt x="189914" y="755007"/>
                </a:lnTo>
                <a:lnTo>
                  <a:pt x="229342" y="777133"/>
                </a:lnTo>
                <a:lnTo>
                  <a:pt x="271309" y="794877"/>
                </a:lnTo>
                <a:lnTo>
                  <a:pt x="315507" y="807931"/>
                </a:lnTo>
                <a:lnTo>
                  <a:pt x="361631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5963081" y="6948322"/>
            <a:ext cx="819150" cy="819150"/>
          </a:xfrm>
          <a:custGeom>
            <a:avLst/>
            <a:gdLst/>
            <a:ahLst/>
            <a:cxnLst/>
            <a:rect l="l" t="t" r="r" b="b"/>
            <a:pathLst>
              <a:path w="819150" h="819150">
                <a:moveTo>
                  <a:pt x="409371" y="818743"/>
                </a:moveTo>
                <a:lnTo>
                  <a:pt x="457114" y="815989"/>
                </a:lnTo>
                <a:lnTo>
                  <a:pt x="503239" y="807931"/>
                </a:lnTo>
                <a:lnTo>
                  <a:pt x="547439" y="794877"/>
                </a:lnTo>
                <a:lnTo>
                  <a:pt x="589406" y="777133"/>
                </a:lnTo>
                <a:lnTo>
                  <a:pt x="628834" y="755008"/>
                </a:lnTo>
                <a:lnTo>
                  <a:pt x="665416" y="728807"/>
                </a:lnTo>
                <a:lnTo>
                  <a:pt x="698844" y="698839"/>
                </a:lnTo>
                <a:lnTo>
                  <a:pt x="728811" y="665411"/>
                </a:lnTo>
                <a:lnTo>
                  <a:pt x="755011" y="628829"/>
                </a:lnTo>
                <a:lnTo>
                  <a:pt x="777136" y="589401"/>
                </a:lnTo>
                <a:lnTo>
                  <a:pt x="794878" y="547434"/>
                </a:lnTo>
                <a:lnTo>
                  <a:pt x="807932" y="503235"/>
                </a:lnTo>
                <a:lnTo>
                  <a:pt x="815989" y="457112"/>
                </a:lnTo>
                <a:lnTo>
                  <a:pt x="818743" y="409371"/>
                </a:lnTo>
                <a:lnTo>
                  <a:pt x="815989" y="361631"/>
                </a:lnTo>
                <a:lnTo>
                  <a:pt x="807932" y="315507"/>
                </a:lnTo>
                <a:lnTo>
                  <a:pt x="794878" y="271309"/>
                </a:lnTo>
                <a:lnTo>
                  <a:pt x="777136" y="229342"/>
                </a:lnTo>
                <a:lnTo>
                  <a:pt x="755011" y="189914"/>
                </a:lnTo>
                <a:lnTo>
                  <a:pt x="728811" y="153332"/>
                </a:lnTo>
                <a:lnTo>
                  <a:pt x="698844" y="119903"/>
                </a:lnTo>
                <a:lnTo>
                  <a:pt x="665416" y="89935"/>
                </a:lnTo>
                <a:lnTo>
                  <a:pt x="628834" y="63735"/>
                </a:lnTo>
                <a:lnTo>
                  <a:pt x="589406" y="41609"/>
                </a:lnTo>
                <a:lnTo>
                  <a:pt x="547439" y="23866"/>
                </a:lnTo>
                <a:lnTo>
                  <a:pt x="503239" y="10812"/>
                </a:lnTo>
                <a:lnTo>
                  <a:pt x="457114" y="2754"/>
                </a:lnTo>
                <a:lnTo>
                  <a:pt x="409371" y="0"/>
                </a:lnTo>
                <a:lnTo>
                  <a:pt x="361631" y="2754"/>
                </a:lnTo>
                <a:lnTo>
                  <a:pt x="315507" y="10812"/>
                </a:lnTo>
                <a:lnTo>
                  <a:pt x="271309" y="23866"/>
                </a:lnTo>
                <a:lnTo>
                  <a:pt x="229342" y="41609"/>
                </a:lnTo>
                <a:lnTo>
                  <a:pt x="189914" y="63735"/>
                </a:lnTo>
                <a:lnTo>
                  <a:pt x="153332" y="89935"/>
                </a:lnTo>
                <a:lnTo>
                  <a:pt x="119903" y="119903"/>
                </a:lnTo>
                <a:lnTo>
                  <a:pt x="89935" y="153332"/>
                </a:lnTo>
                <a:lnTo>
                  <a:pt x="63735" y="189914"/>
                </a:lnTo>
                <a:lnTo>
                  <a:pt x="41609" y="229342"/>
                </a:lnTo>
                <a:lnTo>
                  <a:pt x="23866" y="271309"/>
                </a:lnTo>
                <a:lnTo>
                  <a:pt x="10812" y="315507"/>
                </a:lnTo>
                <a:lnTo>
                  <a:pt x="2754" y="361631"/>
                </a:lnTo>
                <a:lnTo>
                  <a:pt x="0" y="409371"/>
                </a:lnTo>
                <a:lnTo>
                  <a:pt x="2754" y="457112"/>
                </a:lnTo>
                <a:lnTo>
                  <a:pt x="10812" y="503235"/>
                </a:lnTo>
                <a:lnTo>
                  <a:pt x="23866" y="547434"/>
                </a:lnTo>
                <a:lnTo>
                  <a:pt x="41609" y="589401"/>
                </a:lnTo>
                <a:lnTo>
                  <a:pt x="63735" y="628829"/>
                </a:lnTo>
                <a:lnTo>
                  <a:pt x="89935" y="665411"/>
                </a:lnTo>
                <a:lnTo>
                  <a:pt x="119903" y="698839"/>
                </a:lnTo>
                <a:lnTo>
                  <a:pt x="153332" y="728807"/>
                </a:lnTo>
                <a:lnTo>
                  <a:pt x="189914" y="755008"/>
                </a:lnTo>
                <a:lnTo>
                  <a:pt x="229342" y="777133"/>
                </a:lnTo>
                <a:lnTo>
                  <a:pt x="271309" y="794877"/>
                </a:lnTo>
                <a:lnTo>
                  <a:pt x="315507" y="807931"/>
                </a:lnTo>
                <a:lnTo>
                  <a:pt x="361631" y="815989"/>
                </a:lnTo>
                <a:lnTo>
                  <a:pt x="409371" y="818743"/>
                </a:lnTo>
                <a:close/>
              </a:path>
            </a:pathLst>
          </a:custGeom>
          <a:ln w="8572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 txBox="1"/>
          <p:nvPr/>
        </p:nvSpPr>
        <p:spPr>
          <a:xfrm>
            <a:off x="6077902" y="1997977"/>
            <a:ext cx="59817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PULMONARY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200" spc="-275" dirty="0">
                <a:solidFill>
                  <a:srgbClr val="FFFFFF"/>
                </a:solidFill>
                <a:latin typeface="Arial"/>
                <a:cs typeface="Arial"/>
              </a:rPr>
              <a:t>VEIN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8" name="object 188"/>
          <p:cNvSpPr txBox="1"/>
          <p:nvPr/>
        </p:nvSpPr>
        <p:spPr>
          <a:xfrm>
            <a:off x="6188377" y="3290405"/>
            <a:ext cx="37719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200" spc="-320" dirty="0">
                <a:solidFill>
                  <a:srgbClr val="FFFFFF"/>
                </a:solidFill>
                <a:latin typeface="Arial"/>
                <a:cs typeface="Arial"/>
              </a:rPr>
              <a:t>LEFT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200" spc="-37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200" spc="-37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200" spc="-7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200" spc="-33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9" name="object 189"/>
          <p:cNvSpPr txBox="1"/>
          <p:nvPr/>
        </p:nvSpPr>
        <p:spPr>
          <a:xfrm>
            <a:off x="6113716" y="5878111"/>
            <a:ext cx="52705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1200" spc="-320" dirty="0">
                <a:solidFill>
                  <a:srgbClr val="FFFFFF"/>
                </a:solidFill>
                <a:latin typeface="Arial"/>
                <a:cs typeface="Arial"/>
              </a:rPr>
              <a:t>LEFT</a:t>
            </a:r>
            <a:endParaRPr sz="1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200" spc="-315" dirty="0">
                <a:solidFill>
                  <a:srgbClr val="FFFFFF"/>
                </a:solidFill>
                <a:latin typeface="Arial"/>
                <a:cs typeface="Arial"/>
              </a:rPr>
              <a:t>VENTRICLE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0" name="object 190"/>
          <p:cNvSpPr txBox="1"/>
          <p:nvPr/>
        </p:nvSpPr>
        <p:spPr>
          <a:xfrm>
            <a:off x="6193421" y="4582833"/>
            <a:ext cx="3683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33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1200" spc="-7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200" spc="-37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200" spc="-34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200" spc="-26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endParaRPr sz="1200">
              <a:latin typeface="Arial"/>
              <a:cs typeface="Arial"/>
            </a:endParaRPr>
          </a:p>
          <a:p>
            <a:pPr marL="45720">
              <a:lnSpc>
                <a:spcPct val="100000"/>
              </a:lnSpc>
            </a:pPr>
            <a:r>
              <a:rPr sz="1200" spc="-355" dirty="0">
                <a:solidFill>
                  <a:srgbClr val="FFFFFF"/>
                </a:solidFill>
                <a:latin typeface="Arial"/>
                <a:cs typeface="Arial"/>
              </a:rPr>
              <a:t>VALVE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1" name="object 191"/>
          <p:cNvSpPr txBox="1"/>
          <p:nvPr/>
        </p:nvSpPr>
        <p:spPr>
          <a:xfrm>
            <a:off x="6219314" y="7264829"/>
            <a:ext cx="314960" cy="1981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34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200" spc="-43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200" spc="-37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200" spc="-38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2" name="object 192"/>
          <p:cNvSpPr txBox="1"/>
          <p:nvPr/>
        </p:nvSpPr>
        <p:spPr>
          <a:xfrm>
            <a:off x="4352002" y="7597488"/>
            <a:ext cx="723900" cy="1981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370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r>
              <a:rPr sz="1200" spc="-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SYSTEMS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3" name="object 193"/>
          <p:cNvSpPr txBox="1"/>
          <p:nvPr/>
        </p:nvSpPr>
        <p:spPr>
          <a:xfrm>
            <a:off x="4546770" y="1763311"/>
            <a:ext cx="334645" cy="1981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26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200" spc="-35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200" spc="-32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200" spc="-440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1200" spc="-345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4" name="object 194"/>
          <p:cNvSpPr/>
          <p:nvPr/>
        </p:nvSpPr>
        <p:spPr>
          <a:xfrm>
            <a:off x="13859763" y="4903203"/>
            <a:ext cx="614553" cy="69126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13195935" y="3381895"/>
            <a:ext cx="1451736" cy="1521307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13360654" y="3154261"/>
            <a:ext cx="1296542" cy="227634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13363575" y="3263392"/>
            <a:ext cx="1093469" cy="93459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13347827" y="3401568"/>
            <a:ext cx="216915" cy="93459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 txBox="1"/>
          <p:nvPr/>
        </p:nvSpPr>
        <p:spPr>
          <a:xfrm>
            <a:off x="13253338" y="2080730"/>
            <a:ext cx="1337310" cy="1426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39"/>
              </a:lnSpc>
            </a:pPr>
            <a:r>
              <a:rPr sz="1400" spc="-409" dirty="0">
                <a:solidFill>
                  <a:srgbClr val="FFFFFF"/>
                </a:solidFill>
                <a:latin typeface="Arial"/>
                <a:cs typeface="Arial"/>
              </a:rPr>
              <a:t>SKELETAL</a:t>
            </a:r>
            <a:r>
              <a:rPr sz="14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409" dirty="0">
                <a:solidFill>
                  <a:srgbClr val="FFFFFF"/>
                </a:solidFill>
                <a:latin typeface="Arial"/>
                <a:cs typeface="Arial"/>
              </a:rPr>
              <a:t>MUSCLE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639"/>
              </a:lnSpc>
            </a:pPr>
            <a:r>
              <a:rPr sz="1400" spc="-415" dirty="0">
                <a:solidFill>
                  <a:srgbClr val="FFFFFF"/>
                </a:solidFill>
                <a:latin typeface="Arial"/>
                <a:cs typeface="Arial"/>
              </a:rPr>
              <a:t>CONTRACTION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Veins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also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assisted by the  squeezing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action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nearby 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skeletal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which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helps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force the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blood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upwards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(much like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effect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when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squeezing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toothpaste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from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10" dirty="0">
                <a:solidFill>
                  <a:srgbClr val="FFFFFF"/>
                </a:solidFill>
                <a:latin typeface="Arial"/>
                <a:cs typeface="Arial"/>
              </a:rPr>
              <a:t>ttuube)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F598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895" y="10381170"/>
            <a:ext cx="105917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6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61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851" y="10385247"/>
            <a:ext cx="122298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6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80770" y="438380"/>
            <a:ext cx="11322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Circulatory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70100" y="67900"/>
            <a:ext cx="18859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670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8267306" y="1155103"/>
            <a:ext cx="4255135" cy="932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1080" dirty="0">
                <a:solidFill>
                  <a:srgbClr val="F598A3"/>
                </a:solidFill>
                <a:latin typeface="Arial"/>
                <a:cs typeface="Arial"/>
              </a:rPr>
              <a:t>CIRCULATORY</a:t>
            </a:r>
            <a:r>
              <a:rPr sz="3500" spc="-40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F598A3"/>
                </a:solidFill>
                <a:latin typeface="Arial"/>
                <a:cs typeface="Arial"/>
              </a:rPr>
              <a:t>SYSTEM</a:t>
            </a:r>
            <a:r>
              <a:rPr sz="3500" spc="-55" dirty="0">
                <a:solidFill>
                  <a:srgbClr val="F598A3"/>
                </a:solidFill>
                <a:latin typeface="Arial"/>
                <a:cs typeface="Arial"/>
              </a:rPr>
              <a:t> </a:t>
            </a:r>
            <a:r>
              <a:rPr sz="3500" spc="-1115" dirty="0">
                <a:solidFill>
                  <a:srgbClr val="F598A3"/>
                </a:solidFill>
                <a:latin typeface="Arial"/>
                <a:cs typeface="Arial"/>
              </a:rPr>
              <a:t>SUMMARY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1180" dirty="0">
                <a:solidFill>
                  <a:srgbClr val="F598A3"/>
                </a:solidFill>
                <a:latin typeface="Arial"/>
                <a:cs typeface="Arial"/>
              </a:rPr>
              <a:t>OUTCOMES</a:t>
            </a:r>
            <a:endParaRPr sz="35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280006" y="2177707"/>
            <a:ext cx="4248150" cy="254000"/>
          </a:xfrm>
          <a:prstGeom prst="rect">
            <a:avLst/>
          </a:prstGeom>
          <a:solidFill>
            <a:srgbClr val="F598A3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5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50" dirty="0">
                <a:solidFill>
                  <a:srgbClr val="FFFFFF"/>
                </a:solidFill>
                <a:latin typeface="Arial"/>
                <a:cs typeface="Arial"/>
              </a:rPr>
              <a:t>NOW...</a:t>
            </a:r>
            <a:endParaRPr sz="15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267306" y="2541702"/>
            <a:ext cx="286258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location 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 and</a:t>
            </a:r>
            <a:r>
              <a:rPr sz="900" spc="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267306" y="2943500"/>
            <a:ext cx="318897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Outline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flow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cardiac</a:t>
            </a:r>
            <a:r>
              <a:rPr sz="900" spc="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cycle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267306" y="3886784"/>
            <a:ext cx="281876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Define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</a:t>
            </a:r>
            <a:r>
              <a:rPr sz="9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classifications</a:t>
            </a:r>
            <a:endParaRPr sz="9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579292" y="5035499"/>
            <a:ext cx="4272915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expression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arterial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flow 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resistance,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calculated  using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following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formula:</a:t>
            </a:r>
            <a:endParaRPr sz="9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400281" y="5530376"/>
            <a:ext cx="1172845" cy="778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69400"/>
              </a:lnSpc>
            </a:pPr>
            <a:r>
              <a:rPr sz="2400" spc="-710" dirty="0">
                <a:solidFill>
                  <a:srgbClr val="404041"/>
                </a:solidFill>
                <a:latin typeface="Arial"/>
                <a:cs typeface="Arial"/>
              </a:rPr>
              <a:t>TOTAL </a:t>
            </a:r>
            <a:r>
              <a:rPr sz="2400" spc="-6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2400" spc="-63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2400" spc="-7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2400" spc="-74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2400" spc="-14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2400" spc="-63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2400" spc="-690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2400" spc="-7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2400" spc="-74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2400" spc="-68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2400" spc="-350" dirty="0">
                <a:solidFill>
                  <a:srgbClr val="404041"/>
                </a:solidFill>
                <a:latin typeface="Arial"/>
                <a:cs typeface="Arial"/>
              </a:rPr>
              <a:t>L  </a:t>
            </a:r>
            <a:r>
              <a:rPr sz="2400" spc="-645" dirty="0">
                <a:solidFill>
                  <a:srgbClr val="404041"/>
                </a:solidFill>
                <a:latin typeface="Arial"/>
                <a:cs typeface="Arial"/>
              </a:rPr>
              <a:t>RESISTANCE</a:t>
            </a:r>
            <a:endParaRPr sz="24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106575" y="5650223"/>
            <a:ext cx="116205" cy="382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490" dirty="0">
                <a:solidFill>
                  <a:srgbClr val="404041"/>
                </a:solidFill>
                <a:latin typeface="Arial"/>
                <a:cs typeface="Arial"/>
              </a:rPr>
              <a:t>x</a:t>
            </a:r>
            <a:endParaRPr sz="2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579265" y="5656746"/>
            <a:ext cx="2359025" cy="524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69400"/>
              </a:lnSpc>
              <a:tabLst>
                <a:tab pos="1267460" algn="l"/>
                <a:tab pos="1534795" algn="l"/>
              </a:tabLst>
            </a:pPr>
            <a:r>
              <a:rPr sz="2400" spc="-590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2400" spc="-525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2400" spc="-860" dirty="0">
                <a:solidFill>
                  <a:srgbClr val="404041"/>
                </a:solidFill>
                <a:latin typeface="Arial"/>
                <a:cs typeface="Arial"/>
              </a:rPr>
              <a:t>OO</a:t>
            </a:r>
            <a:r>
              <a:rPr sz="2400" spc="-715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2400" dirty="0">
                <a:solidFill>
                  <a:srgbClr val="404041"/>
                </a:solidFill>
                <a:latin typeface="Arial"/>
                <a:cs typeface="Arial"/>
              </a:rPr>
              <a:t>	</a:t>
            </a:r>
            <a:r>
              <a:rPr sz="3600" spc="-270" baseline="-19675" dirty="0">
                <a:solidFill>
                  <a:srgbClr val="404041"/>
                </a:solidFill>
                <a:latin typeface="Arial"/>
                <a:cs typeface="Arial"/>
              </a:rPr>
              <a:t>=</a:t>
            </a:r>
            <a:r>
              <a:rPr sz="3600" spc="315" baseline="-196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2400" spc="-74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2400" spc="-68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2400" spc="-74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2400" spc="-710" dirty="0">
                <a:solidFill>
                  <a:srgbClr val="404041"/>
                </a:solidFill>
                <a:latin typeface="Arial"/>
                <a:cs typeface="Arial"/>
              </a:rPr>
              <a:t>D</a:t>
            </a:r>
            <a:r>
              <a:rPr sz="2400" spc="-14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2400" spc="-68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2400" spc="-450" dirty="0">
                <a:solidFill>
                  <a:srgbClr val="404041"/>
                </a:solidFill>
                <a:latin typeface="Arial"/>
                <a:cs typeface="Arial"/>
              </a:rPr>
              <a:t>C  </a:t>
            </a:r>
            <a:r>
              <a:rPr sz="2400" spc="-63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2400" spc="-74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2400" spc="-7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2400" spc="-665" dirty="0">
                <a:solidFill>
                  <a:srgbClr val="404041"/>
                </a:solidFill>
                <a:latin typeface="Arial"/>
                <a:cs typeface="Arial"/>
              </a:rPr>
              <a:t>SS</a:t>
            </a:r>
            <a:r>
              <a:rPr sz="2400" spc="-70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2400" spc="-74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2400" spc="-72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2400" dirty="0">
                <a:solidFill>
                  <a:srgbClr val="404041"/>
                </a:solidFill>
                <a:latin typeface="Arial"/>
                <a:cs typeface="Arial"/>
              </a:rPr>
              <a:t>		</a:t>
            </a:r>
            <a:r>
              <a:rPr sz="2400" spc="-86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2400" spc="-70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2400" spc="-69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2400" spc="-635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2400" spc="-70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2400" spc="-70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endParaRPr sz="24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579293" y="6914178"/>
            <a:ext cx="4112895" cy="1311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b="1" spc="-10" dirty="0">
                <a:solidFill>
                  <a:srgbClr val="F598A3"/>
                </a:solidFill>
                <a:latin typeface="Arial"/>
                <a:cs typeface="Arial"/>
              </a:rPr>
              <a:t>Total </a:t>
            </a: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Peripheral Resistance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resistance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create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passes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</a:t>
            </a:r>
            <a:r>
              <a:rPr sz="900" spc="-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them.</a:t>
            </a:r>
            <a:endParaRPr sz="900">
              <a:latin typeface="Arial"/>
              <a:cs typeface="Arial"/>
            </a:endParaRPr>
          </a:p>
          <a:p>
            <a:pPr marL="12700" marR="412750">
              <a:lnSpc>
                <a:spcPct val="101899"/>
              </a:lnSpc>
              <a:spcBef>
                <a:spcPts val="480"/>
              </a:spcBef>
            </a:pPr>
            <a:r>
              <a:rPr sz="900" b="1" spc="20" dirty="0">
                <a:solidFill>
                  <a:srgbClr val="F598A3"/>
                </a:solidFill>
                <a:latin typeface="Arial"/>
                <a:cs typeface="Arial"/>
              </a:rPr>
              <a:t>Heart </a:t>
            </a:r>
            <a:r>
              <a:rPr sz="900" b="1" spc="15" dirty="0">
                <a:solidFill>
                  <a:srgbClr val="F598A3"/>
                </a:solidFill>
                <a:latin typeface="Arial"/>
                <a:cs typeface="Arial"/>
              </a:rPr>
              <a:t>Rate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times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contracts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(Beats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BPM)</a:t>
            </a:r>
            <a:endParaRPr sz="900">
              <a:latin typeface="Arial"/>
              <a:cs typeface="Arial"/>
            </a:endParaRPr>
          </a:p>
          <a:p>
            <a:pPr marL="12700" marR="246379">
              <a:lnSpc>
                <a:spcPct val="101899"/>
              </a:lnSpc>
              <a:spcBef>
                <a:spcPts val="480"/>
              </a:spcBef>
            </a:pPr>
            <a:r>
              <a:rPr sz="900" b="1" spc="10" dirty="0">
                <a:solidFill>
                  <a:srgbClr val="F598A3"/>
                </a:solidFill>
                <a:latin typeface="Arial"/>
                <a:cs typeface="Arial"/>
              </a:rPr>
              <a:t>Stroke </a:t>
            </a:r>
            <a:r>
              <a:rPr sz="900" b="1" spc="-10" dirty="0">
                <a:solidFill>
                  <a:srgbClr val="F598A3"/>
                </a:solidFill>
                <a:latin typeface="Arial"/>
                <a:cs typeface="Arial"/>
              </a:rPr>
              <a:t>Volume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(in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litres)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expelled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each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contraction.</a:t>
            </a:r>
            <a:endParaRPr sz="900">
              <a:latin typeface="Arial"/>
              <a:cs typeface="Arial"/>
            </a:endParaRPr>
          </a:p>
          <a:p>
            <a:pPr marL="12700" marR="219075">
              <a:lnSpc>
                <a:spcPct val="101899"/>
              </a:lnSpc>
              <a:spcBef>
                <a:spcPts val="480"/>
              </a:spcBef>
            </a:pPr>
            <a:r>
              <a:rPr sz="900" b="1" spc="10" dirty="0">
                <a:solidFill>
                  <a:srgbClr val="F598A3"/>
                </a:solidFill>
                <a:latin typeface="Arial"/>
                <a:cs typeface="Arial"/>
              </a:rPr>
              <a:t>Cardiac </a:t>
            </a:r>
            <a:r>
              <a:rPr sz="900" b="1" spc="5" dirty="0">
                <a:solidFill>
                  <a:srgbClr val="F598A3"/>
                </a:solidFill>
                <a:latin typeface="Arial"/>
                <a:cs typeface="Arial"/>
              </a:rPr>
              <a:t>Output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amount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ejected from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ventricles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each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minute. Cardiac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output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=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Stroke volume x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</a:t>
            </a:r>
            <a:r>
              <a:rPr sz="900" spc="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</a:t>
            </a:r>
            <a:endParaRPr sz="9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2681477" y="6616763"/>
            <a:ext cx="4107815" cy="0"/>
          </a:xfrm>
          <a:custGeom>
            <a:avLst/>
            <a:gdLst/>
            <a:ahLst/>
            <a:cxnLst/>
            <a:rect l="l" t="t" r="r" b="b"/>
            <a:pathLst>
              <a:path w="4107815">
                <a:moveTo>
                  <a:pt x="0" y="0"/>
                </a:moveTo>
                <a:lnTo>
                  <a:pt x="4107433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604693" y="661676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827304" y="661676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2579293" y="1995244"/>
            <a:ext cx="1898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8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579293" y="2286105"/>
            <a:ext cx="1905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6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8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579293" y="2576945"/>
            <a:ext cx="18732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4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8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579293" y="2867796"/>
            <a:ext cx="1892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30</a:t>
            </a:r>
            <a:endParaRPr sz="8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579293" y="3158635"/>
            <a:ext cx="8579485" cy="474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120</a:t>
            </a:r>
            <a:endParaRPr sz="800">
              <a:latin typeface="Arial"/>
              <a:cs typeface="Arial"/>
            </a:endParaRPr>
          </a:p>
          <a:p>
            <a:pPr marL="5700395" marR="5080">
              <a:lnSpc>
                <a:spcPct val="101899"/>
              </a:lnSpc>
              <a:spcBef>
                <a:spcPts val="489"/>
              </a:spcBef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Describe the different circulations 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which it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flows</a:t>
            </a:r>
            <a:endParaRPr sz="9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579288" y="1238263"/>
            <a:ext cx="14179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Systolic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pressure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(mmHg)</a:t>
            </a:r>
            <a:endParaRPr sz="8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013917" y="3858496"/>
            <a:ext cx="77851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Diastolic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blood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pressure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(mmHg)</a:t>
            </a:r>
            <a:endParaRPr sz="8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579288" y="4018953"/>
            <a:ext cx="2926080" cy="3676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07820">
              <a:lnSpc>
                <a:spcPct val="100000"/>
              </a:lnSpc>
              <a:tabLst>
                <a:tab pos="1896110" algn="l"/>
                <a:tab pos="2183765" algn="l"/>
                <a:tab pos="2472055" algn="l"/>
              </a:tabLst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80	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85	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90	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100   </a:t>
            </a:r>
            <a:r>
              <a:rPr sz="8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110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6"/>
              </a:spcBef>
            </a:pPr>
            <a:endParaRPr sz="7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According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classification by the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WHO/ISH</a:t>
            </a:r>
            <a:endParaRPr sz="800">
              <a:latin typeface="Arial"/>
              <a:cs typeface="Arial"/>
            </a:endParaRPr>
          </a:p>
        </p:txBody>
      </p:sp>
      <p:graphicFrame>
        <p:nvGraphicFramePr>
          <p:cNvPr id="39" name="object 39"/>
          <p:cNvGraphicFramePr>
            <a:graphicFrameLocks noGrp="1"/>
          </p:cNvGraphicFramePr>
          <p:nvPr/>
        </p:nvGraphicFramePr>
        <p:xfrm>
          <a:off x="2834995" y="1525587"/>
          <a:ext cx="3069590" cy="24669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798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19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4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24167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37160">
                        <a:lnSpc>
                          <a:spcPct val="100000"/>
                        </a:lnSpc>
                        <a:spcBef>
                          <a:spcPts val="700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Severe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hypertension/high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blood</a:t>
                      </a:r>
                      <a:r>
                        <a:rPr sz="800" b="1" spc="-9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pressure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231F20"/>
                      </a:solidFill>
                      <a:prstDash val="solid"/>
                    </a:lnL>
                    <a:solidFill>
                      <a:srgbClr val="F9BFC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6350">
                      <a:solidFill>
                        <a:srgbClr val="231F2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35860">
                <a:tc>
                  <a:txBody>
                    <a:bodyPr/>
                    <a:lstStyle/>
                    <a:p>
                      <a:pPr marL="137160" marR="1282700">
                        <a:lnSpc>
                          <a:spcPct val="154400"/>
                        </a:lnSpc>
                        <a:spcBef>
                          <a:spcPts val="254"/>
                        </a:spcBef>
                      </a:pPr>
                      <a:r>
                        <a:rPr sz="8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Moderate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hypertension  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Mild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hypertension 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Normal </a:t>
                      </a: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systolic</a:t>
                      </a:r>
                      <a:r>
                        <a:rPr sz="800" b="1" spc="-1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value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7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37160">
                        <a:lnSpc>
                          <a:spcPct val="100000"/>
                        </a:lnSpc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Normal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blood</a:t>
                      </a:r>
                      <a:r>
                        <a:rPr sz="800" b="1" spc="-6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pressure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37160" marR="127444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Optimal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blood</a:t>
                      </a:r>
                      <a:r>
                        <a:rPr sz="800" b="1" spc="-9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pressure  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(target</a:t>
                      </a:r>
                      <a:r>
                        <a:rPr sz="800" b="1" spc="-1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value)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231F20"/>
                      </a:solidFill>
                      <a:prstDash val="solid"/>
                    </a:lnL>
                    <a:lnB w="6350">
                      <a:solidFill>
                        <a:srgbClr val="231F20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6350">
                      <a:solidFill>
                        <a:srgbClr val="231F20"/>
                      </a:solidFill>
                      <a:prstDash val="solid"/>
                    </a:lnB>
                    <a:solidFill>
                      <a:srgbClr val="F9BFC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6350">
                      <a:solidFill>
                        <a:srgbClr val="231F2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0" name="object 40"/>
          <p:cNvSpPr/>
          <p:nvPr/>
        </p:nvSpPr>
        <p:spPr>
          <a:xfrm>
            <a:off x="2791764" y="1410297"/>
            <a:ext cx="93345" cy="50165"/>
          </a:xfrm>
          <a:custGeom>
            <a:avLst/>
            <a:gdLst/>
            <a:ahLst/>
            <a:cxnLst/>
            <a:rect l="l" t="t" r="r" b="b"/>
            <a:pathLst>
              <a:path w="93344" h="50165">
                <a:moveTo>
                  <a:pt x="46405" y="0"/>
                </a:moveTo>
                <a:lnTo>
                  <a:pt x="0" y="49910"/>
                </a:lnTo>
                <a:lnTo>
                  <a:pt x="92824" y="49910"/>
                </a:lnTo>
                <a:lnTo>
                  <a:pt x="46405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897283" y="3942359"/>
            <a:ext cx="50165" cy="93345"/>
          </a:xfrm>
          <a:custGeom>
            <a:avLst/>
            <a:gdLst/>
            <a:ahLst/>
            <a:cxnLst/>
            <a:rect l="l" t="t" r="r" b="b"/>
            <a:pathLst>
              <a:path w="50164" h="93345">
                <a:moveTo>
                  <a:pt x="0" y="0"/>
                </a:moveTo>
                <a:lnTo>
                  <a:pt x="0" y="92862"/>
                </a:lnTo>
                <a:lnTo>
                  <a:pt x="49911" y="46431"/>
                </a:lnTo>
                <a:lnTo>
                  <a:pt x="0" y="0"/>
                </a:lnTo>
                <a:close/>
              </a:path>
            </a:pathLst>
          </a:custGeom>
          <a:solidFill>
            <a:srgbClr val="231F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5934493" y="1503829"/>
            <a:ext cx="415925" cy="5740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10" dirty="0">
                <a:solidFill>
                  <a:srgbClr val="F598A3"/>
                </a:solidFill>
                <a:latin typeface="Arial"/>
                <a:cs typeface="Arial"/>
              </a:rPr>
              <a:t>O</a:t>
            </a:r>
            <a:r>
              <a:rPr sz="800" b="1" spc="5" dirty="0">
                <a:solidFill>
                  <a:srgbClr val="F598A3"/>
                </a:solidFill>
                <a:latin typeface="Arial"/>
                <a:cs typeface="Arial"/>
              </a:rPr>
              <a:t>p</a:t>
            </a:r>
            <a:r>
              <a:rPr sz="800" b="1" spc="25" dirty="0">
                <a:solidFill>
                  <a:srgbClr val="F598A3"/>
                </a:solidFill>
                <a:latin typeface="Arial"/>
                <a:cs typeface="Arial"/>
              </a:rPr>
              <a:t>t</a:t>
            </a:r>
            <a:r>
              <a:rPr sz="800" b="1" spc="-15" dirty="0">
                <a:solidFill>
                  <a:srgbClr val="F598A3"/>
                </a:solidFill>
                <a:latin typeface="Arial"/>
                <a:cs typeface="Arial"/>
              </a:rPr>
              <a:t>i</a:t>
            </a:r>
            <a:r>
              <a:rPr sz="800" b="1" spc="10" dirty="0">
                <a:solidFill>
                  <a:srgbClr val="F598A3"/>
                </a:solidFill>
                <a:latin typeface="Arial"/>
                <a:cs typeface="Arial"/>
              </a:rPr>
              <a:t>mal 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120/80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sz="800" b="1" spc="5" dirty="0">
                <a:solidFill>
                  <a:srgbClr val="F598A3"/>
                </a:solidFill>
                <a:latin typeface="Arial"/>
                <a:cs typeface="Arial"/>
              </a:rPr>
              <a:t>Normal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00" spc="-5" dirty="0">
                <a:solidFill>
                  <a:srgbClr val="404041"/>
                </a:solidFill>
                <a:latin typeface="Symbol"/>
                <a:cs typeface="Symbol"/>
              </a:rPr>
              <a:t>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130/85</a:t>
            </a:r>
            <a:endParaRPr sz="80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934493" y="2098239"/>
            <a:ext cx="873760" cy="8280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5" dirty="0">
                <a:solidFill>
                  <a:srgbClr val="F598A3"/>
                </a:solidFill>
                <a:latin typeface="Arial"/>
                <a:cs typeface="Arial"/>
              </a:rPr>
              <a:t>Mild to </a:t>
            </a:r>
            <a:r>
              <a:rPr sz="800" b="1" spc="10" dirty="0">
                <a:solidFill>
                  <a:srgbClr val="F598A3"/>
                </a:solidFill>
                <a:latin typeface="Arial"/>
                <a:cs typeface="Arial"/>
              </a:rPr>
              <a:t>moderate  </a:t>
            </a:r>
            <a:r>
              <a:rPr sz="800" b="1" dirty="0">
                <a:solidFill>
                  <a:srgbClr val="F598A3"/>
                </a:solidFill>
                <a:latin typeface="Arial"/>
                <a:cs typeface="Arial"/>
              </a:rPr>
              <a:t>hypertension 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140/90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800" b="1" spc="-1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160/100</a:t>
            </a:r>
            <a:endParaRPr sz="800">
              <a:latin typeface="Arial"/>
              <a:cs typeface="Arial"/>
            </a:endParaRPr>
          </a:p>
          <a:p>
            <a:pPr marL="12700" marR="207010">
              <a:lnSpc>
                <a:spcPct val="104200"/>
              </a:lnSpc>
              <a:spcBef>
                <a:spcPts val="340"/>
              </a:spcBef>
            </a:pPr>
            <a:r>
              <a:rPr sz="800" b="1" dirty="0">
                <a:solidFill>
                  <a:srgbClr val="F598A3"/>
                </a:solidFill>
                <a:latin typeface="Arial"/>
                <a:cs typeface="Arial"/>
              </a:rPr>
              <a:t>Severe  </a:t>
            </a:r>
            <a:r>
              <a:rPr sz="800" b="1" spc="-25" dirty="0">
                <a:solidFill>
                  <a:srgbClr val="F598A3"/>
                </a:solidFill>
                <a:latin typeface="Arial"/>
                <a:cs typeface="Arial"/>
              </a:rPr>
              <a:t>h</a:t>
            </a:r>
            <a:r>
              <a:rPr sz="800" b="1" spc="-10" dirty="0">
                <a:solidFill>
                  <a:srgbClr val="F598A3"/>
                </a:solidFill>
                <a:latin typeface="Arial"/>
                <a:cs typeface="Arial"/>
              </a:rPr>
              <a:t>y</a:t>
            </a:r>
            <a:r>
              <a:rPr sz="800" b="1" spc="10" dirty="0">
                <a:solidFill>
                  <a:srgbClr val="F598A3"/>
                </a:solidFill>
                <a:latin typeface="Arial"/>
                <a:cs typeface="Arial"/>
              </a:rPr>
              <a:t>p</a:t>
            </a:r>
            <a:r>
              <a:rPr sz="800" b="1" spc="20" dirty="0">
                <a:solidFill>
                  <a:srgbClr val="F598A3"/>
                </a:solidFill>
                <a:latin typeface="Arial"/>
                <a:cs typeface="Arial"/>
              </a:rPr>
              <a:t>e</a:t>
            </a:r>
            <a:r>
              <a:rPr sz="800" b="1" spc="25" dirty="0">
                <a:solidFill>
                  <a:srgbClr val="F598A3"/>
                </a:solidFill>
                <a:latin typeface="Arial"/>
                <a:cs typeface="Arial"/>
              </a:rPr>
              <a:t>r</a:t>
            </a:r>
            <a:r>
              <a:rPr sz="800" b="1" spc="20" dirty="0">
                <a:solidFill>
                  <a:srgbClr val="F598A3"/>
                </a:solidFill>
                <a:latin typeface="Arial"/>
                <a:cs typeface="Arial"/>
              </a:rPr>
              <a:t>te</a:t>
            </a:r>
            <a:r>
              <a:rPr sz="800" b="1" spc="-5" dirty="0">
                <a:solidFill>
                  <a:srgbClr val="F598A3"/>
                </a:solidFill>
                <a:latin typeface="Arial"/>
                <a:cs typeface="Arial"/>
              </a:rPr>
              <a:t>n</a:t>
            </a:r>
            <a:r>
              <a:rPr sz="800" b="1" spc="-10" dirty="0">
                <a:solidFill>
                  <a:srgbClr val="F598A3"/>
                </a:solidFill>
                <a:latin typeface="Arial"/>
                <a:cs typeface="Arial"/>
              </a:rPr>
              <a:t>s</a:t>
            </a:r>
            <a:r>
              <a:rPr sz="800" b="1" spc="-15" dirty="0">
                <a:solidFill>
                  <a:srgbClr val="F598A3"/>
                </a:solidFill>
                <a:latin typeface="Arial"/>
                <a:cs typeface="Arial"/>
              </a:rPr>
              <a:t>i</a:t>
            </a:r>
            <a:r>
              <a:rPr sz="800" b="1" spc="5" dirty="0">
                <a:solidFill>
                  <a:srgbClr val="F598A3"/>
                </a:solidFill>
                <a:latin typeface="Arial"/>
                <a:cs typeface="Arial"/>
              </a:rPr>
              <a:t>o</a:t>
            </a:r>
            <a:r>
              <a:rPr sz="800" b="1" spc="-15" dirty="0">
                <a:solidFill>
                  <a:srgbClr val="F598A3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00" spc="-15" dirty="0">
                <a:solidFill>
                  <a:srgbClr val="404041"/>
                </a:solidFill>
                <a:latin typeface="Symbol"/>
                <a:cs typeface="Symbol"/>
              </a:rPr>
              <a:t>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180/110</a:t>
            </a:r>
            <a:endParaRPr sz="800">
              <a:latin typeface="Arial"/>
              <a:cs typeface="Arial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2595168" y="4559160"/>
            <a:ext cx="565785" cy="307975"/>
          </a:xfrm>
          <a:custGeom>
            <a:avLst/>
            <a:gdLst/>
            <a:ahLst/>
            <a:cxnLst/>
            <a:rect l="l" t="t" r="r" b="b"/>
            <a:pathLst>
              <a:path w="565785" h="307975">
                <a:moveTo>
                  <a:pt x="0" y="307352"/>
                </a:moveTo>
                <a:lnTo>
                  <a:pt x="565632" y="307352"/>
                </a:lnTo>
                <a:lnTo>
                  <a:pt x="565632" y="0"/>
                </a:lnTo>
                <a:lnTo>
                  <a:pt x="0" y="0"/>
                </a:lnTo>
                <a:lnTo>
                  <a:pt x="0" y="3073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2591993" y="4559160"/>
            <a:ext cx="568960" cy="0"/>
          </a:xfrm>
          <a:custGeom>
            <a:avLst/>
            <a:gdLst/>
            <a:ahLst/>
            <a:cxnLst/>
            <a:rect l="l" t="t" r="r" b="b"/>
            <a:pathLst>
              <a:path w="568960">
                <a:moveTo>
                  <a:pt x="0" y="0"/>
                </a:moveTo>
                <a:lnTo>
                  <a:pt x="56880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2595168" y="4562335"/>
            <a:ext cx="0" cy="301625"/>
          </a:xfrm>
          <a:custGeom>
            <a:avLst/>
            <a:gdLst/>
            <a:ahLst/>
            <a:cxnLst/>
            <a:rect l="l" t="t" r="r" b="b"/>
            <a:pathLst>
              <a:path h="301625">
                <a:moveTo>
                  <a:pt x="0" y="3010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591993" y="4866513"/>
            <a:ext cx="568960" cy="0"/>
          </a:xfrm>
          <a:custGeom>
            <a:avLst/>
            <a:gdLst/>
            <a:ahLst/>
            <a:cxnLst/>
            <a:rect l="l" t="t" r="r" b="b"/>
            <a:pathLst>
              <a:path w="568960">
                <a:moveTo>
                  <a:pt x="0" y="0"/>
                </a:moveTo>
                <a:lnTo>
                  <a:pt x="56880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160801" y="4559160"/>
            <a:ext cx="3679825" cy="0"/>
          </a:xfrm>
          <a:custGeom>
            <a:avLst/>
            <a:gdLst/>
            <a:ahLst/>
            <a:cxnLst/>
            <a:rect l="l" t="t" r="r" b="b"/>
            <a:pathLst>
              <a:path w="3679825">
                <a:moveTo>
                  <a:pt x="0" y="0"/>
                </a:moveTo>
                <a:lnTo>
                  <a:pt x="36792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160801" y="4562335"/>
            <a:ext cx="0" cy="301625"/>
          </a:xfrm>
          <a:custGeom>
            <a:avLst/>
            <a:gdLst/>
            <a:ahLst/>
            <a:cxnLst/>
            <a:rect l="l" t="t" r="r" b="b"/>
            <a:pathLst>
              <a:path h="301625">
                <a:moveTo>
                  <a:pt x="0" y="3010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6836829" y="4562335"/>
            <a:ext cx="0" cy="301625"/>
          </a:xfrm>
          <a:custGeom>
            <a:avLst/>
            <a:gdLst/>
            <a:ahLst/>
            <a:cxnLst/>
            <a:rect l="l" t="t" r="r" b="b"/>
            <a:pathLst>
              <a:path h="301625">
                <a:moveTo>
                  <a:pt x="0" y="3010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160801" y="4866513"/>
            <a:ext cx="3679825" cy="0"/>
          </a:xfrm>
          <a:custGeom>
            <a:avLst/>
            <a:gdLst/>
            <a:ahLst/>
            <a:cxnLst/>
            <a:rect l="l" t="t" r="r" b="b"/>
            <a:pathLst>
              <a:path w="3679825">
                <a:moveTo>
                  <a:pt x="0" y="0"/>
                </a:moveTo>
                <a:lnTo>
                  <a:pt x="36792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2622080" y="4558809"/>
            <a:ext cx="343535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Fi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800" b="1" spc="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re </a:t>
            </a: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20" dirty="0">
                <a:solidFill>
                  <a:srgbClr val="FFFFFF"/>
                </a:solidFill>
                <a:latin typeface="Arial"/>
                <a:cs typeface="Arial"/>
              </a:rPr>
              <a:t>3.9</a:t>
            </a:r>
            <a:endParaRPr sz="8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187697" y="4592317"/>
            <a:ext cx="3451225" cy="248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95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table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showing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World Health Organisation 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(WHO)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International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Society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Hypertension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(ISH)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classifications of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1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pressure</a:t>
            </a:r>
            <a:endParaRPr sz="800">
              <a:latin typeface="Arial"/>
              <a:cs typeface="Arial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12226290" y="2548178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2226290" y="2954972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2226290" y="3347847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40"/>
                </a:lnTo>
                <a:lnTo>
                  <a:pt x="1190" y="130346"/>
                </a:lnTo>
                <a:lnTo>
                  <a:pt x="9525" y="156540"/>
                </a:lnTo>
                <a:lnTo>
                  <a:pt x="32146" y="182733"/>
                </a:lnTo>
                <a:lnTo>
                  <a:pt x="76200" y="194640"/>
                </a:lnTo>
                <a:lnTo>
                  <a:pt x="220751" y="194640"/>
                </a:lnTo>
                <a:lnTo>
                  <a:pt x="232657" y="193449"/>
                </a:lnTo>
                <a:lnTo>
                  <a:pt x="258851" y="185115"/>
                </a:lnTo>
                <a:lnTo>
                  <a:pt x="285045" y="162493"/>
                </a:lnTo>
                <a:lnTo>
                  <a:pt x="296951" y="118440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2226290" y="3895471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40"/>
                </a:lnTo>
                <a:lnTo>
                  <a:pt x="1190" y="130346"/>
                </a:lnTo>
                <a:lnTo>
                  <a:pt x="9525" y="156540"/>
                </a:lnTo>
                <a:lnTo>
                  <a:pt x="32146" y="182733"/>
                </a:lnTo>
                <a:lnTo>
                  <a:pt x="76200" y="194640"/>
                </a:lnTo>
                <a:lnTo>
                  <a:pt x="220751" y="194640"/>
                </a:lnTo>
                <a:lnTo>
                  <a:pt x="232657" y="193449"/>
                </a:lnTo>
                <a:lnTo>
                  <a:pt x="258851" y="185115"/>
                </a:lnTo>
                <a:lnTo>
                  <a:pt x="285045" y="162493"/>
                </a:lnTo>
                <a:lnTo>
                  <a:pt x="296951" y="118440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39028" y="437977"/>
            <a:ext cx="13138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  <a:hlinkClick r:id="rId2"/>
              </a:rPr>
              <a:t>www.thetrainingroom.com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50721"/>
            <a:ext cx="15112365" cy="10240645"/>
          </a:xfrm>
          <a:custGeom>
            <a:avLst/>
            <a:gdLst/>
            <a:ahLst/>
            <a:cxnLst/>
            <a:rect l="l" t="t" r="r" b="b"/>
            <a:pathLst>
              <a:path w="15112365" h="10240645">
                <a:moveTo>
                  <a:pt x="2350033" y="0"/>
                </a:moveTo>
                <a:lnTo>
                  <a:pt x="0" y="0"/>
                </a:lnTo>
                <a:lnTo>
                  <a:pt x="0" y="10240519"/>
                </a:lnTo>
                <a:lnTo>
                  <a:pt x="15112238" y="10240519"/>
                </a:lnTo>
                <a:lnTo>
                  <a:pt x="15112238" y="274040"/>
                </a:lnTo>
                <a:lnTo>
                  <a:pt x="2707881" y="274040"/>
                </a:lnTo>
                <a:lnTo>
                  <a:pt x="2668527" y="268648"/>
                </a:lnTo>
                <a:lnTo>
                  <a:pt x="2601948" y="231221"/>
                </a:lnTo>
                <a:lnTo>
                  <a:pt x="2573184" y="202993"/>
                </a:lnTo>
                <a:lnTo>
                  <a:pt x="2546410" y="170958"/>
                </a:lnTo>
                <a:lnTo>
                  <a:pt x="2520856" y="137020"/>
                </a:lnTo>
                <a:lnTo>
                  <a:pt x="2495752" y="103082"/>
                </a:lnTo>
                <a:lnTo>
                  <a:pt x="2470328" y="71047"/>
                </a:lnTo>
                <a:lnTo>
                  <a:pt x="2443814" y="42818"/>
                </a:lnTo>
                <a:lnTo>
                  <a:pt x="2415440" y="20299"/>
                </a:lnTo>
                <a:lnTo>
                  <a:pt x="2384436" y="5392"/>
                </a:lnTo>
                <a:lnTo>
                  <a:pt x="2350033" y="0"/>
                </a:lnTo>
                <a:close/>
              </a:path>
              <a:path w="15112365" h="10240645">
                <a:moveTo>
                  <a:pt x="15112238" y="270865"/>
                </a:moveTo>
                <a:lnTo>
                  <a:pt x="7559230" y="270865"/>
                </a:lnTo>
                <a:lnTo>
                  <a:pt x="7559230" y="274040"/>
                </a:lnTo>
                <a:lnTo>
                  <a:pt x="15112238" y="274040"/>
                </a:lnTo>
                <a:lnTo>
                  <a:pt x="15112238" y="27086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2459868" y="721588"/>
            <a:ext cx="2653131" cy="240666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232783" y="721588"/>
            <a:ext cx="2232672" cy="329637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01111" y="721588"/>
            <a:ext cx="5355056" cy="240666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26389" y="450723"/>
            <a:ext cx="2680322" cy="267752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50723"/>
            <a:ext cx="431224" cy="10240518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450567" y="2807995"/>
            <a:ext cx="1787817" cy="4335145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2459868" y="3122650"/>
            <a:ext cx="2653131" cy="268032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26389" y="3122650"/>
            <a:ext cx="8029778" cy="2680322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0232783" y="4012362"/>
            <a:ext cx="2232672" cy="3575634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2459868" y="5797372"/>
            <a:ext cx="2653131" cy="2683129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26389" y="5797372"/>
            <a:ext cx="8029778" cy="268312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450567" y="7137539"/>
            <a:ext cx="1787817" cy="3553701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0232783" y="7582395"/>
            <a:ext cx="2232672" cy="3108845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2459868" y="8474900"/>
            <a:ext cx="2653131" cy="2216340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26389" y="8474900"/>
            <a:ext cx="8029778" cy="2216340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64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65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61" y="449999"/>
            <a:ext cx="7559675" cy="270510"/>
          </a:xfrm>
          <a:custGeom>
            <a:avLst/>
            <a:gdLst/>
            <a:ahLst/>
            <a:cxnLst/>
            <a:rect l="l" t="t" r="r" b="b"/>
            <a:pathLst>
              <a:path w="7559675" h="270509">
                <a:moveTo>
                  <a:pt x="0" y="0"/>
                </a:moveTo>
                <a:lnTo>
                  <a:pt x="0" y="0"/>
                </a:lnTo>
                <a:lnTo>
                  <a:pt x="2339238" y="0"/>
                </a:lnTo>
                <a:lnTo>
                  <a:pt x="2377259" y="5312"/>
                </a:lnTo>
                <a:lnTo>
                  <a:pt x="2441050" y="42187"/>
                </a:lnTo>
                <a:lnTo>
                  <a:pt x="2468570" y="70000"/>
                </a:lnTo>
                <a:lnTo>
                  <a:pt x="2494340" y="101563"/>
                </a:lnTo>
                <a:lnTo>
                  <a:pt x="2519235" y="135001"/>
                </a:lnTo>
                <a:lnTo>
                  <a:pt x="2544130" y="168438"/>
                </a:lnTo>
                <a:lnTo>
                  <a:pt x="2569900" y="200001"/>
                </a:lnTo>
                <a:lnTo>
                  <a:pt x="2597420" y="227814"/>
                </a:lnTo>
                <a:lnTo>
                  <a:pt x="2661211" y="264689"/>
                </a:lnTo>
                <a:lnTo>
                  <a:pt x="2699232" y="270002"/>
                </a:lnTo>
                <a:lnTo>
                  <a:pt x="2703349" y="270002"/>
                </a:lnTo>
                <a:lnTo>
                  <a:pt x="2710458" y="270002"/>
                </a:lnTo>
                <a:lnTo>
                  <a:pt x="7557698" y="270002"/>
                </a:lnTo>
                <a:lnTo>
                  <a:pt x="7559243" y="270002"/>
                </a:lnTo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3248893" y="438380"/>
            <a:ext cx="11639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Respiratory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8280006" y="720001"/>
            <a:ext cx="2088514" cy="2088514"/>
          </a:xfrm>
          <a:custGeom>
            <a:avLst/>
            <a:gdLst/>
            <a:ahLst/>
            <a:cxnLst/>
            <a:rect l="l" t="t" r="r" b="b"/>
            <a:pathLst>
              <a:path w="2088515" h="2088514">
                <a:moveTo>
                  <a:pt x="0" y="2087994"/>
                </a:moveTo>
                <a:lnTo>
                  <a:pt x="2087994" y="2087994"/>
                </a:lnTo>
                <a:lnTo>
                  <a:pt x="2087994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8280006" y="1081265"/>
            <a:ext cx="2087994" cy="1726730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9691954" y="1615402"/>
            <a:ext cx="381000" cy="1090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0" spc="-1095" dirty="0">
                <a:solidFill>
                  <a:srgbClr val="D7B6D7"/>
                </a:solidFill>
                <a:latin typeface="Arial"/>
                <a:cs typeface="Arial"/>
              </a:rPr>
              <a:t>4</a:t>
            </a:r>
            <a:endParaRPr sz="70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432079" y="982669"/>
            <a:ext cx="990600" cy="160845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7605"/>
              </a:lnSpc>
            </a:pPr>
            <a:r>
              <a:rPr sz="7600" spc="-32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7600" spc="-30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7600" spc="-12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7600" spc="5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7600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6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267306" y="3441103"/>
            <a:ext cx="287083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75" dirty="0">
                <a:solidFill>
                  <a:srgbClr val="FFFFFF"/>
                </a:solidFill>
                <a:latin typeface="Arial"/>
                <a:cs typeface="Arial"/>
              </a:rPr>
              <a:t>RESPIRATORY</a:t>
            </a:r>
            <a:r>
              <a:rPr sz="3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06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267306" y="4583365"/>
            <a:ext cx="1997075" cy="2076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440055">
              <a:lnSpc>
                <a:spcPct val="116700"/>
              </a:lnSpc>
            </a:pPr>
            <a:r>
              <a:rPr sz="1000" b="1" spc="-30" dirty="0">
                <a:solidFill>
                  <a:srgbClr val="B97BB5"/>
                </a:solidFill>
                <a:latin typeface="Arial"/>
                <a:cs typeface="Arial"/>
              </a:rPr>
              <a:t>By </a:t>
            </a:r>
            <a:r>
              <a:rPr sz="1000" b="1" spc="5" dirty="0">
                <a:solidFill>
                  <a:srgbClr val="B97BB5"/>
                </a:solidFill>
                <a:latin typeface="Arial"/>
                <a:cs typeface="Arial"/>
              </a:rPr>
              <a:t>the </a:t>
            </a:r>
            <a:r>
              <a:rPr sz="1000" b="1" dirty="0">
                <a:solidFill>
                  <a:srgbClr val="B97BB5"/>
                </a:solidFill>
                <a:latin typeface="Arial"/>
                <a:cs typeface="Arial"/>
              </a:rPr>
              <a:t>end of </a:t>
            </a:r>
            <a:r>
              <a:rPr sz="1000" b="1" spc="-10" dirty="0">
                <a:solidFill>
                  <a:srgbClr val="B97BB5"/>
                </a:solidFill>
                <a:latin typeface="Arial"/>
                <a:cs typeface="Arial"/>
              </a:rPr>
              <a:t>this</a:t>
            </a:r>
            <a:r>
              <a:rPr sz="1000" b="1" spc="-35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1000" b="1" spc="-5" dirty="0">
                <a:solidFill>
                  <a:srgbClr val="B97BB5"/>
                </a:solidFill>
                <a:latin typeface="Arial"/>
                <a:cs typeface="Arial"/>
              </a:rPr>
              <a:t>section  </a:t>
            </a:r>
            <a:r>
              <a:rPr sz="1000" b="1" spc="-20" dirty="0">
                <a:solidFill>
                  <a:srgbClr val="B97BB5"/>
                </a:solidFill>
                <a:latin typeface="Arial"/>
                <a:cs typeface="Arial"/>
              </a:rPr>
              <a:t>you </a:t>
            </a:r>
            <a:r>
              <a:rPr sz="1000" b="1" spc="-15" dirty="0">
                <a:solidFill>
                  <a:srgbClr val="B97BB5"/>
                </a:solidFill>
                <a:latin typeface="Arial"/>
                <a:cs typeface="Arial"/>
              </a:rPr>
              <a:t>should </a:t>
            </a:r>
            <a:r>
              <a:rPr sz="1000" b="1" spc="5" dirty="0">
                <a:solidFill>
                  <a:srgbClr val="B97BB5"/>
                </a:solidFill>
                <a:latin typeface="Arial"/>
                <a:cs typeface="Arial"/>
              </a:rPr>
              <a:t>be </a:t>
            </a:r>
            <a:r>
              <a:rPr sz="1000" b="1" dirty="0">
                <a:solidFill>
                  <a:srgbClr val="B97BB5"/>
                </a:solidFill>
                <a:latin typeface="Arial"/>
                <a:cs typeface="Arial"/>
              </a:rPr>
              <a:t>able</a:t>
            </a:r>
            <a:r>
              <a:rPr sz="1000" b="1" spc="-25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B97BB5"/>
                </a:solidFill>
                <a:latin typeface="Arial"/>
                <a:cs typeface="Arial"/>
              </a:rPr>
              <a:t>to…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location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lungs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their</a:t>
            </a:r>
            <a:r>
              <a:rPr sz="10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anatomy</a:t>
            </a:r>
            <a:endParaRPr sz="1000">
              <a:latin typeface="Arial"/>
              <a:cs typeface="Arial"/>
            </a:endParaRPr>
          </a:p>
          <a:p>
            <a:pPr marL="12700" marR="128905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Outline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passage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35" dirty="0">
                <a:solidFill>
                  <a:srgbClr val="FFFFFF"/>
                </a:solidFill>
                <a:latin typeface="Arial"/>
                <a:cs typeface="Arial"/>
              </a:rPr>
              <a:t>air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through  the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respiratory</a:t>
            </a:r>
            <a:r>
              <a:rPr sz="10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000">
              <a:latin typeface="Arial"/>
              <a:cs typeface="Arial"/>
            </a:endParaRPr>
          </a:p>
          <a:p>
            <a:pPr marL="12700" marR="178435">
              <a:lnSpc>
                <a:spcPct val="116700"/>
              </a:lnSpc>
              <a:spcBef>
                <a:spcPts val="565"/>
              </a:spcBef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Describe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process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gaseous  exchange</a:t>
            </a:r>
            <a:endParaRPr sz="1000">
              <a:latin typeface="Arial"/>
              <a:cs typeface="Arial"/>
            </a:endParaRPr>
          </a:p>
          <a:p>
            <a:pPr marL="12700" marR="28956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muscles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involved 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in 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endParaRPr sz="10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895" y="10381170"/>
            <a:ext cx="120142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6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67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851" y="10385247"/>
            <a:ext cx="122298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6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6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48893" y="438380"/>
            <a:ext cx="11639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Respiratory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43048" y="67900"/>
            <a:ext cx="2032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50" dirty="0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006331" y="5440121"/>
            <a:ext cx="2127123" cy="226090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128997" y="5440121"/>
            <a:ext cx="849515" cy="451512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006331" y="7696568"/>
            <a:ext cx="2127123" cy="225868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609775" y="3066897"/>
            <a:ext cx="6364224" cy="440194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512987" y="3501110"/>
            <a:ext cx="3192970" cy="2651340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699975" y="3501110"/>
            <a:ext cx="2274023" cy="397400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609775" y="6040082"/>
            <a:ext cx="909192" cy="4070845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2512987" y="6146457"/>
            <a:ext cx="3192970" cy="2648343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699975" y="7469137"/>
            <a:ext cx="2274023" cy="2641790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512987" y="8788819"/>
            <a:ext cx="3192970" cy="1322108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2579293" y="1155103"/>
            <a:ext cx="4197985" cy="1691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1100" dirty="0">
                <a:solidFill>
                  <a:srgbClr val="B97BB5"/>
                </a:solidFill>
                <a:latin typeface="Arial"/>
                <a:cs typeface="Arial"/>
              </a:rPr>
              <a:t>THE</a:t>
            </a:r>
            <a:r>
              <a:rPr sz="3500" spc="-215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3500" spc="-1070" dirty="0">
                <a:solidFill>
                  <a:srgbClr val="B97BB5"/>
                </a:solidFill>
                <a:latin typeface="Arial"/>
                <a:cs typeface="Arial"/>
              </a:rPr>
              <a:t>RESPIRATORY</a:t>
            </a:r>
            <a:r>
              <a:rPr sz="3500" spc="-195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B97BB5"/>
                </a:solidFill>
                <a:latin typeface="Arial"/>
                <a:cs typeface="Arial"/>
              </a:rPr>
              <a:t>SYSTEM</a:t>
            </a:r>
            <a:r>
              <a:rPr sz="3500" spc="-204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B97BB5"/>
                </a:solidFill>
                <a:latin typeface="Arial"/>
                <a:cs typeface="Arial"/>
              </a:rPr>
              <a:t>AND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745" dirty="0">
                <a:solidFill>
                  <a:srgbClr val="B97BB5"/>
                </a:solidFill>
                <a:latin typeface="Arial"/>
                <a:cs typeface="Arial"/>
              </a:rPr>
              <a:t>ITS  </a:t>
            </a:r>
            <a:r>
              <a:rPr sz="3500" spc="-625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3500" spc="-1030" dirty="0">
                <a:solidFill>
                  <a:srgbClr val="B97BB5"/>
                </a:solidFill>
                <a:latin typeface="Arial"/>
                <a:cs typeface="Arial"/>
              </a:rPr>
              <a:t>FUNCTIONS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respiratory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provide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route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supply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oxygen present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atmosphere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enters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provide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route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expelled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waste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product.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located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chest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cavity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site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diffusion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gases into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out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</a:t>
            </a:r>
            <a:r>
              <a:rPr sz="900" spc="1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bloodstream.</a:t>
            </a:r>
            <a:endParaRPr sz="9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280590" y="4448911"/>
            <a:ext cx="4248150" cy="254000"/>
          </a:xfrm>
          <a:prstGeom prst="rect">
            <a:avLst/>
          </a:prstGeom>
          <a:solidFill>
            <a:srgbClr val="B97BB5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09" dirty="0">
                <a:solidFill>
                  <a:srgbClr val="FFFFFF"/>
                </a:solidFill>
                <a:latin typeface="Arial"/>
                <a:cs typeface="Arial"/>
              </a:rPr>
              <a:t>MECHANICS                                            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0" dirty="0">
                <a:solidFill>
                  <a:srgbClr val="FFFFFF"/>
                </a:solidFill>
                <a:latin typeface="Arial"/>
                <a:cs typeface="Arial"/>
              </a:rPr>
              <a:t>BREATHING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Arial"/>
                <a:cs typeface="Arial"/>
              </a:rPr>
              <a:t>&amp;    </a:t>
            </a:r>
            <a:r>
              <a:rPr sz="1500" spc="-3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90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endParaRPr sz="15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267890" y="4812905"/>
            <a:ext cx="4269740" cy="689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Respiration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controlled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several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major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respiratory</a:t>
            </a:r>
            <a:r>
              <a:rPr sz="900" spc="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B97BB5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Diaphragm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(the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respiratory</a:t>
            </a:r>
            <a:r>
              <a:rPr sz="900" spc="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muscle)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B97BB5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Intercostals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(Internal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external)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elastic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nature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 tissue assists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breathing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respiration.</a:t>
            </a:r>
            <a:endParaRPr sz="9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14579981" y="6663741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31"/>
                </a:lnTo>
                <a:lnTo>
                  <a:pt x="0" y="0"/>
                </a:lnTo>
                <a:close/>
              </a:path>
            </a:pathLst>
          </a:custGeom>
          <a:solidFill>
            <a:srgbClr val="4B75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3068045" y="4749558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8CC6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3068045" y="5384012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0"/>
                </a:moveTo>
                <a:lnTo>
                  <a:pt x="1727961" y="1496440"/>
                </a:lnTo>
                <a:lnTo>
                  <a:pt x="1727961" y="0"/>
                </a:lnTo>
                <a:lnTo>
                  <a:pt x="0" y="0"/>
                </a:lnTo>
                <a:lnTo>
                  <a:pt x="0" y="1496440"/>
                </a:lnTo>
                <a:close/>
              </a:path>
            </a:pathLst>
          </a:custGeom>
          <a:solidFill>
            <a:srgbClr val="8CC6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3068045" y="4749558"/>
            <a:ext cx="1727961" cy="634453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3068045" y="5384012"/>
            <a:ext cx="1713484" cy="79197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3152882" y="4834471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3"/>
                </a:lnTo>
                <a:lnTo>
                  <a:pt x="15126" y="390409"/>
                </a:lnTo>
                <a:lnTo>
                  <a:pt x="33117" y="432974"/>
                </a:lnTo>
                <a:lnTo>
                  <a:pt x="57245" y="471845"/>
                </a:lnTo>
                <a:lnTo>
                  <a:pt x="86899" y="506412"/>
                </a:lnTo>
                <a:lnTo>
                  <a:pt x="121468" y="536064"/>
                </a:lnTo>
                <a:lnTo>
                  <a:pt x="160341" y="560191"/>
                </a:lnTo>
                <a:lnTo>
                  <a:pt x="202907" y="578181"/>
                </a:lnTo>
                <a:lnTo>
                  <a:pt x="248554" y="589422"/>
                </a:lnTo>
                <a:lnTo>
                  <a:pt x="296671" y="593305"/>
                </a:lnTo>
                <a:lnTo>
                  <a:pt x="344789" y="589422"/>
                </a:lnTo>
                <a:lnTo>
                  <a:pt x="390436" y="578181"/>
                </a:lnTo>
                <a:lnTo>
                  <a:pt x="433002" y="560191"/>
                </a:lnTo>
                <a:lnTo>
                  <a:pt x="471875" y="536064"/>
                </a:lnTo>
                <a:lnTo>
                  <a:pt x="506444" y="506412"/>
                </a:lnTo>
                <a:lnTo>
                  <a:pt x="536098" y="471845"/>
                </a:lnTo>
                <a:lnTo>
                  <a:pt x="560226" y="432974"/>
                </a:lnTo>
                <a:lnTo>
                  <a:pt x="578217" y="390409"/>
                </a:lnTo>
                <a:lnTo>
                  <a:pt x="589460" y="344763"/>
                </a:lnTo>
                <a:lnTo>
                  <a:pt x="593344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3345287" y="4938179"/>
            <a:ext cx="205104" cy="387985"/>
          </a:xfrm>
          <a:custGeom>
            <a:avLst/>
            <a:gdLst/>
            <a:ahLst/>
            <a:cxnLst/>
            <a:rect l="l" t="t" r="r" b="b"/>
            <a:pathLst>
              <a:path w="205105" h="387985">
                <a:moveTo>
                  <a:pt x="102616" y="0"/>
                </a:moveTo>
                <a:lnTo>
                  <a:pt x="62686" y="8058"/>
                </a:lnTo>
                <a:lnTo>
                  <a:pt x="30067" y="30032"/>
                </a:lnTo>
                <a:lnTo>
                  <a:pt x="8068" y="62622"/>
                </a:lnTo>
                <a:lnTo>
                  <a:pt x="0" y="102527"/>
                </a:lnTo>
                <a:lnTo>
                  <a:pt x="5415" y="135454"/>
                </a:lnTo>
                <a:lnTo>
                  <a:pt x="20462" y="163939"/>
                </a:lnTo>
                <a:lnTo>
                  <a:pt x="43344" y="186207"/>
                </a:lnTo>
                <a:lnTo>
                  <a:pt x="72263" y="200482"/>
                </a:lnTo>
                <a:lnTo>
                  <a:pt x="71628" y="202476"/>
                </a:lnTo>
                <a:lnTo>
                  <a:pt x="70739" y="204343"/>
                </a:lnTo>
                <a:lnTo>
                  <a:pt x="69469" y="205663"/>
                </a:lnTo>
                <a:lnTo>
                  <a:pt x="68453" y="206641"/>
                </a:lnTo>
                <a:lnTo>
                  <a:pt x="65532" y="209575"/>
                </a:lnTo>
                <a:lnTo>
                  <a:pt x="64770" y="213613"/>
                </a:lnTo>
                <a:lnTo>
                  <a:pt x="66675" y="215595"/>
                </a:lnTo>
                <a:lnTo>
                  <a:pt x="68707" y="217576"/>
                </a:lnTo>
                <a:lnTo>
                  <a:pt x="67945" y="221614"/>
                </a:lnTo>
                <a:lnTo>
                  <a:pt x="57784" y="231800"/>
                </a:lnTo>
                <a:lnTo>
                  <a:pt x="57784" y="236600"/>
                </a:lnTo>
                <a:lnTo>
                  <a:pt x="71755" y="250685"/>
                </a:lnTo>
                <a:lnTo>
                  <a:pt x="71755" y="255498"/>
                </a:lnTo>
                <a:lnTo>
                  <a:pt x="52959" y="274421"/>
                </a:lnTo>
                <a:lnTo>
                  <a:pt x="49911" y="277355"/>
                </a:lnTo>
                <a:lnTo>
                  <a:pt x="49911" y="282168"/>
                </a:lnTo>
                <a:lnTo>
                  <a:pt x="52959" y="285114"/>
                </a:lnTo>
                <a:lnTo>
                  <a:pt x="70103" y="302361"/>
                </a:lnTo>
                <a:lnTo>
                  <a:pt x="70103" y="307174"/>
                </a:lnTo>
                <a:lnTo>
                  <a:pt x="46101" y="331266"/>
                </a:lnTo>
                <a:lnTo>
                  <a:pt x="46101" y="336067"/>
                </a:lnTo>
                <a:lnTo>
                  <a:pt x="49022" y="339026"/>
                </a:lnTo>
                <a:lnTo>
                  <a:pt x="97409" y="387375"/>
                </a:lnTo>
                <a:lnTo>
                  <a:pt x="102234" y="387438"/>
                </a:lnTo>
                <a:lnTo>
                  <a:pt x="105282" y="384594"/>
                </a:lnTo>
                <a:lnTo>
                  <a:pt x="136011" y="355574"/>
                </a:lnTo>
                <a:lnTo>
                  <a:pt x="106172" y="355574"/>
                </a:lnTo>
                <a:lnTo>
                  <a:pt x="103759" y="354571"/>
                </a:lnTo>
                <a:lnTo>
                  <a:pt x="103759" y="200101"/>
                </a:lnTo>
                <a:lnTo>
                  <a:pt x="107188" y="196710"/>
                </a:lnTo>
                <a:lnTo>
                  <a:pt x="142153" y="196710"/>
                </a:lnTo>
                <a:lnTo>
                  <a:pt x="166475" y="182612"/>
                </a:lnTo>
                <a:lnTo>
                  <a:pt x="186959" y="160718"/>
                </a:lnTo>
                <a:lnTo>
                  <a:pt x="200324" y="133538"/>
                </a:lnTo>
                <a:lnTo>
                  <a:pt x="205105" y="102527"/>
                </a:lnTo>
                <a:lnTo>
                  <a:pt x="201459" y="84493"/>
                </a:lnTo>
                <a:lnTo>
                  <a:pt x="102616" y="84493"/>
                </a:lnTo>
                <a:lnTo>
                  <a:pt x="92067" y="82373"/>
                </a:lnTo>
                <a:lnTo>
                  <a:pt x="83470" y="76592"/>
                </a:lnTo>
                <a:lnTo>
                  <a:pt x="77684" y="68017"/>
                </a:lnTo>
                <a:lnTo>
                  <a:pt x="75565" y="57518"/>
                </a:lnTo>
                <a:lnTo>
                  <a:pt x="77684" y="47018"/>
                </a:lnTo>
                <a:lnTo>
                  <a:pt x="83470" y="38444"/>
                </a:lnTo>
                <a:lnTo>
                  <a:pt x="92067" y="32663"/>
                </a:lnTo>
                <a:lnTo>
                  <a:pt x="102616" y="30543"/>
                </a:lnTo>
                <a:lnTo>
                  <a:pt x="175398" y="30543"/>
                </a:lnTo>
                <a:lnTo>
                  <a:pt x="175053" y="30032"/>
                </a:lnTo>
                <a:lnTo>
                  <a:pt x="142472" y="8058"/>
                </a:lnTo>
                <a:lnTo>
                  <a:pt x="102616" y="0"/>
                </a:lnTo>
                <a:close/>
              </a:path>
              <a:path w="205105" h="387985">
                <a:moveTo>
                  <a:pt x="142153" y="196710"/>
                </a:moveTo>
                <a:lnTo>
                  <a:pt x="117475" y="196710"/>
                </a:lnTo>
                <a:lnTo>
                  <a:pt x="120903" y="200101"/>
                </a:lnTo>
                <a:lnTo>
                  <a:pt x="120903" y="337489"/>
                </a:lnTo>
                <a:lnTo>
                  <a:pt x="118491" y="343293"/>
                </a:lnTo>
                <a:lnTo>
                  <a:pt x="109220" y="352628"/>
                </a:lnTo>
                <a:lnTo>
                  <a:pt x="106172" y="355574"/>
                </a:lnTo>
                <a:lnTo>
                  <a:pt x="136011" y="355574"/>
                </a:lnTo>
                <a:lnTo>
                  <a:pt x="137922" y="353783"/>
                </a:lnTo>
                <a:lnTo>
                  <a:pt x="140334" y="348043"/>
                </a:lnTo>
                <a:lnTo>
                  <a:pt x="140334" y="197764"/>
                </a:lnTo>
                <a:lnTo>
                  <a:pt x="142153" y="196710"/>
                </a:lnTo>
                <a:close/>
              </a:path>
              <a:path w="205105" h="387985">
                <a:moveTo>
                  <a:pt x="175398" y="30543"/>
                </a:moveTo>
                <a:lnTo>
                  <a:pt x="102616" y="30543"/>
                </a:lnTo>
                <a:lnTo>
                  <a:pt x="113091" y="32663"/>
                </a:lnTo>
                <a:lnTo>
                  <a:pt x="121650" y="38444"/>
                </a:lnTo>
                <a:lnTo>
                  <a:pt x="127422" y="47018"/>
                </a:lnTo>
                <a:lnTo>
                  <a:pt x="129540" y="57518"/>
                </a:lnTo>
                <a:lnTo>
                  <a:pt x="127422" y="68017"/>
                </a:lnTo>
                <a:lnTo>
                  <a:pt x="121650" y="76592"/>
                </a:lnTo>
                <a:lnTo>
                  <a:pt x="113091" y="82373"/>
                </a:lnTo>
                <a:lnTo>
                  <a:pt x="102616" y="84493"/>
                </a:lnTo>
                <a:lnTo>
                  <a:pt x="201459" y="84493"/>
                </a:lnTo>
                <a:lnTo>
                  <a:pt x="197038" y="62622"/>
                </a:lnTo>
                <a:lnTo>
                  <a:pt x="175398" y="30543"/>
                </a:lnTo>
                <a:close/>
              </a:path>
            </a:pathLst>
          </a:custGeom>
          <a:solidFill>
            <a:srgbClr val="8CC6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3068045" y="5463209"/>
            <a:ext cx="1727961" cy="1417243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4781530" y="5366779"/>
            <a:ext cx="14477" cy="17233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4710537" y="5384012"/>
            <a:ext cx="85471" cy="79197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13847317" y="4968265"/>
            <a:ext cx="546735" cy="473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95" dirty="0">
                <a:solidFill>
                  <a:srgbClr val="C4DF9B"/>
                </a:solidFill>
                <a:latin typeface="Arial"/>
                <a:cs typeface="Arial"/>
              </a:rPr>
              <a:t>KEY </a:t>
            </a:r>
            <a:r>
              <a:rPr sz="2000" spc="-550" dirty="0">
                <a:solidFill>
                  <a:srgbClr val="C4DF9B"/>
                </a:solidFill>
                <a:latin typeface="Arial"/>
                <a:cs typeface="Arial"/>
              </a:rPr>
              <a:t> </a:t>
            </a:r>
            <a:r>
              <a:rPr sz="2000" spc="-585" dirty="0">
                <a:solidFill>
                  <a:srgbClr val="C4DF9B"/>
                </a:solidFill>
                <a:latin typeface="Arial"/>
                <a:cs typeface="Arial"/>
              </a:rPr>
              <a:t>T</a:t>
            </a:r>
            <a:r>
              <a:rPr sz="2000" spc="-600" dirty="0">
                <a:solidFill>
                  <a:srgbClr val="C4DF9B"/>
                </a:solidFill>
                <a:latin typeface="Arial"/>
                <a:cs typeface="Arial"/>
              </a:rPr>
              <a:t>E</a:t>
            </a:r>
            <a:r>
              <a:rPr sz="2000" spc="-615" dirty="0">
                <a:solidFill>
                  <a:srgbClr val="C4DF9B"/>
                </a:solidFill>
                <a:latin typeface="Arial"/>
                <a:cs typeface="Arial"/>
              </a:rPr>
              <a:t>R</a:t>
            </a:r>
            <a:r>
              <a:rPr sz="2000" spc="-545" dirty="0">
                <a:solidFill>
                  <a:srgbClr val="C4DF9B"/>
                </a:solidFill>
                <a:latin typeface="Arial"/>
                <a:cs typeface="Arial"/>
              </a:rPr>
              <a:t>M</a:t>
            </a:r>
            <a:r>
              <a:rPr sz="2000" spc="-575" dirty="0">
                <a:solidFill>
                  <a:srgbClr val="C4DF9B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13068045" y="5808802"/>
            <a:ext cx="1511935" cy="0"/>
          </a:xfrm>
          <a:custGeom>
            <a:avLst/>
            <a:gdLst/>
            <a:ahLst/>
            <a:cxnLst/>
            <a:rect l="l" t="t" r="r" b="b"/>
            <a:pathLst>
              <a:path w="1511934">
                <a:moveTo>
                  <a:pt x="151193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13253338" y="5529250"/>
            <a:ext cx="71755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85" dirty="0">
                <a:solidFill>
                  <a:srgbClr val="FFFFFF"/>
                </a:solidFill>
                <a:latin typeface="Arial"/>
                <a:cs typeface="Arial"/>
              </a:rPr>
              <a:t>RESPIRATION</a:t>
            </a:r>
            <a:endParaRPr sz="140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3253338" y="5900470"/>
            <a:ext cx="13474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process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which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take</a:t>
            </a:r>
            <a:endParaRPr sz="8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13253338" y="6022370"/>
            <a:ext cx="1325880" cy="430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oxygen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tissues 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aid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energy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production 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aerobically.</a:t>
            </a:r>
            <a:endParaRPr sz="800">
              <a:latin typeface="Arial"/>
              <a:cs typeface="Arial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816800" y="3391370"/>
            <a:ext cx="1850136" cy="2648711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894784" y="3399793"/>
            <a:ext cx="1696726" cy="2498721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988792" y="3501103"/>
            <a:ext cx="1532399" cy="2208193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155482" y="3530473"/>
            <a:ext cx="436511" cy="597636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394891" y="3662337"/>
            <a:ext cx="535762" cy="343954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355966" y="3970655"/>
            <a:ext cx="504672" cy="345122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305598" y="4283443"/>
            <a:ext cx="551649" cy="364286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229004" y="4605515"/>
            <a:ext cx="642785" cy="371779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 txBox="1"/>
          <p:nvPr/>
        </p:nvSpPr>
        <p:spPr>
          <a:xfrm rot="600000">
            <a:off x="1154215" y="5085668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72</a:t>
            </a:r>
            <a:endParaRPr sz="1200">
              <a:latin typeface="Arial"/>
              <a:cs typeface="Arial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8334450" y="2905887"/>
            <a:ext cx="3695" cy="6197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8050221" y="2241499"/>
            <a:ext cx="1424940" cy="1398905"/>
          </a:xfrm>
          <a:custGeom>
            <a:avLst/>
            <a:gdLst/>
            <a:ahLst/>
            <a:cxnLst/>
            <a:rect l="l" t="t" r="r" b="b"/>
            <a:pathLst>
              <a:path w="1424940" h="1398904">
                <a:moveTo>
                  <a:pt x="3656" y="323800"/>
                </a:moveTo>
                <a:lnTo>
                  <a:pt x="26957" y="368242"/>
                </a:lnTo>
                <a:lnTo>
                  <a:pt x="59036" y="412022"/>
                </a:lnTo>
                <a:lnTo>
                  <a:pt x="99415" y="464294"/>
                </a:lnTo>
                <a:lnTo>
                  <a:pt x="148211" y="524076"/>
                </a:lnTo>
                <a:lnTo>
                  <a:pt x="175802" y="556477"/>
                </a:lnTo>
                <a:lnTo>
                  <a:pt x="205541" y="590387"/>
                </a:lnTo>
                <a:lnTo>
                  <a:pt x="237443" y="625685"/>
                </a:lnTo>
                <a:lnTo>
                  <a:pt x="271522" y="662248"/>
                </a:lnTo>
                <a:lnTo>
                  <a:pt x="307792" y="699953"/>
                </a:lnTo>
                <a:lnTo>
                  <a:pt x="346268" y="738678"/>
                </a:lnTo>
                <a:lnTo>
                  <a:pt x="386965" y="778299"/>
                </a:lnTo>
                <a:lnTo>
                  <a:pt x="429897" y="818695"/>
                </a:lnTo>
                <a:lnTo>
                  <a:pt x="475079" y="859742"/>
                </a:lnTo>
                <a:lnTo>
                  <a:pt x="522525" y="901319"/>
                </a:lnTo>
                <a:lnTo>
                  <a:pt x="572250" y="943302"/>
                </a:lnTo>
                <a:lnTo>
                  <a:pt x="624269" y="985570"/>
                </a:lnTo>
                <a:lnTo>
                  <a:pt x="678595" y="1027999"/>
                </a:lnTo>
                <a:lnTo>
                  <a:pt x="735244" y="1070466"/>
                </a:lnTo>
                <a:lnTo>
                  <a:pt x="794230" y="1112851"/>
                </a:lnTo>
                <a:lnTo>
                  <a:pt x="855567" y="1155028"/>
                </a:lnTo>
                <a:lnTo>
                  <a:pt x="919270" y="1196877"/>
                </a:lnTo>
                <a:lnTo>
                  <a:pt x="985354" y="1238275"/>
                </a:lnTo>
                <a:lnTo>
                  <a:pt x="1053833" y="1279098"/>
                </a:lnTo>
                <a:lnTo>
                  <a:pt x="1124722" y="1319225"/>
                </a:lnTo>
                <a:lnTo>
                  <a:pt x="1198035" y="1358532"/>
                </a:lnTo>
                <a:lnTo>
                  <a:pt x="1273787" y="1396898"/>
                </a:lnTo>
                <a:lnTo>
                  <a:pt x="1276899" y="1398422"/>
                </a:lnTo>
                <a:lnTo>
                  <a:pt x="1278385" y="1394142"/>
                </a:lnTo>
                <a:lnTo>
                  <a:pt x="1275146" y="1394142"/>
                </a:lnTo>
                <a:lnTo>
                  <a:pt x="1272251" y="1393139"/>
                </a:lnTo>
                <a:lnTo>
                  <a:pt x="1273401" y="1389826"/>
                </a:lnTo>
                <a:lnTo>
                  <a:pt x="1221123" y="1363559"/>
                </a:lnTo>
                <a:lnTo>
                  <a:pt x="1167037" y="1335214"/>
                </a:lnTo>
                <a:lnTo>
                  <a:pt x="1114242" y="1306398"/>
                </a:lnTo>
                <a:lnTo>
                  <a:pt x="1062732" y="1277160"/>
                </a:lnTo>
                <a:lnTo>
                  <a:pt x="1012502" y="1247546"/>
                </a:lnTo>
                <a:lnTo>
                  <a:pt x="963545" y="1217604"/>
                </a:lnTo>
                <a:lnTo>
                  <a:pt x="915858" y="1187382"/>
                </a:lnTo>
                <a:lnTo>
                  <a:pt x="869433" y="1156927"/>
                </a:lnTo>
                <a:lnTo>
                  <a:pt x="824265" y="1126287"/>
                </a:lnTo>
                <a:lnTo>
                  <a:pt x="780349" y="1095508"/>
                </a:lnTo>
                <a:lnTo>
                  <a:pt x="737678" y="1064639"/>
                </a:lnTo>
                <a:lnTo>
                  <a:pt x="696249" y="1033727"/>
                </a:lnTo>
                <a:lnTo>
                  <a:pt x="656054" y="1002819"/>
                </a:lnTo>
                <a:lnTo>
                  <a:pt x="617088" y="971964"/>
                </a:lnTo>
                <a:lnTo>
                  <a:pt x="579346" y="941207"/>
                </a:lnTo>
                <a:lnTo>
                  <a:pt x="542821" y="910598"/>
                </a:lnTo>
                <a:lnTo>
                  <a:pt x="507510" y="880183"/>
                </a:lnTo>
                <a:lnTo>
                  <a:pt x="473405" y="850010"/>
                </a:lnTo>
                <a:lnTo>
                  <a:pt x="440501" y="820125"/>
                </a:lnTo>
                <a:lnTo>
                  <a:pt x="408793" y="790578"/>
                </a:lnTo>
                <a:lnTo>
                  <a:pt x="378275" y="761415"/>
                </a:lnTo>
                <a:lnTo>
                  <a:pt x="348941" y="732684"/>
                </a:lnTo>
                <a:lnTo>
                  <a:pt x="320786" y="704432"/>
                </a:lnTo>
                <a:lnTo>
                  <a:pt x="293805" y="676706"/>
                </a:lnTo>
                <a:lnTo>
                  <a:pt x="250263" y="630542"/>
                </a:lnTo>
                <a:lnTo>
                  <a:pt x="210125" y="586304"/>
                </a:lnTo>
                <a:lnTo>
                  <a:pt x="173360" y="544233"/>
                </a:lnTo>
                <a:lnTo>
                  <a:pt x="139943" y="504567"/>
                </a:lnTo>
                <a:lnTo>
                  <a:pt x="109844" y="467546"/>
                </a:lnTo>
                <a:lnTo>
                  <a:pt x="83035" y="433411"/>
                </a:lnTo>
                <a:lnTo>
                  <a:pt x="59490" y="402399"/>
                </a:lnTo>
                <a:lnTo>
                  <a:pt x="26050" y="356355"/>
                </a:lnTo>
                <a:lnTo>
                  <a:pt x="12998" y="337598"/>
                </a:lnTo>
                <a:lnTo>
                  <a:pt x="3656" y="323800"/>
                </a:lnTo>
                <a:close/>
              </a:path>
              <a:path w="1424940" h="1398904">
                <a:moveTo>
                  <a:pt x="1273401" y="1389826"/>
                </a:moveTo>
                <a:lnTo>
                  <a:pt x="1272251" y="1393139"/>
                </a:lnTo>
                <a:lnTo>
                  <a:pt x="1275146" y="1394142"/>
                </a:lnTo>
                <a:lnTo>
                  <a:pt x="1276505" y="1391386"/>
                </a:lnTo>
                <a:lnTo>
                  <a:pt x="1273401" y="1389826"/>
                </a:lnTo>
                <a:close/>
              </a:path>
              <a:path w="1424940" h="1398904">
                <a:moveTo>
                  <a:pt x="1417326" y="975310"/>
                </a:moveTo>
                <a:lnTo>
                  <a:pt x="1273401" y="1389826"/>
                </a:lnTo>
                <a:lnTo>
                  <a:pt x="1276505" y="1391386"/>
                </a:lnTo>
                <a:lnTo>
                  <a:pt x="1275146" y="1394142"/>
                </a:lnTo>
                <a:lnTo>
                  <a:pt x="1278385" y="1394142"/>
                </a:lnTo>
                <a:lnTo>
                  <a:pt x="1423390" y="976553"/>
                </a:lnTo>
                <a:lnTo>
                  <a:pt x="1419672" y="976553"/>
                </a:lnTo>
                <a:lnTo>
                  <a:pt x="1417326" y="975310"/>
                </a:lnTo>
                <a:close/>
              </a:path>
              <a:path w="1424940" h="1398904">
                <a:moveTo>
                  <a:pt x="1418186" y="972832"/>
                </a:moveTo>
                <a:lnTo>
                  <a:pt x="1417326" y="975310"/>
                </a:lnTo>
                <a:lnTo>
                  <a:pt x="1419672" y="976553"/>
                </a:lnTo>
                <a:lnTo>
                  <a:pt x="1421082" y="973835"/>
                </a:lnTo>
                <a:lnTo>
                  <a:pt x="1418186" y="972832"/>
                </a:lnTo>
                <a:close/>
              </a:path>
              <a:path w="1424940" h="1398904">
                <a:moveTo>
                  <a:pt x="1424682" y="972832"/>
                </a:moveTo>
                <a:lnTo>
                  <a:pt x="1418186" y="972832"/>
                </a:lnTo>
                <a:lnTo>
                  <a:pt x="1421082" y="973835"/>
                </a:lnTo>
                <a:lnTo>
                  <a:pt x="1419672" y="976553"/>
                </a:lnTo>
                <a:lnTo>
                  <a:pt x="1423390" y="976553"/>
                </a:lnTo>
                <a:lnTo>
                  <a:pt x="1424682" y="972832"/>
                </a:lnTo>
                <a:close/>
              </a:path>
              <a:path w="1424940" h="1398904">
                <a:moveTo>
                  <a:pt x="381148" y="4483"/>
                </a:moveTo>
                <a:lnTo>
                  <a:pt x="377561" y="4483"/>
                </a:lnTo>
                <a:lnTo>
                  <a:pt x="379364" y="6959"/>
                </a:lnTo>
                <a:lnTo>
                  <a:pt x="376677" y="8924"/>
                </a:lnTo>
                <a:lnTo>
                  <a:pt x="413166" y="68540"/>
                </a:lnTo>
                <a:lnTo>
                  <a:pt x="453506" y="129198"/>
                </a:lnTo>
                <a:lnTo>
                  <a:pt x="495679" y="187980"/>
                </a:lnTo>
                <a:lnTo>
                  <a:pt x="539434" y="244863"/>
                </a:lnTo>
                <a:lnTo>
                  <a:pt x="584524" y="299821"/>
                </a:lnTo>
                <a:lnTo>
                  <a:pt x="630699" y="352828"/>
                </a:lnTo>
                <a:lnTo>
                  <a:pt x="677711" y="403861"/>
                </a:lnTo>
                <a:lnTo>
                  <a:pt x="725309" y="452895"/>
                </a:lnTo>
                <a:lnTo>
                  <a:pt x="773247" y="499904"/>
                </a:lnTo>
                <a:lnTo>
                  <a:pt x="821273" y="544863"/>
                </a:lnTo>
                <a:lnTo>
                  <a:pt x="869140" y="587748"/>
                </a:lnTo>
                <a:lnTo>
                  <a:pt x="916599" y="628534"/>
                </a:lnTo>
                <a:lnTo>
                  <a:pt x="963401" y="667195"/>
                </a:lnTo>
                <a:lnTo>
                  <a:pt x="1009296" y="703708"/>
                </a:lnTo>
                <a:lnTo>
                  <a:pt x="1054035" y="738046"/>
                </a:lnTo>
                <a:lnTo>
                  <a:pt x="1097371" y="770185"/>
                </a:lnTo>
                <a:lnTo>
                  <a:pt x="1139053" y="800100"/>
                </a:lnTo>
                <a:lnTo>
                  <a:pt x="1178833" y="827767"/>
                </a:lnTo>
                <a:lnTo>
                  <a:pt x="1216462" y="853160"/>
                </a:lnTo>
                <a:lnTo>
                  <a:pt x="1251691" y="876254"/>
                </a:lnTo>
                <a:lnTo>
                  <a:pt x="1284271" y="897025"/>
                </a:lnTo>
                <a:lnTo>
                  <a:pt x="1340488" y="931496"/>
                </a:lnTo>
                <a:lnTo>
                  <a:pt x="1383122" y="956374"/>
                </a:lnTo>
                <a:lnTo>
                  <a:pt x="1417326" y="975310"/>
                </a:lnTo>
                <a:lnTo>
                  <a:pt x="1418186" y="972832"/>
                </a:lnTo>
                <a:lnTo>
                  <a:pt x="1424682" y="972832"/>
                </a:lnTo>
                <a:lnTo>
                  <a:pt x="1424854" y="972337"/>
                </a:lnTo>
                <a:lnTo>
                  <a:pt x="1422529" y="971118"/>
                </a:lnTo>
                <a:lnTo>
                  <a:pt x="1419850" y="969733"/>
                </a:lnTo>
                <a:lnTo>
                  <a:pt x="1374433" y="944341"/>
                </a:lnTo>
                <a:lnTo>
                  <a:pt x="1330793" y="918529"/>
                </a:lnTo>
                <a:lnTo>
                  <a:pt x="1275662" y="884334"/>
                </a:lnTo>
                <a:lnTo>
                  <a:pt x="1210680" y="841925"/>
                </a:lnTo>
                <a:lnTo>
                  <a:pt x="1175009" y="817692"/>
                </a:lnTo>
                <a:lnTo>
                  <a:pt x="1137490" y="791469"/>
                </a:lnTo>
                <a:lnTo>
                  <a:pt x="1098330" y="763276"/>
                </a:lnTo>
                <a:lnTo>
                  <a:pt x="1057733" y="733134"/>
                </a:lnTo>
                <a:lnTo>
                  <a:pt x="1015904" y="701065"/>
                </a:lnTo>
                <a:lnTo>
                  <a:pt x="973049" y="667088"/>
                </a:lnTo>
                <a:lnTo>
                  <a:pt x="929373" y="631226"/>
                </a:lnTo>
                <a:lnTo>
                  <a:pt x="885081" y="593499"/>
                </a:lnTo>
                <a:lnTo>
                  <a:pt x="840378" y="553927"/>
                </a:lnTo>
                <a:lnTo>
                  <a:pt x="795469" y="512533"/>
                </a:lnTo>
                <a:lnTo>
                  <a:pt x="750560" y="469337"/>
                </a:lnTo>
                <a:lnTo>
                  <a:pt x="705855" y="424359"/>
                </a:lnTo>
                <a:lnTo>
                  <a:pt x="661560" y="377621"/>
                </a:lnTo>
                <a:lnTo>
                  <a:pt x="617880" y="329144"/>
                </a:lnTo>
                <a:lnTo>
                  <a:pt x="575020" y="278949"/>
                </a:lnTo>
                <a:lnTo>
                  <a:pt x="533186" y="227057"/>
                </a:lnTo>
                <a:lnTo>
                  <a:pt x="492581" y="173488"/>
                </a:lnTo>
                <a:lnTo>
                  <a:pt x="453413" y="118264"/>
                </a:lnTo>
                <a:lnTo>
                  <a:pt x="415885" y="61405"/>
                </a:lnTo>
                <a:lnTo>
                  <a:pt x="381148" y="4483"/>
                </a:lnTo>
                <a:close/>
              </a:path>
              <a:path w="1424940" h="1398904">
                <a:moveTo>
                  <a:pt x="1422504" y="971105"/>
                </a:moveTo>
                <a:close/>
              </a:path>
              <a:path w="1424940" h="1398904">
                <a:moveTo>
                  <a:pt x="378488" y="0"/>
                </a:moveTo>
                <a:lnTo>
                  <a:pt x="0" y="276753"/>
                </a:lnTo>
                <a:lnTo>
                  <a:pt x="559" y="283954"/>
                </a:lnTo>
                <a:lnTo>
                  <a:pt x="376677" y="8924"/>
                </a:lnTo>
                <a:lnTo>
                  <a:pt x="374907" y="6032"/>
                </a:lnTo>
                <a:lnTo>
                  <a:pt x="377561" y="4483"/>
                </a:lnTo>
                <a:lnTo>
                  <a:pt x="381148" y="4483"/>
                </a:lnTo>
                <a:lnTo>
                  <a:pt x="380203" y="2933"/>
                </a:lnTo>
                <a:lnTo>
                  <a:pt x="378488" y="0"/>
                </a:lnTo>
                <a:close/>
              </a:path>
              <a:path w="1424940" h="1398904">
                <a:moveTo>
                  <a:pt x="377561" y="4483"/>
                </a:moveTo>
                <a:lnTo>
                  <a:pt x="374907" y="6032"/>
                </a:lnTo>
                <a:lnTo>
                  <a:pt x="376677" y="8924"/>
                </a:lnTo>
                <a:lnTo>
                  <a:pt x="379364" y="6959"/>
                </a:lnTo>
                <a:lnTo>
                  <a:pt x="377561" y="4483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0604957" y="3599688"/>
            <a:ext cx="12801" cy="72580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0599648" y="3569614"/>
            <a:ext cx="24765" cy="132715"/>
          </a:xfrm>
          <a:custGeom>
            <a:avLst/>
            <a:gdLst/>
            <a:ahLst/>
            <a:cxnLst/>
            <a:rect l="l" t="t" r="r" b="b"/>
            <a:pathLst>
              <a:path w="24765" h="132714">
                <a:moveTo>
                  <a:pt x="0" y="0"/>
                </a:moveTo>
                <a:lnTo>
                  <a:pt x="5308" y="30060"/>
                </a:lnTo>
                <a:lnTo>
                  <a:pt x="8012" y="38796"/>
                </a:lnTo>
                <a:lnTo>
                  <a:pt x="10461" y="47863"/>
                </a:lnTo>
                <a:lnTo>
                  <a:pt x="17661" y="93518"/>
                </a:lnTo>
                <a:lnTo>
                  <a:pt x="18110" y="102654"/>
                </a:lnTo>
                <a:lnTo>
                  <a:pt x="23406" y="132714"/>
                </a:lnTo>
                <a:lnTo>
                  <a:pt x="24301" y="115984"/>
                </a:lnTo>
                <a:lnTo>
                  <a:pt x="24110" y="99064"/>
                </a:lnTo>
                <a:lnTo>
                  <a:pt x="22806" y="81999"/>
                </a:lnTo>
                <a:lnTo>
                  <a:pt x="20358" y="64833"/>
                </a:lnTo>
                <a:lnTo>
                  <a:pt x="16736" y="47685"/>
                </a:lnTo>
                <a:lnTo>
                  <a:pt x="12174" y="31378"/>
                </a:lnTo>
                <a:lnTo>
                  <a:pt x="6565" y="15413"/>
                </a:lnTo>
                <a:lnTo>
                  <a:pt x="0" y="0"/>
                </a:lnTo>
                <a:close/>
              </a:path>
            </a:pathLst>
          </a:custGeom>
          <a:solidFill>
            <a:srgbClr val="8853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0549039" y="3282607"/>
            <a:ext cx="60926" cy="247484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8092351" y="2376538"/>
            <a:ext cx="2529825" cy="2019299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8038140" y="2094065"/>
            <a:ext cx="599866" cy="424196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8054834" y="2577603"/>
            <a:ext cx="282220" cy="380112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8235226" y="2712504"/>
            <a:ext cx="90106" cy="164134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8050222" y="2250465"/>
            <a:ext cx="496191" cy="484073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8559787" y="2440856"/>
            <a:ext cx="3187" cy="1734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8164639" y="2241499"/>
            <a:ext cx="397450" cy="199338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8325954" y="2327846"/>
            <a:ext cx="137820" cy="110693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8356155" y="2339124"/>
            <a:ext cx="138582" cy="135153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8332698" y="2339479"/>
            <a:ext cx="147916" cy="107226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8341588" y="2359749"/>
            <a:ext cx="120015" cy="97866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8363737" y="2360434"/>
            <a:ext cx="85737" cy="71869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8342159" y="2373998"/>
            <a:ext cx="96862" cy="84899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8053880" y="2352687"/>
            <a:ext cx="431878" cy="559625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8342807" y="2367178"/>
            <a:ext cx="152425" cy="100685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8356879" y="2371623"/>
            <a:ext cx="132854" cy="106743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8347367" y="2371623"/>
            <a:ext cx="214744" cy="107403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8260867" y="2546172"/>
            <a:ext cx="22593" cy="55943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8174405" y="2643416"/>
            <a:ext cx="95516" cy="170878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8300046" y="2839402"/>
            <a:ext cx="31978" cy="43827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8109636" y="2390775"/>
            <a:ext cx="230809" cy="352018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8092351" y="2374646"/>
            <a:ext cx="260769" cy="393877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8572915" y="2377720"/>
            <a:ext cx="693420" cy="602615"/>
          </a:xfrm>
          <a:custGeom>
            <a:avLst/>
            <a:gdLst/>
            <a:ahLst/>
            <a:cxnLst/>
            <a:rect l="l" t="t" r="r" b="b"/>
            <a:pathLst>
              <a:path w="693420" h="602614">
                <a:moveTo>
                  <a:pt x="195079" y="355840"/>
                </a:moveTo>
                <a:lnTo>
                  <a:pt x="188509" y="355840"/>
                </a:lnTo>
                <a:lnTo>
                  <a:pt x="189131" y="361949"/>
                </a:lnTo>
                <a:lnTo>
                  <a:pt x="187475" y="361949"/>
                </a:lnTo>
                <a:lnTo>
                  <a:pt x="191760" y="363816"/>
                </a:lnTo>
                <a:lnTo>
                  <a:pt x="186109" y="366178"/>
                </a:lnTo>
                <a:lnTo>
                  <a:pt x="184436" y="366178"/>
                </a:lnTo>
                <a:lnTo>
                  <a:pt x="177947" y="384575"/>
                </a:lnTo>
                <a:lnTo>
                  <a:pt x="173110" y="408977"/>
                </a:lnTo>
                <a:lnTo>
                  <a:pt x="171865" y="434245"/>
                </a:lnTo>
                <a:lnTo>
                  <a:pt x="174450" y="460056"/>
                </a:lnTo>
                <a:lnTo>
                  <a:pt x="188498" y="504202"/>
                </a:lnTo>
                <a:lnTo>
                  <a:pt x="212809" y="541809"/>
                </a:lnTo>
                <a:lnTo>
                  <a:pt x="245477" y="571543"/>
                </a:lnTo>
                <a:lnTo>
                  <a:pt x="284592" y="592069"/>
                </a:lnTo>
                <a:lnTo>
                  <a:pt x="328249" y="602054"/>
                </a:lnTo>
                <a:lnTo>
                  <a:pt x="374539" y="600163"/>
                </a:lnTo>
                <a:lnTo>
                  <a:pt x="407555" y="590473"/>
                </a:lnTo>
                <a:lnTo>
                  <a:pt x="339991" y="590473"/>
                </a:lnTo>
                <a:lnTo>
                  <a:pt x="308713" y="586497"/>
                </a:lnTo>
                <a:lnTo>
                  <a:pt x="252517" y="561491"/>
                </a:lnTo>
                <a:lnTo>
                  <a:pt x="209799" y="517236"/>
                </a:lnTo>
                <a:lnTo>
                  <a:pt x="186541" y="457923"/>
                </a:lnTo>
                <a:lnTo>
                  <a:pt x="184137" y="433943"/>
                </a:lnTo>
                <a:lnTo>
                  <a:pt x="185293" y="410483"/>
                </a:lnTo>
                <a:lnTo>
                  <a:pt x="189787" y="387826"/>
                </a:lnTo>
                <a:lnTo>
                  <a:pt x="197432" y="366178"/>
                </a:lnTo>
                <a:lnTo>
                  <a:pt x="186109" y="366178"/>
                </a:lnTo>
                <a:lnTo>
                  <a:pt x="185196" y="364023"/>
                </a:lnTo>
                <a:lnTo>
                  <a:pt x="198367" y="364023"/>
                </a:lnTo>
                <a:lnTo>
                  <a:pt x="198424" y="363816"/>
                </a:lnTo>
                <a:lnTo>
                  <a:pt x="197638" y="361949"/>
                </a:lnTo>
                <a:lnTo>
                  <a:pt x="189131" y="361949"/>
                </a:lnTo>
                <a:lnTo>
                  <a:pt x="187368" y="361902"/>
                </a:lnTo>
                <a:lnTo>
                  <a:pt x="197618" y="361902"/>
                </a:lnTo>
                <a:lnTo>
                  <a:pt x="195079" y="355840"/>
                </a:lnTo>
                <a:close/>
              </a:path>
              <a:path w="693420" h="602614">
                <a:moveTo>
                  <a:pt x="689219" y="218147"/>
                </a:moveTo>
                <a:lnTo>
                  <a:pt x="677129" y="220280"/>
                </a:lnTo>
                <a:lnTo>
                  <a:pt x="680937" y="269414"/>
                </a:lnTo>
                <a:lnTo>
                  <a:pt x="675361" y="316913"/>
                </a:lnTo>
                <a:lnTo>
                  <a:pt x="661145" y="361726"/>
                </a:lnTo>
                <a:lnTo>
                  <a:pt x="639034" y="402801"/>
                </a:lnTo>
                <a:lnTo>
                  <a:pt x="609770" y="439090"/>
                </a:lnTo>
                <a:lnTo>
                  <a:pt x="574100" y="469540"/>
                </a:lnTo>
                <a:lnTo>
                  <a:pt x="532767" y="493101"/>
                </a:lnTo>
                <a:lnTo>
                  <a:pt x="486515" y="508723"/>
                </a:lnTo>
                <a:lnTo>
                  <a:pt x="483949" y="509319"/>
                </a:lnTo>
                <a:lnTo>
                  <a:pt x="482616" y="511580"/>
                </a:lnTo>
                <a:lnTo>
                  <a:pt x="436892" y="561251"/>
                </a:lnTo>
                <a:lnTo>
                  <a:pt x="372405" y="588072"/>
                </a:lnTo>
                <a:lnTo>
                  <a:pt x="339991" y="590473"/>
                </a:lnTo>
                <a:lnTo>
                  <a:pt x="407555" y="590473"/>
                </a:lnTo>
                <a:lnTo>
                  <a:pt x="411413" y="589341"/>
                </a:lnTo>
                <a:lnTo>
                  <a:pt x="443971" y="571283"/>
                </a:lnTo>
                <a:lnTo>
                  <a:pt x="471474" y="547081"/>
                </a:lnTo>
                <a:lnTo>
                  <a:pt x="491062" y="520686"/>
                </a:lnTo>
                <a:lnTo>
                  <a:pt x="489296" y="520686"/>
                </a:lnTo>
                <a:lnTo>
                  <a:pt x="487899" y="514704"/>
                </a:lnTo>
                <a:lnTo>
                  <a:pt x="507649" y="514704"/>
                </a:lnTo>
                <a:lnTo>
                  <a:pt x="532657" y="506553"/>
                </a:lnTo>
                <a:lnTo>
                  <a:pt x="572010" y="485745"/>
                </a:lnTo>
                <a:lnTo>
                  <a:pt x="606807" y="459034"/>
                </a:lnTo>
                <a:lnTo>
                  <a:pt x="636499" y="427194"/>
                </a:lnTo>
                <a:lnTo>
                  <a:pt x="660540" y="390999"/>
                </a:lnTo>
                <a:lnTo>
                  <a:pt x="678380" y="351224"/>
                </a:lnTo>
                <a:lnTo>
                  <a:pt x="689472" y="308641"/>
                </a:lnTo>
                <a:lnTo>
                  <a:pt x="693268" y="264024"/>
                </a:lnTo>
                <a:lnTo>
                  <a:pt x="689219" y="218147"/>
                </a:lnTo>
                <a:close/>
              </a:path>
              <a:path w="693420" h="602614">
                <a:moveTo>
                  <a:pt x="487899" y="514704"/>
                </a:moveTo>
                <a:lnTo>
                  <a:pt x="489296" y="520686"/>
                </a:lnTo>
                <a:lnTo>
                  <a:pt x="491625" y="519927"/>
                </a:lnTo>
                <a:lnTo>
                  <a:pt x="493182" y="517828"/>
                </a:lnTo>
                <a:lnTo>
                  <a:pt x="487899" y="514704"/>
                </a:lnTo>
                <a:close/>
              </a:path>
              <a:path w="693420" h="602614">
                <a:moveTo>
                  <a:pt x="491625" y="519927"/>
                </a:moveTo>
                <a:lnTo>
                  <a:pt x="489296" y="520686"/>
                </a:lnTo>
                <a:lnTo>
                  <a:pt x="491062" y="520686"/>
                </a:lnTo>
                <a:lnTo>
                  <a:pt x="491625" y="519927"/>
                </a:lnTo>
                <a:close/>
              </a:path>
              <a:path w="693420" h="602614">
                <a:moveTo>
                  <a:pt x="507649" y="514704"/>
                </a:moveTo>
                <a:lnTo>
                  <a:pt x="487899" y="514704"/>
                </a:lnTo>
                <a:lnTo>
                  <a:pt x="493182" y="517828"/>
                </a:lnTo>
                <a:lnTo>
                  <a:pt x="491625" y="519927"/>
                </a:lnTo>
                <a:lnTo>
                  <a:pt x="507649" y="514704"/>
                </a:lnTo>
                <a:close/>
              </a:path>
              <a:path w="693420" h="602614">
                <a:moveTo>
                  <a:pt x="185958" y="361865"/>
                </a:moveTo>
                <a:lnTo>
                  <a:pt x="185196" y="364023"/>
                </a:lnTo>
                <a:lnTo>
                  <a:pt x="186109" y="366178"/>
                </a:lnTo>
                <a:lnTo>
                  <a:pt x="191760" y="363816"/>
                </a:lnTo>
                <a:lnTo>
                  <a:pt x="187368" y="361902"/>
                </a:lnTo>
                <a:lnTo>
                  <a:pt x="185958" y="361865"/>
                </a:lnTo>
                <a:close/>
              </a:path>
              <a:path w="693420" h="602614">
                <a:moveTo>
                  <a:pt x="184263" y="361820"/>
                </a:moveTo>
                <a:lnTo>
                  <a:pt x="185196" y="364023"/>
                </a:lnTo>
                <a:lnTo>
                  <a:pt x="185958" y="361865"/>
                </a:lnTo>
                <a:lnTo>
                  <a:pt x="184263" y="361820"/>
                </a:lnTo>
                <a:close/>
              </a:path>
              <a:path w="693420" h="602614">
                <a:moveTo>
                  <a:pt x="189072" y="361364"/>
                </a:moveTo>
                <a:lnTo>
                  <a:pt x="186134" y="361364"/>
                </a:lnTo>
                <a:lnTo>
                  <a:pt x="187368" y="361902"/>
                </a:lnTo>
                <a:lnTo>
                  <a:pt x="189131" y="361949"/>
                </a:lnTo>
                <a:lnTo>
                  <a:pt x="189072" y="361364"/>
                </a:lnTo>
                <a:close/>
              </a:path>
              <a:path w="693420" h="602614">
                <a:moveTo>
                  <a:pt x="186134" y="361364"/>
                </a:moveTo>
                <a:lnTo>
                  <a:pt x="185958" y="361865"/>
                </a:lnTo>
                <a:lnTo>
                  <a:pt x="187368" y="361902"/>
                </a:lnTo>
                <a:lnTo>
                  <a:pt x="186134" y="361364"/>
                </a:lnTo>
                <a:close/>
              </a:path>
              <a:path w="693420" h="602614">
                <a:moveTo>
                  <a:pt x="188509" y="355840"/>
                </a:moveTo>
                <a:lnTo>
                  <a:pt x="182769" y="358024"/>
                </a:lnTo>
                <a:lnTo>
                  <a:pt x="183861" y="360869"/>
                </a:lnTo>
                <a:lnTo>
                  <a:pt x="184263" y="361820"/>
                </a:lnTo>
                <a:lnTo>
                  <a:pt x="185958" y="361865"/>
                </a:lnTo>
                <a:lnTo>
                  <a:pt x="186134" y="361364"/>
                </a:lnTo>
                <a:lnTo>
                  <a:pt x="189072" y="361364"/>
                </a:lnTo>
                <a:lnTo>
                  <a:pt x="188509" y="355840"/>
                </a:lnTo>
                <a:close/>
              </a:path>
              <a:path w="693420" h="602614">
                <a:moveTo>
                  <a:pt x="178986" y="17651"/>
                </a:moveTo>
                <a:lnTo>
                  <a:pt x="97855" y="34193"/>
                </a:lnTo>
                <a:lnTo>
                  <a:pt x="60246" y="58506"/>
                </a:lnTo>
                <a:lnTo>
                  <a:pt x="30510" y="91172"/>
                </a:lnTo>
                <a:lnTo>
                  <a:pt x="9976" y="130314"/>
                </a:lnTo>
                <a:lnTo>
                  <a:pt x="0" y="173940"/>
                </a:lnTo>
                <a:lnTo>
                  <a:pt x="1808" y="218108"/>
                </a:lnTo>
                <a:lnTo>
                  <a:pt x="15065" y="262478"/>
                </a:lnTo>
                <a:lnTo>
                  <a:pt x="37659" y="298808"/>
                </a:lnTo>
                <a:lnTo>
                  <a:pt x="68019" y="328070"/>
                </a:lnTo>
                <a:lnTo>
                  <a:pt x="104490" y="349114"/>
                </a:lnTo>
                <a:lnTo>
                  <a:pt x="145413" y="360790"/>
                </a:lnTo>
                <a:lnTo>
                  <a:pt x="184263" y="361820"/>
                </a:lnTo>
                <a:lnTo>
                  <a:pt x="183830" y="360790"/>
                </a:lnTo>
                <a:lnTo>
                  <a:pt x="182769" y="358024"/>
                </a:lnTo>
                <a:lnTo>
                  <a:pt x="188509" y="355840"/>
                </a:lnTo>
                <a:lnTo>
                  <a:pt x="195079" y="355840"/>
                </a:lnTo>
                <a:lnTo>
                  <a:pt x="192752" y="349731"/>
                </a:lnTo>
                <a:lnTo>
                  <a:pt x="187899" y="349731"/>
                </a:lnTo>
                <a:lnTo>
                  <a:pt x="139434" y="347234"/>
                </a:lnTo>
                <a:lnTo>
                  <a:pt x="95146" y="330975"/>
                </a:lnTo>
                <a:lnTo>
                  <a:pt x="57700" y="302802"/>
                </a:lnTo>
                <a:lnTo>
                  <a:pt x="29759" y="264564"/>
                </a:lnTo>
                <a:lnTo>
                  <a:pt x="13986" y="218108"/>
                </a:lnTo>
                <a:lnTo>
                  <a:pt x="11579" y="185687"/>
                </a:lnTo>
                <a:lnTo>
                  <a:pt x="15556" y="154407"/>
                </a:lnTo>
                <a:lnTo>
                  <a:pt x="40567" y="98220"/>
                </a:lnTo>
                <a:lnTo>
                  <a:pt x="84822" y="55496"/>
                </a:lnTo>
                <a:lnTo>
                  <a:pt x="144135" y="32231"/>
                </a:lnTo>
                <a:lnTo>
                  <a:pt x="178479" y="29920"/>
                </a:lnTo>
                <a:lnTo>
                  <a:pt x="233537" y="29920"/>
                </a:lnTo>
                <a:lnTo>
                  <a:pt x="214533" y="22892"/>
                </a:lnTo>
                <a:lnTo>
                  <a:pt x="178986" y="17651"/>
                </a:lnTo>
                <a:close/>
              </a:path>
              <a:path w="693420" h="602614">
                <a:moveTo>
                  <a:pt x="192573" y="349261"/>
                </a:moveTo>
                <a:lnTo>
                  <a:pt x="187899" y="349731"/>
                </a:lnTo>
                <a:lnTo>
                  <a:pt x="192752" y="349731"/>
                </a:lnTo>
                <a:lnTo>
                  <a:pt x="192573" y="349261"/>
                </a:lnTo>
                <a:close/>
              </a:path>
              <a:path w="693420" h="602614">
                <a:moveTo>
                  <a:pt x="506246" y="12368"/>
                </a:moveTo>
                <a:lnTo>
                  <a:pt x="436421" y="12368"/>
                </a:lnTo>
                <a:lnTo>
                  <a:pt x="485487" y="18604"/>
                </a:lnTo>
                <a:lnTo>
                  <a:pt x="531613" y="34032"/>
                </a:lnTo>
                <a:lnTo>
                  <a:pt x="573637" y="57834"/>
                </a:lnTo>
                <a:lnTo>
                  <a:pt x="610371" y="89180"/>
                </a:lnTo>
                <a:lnTo>
                  <a:pt x="640642" y="127242"/>
                </a:lnTo>
                <a:lnTo>
                  <a:pt x="663283" y="171211"/>
                </a:lnTo>
                <a:lnTo>
                  <a:pt x="677129" y="220280"/>
                </a:lnTo>
                <a:lnTo>
                  <a:pt x="689219" y="218147"/>
                </a:lnTo>
                <a:lnTo>
                  <a:pt x="676790" y="172161"/>
                </a:lnTo>
                <a:lnTo>
                  <a:pt x="656940" y="130286"/>
                </a:lnTo>
                <a:lnTo>
                  <a:pt x="630594" y="93211"/>
                </a:lnTo>
                <a:lnTo>
                  <a:pt x="598554" y="61455"/>
                </a:lnTo>
                <a:lnTo>
                  <a:pt x="561703" y="35651"/>
                </a:lnTo>
                <a:lnTo>
                  <a:pt x="520904" y="16405"/>
                </a:lnTo>
                <a:lnTo>
                  <a:pt x="506246" y="12368"/>
                </a:lnTo>
                <a:close/>
              </a:path>
              <a:path w="693420" h="602614">
                <a:moveTo>
                  <a:pt x="233537" y="29920"/>
                </a:moveTo>
                <a:lnTo>
                  <a:pt x="178479" y="29920"/>
                </a:lnTo>
                <a:lnTo>
                  <a:pt x="211479" y="34786"/>
                </a:lnTo>
                <a:lnTo>
                  <a:pt x="242271" y="46178"/>
                </a:lnTo>
                <a:lnTo>
                  <a:pt x="270042" y="63486"/>
                </a:lnTo>
                <a:lnTo>
                  <a:pt x="273713" y="66318"/>
                </a:lnTo>
                <a:lnTo>
                  <a:pt x="277517" y="63448"/>
                </a:lnTo>
                <a:lnTo>
                  <a:pt x="284751" y="58584"/>
                </a:lnTo>
                <a:lnTo>
                  <a:pt x="273751" y="58584"/>
                </a:lnTo>
                <a:lnTo>
                  <a:pt x="270043" y="53694"/>
                </a:lnTo>
                <a:lnTo>
                  <a:pt x="273605" y="51299"/>
                </a:lnTo>
                <a:lnTo>
                  <a:pt x="247692" y="35155"/>
                </a:lnTo>
                <a:lnTo>
                  <a:pt x="233537" y="29920"/>
                </a:lnTo>
                <a:close/>
              </a:path>
              <a:path w="693420" h="602614">
                <a:moveTo>
                  <a:pt x="273605" y="51299"/>
                </a:moveTo>
                <a:lnTo>
                  <a:pt x="270043" y="53694"/>
                </a:lnTo>
                <a:lnTo>
                  <a:pt x="273751" y="58584"/>
                </a:lnTo>
                <a:lnTo>
                  <a:pt x="277511" y="53732"/>
                </a:lnTo>
                <a:lnTo>
                  <a:pt x="273605" y="51299"/>
                </a:lnTo>
                <a:close/>
              </a:path>
              <a:path w="693420" h="602614">
                <a:moveTo>
                  <a:pt x="430916" y="0"/>
                </a:moveTo>
                <a:lnTo>
                  <a:pt x="383454" y="4050"/>
                </a:lnTo>
                <a:lnTo>
                  <a:pt x="322848" y="22500"/>
                </a:lnTo>
                <a:lnTo>
                  <a:pt x="273605" y="51299"/>
                </a:lnTo>
                <a:lnTo>
                  <a:pt x="277511" y="53732"/>
                </a:lnTo>
                <a:lnTo>
                  <a:pt x="273751" y="58584"/>
                </a:lnTo>
                <a:lnTo>
                  <a:pt x="284751" y="58584"/>
                </a:lnTo>
                <a:lnTo>
                  <a:pt x="301647" y="47225"/>
                </a:lnTo>
                <a:lnTo>
                  <a:pt x="327822" y="33731"/>
                </a:lnTo>
                <a:lnTo>
                  <a:pt x="355845" y="23279"/>
                </a:lnTo>
                <a:lnTo>
                  <a:pt x="385575" y="16140"/>
                </a:lnTo>
                <a:lnTo>
                  <a:pt x="436421" y="12368"/>
                </a:lnTo>
                <a:lnTo>
                  <a:pt x="506246" y="12368"/>
                </a:lnTo>
                <a:lnTo>
                  <a:pt x="477021" y="4319"/>
                </a:lnTo>
                <a:lnTo>
                  <a:pt x="430916" y="0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8381293" y="3008552"/>
            <a:ext cx="695960" cy="528320"/>
          </a:xfrm>
          <a:custGeom>
            <a:avLst/>
            <a:gdLst/>
            <a:ahLst/>
            <a:cxnLst/>
            <a:rect l="l" t="t" r="r" b="b"/>
            <a:pathLst>
              <a:path w="695959" h="528320">
                <a:moveTo>
                  <a:pt x="271895" y="0"/>
                </a:moveTo>
                <a:lnTo>
                  <a:pt x="218143" y="3938"/>
                </a:lnTo>
                <a:lnTo>
                  <a:pt x="172161" y="16367"/>
                </a:lnTo>
                <a:lnTo>
                  <a:pt x="130317" y="36197"/>
                </a:lnTo>
                <a:lnTo>
                  <a:pt x="93215" y="62563"/>
                </a:lnTo>
                <a:lnTo>
                  <a:pt x="61460" y="94603"/>
                </a:lnTo>
                <a:lnTo>
                  <a:pt x="35657" y="131455"/>
                </a:lnTo>
                <a:lnTo>
                  <a:pt x="16409" y="172253"/>
                </a:lnTo>
                <a:lnTo>
                  <a:pt x="4322" y="216137"/>
                </a:lnTo>
                <a:lnTo>
                  <a:pt x="0" y="262241"/>
                </a:lnTo>
                <a:lnTo>
                  <a:pt x="4046" y="309703"/>
                </a:lnTo>
                <a:lnTo>
                  <a:pt x="16475" y="355689"/>
                </a:lnTo>
                <a:lnTo>
                  <a:pt x="36305" y="397537"/>
                </a:lnTo>
                <a:lnTo>
                  <a:pt x="62671" y="434642"/>
                </a:lnTo>
                <a:lnTo>
                  <a:pt x="94712" y="466400"/>
                </a:lnTo>
                <a:lnTo>
                  <a:pt x="131563" y="492206"/>
                </a:lnTo>
                <a:lnTo>
                  <a:pt x="172362" y="511454"/>
                </a:lnTo>
                <a:lnTo>
                  <a:pt x="216245" y="523542"/>
                </a:lnTo>
                <a:lnTo>
                  <a:pt x="262349" y="527862"/>
                </a:lnTo>
                <a:lnTo>
                  <a:pt x="309811" y="523812"/>
                </a:lnTo>
                <a:lnTo>
                  <a:pt x="341271" y="515487"/>
                </a:lnTo>
                <a:lnTo>
                  <a:pt x="256839" y="515487"/>
                </a:lnTo>
                <a:lnTo>
                  <a:pt x="207776" y="509250"/>
                </a:lnTo>
                <a:lnTo>
                  <a:pt x="161652" y="493820"/>
                </a:lnTo>
                <a:lnTo>
                  <a:pt x="119629" y="470015"/>
                </a:lnTo>
                <a:lnTo>
                  <a:pt x="82895" y="438673"/>
                </a:lnTo>
                <a:lnTo>
                  <a:pt x="52625" y="400608"/>
                </a:lnTo>
                <a:lnTo>
                  <a:pt x="29987" y="356635"/>
                </a:lnTo>
                <a:lnTo>
                  <a:pt x="16149" y="307570"/>
                </a:lnTo>
                <a:lnTo>
                  <a:pt x="12371" y="256725"/>
                </a:lnTo>
                <a:lnTo>
                  <a:pt x="18607" y="207663"/>
                </a:lnTo>
                <a:lnTo>
                  <a:pt x="34034" y="161542"/>
                </a:lnTo>
                <a:lnTo>
                  <a:pt x="57831" y="119521"/>
                </a:lnTo>
                <a:lnTo>
                  <a:pt x="89178" y="82787"/>
                </a:lnTo>
                <a:lnTo>
                  <a:pt x="127243" y="52515"/>
                </a:lnTo>
                <a:lnTo>
                  <a:pt x="171213" y="29874"/>
                </a:lnTo>
                <a:lnTo>
                  <a:pt x="220276" y="16028"/>
                </a:lnTo>
                <a:lnTo>
                  <a:pt x="271525" y="12269"/>
                </a:lnTo>
                <a:lnTo>
                  <a:pt x="340055" y="12269"/>
                </a:lnTo>
                <a:lnTo>
                  <a:pt x="323740" y="6733"/>
                </a:lnTo>
                <a:lnTo>
                  <a:pt x="271895" y="0"/>
                </a:lnTo>
                <a:close/>
              </a:path>
              <a:path w="695959" h="528320">
                <a:moveTo>
                  <a:pt x="452115" y="430683"/>
                </a:moveTo>
                <a:lnTo>
                  <a:pt x="419704" y="461346"/>
                </a:lnTo>
                <a:lnTo>
                  <a:pt x="386070" y="483874"/>
                </a:lnTo>
                <a:lnTo>
                  <a:pt x="348590" y="500892"/>
                </a:lnTo>
                <a:lnTo>
                  <a:pt x="307678" y="511709"/>
                </a:lnTo>
                <a:lnTo>
                  <a:pt x="256839" y="515487"/>
                </a:lnTo>
                <a:lnTo>
                  <a:pt x="341271" y="515487"/>
                </a:lnTo>
                <a:lnTo>
                  <a:pt x="352727" y="512455"/>
                </a:lnTo>
                <a:lnTo>
                  <a:pt x="392053" y="494593"/>
                </a:lnTo>
                <a:lnTo>
                  <a:pt x="427337" y="470963"/>
                </a:lnTo>
                <a:lnTo>
                  <a:pt x="454991" y="445218"/>
                </a:lnTo>
                <a:lnTo>
                  <a:pt x="451010" y="443714"/>
                </a:lnTo>
                <a:lnTo>
                  <a:pt x="453601" y="438151"/>
                </a:lnTo>
                <a:lnTo>
                  <a:pt x="470921" y="438151"/>
                </a:lnTo>
                <a:lnTo>
                  <a:pt x="456192" y="432588"/>
                </a:lnTo>
                <a:lnTo>
                  <a:pt x="452115" y="430683"/>
                </a:lnTo>
                <a:close/>
              </a:path>
              <a:path w="695959" h="528320">
                <a:moveTo>
                  <a:pt x="470921" y="438151"/>
                </a:moveTo>
                <a:lnTo>
                  <a:pt x="453601" y="438151"/>
                </a:lnTo>
                <a:lnTo>
                  <a:pt x="458122" y="442304"/>
                </a:lnTo>
                <a:lnTo>
                  <a:pt x="454991" y="445218"/>
                </a:lnTo>
                <a:lnTo>
                  <a:pt x="474992" y="452779"/>
                </a:lnTo>
                <a:lnTo>
                  <a:pt x="500322" y="458226"/>
                </a:lnTo>
                <a:lnTo>
                  <a:pt x="526632" y="459783"/>
                </a:lnTo>
                <a:lnTo>
                  <a:pt x="553550" y="457176"/>
                </a:lnTo>
                <a:lnTo>
                  <a:pt x="583931" y="447506"/>
                </a:lnTo>
                <a:lnTo>
                  <a:pt x="526409" y="447506"/>
                </a:lnTo>
                <a:lnTo>
                  <a:pt x="501989" y="446061"/>
                </a:lnTo>
                <a:lnTo>
                  <a:pt x="478477" y="441004"/>
                </a:lnTo>
                <a:lnTo>
                  <a:pt x="470921" y="438151"/>
                </a:lnTo>
                <a:close/>
              </a:path>
              <a:path w="695959" h="528320">
                <a:moveTo>
                  <a:pt x="586581" y="126670"/>
                </a:moveTo>
                <a:lnTo>
                  <a:pt x="528118" y="126670"/>
                </a:lnTo>
                <a:lnTo>
                  <a:pt x="559398" y="130646"/>
                </a:lnTo>
                <a:lnTo>
                  <a:pt x="588802" y="140480"/>
                </a:lnTo>
                <a:lnTo>
                  <a:pt x="639016" y="175639"/>
                </a:lnTo>
                <a:lnTo>
                  <a:pt x="672754" y="227933"/>
                </a:lnTo>
                <a:lnTo>
                  <a:pt x="683985" y="291630"/>
                </a:lnTo>
                <a:lnTo>
                  <a:pt x="680008" y="322908"/>
                </a:lnTo>
                <a:lnTo>
                  <a:pt x="654997" y="379109"/>
                </a:lnTo>
                <a:lnTo>
                  <a:pt x="610741" y="421827"/>
                </a:lnTo>
                <a:lnTo>
                  <a:pt x="551416" y="445085"/>
                </a:lnTo>
                <a:lnTo>
                  <a:pt x="526409" y="447506"/>
                </a:lnTo>
                <a:lnTo>
                  <a:pt x="583931" y="447506"/>
                </a:lnTo>
                <a:lnTo>
                  <a:pt x="635315" y="418811"/>
                </a:lnTo>
                <a:lnTo>
                  <a:pt x="665053" y="386144"/>
                </a:lnTo>
                <a:lnTo>
                  <a:pt x="685581" y="347031"/>
                </a:lnTo>
                <a:lnTo>
                  <a:pt x="695565" y="303376"/>
                </a:lnTo>
                <a:lnTo>
                  <a:pt x="693669" y="257087"/>
                </a:lnTo>
                <a:lnTo>
                  <a:pt x="679621" y="212936"/>
                </a:lnTo>
                <a:lnTo>
                  <a:pt x="655309" y="175325"/>
                </a:lnTo>
                <a:lnTo>
                  <a:pt x="622641" y="145591"/>
                </a:lnTo>
                <a:lnTo>
                  <a:pt x="586581" y="126670"/>
                </a:lnTo>
                <a:close/>
              </a:path>
              <a:path w="695959" h="528320">
                <a:moveTo>
                  <a:pt x="453601" y="438151"/>
                </a:moveTo>
                <a:lnTo>
                  <a:pt x="451010" y="443714"/>
                </a:lnTo>
                <a:lnTo>
                  <a:pt x="454991" y="445218"/>
                </a:lnTo>
                <a:lnTo>
                  <a:pt x="458122" y="442304"/>
                </a:lnTo>
                <a:lnTo>
                  <a:pt x="453601" y="438151"/>
                </a:lnTo>
                <a:close/>
              </a:path>
              <a:path w="695959" h="528320">
                <a:moveTo>
                  <a:pt x="340055" y="12269"/>
                </a:moveTo>
                <a:lnTo>
                  <a:pt x="271525" y="12269"/>
                </a:lnTo>
                <a:lnTo>
                  <a:pt x="320955" y="18690"/>
                </a:lnTo>
                <a:lnTo>
                  <a:pt x="367371" y="34445"/>
                </a:lnTo>
                <a:lnTo>
                  <a:pt x="409577" y="58689"/>
                </a:lnTo>
                <a:lnTo>
                  <a:pt x="446377" y="90576"/>
                </a:lnTo>
                <a:lnTo>
                  <a:pt x="476575" y="129262"/>
                </a:lnTo>
                <a:lnTo>
                  <a:pt x="478963" y="133033"/>
                </a:lnTo>
                <a:lnTo>
                  <a:pt x="491612" y="129795"/>
                </a:lnTo>
                <a:lnTo>
                  <a:pt x="495701" y="129071"/>
                </a:lnTo>
                <a:lnTo>
                  <a:pt x="495154" y="125972"/>
                </a:lnTo>
                <a:lnTo>
                  <a:pt x="481757" y="125972"/>
                </a:lnTo>
                <a:lnTo>
                  <a:pt x="480233" y="120029"/>
                </a:lnTo>
                <a:lnTo>
                  <a:pt x="484094" y="119038"/>
                </a:lnTo>
                <a:lnTo>
                  <a:pt x="455279" y="82113"/>
                </a:lnTo>
                <a:lnTo>
                  <a:pt x="416689" y="48675"/>
                </a:lnTo>
                <a:lnTo>
                  <a:pt x="372424" y="23253"/>
                </a:lnTo>
                <a:lnTo>
                  <a:pt x="340055" y="12269"/>
                </a:lnTo>
                <a:close/>
              </a:path>
              <a:path w="695959" h="528320">
                <a:moveTo>
                  <a:pt x="539863" y="115084"/>
                </a:moveTo>
                <a:lnTo>
                  <a:pt x="493568" y="116981"/>
                </a:lnTo>
                <a:lnTo>
                  <a:pt x="495701" y="129071"/>
                </a:lnTo>
                <a:lnTo>
                  <a:pt x="528118" y="126670"/>
                </a:lnTo>
                <a:lnTo>
                  <a:pt x="586581" y="126670"/>
                </a:lnTo>
                <a:lnTo>
                  <a:pt x="583523" y="125065"/>
                </a:lnTo>
                <a:lnTo>
                  <a:pt x="539863" y="115084"/>
                </a:lnTo>
                <a:close/>
              </a:path>
              <a:path w="695959" h="528320">
                <a:moveTo>
                  <a:pt x="484094" y="119038"/>
                </a:moveTo>
                <a:lnTo>
                  <a:pt x="480233" y="120029"/>
                </a:lnTo>
                <a:lnTo>
                  <a:pt x="481757" y="125972"/>
                </a:lnTo>
                <a:lnTo>
                  <a:pt x="486938" y="122683"/>
                </a:lnTo>
                <a:lnTo>
                  <a:pt x="484094" y="119038"/>
                </a:lnTo>
                <a:close/>
              </a:path>
              <a:path w="695959" h="528320">
                <a:moveTo>
                  <a:pt x="493568" y="116981"/>
                </a:moveTo>
                <a:lnTo>
                  <a:pt x="488894" y="117806"/>
                </a:lnTo>
                <a:lnTo>
                  <a:pt x="484094" y="119038"/>
                </a:lnTo>
                <a:lnTo>
                  <a:pt x="486938" y="122683"/>
                </a:lnTo>
                <a:lnTo>
                  <a:pt x="481757" y="125972"/>
                </a:lnTo>
                <a:lnTo>
                  <a:pt x="495154" y="125972"/>
                </a:lnTo>
                <a:lnTo>
                  <a:pt x="493568" y="116981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8679243" y="2407517"/>
            <a:ext cx="77139" cy="14003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8678253" y="2405706"/>
            <a:ext cx="86969" cy="15993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8393620" y="3238944"/>
            <a:ext cx="28651" cy="150266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8392174" y="3236341"/>
            <a:ext cx="32319" cy="165404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0571733" y="3401466"/>
            <a:ext cx="24320" cy="91071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10568749" y="3389198"/>
            <a:ext cx="39573" cy="133337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0607255" y="3406571"/>
            <a:ext cx="1270" cy="8255"/>
          </a:xfrm>
          <a:custGeom>
            <a:avLst/>
            <a:gdLst/>
            <a:ahLst/>
            <a:cxnLst/>
            <a:rect l="l" t="t" r="r" b="b"/>
            <a:pathLst>
              <a:path w="1270" h="8254">
                <a:moveTo>
                  <a:pt x="0" y="0"/>
                </a:moveTo>
                <a:lnTo>
                  <a:pt x="762" y="5092"/>
                </a:lnTo>
                <a:lnTo>
                  <a:pt x="1066" y="7645"/>
                </a:lnTo>
                <a:lnTo>
                  <a:pt x="965" y="4444"/>
                </a:lnTo>
                <a:lnTo>
                  <a:pt x="520" y="1917"/>
                </a:lnTo>
                <a:lnTo>
                  <a:pt x="292" y="939"/>
                </a:lnTo>
                <a:lnTo>
                  <a:pt x="0" y="0"/>
                </a:lnTo>
                <a:close/>
              </a:path>
            </a:pathLst>
          </a:custGeom>
          <a:solidFill>
            <a:srgbClr val="DECFC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8428164" y="3331743"/>
            <a:ext cx="2290305" cy="1102077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8791549" y="2127732"/>
            <a:ext cx="1753361" cy="1131455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8340064" y="2922956"/>
            <a:ext cx="153009" cy="282562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8991472" y="3238614"/>
            <a:ext cx="173075" cy="271856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9236049" y="3382683"/>
            <a:ext cx="1574" cy="3898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9104465" y="3166173"/>
            <a:ext cx="73710" cy="68630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8337054" y="2667050"/>
            <a:ext cx="861491" cy="440169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8985351" y="3445116"/>
            <a:ext cx="113512" cy="71031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9040024" y="2925419"/>
            <a:ext cx="163766" cy="122707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8492959" y="3068294"/>
            <a:ext cx="5118" cy="3822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8338146" y="2912084"/>
            <a:ext cx="150609" cy="151498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9269539" y="3051505"/>
            <a:ext cx="97434" cy="99961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9171584" y="3092704"/>
            <a:ext cx="244436" cy="285292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9234423" y="3373310"/>
            <a:ext cx="5613" cy="10629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9165259" y="3160331"/>
            <a:ext cx="22009" cy="82588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9263735" y="3045358"/>
            <a:ext cx="107073" cy="115646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9215865" y="3879393"/>
            <a:ext cx="379022" cy="402695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9209721" y="3942613"/>
            <a:ext cx="367297" cy="345706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9257169" y="3876141"/>
            <a:ext cx="5867" cy="3759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10397134" y="3479253"/>
            <a:ext cx="225920" cy="352082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10019588" y="4203428"/>
            <a:ext cx="268503" cy="131919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10085946" y="4082034"/>
            <a:ext cx="108242" cy="92176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0012374" y="4211421"/>
            <a:ext cx="280708" cy="130060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10383684" y="3014548"/>
            <a:ext cx="106591" cy="195364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10296702" y="2972993"/>
            <a:ext cx="11493" cy="35852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9428009" y="4081513"/>
            <a:ext cx="608139" cy="302056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10051415" y="4141889"/>
            <a:ext cx="215290" cy="103822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9350006" y="3926509"/>
            <a:ext cx="50863" cy="68084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9174581" y="3894023"/>
            <a:ext cx="151155" cy="75730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9102657" y="3677463"/>
            <a:ext cx="102442" cy="181279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10463831" y="3522535"/>
            <a:ext cx="128845" cy="426478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8397430" y="2743670"/>
            <a:ext cx="828370" cy="680694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10287901" y="2921800"/>
            <a:ext cx="280847" cy="494931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9413392" y="2746419"/>
            <a:ext cx="880833" cy="175659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9116593" y="2954083"/>
            <a:ext cx="238404" cy="167297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9308642" y="2833255"/>
            <a:ext cx="67246" cy="104381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9090266" y="3656698"/>
            <a:ext cx="961453" cy="739139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10063403" y="4131754"/>
            <a:ext cx="215493" cy="153708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8562975" y="2427744"/>
            <a:ext cx="98780" cy="55041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8312836" y="2735224"/>
            <a:ext cx="2283777" cy="1231900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8264537" y="2442032"/>
            <a:ext cx="330098" cy="306933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8562861" y="2451836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5">
                <a:moveTo>
                  <a:pt x="876" y="0"/>
                </a:moveTo>
                <a:lnTo>
                  <a:pt x="0" y="152"/>
                </a:lnTo>
                <a:lnTo>
                  <a:pt x="1320" y="1866"/>
                </a:lnTo>
                <a:lnTo>
                  <a:pt x="1650" y="1371"/>
                </a:lnTo>
                <a:lnTo>
                  <a:pt x="1409" y="711"/>
                </a:lnTo>
                <a:lnTo>
                  <a:pt x="876" y="0"/>
                </a:lnTo>
                <a:close/>
              </a:path>
            </a:pathLst>
          </a:custGeom>
          <a:solidFill>
            <a:srgbClr val="A174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8361603" y="2462263"/>
            <a:ext cx="86639" cy="43522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8277428" y="2541359"/>
            <a:ext cx="30391" cy="40055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8361400" y="2460510"/>
            <a:ext cx="96748" cy="47663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8277237" y="2551417"/>
            <a:ext cx="32893" cy="33921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8279841" y="2555621"/>
            <a:ext cx="63423" cy="90804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8368627" y="2442591"/>
            <a:ext cx="209372" cy="122872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8565781" y="2467508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69">
                <a:moveTo>
                  <a:pt x="2184" y="0"/>
                </a:moveTo>
                <a:lnTo>
                  <a:pt x="0" y="380"/>
                </a:lnTo>
                <a:lnTo>
                  <a:pt x="965" y="1117"/>
                </a:lnTo>
                <a:lnTo>
                  <a:pt x="1816" y="888"/>
                </a:lnTo>
                <a:lnTo>
                  <a:pt x="2171" y="495"/>
                </a:lnTo>
                <a:lnTo>
                  <a:pt x="2184" y="0"/>
                </a:lnTo>
                <a:close/>
              </a:path>
            </a:pathLst>
          </a:custGeom>
          <a:solidFill>
            <a:srgbClr val="F3DF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8280527" y="2558084"/>
            <a:ext cx="40347" cy="50926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8287194" y="2606040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777" y="0"/>
                </a:moveTo>
                <a:lnTo>
                  <a:pt x="0" y="2032"/>
                </a:lnTo>
                <a:lnTo>
                  <a:pt x="508" y="2794"/>
                </a:lnTo>
                <a:lnTo>
                  <a:pt x="1777" y="0"/>
                </a:lnTo>
                <a:close/>
              </a:path>
            </a:pathLst>
          </a:custGeom>
          <a:solidFill>
            <a:srgbClr val="F8F2F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8370925" y="2444470"/>
            <a:ext cx="210680" cy="93573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8565413" y="2477173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5">
                <a:moveTo>
                  <a:pt x="1828" y="0"/>
                </a:moveTo>
                <a:lnTo>
                  <a:pt x="546" y="241"/>
                </a:lnTo>
                <a:lnTo>
                  <a:pt x="0" y="406"/>
                </a:lnTo>
                <a:lnTo>
                  <a:pt x="1828" y="0"/>
                </a:lnTo>
                <a:close/>
              </a:path>
            </a:pathLst>
          </a:custGeom>
          <a:solidFill>
            <a:srgbClr val="F2DE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8387715" y="2470594"/>
            <a:ext cx="187223" cy="91122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8555101" y="2469756"/>
            <a:ext cx="2844" cy="1181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8287194" y="2540292"/>
            <a:ext cx="103517" cy="103365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8385226" y="2469159"/>
            <a:ext cx="171246" cy="73240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8499132" y="2645219"/>
            <a:ext cx="104279" cy="90246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8325332" y="2809163"/>
            <a:ext cx="21742" cy="68237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8325637" y="2829115"/>
            <a:ext cx="10401" cy="13995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8325466" y="2811246"/>
            <a:ext cx="22917" cy="32004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8326158" y="2843250"/>
            <a:ext cx="520" cy="838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8325637" y="2812846"/>
            <a:ext cx="23202" cy="32550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8326063" y="2813405"/>
            <a:ext cx="23475" cy="30073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8326386" y="2843479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727" y="0"/>
                </a:moveTo>
                <a:lnTo>
                  <a:pt x="1397" y="0"/>
                </a:lnTo>
                <a:lnTo>
                  <a:pt x="0" y="1917"/>
                </a:lnTo>
                <a:lnTo>
                  <a:pt x="63" y="2286"/>
                </a:lnTo>
                <a:lnTo>
                  <a:pt x="1727" y="0"/>
                </a:lnTo>
                <a:close/>
              </a:path>
            </a:pathLst>
          </a:custGeom>
          <a:solidFill>
            <a:srgbClr val="E9C3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8326386" y="2600922"/>
            <a:ext cx="263994" cy="274891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8481097" y="2621432"/>
            <a:ext cx="108839" cy="82283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8399043" y="2731427"/>
            <a:ext cx="41401" cy="46634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8326526" y="2815221"/>
            <a:ext cx="42354" cy="55219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8277008" y="2479027"/>
            <a:ext cx="250101" cy="380911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8553957" y="2440000"/>
            <a:ext cx="94195" cy="58559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8572160" y="2377720"/>
            <a:ext cx="693940" cy="602799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8424494" y="3401745"/>
            <a:ext cx="346341" cy="134596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8836900" y="3442322"/>
            <a:ext cx="159207" cy="25983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8389886" y="3009069"/>
            <a:ext cx="687717" cy="362984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8851379" y="2388151"/>
            <a:ext cx="413312" cy="508922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8766073" y="2737129"/>
            <a:ext cx="7340" cy="8877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8648153" y="2407920"/>
            <a:ext cx="198462" cy="251066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8612619" y="2577071"/>
            <a:ext cx="149631" cy="150380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8690647" y="2571483"/>
            <a:ext cx="23533" cy="29286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8688044" y="2582964"/>
            <a:ext cx="27787" cy="15544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8684768" y="2589987"/>
            <a:ext cx="13830" cy="5397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8685174" y="2592032"/>
            <a:ext cx="16306" cy="7378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8681821" y="2588831"/>
            <a:ext cx="36385" cy="18275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8657221" y="2599410"/>
            <a:ext cx="48463" cy="19392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8668143" y="2600096"/>
            <a:ext cx="28371" cy="8928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8672233" y="2596756"/>
            <a:ext cx="25184" cy="8585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8601278" y="2600439"/>
            <a:ext cx="77203" cy="58356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8602992" y="2440114"/>
            <a:ext cx="138023" cy="131368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8584475" y="2499195"/>
            <a:ext cx="74537" cy="96088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8586799" y="2493226"/>
            <a:ext cx="123621" cy="137617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8666810" y="2580818"/>
            <a:ext cx="30378" cy="6273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8600909" y="2580220"/>
            <a:ext cx="86334" cy="26949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8589657" y="2580220"/>
            <a:ext cx="100990" cy="59347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8583036" y="2498560"/>
            <a:ext cx="183036" cy="239471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8756383" y="2406358"/>
            <a:ext cx="94995" cy="37680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8661755" y="2421521"/>
            <a:ext cx="17487" cy="9169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8749436" y="2440343"/>
            <a:ext cx="166812" cy="297687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9005239" y="2897708"/>
            <a:ext cx="59855" cy="58839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8757070" y="2746235"/>
            <a:ext cx="277329" cy="220065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8759876" y="2837916"/>
            <a:ext cx="182372" cy="130009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8755645" y="2746006"/>
            <a:ext cx="309843" cy="231954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8815578" y="2646640"/>
            <a:ext cx="273218" cy="256986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8769350" y="2727795"/>
            <a:ext cx="238290" cy="176047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8769260" y="2725280"/>
            <a:ext cx="303758" cy="178562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8773414" y="2647200"/>
            <a:ext cx="125018" cy="89928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8395779" y="3072117"/>
            <a:ext cx="432180" cy="451922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8498078" y="3023031"/>
            <a:ext cx="349580" cy="251066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8493073" y="3068371"/>
            <a:ext cx="251904" cy="212712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8636799" y="3020872"/>
            <a:ext cx="219341" cy="114249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8611463" y="3020872"/>
            <a:ext cx="248373" cy="124383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8770835" y="3454095"/>
            <a:ext cx="66065" cy="50431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8422271" y="3389210"/>
            <a:ext cx="417537" cy="145339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8395322" y="3162947"/>
            <a:ext cx="23329" cy="75996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8514435" y="3018974"/>
            <a:ext cx="353377" cy="121951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8845625" y="3382530"/>
            <a:ext cx="127647" cy="73467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8876982" y="3154324"/>
            <a:ext cx="188296" cy="283286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8885123" y="3376803"/>
            <a:ext cx="94551" cy="63995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8869350" y="3135217"/>
            <a:ext cx="158178" cy="56952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8868359" y="3139262"/>
            <a:ext cx="178549" cy="81648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8996108" y="3372053"/>
            <a:ext cx="63665" cy="70269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8839809" y="3134041"/>
            <a:ext cx="236387" cy="332463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8743128" y="3281083"/>
            <a:ext cx="141994" cy="164045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8744978" y="3145256"/>
            <a:ext cx="162775" cy="231546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8744039" y="3274098"/>
            <a:ext cx="143586" cy="108432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8827960" y="3439236"/>
            <a:ext cx="17665" cy="11963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8847658" y="3138652"/>
            <a:ext cx="29324" cy="15671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8925573" y="2754368"/>
            <a:ext cx="613943" cy="410209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9099448" y="3065995"/>
            <a:ext cx="193967" cy="105092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8952230" y="2994215"/>
            <a:ext cx="164363" cy="117868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9267063" y="2937637"/>
            <a:ext cx="41579" cy="84988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9354997" y="2865221"/>
            <a:ext cx="58394" cy="88861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9375888" y="2750159"/>
            <a:ext cx="150939" cy="83096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10208945" y="2783128"/>
            <a:ext cx="184124" cy="418350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10233444" y="2783002"/>
            <a:ext cx="113703" cy="138798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10463838" y="3394354"/>
            <a:ext cx="127516" cy="325793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9837192" y="4213606"/>
            <a:ext cx="264387" cy="163575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9863734" y="4268965"/>
            <a:ext cx="197967" cy="108216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9088401" y="3441700"/>
            <a:ext cx="162990" cy="306146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9105683" y="3410572"/>
            <a:ext cx="120307" cy="316458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9082263" y="3409784"/>
            <a:ext cx="146838" cy="345516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9642691" y="4215003"/>
            <a:ext cx="283463" cy="105473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9188818" y="3758730"/>
            <a:ext cx="80213" cy="112433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9922370" y="4276268"/>
            <a:ext cx="44983" cy="22225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10006177" y="4032415"/>
            <a:ext cx="218287" cy="231952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9261449" y="3861523"/>
            <a:ext cx="390232" cy="361797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10209986" y="4129646"/>
            <a:ext cx="16446" cy="4584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9373272" y="3925532"/>
            <a:ext cx="178536" cy="165455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10476496" y="3298444"/>
            <a:ext cx="100964" cy="399681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9096412" y="3387801"/>
            <a:ext cx="153377" cy="131470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9355849" y="2810954"/>
            <a:ext cx="933437" cy="357136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9355849" y="3045295"/>
            <a:ext cx="12471" cy="6603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10254627" y="2968129"/>
            <a:ext cx="225640" cy="341934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9569996" y="2809738"/>
            <a:ext cx="182727" cy="56842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9851491" y="4184446"/>
            <a:ext cx="222465" cy="136029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9094660" y="3156801"/>
            <a:ext cx="362292" cy="607898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9639960" y="4223321"/>
            <a:ext cx="211531" cy="98873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9502470" y="4074922"/>
            <a:ext cx="140220" cy="150761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9501454" y="4073169"/>
            <a:ext cx="58661" cy="25844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9182125" y="3755301"/>
            <a:ext cx="262356" cy="279552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9365183" y="3920248"/>
            <a:ext cx="72199" cy="107988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9270847" y="3883774"/>
            <a:ext cx="32943" cy="13119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9594887" y="4144835"/>
            <a:ext cx="324459" cy="181109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10011168" y="4068483"/>
            <a:ext cx="198818" cy="192481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10018064" y="4174210"/>
            <a:ext cx="67881" cy="80848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10194188" y="4130256"/>
            <a:ext cx="35471" cy="10858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10328427" y="3192983"/>
            <a:ext cx="204436" cy="639038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10363707" y="3201479"/>
            <a:ext cx="114007" cy="77647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9236608" y="3383940"/>
            <a:ext cx="6096" cy="17449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9349714" y="2810954"/>
            <a:ext cx="220281" cy="345846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9349714" y="3045295"/>
            <a:ext cx="6362" cy="6210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9724402" y="2812504"/>
            <a:ext cx="631621" cy="387718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9873577" y="2817672"/>
            <a:ext cx="129425" cy="67119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9493605" y="2803310"/>
            <a:ext cx="281990" cy="76236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10343184" y="3190062"/>
            <a:ext cx="33705" cy="13284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9890950" y="4229189"/>
            <a:ext cx="160464" cy="93408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9181338" y="3151467"/>
            <a:ext cx="246710" cy="607263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9656076" y="4192181"/>
            <a:ext cx="259969" cy="109915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9469805" y="3546475"/>
            <a:ext cx="262432" cy="170980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9507969" y="4052506"/>
            <a:ext cx="164642" cy="158140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9893604" y="3930802"/>
            <a:ext cx="304495" cy="358368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10128739" y="3891127"/>
            <a:ext cx="89870" cy="222465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10122617" y="3926281"/>
            <a:ext cx="91471" cy="186080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9887153" y="4264812"/>
            <a:ext cx="36182" cy="26695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9764941" y="3500170"/>
            <a:ext cx="351180" cy="396595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10384256" y="3252711"/>
            <a:ext cx="145719" cy="593953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9374441" y="2827888"/>
            <a:ext cx="892695" cy="533547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9535655" y="3256673"/>
            <a:ext cx="7467" cy="12001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9327146" y="3046285"/>
            <a:ext cx="144449" cy="254584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10110571" y="3452710"/>
            <a:ext cx="396214" cy="321703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10192118" y="3722294"/>
            <a:ext cx="285127" cy="106971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10195648" y="3716189"/>
            <a:ext cx="253936" cy="66061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10104780" y="3595560"/>
            <a:ext cx="16243" cy="50101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9884371" y="3882923"/>
            <a:ext cx="40449" cy="31483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9209214" y="3767251"/>
            <a:ext cx="70967" cy="89522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9273019" y="3845369"/>
            <a:ext cx="144779" cy="130238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9206494" y="3595941"/>
            <a:ext cx="94629" cy="165493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9207741" y="3760190"/>
            <a:ext cx="4914" cy="8229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9651682" y="4210647"/>
            <a:ext cx="270687" cy="97590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9202369" y="3764699"/>
            <a:ext cx="70650" cy="96824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9916045" y="4002900"/>
            <a:ext cx="304888" cy="293052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9269031" y="3856774"/>
            <a:ext cx="387045" cy="358228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10062400" y="2965056"/>
            <a:ext cx="452035" cy="504380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9461881" y="3244050"/>
            <a:ext cx="12941" cy="7785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9368116" y="2821951"/>
            <a:ext cx="906411" cy="352185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9274936" y="3168091"/>
            <a:ext cx="189649" cy="182575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9368116" y="3045752"/>
            <a:ext cx="6324" cy="6680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10332973" y="3462515"/>
            <a:ext cx="180327" cy="344576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10241203" y="2966948"/>
            <a:ext cx="235356" cy="350469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9385210" y="2839917"/>
            <a:ext cx="425632" cy="425452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9385172" y="3047708"/>
            <a:ext cx="159337" cy="210667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9672611" y="3888977"/>
            <a:ext cx="214541" cy="387877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9640725" y="4005567"/>
            <a:ext cx="89620" cy="186613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9814858" y="3898874"/>
            <a:ext cx="203146" cy="368249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9808691" y="3896766"/>
            <a:ext cx="82271" cy="230060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9481629" y="3635821"/>
            <a:ext cx="359308" cy="29565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9402840" y="3772763"/>
            <a:ext cx="305230" cy="291979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9479330" y="3766705"/>
            <a:ext cx="233692" cy="168960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9417799" y="3975608"/>
            <a:ext cx="90170" cy="79997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9713023" y="3889222"/>
            <a:ext cx="108762" cy="116344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9643338" y="3931475"/>
            <a:ext cx="87007" cy="121031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10060330" y="3440874"/>
            <a:ext cx="75018" cy="154686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10402137" y="3351923"/>
            <a:ext cx="76644" cy="94005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10116121" y="3421761"/>
            <a:ext cx="362661" cy="234821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10083050" y="3231208"/>
            <a:ext cx="374815" cy="217235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9857610" y="2849429"/>
            <a:ext cx="392445" cy="323691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9979939" y="2970525"/>
            <a:ext cx="296203" cy="277207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9974135" y="2964325"/>
            <a:ext cx="279374" cy="211094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9200538" y="3350666"/>
            <a:ext cx="84838" cy="416585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9408807" y="3268675"/>
            <a:ext cx="246341" cy="394779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9258083" y="3398164"/>
            <a:ext cx="1701" cy="927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9416363" y="3256940"/>
            <a:ext cx="119291" cy="147523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9260611" y="3256940"/>
            <a:ext cx="199504" cy="152844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9258413" y="3392335"/>
            <a:ext cx="13487" cy="6642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9338526" y="3461728"/>
            <a:ext cx="116532" cy="177063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9245255" y="3394900"/>
            <a:ext cx="215880" cy="248513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9212656" y="3768420"/>
            <a:ext cx="115214" cy="80391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9357804" y="3663455"/>
            <a:ext cx="130441" cy="124599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9280182" y="3767607"/>
            <a:ext cx="166230" cy="94303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9211208" y="3300869"/>
            <a:ext cx="227253" cy="476999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9353829" y="3665054"/>
            <a:ext cx="134729" cy="102552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9410598" y="3766482"/>
            <a:ext cx="71031" cy="78887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9301124" y="3606435"/>
            <a:ext cx="168681" cy="58619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9651072" y="3161766"/>
            <a:ext cx="409257" cy="504169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9732238" y="3643744"/>
            <a:ext cx="32702" cy="14122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9903638" y="3161766"/>
            <a:ext cx="189461" cy="338404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9969017" y="3173120"/>
            <a:ext cx="93383" cy="73812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9636718" y="3361436"/>
            <a:ext cx="40089" cy="185039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9873918" y="3627201"/>
            <a:ext cx="276759" cy="255722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10150081" y="3831297"/>
            <a:ext cx="1803" cy="1689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10102189" y="3642728"/>
            <a:ext cx="94270" cy="202577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9899205" y="3825430"/>
            <a:ext cx="283121" cy="132764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10151884" y="3832987"/>
            <a:ext cx="4445" cy="3810"/>
          </a:xfrm>
          <a:custGeom>
            <a:avLst/>
            <a:gdLst/>
            <a:ahLst/>
            <a:cxnLst/>
            <a:rect l="l" t="t" r="r" b="b"/>
            <a:pathLst>
              <a:path w="4445" h="3810">
                <a:moveTo>
                  <a:pt x="0" y="0"/>
                </a:moveTo>
                <a:lnTo>
                  <a:pt x="1854" y="2527"/>
                </a:lnTo>
                <a:lnTo>
                  <a:pt x="2806" y="3771"/>
                </a:lnTo>
                <a:lnTo>
                  <a:pt x="4102" y="1397"/>
                </a:lnTo>
                <a:lnTo>
                  <a:pt x="2743" y="914"/>
                </a:lnTo>
                <a:lnTo>
                  <a:pt x="0" y="0"/>
                </a:lnTo>
                <a:close/>
              </a:path>
            </a:pathLst>
          </a:custGeom>
          <a:solidFill>
            <a:srgbClr val="E1A4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9924821" y="3914406"/>
            <a:ext cx="31699" cy="23520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10488028" y="3807092"/>
            <a:ext cx="53886" cy="105321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10495292" y="3815194"/>
            <a:ext cx="25899" cy="79921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10186847" y="3745622"/>
            <a:ext cx="309549" cy="167247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10151884" y="3832987"/>
            <a:ext cx="113182" cy="259054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10184701" y="3847541"/>
            <a:ext cx="84721" cy="68033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10261968" y="3913594"/>
            <a:ext cx="4711" cy="3632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10477245" y="3796500"/>
            <a:ext cx="25438" cy="86728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9143276" y="3835501"/>
            <a:ext cx="362470" cy="275856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9143225" y="3855098"/>
            <a:ext cx="206781" cy="71412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9325736" y="3969753"/>
            <a:ext cx="175717" cy="113931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9400870" y="3994594"/>
            <a:ext cx="103924" cy="86918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9762658" y="3270796"/>
            <a:ext cx="291652" cy="361051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10094363" y="3448443"/>
            <a:ext cx="97030" cy="104076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10401528" y="3420897"/>
            <a:ext cx="876" cy="863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10140391" y="3427006"/>
            <a:ext cx="259816" cy="147398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10135349" y="3483305"/>
            <a:ext cx="64211" cy="72758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10395229" y="3421672"/>
            <a:ext cx="6908" cy="6007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9973030" y="3264218"/>
            <a:ext cx="436477" cy="221809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9492777" y="2953486"/>
            <a:ext cx="111153" cy="96084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10033886" y="3047245"/>
            <a:ext cx="140362" cy="108665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9328694" y="3266795"/>
            <a:ext cx="212866" cy="214467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9286493" y="3734098"/>
            <a:ext cx="80297" cy="75965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9557664" y="3897350"/>
            <a:ext cx="110782" cy="65963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9784448" y="4126827"/>
            <a:ext cx="53111" cy="73215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9812794" y="4121201"/>
            <a:ext cx="82410" cy="78841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10047967" y="4265739"/>
            <a:ext cx="29584" cy="69087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10048226" y="4262869"/>
            <a:ext cx="22085" cy="75590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10049561" y="4265790"/>
            <a:ext cx="20218" cy="68097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10054132" y="4285462"/>
            <a:ext cx="23126" cy="72910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10069956" y="4271175"/>
            <a:ext cx="14008" cy="70307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10076053" y="4271518"/>
            <a:ext cx="1943" cy="635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10054285" y="4335348"/>
            <a:ext cx="17652" cy="11734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10072738" y="4267352"/>
            <a:ext cx="8508" cy="7238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10052773" y="4272800"/>
            <a:ext cx="28473" cy="68275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10052189" y="4328744"/>
            <a:ext cx="2273" cy="11811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10053104" y="4334840"/>
            <a:ext cx="8724" cy="20929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10054463" y="4340555"/>
            <a:ext cx="3060" cy="6756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10053726" y="4336605"/>
            <a:ext cx="1371" cy="4495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10053675" y="4336300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0" y="0"/>
                </a:moveTo>
                <a:lnTo>
                  <a:pt x="50" y="304"/>
                </a:lnTo>
                <a:lnTo>
                  <a:pt x="177" y="660"/>
                </a:lnTo>
                <a:lnTo>
                  <a:pt x="0" y="0"/>
                </a:lnTo>
                <a:close/>
              </a:path>
            </a:pathLst>
          </a:custGeom>
          <a:solidFill>
            <a:srgbClr val="865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10072204" y="4266158"/>
            <a:ext cx="927" cy="1193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10050653" y="4265891"/>
            <a:ext cx="22237" cy="87744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10055948" y="4267352"/>
            <a:ext cx="17081" cy="21818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10051338" y="4267352"/>
            <a:ext cx="20866" cy="54546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10051732" y="4284408"/>
            <a:ext cx="8089" cy="50457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10053434" y="4334865"/>
            <a:ext cx="4102" cy="12446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10052449" y="4333189"/>
            <a:ext cx="2863" cy="7924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10053535" y="4334878"/>
            <a:ext cx="6921" cy="16776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10057186" y="4347133"/>
            <a:ext cx="2044" cy="1104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10055314" y="4341114"/>
            <a:ext cx="2400" cy="6197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10054983" y="4340021"/>
            <a:ext cx="419" cy="1104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10055402" y="4341126"/>
            <a:ext cx="2819" cy="6159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10052037" y="4326115"/>
            <a:ext cx="3657" cy="15024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10053154" y="4331652"/>
            <a:ext cx="571" cy="3225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10052849" y="4329468"/>
            <a:ext cx="7035" cy="19977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10053053" y="4330179"/>
            <a:ext cx="6223" cy="17945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10053726" y="4334878"/>
            <a:ext cx="3175" cy="6350"/>
          </a:xfrm>
          <a:custGeom>
            <a:avLst/>
            <a:gdLst/>
            <a:ahLst/>
            <a:cxnLst/>
            <a:rect l="l" t="t" r="r" b="b"/>
            <a:pathLst>
              <a:path w="3175" h="6350">
                <a:moveTo>
                  <a:pt x="0" y="0"/>
                </a:moveTo>
                <a:lnTo>
                  <a:pt x="3124" y="6311"/>
                </a:lnTo>
                <a:lnTo>
                  <a:pt x="1549" y="2146"/>
                </a:lnTo>
                <a:lnTo>
                  <a:pt x="825" y="50"/>
                </a:lnTo>
                <a:lnTo>
                  <a:pt x="0" y="0"/>
                </a:lnTo>
                <a:close/>
              </a:path>
            </a:pathLst>
          </a:custGeom>
          <a:solidFill>
            <a:srgbClr val="8550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10072649" y="4269384"/>
            <a:ext cx="4368" cy="2171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10074350" y="4269587"/>
            <a:ext cx="2527" cy="1943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10072395" y="4271518"/>
            <a:ext cx="1955" cy="863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10073214" y="4271518"/>
            <a:ext cx="3022" cy="723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10049738" y="4269638"/>
            <a:ext cx="24104" cy="55943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10070490" y="4269651"/>
            <a:ext cx="2247" cy="431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10069207" y="4269676"/>
            <a:ext cx="3530" cy="2400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10051580" y="4269892"/>
            <a:ext cx="18910" cy="71297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10058400" y="4270603"/>
            <a:ext cx="10807" cy="16687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10068776" y="4271670"/>
            <a:ext cx="3598" cy="2412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10053472" y="4272076"/>
            <a:ext cx="15824" cy="36309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10057955" y="4272191"/>
            <a:ext cx="11049" cy="20662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10052023" y="4273778"/>
            <a:ext cx="17641" cy="56400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10065194" y="4274083"/>
            <a:ext cx="3581" cy="5664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10052849" y="4274782"/>
            <a:ext cx="14909" cy="70993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10054552" y="4334929"/>
            <a:ext cx="2387" cy="6273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10053319" y="4302442"/>
            <a:ext cx="5054" cy="42633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10055161" y="4271848"/>
            <a:ext cx="25095" cy="69367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10075900" y="4272140"/>
            <a:ext cx="1028" cy="901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10074947" y="4272140"/>
            <a:ext cx="5232" cy="2463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10074332" y="4273296"/>
            <a:ext cx="4356" cy="1409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10074161" y="4273296"/>
            <a:ext cx="1600" cy="1511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10072319" y="4272241"/>
            <a:ext cx="3276" cy="2057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10071703" y="4272153"/>
            <a:ext cx="4457" cy="2717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10070998" y="4272381"/>
            <a:ext cx="3949" cy="3009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10069665" y="4272432"/>
            <a:ext cx="2463" cy="1346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10070731" y="4273448"/>
            <a:ext cx="1524" cy="1371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10067912" y="4273448"/>
            <a:ext cx="4343" cy="7505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10066108" y="4275772"/>
            <a:ext cx="5283" cy="8293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10068420" y="4273448"/>
            <a:ext cx="3111" cy="3454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10060140" y="4274820"/>
            <a:ext cx="10591" cy="17678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10067620" y="4275861"/>
            <a:ext cx="927" cy="1752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10058869" y="4276902"/>
            <a:ext cx="9550" cy="18681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10056748" y="4276217"/>
            <a:ext cx="13207" cy="34061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10054005" y="4277791"/>
            <a:ext cx="14300" cy="67208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10055555" y="4274185"/>
            <a:ext cx="27990" cy="82664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10061282" y="4274591"/>
            <a:ext cx="21513" cy="79235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10060457" y="4275378"/>
            <a:ext cx="18961" cy="77266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10059123" y="4349255"/>
            <a:ext cx="2298" cy="1523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10058451" y="4345775"/>
            <a:ext cx="1498" cy="3581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10059314" y="4347654"/>
            <a:ext cx="571" cy="1206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10058984" y="4346689"/>
            <a:ext cx="393" cy="1015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10058374" y="4325645"/>
            <a:ext cx="11518" cy="28333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10060660" y="4335335"/>
            <a:ext cx="8267" cy="17056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10064712" y="4331563"/>
            <a:ext cx="1066" cy="3771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10060800" y="4335310"/>
            <a:ext cx="6692" cy="16281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10064260" y="4274591"/>
            <a:ext cx="14929" cy="66878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10074281" y="4274604"/>
            <a:ext cx="3225" cy="800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10063518" y="4274705"/>
            <a:ext cx="13093" cy="66763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10062311" y="4282846"/>
            <a:ext cx="8775" cy="52463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10061770" y="4280408"/>
            <a:ext cx="9621" cy="56857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10059365" y="4291622"/>
            <a:ext cx="7213" cy="58953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10060051" y="4337266"/>
            <a:ext cx="5181" cy="11912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10059885" y="4274807"/>
            <a:ext cx="14636" cy="74447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10072014" y="4274870"/>
            <a:ext cx="1727" cy="660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10071392" y="4275455"/>
            <a:ext cx="2438" cy="4952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10071874" y="4275531"/>
            <a:ext cx="1092" cy="914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10060787" y="4275493"/>
            <a:ext cx="11341" cy="73190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10061371" y="4275493"/>
            <a:ext cx="10617" cy="65925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10058972" y="4275658"/>
            <a:ext cx="13015" cy="73253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10058984" y="4346664"/>
            <a:ext cx="469" cy="990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10059454" y="4334611"/>
            <a:ext cx="4152" cy="14300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10060571" y="4335221"/>
            <a:ext cx="2641" cy="6197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10059034" y="4341342"/>
            <a:ext cx="3136" cy="6248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10056164" y="4299547"/>
            <a:ext cx="5054" cy="47142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10055111" y="4284065"/>
            <a:ext cx="10998" cy="62598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10056050" y="4335005"/>
            <a:ext cx="4521" cy="6337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10296220" y="3988587"/>
            <a:ext cx="293843" cy="249767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10244708" y="3933431"/>
            <a:ext cx="324624" cy="257911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10235209" y="3969143"/>
            <a:ext cx="342836" cy="233032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10229774" y="4108145"/>
            <a:ext cx="62001" cy="36976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10464266" y="3995521"/>
            <a:ext cx="35102" cy="57861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10291774" y="3913073"/>
            <a:ext cx="253225" cy="242378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10382821" y="3910025"/>
            <a:ext cx="141439" cy="209346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10253764" y="3897528"/>
            <a:ext cx="260896" cy="241477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10284536" y="3932999"/>
            <a:ext cx="227075" cy="211531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10278135" y="4053382"/>
            <a:ext cx="186131" cy="88366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10499369" y="3905555"/>
            <a:ext cx="21158" cy="89966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10280751" y="3904119"/>
            <a:ext cx="215582" cy="209600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10277144" y="3869997"/>
            <a:ext cx="219519" cy="70660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10221763" y="3922496"/>
            <a:ext cx="108617" cy="198142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10242791" y="3893934"/>
            <a:ext cx="259943" cy="232808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10276878" y="3923688"/>
            <a:ext cx="92800" cy="99381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10399433" y="3120771"/>
            <a:ext cx="65999" cy="32308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10401996" y="3124339"/>
            <a:ext cx="61368" cy="23317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10405656" y="3128391"/>
            <a:ext cx="52971" cy="15913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10451058" y="3128530"/>
            <a:ext cx="11760" cy="5740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10404640" y="3130931"/>
            <a:ext cx="60655" cy="20370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10409859" y="3133814"/>
            <a:ext cx="50342" cy="13868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9168447" y="3454971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384" y="0"/>
                </a:moveTo>
                <a:lnTo>
                  <a:pt x="965" y="0"/>
                </a:lnTo>
                <a:lnTo>
                  <a:pt x="432" y="406"/>
                </a:lnTo>
                <a:lnTo>
                  <a:pt x="0" y="787"/>
                </a:lnTo>
                <a:lnTo>
                  <a:pt x="88" y="1358"/>
                </a:lnTo>
                <a:lnTo>
                  <a:pt x="1116" y="317"/>
                </a:lnTo>
                <a:lnTo>
                  <a:pt x="1384" y="0"/>
                </a:lnTo>
                <a:close/>
              </a:path>
            </a:pathLst>
          </a:custGeom>
          <a:solidFill>
            <a:srgbClr val="D9A3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9158922" y="3454971"/>
            <a:ext cx="85217" cy="93548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9162770" y="3452139"/>
            <a:ext cx="12484" cy="20624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9169831" y="3453746"/>
            <a:ext cx="965" cy="2215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9162170" y="3454971"/>
            <a:ext cx="7852" cy="6146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9162250" y="3455048"/>
            <a:ext cx="4483" cy="13576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9162516" y="3464090"/>
            <a:ext cx="43408" cy="68287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9163266" y="3465703"/>
            <a:ext cx="14897" cy="37452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9163469" y="3452736"/>
            <a:ext cx="12242" cy="46113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9170327" y="3454895"/>
            <a:ext cx="1016" cy="1943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9169089" y="3455111"/>
            <a:ext cx="2641" cy="1866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9164287" y="3455873"/>
            <a:ext cx="5886" cy="2400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9162542" y="3456190"/>
            <a:ext cx="2031" cy="2908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9162313" y="3454590"/>
            <a:ext cx="6134" cy="9245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9160821" y="3455759"/>
            <a:ext cx="7715" cy="8331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9162377" y="3456330"/>
            <a:ext cx="7353" cy="6959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9165704" y="3455492"/>
            <a:ext cx="1473" cy="2882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9165158" y="3457028"/>
            <a:ext cx="3048" cy="1752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9162795" y="3457524"/>
            <a:ext cx="4775" cy="8178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9161526" y="3463556"/>
            <a:ext cx="3746" cy="2870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9162960" y="3463937"/>
            <a:ext cx="9347" cy="27901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9163101" y="3463277"/>
            <a:ext cx="774" cy="2857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9163875" y="3457283"/>
            <a:ext cx="4991" cy="10083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9164777" y="3456521"/>
            <a:ext cx="3086" cy="4317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9162748" y="3457562"/>
            <a:ext cx="3349" cy="5194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9164573" y="3459581"/>
            <a:ext cx="609" cy="914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9163266" y="3458781"/>
            <a:ext cx="2936" cy="4495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9164066" y="3459772"/>
            <a:ext cx="1904" cy="13944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9163266" y="3459696"/>
            <a:ext cx="3238" cy="12814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9163875" y="3453879"/>
            <a:ext cx="10420" cy="24257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9171343" y="3454298"/>
            <a:ext cx="1244" cy="1917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9171457" y="3454819"/>
            <a:ext cx="1638" cy="3098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9169368" y="3455784"/>
            <a:ext cx="3022" cy="1866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9170009" y="3457486"/>
            <a:ext cx="292" cy="520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9168866" y="3456216"/>
            <a:ext cx="3060" cy="3022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9169298" y="3457651"/>
            <a:ext cx="1295" cy="2882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9167863" y="3458007"/>
            <a:ext cx="2146" cy="2527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9166593" y="3459213"/>
            <a:ext cx="2704" cy="2857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9165653" y="3460318"/>
            <a:ext cx="2832" cy="2844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9164701" y="3462007"/>
            <a:ext cx="1206" cy="4457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9165907" y="3462070"/>
            <a:ext cx="1092" cy="2184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9164840" y="3463163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066" y="0"/>
                </a:moveTo>
                <a:lnTo>
                  <a:pt x="237" y="1092"/>
                </a:lnTo>
                <a:lnTo>
                  <a:pt x="0" y="1435"/>
                </a:lnTo>
                <a:lnTo>
                  <a:pt x="222" y="2400"/>
                </a:lnTo>
                <a:lnTo>
                  <a:pt x="406" y="3009"/>
                </a:lnTo>
                <a:lnTo>
                  <a:pt x="571" y="2400"/>
                </a:lnTo>
                <a:lnTo>
                  <a:pt x="901" y="1752"/>
                </a:lnTo>
                <a:lnTo>
                  <a:pt x="1320" y="1092"/>
                </a:lnTo>
                <a:lnTo>
                  <a:pt x="1066" y="0"/>
                </a:lnTo>
                <a:close/>
              </a:path>
            </a:pathLst>
          </a:custGeom>
          <a:solidFill>
            <a:srgbClr val="D6A1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9164840" y="3452914"/>
            <a:ext cx="82194" cy="94231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9205924" y="3532378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0" y="0"/>
                </a:moveTo>
                <a:lnTo>
                  <a:pt x="2400" y="1295"/>
                </a:lnTo>
                <a:lnTo>
                  <a:pt x="1625" y="812"/>
                </a:lnTo>
                <a:lnTo>
                  <a:pt x="0" y="0"/>
                </a:lnTo>
                <a:close/>
              </a:path>
            </a:pathLst>
          </a:custGeom>
          <a:solidFill>
            <a:srgbClr val="D9B4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9165183" y="3454120"/>
            <a:ext cx="80987" cy="92481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9173311" y="3491801"/>
            <a:ext cx="69710" cy="49263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9210217" y="3528682"/>
            <a:ext cx="4445" cy="2540"/>
          </a:xfrm>
          <a:custGeom>
            <a:avLst/>
            <a:gdLst/>
            <a:ahLst/>
            <a:cxnLst/>
            <a:rect l="l" t="t" r="r" b="b"/>
            <a:pathLst>
              <a:path w="4445" h="2539">
                <a:moveTo>
                  <a:pt x="76" y="0"/>
                </a:moveTo>
                <a:lnTo>
                  <a:pt x="0" y="203"/>
                </a:lnTo>
                <a:lnTo>
                  <a:pt x="1435" y="863"/>
                </a:lnTo>
                <a:lnTo>
                  <a:pt x="4343" y="2095"/>
                </a:lnTo>
                <a:lnTo>
                  <a:pt x="2908" y="1422"/>
                </a:lnTo>
                <a:lnTo>
                  <a:pt x="1485" y="723"/>
                </a:lnTo>
                <a:lnTo>
                  <a:pt x="76" y="0"/>
                </a:lnTo>
                <a:close/>
              </a:path>
            </a:pathLst>
          </a:custGeom>
          <a:solidFill>
            <a:srgbClr val="E9CB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9166097" y="3460534"/>
            <a:ext cx="77165" cy="79057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9165183" y="3466172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63" y="0"/>
                </a:moveTo>
                <a:lnTo>
                  <a:pt x="0" y="292"/>
                </a:lnTo>
                <a:lnTo>
                  <a:pt x="266" y="1816"/>
                </a:lnTo>
                <a:lnTo>
                  <a:pt x="571" y="3327"/>
                </a:lnTo>
                <a:lnTo>
                  <a:pt x="914" y="4825"/>
                </a:lnTo>
                <a:lnTo>
                  <a:pt x="1193" y="3949"/>
                </a:lnTo>
                <a:lnTo>
                  <a:pt x="63" y="0"/>
                </a:lnTo>
                <a:close/>
              </a:path>
            </a:pathLst>
          </a:custGeom>
          <a:solidFill>
            <a:srgbClr val="D6A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9165183" y="3463112"/>
            <a:ext cx="78092" cy="73494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9195409" y="3517925"/>
            <a:ext cx="5080" cy="4445"/>
          </a:xfrm>
          <a:custGeom>
            <a:avLst/>
            <a:gdLst/>
            <a:ahLst/>
            <a:cxnLst/>
            <a:rect l="l" t="t" r="r" b="b"/>
            <a:pathLst>
              <a:path w="5079" h="4445">
                <a:moveTo>
                  <a:pt x="0" y="0"/>
                </a:moveTo>
                <a:lnTo>
                  <a:pt x="2959" y="2603"/>
                </a:lnTo>
                <a:lnTo>
                  <a:pt x="3416" y="3048"/>
                </a:lnTo>
                <a:lnTo>
                  <a:pt x="4381" y="3911"/>
                </a:lnTo>
                <a:lnTo>
                  <a:pt x="4673" y="3162"/>
                </a:lnTo>
                <a:lnTo>
                  <a:pt x="2006" y="1447"/>
                </a:lnTo>
                <a:lnTo>
                  <a:pt x="685" y="533"/>
                </a:lnTo>
                <a:lnTo>
                  <a:pt x="0" y="0"/>
                </a:lnTo>
                <a:close/>
              </a:path>
            </a:pathLst>
          </a:custGeom>
          <a:solidFill>
            <a:srgbClr val="DDB8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9165246" y="3464255"/>
            <a:ext cx="77997" cy="75018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9929698" y="3669963"/>
            <a:ext cx="672406" cy="580669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10265067" y="3912870"/>
            <a:ext cx="12077" cy="14046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10496397" y="3879824"/>
            <a:ext cx="6413" cy="17703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 txBox="1"/>
          <p:nvPr/>
        </p:nvSpPr>
        <p:spPr>
          <a:xfrm>
            <a:off x="2579306" y="3021939"/>
            <a:ext cx="946785" cy="24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spc="-445" dirty="0">
                <a:solidFill>
                  <a:srgbClr val="B97BB5"/>
                </a:solidFill>
                <a:latin typeface="Arial"/>
                <a:cs typeface="Arial"/>
              </a:rPr>
              <a:t>PASSAGE</a:t>
            </a:r>
            <a:r>
              <a:rPr sz="1500" spc="-170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1500" spc="-500" dirty="0">
                <a:solidFill>
                  <a:srgbClr val="B97BB5"/>
                </a:solidFill>
                <a:latin typeface="Arial"/>
                <a:cs typeface="Arial"/>
              </a:rPr>
              <a:t>OF</a:t>
            </a:r>
            <a:r>
              <a:rPr sz="1500" spc="-160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1500" spc="-340" dirty="0">
                <a:solidFill>
                  <a:srgbClr val="B97BB5"/>
                </a:solidFill>
                <a:latin typeface="Arial"/>
                <a:cs typeface="Arial"/>
              </a:rPr>
              <a:t>AIR</a:t>
            </a:r>
            <a:endParaRPr sz="1500">
              <a:latin typeface="Arial"/>
              <a:cs typeface="Arial"/>
            </a:endParaRPr>
          </a:p>
        </p:txBody>
      </p:sp>
      <p:sp>
        <p:nvSpPr>
          <p:cNvPr id="546" name="object 546"/>
          <p:cNvSpPr/>
          <p:nvPr/>
        </p:nvSpPr>
        <p:spPr>
          <a:xfrm>
            <a:off x="3002241" y="3712743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0" y="230225"/>
                </a:moveTo>
                <a:lnTo>
                  <a:pt x="684580" y="230225"/>
                </a:lnTo>
                <a:lnTo>
                  <a:pt x="684580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 txBox="1"/>
          <p:nvPr/>
        </p:nvSpPr>
        <p:spPr>
          <a:xfrm>
            <a:off x="3064713" y="3766172"/>
            <a:ext cx="3924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y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x</a:t>
            </a:r>
            <a:endParaRPr sz="800">
              <a:latin typeface="Arial"/>
              <a:cs typeface="Arial"/>
            </a:endParaRPr>
          </a:p>
        </p:txBody>
      </p:sp>
      <p:sp>
        <p:nvSpPr>
          <p:cNvPr id="548" name="object 548"/>
          <p:cNvSpPr/>
          <p:nvPr/>
        </p:nvSpPr>
        <p:spPr>
          <a:xfrm>
            <a:off x="3002241" y="3712743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684580" y="0"/>
                </a:moveTo>
                <a:lnTo>
                  <a:pt x="0" y="0"/>
                </a:lnTo>
                <a:lnTo>
                  <a:pt x="0" y="230225"/>
                </a:lnTo>
                <a:lnTo>
                  <a:pt x="684580" y="230225"/>
                </a:lnTo>
                <a:lnTo>
                  <a:pt x="684580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3002241" y="4516158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0" y="230225"/>
                </a:moveTo>
                <a:lnTo>
                  <a:pt x="684580" y="230225"/>
                </a:lnTo>
                <a:lnTo>
                  <a:pt x="684580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 txBox="1"/>
          <p:nvPr/>
        </p:nvSpPr>
        <p:spPr>
          <a:xfrm>
            <a:off x="3064713" y="4569587"/>
            <a:ext cx="3562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g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endParaRPr sz="800">
              <a:latin typeface="Arial"/>
              <a:cs typeface="Arial"/>
            </a:endParaRPr>
          </a:p>
        </p:txBody>
      </p:sp>
      <p:sp>
        <p:nvSpPr>
          <p:cNvPr id="551" name="object 551"/>
          <p:cNvSpPr/>
          <p:nvPr/>
        </p:nvSpPr>
        <p:spPr>
          <a:xfrm>
            <a:off x="3002241" y="4516158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684580" y="0"/>
                </a:moveTo>
                <a:lnTo>
                  <a:pt x="0" y="0"/>
                </a:lnTo>
                <a:lnTo>
                  <a:pt x="0" y="230225"/>
                </a:lnTo>
                <a:lnTo>
                  <a:pt x="684580" y="230225"/>
                </a:lnTo>
                <a:lnTo>
                  <a:pt x="684580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3002241" y="5122583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0" y="230225"/>
                </a:moveTo>
                <a:lnTo>
                  <a:pt x="684580" y="230225"/>
                </a:lnTo>
                <a:lnTo>
                  <a:pt x="684580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 txBox="1"/>
          <p:nvPr/>
        </p:nvSpPr>
        <p:spPr>
          <a:xfrm>
            <a:off x="3064713" y="5176012"/>
            <a:ext cx="3289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y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x</a:t>
            </a:r>
            <a:endParaRPr sz="800">
              <a:latin typeface="Arial"/>
              <a:cs typeface="Arial"/>
            </a:endParaRPr>
          </a:p>
        </p:txBody>
      </p:sp>
      <p:sp>
        <p:nvSpPr>
          <p:cNvPr id="554" name="object 554"/>
          <p:cNvSpPr/>
          <p:nvPr/>
        </p:nvSpPr>
        <p:spPr>
          <a:xfrm>
            <a:off x="3002241" y="5122583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684580" y="0"/>
                </a:moveTo>
                <a:lnTo>
                  <a:pt x="0" y="0"/>
                </a:lnTo>
                <a:lnTo>
                  <a:pt x="0" y="230225"/>
                </a:lnTo>
                <a:lnTo>
                  <a:pt x="684580" y="230225"/>
                </a:lnTo>
                <a:lnTo>
                  <a:pt x="684580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3002241" y="6005119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0" y="230225"/>
                </a:moveTo>
                <a:lnTo>
                  <a:pt x="684580" y="230225"/>
                </a:lnTo>
                <a:lnTo>
                  <a:pt x="684580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 txBox="1"/>
          <p:nvPr/>
        </p:nvSpPr>
        <p:spPr>
          <a:xfrm>
            <a:off x="3064713" y="6058560"/>
            <a:ext cx="3803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9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2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h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557" name="object 557"/>
          <p:cNvSpPr/>
          <p:nvPr/>
        </p:nvSpPr>
        <p:spPr>
          <a:xfrm>
            <a:off x="3002241" y="6005119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684580" y="0"/>
                </a:moveTo>
                <a:lnTo>
                  <a:pt x="0" y="0"/>
                </a:lnTo>
                <a:lnTo>
                  <a:pt x="0" y="230225"/>
                </a:lnTo>
                <a:lnTo>
                  <a:pt x="684580" y="230225"/>
                </a:lnTo>
                <a:lnTo>
                  <a:pt x="684580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1987676" y="6598488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0" y="230225"/>
                </a:moveTo>
                <a:lnTo>
                  <a:pt x="684580" y="230225"/>
                </a:lnTo>
                <a:lnTo>
                  <a:pt x="684580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 txBox="1"/>
          <p:nvPr/>
        </p:nvSpPr>
        <p:spPr>
          <a:xfrm>
            <a:off x="2050148" y="6651928"/>
            <a:ext cx="47561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Right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lung</a:t>
            </a:r>
            <a:endParaRPr sz="800">
              <a:latin typeface="Arial"/>
              <a:cs typeface="Arial"/>
            </a:endParaRPr>
          </a:p>
        </p:txBody>
      </p:sp>
      <p:sp>
        <p:nvSpPr>
          <p:cNvPr id="560" name="object 560"/>
          <p:cNvSpPr/>
          <p:nvPr/>
        </p:nvSpPr>
        <p:spPr>
          <a:xfrm>
            <a:off x="1987676" y="6598488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684580" y="0"/>
                </a:moveTo>
                <a:lnTo>
                  <a:pt x="0" y="0"/>
                </a:lnTo>
                <a:lnTo>
                  <a:pt x="0" y="230225"/>
                </a:lnTo>
                <a:lnTo>
                  <a:pt x="684580" y="230225"/>
                </a:lnTo>
                <a:lnTo>
                  <a:pt x="684580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1293634" y="7099363"/>
            <a:ext cx="974090" cy="357505"/>
          </a:xfrm>
          <a:custGeom>
            <a:avLst/>
            <a:gdLst/>
            <a:ahLst/>
            <a:cxnLst/>
            <a:rect l="l" t="t" r="r" b="b"/>
            <a:pathLst>
              <a:path w="974089" h="357504">
                <a:moveTo>
                  <a:pt x="0" y="357212"/>
                </a:moveTo>
                <a:lnTo>
                  <a:pt x="973607" y="357212"/>
                </a:lnTo>
                <a:lnTo>
                  <a:pt x="973607" y="0"/>
                </a:lnTo>
                <a:lnTo>
                  <a:pt x="0" y="0"/>
                </a:lnTo>
                <a:lnTo>
                  <a:pt x="0" y="357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 txBox="1"/>
          <p:nvPr/>
        </p:nvSpPr>
        <p:spPr>
          <a:xfrm>
            <a:off x="1293634" y="7099363"/>
            <a:ext cx="974090" cy="35750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410845">
              <a:lnSpc>
                <a:spcPct val="104200"/>
              </a:lnSpc>
              <a:spcBef>
                <a:spcPts val="35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Right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main 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bronchus</a:t>
            </a:r>
            <a:endParaRPr sz="800">
              <a:latin typeface="Arial"/>
              <a:cs typeface="Arial"/>
            </a:endParaRPr>
          </a:p>
        </p:txBody>
      </p:sp>
      <p:sp>
        <p:nvSpPr>
          <p:cNvPr id="563" name="object 563"/>
          <p:cNvSpPr/>
          <p:nvPr/>
        </p:nvSpPr>
        <p:spPr>
          <a:xfrm>
            <a:off x="2901175" y="9316491"/>
            <a:ext cx="974090" cy="242570"/>
          </a:xfrm>
          <a:custGeom>
            <a:avLst/>
            <a:gdLst/>
            <a:ahLst/>
            <a:cxnLst/>
            <a:rect l="l" t="t" r="r" b="b"/>
            <a:pathLst>
              <a:path w="974089" h="242570">
                <a:moveTo>
                  <a:pt x="0" y="242468"/>
                </a:moveTo>
                <a:lnTo>
                  <a:pt x="973620" y="242468"/>
                </a:lnTo>
                <a:lnTo>
                  <a:pt x="973620" y="0"/>
                </a:lnTo>
                <a:lnTo>
                  <a:pt x="0" y="0"/>
                </a:lnTo>
                <a:lnTo>
                  <a:pt x="0" y="2424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 txBox="1"/>
          <p:nvPr/>
        </p:nvSpPr>
        <p:spPr>
          <a:xfrm>
            <a:off x="2960471" y="9366745"/>
            <a:ext cx="51752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Diaphragm</a:t>
            </a:r>
            <a:endParaRPr sz="800">
              <a:latin typeface="Arial"/>
              <a:cs typeface="Arial"/>
            </a:endParaRPr>
          </a:p>
        </p:txBody>
      </p:sp>
      <p:sp>
        <p:nvSpPr>
          <p:cNvPr id="565" name="object 565"/>
          <p:cNvSpPr/>
          <p:nvPr/>
        </p:nvSpPr>
        <p:spPr>
          <a:xfrm>
            <a:off x="9128848" y="9509747"/>
            <a:ext cx="1110615" cy="224154"/>
          </a:xfrm>
          <a:custGeom>
            <a:avLst/>
            <a:gdLst/>
            <a:ahLst/>
            <a:cxnLst/>
            <a:rect l="l" t="t" r="r" b="b"/>
            <a:pathLst>
              <a:path w="1110615" h="224154">
                <a:moveTo>
                  <a:pt x="0" y="223862"/>
                </a:moveTo>
                <a:lnTo>
                  <a:pt x="1110310" y="223862"/>
                </a:lnTo>
                <a:lnTo>
                  <a:pt x="1110310" y="0"/>
                </a:lnTo>
                <a:lnTo>
                  <a:pt x="0" y="0"/>
                </a:lnTo>
                <a:lnTo>
                  <a:pt x="0" y="2238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 txBox="1"/>
          <p:nvPr/>
        </p:nvSpPr>
        <p:spPr>
          <a:xfrm>
            <a:off x="9188145" y="9560000"/>
            <a:ext cx="991869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inspiration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567" name="object 567"/>
          <p:cNvSpPr/>
          <p:nvPr/>
        </p:nvSpPr>
        <p:spPr>
          <a:xfrm>
            <a:off x="10716539" y="9509747"/>
            <a:ext cx="1087755" cy="224154"/>
          </a:xfrm>
          <a:custGeom>
            <a:avLst/>
            <a:gdLst/>
            <a:ahLst/>
            <a:cxnLst/>
            <a:rect l="l" t="t" r="r" b="b"/>
            <a:pathLst>
              <a:path w="1087754" h="224154">
                <a:moveTo>
                  <a:pt x="0" y="223862"/>
                </a:moveTo>
                <a:lnTo>
                  <a:pt x="1087564" y="223862"/>
                </a:lnTo>
                <a:lnTo>
                  <a:pt x="1087564" y="0"/>
                </a:lnTo>
                <a:lnTo>
                  <a:pt x="0" y="0"/>
                </a:lnTo>
                <a:lnTo>
                  <a:pt x="0" y="2238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 txBox="1"/>
          <p:nvPr/>
        </p:nvSpPr>
        <p:spPr>
          <a:xfrm>
            <a:off x="10775846" y="9560000"/>
            <a:ext cx="9690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expiration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569" name="object 569"/>
          <p:cNvSpPr/>
          <p:nvPr/>
        </p:nvSpPr>
        <p:spPr>
          <a:xfrm>
            <a:off x="5983541" y="6671361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5" h="230504">
                <a:moveTo>
                  <a:pt x="0" y="230225"/>
                </a:moveTo>
                <a:lnTo>
                  <a:pt x="684580" y="230225"/>
                </a:lnTo>
                <a:lnTo>
                  <a:pt x="684580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 txBox="1"/>
          <p:nvPr/>
        </p:nvSpPr>
        <p:spPr>
          <a:xfrm>
            <a:off x="6046012" y="6724788"/>
            <a:ext cx="4127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Left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lung</a:t>
            </a:r>
            <a:endParaRPr sz="800">
              <a:latin typeface="Arial"/>
              <a:cs typeface="Arial"/>
            </a:endParaRPr>
          </a:p>
        </p:txBody>
      </p:sp>
      <p:sp>
        <p:nvSpPr>
          <p:cNvPr id="571" name="object 571"/>
          <p:cNvSpPr/>
          <p:nvPr/>
        </p:nvSpPr>
        <p:spPr>
          <a:xfrm>
            <a:off x="5983541" y="6671361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5" h="230504">
                <a:moveTo>
                  <a:pt x="684580" y="0"/>
                </a:moveTo>
                <a:lnTo>
                  <a:pt x="0" y="0"/>
                </a:lnTo>
                <a:lnTo>
                  <a:pt x="0" y="230225"/>
                </a:lnTo>
                <a:lnTo>
                  <a:pt x="684580" y="230225"/>
                </a:lnTo>
                <a:lnTo>
                  <a:pt x="684580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6109322" y="7335177"/>
            <a:ext cx="967740" cy="357505"/>
          </a:xfrm>
          <a:custGeom>
            <a:avLst/>
            <a:gdLst/>
            <a:ahLst/>
            <a:cxnLst/>
            <a:rect l="l" t="t" r="r" b="b"/>
            <a:pathLst>
              <a:path w="967740" h="357504">
                <a:moveTo>
                  <a:pt x="0" y="357212"/>
                </a:moveTo>
                <a:lnTo>
                  <a:pt x="967257" y="357212"/>
                </a:lnTo>
                <a:lnTo>
                  <a:pt x="967257" y="0"/>
                </a:lnTo>
                <a:lnTo>
                  <a:pt x="0" y="0"/>
                </a:lnTo>
                <a:lnTo>
                  <a:pt x="0" y="357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 txBox="1"/>
          <p:nvPr/>
        </p:nvSpPr>
        <p:spPr>
          <a:xfrm>
            <a:off x="6109322" y="7335177"/>
            <a:ext cx="967740" cy="357505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457834">
              <a:lnSpc>
                <a:spcPct val="104200"/>
              </a:lnSpc>
              <a:spcBef>
                <a:spcPts val="35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Left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main  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b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ronchus</a:t>
            </a:r>
            <a:endParaRPr sz="800">
              <a:latin typeface="Arial"/>
              <a:cs typeface="Arial"/>
            </a:endParaRPr>
          </a:p>
        </p:txBody>
      </p:sp>
      <p:sp>
        <p:nvSpPr>
          <p:cNvPr id="574" name="object 574"/>
          <p:cNvSpPr/>
          <p:nvPr/>
        </p:nvSpPr>
        <p:spPr>
          <a:xfrm>
            <a:off x="6295974" y="8898776"/>
            <a:ext cx="727075" cy="230504"/>
          </a:xfrm>
          <a:custGeom>
            <a:avLst/>
            <a:gdLst/>
            <a:ahLst/>
            <a:cxnLst/>
            <a:rect l="l" t="t" r="r" b="b"/>
            <a:pathLst>
              <a:path w="727075" h="230504">
                <a:moveTo>
                  <a:pt x="0" y="230225"/>
                </a:moveTo>
                <a:lnTo>
                  <a:pt x="726605" y="230225"/>
                </a:lnTo>
                <a:lnTo>
                  <a:pt x="726605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 txBox="1"/>
          <p:nvPr/>
        </p:nvSpPr>
        <p:spPr>
          <a:xfrm>
            <a:off x="6295974" y="8898776"/>
            <a:ext cx="727075" cy="230504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bronchioles</a:t>
            </a:r>
            <a:endParaRPr sz="800">
              <a:latin typeface="Arial"/>
              <a:cs typeface="Arial"/>
            </a:endParaRPr>
          </a:p>
        </p:txBody>
      </p:sp>
      <p:sp>
        <p:nvSpPr>
          <p:cNvPr id="576" name="object 576"/>
          <p:cNvSpPr/>
          <p:nvPr/>
        </p:nvSpPr>
        <p:spPr>
          <a:xfrm>
            <a:off x="3947236" y="9443846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0" y="230225"/>
                </a:moveTo>
                <a:lnTo>
                  <a:pt x="684593" y="230225"/>
                </a:lnTo>
                <a:lnTo>
                  <a:pt x="684593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 txBox="1"/>
          <p:nvPr/>
        </p:nvSpPr>
        <p:spPr>
          <a:xfrm>
            <a:off x="4009707" y="9497276"/>
            <a:ext cx="2749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Hea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endParaRPr sz="800">
              <a:latin typeface="Arial"/>
              <a:cs typeface="Arial"/>
            </a:endParaRPr>
          </a:p>
        </p:txBody>
      </p:sp>
      <p:sp>
        <p:nvSpPr>
          <p:cNvPr id="578" name="object 578"/>
          <p:cNvSpPr/>
          <p:nvPr/>
        </p:nvSpPr>
        <p:spPr>
          <a:xfrm>
            <a:off x="3947236" y="9443846"/>
            <a:ext cx="685165" cy="230504"/>
          </a:xfrm>
          <a:custGeom>
            <a:avLst/>
            <a:gdLst/>
            <a:ahLst/>
            <a:cxnLst/>
            <a:rect l="l" t="t" r="r" b="b"/>
            <a:pathLst>
              <a:path w="685164" h="230504">
                <a:moveTo>
                  <a:pt x="684593" y="0"/>
                </a:moveTo>
                <a:lnTo>
                  <a:pt x="0" y="0"/>
                </a:lnTo>
                <a:lnTo>
                  <a:pt x="0" y="230225"/>
                </a:lnTo>
                <a:lnTo>
                  <a:pt x="684593" y="230225"/>
                </a:lnTo>
                <a:lnTo>
                  <a:pt x="684593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9520263" y="2377681"/>
            <a:ext cx="685165" cy="234950"/>
          </a:xfrm>
          <a:custGeom>
            <a:avLst/>
            <a:gdLst/>
            <a:ahLst/>
            <a:cxnLst/>
            <a:rect l="l" t="t" r="r" b="b"/>
            <a:pathLst>
              <a:path w="685165" h="234950">
                <a:moveTo>
                  <a:pt x="0" y="234848"/>
                </a:moveTo>
                <a:lnTo>
                  <a:pt x="684580" y="234848"/>
                </a:lnTo>
                <a:lnTo>
                  <a:pt x="684580" y="0"/>
                </a:lnTo>
                <a:lnTo>
                  <a:pt x="0" y="0"/>
                </a:lnTo>
                <a:lnTo>
                  <a:pt x="0" y="2348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 txBox="1"/>
          <p:nvPr/>
        </p:nvSpPr>
        <p:spPr>
          <a:xfrm>
            <a:off x="9582734" y="2431108"/>
            <a:ext cx="311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v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endParaRPr sz="800">
              <a:latin typeface="Arial"/>
              <a:cs typeface="Arial"/>
            </a:endParaRPr>
          </a:p>
        </p:txBody>
      </p:sp>
      <p:sp>
        <p:nvSpPr>
          <p:cNvPr id="581" name="object 581"/>
          <p:cNvSpPr/>
          <p:nvPr/>
        </p:nvSpPr>
        <p:spPr>
          <a:xfrm>
            <a:off x="9520263" y="2377681"/>
            <a:ext cx="685165" cy="234950"/>
          </a:xfrm>
          <a:custGeom>
            <a:avLst/>
            <a:gdLst/>
            <a:ahLst/>
            <a:cxnLst/>
            <a:rect l="l" t="t" r="r" b="b"/>
            <a:pathLst>
              <a:path w="685165" h="234950">
                <a:moveTo>
                  <a:pt x="684580" y="0"/>
                </a:moveTo>
                <a:lnTo>
                  <a:pt x="0" y="0"/>
                </a:lnTo>
                <a:lnTo>
                  <a:pt x="0" y="234848"/>
                </a:lnTo>
                <a:lnTo>
                  <a:pt x="684580" y="234848"/>
                </a:lnTo>
                <a:lnTo>
                  <a:pt x="68458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 txBox="1"/>
          <p:nvPr/>
        </p:nvSpPr>
        <p:spPr>
          <a:xfrm>
            <a:off x="10778401" y="2903232"/>
            <a:ext cx="685165" cy="230504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Capillary</a:t>
            </a:r>
            <a:endParaRPr sz="800">
              <a:latin typeface="Arial"/>
              <a:cs typeface="Arial"/>
            </a:endParaRPr>
          </a:p>
        </p:txBody>
      </p:sp>
      <p:sp>
        <p:nvSpPr>
          <p:cNvPr id="583" name="object 583"/>
          <p:cNvSpPr txBox="1"/>
          <p:nvPr/>
        </p:nvSpPr>
        <p:spPr>
          <a:xfrm>
            <a:off x="13700506" y="4131945"/>
            <a:ext cx="4108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Capillary</a:t>
            </a:r>
            <a:endParaRPr sz="800">
              <a:latin typeface="Arial"/>
              <a:cs typeface="Arial"/>
            </a:endParaRPr>
          </a:p>
        </p:txBody>
      </p:sp>
      <p:sp>
        <p:nvSpPr>
          <p:cNvPr id="584" name="object 584"/>
          <p:cNvSpPr/>
          <p:nvPr/>
        </p:nvSpPr>
        <p:spPr>
          <a:xfrm>
            <a:off x="13638021" y="4078516"/>
            <a:ext cx="684530" cy="247650"/>
          </a:xfrm>
          <a:custGeom>
            <a:avLst/>
            <a:gdLst/>
            <a:ahLst/>
            <a:cxnLst/>
            <a:rect l="l" t="t" r="r" b="b"/>
            <a:pathLst>
              <a:path w="684530" h="247650">
                <a:moveTo>
                  <a:pt x="684530" y="0"/>
                </a:moveTo>
                <a:lnTo>
                  <a:pt x="0" y="0"/>
                </a:lnTo>
                <a:lnTo>
                  <a:pt x="0" y="247548"/>
                </a:lnTo>
                <a:lnTo>
                  <a:pt x="684530" y="247548"/>
                </a:lnTo>
                <a:lnTo>
                  <a:pt x="68453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 txBox="1"/>
          <p:nvPr/>
        </p:nvSpPr>
        <p:spPr>
          <a:xfrm>
            <a:off x="8283765" y="3682784"/>
            <a:ext cx="685165" cy="234950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Bronchiole</a:t>
            </a:r>
            <a:endParaRPr sz="800">
              <a:latin typeface="Arial"/>
              <a:cs typeface="Arial"/>
            </a:endParaRPr>
          </a:p>
        </p:txBody>
      </p:sp>
      <p:sp>
        <p:nvSpPr>
          <p:cNvPr id="586" name="object 586"/>
          <p:cNvSpPr/>
          <p:nvPr/>
        </p:nvSpPr>
        <p:spPr>
          <a:xfrm>
            <a:off x="10431500" y="3669246"/>
            <a:ext cx="1450975" cy="427355"/>
          </a:xfrm>
          <a:custGeom>
            <a:avLst/>
            <a:gdLst/>
            <a:ahLst/>
            <a:cxnLst/>
            <a:rect l="l" t="t" r="r" b="b"/>
            <a:pathLst>
              <a:path w="1450975" h="427354">
                <a:moveTo>
                  <a:pt x="0" y="426834"/>
                </a:moveTo>
                <a:lnTo>
                  <a:pt x="145072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10406621" y="408696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5277370" y="6776491"/>
            <a:ext cx="703580" cy="0"/>
          </a:xfrm>
          <a:custGeom>
            <a:avLst/>
            <a:gdLst/>
            <a:ahLst/>
            <a:cxnLst/>
            <a:rect l="l" t="t" r="r" b="b"/>
            <a:pathLst>
              <a:path w="703579">
                <a:moveTo>
                  <a:pt x="0" y="0"/>
                </a:moveTo>
                <a:lnTo>
                  <a:pt x="702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5251970" y="676379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5750255" y="8427822"/>
            <a:ext cx="546100" cy="576580"/>
          </a:xfrm>
          <a:custGeom>
            <a:avLst/>
            <a:gdLst/>
            <a:ahLst/>
            <a:cxnLst/>
            <a:rect l="l" t="t" r="r" b="b"/>
            <a:pathLst>
              <a:path w="546100" h="576579">
                <a:moveTo>
                  <a:pt x="0" y="0"/>
                </a:moveTo>
                <a:lnTo>
                  <a:pt x="545553" y="576084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5728817" y="840590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5366854" y="8609406"/>
            <a:ext cx="926465" cy="394970"/>
          </a:xfrm>
          <a:custGeom>
            <a:avLst/>
            <a:gdLst/>
            <a:ahLst/>
            <a:cxnLst/>
            <a:rect l="l" t="t" r="r" b="b"/>
            <a:pathLst>
              <a:path w="926464" h="394970">
                <a:moveTo>
                  <a:pt x="0" y="0"/>
                </a:moveTo>
                <a:lnTo>
                  <a:pt x="925944" y="394500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5342470" y="859172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4662131" y="7516914"/>
            <a:ext cx="1444625" cy="249554"/>
          </a:xfrm>
          <a:custGeom>
            <a:avLst/>
            <a:gdLst/>
            <a:ahLst/>
            <a:cxnLst/>
            <a:rect l="l" t="t" r="r" b="b"/>
            <a:pathLst>
              <a:path w="1444625" h="249554">
                <a:moveTo>
                  <a:pt x="0" y="248983"/>
                </a:moveTo>
                <a:lnTo>
                  <a:pt x="1444015" y="0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4636922" y="775534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23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23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4289526" y="8650579"/>
            <a:ext cx="0" cy="790575"/>
          </a:xfrm>
          <a:custGeom>
            <a:avLst/>
            <a:gdLst/>
            <a:ahLst/>
            <a:cxnLst/>
            <a:rect l="l" t="t" r="r" b="b"/>
            <a:pathLst>
              <a:path h="790575">
                <a:moveTo>
                  <a:pt x="0" y="0"/>
                </a:moveTo>
                <a:lnTo>
                  <a:pt x="0" y="79009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4276826" y="862517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23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9172575" y="2495105"/>
            <a:ext cx="344805" cy="0"/>
          </a:xfrm>
          <a:custGeom>
            <a:avLst/>
            <a:gdLst/>
            <a:ahLst/>
            <a:cxnLst/>
            <a:rect l="l" t="t" r="r" b="b"/>
            <a:pathLst>
              <a:path w="344804">
                <a:moveTo>
                  <a:pt x="0" y="0"/>
                </a:moveTo>
                <a:lnTo>
                  <a:pt x="34450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9147175" y="248240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10561726" y="3136633"/>
            <a:ext cx="559435" cy="415925"/>
          </a:xfrm>
          <a:custGeom>
            <a:avLst/>
            <a:gdLst/>
            <a:ahLst/>
            <a:cxnLst/>
            <a:rect l="l" t="t" r="r" b="b"/>
            <a:pathLst>
              <a:path w="559434" h="415925">
                <a:moveTo>
                  <a:pt x="0" y="415417"/>
                </a:moveTo>
                <a:lnTo>
                  <a:pt x="55896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10538828" y="354691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8367598" y="2890901"/>
            <a:ext cx="258445" cy="793750"/>
          </a:xfrm>
          <a:custGeom>
            <a:avLst/>
            <a:gdLst/>
            <a:ahLst/>
            <a:cxnLst/>
            <a:rect l="l" t="t" r="r" b="b"/>
            <a:pathLst>
              <a:path w="258445" h="793750">
                <a:moveTo>
                  <a:pt x="0" y="0"/>
                </a:moveTo>
                <a:lnTo>
                  <a:pt x="258457" y="793216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8350961" y="286612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2595168" y="9805123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5" h="167640">
                <a:moveTo>
                  <a:pt x="0" y="167639"/>
                </a:moveTo>
                <a:lnTo>
                  <a:pt x="572833" y="167639"/>
                </a:lnTo>
                <a:lnTo>
                  <a:pt x="572833" y="0"/>
                </a:lnTo>
                <a:lnTo>
                  <a:pt x="0" y="0"/>
                </a:lnTo>
                <a:lnTo>
                  <a:pt x="0" y="167639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3168002" y="9805123"/>
            <a:ext cx="1249680" cy="167640"/>
          </a:xfrm>
          <a:custGeom>
            <a:avLst/>
            <a:gdLst/>
            <a:ahLst/>
            <a:cxnLst/>
            <a:rect l="l" t="t" r="r" b="b"/>
            <a:pathLst>
              <a:path w="1249679" h="167640">
                <a:moveTo>
                  <a:pt x="0" y="167639"/>
                </a:moveTo>
                <a:lnTo>
                  <a:pt x="1249616" y="167639"/>
                </a:lnTo>
                <a:lnTo>
                  <a:pt x="1249616" y="0"/>
                </a:lnTo>
                <a:lnTo>
                  <a:pt x="0" y="0"/>
                </a:lnTo>
                <a:lnTo>
                  <a:pt x="0" y="1676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2591993" y="9805123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2595168" y="9808298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2591993" y="9972764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3168002" y="9805123"/>
            <a:ext cx="1252855" cy="0"/>
          </a:xfrm>
          <a:custGeom>
            <a:avLst/>
            <a:gdLst/>
            <a:ahLst/>
            <a:cxnLst/>
            <a:rect l="l" t="t" r="r" b="b"/>
            <a:pathLst>
              <a:path w="1252854">
                <a:moveTo>
                  <a:pt x="0" y="0"/>
                </a:moveTo>
                <a:lnTo>
                  <a:pt x="125279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3168002" y="9808298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4417618" y="9808298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28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3168002" y="9972764"/>
            <a:ext cx="1252855" cy="0"/>
          </a:xfrm>
          <a:custGeom>
            <a:avLst/>
            <a:gdLst/>
            <a:ahLst/>
            <a:cxnLst/>
            <a:rect l="l" t="t" r="r" b="b"/>
            <a:pathLst>
              <a:path w="1252854">
                <a:moveTo>
                  <a:pt x="0" y="0"/>
                </a:moveTo>
                <a:lnTo>
                  <a:pt x="125279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 txBox="1"/>
          <p:nvPr/>
        </p:nvSpPr>
        <p:spPr>
          <a:xfrm>
            <a:off x="2622080" y="9822574"/>
            <a:ext cx="5092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4.1</a:t>
            </a:r>
            <a:endParaRPr sz="800">
              <a:latin typeface="Arial"/>
              <a:cs typeface="Arial"/>
            </a:endParaRPr>
          </a:p>
        </p:txBody>
      </p:sp>
      <p:sp>
        <p:nvSpPr>
          <p:cNvPr id="614" name="object 614"/>
          <p:cNvSpPr txBox="1"/>
          <p:nvPr/>
        </p:nvSpPr>
        <p:spPr>
          <a:xfrm>
            <a:off x="3194900" y="9823670"/>
            <a:ext cx="11061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labels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passage of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air</a:t>
            </a:r>
            <a:endParaRPr sz="800">
              <a:latin typeface="Arial"/>
              <a:cs typeface="Arial"/>
            </a:endParaRPr>
          </a:p>
        </p:txBody>
      </p:sp>
      <p:sp>
        <p:nvSpPr>
          <p:cNvPr id="615" name="object 615"/>
          <p:cNvSpPr/>
          <p:nvPr/>
        </p:nvSpPr>
        <p:spPr>
          <a:xfrm>
            <a:off x="8283765" y="4162437"/>
            <a:ext cx="609600" cy="168275"/>
          </a:xfrm>
          <a:custGeom>
            <a:avLst/>
            <a:gdLst/>
            <a:ahLst/>
            <a:cxnLst/>
            <a:rect l="l" t="t" r="r" b="b"/>
            <a:pathLst>
              <a:path w="609600" h="168275">
                <a:moveTo>
                  <a:pt x="0" y="167652"/>
                </a:moveTo>
                <a:lnTo>
                  <a:pt x="609409" y="167652"/>
                </a:lnTo>
                <a:lnTo>
                  <a:pt x="609409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8893175" y="4162437"/>
            <a:ext cx="908050" cy="168275"/>
          </a:xfrm>
          <a:custGeom>
            <a:avLst/>
            <a:gdLst/>
            <a:ahLst/>
            <a:cxnLst/>
            <a:rect l="l" t="t" r="r" b="b"/>
            <a:pathLst>
              <a:path w="908050" h="168275">
                <a:moveTo>
                  <a:pt x="0" y="167652"/>
                </a:moveTo>
                <a:lnTo>
                  <a:pt x="907656" y="167652"/>
                </a:lnTo>
                <a:lnTo>
                  <a:pt x="90765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8280590" y="4162437"/>
            <a:ext cx="612775" cy="0"/>
          </a:xfrm>
          <a:custGeom>
            <a:avLst/>
            <a:gdLst/>
            <a:ahLst/>
            <a:cxnLst/>
            <a:rect l="l" t="t" r="r" b="b"/>
            <a:pathLst>
              <a:path w="612775">
                <a:moveTo>
                  <a:pt x="0" y="0"/>
                </a:moveTo>
                <a:lnTo>
                  <a:pt x="61258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8283765" y="416561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8280590" y="4330090"/>
            <a:ext cx="612775" cy="0"/>
          </a:xfrm>
          <a:custGeom>
            <a:avLst/>
            <a:gdLst/>
            <a:ahLst/>
            <a:cxnLst/>
            <a:rect l="l" t="t" r="r" b="b"/>
            <a:pathLst>
              <a:path w="612775">
                <a:moveTo>
                  <a:pt x="0" y="0"/>
                </a:moveTo>
                <a:lnTo>
                  <a:pt x="61258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8893175" y="4162437"/>
            <a:ext cx="911225" cy="0"/>
          </a:xfrm>
          <a:custGeom>
            <a:avLst/>
            <a:gdLst/>
            <a:ahLst/>
            <a:cxnLst/>
            <a:rect l="l" t="t" r="r" b="b"/>
            <a:pathLst>
              <a:path w="911225">
                <a:moveTo>
                  <a:pt x="0" y="0"/>
                </a:moveTo>
                <a:lnTo>
                  <a:pt x="91083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8893175" y="416561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9800831" y="4165612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8893175" y="4330090"/>
            <a:ext cx="911225" cy="0"/>
          </a:xfrm>
          <a:custGeom>
            <a:avLst/>
            <a:gdLst/>
            <a:ahLst/>
            <a:cxnLst/>
            <a:rect l="l" t="t" r="r" b="b"/>
            <a:pathLst>
              <a:path w="911225">
                <a:moveTo>
                  <a:pt x="0" y="0"/>
                </a:moveTo>
                <a:lnTo>
                  <a:pt x="91083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 txBox="1"/>
          <p:nvPr/>
        </p:nvSpPr>
        <p:spPr>
          <a:xfrm>
            <a:off x="8310664" y="4180995"/>
            <a:ext cx="13931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4.2 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alveoli</a:t>
            </a:r>
            <a:endParaRPr sz="800">
              <a:latin typeface="Arial"/>
              <a:cs typeface="Arial"/>
            </a:endParaRPr>
          </a:p>
        </p:txBody>
      </p:sp>
      <p:sp>
        <p:nvSpPr>
          <p:cNvPr id="625" name="object 625"/>
          <p:cNvSpPr txBox="1"/>
          <p:nvPr/>
        </p:nvSpPr>
        <p:spPr>
          <a:xfrm>
            <a:off x="8274481" y="1210945"/>
            <a:ext cx="4248150" cy="254000"/>
          </a:xfrm>
          <a:prstGeom prst="rect">
            <a:avLst/>
          </a:prstGeom>
          <a:solidFill>
            <a:srgbClr val="B97BB5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5" dirty="0">
                <a:solidFill>
                  <a:srgbClr val="FFFFFF"/>
                </a:solidFill>
                <a:latin typeface="Arial"/>
                <a:cs typeface="Arial"/>
              </a:rPr>
              <a:t>BRONCHIOLES/ALVEOLI</a:t>
            </a:r>
            <a:endParaRPr sz="1500">
              <a:latin typeface="Arial"/>
              <a:cs typeface="Arial"/>
            </a:endParaRPr>
          </a:p>
        </p:txBody>
      </p:sp>
      <p:sp>
        <p:nvSpPr>
          <p:cNvPr id="626" name="object 626"/>
          <p:cNvSpPr txBox="1"/>
          <p:nvPr/>
        </p:nvSpPr>
        <p:spPr>
          <a:xfrm>
            <a:off x="8261781" y="1574939"/>
            <a:ext cx="3879850" cy="689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bronchi sub-divides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passages called</a:t>
            </a:r>
            <a:r>
              <a:rPr sz="900" spc="1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bronchioles.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bronchioles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large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numbers of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(air </a:t>
            </a:r>
            <a:r>
              <a:rPr sz="900" spc="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sacs).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alveoli 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surrounded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dense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network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capillaries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site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diffusion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gases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takes</a:t>
            </a:r>
            <a:r>
              <a:rPr sz="900" spc="1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place.</a:t>
            </a:r>
            <a:endParaRPr sz="900">
              <a:latin typeface="Arial"/>
              <a:cs typeface="Arial"/>
            </a:endParaRPr>
          </a:p>
        </p:txBody>
      </p:sp>
      <p:sp>
        <p:nvSpPr>
          <p:cNvPr id="627" name="object 627"/>
          <p:cNvSpPr/>
          <p:nvPr/>
        </p:nvSpPr>
        <p:spPr>
          <a:xfrm>
            <a:off x="11813717" y="2222296"/>
            <a:ext cx="2103755" cy="2103755"/>
          </a:xfrm>
          <a:custGeom>
            <a:avLst/>
            <a:gdLst/>
            <a:ahLst/>
            <a:cxnLst/>
            <a:rect l="l" t="t" r="r" b="b"/>
            <a:pathLst>
              <a:path w="2103755" h="2103754">
                <a:moveTo>
                  <a:pt x="1051763" y="0"/>
                </a:moveTo>
                <a:lnTo>
                  <a:pt x="1003617" y="1082"/>
                </a:lnTo>
                <a:lnTo>
                  <a:pt x="956027" y="4298"/>
                </a:lnTo>
                <a:lnTo>
                  <a:pt x="909039" y="9601"/>
                </a:lnTo>
                <a:lnTo>
                  <a:pt x="862700" y="16945"/>
                </a:lnTo>
                <a:lnTo>
                  <a:pt x="817056" y="26284"/>
                </a:lnTo>
                <a:lnTo>
                  <a:pt x="772154" y="37570"/>
                </a:lnTo>
                <a:lnTo>
                  <a:pt x="728039" y="50758"/>
                </a:lnTo>
                <a:lnTo>
                  <a:pt x="684758" y="65802"/>
                </a:lnTo>
                <a:lnTo>
                  <a:pt x="642358" y="82653"/>
                </a:lnTo>
                <a:lnTo>
                  <a:pt x="600885" y="101268"/>
                </a:lnTo>
                <a:lnTo>
                  <a:pt x="560386" y="121598"/>
                </a:lnTo>
                <a:lnTo>
                  <a:pt x="520906" y="143597"/>
                </a:lnTo>
                <a:lnTo>
                  <a:pt x="482493" y="167220"/>
                </a:lnTo>
                <a:lnTo>
                  <a:pt x="445192" y="192419"/>
                </a:lnTo>
                <a:lnTo>
                  <a:pt x="409051" y="219149"/>
                </a:lnTo>
                <a:lnTo>
                  <a:pt x="374115" y="247362"/>
                </a:lnTo>
                <a:lnTo>
                  <a:pt x="340430" y="277012"/>
                </a:lnTo>
                <a:lnTo>
                  <a:pt x="308044" y="308054"/>
                </a:lnTo>
                <a:lnTo>
                  <a:pt x="277003" y="340440"/>
                </a:lnTo>
                <a:lnTo>
                  <a:pt x="247353" y="374124"/>
                </a:lnTo>
                <a:lnTo>
                  <a:pt x="219140" y="409059"/>
                </a:lnTo>
                <a:lnTo>
                  <a:pt x="192411" y="445200"/>
                </a:lnTo>
                <a:lnTo>
                  <a:pt x="167212" y="482500"/>
                </a:lnTo>
                <a:lnTo>
                  <a:pt x="143590" y="520912"/>
                </a:lnTo>
                <a:lnTo>
                  <a:pt x="121592" y="560390"/>
                </a:lnTo>
                <a:lnTo>
                  <a:pt x="101262" y="600888"/>
                </a:lnTo>
                <a:lnTo>
                  <a:pt x="82649" y="642358"/>
                </a:lnTo>
                <a:lnTo>
                  <a:pt x="65798" y="684756"/>
                </a:lnTo>
                <a:lnTo>
                  <a:pt x="50755" y="728033"/>
                </a:lnTo>
                <a:lnTo>
                  <a:pt x="37568" y="772145"/>
                </a:lnTo>
                <a:lnTo>
                  <a:pt x="26282" y="817044"/>
                </a:lnTo>
                <a:lnTo>
                  <a:pt x="16944" y="862684"/>
                </a:lnTo>
                <a:lnTo>
                  <a:pt x="9600" y="909018"/>
                </a:lnTo>
                <a:lnTo>
                  <a:pt x="4297" y="956001"/>
                </a:lnTo>
                <a:lnTo>
                  <a:pt x="1082" y="1003585"/>
                </a:lnTo>
                <a:lnTo>
                  <a:pt x="0" y="1051725"/>
                </a:lnTo>
                <a:lnTo>
                  <a:pt x="1082" y="1099868"/>
                </a:lnTo>
                <a:lnTo>
                  <a:pt x="4297" y="1147456"/>
                </a:lnTo>
                <a:lnTo>
                  <a:pt x="9600" y="1194442"/>
                </a:lnTo>
                <a:lnTo>
                  <a:pt x="16944" y="1240779"/>
                </a:lnTo>
                <a:lnTo>
                  <a:pt x="26282" y="1286421"/>
                </a:lnTo>
                <a:lnTo>
                  <a:pt x="37568" y="1331321"/>
                </a:lnTo>
                <a:lnTo>
                  <a:pt x="50755" y="1375434"/>
                </a:lnTo>
                <a:lnTo>
                  <a:pt x="65798" y="1418712"/>
                </a:lnTo>
                <a:lnTo>
                  <a:pt x="82649" y="1461110"/>
                </a:lnTo>
                <a:lnTo>
                  <a:pt x="101262" y="1502581"/>
                </a:lnTo>
                <a:lnTo>
                  <a:pt x="121592" y="1543079"/>
                </a:lnTo>
                <a:lnTo>
                  <a:pt x="143590" y="1582556"/>
                </a:lnTo>
                <a:lnTo>
                  <a:pt x="167212" y="1620968"/>
                </a:lnTo>
                <a:lnTo>
                  <a:pt x="192411" y="1658267"/>
                </a:lnTo>
                <a:lnTo>
                  <a:pt x="219140" y="1694407"/>
                </a:lnTo>
                <a:lnTo>
                  <a:pt x="247353" y="1729341"/>
                </a:lnTo>
                <a:lnTo>
                  <a:pt x="277003" y="1763024"/>
                </a:lnTo>
                <a:lnTo>
                  <a:pt x="308044" y="1795408"/>
                </a:lnTo>
                <a:lnTo>
                  <a:pt x="340430" y="1826448"/>
                </a:lnTo>
                <a:lnTo>
                  <a:pt x="374115" y="1856097"/>
                </a:lnTo>
                <a:lnTo>
                  <a:pt x="409051" y="1884308"/>
                </a:lnTo>
                <a:lnTo>
                  <a:pt x="445192" y="1911036"/>
                </a:lnTo>
                <a:lnTo>
                  <a:pt x="482493" y="1936233"/>
                </a:lnTo>
                <a:lnTo>
                  <a:pt x="520906" y="1959854"/>
                </a:lnTo>
                <a:lnTo>
                  <a:pt x="560386" y="1981851"/>
                </a:lnTo>
                <a:lnTo>
                  <a:pt x="600885" y="2002180"/>
                </a:lnTo>
                <a:lnTo>
                  <a:pt x="642358" y="2020792"/>
                </a:lnTo>
                <a:lnTo>
                  <a:pt x="684758" y="2037642"/>
                </a:lnTo>
                <a:lnTo>
                  <a:pt x="728039" y="2052684"/>
                </a:lnTo>
                <a:lnTo>
                  <a:pt x="772154" y="2065871"/>
                </a:lnTo>
                <a:lnTo>
                  <a:pt x="817056" y="2077156"/>
                </a:lnTo>
                <a:lnTo>
                  <a:pt x="862700" y="2086493"/>
                </a:lnTo>
                <a:lnTo>
                  <a:pt x="909039" y="2093837"/>
                </a:lnTo>
                <a:lnTo>
                  <a:pt x="956027" y="2099139"/>
                </a:lnTo>
                <a:lnTo>
                  <a:pt x="1003617" y="2102355"/>
                </a:lnTo>
                <a:lnTo>
                  <a:pt x="1051763" y="2103437"/>
                </a:lnTo>
                <a:lnTo>
                  <a:pt x="1099898" y="2102355"/>
                </a:lnTo>
                <a:lnTo>
                  <a:pt x="1147479" y="2099139"/>
                </a:lnTo>
                <a:lnTo>
                  <a:pt x="1194458" y="2093837"/>
                </a:lnTo>
                <a:lnTo>
                  <a:pt x="1240789" y="2086493"/>
                </a:lnTo>
                <a:lnTo>
                  <a:pt x="1286426" y="2077156"/>
                </a:lnTo>
                <a:lnTo>
                  <a:pt x="1331322" y="2065871"/>
                </a:lnTo>
                <a:lnTo>
                  <a:pt x="1375431" y="2052684"/>
                </a:lnTo>
                <a:lnTo>
                  <a:pt x="1418706" y="2037642"/>
                </a:lnTo>
                <a:lnTo>
                  <a:pt x="1461102" y="2020792"/>
                </a:lnTo>
                <a:lnTo>
                  <a:pt x="1502570" y="2002180"/>
                </a:lnTo>
                <a:lnTo>
                  <a:pt x="1543066" y="1981851"/>
                </a:lnTo>
                <a:lnTo>
                  <a:pt x="1582543" y="1959854"/>
                </a:lnTo>
                <a:lnTo>
                  <a:pt x="1620953" y="1936233"/>
                </a:lnTo>
                <a:lnTo>
                  <a:pt x="1658252" y="1911036"/>
                </a:lnTo>
                <a:lnTo>
                  <a:pt x="1694392" y="1884308"/>
                </a:lnTo>
                <a:lnTo>
                  <a:pt x="1729327" y="1856097"/>
                </a:lnTo>
                <a:lnTo>
                  <a:pt x="1763010" y="1826448"/>
                </a:lnTo>
                <a:lnTo>
                  <a:pt x="1795395" y="1795408"/>
                </a:lnTo>
                <a:lnTo>
                  <a:pt x="1826436" y="1763024"/>
                </a:lnTo>
                <a:lnTo>
                  <a:pt x="1856086" y="1729341"/>
                </a:lnTo>
                <a:lnTo>
                  <a:pt x="1884299" y="1694407"/>
                </a:lnTo>
                <a:lnTo>
                  <a:pt x="1911029" y="1658267"/>
                </a:lnTo>
                <a:lnTo>
                  <a:pt x="1936228" y="1620968"/>
                </a:lnTo>
                <a:lnTo>
                  <a:pt x="1959850" y="1582556"/>
                </a:lnTo>
                <a:lnTo>
                  <a:pt x="1981850" y="1543079"/>
                </a:lnTo>
                <a:lnTo>
                  <a:pt x="2002180" y="1502581"/>
                </a:lnTo>
                <a:lnTo>
                  <a:pt x="2020795" y="1461110"/>
                </a:lnTo>
                <a:lnTo>
                  <a:pt x="2037647" y="1418712"/>
                </a:lnTo>
                <a:lnTo>
                  <a:pt x="2052690" y="1375434"/>
                </a:lnTo>
                <a:lnTo>
                  <a:pt x="2065878" y="1331321"/>
                </a:lnTo>
                <a:lnTo>
                  <a:pt x="2077165" y="1286421"/>
                </a:lnTo>
                <a:lnTo>
                  <a:pt x="2086504" y="1240779"/>
                </a:lnTo>
                <a:lnTo>
                  <a:pt x="2093848" y="1194442"/>
                </a:lnTo>
                <a:lnTo>
                  <a:pt x="2099151" y="1147456"/>
                </a:lnTo>
                <a:lnTo>
                  <a:pt x="2102367" y="1099868"/>
                </a:lnTo>
                <a:lnTo>
                  <a:pt x="2103450" y="1051725"/>
                </a:lnTo>
                <a:lnTo>
                  <a:pt x="2102367" y="1003585"/>
                </a:lnTo>
                <a:lnTo>
                  <a:pt x="2099151" y="956001"/>
                </a:lnTo>
                <a:lnTo>
                  <a:pt x="2093848" y="909018"/>
                </a:lnTo>
                <a:lnTo>
                  <a:pt x="2086504" y="862684"/>
                </a:lnTo>
                <a:lnTo>
                  <a:pt x="2077165" y="817044"/>
                </a:lnTo>
                <a:lnTo>
                  <a:pt x="2065878" y="772145"/>
                </a:lnTo>
                <a:lnTo>
                  <a:pt x="2052690" y="728033"/>
                </a:lnTo>
                <a:lnTo>
                  <a:pt x="2037647" y="684756"/>
                </a:lnTo>
                <a:lnTo>
                  <a:pt x="2020795" y="642358"/>
                </a:lnTo>
                <a:lnTo>
                  <a:pt x="2002180" y="600888"/>
                </a:lnTo>
                <a:lnTo>
                  <a:pt x="1981850" y="560390"/>
                </a:lnTo>
                <a:lnTo>
                  <a:pt x="1959850" y="520912"/>
                </a:lnTo>
                <a:lnTo>
                  <a:pt x="1936228" y="482500"/>
                </a:lnTo>
                <a:lnTo>
                  <a:pt x="1911029" y="445200"/>
                </a:lnTo>
                <a:lnTo>
                  <a:pt x="1884299" y="409059"/>
                </a:lnTo>
                <a:lnTo>
                  <a:pt x="1856086" y="374124"/>
                </a:lnTo>
                <a:lnTo>
                  <a:pt x="1826436" y="340440"/>
                </a:lnTo>
                <a:lnTo>
                  <a:pt x="1795395" y="308054"/>
                </a:lnTo>
                <a:lnTo>
                  <a:pt x="1763010" y="277012"/>
                </a:lnTo>
                <a:lnTo>
                  <a:pt x="1729327" y="247362"/>
                </a:lnTo>
                <a:lnTo>
                  <a:pt x="1694392" y="219149"/>
                </a:lnTo>
                <a:lnTo>
                  <a:pt x="1658252" y="192419"/>
                </a:lnTo>
                <a:lnTo>
                  <a:pt x="1620953" y="167220"/>
                </a:lnTo>
                <a:lnTo>
                  <a:pt x="1582543" y="143597"/>
                </a:lnTo>
                <a:lnTo>
                  <a:pt x="1543066" y="121598"/>
                </a:lnTo>
                <a:lnTo>
                  <a:pt x="1502570" y="101268"/>
                </a:lnTo>
                <a:lnTo>
                  <a:pt x="1461102" y="82653"/>
                </a:lnTo>
                <a:lnTo>
                  <a:pt x="1418706" y="65802"/>
                </a:lnTo>
                <a:lnTo>
                  <a:pt x="1375431" y="50758"/>
                </a:lnTo>
                <a:lnTo>
                  <a:pt x="1331322" y="37570"/>
                </a:lnTo>
                <a:lnTo>
                  <a:pt x="1286426" y="26284"/>
                </a:lnTo>
                <a:lnTo>
                  <a:pt x="1240789" y="16945"/>
                </a:lnTo>
                <a:lnTo>
                  <a:pt x="1194458" y="9601"/>
                </a:lnTo>
                <a:lnTo>
                  <a:pt x="1147479" y="4298"/>
                </a:lnTo>
                <a:lnTo>
                  <a:pt x="1099898" y="1082"/>
                </a:lnTo>
                <a:lnTo>
                  <a:pt x="10517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12355842" y="3358337"/>
            <a:ext cx="1470914" cy="817549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12344730" y="3356102"/>
            <a:ext cx="1493520" cy="889635"/>
          </a:xfrm>
          <a:custGeom>
            <a:avLst/>
            <a:gdLst/>
            <a:ahLst/>
            <a:cxnLst/>
            <a:rect l="l" t="t" r="r" b="b"/>
            <a:pathLst>
              <a:path w="1493519" h="889635">
                <a:moveTo>
                  <a:pt x="11099" y="732294"/>
                </a:moveTo>
                <a:lnTo>
                  <a:pt x="42505" y="763366"/>
                </a:lnTo>
                <a:lnTo>
                  <a:pt x="86248" y="786638"/>
                </a:lnTo>
                <a:lnTo>
                  <a:pt x="131143" y="807662"/>
                </a:lnTo>
                <a:lnTo>
                  <a:pt x="177103" y="826390"/>
                </a:lnTo>
                <a:lnTo>
                  <a:pt x="224043" y="842776"/>
                </a:lnTo>
                <a:lnTo>
                  <a:pt x="271875" y="856772"/>
                </a:lnTo>
                <a:lnTo>
                  <a:pt x="320515" y="868329"/>
                </a:lnTo>
                <a:lnTo>
                  <a:pt x="369876" y="877401"/>
                </a:lnTo>
                <a:lnTo>
                  <a:pt x="419872" y="883940"/>
                </a:lnTo>
                <a:lnTo>
                  <a:pt x="470416" y="887898"/>
                </a:lnTo>
                <a:lnTo>
                  <a:pt x="521423" y="889228"/>
                </a:lnTo>
                <a:lnTo>
                  <a:pt x="541215" y="889030"/>
                </a:lnTo>
                <a:lnTo>
                  <a:pt x="561059" y="888431"/>
                </a:lnTo>
                <a:lnTo>
                  <a:pt x="580947" y="887428"/>
                </a:lnTo>
                <a:lnTo>
                  <a:pt x="600875" y="886015"/>
                </a:lnTo>
                <a:lnTo>
                  <a:pt x="616998" y="884301"/>
                </a:lnTo>
                <a:lnTo>
                  <a:pt x="520433" y="884301"/>
                </a:lnTo>
                <a:lnTo>
                  <a:pt x="469129" y="882970"/>
                </a:lnTo>
                <a:lnTo>
                  <a:pt x="418152" y="878987"/>
                </a:lnTo>
                <a:lnTo>
                  <a:pt x="367584" y="872363"/>
                </a:lnTo>
                <a:lnTo>
                  <a:pt x="317503" y="863109"/>
                </a:lnTo>
                <a:lnTo>
                  <a:pt x="267990" y="851239"/>
                </a:lnTo>
                <a:lnTo>
                  <a:pt x="219125" y="836764"/>
                </a:lnTo>
                <a:lnTo>
                  <a:pt x="189928" y="819784"/>
                </a:lnTo>
                <a:lnTo>
                  <a:pt x="143523" y="801396"/>
                </a:lnTo>
                <a:lnTo>
                  <a:pt x="98190" y="780649"/>
                </a:lnTo>
                <a:lnTo>
                  <a:pt x="54018" y="757598"/>
                </a:lnTo>
                <a:lnTo>
                  <a:pt x="11099" y="732294"/>
                </a:lnTo>
                <a:close/>
              </a:path>
              <a:path w="1493519" h="889635">
                <a:moveTo>
                  <a:pt x="1492935" y="0"/>
                </a:moveTo>
                <a:lnTo>
                  <a:pt x="1482013" y="2235"/>
                </a:lnTo>
                <a:lnTo>
                  <a:pt x="1475963" y="53580"/>
                </a:lnTo>
                <a:lnTo>
                  <a:pt x="1467218" y="104158"/>
                </a:lnTo>
                <a:lnTo>
                  <a:pt x="1455850" y="153882"/>
                </a:lnTo>
                <a:lnTo>
                  <a:pt x="1441927" y="202669"/>
                </a:lnTo>
                <a:lnTo>
                  <a:pt x="1425522" y="250433"/>
                </a:lnTo>
                <a:lnTo>
                  <a:pt x="1406702" y="297091"/>
                </a:lnTo>
                <a:lnTo>
                  <a:pt x="1406192" y="305729"/>
                </a:lnTo>
                <a:lnTo>
                  <a:pt x="1376753" y="374426"/>
                </a:lnTo>
                <a:lnTo>
                  <a:pt x="1352688" y="416173"/>
                </a:lnTo>
                <a:lnTo>
                  <a:pt x="1326697" y="456473"/>
                </a:lnTo>
                <a:lnTo>
                  <a:pt x="1298858" y="495278"/>
                </a:lnTo>
                <a:lnTo>
                  <a:pt x="1269246" y="532540"/>
                </a:lnTo>
                <a:lnTo>
                  <a:pt x="1237938" y="568209"/>
                </a:lnTo>
                <a:lnTo>
                  <a:pt x="1205011" y="602239"/>
                </a:lnTo>
                <a:lnTo>
                  <a:pt x="1170541" y="634580"/>
                </a:lnTo>
                <a:lnTo>
                  <a:pt x="1134605" y="665184"/>
                </a:lnTo>
                <a:lnTo>
                  <a:pt x="1097280" y="694004"/>
                </a:lnTo>
                <a:lnTo>
                  <a:pt x="1058641" y="720991"/>
                </a:lnTo>
                <a:lnTo>
                  <a:pt x="1018766" y="746096"/>
                </a:lnTo>
                <a:lnTo>
                  <a:pt x="977731" y="769272"/>
                </a:lnTo>
                <a:lnTo>
                  <a:pt x="935613" y="790471"/>
                </a:lnTo>
                <a:lnTo>
                  <a:pt x="892488" y="809643"/>
                </a:lnTo>
                <a:lnTo>
                  <a:pt x="848432" y="826741"/>
                </a:lnTo>
                <a:lnTo>
                  <a:pt x="803524" y="841717"/>
                </a:lnTo>
                <a:lnTo>
                  <a:pt x="757838" y="854522"/>
                </a:lnTo>
                <a:lnTo>
                  <a:pt x="711451" y="865108"/>
                </a:lnTo>
                <a:lnTo>
                  <a:pt x="664441" y="873428"/>
                </a:lnTo>
                <a:lnTo>
                  <a:pt x="616884" y="879432"/>
                </a:lnTo>
                <a:lnTo>
                  <a:pt x="568855" y="883072"/>
                </a:lnTo>
                <a:lnTo>
                  <a:pt x="520433" y="884301"/>
                </a:lnTo>
                <a:lnTo>
                  <a:pt x="616998" y="884301"/>
                </a:lnTo>
                <a:lnTo>
                  <a:pt x="698580" y="873150"/>
                </a:lnTo>
                <a:lnTo>
                  <a:pt x="746133" y="863201"/>
                </a:lnTo>
                <a:lnTo>
                  <a:pt x="792748" y="850994"/>
                </a:lnTo>
                <a:lnTo>
                  <a:pt x="838368" y="836593"/>
                </a:lnTo>
                <a:lnTo>
                  <a:pt x="882940" y="820063"/>
                </a:lnTo>
                <a:lnTo>
                  <a:pt x="926409" y="801467"/>
                </a:lnTo>
                <a:lnTo>
                  <a:pt x="968721" y="780870"/>
                </a:lnTo>
                <a:lnTo>
                  <a:pt x="1009819" y="758336"/>
                </a:lnTo>
                <a:lnTo>
                  <a:pt x="1049651" y="733930"/>
                </a:lnTo>
                <a:lnTo>
                  <a:pt x="1088161" y="707716"/>
                </a:lnTo>
                <a:lnTo>
                  <a:pt x="1125294" y="679758"/>
                </a:lnTo>
                <a:lnTo>
                  <a:pt x="1160995" y="650120"/>
                </a:lnTo>
                <a:lnTo>
                  <a:pt x="1195211" y="618868"/>
                </a:lnTo>
                <a:lnTo>
                  <a:pt x="1227886" y="586064"/>
                </a:lnTo>
                <a:lnTo>
                  <a:pt x="1258966" y="551774"/>
                </a:lnTo>
                <a:lnTo>
                  <a:pt x="1288395" y="516062"/>
                </a:lnTo>
                <a:lnTo>
                  <a:pt x="1316120" y="478992"/>
                </a:lnTo>
                <a:lnTo>
                  <a:pt x="1342086" y="440629"/>
                </a:lnTo>
                <a:lnTo>
                  <a:pt x="1366237" y="401036"/>
                </a:lnTo>
                <a:lnTo>
                  <a:pt x="1388519" y="360279"/>
                </a:lnTo>
                <a:lnTo>
                  <a:pt x="1408878" y="318420"/>
                </a:lnTo>
                <a:lnTo>
                  <a:pt x="1427258" y="275526"/>
                </a:lnTo>
                <a:lnTo>
                  <a:pt x="1443606" y="231660"/>
                </a:lnTo>
                <a:lnTo>
                  <a:pt x="1457866" y="186886"/>
                </a:lnTo>
                <a:lnTo>
                  <a:pt x="1469983" y="141268"/>
                </a:lnTo>
                <a:lnTo>
                  <a:pt x="1479904" y="94872"/>
                </a:lnTo>
                <a:lnTo>
                  <a:pt x="1487573" y="47761"/>
                </a:lnTo>
                <a:lnTo>
                  <a:pt x="1492935" y="0"/>
                </a:lnTo>
                <a:close/>
              </a:path>
              <a:path w="1493519" h="889635">
                <a:moveTo>
                  <a:pt x="434873" y="713867"/>
                </a:moveTo>
                <a:lnTo>
                  <a:pt x="477658" y="723177"/>
                </a:lnTo>
                <a:lnTo>
                  <a:pt x="520547" y="724280"/>
                </a:lnTo>
                <a:lnTo>
                  <a:pt x="530352" y="724221"/>
                </a:lnTo>
                <a:lnTo>
                  <a:pt x="540145" y="724041"/>
                </a:lnTo>
                <a:lnTo>
                  <a:pt x="549920" y="723739"/>
                </a:lnTo>
                <a:lnTo>
                  <a:pt x="559676" y="723315"/>
                </a:lnTo>
                <a:lnTo>
                  <a:pt x="557800" y="718527"/>
                </a:lnTo>
                <a:lnTo>
                  <a:pt x="521563" y="718527"/>
                </a:lnTo>
                <a:lnTo>
                  <a:pt x="499744" y="718233"/>
                </a:lnTo>
                <a:lnTo>
                  <a:pt x="478013" y="717354"/>
                </a:lnTo>
                <a:lnTo>
                  <a:pt x="456270" y="715886"/>
                </a:lnTo>
                <a:lnTo>
                  <a:pt x="434873" y="713867"/>
                </a:lnTo>
                <a:close/>
              </a:path>
              <a:path w="1493519" h="889635">
                <a:moveTo>
                  <a:pt x="686460" y="701598"/>
                </a:moveTo>
                <a:lnTo>
                  <a:pt x="637312" y="710242"/>
                </a:lnTo>
                <a:lnTo>
                  <a:pt x="587108" y="715886"/>
                </a:lnTo>
                <a:lnTo>
                  <a:pt x="574713" y="716787"/>
                </a:lnTo>
                <a:lnTo>
                  <a:pt x="575906" y="722363"/>
                </a:lnTo>
                <a:lnTo>
                  <a:pt x="604513" y="719862"/>
                </a:lnTo>
                <a:lnTo>
                  <a:pt x="632920" y="716353"/>
                </a:lnTo>
                <a:lnTo>
                  <a:pt x="661103" y="711847"/>
                </a:lnTo>
                <a:lnTo>
                  <a:pt x="689038" y="706361"/>
                </a:lnTo>
                <a:lnTo>
                  <a:pt x="686460" y="701598"/>
                </a:lnTo>
                <a:close/>
              </a:path>
              <a:path w="1493519" h="889635">
                <a:moveTo>
                  <a:pt x="557491" y="717740"/>
                </a:moveTo>
                <a:lnTo>
                  <a:pt x="548493" y="718083"/>
                </a:lnTo>
                <a:lnTo>
                  <a:pt x="539503" y="718329"/>
                </a:lnTo>
                <a:lnTo>
                  <a:pt x="530526" y="718478"/>
                </a:lnTo>
                <a:lnTo>
                  <a:pt x="521563" y="718527"/>
                </a:lnTo>
                <a:lnTo>
                  <a:pt x="557800" y="718527"/>
                </a:lnTo>
                <a:lnTo>
                  <a:pt x="557491" y="717740"/>
                </a:lnTo>
                <a:close/>
              </a:path>
              <a:path w="1493519" h="889635">
                <a:moveTo>
                  <a:pt x="184607" y="644499"/>
                </a:moveTo>
                <a:lnTo>
                  <a:pt x="226205" y="673779"/>
                </a:lnTo>
                <a:lnTo>
                  <a:pt x="252488" y="680707"/>
                </a:lnTo>
                <a:lnTo>
                  <a:pt x="260629" y="681990"/>
                </a:lnTo>
                <a:lnTo>
                  <a:pt x="304848" y="695430"/>
                </a:lnTo>
                <a:lnTo>
                  <a:pt x="378595" y="711973"/>
                </a:lnTo>
                <a:lnTo>
                  <a:pt x="416026" y="717651"/>
                </a:lnTo>
                <a:lnTo>
                  <a:pt x="414629" y="711403"/>
                </a:lnTo>
                <a:lnTo>
                  <a:pt x="366830" y="703527"/>
                </a:lnTo>
                <a:lnTo>
                  <a:pt x="319812" y="692834"/>
                </a:lnTo>
                <a:lnTo>
                  <a:pt x="273691" y="679390"/>
                </a:lnTo>
                <a:lnTo>
                  <a:pt x="228584" y="663256"/>
                </a:lnTo>
                <a:lnTo>
                  <a:pt x="184607" y="644499"/>
                </a:lnTo>
                <a:close/>
              </a:path>
              <a:path w="1493519" h="889635">
                <a:moveTo>
                  <a:pt x="1073404" y="499249"/>
                </a:moveTo>
                <a:lnTo>
                  <a:pt x="1034124" y="534029"/>
                </a:lnTo>
                <a:lnTo>
                  <a:pt x="992583" y="566249"/>
                </a:lnTo>
                <a:lnTo>
                  <a:pt x="948896" y="595771"/>
                </a:lnTo>
                <a:lnTo>
                  <a:pt x="903179" y="622460"/>
                </a:lnTo>
                <a:lnTo>
                  <a:pt x="855547" y="646177"/>
                </a:lnTo>
                <a:lnTo>
                  <a:pt x="806117" y="666786"/>
                </a:lnTo>
                <a:lnTo>
                  <a:pt x="755003" y="684150"/>
                </a:lnTo>
                <a:lnTo>
                  <a:pt x="702322" y="698131"/>
                </a:lnTo>
                <a:lnTo>
                  <a:pt x="704037" y="702995"/>
                </a:lnTo>
                <a:lnTo>
                  <a:pt x="750590" y="690612"/>
                </a:lnTo>
                <a:lnTo>
                  <a:pt x="796210" y="675541"/>
                </a:lnTo>
                <a:lnTo>
                  <a:pt x="840779" y="657855"/>
                </a:lnTo>
                <a:lnTo>
                  <a:pt x="884183" y="637628"/>
                </a:lnTo>
                <a:lnTo>
                  <a:pt x="926304" y="614933"/>
                </a:lnTo>
                <a:lnTo>
                  <a:pt x="967026" y="589843"/>
                </a:lnTo>
                <a:lnTo>
                  <a:pt x="1006234" y="562432"/>
                </a:lnTo>
                <a:lnTo>
                  <a:pt x="1043810" y="532773"/>
                </a:lnTo>
                <a:lnTo>
                  <a:pt x="1079639" y="500938"/>
                </a:lnTo>
                <a:lnTo>
                  <a:pt x="1073404" y="499249"/>
                </a:lnTo>
                <a:close/>
              </a:path>
              <a:path w="1493519" h="889635">
                <a:moveTo>
                  <a:pt x="1142822" y="424853"/>
                </a:moveTo>
                <a:lnTo>
                  <a:pt x="1136810" y="432081"/>
                </a:lnTo>
                <a:lnTo>
                  <a:pt x="1130707" y="439246"/>
                </a:lnTo>
                <a:lnTo>
                  <a:pt x="1124521" y="446343"/>
                </a:lnTo>
                <a:lnTo>
                  <a:pt x="1118260" y="453364"/>
                </a:lnTo>
                <a:lnTo>
                  <a:pt x="1121295" y="458736"/>
                </a:lnTo>
                <a:lnTo>
                  <a:pt x="1128270" y="451038"/>
                </a:lnTo>
                <a:lnTo>
                  <a:pt x="1135152" y="443244"/>
                </a:lnTo>
                <a:lnTo>
                  <a:pt x="1141942" y="435356"/>
                </a:lnTo>
                <a:lnTo>
                  <a:pt x="1148638" y="427380"/>
                </a:lnTo>
                <a:lnTo>
                  <a:pt x="1142822" y="424853"/>
                </a:lnTo>
                <a:close/>
              </a:path>
              <a:path w="1493519" h="889635">
                <a:moveTo>
                  <a:pt x="1202905" y="341515"/>
                </a:moveTo>
                <a:lnTo>
                  <a:pt x="1198282" y="348787"/>
                </a:lnTo>
                <a:lnTo>
                  <a:pt x="1193588" y="355996"/>
                </a:lnTo>
                <a:lnTo>
                  <a:pt x="1188816" y="363154"/>
                </a:lnTo>
                <a:lnTo>
                  <a:pt x="1183957" y="370268"/>
                </a:lnTo>
                <a:lnTo>
                  <a:pt x="1186738" y="377545"/>
                </a:lnTo>
                <a:lnTo>
                  <a:pt x="1192331" y="369510"/>
                </a:lnTo>
                <a:lnTo>
                  <a:pt x="1197832" y="361405"/>
                </a:lnTo>
                <a:lnTo>
                  <a:pt x="1203237" y="353226"/>
                </a:lnTo>
                <a:lnTo>
                  <a:pt x="1208544" y="344970"/>
                </a:lnTo>
                <a:lnTo>
                  <a:pt x="1202905" y="341515"/>
                </a:lnTo>
                <a:close/>
              </a:path>
              <a:path w="1493519" h="889635">
                <a:moveTo>
                  <a:pt x="1321892" y="69113"/>
                </a:moveTo>
                <a:lnTo>
                  <a:pt x="1309801" y="75234"/>
                </a:lnTo>
                <a:lnTo>
                  <a:pt x="1296684" y="129662"/>
                </a:lnTo>
                <a:lnTo>
                  <a:pt x="1279902" y="182692"/>
                </a:lnTo>
                <a:lnTo>
                  <a:pt x="1259591" y="234165"/>
                </a:lnTo>
                <a:lnTo>
                  <a:pt x="1235887" y="283921"/>
                </a:lnTo>
                <a:lnTo>
                  <a:pt x="1237170" y="285343"/>
                </a:lnTo>
                <a:lnTo>
                  <a:pt x="1239697" y="288213"/>
                </a:lnTo>
                <a:lnTo>
                  <a:pt x="1242060" y="286943"/>
                </a:lnTo>
                <a:lnTo>
                  <a:pt x="1245253" y="280773"/>
                </a:lnTo>
                <a:lnTo>
                  <a:pt x="1248395" y="274569"/>
                </a:lnTo>
                <a:lnTo>
                  <a:pt x="1251487" y="268328"/>
                </a:lnTo>
                <a:lnTo>
                  <a:pt x="1254531" y="262051"/>
                </a:lnTo>
                <a:lnTo>
                  <a:pt x="1257960" y="254889"/>
                </a:lnTo>
                <a:lnTo>
                  <a:pt x="1262341" y="248462"/>
                </a:lnTo>
                <a:lnTo>
                  <a:pt x="1267434" y="242849"/>
                </a:lnTo>
                <a:lnTo>
                  <a:pt x="1284589" y="200926"/>
                </a:lnTo>
                <a:lnTo>
                  <a:pt x="1299430" y="157943"/>
                </a:lnTo>
                <a:lnTo>
                  <a:pt x="1311888" y="113979"/>
                </a:lnTo>
                <a:lnTo>
                  <a:pt x="1321892" y="69113"/>
                </a:lnTo>
                <a:close/>
              </a:path>
            </a:pathLst>
          </a:custGeom>
          <a:solidFill>
            <a:srgbClr val="8752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12778613" y="3977868"/>
            <a:ext cx="112179" cy="65227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12904787" y="3972064"/>
            <a:ext cx="111213" cy="69557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12564579" y="3945928"/>
            <a:ext cx="188328" cy="89115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13020802" y="3793020"/>
            <a:ext cx="375780" cy="230974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13378929" y="3448761"/>
            <a:ext cx="241160" cy="343217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12552146" y="3442474"/>
            <a:ext cx="1080770" cy="611505"/>
          </a:xfrm>
          <a:custGeom>
            <a:avLst/>
            <a:gdLst/>
            <a:ahLst/>
            <a:cxnLst/>
            <a:rect l="l" t="t" r="r" b="b"/>
            <a:pathLst>
              <a:path w="1080769" h="611504">
                <a:moveTo>
                  <a:pt x="226466" y="595845"/>
                </a:moveTo>
                <a:lnTo>
                  <a:pt x="269527" y="610109"/>
                </a:lnTo>
                <a:lnTo>
                  <a:pt x="313004" y="611289"/>
                </a:lnTo>
                <a:lnTo>
                  <a:pt x="327720" y="611149"/>
                </a:lnTo>
                <a:lnTo>
                  <a:pt x="342379" y="610742"/>
                </a:lnTo>
                <a:lnTo>
                  <a:pt x="341109" y="607237"/>
                </a:lnTo>
                <a:lnTo>
                  <a:pt x="338792" y="600621"/>
                </a:lnTo>
                <a:lnTo>
                  <a:pt x="313004" y="600621"/>
                </a:lnTo>
                <a:lnTo>
                  <a:pt x="291138" y="600317"/>
                </a:lnTo>
                <a:lnTo>
                  <a:pt x="269420" y="599414"/>
                </a:lnTo>
                <a:lnTo>
                  <a:pt x="247860" y="597920"/>
                </a:lnTo>
                <a:lnTo>
                  <a:pt x="226466" y="595845"/>
                </a:lnTo>
                <a:close/>
              </a:path>
              <a:path w="1080769" h="611504">
                <a:moveTo>
                  <a:pt x="338645" y="600201"/>
                </a:moveTo>
                <a:lnTo>
                  <a:pt x="325848" y="600516"/>
                </a:lnTo>
                <a:lnTo>
                  <a:pt x="313004" y="600621"/>
                </a:lnTo>
                <a:lnTo>
                  <a:pt x="338792" y="600621"/>
                </a:lnTo>
                <a:lnTo>
                  <a:pt x="338645" y="600201"/>
                </a:lnTo>
                <a:close/>
              </a:path>
              <a:path w="1080769" h="611504">
                <a:moveTo>
                  <a:pt x="463854" y="585977"/>
                </a:moveTo>
                <a:lnTo>
                  <a:pt x="438600" y="590516"/>
                </a:lnTo>
                <a:lnTo>
                  <a:pt x="413064" y="594234"/>
                </a:lnTo>
                <a:lnTo>
                  <a:pt x="387266" y="597116"/>
                </a:lnTo>
                <a:lnTo>
                  <a:pt x="361226" y="599147"/>
                </a:lnTo>
                <a:lnTo>
                  <a:pt x="361848" y="602665"/>
                </a:lnTo>
                <a:lnTo>
                  <a:pt x="363156" y="609714"/>
                </a:lnTo>
                <a:lnTo>
                  <a:pt x="389988" y="607568"/>
                </a:lnTo>
                <a:lnTo>
                  <a:pt x="416560" y="604534"/>
                </a:lnTo>
                <a:lnTo>
                  <a:pt x="442855" y="600625"/>
                </a:lnTo>
                <a:lnTo>
                  <a:pt x="468858" y="595858"/>
                </a:lnTo>
                <a:lnTo>
                  <a:pt x="467169" y="592569"/>
                </a:lnTo>
                <a:lnTo>
                  <a:pt x="463854" y="585977"/>
                </a:lnTo>
                <a:close/>
              </a:path>
              <a:path w="1080769" h="611504">
                <a:moveTo>
                  <a:pt x="12433" y="540308"/>
                </a:moveTo>
                <a:lnTo>
                  <a:pt x="48562" y="565760"/>
                </a:lnTo>
                <a:lnTo>
                  <a:pt x="98632" y="581737"/>
                </a:lnTo>
                <a:lnTo>
                  <a:pt x="150091" y="594403"/>
                </a:lnTo>
                <a:lnTo>
                  <a:pt x="202819" y="603630"/>
                </a:lnTo>
                <a:lnTo>
                  <a:pt x="202107" y="599935"/>
                </a:lnTo>
                <a:lnTo>
                  <a:pt x="200761" y="592569"/>
                </a:lnTo>
                <a:lnTo>
                  <a:pt x="151925" y="583892"/>
                </a:lnTo>
                <a:lnTo>
                  <a:pt x="104187" y="572220"/>
                </a:lnTo>
                <a:lnTo>
                  <a:pt x="57654" y="557657"/>
                </a:lnTo>
                <a:lnTo>
                  <a:pt x="12433" y="540308"/>
                </a:lnTo>
                <a:close/>
              </a:path>
              <a:path w="1080769" h="611504">
                <a:moveTo>
                  <a:pt x="835215" y="398767"/>
                </a:moveTo>
                <a:lnTo>
                  <a:pt x="797648" y="430816"/>
                </a:lnTo>
                <a:lnTo>
                  <a:pt x="758079" y="460462"/>
                </a:lnTo>
                <a:lnTo>
                  <a:pt x="716620" y="487590"/>
                </a:lnTo>
                <a:lnTo>
                  <a:pt x="673384" y="512089"/>
                </a:lnTo>
                <a:lnTo>
                  <a:pt x="628482" y="533844"/>
                </a:lnTo>
                <a:lnTo>
                  <a:pt x="582028" y="552743"/>
                </a:lnTo>
                <a:lnTo>
                  <a:pt x="534133" y="568673"/>
                </a:lnTo>
                <a:lnTo>
                  <a:pt x="484911" y="581520"/>
                </a:lnTo>
                <a:lnTo>
                  <a:pt x="485978" y="584923"/>
                </a:lnTo>
                <a:lnTo>
                  <a:pt x="537901" y="578687"/>
                </a:lnTo>
                <a:lnTo>
                  <a:pt x="586289" y="562550"/>
                </a:lnTo>
                <a:lnTo>
                  <a:pt x="633223" y="543419"/>
                </a:lnTo>
                <a:lnTo>
                  <a:pt x="678592" y="521411"/>
                </a:lnTo>
                <a:lnTo>
                  <a:pt x="722282" y="496637"/>
                </a:lnTo>
                <a:lnTo>
                  <a:pt x="764181" y="469213"/>
                </a:lnTo>
                <a:lnTo>
                  <a:pt x="804174" y="439253"/>
                </a:lnTo>
                <a:lnTo>
                  <a:pt x="842149" y="406869"/>
                </a:lnTo>
                <a:lnTo>
                  <a:pt x="833501" y="404850"/>
                </a:lnTo>
                <a:lnTo>
                  <a:pt x="831113" y="404317"/>
                </a:lnTo>
                <a:lnTo>
                  <a:pt x="835215" y="398767"/>
                </a:lnTo>
                <a:close/>
              </a:path>
              <a:path w="1080769" h="611504">
                <a:moveTo>
                  <a:pt x="905332" y="326186"/>
                </a:moveTo>
                <a:lnTo>
                  <a:pt x="901712" y="330453"/>
                </a:lnTo>
                <a:lnTo>
                  <a:pt x="898042" y="334695"/>
                </a:lnTo>
                <a:lnTo>
                  <a:pt x="894321" y="338874"/>
                </a:lnTo>
                <a:lnTo>
                  <a:pt x="896264" y="342061"/>
                </a:lnTo>
                <a:lnTo>
                  <a:pt x="900087" y="348449"/>
                </a:lnTo>
                <a:lnTo>
                  <a:pt x="905408" y="342493"/>
                </a:lnTo>
                <a:lnTo>
                  <a:pt x="910666" y="336435"/>
                </a:lnTo>
                <a:lnTo>
                  <a:pt x="915809" y="330314"/>
                </a:lnTo>
                <a:lnTo>
                  <a:pt x="908837" y="327532"/>
                </a:lnTo>
                <a:lnTo>
                  <a:pt x="905332" y="326186"/>
                </a:lnTo>
                <a:close/>
              </a:path>
              <a:path w="1080769" h="611504">
                <a:moveTo>
                  <a:pt x="982611" y="217436"/>
                </a:moveTo>
                <a:lnTo>
                  <a:pt x="973982" y="231749"/>
                </a:lnTo>
                <a:lnTo>
                  <a:pt x="965053" y="245859"/>
                </a:lnTo>
                <a:lnTo>
                  <a:pt x="955829" y="259759"/>
                </a:lnTo>
                <a:lnTo>
                  <a:pt x="946315" y="273443"/>
                </a:lnTo>
                <a:lnTo>
                  <a:pt x="947559" y="274459"/>
                </a:lnTo>
                <a:lnTo>
                  <a:pt x="953261" y="269671"/>
                </a:lnTo>
                <a:lnTo>
                  <a:pt x="959027" y="264947"/>
                </a:lnTo>
                <a:lnTo>
                  <a:pt x="966558" y="258927"/>
                </a:lnTo>
                <a:lnTo>
                  <a:pt x="969237" y="258927"/>
                </a:lnTo>
                <a:lnTo>
                  <a:pt x="971207" y="255993"/>
                </a:lnTo>
                <a:lnTo>
                  <a:pt x="974750" y="250558"/>
                </a:lnTo>
                <a:lnTo>
                  <a:pt x="978242" y="245046"/>
                </a:lnTo>
                <a:lnTo>
                  <a:pt x="976134" y="243852"/>
                </a:lnTo>
                <a:lnTo>
                  <a:pt x="969606" y="240233"/>
                </a:lnTo>
                <a:lnTo>
                  <a:pt x="977455" y="234873"/>
                </a:lnTo>
                <a:lnTo>
                  <a:pt x="983234" y="231063"/>
                </a:lnTo>
                <a:lnTo>
                  <a:pt x="989114" y="227317"/>
                </a:lnTo>
                <a:lnTo>
                  <a:pt x="984808" y="220725"/>
                </a:lnTo>
                <a:lnTo>
                  <a:pt x="982611" y="217436"/>
                </a:lnTo>
                <a:close/>
              </a:path>
              <a:path w="1080769" h="611504">
                <a:moveTo>
                  <a:pt x="969237" y="258927"/>
                </a:moveTo>
                <a:lnTo>
                  <a:pt x="966558" y="258927"/>
                </a:lnTo>
                <a:lnTo>
                  <a:pt x="967574" y="261404"/>
                </a:lnTo>
                <a:lnTo>
                  <a:pt x="969237" y="258927"/>
                </a:lnTo>
                <a:close/>
              </a:path>
              <a:path w="1080769" h="611504">
                <a:moveTo>
                  <a:pt x="1080376" y="0"/>
                </a:moveTo>
                <a:lnTo>
                  <a:pt x="1067943" y="6286"/>
                </a:lnTo>
                <a:lnTo>
                  <a:pt x="1056113" y="49853"/>
                </a:lnTo>
                <a:lnTo>
                  <a:pt x="1041861" y="92359"/>
                </a:lnTo>
                <a:lnTo>
                  <a:pt x="1025264" y="133729"/>
                </a:lnTo>
                <a:lnTo>
                  <a:pt x="1006398" y="173888"/>
                </a:lnTo>
                <a:lnTo>
                  <a:pt x="1011643" y="179311"/>
                </a:lnTo>
                <a:lnTo>
                  <a:pt x="1014222" y="182041"/>
                </a:lnTo>
                <a:lnTo>
                  <a:pt x="1034800" y="138545"/>
                </a:lnTo>
                <a:lnTo>
                  <a:pt x="1052752" y="93640"/>
                </a:lnTo>
                <a:lnTo>
                  <a:pt x="1067976" y="47424"/>
                </a:lnTo>
                <a:lnTo>
                  <a:pt x="1080376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12540577" y="3604742"/>
            <a:ext cx="1178852" cy="619658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12508572" y="3572992"/>
            <a:ext cx="1242860" cy="661670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12534658" y="3598951"/>
            <a:ext cx="1217295" cy="641985"/>
          </a:xfrm>
          <a:custGeom>
            <a:avLst/>
            <a:gdLst/>
            <a:ahLst/>
            <a:cxnLst/>
            <a:rect l="l" t="t" r="r" b="b"/>
            <a:pathLst>
              <a:path w="1217294" h="641985">
                <a:moveTo>
                  <a:pt x="0" y="576935"/>
                </a:moveTo>
                <a:lnTo>
                  <a:pt x="78073" y="608390"/>
                </a:lnTo>
                <a:lnTo>
                  <a:pt x="127584" y="620260"/>
                </a:lnTo>
                <a:lnTo>
                  <a:pt x="177661" y="629513"/>
                </a:lnTo>
                <a:lnTo>
                  <a:pt x="228227" y="636137"/>
                </a:lnTo>
                <a:lnTo>
                  <a:pt x="279201" y="640121"/>
                </a:lnTo>
                <a:lnTo>
                  <a:pt x="330504" y="641451"/>
                </a:lnTo>
                <a:lnTo>
                  <a:pt x="330504" y="635711"/>
                </a:lnTo>
                <a:lnTo>
                  <a:pt x="281607" y="634426"/>
                </a:lnTo>
                <a:lnTo>
                  <a:pt x="233145" y="630700"/>
                </a:lnTo>
                <a:lnTo>
                  <a:pt x="185193" y="624574"/>
                </a:lnTo>
                <a:lnTo>
                  <a:pt x="137827" y="616092"/>
                </a:lnTo>
                <a:lnTo>
                  <a:pt x="91123" y="605296"/>
                </a:lnTo>
                <a:lnTo>
                  <a:pt x="45155" y="592229"/>
                </a:lnTo>
                <a:lnTo>
                  <a:pt x="0" y="576935"/>
                </a:lnTo>
                <a:close/>
              </a:path>
              <a:path w="1217294" h="641985">
                <a:moveTo>
                  <a:pt x="1216774" y="54241"/>
                </a:moveTo>
                <a:lnTo>
                  <a:pt x="1197045" y="96815"/>
                </a:lnTo>
                <a:lnTo>
                  <a:pt x="1175323" y="138286"/>
                </a:lnTo>
                <a:lnTo>
                  <a:pt x="1151663" y="178585"/>
                </a:lnTo>
                <a:lnTo>
                  <a:pt x="1126124" y="217648"/>
                </a:lnTo>
                <a:lnTo>
                  <a:pt x="1098762" y="255405"/>
                </a:lnTo>
                <a:lnTo>
                  <a:pt x="1069631" y="291794"/>
                </a:lnTo>
                <a:lnTo>
                  <a:pt x="1038798" y="326736"/>
                </a:lnTo>
                <a:lnTo>
                  <a:pt x="1006311" y="360175"/>
                </a:lnTo>
                <a:lnTo>
                  <a:pt x="972229" y="392041"/>
                </a:lnTo>
                <a:lnTo>
                  <a:pt x="936521" y="422335"/>
                </a:lnTo>
                <a:lnTo>
                  <a:pt x="899512" y="450783"/>
                </a:lnTo>
                <a:lnTo>
                  <a:pt x="860991" y="477525"/>
                </a:lnTo>
                <a:lnTo>
                  <a:pt x="821104" y="502424"/>
                </a:lnTo>
                <a:lnTo>
                  <a:pt x="779908" y="525415"/>
                </a:lnTo>
                <a:lnTo>
                  <a:pt x="737461" y="546428"/>
                </a:lnTo>
                <a:lnTo>
                  <a:pt x="693820" y="565398"/>
                </a:lnTo>
                <a:lnTo>
                  <a:pt x="649042" y="582257"/>
                </a:lnTo>
                <a:lnTo>
                  <a:pt x="603184" y="596938"/>
                </a:lnTo>
                <a:lnTo>
                  <a:pt x="556303" y="609373"/>
                </a:lnTo>
                <a:lnTo>
                  <a:pt x="508457" y="619496"/>
                </a:lnTo>
                <a:lnTo>
                  <a:pt x="459702" y="627239"/>
                </a:lnTo>
                <a:lnTo>
                  <a:pt x="410095" y="632536"/>
                </a:lnTo>
                <a:lnTo>
                  <a:pt x="370705" y="634919"/>
                </a:lnTo>
                <a:lnTo>
                  <a:pt x="330504" y="635711"/>
                </a:lnTo>
                <a:lnTo>
                  <a:pt x="330504" y="641451"/>
                </a:lnTo>
                <a:lnTo>
                  <a:pt x="378927" y="640223"/>
                </a:lnTo>
                <a:lnTo>
                  <a:pt x="426955" y="636582"/>
                </a:lnTo>
                <a:lnTo>
                  <a:pt x="474513" y="630578"/>
                </a:lnTo>
                <a:lnTo>
                  <a:pt x="521524" y="622259"/>
                </a:lnTo>
                <a:lnTo>
                  <a:pt x="567911" y="611673"/>
                </a:lnTo>
                <a:lnTo>
                  <a:pt x="613597" y="598868"/>
                </a:lnTo>
                <a:lnTo>
                  <a:pt x="658506" y="583892"/>
                </a:lnTo>
                <a:lnTo>
                  <a:pt x="702562" y="566794"/>
                </a:lnTo>
                <a:lnTo>
                  <a:pt x="745688" y="547621"/>
                </a:lnTo>
                <a:lnTo>
                  <a:pt x="787806" y="526423"/>
                </a:lnTo>
                <a:lnTo>
                  <a:pt x="828842" y="503247"/>
                </a:lnTo>
                <a:lnTo>
                  <a:pt x="868717" y="478141"/>
                </a:lnTo>
                <a:lnTo>
                  <a:pt x="907356" y="451155"/>
                </a:lnTo>
                <a:lnTo>
                  <a:pt x="944763" y="422266"/>
                </a:lnTo>
                <a:lnTo>
                  <a:pt x="980618" y="391730"/>
                </a:lnTo>
                <a:lnTo>
                  <a:pt x="1015088" y="359389"/>
                </a:lnTo>
                <a:lnTo>
                  <a:pt x="1048015" y="325360"/>
                </a:lnTo>
                <a:lnTo>
                  <a:pt x="1079323" y="289690"/>
                </a:lnTo>
                <a:lnTo>
                  <a:pt x="1108934" y="252429"/>
                </a:lnTo>
                <a:lnTo>
                  <a:pt x="1136773" y="213624"/>
                </a:lnTo>
                <a:lnTo>
                  <a:pt x="1162762" y="173324"/>
                </a:lnTo>
                <a:lnTo>
                  <a:pt x="1186826" y="131576"/>
                </a:lnTo>
                <a:lnTo>
                  <a:pt x="1208887" y="88430"/>
                </a:lnTo>
                <a:lnTo>
                  <a:pt x="1216263" y="62880"/>
                </a:lnTo>
                <a:lnTo>
                  <a:pt x="1216774" y="54241"/>
                </a:lnTo>
                <a:close/>
              </a:path>
              <a:path w="1217294" h="641985">
                <a:moveTo>
                  <a:pt x="245262" y="477024"/>
                </a:moveTo>
                <a:lnTo>
                  <a:pt x="288390" y="485206"/>
                </a:lnTo>
                <a:lnTo>
                  <a:pt x="331647" y="486346"/>
                </a:lnTo>
                <a:lnTo>
                  <a:pt x="341631" y="486286"/>
                </a:lnTo>
                <a:lnTo>
                  <a:pt x="351637" y="486105"/>
                </a:lnTo>
                <a:lnTo>
                  <a:pt x="361662" y="485800"/>
                </a:lnTo>
                <a:lnTo>
                  <a:pt x="371703" y="485368"/>
                </a:lnTo>
                <a:lnTo>
                  <a:pt x="370138" y="481431"/>
                </a:lnTo>
                <a:lnTo>
                  <a:pt x="330504" y="481431"/>
                </a:lnTo>
                <a:lnTo>
                  <a:pt x="309086" y="481155"/>
                </a:lnTo>
                <a:lnTo>
                  <a:pt x="287735" y="480328"/>
                </a:lnTo>
                <a:lnTo>
                  <a:pt x="266459" y="478950"/>
                </a:lnTo>
                <a:lnTo>
                  <a:pt x="245262" y="477024"/>
                </a:lnTo>
                <a:close/>
              </a:path>
              <a:path w="1217294" h="641985">
                <a:moveTo>
                  <a:pt x="499109" y="463511"/>
                </a:moveTo>
                <a:lnTo>
                  <a:pt x="471180" y="468998"/>
                </a:lnTo>
                <a:lnTo>
                  <a:pt x="442887" y="473517"/>
                </a:lnTo>
                <a:lnTo>
                  <a:pt x="414592" y="477013"/>
                </a:lnTo>
                <a:lnTo>
                  <a:pt x="385991" y="479513"/>
                </a:lnTo>
                <a:lnTo>
                  <a:pt x="387083" y="484479"/>
                </a:lnTo>
                <a:lnTo>
                  <a:pt x="450527" y="477712"/>
                </a:lnTo>
                <a:lnTo>
                  <a:pt x="501878" y="468528"/>
                </a:lnTo>
                <a:lnTo>
                  <a:pt x="499109" y="463511"/>
                </a:lnTo>
                <a:close/>
              </a:path>
              <a:path w="1217294" h="641985">
                <a:moveTo>
                  <a:pt x="369760" y="480466"/>
                </a:moveTo>
                <a:lnTo>
                  <a:pt x="360003" y="480890"/>
                </a:lnTo>
                <a:lnTo>
                  <a:pt x="350223" y="481191"/>
                </a:lnTo>
                <a:lnTo>
                  <a:pt x="340426" y="481371"/>
                </a:lnTo>
                <a:lnTo>
                  <a:pt x="330504" y="481431"/>
                </a:lnTo>
                <a:lnTo>
                  <a:pt x="370138" y="481431"/>
                </a:lnTo>
                <a:lnTo>
                  <a:pt x="369760" y="480466"/>
                </a:lnTo>
                <a:close/>
              </a:path>
              <a:path w="1217294" h="641985">
                <a:moveTo>
                  <a:pt x="54546" y="437794"/>
                </a:moveTo>
                <a:lnTo>
                  <a:pt x="96572" y="451728"/>
                </a:lnTo>
                <a:lnTo>
                  <a:pt x="139419" y="463381"/>
                </a:lnTo>
                <a:lnTo>
                  <a:pt x="182996" y="472705"/>
                </a:lnTo>
                <a:lnTo>
                  <a:pt x="227215" y="479653"/>
                </a:lnTo>
                <a:lnTo>
                  <a:pt x="226098" y="474802"/>
                </a:lnTo>
                <a:lnTo>
                  <a:pt x="188672" y="469124"/>
                </a:lnTo>
                <a:lnTo>
                  <a:pt x="151598" y="461714"/>
                </a:lnTo>
                <a:lnTo>
                  <a:pt x="114921" y="452581"/>
                </a:lnTo>
                <a:lnTo>
                  <a:pt x="78689" y="441731"/>
                </a:lnTo>
                <a:lnTo>
                  <a:pt x="70700" y="439140"/>
                </a:lnTo>
                <a:lnTo>
                  <a:pt x="62560" y="437857"/>
                </a:lnTo>
                <a:lnTo>
                  <a:pt x="54546" y="437794"/>
                </a:lnTo>
                <a:close/>
              </a:path>
              <a:path w="1217294" h="641985">
                <a:moveTo>
                  <a:pt x="889723" y="258089"/>
                </a:moveTo>
                <a:lnTo>
                  <a:pt x="853891" y="289923"/>
                </a:lnTo>
                <a:lnTo>
                  <a:pt x="816311" y="319582"/>
                </a:lnTo>
                <a:lnTo>
                  <a:pt x="777102" y="346994"/>
                </a:lnTo>
                <a:lnTo>
                  <a:pt x="736378" y="372083"/>
                </a:lnTo>
                <a:lnTo>
                  <a:pt x="694256" y="394778"/>
                </a:lnTo>
                <a:lnTo>
                  <a:pt x="650851" y="415005"/>
                </a:lnTo>
                <a:lnTo>
                  <a:pt x="606281" y="432691"/>
                </a:lnTo>
                <a:lnTo>
                  <a:pt x="560662" y="447762"/>
                </a:lnTo>
                <a:lnTo>
                  <a:pt x="514108" y="460146"/>
                </a:lnTo>
                <a:lnTo>
                  <a:pt x="515988" y="465404"/>
                </a:lnTo>
                <a:lnTo>
                  <a:pt x="564069" y="452738"/>
                </a:lnTo>
                <a:lnTo>
                  <a:pt x="610873" y="437289"/>
                </a:lnTo>
                <a:lnTo>
                  <a:pt x="656313" y="419157"/>
                </a:lnTo>
                <a:lnTo>
                  <a:pt x="700303" y="398443"/>
                </a:lnTo>
                <a:lnTo>
                  <a:pt x="742758" y="375249"/>
                </a:lnTo>
                <a:lnTo>
                  <a:pt x="783591" y="349675"/>
                </a:lnTo>
                <a:lnTo>
                  <a:pt x="822717" y="321823"/>
                </a:lnTo>
                <a:lnTo>
                  <a:pt x="860053" y="291790"/>
                </a:lnTo>
                <a:lnTo>
                  <a:pt x="895502" y="259689"/>
                </a:lnTo>
                <a:lnTo>
                  <a:pt x="889723" y="258089"/>
                </a:lnTo>
                <a:close/>
              </a:path>
              <a:path w="1217294" h="641985">
                <a:moveTo>
                  <a:pt x="958710" y="184531"/>
                </a:moveTo>
                <a:lnTo>
                  <a:pt x="952021" y="192512"/>
                </a:lnTo>
                <a:lnTo>
                  <a:pt x="945234" y="200399"/>
                </a:lnTo>
                <a:lnTo>
                  <a:pt x="938348" y="208191"/>
                </a:lnTo>
                <a:lnTo>
                  <a:pt x="931367" y="215887"/>
                </a:lnTo>
                <a:lnTo>
                  <a:pt x="933830" y="220332"/>
                </a:lnTo>
                <a:lnTo>
                  <a:pt x="941307" y="212018"/>
                </a:lnTo>
                <a:lnTo>
                  <a:pt x="948669" y="203596"/>
                </a:lnTo>
                <a:lnTo>
                  <a:pt x="955914" y="195075"/>
                </a:lnTo>
                <a:lnTo>
                  <a:pt x="963040" y="186461"/>
                </a:lnTo>
                <a:lnTo>
                  <a:pt x="958710" y="184531"/>
                </a:lnTo>
                <a:close/>
              </a:path>
              <a:path w="1217294" h="641985">
                <a:moveTo>
                  <a:pt x="1018616" y="102120"/>
                </a:moveTo>
                <a:lnTo>
                  <a:pt x="1013310" y="110377"/>
                </a:lnTo>
                <a:lnTo>
                  <a:pt x="1007910" y="118556"/>
                </a:lnTo>
                <a:lnTo>
                  <a:pt x="1002414" y="126661"/>
                </a:lnTo>
                <a:lnTo>
                  <a:pt x="996823" y="134696"/>
                </a:lnTo>
                <a:lnTo>
                  <a:pt x="998639" y="139509"/>
                </a:lnTo>
                <a:lnTo>
                  <a:pt x="1004666" y="130809"/>
                </a:lnTo>
                <a:lnTo>
                  <a:pt x="1010578" y="122040"/>
                </a:lnTo>
                <a:lnTo>
                  <a:pt x="1016378" y="113195"/>
                </a:lnTo>
                <a:lnTo>
                  <a:pt x="1022070" y="104267"/>
                </a:lnTo>
                <a:lnTo>
                  <a:pt x="1018616" y="102120"/>
                </a:lnTo>
                <a:close/>
              </a:path>
              <a:path w="1217294" h="641985">
                <a:moveTo>
                  <a:pt x="1077518" y="0"/>
                </a:moveTo>
                <a:lnTo>
                  <a:pt x="1072413" y="5613"/>
                </a:lnTo>
                <a:lnTo>
                  <a:pt x="1068031" y="12052"/>
                </a:lnTo>
                <a:lnTo>
                  <a:pt x="1064602" y="19202"/>
                </a:lnTo>
                <a:lnTo>
                  <a:pt x="1061559" y="25479"/>
                </a:lnTo>
                <a:lnTo>
                  <a:pt x="1058467" y="31719"/>
                </a:lnTo>
                <a:lnTo>
                  <a:pt x="1055324" y="37924"/>
                </a:lnTo>
                <a:lnTo>
                  <a:pt x="1052131" y="44094"/>
                </a:lnTo>
                <a:lnTo>
                  <a:pt x="1056043" y="41998"/>
                </a:lnTo>
                <a:lnTo>
                  <a:pt x="1058024" y="40970"/>
                </a:lnTo>
                <a:lnTo>
                  <a:pt x="1063100" y="30841"/>
                </a:lnTo>
                <a:lnTo>
                  <a:pt x="1068043" y="20632"/>
                </a:lnTo>
                <a:lnTo>
                  <a:pt x="1072849" y="10350"/>
                </a:lnTo>
                <a:lnTo>
                  <a:pt x="1077518" y="0"/>
                </a:lnTo>
                <a:close/>
              </a:path>
            </a:pathLst>
          </a:custGeom>
          <a:solidFill>
            <a:srgbClr val="A379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13013537" y="3773792"/>
            <a:ext cx="328536" cy="181762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13348385" y="3688600"/>
            <a:ext cx="70853" cy="71958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12637414" y="3924833"/>
            <a:ext cx="352513" cy="58051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13018299" y="3485603"/>
            <a:ext cx="528980" cy="480326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12782384" y="3513874"/>
            <a:ext cx="709002" cy="436562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12679108" y="3894010"/>
            <a:ext cx="62344" cy="45262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13011391" y="3767645"/>
            <a:ext cx="312394" cy="166649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11890387" y="3443503"/>
            <a:ext cx="661758" cy="692168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12000344" y="3637800"/>
            <a:ext cx="528993" cy="456196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12107811" y="3410445"/>
            <a:ext cx="529602" cy="572325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12097994" y="3438550"/>
            <a:ext cx="466585" cy="550519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12173242" y="3395230"/>
            <a:ext cx="505866" cy="543877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12163361" y="3405441"/>
            <a:ext cx="487540" cy="540486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13632522" y="3368002"/>
            <a:ext cx="147180" cy="74472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13338111" y="3396412"/>
            <a:ext cx="303479" cy="353999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12203353" y="3129483"/>
            <a:ext cx="1317028" cy="788162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12193434" y="3390214"/>
            <a:ext cx="499884" cy="534619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13491387" y="3418967"/>
            <a:ext cx="40487" cy="94907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13278319" y="2650972"/>
            <a:ext cx="439343" cy="195389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12845478" y="3532987"/>
            <a:ext cx="131838" cy="31153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12776085" y="3431095"/>
            <a:ext cx="26150" cy="104571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11813717" y="2222296"/>
            <a:ext cx="1852295" cy="1325245"/>
          </a:xfrm>
          <a:custGeom>
            <a:avLst/>
            <a:gdLst/>
            <a:ahLst/>
            <a:cxnLst/>
            <a:rect l="l" t="t" r="r" b="b"/>
            <a:pathLst>
              <a:path w="1852294" h="1325245">
                <a:moveTo>
                  <a:pt x="1051763" y="0"/>
                </a:moveTo>
                <a:lnTo>
                  <a:pt x="225597" y="401059"/>
                </a:lnTo>
                <a:lnTo>
                  <a:pt x="192411" y="445195"/>
                </a:lnTo>
                <a:lnTo>
                  <a:pt x="167212" y="482494"/>
                </a:lnTo>
                <a:lnTo>
                  <a:pt x="143590" y="520906"/>
                </a:lnTo>
                <a:lnTo>
                  <a:pt x="121592" y="560385"/>
                </a:lnTo>
                <a:lnTo>
                  <a:pt x="101262" y="600882"/>
                </a:lnTo>
                <a:lnTo>
                  <a:pt x="82649" y="642353"/>
                </a:lnTo>
                <a:lnTo>
                  <a:pt x="65798" y="684751"/>
                </a:lnTo>
                <a:lnTo>
                  <a:pt x="50755" y="728029"/>
                </a:lnTo>
                <a:lnTo>
                  <a:pt x="37568" y="772140"/>
                </a:lnTo>
                <a:lnTo>
                  <a:pt x="26282" y="817040"/>
                </a:lnTo>
                <a:lnTo>
                  <a:pt x="16944" y="862680"/>
                </a:lnTo>
                <a:lnTo>
                  <a:pt x="9600" y="909015"/>
                </a:lnTo>
                <a:lnTo>
                  <a:pt x="4297" y="955999"/>
                </a:lnTo>
                <a:lnTo>
                  <a:pt x="1082" y="1003584"/>
                </a:lnTo>
                <a:lnTo>
                  <a:pt x="0" y="1051725"/>
                </a:lnTo>
                <a:lnTo>
                  <a:pt x="1082" y="1099868"/>
                </a:lnTo>
                <a:lnTo>
                  <a:pt x="4297" y="1147456"/>
                </a:lnTo>
                <a:lnTo>
                  <a:pt x="8364" y="1183488"/>
                </a:lnTo>
                <a:lnTo>
                  <a:pt x="79806" y="1324660"/>
                </a:lnTo>
                <a:lnTo>
                  <a:pt x="1851812" y="428155"/>
                </a:lnTo>
                <a:lnTo>
                  <a:pt x="1786929" y="299935"/>
                </a:lnTo>
                <a:lnTo>
                  <a:pt x="1729327" y="247358"/>
                </a:lnTo>
                <a:lnTo>
                  <a:pt x="1694392" y="219145"/>
                </a:lnTo>
                <a:lnTo>
                  <a:pt x="1658252" y="192416"/>
                </a:lnTo>
                <a:lnTo>
                  <a:pt x="1620953" y="167217"/>
                </a:lnTo>
                <a:lnTo>
                  <a:pt x="1582543" y="143595"/>
                </a:lnTo>
                <a:lnTo>
                  <a:pt x="1543066" y="121595"/>
                </a:lnTo>
                <a:lnTo>
                  <a:pt x="1502570" y="101266"/>
                </a:lnTo>
                <a:lnTo>
                  <a:pt x="1461102" y="82652"/>
                </a:lnTo>
                <a:lnTo>
                  <a:pt x="1418706" y="65800"/>
                </a:lnTo>
                <a:lnTo>
                  <a:pt x="1375431" y="50757"/>
                </a:lnTo>
                <a:lnTo>
                  <a:pt x="1331322" y="37569"/>
                </a:lnTo>
                <a:lnTo>
                  <a:pt x="1286426" y="26283"/>
                </a:lnTo>
                <a:lnTo>
                  <a:pt x="1240789" y="16945"/>
                </a:lnTo>
                <a:lnTo>
                  <a:pt x="1194458" y="9601"/>
                </a:lnTo>
                <a:lnTo>
                  <a:pt x="1147479" y="4298"/>
                </a:lnTo>
                <a:lnTo>
                  <a:pt x="1099898" y="1082"/>
                </a:lnTo>
                <a:lnTo>
                  <a:pt x="10517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11960491" y="3512870"/>
            <a:ext cx="118452" cy="179450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12047181" y="3675735"/>
            <a:ext cx="207848" cy="247205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11959488" y="3510470"/>
            <a:ext cx="1435" cy="2603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13779703" y="3298738"/>
            <a:ext cx="136909" cy="69263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13717663" y="2744405"/>
            <a:ext cx="189902" cy="386904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13499655" y="2756039"/>
            <a:ext cx="417512" cy="640372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13644777" y="2984233"/>
            <a:ext cx="185876" cy="405790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13631405" y="3001873"/>
            <a:ext cx="67779" cy="390448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13736942" y="2970834"/>
            <a:ext cx="104394" cy="372745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13422414" y="2803220"/>
            <a:ext cx="219151" cy="608596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13488136" y="2800858"/>
            <a:ext cx="164096" cy="597852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13386396" y="2819158"/>
            <a:ext cx="184289" cy="599808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13410627" y="2816733"/>
            <a:ext cx="170726" cy="597420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12802234" y="3535667"/>
            <a:ext cx="43243" cy="31965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12718681" y="2826588"/>
            <a:ext cx="819543" cy="706399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13374459" y="2824137"/>
            <a:ext cx="174434" cy="597192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12780721" y="3275812"/>
            <a:ext cx="297038" cy="284276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12685509" y="2846362"/>
            <a:ext cx="592810" cy="283121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13642886" y="2735465"/>
            <a:ext cx="30899" cy="35941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13623506" y="2765056"/>
            <a:ext cx="132841" cy="469023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13428941" y="3682428"/>
            <a:ext cx="100317" cy="98488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13459663" y="3706571"/>
            <a:ext cx="94081" cy="102946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13495489" y="3736797"/>
            <a:ext cx="35559" cy="46037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13405205" y="3664369"/>
            <a:ext cx="43192" cy="44043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13467956" y="3770198"/>
            <a:ext cx="22225" cy="10795"/>
          </a:xfrm>
          <a:custGeom>
            <a:avLst/>
            <a:gdLst/>
            <a:ahLst/>
            <a:cxnLst/>
            <a:rect l="l" t="t" r="r" b="b"/>
            <a:pathLst>
              <a:path w="22225" h="10795">
                <a:moveTo>
                  <a:pt x="2158" y="0"/>
                </a:moveTo>
                <a:lnTo>
                  <a:pt x="0" y="2590"/>
                </a:lnTo>
                <a:lnTo>
                  <a:pt x="6591" y="5232"/>
                </a:lnTo>
                <a:lnTo>
                  <a:pt x="13131" y="7950"/>
                </a:lnTo>
                <a:lnTo>
                  <a:pt x="19608" y="10756"/>
                </a:lnTo>
                <a:lnTo>
                  <a:pt x="20332" y="9893"/>
                </a:lnTo>
                <a:lnTo>
                  <a:pt x="21717" y="8178"/>
                </a:lnTo>
                <a:lnTo>
                  <a:pt x="15252" y="5384"/>
                </a:lnTo>
                <a:lnTo>
                  <a:pt x="8737" y="2654"/>
                </a:lnTo>
                <a:lnTo>
                  <a:pt x="2158" y="0"/>
                </a:lnTo>
                <a:close/>
              </a:path>
            </a:pathLst>
          </a:custGeom>
          <a:solidFill>
            <a:srgbClr val="4D65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13487551" y="3778377"/>
            <a:ext cx="8255" cy="5715"/>
          </a:xfrm>
          <a:custGeom>
            <a:avLst/>
            <a:gdLst/>
            <a:ahLst/>
            <a:cxnLst/>
            <a:rect l="l" t="t" r="r" b="b"/>
            <a:pathLst>
              <a:path w="8255" h="5714">
                <a:moveTo>
                  <a:pt x="2120" y="0"/>
                </a:moveTo>
                <a:lnTo>
                  <a:pt x="0" y="2578"/>
                </a:lnTo>
                <a:lnTo>
                  <a:pt x="5816" y="5105"/>
                </a:lnTo>
                <a:lnTo>
                  <a:pt x="7924" y="2540"/>
                </a:lnTo>
                <a:lnTo>
                  <a:pt x="2120" y="0"/>
                </a:lnTo>
                <a:close/>
              </a:path>
            </a:pathLst>
          </a:custGeom>
          <a:solidFill>
            <a:srgbClr val="4553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13276059" y="3588334"/>
            <a:ext cx="192049" cy="180314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13457479" y="3766058"/>
            <a:ext cx="12700" cy="6985"/>
          </a:xfrm>
          <a:custGeom>
            <a:avLst/>
            <a:gdLst/>
            <a:ahLst/>
            <a:cxnLst/>
            <a:rect l="l" t="t" r="r" b="b"/>
            <a:pathLst>
              <a:path w="12700" h="6985">
                <a:moveTo>
                  <a:pt x="2184" y="0"/>
                </a:moveTo>
                <a:lnTo>
                  <a:pt x="0" y="2590"/>
                </a:lnTo>
                <a:lnTo>
                  <a:pt x="6997" y="5321"/>
                </a:lnTo>
                <a:lnTo>
                  <a:pt x="10477" y="6718"/>
                </a:lnTo>
                <a:lnTo>
                  <a:pt x="12636" y="4140"/>
                </a:lnTo>
                <a:lnTo>
                  <a:pt x="5689" y="1358"/>
                </a:lnTo>
                <a:lnTo>
                  <a:pt x="2184" y="0"/>
                </a:lnTo>
                <a:close/>
              </a:path>
            </a:pathLst>
          </a:custGeom>
          <a:solidFill>
            <a:srgbClr val="4756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13523315" y="3770109"/>
            <a:ext cx="35686" cy="45923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13497712" y="3757650"/>
            <a:ext cx="46850" cy="39776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13493381" y="3780917"/>
            <a:ext cx="6985" cy="5080"/>
          </a:xfrm>
          <a:custGeom>
            <a:avLst/>
            <a:gdLst/>
            <a:ahLst/>
            <a:cxnLst/>
            <a:rect l="l" t="t" r="r" b="b"/>
            <a:pathLst>
              <a:path w="6984" h="5079">
                <a:moveTo>
                  <a:pt x="2108" y="0"/>
                </a:moveTo>
                <a:lnTo>
                  <a:pt x="0" y="2565"/>
                </a:lnTo>
                <a:lnTo>
                  <a:pt x="4330" y="4495"/>
                </a:lnTo>
                <a:lnTo>
                  <a:pt x="6426" y="1917"/>
                </a:lnTo>
                <a:lnTo>
                  <a:pt x="2108" y="0"/>
                </a:lnTo>
                <a:close/>
              </a:path>
            </a:pathLst>
          </a:custGeom>
          <a:solidFill>
            <a:srgbClr val="47586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13517574" y="3703878"/>
            <a:ext cx="11430" cy="26034"/>
          </a:xfrm>
          <a:custGeom>
            <a:avLst/>
            <a:gdLst/>
            <a:ahLst/>
            <a:cxnLst/>
            <a:rect l="l" t="t" r="r" b="b"/>
            <a:pathLst>
              <a:path w="11430" h="26035">
                <a:moveTo>
                  <a:pt x="2146" y="0"/>
                </a:moveTo>
                <a:lnTo>
                  <a:pt x="0" y="3200"/>
                </a:lnTo>
                <a:lnTo>
                  <a:pt x="3060" y="10680"/>
                </a:lnTo>
                <a:lnTo>
                  <a:pt x="6032" y="18173"/>
                </a:lnTo>
                <a:lnTo>
                  <a:pt x="8915" y="25679"/>
                </a:lnTo>
                <a:lnTo>
                  <a:pt x="11125" y="22504"/>
                </a:lnTo>
                <a:lnTo>
                  <a:pt x="8216" y="14985"/>
                </a:lnTo>
                <a:lnTo>
                  <a:pt x="5219" y="7493"/>
                </a:lnTo>
                <a:lnTo>
                  <a:pt x="2146" y="0"/>
                </a:lnTo>
                <a:close/>
              </a:path>
            </a:pathLst>
          </a:custGeom>
          <a:solidFill>
            <a:srgbClr val="4D65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13526503" y="3726383"/>
            <a:ext cx="5080" cy="10795"/>
          </a:xfrm>
          <a:custGeom>
            <a:avLst/>
            <a:gdLst/>
            <a:ahLst/>
            <a:cxnLst/>
            <a:rect l="l" t="t" r="r" b="b"/>
            <a:pathLst>
              <a:path w="5080" h="10795">
                <a:moveTo>
                  <a:pt x="2197" y="0"/>
                </a:moveTo>
                <a:lnTo>
                  <a:pt x="0" y="3175"/>
                </a:lnTo>
                <a:lnTo>
                  <a:pt x="2755" y="10414"/>
                </a:lnTo>
                <a:lnTo>
                  <a:pt x="4978" y="7264"/>
                </a:lnTo>
                <a:lnTo>
                  <a:pt x="4063" y="4838"/>
                </a:lnTo>
                <a:lnTo>
                  <a:pt x="2197" y="0"/>
                </a:lnTo>
                <a:close/>
              </a:path>
            </a:pathLst>
          </a:custGeom>
          <a:solidFill>
            <a:srgbClr val="4553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13403223" y="3679825"/>
            <a:ext cx="95237" cy="38709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13496607" y="3701402"/>
            <a:ext cx="23495" cy="19685"/>
          </a:xfrm>
          <a:custGeom>
            <a:avLst/>
            <a:gdLst/>
            <a:ahLst/>
            <a:cxnLst/>
            <a:rect l="l" t="t" r="r" b="b"/>
            <a:pathLst>
              <a:path w="23494" h="19685">
                <a:moveTo>
                  <a:pt x="1866" y="14516"/>
                </a:moveTo>
                <a:lnTo>
                  <a:pt x="0" y="17132"/>
                </a:lnTo>
                <a:lnTo>
                  <a:pt x="711" y="17691"/>
                </a:lnTo>
                <a:lnTo>
                  <a:pt x="1409" y="18275"/>
                </a:lnTo>
                <a:lnTo>
                  <a:pt x="3149" y="19672"/>
                </a:lnTo>
                <a:lnTo>
                  <a:pt x="8071" y="15532"/>
                </a:lnTo>
                <a:lnTo>
                  <a:pt x="3111" y="15532"/>
                </a:lnTo>
                <a:lnTo>
                  <a:pt x="1866" y="14516"/>
                </a:lnTo>
                <a:close/>
              </a:path>
              <a:path w="23494" h="19685">
                <a:moveTo>
                  <a:pt x="22098" y="0"/>
                </a:moveTo>
                <a:lnTo>
                  <a:pt x="14566" y="6007"/>
                </a:lnTo>
                <a:lnTo>
                  <a:pt x="8801" y="10744"/>
                </a:lnTo>
                <a:lnTo>
                  <a:pt x="3111" y="15532"/>
                </a:lnTo>
                <a:lnTo>
                  <a:pt x="8071" y="15532"/>
                </a:lnTo>
                <a:lnTo>
                  <a:pt x="9626" y="14224"/>
                </a:lnTo>
                <a:lnTo>
                  <a:pt x="15151" y="9664"/>
                </a:lnTo>
                <a:lnTo>
                  <a:pt x="20764" y="5168"/>
                </a:lnTo>
                <a:lnTo>
                  <a:pt x="21303" y="5168"/>
                </a:lnTo>
                <a:lnTo>
                  <a:pt x="23126" y="2476"/>
                </a:lnTo>
                <a:lnTo>
                  <a:pt x="22098" y="0"/>
                </a:lnTo>
                <a:close/>
              </a:path>
              <a:path w="23494" h="19685">
                <a:moveTo>
                  <a:pt x="21303" y="5168"/>
                </a:moveTo>
                <a:lnTo>
                  <a:pt x="20764" y="5168"/>
                </a:lnTo>
                <a:lnTo>
                  <a:pt x="20967" y="5664"/>
                </a:lnTo>
                <a:lnTo>
                  <a:pt x="21303" y="5168"/>
                </a:lnTo>
                <a:close/>
              </a:path>
            </a:pathLst>
          </a:custGeom>
          <a:solidFill>
            <a:srgbClr val="4756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13531050" y="3738460"/>
            <a:ext cx="9194" cy="20243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13529247" y="3733647"/>
            <a:ext cx="4445" cy="8255"/>
          </a:xfrm>
          <a:custGeom>
            <a:avLst/>
            <a:gdLst/>
            <a:ahLst/>
            <a:cxnLst/>
            <a:rect l="l" t="t" r="r" b="b"/>
            <a:pathLst>
              <a:path w="4444" h="8254">
                <a:moveTo>
                  <a:pt x="2235" y="0"/>
                </a:moveTo>
                <a:lnTo>
                  <a:pt x="0" y="3149"/>
                </a:lnTo>
                <a:lnTo>
                  <a:pt x="1803" y="7975"/>
                </a:lnTo>
                <a:lnTo>
                  <a:pt x="4051" y="4813"/>
                </a:lnTo>
                <a:lnTo>
                  <a:pt x="2235" y="0"/>
                </a:lnTo>
                <a:close/>
              </a:path>
            </a:pathLst>
          </a:custGeom>
          <a:solidFill>
            <a:srgbClr val="47586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13421410" y="3661753"/>
            <a:ext cx="28841" cy="20675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13258127" y="3578187"/>
            <a:ext cx="165150" cy="110413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13353250" y="3768039"/>
            <a:ext cx="110490" cy="86423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13388733" y="3783850"/>
            <a:ext cx="105117" cy="91693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13427099" y="3817315"/>
            <a:ext cx="39116" cy="38747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13326223" y="3752812"/>
            <a:ext cx="50380" cy="37985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13191680" y="3694442"/>
            <a:ext cx="154292" cy="77139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13350862" y="3765651"/>
            <a:ext cx="115163" cy="91389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13383260" y="3781349"/>
            <a:ext cx="69215" cy="68580"/>
          </a:xfrm>
          <a:custGeom>
            <a:avLst/>
            <a:gdLst/>
            <a:ahLst/>
            <a:cxnLst/>
            <a:rect l="l" t="t" r="r" b="b"/>
            <a:pathLst>
              <a:path w="69215" h="68579">
                <a:moveTo>
                  <a:pt x="17640" y="47269"/>
                </a:moveTo>
                <a:lnTo>
                  <a:pt x="13169" y="51536"/>
                </a:lnTo>
                <a:lnTo>
                  <a:pt x="8661" y="55740"/>
                </a:lnTo>
                <a:lnTo>
                  <a:pt x="4089" y="59893"/>
                </a:lnTo>
                <a:lnTo>
                  <a:pt x="0" y="65430"/>
                </a:lnTo>
                <a:lnTo>
                  <a:pt x="11036" y="67995"/>
                </a:lnTo>
                <a:lnTo>
                  <a:pt x="13893" y="65379"/>
                </a:lnTo>
                <a:lnTo>
                  <a:pt x="5473" y="63398"/>
                </a:lnTo>
                <a:lnTo>
                  <a:pt x="9194" y="58369"/>
                </a:lnTo>
                <a:lnTo>
                  <a:pt x="12966" y="53365"/>
                </a:lnTo>
                <a:lnTo>
                  <a:pt x="17640" y="47269"/>
                </a:lnTo>
                <a:close/>
              </a:path>
              <a:path w="69215" h="68579">
                <a:moveTo>
                  <a:pt x="63207" y="0"/>
                </a:moveTo>
                <a:lnTo>
                  <a:pt x="60985" y="2489"/>
                </a:lnTo>
                <a:lnTo>
                  <a:pt x="62928" y="5676"/>
                </a:lnTo>
                <a:lnTo>
                  <a:pt x="66725" y="12064"/>
                </a:lnTo>
                <a:lnTo>
                  <a:pt x="68973" y="9575"/>
                </a:lnTo>
                <a:lnTo>
                  <a:pt x="67068" y="6375"/>
                </a:lnTo>
                <a:lnTo>
                  <a:pt x="63207" y="0"/>
                </a:lnTo>
                <a:close/>
              </a:path>
            </a:pathLst>
          </a:custGeom>
          <a:solidFill>
            <a:srgbClr val="4756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13459727" y="3844607"/>
            <a:ext cx="40335" cy="36575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13430161" y="3819283"/>
            <a:ext cx="51892" cy="48145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13424382" y="3814851"/>
            <a:ext cx="44450" cy="43815"/>
          </a:xfrm>
          <a:custGeom>
            <a:avLst/>
            <a:gdLst/>
            <a:ahLst/>
            <a:cxnLst/>
            <a:rect l="l" t="t" r="r" b="b"/>
            <a:pathLst>
              <a:path w="44450" h="43814">
                <a:moveTo>
                  <a:pt x="2717" y="39611"/>
                </a:moveTo>
                <a:lnTo>
                  <a:pt x="0" y="42189"/>
                </a:lnTo>
                <a:lnTo>
                  <a:pt x="1930" y="42710"/>
                </a:lnTo>
                <a:lnTo>
                  <a:pt x="5778" y="43789"/>
                </a:lnTo>
                <a:lnTo>
                  <a:pt x="8445" y="41211"/>
                </a:lnTo>
                <a:lnTo>
                  <a:pt x="2717" y="39611"/>
                </a:lnTo>
                <a:close/>
              </a:path>
              <a:path w="44450" h="43814">
                <a:moveTo>
                  <a:pt x="41643" y="0"/>
                </a:moveTo>
                <a:lnTo>
                  <a:pt x="39357" y="2463"/>
                </a:lnTo>
                <a:lnTo>
                  <a:pt x="41833" y="6934"/>
                </a:lnTo>
                <a:lnTo>
                  <a:pt x="44107" y="4445"/>
                </a:lnTo>
                <a:lnTo>
                  <a:pt x="43294" y="2946"/>
                </a:lnTo>
                <a:lnTo>
                  <a:pt x="41643" y="0"/>
                </a:lnTo>
                <a:close/>
              </a:path>
            </a:pathLst>
          </a:custGeom>
          <a:solidFill>
            <a:srgbClr val="47586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13323785" y="3750411"/>
            <a:ext cx="55143" cy="42608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13172402" y="3686061"/>
            <a:ext cx="175983" cy="87731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13497407" y="3576028"/>
            <a:ext cx="86690" cy="122326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13527862" y="3619373"/>
            <a:ext cx="92671" cy="125247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13554989" y="3644900"/>
            <a:ext cx="35128" cy="55600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13530389" y="3624516"/>
            <a:ext cx="50800" cy="73660"/>
          </a:xfrm>
          <a:custGeom>
            <a:avLst/>
            <a:gdLst/>
            <a:ahLst/>
            <a:cxnLst/>
            <a:rect l="l" t="t" r="r" b="b"/>
            <a:pathLst>
              <a:path w="50800" h="73660">
                <a:moveTo>
                  <a:pt x="1701" y="60286"/>
                </a:moveTo>
                <a:lnTo>
                  <a:pt x="0" y="63004"/>
                </a:lnTo>
                <a:lnTo>
                  <a:pt x="5829" y="66306"/>
                </a:lnTo>
                <a:lnTo>
                  <a:pt x="11582" y="69672"/>
                </a:lnTo>
                <a:lnTo>
                  <a:pt x="17246" y="73101"/>
                </a:lnTo>
                <a:lnTo>
                  <a:pt x="18948" y="70396"/>
                </a:lnTo>
                <a:lnTo>
                  <a:pt x="13284" y="66954"/>
                </a:lnTo>
                <a:lnTo>
                  <a:pt x="7531" y="63588"/>
                </a:lnTo>
                <a:lnTo>
                  <a:pt x="1701" y="60286"/>
                </a:lnTo>
                <a:close/>
              </a:path>
              <a:path w="50800" h="73660">
                <a:moveTo>
                  <a:pt x="12712" y="42240"/>
                </a:moveTo>
                <a:lnTo>
                  <a:pt x="9042" y="48399"/>
                </a:lnTo>
                <a:lnTo>
                  <a:pt x="7175" y="51460"/>
                </a:lnTo>
                <a:lnTo>
                  <a:pt x="9410" y="49999"/>
                </a:lnTo>
                <a:lnTo>
                  <a:pt x="15303" y="46240"/>
                </a:lnTo>
                <a:lnTo>
                  <a:pt x="12712" y="42240"/>
                </a:lnTo>
                <a:close/>
              </a:path>
              <a:path w="50800" h="73660">
                <a:moveTo>
                  <a:pt x="35979" y="0"/>
                </a:moveTo>
                <a:lnTo>
                  <a:pt x="34417" y="3009"/>
                </a:lnTo>
                <a:lnTo>
                  <a:pt x="39268" y="8140"/>
                </a:lnTo>
                <a:lnTo>
                  <a:pt x="44005" y="13322"/>
                </a:lnTo>
                <a:lnTo>
                  <a:pt x="48640" y="18542"/>
                </a:lnTo>
                <a:lnTo>
                  <a:pt x="49187" y="17525"/>
                </a:lnTo>
                <a:lnTo>
                  <a:pt x="50228" y="15506"/>
                </a:lnTo>
                <a:lnTo>
                  <a:pt x="45567" y="10299"/>
                </a:lnTo>
                <a:lnTo>
                  <a:pt x="40817" y="5130"/>
                </a:lnTo>
                <a:lnTo>
                  <a:pt x="35979" y="0"/>
                </a:lnTo>
                <a:close/>
              </a:path>
            </a:pathLst>
          </a:custGeom>
          <a:solidFill>
            <a:srgbClr val="4D65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13547636" y="3640023"/>
            <a:ext cx="39370" cy="61594"/>
          </a:xfrm>
          <a:custGeom>
            <a:avLst/>
            <a:gdLst/>
            <a:ahLst/>
            <a:cxnLst/>
            <a:rect l="l" t="t" r="r" b="b"/>
            <a:pathLst>
              <a:path w="39369" h="61595">
                <a:moveTo>
                  <a:pt x="1701" y="54876"/>
                </a:moveTo>
                <a:lnTo>
                  <a:pt x="0" y="57594"/>
                </a:lnTo>
                <a:lnTo>
                  <a:pt x="1892" y="58737"/>
                </a:lnTo>
                <a:lnTo>
                  <a:pt x="5638" y="61048"/>
                </a:lnTo>
                <a:lnTo>
                  <a:pt x="7353" y="58343"/>
                </a:lnTo>
                <a:lnTo>
                  <a:pt x="5473" y="57175"/>
                </a:lnTo>
                <a:lnTo>
                  <a:pt x="1701" y="54876"/>
                </a:lnTo>
                <a:close/>
              </a:path>
              <a:path w="39369" h="61595">
                <a:moveTo>
                  <a:pt x="32981" y="0"/>
                </a:moveTo>
                <a:lnTo>
                  <a:pt x="31394" y="3035"/>
                </a:lnTo>
                <a:lnTo>
                  <a:pt x="32689" y="4470"/>
                </a:lnTo>
                <a:lnTo>
                  <a:pt x="36080" y="8331"/>
                </a:lnTo>
                <a:lnTo>
                  <a:pt x="36461" y="8115"/>
                </a:lnTo>
                <a:lnTo>
                  <a:pt x="38487" y="4292"/>
                </a:lnTo>
                <a:lnTo>
                  <a:pt x="36791" y="4292"/>
                </a:lnTo>
                <a:lnTo>
                  <a:pt x="32981" y="0"/>
                </a:lnTo>
                <a:close/>
              </a:path>
              <a:path w="39369" h="61595">
                <a:moveTo>
                  <a:pt x="39154" y="3035"/>
                </a:moveTo>
                <a:lnTo>
                  <a:pt x="36791" y="4292"/>
                </a:lnTo>
                <a:lnTo>
                  <a:pt x="38487" y="4292"/>
                </a:lnTo>
                <a:lnTo>
                  <a:pt x="39154" y="3035"/>
                </a:lnTo>
                <a:close/>
              </a:path>
            </a:pathLst>
          </a:custGeom>
          <a:solidFill>
            <a:srgbClr val="4553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13379767" y="3482518"/>
            <a:ext cx="178777" cy="177393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13521752" y="3616350"/>
            <a:ext cx="45085" cy="71755"/>
          </a:xfrm>
          <a:custGeom>
            <a:avLst/>
            <a:gdLst/>
            <a:ahLst/>
            <a:cxnLst/>
            <a:rect l="l" t="t" r="r" b="b"/>
            <a:pathLst>
              <a:path w="45084" h="71754">
                <a:moveTo>
                  <a:pt x="14795" y="40487"/>
                </a:moveTo>
                <a:lnTo>
                  <a:pt x="13004" y="43548"/>
                </a:lnTo>
                <a:lnTo>
                  <a:pt x="17360" y="50126"/>
                </a:lnTo>
                <a:lnTo>
                  <a:pt x="19507" y="53428"/>
                </a:lnTo>
                <a:lnTo>
                  <a:pt x="13627" y="57188"/>
                </a:lnTo>
                <a:lnTo>
                  <a:pt x="7835" y="60998"/>
                </a:lnTo>
                <a:lnTo>
                  <a:pt x="0" y="66344"/>
                </a:lnTo>
                <a:lnTo>
                  <a:pt x="8636" y="71158"/>
                </a:lnTo>
                <a:lnTo>
                  <a:pt x="10337" y="68452"/>
                </a:lnTo>
                <a:lnTo>
                  <a:pt x="6108" y="66065"/>
                </a:lnTo>
                <a:lnTo>
                  <a:pt x="9309" y="63893"/>
                </a:lnTo>
                <a:lnTo>
                  <a:pt x="12547" y="61747"/>
                </a:lnTo>
                <a:lnTo>
                  <a:pt x="15811" y="59626"/>
                </a:lnTo>
                <a:lnTo>
                  <a:pt x="17678" y="56553"/>
                </a:lnTo>
                <a:lnTo>
                  <a:pt x="21348" y="50393"/>
                </a:lnTo>
                <a:lnTo>
                  <a:pt x="19189" y="47078"/>
                </a:lnTo>
                <a:lnTo>
                  <a:pt x="17005" y="43776"/>
                </a:lnTo>
                <a:lnTo>
                  <a:pt x="14795" y="40487"/>
                </a:lnTo>
                <a:close/>
              </a:path>
              <a:path w="45084" h="71754">
                <a:moveTo>
                  <a:pt x="36791" y="0"/>
                </a:moveTo>
                <a:lnTo>
                  <a:pt x="35255" y="3022"/>
                </a:lnTo>
                <a:lnTo>
                  <a:pt x="37884" y="5715"/>
                </a:lnTo>
                <a:lnTo>
                  <a:pt x="43053" y="11163"/>
                </a:lnTo>
                <a:lnTo>
                  <a:pt x="44615" y="8153"/>
                </a:lnTo>
                <a:lnTo>
                  <a:pt x="42037" y="5422"/>
                </a:lnTo>
                <a:lnTo>
                  <a:pt x="36791" y="0"/>
                </a:lnTo>
                <a:close/>
              </a:path>
            </a:pathLst>
          </a:custGeom>
          <a:solidFill>
            <a:srgbClr val="4756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13580071" y="3662769"/>
            <a:ext cx="44450" cy="89204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13556729" y="3632492"/>
            <a:ext cx="55829" cy="86055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13553275" y="3639921"/>
            <a:ext cx="40005" cy="63500"/>
          </a:xfrm>
          <a:custGeom>
            <a:avLst/>
            <a:gdLst/>
            <a:ahLst/>
            <a:cxnLst/>
            <a:rect l="l" t="t" r="r" b="b"/>
            <a:pathLst>
              <a:path w="40005" h="63500">
                <a:moveTo>
                  <a:pt x="1714" y="58432"/>
                </a:moveTo>
                <a:lnTo>
                  <a:pt x="0" y="61150"/>
                </a:lnTo>
                <a:lnTo>
                  <a:pt x="3454" y="63296"/>
                </a:lnTo>
                <a:lnTo>
                  <a:pt x="5143" y="60579"/>
                </a:lnTo>
                <a:lnTo>
                  <a:pt x="4013" y="59855"/>
                </a:lnTo>
                <a:lnTo>
                  <a:pt x="2857" y="59156"/>
                </a:lnTo>
                <a:lnTo>
                  <a:pt x="1714" y="58432"/>
                </a:lnTo>
                <a:close/>
              </a:path>
              <a:path w="40005" h="63500">
                <a:moveTo>
                  <a:pt x="39408" y="0"/>
                </a:moveTo>
                <a:lnTo>
                  <a:pt x="37426" y="1028"/>
                </a:lnTo>
                <a:lnTo>
                  <a:pt x="33515" y="3124"/>
                </a:lnTo>
                <a:lnTo>
                  <a:pt x="30822" y="8216"/>
                </a:lnTo>
                <a:lnTo>
                  <a:pt x="33312" y="6858"/>
                </a:lnTo>
                <a:lnTo>
                  <a:pt x="36842" y="4978"/>
                </a:lnTo>
                <a:lnTo>
                  <a:pt x="39408" y="0"/>
                </a:lnTo>
                <a:close/>
              </a:path>
            </a:pathLst>
          </a:custGeom>
          <a:solidFill>
            <a:srgbClr val="47586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13437869" y="3530219"/>
            <a:ext cx="74841" cy="76276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13364274" y="3471151"/>
            <a:ext cx="94818" cy="69799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12875476" y="3981983"/>
            <a:ext cx="41935" cy="97269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12894132" y="4041800"/>
            <a:ext cx="36703" cy="91033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12907784" y="4078681"/>
            <a:ext cx="10718" cy="5473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12867144" y="3949636"/>
            <a:ext cx="34442" cy="33185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12894526" y="4052189"/>
            <a:ext cx="25400" cy="22225"/>
          </a:xfrm>
          <a:custGeom>
            <a:avLst/>
            <a:gdLst/>
            <a:ahLst/>
            <a:cxnLst/>
            <a:rect l="l" t="t" r="r" b="b"/>
            <a:pathLst>
              <a:path w="25400" h="22225">
                <a:moveTo>
                  <a:pt x="3352" y="914"/>
                </a:moveTo>
                <a:lnTo>
                  <a:pt x="0" y="1041"/>
                </a:lnTo>
                <a:lnTo>
                  <a:pt x="2476" y="7912"/>
                </a:lnTo>
                <a:lnTo>
                  <a:pt x="5054" y="14782"/>
                </a:lnTo>
                <a:lnTo>
                  <a:pt x="7708" y="21653"/>
                </a:lnTo>
                <a:lnTo>
                  <a:pt x="11074" y="21501"/>
                </a:lnTo>
                <a:lnTo>
                  <a:pt x="8420" y="14630"/>
                </a:lnTo>
                <a:lnTo>
                  <a:pt x="5842" y="7772"/>
                </a:lnTo>
                <a:lnTo>
                  <a:pt x="3352" y="914"/>
                </a:lnTo>
                <a:close/>
              </a:path>
              <a:path w="25400" h="22225">
                <a:moveTo>
                  <a:pt x="20777" y="0"/>
                </a:moveTo>
                <a:lnTo>
                  <a:pt x="17564" y="190"/>
                </a:lnTo>
                <a:lnTo>
                  <a:pt x="18859" y="7086"/>
                </a:lnTo>
                <a:lnTo>
                  <a:pt x="20231" y="13995"/>
                </a:lnTo>
                <a:lnTo>
                  <a:pt x="21704" y="20904"/>
                </a:lnTo>
                <a:lnTo>
                  <a:pt x="24930" y="20700"/>
                </a:lnTo>
                <a:lnTo>
                  <a:pt x="23456" y="13792"/>
                </a:lnTo>
                <a:lnTo>
                  <a:pt x="22085" y="6883"/>
                </a:lnTo>
                <a:lnTo>
                  <a:pt x="20777" y="0"/>
                </a:lnTo>
                <a:close/>
              </a:path>
            </a:pathLst>
          </a:custGeom>
          <a:solidFill>
            <a:srgbClr val="9E842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12902234" y="4072877"/>
            <a:ext cx="18415" cy="6985"/>
          </a:xfrm>
          <a:custGeom>
            <a:avLst/>
            <a:gdLst/>
            <a:ahLst/>
            <a:cxnLst/>
            <a:rect l="l" t="t" r="r" b="b"/>
            <a:pathLst>
              <a:path w="18415" h="6985">
                <a:moveTo>
                  <a:pt x="3378" y="800"/>
                </a:moveTo>
                <a:lnTo>
                  <a:pt x="0" y="952"/>
                </a:lnTo>
                <a:lnTo>
                  <a:pt x="2184" y="6540"/>
                </a:lnTo>
                <a:lnTo>
                  <a:pt x="5562" y="6375"/>
                </a:lnTo>
                <a:lnTo>
                  <a:pt x="3378" y="800"/>
                </a:lnTo>
                <a:close/>
              </a:path>
              <a:path w="18415" h="6985">
                <a:moveTo>
                  <a:pt x="17221" y="0"/>
                </a:moveTo>
                <a:lnTo>
                  <a:pt x="13995" y="215"/>
                </a:lnTo>
                <a:lnTo>
                  <a:pt x="14376" y="2070"/>
                </a:lnTo>
                <a:lnTo>
                  <a:pt x="15189" y="5803"/>
                </a:lnTo>
                <a:lnTo>
                  <a:pt x="18415" y="5575"/>
                </a:lnTo>
                <a:lnTo>
                  <a:pt x="17221" y="0"/>
                </a:lnTo>
                <a:close/>
              </a:path>
            </a:pathLst>
          </a:custGeom>
          <a:solidFill>
            <a:srgbClr val="5A35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12831660" y="3783546"/>
            <a:ext cx="85026" cy="259130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12890792" y="4041622"/>
            <a:ext cx="24765" cy="12065"/>
          </a:xfrm>
          <a:custGeom>
            <a:avLst/>
            <a:gdLst/>
            <a:ahLst/>
            <a:cxnLst/>
            <a:rect l="l" t="t" r="r" b="b"/>
            <a:pathLst>
              <a:path w="24765" h="12064">
                <a:moveTo>
                  <a:pt x="3352" y="939"/>
                </a:moveTo>
                <a:lnTo>
                  <a:pt x="0" y="1041"/>
                </a:lnTo>
                <a:lnTo>
                  <a:pt x="1219" y="4559"/>
                </a:lnTo>
                <a:lnTo>
                  <a:pt x="3733" y="11595"/>
                </a:lnTo>
                <a:lnTo>
                  <a:pt x="7086" y="11468"/>
                </a:lnTo>
                <a:lnTo>
                  <a:pt x="5816" y="7950"/>
                </a:lnTo>
                <a:lnTo>
                  <a:pt x="3352" y="939"/>
                </a:lnTo>
                <a:close/>
              </a:path>
              <a:path w="24765" h="12064">
                <a:moveTo>
                  <a:pt x="22593" y="0"/>
                </a:moveTo>
                <a:lnTo>
                  <a:pt x="19367" y="177"/>
                </a:lnTo>
                <a:lnTo>
                  <a:pt x="19989" y="3695"/>
                </a:lnTo>
                <a:lnTo>
                  <a:pt x="21297" y="10756"/>
                </a:lnTo>
                <a:lnTo>
                  <a:pt x="24510" y="10566"/>
                </a:lnTo>
                <a:lnTo>
                  <a:pt x="23202" y="3505"/>
                </a:lnTo>
                <a:lnTo>
                  <a:pt x="22593" y="0"/>
                </a:lnTo>
                <a:close/>
              </a:path>
            </a:pathLst>
          </a:custGeom>
          <a:solidFill>
            <a:srgbClr val="65401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12917385" y="4109999"/>
            <a:ext cx="21920" cy="41783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12906362" y="4083431"/>
            <a:ext cx="21704" cy="27317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12904419" y="4078465"/>
            <a:ext cx="17780" cy="6350"/>
          </a:xfrm>
          <a:custGeom>
            <a:avLst/>
            <a:gdLst/>
            <a:ahLst/>
            <a:cxnLst/>
            <a:rect l="l" t="t" r="r" b="b"/>
            <a:pathLst>
              <a:path w="17779" h="6350">
                <a:moveTo>
                  <a:pt x="3378" y="787"/>
                </a:moveTo>
                <a:lnTo>
                  <a:pt x="0" y="952"/>
                </a:lnTo>
                <a:lnTo>
                  <a:pt x="634" y="2590"/>
                </a:lnTo>
                <a:lnTo>
                  <a:pt x="1943" y="5854"/>
                </a:lnTo>
                <a:lnTo>
                  <a:pt x="5321" y="5689"/>
                </a:lnTo>
                <a:lnTo>
                  <a:pt x="3378" y="787"/>
                </a:lnTo>
                <a:close/>
              </a:path>
              <a:path w="17779" h="6350">
                <a:moveTo>
                  <a:pt x="16230" y="0"/>
                </a:moveTo>
                <a:lnTo>
                  <a:pt x="13004" y="215"/>
                </a:lnTo>
                <a:lnTo>
                  <a:pt x="14084" y="5168"/>
                </a:lnTo>
                <a:lnTo>
                  <a:pt x="17322" y="4965"/>
                </a:lnTo>
                <a:lnTo>
                  <a:pt x="16230" y="0"/>
                </a:lnTo>
                <a:close/>
              </a:path>
            </a:pathLst>
          </a:custGeom>
          <a:solidFill>
            <a:srgbClr val="6D4B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12827241" y="3775176"/>
            <a:ext cx="94564" cy="207683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12993154" y="3966616"/>
            <a:ext cx="52476" cy="95148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13019251" y="4024693"/>
            <a:ext cx="45135" cy="84137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13037044" y="4059834"/>
            <a:ext cx="10452" cy="6946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12980606" y="3934980"/>
            <a:ext cx="37071" cy="36499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13021005" y="4034193"/>
            <a:ext cx="26034" cy="23495"/>
          </a:xfrm>
          <a:custGeom>
            <a:avLst/>
            <a:gdLst/>
            <a:ahLst/>
            <a:cxnLst/>
            <a:rect l="l" t="t" r="r" b="b"/>
            <a:pathLst>
              <a:path w="26034" h="23495">
                <a:moveTo>
                  <a:pt x="3251" y="3467"/>
                </a:moveTo>
                <a:lnTo>
                  <a:pt x="0" y="4140"/>
                </a:lnTo>
                <a:lnTo>
                  <a:pt x="3301" y="10604"/>
                </a:lnTo>
                <a:lnTo>
                  <a:pt x="6705" y="17068"/>
                </a:lnTo>
                <a:lnTo>
                  <a:pt x="10185" y="23507"/>
                </a:lnTo>
                <a:lnTo>
                  <a:pt x="13449" y="22821"/>
                </a:lnTo>
                <a:lnTo>
                  <a:pt x="9969" y="16382"/>
                </a:lnTo>
                <a:lnTo>
                  <a:pt x="6578" y="9944"/>
                </a:lnTo>
                <a:lnTo>
                  <a:pt x="3251" y="3467"/>
                </a:lnTo>
                <a:close/>
              </a:path>
              <a:path w="26034" h="23495">
                <a:moveTo>
                  <a:pt x="19316" y="0"/>
                </a:moveTo>
                <a:lnTo>
                  <a:pt x="16179" y="711"/>
                </a:lnTo>
                <a:lnTo>
                  <a:pt x="18338" y="7391"/>
                </a:lnTo>
                <a:lnTo>
                  <a:pt x="20586" y="14071"/>
                </a:lnTo>
                <a:lnTo>
                  <a:pt x="22910" y="20751"/>
                </a:lnTo>
                <a:lnTo>
                  <a:pt x="26047" y="20040"/>
                </a:lnTo>
                <a:lnTo>
                  <a:pt x="23723" y="13360"/>
                </a:lnTo>
                <a:lnTo>
                  <a:pt x="21475" y="6680"/>
                </a:lnTo>
                <a:lnTo>
                  <a:pt x="19316" y="0"/>
                </a:lnTo>
                <a:close/>
              </a:path>
            </a:pathLst>
          </a:custGeom>
          <a:solidFill>
            <a:srgbClr val="9E842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13031190" y="4054233"/>
            <a:ext cx="17780" cy="8255"/>
          </a:xfrm>
          <a:custGeom>
            <a:avLst/>
            <a:gdLst/>
            <a:ahLst/>
            <a:cxnLst/>
            <a:rect l="l" t="t" r="r" b="b"/>
            <a:pathLst>
              <a:path w="17780" h="8254">
                <a:moveTo>
                  <a:pt x="3263" y="2781"/>
                </a:moveTo>
                <a:lnTo>
                  <a:pt x="0" y="3467"/>
                </a:lnTo>
                <a:lnTo>
                  <a:pt x="2578" y="8229"/>
                </a:lnTo>
                <a:lnTo>
                  <a:pt x="5842" y="7531"/>
                </a:lnTo>
                <a:lnTo>
                  <a:pt x="3263" y="2781"/>
                </a:lnTo>
                <a:close/>
              </a:path>
              <a:path w="17780" h="8254">
                <a:moveTo>
                  <a:pt x="15862" y="0"/>
                </a:moveTo>
                <a:lnTo>
                  <a:pt x="12725" y="711"/>
                </a:lnTo>
                <a:lnTo>
                  <a:pt x="14439" y="5600"/>
                </a:lnTo>
                <a:lnTo>
                  <a:pt x="17576" y="4864"/>
                </a:lnTo>
                <a:lnTo>
                  <a:pt x="15862" y="0"/>
                </a:lnTo>
                <a:close/>
              </a:path>
            </a:pathLst>
          </a:custGeom>
          <a:solidFill>
            <a:srgbClr val="5A35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12936549" y="3773728"/>
            <a:ext cx="100507" cy="254723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13016000" y="4024007"/>
            <a:ext cx="24765" cy="14604"/>
          </a:xfrm>
          <a:custGeom>
            <a:avLst/>
            <a:gdLst/>
            <a:ahLst/>
            <a:cxnLst/>
            <a:rect l="l" t="t" r="r" b="b"/>
            <a:pathLst>
              <a:path w="24765" h="14604">
                <a:moveTo>
                  <a:pt x="3251" y="3797"/>
                </a:moveTo>
                <a:lnTo>
                  <a:pt x="0" y="4445"/>
                </a:lnTo>
                <a:lnTo>
                  <a:pt x="3314" y="11036"/>
                </a:lnTo>
                <a:lnTo>
                  <a:pt x="5003" y="14325"/>
                </a:lnTo>
                <a:lnTo>
                  <a:pt x="8254" y="13665"/>
                </a:lnTo>
                <a:lnTo>
                  <a:pt x="6565" y="10375"/>
                </a:lnTo>
                <a:lnTo>
                  <a:pt x="3251" y="3797"/>
                </a:lnTo>
                <a:close/>
              </a:path>
              <a:path w="24765" h="14604">
                <a:moveTo>
                  <a:pt x="21056" y="0"/>
                </a:moveTo>
                <a:lnTo>
                  <a:pt x="17919" y="685"/>
                </a:lnTo>
                <a:lnTo>
                  <a:pt x="18986" y="4089"/>
                </a:lnTo>
                <a:lnTo>
                  <a:pt x="21183" y="10896"/>
                </a:lnTo>
                <a:lnTo>
                  <a:pt x="24320" y="10198"/>
                </a:lnTo>
                <a:lnTo>
                  <a:pt x="23215" y="6794"/>
                </a:lnTo>
                <a:lnTo>
                  <a:pt x="21056" y="0"/>
                </a:lnTo>
                <a:close/>
              </a:path>
            </a:pathLst>
          </a:custGeom>
          <a:solidFill>
            <a:srgbClr val="65401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13050279" y="4089324"/>
            <a:ext cx="24803" cy="38061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13036537" y="4064355"/>
            <a:ext cx="23469" cy="27228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13033781" y="4059097"/>
            <a:ext cx="17145" cy="8890"/>
          </a:xfrm>
          <a:custGeom>
            <a:avLst/>
            <a:gdLst/>
            <a:ahLst/>
            <a:cxnLst/>
            <a:rect l="l" t="t" r="r" b="b"/>
            <a:pathLst>
              <a:path w="17144" h="8889">
                <a:moveTo>
                  <a:pt x="3263" y="2666"/>
                </a:moveTo>
                <a:lnTo>
                  <a:pt x="0" y="3365"/>
                </a:lnTo>
                <a:lnTo>
                  <a:pt x="2755" y="8381"/>
                </a:lnTo>
                <a:lnTo>
                  <a:pt x="6019" y="7683"/>
                </a:lnTo>
                <a:lnTo>
                  <a:pt x="3263" y="2666"/>
                </a:lnTo>
                <a:close/>
              </a:path>
              <a:path w="17144" h="8889">
                <a:moveTo>
                  <a:pt x="14986" y="0"/>
                </a:moveTo>
                <a:lnTo>
                  <a:pt x="11849" y="736"/>
                </a:lnTo>
                <a:lnTo>
                  <a:pt x="13728" y="5968"/>
                </a:lnTo>
                <a:lnTo>
                  <a:pt x="16865" y="5257"/>
                </a:lnTo>
                <a:lnTo>
                  <a:pt x="14986" y="0"/>
                </a:lnTo>
                <a:close/>
              </a:path>
            </a:pathLst>
          </a:custGeom>
          <a:solidFill>
            <a:srgbClr val="6D4B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12977380" y="3934295"/>
            <a:ext cx="43421" cy="37769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12932664" y="3765372"/>
            <a:ext cx="91617" cy="175895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12747434" y="3973258"/>
            <a:ext cx="29286" cy="102374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12756248" y="4035514"/>
            <a:ext cx="26847" cy="108305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12764134" y="4074185"/>
            <a:ext cx="12839" cy="6223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12744691" y="3939857"/>
            <a:ext cx="34518" cy="37630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12743218" y="3865105"/>
            <a:ext cx="63538" cy="79984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12744157" y="3972712"/>
            <a:ext cx="35763" cy="103263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12752908" y="4035044"/>
            <a:ext cx="26034" cy="14604"/>
          </a:xfrm>
          <a:custGeom>
            <a:avLst/>
            <a:gdLst/>
            <a:ahLst/>
            <a:cxnLst/>
            <a:rect l="l" t="t" r="r" b="b"/>
            <a:pathLst>
              <a:path w="26034" h="14604">
                <a:moveTo>
                  <a:pt x="22491" y="2908"/>
                </a:moveTo>
                <a:lnTo>
                  <a:pt x="22542" y="6489"/>
                </a:lnTo>
                <a:lnTo>
                  <a:pt x="22694" y="13665"/>
                </a:lnTo>
                <a:lnTo>
                  <a:pt x="25907" y="14033"/>
                </a:lnTo>
                <a:lnTo>
                  <a:pt x="25704" y="3276"/>
                </a:lnTo>
                <a:lnTo>
                  <a:pt x="22491" y="2908"/>
                </a:lnTo>
                <a:close/>
              </a:path>
              <a:path w="26034" h="14604">
                <a:moveTo>
                  <a:pt x="0" y="0"/>
                </a:moveTo>
                <a:lnTo>
                  <a:pt x="660" y="3682"/>
                </a:lnTo>
                <a:lnTo>
                  <a:pt x="2057" y="11061"/>
                </a:lnTo>
                <a:lnTo>
                  <a:pt x="5397" y="11518"/>
                </a:lnTo>
                <a:lnTo>
                  <a:pt x="4686" y="7835"/>
                </a:lnTo>
                <a:lnTo>
                  <a:pt x="3340" y="469"/>
                </a:lnTo>
                <a:lnTo>
                  <a:pt x="0" y="0"/>
                </a:lnTo>
                <a:close/>
              </a:path>
            </a:pathLst>
          </a:custGeom>
          <a:solidFill>
            <a:srgbClr val="65401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12768986" y="4106976"/>
            <a:ext cx="19837" cy="55117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12761874" y="4078605"/>
            <a:ext cx="20459" cy="29781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12760756" y="4073753"/>
            <a:ext cx="19685" cy="6985"/>
          </a:xfrm>
          <a:custGeom>
            <a:avLst/>
            <a:gdLst/>
            <a:ahLst/>
            <a:cxnLst/>
            <a:rect l="l" t="t" r="r" b="b"/>
            <a:pathLst>
              <a:path w="19684" h="6985">
                <a:moveTo>
                  <a:pt x="15938" y="1879"/>
                </a:moveTo>
                <a:lnTo>
                  <a:pt x="16217" y="6654"/>
                </a:lnTo>
                <a:lnTo>
                  <a:pt x="19443" y="6997"/>
                </a:lnTo>
                <a:lnTo>
                  <a:pt x="19164" y="2222"/>
                </a:lnTo>
                <a:lnTo>
                  <a:pt x="15938" y="1879"/>
                </a:lnTo>
                <a:close/>
              </a:path>
              <a:path w="19684" h="6985">
                <a:moveTo>
                  <a:pt x="0" y="0"/>
                </a:moveTo>
                <a:lnTo>
                  <a:pt x="1117" y="4851"/>
                </a:lnTo>
                <a:lnTo>
                  <a:pt x="4495" y="5270"/>
                </a:lnTo>
                <a:lnTo>
                  <a:pt x="3378" y="431"/>
                </a:lnTo>
                <a:lnTo>
                  <a:pt x="0" y="0"/>
                </a:lnTo>
                <a:close/>
              </a:path>
            </a:pathLst>
          </a:custGeom>
          <a:solidFill>
            <a:srgbClr val="6D4B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12720434" y="3787978"/>
            <a:ext cx="91008" cy="189890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12715519" y="3779825"/>
            <a:ext cx="84543" cy="114185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11813717" y="2222296"/>
            <a:ext cx="2103755" cy="2103755"/>
          </a:xfrm>
          <a:custGeom>
            <a:avLst/>
            <a:gdLst/>
            <a:ahLst/>
            <a:cxnLst/>
            <a:rect l="l" t="t" r="r" b="b"/>
            <a:pathLst>
              <a:path w="2103755" h="2103754">
                <a:moveTo>
                  <a:pt x="1051763" y="2103437"/>
                </a:moveTo>
                <a:lnTo>
                  <a:pt x="1099898" y="2102355"/>
                </a:lnTo>
                <a:lnTo>
                  <a:pt x="1147479" y="2099139"/>
                </a:lnTo>
                <a:lnTo>
                  <a:pt x="1194458" y="2093837"/>
                </a:lnTo>
                <a:lnTo>
                  <a:pt x="1240789" y="2086493"/>
                </a:lnTo>
                <a:lnTo>
                  <a:pt x="1286426" y="2077156"/>
                </a:lnTo>
                <a:lnTo>
                  <a:pt x="1331322" y="2065871"/>
                </a:lnTo>
                <a:lnTo>
                  <a:pt x="1375431" y="2052684"/>
                </a:lnTo>
                <a:lnTo>
                  <a:pt x="1418706" y="2037642"/>
                </a:lnTo>
                <a:lnTo>
                  <a:pt x="1461102" y="2020792"/>
                </a:lnTo>
                <a:lnTo>
                  <a:pt x="1502570" y="2002180"/>
                </a:lnTo>
                <a:lnTo>
                  <a:pt x="1543066" y="1981851"/>
                </a:lnTo>
                <a:lnTo>
                  <a:pt x="1582543" y="1959854"/>
                </a:lnTo>
                <a:lnTo>
                  <a:pt x="1620953" y="1936233"/>
                </a:lnTo>
                <a:lnTo>
                  <a:pt x="1658252" y="1911036"/>
                </a:lnTo>
                <a:lnTo>
                  <a:pt x="1694392" y="1884308"/>
                </a:lnTo>
                <a:lnTo>
                  <a:pt x="1729327" y="1856097"/>
                </a:lnTo>
                <a:lnTo>
                  <a:pt x="1763010" y="1826448"/>
                </a:lnTo>
                <a:lnTo>
                  <a:pt x="1795395" y="1795408"/>
                </a:lnTo>
                <a:lnTo>
                  <a:pt x="1826436" y="1763024"/>
                </a:lnTo>
                <a:lnTo>
                  <a:pt x="1856086" y="1729341"/>
                </a:lnTo>
                <a:lnTo>
                  <a:pt x="1884299" y="1694407"/>
                </a:lnTo>
                <a:lnTo>
                  <a:pt x="1911029" y="1658267"/>
                </a:lnTo>
                <a:lnTo>
                  <a:pt x="1936228" y="1620968"/>
                </a:lnTo>
                <a:lnTo>
                  <a:pt x="1959850" y="1582556"/>
                </a:lnTo>
                <a:lnTo>
                  <a:pt x="1981850" y="1543079"/>
                </a:lnTo>
                <a:lnTo>
                  <a:pt x="2002180" y="1502581"/>
                </a:lnTo>
                <a:lnTo>
                  <a:pt x="2020795" y="1461110"/>
                </a:lnTo>
                <a:lnTo>
                  <a:pt x="2037647" y="1418712"/>
                </a:lnTo>
                <a:lnTo>
                  <a:pt x="2052690" y="1375434"/>
                </a:lnTo>
                <a:lnTo>
                  <a:pt x="2065878" y="1331321"/>
                </a:lnTo>
                <a:lnTo>
                  <a:pt x="2077165" y="1286421"/>
                </a:lnTo>
                <a:lnTo>
                  <a:pt x="2086504" y="1240779"/>
                </a:lnTo>
                <a:lnTo>
                  <a:pt x="2093848" y="1194442"/>
                </a:lnTo>
                <a:lnTo>
                  <a:pt x="2099151" y="1147456"/>
                </a:lnTo>
                <a:lnTo>
                  <a:pt x="2102367" y="1099868"/>
                </a:lnTo>
                <a:lnTo>
                  <a:pt x="2103450" y="1051725"/>
                </a:lnTo>
                <a:lnTo>
                  <a:pt x="2102367" y="1003585"/>
                </a:lnTo>
                <a:lnTo>
                  <a:pt x="2099151" y="956001"/>
                </a:lnTo>
                <a:lnTo>
                  <a:pt x="2093848" y="909018"/>
                </a:lnTo>
                <a:lnTo>
                  <a:pt x="2086504" y="862684"/>
                </a:lnTo>
                <a:lnTo>
                  <a:pt x="2077165" y="817044"/>
                </a:lnTo>
                <a:lnTo>
                  <a:pt x="2065878" y="772145"/>
                </a:lnTo>
                <a:lnTo>
                  <a:pt x="2052690" y="728033"/>
                </a:lnTo>
                <a:lnTo>
                  <a:pt x="2037647" y="684756"/>
                </a:lnTo>
                <a:lnTo>
                  <a:pt x="2020795" y="642358"/>
                </a:lnTo>
                <a:lnTo>
                  <a:pt x="2002180" y="600888"/>
                </a:lnTo>
                <a:lnTo>
                  <a:pt x="1981850" y="560390"/>
                </a:lnTo>
                <a:lnTo>
                  <a:pt x="1959850" y="520912"/>
                </a:lnTo>
                <a:lnTo>
                  <a:pt x="1936228" y="482500"/>
                </a:lnTo>
                <a:lnTo>
                  <a:pt x="1911029" y="445200"/>
                </a:lnTo>
                <a:lnTo>
                  <a:pt x="1884299" y="409059"/>
                </a:lnTo>
                <a:lnTo>
                  <a:pt x="1856086" y="374124"/>
                </a:lnTo>
                <a:lnTo>
                  <a:pt x="1826436" y="340440"/>
                </a:lnTo>
                <a:lnTo>
                  <a:pt x="1795395" y="308054"/>
                </a:lnTo>
                <a:lnTo>
                  <a:pt x="1763010" y="277012"/>
                </a:lnTo>
                <a:lnTo>
                  <a:pt x="1729327" y="247362"/>
                </a:lnTo>
                <a:lnTo>
                  <a:pt x="1694392" y="219149"/>
                </a:lnTo>
                <a:lnTo>
                  <a:pt x="1658252" y="192419"/>
                </a:lnTo>
                <a:lnTo>
                  <a:pt x="1620953" y="167220"/>
                </a:lnTo>
                <a:lnTo>
                  <a:pt x="1582543" y="143597"/>
                </a:lnTo>
                <a:lnTo>
                  <a:pt x="1543066" y="121598"/>
                </a:lnTo>
                <a:lnTo>
                  <a:pt x="1502570" y="101268"/>
                </a:lnTo>
                <a:lnTo>
                  <a:pt x="1461102" y="82653"/>
                </a:lnTo>
                <a:lnTo>
                  <a:pt x="1418706" y="65802"/>
                </a:lnTo>
                <a:lnTo>
                  <a:pt x="1375431" y="50758"/>
                </a:lnTo>
                <a:lnTo>
                  <a:pt x="1331322" y="37570"/>
                </a:lnTo>
                <a:lnTo>
                  <a:pt x="1286426" y="26284"/>
                </a:lnTo>
                <a:lnTo>
                  <a:pt x="1240789" y="16945"/>
                </a:lnTo>
                <a:lnTo>
                  <a:pt x="1194458" y="9601"/>
                </a:lnTo>
                <a:lnTo>
                  <a:pt x="1147479" y="4298"/>
                </a:lnTo>
                <a:lnTo>
                  <a:pt x="1099898" y="1082"/>
                </a:lnTo>
                <a:lnTo>
                  <a:pt x="1051763" y="0"/>
                </a:lnTo>
                <a:lnTo>
                  <a:pt x="1003617" y="1082"/>
                </a:lnTo>
                <a:lnTo>
                  <a:pt x="956027" y="4298"/>
                </a:lnTo>
                <a:lnTo>
                  <a:pt x="909039" y="9601"/>
                </a:lnTo>
                <a:lnTo>
                  <a:pt x="862700" y="16945"/>
                </a:lnTo>
                <a:lnTo>
                  <a:pt x="817056" y="26284"/>
                </a:lnTo>
                <a:lnTo>
                  <a:pt x="772154" y="37570"/>
                </a:lnTo>
                <a:lnTo>
                  <a:pt x="728039" y="50758"/>
                </a:lnTo>
                <a:lnTo>
                  <a:pt x="684758" y="65802"/>
                </a:lnTo>
                <a:lnTo>
                  <a:pt x="642358" y="82653"/>
                </a:lnTo>
                <a:lnTo>
                  <a:pt x="600885" y="101268"/>
                </a:lnTo>
                <a:lnTo>
                  <a:pt x="560386" y="121598"/>
                </a:lnTo>
                <a:lnTo>
                  <a:pt x="520906" y="143597"/>
                </a:lnTo>
                <a:lnTo>
                  <a:pt x="482493" y="167220"/>
                </a:lnTo>
                <a:lnTo>
                  <a:pt x="445192" y="192419"/>
                </a:lnTo>
                <a:lnTo>
                  <a:pt x="409051" y="219149"/>
                </a:lnTo>
                <a:lnTo>
                  <a:pt x="374115" y="247362"/>
                </a:lnTo>
                <a:lnTo>
                  <a:pt x="340430" y="277012"/>
                </a:lnTo>
                <a:lnTo>
                  <a:pt x="308044" y="308054"/>
                </a:lnTo>
                <a:lnTo>
                  <a:pt x="277003" y="340440"/>
                </a:lnTo>
                <a:lnTo>
                  <a:pt x="247353" y="374124"/>
                </a:lnTo>
                <a:lnTo>
                  <a:pt x="219140" y="409059"/>
                </a:lnTo>
                <a:lnTo>
                  <a:pt x="192411" y="445200"/>
                </a:lnTo>
                <a:lnTo>
                  <a:pt x="167212" y="482500"/>
                </a:lnTo>
                <a:lnTo>
                  <a:pt x="143590" y="520912"/>
                </a:lnTo>
                <a:lnTo>
                  <a:pt x="121592" y="560390"/>
                </a:lnTo>
                <a:lnTo>
                  <a:pt x="101262" y="600888"/>
                </a:lnTo>
                <a:lnTo>
                  <a:pt x="82649" y="642358"/>
                </a:lnTo>
                <a:lnTo>
                  <a:pt x="65798" y="684756"/>
                </a:lnTo>
                <a:lnTo>
                  <a:pt x="50755" y="728033"/>
                </a:lnTo>
                <a:lnTo>
                  <a:pt x="37568" y="772145"/>
                </a:lnTo>
                <a:lnTo>
                  <a:pt x="26282" y="817044"/>
                </a:lnTo>
                <a:lnTo>
                  <a:pt x="16944" y="862684"/>
                </a:lnTo>
                <a:lnTo>
                  <a:pt x="9600" y="909018"/>
                </a:lnTo>
                <a:lnTo>
                  <a:pt x="4297" y="956001"/>
                </a:lnTo>
                <a:lnTo>
                  <a:pt x="1082" y="1003585"/>
                </a:lnTo>
                <a:lnTo>
                  <a:pt x="0" y="1051725"/>
                </a:lnTo>
                <a:lnTo>
                  <a:pt x="1082" y="1099868"/>
                </a:lnTo>
                <a:lnTo>
                  <a:pt x="4297" y="1147456"/>
                </a:lnTo>
                <a:lnTo>
                  <a:pt x="9600" y="1194442"/>
                </a:lnTo>
                <a:lnTo>
                  <a:pt x="16944" y="1240779"/>
                </a:lnTo>
                <a:lnTo>
                  <a:pt x="26282" y="1286421"/>
                </a:lnTo>
                <a:lnTo>
                  <a:pt x="37568" y="1331321"/>
                </a:lnTo>
                <a:lnTo>
                  <a:pt x="50755" y="1375434"/>
                </a:lnTo>
                <a:lnTo>
                  <a:pt x="65798" y="1418712"/>
                </a:lnTo>
                <a:lnTo>
                  <a:pt x="82649" y="1461110"/>
                </a:lnTo>
                <a:lnTo>
                  <a:pt x="101262" y="1502581"/>
                </a:lnTo>
                <a:lnTo>
                  <a:pt x="121592" y="1543079"/>
                </a:lnTo>
                <a:lnTo>
                  <a:pt x="143590" y="1582556"/>
                </a:lnTo>
                <a:lnTo>
                  <a:pt x="167212" y="1620968"/>
                </a:lnTo>
                <a:lnTo>
                  <a:pt x="192411" y="1658267"/>
                </a:lnTo>
                <a:lnTo>
                  <a:pt x="219140" y="1694407"/>
                </a:lnTo>
                <a:lnTo>
                  <a:pt x="247353" y="1729341"/>
                </a:lnTo>
                <a:lnTo>
                  <a:pt x="277003" y="1763024"/>
                </a:lnTo>
                <a:lnTo>
                  <a:pt x="308044" y="1795408"/>
                </a:lnTo>
                <a:lnTo>
                  <a:pt x="340430" y="1826448"/>
                </a:lnTo>
                <a:lnTo>
                  <a:pt x="374115" y="1856097"/>
                </a:lnTo>
                <a:lnTo>
                  <a:pt x="409051" y="1884308"/>
                </a:lnTo>
                <a:lnTo>
                  <a:pt x="445192" y="1911036"/>
                </a:lnTo>
                <a:lnTo>
                  <a:pt x="482493" y="1936233"/>
                </a:lnTo>
                <a:lnTo>
                  <a:pt x="520906" y="1959854"/>
                </a:lnTo>
                <a:lnTo>
                  <a:pt x="560386" y="1981851"/>
                </a:lnTo>
                <a:lnTo>
                  <a:pt x="600885" y="2002180"/>
                </a:lnTo>
                <a:lnTo>
                  <a:pt x="642358" y="2020792"/>
                </a:lnTo>
                <a:lnTo>
                  <a:pt x="684758" y="2037642"/>
                </a:lnTo>
                <a:lnTo>
                  <a:pt x="728039" y="2052684"/>
                </a:lnTo>
                <a:lnTo>
                  <a:pt x="772154" y="2065871"/>
                </a:lnTo>
                <a:lnTo>
                  <a:pt x="817056" y="2077156"/>
                </a:lnTo>
                <a:lnTo>
                  <a:pt x="862700" y="2086493"/>
                </a:lnTo>
                <a:lnTo>
                  <a:pt x="909039" y="2093837"/>
                </a:lnTo>
                <a:lnTo>
                  <a:pt x="956027" y="2099139"/>
                </a:lnTo>
                <a:lnTo>
                  <a:pt x="1003617" y="2102355"/>
                </a:lnTo>
                <a:lnTo>
                  <a:pt x="1051763" y="2103437"/>
                </a:lnTo>
                <a:close/>
              </a:path>
            </a:pathLst>
          </a:custGeom>
          <a:ln w="6972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12177674" y="2593098"/>
            <a:ext cx="477520" cy="223520"/>
          </a:xfrm>
          <a:custGeom>
            <a:avLst/>
            <a:gdLst/>
            <a:ahLst/>
            <a:cxnLst/>
            <a:rect l="l" t="t" r="r" b="b"/>
            <a:pathLst>
              <a:path w="477520" h="223519">
                <a:moveTo>
                  <a:pt x="0" y="223443"/>
                </a:moveTo>
                <a:lnTo>
                  <a:pt x="477304" y="223443"/>
                </a:lnTo>
                <a:lnTo>
                  <a:pt x="477304" y="0"/>
                </a:lnTo>
                <a:lnTo>
                  <a:pt x="0" y="0"/>
                </a:lnTo>
                <a:lnTo>
                  <a:pt x="0" y="22344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 txBox="1"/>
          <p:nvPr/>
        </p:nvSpPr>
        <p:spPr>
          <a:xfrm>
            <a:off x="12236970" y="2642944"/>
            <a:ext cx="35877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b="1" spc="-30" dirty="0">
                <a:solidFill>
                  <a:srgbClr val="404041"/>
                </a:solidFill>
                <a:latin typeface="Arial"/>
                <a:cs typeface="Arial"/>
              </a:rPr>
              <a:t>v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b="1" spc="-20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endParaRPr sz="800">
              <a:latin typeface="Arial"/>
              <a:cs typeface="Arial"/>
            </a:endParaRPr>
          </a:p>
        </p:txBody>
      </p:sp>
      <p:sp>
        <p:nvSpPr>
          <p:cNvPr id="764" name="object 764"/>
          <p:cNvSpPr txBox="1"/>
          <p:nvPr/>
        </p:nvSpPr>
        <p:spPr>
          <a:xfrm>
            <a:off x="13143611" y="3392936"/>
            <a:ext cx="10477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endParaRPr sz="800">
              <a:latin typeface="Arial"/>
              <a:cs typeface="Arial"/>
            </a:endParaRPr>
          </a:p>
        </p:txBody>
      </p:sp>
      <p:sp>
        <p:nvSpPr>
          <p:cNvPr id="765" name="object 765"/>
          <p:cNvSpPr txBox="1"/>
          <p:nvPr/>
        </p:nvSpPr>
        <p:spPr>
          <a:xfrm>
            <a:off x="13224256" y="3471215"/>
            <a:ext cx="58419" cy="81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50" b="1" spc="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450">
              <a:latin typeface="Arial"/>
              <a:cs typeface="Arial"/>
            </a:endParaRPr>
          </a:p>
        </p:txBody>
      </p:sp>
      <p:sp>
        <p:nvSpPr>
          <p:cNvPr id="766" name="object 766"/>
          <p:cNvSpPr txBox="1"/>
          <p:nvPr/>
        </p:nvSpPr>
        <p:spPr>
          <a:xfrm>
            <a:off x="12756768" y="3575811"/>
            <a:ext cx="18288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CO</a:t>
            </a:r>
            <a:endParaRPr sz="800">
              <a:latin typeface="Arial"/>
              <a:cs typeface="Arial"/>
            </a:endParaRPr>
          </a:p>
        </p:txBody>
      </p:sp>
      <p:sp>
        <p:nvSpPr>
          <p:cNvPr id="767" name="object 767"/>
          <p:cNvSpPr txBox="1"/>
          <p:nvPr/>
        </p:nvSpPr>
        <p:spPr>
          <a:xfrm>
            <a:off x="12914121" y="3654094"/>
            <a:ext cx="58419" cy="81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50" b="1" spc="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450">
              <a:latin typeface="Arial"/>
              <a:cs typeface="Arial"/>
            </a:endParaRPr>
          </a:p>
        </p:txBody>
      </p:sp>
      <p:sp>
        <p:nvSpPr>
          <p:cNvPr id="768" name="object 768"/>
          <p:cNvSpPr txBox="1"/>
          <p:nvPr/>
        </p:nvSpPr>
        <p:spPr>
          <a:xfrm>
            <a:off x="11869521" y="3308540"/>
            <a:ext cx="674370" cy="217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81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De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x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y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g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en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ted 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endParaRPr sz="800">
              <a:latin typeface="Arial"/>
              <a:cs typeface="Arial"/>
            </a:endParaRPr>
          </a:p>
        </p:txBody>
      </p:sp>
      <p:sp>
        <p:nvSpPr>
          <p:cNvPr id="769" name="object 769"/>
          <p:cNvSpPr txBox="1"/>
          <p:nvPr/>
        </p:nvSpPr>
        <p:spPr>
          <a:xfrm>
            <a:off x="13053060" y="2638082"/>
            <a:ext cx="567055" cy="217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81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x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y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g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spc="10" dirty="0">
                <a:solidFill>
                  <a:srgbClr val="404041"/>
                </a:solidFill>
                <a:latin typeface="Arial"/>
                <a:cs typeface="Arial"/>
              </a:rPr>
              <a:t>d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 blood</a:t>
            </a:r>
            <a:endParaRPr sz="800">
              <a:latin typeface="Arial"/>
              <a:cs typeface="Arial"/>
            </a:endParaRPr>
          </a:p>
        </p:txBody>
      </p:sp>
      <p:sp>
        <p:nvSpPr>
          <p:cNvPr id="770" name="object 770"/>
          <p:cNvSpPr/>
          <p:nvPr/>
        </p:nvSpPr>
        <p:spPr>
          <a:xfrm>
            <a:off x="8283765" y="6907936"/>
            <a:ext cx="1001394" cy="357505"/>
          </a:xfrm>
          <a:custGeom>
            <a:avLst/>
            <a:gdLst/>
            <a:ahLst/>
            <a:cxnLst/>
            <a:rect l="l" t="t" r="r" b="b"/>
            <a:pathLst>
              <a:path w="1001395" h="357504">
                <a:moveTo>
                  <a:pt x="0" y="357212"/>
                </a:moveTo>
                <a:lnTo>
                  <a:pt x="1001064" y="357212"/>
                </a:lnTo>
                <a:lnTo>
                  <a:pt x="1001064" y="0"/>
                </a:lnTo>
                <a:lnTo>
                  <a:pt x="0" y="0"/>
                </a:lnTo>
                <a:lnTo>
                  <a:pt x="0" y="357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 txBox="1"/>
          <p:nvPr/>
        </p:nvSpPr>
        <p:spPr>
          <a:xfrm>
            <a:off x="8346237" y="6956243"/>
            <a:ext cx="53911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External  In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er</a:t>
            </a:r>
            <a:r>
              <a:rPr sz="800" spc="2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ost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ls</a:t>
            </a:r>
            <a:endParaRPr sz="800">
              <a:latin typeface="Arial"/>
              <a:cs typeface="Arial"/>
            </a:endParaRPr>
          </a:p>
        </p:txBody>
      </p:sp>
      <p:sp>
        <p:nvSpPr>
          <p:cNvPr id="772" name="object 772"/>
          <p:cNvSpPr/>
          <p:nvPr/>
        </p:nvSpPr>
        <p:spPr>
          <a:xfrm>
            <a:off x="8283765" y="6907936"/>
            <a:ext cx="1001394" cy="357505"/>
          </a:xfrm>
          <a:custGeom>
            <a:avLst/>
            <a:gdLst/>
            <a:ahLst/>
            <a:cxnLst/>
            <a:rect l="l" t="t" r="r" b="b"/>
            <a:pathLst>
              <a:path w="1001395" h="357504">
                <a:moveTo>
                  <a:pt x="1001064" y="0"/>
                </a:moveTo>
                <a:lnTo>
                  <a:pt x="0" y="0"/>
                </a:lnTo>
                <a:lnTo>
                  <a:pt x="0" y="357212"/>
                </a:lnTo>
                <a:lnTo>
                  <a:pt x="1001064" y="357212"/>
                </a:lnTo>
                <a:lnTo>
                  <a:pt x="1001064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11523764" y="6647053"/>
            <a:ext cx="1073150" cy="230504"/>
          </a:xfrm>
          <a:custGeom>
            <a:avLst/>
            <a:gdLst/>
            <a:ahLst/>
            <a:cxnLst/>
            <a:rect l="l" t="t" r="r" b="b"/>
            <a:pathLst>
              <a:path w="1073150" h="230504">
                <a:moveTo>
                  <a:pt x="0" y="230225"/>
                </a:moveTo>
                <a:lnTo>
                  <a:pt x="1073061" y="230225"/>
                </a:lnTo>
                <a:lnTo>
                  <a:pt x="1073061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 txBox="1"/>
          <p:nvPr/>
        </p:nvSpPr>
        <p:spPr>
          <a:xfrm>
            <a:off x="11586235" y="6700494"/>
            <a:ext cx="8928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Internal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Intercostals</a:t>
            </a:r>
            <a:endParaRPr sz="800">
              <a:latin typeface="Arial"/>
              <a:cs typeface="Arial"/>
            </a:endParaRPr>
          </a:p>
        </p:txBody>
      </p:sp>
      <p:sp>
        <p:nvSpPr>
          <p:cNvPr id="775" name="object 775"/>
          <p:cNvSpPr/>
          <p:nvPr/>
        </p:nvSpPr>
        <p:spPr>
          <a:xfrm>
            <a:off x="11523764" y="6647053"/>
            <a:ext cx="1073150" cy="230504"/>
          </a:xfrm>
          <a:custGeom>
            <a:avLst/>
            <a:gdLst/>
            <a:ahLst/>
            <a:cxnLst/>
            <a:rect l="l" t="t" r="r" b="b"/>
            <a:pathLst>
              <a:path w="1073150" h="230504">
                <a:moveTo>
                  <a:pt x="1073061" y="0"/>
                </a:moveTo>
                <a:lnTo>
                  <a:pt x="0" y="0"/>
                </a:lnTo>
                <a:lnTo>
                  <a:pt x="0" y="230225"/>
                </a:lnTo>
                <a:lnTo>
                  <a:pt x="1073061" y="230225"/>
                </a:lnTo>
                <a:lnTo>
                  <a:pt x="107306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11523764" y="8772690"/>
            <a:ext cx="1073150" cy="230504"/>
          </a:xfrm>
          <a:custGeom>
            <a:avLst/>
            <a:gdLst/>
            <a:ahLst/>
            <a:cxnLst/>
            <a:rect l="l" t="t" r="r" b="b"/>
            <a:pathLst>
              <a:path w="1073150" h="230504">
                <a:moveTo>
                  <a:pt x="0" y="230225"/>
                </a:moveTo>
                <a:lnTo>
                  <a:pt x="1073061" y="230225"/>
                </a:lnTo>
                <a:lnTo>
                  <a:pt x="1073061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 txBox="1"/>
          <p:nvPr/>
        </p:nvSpPr>
        <p:spPr>
          <a:xfrm>
            <a:off x="11586235" y="8826119"/>
            <a:ext cx="90424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Abdominal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</a:t>
            </a:r>
            <a:endParaRPr sz="800">
              <a:latin typeface="Arial"/>
              <a:cs typeface="Arial"/>
            </a:endParaRPr>
          </a:p>
        </p:txBody>
      </p:sp>
      <p:sp>
        <p:nvSpPr>
          <p:cNvPr id="778" name="object 778"/>
          <p:cNvSpPr/>
          <p:nvPr/>
        </p:nvSpPr>
        <p:spPr>
          <a:xfrm>
            <a:off x="11523764" y="8772690"/>
            <a:ext cx="1073150" cy="230504"/>
          </a:xfrm>
          <a:custGeom>
            <a:avLst/>
            <a:gdLst/>
            <a:ahLst/>
            <a:cxnLst/>
            <a:rect l="l" t="t" r="r" b="b"/>
            <a:pathLst>
              <a:path w="1073150" h="230504">
                <a:moveTo>
                  <a:pt x="1073061" y="0"/>
                </a:moveTo>
                <a:lnTo>
                  <a:pt x="0" y="0"/>
                </a:lnTo>
                <a:lnTo>
                  <a:pt x="0" y="230225"/>
                </a:lnTo>
                <a:lnTo>
                  <a:pt x="1073061" y="230225"/>
                </a:lnTo>
                <a:lnTo>
                  <a:pt x="107306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8283765" y="8434451"/>
            <a:ext cx="1001394" cy="230504"/>
          </a:xfrm>
          <a:custGeom>
            <a:avLst/>
            <a:gdLst/>
            <a:ahLst/>
            <a:cxnLst/>
            <a:rect l="l" t="t" r="r" b="b"/>
            <a:pathLst>
              <a:path w="1001395" h="230504">
                <a:moveTo>
                  <a:pt x="0" y="230225"/>
                </a:moveTo>
                <a:lnTo>
                  <a:pt x="1001064" y="230225"/>
                </a:lnTo>
                <a:lnTo>
                  <a:pt x="1001064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 txBox="1"/>
          <p:nvPr/>
        </p:nvSpPr>
        <p:spPr>
          <a:xfrm>
            <a:off x="8346237" y="8487878"/>
            <a:ext cx="51752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Diaphragm</a:t>
            </a:r>
            <a:endParaRPr sz="800">
              <a:latin typeface="Arial"/>
              <a:cs typeface="Arial"/>
            </a:endParaRPr>
          </a:p>
        </p:txBody>
      </p:sp>
      <p:sp>
        <p:nvSpPr>
          <p:cNvPr id="781" name="object 781"/>
          <p:cNvSpPr/>
          <p:nvPr/>
        </p:nvSpPr>
        <p:spPr>
          <a:xfrm>
            <a:off x="8283765" y="8434451"/>
            <a:ext cx="1001394" cy="230504"/>
          </a:xfrm>
          <a:custGeom>
            <a:avLst/>
            <a:gdLst/>
            <a:ahLst/>
            <a:cxnLst/>
            <a:rect l="l" t="t" r="r" b="b"/>
            <a:pathLst>
              <a:path w="1001395" h="230504">
                <a:moveTo>
                  <a:pt x="1001064" y="0"/>
                </a:moveTo>
                <a:lnTo>
                  <a:pt x="0" y="0"/>
                </a:lnTo>
                <a:lnTo>
                  <a:pt x="0" y="230225"/>
                </a:lnTo>
                <a:lnTo>
                  <a:pt x="1001064" y="230225"/>
                </a:lnTo>
                <a:lnTo>
                  <a:pt x="1001064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11188572" y="6769786"/>
            <a:ext cx="332105" cy="635"/>
          </a:xfrm>
          <a:custGeom>
            <a:avLst/>
            <a:gdLst/>
            <a:ahLst/>
            <a:cxnLst/>
            <a:rect l="l" t="t" r="r" b="b"/>
            <a:pathLst>
              <a:path w="332104" h="634">
                <a:moveTo>
                  <a:pt x="0" y="0"/>
                </a:moveTo>
                <a:lnTo>
                  <a:pt x="332016" y="13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11163172" y="675707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11176571" y="6769773"/>
            <a:ext cx="344170" cy="403860"/>
          </a:xfrm>
          <a:custGeom>
            <a:avLst/>
            <a:gdLst/>
            <a:ahLst/>
            <a:cxnLst/>
            <a:rect l="l" t="t" r="r" b="b"/>
            <a:pathLst>
              <a:path w="344170" h="403859">
                <a:moveTo>
                  <a:pt x="0" y="403593"/>
                </a:moveTo>
                <a:lnTo>
                  <a:pt x="34401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11155629" y="717033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10891570" y="8892299"/>
            <a:ext cx="629285" cy="635"/>
          </a:xfrm>
          <a:custGeom>
            <a:avLst/>
            <a:gdLst/>
            <a:ahLst/>
            <a:cxnLst/>
            <a:rect l="l" t="t" r="r" b="b"/>
            <a:pathLst>
              <a:path w="629284" h="634">
                <a:moveTo>
                  <a:pt x="0" y="0"/>
                </a:moveTo>
                <a:lnTo>
                  <a:pt x="629018" y="15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10866170" y="887959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11284178" y="8892299"/>
            <a:ext cx="236854" cy="293370"/>
          </a:xfrm>
          <a:custGeom>
            <a:avLst/>
            <a:gdLst/>
            <a:ahLst/>
            <a:cxnLst/>
            <a:rect l="l" t="t" r="r" b="b"/>
            <a:pathLst>
              <a:path w="236854" h="293370">
                <a:moveTo>
                  <a:pt x="0" y="292862"/>
                </a:moveTo>
                <a:lnTo>
                  <a:pt x="23641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11263503" y="918234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9287446" y="7066242"/>
            <a:ext cx="285115" cy="635"/>
          </a:xfrm>
          <a:custGeom>
            <a:avLst/>
            <a:gdLst/>
            <a:ahLst/>
            <a:cxnLst/>
            <a:rect l="l" t="t" r="r" b="b"/>
            <a:pathLst>
              <a:path w="285115" h="634">
                <a:moveTo>
                  <a:pt x="284619" y="0"/>
                </a:moveTo>
                <a:lnTo>
                  <a:pt x="0" y="177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9572066" y="705352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9287446" y="7066229"/>
            <a:ext cx="281940" cy="457200"/>
          </a:xfrm>
          <a:custGeom>
            <a:avLst/>
            <a:gdLst/>
            <a:ahLst/>
            <a:cxnLst/>
            <a:rect l="l" t="t" r="r" b="b"/>
            <a:pathLst>
              <a:path w="281940" h="457200">
                <a:moveTo>
                  <a:pt x="281736" y="456666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9563163" y="752100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76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76" y="25399"/>
                </a:lnTo>
                <a:lnTo>
                  <a:pt x="12700" y="25399"/>
                </a:ln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9288005" y="8539581"/>
            <a:ext cx="201930" cy="635"/>
          </a:xfrm>
          <a:custGeom>
            <a:avLst/>
            <a:gdLst/>
            <a:ahLst/>
            <a:cxnLst/>
            <a:rect l="l" t="t" r="r" b="b"/>
            <a:pathLst>
              <a:path w="201929" h="634">
                <a:moveTo>
                  <a:pt x="201815" y="0"/>
                </a:moveTo>
                <a:lnTo>
                  <a:pt x="0" y="177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9489820" y="852688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0"/>
                </a:moveTo>
                <a:lnTo>
                  <a:pt x="5689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lnTo>
                  <a:pt x="19723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8283765" y="9807321"/>
            <a:ext cx="586740" cy="167640"/>
          </a:xfrm>
          <a:custGeom>
            <a:avLst/>
            <a:gdLst/>
            <a:ahLst/>
            <a:cxnLst/>
            <a:rect l="l" t="t" r="r" b="b"/>
            <a:pathLst>
              <a:path w="586740" h="167640">
                <a:moveTo>
                  <a:pt x="0" y="167652"/>
                </a:moveTo>
                <a:lnTo>
                  <a:pt x="586638" y="167652"/>
                </a:lnTo>
                <a:lnTo>
                  <a:pt x="58663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8870403" y="9807321"/>
            <a:ext cx="1790064" cy="167640"/>
          </a:xfrm>
          <a:custGeom>
            <a:avLst/>
            <a:gdLst/>
            <a:ahLst/>
            <a:cxnLst/>
            <a:rect l="l" t="t" r="r" b="b"/>
            <a:pathLst>
              <a:path w="1790065" h="167640">
                <a:moveTo>
                  <a:pt x="0" y="167652"/>
                </a:moveTo>
                <a:lnTo>
                  <a:pt x="1789620" y="167652"/>
                </a:lnTo>
                <a:lnTo>
                  <a:pt x="1789620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8280590" y="9807321"/>
            <a:ext cx="589915" cy="0"/>
          </a:xfrm>
          <a:custGeom>
            <a:avLst/>
            <a:gdLst/>
            <a:ahLst/>
            <a:cxnLst/>
            <a:rect l="l" t="t" r="r" b="b"/>
            <a:pathLst>
              <a:path w="589915">
                <a:moveTo>
                  <a:pt x="0" y="0"/>
                </a:moveTo>
                <a:lnTo>
                  <a:pt x="58981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8283765" y="981049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8280590" y="9974974"/>
            <a:ext cx="589915" cy="0"/>
          </a:xfrm>
          <a:custGeom>
            <a:avLst/>
            <a:gdLst/>
            <a:ahLst/>
            <a:cxnLst/>
            <a:rect l="l" t="t" r="r" b="b"/>
            <a:pathLst>
              <a:path w="589915">
                <a:moveTo>
                  <a:pt x="0" y="0"/>
                </a:moveTo>
                <a:lnTo>
                  <a:pt x="58981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8870403" y="9807321"/>
            <a:ext cx="1793239" cy="0"/>
          </a:xfrm>
          <a:custGeom>
            <a:avLst/>
            <a:gdLst/>
            <a:ahLst/>
            <a:cxnLst/>
            <a:rect l="l" t="t" r="r" b="b"/>
            <a:pathLst>
              <a:path w="1793240">
                <a:moveTo>
                  <a:pt x="0" y="0"/>
                </a:moveTo>
                <a:lnTo>
                  <a:pt x="17927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8870403" y="981049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10660024" y="981049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8870403" y="9974974"/>
            <a:ext cx="1793239" cy="0"/>
          </a:xfrm>
          <a:custGeom>
            <a:avLst/>
            <a:gdLst/>
            <a:ahLst/>
            <a:cxnLst/>
            <a:rect l="l" t="t" r="r" b="b"/>
            <a:pathLst>
              <a:path w="1793240">
                <a:moveTo>
                  <a:pt x="0" y="0"/>
                </a:moveTo>
                <a:lnTo>
                  <a:pt x="17927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 txBox="1"/>
          <p:nvPr/>
        </p:nvSpPr>
        <p:spPr>
          <a:xfrm>
            <a:off x="8310664" y="9824770"/>
            <a:ext cx="518159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4.3</a:t>
            </a:r>
            <a:endParaRPr sz="800">
              <a:latin typeface="Arial"/>
              <a:cs typeface="Arial"/>
            </a:endParaRPr>
          </a:p>
        </p:txBody>
      </p:sp>
      <p:sp>
        <p:nvSpPr>
          <p:cNvPr id="806" name="object 806"/>
          <p:cNvSpPr txBox="1"/>
          <p:nvPr/>
        </p:nvSpPr>
        <p:spPr>
          <a:xfrm>
            <a:off x="8897302" y="9825876"/>
            <a:ext cx="162687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respiratory</a:t>
            </a:r>
            <a:r>
              <a:rPr sz="800" spc="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muscles</a:t>
            </a:r>
            <a:endParaRPr sz="800">
              <a:latin typeface="Arial"/>
              <a:cs typeface="Arial"/>
            </a:endParaRPr>
          </a:p>
        </p:txBody>
      </p:sp>
      <p:sp>
        <p:nvSpPr>
          <p:cNvPr id="807" name="object 807"/>
          <p:cNvSpPr/>
          <p:nvPr/>
        </p:nvSpPr>
        <p:spPr>
          <a:xfrm>
            <a:off x="3689997" y="3817861"/>
            <a:ext cx="1258570" cy="0"/>
          </a:xfrm>
          <a:custGeom>
            <a:avLst/>
            <a:gdLst/>
            <a:ahLst/>
            <a:cxnLst/>
            <a:rect l="l" t="t" r="r" b="b"/>
            <a:pathLst>
              <a:path w="1258570">
                <a:moveTo>
                  <a:pt x="1258430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4948428" y="380516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76" y="25400"/>
                </a:lnTo>
                <a:lnTo>
                  <a:pt x="0" y="19723"/>
                </a:lnTo>
                <a:lnTo>
                  <a:pt x="0" y="12700"/>
                </a:lnTo>
                <a:lnTo>
                  <a:pt x="0" y="5689"/>
                </a:lnTo>
                <a:lnTo>
                  <a:pt x="5676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23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3689997" y="4633163"/>
            <a:ext cx="1627505" cy="0"/>
          </a:xfrm>
          <a:custGeom>
            <a:avLst/>
            <a:gdLst/>
            <a:ahLst/>
            <a:cxnLst/>
            <a:rect l="l" t="t" r="r" b="b"/>
            <a:pathLst>
              <a:path w="1627504">
                <a:moveTo>
                  <a:pt x="162742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5317426" y="462046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3689997" y="5237696"/>
            <a:ext cx="1096645" cy="0"/>
          </a:xfrm>
          <a:custGeom>
            <a:avLst/>
            <a:gdLst/>
            <a:ahLst/>
            <a:cxnLst/>
            <a:rect l="l" t="t" r="r" b="b"/>
            <a:pathLst>
              <a:path w="1096645">
                <a:moveTo>
                  <a:pt x="1096429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4786426" y="522499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3689997" y="6110033"/>
            <a:ext cx="777240" cy="0"/>
          </a:xfrm>
          <a:custGeom>
            <a:avLst/>
            <a:gdLst/>
            <a:ahLst/>
            <a:cxnLst/>
            <a:rect l="l" t="t" r="r" b="b"/>
            <a:pathLst>
              <a:path w="777239">
                <a:moveTo>
                  <a:pt x="776922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4466920" y="609733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23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23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2674658" y="6703618"/>
            <a:ext cx="685165" cy="0"/>
          </a:xfrm>
          <a:custGeom>
            <a:avLst/>
            <a:gdLst/>
            <a:ahLst/>
            <a:cxnLst/>
            <a:rect l="l" t="t" r="r" b="b"/>
            <a:pathLst>
              <a:path w="685164">
                <a:moveTo>
                  <a:pt x="684745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3359403" y="669091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2271522" y="7300138"/>
            <a:ext cx="1482725" cy="546100"/>
          </a:xfrm>
          <a:custGeom>
            <a:avLst/>
            <a:gdLst/>
            <a:ahLst/>
            <a:cxnLst/>
            <a:rect l="l" t="t" r="r" b="b"/>
            <a:pathLst>
              <a:path w="1482725" h="546100">
                <a:moveTo>
                  <a:pt x="1482394" y="54557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3753129" y="783739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5689" y="25399"/>
                </a:lnTo>
                <a:lnTo>
                  <a:pt x="0" y="19723"/>
                </a:lnTo>
                <a:lnTo>
                  <a:pt x="0" y="12699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699"/>
                </a:lnTo>
                <a:lnTo>
                  <a:pt x="25400" y="19723"/>
                </a:lnTo>
                <a:lnTo>
                  <a:pt x="19723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13218540" y="4094886"/>
            <a:ext cx="416559" cy="126364"/>
          </a:xfrm>
          <a:custGeom>
            <a:avLst/>
            <a:gdLst/>
            <a:ahLst/>
            <a:cxnLst/>
            <a:rect l="l" t="t" r="r" b="b"/>
            <a:pathLst>
              <a:path w="416559" h="126364">
                <a:moveTo>
                  <a:pt x="0" y="0"/>
                </a:moveTo>
                <a:lnTo>
                  <a:pt x="416306" y="126047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13193776" y="407851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685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685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714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8991955" y="9372892"/>
            <a:ext cx="1384300" cy="136525"/>
          </a:xfrm>
          <a:custGeom>
            <a:avLst/>
            <a:gdLst/>
            <a:ahLst/>
            <a:cxnLst/>
            <a:rect l="l" t="t" r="r" b="b"/>
            <a:pathLst>
              <a:path w="1384300" h="136525">
                <a:moveTo>
                  <a:pt x="0" y="0"/>
                </a:moveTo>
                <a:lnTo>
                  <a:pt x="0" y="136131"/>
                </a:lnTo>
                <a:lnTo>
                  <a:pt x="1384096" y="136131"/>
                </a:lnTo>
                <a:lnTo>
                  <a:pt x="138409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8979255" y="934749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48"/>
                </a:lnTo>
                <a:lnTo>
                  <a:pt x="25400" y="12699"/>
                </a:lnTo>
                <a:lnTo>
                  <a:pt x="25400" y="5714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714"/>
                </a:lnTo>
                <a:lnTo>
                  <a:pt x="0" y="12699"/>
                </a:lnTo>
                <a:lnTo>
                  <a:pt x="0" y="19748"/>
                </a:lnTo>
                <a:lnTo>
                  <a:pt x="5676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10363352" y="934749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48"/>
                </a:lnTo>
                <a:lnTo>
                  <a:pt x="25400" y="12699"/>
                </a:lnTo>
                <a:lnTo>
                  <a:pt x="25400" y="5714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714"/>
                </a:lnTo>
                <a:lnTo>
                  <a:pt x="0" y="12699"/>
                </a:lnTo>
                <a:lnTo>
                  <a:pt x="0" y="19748"/>
                </a:lnTo>
                <a:lnTo>
                  <a:pt x="5676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10552023" y="9372892"/>
            <a:ext cx="1384300" cy="136525"/>
          </a:xfrm>
          <a:custGeom>
            <a:avLst/>
            <a:gdLst/>
            <a:ahLst/>
            <a:cxnLst/>
            <a:rect l="l" t="t" r="r" b="b"/>
            <a:pathLst>
              <a:path w="1384300" h="136525">
                <a:moveTo>
                  <a:pt x="0" y="0"/>
                </a:moveTo>
                <a:lnTo>
                  <a:pt x="0" y="136131"/>
                </a:lnTo>
                <a:lnTo>
                  <a:pt x="1384096" y="136131"/>
                </a:lnTo>
                <a:lnTo>
                  <a:pt x="138409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10539323" y="934749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48"/>
                </a:lnTo>
                <a:lnTo>
                  <a:pt x="25400" y="12699"/>
                </a:lnTo>
                <a:lnTo>
                  <a:pt x="25400" y="5714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714"/>
                </a:lnTo>
                <a:lnTo>
                  <a:pt x="0" y="12699"/>
                </a:lnTo>
                <a:lnTo>
                  <a:pt x="0" y="19748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11923420" y="934749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23" y="25399"/>
                </a:lnTo>
                <a:lnTo>
                  <a:pt x="25400" y="19748"/>
                </a:lnTo>
                <a:lnTo>
                  <a:pt x="25400" y="12699"/>
                </a:lnTo>
                <a:lnTo>
                  <a:pt x="25400" y="5714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714"/>
                </a:lnTo>
                <a:lnTo>
                  <a:pt x="0" y="12699"/>
                </a:lnTo>
                <a:lnTo>
                  <a:pt x="0" y="19748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59992" y="720002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3007" y="0"/>
                </a:lnTo>
              </a:path>
            </a:pathLst>
          </a:custGeom>
          <a:ln w="9521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7" y="0"/>
                </a:moveTo>
                <a:lnTo>
                  <a:pt x="0" y="0"/>
                </a:lnTo>
                <a:lnTo>
                  <a:pt x="0" y="9525"/>
                </a:lnTo>
                <a:lnTo>
                  <a:pt x="2339237" y="9525"/>
                </a:lnTo>
                <a:lnTo>
                  <a:pt x="2367190" y="12449"/>
                </a:lnTo>
                <a:lnTo>
                  <a:pt x="2416087" y="33644"/>
                </a:lnTo>
                <a:lnTo>
                  <a:pt x="2468261" y="81650"/>
                </a:lnTo>
                <a:lnTo>
                  <a:pt x="2496794" y="117444"/>
                </a:lnTo>
                <a:lnTo>
                  <a:pt x="2524692" y="155231"/>
                </a:lnTo>
                <a:lnTo>
                  <a:pt x="2553155" y="192341"/>
                </a:lnTo>
                <a:lnTo>
                  <a:pt x="2583499" y="226104"/>
                </a:lnTo>
                <a:lnTo>
                  <a:pt x="2617100" y="253809"/>
                </a:lnTo>
                <a:lnTo>
                  <a:pt x="2655313" y="272611"/>
                </a:lnTo>
                <a:lnTo>
                  <a:pt x="2699231" y="279526"/>
                </a:lnTo>
                <a:lnTo>
                  <a:pt x="7559229" y="279526"/>
                </a:lnTo>
                <a:lnTo>
                  <a:pt x="7559229" y="270001"/>
                </a:lnTo>
                <a:lnTo>
                  <a:pt x="2699231" y="270001"/>
                </a:lnTo>
                <a:lnTo>
                  <a:pt x="2671277" y="267077"/>
                </a:lnTo>
                <a:lnTo>
                  <a:pt x="2622380" y="245882"/>
                </a:lnTo>
                <a:lnTo>
                  <a:pt x="2570207" y="197870"/>
                </a:lnTo>
                <a:lnTo>
                  <a:pt x="2541673" y="162077"/>
                </a:lnTo>
                <a:lnTo>
                  <a:pt x="2513775" y="124293"/>
                </a:lnTo>
                <a:lnTo>
                  <a:pt x="2485312" y="87185"/>
                </a:lnTo>
                <a:lnTo>
                  <a:pt x="2454969" y="53422"/>
                </a:lnTo>
                <a:lnTo>
                  <a:pt x="2421368" y="25717"/>
                </a:lnTo>
                <a:lnTo>
                  <a:pt x="2383160" y="6910"/>
                </a:lnTo>
                <a:lnTo>
                  <a:pt x="2361967" y="1784"/>
                </a:lnTo>
                <a:lnTo>
                  <a:pt x="2339237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895" y="10381170"/>
            <a:ext cx="122300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6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69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851" y="10385247"/>
            <a:ext cx="123101" cy="8319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6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48893" y="438380"/>
            <a:ext cx="11639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Respiratory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43048" y="67900"/>
            <a:ext cx="2032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50" dirty="0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2579293" y="1232938"/>
            <a:ext cx="4191635" cy="1189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breathing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controlled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autonomic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means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do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not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consciously think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every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time we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want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take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breathe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out.</a:t>
            </a:r>
            <a:endParaRPr sz="900">
              <a:latin typeface="Arial"/>
              <a:cs typeface="Arial"/>
            </a:endParaRPr>
          </a:p>
          <a:p>
            <a:pPr marL="12700" marR="76835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times of laboured breathing,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e.g.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diaphragm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assisted  by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internal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external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intercostal muscles.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When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expirating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diaphragm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assisted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intercostal muscles,  obliques,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rectus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abdominis,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transverse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abdominis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‘push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out’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(exhale)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 more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forcefully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quickly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than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rest.</a:t>
            </a:r>
            <a:endParaRPr sz="9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549794" y="1927758"/>
            <a:ext cx="1405610" cy="33689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950883" y="1927758"/>
            <a:ext cx="199466" cy="319133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0304106" y="1927758"/>
            <a:ext cx="1238034" cy="33689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3856055" y="1927758"/>
            <a:ext cx="723925" cy="336892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549794" y="2264651"/>
            <a:ext cx="1035405" cy="1344853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580678" y="2264651"/>
            <a:ext cx="359105" cy="33581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0783049" y="2264651"/>
            <a:ext cx="493623" cy="223405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580678" y="2595943"/>
            <a:ext cx="152053" cy="243291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549794" y="3604984"/>
            <a:ext cx="378510" cy="883710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923783" y="3604984"/>
            <a:ext cx="178314" cy="285311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519786" y="4033316"/>
            <a:ext cx="988733" cy="1708734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894468" y="4341545"/>
            <a:ext cx="2629839" cy="1400505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3504011" y="4476023"/>
            <a:ext cx="334086" cy="1266027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7549794" y="5227180"/>
            <a:ext cx="51180" cy="514870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3833577" y="4707809"/>
            <a:ext cx="746404" cy="1034241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7596466" y="5260011"/>
            <a:ext cx="331838" cy="482039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9564903" y="5044880"/>
            <a:ext cx="334086" cy="697170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9463268" y="5572217"/>
            <a:ext cx="106143" cy="169833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7923783" y="5490251"/>
            <a:ext cx="357966" cy="251799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3650521" y="1783207"/>
            <a:ext cx="19050" cy="12065"/>
          </a:xfrm>
          <a:custGeom>
            <a:avLst/>
            <a:gdLst/>
            <a:ahLst/>
            <a:cxnLst/>
            <a:rect l="l" t="t" r="r" b="b"/>
            <a:pathLst>
              <a:path w="19050" h="12064">
                <a:moveTo>
                  <a:pt x="18701" y="0"/>
                </a:moveTo>
                <a:lnTo>
                  <a:pt x="0" y="0"/>
                </a:lnTo>
                <a:lnTo>
                  <a:pt x="17052" y="11988"/>
                </a:lnTo>
                <a:lnTo>
                  <a:pt x="18359" y="3575"/>
                </a:lnTo>
                <a:lnTo>
                  <a:pt x="18701" y="0"/>
                </a:lnTo>
                <a:close/>
              </a:path>
            </a:pathLst>
          </a:custGeom>
          <a:solidFill>
            <a:srgbClr val="F2F0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3674001" y="1797405"/>
            <a:ext cx="10795" cy="10160"/>
          </a:xfrm>
          <a:custGeom>
            <a:avLst/>
            <a:gdLst/>
            <a:ahLst/>
            <a:cxnLst/>
            <a:rect l="l" t="t" r="r" b="b"/>
            <a:pathLst>
              <a:path w="10794" h="10160">
                <a:moveTo>
                  <a:pt x="9118" y="0"/>
                </a:moveTo>
                <a:lnTo>
                  <a:pt x="6057" y="0"/>
                </a:lnTo>
                <a:lnTo>
                  <a:pt x="3301" y="876"/>
                </a:lnTo>
                <a:lnTo>
                  <a:pt x="0" y="2311"/>
                </a:lnTo>
                <a:lnTo>
                  <a:pt x="10413" y="9626"/>
                </a:lnTo>
                <a:lnTo>
                  <a:pt x="10325" y="4127"/>
                </a:lnTo>
                <a:lnTo>
                  <a:pt x="9893" y="457"/>
                </a:lnTo>
                <a:lnTo>
                  <a:pt x="9118" y="0"/>
                </a:lnTo>
                <a:close/>
              </a:path>
            </a:pathLst>
          </a:custGeom>
          <a:solidFill>
            <a:srgbClr val="F2F0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0792104" y="2888450"/>
            <a:ext cx="921448" cy="785393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1550522" y="3102102"/>
            <a:ext cx="388556" cy="273278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8868939" y="3466463"/>
            <a:ext cx="355997" cy="344197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9433242" y="3775995"/>
            <a:ext cx="618972" cy="370583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0188270" y="4561547"/>
            <a:ext cx="320128" cy="20472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0136676" y="3901008"/>
            <a:ext cx="490823" cy="385340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0201071" y="4071137"/>
            <a:ext cx="306501" cy="490410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0508398" y="4486554"/>
            <a:ext cx="1036129" cy="103784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755871" y="3615868"/>
            <a:ext cx="377266" cy="110769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0815675" y="3724948"/>
            <a:ext cx="43180" cy="0"/>
          </a:xfrm>
          <a:custGeom>
            <a:avLst/>
            <a:gdLst/>
            <a:ahLst/>
            <a:cxnLst/>
            <a:rect l="l" t="t" r="r" b="b"/>
            <a:pathLst>
              <a:path w="43179">
                <a:moveTo>
                  <a:pt x="0" y="0"/>
                </a:moveTo>
                <a:lnTo>
                  <a:pt x="43116" y="0"/>
                </a:lnTo>
              </a:path>
            </a:pathLst>
          </a:custGeom>
          <a:ln w="3175">
            <a:solidFill>
              <a:srgbClr val="CFB7A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0507573" y="448002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9156">
            <a:solidFill>
              <a:srgbClr val="A87D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0507573" y="447530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3175">
            <a:solidFill>
              <a:srgbClr val="A980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0507573" y="436616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3175">
            <a:solidFill>
              <a:srgbClr val="BE8B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0507573" y="433550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9613">
            <a:solidFill>
              <a:srgbClr val="BD8A8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0507573" y="4194187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825" y="0"/>
                </a:moveTo>
                <a:lnTo>
                  <a:pt x="0" y="330"/>
                </a:lnTo>
                <a:lnTo>
                  <a:pt x="0" y="469"/>
                </a:lnTo>
                <a:lnTo>
                  <a:pt x="825" y="0"/>
                </a:lnTo>
                <a:close/>
              </a:path>
            </a:pathLst>
          </a:custGeom>
          <a:solidFill>
            <a:srgbClr val="6069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0507573" y="4189882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825" y="0"/>
                </a:moveTo>
                <a:lnTo>
                  <a:pt x="0" y="596"/>
                </a:lnTo>
                <a:lnTo>
                  <a:pt x="0" y="4635"/>
                </a:lnTo>
                <a:lnTo>
                  <a:pt x="279" y="4533"/>
                </a:lnTo>
                <a:lnTo>
                  <a:pt x="825" y="4292"/>
                </a:lnTo>
                <a:lnTo>
                  <a:pt x="825" y="0"/>
                </a:lnTo>
                <a:close/>
              </a:path>
            </a:pathLst>
          </a:custGeom>
          <a:solidFill>
            <a:srgbClr val="636C8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0507573" y="412925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5029">
            <a:solidFill>
              <a:srgbClr val="838FB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0507573" y="413355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5092">
            <a:solidFill>
              <a:srgbClr val="818C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0507573" y="413771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4749">
            <a:solidFill>
              <a:srgbClr val="7E8A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0507573" y="4139349"/>
            <a:ext cx="1270" cy="6350"/>
          </a:xfrm>
          <a:custGeom>
            <a:avLst/>
            <a:gdLst/>
            <a:ahLst/>
            <a:cxnLst/>
            <a:rect l="l" t="t" r="r" b="b"/>
            <a:pathLst>
              <a:path w="1270" h="6350">
                <a:moveTo>
                  <a:pt x="825" y="0"/>
                </a:moveTo>
                <a:lnTo>
                  <a:pt x="546" y="228"/>
                </a:lnTo>
                <a:lnTo>
                  <a:pt x="0" y="736"/>
                </a:lnTo>
                <a:lnTo>
                  <a:pt x="0" y="6045"/>
                </a:lnTo>
                <a:lnTo>
                  <a:pt x="825" y="5372"/>
                </a:lnTo>
                <a:lnTo>
                  <a:pt x="825" y="0"/>
                </a:lnTo>
                <a:close/>
              </a:path>
            </a:pathLst>
          </a:custGeom>
          <a:solidFill>
            <a:srgbClr val="7B86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0507573" y="414637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3314">
            <a:solidFill>
              <a:srgbClr val="7883A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10507573" y="414961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4559">
            <a:solidFill>
              <a:srgbClr val="75809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0507573" y="415247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3175">
            <a:solidFill>
              <a:srgbClr val="737D9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10507573" y="415527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4343">
            <a:solidFill>
              <a:srgbClr val="707B9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0507573" y="415892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4241">
            <a:solidFill>
              <a:srgbClr val="6D78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10507573" y="416267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4470">
            <a:solidFill>
              <a:srgbClr val="6B759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10507573" y="416653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4533">
            <a:solidFill>
              <a:srgbClr val="68728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10507573" y="417807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11277">
            <a:solidFill>
              <a:srgbClr val="636D8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0858792" y="4436186"/>
            <a:ext cx="581075" cy="139230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0508398" y="4436186"/>
            <a:ext cx="350393" cy="139230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0722876" y="3673843"/>
            <a:ext cx="410260" cy="209283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0815675" y="3755421"/>
            <a:ext cx="43180" cy="0"/>
          </a:xfrm>
          <a:custGeom>
            <a:avLst/>
            <a:gdLst/>
            <a:ahLst/>
            <a:cxnLst/>
            <a:rect l="l" t="t" r="r" b="b"/>
            <a:pathLst>
              <a:path w="43179">
                <a:moveTo>
                  <a:pt x="0" y="0"/>
                </a:moveTo>
                <a:lnTo>
                  <a:pt x="43116" y="0"/>
                </a:lnTo>
              </a:path>
            </a:pathLst>
          </a:custGeom>
          <a:ln w="3175">
            <a:solidFill>
              <a:srgbClr val="F2F0E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0613605" y="3726637"/>
            <a:ext cx="634390" cy="587932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0508398" y="3901465"/>
            <a:ext cx="307276" cy="660082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0528134" y="3933723"/>
            <a:ext cx="98348" cy="241388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0508398" y="3933774"/>
            <a:ext cx="119100" cy="260400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0508398" y="3972903"/>
            <a:ext cx="91706" cy="216979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0508398" y="3952964"/>
            <a:ext cx="85320" cy="194373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0508398" y="3947795"/>
            <a:ext cx="94830" cy="225971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0508398" y="3990670"/>
            <a:ext cx="96924" cy="183095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0508398" y="4020299"/>
            <a:ext cx="96786" cy="153466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0508398" y="4048302"/>
            <a:ext cx="92951" cy="125463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0964532" y="4019410"/>
            <a:ext cx="54518" cy="16205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0858792" y="3883126"/>
            <a:ext cx="202984" cy="17741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0858792" y="3982813"/>
            <a:ext cx="8150" cy="6168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0815675" y="4216247"/>
            <a:ext cx="317461" cy="219938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0749038" y="3883126"/>
            <a:ext cx="384098" cy="249288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10698200" y="3883126"/>
            <a:ext cx="117475" cy="553059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0749038" y="4221848"/>
            <a:ext cx="2540" cy="5080"/>
          </a:xfrm>
          <a:custGeom>
            <a:avLst/>
            <a:gdLst/>
            <a:ahLst/>
            <a:cxnLst/>
            <a:rect l="l" t="t" r="r" b="b"/>
            <a:pathLst>
              <a:path w="2540" h="5079">
                <a:moveTo>
                  <a:pt x="0" y="0"/>
                </a:moveTo>
                <a:lnTo>
                  <a:pt x="685" y="1562"/>
                </a:lnTo>
                <a:lnTo>
                  <a:pt x="1409" y="3048"/>
                </a:lnTo>
                <a:lnTo>
                  <a:pt x="2171" y="4508"/>
                </a:lnTo>
                <a:lnTo>
                  <a:pt x="685" y="1485"/>
                </a:lnTo>
                <a:lnTo>
                  <a:pt x="0" y="0"/>
                </a:lnTo>
                <a:close/>
              </a:path>
            </a:pathLst>
          </a:custGeom>
          <a:solidFill>
            <a:srgbClr val="795E7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10738713" y="3926027"/>
            <a:ext cx="244640" cy="344805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0738713" y="3950576"/>
            <a:ext cx="176237" cy="271272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0888535" y="3972954"/>
            <a:ext cx="126746" cy="75882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10858792" y="3970401"/>
            <a:ext cx="155295" cy="98298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0856290" y="4054538"/>
            <a:ext cx="2501" cy="13207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1000105" y="3972725"/>
            <a:ext cx="15824" cy="18224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0850473" y="3968318"/>
            <a:ext cx="166204" cy="108965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0845431" y="3965918"/>
            <a:ext cx="204241" cy="115798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10844669" y="3991114"/>
            <a:ext cx="172491" cy="95110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0867720" y="3963606"/>
            <a:ext cx="188950" cy="70307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0837722" y="3962832"/>
            <a:ext cx="228269" cy="132397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0860265" y="3961155"/>
            <a:ext cx="214210" cy="80365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0836097" y="3959580"/>
            <a:ext cx="248424" cy="140449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10834171" y="3958120"/>
            <a:ext cx="261412" cy="146964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0831204" y="3956748"/>
            <a:ext cx="276774" cy="153377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0828198" y="3956570"/>
            <a:ext cx="292619" cy="159067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0827313" y="3951198"/>
            <a:ext cx="305823" cy="170370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10824974" y="4003878"/>
            <a:ext cx="193506" cy="124193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0858792" y="3951998"/>
            <a:ext cx="274345" cy="81457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0820599" y="3948976"/>
            <a:ext cx="312537" cy="185775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10819214" y="3946918"/>
            <a:ext cx="313923" cy="195059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10816826" y="3943489"/>
            <a:ext cx="316310" cy="207441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10812922" y="3942321"/>
            <a:ext cx="320214" cy="261175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10812574" y="3941204"/>
            <a:ext cx="320562" cy="231749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0810493" y="3939032"/>
            <a:ext cx="322643" cy="373761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11085677" y="4020705"/>
            <a:ext cx="47459" cy="16636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10807141" y="3938066"/>
            <a:ext cx="325996" cy="324700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10802593" y="3936543"/>
            <a:ext cx="330544" cy="327621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10800588" y="3935260"/>
            <a:ext cx="332549" cy="332041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10795582" y="3933901"/>
            <a:ext cx="337554" cy="336029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10791467" y="3931805"/>
            <a:ext cx="341669" cy="340359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10852492" y="3934590"/>
            <a:ext cx="143116" cy="76540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10786647" y="3930827"/>
            <a:ext cx="346489" cy="348488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10784147" y="3930065"/>
            <a:ext cx="348989" cy="353161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10990541" y="3931317"/>
            <a:ext cx="76200" cy="0"/>
          </a:xfrm>
          <a:custGeom>
            <a:avLst/>
            <a:gdLst/>
            <a:ahLst/>
            <a:cxnLst/>
            <a:rect l="l" t="t" r="r" b="b"/>
            <a:pathLst>
              <a:path w="76200">
                <a:moveTo>
                  <a:pt x="0" y="0"/>
                </a:moveTo>
                <a:lnTo>
                  <a:pt x="76123" y="0"/>
                </a:lnTo>
              </a:path>
            </a:pathLst>
          </a:custGeom>
          <a:ln w="3365">
            <a:solidFill>
              <a:srgbClr val="8164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10765940" y="3928656"/>
            <a:ext cx="367196" cy="384708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10909819" y="4312132"/>
            <a:ext cx="70537" cy="2260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10754872" y="4053382"/>
            <a:ext cx="103919" cy="246887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10863986" y="3974058"/>
            <a:ext cx="145935" cy="85420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10877232" y="3981755"/>
            <a:ext cx="109042" cy="63792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11133137" y="3522650"/>
            <a:ext cx="390931" cy="106552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11236845" y="3522650"/>
            <a:ext cx="302882" cy="80937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11267058" y="3522650"/>
            <a:ext cx="293154" cy="80937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11301120" y="3522650"/>
            <a:ext cx="264566" cy="80937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11334394" y="3530930"/>
            <a:ext cx="231292" cy="72656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11133137" y="4169981"/>
            <a:ext cx="306730" cy="316572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11133137" y="3536924"/>
            <a:ext cx="432549" cy="555091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11301818" y="3603587"/>
            <a:ext cx="263867" cy="70256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11190833" y="3603587"/>
            <a:ext cx="356997" cy="70256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11248364" y="3603587"/>
            <a:ext cx="278485" cy="70256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11544528" y="4341545"/>
            <a:ext cx="493814" cy="145008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11190833" y="3603587"/>
            <a:ext cx="374853" cy="181711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11439867" y="4363212"/>
            <a:ext cx="104660" cy="123012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11190833" y="3726637"/>
            <a:ext cx="249034" cy="72275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11190833" y="3748684"/>
            <a:ext cx="249034" cy="134442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11190833" y="4143108"/>
            <a:ext cx="12153" cy="26885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11190833" y="3883126"/>
            <a:ext cx="249034" cy="603097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11806368" y="3636391"/>
            <a:ext cx="579725" cy="422802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11565687" y="3375380"/>
            <a:ext cx="449173" cy="228206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11669928" y="3602494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2603" y="0"/>
                </a:moveTo>
                <a:lnTo>
                  <a:pt x="0" y="1092"/>
                </a:lnTo>
                <a:lnTo>
                  <a:pt x="2603" y="1092"/>
                </a:lnTo>
                <a:lnTo>
                  <a:pt x="2603" y="0"/>
                </a:lnTo>
                <a:close/>
              </a:path>
            </a:pathLst>
          </a:custGeom>
          <a:solidFill>
            <a:srgbClr val="F6F4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11880227" y="4033316"/>
            <a:ext cx="805116" cy="308229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11565687" y="3579139"/>
            <a:ext cx="106845" cy="135166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11565687" y="3603587"/>
            <a:ext cx="106845" cy="68084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11565687" y="3680117"/>
            <a:ext cx="106845" cy="105181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12038342" y="4033316"/>
            <a:ext cx="643229" cy="289293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11672531" y="3428682"/>
            <a:ext cx="280339" cy="93967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11672531" y="3428682"/>
            <a:ext cx="276440" cy="93967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11802732" y="3428682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739" y="0"/>
                </a:moveTo>
                <a:lnTo>
                  <a:pt x="0" y="787"/>
                </a:lnTo>
                <a:lnTo>
                  <a:pt x="1739" y="0"/>
                </a:lnTo>
                <a:close/>
              </a:path>
            </a:pathLst>
          </a:custGeom>
          <a:solidFill>
            <a:srgbClr val="D5BF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11749823" y="3449231"/>
            <a:ext cx="183489" cy="73418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11672531" y="3428682"/>
            <a:ext cx="240690" cy="93967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11718353" y="3444748"/>
            <a:ext cx="185851" cy="77901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11672531" y="3436328"/>
            <a:ext cx="220522" cy="86321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11672531" y="3428682"/>
            <a:ext cx="148183" cy="65582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11672531" y="3428682"/>
            <a:ext cx="388962" cy="96812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12038342" y="3513607"/>
            <a:ext cx="23152" cy="79476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12030570" y="4180001"/>
            <a:ext cx="176822" cy="142608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11672531" y="3428682"/>
            <a:ext cx="387654" cy="174904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11775782" y="3522650"/>
            <a:ext cx="262559" cy="70434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11730850" y="3522650"/>
            <a:ext cx="194627" cy="80937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11674132" y="3522650"/>
            <a:ext cx="232194" cy="80937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11672531" y="3522650"/>
            <a:ext cx="187337" cy="80937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11672531" y="3522650"/>
            <a:ext cx="149555" cy="66636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11918784" y="3536048"/>
            <a:ext cx="119557" cy="57035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11880227" y="4242270"/>
            <a:ext cx="150342" cy="80340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11880227" y="4191597"/>
            <a:ext cx="150342" cy="104787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11880227" y="4182364"/>
            <a:ext cx="150342" cy="125234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11880227" y="4180001"/>
            <a:ext cx="150342" cy="71907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12207392" y="4033316"/>
            <a:ext cx="299084" cy="146685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12180696" y="4033316"/>
            <a:ext cx="294767" cy="146685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12054649" y="4033316"/>
            <a:ext cx="417322" cy="146685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12184405" y="4033316"/>
            <a:ext cx="309981" cy="146685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12038342" y="4033316"/>
            <a:ext cx="307009" cy="146685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12038342" y="4033316"/>
            <a:ext cx="286308" cy="145326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12038342" y="4033316"/>
            <a:ext cx="250482" cy="124396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12038342" y="4033316"/>
            <a:ext cx="214439" cy="106984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12038342" y="4033316"/>
            <a:ext cx="179057" cy="89026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11672531" y="3525494"/>
            <a:ext cx="388962" cy="259803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11766054" y="3603587"/>
            <a:ext cx="199961" cy="92176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11766054" y="3603587"/>
            <a:ext cx="238251" cy="99339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11880227" y="4002189"/>
            <a:ext cx="310629" cy="177812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11880227" y="4058336"/>
            <a:ext cx="150342" cy="121666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11880227" y="4088892"/>
            <a:ext cx="150342" cy="84035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11766054" y="3603587"/>
            <a:ext cx="295440" cy="181711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11854865" y="3640556"/>
            <a:ext cx="206629" cy="144741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11882183" y="3640340"/>
            <a:ext cx="179311" cy="109321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11854865" y="3640112"/>
            <a:ext cx="206628" cy="145186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11853265" y="3639705"/>
            <a:ext cx="208229" cy="145592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11846623" y="3647567"/>
            <a:ext cx="214871" cy="137731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11928132" y="3682479"/>
            <a:ext cx="133362" cy="103124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11924957" y="3681717"/>
            <a:ext cx="136537" cy="108699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11921249" y="3691852"/>
            <a:ext cx="140246" cy="103682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11917653" y="3679431"/>
            <a:ext cx="143840" cy="121285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11913450" y="3689680"/>
            <a:ext cx="148044" cy="116052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11909882" y="3678631"/>
            <a:ext cx="151612" cy="132029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11928106" y="3688981"/>
            <a:ext cx="133388" cy="79654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11906884" y="3676180"/>
            <a:ext cx="154609" cy="139484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11907011" y="3675532"/>
            <a:ext cx="154482" cy="145300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11903976" y="3685578"/>
            <a:ext cx="157518" cy="140944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11894914" y="3671570"/>
            <a:ext cx="166580" cy="165722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11893481" y="3670338"/>
            <a:ext cx="168013" cy="172631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11888241" y="3680815"/>
            <a:ext cx="173253" cy="168795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11885472" y="3736505"/>
            <a:ext cx="145097" cy="120129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12030570" y="3669093"/>
            <a:ext cx="30924" cy="11722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11923000" y="3679609"/>
            <a:ext cx="138493" cy="84899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11885447" y="3665804"/>
            <a:ext cx="176047" cy="198221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11882488" y="3664343"/>
            <a:ext cx="179006" cy="207594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11880227" y="3675621"/>
            <a:ext cx="181267" cy="205778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11880227" y="3743096"/>
            <a:ext cx="150342" cy="148818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12030570" y="3662350"/>
            <a:ext cx="30924" cy="13271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11917933" y="3673132"/>
            <a:ext cx="143560" cy="88404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11880227" y="3734486"/>
            <a:ext cx="181267" cy="170319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11880227" y="3660305"/>
            <a:ext cx="181267" cy="170421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11880227" y="4004970"/>
            <a:ext cx="276999" cy="137782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11880227" y="3658870"/>
            <a:ext cx="181267" cy="259549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11880227" y="3670173"/>
            <a:ext cx="181267" cy="342823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11880227" y="3801592"/>
            <a:ext cx="3682" cy="8445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11880227" y="3918178"/>
            <a:ext cx="181267" cy="95300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11954294" y="3655936"/>
            <a:ext cx="107200" cy="59359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11880227" y="3927081"/>
            <a:ext cx="181267" cy="89674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11880227" y="3654628"/>
            <a:ext cx="181267" cy="155016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11880227" y="3934993"/>
            <a:ext cx="181267" cy="85661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11880227" y="3942855"/>
            <a:ext cx="181267" cy="80327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11880227" y="3652329"/>
            <a:ext cx="181267" cy="151142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11880227" y="3948582"/>
            <a:ext cx="181267" cy="78092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12030570" y="4022382"/>
            <a:ext cx="30924" cy="4203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12037250" y="4025862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1092" y="0"/>
                </a:moveTo>
                <a:lnTo>
                  <a:pt x="0" y="508"/>
                </a:lnTo>
                <a:lnTo>
                  <a:pt x="1092" y="558"/>
                </a:lnTo>
                <a:lnTo>
                  <a:pt x="1092" y="0"/>
                </a:lnTo>
                <a:close/>
              </a:path>
            </a:pathLst>
          </a:custGeom>
          <a:solidFill>
            <a:srgbClr val="BB4C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11880227" y="3651301"/>
            <a:ext cx="181267" cy="144246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11880227" y="3955415"/>
            <a:ext cx="181267" cy="73063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12037479" y="4027703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863" y="0"/>
                </a:moveTo>
                <a:lnTo>
                  <a:pt x="0" y="406"/>
                </a:lnTo>
                <a:lnTo>
                  <a:pt x="863" y="444"/>
                </a:lnTo>
                <a:lnTo>
                  <a:pt x="863" y="0"/>
                </a:lnTo>
                <a:close/>
              </a:path>
            </a:pathLst>
          </a:custGeom>
          <a:solidFill>
            <a:srgbClr val="B74A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11879427" y="3649459"/>
            <a:ext cx="182067" cy="137337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11880227" y="3961041"/>
            <a:ext cx="162128" cy="69100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12029897" y="4029481"/>
            <a:ext cx="31597" cy="3555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12030570" y="4029837"/>
            <a:ext cx="30924" cy="3086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12037123" y="4032237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1219" y="0"/>
                </a:moveTo>
                <a:lnTo>
                  <a:pt x="0" y="571"/>
                </a:lnTo>
                <a:lnTo>
                  <a:pt x="1219" y="609"/>
                </a:lnTo>
                <a:lnTo>
                  <a:pt x="1219" y="0"/>
                </a:lnTo>
                <a:close/>
              </a:path>
            </a:pathLst>
          </a:custGeom>
          <a:solidFill>
            <a:srgbClr val="AE46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11875389" y="3648684"/>
            <a:ext cx="186105" cy="136613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12045060" y="4033024"/>
            <a:ext cx="3810" cy="1905"/>
          </a:xfrm>
          <a:custGeom>
            <a:avLst/>
            <a:gdLst/>
            <a:ahLst/>
            <a:cxnLst/>
            <a:rect l="l" t="t" r="r" b="b"/>
            <a:pathLst>
              <a:path w="3809" h="1904">
                <a:moveTo>
                  <a:pt x="3048" y="0"/>
                </a:moveTo>
                <a:lnTo>
                  <a:pt x="0" y="1447"/>
                </a:lnTo>
                <a:lnTo>
                  <a:pt x="469" y="1447"/>
                </a:lnTo>
                <a:lnTo>
                  <a:pt x="3505" y="12"/>
                </a:lnTo>
                <a:lnTo>
                  <a:pt x="3048" y="0"/>
                </a:lnTo>
                <a:close/>
              </a:path>
            </a:pathLst>
          </a:custGeom>
          <a:solidFill>
            <a:srgbClr val="AA44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11874703" y="3647580"/>
            <a:ext cx="186791" cy="137718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11872036" y="3656939"/>
            <a:ext cx="158534" cy="128358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11869928" y="3669055"/>
            <a:ext cx="131330" cy="116243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12105284" y="4033316"/>
            <a:ext cx="23495" cy="3810"/>
          </a:xfrm>
          <a:custGeom>
            <a:avLst/>
            <a:gdLst/>
            <a:ahLst/>
            <a:cxnLst/>
            <a:rect l="l" t="t" r="r" b="b"/>
            <a:pathLst>
              <a:path w="23495" h="3810">
                <a:moveTo>
                  <a:pt x="23456" y="0"/>
                </a:moveTo>
                <a:lnTo>
                  <a:pt x="7061" y="0"/>
                </a:lnTo>
                <a:lnTo>
                  <a:pt x="0" y="3492"/>
                </a:lnTo>
                <a:lnTo>
                  <a:pt x="7772" y="2514"/>
                </a:lnTo>
                <a:lnTo>
                  <a:pt x="15608" y="1346"/>
                </a:lnTo>
                <a:lnTo>
                  <a:pt x="23456" y="0"/>
                </a:lnTo>
                <a:close/>
              </a:path>
            </a:pathLst>
          </a:custGeom>
          <a:solidFill>
            <a:srgbClr val="A340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11880227" y="3972014"/>
            <a:ext cx="308597" cy="75565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12131535" y="4047553"/>
            <a:ext cx="3175" cy="635"/>
          </a:xfrm>
          <a:custGeom>
            <a:avLst/>
            <a:gdLst/>
            <a:ahLst/>
            <a:cxnLst/>
            <a:rect l="l" t="t" r="r" b="b"/>
            <a:pathLst>
              <a:path w="3175" h="635">
                <a:moveTo>
                  <a:pt x="0" y="571"/>
                </a:moveTo>
                <a:lnTo>
                  <a:pt x="1447" y="292"/>
                </a:lnTo>
                <a:lnTo>
                  <a:pt x="2743" y="0"/>
                </a:lnTo>
                <a:lnTo>
                  <a:pt x="1777" y="241"/>
                </a:lnTo>
                <a:lnTo>
                  <a:pt x="0" y="571"/>
                </a:lnTo>
                <a:close/>
              </a:path>
            </a:pathLst>
          </a:custGeom>
          <a:solidFill>
            <a:srgbClr val="9B3C5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11864022" y="3697808"/>
            <a:ext cx="87198" cy="87490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12506477" y="3960228"/>
            <a:ext cx="368071" cy="73088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11880227" y="3994543"/>
            <a:ext cx="273570" cy="64681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12098058" y="4003230"/>
            <a:ext cx="2540" cy="635"/>
          </a:xfrm>
          <a:custGeom>
            <a:avLst/>
            <a:gdLst/>
            <a:ahLst/>
            <a:cxnLst/>
            <a:rect l="l" t="t" r="r" b="b"/>
            <a:pathLst>
              <a:path w="2540" h="635">
                <a:moveTo>
                  <a:pt x="1968" y="0"/>
                </a:moveTo>
                <a:lnTo>
                  <a:pt x="1397" y="25"/>
                </a:lnTo>
                <a:lnTo>
                  <a:pt x="0" y="203"/>
                </a:lnTo>
                <a:lnTo>
                  <a:pt x="1968" y="0"/>
                </a:lnTo>
                <a:close/>
              </a:path>
            </a:pathLst>
          </a:custGeom>
          <a:solidFill>
            <a:srgbClr val="744A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12110948" y="4001827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158" y="0"/>
                </a:lnTo>
              </a:path>
            </a:pathLst>
          </a:custGeom>
          <a:ln w="3175">
            <a:solidFill>
              <a:srgbClr val="754B4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12345352" y="3960228"/>
            <a:ext cx="270319" cy="73088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12324448" y="3960228"/>
            <a:ext cx="150190" cy="73088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12288825" y="3960228"/>
            <a:ext cx="164668" cy="73088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12278791" y="3960228"/>
            <a:ext cx="143459" cy="73088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12252782" y="3960228"/>
            <a:ext cx="158419" cy="73088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12242533" y="3960228"/>
            <a:ext cx="147916" cy="73088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12217400" y="3960228"/>
            <a:ext cx="161493" cy="73088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12061494" y="3960228"/>
            <a:ext cx="293166" cy="73088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12061494" y="3960228"/>
            <a:ext cx="213182" cy="60286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12061494" y="4020451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2120" y="0"/>
                </a:moveTo>
                <a:lnTo>
                  <a:pt x="253" y="114"/>
                </a:lnTo>
                <a:lnTo>
                  <a:pt x="0" y="990"/>
                </a:lnTo>
                <a:lnTo>
                  <a:pt x="2120" y="0"/>
                </a:lnTo>
                <a:close/>
              </a:path>
            </a:pathLst>
          </a:custGeom>
          <a:solidFill>
            <a:srgbClr val="BD4C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12061494" y="3960228"/>
            <a:ext cx="226872" cy="66319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12061494" y="4026548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673" y="0"/>
                </a:moveTo>
                <a:lnTo>
                  <a:pt x="165" y="0"/>
                </a:lnTo>
                <a:lnTo>
                  <a:pt x="0" y="304"/>
                </a:lnTo>
                <a:lnTo>
                  <a:pt x="673" y="0"/>
                </a:lnTo>
                <a:close/>
              </a:path>
            </a:pathLst>
          </a:custGeom>
          <a:solidFill>
            <a:srgbClr val="B74A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12061494" y="3960228"/>
            <a:ext cx="242633" cy="69900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12061494" y="3960228"/>
            <a:ext cx="257530" cy="73088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12685344" y="3900868"/>
            <a:ext cx="85280" cy="59359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12594678" y="3897591"/>
            <a:ext cx="101384" cy="62636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12061494" y="3461486"/>
            <a:ext cx="93637" cy="274523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12081243" y="3527336"/>
            <a:ext cx="167373" cy="65747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12311176" y="3892474"/>
            <a:ext cx="24320" cy="29502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12411202" y="3892474"/>
            <a:ext cx="270370" cy="67754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12378893" y="3892474"/>
            <a:ext cx="127584" cy="67754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12354661" y="3892474"/>
            <a:ext cx="143243" cy="67754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12329566" y="3892474"/>
            <a:ext cx="147307" cy="67754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12325463" y="3892474"/>
            <a:ext cx="127101" cy="67754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12325362" y="3956926"/>
            <a:ext cx="3810" cy="3810"/>
          </a:xfrm>
          <a:custGeom>
            <a:avLst/>
            <a:gdLst/>
            <a:ahLst/>
            <a:cxnLst/>
            <a:rect l="l" t="t" r="r" b="b"/>
            <a:pathLst>
              <a:path w="3809" h="3810">
                <a:moveTo>
                  <a:pt x="3721" y="0"/>
                </a:moveTo>
                <a:lnTo>
                  <a:pt x="3340" y="190"/>
                </a:lnTo>
                <a:lnTo>
                  <a:pt x="0" y="3301"/>
                </a:lnTo>
                <a:lnTo>
                  <a:pt x="2514" y="1130"/>
                </a:lnTo>
                <a:lnTo>
                  <a:pt x="3721" y="0"/>
                </a:lnTo>
                <a:close/>
              </a:path>
            </a:pathLst>
          </a:custGeom>
          <a:solidFill>
            <a:srgbClr val="F4A1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12081243" y="3593084"/>
            <a:ext cx="236029" cy="109347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12081243" y="3676789"/>
            <a:ext cx="34251" cy="26212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12081243" y="3669830"/>
            <a:ext cx="96139" cy="38023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12110428" y="3670998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12" y="0"/>
                </a:moveTo>
                <a:lnTo>
                  <a:pt x="406" y="1308"/>
                </a:lnTo>
                <a:lnTo>
                  <a:pt x="12" y="0"/>
                </a:lnTo>
                <a:close/>
              </a:path>
            </a:pathLst>
          </a:custGeom>
          <a:solidFill>
            <a:srgbClr val="F494A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12081243" y="3660762"/>
            <a:ext cx="236029" cy="126072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12081243" y="3656469"/>
            <a:ext cx="197827" cy="62826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12081243" y="3657308"/>
            <a:ext cx="215734" cy="72707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12081243" y="3654463"/>
            <a:ext cx="231099" cy="90423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12081243" y="3649472"/>
            <a:ext cx="236029" cy="127165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12172733" y="3718763"/>
            <a:ext cx="144538" cy="66090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12254115" y="3956837"/>
            <a:ext cx="6591" cy="3390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12081243" y="3647541"/>
            <a:ext cx="236029" cy="73583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12191580" y="3720731"/>
            <a:ext cx="125691" cy="66090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12081243" y="3645408"/>
            <a:ext cx="236029" cy="83769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12081243" y="3641864"/>
            <a:ext cx="236029" cy="67475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12081243" y="3640950"/>
            <a:ext cx="236029" cy="64300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12096198" y="3644679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500" y="500"/>
                </a:lnTo>
                <a:lnTo>
                  <a:pt x="233" y="208"/>
                </a:lnTo>
                <a:lnTo>
                  <a:pt x="0" y="0"/>
                </a:lnTo>
                <a:close/>
              </a:path>
            </a:pathLst>
          </a:custGeom>
          <a:solidFill>
            <a:srgbClr val="BF4D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12357772" y="3386293"/>
            <a:ext cx="375154" cy="506180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12368314" y="3769373"/>
            <a:ext cx="138163" cy="123101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12254827" y="3782441"/>
            <a:ext cx="251650" cy="177787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12384544" y="3815422"/>
            <a:ext cx="121932" cy="77050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12384189" y="3789311"/>
            <a:ext cx="122288" cy="73659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12317272" y="3786822"/>
            <a:ext cx="189204" cy="105651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12343104" y="3874198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0" y="1295"/>
                </a:moveTo>
                <a:lnTo>
                  <a:pt x="393" y="0"/>
                </a:lnTo>
                <a:lnTo>
                  <a:pt x="165" y="850"/>
                </a:lnTo>
                <a:lnTo>
                  <a:pt x="25" y="1295"/>
                </a:lnTo>
                <a:close/>
              </a:path>
            </a:pathLst>
          </a:custGeom>
          <a:solidFill>
            <a:srgbClr val="895D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12384887" y="3853853"/>
            <a:ext cx="635" cy="3175"/>
          </a:xfrm>
          <a:custGeom>
            <a:avLst/>
            <a:gdLst/>
            <a:ahLst/>
            <a:cxnLst/>
            <a:rect l="l" t="t" r="r" b="b"/>
            <a:pathLst>
              <a:path w="634" h="3175">
                <a:moveTo>
                  <a:pt x="330" y="0"/>
                </a:moveTo>
                <a:lnTo>
                  <a:pt x="0" y="3060"/>
                </a:lnTo>
                <a:lnTo>
                  <a:pt x="152" y="2082"/>
                </a:lnTo>
                <a:lnTo>
                  <a:pt x="330" y="0"/>
                </a:lnTo>
                <a:close/>
              </a:path>
            </a:pathLst>
          </a:custGeom>
          <a:solidFill>
            <a:srgbClr val="F5A2A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12081243" y="3638118"/>
            <a:ext cx="304253" cy="254355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12367056" y="3867251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4">
                <a:moveTo>
                  <a:pt x="2590" y="0"/>
                </a:moveTo>
                <a:lnTo>
                  <a:pt x="253" y="1282"/>
                </a:lnTo>
                <a:lnTo>
                  <a:pt x="0" y="1879"/>
                </a:lnTo>
                <a:lnTo>
                  <a:pt x="2324" y="584"/>
                </a:lnTo>
                <a:lnTo>
                  <a:pt x="2590" y="0"/>
                </a:lnTo>
                <a:close/>
              </a:path>
            </a:pathLst>
          </a:custGeom>
          <a:solidFill>
            <a:srgbClr val="C252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12317272" y="3702431"/>
            <a:ext cx="68465" cy="190042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12373876" y="3815893"/>
            <a:ext cx="14090" cy="76581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12662560" y="3029547"/>
            <a:ext cx="545177" cy="470065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13067715" y="2617089"/>
            <a:ext cx="554666" cy="360108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9150350" y="1783207"/>
            <a:ext cx="1153756" cy="144551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8939783" y="1927758"/>
            <a:ext cx="1843265" cy="336892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8515210" y="2264651"/>
            <a:ext cx="650125" cy="1008507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9160827" y="2264651"/>
            <a:ext cx="76923" cy="96906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9849269" y="2264651"/>
            <a:ext cx="1251369" cy="294487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8192414" y="2936753"/>
            <a:ext cx="327317" cy="2805297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7869605" y="3453261"/>
            <a:ext cx="327317" cy="2229120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8515222" y="3268637"/>
            <a:ext cx="93344" cy="119369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8515222" y="3513931"/>
            <a:ext cx="11049" cy="23244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8515222" y="3679836"/>
            <a:ext cx="327317" cy="2062215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8838018" y="4099547"/>
            <a:ext cx="652386" cy="1642503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7549794" y="3969748"/>
            <a:ext cx="324332" cy="1485573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9485883" y="4415802"/>
            <a:ext cx="702386" cy="539102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9485883" y="4950383"/>
            <a:ext cx="472164" cy="340868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9485883" y="5286730"/>
            <a:ext cx="261952" cy="419134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9237751" y="1943062"/>
            <a:ext cx="611517" cy="321589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8451177" y="3523043"/>
            <a:ext cx="76568" cy="97281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8631275" y="2951861"/>
            <a:ext cx="78092" cy="48298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8560523" y="2940786"/>
            <a:ext cx="140627" cy="219303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8580323" y="2264651"/>
            <a:ext cx="2666415" cy="1351216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8595017" y="2958693"/>
            <a:ext cx="121894" cy="190753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8686139" y="2995269"/>
            <a:ext cx="5448" cy="4483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8686724" y="2995739"/>
            <a:ext cx="2540" cy="2540"/>
          </a:xfrm>
          <a:custGeom>
            <a:avLst/>
            <a:gdLst/>
            <a:ahLst/>
            <a:cxnLst/>
            <a:rect l="l" t="t" r="r" b="b"/>
            <a:pathLst>
              <a:path w="2540" h="2539">
                <a:moveTo>
                  <a:pt x="266" y="0"/>
                </a:moveTo>
                <a:lnTo>
                  <a:pt x="0" y="406"/>
                </a:lnTo>
                <a:lnTo>
                  <a:pt x="2425" y="2197"/>
                </a:lnTo>
                <a:lnTo>
                  <a:pt x="1752" y="1231"/>
                </a:lnTo>
                <a:lnTo>
                  <a:pt x="774" y="342"/>
                </a:lnTo>
                <a:lnTo>
                  <a:pt x="266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8608441" y="2946831"/>
            <a:ext cx="165341" cy="183248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8612441" y="2956318"/>
            <a:ext cx="71120" cy="56959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8683497" y="3011983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5">
                <a:moveTo>
                  <a:pt x="0" y="0"/>
                </a:moveTo>
                <a:lnTo>
                  <a:pt x="63" y="1295"/>
                </a:lnTo>
                <a:lnTo>
                  <a:pt x="736" y="1917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8621420" y="2974213"/>
            <a:ext cx="121348" cy="88582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8681440" y="3006153"/>
            <a:ext cx="19964" cy="16852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8681923" y="3007601"/>
            <a:ext cx="80314" cy="65938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8626030" y="2965043"/>
            <a:ext cx="68059" cy="57848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8683561" y="3013278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0" y="0"/>
                </a:moveTo>
                <a:lnTo>
                  <a:pt x="114" y="2006"/>
                </a:lnTo>
                <a:lnTo>
                  <a:pt x="634" y="2362"/>
                </a:lnTo>
                <a:lnTo>
                  <a:pt x="1663" y="3124"/>
                </a:lnTo>
                <a:lnTo>
                  <a:pt x="673" y="622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8627732" y="2977769"/>
            <a:ext cx="106337" cy="144030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8653780" y="2994177"/>
            <a:ext cx="107353" cy="113969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8462340" y="3530206"/>
            <a:ext cx="150964" cy="216014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8449411" y="3620325"/>
            <a:ext cx="163893" cy="137782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9146361" y="4099547"/>
            <a:ext cx="49199" cy="25234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8452624" y="3524250"/>
            <a:ext cx="160680" cy="226834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8455876" y="3262579"/>
            <a:ext cx="157429" cy="260464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8779357" y="2949473"/>
            <a:ext cx="341337" cy="210616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8526271" y="3411753"/>
            <a:ext cx="87033" cy="112496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8685224" y="3016402"/>
            <a:ext cx="286740" cy="143687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8851518" y="3104667"/>
            <a:ext cx="3810" cy="3810"/>
          </a:xfrm>
          <a:custGeom>
            <a:avLst/>
            <a:gdLst/>
            <a:ahLst/>
            <a:cxnLst/>
            <a:rect l="l" t="t" r="r" b="b"/>
            <a:pathLst>
              <a:path w="3809" h="3810">
                <a:moveTo>
                  <a:pt x="1930" y="0"/>
                </a:moveTo>
                <a:lnTo>
                  <a:pt x="0" y="2476"/>
                </a:lnTo>
                <a:lnTo>
                  <a:pt x="1676" y="3416"/>
                </a:lnTo>
                <a:lnTo>
                  <a:pt x="3378" y="1231"/>
                </a:lnTo>
                <a:lnTo>
                  <a:pt x="1930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8723388" y="3061208"/>
            <a:ext cx="222948" cy="98882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8736279" y="3096387"/>
            <a:ext cx="103174" cy="63703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8760968" y="3073539"/>
            <a:ext cx="80124" cy="50558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8838692" y="3123806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81" y="0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8743263" y="3073755"/>
            <a:ext cx="95427" cy="78003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8837930" y="3124543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387" y="0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8535034" y="3430104"/>
            <a:ext cx="78270" cy="162166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10322000" y="2824797"/>
            <a:ext cx="372059" cy="770470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8527745" y="3073844"/>
            <a:ext cx="1147914" cy="1025702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8910942" y="3160090"/>
            <a:ext cx="18008" cy="2641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8644394" y="3781793"/>
            <a:ext cx="429844" cy="278980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9124263" y="3162731"/>
            <a:ext cx="155105" cy="109308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8644394" y="3162731"/>
            <a:ext cx="46990" cy="60083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9129801" y="3162731"/>
            <a:ext cx="471716" cy="300151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8959875" y="3983850"/>
            <a:ext cx="235686" cy="76923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8644394" y="3616007"/>
            <a:ext cx="184543" cy="284899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8941739" y="3983850"/>
            <a:ext cx="152031" cy="76923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8644394" y="3770007"/>
            <a:ext cx="184543" cy="142176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8976207" y="3162731"/>
            <a:ext cx="497738" cy="234403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8644394" y="3165589"/>
            <a:ext cx="117182" cy="206413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9279369" y="3272040"/>
            <a:ext cx="216141" cy="133476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8930716" y="3162731"/>
            <a:ext cx="670801" cy="305739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8929789" y="3162731"/>
            <a:ext cx="671728" cy="314680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8644394" y="3160090"/>
            <a:ext cx="180060" cy="214998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8928951" y="3162731"/>
            <a:ext cx="557682" cy="263550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9171546" y="3344557"/>
            <a:ext cx="180479" cy="81724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8973693" y="3198838"/>
            <a:ext cx="627824" cy="280568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9054769" y="3245459"/>
            <a:ext cx="234975" cy="111163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9289745" y="3356623"/>
            <a:ext cx="166712" cy="69659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8981516" y="3205035"/>
            <a:ext cx="474941" cy="221246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9083052" y="3282124"/>
            <a:ext cx="318071" cy="144157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8982430" y="3205734"/>
            <a:ext cx="66903" cy="36995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8991269" y="3212681"/>
            <a:ext cx="463194" cy="213601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8644394" y="3228632"/>
            <a:ext cx="279107" cy="410578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8770848" y="3209950"/>
            <a:ext cx="168389" cy="111353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8785466" y="3193173"/>
            <a:ext cx="166789" cy="107950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9044063" y="3253219"/>
            <a:ext cx="380009" cy="173062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9010827" y="3297021"/>
            <a:ext cx="269240" cy="129260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8984805" y="3277235"/>
            <a:ext cx="278422" cy="142328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8798585" y="3162731"/>
            <a:ext cx="167373" cy="121729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9184563" y="3365093"/>
            <a:ext cx="77330" cy="49847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8812136" y="3168523"/>
            <a:ext cx="433209" cy="238912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8817864" y="3163963"/>
            <a:ext cx="366699" cy="201129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8821432" y="3162731"/>
            <a:ext cx="332892" cy="181444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8836202" y="3162731"/>
            <a:ext cx="280885" cy="155473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9117088" y="3318205"/>
            <a:ext cx="180936" cy="108076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8861806" y="3162731"/>
            <a:ext cx="172351" cy="94818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8932532" y="3177806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0"/>
                </a:moveTo>
                <a:lnTo>
                  <a:pt x="863" y="495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9051163" y="3266173"/>
            <a:ext cx="120383" cy="78384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8932583" y="3177857"/>
            <a:ext cx="192976" cy="144513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8644394" y="3639210"/>
            <a:ext cx="131622" cy="138366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8711704" y="3442525"/>
            <a:ext cx="117233" cy="204012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8841600" y="3321304"/>
            <a:ext cx="280835" cy="104978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8923502" y="3308426"/>
            <a:ext cx="233591" cy="117855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8933548" y="3284461"/>
            <a:ext cx="263588" cy="141820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8952255" y="3264243"/>
            <a:ext cx="155752" cy="102831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8758249" y="3610267"/>
            <a:ext cx="70688" cy="41490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8776017" y="3777577"/>
            <a:ext cx="52920" cy="57911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8675484" y="3594798"/>
            <a:ext cx="44094" cy="70167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8692895" y="3605200"/>
            <a:ext cx="136042" cy="209041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8707297" y="3591598"/>
            <a:ext cx="121640" cy="217703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8815489" y="3655403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0" y="0"/>
                </a:moveTo>
                <a:lnTo>
                  <a:pt x="673" y="952"/>
                </a:lnTo>
                <a:lnTo>
                  <a:pt x="3035" y="2717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8735415" y="3605225"/>
            <a:ext cx="83108" cy="119456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8810485" y="3670401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0" y="0"/>
                </a:moveTo>
                <a:lnTo>
                  <a:pt x="63" y="1295"/>
                </a:lnTo>
                <a:lnTo>
                  <a:pt x="723" y="1917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8748407" y="3632619"/>
            <a:ext cx="80530" cy="140411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8805341" y="3651567"/>
            <a:ext cx="23596" cy="36855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8753005" y="3623437"/>
            <a:ext cx="68072" cy="57861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9057843" y="3983850"/>
            <a:ext cx="137718" cy="74079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8796248" y="3671697"/>
            <a:ext cx="32689" cy="89725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8754706" y="3636175"/>
            <a:ext cx="74231" cy="111823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8828938" y="3912184"/>
            <a:ext cx="112801" cy="71666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8828938" y="3835489"/>
            <a:ext cx="228904" cy="148361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8828938" y="3900906"/>
            <a:ext cx="130936" cy="82943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8644394" y="3162731"/>
            <a:ext cx="197205" cy="279793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9197137" y="3426282"/>
            <a:ext cx="404380" cy="54965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8828938" y="3808019"/>
            <a:ext cx="261315" cy="175831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8828938" y="3426282"/>
            <a:ext cx="457796" cy="295884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9153207" y="3853319"/>
            <a:ext cx="42354" cy="31470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8835821" y="3814927"/>
            <a:ext cx="275183" cy="168922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8828938" y="3780993"/>
            <a:ext cx="324993" cy="202857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8831643" y="3662095"/>
            <a:ext cx="99606" cy="72339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8828938" y="3660356"/>
            <a:ext cx="3301" cy="7899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8828938" y="3773030"/>
            <a:ext cx="328422" cy="210820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8828938" y="3675100"/>
            <a:ext cx="366623" cy="308749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8842768" y="3686175"/>
            <a:ext cx="112674" cy="79298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9041231" y="3822865"/>
            <a:ext cx="154330" cy="86893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8828938" y="3665842"/>
            <a:ext cx="144068" cy="119049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8828938" y="3736518"/>
            <a:ext cx="366623" cy="247332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8866136" y="3770972"/>
            <a:ext cx="329425" cy="195884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8828938" y="3732707"/>
            <a:ext cx="123571" cy="92290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8952509" y="3824998"/>
            <a:ext cx="243052" cy="135597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8828938" y="3713276"/>
            <a:ext cx="366623" cy="246341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8828938" y="3710952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0" y="0"/>
                </a:moveTo>
                <a:lnTo>
                  <a:pt x="0" y="2324"/>
                </a:lnTo>
                <a:lnTo>
                  <a:pt x="3187" y="4775"/>
                </a:lnTo>
                <a:lnTo>
                  <a:pt x="2082" y="3200"/>
                </a:lnTo>
                <a:lnTo>
                  <a:pt x="1016" y="1612"/>
                </a:lnTo>
                <a:lnTo>
                  <a:pt x="0" y="0"/>
                </a:lnTo>
                <a:close/>
              </a:path>
            </a:pathLst>
          </a:custGeom>
          <a:solidFill>
            <a:srgbClr val="FCFAF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8925318" y="3755847"/>
            <a:ext cx="49707" cy="31127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9066606" y="3840099"/>
            <a:ext cx="128955" cy="71221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8828938" y="3710952"/>
            <a:ext cx="147612" cy="77609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8832126" y="3715728"/>
            <a:ext cx="363435" cy="236600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8882036" y="3728173"/>
            <a:ext cx="98539" cy="64452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8834678" y="3693554"/>
            <a:ext cx="2819" cy="2489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8828938" y="3575913"/>
            <a:ext cx="366623" cy="357416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8889745" y="3467481"/>
            <a:ext cx="305815" cy="258685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8901173" y="3470745"/>
            <a:ext cx="294387" cy="290131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8894271" y="3468243"/>
            <a:ext cx="259850" cy="298792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8891778" y="3467087"/>
            <a:ext cx="237007" cy="319042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8888841" y="3466808"/>
            <a:ext cx="306720" cy="306679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8884860" y="3466922"/>
            <a:ext cx="310702" cy="310159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8881288" y="3466427"/>
            <a:ext cx="220141" cy="314820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8868968" y="3468801"/>
            <a:ext cx="142430" cy="327126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9662985" y="3481247"/>
            <a:ext cx="659015" cy="134619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10253243" y="3526942"/>
            <a:ext cx="68757" cy="88925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9195561" y="3742410"/>
            <a:ext cx="51485" cy="15163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9195561" y="3834892"/>
            <a:ext cx="647420" cy="580910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9195561" y="3481247"/>
            <a:ext cx="467423" cy="40601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9247047" y="4150144"/>
            <a:ext cx="595934" cy="249504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9717646" y="3485413"/>
            <a:ext cx="520382" cy="127838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9688017" y="3485413"/>
            <a:ext cx="550011" cy="130454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9664268" y="3485413"/>
            <a:ext cx="536371" cy="130454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9662985" y="3485413"/>
            <a:ext cx="502475" cy="130454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9662985" y="3488664"/>
            <a:ext cx="436435" cy="118643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9662985" y="3489858"/>
            <a:ext cx="478447" cy="126009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9701224" y="3511982"/>
            <a:ext cx="397560" cy="103885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9789503" y="3551237"/>
            <a:ext cx="248539" cy="64630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9591891" y="4284459"/>
            <a:ext cx="251091" cy="79057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9247047" y="4099547"/>
            <a:ext cx="146176" cy="106857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9564255" y="4284459"/>
            <a:ext cx="278726" cy="88811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9662985" y="3591890"/>
            <a:ext cx="179997" cy="93599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9662985" y="3571951"/>
            <a:ext cx="179997" cy="76174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9662985" y="3556863"/>
            <a:ext cx="196646" cy="70154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9662985" y="3493706"/>
            <a:ext cx="244513" cy="122161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9662985" y="3502177"/>
            <a:ext cx="292455" cy="113690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9662985" y="3644925"/>
            <a:ext cx="179997" cy="88925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9586379" y="4284459"/>
            <a:ext cx="256603" cy="80505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9494849" y="3485413"/>
            <a:ext cx="355422" cy="250507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9494849" y="3536708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0"/>
                </a:moveTo>
                <a:lnTo>
                  <a:pt x="0" y="190"/>
                </a:lnTo>
                <a:lnTo>
                  <a:pt x="1638" y="825"/>
                </a:lnTo>
                <a:lnTo>
                  <a:pt x="0" y="0"/>
                </a:lnTo>
                <a:close/>
              </a:path>
            </a:pathLst>
          </a:custGeom>
          <a:solidFill>
            <a:srgbClr val="EB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9247047" y="3983850"/>
            <a:ext cx="146176" cy="232778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9247047" y="3983850"/>
            <a:ext cx="146176" cy="76923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9399003" y="3485413"/>
            <a:ext cx="202514" cy="250507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9316529" y="3498558"/>
            <a:ext cx="178320" cy="86347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9293834" y="3485413"/>
            <a:ext cx="201015" cy="85686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9317190" y="3485413"/>
            <a:ext cx="177660" cy="70383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9247047" y="3486023"/>
            <a:ext cx="247802" cy="482600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9250159" y="3485413"/>
            <a:ext cx="178041" cy="73926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9247047" y="3899814"/>
            <a:ext cx="146176" cy="84035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9247047" y="3918889"/>
            <a:ext cx="137731" cy="64960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9507804" y="3854510"/>
            <a:ext cx="45445" cy="24539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9393225" y="4216628"/>
            <a:ext cx="171030" cy="67830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9393225" y="4150880"/>
            <a:ext cx="341528" cy="133578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9393225" y="4206405"/>
            <a:ext cx="198666" cy="78054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9393225" y="4135044"/>
            <a:ext cx="378459" cy="149415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9829127" y="4144162"/>
            <a:ext cx="13855" cy="1422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9393225" y="4124553"/>
            <a:ext cx="431266" cy="159905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9393225" y="4121899"/>
            <a:ext cx="218097" cy="88379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9611321" y="4210278"/>
            <a:ext cx="231660" cy="74180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9393225" y="4099547"/>
            <a:ext cx="449757" cy="183692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9626866" y="4099547"/>
            <a:ext cx="216115" cy="74472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9439338" y="4099547"/>
            <a:ext cx="403644" cy="150050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9481439" y="4099547"/>
            <a:ext cx="361543" cy="132969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9619398" y="4099547"/>
            <a:ext cx="223583" cy="77698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9575418" y="4123613"/>
            <a:ext cx="267563" cy="95859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9514916" y="4099547"/>
            <a:ext cx="328066" cy="108953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9588639" y="4099547"/>
            <a:ext cx="254342" cy="87922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9601517" y="3735921"/>
            <a:ext cx="241465" cy="100736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9393225" y="3983850"/>
            <a:ext cx="449757" cy="211988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9393225" y="3983850"/>
            <a:ext cx="185585" cy="76923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9393225" y="3992600"/>
            <a:ext cx="161937" cy="68173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9494849" y="3735921"/>
            <a:ext cx="106667" cy="119519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9393225" y="3735921"/>
            <a:ext cx="449757" cy="354012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9506698" y="3781514"/>
            <a:ext cx="336284" cy="243497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9503013" y="3795496"/>
            <a:ext cx="339968" cy="230111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9499158" y="3791598"/>
            <a:ext cx="343824" cy="244411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9494849" y="3788537"/>
            <a:ext cx="348132" cy="246405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9448113" y="3786657"/>
            <a:ext cx="394868" cy="251053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9486339" y="3783749"/>
            <a:ext cx="356642" cy="254088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9483185" y="3781818"/>
            <a:ext cx="359797" cy="266084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9479580" y="3780485"/>
            <a:ext cx="363402" cy="263004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9476161" y="3778783"/>
            <a:ext cx="366820" cy="267398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9472399" y="3777805"/>
            <a:ext cx="332640" cy="271075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9469449" y="3812654"/>
            <a:ext cx="161723" cy="238892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9465571" y="3777221"/>
            <a:ext cx="325010" cy="277012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9461262" y="3787483"/>
            <a:ext cx="222411" cy="269455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9458935" y="3777043"/>
            <a:ext cx="318426" cy="282707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9454415" y="3800399"/>
            <a:ext cx="171880" cy="262407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9451043" y="3807929"/>
            <a:ext cx="173258" cy="258406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9446441" y="3776002"/>
            <a:ext cx="396541" cy="302450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9433255" y="3806139"/>
            <a:ext cx="337883" cy="334340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9601517" y="3809847"/>
            <a:ext cx="241465" cy="246202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9506127" y="3836657"/>
            <a:ext cx="95389" cy="140982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9621405" y="4016683"/>
            <a:ext cx="37093" cy="61769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9621951" y="4013962"/>
            <a:ext cx="221030" cy="103250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9622155" y="407770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17" y="0"/>
                </a:lnTo>
              </a:path>
            </a:pathLst>
          </a:custGeom>
          <a:ln w="3175">
            <a:solidFill>
              <a:srgbClr val="BBC2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9622011" y="4022026"/>
            <a:ext cx="220971" cy="96710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9643161" y="4027424"/>
            <a:ext cx="199821" cy="94246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9640989" y="4031145"/>
            <a:ext cx="201993" cy="90817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9622155" y="407762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3175">
            <a:solidFill>
              <a:srgbClr val="B5BCD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9638995" y="4034269"/>
            <a:ext cx="203987" cy="91109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9622155" y="4076954"/>
            <a:ext cx="635" cy="1905"/>
          </a:xfrm>
          <a:custGeom>
            <a:avLst/>
            <a:gdLst/>
            <a:ahLst/>
            <a:cxnLst/>
            <a:rect l="l" t="t" r="r" b="b"/>
            <a:pathLst>
              <a:path w="634" h="1904">
                <a:moveTo>
                  <a:pt x="0" y="0"/>
                </a:moveTo>
                <a:lnTo>
                  <a:pt x="76" y="457"/>
                </a:lnTo>
                <a:lnTo>
                  <a:pt x="266" y="1320"/>
                </a:lnTo>
                <a:lnTo>
                  <a:pt x="0" y="0"/>
                </a:lnTo>
                <a:close/>
              </a:path>
            </a:pathLst>
          </a:custGeom>
          <a:solidFill>
            <a:srgbClr val="B4BBD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9634225" y="4037355"/>
            <a:ext cx="208757" cy="89789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9635311" y="4039920"/>
            <a:ext cx="207670" cy="89573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9633636" y="4042397"/>
            <a:ext cx="209346" cy="88785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9632074" y="4044962"/>
            <a:ext cx="210908" cy="88976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9624644" y="4047375"/>
            <a:ext cx="218338" cy="88074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9624644" y="4049776"/>
            <a:ext cx="218338" cy="94306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9622167" y="407771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3175">
            <a:solidFill>
              <a:srgbClr val="9FA6B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9621913" y="3615868"/>
            <a:ext cx="1170190" cy="966152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9842982" y="4072280"/>
            <a:ext cx="8788" cy="73520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9851770" y="4375645"/>
            <a:ext cx="445757" cy="185902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9851770" y="3665372"/>
            <a:ext cx="909396" cy="195554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9851770" y="3665372"/>
            <a:ext cx="386257" cy="90068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9851770" y="4310431"/>
            <a:ext cx="244881" cy="89217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9851770" y="3665372"/>
            <a:ext cx="386257" cy="195554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9851770" y="3735921"/>
            <a:ext cx="322516" cy="86042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9889337" y="3748760"/>
            <a:ext cx="284949" cy="88658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9851770" y="3737178"/>
            <a:ext cx="322516" cy="480060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9851770" y="4161028"/>
            <a:ext cx="244881" cy="218147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9851770" y="4161815"/>
            <a:ext cx="244881" cy="122643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9851770" y="4177563"/>
            <a:ext cx="244881" cy="106895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9938689" y="3951122"/>
            <a:ext cx="36118" cy="80772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9851770" y="3780028"/>
            <a:ext cx="96824" cy="52031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10047452" y="3996359"/>
            <a:ext cx="3314" cy="18592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9851770" y="3818128"/>
            <a:ext cx="200177" cy="237731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9851770" y="3812565"/>
            <a:ext cx="195713" cy="316941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9923754" y="3810635"/>
            <a:ext cx="112623" cy="100025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9851770" y="3807286"/>
            <a:ext cx="197839" cy="324785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9851770" y="4024465"/>
            <a:ext cx="190093" cy="109029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9931806" y="3808374"/>
            <a:ext cx="110794" cy="113931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9851770" y="3807726"/>
            <a:ext cx="199682" cy="327596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9851770" y="3995763"/>
            <a:ext cx="198043" cy="141046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9937559" y="3807320"/>
            <a:ext cx="111836" cy="136461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9851770" y="3842093"/>
            <a:ext cx="191863" cy="279209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9851770" y="4012438"/>
            <a:ext cx="195084" cy="126377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9939908" y="3807104"/>
            <a:ext cx="104152" cy="113093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9851770" y="3807066"/>
            <a:ext cx="199855" cy="332574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9851770" y="3807066"/>
            <a:ext cx="200520" cy="334365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9851770" y="3894302"/>
            <a:ext cx="186244" cy="224434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9851770" y="3919232"/>
            <a:ext cx="244881" cy="348005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9851770" y="3942169"/>
            <a:ext cx="178001" cy="204584"/>
          </a:xfrm>
          <a:prstGeom prst="rect">
            <a:avLst/>
          </a:prstGeom>
          <a:blipFill>
            <a:blip r:embed="rId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9851770" y="3962539"/>
            <a:ext cx="173119" cy="184251"/>
          </a:xfrm>
          <a:prstGeom prst="rect">
            <a:avLst/>
          </a:prstGeom>
          <a:blipFill>
            <a:blip r:embed="rId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9851770" y="3979608"/>
            <a:ext cx="167872" cy="133464"/>
          </a:xfrm>
          <a:prstGeom prst="rect">
            <a:avLst/>
          </a:prstGeom>
          <a:blipFill>
            <a:blip r:embed="rId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9851770" y="4004183"/>
            <a:ext cx="157302" cy="106464"/>
          </a:xfrm>
          <a:prstGeom prst="rect">
            <a:avLst/>
          </a:prstGeom>
          <a:blipFill>
            <a:blip r:embed="rId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10195445" y="3965575"/>
            <a:ext cx="211467" cy="113233"/>
          </a:xfrm>
          <a:prstGeom prst="rect">
            <a:avLst/>
          </a:prstGeom>
          <a:blipFill>
            <a:blip r:embed="rId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10322000" y="4367110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0" y="0"/>
                </a:moveTo>
                <a:lnTo>
                  <a:pt x="0" y="952"/>
                </a:lnTo>
                <a:lnTo>
                  <a:pt x="533" y="101"/>
                </a:lnTo>
                <a:lnTo>
                  <a:pt x="0" y="0"/>
                </a:lnTo>
                <a:close/>
              </a:path>
            </a:pathLst>
          </a:custGeom>
          <a:solidFill>
            <a:srgbClr val="BF90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10280777" y="3860927"/>
            <a:ext cx="226796" cy="78193"/>
          </a:xfrm>
          <a:prstGeom prst="rect">
            <a:avLst/>
          </a:prstGeom>
          <a:blipFill>
            <a:blip r:embed="rId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10238028" y="3860927"/>
            <a:ext cx="83972" cy="127495"/>
          </a:xfrm>
          <a:prstGeom prst="rect">
            <a:avLst/>
          </a:prstGeom>
          <a:blipFill>
            <a:blip r:embed="rId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10174287" y="3860927"/>
            <a:ext cx="63741" cy="189280"/>
          </a:xfrm>
          <a:prstGeom prst="rect">
            <a:avLst/>
          </a:prstGeom>
          <a:blipFill>
            <a:blip r:embed="rId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10096652" y="4078808"/>
            <a:ext cx="299288" cy="328409"/>
          </a:xfrm>
          <a:prstGeom prst="rect">
            <a:avLst/>
          </a:prstGeom>
          <a:blipFill>
            <a:blip r:embed="rId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10293045" y="4244352"/>
            <a:ext cx="106260" cy="35687"/>
          </a:xfrm>
          <a:prstGeom prst="rect">
            <a:avLst/>
          </a:prstGeom>
          <a:blipFill>
            <a:blip r:embed="rId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10322000" y="4273232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0"/>
                </a:moveTo>
                <a:lnTo>
                  <a:pt x="0" y="292"/>
                </a:lnTo>
                <a:lnTo>
                  <a:pt x="647" y="127"/>
                </a:lnTo>
                <a:lnTo>
                  <a:pt x="0" y="0"/>
                </a:lnTo>
                <a:close/>
              </a:path>
            </a:pathLst>
          </a:custGeom>
          <a:solidFill>
            <a:srgbClr val="67708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10096652" y="3860927"/>
            <a:ext cx="493470" cy="423532"/>
          </a:xfrm>
          <a:prstGeom prst="rect">
            <a:avLst/>
          </a:prstGeom>
          <a:blipFill>
            <a:blip r:embed="rId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10236542" y="4267822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5">
                <a:moveTo>
                  <a:pt x="0" y="0"/>
                </a:moveTo>
                <a:lnTo>
                  <a:pt x="1485" y="304"/>
                </a:lnTo>
                <a:lnTo>
                  <a:pt x="1485" y="114"/>
                </a:lnTo>
                <a:lnTo>
                  <a:pt x="0" y="0"/>
                </a:lnTo>
                <a:close/>
              </a:path>
            </a:pathLst>
          </a:custGeom>
          <a:solidFill>
            <a:srgbClr val="7C86A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10136746" y="4096753"/>
            <a:ext cx="288632" cy="189623"/>
          </a:xfrm>
          <a:prstGeom prst="rect">
            <a:avLst/>
          </a:prstGeom>
          <a:blipFill>
            <a:blip r:embed="rId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10182936" y="4264533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0" y="0"/>
                </a:moveTo>
                <a:lnTo>
                  <a:pt x="1231" y="1219"/>
                </a:lnTo>
                <a:lnTo>
                  <a:pt x="1574" y="1384"/>
                </a:lnTo>
                <a:lnTo>
                  <a:pt x="215" y="50"/>
                </a:lnTo>
                <a:lnTo>
                  <a:pt x="0" y="0"/>
                </a:lnTo>
                <a:close/>
              </a:path>
            </a:pathLst>
          </a:custGeom>
          <a:solidFill>
            <a:srgbClr val="70799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10322000" y="3965575"/>
            <a:ext cx="160395" cy="249326"/>
          </a:xfrm>
          <a:prstGeom prst="rect">
            <a:avLst/>
          </a:prstGeom>
          <a:blipFill>
            <a:blip r:embed="rId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10421442" y="4160609"/>
            <a:ext cx="3911" cy="2832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10153739" y="3901122"/>
            <a:ext cx="353834" cy="361188"/>
          </a:xfrm>
          <a:prstGeom prst="rect">
            <a:avLst/>
          </a:prstGeom>
          <a:blipFill>
            <a:blip r:embed="rId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10180091" y="3939324"/>
            <a:ext cx="153352" cy="139484"/>
          </a:xfrm>
          <a:prstGeom prst="rect">
            <a:avLst/>
          </a:prstGeom>
          <a:blipFill>
            <a:blip r:embed="rId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10172928" y="3907053"/>
            <a:ext cx="334645" cy="171399"/>
          </a:xfrm>
          <a:prstGeom prst="rect">
            <a:avLst/>
          </a:prstGeom>
          <a:blipFill>
            <a:blip r:embed="rId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10428375" y="4134561"/>
            <a:ext cx="39562" cy="40322"/>
          </a:xfrm>
          <a:prstGeom prst="rect">
            <a:avLst/>
          </a:prstGeom>
          <a:blipFill>
            <a:blip r:embed="rId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10165943" y="3906380"/>
            <a:ext cx="341630" cy="171500"/>
          </a:xfrm>
          <a:prstGeom prst="rect">
            <a:avLst/>
          </a:prstGeom>
          <a:blipFill>
            <a:blip r:embed="rId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10163886" y="3969207"/>
            <a:ext cx="104863" cy="107505"/>
          </a:xfrm>
          <a:prstGeom prst="rect">
            <a:avLst/>
          </a:prstGeom>
          <a:blipFill>
            <a:blip r:embed="rId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10162337" y="3904818"/>
            <a:ext cx="345236" cy="171323"/>
          </a:xfrm>
          <a:prstGeom prst="rect">
            <a:avLst/>
          </a:prstGeom>
          <a:blipFill>
            <a:blip r:embed="rId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10160342" y="3904399"/>
            <a:ext cx="347230" cy="217970"/>
          </a:xfrm>
          <a:prstGeom prst="rect">
            <a:avLst/>
          </a:prstGeom>
          <a:blipFill>
            <a:blip r:embed="rId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10159428" y="3903878"/>
            <a:ext cx="348145" cy="170395"/>
          </a:xfrm>
          <a:prstGeom prst="rect">
            <a:avLst/>
          </a:prstGeom>
          <a:blipFill>
            <a:blip r:embed="rId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10322000" y="3914356"/>
            <a:ext cx="185572" cy="190576"/>
          </a:xfrm>
          <a:prstGeom prst="rect">
            <a:avLst/>
          </a:prstGeom>
          <a:blipFill>
            <a:blip r:embed="rId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10159385" y="3903878"/>
            <a:ext cx="348188" cy="169024"/>
          </a:xfrm>
          <a:prstGeom prst="rect">
            <a:avLst/>
          </a:prstGeom>
          <a:blipFill>
            <a:blip r:embed="rId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10250461" y="3914356"/>
            <a:ext cx="257111" cy="177241"/>
          </a:xfrm>
          <a:prstGeom prst="rect">
            <a:avLst/>
          </a:prstGeom>
          <a:blipFill>
            <a:blip r:embed="rId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10278288" y="3916095"/>
            <a:ext cx="229285" cy="165277"/>
          </a:xfrm>
          <a:prstGeom prst="rect">
            <a:avLst/>
          </a:prstGeom>
          <a:blipFill>
            <a:blip r:embed="rId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/>
          <p:nvPr/>
        </p:nvSpPr>
        <p:spPr>
          <a:xfrm>
            <a:off x="10303840" y="3916769"/>
            <a:ext cx="203733" cy="155867"/>
          </a:xfrm>
          <a:prstGeom prst="rect">
            <a:avLst/>
          </a:prstGeom>
          <a:blipFill>
            <a:blip r:embed="rId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1" name="object 621"/>
          <p:cNvSpPr/>
          <p:nvPr/>
        </p:nvSpPr>
        <p:spPr>
          <a:xfrm>
            <a:off x="10507573" y="378005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10375">
            <a:solidFill>
              <a:srgbClr val="F9F7F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10507573" y="3922534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3175">
            <a:solidFill>
              <a:srgbClr val="9BA7C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10507573" y="3923709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25" y="0"/>
                </a:lnTo>
              </a:path>
            </a:pathLst>
          </a:custGeom>
          <a:ln w="3175">
            <a:solidFill>
              <a:srgbClr val="9DA9C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10508398" y="3673843"/>
            <a:ext cx="247472" cy="273951"/>
          </a:xfrm>
          <a:prstGeom prst="rect">
            <a:avLst/>
          </a:prstGeom>
          <a:blipFill>
            <a:blip r:embed="rId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10583202" y="3945801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39">
                <a:moveTo>
                  <a:pt x="2705" y="0"/>
                </a:moveTo>
                <a:lnTo>
                  <a:pt x="0" y="152"/>
                </a:lnTo>
                <a:lnTo>
                  <a:pt x="1447" y="1993"/>
                </a:lnTo>
                <a:lnTo>
                  <a:pt x="2705" y="0"/>
                </a:lnTo>
                <a:close/>
              </a:path>
            </a:pathLst>
          </a:custGeom>
          <a:solidFill>
            <a:srgbClr val="747E9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10508398" y="3906863"/>
            <a:ext cx="77508" cy="73748"/>
          </a:xfrm>
          <a:prstGeom prst="rect">
            <a:avLst/>
          </a:prstGeom>
          <a:blipFill>
            <a:blip r:embed="rId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10579975" y="3950652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965" y="1562"/>
                </a:lnTo>
                <a:lnTo>
                  <a:pt x="1422" y="2362"/>
                </a:lnTo>
                <a:lnTo>
                  <a:pt x="990" y="1536"/>
                </a:lnTo>
                <a:lnTo>
                  <a:pt x="0" y="0"/>
                </a:lnTo>
                <a:close/>
              </a:path>
            </a:pathLst>
          </a:custGeom>
          <a:solidFill>
            <a:srgbClr val="7C86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10508398" y="3906672"/>
            <a:ext cx="76250" cy="83223"/>
          </a:xfrm>
          <a:prstGeom prst="rect">
            <a:avLst/>
          </a:prstGeom>
          <a:blipFill>
            <a:blip r:embed="rId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/>
          <p:nvPr/>
        </p:nvSpPr>
        <p:spPr>
          <a:xfrm>
            <a:off x="10508398" y="4060418"/>
            <a:ext cx="2628" cy="9398"/>
          </a:xfrm>
          <a:prstGeom prst="rect">
            <a:avLst/>
          </a:prstGeom>
          <a:blipFill>
            <a:blip r:embed="rId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0" name="object 630"/>
          <p:cNvSpPr/>
          <p:nvPr/>
        </p:nvSpPr>
        <p:spPr>
          <a:xfrm>
            <a:off x="10508398" y="3924579"/>
            <a:ext cx="75984" cy="67741"/>
          </a:xfrm>
          <a:prstGeom prst="rect">
            <a:avLst/>
          </a:prstGeom>
          <a:blipFill>
            <a:blip r:embed="rId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11542141" y="1783207"/>
            <a:ext cx="798721" cy="144551"/>
          </a:xfrm>
          <a:prstGeom prst="rect">
            <a:avLst/>
          </a:prstGeom>
          <a:blipFill>
            <a:blip r:embed="rId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13445070" y="1783207"/>
            <a:ext cx="181628" cy="144551"/>
          </a:xfrm>
          <a:prstGeom prst="rect">
            <a:avLst/>
          </a:prstGeom>
          <a:blipFill>
            <a:blip r:embed="rId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13664996" y="1795196"/>
            <a:ext cx="191058" cy="132562"/>
          </a:xfrm>
          <a:prstGeom prst="rect">
            <a:avLst/>
          </a:prstGeom>
          <a:blipFill>
            <a:blip r:embed="rId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11276672" y="1927758"/>
            <a:ext cx="966508" cy="336892"/>
          </a:xfrm>
          <a:prstGeom prst="rect">
            <a:avLst/>
          </a:prstGeom>
          <a:blipFill>
            <a:blip r:embed="rId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13463079" y="1927758"/>
            <a:ext cx="99072" cy="42100"/>
          </a:xfrm>
          <a:prstGeom prst="rect">
            <a:avLst/>
          </a:prstGeom>
          <a:blipFill>
            <a:blip r:embed="rId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13636192" y="1927758"/>
            <a:ext cx="943787" cy="509140"/>
          </a:xfrm>
          <a:prstGeom prst="rect">
            <a:avLst/>
          </a:prstGeom>
          <a:blipFill>
            <a:blip r:embed="rId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11100637" y="2264651"/>
            <a:ext cx="820153" cy="273558"/>
          </a:xfrm>
          <a:prstGeom prst="rect">
            <a:avLst/>
          </a:prstGeom>
          <a:blipFill>
            <a:blip r:embed="rId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/>
          <p:nvPr/>
        </p:nvSpPr>
        <p:spPr>
          <a:xfrm>
            <a:off x="13801979" y="2264651"/>
            <a:ext cx="778001" cy="2882658"/>
          </a:xfrm>
          <a:prstGeom prst="rect">
            <a:avLst/>
          </a:prstGeom>
          <a:blipFill>
            <a:blip r:embed="rId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9" name="object 639"/>
          <p:cNvSpPr/>
          <p:nvPr/>
        </p:nvSpPr>
        <p:spPr>
          <a:xfrm>
            <a:off x="13124764" y="3460140"/>
            <a:ext cx="681723" cy="1050061"/>
          </a:xfrm>
          <a:prstGeom prst="rect">
            <a:avLst/>
          </a:prstGeom>
          <a:blipFill>
            <a:blip r:embed="rId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0" name="object 640"/>
          <p:cNvSpPr/>
          <p:nvPr/>
        </p:nvSpPr>
        <p:spPr>
          <a:xfrm>
            <a:off x="12874549" y="3769373"/>
            <a:ext cx="254736" cy="443102"/>
          </a:xfrm>
          <a:prstGeom prst="rect">
            <a:avLst/>
          </a:prstGeom>
          <a:blipFill>
            <a:blip r:embed="rId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1" name="object 641"/>
          <p:cNvSpPr/>
          <p:nvPr/>
        </p:nvSpPr>
        <p:spPr>
          <a:xfrm>
            <a:off x="13546179" y="4505680"/>
            <a:ext cx="260308" cy="183077"/>
          </a:xfrm>
          <a:prstGeom prst="rect">
            <a:avLst/>
          </a:prstGeom>
          <a:blipFill>
            <a:blip r:embed="rId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2" name="object 642"/>
          <p:cNvSpPr/>
          <p:nvPr/>
        </p:nvSpPr>
        <p:spPr>
          <a:xfrm>
            <a:off x="12243181" y="1783207"/>
            <a:ext cx="1265961" cy="144551"/>
          </a:xfrm>
          <a:prstGeom prst="rect">
            <a:avLst/>
          </a:prstGeom>
          <a:blipFill>
            <a:blip r:embed="rId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3" name="object 643"/>
          <p:cNvSpPr/>
          <p:nvPr/>
        </p:nvSpPr>
        <p:spPr>
          <a:xfrm>
            <a:off x="11920791" y="1927758"/>
            <a:ext cx="1511477" cy="336892"/>
          </a:xfrm>
          <a:prstGeom prst="rect">
            <a:avLst/>
          </a:prstGeom>
          <a:blipFill>
            <a:blip r:embed="rId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4" name="object 644"/>
          <p:cNvSpPr/>
          <p:nvPr/>
        </p:nvSpPr>
        <p:spPr>
          <a:xfrm>
            <a:off x="13542467" y="1968652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5">
                <a:moveTo>
                  <a:pt x="1079" y="0"/>
                </a:moveTo>
                <a:lnTo>
                  <a:pt x="0" y="1206"/>
                </a:lnTo>
                <a:lnTo>
                  <a:pt x="406" y="1422"/>
                </a:lnTo>
                <a:lnTo>
                  <a:pt x="1079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5" name="object 645"/>
          <p:cNvSpPr/>
          <p:nvPr/>
        </p:nvSpPr>
        <p:spPr>
          <a:xfrm>
            <a:off x="13542874" y="1968931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689" y="0"/>
                </a:lnTo>
              </a:path>
            </a:pathLst>
          </a:custGeom>
          <a:ln w="3175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13542874" y="1783207"/>
            <a:ext cx="141541" cy="188036"/>
          </a:xfrm>
          <a:prstGeom prst="rect">
            <a:avLst/>
          </a:prstGeom>
          <a:blipFill>
            <a:blip r:embed="rId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13545083" y="1816265"/>
            <a:ext cx="117589" cy="155270"/>
          </a:xfrm>
          <a:prstGeom prst="rect">
            <a:avLst/>
          </a:prstGeom>
          <a:blipFill>
            <a:blip r:embed="rId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13566596" y="1927758"/>
            <a:ext cx="3810" cy="8890"/>
          </a:xfrm>
          <a:custGeom>
            <a:avLst/>
            <a:gdLst/>
            <a:ahLst/>
            <a:cxnLst/>
            <a:rect l="l" t="t" r="r" b="b"/>
            <a:pathLst>
              <a:path w="3809" h="8889">
                <a:moveTo>
                  <a:pt x="3682" y="0"/>
                </a:moveTo>
                <a:lnTo>
                  <a:pt x="3505" y="0"/>
                </a:lnTo>
                <a:lnTo>
                  <a:pt x="3289" y="152"/>
                </a:lnTo>
                <a:lnTo>
                  <a:pt x="0" y="8445"/>
                </a:lnTo>
                <a:lnTo>
                  <a:pt x="787" y="7581"/>
                </a:lnTo>
                <a:lnTo>
                  <a:pt x="1765" y="5067"/>
                </a:lnTo>
                <a:lnTo>
                  <a:pt x="3682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13545616" y="1839137"/>
            <a:ext cx="128028" cy="180428"/>
          </a:xfrm>
          <a:prstGeom prst="rect">
            <a:avLst/>
          </a:prstGeom>
          <a:blipFill>
            <a:blip r:embed="rId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13547470" y="1970963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5">
                <a:moveTo>
                  <a:pt x="101" y="1612"/>
                </a:moveTo>
                <a:lnTo>
                  <a:pt x="901" y="88"/>
                </a:lnTo>
                <a:lnTo>
                  <a:pt x="101" y="1612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13616051" y="1903476"/>
            <a:ext cx="50203" cy="113842"/>
          </a:xfrm>
          <a:prstGeom prst="rect">
            <a:avLst/>
          </a:prstGeom>
          <a:blipFill>
            <a:blip r:embed="rId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13615720" y="2004034"/>
            <a:ext cx="2540" cy="5080"/>
          </a:xfrm>
          <a:custGeom>
            <a:avLst/>
            <a:gdLst/>
            <a:ahLst/>
            <a:cxnLst/>
            <a:rect l="l" t="t" r="r" b="b"/>
            <a:pathLst>
              <a:path w="2540" h="5080">
                <a:moveTo>
                  <a:pt x="2247" y="0"/>
                </a:moveTo>
                <a:lnTo>
                  <a:pt x="0" y="4673"/>
                </a:lnTo>
                <a:lnTo>
                  <a:pt x="330" y="4864"/>
                </a:lnTo>
                <a:lnTo>
                  <a:pt x="2247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13547573" y="1903704"/>
            <a:ext cx="112356" cy="105194"/>
          </a:xfrm>
          <a:prstGeom prst="rect">
            <a:avLst/>
          </a:prstGeom>
          <a:blipFill>
            <a:blip r:embed="rId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13551090" y="1927758"/>
            <a:ext cx="73494" cy="69113"/>
          </a:xfrm>
          <a:prstGeom prst="rect">
            <a:avLst/>
          </a:prstGeom>
          <a:blipFill>
            <a:blip r:embed="rId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11171935" y="2264651"/>
            <a:ext cx="1472819" cy="1110729"/>
          </a:xfrm>
          <a:prstGeom prst="rect">
            <a:avLst/>
          </a:prstGeom>
          <a:blipFill>
            <a:blip r:embed="rId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13440295" y="1918208"/>
            <a:ext cx="22783" cy="9550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13266534" y="1914842"/>
            <a:ext cx="275932" cy="321805"/>
          </a:xfrm>
          <a:prstGeom prst="rect">
            <a:avLst/>
          </a:prstGeom>
          <a:blipFill>
            <a:blip r:embed="rId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13259142" y="1927758"/>
            <a:ext cx="181152" cy="308889"/>
          </a:xfrm>
          <a:prstGeom prst="rect">
            <a:avLst/>
          </a:prstGeom>
          <a:blipFill>
            <a:blip r:embed="rId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13346073" y="2070049"/>
            <a:ext cx="89369" cy="166598"/>
          </a:xfrm>
          <a:prstGeom prst="rect">
            <a:avLst/>
          </a:prstGeom>
          <a:blipFill>
            <a:blip r:embed="rId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13479247" y="1969859"/>
            <a:ext cx="504444" cy="266788"/>
          </a:xfrm>
          <a:prstGeom prst="rect">
            <a:avLst/>
          </a:prstGeom>
          <a:blipFill>
            <a:blip r:embed="rId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13482625" y="1972513"/>
            <a:ext cx="153568" cy="171754"/>
          </a:xfrm>
          <a:prstGeom prst="rect">
            <a:avLst/>
          </a:prstGeom>
          <a:blipFill>
            <a:blip r:embed="rId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13533552" y="1979803"/>
            <a:ext cx="98399" cy="160616"/>
          </a:xfrm>
          <a:prstGeom prst="rect">
            <a:avLst/>
          </a:prstGeom>
          <a:blipFill>
            <a:blip r:embed="rId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13485291" y="1972576"/>
            <a:ext cx="65798" cy="122872"/>
          </a:xfrm>
          <a:prstGeom prst="rect">
            <a:avLst/>
          </a:prstGeom>
          <a:blipFill>
            <a:blip r:embed="rId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13487818" y="1996871"/>
            <a:ext cx="123037" cy="131114"/>
          </a:xfrm>
          <a:prstGeom prst="rect">
            <a:avLst/>
          </a:prstGeom>
          <a:blipFill>
            <a:blip r:embed="rId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13489063" y="1974431"/>
            <a:ext cx="104317" cy="142087"/>
          </a:xfrm>
          <a:prstGeom prst="rect">
            <a:avLst/>
          </a:prstGeom>
          <a:blipFill>
            <a:blip r:embed="rId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13358584" y="2081161"/>
            <a:ext cx="116103" cy="155486"/>
          </a:xfrm>
          <a:prstGeom prst="rect">
            <a:avLst/>
          </a:prstGeom>
          <a:blipFill>
            <a:blip r:embed="rId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13385711" y="2099132"/>
            <a:ext cx="348259" cy="137515"/>
          </a:xfrm>
          <a:prstGeom prst="rect">
            <a:avLst/>
          </a:prstGeom>
          <a:blipFill>
            <a:blip r:embed="rId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13484161" y="2136203"/>
            <a:ext cx="67157" cy="100444"/>
          </a:xfrm>
          <a:prstGeom prst="rect">
            <a:avLst/>
          </a:prstGeom>
          <a:blipFill>
            <a:blip r:embed="rId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13393725" y="2197862"/>
            <a:ext cx="25996" cy="38785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13394779" y="2102218"/>
            <a:ext cx="88264" cy="134429"/>
          </a:xfrm>
          <a:prstGeom prst="rect">
            <a:avLst/>
          </a:prstGeom>
          <a:blipFill>
            <a:blip r:embed="rId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13450696" y="2124595"/>
            <a:ext cx="93878" cy="112052"/>
          </a:xfrm>
          <a:prstGeom prst="rect">
            <a:avLst/>
          </a:prstGeom>
          <a:blipFill>
            <a:blip r:embed="rId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2" name="object 672"/>
          <p:cNvSpPr/>
          <p:nvPr/>
        </p:nvSpPr>
        <p:spPr>
          <a:xfrm>
            <a:off x="13406132" y="2103564"/>
            <a:ext cx="78282" cy="124358"/>
          </a:xfrm>
          <a:prstGeom prst="rect">
            <a:avLst/>
          </a:prstGeom>
          <a:blipFill>
            <a:blip r:embed="rId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3" name="object 673"/>
          <p:cNvSpPr/>
          <p:nvPr/>
        </p:nvSpPr>
        <p:spPr>
          <a:xfrm>
            <a:off x="13400582" y="2068334"/>
            <a:ext cx="122123" cy="168313"/>
          </a:xfrm>
          <a:prstGeom prst="rect">
            <a:avLst/>
          </a:prstGeom>
          <a:blipFill>
            <a:blip r:embed="rId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4" name="object 674"/>
          <p:cNvSpPr/>
          <p:nvPr/>
        </p:nvSpPr>
        <p:spPr>
          <a:xfrm>
            <a:off x="13347788" y="2070798"/>
            <a:ext cx="134492" cy="165849"/>
          </a:xfrm>
          <a:prstGeom prst="rect">
            <a:avLst/>
          </a:prstGeom>
          <a:blipFill>
            <a:blip r:embed="rId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5" name="object 675"/>
          <p:cNvSpPr/>
          <p:nvPr/>
        </p:nvSpPr>
        <p:spPr>
          <a:xfrm>
            <a:off x="13477569" y="2092515"/>
            <a:ext cx="5054" cy="8242"/>
          </a:xfrm>
          <a:prstGeom prst="rect">
            <a:avLst/>
          </a:prstGeom>
          <a:blipFill>
            <a:blip r:embed="rId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6" name="object 676"/>
          <p:cNvSpPr/>
          <p:nvPr/>
        </p:nvSpPr>
        <p:spPr>
          <a:xfrm>
            <a:off x="13477735" y="2092706"/>
            <a:ext cx="5143" cy="8267"/>
          </a:xfrm>
          <a:prstGeom prst="rect">
            <a:avLst/>
          </a:prstGeom>
          <a:blipFill>
            <a:blip r:embed="rId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7" name="object 677"/>
          <p:cNvSpPr/>
          <p:nvPr/>
        </p:nvSpPr>
        <p:spPr>
          <a:xfrm>
            <a:off x="13478180" y="2092833"/>
            <a:ext cx="5676" cy="8648"/>
          </a:xfrm>
          <a:prstGeom prst="rect">
            <a:avLst/>
          </a:prstGeom>
          <a:blipFill>
            <a:blip r:embed="rId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8" name="object 678"/>
          <p:cNvSpPr/>
          <p:nvPr/>
        </p:nvSpPr>
        <p:spPr>
          <a:xfrm>
            <a:off x="13479107" y="2093353"/>
            <a:ext cx="6184" cy="8826"/>
          </a:xfrm>
          <a:prstGeom prst="rect">
            <a:avLst/>
          </a:prstGeom>
          <a:blipFill>
            <a:blip r:embed="rId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9" name="object 679"/>
          <p:cNvSpPr/>
          <p:nvPr/>
        </p:nvSpPr>
        <p:spPr>
          <a:xfrm>
            <a:off x="13480428" y="2096414"/>
            <a:ext cx="3810" cy="6350"/>
          </a:xfrm>
          <a:custGeom>
            <a:avLst/>
            <a:gdLst/>
            <a:ahLst/>
            <a:cxnLst/>
            <a:rect l="l" t="t" r="r" b="b"/>
            <a:pathLst>
              <a:path w="3809" h="6350">
                <a:moveTo>
                  <a:pt x="3340" y="0"/>
                </a:moveTo>
                <a:lnTo>
                  <a:pt x="0" y="5765"/>
                </a:lnTo>
                <a:lnTo>
                  <a:pt x="3467" y="63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0" name="object 680"/>
          <p:cNvSpPr/>
          <p:nvPr/>
        </p:nvSpPr>
        <p:spPr>
          <a:xfrm>
            <a:off x="13559282" y="2135860"/>
            <a:ext cx="194767" cy="100787"/>
          </a:xfrm>
          <a:prstGeom prst="rect">
            <a:avLst/>
          </a:prstGeom>
          <a:blipFill>
            <a:blip r:embed="rId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1" name="object 681"/>
          <p:cNvSpPr/>
          <p:nvPr/>
        </p:nvSpPr>
        <p:spPr>
          <a:xfrm>
            <a:off x="13552323" y="2132088"/>
            <a:ext cx="11671" cy="11912"/>
          </a:xfrm>
          <a:prstGeom prst="rect">
            <a:avLst/>
          </a:prstGeom>
          <a:blipFill>
            <a:blip r:embed="rId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2" name="object 682"/>
          <p:cNvSpPr/>
          <p:nvPr/>
        </p:nvSpPr>
        <p:spPr>
          <a:xfrm>
            <a:off x="13544574" y="2127986"/>
            <a:ext cx="12319" cy="12319"/>
          </a:xfrm>
          <a:prstGeom prst="rect">
            <a:avLst/>
          </a:prstGeom>
          <a:blipFill>
            <a:blip r:embed="rId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3" name="object 683"/>
          <p:cNvSpPr/>
          <p:nvPr/>
        </p:nvSpPr>
        <p:spPr>
          <a:xfrm>
            <a:off x="13480428" y="2094115"/>
            <a:ext cx="68745" cy="42087"/>
          </a:xfrm>
          <a:prstGeom prst="rect">
            <a:avLst/>
          </a:prstGeom>
          <a:blipFill>
            <a:blip r:embed="rId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4" name="object 684"/>
          <p:cNvSpPr/>
          <p:nvPr/>
        </p:nvSpPr>
        <p:spPr>
          <a:xfrm>
            <a:off x="13483043" y="2095449"/>
            <a:ext cx="44488" cy="29146"/>
          </a:xfrm>
          <a:prstGeom prst="rect">
            <a:avLst/>
          </a:prstGeom>
          <a:blipFill>
            <a:blip r:embed="rId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5" name="object 685"/>
          <p:cNvSpPr/>
          <p:nvPr/>
        </p:nvSpPr>
        <p:spPr>
          <a:xfrm>
            <a:off x="11350091" y="2719070"/>
            <a:ext cx="711403" cy="742416"/>
          </a:xfrm>
          <a:prstGeom prst="rect">
            <a:avLst/>
          </a:prstGeom>
          <a:blipFill>
            <a:blip r:embed="rId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6" name="object 686"/>
          <p:cNvSpPr/>
          <p:nvPr/>
        </p:nvSpPr>
        <p:spPr>
          <a:xfrm>
            <a:off x="12049302" y="3452215"/>
            <a:ext cx="2540" cy="2540"/>
          </a:xfrm>
          <a:custGeom>
            <a:avLst/>
            <a:gdLst/>
            <a:ahLst/>
            <a:cxnLst/>
            <a:rect l="l" t="t" r="r" b="b"/>
            <a:pathLst>
              <a:path w="2540" h="2539">
                <a:moveTo>
                  <a:pt x="1346" y="0"/>
                </a:moveTo>
                <a:lnTo>
                  <a:pt x="0" y="698"/>
                </a:lnTo>
                <a:lnTo>
                  <a:pt x="2298" y="2311"/>
                </a:lnTo>
                <a:lnTo>
                  <a:pt x="1346" y="0"/>
                </a:lnTo>
                <a:close/>
              </a:path>
            </a:pathLst>
          </a:custGeom>
          <a:solidFill>
            <a:srgbClr val="ED292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7" name="object 687"/>
          <p:cNvSpPr/>
          <p:nvPr/>
        </p:nvSpPr>
        <p:spPr>
          <a:xfrm>
            <a:off x="12770624" y="3769373"/>
            <a:ext cx="245745" cy="263944"/>
          </a:xfrm>
          <a:prstGeom prst="rect">
            <a:avLst/>
          </a:prstGeom>
          <a:blipFill>
            <a:blip r:embed="rId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8" name="object 688"/>
          <p:cNvSpPr/>
          <p:nvPr/>
        </p:nvSpPr>
        <p:spPr>
          <a:xfrm>
            <a:off x="12014860" y="3075330"/>
            <a:ext cx="346468" cy="400050"/>
          </a:xfrm>
          <a:prstGeom prst="rect">
            <a:avLst/>
          </a:prstGeom>
          <a:blipFill>
            <a:blip r:embed="rId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9" name="object 689"/>
          <p:cNvSpPr/>
          <p:nvPr/>
        </p:nvSpPr>
        <p:spPr>
          <a:xfrm>
            <a:off x="12081243" y="3078442"/>
            <a:ext cx="280085" cy="202488"/>
          </a:xfrm>
          <a:prstGeom prst="rect">
            <a:avLst/>
          </a:prstGeom>
          <a:blipFill>
            <a:blip r:embed="rId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0" name="object 690"/>
          <p:cNvSpPr/>
          <p:nvPr/>
        </p:nvSpPr>
        <p:spPr>
          <a:xfrm>
            <a:off x="12081243" y="3130004"/>
            <a:ext cx="280085" cy="156146"/>
          </a:xfrm>
          <a:prstGeom prst="rect">
            <a:avLst/>
          </a:prstGeom>
          <a:blipFill>
            <a:blip r:embed="rId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1" name="object 691"/>
          <p:cNvSpPr/>
          <p:nvPr/>
        </p:nvSpPr>
        <p:spPr>
          <a:xfrm>
            <a:off x="12089510" y="3307257"/>
            <a:ext cx="128193" cy="68122"/>
          </a:xfrm>
          <a:prstGeom prst="rect">
            <a:avLst/>
          </a:prstGeom>
          <a:blipFill>
            <a:blip r:embed="rId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2" name="object 692"/>
          <p:cNvSpPr/>
          <p:nvPr/>
        </p:nvSpPr>
        <p:spPr>
          <a:xfrm>
            <a:off x="12081243" y="3149409"/>
            <a:ext cx="254774" cy="139598"/>
          </a:xfrm>
          <a:prstGeom prst="rect">
            <a:avLst/>
          </a:prstGeom>
          <a:blipFill>
            <a:blip r:embed="rId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3" name="object 693"/>
          <p:cNvSpPr/>
          <p:nvPr/>
        </p:nvSpPr>
        <p:spPr>
          <a:xfrm>
            <a:off x="12081243" y="3134728"/>
            <a:ext cx="280085" cy="160413"/>
          </a:xfrm>
          <a:prstGeom prst="rect">
            <a:avLst/>
          </a:prstGeom>
          <a:blipFill>
            <a:blip r:embed="rId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4" name="object 694"/>
          <p:cNvSpPr/>
          <p:nvPr/>
        </p:nvSpPr>
        <p:spPr>
          <a:xfrm>
            <a:off x="12183732" y="3229495"/>
            <a:ext cx="150050" cy="96126"/>
          </a:xfrm>
          <a:prstGeom prst="rect">
            <a:avLst/>
          </a:prstGeom>
          <a:blipFill>
            <a:blip r:embed="rId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5" name="object 695"/>
          <p:cNvSpPr/>
          <p:nvPr/>
        </p:nvSpPr>
        <p:spPr>
          <a:xfrm>
            <a:off x="12081243" y="3207410"/>
            <a:ext cx="280085" cy="167970"/>
          </a:xfrm>
          <a:prstGeom prst="rect">
            <a:avLst/>
          </a:prstGeom>
          <a:blipFill>
            <a:blip r:embed="rId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6" name="object 696"/>
          <p:cNvSpPr/>
          <p:nvPr/>
        </p:nvSpPr>
        <p:spPr>
          <a:xfrm>
            <a:off x="12081243" y="3141535"/>
            <a:ext cx="280085" cy="155282"/>
          </a:xfrm>
          <a:prstGeom prst="rect">
            <a:avLst/>
          </a:prstGeom>
          <a:blipFill>
            <a:blip r:embed="rId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7" name="object 697"/>
          <p:cNvSpPr/>
          <p:nvPr/>
        </p:nvSpPr>
        <p:spPr>
          <a:xfrm>
            <a:off x="12081243" y="3198622"/>
            <a:ext cx="280085" cy="161759"/>
          </a:xfrm>
          <a:prstGeom prst="rect">
            <a:avLst/>
          </a:prstGeom>
          <a:blipFill>
            <a:blip r:embed="rId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8" name="object 698"/>
          <p:cNvSpPr/>
          <p:nvPr/>
        </p:nvSpPr>
        <p:spPr>
          <a:xfrm>
            <a:off x="12081243" y="3176003"/>
            <a:ext cx="280085" cy="175437"/>
          </a:xfrm>
          <a:prstGeom prst="rect">
            <a:avLst/>
          </a:prstGeom>
          <a:blipFill>
            <a:blip r:embed="rId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9" name="object 699"/>
          <p:cNvSpPr/>
          <p:nvPr/>
        </p:nvSpPr>
        <p:spPr>
          <a:xfrm>
            <a:off x="12127242" y="3156991"/>
            <a:ext cx="207721" cy="115303"/>
          </a:xfrm>
          <a:prstGeom prst="rect">
            <a:avLst/>
          </a:prstGeom>
          <a:blipFill>
            <a:blip r:embed="rId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0" name="object 700"/>
          <p:cNvSpPr/>
          <p:nvPr/>
        </p:nvSpPr>
        <p:spPr>
          <a:xfrm>
            <a:off x="12081243" y="3141624"/>
            <a:ext cx="280085" cy="158915"/>
          </a:xfrm>
          <a:prstGeom prst="rect">
            <a:avLst/>
          </a:prstGeom>
          <a:blipFill>
            <a:blip r:embed="rId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1" name="object 701"/>
          <p:cNvSpPr/>
          <p:nvPr/>
        </p:nvSpPr>
        <p:spPr>
          <a:xfrm>
            <a:off x="12081243" y="3144799"/>
            <a:ext cx="280085" cy="182003"/>
          </a:xfrm>
          <a:prstGeom prst="rect">
            <a:avLst/>
          </a:prstGeom>
          <a:blipFill>
            <a:blip r:embed="rId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2" name="object 702"/>
          <p:cNvSpPr/>
          <p:nvPr/>
        </p:nvSpPr>
        <p:spPr>
          <a:xfrm>
            <a:off x="12217489" y="3293834"/>
            <a:ext cx="143840" cy="81546"/>
          </a:xfrm>
          <a:prstGeom prst="rect">
            <a:avLst/>
          </a:prstGeom>
          <a:blipFill>
            <a:blip r:embed="rId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3" name="object 703"/>
          <p:cNvSpPr/>
          <p:nvPr/>
        </p:nvSpPr>
        <p:spPr>
          <a:xfrm>
            <a:off x="12196813" y="3281311"/>
            <a:ext cx="164515" cy="94068"/>
          </a:xfrm>
          <a:prstGeom prst="rect">
            <a:avLst/>
          </a:prstGeom>
          <a:blipFill>
            <a:blip r:embed="rId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4" name="object 704"/>
          <p:cNvSpPr/>
          <p:nvPr/>
        </p:nvSpPr>
        <p:spPr>
          <a:xfrm>
            <a:off x="12150928" y="3257016"/>
            <a:ext cx="210400" cy="118364"/>
          </a:xfrm>
          <a:prstGeom prst="rect">
            <a:avLst/>
          </a:prstGeom>
          <a:blipFill>
            <a:blip r:embed="rId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5" name="object 705"/>
          <p:cNvSpPr/>
          <p:nvPr/>
        </p:nvSpPr>
        <p:spPr>
          <a:xfrm>
            <a:off x="12105360" y="3227603"/>
            <a:ext cx="255968" cy="147777"/>
          </a:xfrm>
          <a:prstGeom prst="rect">
            <a:avLst/>
          </a:prstGeom>
          <a:blipFill>
            <a:blip r:embed="rId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6" name="object 706"/>
          <p:cNvSpPr/>
          <p:nvPr/>
        </p:nvSpPr>
        <p:spPr>
          <a:xfrm>
            <a:off x="12674295" y="3769373"/>
            <a:ext cx="291846" cy="190855"/>
          </a:xfrm>
          <a:prstGeom prst="rect">
            <a:avLst/>
          </a:prstGeom>
          <a:blipFill>
            <a:blip r:embed="rId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7" name="object 707"/>
          <p:cNvSpPr/>
          <p:nvPr/>
        </p:nvSpPr>
        <p:spPr>
          <a:xfrm>
            <a:off x="12081243" y="3209887"/>
            <a:ext cx="280085" cy="281317"/>
          </a:xfrm>
          <a:prstGeom prst="rect">
            <a:avLst/>
          </a:prstGeom>
          <a:blipFill>
            <a:blip r:embed="rId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8" name="object 708"/>
          <p:cNvSpPr/>
          <p:nvPr/>
        </p:nvSpPr>
        <p:spPr>
          <a:xfrm>
            <a:off x="12112345" y="3428682"/>
            <a:ext cx="152488" cy="83032"/>
          </a:xfrm>
          <a:prstGeom prst="rect">
            <a:avLst/>
          </a:prstGeom>
          <a:blipFill>
            <a:blip r:embed="rId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9" name="object 709"/>
          <p:cNvSpPr/>
          <p:nvPr/>
        </p:nvSpPr>
        <p:spPr>
          <a:xfrm>
            <a:off x="12132919" y="3428682"/>
            <a:ext cx="184353" cy="98653"/>
          </a:xfrm>
          <a:prstGeom prst="rect">
            <a:avLst/>
          </a:prstGeom>
          <a:blipFill>
            <a:blip r:embed="rId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0" name="object 710"/>
          <p:cNvSpPr/>
          <p:nvPr/>
        </p:nvSpPr>
        <p:spPr>
          <a:xfrm>
            <a:off x="12103748" y="3428682"/>
            <a:ext cx="127965" cy="68567"/>
          </a:xfrm>
          <a:prstGeom prst="rect">
            <a:avLst/>
          </a:prstGeom>
          <a:blipFill>
            <a:blip r:embed="rId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1" name="object 711"/>
          <p:cNvSpPr/>
          <p:nvPr/>
        </p:nvSpPr>
        <p:spPr>
          <a:xfrm>
            <a:off x="12718592" y="3794290"/>
            <a:ext cx="135940" cy="98183"/>
          </a:xfrm>
          <a:prstGeom prst="rect">
            <a:avLst/>
          </a:prstGeom>
          <a:blipFill>
            <a:blip r:embed="rId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2" name="object 712"/>
          <p:cNvSpPr/>
          <p:nvPr/>
        </p:nvSpPr>
        <p:spPr>
          <a:xfrm>
            <a:off x="12593446" y="3769373"/>
            <a:ext cx="261086" cy="123101"/>
          </a:xfrm>
          <a:prstGeom prst="rect">
            <a:avLst/>
          </a:prstGeom>
          <a:blipFill>
            <a:blip r:embed="rId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3" name="object 713"/>
          <p:cNvSpPr/>
          <p:nvPr/>
        </p:nvSpPr>
        <p:spPr>
          <a:xfrm>
            <a:off x="12155131" y="3346196"/>
            <a:ext cx="1292555" cy="489407"/>
          </a:xfrm>
          <a:prstGeom prst="rect">
            <a:avLst/>
          </a:prstGeom>
          <a:blipFill>
            <a:blip r:embed="rId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4" name="object 714"/>
          <p:cNvSpPr/>
          <p:nvPr/>
        </p:nvSpPr>
        <p:spPr>
          <a:xfrm>
            <a:off x="12681940" y="3746055"/>
            <a:ext cx="3810" cy="2540"/>
          </a:xfrm>
          <a:custGeom>
            <a:avLst/>
            <a:gdLst/>
            <a:ahLst/>
            <a:cxnLst/>
            <a:rect l="l" t="t" r="r" b="b"/>
            <a:pathLst>
              <a:path w="3809" h="2539">
                <a:moveTo>
                  <a:pt x="3403" y="0"/>
                </a:moveTo>
                <a:lnTo>
                  <a:pt x="2247" y="787"/>
                </a:lnTo>
                <a:lnTo>
                  <a:pt x="0" y="2247"/>
                </a:lnTo>
                <a:lnTo>
                  <a:pt x="1155" y="1549"/>
                </a:lnTo>
                <a:lnTo>
                  <a:pt x="3403" y="126"/>
                </a:lnTo>
                <a:close/>
              </a:path>
            </a:pathLst>
          </a:custGeom>
          <a:solidFill>
            <a:srgbClr val="AD4F6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5" name="object 715"/>
          <p:cNvSpPr/>
          <p:nvPr/>
        </p:nvSpPr>
        <p:spPr>
          <a:xfrm>
            <a:off x="12460617" y="3729583"/>
            <a:ext cx="75298" cy="30606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6" name="object 716"/>
          <p:cNvSpPr/>
          <p:nvPr/>
        </p:nvSpPr>
        <p:spPr>
          <a:xfrm>
            <a:off x="12535903" y="3760178"/>
            <a:ext cx="2044" cy="507"/>
          </a:xfrm>
          <a:prstGeom prst="rect">
            <a:avLst/>
          </a:prstGeom>
          <a:blipFill>
            <a:blip r:embed="rId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7" name="object 717"/>
          <p:cNvSpPr/>
          <p:nvPr/>
        </p:nvSpPr>
        <p:spPr>
          <a:xfrm>
            <a:off x="12464326" y="3729583"/>
            <a:ext cx="76593" cy="31813"/>
          </a:xfrm>
          <a:prstGeom prst="rect">
            <a:avLst/>
          </a:prstGeom>
          <a:blipFill>
            <a:blip r:embed="rId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8" name="object 718"/>
          <p:cNvSpPr/>
          <p:nvPr/>
        </p:nvSpPr>
        <p:spPr>
          <a:xfrm>
            <a:off x="12535496" y="3760190"/>
            <a:ext cx="2451" cy="685"/>
          </a:xfrm>
          <a:prstGeom prst="rect">
            <a:avLst/>
          </a:prstGeom>
          <a:blipFill>
            <a:blip r:embed="rId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9" name="object 719"/>
          <p:cNvSpPr/>
          <p:nvPr/>
        </p:nvSpPr>
        <p:spPr>
          <a:xfrm>
            <a:off x="12463360" y="3729583"/>
            <a:ext cx="83908" cy="33185"/>
          </a:xfrm>
          <a:prstGeom prst="rect">
            <a:avLst/>
          </a:prstGeom>
          <a:blipFill>
            <a:blip r:embed="rId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0" name="object 720"/>
          <p:cNvSpPr/>
          <p:nvPr/>
        </p:nvSpPr>
        <p:spPr>
          <a:xfrm>
            <a:off x="12462408" y="3729583"/>
            <a:ext cx="113118" cy="36906"/>
          </a:xfrm>
          <a:prstGeom prst="rect">
            <a:avLst/>
          </a:prstGeom>
          <a:blipFill>
            <a:blip r:embed="rId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1" name="object 721"/>
          <p:cNvSpPr/>
          <p:nvPr/>
        </p:nvSpPr>
        <p:spPr>
          <a:xfrm>
            <a:off x="12537922" y="3762197"/>
            <a:ext cx="8254" cy="2044"/>
          </a:xfrm>
          <a:prstGeom prst="rect">
            <a:avLst/>
          </a:prstGeom>
          <a:blipFill>
            <a:blip r:embed="rId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2" name="object 722"/>
          <p:cNvSpPr/>
          <p:nvPr/>
        </p:nvSpPr>
        <p:spPr>
          <a:xfrm>
            <a:off x="12462268" y="3729583"/>
            <a:ext cx="242404" cy="38061"/>
          </a:xfrm>
          <a:prstGeom prst="rect">
            <a:avLst/>
          </a:prstGeom>
          <a:blipFill>
            <a:blip r:embed="rId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3" name="object 723"/>
          <p:cNvSpPr/>
          <p:nvPr/>
        </p:nvSpPr>
        <p:spPr>
          <a:xfrm>
            <a:off x="12536678" y="3762946"/>
            <a:ext cx="9740" cy="2400"/>
          </a:xfrm>
          <a:prstGeom prst="rect">
            <a:avLst/>
          </a:prstGeom>
          <a:blipFill>
            <a:blip r:embed="rId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4" name="object 724"/>
          <p:cNvSpPr/>
          <p:nvPr/>
        </p:nvSpPr>
        <p:spPr>
          <a:xfrm>
            <a:off x="12461658" y="3729583"/>
            <a:ext cx="219913" cy="39192"/>
          </a:xfrm>
          <a:prstGeom prst="rect">
            <a:avLst/>
          </a:prstGeom>
          <a:blipFill>
            <a:blip r:embed="rId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5" name="object 725"/>
          <p:cNvSpPr/>
          <p:nvPr/>
        </p:nvSpPr>
        <p:spPr>
          <a:xfrm>
            <a:off x="12460668" y="3729583"/>
            <a:ext cx="244728" cy="39789"/>
          </a:xfrm>
          <a:prstGeom prst="rect">
            <a:avLst/>
          </a:prstGeom>
          <a:blipFill>
            <a:blip r:embed="rId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6" name="object 726"/>
          <p:cNvSpPr/>
          <p:nvPr/>
        </p:nvSpPr>
        <p:spPr>
          <a:xfrm>
            <a:off x="12460630" y="3729583"/>
            <a:ext cx="192582" cy="39789"/>
          </a:xfrm>
          <a:prstGeom prst="rect">
            <a:avLst/>
          </a:prstGeom>
          <a:blipFill>
            <a:blip r:embed="rId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7" name="object 727"/>
          <p:cNvSpPr/>
          <p:nvPr/>
        </p:nvSpPr>
        <p:spPr>
          <a:xfrm>
            <a:off x="12525591" y="3729583"/>
            <a:ext cx="75628" cy="37376"/>
          </a:xfrm>
          <a:prstGeom prst="rect">
            <a:avLst/>
          </a:prstGeom>
          <a:blipFill>
            <a:blip r:embed="rId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8" name="object 728"/>
          <p:cNvSpPr/>
          <p:nvPr/>
        </p:nvSpPr>
        <p:spPr>
          <a:xfrm>
            <a:off x="12497358" y="3729583"/>
            <a:ext cx="134975" cy="16751"/>
          </a:xfrm>
          <a:prstGeom prst="rect">
            <a:avLst/>
          </a:prstGeom>
          <a:blipFill>
            <a:blip r:embed="rId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9" name="object 729"/>
          <p:cNvSpPr/>
          <p:nvPr/>
        </p:nvSpPr>
        <p:spPr>
          <a:xfrm>
            <a:off x="12479070" y="3729583"/>
            <a:ext cx="181013" cy="25298"/>
          </a:xfrm>
          <a:prstGeom prst="rect">
            <a:avLst/>
          </a:prstGeom>
          <a:blipFill>
            <a:blip r:embed="rId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0" name="object 730"/>
          <p:cNvSpPr/>
          <p:nvPr/>
        </p:nvSpPr>
        <p:spPr>
          <a:xfrm>
            <a:off x="12474257" y="3729583"/>
            <a:ext cx="191681" cy="27444"/>
          </a:xfrm>
          <a:prstGeom prst="rect">
            <a:avLst/>
          </a:prstGeom>
          <a:blipFill>
            <a:blip r:embed="rId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1" name="object 731"/>
          <p:cNvSpPr/>
          <p:nvPr/>
        </p:nvSpPr>
        <p:spPr>
          <a:xfrm>
            <a:off x="12543713" y="3754488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4">
                <a:moveTo>
                  <a:pt x="1625" y="0"/>
                </a:moveTo>
                <a:lnTo>
                  <a:pt x="0" y="977"/>
                </a:lnTo>
                <a:lnTo>
                  <a:pt x="2260" y="1333"/>
                </a:lnTo>
                <a:lnTo>
                  <a:pt x="2881" y="977"/>
                </a:lnTo>
                <a:lnTo>
                  <a:pt x="3898" y="355"/>
                </a:lnTo>
                <a:lnTo>
                  <a:pt x="1625" y="0"/>
                </a:lnTo>
                <a:close/>
              </a:path>
            </a:pathLst>
          </a:custGeom>
          <a:solidFill>
            <a:srgbClr val="A947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2" name="object 732"/>
          <p:cNvSpPr/>
          <p:nvPr/>
        </p:nvSpPr>
        <p:spPr>
          <a:xfrm>
            <a:off x="12361329" y="313084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EBDD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3" name="object 733"/>
          <p:cNvSpPr/>
          <p:nvPr/>
        </p:nvSpPr>
        <p:spPr>
          <a:xfrm>
            <a:off x="12361329" y="313448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E6D8C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4" name="object 734"/>
          <p:cNvSpPr/>
          <p:nvPr/>
        </p:nvSpPr>
        <p:spPr>
          <a:xfrm>
            <a:off x="12361329" y="313482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E5D6C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5" name="object 735"/>
          <p:cNvSpPr/>
          <p:nvPr/>
        </p:nvSpPr>
        <p:spPr>
          <a:xfrm>
            <a:off x="12361329" y="313686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924">
            <a:solidFill>
              <a:srgbClr val="E4D5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6" name="object 736"/>
          <p:cNvSpPr/>
          <p:nvPr/>
        </p:nvSpPr>
        <p:spPr>
          <a:xfrm>
            <a:off x="12361329" y="313904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E2D3C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7" name="object 737"/>
          <p:cNvSpPr/>
          <p:nvPr/>
        </p:nvSpPr>
        <p:spPr>
          <a:xfrm>
            <a:off x="12361329" y="320851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ECE9E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8" name="object 738"/>
          <p:cNvSpPr/>
          <p:nvPr/>
        </p:nvSpPr>
        <p:spPr>
          <a:xfrm>
            <a:off x="12361329" y="320730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DDCDB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9" name="object 739"/>
          <p:cNvSpPr/>
          <p:nvPr/>
        </p:nvSpPr>
        <p:spPr>
          <a:xfrm>
            <a:off x="12361329" y="3141415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E0D1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0" name="object 740"/>
          <p:cNvSpPr/>
          <p:nvPr/>
        </p:nvSpPr>
        <p:spPr>
          <a:xfrm>
            <a:off x="12361329" y="3143046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505">
            <a:solidFill>
              <a:srgbClr val="DFCFB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1" name="object 741"/>
          <p:cNvSpPr/>
          <p:nvPr/>
        </p:nvSpPr>
        <p:spPr>
          <a:xfrm>
            <a:off x="12361329" y="331370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40411">
            <a:solidFill>
              <a:srgbClr val="FEFEF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2" name="object 742"/>
          <p:cNvSpPr/>
          <p:nvPr/>
        </p:nvSpPr>
        <p:spPr>
          <a:xfrm>
            <a:off x="12361329" y="3251727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10579">
            <a:solidFill>
              <a:srgbClr val="F6F4F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3" name="object 743"/>
          <p:cNvSpPr/>
          <p:nvPr/>
        </p:nvSpPr>
        <p:spPr>
          <a:xfrm>
            <a:off x="12361329" y="3243059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7416">
            <a:solidFill>
              <a:srgbClr val="F6F3F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4" name="object 744"/>
          <p:cNvSpPr/>
          <p:nvPr/>
        </p:nvSpPr>
        <p:spPr>
          <a:xfrm>
            <a:off x="12361329" y="3233483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12395">
            <a:solidFill>
              <a:srgbClr val="F5F3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5" name="object 745"/>
          <p:cNvSpPr/>
          <p:nvPr/>
        </p:nvSpPr>
        <p:spPr>
          <a:xfrm>
            <a:off x="12361329" y="3211734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4508">
            <a:solidFill>
              <a:srgbClr val="F2F0E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6" name="object 746"/>
          <p:cNvSpPr/>
          <p:nvPr/>
        </p:nvSpPr>
        <p:spPr>
          <a:xfrm>
            <a:off x="12361329" y="334556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558" y="0"/>
                </a:lnTo>
              </a:path>
            </a:pathLst>
          </a:custGeom>
          <a:ln w="3175">
            <a:solidFill>
              <a:srgbClr val="FAF3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7" name="object 747"/>
          <p:cNvSpPr/>
          <p:nvPr/>
        </p:nvSpPr>
        <p:spPr>
          <a:xfrm>
            <a:off x="12361888" y="2758071"/>
            <a:ext cx="282867" cy="317258"/>
          </a:xfrm>
          <a:prstGeom prst="rect">
            <a:avLst/>
          </a:prstGeom>
          <a:blipFill>
            <a:blip r:embed="rId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8" name="object 748"/>
          <p:cNvSpPr/>
          <p:nvPr/>
        </p:nvSpPr>
        <p:spPr>
          <a:xfrm>
            <a:off x="12452095" y="2950006"/>
            <a:ext cx="192658" cy="125323"/>
          </a:xfrm>
          <a:prstGeom prst="rect">
            <a:avLst/>
          </a:prstGeom>
          <a:blipFill>
            <a:blip r:embed="rId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9" name="object 749"/>
          <p:cNvSpPr/>
          <p:nvPr/>
        </p:nvSpPr>
        <p:spPr>
          <a:xfrm>
            <a:off x="12509424" y="2953397"/>
            <a:ext cx="135331" cy="90195"/>
          </a:xfrm>
          <a:prstGeom prst="rect">
            <a:avLst/>
          </a:prstGeom>
          <a:blipFill>
            <a:blip r:embed="rId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0" name="object 750"/>
          <p:cNvSpPr/>
          <p:nvPr/>
        </p:nvSpPr>
        <p:spPr>
          <a:xfrm>
            <a:off x="12459601" y="2953715"/>
            <a:ext cx="185153" cy="121615"/>
          </a:xfrm>
          <a:prstGeom prst="rect">
            <a:avLst/>
          </a:prstGeom>
          <a:blipFill>
            <a:blip r:embed="rId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1" name="object 751"/>
          <p:cNvSpPr/>
          <p:nvPr/>
        </p:nvSpPr>
        <p:spPr>
          <a:xfrm>
            <a:off x="12470358" y="2958477"/>
            <a:ext cx="174396" cy="116852"/>
          </a:xfrm>
          <a:prstGeom prst="rect">
            <a:avLst/>
          </a:prstGeom>
          <a:blipFill>
            <a:blip r:embed="rId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2" name="object 752"/>
          <p:cNvSpPr/>
          <p:nvPr/>
        </p:nvSpPr>
        <p:spPr>
          <a:xfrm>
            <a:off x="12510058" y="2958858"/>
            <a:ext cx="134696" cy="91452"/>
          </a:xfrm>
          <a:prstGeom prst="rect">
            <a:avLst/>
          </a:prstGeom>
          <a:blipFill>
            <a:blip r:embed="rId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3" name="object 753"/>
          <p:cNvSpPr/>
          <p:nvPr/>
        </p:nvSpPr>
        <p:spPr>
          <a:xfrm>
            <a:off x="12470727" y="2983192"/>
            <a:ext cx="151803" cy="92138"/>
          </a:xfrm>
          <a:prstGeom prst="rect">
            <a:avLst/>
          </a:prstGeom>
          <a:blipFill>
            <a:blip r:embed="rId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4" name="object 754"/>
          <p:cNvSpPr/>
          <p:nvPr/>
        </p:nvSpPr>
        <p:spPr>
          <a:xfrm>
            <a:off x="12918909" y="3460140"/>
            <a:ext cx="424383" cy="269443"/>
          </a:xfrm>
          <a:prstGeom prst="rect">
            <a:avLst/>
          </a:prstGeom>
          <a:blipFill>
            <a:blip r:embed="rId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5" name="object 755"/>
          <p:cNvSpPr/>
          <p:nvPr/>
        </p:nvSpPr>
        <p:spPr>
          <a:xfrm>
            <a:off x="12854533" y="3621595"/>
            <a:ext cx="111607" cy="107988"/>
          </a:xfrm>
          <a:prstGeom prst="rect">
            <a:avLst/>
          </a:prstGeom>
          <a:blipFill>
            <a:blip r:embed="rId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6" name="object 756"/>
          <p:cNvSpPr/>
          <p:nvPr/>
        </p:nvSpPr>
        <p:spPr>
          <a:xfrm>
            <a:off x="12361888" y="2961906"/>
            <a:ext cx="282867" cy="247573"/>
          </a:xfrm>
          <a:prstGeom prst="rect">
            <a:avLst/>
          </a:prstGeom>
          <a:blipFill>
            <a:blip r:embed="rId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7" name="object 757"/>
          <p:cNvSpPr/>
          <p:nvPr/>
        </p:nvSpPr>
        <p:spPr>
          <a:xfrm>
            <a:off x="12420536" y="3078442"/>
            <a:ext cx="110629" cy="85737"/>
          </a:xfrm>
          <a:prstGeom prst="rect">
            <a:avLst/>
          </a:prstGeom>
          <a:blipFill>
            <a:blip r:embed="rId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8" name="object 758"/>
          <p:cNvSpPr/>
          <p:nvPr/>
        </p:nvSpPr>
        <p:spPr>
          <a:xfrm>
            <a:off x="12361888" y="3078442"/>
            <a:ext cx="167970" cy="119862"/>
          </a:xfrm>
          <a:prstGeom prst="rect">
            <a:avLst/>
          </a:prstGeom>
          <a:blipFill>
            <a:blip r:embed="rId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9" name="object 759"/>
          <p:cNvSpPr/>
          <p:nvPr/>
        </p:nvSpPr>
        <p:spPr>
          <a:xfrm>
            <a:off x="12361888" y="3078442"/>
            <a:ext cx="108534" cy="66040"/>
          </a:xfrm>
          <a:prstGeom prst="rect">
            <a:avLst/>
          </a:prstGeom>
          <a:blipFill>
            <a:blip r:embed="rId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0" name="object 760"/>
          <p:cNvSpPr/>
          <p:nvPr/>
        </p:nvSpPr>
        <p:spPr>
          <a:xfrm>
            <a:off x="12361888" y="3078442"/>
            <a:ext cx="158902" cy="97231"/>
          </a:xfrm>
          <a:prstGeom prst="rect">
            <a:avLst/>
          </a:prstGeom>
          <a:blipFill>
            <a:blip r:embed="rId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1" name="object 761"/>
          <p:cNvSpPr/>
          <p:nvPr/>
        </p:nvSpPr>
        <p:spPr>
          <a:xfrm>
            <a:off x="12361888" y="3132620"/>
            <a:ext cx="260642" cy="200913"/>
          </a:xfrm>
          <a:prstGeom prst="rect">
            <a:avLst/>
          </a:prstGeom>
          <a:blipFill>
            <a:blip r:embed="rId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2" name="object 762"/>
          <p:cNvSpPr/>
          <p:nvPr/>
        </p:nvSpPr>
        <p:spPr>
          <a:xfrm>
            <a:off x="12361888" y="3103816"/>
            <a:ext cx="260642" cy="189687"/>
          </a:xfrm>
          <a:prstGeom prst="rect">
            <a:avLst/>
          </a:prstGeom>
          <a:blipFill>
            <a:blip r:embed="rId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3" name="object 763"/>
          <p:cNvSpPr/>
          <p:nvPr/>
        </p:nvSpPr>
        <p:spPr>
          <a:xfrm>
            <a:off x="12361888" y="3079610"/>
            <a:ext cx="260642" cy="184238"/>
          </a:xfrm>
          <a:prstGeom prst="rect">
            <a:avLst/>
          </a:prstGeom>
          <a:blipFill>
            <a:blip r:embed="rId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4" name="object 764"/>
          <p:cNvSpPr/>
          <p:nvPr/>
        </p:nvSpPr>
        <p:spPr>
          <a:xfrm>
            <a:off x="12361888" y="3078442"/>
            <a:ext cx="260642" cy="160909"/>
          </a:xfrm>
          <a:prstGeom prst="rect">
            <a:avLst/>
          </a:prstGeom>
          <a:blipFill>
            <a:blip r:embed="rId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5" name="object 765"/>
          <p:cNvSpPr/>
          <p:nvPr/>
        </p:nvSpPr>
        <p:spPr>
          <a:xfrm>
            <a:off x="12361888" y="3078442"/>
            <a:ext cx="239166" cy="148844"/>
          </a:xfrm>
          <a:prstGeom prst="rect">
            <a:avLst/>
          </a:prstGeom>
          <a:blipFill>
            <a:blip r:embed="rId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6" name="object 766"/>
          <p:cNvSpPr/>
          <p:nvPr/>
        </p:nvSpPr>
        <p:spPr>
          <a:xfrm>
            <a:off x="12361888" y="3078442"/>
            <a:ext cx="219773" cy="135229"/>
          </a:xfrm>
          <a:prstGeom prst="rect">
            <a:avLst/>
          </a:prstGeom>
          <a:blipFill>
            <a:blip r:embed="rId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7" name="object 767"/>
          <p:cNvSpPr/>
          <p:nvPr/>
        </p:nvSpPr>
        <p:spPr>
          <a:xfrm>
            <a:off x="12432728" y="3078442"/>
            <a:ext cx="124726" cy="78435"/>
          </a:xfrm>
          <a:prstGeom prst="rect">
            <a:avLst/>
          </a:prstGeom>
          <a:blipFill>
            <a:blip r:embed="rId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8" name="object 768"/>
          <p:cNvSpPr/>
          <p:nvPr/>
        </p:nvSpPr>
        <p:spPr>
          <a:xfrm>
            <a:off x="12361888" y="3145396"/>
            <a:ext cx="260642" cy="200799"/>
          </a:xfrm>
          <a:prstGeom prst="rect">
            <a:avLst/>
          </a:prstGeom>
          <a:blipFill>
            <a:blip r:embed="rId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9" name="object 769"/>
          <p:cNvSpPr/>
          <p:nvPr/>
        </p:nvSpPr>
        <p:spPr>
          <a:xfrm>
            <a:off x="12382563" y="3150679"/>
            <a:ext cx="239966" cy="195516"/>
          </a:xfrm>
          <a:prstGeom prst="rect">
            <a:avLst/>
          </a:prstGeom>
          <a:blipFill>
            <a:blip r:embed="rId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0" name="object 770"/>
          <p:cNvSpPr/>
          <p:nvPr/>
        </p:nvSpPr>
        <p:spPr>
          <a:xfrm>
            <a:off x="12361888" y="3132988"/>
            <a:ext cx="260642" cy="211937"/>
          </a:xfrm>
          <a:prstGeom prst="rect">
            <a:avLst/>
          </a:prstGeom>
          <a:blipFill>
            <a:blip r:embed="rId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1" name="object 771"/>
          <p:cNvSpPr/>
          <p:nvPr/>
        </p:nvSpPr>
        <p:spPr>
          <a:xfrm>
            <a:off x="12609842" y="3494697"/>
            <a:ext cx="12687" cy="13716"/>
          </a:xfrm>
          <a:prstGeom prst="rect">
            <a:avLst/>
          </a:prstGeom>
          <a:blipFill>
            <a:blip r:embed="rId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2" name="object 772"/>
          <p:cNvSpPr/>
          <p:nvPr/>
        </p:nvSpPr>
        <p:spPr>
          <a:xfrm>
            <a:off x="12729298" y="3621595"/>
            <a:ext cx="233616" cy="107988"/>
          </a:xfrm>
          <a:prstGeom prst="rect">
            <a:avLst/>
          </a:prstGeom>
          <a:blipFill>
            <a:blip r:embed="rId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3" name="object 773"/>
          <p:cNvSpPr/>
          <p:nvPr/>
        </p:nvSpPr>
        <p:spPr>
          <a:xfrm>
            <a:off x="12402515" y="3441636"/>
            <a:ext cx="452018" cy="319582"/>
          </a:xfrm>
          <a:prstGeom prst="rect">
            <a:avLst/>
          </a:prstGeom>
          <a:blipFill>
            <a:blip r:embed="rId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4" name="object 774"/>
          <p:cNvSpPr/>
          <p:nvPr/>
        </p:nvSpPr>
        <p:spPr>
          <a:xfrm>
            <a:off x="12741478" y="3628504"/>
            <a:ext cx="113055" cy="82537"/>
          </a:xfrm>
          <a:prstGeom prst="rect">
            <a:avLst/>
          </a:prstGeom>
          <a:blipFill>
            <a:blip r:embed="rId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5" name="object 775"/>
          <p:cNvSpPr/>
          <p:nvPr/>
        </p:nvSpPr>
        <p:spPr>
          <a:xfrm>
            <a:off x="12361888" y="3574288"/>
            <a:ext cx="4229" cy="18796"/>
          </a:xfrm>
          <a:prstGeom prst="rect">
            <a:avLst/>
          </a:prstGeom>
          <a:blipFill>
            <a:blip r:embed="rId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6" name="object 776"/>
          <p:cNvSpPr/>
          <p:nvPr/>
        </p:nvSpPr>
        <p:spPr>
          <a:xfrm>
            <a:off x="12703327" y="3621595"/>
            <a:ext cx="151206" cy="107988"/>
          </a:xfrm>
          <a:prstGeom prst="rect">
            <a:avLst/>
          </a:prstGeom>
          <a:blipFill>
            <a:blip r:embed="rId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7" name="object 777"/>
          <p:cNvSpPr/>
          <p:nvPr/>
        </p:nvSpPr>
        <p:spPr>
          <a:xfrm>
            <a:off x="12713601" y="3715944"/>
            <a:ext cx="2540" cy="3810"/>
          </a:xfrm>
          <a:custGeom>
            <a:avLst/>
            <a:gdLst/>
            <a:ahLst/>
            <a:cxnLst/>
            <a:rect l="l" t="t" r="r" b="b"/>
            <a:pathLst>
              <a:path w="2540" h="3810">
                <a:moveTo>
                  <a:pt x="2451" y="0"/>
                </a:moveTo>
                <a:lnTo>
                  <a:pt x="2260" y="114"/>
                </a:lnTo>
                <a:lnTo>
                  <a:pt x="0" y="3695"/>
                </a:lnTo>
                <a:lnTo>
                  <a:pt x="787" y="2616"/>
                </a:lnTo>
                <a:lnTo>
                  <a:pt x="2451" y="0"/>
                </a:lnTo>
                <a:close/>
              </a:path>
            </a:pathLst>
          </a:custGeom>
          <a:solidFill>
            <a:srgbClr val="AF536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8" name="object 778"/>
          <p:cNvSpPr/>
          <p:nvPr/>
        </p:nvSpPr>
        <p:spPr>
          <a:xfrm>
            <a:off x="12361888" y="3212008"/>
            <a:ext cx="260642" cy="277355"/>
          </a:xfrm>
          <a:prstGeom prst="rect">
            <a:avLst/>
          </a:prstGeom>
          <a:blipFill>
            <a:blip r:embed="rId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9" name="object 779"/>
          <p:cNvSpPr/>
          <p:nvPr/>
        </p:nvSpPr>
        <p:spPr>
          <a:xfrm>
            <a:off x="12587046" y="3428682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0" y="0"/>
                </a:moveTo>
                <a:lnTo>
                  <a:pt x="2374" y="1638"/>
                </a:lnTo>
                <a:lnTo>
                  <a:pt x="1803" y="1206"/>
                </a:lnTo>
                <a:lnTo>
                  <a:pt x="419" y="215"/>
                </a:lnTo>
                <a:lnTo>
                  <a:pt x="0" y="0"/>
                </a:lnTo>
                <a:close/>
              </a:path>
            </a:pathLst>
          </a:custGeom>
          <a:solidFill>
            <a:srgbClr val="F7B3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0" name="object 780"/>
          <p:cNvSpPr/>
          <p:nvPr/>
        </p:nvSpPr>
        <p:spPr>
          <a:xfrm>
            <a:off x="12361888" y="3593084"/>
            <a:ext cx="216560" cy="136499"/>
          </a:xfrm>
          <a:prstGeom prst="rect">
            <a:avLst/>
          </a:prstGeom>
          <a:blipFill>
            <a:blip r:embed="rId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1" name="object 781"/>
          <p:cNvSpPr/>
          <p:nvPr/>
        </p:nvSpPr>
        <p:spPr>
          <a:xfrm>
            <a:off x="12434633" y="3650932"/>
            <a:ext cx="148488" cy="76771"/>
          </a:xfrm>
          <a:prstGeom prst="rect">
            <a:avLst/>
          </a:prstGeom>
          <a:blipFill>
            <a:blip r:embed="rId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2" name="object 782"/>
          <p:cNvSpPr/>
          <p:nvPr/>
        </p:nvSpPr>
        <p:spPr>
          <a:xfrm>
            <a:off x="12432969" y="3649599"/>
            <a:ext cx="154838" cy="78104"/>
          </a:xfrm>
          <a:prstGeom prst="rect">
            <a:avLst/>
          </a:prstGeom>
          <a:blipFill>
            <a:blip r:embed="rId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3" name="object 783"/>
          <p:cNvSpPr/>
          <p:nvPr/>
        </p:nvSpPr>
        <p:spPr>
          <a:xfrm>
            <a:off x="12420434" y="3634181"/>
            <a:ext cx="171754" cy="94653"/>
          </a:xfrm>
          <a:prstGeom prst="rect">
            <a:avLst/>
          </a:prstGeom>
          <a:blipFill>
            <a:blip r:embed="rId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4" name="object 784"/>
          <p:cNvSpPr/>
          <p:nvPr/>
        </p:nvSpPr>
        <p:spPr>
          <a:xfrm>
            <a:off x="12416802" y="3628377"/>
            <a:ext cx="179679" cy="100507"/>
          </a:xfrm>
          <a:prstGeom prst="rect">
            <a:avLst/>
          </a:prstGeom>
          <a:blipFill>
            <a:blip r:embed="rId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5" name="object 785"/>
          <p:cNvSpPr/>
          <p:nvPr/>
        </p:nvSpPr>
        <p:spPr>
          <a:xfrm>
            <a:off x="12412611" y="3621875"/>
            <a:ext cx="188404" cy="105905"/>
          </a:xfrm>
          <a:prstGeom prst="rect">
            <a:avLst/>
          </a:prstGeom>
          <a:blipFill>
            <a:blip r:embed="rId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6" name="object 786"/>
          <p:cNvSpPr/>
          <p:nvPr/>
        </p:nvSpPr>
        <p:spPr>
          <a:xfrm>
            <a:off x="12408701" y="3614521"/>
            <a:ext cx="195858" cy="115062"/>
          </a:xfrm>
          <a:prstGeom prst="rect">
            <a:avLst/>
          </a:prstGeom>
          <a:blipFill>
            <a:blip r:embed="rId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7" name="object 787"/>
          <p:cNvSpPr/>
          <p:nvPr/>
        </p:nvSpPr>
        <p:spPr>
          <a:xfrm>
            <a:off x="12403624" y="3606724"/>
            <a:ext cx="205418" cy="122859"/>
          </a:xfrm>
          <a:prstGeom prst="rect">
            <a:avLst/>
          </a:prstGeom>
          <a:blipFill>
            <a:blip r:embed="rId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8" name="object 788"/>
          <p:cNvSpPr/>
          <p:nvPr/>
        </p:nvSpPr>
        <p:spPr>
          <a:xfrm>
            <a:off x="12395619" y="3588308"/>
            <a:ext cx="217449" cy="141274"/>
          </a:xfrm>
          <a:prstGeom prst="rect">
            <a:avLst/>
          </a:prstGeom>
          <a:blipFill>
            <a:blip r:embed="rId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9" name="object 789"/>
          <p:cNvSpPr/>
          <p:nvPr/>
        </p:nvSpPr>
        <p:spPr>
          <a:xfrm>
            <a:off x="12389459" y="3577818"/>
            <a:ext cx="227901" cy="151765"/>
          </a:xfrm>
          <a:prstGeom prst="rect">
            <a:avLst/>
          </a:prstGeom>
          <a:blipFill>
            <a:blip r:embed="rId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0" name="object 790"/>
          <p:cNvSpPr/>
          <p:nvPr/>
        </p:nvSpPr>
        <p:spPr>
          <a:xfrm>
            <a:off x="12386019" y="3565525"/>
            <a:ext cx="235545" cy="164058"/>
          </a:xfrm>
          <a:prstGeom prst="rect">
            <a:avLst/>
          </a:prstGeom>
          <a:blipFill>
            <a:blip r:embed="rId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1" name="object 791"/>
          <p:cNvSpPr/>
          <p:nvPr/>
        </p:nvSpPr>
        <p:spPr>
          <a:xfrm>
            <a:off x="12381288" y="3551859"/>
            <a:ext cx="245063" cy="177723"/>
          </a:xfrm>
          <a:prstGeom prst="rect">
            <a:avLst/>
          </a:prstGeom>
          <a:blipFill>
            <a:blip r:embed="rId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2" name="object 792"/>
          <p:cNvSpPr/>
          <p:nvPr/>
        </p:nvSpPr>
        <p:spPr>
          <a:xfrm>
            <a:off x="12386411" y="3593084"/>
            <a:ext cx="245554" cy="136499"/>
          </a:xfrm>
          <a:prstGeom prst="rect">
            <a:avLst/>
          </a:prstGeom>
          <a:blipFill>
            <a:blip r:embed="rId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3" name="object 793"/>
          <p:cNvSpPr/>
          <p:nvPr/>
        </p:nvSpPr>
        <p:spPr>
          <a:xfrm>
            <a:off x="12374392" y="3520275"/>
            <a:ext cx="261840" cy="209308"/>
          </a:xfrm>
          <a:prstGeom prst="rect">
            <a:avLst/>
          </a:prstGeom>
          <a:blipFill>
            <a:blip r:embed="rId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4" name="object 794"/>
          <p:cNvSpPr/>
          <p:nvPr/>
        </p:nvSpPr>
        <p:spPr>
          <a:xfrm>
            <a:off x="12370885" y="3502228"/>
            <a:ext cx="270732" cy="227355"/>
          </a:xfrm>
          <a:prstGeom prst="rect">
            <a:avLst/>
          </a:prstGeom>
          <a:blipFill>
            <a:blip r:embed="rId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5" name="object 795"/>
          <p:cNvSpPr/>
          <p:nvPr/>
        </p:nvSpPr>
        <p:spPr>
          <a:xfrm>
            <a:off x="12368259" y="3484054"/>
            <a:ext cx="279366" cy="245529"/>
          </a:xfrm>
          <a:prstGeom prst="rect">
            <a:avLst/>
          </a:prstGeom>
          <a:blipFill>
            <a:blip r:embed="rId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6" name="object 796"/>
          <p:cNvSpPr/>
          <p:nvPr/>
        </p:nvSpPr>
        <p:spPr>
          <a:xfrm>
            <a:off x="12365917" y="3386366"/>
            <a:ext cx="288058" cy="343217"/>
          </a:xfrm>
          <a:prstGeom prst="rect">
            <a:avLst/>
          </a:prstGeom>
          <a:blipFill>
            <a:blip r:embed="rId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7" name="object 797"/>
          <p:cNvSpPr/>
          <p:nvPr/>
        </p:nvSpPr>
        <p:spPr>
          <a:xfrm>
            <a:off x="12364402" y="3450132"/>
            <a:ext cx="295922" cy="279450"/>
          </a:xfrm>
          <a:prstGeom prst="rect">
            <a:avLst/>
          </a:prstGeom>
          <a:blipFill>
            <a:blip r:embed="rId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8" name="object 798"/>
          <p:cNvSpPr/>
          <p:nvPr/>
        </p:nvSpPr>
        <p:spPr>
          <a:xfrm>
            <a:off x="12364248" y="3431082"/>
            <a:ext cx="368594" cy="298500"/>
          </a:xfrm>
          <a:prstGeom prst="rect">
            <a:avLst/>
          </a:prstGeom>
          <a:blipFill>
            <a:blip r:embed="rId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9" name="object 799"/>
          <p:cNvSpPr/>
          <p:nvPr/>
        </p:nvSpPr>
        <p:spPr>
          <a:xfrm>
            <a:off x="12372923" y="3593084"/>
            <a:ext cx="133553" cy="136499"/>
          </a:xfrm>
          <a:prstGeom prst="rect">
            <a:avLst/>
          </a:prstGeom>
          <a:blipFill>
            <a:blip r:embed="rId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0" name="object 800"/>
          <p:cNvSpPr/>
          <p:nvPr/>
        </p:nvSpPr>
        <p:spPr>
          <a:xfrm>
            <a:off x="12405677" y="3414610"/>
            <a:ext cx="59943" cy="14071"/>
          </a:xfrm>
          <a:prstGeom prst="rect">
            <a:avLst/>
          </a:prstGeom>
          <a:blipFill>
            <a:blip r:embed="rId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1" name="object 801"/>
          <p:cNvSpPr/>
          <p:nvPr/>
        </p:nvSpPr>
        <p:spPr>
          <a:xfrm>
            <a:off x="12512382" y="3621595"/>
            <a:ext cx="169189" cy="107988"/>
          </a:xfrm>
          <a:prstGeom prst="rect">
            <a:avLst/>
          </a:prstGeom>
          <a:blipFill>
            <a:blip r:embed="rId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2" name="object 802"/>
          <p:cNvSpPr/>
          <p:nvPr/>
        </p:nvSpPr>
        <p:spPr>
          <a:xfrm>
            <a:off x="12362815" y="3428682"/>
            <a:ext cx="66750" cy="164401"/>
          </a:xfrm>
          <a:prstGeom prst="rect">
            <a:avLst/>
          </a:prstGeom>
          <a:blipFill>
            <a:blip r:embed="rId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3" name="object 803"/>
          <p:cNvSpPr/>
          <p:nvPr/>
        </p:nvSpPr>
        <p:spPr>
          <a:xfrm>
            <a:off x="12361888" y="3411575"/>
            <a:ext cx="260642" cy="318007"/>
          </a:xfrm>
          <a:prstGeom prst="rect">
            <a:avLst/>
          </a:prstGeom>
          <a:blipFill>
            <a:blip r:embed="rId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4" name="object 804"/>
          <p:cNvSpPr/>
          <p:nvPr/>
        </p:nvSpPr>
        <p:spPr>
          <a:xfrm>
            <a:off x="12630772" y="3621595"/>
            <a:ext cx="56643" cy="107988"/>
          </a:xfrm>
          <a:prstGeom prst="rect">
            <a:avLst/>
          </a:prstGeom>
          <a:blipFill>
            <a:blip r:embed="rId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5" name="object 805"/>
          <p:cNvSpPr/>
          <p:nvPr/>
        </p:nvSpPr>
        <p:spPr>
          <a:xfrm>
            <a:off x="12676682" y="3664013"/>
            <a:ext cx="5715" cy="16027"/>
          </a:xfrm>
          <a:prstGeom prst="rect">
            <a:avLst/>
          </a:prstGeom>
          <a:blipFill>
            <a:blip r:embed="rId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6" name="object 806"/>
          <p:cNvSpPr/>
          <p:nvPr/>
        </p:nvSpPr>
        <p:spPr>
          <a:xfrm>
            <a:off x="12361888" y="3407067"/>
            <a:ext cx="208724" cy="322516"/>
          </a:xfrm>
          <a:prstGeom prst="rect">
            <a:avLst/>
          </a:prstGeom>
          <a:blipFill>
            <a:blip r:embed="rId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7" name="object 807"/>
          <p:cNvSpPr/>
          <p:nvPr/>
        </p:nvSpPr>
        <p:spPr>
          <a:xfrm>
            <a:off x="12632334" y="3621595"/>
            <a:ext cx="57719" cy="107988"/>
          </a:xfrm>
          <a:prstGeom prst="rect">
            <a:avLst/>
          </a:prstGeom>
          <a:blipFill>
            <a:blip r:embed="rId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8" name="object 808"/>
          <p:cNvSpPr/>
          <p:nvPr/>
        </p:nvSpPr>
        <p:spPr>
          <a:xfrm>
            <a:off x="12685344" y="3664343"/>
            <a:ext cx="2070" cy="5511"/>
          </a:xfrm>
          <a:prstGeom prst="rect">
            <a:avLst/>
          </a:prstGeom>
          <a:blipFill>
            <a:blip r:embed="rId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9" name="object 809"/>
          <p:cNvSpPr/>
          <p:nvPr/>
        </p:nvSpPr>
        <p:spPr>
          <a:xfrm>
            <a:off x="12681572" y="3660203"/>
            <a:ext cx="5486" cy="18630"/>
          </a:xfrm>
          <a:prstGeom prst="rect">
            <a:avLst/>
          </a:prstGeom>
          <a:blipFill>
            <a:blip r:embed="rId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0" name="object 810"/>
          <p:cNvSpPr/>
          <p:nvPr/>
        </p:nvSpPr>
        <p:spPr>
          <a:xfrm>
            <a:off x="12681572" y="3677336"/>
            <a:ext cx="2209" cy="2158"/>
          </a:xfrm>
          <a:prstGeom prst="rect">
            <a:avLst/>
          </a:prstGeom>
          <a:blipFill>
            <a:blip r:embed="rId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1" name="object 811"/>
          <p:cNvSpPr/>
          <p:nvPr/>
        </p:nvSpPr>
        <p:spPr>
          <a:xfrm>
            <a:off x="12361888" y="3551009"/>
            <a:ext cx="135470" cy="178574"/>
          </a:xfrm>
          <a:prstGeom prst="rect">
            <a:avLst/>
          </a:prstGeom>
          <a:blipFill>
            <a:blip r:embed="rId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2" name="object 812"/>
          <p:cNvSpPr/>
          <p:nvPr/>
        </p:nvSpPr>
        <p:spPr>
          <a:xfrm>
            <a:off x="12361888" y="3404286"/>
            <a:ext cx="260642" cy="106527"/>
          </a:xfrm>
          <a:prstGeom prst="rect">
            <a:avLst/>
          </a:prstGeom>
          <a:blipFill>
            <a:blip r:embed="rId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3" name="object 813"/>
          <p:cNvSpPr/>
          <p:nvPr/>
        </p:nvSpPr>
        <p:spPr>
          <a:xfrm>
            <a:off x="12636169" y="3621595"/>
            <a:ext cx="56323" cy="107988"/>
          </a:xfrm>
          <a:prstGeom prst="rect">
            <a:avLst/>
          </a:prstGeom>
          <a:blipFill>
            <a:blip r:embed="rId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4" name="object 814"/>
          <p:cNvSpPr/>
          <p:nvPr/>
        </p:nvSpPr>
        <p:spPr>
          <a:xfrm>
            <a:off x="12685344" y="3672967"/>
            <a:ext cx="2273" cy="3327"/>
          </a:xfrm>
          <a:prstGeom prst="rect">
            <a:avLst/>
          </a:prstGeom>
          <a:blipFill>
            <a:blip r:embed="rId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5" name="object 815"/>
          <p:cNvSpPr/>
          <p:nvPr/>
        </p:nvSpPr>
        <p:spPr>
          <a:xfrm>
            <a:off x="12361888" y="3556457"/>
            <a:ext cx="130340" cy="173126"/>
          </a:xfrm>
          <a:prstGeom prst="rect">
            <a:avLst/>
          </a:prstGeom>
          <a:blipFill>
            <a:blip r:embed="rId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6" name="object 816"/>
          <p:cNvSpPr/>
          <p:nvPr/>
        </p:nvSpPr>
        <p:spPr>
          <a:xfrm>
            <a:off x="12361888" y="3403663"/>
            <a:ext cx="260642" cy="101904"/>
          </a:xfrm>
          <a:prstGeom prst="rect">
            <a:avLst/>
          </a:prstGeom>
          <a:blipFill>
            <a:blip r:embed="rId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7" name="object 817"/>
          <p:cNvSpPr/>
          <p:nvPr/>
        </p:nvSpPr>
        <p:spPr>
          <a:xfrm>
            <a:off x="12361888" y="3564623"/>
            <a:ext cx="120294" cy="161620"/>
          </a:xfrm>
          <a:prstGeom prst="rect">
            <a:avLst/>
          </a:prstGeom>
          <a:blipFill>
            <a:blip r:embed="rId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8" name="object 818"/>
          <p:cNvSpPr/>
          <p:nvPr/>
        </p:nvSpPr>
        <p:spPr>
          <a:xfrm>
            <a:off x="12361888" y="3399320"/>
            <a:ext cx="260642" cy="98983"/>
          </a:xfrm>
          <a:prstGeom prst="rect">
            <a:avLst/>
          </a:prstGeom>
          <a:blipFill>
            <a:blip r:embed="rId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9" name="object 819"/>
          <p:cNvSpPr/>
          <p:nvPr/>
        </p:nvSpPr>
        <p:spPr>
          <a:xfrm>
            <a:off x="12361888" y="3565792"/>
            <a:ext cx="127431" cy="163791"/>
          </a:xfrm>
          <a:prstGeom prst="rect">
            <a:avLst/>
          </a:prstGeom>
          <a:blipFill>
            <a:blip r:embed="rId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0" name="object 820"/>
          <p:cNvSpPr/>
          <p:nvPr/>
        </p:nvSpPr>
        <p:spPr>
          <a:xfrm>
            <a:off x="12361888" y="3567391"/>
            <a:ext cx="122415" cy="162191"/>
          </a:xfrm>
          <a:prstGeom prst="rect">
            <a:avLst/>
          </a:prstGeom>
          <a:blipFill>
            <a:blip r:embed="rId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1" name="object 821"/>
          <p:cNvSpPr/>
          <p:nvPr/>
        </p:nvSpPr>
        <p:spPr>
          <a:xfrm>
            <a:off x="12641846" y="3621595"/>
            <a:ext cx="58432" cy="107988"/>
          </a:xfrm>
          <a:prstGeom prst="rect">
            <a:avLst/>
          </a:prstGeom>
          <a:blipFill>
            <a:blip r:embed="rId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2" name="object 822"/>
          <p:cNvSpPr/>
          <p:nvPr/>
        </p:nvSpPr>
        <p:spPr>
          <a:xfrm>
            <a:off x="12653314" y="3621595"/>
            <a:ext cx="49441" cy="107988"/>
          </a:xfrm>
          <a:prstGeom prst="rect">
            <a:avLst/>
          </a:prstGeom>
          <a:blipFill>
            <a:blip r:embed="rId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3" name="object 823"/>
          <p:cNvSpPr/>
          <p:nvPr/>
        </p:nvSpPr>
        <p:spPr>
          <a:xfrm>
            <a:off x="12698031" y="3659225"/>
            <a:ext cx="3340" cy="4063"/>
          </a:xfrm>
          <a:prstGeom prst="rect">
            <a:avLst/>
          </a:prstGeom>
          <a:blipFill>
            <a:blip r:embed="rId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4" name="object 824"/>
          <p:cNvSpPr/>
          <p:nvPr/>
        </p:nvSpPr>
        <p:spPr>
          <a:xfrm>
            <a:off x="12697409" y="3661308"/>
            <a:ext cx="3670" cy="5003"/>
          </a:xfrm>
          <a:prstGeom prst="rect">
            <a:avLst/>
          </a:prstGeom>
          <a:blipFill>
            <a:blip r:embed="rId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5" name="object 825"/>
          <p:cNvSpPr/>
          <p:nvPr/>
        </p:nvSpPr>
        <p:spPr>
          <a:xfrm>
            <a:off x="12654508" y="3621595"/>
            <a:ext cx="53446" cy="107988"/>
          </a:xfrm>
          <a:prstGeom prst="rect">
            <a:avLst/>
          </a:prstGeom>
          <a:blipFill>
            <a:blip r:embed="rId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6" name="object 826"/>
          <p:cNvSpPr/>
          <p:nvPr/>
        </p:nvSpPr>
        <p:spPr>
          <a:xfrm>
            <a:off x="12704000" y="3651072"/>
            <a:ext cx="3721" cy="6400"/>
          </a:xfrm>
          <a:prstGeom prst="rect">
            <a:avLst/>
          </a:prstGeom>
          <a:blipFill>
            <a:blip r:embed="rId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7" name="object 827"/>
          <p:cNvSpPr/>
          <p:nvPr/>
        </p:nvSpPr>
        <p:spPr>
          <a:xfrm>
            <a:off x="12662166" y="3621595"/>
            <a:ext cx="48031" cy="107988"/>
          </a:xfrm>
          <a:prstGeom prst="rect">
            <a:avLst/>
          </a:prstGeom>
          <a:blipFill>
            <a:blip r:embed="rId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8" name="object 828"/>
          <p:cNvSpPr/>
          <p:nvPr/>
        </p:nvSpPr>
        <p:spPr>
          <a:xfrm>
            <a:off x="12707378" y="3652735"/>
            <a:ext cx="2400" cy="2489"/>
          </a:xfrm>
          <a:prstGeom prst="rect">
            <a:avLst/>
          </a:prstGeom>
          <a:blipFill>
            <a:blip r:embed="rId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9" name="object 829"/>
          <p:cNvSpPr/>
          <p:nvPr/>
        </p:nvSpPr>
        <p:spPr>
          <a:xfrm>
            <a:off x="12707353" y="3653688"/>
            <a:ext cx="2336" cy="1790"/>
          </a:xfrm>
          <a:prstGeom prst="rect">
            <a:avLst/>
          </a:prstGeom>
          <a:blipFill>
            <a:blip r:embed="rId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0" name="object 830"/>
          <p:cNvSpPr/>
          <p:nvPr/>
        </p:nvSpPr>
        <p:spPr>
          <a:xfrm>
            <a:off x="12706832" y="3653942"/>
            <a:ext cx="2832" cy="5918"/>
          </a:xfrm>
          <a:prstGeom prst="rect">
            <a:avLst/>
          </a:prstGeom>
          <a:blipFill>
            <a:blip r:embed="rId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1" name="object 831"/>
          <p:cNvSpPr/>
          <p:nvPr/>
        </p:nvSpPr>
        <p:spPr>
          <a:xfrm>
            <a:off x="12361888" y="3568738"/>
            <a:ext cx="120472" cy="160845"/>
          </a:xfrm>
          <a:prstGeom prst="rect">
            <a:avLst/>
          </a:prstGeom>
          <a:blipFill>
            <a:blip r:embed="rId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2" name="object 832"/>
          <p:cNvSpPr/>
          <p:nvPr/>
        </p:nvSpPr>
        <p:spPr>
          <a:xfrm>
            <a:off x="12665938" y="3621595"/>
            <a:ext cx="47282" cy="107988"/>
          </a:xfrm>
          <a:prstGeom prst="rect">
            <a:avLst/>
          </a:prstGeom>
          <a:blipFill>
            <a:blip r:embed="rId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3" name="object 833"/>
          <p:cNvSpPr/>
          <p:nvPr/>
        </p:nvSpPr>
        <p:spPr>
          <a:xfrm>
            <a:off x="12709093" y="3655796"/>
            <a:ext cx="3644" cy="3136"/>
          </a:xfrm>
          <a:prstGeom prst="rect">
            <a:avLst/>
          </a:prstGeom>
          <a:blipFill>
            <a:blip r:embed="rId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4" name="object 834"/>
          <p:cNvSpPr/>
          <p:nvPr/>
        </p:nvSpPr>
        <p:spPr>
          <a:xfrm>
            <a:off x="12708496" y="3656584"/>
            <a:ext cx="4178" cy="6311"/>
          </a:xfrm>
          <a:prstGeom prst="rect">
            <a:avLst/>
          </a:prstGeom>
          <a:blipFill>
            <a:blip r:embed="rId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5" name="object 835"/>
          <p:cNvSpPr/>
          <p:nvPr/>
        </p:nvSpPr>
        <p:spPr>
          <a:xfrm>
            <a:off x="12361888" y="3389579"/>
            <a:ext cx="260642" cy="107162"/>
          </a:xfrm>
          <a:prstGeom prst="rect">
            <a:avLst/>
          </a:prstGeom>
          <a:blipFill>
            <a:blip r:embed="rId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6" name="object 836"/>
          <p:cNvSpPr/>
          <p:nvPr/>
        </p:nvSpPr>
        <p:spPr>
          <a:xfrm>
            <a:off x="12376607" y="3443135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79">
                <a:moveTo>
                  <a:pt x="2641" y="0"/>
                </a:moveTo>
                <a:lnTo>
                  <a:pt x="1295" y="2324"/>
                </a:lnTo>
                <a:lnTo>
                  <a:pt x="0" y="4660"/>
                </a:lnTo>
                <a:lnTo>
                  <a:pt x="2641" y="0"/>
                </a:lnTo>
                <a:close/>
              </a:path>
            </a:pathLst>
          </a:custGeom>
          <a:solidFill>
            <a:srgbClr val="AC52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7" name="object 837"/>
          <p:cNvSpPr/>
          <p:nvPr/>
        </p:nvSpPr>
        <p:spPr>
          <a:xfrm>
            <a:off x="12668796" y="3621595"/>
            <a:ext cx="45211" cy="107988"/>
          </a:xfrm>
          <a:prstGeom prst="rect">
            <a:avLst/>
          </a:prstGeom>
          <a:blipFill>
            <a:blip r:embed="rId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8" name="object 838"/>
          <p:cNvSpPr/>
          <p:nvPr/>
        </p:nvSpPr>
        <p:spPr>
          <a:xfrm>
            <a:off x="12673126" y="3621595"/>
            <a:ext cx="43167" cy="107988"/>
          </a:xfrm>
          <a:prstGeom prst="rect">
            <a:avLst/>
          </a:prstGeom>
          <a:blipFill>
            <a:blip r:embed="rId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9" name="object 839"/>
          <p:cNvSpPr/>
          <p:nvPr/>
        </p:nvSpPr>
        <p:spPr>
          <a:xfrm>
            <a:off x="12713779" y="3649510"/>
            <a:ext cx="2489" cy="3517"/>
          </a:xfrm>
          <a:prstGeom prst="rect">
            <a:avLst/>
          </a:prstGeom>
          <a:blipFill>
            <a:blip r:embed="rId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0" name="object 840"/>
          <p:cNvSpPr/>
          <p:nvPr/>
        </p:nvSpPr>
        <p:spPr>
          <a:xfrm>
            <a:off x="12713461" y="3651440"/>
            <a:ext cx="2755" cy="5740"/>
          </a:xfrm>
          <a:prstGeom prst="rect">
            <a:avLst/>
          </a:prstGeom>
          <a:blipFill>
            <a:blip r:embed="rId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1" name="object 841"/>
          <p:cNvSpPr/>
          <p:nvPr/>
        </p:nvSpPr>
        <p:spPr>
          <a:xfrm>
            <a:off x="12676289" y="3621595"/>
            <a:ext cx="44576" cy="107988"/>
          </a:xfrm>
          <a:prstGeom prst="rect">
            <a:avLst/>
          </a:prstGeom>
          <a:blipFill>
            <a:blip r:embed="rId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2" name="object 842"/>
          <p:cNvSpPr/>
          <p:nvPr/>
        </p:nvSpPr>
        <p:spPr>
          <a:xfrm>
            <a:off x="13018579" y="3466770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1930" y="0"/>
                </a:lnTo>
              </a:path>
            </a:pathLst>
          </a:custGeom>
          <a:ln w="3175">
            <a:solidFill>
              <a:srgbClr val="A07C7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3" name="object 843"/>
          <p:cNvSpPr/>
          <p:nvPr/>
        </p:nvSpPr>
        <p:spPr>
          <a:xfrm>
            <a:off x="13063728" y="3460140"/>
            <a:ext cx="265353" cy="161455"/>
          </a:xfrm>
          <a:prstGeom prst="rect">
            <a:avLst/>
          </a:prstGeom>
          <a:blipFill>
            <a:blip r:embed="rId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4" name="object 844"/>
          <p:cNvSpPr/>
          <p:nvPr/>
        </p:nvSpPr>
        <p:spPr>
          <a:xfrm>
            <a:off x="13046671" y="3460140"/>
            <a:ext cx="172808" cy="161455"/>
          </a:xfrm>
          <a:prstGeom prst="rect">
            <a:avLst/>
          </a:prstGeom>
          <a:blipFill>
            <a:blip r:embed="rId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5" name="object 845"/>
          <p:cNvSpPr/>
          <p:nvPr/>
        </p:nvSpPr>
        <p:spPr>
          <a:xfrm>
            <a:off x="13016369" y="3460140"/>
            <a:ext cx="200380" cy="161455"/>
          </a:xfrm>
          <a:prstGeom prst="rect">
            <a:avLst/>
          </a:prstGeom>
          <a:blipFill>
            <a:blip r:embed="rId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6" name="object 846"/>
          <p:cNvSpPr/>
          <p:nvPr/>
        </p:nvSpPr>
        <p:spPr>
          <a:xfrm>
            <a:off x="13049605" y="3460140"/>
            <a:ext cx="183057" cy="161455"/>
          </a:xfrm>
          <a:prstGeom prst="rect">
            <a:avLst/>
          </a:prstGeom>
          <a:blipFill>
            <a:blip r:embed="rId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7" name="object 847"/>
          <p:cNvSpPr/>
          <p:nvPr/>
        </p:nvSpPr>
        <p:spPr>
          <a:xfrm>
            <a:off x="13016369" y="3460140"/>
            <a:ext cx="159892" cy="136575"/>
          </a:xfrm>
          <a:prstGeom prst="rect">
            <a:avLst/>
          </a:prstGeom>
          <a:blipFill>
            <a:blip r:embed="rId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8" name="object 848"/>
          <p:cNvSpPr/>
          <p:nvPr/>
        </p:nvSpPr>
        <p:spPr>
          <a:xfrm>
            <a:off x="13016369" y="3460140"/>
            <a:ext cx="137934" cy="118656"/>
          </a:xfrm>
          <a:prstGeom prst="rect">
            <a:avLst/>
          </a:prstGeom>
          <a:blipFill>
            <a:blip r:embed="rId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9" name="object 849"/>
          <p:cNvSpPr/>
          <p:nvPr/>
        </p:nvSpPr>
        <p:spPr>
          <a:xfrm>
            <a:off x="13016369" y="3460140"/>
            <a:ext cx="113601" cy="94691"/>
          </a:xfrm>
          <a:prstGeom prst="rect">
            <a:avLst/>
          </a:prstGeom>
          <a:blipFill>
            <a:blip r:embed="rId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0" name="object 850"/>
          <p:cNvSpPr/>
          <p:nvPr/>
        </p:nvSpPr>
        <p:spPr>
          <a:xfrm>
            <a:off x="12966141" y="3460140"/>
            <a:ext cx="133642" cy="161455"/>
          </a:xfrm>
          <a:prstGeom prst="rect">
            <a:avLst/>
          </a:prstGeom>
          <a:blipFill>
            <a:blip r:embed="rId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1" name="object 851"/>
          <p:cNvSpPr/>
          <p:nvPr/>
        </p:nvSpPr>
        <p:spPr>
          <a:xfrm>
            <a:off x="12962915" y="3619055"/>
            <a:ext cx="3810" cy="2540"/>
          </a:xfrm>
          <a:custGeom>
            <a:avLst/>
            <a:gdLst/>
            <a:ahLst/>
            <a:cxnLst/>
            <a:rect l="l" t="t" r="r" b="b"/>
            <a:pathLst>
              <a:path w="3809" h="2539">
                <a:moveTo>
                  <a:pt x="3225" y="0"/>
                </a:moveTo>
                <a:lnTo>
                  <a:pt x="0" y="2539"/>
                </a:lnTo>
                <a:lnTo>
                  <a:pt x="3225" y="2539"/>
                </a:lnTo>
                <a:lnTo>
                  <a:pt x="3225" y="0"/>
                </a:lnTo>
                <a:close/>
              </a:path>
            </a:pathLst>
          </a:custGeom>
          <a:solidFill>
            <a:srgbClr val="EDDF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2" name="object 852"/>
          <p:cNvSpPr/>
          <p:nvPr/>
        </p:nvSpPr>
        <p:spPr>
          <a:xfrm>
            <a:off x="12854533" y="3494900"/>
            <a:ext cx="111607" cy="126695"/>
          </a:xfrm>
          <a:prstGeom prst="rect">
            <a:avLst/>
          </a:prstGeom>
          <a:blipFill>
            <a:blip r:embed="rId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3" name="object 853"/>
          <p:cNvSpPr/>
          <p:nvPr/>
        </p:nvSpPr>
        <p:spPr>
          <a:xfrm>
            <a:off x="12854533" y="3538321"/>
            <a:ext cx="111607" cy="83273"/>
          </a:xfrm>
          <a:prstGeom prst="rect">
            <a:avLst/>
          </a:prstGeom>
          <a:blipFill>
            <a:blip r:embed="rId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4" name="object 854"/>
          <p:cNvSpPr/>
          <p:nvPr/>
        </p:nvSpPr>
        <p:spPr>
          <a:xfrm>
            <a:off x="12854533" y="3517455"/>
            <a:ext cx="111607" cy="102539"/>
          </a:xfrm>
          <a:prstGeom prst="rect">
            <a:avLst/>
          </a:prstGeom>
          <a:blipFill>
            <a:blip r:embed="rId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5" name="object 855"/>
          <p:cNvSpPr/>
          <p:nvPr/>
        </p:nvSpPr>
        <p:spPr>
          <a:xfrm>
            <a:off x="12854533" y="3494481"/>
            <a:ext cx="86410" cy="66052"/>
          </a:xfrm>
          <a:prstGeom prst="rect">
            <a:avLst/>
          </a:prstGeom>
          <a:blipFill>
            <a:blip r:embed="rId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6" name="object 856"/>
          <p:cNvSpPr/>
          <p:nvPr/>
        </p:nvSpPr>
        <p:spPr>
          <a:xfrm>
            <a:off x="12854533" y="3483800"/>
            <a:ext cx="111607" cy="114769"/>
          </a:xfrm>
          <a:prstGeom prst="rect">
            <a:avLst/>
          </a:prstGeom>
          <a:blipFill>
            <a:blip r:embed="rId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7" name="object 857"/>
          <p:cNvSpPr/>
          <p:nvPr/>
        </p:nvSpPr>
        <p:spPr>
          <a:xfrm>
            <a:off x="12685344" y="3460140"/>
            <a:ext cx="169189" cy="161455"/>
          </a:xfrm>
          <a:prstGeom prst="rect">
            <a:avLst/>
          </a:prstGeom>
          <a:blipFill>
            <a:blip r:embed="rId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8" name="object 858"/>
          <p:cNvSpPr/>
          <p:nvPr/>
        </p:nvSpPr>
        <p:spPr>
          <a:xfrm>
            <a:off x="12922570" y="3467519"/>
            <a:ext cx="93798" cy="29278"/>
          </a:xfrm>
          <a:prstGeom prst="rect">
            <a:avLst/>
          </a:prstGeom>
          <a:blipFill>
            <a:blip r:embed="rId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9" name="object 859"/>
          <p:cNvSpPr/>
          <p:nvPr/>
        </p:nvSpPr>
        <p:spPr>
          <a:xfrm>
            <a:off x="12926199" y="3487369"/>
            <a:ext cx="39941" cy="9512"/>
          </a:xfrm>
          <a:prstGeom prst="rect">
            <a:avLst/>
          </a:prstGeom>
          <a:blipFill>
            <a:blip r:embed="rId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0" name="object 860"/>
          <p:cNvSpPr/>
          <p:nvPr/>
        </p:nvSpPr>
        <p:spPr>
          <a:xfrm>
            <a:off x="12904865" y="3466757"/>
            <a:ext cx="115275" cy="31986"/>
          </a:xfrm>
          <a:prstGeom prst="rect">
            <a:avLst/>
          </a:prstGeom>
          <a:blipFill>
            <a:blip r:embed="rId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1" name="object 861"/>
          <p:cNvSpPr/>
          <p:nvPr/>
        </p:nvSpPr>
        <p:spPr>
          <a:xfrm>
            <a:off x="12933597" y="3494062"/>
            <a:ext cx="5899" cy="1308"/>
          </a:xfrm>
          <a:prstGeom prst="rect">
            <a:avLst/>
          </a:prstGeom>
          <a:blipFill>
            <a:blip r:embed="rId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2" name="object 862"/>
          <p:cNvSpPr/>
          <p:nvPr/>
        </p:nvSpPr>
        <p:spPr>
          <a:xfrm>
            <a:off x="12938899" y="349426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49" y="0"/>
                </a:lnTo>
              </a:path>
            </a:pathLst>
          </a:custGeom>
          <a:ln w="3175">
            <a:solidFill>
              <a:srgbClr val="BF71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3" name="object 863"/>
          <p:cNvSpPr/>
          <p:nvPr/>
        </p:nvSpPr>
        <p:spPr>
          <a:xfrm>
            <a:off x="12939052" y="3494068"/>
            <a:ext cx="2540" cy="0"/>
          </a:xfrm>
          <a:custGeom>
            <a:avLst/>
            <a:gdLst/>
            <a:ahLst/>
            <a:cxnLst/>
            <a:rect l="l" t="t" r="r" b="b"/>
            <a:pathLst>
              <a:path w="2540">
                <a:moveTo>
                  <a:pt x="0" y="0"/>
                </a:moveTo>
                <a:lnTo>
                  <a:pt x="2514" y="0"/>
                </a:lnTo>
              </a:path>
            </a:pathLst>
          </a:custGeom>
          <a:ln w="3175">
            <a:solidFill>
              <a:srgbClr val="BF717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4" name="object 864"/>
          <p:cNvSpPr/>
          <p:nvPr/>
        </p:nvSpPr>
        <p:spPr>
          <a:xfrm>
            <a:off x="12376607" y="2989529"/>
            <a:ext cx="645731" cy="632066"/>
          </a:xfrm>
          <a:prstGeom prst="rect">
            <a:avLst/>
          </a:prstGeom>
          <a:blipFill>
            <a:blip r:embed="rId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5" name="object 865"/>
          <p:cNvSpPr/>
          <p:nvPr/>
        </p:nvSpPr>
        <p:spPr>
          <a:xfrm>
            <a:off x="12930803" y="3494506"/>
            <a:ext cx="8096" cy="1587"/>
          </a:xfrm>
          <a:prstGeom prst="rect">
            <a:avLst/>
          </a:prstGeom>
          <a:blipFill>
            <a:blip r:embed="rId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6" name="object 866"/>
          <p:cNvSpPr/>
          <p:nvPr/>
        </p:nvSpPr>
        <p:spPr>
          <a:xfrm>
            <a:off x="12751472" y="3460140"/>
            <a:ext cx="284327" cy="39255"/>
          </a:xfrm>
          <a:prstGeom prst="rect">
            <a:avLst/>
          </a:prstGeom>
          <a:blipFill>
            <a:blip r:embed="rId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7" name="object 867"/>
          <p:cNvSpPr/>
          <p:nvPr/>
        </p:nvSpPr>
        <p:spPr>
          <a:xfrm>
            <a:off x="13003200" y="3462134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944" y="557"/>
                </a:moveTo>
                <a:lnTo>
                  <a:pt x="1485" y="876"/>
                </a:lnTo>
                <a:lnTo>
                  <a:pt x="2222" y="1257"/>
                </a:lnTo>
                <a:lnTo>
                  <a:pt x="944" y="557"/>
                </a:lnTo>
                <a:close/>
              </a:path>
              <a:path w="2540" h="1270">
                <a:moveTo>
                  <a:pt x="0" y="0"/>
                </a:moveTo>
                <a:lnTo>
                  <a:pt x="368" y="241"/>
                </a:lnTo>
                <a:lnTo>
                  <a:pt x="944" y="557"/>
                </a:lnTo>
                <a:lnTo>
                  <a:pt x="0" y="0"/>
                </a:lnTo>
                <a:close/>
              </a:path>
            </a:pathLst>
          </a:custGeom>
          <a:solidFill>
            <a:srgbClr val="D784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8" name="object 868"/>
          <p:cNvSpPr/>
          <p:nvPr/>
        </p:nvSpPr>
        <p:spPr>
          <a:xfrm>
            <a:off x="13953897" y="2236647"/>
            <a:ext cx="49796" cy="28003"/>
          </a:xfrm>
          <a:prstGeom prst="rect">
            <a:avLst/>
          </a:prstGeom>
          <a:blipFill>
            <a:blip r:embed="rId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9" name="object 869"/>
          <p:cNvSpPr/>
          <p:nvPr/>
        </p:nvSpPr>
        <p:spPr>
          <a:xfrm>
            <a:off x="13447687" y="2264651"/>
            <a:ext cx="556005" cy="1195489"/>
          </a:xfrm>
          <a:prstGeom prst="rect">
            <a:avLst/>
          </a:prstGeom>
          <a:blipFill>
            <a:blip r:embed="rId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0" name="object 870"/>
          <p:cNvSpPr/>
          <p:nvPr/>
        </p:nvSpPr>
        <p:spPr>
          <a:xfrm>
            <a:off x="12644755" y="2236647"/>
            <a:ext cx="614387" cy="28003"/>
          </a:xfrm>
          <a:prstGeom prst="rect">
            <a:avLst/>
          </a:prstGeom>
          <a:blipFill>
            <a:blip r:embed="rId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1" name="object 871"/>
          <p:cNvSpPr/>
          <p:nvPr/>
        </p:nvSpPr>
        <p:spPr>
          <a:xfrm>
            <a:off x="13869238" y="2365057"/>
            <a:ext cx="108242" cy="211302"/>
          </a:xfrm>
          <a:prstGeom prst="rect">
            <a:avLst/>
          </a:prstGeom>
          <a:blipFill>
            <a:blip r:embed="rId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2" name="object 872"/>
          <p:cNvSpPr/>
          <p:nvPr/>
        </p:nvSpPr>
        <p:spPr>
          <a:xfrm>
            <a:off x="13869238" y="2334425"/>
            <a:ext cx="106845" cy="238467"/>
          </a:xfrm>
          <a:prstGeom prst="rect">
            <a:avLst/>
          </a:prstGeom>
          <a:blipFill>
            <a:blip r:embed="rId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3" name="object 873"/>
          <p:cNvSpPr/>
          <p:nvPr/>
        </p:nvSpPr>
        <p:spPr>
          <a:xfrm>
            <a:off x="12644755" y="2236647"/>
            <a:ext cx="1345133" cy="877036"/>
          </a:xfrm>
          <a:prstGeom prst="rect">
            <a:avLst/>
          </a:prstGeom>
          <a:blipFill>
            <a:blip r:embed="rId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4" name="object 874"/>
          <p:cNvSpPr/>
          <p:nvPr/>
        </p:nvSpPr>
        <p:spPr>
          <a:xfrm>
            <a:off x="12644755" y="307886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206" y="0"/>
                </a:lnTo>
              </a:path>
            </a:pathLst>
          </a:custGeom>
          <a:ln w="3175">
            <a:solidFill>
              <a:srgbClr val="F9F7F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5" name="object 875"/>
          <p:cNvSpPr/>
          <p:nvPr/>
        </p:nvSpPr>
        <p:spPr>
          <a:xfrm>
            <a:off x="12644755" y="3104845"/>
            <a:ext cx="802932" cy="393001"/>
          </a:xfrm>
          <a:prstGeom prst="rect">
            <a:avLst/>
          </a:prstGeom>
          <a:blipFill>
            <a:blip r:embed="rId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6" name="object 876"/>
          <p:cNvSpPr/>
          <p:nvPr/>
        </p:nvSpPr>
        <p:spPr>
          <a:xfrm>
            <a:off x="12927146" y="3413455"/>
            <a:ext cx="110445" cy="39014"/>
          </a:xfrm>
          <a:prstGeom prst="rect">
            <a:avLst/>
          </a:prstGeom>
          <a:blipFill>
            <a:blip r:embed="rId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7" name="object 877"/>
          <p:cNvSpPr/>
          <p:nvPr/>
        </p:nvSpPr>
        <p:spPr>
          <a:xfrm>
            <a:off x="12982647" y="3413455"/>
            <a:ext cx="55921" cy="28613"/>
          </a:xfrm>
          <a:prstGeom prst="rect">
            <a:avLst/>
          </a:prstGeom>
          <a:blipFill>
            <a:blip r:embed="rId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8" name="object 878"/>
          <p:cNvSpPr/>
          <p:nvPr/>
        </p:nvSpPr>
        <p:spPr>
          <a:xfrm>
            <a:off x="12915836" y="3413455"/>
            <a:ext cx="123012" cy="42011"/>
          </a:xfrm>
          <a:prstGeom prst="rect">
            <a:avLst/>
          </a:prstGeom>
          <a:blipFill>
            <a:blip r:embed="rId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9" name="object 879"/>
          <p:cNvSpPr/>
          <p:nvPr/>
        </p:nvSpPr>
        <p:spPr>
          <a:xfrm>
            <a:off x="12864147" y="3413455"/>
            <a:ext cx="183476" cy="46685"/>
          </a:xfrm>
          <a:prstGeom prst="rect">
            <a:avLst/>
          </a:prstGeom>
          <a:blipFill>
            <a:blip r:embed="rId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0" name="object 880"/>
          <p:cNvSpPr/>
          <p:nvPr/>
        </p:nvSpPr>
        <p:spPr>
          <a:xfrm>
            <a:off x="12847459" y="3413455"/>
            <a:ext cx="202399" cy="46685"/>
          </a:xfrm>
          <a:prstGeom prst="rect">
            <a:avLst/>
          </a:prstGeom>
          <a:blipFill>
            <a:blip r:embed="rId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1" name="object 881"/>
          <p:cNvSpPr/>
          <p:nvPr/>
        </p:nvSpPr>
        <p:spPr>
          <a:xfrm>
            <a:off x="12829526" y="3413455"/>
            <a:ext cx="160324" cy="46685"/>
          </a:xfrm>
          <a:prstGeom prst="rect">
            <a:avLst/>
          </a:prstGeom>
          <a:blipFill>
            <a:blip r:embed="rId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2" name="object 882"/>
          <p:cNvSpPr/>
          <p:nvPr/>
        </p:nvSpPr>
        <p:spPr>
          <a:xfrm>
            <a:off x="12988696" y="3413455"/>
            <a:ext cx="62801" cy="38315"/>
          </a:xfrm>
          <a:prstGeom prst="rect">
            <a:avLst/>
          </a:prstGeom>
          <a:blipFill>
            <a:blip r:embed="rId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3" name="object 883"/>
          <p:cNvSpPr/>
          <p:nvPr/>
        </p:nvSpPr>
        <p:spPr>
          <a:xfrm>
            <a:off x="12988708" y="3450869"/>
            <a:ext cx="2070" cy="2031"/>
          </a:xfrm>
          <a:prstGeom prst="rect">
            <a:avLst/>
          </a:prstGeom>
          <a:blipFill>
            <a:blip r:embed="rId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4" name="object 884"/>
          <p:cNvSpPr/>
          <p:nvPr/>
        </p:nvSpPr>
        <p:spPr>
          <a:xfrm>
            <a:off x="12768703" y="3413455"/>
            <a:ext cx="287048" cy="46685"/>
          </a:xfrm>
          <a:prstGeom prst="rect">
            <a:avLst/>
          </a:prstGeom>
          <a:blipFill>
            <a:blip r:embed="rId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5" name="object 885"/>
          <p:cNvSpPr/>
          <p:nvPr/>
        </p:nvSpPr>
        <p:spPr>
          <a:xfrm>
            <a:off x="12982244" y="3413455"/>
            <a:ext cx="75590" cy="46685"/>
          </a:xfrm>
          <a:prstGeom prst="rect">
            <a:avLst/>
          </a:prstGeom>
          <a:blipFill>
            <a:blip r:embed="rId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6" name="object 886"/>
          <p:cNvSpPr/>
          <p:nvPr/>
        </p:nvSpPr>
        <p:spPr>
          <a:xfrm>
            <a:off x="12993789" y="3455174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60" y="0"/>
                </a:lnTo>
              </a:path>
            </a:pathLst>
          </a:custGeom>
          <a:ln w="3175">
            <a:solidFill>
              <a:srgbClr val="E98F9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7" name="object 887"/>
          <p:cNvSpPr/>
          <p:nvPr/>
        </p:nvSpPr>
        <p:spPr>
          <a:xfrm>
            <a:off x="12654775" y="2289289"/>
            <a:ext cx="570979" cy="468782"/>
          </a:xfrm>
          <a:prstGeom prst="rect">
            <a:avLst/>
          </a:prstGeom>
          <a:blipFill>
            <a:blip r:embed="rId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8" name="object 888"/>
          <p:cNvSpPr/>
          <p:nvPr/>
        </p:nvSpPr>
        <p:spPr>
          <a:xfrm>
            <a:off x="13447687" y="2572893"/>
            <a:ext cx="421551" cy="840562"/>
          </a:xfrm>
          <a:prstGeom prst="rect">
            <a:avLst/>
          </a:prstGeom>
          <a:blipFill>
            <a:blip r:embed="rId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9" name="object 889"/>
          <p:cNvSpPr/>
          <p:nvPr/>
        </p:nvSpPr>
        <p:spPr>
          <a:xfrm>
            <a:off x="13797457" y="2426271"/>
            <a:ext cx="71780" cy="240309"/>
          </a:xfrm>
          <a:prstGeom prst="rect">
            <a:avLst/>
          </a:prstGeom>
          <a:blipFill>
            <a:blip r:embed="rId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0" name="object 890"/>
          <p:cNvSpPr/>
          <p:nvPr/>
        </p:nvSpPr>
        <p:spPr>
          <a:xfrm>
            <a:off x="13039788" y="2289289"/>
            <a:ext cx="276301" cy="268922"/>
          </a:xfrm>
          <a:prstGeom prst="rect">
            <a:avLst/>
          </a:prstGeom>
          <a:blipFill>
            <a:blip r:embed="rId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1" name="object 891"/>
          <p:cNvSpPr/>
          <p:nvPr/>
        </p:nvSpPr>
        <p:spPr>
          <a:xfrm>
            <a:off x="13853300" y="2289289"/>
            <a:ext cx="15938" cy="8445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2" name="object 892"/>
          <p:cNvSpPr/>
          <p:nvPr/>
        </p:nvSpPr>
        <p:spPr>
          <a:xfrm>
            <a:off x="12865913" y="2619895"/>
            <a:ext cx="119227" cy="138175"/>
          </a:xfrm>
          <a:prstGeom prst="rect">
            <a:avLst/>
          </a:prstGeom>
          <a:blipFill>
            <a:blip r:embed="rId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3" name="object 893"/>
          <p:cNvSpPr/>
          <p:nvPr/>
        </p:nvSpPr>
        <p:spPr>
          <a:xfrm>
            <a:off x="13034480" y="2289289"/>
            <a:ext cx="198437" cy="268922"/>
          </a:xfrm>
          <a:prstGeom prst="rect">
            <a:avLst/>
          </a:prstGeom>
          <a:blipFill>
            <a:blip r:embed="rId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4" name="object 894"/>
          <p:cNvSpPr/>
          <p:nvPr/>
        </p:nvSpPr>
        <p:spPr>
          <a:xfrm>
            <a:off x="13201040" y="2289289"/>
            <a:ext cx="116624" cy="185839"/>
          </a:xfrm>
          <a:prstGeom prst="rect">
            <a:avLst/>
          </a:prstGeom>
          <a:blipFill>
            <a:blip r:embed="rId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5" name="object 895"/>
          <p:cNvSpPr/>
          <p:nvPr/>
        </p:nvSpPr>
        <p:spPr>
          <a:xfrm>
            <a:off x="13122541" y="2473109"/>
            <a:ext cx="80352" cy="85102"/>
          </a:xfrm>
          <a:prstGeom prst="rect">
            <a:avLst/>
          </a:prstGeom>
          <a:blipFill>
            <a:blip r:embed="rId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6" name="object 896"/>
          <p:cNvSpPr/>
          <p:nvPr/>
        </p:nvSpPr>
        <p:spPr>
          <a:xfrm>
            <a:off x="13125538" y="2493111"/>
            <a:ext cx="63563" cy="65100"/>
          </a:xfrm>
          <a:prstGeom prst="rect">
            <a:avLst/>
          </a:prstGeom>
          <a:blipFill>
            <a:blip r:embed="rId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7" name="object 897"/>
          <p:cNvSpPr/>
          <p:nvPr/>
        </p:nvSpPr>
        <p:spPr>
          <a:xfrm>
            <a:off x="13126580" y="2491829"/>
            <a:ext cx="63715" cy="66382"/>
          </a:xfrm>
          <a:prstGeom prst="rect">
            <a:avLst/>
          </a:prstGeom>
          <a:blipFill>
            <a:blip r:embed="rId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8" name="object 898"/>
          <p:cNvSpPr/>
          <p:nvPr/>
        </p:nvSpPr>
        <p:spPr>
          <a:xfrm>
            <a:off x="13138810" y="2493746"/>
            <a:ext cx="51098" cy="52705"/>
          </a:xfrm>
          <a:prstGeom prst="rect">
            <a:avLst/>
          </a:prstGeom>
          <a:blipFill>
            <a:blip r:embed="rId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9" name="object 899"/>
          <p:cNvSpPr/>
          <p:nvPr/>
        </p:nvSpPr>
        <p:spPr>
          <a:xfrm>
            <a:off x="13127240" y="2494800"/>
            <a:ext cx="62191" cy="63411"/>
          </a:xfrm>
          <a:prstGeom prst="rect">
            <a:avLst/>
          </a:prstGeom>
          <a:blipFill>
            <a:blip r:embed="rId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0" name="object 900"/>
          <p:cNvSpPr/>
          <p:nvPr/>
        </p:nvSpPr>
        <p:spPr>
          <a:xfrm>
            <a:off x="13130427" y="2502865"/>
            <a:ext cx="53187" cy="55346"/>
          </a:xfrm>
          <a:prstGeom prst="rect">
            <a:avLst/>
          </a:prstGeom>
          <a:blipFill>
            <a:blip r:embed="rId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1" name="object 901"/>
          <p:cNvSpPr/>
          <p:nvPr/>
        </p:nvSpPr>
        <p:spPr>
          <a:xfrm>
            <a:off x="13412393" y="2289289"/>
            <a:ext cx="456844" cy="268922"/>
          </a:xfrm>
          <a:prstGeom prst="rect">
            <a:avLst/>
          </a:prstGeom>
          <a:blipFill>
            <a:blip r:embed="rId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2" name="object 902"/>
          <p:cNvSpPr/>
          <p:nvPr/>
        </p:nvSpPr>
        <p:spPr>
          <a:xfrm>
            <a:off x="13230910" y="2289289"/>
            <a:ext cx="123761" cy="158483"/>
          </a:xfrm>
          <a:prstGeom prst="rect">
            <a:avLst/>
          </a:prstGeom>
          <a:blipFill>
            <a:blip r:embed="rId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3" name="object 903"/>
          <p:cNvSpPr/>
          <p:nvPr/>
        </p:nvSpPr>
        <p:spPr>
          <a:xfrm>
            <a:off x="13230567" y="2289289"/>
            <a:ext cx="127266" cy="159003"/>
          </a:xfrm>
          <a:prstGeom prst="rect">
            <a:avLst/>
          </a:prstGeom>
          <a:blipFill>
            <a:blip r:embed="rId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4" name="object 904"/>
          <p:cNvSpPr/>
          <p:nvPr/>
        </p:nvSpPr>
        <p:spPr>
          <a:xfrm>
            <a:off x="13396887" y="2289289"/>
            <a:ext cx="99644" cy="122910"/>
          </a:xfrm>
          <a:prstGeom prst="rect">
            <a:avLst/>
          </a:prstGeom>
          <a:blipFill>
            <a:blip r:embed="rId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5" name="object 905"/>
          <p:cNvSpPr/>
          <p:nvPr/>
        </p:nvSpPr>
        <p:spPr>
          <a:xfrm>
            <a:off x="13227177" y="2289289"/>
            <a:ext cx="247523" cy="164172"/>
          </a:xfrm>
          <a:prstGeom prst="rect">
            <a:avLst/>
          </a:prstGeom>
          <a:blipFill>
            <a:blip r:embed="rId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6" name="object 906"/>
          <p:cNvSpPr/>
          <p:nvPr/>
        </p:nvSpPr>
        <p:spPr>
          <a:xfrm>
            <a:off x="13320242" y="2289289"/>
            <a:ext cx="129019" cy="102171"/>
          </a:xfrm>
          <a:prstGeom prst="rect">
            <a:avLst/>
          </a:prstGeom>
          <a:blipFill>
            <a:blip r:embed="rId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7" name="object 907"/>
          <p:cNvSpPr/>
          <p:nvPr/>
        </p:nvSpPr>
        <p:spPr>
          <a:xfrm>
            <a:off x="13223456" y="2289289"/>
            <a:ext cx="138785" cy="169849"/>
          </a:xfrm>
          <a:prstGeom prst="rect">
            <a:avLst/>
          </a:prstGeom>
          <a:blipFill>
            <a:blip r:embed="rId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8" name="object 908"/>
          <p:cNvSpPr/>
          <p:nvPr/>
        </p:nvSpPr>
        <p:spPr>
          <a:xfrm>
            <a:off x="13283437" y="2289289"/>
            <a:ext cx="80949" cy="101409"/>
          </a:xfrm>
          <a:prstGeom prst="rect">
            <a:avLst/>
          </a:prstGeom>
          <a:blipFill>
            <a:blip r:embed="rId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9" name="object 909"/>
          <p:cNvSpPr/>
          <p:nvPr/>
        </p:nvSpPr>
        <p:spPr>
          <a:xfrm>
            <a:off x="13131711" y="2507538"/>
            <a:ext cx="88379" cy="50673"/>
          </a:xfrm>
          <a:prstGeom prst="rect">
            <a:avLst/>
          </a:prstGeom>
          <a:blipFill>
            <a:blip r:embed="rId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0" name="object 910"/>
          <p:cNvSpPr/>
          <p:nvPr/>
        </p:nvSpPr>
        <p:spPr>
          <a:xfrm>
            <a:off x="13180770" y="2477732"/>
            <a:ext cx="77812" cy="80479"/>
          </a:xfrm>
          <a:prstGeom prst="rect">
            <a:avLst/>
          </a:prstGeom>
          <a:blipFill>
            <a:blip r:embed="rId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1" name="object 911"/>
          <p:cNvSpPr/>
          <p:nvPr/>
        </p:nvSpPr>
        <p:spPr>
          <a:xfrm>
            <a:off x="13346481" y="2289289"/>
            <a:ext cx="101853" cy="100380"/>
          </a:xfrm>
          <a:prstGeom prst="rect">
            <a:avLst/>
          </a:prstGeom>
          <a:blipFill>
            <a:blip r:embed="rId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2" name="object 912"/>
          <p:cNvSpPr/>
          <p:nvPr/>
        </p:nvSpPr>
        <p:spPr>
          <a:xfrm>
            <a:off x="13218515" y="2390699"/>
            <a:ext cx="64922" cy="75933"/>
          </a:xfrm>
          <a:prstGeom prst="rect">
            <a:avLst/>
          </a:prstGeom>
          <a:blipFill>
            <a:blip r:embed="rId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3" name="object 913"/>
          <p:cNvSpPr/>
          <p:nvPr/>
        </p:nvSpPr>
        <p:spPr>
          <a:xfrm>
            <a:off x="13155764" y="2289289"/>
            <a:ext cx="257581" cy="268922"/>
          </a:xfrm>
          <a:prstGeom prst="rect">
            <a:avLst/>
          </a:prstGeom>
          <a:blipFill>
            <a:blip r:embed="rId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4" name="object 914"/>
          <p:cNvSpPr/>
          <p:nvPr/>
        </p:nvSpPr>
        <p:spPr>
          <a:xfrm>
            <a:off x="13833233" y="2289289"/>
            <a:ext cx="36004" cy="19088"/>
          </a:xfrm>
          <a:prstGeom prst="rect">
            <a:avLst/>
          </a:prstGeom>
          <a:blipFill>
            <a:blip r:embed="rId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5" name="object 915"/>
          <p:cNvSpPr/>
          <p:nvPr/>
        </p:nvSpPr>
        <p:spPr>
          <a:xfrm>
            <a:off x="13144194" y="2289289"/>
            <a:ext cx="184378" cy="268922"/>
          </a:xfrm>
          <a:prstGeom prst="rect">
            <a:avLst/>
          </a:prstGeom>
          <a:blipFill>
            <a:blip r:embed="rId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6" name="object 916"/>
          <p:cNvSpPr/>
          <p:nvPr/>
        </p:nvSpPr>
        <p:spPr>
          <a:xfrm>
            <a:off x="13292949" y="2412200"/>
            <a:ext cx="385279" cy="146011"/>
          </a:xfrm>
          <a:prstGeom prst="rect">
            <a:avLst/>
          </a:prstGeom>
          <a:blipFill>
            <a:blip r:embed="rId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7" name="object 917"/>
          <p:cNvSpPr/>
          <p:nvPr/>
        </p:nvSpPr>
        <p:spPr>
          <a:xfrm>
            <a:off x="13271411" y="2403678"/>
            <a:ext cx="140982" cy="154533"/>
          </a:xfrm>
          <a:prstGeom prst="rect">
            <a:avLst/>
          </a:prstGeom>
          <a:blipFill>
            <a:blip r:embed="rId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8" name="object 918"/>
          <p:cNvSpPr/>
          <p:nvPr/>
        </p:nvSpPr>
        <p:spPr>
          <a:xfrm>
            <a:off x="13251941" y="2398725"/>
            <a:ext cx="144945" cy="159486"/>
          </a:xfrm>
          <a:prstGeom prst="rect">
            <a:avLst/>
          </a:prstGeom>
          <a:blipFill>
            <a:blip r:embed="rId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9" name="object 919"/>
          <p:cNvSpPr/>
          <p:nvPr/>
        </p:nvSpPr>
        <p:spPr>
          <a:xfrm>
            <a:off x="13144588" y="2397302"/>
            <a:ext cx="243268" cy="160908"/>
          </a:xfrm>
          <a:prstGeom prst="rect">
            <a:avLst/>
          </a:prstGeom>
          <a:blipFill>
            <a:blip r:embed="rId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0" name="object 920"/>
          <p:cNvSpPr/>
          <p:nvPr/>
        </p:nvSpPr>
        <p:spPr>
          <a:xfrm>
            <a:off x="13219887" y="2389670"/>
            <a:ext cx="165379" cy="168541"/>
          </a:xfrm>
          <a:prstGeom prst="rect">
            <a:avLst/>
          </a:prstGeom>
          <a:blipFill>
            <a:blip r:embed="rId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1" name="object 921"/>
          <p:cNvSpPr/>
          <p:nvPr/>
        </p:nvSpPr>
        <p:spPr>
          <a:xfrm>
            <a:off x="13218909" y="2466327"/>
            <a:ext cx="86398" cy="91884"/>
          </a:xfrm>
          <a:prstGeom prst="rect">
            <a:avLst/>
          </a:prstGeom>
          <a:blipFill>
            <a:blip r:embed="rId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2" name="object 922"/>
          <p:cNvSpPr/>
          <p:nvPr/>
        </p:nvSpPr>
        <p:spPr>
          <a:xfrm>
            <a:off x="13305307" y="2388882"/>
            <a:ext cx="66052" cy="77444"/>
          </a:xfrm>
          <a:prstGeom prst="rect">
            <a:avLst/>
          </a:prstGeom>
          <a:blipFill>
            <a:blip r:embed="rId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3" name="object 923"/>
          <p:cNvSpPr/>
          <p:nvPr/>
        </p:nvSpPr>
        <p:spPr>
          <a:xfrm>
            <a:off x="13207758" y="2376005"/>
            <a:ext cx="162166" cy="182206"/>
          </a:xfrm>
          <a:prstGeom prst="rect">
            <a:avLst/>
          </a:prstGeom>
          <a:blipFill>
            <a:blip r:embed="rId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4" name="object 924"/>
          <p:cNvSpPr/>
          <p:nvPr/>
        </p:nvSpPr>
        <p:spPr>
          <a:xfrm>
            <a:off x="13258584" y="2363902"/>
            <a:ext cx="87896" cy="113830"/>
          </a:xfrm>
          <a:prstGeom prst="rect">
            <a:avLst/>
          </a:prstGeom>
          <a:blipFill>
            <a:blip r:embed="rId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5" name="object 925"/>
          <p:cNvSpPr/>
          <p:nvPr/>
        </p:nvSpPr>
        <p:spPr>
          <a:xfrm>
            <a:off x="13713460" y="2489517"/>
            <a:ext cx="15722" cy="35382"/>
          </a:xfrm>
          <a:prstGeom prst="rect">
            <a:avLst/>
          </a:prstGeom>
          <a:blipFill>
            <a:blip r:embed="rId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6" name="object 926"/>
          <p:cNvSpPr/>
          <p:nvPr/>
        </p:nvSpPr>
        <p:spPr>
          <a:xfrm>
            <a:off x="13797038" y="2507704"/>
            <a:ext cx="6934" cy="27419"/>
          </a:xfrm>
          <a:prstGeom prst="rect">
            <a:avLst/>
          </a:prstGeom>
          <a:blipFill>
            <a:blip r:embed="rId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7" name="object 927"/>
          <p:cNvSpPr/>
          <p:nvPr/>
        </p:nvSpPr>
        <p:spPr>
          <a:xfrm>
            <a:off x="13729182" y="2418169"/>
            <a:ext cx="67692" cy="71348"/>
          </a:xfrm>
          <a:prstGeom prst="rect">
            <a:avLst/>
          </a:prstGeom>
          <a:blipFill>
            <a:blip r:embed="rId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8" name="object 928"/>
          <p:cNvSpPr/>
          <p:nvPr/>
        </p:nvSpPr>
        <p:spPr>
          <a:xfrm>
            <a:off x="13704696" y="2452459"/>
            <a:ext cx="106451" cy="96291"/>
          </a:xfrm>
          <a:prstGeom prst="rect">
            <a:avLst/>
          </a:prstGeom>
          <a:blipFill>
            <a:blip r:embed="rId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9" name="object 929"/>
          <p:cNvSpPr/>
          <p:nvPr/>
        </p:nvSpPr>
        <p:spPr>
          <a:xfrm>
            <a:off x="13789660" y="2461666"/>
            <a:ext cx="4445" cy="13335"/>
          </a:xfrm>
          <a:custGeom>
            <a:avLst/>
            <a:gdLst/>
            <a:ahLst/>
            <a:cxnLst/>
            <a:rect l="l" t="t" r="r" b="b"/>
            <a:pathLst>
              <a:path w="4444" h="13335">
                <a:moveTo>
                  <a:pt x="3962" y="0"/>
                </a:moveTo>
                <a:lnTo>
                  <a:pt x="3149" y="431"/>
                </a:lnTo>
                <a:lnTo>
                  <a:pt x="2184" y="4673"/>
                </a:lnTo>
                <a:lnTo>
                  <a:pt x="1117" y="8877"/>
                </a:lnTo>
                <a:lnTo>
                  <a:pt x="0" y="13004"/>
                </a:lnTo>
                <a:lnTo>
                  <a:pt x="1257" y="12611"/>
                </a:lnTo>
                <a:lnTo>
                  <a:pt x="2400" y="12344"/>
                </a:lnTo>
                <a:lnTo>
                  <a:pt x="3365" y="12280"/>
                </a:lnTo>
                <a:lnTo>
                  <a:pt x="3809" y="8153"/>
                </a:lnTo>
                <a:lnTo>
                  <a:pt x="3993" y="4673"/>
                </a:lnTo>
                <a:lnTo>
                  <a:pt x="3962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0" name="object 930"/>
          <p:cNvSpPr/>
          <p:nvPr/>
        </p:nvSpPr>
        <p:spPr>
          <a:xfrm>
            <a:off x="13700976" y="2461666"/>
            <a:ext cx="102577" cy="96545"/>
          </a:xfrm>
          <a:prstGeom prst="rect">
            <a:avLst/>
          </a:prstGeom>
          <a:blipFill>
            <a:blip r:embed="rId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1" name="object 931"/>
          <p:cNvSpPr/>
          <p:nvPr/>
        </p:nvSpPr>
        <p:spPr>
          <a:xfrm>
            <a:off x="13707198" y="2497544"/>
            <a:ext cx="80238" cy="60667"/>
          </a:xfrm>
          <a:prstGeom prst="rect">
            <a:avLst/>
          </a:prstGeom>
          <a:blipFill>
            <a:blip r:embed="rId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2" name="object 932"/>
          <p:cNvSpPr/>
          <p:nvPr/>
        </p:nvSpPr>
        <p:spPr>
          <a:xfrm>
            <a:off x="13739621" y="2535123"/>
            <a:ext cx="60706" cy="23088"/>
          </a:xfrm>
          <a:prstGeom prst="rect">
            <a:avLst/>
          </a:prstGeom>
          <a:blipFill>
            <a:blip r:embed="rId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3" name="object 933"/>
          <p:cNvSpPr/>
          <p:nvPr/>
        </p:nvSpPr>
        <p:spPr>
          <a:xfrm>
            <a:off x="13744511" y="2530373"/>
            <a:ext cx="55333" cy="27838"/>
          </a:xfrm>
          <a:prstGeom prst="rect">
            <a:avLst/>
          </a:prstGeom>
          <a:blipFill>
            <a:blip r:embed="rId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4" name="object 934"/>
          <p:cNvSpPr/>
          <p:nvPr/>
        </p:nvSpPr>
        <p:spPr>
          <a:xfrm>
            <a:off x="13447687" y="3145129"/>
            <a:ext cx="60363" cy="75349"/>
          </a:xfrm>
          <a:prstGeom prst="rect">
            <a:avLst/>
          </a:prstGeom>
          <a:blipFill>
            <a:blip r:embed="rId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5" name="object 935"/>
          <p:cNvSpPr/>
          <p:nvPr/>
        </p:nvSpPr>
        <p:spPr>
          <a:xfrm>
            <a:off x="13343292" y="3220478"/>
            <a:ext cx="104394" cy="192976"/>
          </a:xfrm>
          <a:prstGeom prst="rect">
            <a:avLst/>
          </a:prstGeom>
          <a:blipFill>
            <a:blip r:embed="rId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6" name="object 936"/>
          <p:cNvSpPr/>
          <p:nvPr/>
        </p:nvSpPr>
        <p:spPr>
          <a:xfrm>
            <a:off x="13343292" y="3185185"/>
            <a:ext cx="104394" cy="142786"/>
          </a:xfrm>
          <a:prstGeom prst="rect">
            <a:avLst/>
          </a:prstGeom>
          <a:blipFill>
            <a:blip r:embed="rId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7" name="object 937"/>
          <p:cNvSpPr/>
          <p:nvPr/>
        </p:nvSpPr>
        <p:spPr>
          <a:xfrm>
            <a:off x="13343292" y="3205607"/>
            <a:ext cx="104394" cy="136486"/>
          </a:xfrm>
          <a:prstGeom prst="rect">
            <a:avLst/>
          </a:prstGeom>
          <a:blipFill>
            <a:blip r:embed="rId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8" name="object 938"/>
          <p:cNvSpPr/>
          <p:nvPr/>
        </p:nvSpPr>
        <p:spPr>
          <a:xfrm>
            <a:off x="13343292" y="3161919"/>
            <a:ext cx="104394" cy="136486"/>
          </a:xfrm>
          <a:prstGeom prst="rect">
            <a:avLst/>
          </a:prstGeom>
          <a:blipFill>
            <a:blip r:embed="rId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9" name="object 939"/>
          <p:cNvSpPr/>
          <p:nvPr/>
        </p:nvSpPr>
        <p:spPr>
          <a:xfrm>
            <a:off x="13380873" y="3159658"/>
            <a:ext cx="66814" cy="76149"/>
          </a:xfrm>
          <a:prstGeom prst="rect">
            <a:avLst/>
          </a:prstGeom>
          <a:blipFill>
            <a:blip r:embed="rId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0" name="object 940"/>
          <p:cNvSpPr/>
          <p:nvPr/>
        </p:nvSpPr>
        <p:spPr>
          <a:xfrm>
            <a:off x="13343292" y="3145129"/>
            <a:ext cx="104394" cy="129412"/>
          </a:xfrm>
          <a:prstGeom prst="rect">
            <a:avLst/>
          </a:prstGeom>
          <a:blipFill>
            <a:blip r:embed="rId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1" name="object 941"/>
          <p:cNvSpPr/>
          <p:nvPr/>
        </p:nvSpPr>
        <p:spPr>
          <a:xfrm>
            <a:off x="13343292" y="3145129"/>
            <a:ext cx="97256" cy="110655"/>
          </a:xfrm>
          <a:prstGeom prst="rect">
            <a:avLst/>
          </a:prstGeom>
          <a:blipFill>
            <a:blip r:embed="rId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2" name="object 942"/>
          <p:cNvSpPr/>
          <p:nvPr/>
        </p:nvSpPr>
        <p:spPr>
          <a:xfrm>
            <a:off x="12654775" y="2686583"/>
            <a:ext cx="330365" cy="115227"/>
          </a:xfrm>
          <a:prstGeom prst="rect">
            <a:avLst/>
          </a:prstGeom>
          <a:blipFill>
            <a:blip r:embed="rId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3" name="object 943"/>
          <p:cNvSpPr/>
          <p:nvPr/>
        </p:nvSpPr>
        <p:spPr>
          <a:xfrm>
            <a:off x="12953377" y="2764383"/>
            <a:ext cx="31762" cy="37426"/>
          </a:xfrm>
          <a:prstGeom prst="rect">
            <a:avLst/>
          </a:prstGeom>
          <a:blipFill>
            <a:blip r:embed="rId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4" name="object 944"/>
          <p:cNvSpPr/>
          <p:nvPr/>
        </p:nvSpPr>
        <p:spPr>
          <a:xfrm>
            <a:off x="12654775" y="2801810"/>
            <a:ext cx="170637" cy="141389"/>
          </a:xfrm>
          <a:prstGeom prst="rect">
            <a:avLst/>
          </a:prstGeom>
          <a:blipFill>
            <a:blip r:embed="rId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5" name="object 945"/>
          <p:cNvSpPr/>
          <p:nvPr/>
        </p:nvSpPr>
        <p:spPr>
          <a:xfrm>
            <a:off x="12654775" y="2865412"/>
            <a:ext cx="109131" cy="85636"/>
          </a:xfrm>
          <a:prstGeom prst="rect">
            <a:avLst/>
          </a:prstGeom>
          <a:blipFill>
            <a:blip r:embed="rId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6" name="object 946"/>
          <p:cNvSpPr/>
          <p:nvPr/>
        </p:nvSpPr>
        <p:spPr>
          <a:xfrm>
            <a:off x="12654775" y="2801810"/>
            <a:ext cx="190893" cy="168643"/>
          </a:xfrm>
          <a:prstGeom prst="rect">
            <a:avLst/>
          </a:prstGeom>
          <a:blipFill>
            <a:blip r:embed="rId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7" name="object 947"/>
          <p:cNvSpPr/>
          <p:nvPr/>
        </p:nvSpPr>
        <p:spPr>
          <a:xfrm>
            <a:off x="12763906" y="2801810"/>
            <a:ext cx="64160" cy="63601"/>
          </a:xfrm>
          <a:prstGeom prst="rect">
            <a:avLst/>
          </a:prstGeom>
          <a:blipFill>
            <a:blip r:embed="rId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8" name="object 948"/>
          <p:cNvSpPr/>
          <p:nvPr/>
        </p:nvSpPr>
        <p:spPr>
          <a:xfrm>
            <a:off x="12750292" y="2801810"/>
            <a:ext cx="102209" cy="77241"/>
          </a:xfrm>
          <a:prstGeom prst="rect">
            <a:avLst/>
          </a:prstGeom>
          <a:blipFill>
            <a:blip r:embed="rId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9" name="object 949"/>
          <p:cNvSpPr/>
          <p:nvPr/>
        </p:nvSpPr>
        <p:spPr>
          <a:xfrm>
            <a:off x="12752857" y="2917850"/>
            <a:ext cx="95516" cy="71678"/>
          </a:xfrm>
          <a:prstGeom prst="rect">
            <a:avLst/>
          </a:prstGeom>
          <a:blipFill>
            <a:blip r:embed="rId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0" name="object 950"/>
          <p:cNvSpPr/>
          <p:nvPr/>
        </p:nvSpPr>
        <p:spPr>
          <a:xfrm>
            <a:off x="12729273" y="2841993"/>
            <a:ext cx="171284" cy="147535"/>
          </a:xfrm>
          <a:prstGeom prst="rect">
            <a:avLst/>
          </a:prstGeom>
          <a:blipFill>
            <a:blip r:embed="rId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1" name="object 951"/>
          <p:cNvSpPr/>
          <p:nvPr/>
        </p:nvSpPr>
        <p:spPr>
          <a:xfrm>
            <a:off x="12736233" y="2801810"/>
            <a:ext cx="119837" cy="91160"/>
          </a:xfrm>
          <a:prstGeom prst="rect">
            <a:avLst/>
          </a:prstGeom>
          <a:blipFill>
            <a:blip r:embed="rId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2" name="object 952"/>
          <p:cNvSpPr/>
          <p:nvPr/>
        </p:nvSpPr>
        <p:spPr>
          <a:xfrm>
            <a:off x="12688189" y="2801810"/>
            <a:ext cx="265188" cy="187718"/>
          </a:xfrm>
          <a:prstGeom prst="rect">
            <a:avLst/>
          </a:prstGeom>
          <a:blipFill>
            <a:blip r:embed="rId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3" name="object 953"/>
          <p:cNvSpPr/>
          <p:nvPr/>
        </p:nvSpPr>
        <p:spPr>
          <a:xfrm>
            <a:off x="12655854" y="2801810"/>
            <a:ext cx="282219" cy="187718"/>
          </a:xfrm>
          <a:prstGeom prst="rect">
            <a:avLst/>
          </a:prstGeom>
          <a:blipFill>
            <a:blip r:embed="rId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4" name="object 954"/>
          <p:cNvSpPr/>
          <p:nvPr/>
        </p:nvSpPr>
        <p:spPr>
          <a:xfrm>
            <a:off x="12724650" y="2801810"/>
            <a:ext cx="132994" cy="102488"/>
          </a:xfrm>
          <a:prstGeom prst="rect">
            <a:avLst/>
          </a:prstGeom>
          <a:blipFill>
            <a:blip r:embed="rId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5" name="object 955"/>
          <p:cNvSpPr/>
          <p:nvPr/>
        </p:nvSpPr>
        <p:spPr>
          <a:xfrm>
            <a:off x="12654775" y="2801810"/>
            <a:ext cx="256730" cy="187718"/>
          </a:xfrm>
          <a:prstGeom prst="rect">
            <a:avLst/>
          </a:prstGeom>
          <a:blipFill>
            <a:blip r:embed="rId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6" name="object 956"/>
          <p:cNvSpPr/>
          <p:nvPr/>
        </p:nvSpPr>
        <p:spPr>
          <a:xfrm>
            <a:off x="12654775" y="2899829"/>
            <a:ext cx="75806" cy="70929"/>
          </a:xfrm>
          <a:prstGeom prst="rect">
            <a:avLst/>
          </a:prstGeom>
          <a:blipFill>
            <a:blip r:embed="rId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7" name="object 957"/>
          <p:cNvSpPr/>
          <p:nvPr/>
        </p:nvSpPr>
        <p:spPr>
          <a:xfrm>
            <a:off x="12824091" y="2867456"/>
            <a:ext cx="150660" cy="122072"/>
          </a:xfrm>
          <a:prstGeom prst="rect">
            <a:avLst/>
          </a:prstGeom>
          <a:blipFill>
            <a:blip r:embed="rId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8" name="object 958"/>
          <p:cNvSpPr/>
          <p:nvPr/>
        </p:nvSpPr>
        <p:spPr>
          <a:xfrm>
            <a:off x="12791452" y="2832912"/>
            <a:ext cx="193687" cy="156616"/>
          </a:xfrm>
          <a:prstGeom prst="rect">
            <a:avLst/>
          </a:prstGeom>
          <a:blipFill>
            <a:blip r:embed="rId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9" name="object 959"/>
          <p:cNvSpPr/>
          <p:nvPr/>
        </p:nvSpPr>
        <p:spPr>
          <a:xfrm>
            <a:off x="12812268" y="2816999"/>
            <a:ext cx="172872" cy="151663"/>
          </a:xfrm>
          <a:prstGeom prst="rect">
            <a:avLst/>
          </a:prstGeom>
          <a:blipFill>
            <a:blip r:embed="rId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0" name="object 960"/>
          <p:cNvSpPr/>
          <p:nvPr/>
        </p:nvSpPr>
        <p:spPr>
          <a:xfrm>
            <a:off x="12857353" y="2809037"/>
            <a:ext cx="127787" cy="113042"/>
          </a:xfrm>
          <a:prstGeom prst="rect">
            <a:avLst/>
          </a:prstGeom>
          <a:blipFill>
            <a:blip r:embed="rId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1" name="object 961"/>
          <p:cNvSpPr/>
          <p:nvPr/>
        </p:nvSpPr>
        <p:spPr>
          <a:xfrm>
            <a:off x="12778066" y="2801810"/>
            <a:ext cx="207073" cy="187718"/>
          </a:xfrm>
          <a:prstGeom prst="rect">
            <a:avLst/>
          </a:prstGeom>
          <a:blipFill>
            <a:blip r:embed="rId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2" name="object 962"/>
          <p:cNvSpPr/>
          <p:nvPr/>
        </p:nvSpPr>
        <p:spPr>
          <a:xfrm>
            <a:off x="12848373" y="2843314"/>
            <a:ext cx="74764" cy="74536"/>
          </a:xfrm>
          <a:prstGeom prst="rect">
            <a:avLst/>
          </a:prstGeom>
          <a:blipFill>
            <a:blip r:embed="rId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3" name="object 963"/>
          <p:cNvSpPr/>
          <p:nvPr/>
        </p:nvSpPr>
        <p:spPr>
          <a:xfrm>
            <a:off x="12877927" y="2801810"/>
            <a:ext cx="87871" cy="92938"/>
          </a:xfrm>
          <a:prstGeom prst="rect">
            <a:avLst/>
          </a:prstGeom>
          <a:blipFill>
            <a:blip r:embed="rId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4" name="object 964"/>
          <p:cNvSpPr/>
          <p:nvPr/>
        </p:nvSpPr>
        <p:spPr>
          <a:xfrm>
            <a:off x="12863233" y="2855366"/>
            <a:ext cx="121907" cy="134162"/>
          </a:xfrm>
          <a:prstGeom prst="rect">
            <a:avLst/>
          </a:prstGeom>
          <a:blipFill>
            <a:blip r:embed="rId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5" name="object 965"/>
          <p:cNvSpPr/>
          <p:nvPr/>
        </p:nvSpPr>
        <p:spPr>
          <a:xfrm>
            <a:off x="12693866" y="3094939"/>
            <a:ext cx="412407" cy="365201"/>
          </a:xfrm>
          <a:prstGeom prst="rect">
            <a:avLst/>
          </a:prstGeom>
          <a:blipFill>
            <a:blip r:embed="rId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6" name="object 966"/>
          <p:cNvSpPr/>
          <p:nvPr/>
        </p:nvSpPr>
        <p:spPr>
          <a:xfrm>
            <a:off x="12704381" y="3346196"/>
            <a:ext cx="78435" cy="67259"/>
          </a:xfrm>
          <a:prstGeom prst="rect">
            <a:avLst/>
          </a:prstGeom>
          <a:blipFill>
            <a:blip r:embed="rId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7" name="object 967"/>
          <p:cNvSpPr/>
          <p:nvPr/>
        </p:nvSpPr>
        <p:spPr>
          <a:xfrm>
            <a:off x="13277595" y="3145129"/>
            <a:ext cx="145249" cy="268325"/>
          </a:xfrm>
          <a:prstGeom prst="rect">
            <a:avLst/>
          </a:prstGeom>
          <a:blipFill>
            <a:blip r:embed="rId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8" name="object 968"/>
          <p:cNvSpPr/>
          <p:nvPr/>
        </p:nvSpPr>
        <p:spPr>
          <a:xfrm>
            <a:off x="13261962" y="3340925"/>
            <a:ext cx="67119" cy="72529"/>
          </a:xfrm>
          <a:prstGeom prst="rect">
            <a:avLst/>
          </a:prstGeom>
          <a:blipFill>
            <a:blip r:embed="rId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9" name="object 969"/>
          <p:cNvSpPr/>
          <p:nvPr/>
        </p:nvSpPr>
        <p:spPr>
          <a:xfrm>
            <a:off x="13226744" y="3312998"/>
            <a:ext cx="102336" cy="100456"/>
          </a:xfrm>
          <a:prstGeom prst="rect">
            <a:avLst/>
          </a:prstGeom>
          <a:blipFill>
            <a:blip r:embed="rId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0" name="object 970"/>
          <p:cNvSpPr/>
          <p:nvPr/>
        </p:nvSpPr>
        <p:spPr>
          <a:xfrm>
            <a:off x="13264641" y="3343808"/>
            <a:ext cx="64439" cy="69646"/>
          </a:xfrm>
          <a:prstGeom prst="rect">
            <a:avLst/>
          </a:prstGeom>
          <a:blipFill>
            <a:blip r:embed="rId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1" name="object 971"/>
          <p:cNvSpPr/>
          <p:nvPr/>
        </p:nvSpPr>
        <p:spPr>
          <a:xfrm>
            <a:off x="13193128" y="3145129"/>
            <a:ext cx="124269" cy="126580"/>
          </a:xfrm>
          <a:prstGeom prst="rect">
            <a:avLst/>
          </a:prstGeom>
          <a:blipFill>
            <a:blip r:embed="rId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2" name="object 972"/>
          <p:cNvSpPr/>
          <p:nvPr/>
        </p:nvSpPr>
        <p:spPr>
          <a:xfrm>
            <a:off x="13221169" y="3145129"/>
            <a:ext cx="97878" cy="99580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3" name="object 973"/>
          <p:cNvSpPr/>
          <p:nvPr/>
        </p:nvSpPr>
        <p:spPr>
          <a:xfrm>
            <a:off x="13200226" y="3288906"/>
            <a:ext cx="128854" cy="124548"/>
          </a:xfrm>
          <a:prstGeom prst="rect">
            <a:avLst/>
          </a:prstGeom>
          <a:blipFill>
            <a:blip r:embed="rId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4" name="object 974"/>
          <p:cNvSpPr/>
          <p:nvPr/>
        </p:nvSpPr>
        <p:spPr>
          <a:xfrm>
            <a:off x="13191604" y="3145129"/>
            <a:ext cx="130784" cy="131013"/>
          </a:xfrm>
          <a:prstGeom prst="rect">
            <a:avLst/>
          </a:prstGeom>
          <a:blipFill>
            <a:blip r:embed="rId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5" name="object 975"/>
          <p:cNvSpPr/>
          <p:nvPr/>
        </p:nvSpPr>
        <p:spPr>
          <a:xfrm>
            <a:off x="13191210" y="3184944"/>
            <a:ext cx="93738" cy="92316"/>
          </a:xfrm>
          <a:prstGeom prst="rect">
            <a:avLst/>
          </a:prstGeom>
          <a:blipFill>
            <a:blip r:embed="rId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6" name="object 976"/>
          <p:cNvSpPr/>
          <p:nvPr/>
        </p:nvSpPr>
        <p:spPr>
          <a:xfrm>
            <a:off x="13183362" y="3267798"/>
            <a:ext cx="145719" cy="145656"/>
          </a:xfrm>
          <a:prstGeom prst="rect">
            <a:avLst/>
          </a:prstGeom>
          <a:blipFill>
            <a:blip r:embed="rId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7" name="object 977"/>
          <p:cNvSpPr/>
          <p:nvPr/>
        </p:nvSpPr>
        <p:spPr>
          <a:xfrm>
            <a:off x="13173595" y="3263887"/>
            <a:ext cx="155486" cy="149567"/>
          </a:xfrm>
          <a:prstGeom prst="rect">
            <a:avLst/>
          </a:prstGeom>
          <a:blipFill>
            <a:blip r:embed="rId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8" name="object 978"/>
          <p:cNvSpPr/>
          <p:nvPr/>
        </p:nvSpPr>
        <p:spPr>
          <a:xfrm>
            <a:off x="13172935" y="3262096"/>
            <a:ext cx="156146" cy="151358"/>
          </a:xfrm>
          <a:prstGeom prst="rect">
            <a:avLst/>
          </a:prstGeom>
          <a:blipFill>
            <a:blip r:embed="rId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9" name="object 979"/>
          <p:cNvSpPr/>
          <p:nvPr/>
        </p:nvSpPr>
        <p:spPr>
          <a:xfrm>
            <a:off x="13153110" y="3245320"/>
            <a:ext cx="175971" cy="168135"/>
          </a:xfrm>
          <a:prstGeom prst="rect">
            <a:avLst/>
          </a:prstGeom>
          <a:blipFill>
            <a:blip r:embed="rId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0" name="object 980"/>
          <p:cNvSpPr/>
          <p:nvPr/>
        </p:nvSpPr>
        <p:spPr>
          <a:xfrm>
            <a:off x="13266242" y="3145129"/>
            <a:ext cx="56769" cy="59258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1" name="object 981"/>
          <p:cNvSpPr/>
          <p:nvPr/>
        </p:nvSpPr>
        <p:spPr>
          <a:xfrm>
            <a:off x="13190613" y="3182975"/>
            <a:ext cx="96634" cy="95973"/>
          </a:xfrm>
          <a:prstGeom prst="rect">
            <a:avLst/>
          </a:prstGeom>
          <a:blipFill>
            <a:blip r:embed="rId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2" name="object 982"/>
          <p:cNvSpPr/>
          <p:nvPr/>
        </p:nvSpPr>
        <p:spPr>
          <a:xfrm>
            <a:off x="13189114" y="3145129"/>
            <a:ext cx="135394" cy="137845"/>
          </a:xfrm>
          <a:prstGeom prst="rect">
            <a:avLst/>
          </a:prstGeom>
          <a:blipFill>
            <a:blip r:embed="rId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3" name="object 983"/>
          <p:cNvSpPr/>
          <p:nvPr/>
        </p:nvSpPr>
        <p:spPr>
          <a:xfrm>
            <a:off x="13138162" y="3233839"/>
            <a:ext cx="190919" cy="179616"/>
          </a:xfrm>
          <a:prstGeom prst="rect">
            <a:avLst/>
          </a:prstGeom>
          <a:blipFill>
            <a:blip r:embed="rId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4" name="object 984"/>
          <p:cNvSpPr/>
          <p:nvPr/>
        </p:nvSpPr>
        <p:spPr>
          <a:xfrm>
            <a:off x="13188722" y="3145129"/>
            <a:ext cx="136994" cy="138836"/>
          </a:xfrm>
          <a:prstGeom prst="rect">
            <a:avLst/>
          </a:prstGeom>
          <a:blipFill>
            <a:blip r:embed="rId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5" name="object 985"/>
          <p:cNvSpPr/>
          <p:nvPr/>
        </p:nvSpPr>
        <p:spPr>
          <a:xfrm>
            <a:off x="13120129" y="3215983"/>
            <a:ext cx="208953" cy="197472"/>
          </a:xfrm>
          <a:prstGeom prst="rect">
            <a:avLst/>
          </a:prstGeom>
          <a:blipFill>
            <a:blip r:embed="rId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6" name="object 986"/>
          <p:cNvSpPr/>
          <p:nvPr/>
        </p:nvSpPr>
        <p:spPr>
          <a:xfrm>
            <a:off x="13109677" y="3195371"/>
            <a:ext cx="219405" cy="218084"/>
          </a:xfrm>
          <a:prstGeom prst="rect">
            <a:avLst/>
          </a:prstGeom>
          <a:blipFill>
            <a:blip r:embed="rId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7" name="object 987"/>
          <p:cNvSpPr/>
          <p:nvPr/>
        </p:nvSpPr>
        <p:spPr>
          <a:xfrm>
            <a:off x="13100798" y="3239465"/>
            <a:ext cx="183616" cy="173989"/>
          </a:xfrm>
          <a:prstGeom prst="rect">
            <a:avLst/>
          </a:prstGeom>
          <a:blipFill>
            <a:blip r:embed="rId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8" name="object 988"/>
          <p:cNvSpPr/>
          <p:nvPr/>
        </p:nvSpPr>
        <p:spPr>
          <a:xfrm>
            <a:off x="13188607" y="3145129"/>
            <a:ext cx="140474" cy="139141"/>
          </a:xfrm>
          <a:prstGeom prst="rect">
            <a:avLst/>
          </a:prstGeom>
          <a:blipFill>
            <a:blip r:embed="rId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9" name="object 989"/>
          <p:cNvSpPr/>
          <p:nvPr/>
        </p:nvSpPr>
        <p:spPr>
          <a:xfrm>
            <a:off x="13085686" y="3145129"/>
            <a:ext cx="243395" cy="268325"/>
          </a:xfrm>
          <a:prstGeom prst="rect">
            <a:avLst/>
          </a:prstGeom>
          <a:blipFill>
            <a:blip r:embed="rId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0" name="object 990"/>
          <p:cNvSpPr/>
          <p:nvPr/>
        </p:nvSpPr>
        <p:spPr>
          <a:xfrm>
            <a:off x="12684924" y="3067012"/>
            <a:ext cx="11811" cy="8318"/>
          </a:xfrm>
          <a:prstGeom prst="rect">
            <a:avLst/>
          </a:prstGeom>
          <a:blipFill>
            <a:blip r:embed="rId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1" name="object 991"/>
          <p:cNvSpPr/>
          <p:nvPr/>
        </p:nvSpPr>
        <p:spPr>
          <a:xfrm>
            <a:off x="12654775" y="2989529"/>
            <a:ext cx="123291" cy="85801"/>
          </a:xfrm>
          <a:prstGeom prst="rect">
            <a:avLst/>
          </a:prstGeom>
          <a:blipFill>
            <a:blip r:embed="rId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2" name="object 992"/>
          <p:cNvSpPr/>
          <p:nvPr/>
        </p:nvSpPr>
        <p:spPr>
          <a:xfrm>
            <a:off x="12654775" y="2989529"/>
            <a:ext cx="99987" cy="70421"/>
          </a:xfrm>
          <a:prstGeom prst="rect">
            <a:avLst/>
          </a:prstGeom>
          <a:blipFill>
            <a:blip r:embed="rId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3" name="object 993"/>
          <p:cNvSpPr/>
          <p:nvPr/>
        </p:nvSpPr>
        <p:spPr>
          <a:xfrm>
            <a:off x="12654775" y="298952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69">
                <a:moveTo>
                  <a:pt x="1079" y="0"/>
                </a:moveTo>
                <a:lnTo>
                  <a:pt x="0" y="0"/>
                </a:lnTo>
                <a:lnTo>
                  <a:pt x="0" y="736"/>
                </a:lnTo>
                <a:lnTo>
                  <a:pt x="1079" y="0"/>
                </a:lnTo>
                <a:close/>
              </a:path>
            </a:pathLst>
          </a:custGeom>
          <a:solidFill>
            <a:srgbClr val="F5F3F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4" name="object 994"/>
          <p:cNvSpPr/>
          <p:nvPr/>
        </p:nvSpPr>
        <p:spPr>
          <a:xfrm>
            <a:off x="12701587" y="2989529"/>
            <a:ext cx="161645" cy="85801"/>
          </a:xfrm>
          <a:prstGeom prst="rect">
            <a:avLst/>
          </a:prstGeom>
          <a:blipFill>
            <a:blip r:embed="rId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5" name="object 995"/>
          <p:cNvSpPr/>
          <p:nvPr/>
        </p:nvSpPr>
        <p:spPr>
          <a:xfrm>
            <a:off x="12687630" y="2989529"/>
            <a:ext cx="136461" cy="85801"/>
          </a:xfrm>
          <a:prstGeom prst="rect">
            <a:avLst/>
          </a:prstGeom>
          <a:blipFill>
            <a:blip r:embed="rId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6" name="object 996"/>
          <p:cNvSpPr/>
          <p:nvPr/>
        </p:nvSpPr>
        <p:spPr>
          <a:xfrm>
            <a:off x="12696735" y="2989529"/>
            <a:ext cx="94716" cy="77482"/>
          </a:xfrm>
          <a:prstGeom prst="rect">
            <a:avLst/>
          </a:prstGeom>
          <a:blipFill>
            <a:blip r:embed="rId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7" name="object 997"/>
          <p:cNvSpPr/>
          <p:nvPr/>
        </p:nvSpPr>
        <p:spPr>
          <a:xfrm>
            <a:off x="12654775" y="2989529"/>
            <a:ext cx="330365" cy="131775"/>
          </a:xfrm>
          <a:prstGeom prst="rect">
            <a:avLst/>
          </a:prstGeom>
          <a:blipFill>
            <a:blip r:embed="rId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8" name="object 998"/>
          <p:cNvSpPr/>
          <p:nvPr/>
        </p:nvSpPr>
        <p:spPr>
          <a:xfrm>
            <a:off x="12654775" y="3078442"/>
            <a:ext cx="118668" cy="106565"/>
          </a:xfrm>
          <a:prstGeom prst="rect">
            <a:avLst/>
          </a:prstGeom>
          <a:blipFill>
            <a:blip r:embed="rId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9" name="object 999"/>
          <p:cNvSpPr/>
          <p:nvPr/>
        </p:nvSpPr>
        <p:spPr>
          <a:xfrm>
            <a:off x="13095813" y="3228543"/>
            <a:ext cx="105011" cy="184911"/>
          </a:xfrm>
          <a:prstGeom prst="rect">
            <a:avLst/>
          </a:prstGeom>
          <a:blipFill>
            <a:blip r:embed="rId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0" name="object 1000"/>
          <p:cNvSpPr/>
          <p:nvPr/>
        </p:nvSpPr>
        <p:spPr>
          <a:xfrm>
            <a:off x="13177634" y="3276143"/>
            <a:ext cx="13970" cy="17589"/>
          </a:xfrm>
          <a:prstGeom prst="rect">
            <a:avLst/>
          </a:prstGeom>
          <a:blipFill>
            <a:blip r:embed="rId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1" name="object 1001"/>
          <p:cNvSpPr/>
          <p:nvPr/>
        </p:nvSpPr>
        <p:spPr>
          <a:xfrm>
            <a:off x="13094399" y="3406445"/>
            <a:ext cx="8166" cy="7010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2" name="object 1002"/>
          <p:cNvSpPr/>
          <p:nvPr/>
        </p:nvSpPr>
        <p:spPr>
          <a:xfrm>
            <a:off x="13094348" y="3209277"/>
            <a:ext cx="112166" cy="204177"/>
          </a:xfrm>
          <a:prstGeom prst="rect">
            <a:avLst/>
          </a:prstGeom>
          <a:blipFill>
            <a:blip r:embed="rId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3" name="object 1003"/>
          <p:cNvSpPr/>
          <p:nvPr/>
        </p:nvSpPr>
        <p:spPr>
          <a:xfrm>
            <a:off x="13178359" y="3284677"/>
            <a:ext cx="2880" cy="7297"/>
          </a:xfrm>
          <a:prstGeom prst="rect">
            <a:avLst/>
          </a:prstGeom>
          <a:blipFill>
            <a:blip r:embed="rId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4" name="object 1004"/>
          <p:cNvSpPr/>
          <p:nvPr/>
        </p:nvSpPr>
        <p:spPr>
          <a:xfrm>
            <a:off x="13177899" y="3289477"/>
            <a:ext cx="1474" cy="3631"/>
          </a:xfrm>
          <a:prstGeom prst="rect">
            <a:avLst/>
          </a:prstGeom>
          <a:blipFill>
            <a:blip r:embed="rId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5" name="object 1005"/>
          <p:cNvSpPr/>
          <p:nvPr/>
        </p:nvSpPr>
        <p:spPr>
          <a:xfrm>
            <a:off x="13177253" y="3293719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0" y="939"/>
                </a:moveTo>
                <a:lnTo>
                  <a:pt x="393" y="12"/>
                </a:lnTo>
                <a:lnTo>
                  <a:pt x="0" y="927"/>
                </a:lnTo>
                <a:close/>
              </a:path>
            </a:pathLst>
          </a:custGeom>
          <a:solidFill>
            <a:srgbClr val="CA8D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6" name="object 1006"/>
          <p:cNvSpPr/>
          <p:nvPr/>
        </p:nvSpPr>
        <p:spPr>
          <a:xfrm>
            <a:off x="13096875" y="3394075"/>
            <a:ext cx="19989" cy="19380"/>
          </a:xfrm>
          <a:prstGeom prst="rect">
            <a:avLst/>
          </a:prstGeom>
          <a:blipFill>
            <a:blip r:embed="rId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7" name="object 1007"/>
          <p:cNvSpPr/>
          <p:nvPr/>
        </p:nvSpPr>
        <p:spPr>
          <a:xfrm>
            <a:off x="13110362" y="3212463"/>
            <a:ext cx="88800" cy="187250"/>
          </a:xfrm>
          <a:prstGeom prst="rect">
            <a:avLst/>
          </a:prstGeom>
          <a:blipFill>
            <a:blip r:embed="rId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8" name="object 1008"/>
          <p:cNvSpPr/>
          <p:nvPr/>
        </p:nvSpPr>
        <p:spPr>
          <a:xfrm>
            <a:off x="13181476" y="3280270"/>
            <a:ext cx="3060" cy="1638"/>
          </a:xfrm>
          <a:prstGeom prst="rect">
            <a:avLst/>
          </a:prstGeom>
          <a:blipFill>
            <a:blip r:embed="rId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9" name="object 1009"/>
          <p:cNvSpPr/>
          <p:nvPr/>
        </p:nvSpPr>
        <p:spPr>
          <a:xfrm>
            <a:off x="13181240" y="3280702"/>
            <a:ext cx="2324" cy="3975"/>
          </a:xfrm>
          <a:prstGeom prst="rect">
            <a:avLst/>
          </a:prstGeom>
          <a:blipFill>
            <a:blip r:embed="rId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0" name="object 1010"/>
          <p:cNvSpPr/>
          <p:nvPr/>
        </p:nvSpPr>
        <p:spPr>
          <a:xfrm>
            <a:off x="13177646" y="3283356"/>
            <a:ext cx="5029" cy="10363"/>
          </a:xfrm>
          <a:prstGeom prst="rect">
            <a:avLst/>
          </a:prstGeom>
          <a:blipFill>
            <a:blip r:embed="rId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1" name="object 1011"/>
          <p:cNvSpPr/>
          <p:nvPr/>
        </p:nvSpPr>
        <p:spPr>
          <a:xfrm>
            <a:off x="13177253" y="3291903"/>
            <a:ext cx="2349" cy="2743"/>
          </a:xfrm>
          <a:prstGeom prst="rect">
            <a:avLst/>
          </a:prstGeom>
          <a:blipFill>
            <a:blip r:embed="rId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2" name="object 1012"/>
          <p:cNvSpPr/>
          <p:nvPr/>
        </p:nvSpPr>
        <p:spPr>
          <a:xfrm>
            <a:off x="13177164" y="3292780"/>
            <a:ext cx="2540" cy="2540"/>
          </a:xfrm>
          <a:custGeom>
            <a:avLst/>
            <a:gdLst/>
            <a:ahLst/>
            <a:cxnLst/>
            <a:rect l="l" t="t" r="r" b="b"/>
            <a:pathLst>
              <a:path w="2540" h="2539">
                <a:moveTo>
                  <a:pt x="2108" y="0"/>
                </a:moveTo>
                <a:lnTo>
                  <a:pt x="88" y="1866"/>
                </a:lnTo>
                <a:lnTo>
                  <a:pt x="0" y="2108"/>
                </a:lnTo>
                <a:lnTo>
                  <a:pt x="2032" y="203"/>
                </a:lnTo>
                <a:lnTo>
                  <a:pt x="2108" y="0"/>
                </a:lnTo>
                <a:close/>
              </a:path>
            </a:pathLst>
          </a:custGeom>
          <a:solidFill>
            <a:srgbClr val="C78C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3" name="object 1013"/>
          <p:cNvSpPr/>
          <p:nvPr/>
        </p:nvSpPr>
        <p:spPr>
          <a:xfrm>
            <a:off x="13098093" y="3228759"/>
            <a:ext cx="98704" cy="184696"/>
          </a:xfrm>
          <a:prstGeom prst="rect">
            <a:avLst/>
          </a:prstGeom>
          <a:blipFill>
            <a:blip r:embed="rId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4" name="object 1014"/>
          <p:cNvSpPr/>
          <p:nvPr/>
        </p:nvSpPr>
        <p:spPr>
          <a:xfrm>
            <a:off x="13181457" y="3283940"/>
            <a:ext cx="2527" cy="2870"/>
          </a:xfrm>
          <a:prstGeom prst="rect">
            <a:avLst/>
          </a:prstGeom>
          <a:blipFill>
            <a:blip r:embed="rId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5" name="object 1015"/>
          <p:cNvSpPr/>
          <p:nvPr/>
        </p:nvSpPr>
        <p:spPr>
          <a:xfrm>
            <a:off x="13181076" y="3284664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666" y="0"/>
                </a:moveTo>
                <a:lnTo>
                  <a:pt x="380" y="2146"/>
                </a:lnTo>
                <a:lnTo>
                  <a:pt x="0" y="3225"/>
                </a:lnTo>
                <a:lnTo>
                  <a:pt x="2273" y="1104"/>
                </a:lnTo>
                <a:lnTo>
                  <a:pt x="2412" y="736"/>
                </a:lnTo>
                <a:lnTo>
                  <a:pt x="2527" y="355"/>
                </a:lnTo>
                <a:lnTo>
                  <a:pt x="2666" y="0"/>
                </a:lnTo>
                <a:close/>
              </a:path>
            </a:pathLst>
          </a:custGeom>
          <a:solidFill>
            <a:srgbClr val="C68B9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6" name="object 1016"/>
          <p:cNvSpPr/>
          <p:nvPr/>
        </p:nvSpPr>
        <p:spPr>
          <a:xfrm>
            <a:off x="13085686" y="3145129"/>
            <a:ext cx="121348" cy="268325"/>
          </a:xfrm>
          <a:prstGeom prst="rect">
            <a:avLst/>
          </a:prstGeom>
          <a:blipFill>
            <a:blip r:embed="rId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7" name="object 1017"/>
          <p:cNvSpPr/>
          <p:nvPr/>
        </p:nvSpPr>
        <p:spPr>
          <a:xfrm>
            <a:off x="12654775" y="3078442"/>
            <a:ext cx="215811" cy="335013"/>
          </a:xfrm>
          <a:prstGeom prst="rect">
            <a:avLst/>
          </a:prstGeom>
          <a:blipFill>
            <a:blip r:embed="rId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8" name="object 1018"/>
          <p:cNvSpPr/>
          <p:nvPr/>
        </p:nvSpPr>
        <p:spPr>
          <a:xfrm>
            <a:off x="12671856" y="3375380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126" y="0"/>
                </a:moveTo>
                <a:lnTo>
                  <a:pt x="736" y="1854"/>
                </a:lnTo>
                <a:lnTo>
                  <a:pt x="1574" y="3797"/>
                </a:lnTo>
                <a:lnTo>
                  <a:pt x="1308" y="3048"/>
                </a:lnTo>
                <a:lnTo>
                  <a:pt x="1028" y="2489"/>
                </a:lnTo>
                <a:lnTo>
                  <a:pt x="126" y="0"/>
                </a:lnTo>
                <a:close/>
              </a:path>
            </a:pathLst>
          </a:custGeom>
          <a:solidFill>
            <a:srgbClr val="F7B8B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9" name="object 1019"/>
          <p:cNvSpPr/>
          <p:nvPr/>
        </p:nvSpPr>
        <p:spPr>
          <a:xfrm>
            <a:off x="12822846" y="3053423"/>
            <a:ext cx="103758" cy="52031"/>
          </a:xfrm>
          <a:prstGeom prst="rect">
            <a:avLst/>
          </a:prstGeom>
          <a:blipFill>
            <a:blip r:embed="rId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0" name="object 1020"/>
          <p:cNvSpPr/>
          <p:nvPr/>
        </p:nvSpPr>
        <p:spPr>
          <a:xfrm>
            <a:off x="12991807" y="3272942"/>
            <a:ext cx="132564" cy="140512"/>
          </a:xfrm>
          <a:prstGeom prst="rect">
            <a:avLst/>
          </a:prstGeom>
          <a:blipFill>
            <a:blip r:embed="rId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1" name="object 1021"/>
          <p:cNvSpPr/>
          <p:nvPr/>
        </p:nvSpPr>
        <p:spPr>
          <a:xfrm>
            <a:off x="12988658" y="3266808"/>
            <a:ext cx="139041" cy="146646"/>
          </a:xfrm>
          <a:prstGeom prst="rect">
            <a:avLst/>
          </a:prstGeom>
          <a:blipFill>
            <a:blip r:embed="rId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2" name="object 1022"/>
          <p:cNvSpPr/>
          <p:nvPr/>
        </p:nvSpPr>
        <p:spPr>
          <a:xfrm>
            <a:off x="12986563" y="3260598"/>
            <a:ext cx="143029" cy="152857"/>
          </a:xfrm>
          <a:prstGeom prst="rect">
            <a:avLst/>
          </a:prstGeom>
          <a:blipFill>
            <a:blip r:embed="rId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3" name="object 1023"/>
          <p:cNvSpPr/>
          <p:nvPr/>
        </p:nvSpPr>
        <p:spPr>
          <a:xfrm>
            <a:off x="12984098" y="3254629"/>
            <a:ext cx="147942" cy="158826"/>
          </a:xfrm>
          <a:prstGeom prst="rect">
            <a:avLst/>
          </a:prstGeom>
          <a:blipFill>
            <a:blip r:embed="rId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4" name="object 1024"/>
          <p:cNvSpPr/>
          <p:nvPr/>
        </p:nvSpPr>
        <p:spPr>
          <a:xfrm>
            <a:off x="13037667" y="3366439"/>
            <a:ext cx="49441" cy="47015"/>
          </a:xfrm>
          <a:prstGeom prst="rect">
            <a:avLst/>
          </a:prstGeom>
          <a:blipFill>
            <a:blip r:embed="rId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5" name="object 1025"/>
          <p:cNvSpPr/>
          <p:nvPr/>
        </p:nvSpPr>
        <p:spPr>
          <a:xfrm>
            <a:off x="12981571" y="3248901"/>
            <a:ext cx="152247" cy="164553"/>
          </a:xfrm>
          <a:prstGeom prst="rect">
            <a:avLst/>
          </a:prstGeom>
          <a:blipFill>
            <a:blip r:embed="rId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6" name="object 1026"/>
          <p:cNvSpPr/>
          <p:nvPr/>
        </p:nvSpPr>
        <p:spPr>
          <a:xfrm>
            <a:off x="12979018" y="3243135"/>
            <a:ext cx="155371" cy="170319"/>
          </a:xfrm>
          <a:prstGeom prst="rect">
            <a:avLst/>
          </a:prstGeom>
          <a:blipFill>
            <a:blip r:embed="rId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7" name="object 1027"/>
          <p:cNvSpPr/>
          <p:nvPr/>
        </p:nvSpPr>
        <p:spPr>
          <a:xfrm>
            <a:off x="12976453" y="3237319"/>
            <a:ext cx="159242" cy="176136"/>
          </a:xfrm>
          <a:prstGeom prst="rect">
            <a:avLst/>
          </a:prstGeom>
          <a:blipFill>
            <a:blip r:embed="rId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8" name="object 1028"/>
          <p:cNvSpPr/>
          <p:nvPr/>
        </p:nvSpPr>
        <p:spPr>
          <a:xfrm>
            <a:off x="13016369" y="3231146"/>
            <a:ext cx="120540" cy="153962"/>
          </a:xfrm>
          <a:prstGeom prst="rect">
            <a:avLst/>
          </a:prstGeom>
          <a:blipFill>
            <a:blip r:embed="rId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9" name="object 1029"/>
          <p:cNvSpPr/>
          <p:nvPr/>
        </p:nvSpPr>
        <p:spPr>
          <a:xfrm>
            <a:off x="13089673" y="3358705"/>
            <a:ext cx="6502" cy="8318"/>
          </a:xfrm>
          <a:prstGeom prst="rect">
            <a:avLst/>
          </a:prstGeom>
          <a:blipFill>
            <a:blip r:embed="rId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0" name="object 1030"/>
          <p:cNvSpPr/>
          <p:nvPr/>
        </p:nvSpPr>
        <p:spPr>
          <a:xfrm>
            <a:off x="12973863" y="3365563"/>
            <a:ext cx="117500" cy="47891"/>
          </a:xfrm>
          <a:prstGeom prst="rect">
            <a:avLst/>
          </a:prstGeom>
          <a:blipFill>
            <a:blip r:embed="rId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1" name="object 1031"/>
          <p:cNvSpPr/>
          <p:nvPr/>
        </p:nvSpPr>
        <p:spPr>
          <a:xfrm>
            <a:off x="12971157" y="3225457"/>
            <a:ext cx="167071" cy="187998"/>
          </a:xfrm>
          <a:prstGeom prst="rect">
            <a:avLst/>
          </a:prstGeom>
          <a:blipFill>
            <a:blip r:embed="rId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2" name="object 1032"/>
          <p:cNvSpPr/>
          <p:nvPr/>
        </p:nvSpPr>
        <p:spPr>
          <a:xfrm>
            <a:off x="13043827" y="3349637"/>
            <a:ext cx="60655" cy="63817"/>
          </a:xfrm>
          <a:prstGeom prst="rect">
            <a:avLst/>
          </a:prstGeom>
          <a:blipFill>
            <a:blip r:embed="rId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3" name="object 1033"/>
          <p:cNvSpPr/>
          <p:nvPr/>
        </p:nvSpPr>
        <p:spPr>
          <a:xfrm>
            <a:off x="12968401" y="3219196"/>
            <a:ext cx="172821" cy="194259"/>
          </a:xfrm>
          <a:prstGeom prst="rect">
            <a:avLst/>
          </a:prstGeom>
          <a:blipFill>
            <a:blip r:embed="rId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4" name="object 1034"/>
          <p:cNvSpPr/>
          <p:nvPr/>
        </p:nvSpPr>
        <p:spPr>
          <a:xfrm>
            <a:off x="12960705" y="3213265"/>
            <a:ext cx="182069" cy="200190"/>
          </a:xfrm>
          <a:prstGeom prst="rect">
            <a:avLst/>
          </a:prstGeom>
          <a:blipFill>
            <a:blip r:embed="rId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5" name="object 1035"/>
          <p:cNvSpPr/>
          <p:nvPr/>
        </p:nvSpPr>
        <p:spPr>
          <a:xfrm>
            <a:off x="12953327" y="3206229"/>
            <a:ext cx="191096" cy="207225"/>
          </a:xfrm>
          <a:prstGeom prst="rect">
            <a:avLst/>
          </a:prstGeom>
          <a:blipFill>
            <a:blip r:embed="rId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6" name="object 1036"/>
          <p:cNvSpPr/>
          <p:nvPr/>
        </p:nvSpPr>
        <p:spPr>
          <a:xfrm>
            <a:off x="12966141" y="3198596"/>
            <a:ext cx="178282" cy="212471"/>
          </a:xfrm>
          <a:prstGeom prst="rect">
            <a:avLst/>
          </a:prstGeom>
          <a:blipFill>
            <a:blip r:embed="rId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7" name="object 1037"/>
          <p:cNvSpPr/>
          <p:nvPr/>
        </p:nvSpPr>
        <p:spPr>
          <a:xfrm>
            <a:off x="12965963" y="3409505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177" y="0"/>
                </a:moveTo>
                <a:lnTo>
                  <a:pt x="0" y="368"/>
                </a:lnTo>
                <a:lnTo>
                  <a:pt x="177" y="812"/>
                </a:lnTo>
                <a:lnTo>
                  <a:pt x="177" y="0"/>
                </a:lnTo>
                <a:close/>
              </a:path>
            </a:pathLst>
          </a:custGeom>
          <a:solidFill>
            <a:srgbClr val="EE91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8" name="object 1038"/>
          <p:cNvSpPr/>
          <p:nvPr/>
        </p:nvSpPr>
        <p:spPr>
          <a:xfrm>
            <a:off x="13103542" y="3346005"/>
            <a:ext cx="7505" cy="11683"/>
          </a:xfrm>
          <a:prstGeom prst="rect">
            <a:avLst/>
          </a:prstGeom>
          <a:blipFill>
            <a:blip r:embed="rId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9" name="object 1039"/>
          <p:cNvSpPr/>
          <p:nvPr/>
        </p:nvSpPr>
        <p:spPr>
          <a:xfrm>
            <a:off x="13053249" y="3356648"/>
            <a:ext cx="52190" cy="56807"/>
          </a:xfrm>
          <a:prstGeom prst="rect">
            <a:avLst/>
          </a:prstGeom>
          <a:blipFill>
            <a:blip r:embed="rId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0" name="object 1040"/>
          <p:cNvSpPr/>
          <p:nvPr/>
        </p:nvSpPr>
        <p:spPr>
          <a:xfrm>
            <a:off x="12941934" y="3191218"/>
            <a:ext cx="199263" cy="222237"/>
          </a:xfrm>
          <a:prstGeom prst="rect">
            <a:avLst/>
          </a:prstGeom>
          <a:blipFill>
            <a:blip r:embed="rId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1" name="object 1041"/>
          <p:cNvSpPr/>
          <p:nvPr/>
        </p:nvSpPr>
        <p:spPr>
          <a:xfrm>
            <a:off x="12932333" y="3182950"/>
            <a:ext cx="213601" cy="230504"/>
          </a:xfrm>
          <a:prstGeom prst="rect">
            <a:avLst/>
          </a:prstGeom>
          <a:blipFill>
            <a:blip r:embed="rId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2" name="object 1042"/>
          <p:cNvSpPr/>
          <p:nvPr/>
        </p:nvSpPr>
        <p:spPr>
          <a:xfrm>
            <a:off x="13016369" y="3173590"/>
            <a:ext cx="134295" cy="197637"/>
          </a:xfrm>
          <a:prstGeom prst="rect">
            <a:avLst/>
          </a:prstGeom>
          <a:blipFill>
            <a:blip r:embed="rId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3" name="object 1043"/>
          <p:cNvSpPr/>
          <p:nvPr/>
        </p:nvSpPr>
        <p:spPr>
          <a:xfrm>
            <a:off x="13110871" y="3345599"/>
            <a:ext cx="3810" cy="3810"/>
          </a:xfrm>
          <a:custGeom>
            <a:avLst/>
            <a:gdLst/>
            <a:ahLst/>
            <a:cxnLst/>
            <a:rect l="l" t="t" r="r" b="b"/>
            <a:pathLst>
              <a:path w="3809" h="3810">
                <a:moveTo>
                  <a:pt x="3441" y="0"/>
                </a:moveTo>
                <a:lnTo>
                  <a:pt x="457" y="2616"/>
                </a:lnTo>
                <a:lnTo>
                  <a:pt x="0" y="3390"/>
                </a:lnTo>
                <a:lnTo>
                  <a:pt x="2984" y="774"/>
                </a:lnTo>
                <a:lnTo>
                  <a:pt x="3149" y="520"/>
                </a:lnTo>
                <a:lnTo>
                  <a:pt x="3441" y="0"/>
                </a:lnTo>
                <a:close/>
              </a:path>
            </a:pathLst>
          </a:custGeom>
          <a:solidFill>
            <a:srgbClr val="EC9DA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4" name="object 1044"/>
          <p:cNvSpPr/>
          <p:nvPr/>
        </p:nvSpPr>
        <p:spPr>
          <a:xfrm>
            <a:off x="13057835" y="3296882"/>
            <a:ext cx="80797" cy="116573"/>
          </a:xfrm>
          <a:prstGeom prst="rect">
            <a:avLst/>
          </a:prstGeom>
          <a:blipFill>
            <a:blip r:embed="rId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5" name="object 1045"/>
          <p:cNvSpPr/>
          <p:nvPr/>
        </p:nvSpPr>
        <p:spPr>
          <a:xfrm>
            <a:off x="12927393" y="3369297"/>
            <a:ext cx="88976" cy="44157"/>
          </a:xfrm>
          <a:prstGeom prst="rect">
            <a:avLst/>
          </a:prstGeom>
          <a:blipFill>
            <a:blip r:embed="rId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6" name="object 1046"/>
          <p:cNvSpPr/>
          <p:nvPr/>
        </p:nvSpPr>
        <p:spPr>
          <a:xfrm>
            <a:off x="12923608" y="3163646"/>
            <a:ext cx="229077" cy="249808"/>
          </a:xfrm>
          <a:prstGeom prst="rect">
            <a:avLst/>
          </a:prstGeom>
          <a:blipFill>
            <a:blip r:embed="rId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7" name="object 1047"/>
          <p:cNvSpPr/>
          <p:nvPr/>
        </p:nvSpPr>
        <p:spPr>
          <a:xfrm>
            <a:off x="12961518" y="3151683"/>
            <a:ext cx="184518" cy="251117"/>
          </a:xfrm>
          <a:prstGeom prst="rect">
            <a:avLst/>
          </a:prstGeom>
          <a:blipFill>
            <a:blip r:embed="rId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8" name="object 1048"/>
          <p:cNvSpPr/>
          <p:nvPr/>
        </p:nvSpPr>
        <p:spPr>
          <a:xfrm>
            <a:off x="13016369" y="3158604"/>
            <a:ext cx="89903" cy="202349"/>
          </a:xfrm>
          <a:prstGeom prst="rect">
            <a:avLst/>
          </a:prstGeom>
          <a:blipFill>
            <a:blip r:embed="rId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9" name="object 1049"/>
          <p:cNvSpPr/>
          <p:nvPr/>
        </p:nvSpPr>
        <p:spPr>
          <a:xfrm>
            <a:off x="13012673" y="3362265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4">
                <a:moveTo>
                  <a:pt x="2188" y="0"/>
                </a:moveTo>
                <a:lnTo>
                  <a:pt x="0" y="1862"/>
                </a:lnTo>
                <a:lnTo>
                  <a:pt x="1244" y="821"/>
                </a:lnTo>
                <a:lnTo>
                  <a:pt x="2188" y="0"/>
                </a:lnTo>
                <a:close/>
              </a:path>
            </a:pathLst>
          </a:custGeom>
          <a:solidFill>
            <a:srgbClr val="D5848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0" name="object 1050"/>
          <p:cNvSpPr/>
          <p:nvPr/>
        </p:nvSpPr>
        <p:spPr>
          <a:xfrm>
            <a:off x="13016369" y="3145129"/>
            <a:ext cx="137855" cy="218909"/>
          </a:xfrm>
          <a:prstGeom prst="rect">
            <a:avLst/>
          </a:prstGeom>
          <a:blipFill>
            <a:blip r:embed="rId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1" name="object 1051"/>
          <p:cNvSpPr/>
          <p:nvPr/>
        </p:nvSpPr>
        <p:spPr>
          <a:xfrm>
            <a:off x="13119899" y="3331133"/>
            <a:ext cx="7899" cy="12115"/>
          </a:xfrm>
          <a:prstGeom prst="rect">
            <a:avLst/>
          </a:prstGeom>
          <a:blipFill>
            <a:blip r:embed="rId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2" name="object 1052"/>
          <p:cNvSpPr/>
          <p:nvPr/>
        </p:nvSpPr>
        <p:spPr>
          <a:xfrm>
            <a:off x="13116000" y="3340697"/>
            <a:ext cx="6756" cy="9105"/>
          </a:xfrm>
          <a:prstGeom prst="rect">
            <a:avLst/>
          </a:prstGeom>
          <a:blipFill>
            <a:blip r:embed="rId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3" name="object 1053"/>
          <p:cNvSpPr/>
          <p:nvPr/>
        </p:nvSpPr>
        <p:spPr>
          <a:xfrm>
            <a:off x="13115225" y="3347098"/>
            <a:ext cx="4445" cy="4445"/>
          </a:xfrm>
          <a:custGeom>
            <a:avLst/>
            <a:gdLst/>
            <a:ahLst/>
            <a:cxnLst/>
            <a:rect l="l" t="t" r="r" b="b"/>
            <a:pathLst>
              <a:path w="4444" h="4445">
                <a:moveTo>
                  <a:pt x="3873" y="0"/>
                </a:moveTo>
                <a:lnTo>
                  <a:pt x="774" y="2705"/>
                </a:lnTo>
                <a:lnTo>
                  <a:pt x="0" y="3949"/>
                </a:lnTo>
                <a:lnTo>
                  <a:pt x="3175" y="1155"/>
                </a:lnTo>
                <a:lnTo>
                  <a:pt x="3873" y="0"/>
                </a:lnTo>
                <a:close/>
              </a:path>
            </a:pathLst>
          </a:custGeom>
          <a:solidFill>
            <a:srgbClr val="E499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4" name="object 1054"/>
          <p:cNvSpPr/>
          <p:nvPr/>
        </p:nvSpPr>
        <p:spPr>
          <a:xfrm>
            <a:off x="12662572" y="3134572"/>
            <a:ext cx="118750" cy="278883"/>
          </a:xfrm>
          <a:prstGeom prst="rect">
            <a:avLst/>
          </a:prstGeom>
          <a:blipFill>
            <a:blip r:embed="rId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5" name="object 1055"/>
          <p:cNvSpPr/>
          <p:nvPr/>
        </p:nvSpPr>
        <p:spPr>
          <a:xfrm>
            <a:off x="12690309" y="3346196"/>
            <a:ext cx="92430" cy="67259"/>
          </a:xfrm>
          <a:prstGeom prst="rect">
            <a:avLst/>
          </a:prstGeom>
          <a:blipFill>
            <a:blip r:embed="rId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6" name="object 1056"/>
          <p:cNvSpPr/>
          <p:nvPr/>
        </p:nvSpPr>
        <p:spPr>
          <a:xfrm>
            <a:off x="13062419" y="3145129"/>
            <a:ext cx="96988" cy="268325"/>
          </a:xfrm>
          <a:prstGeom prst="rect">
            <a:avLst/>
          </a:prstGeom>
          <a:blipFill>
            <a:blip r:embed="rId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7" name="object 1057"/>
          <p:cNvSpPr/>
          <p:nvPr/>
        </p:nvSpPr>
        <p:spPr>
          <a:xfrm>
            <a:off x="12966141" y="3089706"/>
            <a:ext cx="18999" cy="8724"/>
          </a:xfrm>
          <a:prstGeom prst="rect">
            <a:avLst/>
          </a:prstGeom>
          <a:blipFill>
            <a:blip r:embed="rId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8" name="object 1058"/>
          <p:cNvSpPr/>
          <p:nvPr/>
        </p:nvSpPr>
        <p:spPr>
          <a:xfrm>
            <a:off x="12751675" y="3092297"/>
            <a:ext cx="214464" cy="126898"/>
          </a:xfrm>
          <a:prstGeom prst="rect">
            <a:avLst/>
          </a:prstGeom>
          <a:blipFill>
            <a:blip r:embed="rId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9" name="object 1059"/>
          <p:cNvSpPr/>
          <p:nvPr/>
        </p:nvSpPr>
        <p:spPr>
          <a:xfrm>
            <a:off x="12685530" y="3170212"/>
            <a:ext cx="117656" cy="243243"/>
          </a:xfrm>
          <a:prstGeom prst="rect">
            <a:avLst/>
          </a:prstGeom>
          <a:blipFill>
            <a:blip r:embed="rId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0" name="object 1060"/>
          <p:cNvSpPr/>
          <p:nvPr/>
        </p:nvSpPr>
        <p:spPr>
          <a:xfrm>
            <a:off x="12923608" y="3145129"/>
            <a:ext cx="238837" cy="268325"/>
          </a:xfrm>
          <a:prstGeom prst="rect">
            <a:avLst/>
          </a:prstGeom>
          <a:blipFill>
            <a:blip r:embed="rId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1" name="object 1061"/>
          <p:cNvSpPr/>
          <p:nvPr/>
        </p:nvSpPr>
        <p:spPr>
          <a:xfrm>
            <a:off x="12913207" y="3087078"/>
            <a:ext cx="71932" cy="19862"/>
          </a:xfrm>
          <a:prstGeom prst="rect">
            <a:avLst/>
          </a:prstGeom>
          <a:blipFill>
            <a:blip r:embed="rId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2" name="object 1062"/>
          <p:cNvSpPr/>
          <p:nvPr/>
        </p:nvSpPr>
        <p:spPr>
          <a:xfrm>
            <a:off x="12680937" y="3083826"/>
            <a:ext cx="304203" cy="329628"/>
          </a:xfrm>
          <a:prstGeom prst="rect">
            <a:avLst/>
          </a:prstGeom>
          <a:blipFill>
            <a:blip r:embed="rId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3" name="object 1063"/>
          <p:cNvSpPr/>
          <p:nvPr/>
        </p:nvSpPr>
        <p:spPr>
          <a:xfrm>
            <a:off x="12677876" y="3079559"/>
            <a:ext cx="307263" cy="333895"/>
          </a:xfrm>
          <a:prstGeom prst="rect">
            <a:avLst/>
          </a:prstGeom>
          <a:blipFill>
            <a:blip r:embed="rId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4" name="object 1064"/>
          <p:cNvSpPr/>
          <p:nvPr/>
        </p:nvSpPr>
        <p:spPr>
          <a:xfrm>
            <a:off x="13070902" y="3145129"/>
            <a:ext cx="100104" cy="268325"/>
          </a:xfrm>
          <a:prstGeom prst="rect">
            <a:avLst/>
          </a:prstGeom>
          <a:blipFill>
            <a:blip r:embed="rId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5" name="object 1065"/>
          <p:cNvSpPr/>
          <p:nvPr/>
        </p:nvSpPr>
        <p:spPr>
          <a:xfrm>
            <a:off x="12676060" y="3077324"/>
            <a:ext cx="309079" cy="336130"/>
          </a:xfrm>
          <a:prstGeom prst="rect">
            <a:avLst/>
          </a:prstGeom>
          <a:blipFill>
            <a:blip r:embed="rId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6" name="object 1066"/>
          <p:cNvSpPr/>
          <p:nvPr/>
        </p:nvSpPr>
        <p:spPr>
          <a:xfrm>
            <a:off x="13073443" y="3145129"/>
            <a:ext cx="99644" cy="268325"/>
          </a:xfrm>
          <a:prstGeom prst="rect">
            <a:avLst/>
          </a:prstGeom>
          <a:blipFill>
            <a:blip r:embed="rId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7" name="object 1067"/>
          <p:cNvSpPr/>
          <p:nvPr/>
        </p:nvSpPr>
        <p:spPr>
          <a:xfrm>
            <a:off x="13143318" y="3308870"/>
            <a:ext cx="9245" cy="17106"/>
          </a:xfrm>
          <a:prstGeom prst="rect">
            <a:avLst/>
          </a:prstGeom>
          <a:blipFill>
            <a:blip r:embed="rId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8" name="object 1068"/>
          <p:cNvSpPr/>
          <p:nvPr/>
        </p:nvSpPr>
        <p:spPr>
          <a:xfrm>
            <a:off x="12673012" y="3073514"/>
            <a:ext cx="312127" cy="339940"/>
          </a:xfrm>
          <a:prstGeom prst="rect">
            <a:avLst/>
          </a:prstGeom>
          <a:blipFill>
            <a:blip r:embed="rId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9" name="object 1069"/>
          <p:cNvSpPr/>
          <p:nvPr/>
        </p:nvSpPr>
        <p:spPr>
          <a:xfrm>
            <a:off x="12671170" y="3071660"/>
            <a:ext cx="313969" cy="341795"/>
          </a:xfrm>
          <a:prstGeom prst="rect">
            <a:avLst/>
          </a:prstGeom>
          <a:blipFill>
            <a:blip r:embed="rId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0" name="object 1070"/>
          <p:cNvSpPr/>
          <p:nvPr/>
        </p:nvSpPr>
        <p:spPr>
          <a:xfrm>
            <a:off x="13076821" y="3145129"/>
            <a:ext cx="100295" cy="268325"/>
          </a:xfrm>
          <a:prstGeom prst="rect">
            <a:avLst/>
          </a:prstGeom>
          <a:blipFill>
            <a:blip r:embed="rId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1" name="object 1071"/>
          <p:cNvSpPr/>
          <p:nvPr/>
        </p:nvSpPr>
        <p:spPr>
          <a:xfrm>
            <a:off x="12669799" y="3069158"/>
            <a:ext cx="315341" cy="344297"/>
          </a:xfrm>
          <a:prstGeom prst="rect">
            <a:avLst/>
          </a:prstGeom>
          <a:blipFill>
            <a:blip r:embed="rId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2" name="object 1072"/>
          <p:cNvSpPr/>
          <p:nvPr/>
        </p:nvSpPr>
        <p:spPr>
          <a:xfrm>
            <a:off x="13079285" y="3145129"/>
            <a:ext cx="98740" cy="268325"/>
          </a:xfrm>
          <a:prstGeom prst="rect">
            <a:avLst/>
          </a:prstGeom>
          <a:blipFill>
            <a:blip r:embed="rId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3" name="object 1073"/>
          <p:cNvSpPr/>
          <p:nvPr/>
        </p:nvSpPr>
        <p:spPr>
          <a:xfrm>
            <a:off x="13151738" y="3308527"/>
            <a:ext cx="5753" cy="9042"/>
          </a:xfrm>
          <a:prstGeom prst="rect">
            <a:avLst/>
          </a:prstGeom>
          <a:blipFill>
            <a:blip r:embed="rId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4" name="object 1074"/>
          <p:cNvSpPr/>
          <p:nvPr/>
        </p:nvSpPr>
        <p:spPr>
          <a:xfrm>
            <a:off x="12805968" y="3066402"/>
            <a:ext cx="179171" cy="78981"/>
          </a:xfrm>
          <a:prstGeom prst="rect">
            <a:avLst/>
          </a:prstGeom>
          <a:blipFill>
            <a:blip r:embed="rId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5" name="object 1075"/>
          <p:cNvSpPr/>
          <p:nvPr/>
        </p:nvSpPr>
        <p:spPr>
          <a:xfrm>
            <a:off x="13081291" y="3145129"/>
            <a:ext cx="99269" cy="268325"/>
          </a:xfrm>
          <a:prstGeom prst="rect">
            <a:avLst/>
          </a:prstGeom>
          <a:blipFill>
            <a:blip r:embed="rId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6" name="object 1076"/>
          <p:cNvSpPr/>
          <p:nvPr/>
        </p:nvSpPr>
        <p:spPr>
          <a:xfrm>
            <a:off x="12667335" y="3063608"/>
            <a:ext cx="317804" cy="349846"/>
          </a:xfrm>
          <a:prstGeom prst="rect">
            <a:avLst/>
          </a:prstGeom>
          <a:blipFill>
            <a:blip r:embed="rId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7" name="object 1077"/>
          <p:cNvSpPr/>
          <p:nvPr/>
        </p:nvSpPr>
        <p:spPr>
          <a:xfrm>
            <a:off x="13082282" y="3145129"/>
            <a:ext cx="100404" cy="268325"/>
          </a:xfrm>
          <a:prstGeom prst="rect">
            <a:avLst/>
          </a:prstGeom>
          <a:blipFill>
            <a:blip r:embed="rId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8" name="object 1078"/>
          <p:cNvSpPr/>
          <p:nvPr/>
        </p:nvSpPr>
        <p:spPr>
          <a:xfrm>
            <a:off x="12666154" y="3060154"/>
            <a:ext cx="318985" cy="353301"/>
          </a:xfrm>
          <a:prstGeom prst="rect">
            <a:avLst/>
          </a:prstGeom>
          <a:blipFill>
            <a:blip r:embed="rId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9" name="object 1079"/>
          <p:cNvSpPr/>
          <p:nvPr/>
        </p:nvSpPr>
        <p:spPr>
          <a:xfrm>
            <a:off x="12667183" y="3057385"/>
            <a:ext cx="317957" cy="258165"/>
          </a:xfrm>
          <a:prstGeom prst="rect">
            <a:avLst/>
          </a:prstGeom>
          <a:blipFill>
            <a:blip r:embed="rId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0" name="object 1080"/>
          <p:cNvSpPr/>
          <p:nvPr/>
        </p:nvSpPr>
        <p:spPr>
          <a:xfrm>
            <a:off x="12665100" y="3055239"/>
            <a:ext cx="320040" cy="358216"/>
          </a:xfrm>
          <a:prstGeom prst="rect">
            <a:avLst/>
          </a:prstGeom>
          <a:blipFill>
            <a:blip r:embed="rId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1" name="object 1081"/>
          <p:cNvSpPr/>
          <p:nvPr/>
        </p:nvSpPr>
        <p:spPr>
          <a:xfrm>
            <a:off x="12663309" y="3053258"/>
            <a:ext cx="321830" cy="328853"/>
          </a:xfrm>
          <a:prstGeom prst="rect">
            <a:avLst/>
          </a:prstGeom>
          <a:blipFill>
            <a:blip r:embed="rId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2" name="object 1082"/>
          <p:cNvSpPr/>
          <p:nvPr/>
        </p:nvSpPr>
        <p:spPr>
          <a:xfrm>
            <a:off x="12664135" y="3346196"/>
            <a:ext cx="2095" cy="10299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3" name="object 1083"/>
          <p:cNvSpPr/>
          <p:nvPr/>
        </p:nvSpPr>
        <p:spPr>
          <a:xfrm>
            <a:off x="12674912" y="3049003"/>
            <a:ext cx="310228" cy="226811"/>
          </a:xfrm>
          <a:prstGeom prst="rect">
            <a:avLst/>
          </a:prstGeom>
          <a:blipFill>
            <a:blip r:embed="rId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4" name="object 1084"/>
          <p:cNvSpPr/>
          <p:nvPr/>
        </p:nvSpPr>
        <p:spPr>
          <a:xfrm>
            <a:off x="12662560" y="3045561"/>
            <a:ext cx="322579" cy="293458"/>
          </a:xfrm>
          <a:prstGeom prst="rect">
            <a:avLst/>
          </a:prstGeom>
          <a:blipFill>
            <a:blip r:embed="rId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5" name="object 1085"/>
          <p:cNvSpPr/>
          <p:nvPr/>
        </p:nvSpPr>
        <p:spPr>
          <a:xfrm>
            <a:off x="13088531" y="3145129"/>
            <a:ext cx="105136" cy="265658"/>
          </a:xfrm>
          <a:prstGeom prst="rect">
            <a:avLst/>
          </a:prstGeom>
          <a:blipFill>
            <a:blip r:embed="rId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6" name="object 1086"/>
          <p:cNvSpPr/>
          <p:nvPr/>
        </p:nvSpPr>
        <p:spPr>
          <a:xfrm>
            <a:off x="12663106" y="3036328"/>
            <a:ext cx="322033" cy="279679"/>
          </a:xfrm>
          <a:prstGeom prst="rect">
            <a:avLst/>
          </a:prstGeom>
          <a:blipFill>
            <a:blip r:embed="rId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7" name="object 1087"/>
          <p:cNvSpPr/>
          <p:nvPr/>
        </p:nvSpPr>
        <p:spPr>
          <a:xfrm>
            <a:off x="12668821" y="3078442"/>
            <a:ext cx="213271" cy="205600"/>
          </a:xfrm>
          <a:prstGeom prst="rect">
            <a:avLst/>
          </a:prstGeom>
          <a:blipFill>
            <a:blip r:embed="rId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8" name="object 1088"/>
          <p:cNvSpPr/>
          <p:nvPr/>
        </p:nvSpPr>
        <p:spPr>
          <a:xfrm>
            <a:off x="13508049" y="2666581"/>
            <a:ext cx="321348" cy="478548"/>
          </a:xfrm>
          <a:prstGeom prst="rect">
            <a:avLst/>
          </a:prstGeom>
          <a:blipFill>
            <a:blip r:embed="rId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9" name="object 1089"/>
          <p:cNvSpPr/>
          <p:nvPr/>
        </p:nvSpPr>
        <p:spPr>
          <a:xfrm>
            <a:off x="12985140" y="2558212"/>
            <a:ext cx="49339" cy="61683"/>
          </a:xfrm>
          <a:prstGeom prst="rect">
            <a:avLst/>
          </a:prstGeom>
          <a:blipFill>
            <a:blip r:embed="rId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0" name="object 1090"/>
          <p:cNvSpPr/>
          <p:nvPr/>
        </p:nvSpPr>
        <p:spPr>
          <a:xfrm>
            <a:off x="13493661" y="2644190"/>
            <a:ext cx="335737" cy="500938"/>
          </a:xfrm>
          <a:prstGeom prst="rect">
            <a:avLst/>
          </a:prstGeom>
          <a:blipFill>
            <a:blip r:embed="rId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1" name="object 1091"/>
          <p:cNvSpPr/>
          <p:nvPr/>
        </p:nvSpPr>
        <p:spPr>
          <a:xfrm>
            <a:off x="13481341" y="2558212"/>
            <a:ext cx="348056" cy="586917"/>
          </a:xfrm>
          <a:prstGeom prst="rect">
            <a:avLst/>
          </a:prstGeom>
          <a:blipFill>
            <a:blip r:embed="rId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2" name="object 1092"/>
          <p:cNvSpPr/>
          <p:nvPr/>
        </p:nvSpPr>
        <p:spPr>
          <a:xfrm>
            <a:off x="12985140" y="2558212"/>
            <a:ext cx="137401" cy="128371"/>
          </a:xfrm>
          <a:prstGeom prst="rect">
            <a:avLst/>
          </a:prstGeom>
          <a:blipFill>
            <a:blip r:embed="rId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3" name="object 1093"/>
          <p:cNvSpPr/>
          <p:nvPr/>
        </p:nvSpPr>
        <p:spPr>
          <a:xfrm>
            <a:off x="12985140" y="2558212"/>
            <a:ext cx="142100" cy="132143"/>
          </a:xfrm>
          <a:prstGeom prst="rect">
            <a:avLst/>
          </a:prstGeom>
          <a:blipFill>
            <a:blip r:embed="rId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4" name="object 1094"/>
          <p:cNvSpPr/>
          <p:nvPr/>
        </p:nvSpPr>
        <p:spPr>
          <a:xfrm>
            <a:off x="12985140" y="2605443"/>
            <a:ext cx="93459" cy="86359"/>
          </a:xfrm>
          <a:prstGeom prst="rect">
            <a:avLst/>
          </a:prstGeom>
          <a:blipFill>
            <a:blip r:embed="rId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5" name="object 1095"/>
          <p:cNvSpPr/>
          <p:nvPr/>
        </p:nvSpPr>
        <p:spPr>
          <a:xfrm>
            <a:off x="13025398" y="2558212"/>
            <a:ext cx="102172" cy="97646"/>
          </a:xfrm>
          <a:prstGeom prst="rect">
            <a:avLst/>
          </a:prstGeom>
          <a:blipFill>
            <a:blip r:embed="rId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6" name="object 1096"/>
          <p:cNvSpPr/>
          <p:nvPr/>
        </p:nvSpPr>
        <p:spPr>
          <a:xfrm>
            <a:off x="12985140" y="2558212"/>
            <a:ext cx="145796" cy="136588"/>
          </a:xfrm>
          <a:prstGeom prst="rect">
            <a:avLst/>
          </a:prstGeom>
          <a:blipFill>
            <a:blip r:embed="rId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7" name="object 1097"/>
          <p:cNvSpPr/>
          <p:nvPr/>
        </p:nvSpPr>
        <p:spPr>
          <a:xfrm>
            <a:off x="12957123" y="2755811"/>
            <a:ext cx="35153" cy="47459"/>
          </a:xfrm>
          <a:prstGeom prst="rect">
            <a:avLst/>
          </a:prstGeom>
          <a:blipFill>
            <a:blip r:embed="rId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8" name="object 1098"/>
          <p:cNvSpPr/>
          <p:nvPr/>
        </p:nvSpPr>
        <p:spPr>
          <a:xfrm>
            <a:off x="12985140" y="2618537"/>
            <a:ext cx="84061" cy="139534"/>
          </a:xfrm>
          <a:prstGeom prst="rect">
            <a:avLst/>
          </a:prstGeom>
          <a:blipFill>
            <a:blip r:embed="rId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9" name="object 1099"/>
          <p:cNvSpPr/>
          <p:nvPr/>
        </p:nvSpPr>
        <p:spPr>
          <a:xfrm>
            <a:off x="12985140" y="2558212"/>
            <a:ext cx="146570" cy="137185"/>
          </a:xfrm>
          <a:prstGeom prst="rect">
            <a:avLst/>
          </a:prstGeom>
          <a:blipFill>
            <a:blip r:embed="rId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0" name="object 1100"/>
          <p:cNvSpPr/>
          <p:nvPr/>
        </p:nvSpPr>
        <p:spPr>
          <a:xfrm>
            <a:off x="13678230" y="2558212"/>
            <a:ext cx="22745" cy="10414"/>
          </a:xfrm>
          <a:prstGeom prst="rect">
            <a:avLst/>
          </a:prstGeom>
          <a:blipFill>
            <a:blip r:embed="rId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1" name="object 1101"/>
          <p:cNvSpPr/>
          <p:nvPr/>
        </p:nvSpPr>
        <p:spPr>
          <a:xfrm>
            <a:off x="12985140" y="2558212"/>
            <a:ext cx="159054" cy="199859"/>
          </a:xfrm>
          <a:prstGeom prst="rect">
            <a:avLst/>
          </a:prstGeom>
          <a:blipFill>
            <a:blip r:embed="rId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2" name="object 1102"/>
          <p:cNvSpPr/>
          <p:nvPr/>
        </p:nvSpPr>
        <p:spPr>
          <a:xfrm>
            <a:off x="13042633" y="2689402"/>
            <a:ext cx="74066" cy="68668"/>
          </a:xfrm>
          <a:prstGeom prst="rect">
            <a:avLst/>
          </a:prstGeom>
          <a:blipFill>
            <a:blip r:embed="rId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3" name="object 1103"/>
          <p:cNvSpPr/>
          <p:nvPr/>
        </p:nvSpPr>
        <p:spPr>
          <a:xfrm>
            <a:off x="13022770" y="2629230"/>
            <a:ext cx="137007" cy="128841"/>
          </a:xfrm>
          <a:prstGeom prst="rect">
            <a:avLst/>
          </a:prstGeom>
          <a:blipFill>
            <a:blip r:embed="rId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4" name="object 1104"/>
          <p:cNvSpPr/>
          <p:nvPr/>
        </p:nvSpPr>
        <p:spPr>
          <a:xfrm>
            <a:off x="13007683" y="2593352"/>
            <a:ext cx="176720" cy="164718"/>
          </a:xfrm>
          <a:prstGeom prst="rect">
            <a:avLst/>
          </a:prstGeom>
          <a:blipFill>
            <a:blip r:embed="rId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5" name="object 1105"/>
          <p:cNvSpPr/>
          <p:nvPr/>
        </p:nvSpPr>
        <p:spPr>
          <a:xfrm>
            <a:off x="13002641" y="2558212"/>
            <a:ext cx="205117" cy="199859"/>
          </a:xfrm>
          <a:prstGeom prst="rect">
            <a:avLst/>
          </a:prstGeom>
          <a:blipFill>
            <a:blip r:embed="rId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6" name="object 1106"/>
          <p:cNvSpPr/>
          <p:nvPr/>
        </p:nvSpPr>
        <p:spPr>
          <a:xfrm>
            <a:off x="13036055" y="2558212"/>
            <a:ext cx="165417" cy="158826"/>
          </a:xfrm>
          <a:prstGeom prst="rect">
            <a:avLst/>
          </a:prstGeom>
          <a:blipFill>
            <a:blip r:embed="rId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7" name="object 1107"/>
          <p:cNvSpPr/>
          <p:nvPr/>
        </p:nvSpPr>
        <p:spPr>
          <a:xfrm>
            <a:off x="13096569" y="2558212"/>
            <a:ext cx="84200" cy="80975"/>
          </a:xfrm>
          <a:prstGeom prst="rect">
            <a:avLst/>
          </a:prstGeom>
          <a:blipFill>
            <a:blip r:embed="rId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8" name="object 1108"/>
          <p:cNvSpPr/>
          <p:nvPr/>
        </p:nvSpPr>
        <p:spPr>
          <a:xfrm>
            <a:off x="12990398" y="2717038"/>
            <a:ext cx="45656" cy="41033"/>
          </a:xfrm>
          <a:prstGeom prst="rect">
            <a:avLst/>
          </a:prstGeom>
          <a:blipFill>
            <a:blip r:embed="rId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9" name="object 1109"/>
          <p:cNvSpPr/>
          <p:nvPr/>
        </p:nvSpPr>
        <p:spPr>
          <a:xfrm>
            <a:off x="12992277" y="2670454"/>
            <a:ext cx="70561" cy="85356"/>
          </a:xfrm>
          <a:prstGeom prst="rect">
            <a:avLst/>
          </a:prstGeom>
          <a:blipFill>
            <a:blip r:embed="rId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0" name="object 1110"/>
          <p:cNvSpPr/>
          <p:nvPr/>
        </p:nvSpPr>
        <p:spPr>
          <a:xfrm>
            <a:off x="13005117" y="2639187"/>
            <a:ext cx="91452" cy="105410"/>
          </a:xfrm>
          <a:prstGeom prst="rect">
            <a:avLst/>
          </a:prstGeom>
          <a:blipFill>
            <a:blip r:embed="rId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1" name="object 1111"/>
          <p:cNvSpPr/>
          <p:nvPr/>
        </p:nvSpPr>
        <p:spPr>
          <a:xfrm>
            <a:off x="13055675" y="2558212"/>
            <a:ext cx="100088" cy="118795"/>
          </a:xfrm>
          <a:prstGeom prst="rect">
            <a:avLst/>
          </a:prstGeom>
          <a:blipFill>
            <a:blip r:embed="rId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2" name="object 1112"/>
          <p:cNvSpPr/>
          <p:nvPr/>
        </p:nvSpPr>
        <p:spPr>
          <a:xfrm>
            <a:off x="13447687" y="2616162"/>
            <a:ext cx="381711" cy="528967"/>
          </a:xfrm>
          <a:prstGeom prst="rect">
            <a:avLst/>
          </a:prstGeom>
          <a:blipFill>
            <a:blip r:embed="rId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3" name="object 1113"/>
          <p:cNvSpPr/>
          <p:nvPr/>
        </p:nvSpPr>
        <p:spPr>
          <a:xfrm>
            <a:off x="13096569" y="2558212"/>
            <a:ext cx="600621" cy="199859"/>
          </a:xfrm>
          <a:prstGeom prst="rect">
            <a:avLst/>
          </a:prstGeom>
          <a:blipFill>
            <a:blip r:embed="rId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4" name="object 1114"/>
          <p:cNvSpPr/>
          <p:nvPr/>
        </p:nvSpPr>
        <p:spPr>
          <a:xfrm>
            <a:off x="13074688" y="2558212"/>
            <a:ext cx="218262" cy="199859"/>
          </a:xfrm>
          <a:prstGeom prst="rect">
            <a:avLst/>
          </a:prstGeom>
          <a:blipFill>
            <a:blip r:embed="rId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5" name="object 1115"/>
          <p:cNvSpPr/>
          <p:nvPr/>
        </p:nvSpPr>
        <p:spPr>
          <a:xfrm>
            <a:off x="13064630" y="2558212"/>
            <a:ext cx="207263" cy="199859"/>
          </a:xfrm>
          <a:prstGeom prst="rect">
            <a:avLst/>
          </a:prstGeom>
          <a:blipFill>
            <a:blip r:embed="rId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6" name="object 1116"/>
          <p:cNvSpPr/>
          <p:nvPr/>
        </p:nvSpPr>
        <p:spPr>
          <a:xfrm>
            <a:off x="13092315" y="2558212"/>
            <a:ext cx="159626" cy="163868"/>
          </a:xfrm>
          <a:prstGeom prst="rect">
            <a:avLst/>
          </a:prstGeom>
          <a:blipFill>
            <a:blip r:embed="rId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7" name="object 1117"/>
          <p:cNvSpPr/>
          <p:nvPr/>
        </p:nvSpPr>
        <p:spPr>
          <a:xfrm>
            <a:off x="13109511" y="2558212"/>
            <a:ext cx="141160" cy="140931"/>
          </a:xfrm>
          <a:prstGeom prst="rect">
            <a:avLst/>
          </a:prstGeom>
          <a:blipFill>
            <a:blip r:embed="rId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8" name="object 1118"/>
          <p:cNvSpPr/>
          <p:nvPr/>
        </p:nvSpPr>
        <p:spPr>
          <a:xfrm>
            <a:off x="13447687" y="2910497"/>
            <a:ext cx="57696" cy="81356"/>
          </a:xfrm>
          <a:prstGeom prst="rect">
            <a:avLst/>
          </a:prstGeom>
          <a:blipFill>
            <a:blip r:embed="rId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9" name="object 1119"/>
          <p:cNvSpPr/>
          <p:nvPr/>
        </p:nvSpPr>
        <p:spPr>
          <a:xfrm>
            <a:off x="13697191" y="2560218"/>
            <a:ext cx="3175" cy="8890"/>
          </a:xfrm>
          <a:custGeom>
            <a:avLst/>
            <a:gdLst/>
            <a:ahLst/>
            <a:cxnLst/>
            <a:rect l="l" t="t" r="r" b="b"/>
            <a:pathLst>
              <a:path w="3175" h="8889">
                <a:moveTo>
                  <a:pt x="3136" y="0"/>
                </a:moveTo>
                <a:lnTo>
                  <a:pt x="2098" y="2832"/>
                </a:lnTo>
                <a:lnTo>
                  <a:pt x="0" y="8407"/>
                </a:lnTo>
                <a:lnTo>
                  <a:pt x="1130" y="5638"/>
                </a:lnTo>
                <a:lnTo>
                  <a:pt x="2192" y="2806"/>
                </a:lnTo>
                <a:lnTo>
                  <a:pt x="3136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0" name="object 1120"/>
          <p:cNvSpPr/>
          <p:nvPr/>
        </p:nvSpPr>
        <p:spPr>
          <a:xfrm>
            <a:off x="13613815" y="2558212"/>
            <a:ext cx="93383" cy="183045"/>
          </a:xfrm>
          <a:prstGeom prst="rect">
            <a:avLst/>
          </a:prstGeom>
          <a:blipFill>
            <a:blip r:embed="rId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1" name="object 1121"/>
          <p:cNvSpPr/>
          <p:nvPr/>
        </p:nvSpPr>
        <p:spPr>
          <a:xfrm>
            <a:off x="13663243" y="2558212"/>
            <a:ext cx="44132" cy="91694"/>
          </a:xfrm>
          <a:prstGeom prst="rect">
            <a:avLst/>
          </a:prstGeom>
          <a:blipFill>
            <a:blip r:embed="rId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2" name="object 1122"/>
          <p:cNvSpPr/>
          <p:nvPr/>
        </p:nvSpPr>
        <p:spPr>
          <a:xfrm>
            <a:off x="13694347" y="2558212"/>
            <a:ext cx="103111" cy="35547"/>
          </a:xfrm>
          <a:prstGeom prst="rect">
            <a:avLst/>
          </a:prstGeom>
          <a:blipFill>
            <a:blip r:embed="rId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3" name="object 1123"/>
          <p:cNvSpPr/>
          <p:nvPr/>
        </p:nvSpPr>
        <p:spPr>
          <a:xfrm>
            <a:off x="13776489" y="2558212"/>
            <a:ext cx="4445" cy="7620"/>
          </a:xfrm>
          <a:custGeom>
            <a:avLst/>
            <a:gdLst/>
            <a:ahLst/>
            <a:cxnLst/>
            <a:rect l="l" t="t" r="r" b="b"/>
            <a:pathLst>
              <a:path w="4444" h="7619">
                <a:moveTo>
                  <a:pt x="3848" y="0"/>
                </a:moveTo>
                <a:lnTo>
                  <a:pt x="2501" y="0"/>
                </a:lnTo>
                <a:lnTo>
                  <a:pt x="0" y="7556"/>
                </a:lnTo>
                <a:lnTo>
                  <a:pt x="1917" y="6718"/>
                </a:lnTo>
                <a:lnTo>
                  <a:pt x="3238" y="2260"/>
                </a:lnTo>
                <a:lnTo>
                  <a:pt x="3848" y="0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4" name="object 1124"/>
          <p:cNvSpPr/>
          <p:nvPr/>
        </p:nvSpPr>
        <p:spPr>
          <a:xfrm>
            <a:off x="13675448" y="2558212"/>
            <a:ext cx="104889" cy="71107"/>
          </a:xfrm>
          <a:prstGeom prst="rect">
            <a:avLst/>
          </a:prstGeom>
          <a:blipFill>
            <a:blip r:embed="rId1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5" name="object 1125"/>
          <p:cNvSpPr/>
          <p:nvPr/>
        </p:nvSpPr>
        <p:spPr>
          <a:xfrm>
            <a:off x="13447687" y="2576563"/>
            <a:ext cx="345363" cy="568566"/>
          </a:xfrm>
          <a:prstGeom prst="rect">
            <a:avLst/>
          </a:prstGeom>
          <a:blipFill>
            <a:blip r:embed="rId1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6" name="object 1126"/>
          <p:cNvSpPr/>
          <p:nvPr/>
        </p:nvSpPr>
        <p:spPr>
          <a:xfrm>
            <a:off x="13459649" y="2565006"/>
            <a:ext cx="333578" cy="580123"/>
          </a:xfrm>
          <a:prstGeom prst="rect">
            <a:avLst/>
          </a:prstGeom>
          <a:blipFill>
            <a:blip r:embed="rId1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7" name="object 1127"/>
          <p:cNvSpPr/>
          <p:nvPr/>
        </p:nvSpPr>
        <p:spPr>
          <a:xfrm>
            <a:off x="13676706" y="2561882"/>
            <a:ext cx="115557" cy="256832"/>
          </a:xfrm>
          <a:prstGeom prst="rect">
            <a:avLst/>
          </a:prstGeom>
          <a:blipFill>
            <a:blip r:embed="rId1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8" name="object 1128"/>
          <p:cNvSpPr/>
          <p:nvPr/>
        </p:nvSpPr>
        <p:spPr>
          <a:xfrm>
            <a:off x="13447687" y="2818714"/>
            <a:ext cx="229019" cy="326415"/>
          </a:xfrm>
          <a:prstGeom prst="rect">
            <a:avLst/>
          </a:prstGeom>
          <a:blipFill>
            <a:blip r:embed="rId1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9" name="object 1129"/>
          <p:cNvSpPr/>
          <p:nvPr/>
        </p:nvSpPr>
        <p:spPr>
          <a:xfrm>
            <a:off x="13447687" y="2735948"/>
            <a:ext cx="270294" cy="401510"/>
          </a:xfrm>
          <a:prstGeom prst="rect">
            <a:avLst/>
          </a:prstGeom>
          <a:blipFill>
            <a:blip r:embed="rId1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0" name="object 1130"/>
          <p:cNvSpPr/>
          <p:nvPr/>
        </p:nvSpPr>
        <p:spPr>
          <a:xfrm>
            <a:off x="13640333" y="2647238"/>
            <a:ext cx="111836" cy="217703"/>
          </a:xfrm>
          <a:prstGeom prst="rect">
            <a:avLst/>
          </a:prstGeom>
          <a:blipFill>
            <a:blip r:embed="rId1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1" name="object 1131"/>
          <p:cNvSpPr/>
          <p:nvPr/>
        </p:nvSpPr>
        <p:spPr>
          <a:xfrm>
            <a:off x="13669822" y="2662440"/>
            <a:ext cx="75120" cy="151193"/>
          </a:xfrm>
          <a:prstGeom prst="rect">
            <a:avLst/>
          </a:prstGeom>
          <a:blipFill>
            <a:blip r:embed="rId1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2" name="object 1132"/>
          <p:cNvSpPr/>
          <p:nvPr/>
        </p:nvSpPr>
        <p:spPr>
          <a:xfrm>
            <a:off x="13447687" y="2864942"/>
            <a:ext cx="192646" cy="271602"/>
          </a:xfrm>
          <a:prstGeom prst="rect">
            <a:avLst/>
          </a:prstGeom>
          <a:blipFill>
            <a:blip r:embed="rId1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3" name="object 1133"/>
          <p:cNvSpPr/>
          <p:nvPr/>
        </p:nvSpPr>
        <p:spPr>
          <a:xfrm>
            <a:off x="13447687" y="2813634"/>
            <a:ext cx="222135" cy="319074"/>
          </a:xfrm>
          <a:prstGeom prst="rect">
            <a:avLst/>
          </a:prstGeom>
          <a:blipFill>
            <a:blip r:embed="rId1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4" name="object 1134"/>
          <p:cNvSpPr/>
          <p:nvPr/>
        </p:nvSpPr>
        <p:spPr>
          <a:xfrm>
            <a:off x="13744943" y="2562098"/>
            <a:ext cx="41960" cy="100342"/>
          </a:xfrm>
          <a:prstGeom prst="rect">
            <a:avLst/>
          </a:prstGeom>
          <a:blipFill>
            <a:blip r:embed="rId1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5" name="object 1135"/>
          <p:cNvSpPr/>
          <p:nvPr/>
        </p:nvSpPr>
        <p:spPr>
          <a:xfrm>
            <a:off x="13764234" y="2606116"/>
            <a:ext cx="1905" cy="4445"/>
          </a:xfrm>
          <a:custGeom>
            <a:avLst/>
            <a:gdLst/>
            <a:ahLst/>
            <a:cxnLst/>
            <a:rect l="l" t="t" r="r" b="b"/>
            <a:pathLst>
              <a:path w="1905" h="4444">
                <a:moveTo>
                  <a:pt x="1219" y="0"/>
                </a:moveTo>
                <a:lnTo>
                  <a:pt x="825" y="1371"/>
                </a:lnTo>
                <a:lnTo>
                  <a:pt x="0" y="4076"/>
                </a:lnTo>
                <a:lnTo>
                  <a:pt x="1346" y="76"/>
                </a:lnTo>
                <a:close/>
              </a:path>
            </a:pathLst>
          </a:custGeom>
          <a:solidFill>
            <a:srgbClr val="FEFEF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6" name="object 1136"/>
          <p:cNvSpPr/>
          <p:nvPr/>
        </p:nvSpPr>
        <p:spPr>
          <a:xfrm>
            <a:off x="13447687" y="2565768"/>
            <a:ext cx="328802" cy="556933"/>
          </a:xfrm>
          <a:prstGeom prst="rect">
            <a:avLst/>
          </a:prstGeom>
          <a:blipFill>
            <a:blip r:embed="rId1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7" name="object 1137"/>
          <p:cNvSpPr/>
          <p:nvPr/>
        </p:nvSpPr>
        <p:spPr>
          <a:xfrm>
            <a:off x="13753566" y="2603944"/>
            <a:ext cx="9118" cy="23888"/>
          </a:xfrm>
          <a:prstGeom prst="rect">
            <a:avLst/>
          </a:prstGeom>
          <a:blipFill>
            <a:blip r:embed="rId1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8" name="object 1138"/>
          <p:cNvSpPr/>
          <p:nvPr/>
        </p:nvSpPr>
        <p:spPr>
          <a:xfrm>
            <a:off x="13595895" y="2611590"/>
            <a:ext cx="162864" cy="306882"/>
          </a:xfrm>
          <a:prstGeom prst="rect">
            <a:avLst/>
          </a:prstGeom>
          <a:blipFill>
            <a:blip r:embed="rId1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9" name="object 1139"/>
          <p:cNvSpPr/>
          <p:nvPr/>
        </p:nvSpPr>
        <p:spPr>
          <a:xfrm>
            <a:off x="13447687" y="2918472"/>
            <a:ext cx="148208" cy="197827"/>
          </a:xfrm>
          <a:prstGeom prst="rect">
            <a:avLst/>
          </a:prstGeom>
          <a:blipFill>
            <a:blip r:embed="rId1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0" name="object 1140"/>
          <p:cNvSpPr/>
          <p:nvPr/>
        </p:nvSpPr>
        <p:spPr>
          <a:xfrm>
            <a:off x="13447687" y="2887141"/>
            <a:ext cx="84861" cy="117221"/>
          </a:xfrm>
          <a:prstGeom prst="rect">
            <a:avLst/>
          </a:prstGeom>
          <a:blipFill>
            <a:blip r:embed="rId1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1" name="object 1141"/>
          <p:cNvSpPr/>
          <p:nvPr/>
        </p:nvSpPr>
        <p:spPr>
          <a:xfrm>
            <a:off x="13620825" y="2622321"/>
            <a:ext cx="61950" cy="119989"/>
          </a:xfrm>
          <a:prstGeom prst="rect">
            <a:avLst/>
          </a:prstGeom>
          <a:blipFill>
            <a:blip r:embed="rId1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2" name="object 1142"/>
          <p:cNvSpPr/>
          <p:nvPr/>
        </p:nvSpPr>
        <p:spPr>
          <a:xfrm>
            <a:off x="13761198" y="2566987"/>
            <a:ext cx="12674" cy="36956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3" name="object 1143"/>
          <p:cNvSpPr/>
          <p:nvPr/>
        </p:nvSpPr>
        <p:spPr>
          <a:xfrm>
            <a:off x="13447687" y="2657767"/>
            <a:ext cx="293027" cy="449783"/>
          </a:xfrm>
          <a:prstGeom prst="rect">
            <a:avLst/>
          </a:prstGeom>
          <a:blipFill>
            <a:blip r:embed="rId1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4" name="object 1144"/>
          <p:cNvSpPr/>
          <p:nvPr/>
        </p:nvSpPr>
        <p:spPr>
          <a:xfrm>
            <a:off x="13754493" y="2568181"/>
            <a:ext cx="16954" cy="43408"/>
          </a:xfrm>
          <a:prstGeom prst="rect">
            <a:avLst/>
          </a:prstGeom>
          <a:blipFill>
            <a:blip r:embed="rId1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5" name="object 1145"/>
          <p:cNvSpPr/>
          <p:nvPr/>
        </p:nvSpPr>
        <p:spPr>
          <a:xfrm>
            <a:off x="13447687" y="2571445"/>
            <a:ext cx="317525" cy="535495"/>
          </a:xfrm>
          <a:prstGeom prst="rect">
            <a:avLst/>
          </a:prstGeom>
          <a:blipFill>
            <a:blip r:embed="rId1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6" name="object 1146"/>
          <p:cNvSpPr/>
          <p:nvPr/>
        </p:nvSpPr>
        <p:spPr>
          <a:xfrm>
            <a:off x="13447687" y="2679776"/>
            <a:ext cx="270890" cy="407657"/>
          </a:xfrm>
          <a:prstGeom prst="rect">
            <a:avLst/>
          </a:prstGeom>
          <a:blipFill>
            <a:blip r:embed="rId1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7" name="object 1147"/>
          <p:cNvSpPr/>
          <p:nvPr/>
        </p:nvSpPr>
        <p:spPr>
          <a:xfrm>
            <a:off x="13621473" y="2577363"/>
            <a:ext cx="133629" cy="210781"/>
          </a:xfrm>
          <a:prstGeom prst="rect">
            <a:avLst/>
          </a:prstGeom>
          <a:blipFill>
            <a:blip r:embed="rId1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8" name="object 1148"/>
          <p:cNvSpPr/>
          <p:nvPr/>
        </p:nvSpPr>
        <p:spPr>
          <a:xfrm>
            <a:off x="13447687" y="2788145"/>
            <a:ext cx="198894" cy="277418"/>
          </a:xfrm>
          <a:prstGeom prst="rect">
            <a:avLst/>
          </a:prstGeom>
          <a:blipFill>
            <a:blip r:embed="rId1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9" name="object 1149"/>
          <p:cNvSpPr/>
          <p:nvPr/>
        </p:nvSpPr>
        <p:spPr>
          <a:xfrm>
            <a:off x="13447687" y="2589225"/>
            <a:ext cx="299732" cy="463930"/>
          </a:xfrm>
          <a:prstGeom prst="rect">
            <a:avLst/>
          </a:prstGeom>
          <a:blipFill>
            <a:blip r:embed="rId1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0" name="object 1150"/>
          <p:cNvSpPr/>
          <p:nvPr/>
        </p:nvSpPr>
        <p:spPr>
          <a:xfrm>
            <a:off x="13343292" y="2890634"/>
            <a:ext cx="104394" cy="226072"/>
          </a:xfrm>
          <a:prstGeom prst="rect">
            <a:avLst/>
          </a:prstGeom>
          <a:blipFill>
            <a:blip r:embed="rId1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1" name="object 1151"/>
          <p:cNvSpPr/>
          <p:nvPr/>
        </p:nvSpPr>
        <p:spPr>
          <a:xfrm>
            <a:off x="13343292" y="2987865"/>
            <a:ext cx="104394" cy="134175"/>
          </a:xfrm>
          <a:prstGeom prst="rect">
            <a:avLst/>
          </a:prstGeom>
          <a:blipFill>
            <a:blip r:embed="rId1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2" name="object 1152"/>
          <p:cNvSpPr/>
          <p:nvPr/>
        </p:nvSpPr>
        <p:spPr>
          <a:xfrm>
            <a:off x="13343292" y="3010319"/>
            <a:ext cx="94919" cy="112369"/>
          </a:xfrm>
          <a:prstGeom prst="rect">
            <a:avLst/>
          </a:prstGeom>
          <a:blipFill>
            <a:blip r:embed="rId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3" name="object 1153"/>
          <p:cNvSpPr/>
          <p:nvPr/>
        </p:nvSpPr>
        <p:spPr>
          <a:xfrm>
            <a:off x="13343292" y="2996831"/>
            <a:ext cx="104394" cy="148297"/>
          </a:xfrm>
          <a:prstGeom prst="rect">
            <a:avLst/>
          </a:prstGeom>
          <a:blipFill>
            <a:blip r:embed="rId1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4" name="object 1154"/>
          <p:cNvSpPr/>
          <p:nvPr/>
        </p:nvSpPr>
        <p:spPr>
          <a:xfrm>
            <a:off x="13343292" y="3001251"/>
            <a:ext cx="104394" cy="143878"/>
          </a:xfrm>
          <a:prstGeom prst="rect">
            <a:avLst/>
          </a:prstGeom>
          <a:blipFill>
            <a:blip r:embed="rId1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5" name="object 1155"/>
          <p:cNvSpPr/>
          <p:nvPr/>
        </p:nvSpPr>
        <p:spPr>
          <a:xfrm>
            <a:off x="13377253" y="3065564"/>
            <a:ext cx="70434" cy="79565"/>
          </a:xfrm>
          <a:prstGeom prst="rect">
            <a:avLst/>
          </a:prstGeom>
          <a:blipFill>
            <a:blip r:embed="rId1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6" name="object 1156"/>
          <p:cNvSpPr/>
          <p:nvPr/>
        </p:nvSpPr>
        <p:spPr>
          <a:xfrm>
            <a:off x="13343292" y="3049384"/>
            <a:ext cx="66890" cy="78092"/>
          </a:xfrm>
          <a:prstGeom prst="rect">
            <a:avLst/>
          </a:prstGeom>
          <a:blipFill>
            <a:blip r:embed="rId1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7" name="object 1157"/>
          <p:cNvSpPr/>
          <p:nvPr/>
        </p:nvSpPr>
        <p:spPr>
          <a:xfrm>
            <a:off x="13369822" y="3053156"/>
            <a:ext cx="77863" cy="91973"/>
          </a:xfrm>
          <a:prstGeom prst="rect">
            <a:avLst/>
          </a:prstGeom>
          <a:blipFill>
            <a:blip r:embed="rId1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8" name="object 1158"/>
          <p:cNvSpPr/>
          <p:nvPr/>
        </p:nvSpPr>
        <p:spPr>
          <a:xfrm>
            <a:off x="13343292" y="3004362"/>
            <a:ext cx="104394" cy="140766"/>
          </a:xfrm>
          <a:prstGeom prst="rect">
            <a:avLst/>
          </a:prstGeom>
          <a:blipFill>
            <a:blip r:embed="rId1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9" name="object 1159"/>
          <p:cNvSpPr/>
          <p:nvPr/>
        </p:nvSpPr>
        <p:spPr>
          <a:xfrm>
            <a:off x="12948996" y="2758071"/>
            <a:ext cx="176999" cy="97294"/>
          </a:xfrm>
          <a:prstGeom prst="rect">
            <a:avLst/>
          </a:prstGeom>
          <a:blipFill>
            <a:blip r:embed="rId1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0" name="object 1160"/>
          <p:cNvSpPr/>
          <p:nvPr/>
        </p:nvSpPr>
        <p:spPr>
          <a:xfrm>
            <a:off x="12985140" y="2801810"/>
            <a:ext cx="358152" cy="343319"/>
          </a:xfrm>
          <a:prstGeom prst="rect">
            <a:avLst/>
          </a:prstGeom>
          <a:blipFill>
            <a:blip r:embed="rId1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1" name="object 1161"/>
          <p:cNvSpPr/>
          <p:nvPr/>
        </p:nvSpPr>
        <p:spPr>
          <a:xfrm>
            <a:off x="12985140" y="2989529"/>
            <a:ext cx="343941" cy="155600"/>
          </a:xfrm>
          <a:prstGeom prst="rect">
            <a:avLst/>
          </a:prstGeom>
          <a:blipFill>
            <a:blip r:embed="rId1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2" name="object 1162"/>
          <p:cNvSpPr/>
          <p:nvPr/>
        </p:nvSpPr>
        <p:spPr>
          <a:xfrm>
            <a:off x="13327226" y="3143123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1854" y="0"/>
                </a:moveTo>
                <a:lnTo>
                  <a:pt x="0" y="2006"/>
                </a:lnTo>
                <a:lnTo>
                  <a:pt x="1854" y="2006"/>
                </a:lnTo>
                <a:lnTo>
                  <a:pt x="1854" y="0"/>
                </a:lnTo>
                <a:close/>
              </a:path>
            </a:pathLst>
          </a:custGeom>
          <a:solidFill>
            <a:srgbClr val="E7C7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3" name="object 1163"/>
          <p:cNvSpPr/>
          <p:nvPr/>
        </p:nvSpPr>
        <p:spPr>
          <a:xfrm>
            <a:off x="12985140" y="3034169"/>
            <a:ext cx="219316" cy="110959"/>
          </a:xfrm>
          <a:prstGeom prst="rect">
            <a:avLst/>
          </a:prstGeom>
          <a:blipFill>
            <a:blip r:embed="rId1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4" name="object 1164"/>
          <p:cNvSpPr/>
          <p:nvPr/>
        </p:nvSpPr>
        <p:spPr>
          <a:xfrm>
            <a:off x="12985140" y="3029674"/>
            <a:ext cx="206108" cy="115455"/>
          </a:xfrm>
          <a:prstGeom prst="rect">
            <a:avLst/>
          </a:prstGeom>
          <a:blipFill>
            <a:blip r:embed="rId1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5" name="object 1165"/>
          <p:cNvSpPr/>
          <p:nvPr/>
        </p:nvSpPr>
        <p:spPr>
          <a:xfrm>
            <a:off x="13451141" y="2915678"/>
            <a:ext cx="50634" cy="19926"/>
          </a:xfrm>
          <a:prstGeom prst="rect">
            <a:avLst/>
          </a:prstGeom>
          <a:blipFill>
            <a:blip r:embed="rId1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6" name="object 1166"/>
          <p:cNvSpPr/>
          <p:nvPr/>
        </p:nvSpPr>
        <p:spPr>
          <a:xfrm>
            <a:off x="13501648" y="2914256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5">
                <a:moveTo>
                  <a:pt x="2870" y="0"/>
                </a:moveTo>
                <a:lnTo>
                  <a:pt x="126" y="1422"/>
                </a:lnTo>
                <a:lnTo>
                  <a:pt x="0" y="1600"/>
                </a:lnTo>
                <a:lnTo>
                  <a:pt x="965" y="1130"/>
                </a:lnTo>
                <a:lnTo>
                  <a:pt x="2717" y="215"/>
                </a:lnTo>
                <a:lnTo>
                  <a:pt x="2870" y="0"/>
                </a:lnTo>
                <a:close/>
              </a:path>
            </a:pathLst>
          </a:custGeom>
          <a:solidFill>
            <a:srgbClr val="E8C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7" name="object 1167"/>
          <p:cNvSpPr/>
          <p:nvPr/>
        </p:nvSpPr>
        <p:spPr>
          <a:xfrm>
            <a:off x="13505217" y="2911652"/>
            <a:ext cx="4445" cy="2540"/>
          </a:xfrm>
          <a:custGeom>
            <a:avLst/>
            <a:gdLst/>
            <a:ahLst/>
            <a:cxnLst/>
            <a:rect l="l" t="t" r="r" b="b"/>
            <a:pathLst>
              <a:path w="4444" h="2539">
                <a:moveTo>
                  <a:pt x="4229" y="0"/>
                </a:moveTo>
                <a:lnTo>
                  <a:pt x="165" y="2146"/>
                </a:lnTo>
                <a:lnTo>
                  <a:pt x="0" y="2387"/>
                </a:lnTo>
                <a:lnTo>
                  <a:pt x="4089" y="215"/>
                </a:lnTo>
                <a:lnTo>
                  <a:pt x="4229" y="0"/>
                </a:lnTo>
                <a:close/>
              </a:path>
            </a:pathLst>
          </a:custGeom>
          <a:solidFill>
            <a:srgbClr val="E9C9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8" name="object 1168"/>
          <p:cNvSpPr/>
          <p:nvPr/>
        </p:nvSpPr>
        <p:spPr>
          <a:xfrm>
            <a:off x="13501648" y="2805328"/>
            <a:ext cx="104787" cy="110528"/>
          </a:xfrm>
          <a:prstGeom prst="rect">
            <a:avLst/>
          </a:prstGeom>
          <a:blipFill>
            <a:blip r:embed="rId1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9" name="object 1169"/>
          <p:cNvSpPr/>
          <p:nvPr/>
        </p:nvSpPr>
        <p:spPr>
          <a:xfrm>
            <a:off x="13519289" y="2905087"/>
            <a:ext cx="1905" cy="1270"/>
          </a:xfrm>
          <a:custGeom>
            <a:avLst/>
            <a:gdLst/>
            <a:ahLst/>
            <a:cxnLst/>
            <a:rect l="l" t="t" r="r" b="b"/>
            <a:pathLst>
              <a:path w="1905" h="1269">
                <a:moveTo>
                  <a:pt x="1739" y="0"/>
                </a:moveTo>
                <a:lnTo>
                  <a:pt x="50" y="990"/>
                </a:lnTo>
                <a:lnTo>
                  <a:pt x="1701" y="50"/>
                </a:lnTo>
                <a:close/>
              </a:path>
            </a:pathLst>
          </a:custGeom>
          <a:solidFill>
            <a:srgbClr val="E9CC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0" name="object 1170"/>
          <p:cNvSpPr/>
          <p:nvPr/>
        </p:nvSpPr>
        <p:spPr>
          <a:xfrm>
            <a:off x="13557161" y="2642895"/>
            <a:ext cx="53619" cy="59207"/>
          </a:xfrm>
          <a:prstGeom prst="rect">
            <a:avLst/>
          </a:prstGeom>
          <a:blipFill>
            <a:blip r:embed="rId1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1" name="object 1171"/>
          <p:cNvSpPr/>
          <p:nvPr/>
        </p:nvSpPr>
        <p:spPr>
          <a:xfrm>
            <a:off x="13452183" y="2860510"/>
            <a:ext cx="126314" cy="75095"/>
          </a:xfrm>
          <a:prstGeom prst="rect">
            <a:avLst/>
          </a:prstGeom>
          <a:blipFill>
            <a:blip r:embed="rId1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2" name="object 1172"/>
          <p:cNvSpPr/>
          <p:nvPr/>
        </p:nvSpPr>
        <p:spPr>
          <a:xfrm>
            <a:off x="13506189" y="2905201"/>
            <a:ext cx="8985" cy="5473"/>
          </a:xfrm>
          <a:prstGeom prst="rect">
            <a:avLst/>
          </a:prstGeom>
          <a:blipFill>
            <a:blip r:embed="rId1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3" name="object 1173"/>
          <p:cNvSpPr/>
          <p:nvPr/>
        </p:nvSpPr>
        <p:spPr>
          <a:xfrm>
            <a:off x="13514438" y="2905188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69">
                <a:moveTo>
                  <a:pt x="762" y="0"/>
                </a:moveTo>
                <a:lnTo>
                  <a:pt x="0" y="1130"/>
                </a:lnTo>
                <a:lnTo>
                  <a:pt x="762" y="0"/>
                </a:lnTo>
                <a:close/>
              </a:path>
            </a:pathLst>
          </a:custGeom>
          <a:solidFill>
            <a:srgbClr val="E9CB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4" name="object 1174"/>
          <p:cNvSpPr/>
          <p:nvPr/>
        </p:nvSpPr>
        <p:spPr>
          <a:xfrm>
            <a:off x="13453389" y="2772664"/>
            <a:ext cx="168313" cy="162941"/>
          </a:xfrm>
          <a:prstGeom prst="rect">
            <a:avLst/>
          </a:prstGeom>
          <a:blipFill>
            <a:blip r:embed="rId1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5" name="object 1175"/>
          <p:cNvSpPr/>
          <p:nvPr/>
        </p:nvSpPr>
        <p:spPr>
          <a:xfrm>
            <a:off x="13505707" y="2907677"/>
            <a:ext cx="6445" cy="3860"/>
          </a:xfrm>
          <a:prstGeom prst="rect">
            <a:avLst/>
          </a:prstGeom>
          <a:blipFill>
            <a:blip r:embed="rId1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6" name="object 1176"/>
          <p:cNvSpPr/>
          <p:nvPr/>
        </p:nvSpPr>
        <p:spPr>
          <a:xfrm>
            <a:off x="13511440" y="2903131"/>
            <a:ext cx="8153" cy="5575"/>
          </a:xfrm>
          <a:prstGeom prst="rect">
            <a:avLst/>
          </a:prstGeom>
          <a:blipFill>
            <a:blip r:embed="rId1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7" name="object 1177"/>
          <p:cNvSpPr/>
          <p:nvPr/>
        </p:nvSpPr>
        <p:spPr>
          <a:xfrm>
            <a:off x="13518731" y="2900083"/>
            <a:ext cx="5575" cy="4343"/>
          </a:xfrm>
          <a:prstGeom prst="rect">
            <a:avLst/>
          </a:prstGeom>
          <a:blipFill>
            <a:blip r:embed="rId1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8" name="object 1178"/>
          <p:cNvSpPr/>
          <p:nvPr/>
        </p:nvSpPr>
        <p:spPr>
          <a:xfrm>
            <a:off x="13454646" y="2798254"/>
            <a:ext cx="154304" cy="137286"/>
          </a:xfrm>
          <a:prstGeom prst="rect">
            <a:avLst/>
          </a:prstGeom>
          <a:blipFill>
            <a:blip r:embed="rId1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9" name="object 1179"/>
          <p:cNvSpPr/>
          <p:nvPr/>
        </p:nvSpPr>
        <p:spPr>
          <a:xfrm>
            <a:off x="13504989" y="2908706"/>
            <a:ext cx="6451" cy="3822"/>
          </a:xfrm>
          <a:prstGeom prst="rect">
            <a:avLst/>
          </a:prstGeom>
          <a:blipFill>
            <a:blip r:embed="rId1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0" name="object 1180"/>
          <p:cNvSpPr/>
          <p:nvPr/>
        </p:nvSpPr>
        <p:spPr>
          <a:xfrm>
            <a:off x="13510717" y="2901569"/>
            <a:ext cx="12623" cy="8216"/>
          </a:xfrm>
          <a:prstGeom prst="rect">
            <a:avLst/>
          </a:prstGeom>
          <a:blipFill>
            <a:blip r:embed="rId1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1" name="object 1181"/>
          <p:cNvSpPr/>
          <p:nvPr/>
        </p:nvSpPr>
        <p:spPr>
          <a:xfrm>
            <a:off x="13455904" y="2797784"/>
            <a:ext cx="153200" cy="137604"/>
          </a:xfrm>
          <a:prstGeom prst="rect">
            <a:avLst/>
          </a:prstGeom>
          <a:blipFill>
            <a:blip r:embed="rId1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2" name="object 1182"/>
          <p:cNvSpPr/>
          <p:nvPr/>
        </p:nvSpPr>
        <p:spPr>
          <a:xfrm>
            <a:off x="13505281" y="2909786"/>
            <a:ext cx="5435" cy="2908"/>
          </a:xfrm>
          <a:prstGeom prst="rect">
            <a:avLst/>
          </a:prstGeom>
          <a:blipFill>
            <a:blip r:embed="rId1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3" name="object 1183"/>
          <p:cNvSpPr/>
          <p:nvPr/>
        </p:nvSpPr>
        <p:spPr>
          <a:xfrm>
            <a:off x="13510666" y="2903855"/>
            <a:ext cx="10236" cy="6057"/>
          </a:xfrm>
          <a:prstGeom prst="rect">
            <a:avLst/>
          </a:prstGeom>
          <a:blipFill>
            <a:blip r:embed="rId1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4" name="object 1184"/>
          <p:cNvSpPr/>
          <p:nvPr/>
        </p:nvSpPr>
        <p:spPr>
          <a:xfrm>
            <a:off x="13520737" y="2903486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727" y="0"/>
                </a:lnTo>
              </a:path>
            </a:pathLst>
          </a:custGeom>
          <a:ln w="3175">
            <a:solidFill>
              <a:srgbClr val="E6CAC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5" name="object 1185"/>
          <p:cNvSpPr/>
          <p:nvPr/>
        </p:nvSpPr>
        <p:spPr>
          <a:xfrm>
            <a:off x="13457313" y="2787840"/>
            <a:ext cx="154609" cy="147256"/>
          </a:xfrm>
          <a:prstGeom prst="rect">
            <a:avLst/>
          </a:prstGeom>
          <a:blipFill>
            <a:blip r:embed="rId1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6" name="object 1186"/>
          <p:cNvSpPr/>
          <p:nvPr/>
        </p:nvSpPr>
        <p:spPr>
          <a:xfrm>
            <a:off x="13509993" y="2904083"/>
            <a:ext cx="10744" cy="6769"/>
          </a:xfrm>
          <a:prstGeom prst="rect">
            <a:avLst/>
          </a:prstGeom>
          <a:blipFill>
            <a:blip r:embed="rId1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7" name="object 1187"/>
          <p:cNvSpPr/>
          <p:nvPr/>
        </p:nvSpPr>
        <p:spPr>
          <a:xfrm>
            <a:off x="13518934" y="2903131"/>
            <a:ext cx="4406" cy="2057"/>
          </a:xfrm>
          <a:prstGeom prst="rect">
            <a:avLst/>
          </a:prstGeom>
          <a:blipFill>
            <a:blip r:embed="rId1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8" name="object 1188"/>
          <p:cNvSpPr/>
          <p:nvPr/>
        </p:nvSpPr>
        <p:spPr>
          <a:xfrm>
            <a:off x="13459155" y="2765564"/>
            <a:ext cx="156298" cy="168922"/>
          </a:xfrm>
          <a:prstGeom prst="rect">
            <a:avLst/>
          </a:prstGeom>
          <a:blipFill>
            <a:blip r:embed="rId1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9" name="object 1189"/>
          <p:cNvSpPr/>
          <p:nvPr/>
        </p:nvSpPr>
        <p:spPr>
          <a:xfrm>
            <a:off x="13501775" y="2909557"/>
            <a:ext cx="10553" cy="6121"/>
          </a:xfrm>
          <a:prstGeom prst="rect">
            <a:avLst/>
          </a:prstGeom>
          <a:blipFill>
            <a:blip r:embed="rId1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0" name="object 1190"/>
          <p:cNvSpPr/>
          <p:nvPr/>
        </p:nvSpPr>
        <p:spPr>
          <a:xfrm>
            <a:off x="13614412" y="2740406"/>
            <a:ext cx="2476" cy="11823"/>
          </a:xfrm>
          <a:prstGeom prst="rect">
            <a:avLst/>
          </a:prstGeom>
          <a:blipFill>
            <a:blip r:embed="rId1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1" name="object 1191"/>
          <p:cNvSpPr/>
          <p:nvPr/>
        </p:nvSpPr>
        <p:spPr>
          <a:xfrm>
            <a:off x="13511745" y="2904210"/>
            <a:ext cx="9855" cy="6235"/>
          </a:xfrm>
          <a:prstGeom prst="rect">
            <a:avLst/>
          </a:prstGeom>
          <a:blipFill>
            <a:blip r:embed="rId1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2" name="object 1192"/>
          <p:cNvSpPr/>
          <p:nvPr/>
        </p:nvSpPr>
        <p:spPr>
          <a:xfrm>
            <a:off x="13615745" y="2750528"/>
            <a:ext cx="1270" cy="4445"/>
          </a:xfrm>
          <a:custGeom>
            <a:avLst/>
            <a:gdLst/>
            <a:ahLst/>
            <a:cxnLst/>
            <a:rect l="l" t="t" r="r" b="b"/>
            <a:pathLst>
              <a:path w="1269" h="4444">
                <a:moveTo>
                  <a:pt x="977" y="0"/>
                </a:moveTo>
                <a:lnTo>
                  <a:pt x="0" y="1701"/>
                </a:lnTo>
                <a:lnTo>
                  <a:pt x="38" y="4445"/>
                </a:lnTo>
                <a:lnTo>
                  <a:pt x="1244" y="2324"/>
                </a:lnTo>
                <a:lnTo>
                  <a:pt x="977" y="0"/>
                </a:lnTo>
                <a:close/>
              </a:path>
            </a:pathLst>
          </a:custGeom>
          <a:solidFill>
            <a:srgbClr val="F0E0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3" name="object 1193"/>
          <p:cNvSpPr/>
          <p:nvPr/>
        </p:nvSpPr>
        <p:spPr>
          <a:xfrm>
            <a:off x="13511975" y="2750528"/>
            <a:ext cx="105016" cy="159842"/>
          </a:xfrm>
          <a:prstGeom prst="rect">
            <a:avLst/>
          </a:prstGeom>
          <a:blipFill>
            <a:blip r:embed="rId1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4" name="object 1194"/>
          <p:cNvSpPr/>
          <p:nvPr/>
        </p:nvSpPr>
        <p:spPr>
          <a:xfrm>
            <a:off x="13515454" y="2625877"/>
            <a:ext cx="106273" cy="126974"/>
          </a:xfrm>
          <a:prstGeom prst="rect">
            <a:avLst/>
          </a:prstGeom>
          <a:blipFill>
            <a:blip r:embed="rId1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5" name="object 1195"/>
          <p:cNvSpPr/>
          <p:nvPr/>
        </p:nvSpPr>
        <p:spPr>
          <a:xfrm>
            <a:off x="13540142" y="2744393"/>
            <a:ext cx="82270" cy="148577"/>
          </a:xfrm>
          <a:prstGeom prst="rect">
            <a:avLst/>
          </a:prstGeom>
          <a:blipFill>
            <a:blip r:embed="rId1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6" name="object 1196"/>
          <p:cNvSpPr/>
          <p:nvPr/>
        </p:nvSpPr>
        <p:spPr>
          <a:xfrm>
            <a:off x="13485000" y="2619857"/>
            <a:ext cx="130479" cy="141122"/>
          </a:xfrm>
          <a:prstGeom prst="rect">
            <a:avLst/>
          </a:prstGeom>
          <a:blipFill>
            <a:blip r:embed="rId1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7" name="object 1197"/>
          <p:cNvSpPr/>
          <p:nvPr/>
        </p:nvSpPr>
        <p:spPr>
          <a:xfrm>
            <a:off x="13612379" y="2755519"/>
            <a:ext cx="3175" cy="6350"/>
          </a:xfrm>
          <a:custGeom>
            <a:avLst/>
            <a:gdLst/>
            <a:ahLst/>
            <a:cxnLst/>
            <a:rect l="l" t="t" r="r" b="b"/>
            <a:pathLst>
              <a:path w="3175" h="6350">
                <a:moveTo>
                  <a:pt x="3098" y="0"/>
                </a:moveTo>
                <a:lnTo>
                  <a:pt x="0" y="5460"/>
                </a:lnTo>
                <a:lnTo>
                  <a:pt x="3009" y="5867"/>
                </a:lnTo>
                <a:lnTo>
                  <a:pt x="3098" y="0"/>
                </a:lnTo>
                <a:close/>
              </a:path>
            </a:pathLst>
          </a:custGeom>
          <a:solidFill>
            <a:srgbClr val="F0DF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8" name="object 1198"/>
          <p:cNvSpPr/>
          <p:nvPr/>
        </p:nvSpPr>
        <p:spPr>
          <a:xfrm>
            <a:off x="13608011" y="2760421"/>
            <a:ext cx="3175" cy="5080"/>
          </a:xfrm>
          <a:custGeom>
            <a:avLst/>
            <a:gdLst/>
            <a:ahLst/>
            <a:cxnLst/>
            <a:rect l="l" t="t" r="r" b="b"/>
            <a:pathLst>
              <a:path w="3175" h="5080">
                <a:moveTo>
                  <a:pt x="330" y="0"/>
                </a:moveTo>
                <a:lnTo>
                  <a:pt x="139" y="3301"/>
                </a:lnTo>
                <a:lnTo>
                  <a:pt x="0" y="4952"/>
                </a:lnTo>
                <a:lnTo>
                  <a:pt x="2730" y="330"/>
                </a:lnTo>
                <a:lnTo>
                  <a:pt x="330" y="0"/>
                </a:lnTo>
                <a:close/>
              </a:path>
            </a:pathLst>
          </a:custGeom>
          <a:solidFill>
            <a:srgbClr val="F0DF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9" name="object 1199"/>
          <p:cNvSpPr/>
          <p:nvPr/>
        </p:nvSpPr>
        <p:spPr>
          <a:xfrm>
            <a:off x="13526617" y="2755519"/>
            <a:ext cx="88861" cy="137528"/>
          </a:xfrm>
          <a:prstGeom prst="rect">
            <a:avLst/>
          </a:prstGeom>
          <a:blipFill>
            <a:blip r:embed="rId1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0" name="object 1200"/>
          <p:cNvSpPr/>
          <p:nvPr/>
        </p:nvSpPr>
        <p:spPr>
          <a:xfrm>
            <a:off x="13159778" y="2558212"/>
            <a:ext cx="183444" cy="111760"/>
          </a:xfrm>
          <a:prstGeom prst="rect">
            <a:avLst/>
          </a:prstGeom>
          <a:blipFill>
            <a:blip r:embed="rId1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1" name="object 1201"/>
          <p:cNvSpPr/>
          <p:nvPr/>
        </p:nvSpPr>
        <p:spPr>
          <a:xfrm>
            <a:off x="13401426" y="2796337"/>
            <a:ext cx="146364" cy="119545"/>
          </a:xfrm>
          <a:prstGeom prst="rect">
            <a:avLst/>
          </a:prstGeom>
          <a:blipFill>
            <a:blip r:embed="rId1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2" name="object 1202"/>
          <p:cNvSpPr/>
          <p:nvPr/>
        </p:nvSpPr>
        <p:spPr>
          <a:xfrm>
            <a:off x="13398664" y="2792895"/>
            <a:ext cx="150340" cy="124485"/>
          </a:xfrm>
          <a:prstGeom prst="rect">
            <a:avLst/>
          </a:prstGeom>
          <a:blipFill>
            <a:blip r:embed="rId1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3" name="object 1203"/>
          <p:cNvSpPr/>
          <p:nvPr/>
        </p:nvSpPr>
        <p:spPr>
          <a:xfrm>
            <a:off x="13236396" y="2788475"/>
            <a:ext cx="317449" cy="136842"/>
          </a:xfrm>
          <a:prstGeom prst="rect">
            <a:avLst/>
          </a:prstGeom>
          <a:blipFill>
            <a:blip r:embed="rId1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4" name="object 1204"/>
          <p:cNvSpPr/>
          <p:nvPr/>
        </p:nvSpPr>
        <p:spPr>
          <a:xfrm>
            <a:off x="13359142" y="2784005"/>
            <a:ext cx="196113" cy="144411"/>
          </a:xfrm>
          <a:prstGeom prst="rect">
            <a:avLst/>
          </a:prstGeom>
          <a:blipFill>
            <a:blip r:embed="rId1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5" name="object 1205"/>
          <p:cNvSpPr/>
          <p:nvPr/>
        </p:nvSpPr>
        <p:spPr>
          <a:xfrm>
            <a:off x="13348258" y="2779699"/>
            <a:ext cx="208584" cy="151828"/>
          </a:xfrm>
          <a:prstGeom prst="rect">
            <a:avLst/>
          </a:prstGeom>
          <a:blipFill>
            <a:blip r:embed="rId1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6" name="object 1206"/>
          <p:cNvSpPr/>
          <p:nvPr/>
        </p:nvSpPr>
        <p:spPr>
          <a:xfrm>
            <a:off x="13422896" y="2811907"/>
            <a:ext cx="128917" cy="103327"/>
          </a:xfrm>
          <a:prstGeom prst="rect">
            <a:avLst/>
          </a:prstGeom>
          <a:blipFill>
            <a:blip r:embed="rId1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7" name="object 1207"/>
          <p:cNvSpPr/>
          <p:nvPr/>
        </p:nvSpPr>
        <p:spPr>
          <a:xfrm>
            <a:off x="13335888" y="2775559"/>
            <a:ext cx="221081" cy="159118"/>
          </a:xfrm>
          <a:prstGeom prst="rect">
            <a:avLst/>
          </a:prstGeom>
          <a:blipFill>
            <a:blip r:embed="rId1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8" name="object 1208"/>
          <p:cNvSpPr/>
          <p:nvPr/>
        </p:nvSpPr>
        <p:spPr>
          <a:xfrm>
            <a:off x="13411111" y="2830055"/>
            <a:ext cx="132410" cy="90487"/>
          </a:xfrm>
          <a:prstGeom prst="rect">
            <a:avLst/>
          </a:prstGeom>
          <a:blipFill>
            <a:blip r:embed="rId1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9" name="object 1209"/>
          <p:cNvSpPr/>
          <p:nvPr/>
        </p:nvSpPr>
        <p:spPr>
          <a:xfrm>
            <a:off x="13323315" y="2771419"/>
            <a:ext cx="233222" cy="166725"/>
          </a:xfrm>
          <a:prstGeom prst="rect">
            <a:avLst/>
          </a:prstGeom>
          <a:blipFill>
            <a:blip r:embed="rId1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0" name="object 1210"/>
          <p:cNvSpPr/>
          <p:nvPr/>
        </p:nvSpPr>
        <p:spPr>
          <a:xfrm>
            <a:off x="13310184" y="2767228"/>
            <a:ext cx="247556" cy="174294"/>
          </a:xfrm>
          <a:prstGeom prst="rect">
            <a:avLst/>
          </a:prstGeom>
          <a:blipFill>
            <a:blip r:embed="rId1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1" name="object 1211"/>
          <p:cNvSpPr/>
          <p:nvPr/>
        </p:nvSpPr>
        <p:spPr>
          <a:xfrm>
            <a:off x="13293725" y="2762783"/>
            <a:ext cx="264743" cy="181140"/>
          </a:xfrm>
          <a:prstGeom prst="rect">
            <a:avLst/>
          </a:prstGeom>
          <a:blipFill>
            <a:blip r:embed="rId1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2" name="object 1212"/>
          <p:cNvSpPr/>
          <p:nvPr/>
        </p:nvSpPr>
        <p:spPr>
          <a:xfrm>
            <a:off x="13277722" y="2758694"/>
            <a:ext cx="282287" cy="189064"/>
          </a:xfrm>
          <a:prstGeom prst="rect">
            <a:avLst/>
          </a:prstGeom>
          <a:blipFill>
            <a:blip r:embed="rId1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3" name="object 1213"/>
          <p:cNvSpPr/>
          <p:nvPr/>
        </p:nvSpPr>
        <p:spPr>
          <a:xfrm>
            <a:off x="13259117" y="2754198"/>
            <a:ext cx="303914" cy="196037"/>
          </a:xfrm>
          <a:prstGeom prst="rect">
            <a:avLst/>
          </a:prstGeom>
          <a:blipFill>
            <a:blip r:embed="rId1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4" name="object 1214"/>
          <p:cNvSpPr/>
          <p:nvPr/>
        </p:nvSpPr>
        <p:spPr>
          <a:xfrm>
            <a:off x="13067906" y="2692984"/>
            <a:ext cx="495258" cy="261124"/>
          </a:xfrm>
          <a:prstGeom prst="rect">
            <a:avLst/>
          </a:prstGeom>
          <a:blipFill>
            <a:blip r:embed="rId1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5" name="object 1215"/>
          <p:cNvSpPr/>
          <p:nvPr/>
        </p:nvSpPr>
        <p:spPr>
          <a:xfrm>
            <a:off x="13217309" y="2744851"/>
            <a:ext cx="347340" cy="212483"/>
          </a:xfrm>
          <a:prstGeom prst="rect">
            <a:avLst/>
          </a:prstGeom>
          <a:blipFill>
            <a:blip r:embed="rId1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6" name="object 1216"/>
          <p:cNvSpPr/>
          <p:nvPr/>
        </p:nvSpPr>
        <p:spPr>
          <a:xfrm>
            <a:off x="13348881" y="2807754"/>
            <a:ext cx="211404" cy="118481"/>
          </a:xfrm>
          <a:prstGeom prst="rect">
            <a:avLst/>
          </a:prstGeom>
          <a:blipFill>
            <a:blip r:embed="rId1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7" name="object 1217"/>
          <p:cNvSpPr/>
          <p:nvPr/>
        </p:nvSpPr>
        <p:spPr>
          <a:xfrm>
            <a:off x="13194867" y="2739440"/>
            <a:ext cx="368287" cy="221602"/>
          </a:xfrm>
          <a:prstGeom prst="rect">
            <a:avLst/>
          </a:prstGeom>
          <a:blipFill>
            <a:blip r:embed="rId1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8" name="object 1218"/>
          <p:cNvSpPr/>
          <p:nvPr/>
        </p:nvSpPr>
        <p:spPr>
          <a:xfrm>
            <a:off x="13419937" y="2845473"/>
            <a:ext cx="122631" cy="81724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9" name="object 1219"/>
          <p:cNvSpPr/>
          <p:nvPr/>
        </p:nvSpPr>
        <p:spPr>
          <a:xfrm>
            <a:off x="13173513" y="2734043"/>
            <a:ext cx="383178" cy="230073"/>
          </a:xfrm>
          <a:prstGeom prst="rect">
            <a:avLst/>
          </a:prstGeom>
          <a:blipFill>
            <a:blip r:embed="rId1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0" name="object 1220"/>
          <p:cNvSpPr/>
          <p:nvPr/>
        </p:nvSpPr>
        <p:spPr>
          <a:xfrm>
            <a:off x="13150825" y="2728087"/>
            <a:ext cx="415038" cy="238391"/>
          </a:xfrm>
          <a:prstGeom prst="rect">
            <a:avLst/>
          </a:prstGeom>
          <a:blipFill>
            <a:blip r:embed="rId1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1" name="object 1221"/>
          <p:cNvSpPr/>
          <p:nvPr/>
        </p:nvSpPr>
        <p:spPr>
          <a:xfrm>
            <a:off x="13388150" y="2893504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69">
                <a:moveTo>
                  <a:pt x="787" y="1257"/>
                </a:moveTo>
                <a:lnTo>
                  <a:pt x="507" y="850"/>
                </a:lnTo>
                <a:lnTo>
                  <a:pt x="0" y="0"/>
                </a:lnTo>
                <a:lnTo>
                  <a:pt x="787" y="1244"/>
                </a:lnTo>
                <a:close/>
              </a:path>
            </a:pathLst>
          </a:custGeom>
          <a:solidFill>
            <a:srgbClr val="F4CF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2" name="object 1222"/>
          <p:cNvSpPr/>
          <p:nvPr/>
        </p:nvSpPr>
        <p:spPr>
          <a:xfrm>
            <a:off x="13343292" y="2721356"/>
            <a:ext cx="227850" cy="234022"/>
          </a:xfrm>
          <a:prstGeom prst="rect">
            <a:avLst/>
          </a:prstGeom>
          <a:blipFill>
            <a:blip r:embed="rId1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3" name="object 1223"/>
          <p:cNvSpPr/>
          <p:nvPr/>
        </p:nvSpPr>
        <p:spPr>
          <a:xfrm>
            <a:off x="13424839" y="2809379"/>
            <a:ext cx="141262" cy="120688"/>
          </a:xfrm>
          <a:prstGeom prst="rect">
            <a:avLst/>
          </a:prstGeom>
          <a:blipFill>
            <a:blip r:embed="rId1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4" name="object 1224"/>
          <p:cNvSpPr/>
          <p:nvPr/>
        </p:nvSpPr>
        <p:spPr>
          <a:xfrm>
            <a:off x="13133773" y="2714206"/>
            <a:ext cx="438346" cy="254241"/>
          </a:xfrm>
          <a:prstGeom prst="rect">
            <a:avLst/>
          </a:prstGeom>
          <a:blipFill>
            <a:blip r:embed="rId1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5" name="object 1225"/>
          <p:cNvSpPr/>
          <p:nvPr/>
        </p:nvSpPr>
        <p:spPr>
          <a:xfrm>
            <a:off x="13385355" y="2705582"/>
            <a:ext cx="188139" cy="225983"/>
          </a:xfrm>
          <a:prstGeom prst="rect">
            <a:avLst/>
          </a:prstGeom>
          <a:blipFill>
            <a:blip r:embed="rId1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6" name="object 1226"/>
          <p:cNvSpPr/>
          <p:nvPr/>
        </p:nvSpPr>
        <p:spPr>
          <a:xfrm>
            <a:off x="13116311" y="2888653"/>
            <a:ext cx="313456" cy="81483"/>
          </a:xfrm>
          <a:prstGeom prst="rect">
            <a:avLst/>
          </a:prstGeom>
          <a:blipFill>
            <a:blip r:embed="rId1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7" name="object 1227"/>
          <p:cNvSpPr/>
          <p:nvPr/>
        </p:nvSpPr>
        <p:spPr>
          <a:xfrm>
            <a:off x="13428205" y="2739922"/>
            <a:ext cx="103911" cy="191644"/>
          </a:xfrm>
          <a:prstGeom prst="rect">
            <a:avLst/>
          </a:prstGeom>
          <a:blipFill>
            <a:blip r:embed="rId10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8" name="object 1228"/>
          <p:cNvSpPr/>
          <p:nvPr/>
        </p:nvSpPr>
        <p:spPr>
          <a:xfrm>
            <a:off x="13101581" y="2697226"/>
            <a:ext cx="472974" cy="274904"/>
          </a:xfrm>
          <a:prstGeom prst="rect">
            <a:avLst/>
          </a:prstGeom>
          <a:blipFill>
            <a:blip r:embed="rId10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9" name="object 1229"/>
          <p:cNvSpPr/>
          <p:nvPr/>
        </p:nvSpPr>
        <p:spPr>
          <a:xfrm>
            <a:off x="13447687" y="2791991"/>
            <a:ext cx="80848" cy="133263"/>
          </a:xfrm>
          <a:prstGeom prst="rect">
            <a:avLst/>
          </a:prstGeom>
          <a:blipFill>
            <a:blip r:embed="rId10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0" name="object 1230"/>
          <p:cNvSpPr/>
          <p:nvPr/>
        </p:nvSpPr>
        <p:spPr>
          <a:xfrm>
            <a:off x="13096391" y="2657246"/>
            <a:ext cx="483503" cy="314419"/>
          </a:xfrm>
          <a:prstGeom prst="rect">
            <a:avLst/>
          </a:prstGeom>
          <a:blipFill>
            <a:blip r:embed="rId10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1" name="object 1231"/>
          <p:cNvSpPr/>
          <p:nvPr/>
        </p:nvSpPr>
        <p:spPr>
          <a:xfrm>
            <a:off x="13090707" y="2801810"/>
            <a:ext cx="252585" cy="171399"/>
          </a:xfrm>
          <a:prstGeom prst="rect">
            <a:avLst/>
          </a:prstGeom>
          <a:blipFill>
            <a:blip r:embed="rId10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2" name="object 1232"/>
          <p:cNvSpPr/>
          <p:nvPr/>
        </p:nvSpPr>
        <p:spPr>
          <a:xfrm>
            <a:off x="13546492" y="2854941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409" y="0"/>
                </a:lnTo>
              </a:path>
            </a:pathLst>
          </a:custGeom>
          <a:ln w="3175">
            <a:solidFill>
              <a:srgbClr val="F3D9D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3" name="object 1233"/>
          <p:cNvSpPr/>
          <p:nvPr/>
        </p:nvSpPr>
        <p:spPr>
          <a:xfrm>
            <a:off x="13547509" y="2852597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1574" y="0"/>
                </a:moveTo>
                <a:lnTo>
                  <a:pt x="393" y="1435"/>
                </a:lnTo>
                <a:lnTo>
                  <a:pt x="0" y="2019"/>
                </a:lnTo>
                <a:lnTo>
                  <a:pt x="1333" y="368"/>
                </a:lnTo>
                <a:lnTo>
                  <a:pt x="1574" y="0"/>
                </a:lnTo>
                <a:close/>
              </a:path>
            </a:pathLst>
          </a:custGeom>
          <a:solidFill>
            <a:srgbClr val="F3D9D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4" name="object 1234"/>
          <p:cNvSpPr/>
          <p:nvPr/>
        </p:nvSpPr>
        <p:spPr>
          <a:xfrm>
            <a:off x="13447687" y="2852597"/>
            <a:ext cx="101396" cy="73825"/>
          </a:xfrm>
          <a:prstGeom prst="rect">
            <a:avLst/>
          </a:prstGeom>
          <a:blipFill>
            <a:blip r:embed="rId1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5" name="object 1235"/>
          <p:cNvSpPr/>
          <p:nvPr/>
        </p:nvSpPr>
        <p:spPr>
          <a:xfrm>
            <a:off x="13548994" y="2850083"/>
            <a:ext cx="2540" cy="3175"/>
          </a:xfrm>
          <a:custGeom>
            <a:avLst/>
            <a:gdLst/>
            <a:ahLst/>
            <a:cxnLst/>
            <a:rect l="l" t="t" r="r" b="b"/>
            <a:pathLst>
              <a:path w="2540" h="3175">
                <a:moveTo>
                  <a:pt x="2108" y="0"/>
                </a:moveTo>
                <a:lnTo>
                  <a:pt x="253" y="2311"/>
                </a:lnTo>
                <a:lnTo>
                  <a:pt x="0" y="2679"/>
                </a:lnTo>
                <a:lnTo>
                  <a:pt x="723" y="1790"/>
                </a:lnTo>
                <a:lnTo>
                  <a:pt x="2108" y="0"/>
                </a:lnTo>
                <a:close/>
              </a:path>
            </a:pathLst>
          </a:custGeom>
          <a:solidFill>
            <a:srgbClr val="F3DA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6" name="object 1236"/>
          <p:cNvSpPr/>
          <p:nvPr/>
        </p:nvSpPr>
        <p:spPr>
          <a:xfrm>
            <a:off x="13336956" y="2655824"/>
            <a:ext cx="242938" cy="118109"/>
          </a:xfrm>
          <a:prstGeom prst="rect">
            <a:avLst/>
          </a:prstGeom>
          <a:blipFill>
            <a:blip r:embed="rId10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7" name="object 1237"/>
          <p:cNvSpPr/>
          <p:nvPr/>
        </p:nvSpPr>
        <p:spPr>
          <a:xfrm>
            <a:off x="13170014" y="2654376"/>
            <a:ext cx="411200" cy="278355"/>
          </a:xfrm>
          <a:prstGeom prst="rect">
            <a:avLst/>
          </a:prstGeom>
          <a:blipFill>
            <a:blip r:embed="rId10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8" name="object 1238"/>
          <p:cNvSpPr/>
          <p:nvPr/>
        </p:nvSpPr>
        <p:spPr>
          <a:xfrm>
            <a:off x="13538644" y="2866034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1536" y="0"/>
                </a:moveTo>
                <a:lnTo>
                  <a:pt x="0" y="2285"/>
                </a:lnTo>
                <a:lnTo>
                  <a:pt x="266" y="2031"/>
                </a:lnTo>
                <a:lnTo>
                  <a:pt x="1536" y="0"/>
                </a:lnTo>
                <a:close/>
              </a:path>
            </a:pathLst>
          </a:custGeom>
          <a:solidFill>
            <a:srgbClr val="F2D7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9" name="object 1239"/>
          <p:cNvSpPr/>
          <p:nvPr/>
        </p:nvSpPr>
        <p:spPr>
          <a:xfrm>
            <a:off x="13343292" y="2926423"/>
            <a:ext cx="104394" cy="33680"/>
          </a:xfrm>
          <a:prstGeom prst="rect">
            <a:avLst/>
          </a:prstGeom>
          <a:blipFill>
            <a:blip r:embed="rId10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0" name="object 1240"/>
          <p:cNvSpPr/>
          <p:nvPr/>
        </p:nvSpPr>
        <p:spPr>
          <a:xfrm>
            <a:off x="13125462" y="2758071"/>
            <a:ext cx="50152" cy="43738"/>
          </a:xfrm>
          <a:prstGeom prst="rect">
            <a:avLst/>
          </a:prstGeom>
          <a:blipFill>
            <a:blip r:embed="rId10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1" name="object 1241"/>
          <p:cNvSpPr/>
          <p:nvPr/>
        </p:nvSpPr>
        <p:spPr>
          <a:xfrm>
            <a:off x="13086877" y="2801810"/>
            <a:ext cx="256415" cy="171792"/>
          </a:xfrm>
          <a:prstGeom prst="rect">
            <a:avLst/>
          </a:prstGeom>
          <a:blipFill>
            <a:blip r:embed="rId10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2" name="object 1242"/>
          <p:cNvSpPr/>
          <p:nvPr/>
        </p:nvSpPr>
        <p:spPr>
          <a:xfrm>
            <a:off x="13165125" y="2651874"/>
            <a:ext cx="420535" cy="276669"/>
          </a:xfrm>
          <a:prstGeom prst="rect">
            <a:avLst/>
          </a:prstGeom>
          <a:blipFill>
            <a:blip r:embed="rId1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3" name="object 1243"/>
          <p:cNvSpPr/>
          <p:nvPr/>
        </p:nvSpPr>
        <p:spPr>
          <a:xfrm>
            <a:off x="13537869" y="2867901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5">
                <a:moveTo>
                  <a:pt x="1193" y="0"/>
                </a:moveTo>
                <a:lnTo>
                  <a:pt x="1041" y="165"/>
                </a:lnTo>
                <a:lnTo>
                  <a:pt x="0" y="1803"/>
                </a:lnTo>
                <a:lnTo>
                  <a:pt x="1193" y="0"/>
                </a:lnTo>
                <a:close/>
              </a:path>
            </a:pathLst>
          </a:custGeom>
          <a:solidFill>
            <a:srgbClr val="F1D6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4" name="object 1244"/>
          <p:cNvSpPr/>
          <p:nvPr/>
        </p:nvSpPr>
        <p:spPr>
          <a:xfrm>
            <a:off x="13343292" y="2927540"/>
            <a:ext cx="104394" cy="33426"/>
          </a:xfrm>
          <a:prstGeom prst="rect">
            <a:avLst/>
          </a:prstGeom>
          <a:blipFill>
            <a:blip r:embed="rId1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5" name="object 1245"/>
          <p:cNvSpPr/>
          <p:nvPr/>
        </p:nvSpPr>
        <p:spPr>
          <a:xfrm>
            <a:off x="13121271" y="2758071"/>
            <a:ext cx="48742" cy="43738"/>
          </a:xfrm>
          <a:prstGeom prst="rect">
            <a:avLst/>
          </a:prstGeom>
          <a:blipFill>
            <a:blip r:embed="rId1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6" name="object 1246"/>
          <p:cNvSpPr/>
          <p:nvPr/>
        </p:nvSpPr>
        <p:spPr>
          <a:xfrm>
            <a:off x="13084072" y="2648864"/>
            <a:ext cx="501587" cy="325450"/>
          </a:xfrm>
          <a:prstGeom prst="rect">
            <a:avLst/>
          </a:prstGeom>
          <a:blipFill>
            <a:blip r:embed="rId1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7" name="object 1247"/>
          <p:cNvSpPr/>
          <p:nvPr/>
        </p:nvSpPr>
        <p:spPr>
          <a:xfrm>
            <a:off x="13081361" y="2801810"/>
            <a:ext cx="261931" cy="173850"/>
          </a:xfrm>
          <a:prstGeom prst="rect">
            <a:avLst/>
          </a:prstGeom>
          <a:blipFill>
            <a:blip r:embed="rId1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8" name="object 1248"/>
          <p:cNvSpPr/>
          <p:nvPr/>
        </p:nvSpPr>
        <p:spPr>
          <a:xfrm>
            <a:off x="13113652" y="2647086"/>
            <a:ext cx="476707" cy="315506"/>
          </a:xfrm>
          <a:prstGeom prst="rect">
            <a:avLst/>
          </a:prstGeom>
          <a:blipFill>
            <a:blip r:embed="rId1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9" name="object 1249"/>
          <p:cNvSpPr/>
          <p:nvPr/>
        </p:nvSpPr>
        <p:spPr>
          <a:xfrm>
            <a:off x="13079162" y="2644343"/>
            <a:ext cx="513113" cy="331533"/>
          </a:xfrm>
          <a:prstGeom prst="rect">
            <a:avLst/>
          </a:prstGeom>
          <a:blipFill>
            <a:blip r:embed="rId1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0" name="object 1250"/>
          <p:cNvSpPr/>
          <p:nvPr/>
        </p:nvSpPr>
        <p:spPr>
          <a:xfrm>
            <a:off x="13076835" y="2801810"/>
            <a:ext cx="443672" cy="174586"/>
          </a:xfrm>
          <a:prstGeom prst="rect">
            <a:avLst/>
          </a:prstGeom>
          <a:blipFill>
            <a:blip r:embed="rId1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1" name="object 1251"/>
          <p:cNvSpPr/>
          <p:nvPr/>
        </p:nvSpPr>
        <p:spPr>
          <a:xfrm>
            <a:off x="13519683" y="2891161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511" y="0"/>
                </a:lnTo>
              </a:path>
            </a:pathLst>
          </a:custGeom>
          <a:ln w="3175">
            <a:solidFill>
              <a:srgbClr val="EDCFD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2" name="object 1252"/>
          <p:cNvSpPr/>
          <p:nvPr/>
        </p:nvSpPr>
        <p:spPr>
          <a:xfrm>
            <a:off x="13075377" y="2643720"/>
            <a:ext cx="515972" cy="332727"/>
          </a:xfrm>
          <a:prstGeom prst="rect">
            <a:avLst/>
          </a:prstGeom>
          <a:blipFill>
            <a:blip r:embed="rId1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3" name="object 1253"/>
          <p:cNvSpPr/>
          <p:nvPr/>
        </p:nvSpPr>
        <p:spPr>
          <a:xfrm>
            <a:off x="13508328" y="2886011"/>
            <a:ext cx="19126" cy="15379"/>
          </a:xfrm>
          <a:prstGeom prst="rect">
            <a:avLst/>
          </a:prstGeom>
          <a:blipFill>
            <a:blip r:embed="rId1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4" name="object 1254"/>
          <p:cNvSpPr/>
          <p:nvPr/>
        </p:nvSpPr>
        <p:spPr>
          <a:xfrm>
            <a:off x="13525208" y="2885821"/>
            <a:ext cx="2540" cy="3810"/>
          </a:xfrm>
          <a:custGeom>
            <a:avLst/>
            <a:gdLst/>
            <a:ahLst/>
            <a:cxnLst/>
            <a:rect l="l" t="t" r="r" b="b"/>
            <a:pathLst>
              <a:path w="2540" h="3810">
                <a:moveTo>
                  <a:pt x="2476" y="0"/>
                </a:moveTo>
                <a:lnTo>
                  <a:pt x="2247" y="190"/>
                </a:lnTo>
                <a:lnTo>
                  <a:pt x="0" y="3746"/>
                </a:lnTo>
                <a:lnTo>
                  <a:pt x="177" y="3606"/>
                </a:lnTo>
                <a:lnTo>
                  <a:pt x="2476" y="0"/>
                </a:lnTo>
                <a:close/>
              </a:path>
            </a:pathLst>
          </a:custGeom>
          <a:solidFill>
            <a:srgbClr val="ECD0D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5" name="object 1255"/>
          <p:cNvSpPr/>
          <p:nvPr/>
        </p:nvSpPr>
        <p:spPr>
          <a:xfrm>
            <a:off x="13189788" y="2652382"/>
            <a:ext cx="164884" cy="73710"/>
          </a:xfrm>
          <a:prstGeom prst="rect">
            <a:avLst/>
          </a:prstGeom>
          <a:blipFill>
            <a:blip r:embed="rId1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6" name="object 1256"/>
          <p:cNvSpPr/>
          <p:nvPr/>
        </p:nvSpPr>
        <p:spPr>
          <a:xfrm>
            <a:off x="13073722" y="2645219"/>
            <a:ext cx="522135" cy="331977"/>
          </a:xfrm>
          <a:prstGeom prst="rect">
            <a:avLst/>
          </a:prstGeom>
          <a:blipFill>
            <a:blip r:embed="rId1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7" name="object 1257"/>
          <p:cNvSpPr/>
          <p:nvPr/>
        </p:nvSpPr>
        <p:spPr>
          <a:xfrm>
            <a:off x="13595401" y="2777731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38" y="0"/>
                </a:lnTo>
              </a:path>
            </a:pathLst>
          </a:custGeom>
          <a:ln w="3175">
            <a:solidFill>
              <a:srgbClr val="F1DFD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8" name="object 1258"/>
          <p:cNvSpPr/>
          <p:nvPr/>
        </p:nvSpPr>
        <p:spPr>
          <a:xfrm>
            <a:off x="13507401" y="2889567"/>
            <a:ext cx="17805" cy="13169"/>
          </a:xfrm>
          <a:prstGeom prst="rect">
            <a:avLst/>
          </a:prstGeom>
          <a:blipFill>
            <a:blip r:embed="rId1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9" name="object 1259"/>
          <p:cNvSpPr/>
          <p:nvPr/>
        </p:nvSpPr>
        <p:spPr>
          <a:xfrm>
            <a:off x="13524267" y="2890228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1117" y="0"/>
                </a:lnTo>
              </a:path>
            </a:pathLst>
          </a:custGeom>
          <a:ln w="3175">
            <a:solidFill>
              <a:srgbClr val="EBCFD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0" name="object 1260"/>
          <p:cNvSpPr/>
          <p:nvPr/>
        </p:nvSpPr>
        <p:spPr>
          <a:xfrm>
            <a:off x="13073226" y="2638590"/>
            <a:ext cx="523316" cy="335178"/>
          </a:xfrm>
          <a:prstGeom prst="rect">
            <a:avLst/>
          </a:prstGeom>
          <a:blipFill>
            <a:blip r:embed="rId1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1" name="object 1261"/>
          <p:cNvSpPr/>
          <p:nvPr/>
        </p:nvSpPr>
        <p:spPr>
          <a:xfrm>
            <a:off x="13505637" y="2892577"/>
            <a:ext cx="16560" cy="12700"/>
          </a:xfrm>
          <a:prstGeom prst="rect">
            <a:avLst/>
          </a:prstGeom>
          <a:blipFill>
            <a:blip r:embed="rId1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2" name="object 1262"/>
          <p:cNvSpPr/>
          <p:nvPr/>
        </p:nvSpPr>
        <p:spPr>
          <a:xfrm>
            <a:off x="13519695" y="2880982"/>
            <a:ext cx="17094" cy="15354"/>
          </a:xfrm>
          <a:prstGeom prst="rect">
            <a:avLst/>
          </a:prstGeom>
          <a:blipFill>
            <a:blip r:embed="rId1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3" name="object 1263"/>
          <p:cNvSpPr/>
          <p:nvPr/>
        </p:nvSpPr>
        <p:spPr>
          <a:xfrm>
            <a:off x="13439176" y="2638840"/>
            <a:ext cx="159538" cy="153509"/>
          </a:xfrm>
          <a:prstGeom prst="rect">
            <a:avLst/>
          </a:prstGeom>
          <a:blipFill>
            <a:blip r:embed="rId1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4" name="object 1264"/>
          <p:cNvSpPr/>
          <p:nvPr/>
        </p:nvSpPr>
        <p:spPr>
          <a:xfrm>
            <a:off x="13442658" y="2933065"/>
            <a:ext cx="5029" cy="1968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5" name="object 1265"/>
          <p:cNvSpPr/>
          <p:nvPr/>
        </p:nvSpPr>
        <p:spPr>
          <a:xfrm>
            <a:off x="13608036" y="274918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167" y="0"/>
                </a:lnTo>
              </a:path>
            </a:pathLst>
          </a:custGeom>
          <a:ln w="7137">
            <a:solidFill>
              <a:srgbClr val="F2E2E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6" name="object 1266"/>
          <p:cNvSpPr/>
          <p:nvPr/>
        </p:nvSpPr>
        <p:spPr>
          <a:xfrm>
            <a:off x="13608214" y="275351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266" y="0"/>
                </a:lnTo>
              </a:path>
            </a:pathLst>
          </a:custGeom>
          <a:ln w="3175">
            <a:solidFill>
              <a:srgbClr val="F2E1E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7" name="object 1267"/>
          <p:cNvSpPr/>
          <p:nvPr/>
        </p:nvSpPr>
        <p:spPr>
          <a:xfrm>
            <a:off x="13608125" y="2758548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304" y="0"/>
                </a:lnTo>
              </a:path>
            </a:pathLst>
          </a:custGeom>
          <a:ln w="3175">
            <a:solidFill>
              <a:srgbClr val="F2E1E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8" name="object 1268"/>
          <p:cNvSpPr/>
          <p:nvPr/>
        </p:nvSpPr>
        <p:spPr>
          <a:xfrm>
            <a:off x="13607350" y="2765374"/>
            <a:ext cx="1270" cy="4445"/>
          </a:xfrm>
          <a:custGeom>
            <a:avLst/>
            <a:gdLst/>
            <a:ahLst/>
            <a:cxnLst/>
            <a:rect l="l" t="t" r="r" b="b"/>
            <a:pathLst>
              <a:path w="1269" h="4444">
                <a:moveTo>
                  <a:pt x="660" y="0"/>
                </a:moveTo>
                <a:lnTo>
                  <a:pt x="380" y="469"/>
                </a:lnTo>
                <a:lnTo>
                  <a:pt x="152" y="3022"/>
                </a:lnTo>
                <a:lnTo>
                  <a:pt x="0" y="4305"/>
                </a:lnTo>
                <a:lnTo>
                  <a:pt x="279" y="3809"/>
                </a:lnTo>
                <a:lnTo>
                  <a:pt x="431" y="2540"/>
                </a:lnTo>
                <a:lnTo>
                  <a:pt x="660" y="0"/>
                </a:lnTo>
                <a:close/>
              </a:path>
            </a:pathLst>
          </a:custGeom>
          <a:solidFill>
            <a:srgbClr val="F1E0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9" name="object 1269"/>
          <p:cNvSpPr/>
          <p:nvPr/>
        </p:nvSpPr>
        <p:spPr>
          <a:xfrm>
            <a:off x="13532649" y="2702445"/>
            <a:ext cx="75552" cy="184619"/>
          </a:xfrm>
          <a:prstGeom prst="rect">
            <a:avLst/>
          </a:prstGeom>
          <a:blipFill>
            <a:blip r:embed="rId1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0" name="object 1270"/>
          <p:cNvSpPr/>
          <p:nvPr/>
        </p:nvSpPr>
        <p:spPr>
          <a:xfrm>
            <a:off x="13072631" y="2661120"/>
            <a:ext cx="240791" cy="316077"/>
          </a:xfrm>
          <a:prstGeom prst="rect">
            <a:avLst/>
          </a:prstGeom>
          <a:blipFill>
            <a:blip r:embed="rId1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1" name="object 1271"/>
          <p:cNvSpPr/>
          <p:nvPr/>
        </p:nvSpPr>
        <p:spPr>
          <a:xfrm>
            <a:off x="13140486" y="2635910"/>
            <a:ext cx="459346" cy="126847"/>
          </a:xfrm>
          <a:prstGeom prst="rect">
            <a:avLst/>
          </a:prstGeom>
          <a:blipFill>
            <a:blip r:embed="rId1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2" name="object 1272"/>
          <p:cNvSpPr/>
          <p:nvPr/>
        </p:nvSpPr>
        <p:spPr>
          <a:xfrm>
            <a:off x="13524839" y="2885999"/>
            <a:ext cx="8496" cy="6515"/>
          </a:xfrm>
          <a:prstGeom prst="rect">
            <a:avLst/>
          </a:prstGeom>
          <a:blipFill>
            <a:blip r:embed="rId1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3" name="object 1273"/>
          <p:cNvSpPr/>
          <p:nvPr/>
        </p:nvSpPr>
        <p:spPr>
          <a:xfrm>
            <a:off x="13596873" y="2760751"/>
            <a:ext cx="4102" cy="26708"/>
          </a:xfrm>
          <a:prstGeom prst="rect">
            <a:avLst/>
          </a:prstGeom>
          <a:blipFill>
            <a:blip r:embed="rId1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4" name="object 1274"/>
          <p:cNvSpPr/>
          <p:nvPr/>
        </p:nvSpPr>
        <p:spPr>
          <a:xfrm>
            <a:off x="13079285" y="2758071"/>
            <a:ext cx="63195" cy="83451"/>
          </a:xfrm>
          <a:prstGeom prst="rect">
            <a:avLst/>
          </a:prstGeom>
          <a:blipFill>
            <a:blip r:embed="rId1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5" name="object 1275"/>
          <p:cNvSpPr/>
          <p:nvPr/>
        </p:nvSpPr>
        <p:spPr>
          <a:xfrm>
            <a:off x="13598449" y="2702445"/>
            <a:ext cx="9525" cy="43713"/>
          </a:xfrm>
          <a:prstGeom prst="rect">
            <a:avLst/>
          </a:prstGeom>
          <a:blipFill>
            <a:blip r:embed="rId1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6" name="object 1276"/>
          <p:cNvSpPr/>
          <p:nvPr/>
        </p:nvSpPr>
        <p:spPr>
          <a:xfrm>
            <a:off x="13607338" y="2765844"/>
            <a:ext cx="635" cy="4445"/>
          </a:xfrm>
          <a:custGeom>
            <a:avLst/>
            <a:gdLst/>
            <a:ahLst/>
            <a:cxnLst/>
            <a:rect l="l" t="t" r="r" b="b"/>
            <a:pathLst>
              <a:path w="634" h="4444">
                <a:moveTo>
                  <a:pt x="393" y="0"/>
                </a:moveTo>
                <a:lnTo>
                  <a:pt x="317" y="584"/>
                </a:lnTo>
                <a:lnTo>
                  <a:pt x="141" y="2552"/>
                </a:lnTo>
                <a:lnTo>
                  <a:pt x="0" y="3860"/>
                </a:lnTo>
                <a:lnTo>
                  <a:pt x="184" y="2336"/>
                </a:lnTo>
                <a:lnTo>
                  <a:pt x="393" y="0"/>
                </a:lnTo>
                <a:close/>
              </a:path>
            </a:pathLst>
          </a:custGeom>
          <a:solidFill>
            <a:srgbClr val="F1E0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7" name="object 1277"/>
          <p:cNvSpPr/>
          <p:nvPr/>
        </p:nvSpPr>
        <p:spPr>
          <a:xfrm>
            <a:off x="13606780" y="2769679"/>
            <a:ext cx="635" cy="5080"/>
          </a:xfrm>
          <a:custGeom>
            <a:avLst/>
            <a:gdLst/>
            <a:ahLst/>
            <a:cxnLst/>
            <a:rect l="l" t="t" r="r" b="b"/>
            <a:pathLst>
              <a:path w="634" h="5080">
                <a:moveTo>
                  <a:pt x="0" y="4470"/>
                </a:moveTo>
                <a:lnTo>
                  <a:pt x="393" y="1511"/>
                </a:lnTo>
                <a:lnTo>
                  <a:pt x="571" y="0"/>
                </a:lnTo>
                <a:lnTo>
                  <a:pt x="406" y="1498"/>
                </a:lnTo>
                <a:lnTo>
                  <a:pt x="0" y="4470"/>
                </a:lnTo>
                <a:close/>
              </a:path>
            </a:pathLst>
          </a:custGeom>
          <a:solidFill>
            <a:srgbClr val="F1E0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8" name="object 1278"/>
          <p:cNvSpPr/>
          <p:nvPr/>
        </p:nvSpPr>
        <p:spPr>
          <a:xfrm>
            <a:off x="13599909" y="2765704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69">
                <a:moveTo>
                  <a:pt x="749" y="0"/>
                </a:moveTo>
                <a:lnTo>
                  <a:pt x="0" y="1282"/>
                </a:lnTo>
                <a:lnTo>
                  <a:pt x="736" y="63"/>
                </a:lnTo>
                <a:close/>
              </a:path>
            </a:pathLst>
          </a:custGeom>
          <a:solidFill>
            <a:srgbClr val="F0DF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9" name="object 1279"/>
          <p:cNvSpPr/>
          <p:nvPr/>
        </p:nvSpPr>
        <p:spPr>
          <a:xfrm>
            <a:off x="13599870" y="2767057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774" y="0"/>
                </a:lnTo>
              </a:path>
            </a:pathLst>
          </a:custGeom>
          <a:ln w="3175">
            <a:solidFill>
              <a:srgbClr val="F0DFD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0" name="object 1280"/>
          <p:cNvSpPr/>
          <p:nvPr/>
        </p:nvSpPr>
        <p:spPr>
          <a:xfrm>
            <a:off x="13599807" y="2768777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12" y="0"/>
                </a:lnTo>
              </a:path>
            </a:pathLst>
          </a:custGeom>
          <a:ln w="3352">
            <a:solidFill>
              <a:srgbClr val="F0DFD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1" name="object 1281"/>
          <p:cNvSpPr/>
          <p:nvPr/>
        </p:nvSpPr>
        <p:spPr>
          <a:xfrm>
            <a:off x="13599743" y="2770505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00" y="0"/>
                </a:lnTo>
              </a:path>
            </a:pathLst>
          </a:custGeom>
          <a:ln w="3175">
            <a:solidFill>
              <a:srgbClr val="F0DFD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2" name="object 1282"/>
          <p:cNvSpPr/>
          <p:nvPr/>
        </p:nvSpPr>
        <p:spPr>
          <a:xfrm>
            <a:off x="13599718" y="2771375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761" y="0"/>
                </a:lnTo>
              </a:path>
            </a:pathLst>
          </a:custGeom>
          <a:ln w="3175">
            <a:solidFill>
              <a:srgbClr val="F0DFD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3" name="object 1283"/>
          <p:cNvSpPr/>
          <p:nvPr/>
        </p:nvSpPr>
        <p:spPr>
          <a:xfrm>
            <a:off x="13599642" y="2772314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12" y="0"/>
                </a:lnTo>
              </a:path>
            </a:pathLst>
          </a:custGeom>
          <a:ln w="3175">
            <a:solidFill>
              <a:srgbClr val="F0DFD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4" name="object 1284"/>
          <p:cNvSpPr/>
          <p:nvPr/>
        </p:nvSpPr>
        <p:spPr>
          <a:xfrm>
            <a:off x="13599617" y="2773115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761" y="0"/>
                </a:lnTo>
              </a:path>
            </a:pathLst>
          </a:custGeom>
          <a:ln w="3175">
            <a:solidFill>
              <a:srgbClr val="F0DFD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5" name="object 1285"/>
          <p:cNvSpPr/>
          <p:nvPr/>
        </p:nvSpPr>
        <p:spPr>
          <a:xfrm>
            <a:off x="13070287" y="2633726"/>
            <a:ext cx="536399" cy="308927"/>
          </a:xfrm>
          <a:prstGeom prst="rect">
            <a:avLst/>
          </a:prstGeom>
          <a:blipFill>
            <a:blip r:embed="rId1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6" name="object 1286"/>
          <p:cNvSpPr/>
          <p:nvPr/>
        </p:nvSpPr>
        <p:spPr>
          <a:xfrm>
            <a:off x="13282004" y="2632570"/>
            <a:ext cx="320546" cy="126809"/>
          </a:xfrm>
          <a:prstGeom prst="rect">
            <a:avLst/>
          </a:prstGeom>
          <a:blipFill>
            <a:blip r:embed="rId1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7" name="object 1287"/>
          <p:cNvSpPr/>
          <p:nvPr/>
        </p:nvSpPr>
        <p:spPr>
          <a:xfrm>
            <a:off x="13067893" y="2665827"/>
            <a:ext cx="214024" cy="253724"/>
          </a:xfrm>
          <a:prstGeom prst="rect">
            <a:avLst/>
          </a:prstGeom>
          <a:blipFill>
            <a:blip r:embed="rId1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8" name="object 1288"/>
          <p:cNvSpPr/>
          <p:nvPr/>
        </p:nvSpPr>
        <p:spPr>
          <a:xfrm>
            <a:off x="13585583" y="2702445"/>
            <a:ext cx="22186" cy="128155"/>
          </a:xfrm>
          <a:prstGeom prst="rect">
            <a:avLst/>
          </a:prstGeom>
          <a:blipFill>
            <a:blip r:embed="rId1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9" name="object 1289"/>
          <p:cNvSpPr/>
          <p:nvPr/>
        </p:nvSpPr>
        <p:spPr>
          <a:xfrm>
            <a:off x="13069405" y="2894482"/>
            <a:ext cx="1270" cy="6350"/>
          </a:xfrm>
          <a:custGeom>
            <a:avLst/>
            <a:gdLst/>
            <a:ahLst/>
            <a:cxnLst/>
            <a:rect l="l" t="t" r="r" b="b"/>
            <a:pathLst>
              <a:path w="1269" h="6350">
                <a:moveTo>
                  <a:pt x="0" y="0"/>
                </a:moveTo>
                <a:lnTo>
                  <a:pt x="247" y="1638"/>
                </a:lnTo>
                <a:lnTo>
                  <a:pt x="553" y="3225"/>
                </a:lnTo>
                <a:lnTo>
                  <a:pt x="1112" y="5754"/>
                </a:lnTo>
                <a:lnTo>
                  <a:pt x="530" y="3073"/>
                </a:lnTo>
                <a:lnTo>
                  <a:pt x="250" y="1536"/>
                </a:lnTo>
                <a:lnTo>
                  <a:pt x="0" y="0"/>
                </a:lnTo>
                <a:close/>
              </a:path>
            </a:pathLst>
          </a:custGeom>
          <a:solidFill>
            <a:srgbClr val="D6A9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0" name="object 1290"/>
          <p:cNvSpPr/>
          <p:nvPr/>
        </p:nvSpPr>
        <p:spPr>
          <a:xfrm>
            <a:off x="13602957" y="2758618"/>
            <a:ext cx="1905" cy="3810"/>
          </a:xfrm>
          <a:custGeom>
            <a:avLst/>
            <a:gdLst/>
            <a:ahLst/>
            <a:cxnLst/>
            <a:rect l="l" t="t" r="r" b="b"/>
            <a:pathLst>
              <a:path w="1905" h="3810">
                <a:moveTo>
                  <a:pt x="1866" y="0"/>
                </a:moveTo>
                <a:lnTo>
                  <a:pt x="0" y="3200"/>
                </a:lnTo>
                <a:lnTo>
                  <a:pt x="0" y="3390"/>
                </a:lnTo>
                <a:lnTo>
                  <a:pt x="1905" y="266"/>
                </a:lnTo>
                <a:lnTo>
                  <a:pt x="1866" y="0"/>
                </a:lnTo>
                <a:close/>
              </a:path>
            </a:pathLst>
          </a:custGeom>
          <a:solidFill>
            <a:srgbClr val="F0DF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1" name="object 1291"/>
          <p:cNvSpPr/>
          <p:nvPr/>
        </p:nvSpPr>
        <p:spPr>
          <a:xfrm>
            <a:off x="13602957" y="2758884"/>
            <a:ext cx="2540" cy="4445"/>
          </a:xfrm>
          <a:custGeom>
            <a:avLst/>
            <a:gdLst/>
            <a:ahLst/>
            <a:cxnLst/>
            <a:rect l="l" t="t" r="r" b="b"/>
            <a:pathLst>
              <a:path w="2540" h="4444">
                <a:moveTo>
                  <a:pt x="1905" y="0"/>
                </a:moveTo>
                <a:lnTo>
                  <a:pt x="0" y="3124"/>
                </a:lnTo>
                <a:lnTo>
                  <a:pt x="50" y="4165"/>
                </a:lnTo>
                <a:lnTo>
                  <a:pt x="2006" y="838"/>
                </a:lnTo>
                <a:lnTo>
                  <a:pt x="1905" y="0"/>
                </a:lnTo>
                <a:close/>
              </a:path>
            </a:pathLst>
          </a:custGeom>
          <a:solidFill>
            <a:srgbClr val="F0DF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2" name="object 1292"/>
          <p:cNvSpPr/>
          <p:nvPr/>
        </p:nvSpPr>
        <p:spPr>
          <a:xfrm>
            <a:off x="13603008" y="2759722"/>
            <a:ext cx="2540" cy="5715"/>
          </a:xfrm>
          <a:custGeom>
            <a:avLst/>
            <a:gdLst/>
            <a:ahLst/>
            <a:cxnLst/>
            <a:rect l="l" t="t" r="r" b="b"/>
            <a:pathLst>
              <a:path w="2540" h="5714">
                <a:moveTo>
                  <a:pt x="1955" y="0"/>
                </a:moveTo>
                <a:lnTo>
                  <a:pt x="0" y="3327"/>
                </a:lnTo>
                <a:lnTo>
                  <a:pt x="63" y="5257"/>
                </a:lnTo>
                <a:lnTo>
                  <a:pt x="2146" y="1739"/>
                </a:lnTo>
                <a:lnTo>
                  <a:pt x="1955" y="0"/>
                </a:lnTo>
                <a:close/>
              </a:path>
            </a:pathLst>
          </a:custGeom>
          <a:solidFill>
            <a:srgbClr val="F0DF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3" name="object 1293"/>
          <p:cNvSpPr/>
          <p:nvPr/>
        </p:nvSpPr>
        <p:spPr>
          <a:xfrm>
            <a:off x="13603072" y="2761462"/>
            <a:ext cx="2540" cy="5080"/>
          </a:xfrm>
          <a:custGeom>
            <a:avLst/>
            <a:gdLst/>
            <a:ahLst/>
            <a:cxnLst/>
            <a:rect l="l" t="t" r="r" b="b"/>
            <a:pathLst>
              <a:path w="2540" h="5080">
                <a:moveTo>
                  <a:pt x="2082" y="0"/>
                </a:moveTo>
                <a:lnTo>
                  <a:pt x="0" y="3517"/>
                </a:lnTo>
                <a:lnTo>
                  <a:pt x="25" y="4635"/>
                </a:lnTo>
                <a:lnTo>
                  <a:pt x="2184" y="977"/>
                </a:lnTo>
                <a:lnTo>
                  <a:pt x="2082" y="0"/>
                </a:lnTo>
                <a:close/>
              </a:path>
            </a:pathLst>
          </a:custGeom>
          <a:solidFill>
            <a:srgbClr val="F0DF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4" name="object 1294"/>
          <p:cNvSpPr/>
          <p:nvPr/>
        </p:nvSpPr>
        <p:spPr>
          <a:xfrm>
            <a:off x="13067867" y="2630589"/>
            <a:ext cx="539470" cy="263893"/>
          </a:xfrm>
          <a:prstGeom prst="rect">
            <a:avLst/>
          </a:prstGeom>
          <a:blipFill>
            <a:blip r:embed="rId1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5" name="object 1295"/>
          <p:cNvSpPr/>
          <p:nvPr/>
        </p:nvSpPr>
        <p:spPr>
          <a:xfrm>
            <a:off x="13067867" y="2626576"/>
            <a:ext cx="540156" cy="249402"/>
          </a:xfrm>
          <a:prstGeom prst="rect">
            <a:avLst/>
          </a:prstGeom>
          <a:blipFill>
            <a:blip r:embed="rId1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6" name="object 1296"/>
          <p:cNvSpPr/>
          <p:nvPr/>
        </p:nvSpPr>
        <p:spPr>
          <a:xfrm>
            <a:off x="13128600" y="2624277"/>
            <a:ext cx="479419" cy="133794"/>
          </a:xfrm>
          <a:prstGeom prst="rect">
            <a:avLst/>
          </a:prstGeom>
          <a:blipFill>
            <a:blip r:embed="rId1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7" name="object 1297"/>
          <p:cNvSpPr/>
          <p:nvPr/>
        </p:nvSpPr>
        <p:spPr>
          <a:xfrm>
            <a:off x="13607707" y="2753531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57" y="0"/>
                </a:lnTo>
              </a:path>
            </a:pathLst>
          </a:custGeom>
          <a:ln w="3175">
            <a:solidFill>
              <a:srgbClr val="F0DFE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8" name="object 1298"/>
          <p:cNvSpPr/>
          <p:nvPr/>
        </p:nvSpPr>
        <p:spPr>
          <a:xfrm>
            <a:off x="13607707" y="2754172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69" y="0"/>
                </a:lnTo>
              </a:path>
            </a:pathLst>
          </a:custGeom>
          <a:ln w="3175">
            <a:solidFill>
              <a:srgbClr val="F0DFE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9" name="object 1299"/>
          <p:cNvSpPr/>
          <p:nvPr/>
        </p:nvSpPr>
        <p:spPr>
          <a:xfrm>
            <a:off x="13607758" y="2755500"/>
            <a:ext cx="635" cy="0"/>
          </a:xfrm>
          <a:custGeom>
            <a:avLst/>
            <a:gdLst/>
            <a:ahLst/>
            <a:cxnLst/>
            <a:rect l="l" t="t" r="r" b="b"/>
            <a:pathLst>
              <a:path w="634">
                <a:moveTo>
                  <a:pt x="0" y="0"/>
                </a:moveTo>
                <a:lnTo>
                  <a:pt x="419" y="0"/>
                </a:lnTo>
              </a:path>
            </a:pathLst>
          </a:custGeom>
          <a:ln w="3175">
            <a:solidFill>
              <a:srgbClr val="F0DFE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0" name="object 1300"/>
          <p:cNvSpPr/>
          <p:nvPr/>
        </p:nvSpPr>
        <p:spPr>
          <a:xfrm>
            <a:off x="13070256" y="2758071"/>
            <a:ext cx="59753" cy="98082"/>
          </a:xfrm>
          <a:prstGeom prst="rect">
            <a:avLst/>
          </a:prstGeom>
          <a:blipFill>
            <a:blip r:embed="rId1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1" name="object 1301"/>
          <p:cNvSpPr/>
          <p:nvPr/>
        </p:nvSpPr>
        <p:spPr>
          <a:xfrm>
            <a:off x="13080111" y="2617089"/>
            <a:ext cx="526326" cy="208978"/>
          </a:xfrm>
          <a:prstGeom prst="rect">
            <a:avLst/>
          </a:prstGeom>
          <a:blipFill>
            <a:blip r:embed="rId1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2" name="object 1302"/>
          <p:cNvSpPr/>
          <p:nvPr/>
        </p:nvSpPr>
        <p:spPr>
          <a:xfrm>
            <a:off x="11052327" y="2488057"/>
            <a:ext cx="119608" cy="61315"/>
          </a:xfrm>
          <a:prstGeom prst="rect">
            <a:avLst/>
          </a:prstGeom>
          <a:blipFill>
            <a:blip r:embed="rId1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3" name="object 1303"/>
          <p:cNvSpPr/>
          <p:nvPr/>
        </p:nvSpPr>
        <p:spPr>
          <a:xfrm>
            <a:off x="10949737" y="2538209"/>
            <a:ext cx="426212" cy="350240"/>
          </a:xfrm>
          <a:prstGeom prst="rect">
            <a:avLst/>
          </a:prstGeom>
          <a:blipFill>
            <a:blip r:embed="rId1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4" name="object 1304"/>
          <p:cNvSpPr/>
          <p:nvPr/>
        </p:nvSpPr>
        <p:spPr>
          <a:xfrm>
            <a:off x="12899911" y="3032836"/>
            <a:ext cx="297853" cy="87274"/>
          </a:xfrm>
          <a:prstGeom prst="rect">
            <a:avLst/>
          </a:prstGeom>
          <a:blipFill>
            <a:blip r:embed="rId1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5" name="object 1305"/>
          <p:cNvSpPr/>
          <p:nvPr/>
        </p:nvSpPr>
        <p:spPr>
          <a:xfrm>
            <a:off x="13107089" y="2662521"/>
            <a:ext cx="436964" cy="314269"/>
          </a:xfrm>
          <a:prstGeom prst="rect">
            <a:avLst/>
          </a:prstGeom>
          <a:blipFill>
            <a:blip r:embed="rId1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6" name="object 1306"/>
          <p:cNvSpPr/>
          <p:nvPr/>
        </p:nvSpPr>
        <p:spPr>
          <a:xfrm>
            <a:off x="12361443" y="3127527"/>
            <a:ext cx="523087" cy="632459"/>
          </a:xfrm>
          <a:prstGeom prst="rect">
            <a:avLst/>
          </a:prstGeom>
          <a:blipFill>
            <a:blip r:embed="rId1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7" name="object 1307"/>
          <p:cNvSpPr/>
          <p:nvPr/>
        </p:nvSpPr>
        <p:spPr>
          <a:xfrm>
            <a:off x="12219761" y="3726561"/>
            <a:ext cx="69494" cy="33426"/>
          </a:xfrm>
          <a:prstGeom prst="rect">
            <a:avLst/>
          </a:prstGeom>
          <a:blipFill>
            <a:blip r:embed="rId1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8" name="object 1308"/>
          <p:cNvSpPr/>
          <p:nvPr/>
        </p:nvSpPr>
        <p:spPr>
          <a:xfrm>
            <a:off x="12219761" y="3647719"/>
            <a:ext cx="53593" cy="23977"/>
          </a:xfrm>
          <a:prstGeom prst="rect">
            <a:avLst/>
          </a:prstGeom>
          <a:blipFill>
            <a:blip r:embed="rId1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9" name="object 1309"/>
          <p:cNvSpPr/>
          <p:nvPr/>
        </p:nvSpPr>
        <p:spPr>
          <a:xfrm>
            <a:off x="12967487" y="3428492"/>
            <a:ext cx="6527" cy="10998"/>
          </a:xfrm>
          <a:prstGeom prst="rect">
            <a:avLst/>
          </a:prstGeom>
          <a:blipFill>
            <a:blip r:embed="rId1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0" name="object 1310"/>
          <p:cNvSpPr/>
          <p:nvPr/>
        </p:nvSpPr>
        <p:spPr>
          <a:xfrm>
            <a:off x="12884531" y="3120110"/>
            <a:ext cx="323291" cy="314985"/>
          </a:xfrm>
          <a:prstGeom prst="rect">
            <a:avLst/>
          </a:prstGeom>
          <a:blipFill>
            <a:blip r:embed="rId1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1" name="object 1311"/>
          <p:cNvSpPr/>
          <p:nvPr/>
        </p:nvSpPr>
        <p:spPr>
          <a:xfrm>
            <a:off x="8930796" y="3490214"/>
            <a:ext cx="442523" cy="372109"/>
          </a:xfrm>
          <a:prstGeom prst="rect">
            <a:avLst/>
          </a:prstGeom>
          <a:blipFill>
            <a:blip r:embed="rId1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2" name="object 1312"/>
          <p:cNvSpPr/>
          <p:nvPr/>
        </p:nvSpPr>
        <p:spPr>
          <a:xfrm>
            <a:off x="11887339" y="3633698"/>
            <a:ext cx="332422" cy="425450"/>
          </a:xfrm>
          <a:prstGeom prst="rect">
            <a:avLst/>
          </a:prstGeom>
          <a:blipFill>
            <a:blip r:embed="rId1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3" name="object 1313"/>
          <p:cNvSpPr/>
          <p:nvPr/>
        </p:nvSpPr>
        <p:spPr>
          <a:xfrm>
            <a:off x="9851770" y="3928331"/>
            <a:ext cx="200494" cy="179064"/>
          </a:xfrm>
          <a:prstGeom prst="rect">
            <a:avLst/>
          </a:prstGeom>
          <a:blipFill>
            <a:blip r:embed="rId1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4" name="object 1314"/>
          <p:cNvSpPr/>
          <p:nvPr/>
        </p:nvSpPr>
        <p:spPr>
          <a:xfrm>
            <a:off x="9894392" y="3790124"/>
            <a:ext cx="152209" cy="135864"/>
          </a:xfrm>
          <a:prstGeom prst="rect">
            <a:avLst/>
          </a:prstGeom>
          <a:blipFill>
            <a:blip r:embed="rId1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5" name="object 1315"/>
          <p:cNvSpPr/>
          <p:nvPr/>
        </p:nvSpPr>
        <p:spPr>
          <a:xfrm>
            <a:off x="11363261" y="3777767"/>
            <a:ext cx="524078" cy="585444"/>
          </a:xfrm>
          <a:prstGeom prst="rect">
            <a:avLst/>
          </a:prstGeom>
          <a:blipFill>
            <a:blip r:embed="rId1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6" name="object 1316"/>
          <p:cNvSpPr/>
          <p:nvPr/>
        </p:nvSpPr>
        <p:spPr>
          <a:xfrm>
            <a:off x="10890237" y="3923195"/>
            <a:ext cx="351637" cy="391337"/>
          </a:xfrm>
          <a:prstGeom prst="rect">
            <a:avLst/>
          </a:prstGeom>
          <a:blipFill>
            <a:blip r:embed="rId1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7" name="object 1317"/>
          <p:cNvSpPr/>
          <p:nvPr/>
        </p:nvSpPr>
        <p:spPr>
          <a:xfrm>
            <a:off x="12219761" y="3759987"/>
            <a:ext cx="164566" cy="262610"/>
          </a:xfrm>
          <a:prstGeom prst="rect">
            <a:avLst/>
          </a:prstGeom>
          <a:blipFill>
            <a:blip r:embed="rId1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8" name="object 1318"/>
          <p:cNvSpPr/>
          <p:nvPr/>
        </p:nvSpPr>
        <p:spPr>
          <a:xfrm>
            <a:off x="12535166" y="3759987"/>
            <a:ext cx="13131" cy="2959"/>
          </a:xfrm>
          <a:prstGeom prst="rect">
            <a:avLst/>
          </a:prstGeom>
          <a:blipFill>
            <a:blip r:embed="rId1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9" name="object 1319"/>
          <p:cNvSpPr/>
          <p:nvPr/>
        </p:nvSpPr>
        <p:spPr>
          <a:xfrm>
            <a:off x="9624097" y="4079913"/>
            <a:ext cx="399135" cy="82676"/>
          </a:xfrm>
          <a:prstGeom prst="rect">
            <a:avLst/>
          </a:prstGeom>
          <a:blipFill>
            <a:blip r:embed="rId1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0" name="object 1320"/>
          <p:cNvSpPr/>
          <p:nvPr/>
        </p:nvSpPr>
        <p:spPr>
          <a:xfrm>
            <a:off x="10145471" y="3903826"/>
            <a:ext cx="411157" cy="195098"/>
          </a:xfrm>
          <a:prstGeom prst="rect">
            <a:avLst/>
          </a:prstGeom>
          <a:blipFill>
            <a:blip r:embed="rId1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1" name="object 1321"/>
          <p:cNvSpPr/>
          <p:nvPr/>
        </p:nvSpPr>
        <p:spPr>
          <a:xfrm>
            <a:off x="10744289" y="4081665"/>
            <a:ext cx="145948" cy="229768"/>
          </a:xfrm>
          <a:prstGeom prst="rect">
            <a:avLst/>
          </a:prstGeom>
          <a:blipFill>
            <a:blip r:embed="rId1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2" name="object 1322"/>
          <p:cNvSpPr txBox="1"/>
          <p:nvPr/>
        </p:nvSpPr>
        <p:spPr>
          <a:xfrm>
            <a:off x="1045146" y="8125942"/>
            <a:ext cx="3093720" cy="1318260"/>
          </a:xfrm>
          <a:prstGeom prst="rect">
            <a:avLst/>
          </a:prstGeom>
          <a:ln w="6349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INSPIRATION</a:t>
            </a:r>
            <a:endParaRPr sz="800">
              <a:latin typeface="Arial"/>
              <a:cs typeface="Arial"/>
            </a:endParaRPr>
          </a:p>
          <a:p>
            <a:pPr marL="71755" marR="65405">
              <a:lnSpc>
                <a:spcPct val="111300"/>
              </a:lnSpc>
              <a:spcBef>
                <a:spcPts val="45"/>
              </a:spcBef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process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breathing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in, also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known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inhalation.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Diaphragm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flattens, increasing 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chest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cavity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volume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increase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creates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negative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pressure,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air 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lungs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&amp;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atmosphere,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creating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vacuum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effect.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negative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pressure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&amp;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vacuum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effect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causes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air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drawn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into the lungs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until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pressures balance</a:t>
            </a:r>
            <a:r>
              <a:rPr sz="800" spc="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out.</a:t>
            </a:r>
            <a:endParaRPr sz="800">
              <a:latin typeface="Arial"/>
              <a:cs typeface="Arial"/>
            </a:endParaRPr>
          </a:p>
          <a:p>
            <a:pPr marL="71755" marR="96520">
              <a:lnSpc>
                <a:spcPct val="104200"/>
              </a:lnSpc>
              <a:spcBef>
                <a:spcPts val="110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Expansion of 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rib cage during laboured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breathing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increase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chest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cavity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size i.e.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high intensity</a:t>
            </a:r>
            <a:r>
              <a:rPr sz="800" spc="1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exercise.</a:t>
            </a:r>
            <a:endParaRPr sz="800">
              <a:latin typeface="Arial"/>
              <a:cs typeface="Arial"/>
            </a:endParaRPr>
          </a:p>
        </p:txBody>
      </p:sp>
      <p:sp>
        <p:nvSpPr>
          <p:cNvPr id="1323" name="object 1323"/>
          <p:cNvSpPr txBox="1"/>
          <p:nvPr/>
        </p:nvSpPr>
        <p:spPr>
          <a:xfrm>
            <a:off x="4294378" y="8125942"/>
            <a:ext cx="2542540" cy="1318260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EXPIRATION</a:t>
            </a:r>
            <a:endParaRPr sz="800">
              <a:latin typeface="Arial"/>
              <a:cs typeface="Arial"/>
            </a:endParaRPr>
          </a:p>
          <a:p>
            <a:pPr marL="71755" marR="403225">
              <a:lnSpc>
                <a:spcPct val="104200"/>
              </a:lnSpc>
              <a:spcBef>
                <a:spcPts val="110"/>
              </a:spcBef>
            </a:pP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process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breathing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out,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known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exhalation.</a:t>
            </a:r>
            <a:endParaRPr sz="800">
              <a:latin typeface="Arial"/>
              <a:cs typeface="Arial"/>
            </a:endParaRPr>
          </a:p>
          <a:p>
            <a:pPr marL="71755" marR="280035">
              <a:lnSpc>
                <a:spcPct val="104200"/>
              </a:lnSpc>
              <a:spcBef>
                <a:spcPts val="110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Diaphragm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relaxes,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decreasing 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chest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cavity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volume</a:t>
            </a:r>
            <a:endParaRPr sz="800">
              <a:latin typeface="Arial"/>
              <a:cs typeface="Arial"/>
            </a:endParaRPr>
          </a:p>
          <a:p>
            <a:pPr marL="71755" marR="80645">
              <a:lnSpc>
                <a:spcPct val="108100"/>
              </a:lnSpc>
              <a:spcBef>
                <a:spcPts val="7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decrease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creates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positive pressure,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air 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lungs </a:t>
            </a:r>
            <a:r>
              <a:rPr sz="800" spc="-45" dirty="0">
                <a:solidFill>
                  <a:srgbClr val="404041"/>
                </a:solidFill>
                <a:latin typeface="Arial"/>
                <a:cs typeface="Arial"/>
              </a:rPr>
              <a:t>&amp;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atmosphere.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positive pressure causes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air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forced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out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 the lungs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until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pressures balance</a:t>
            </a:r>
            <a:r>
              <a:rPr sz="800" spc="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out.</a:t>
            </a:r>
            <a:endParaRPr sz="800">
              <a:latin typeface="Arial"/>
              <a:cs typeface="Arial"/>
            </a:endParaRPr>
          </a:p>
        </p:txBody>
      </p:sp>
      <p:sp>
        <p:nvSpPr>
          <p:cNvPr id="1324" name="object 1324"/>
          <p:cNvSpPr/>
          <p:nvPr/>
        </p:nvSpPr>
        <p:spPr>
          <a:xfrm>
            <a:off x="2603576" y="9692055"/>
            <a:ext cx="586105" cy="167640"/>
          </a:xfrm>
          <a:custGeom>
            <a:avLst/>
            <a:gdLst/>
            <a:ahLst/>
            <a:cxnLst/>
            <a:rect l="l" t="t" r="r" b="b"/>
            <a:pathLst>
              <a:path w="586105" h="167640">
                <a:moveTo>
                  <a:pt x="0" y="167652"/>
                </a:moveTo>
                <a:lnTo>
                  <a:pt x="586028" y="167652"/>
                </a:lnTo>
                <a:lnTo>
                  <a:pt x="586028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5" name="object 1325"/>
          <p:cNvSpPr/>
          <p:nvPr/>
        </p:nvSpPr>
        <p:spPr>
          <a:xfrm>
            <a:off x="2600401" y="9692055"/>
            <a:ext cx="589280" cy="0"/>
          </a:xfrm>
          <a:custGeom>
            <a:avLst/>
            <a:gdLst/>
            <a:ahLst/>
            <a:cxnLst/>
            <a:rect l="l" t="t" r="r" b="b"/>
            <a:pathLst>
              <a:path w="589280">
                <a:moveTo>
                  <a:pt x="0" y="0"/>
                </a:moveTo>
                <a:lnTo>
                  <a:pt x="5892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6" name="object 1326"/>
          <p:cNvSpPr/>
          <p:nvPr/>
        </p:nvSpPr>
        <p:spPr>
          <a:xfrm>
            <a:off x="2603576" y="969523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7" name="object 1327"/>
          <p:cNvSpPr/>
          <p:nvPr/>
        </p:nvSpPr>
        <p:spPr>
          <a:xfrm>
            <a:off x="2600401" y="9859709"/>
            <a:ext cx="589280" cy="0"/>
          </a:xfrm>
          <a:custGeom>
            <a:avLst/>
            <a:gdLst/>
            <a:ahLst/>
            <a:cxnLst/>
            <a:rect l="l" t="t" r="r" b="b"/>
            <a:pathLst>
              <a:path w="589280">
                <a:moveTo>
                  <a:pt x="0" y="0"/>
                </a:moveTo>
                <a:lnTo>
                  <a:pt x="5892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8" name="object 1328"/>
          <p:cNvSpPr/>
          <p:nvPr/>
        </p:nvSpPr>
        <p:spPr>
          <a:xfrm>
            <a:off x="3189604" y="9692055"/>
            <a:ext cx="2462530" cy="0"/>
          </a:xfrm>
          <a:custGeom>
            <a:avLst/>
            <a:gdLst/>
            <a:ahLst/>
            <a:cxnLst/>
            <a:rect l="l" t="t" r="r" b="b"/>
            <a:pathLst>
              <a:path w="2462529">
                <a:moveTo>
                  <a:pt x="0" y="0"/>
                </a:moveTo>
                <a:lnTo>
                  <a:pt x="246239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9" name="object 1329"/>
          <p:cNvSpPr/>
          <p:nvPr/>
        </p:nvSpPr>
        <p:spPr>
          <a:xfrm>
            <a:off x="3189604" y="969523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0" name="object 1330"/>
          <p:cNvSpPr/>
          <p:nvPr/>
        </p:nvSpPr>
        <p:spPr>
          <a:xfrm>
            <a:off x="5648820" y="969523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1" name="object 1331"/>
          <p:cNvSpPr/>
          <p:nvPr/>
        </p:nvSpPr>
        <p:spPr>
          <a:xfrm>
            <a:off x="3189604" y="9859709"/>
            <a:ext cx="2462530" cy="0"/>
          </a:xfrm>
          <a:custGeom>
            <a:avLst/>
            <a:gdLst/>
            <a:ahLst/>
            <a:cxnLst/>
            <a:rect l="l" t="t" r="r" b="b"/>
            <a:pathLst>
              <a:path w="2462529">
                <a:moveTo>
                  <a:pt x="0" y="0"/>
                </a:moveTo>
                <a:lnTo>
                  <a:pt x="246239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2" name="object 1332"/>
          <p:cNvSpPr txBox="1"/>
          <p:nvPr/>
        </p:nvSpPr>
        <p:spPr>
          <a:xfrm>
            <a:off x="2630474" y="9709505"/>
            <a:ext cx="5168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4.4</a:t>
            </a:r>
            <a:endParaRPr sz="800">
              <a:latin typeface="Arial"/>
              <a:cs typeface="Arial"/>
            </a:endParaRPr>
          </a:p>
        </p:txBody>
      </p:sp>
      <p:sp>
        <p:nvSpPr>
          <p:cNvPr id="1333" name="object 1333"/>
          <p:cNvSpPr txBox="1"/>
          <p:nvPr/>
        </p:nvSpPr>
        <p:spPr>
          <a:xfrm>
            <a:off x="3216503" y="9710613"/>
            <a:ext cx="22498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mechanics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inspiration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8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expiration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1334" name="object 1334"/>
          <p:cNvSpPr txBox="1"/>
          <p:nvPr/>
        </p:nvSpPr>
        <p:spPr>
          <a:xfrm>
            <a:off x="8280006" y="1210945"/>
            <a:ext cx="4248150" cy="254000"/>
          </a:xfrm>
          <a:prstGeom prst="rect">
            <a:avLst/>
          </a:prstGeom>
          <a:solidFill>
            <a:srgbClr val="B97BB5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70" dirty="0">
                <a:solidFill>
                  <a:srgbClr val="FFFFFF"/>
                </a:solidFill>
                <a:latin typeface="Arial"/>
                <a:cs typeface="Arial"/>
              </a:rPr>
              <a:t>GASEOUS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9" dirty="0">
                <a:solidFill>
                  <a:srgbClr val="FFFFFF"/>
                </a:solidFill>
                <a:latin typeface="Arial"/>
                <a:cs typeface="Arial"/>
              </a:rPr>
              <a:t>EXCHANGE</a:t>
            </a:r>
            <a:r>
              <a:rPr sz="1500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25" dirty="0">
                <a:solidFill>
                  <a:srgbClr val="FFFFFF"/>
                </a:solidFill>
                <a:latin typeface="Arial"/>
                <a:cs typeface="Arial"/>
              </a:rPr>
              <a:t>(DIFFUSION)</a:t>
            </a:r>
            <a:endParaRPr sz="1500">
              <a:latin typeface="Arial"/>
              <a:cs typeface="Arial"/>
            </a:endParaRPr>
          </a:p>
        </p:txBody>
      </p:sp>
      <p:sp>
        <p:nvSpPr>
          <p:cNvPr id="1335" name="object 1335"/>
          <p:cNvSpPr txBox="1"/>
          <p:nvPr/>
        </p:nvSpPr>
        <p:spPr>
          <a:xfrm>
            <a:off x="8267306" y="1572333"/>
            <a:ext cx="4235450" cy="988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Gaseous exchange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exchanged  within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tissue. Gaseous exchange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occurs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surrounding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capillaries. Oxygen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passes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surrounding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capillaries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wall (which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thick,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same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walls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allows gases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pass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them).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transported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circulatory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via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carries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millions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red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haemoglobin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our oxygen</a:t>
            </a:r>
            <a:r>
              <a:rPr sz="900" spc="1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carriers.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336" name="object 1336"/>
          <p:cNvSpPr txBox="1"/>
          <p:nvPr/>
        </p:nvSpPr>
        <p:spPr>
          <a:xfrm>
            <a:off x="8267306" y="5865864"/>
            <a:ext cx="413448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Carbon dioxide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(CO  </a:t>
            </a:r>
            <a:r>
              <a:rPr sz="900" spc="-70" dirty="0">
                <a:solidFill>
                  <a:srgbClr val="404041"/>
                </a:solidFill>
                <a:latin typeface="Arial"/>
                <a:cs typeface="Arial"/>
              </a:rPr>
              <a:t>),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waste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product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respiration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removed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the</a:t>
            </a:r>
            <a:r>
              <a:rPr sz="900" spc="20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body,</a:t>
            </a:r>
            <a:endParaRPr sz="900">
              <a:latin typeface="Arial"/>
              <a:cs typeface="Arial"/>
            </a:endParaRPr>
          </a:p>
        </p:txBody>
      </p:sp>
      <p:sp>
        <p:nvSpPr>
          <p:cNvPr id="1337" name="object 1337"/>
          <p:cNvSpPr txBox="1"/>
          <p:nvPr/>
        </p:nvSpPr>
        <p:spPr>
          <a:xfrm>
            <a:off x="8267302" y="5954738"/>
            <a:ext cx="4031615" cy="338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87425">
              <a:lnSpc>
                <a:spcPts val="500"/>
              </a:lnSpc>
            </a:pPr>
            <a:r>
              <a:rPr sz="500" spc="10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500">
              <a:latin typeface="Arial"/>
              <a:cs typeface="Arial"/>
            </a:endParaRPr>
          </a:p>
          <a:p>
            <a:pPr marL="12700">
              <a:lnSpc>
                <a:spcPts val="98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reversal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process. Carbon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 molecules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pass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</a:t>
            </a:r>
            <a:r>
              <a:rPr sz="900" spc="2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capillaries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exhaled.</a:t>
            </a:r>
            <a:endParaRPr sz="900">
              <a:latin typeface="Arial"/>
              <a:cs typeface="Arial"/>
            </a:endParaRPr>
          </a:p>
        </p:txBody>
      </p:sp>
      <p:sp>
        <p:nvSpPr>
          <p:cNvPr id="1338" name="object 1338"/>
          <p:cNvSpPr/>
          <p:nvPr/>
        </p:nvSpPr>
        <p:spPr>
          <a:xfrm>
            <a:off x="1735886" y="5403469"/>
            <a:ext cx="1822284" cy="2351697"/>
          </a:xfrm>
          <a:prstGeom prst="rect">
            <a:avLst/>
          </a:prstGeom>
          <a:blipFill>
            <a:blip r:embed="rId1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9" name="object 1339"/>
          <p:cNvSpPr/>
          <p:nvPr/>
        </p:nvSpPr>
        <p:spPr>
          <a:xfrm>
            <a:off x="3390785" y="7379157"/>
            <a:ext cx="105945" cy="194170"/>
          </a:xfrm>
          <a:prstGeom prst="rect">
            <a:avLst/>
          </a:prstGeom>
          <a:blipFill>
            <a:blip r:embed="rId1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0" name="object 1340"/>
          <p:cNvSpPr/>
          <p:nvPr/>
        </p:nvSpPr>
        <p:spPr>
          <a:xfrm>
            <a:off x="3361956" y="7198500"/>
            <a:ext cx="25971" cy="28041"/>
          </a:xfrm>
          <a:prstGeom prst="rect">
            <a:avLst/>
          </a:prstGeom>
          <a:blipFill>
            <a:blip r:embed="rId1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1" name="object 1341"/>
          <p:cNvSpPr/>
          <p:nvPr/>
        </p:nvSpPr>
        <p:spPr>
          <a:xfrm>
            <a:off x="1787245" y="7746872"/>
            <a:ext cx="2438" cy="7467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2" name="object 1342"/>
          <p:cNvSpPr/>
          <p:nvPr/>
        </p:nvSpPr>
        <p:spPr>
          <a:xfrm>
            <a:off x="1595729" y="5353812"/>
            <a:ext cx="1883422" cy="2418537"/>
          </a:xfrm>
          <a:prstGeom prst="rect">
            <a:avLst/>
          </a:prstGeom>
          <a:blipFill>
            <a:blip r:embed="rId1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3" name="object 1343"/>
          <p:cNvSpPr/>
          <p:nvPr/>
        </p:nvSpPr>
        <p:spPr>
          <a:xfrm>
            <a:off x="1603273" y="6721526"/>
            <a:ext cx="319417" cy="1054099"/>
          </a:xfrm>
          <a:prstGeom prst="rect">
            <a:avLst/>
          </a:prstGeom>
          <a:blipFill>
            <a:blip r:embed="rId1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4" name="object 1344"/>
          <p:cNvSpPr/>
          <p:nvPr/>
        </p:nvSpPr>
        <p:spPr>
          <a:xfrm>
            <a:off x="1876430" y="6505626"/>
            <a:ext cx="1051668" cy="965199"/>
          </a:xfrm>
          <a:prstGeom prst="rect">
            <a:avLst/>
          </a:prstGeom>
          <a:blipFill>
            <a:blip r:embed="rId1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5" name="object 1345"/>
          <p:cNvSpPr/>
          <p:nvPr/>
        </p:nvSpPr>
        <p:spPr>
          <a:xfrm>
            <a:off x="2005736" y="5984926"/>
            <a:ext cx="812949" cy="228600"/>
          </a:xfrm>
          <a:prstGeom prst="rect">
            <a:avLst/>
          </a:prstGeom>
          <a:blipFill>
            <a:blip r:embed="rId1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6" name="object 1346"/>
          <p:cNvSpPr/>
          <p:nvPr/>
        </p:nvSpPr>
        <p:spPr>
          <a:xfrm>
            <a:off x="1765960" y="5832526"/>
            <a:ext cx="84543" cy="190500"/>
          </a:xfrm>
          <a:prstGeom prst="rect">
            <a:avLst/>
          </a:prstGeom>
          <a:blipFill>
            <a:blip r:embed="rId1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7" name="object 1347"/>
          <p:cNvSpPr/>
          <p:nvPr/>
        </p:nvSpPr>
        <p:spPr>
          <a:xfrm>
            <a:off x="3134055" y="6241364"/>
            <a:ext cx="410635" cy="1034161"/>
          </a:xfrm>
          <a:prstGeom prst="rect">
            <a:avLst/>
          </a:prstGeom>
          <a:blipFill>
            <a:blip r:embed="rId1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8" name="object 1348"/>
          <p:cNvSpPr/>
          <p:nvPr/>
        </p:nvSpPr>
        <p:spPr>
          <a:xfrm>
            <a:off x="3081350" y="6177610"/>
            <a:ext cx="140715" cy="128701"/>
          </a:xfrm>
          <a:prstGeom prst="rect">
            <a:avLst/>
          </a:prstGeom>
          <a:blipFill>
            <a:blip r:embed="rId1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9" name="object 1349"/>
          <p:cNvSpPr/>
          <p:nvPr/>
        </p:nvSpPr>
        <p:spPr>
          <a:xfrm>
            <a:off x="3026191" y="6078906"/>
            <a:ext cx="8461" cy="3606"/>
          </a:xfrm>
          <a:prstGeom prst="rect">
            <a:avLst/>
          </a:prstGeom>
          <a:blipFill>
            <a:blip r:embed="rId1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0" name="object 1350"/>
          <p:cNvSpPr/>
          <p:nvPr/>
        </p:nvSpPr>
        <p:spPr>
          <a:xfrm>
            <a:off x="3310813" y="6009030"/>
            <a:ext cx="41592" cy="66586"/>
          </a:xfrm>
          <a:prstGeom prst="rect">
            <a:avLst/>
          </a:prstGeom>
          <a:blipFill>
            <a:blip r:embed="rId1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1" name="object 1351"/>
          <p:cNvSpPr/>
          <p:nvPr/>
        </p:nvSpPr>
        <p:spPr>
          <a:xfrm>
            <a:off x="2947161" y="5658383"/>
            <a:ext cx="307136" cy="413727"/>
          </a:xfrm>
          <a:prstGeom prst="rect">
            <a:avLst/>
          </a:prstGeom>
          <a:blipFill>
            <a:blip r:embed="rId1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2" name="object 1352"/>
          <p:cNvSpPr/>
          <p:nvPr/>
        </p:nvSpPr>
        <p:spPr>
          <a:xfrm>
            <a:off x="1914080" y="5559437"/>
            <a:ext cx="126301" cy="164325"/>
          </a:xfrm>
          <a:prstGeom prst="rect">
            <a:avLst/>
          </a:prstGeom>
          <a:blipFill>
            <a:blip r:embed="rId1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3" name="object 1353"/>
          <p:cNvSpPr/>
          <p:nvPr/>
        </p:nvSpPr>
        <p:spPr>
          <a:xfrm>
            <a:off x="2973146" y="5562231"/>
            <a:ext cx="2578" cy="21183"/>
          </a:xfrm>
          <a:prstGeom prst="rect">
            <a:avLst/>
          </a:prstGeom>
          <a:blipFill>
            <a:blip r:embed="rId1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4" name="object 1354"/>
          <p:cNvSpPr/>
          <p:nvPr/>
        </p:nvSpPr>
        <p:spPr>
          <a:xfrm>
            <a:off x="1815312" y="6768236"/>
            <a:ext cx="986116" cy="1060107"/>
          </a:xfrm>
          <a:prstGeom prst="rect">
            <a:avLst/>
          </a:prstGeom>
          <a:blipFill>
            <a:blip r:embed="rId1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5" name="object 1355"/>
          <p:cNvSpPr/>
          <p:nvPr/>
        </p:nvSpPr>
        <p:spPr>
          <a:xfrm>
            <a:off x="2891866" y="6769951"/>
            <a:ext cx="103085" cy="57975"/>
          </a:xfrm>
          <a:prstGeom prst="rect">
            <a:avLst/>
          </a:prstGeom>
          <a:blipFill>
            <a:blip r:embed="rId1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6" name="object 1356"/>
          <p:cNvSpPr/>
          <p:nvPr/>
        </p:nvSpPr>
        <p:spPr>
          <a:xfrm>
            <a:off x="1788553" y="7642859"/>
            <a:ext cx="154800" cy="174790"/>
          </a:xfrm>
          <a:prstGeom prst="rect">
            <a:avLst/>
          </a:prstGeom>
          <a:blipFill>
            <a:blip r:embed="rId1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7" name="object 1357"/>
          <p:cNvSpPr/>
          <p:nvPr/>
        </p:nvSpPr>
        <p:spPr>
          <a:xfrm>
            <a:off x="1987753" y="7312177"/>
            <a:ext cx="63220" cy="175894"/>
          </a:xfrm>
          <a:prstGeom prst="rect">
            <a:avLst/>
          </a:prstGeom>
          <a:blipFill>
            <a:blip r:embed="rId1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8" name="object 1358"/>
          <p:cNvSpPr/>
          <p:nvPr/>
        </p:nvSpPr>
        <p:spPr>
          <a:xfrm>
            <a:off x="1785708" y="5878385"/>
            <a:ext cx="89573" cy="151218"/>
          </a:xfrm>
          <a:prstGeom prst="rect">
            <a:avLst/>
          </a:prstGeom>
          <a:blipFill>
            <a:blip r:embed="rId1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9" name="object 1359"/>
          <p:cNvSpPr/>
          <p:nvPr/>
        </p:nvSpPr>
        <p:spPr>
          <a:xfrm>
            <a:off x="1948675" y="5619610"/>
            <a:ext cx="110020" cy="131330"/>
          </a:xfrm>
          <a:prstGeom prst="rect">
            <a:avLst/>
          </a:prstGeom>
          <a:blipFill>
            <a:blip r:embed="rId1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0" name="object 1360"/>
          <p:cNvSpPr/>
          <p:nvPr/>
        </p:nvSpPr>
        <p:spPr>
          <a:xfrm>
            <a:off x="1671586" y="6732346"/>
            <a:ext cx="37744" cy="361505"/>
          </a:xfrm>
          <a:prstGeom prst="rect">
            <a:avLst/>
          </a:prstGeom>
          <a:blipFill>
            <a:blip r:embed="rId1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1" name="object 1361"/>
          <p:cNvSpPr/>
          <p:nvPr/>
        </p:nvSpPr>
        <p:spPr>
          <a:xfrm>
            <a:off x="1914499" y="6275692"/>
            <a:ext cx="979169" cy="229933"/>
          </a:xfrm>
          <a:prstGeom prst="rect">
            <a:avLst/>
          </a:prstGeom>
          <a:blipFill>
            <a:blip r:embed="rId1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2" name="object 1362"/>
          <p:cNvSpPr/>
          <p:nvPr/>
        </p:nvSpPr>
        <p:spPr>
          <a:xfrm>
            <a:off x="2000783" y="5981484"/>
            <a:ext cx="79717" cy="144525"/>
          </a:xfrm>
          <a:prstGeom prst="rect">
            <a:avLst/>
          </a:prstGeom>
          <a:blipFill>
            <a:blip r:embed="rId1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3" name="object 1363"/>
          <p:cNvSpPr/>
          <p:nvPr/>
        </p:nvSpPr>
        <p:spPr>
          <a:xfrm>
            <a:off x="2151075" y="5769026"/>
            <a:ext cx="603364" cy="152400"/>
          </a:xfrm>
          <a:prstGeom prst="rect">
            <a:avLst/>
          </a:prstGeom>
          <a:blipFill>
            <a:blip r:embed="rId1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4" name="object 1364"/>
          <p:cNvSpPr/>
          <p:nvPr/>
        </p:nvSpPr>
        <p:spPr>
          <a:xfrm>
            <a:off x="1689285" y="6738125"/>
            <a:ext cx="187977" cy="987818"/>
          </a:xfrm>
          <a:prstGeom prst="rect">
            <a:avLst/>
          </a:prstGeom>
          <a:blipFill>
            <a:blip r:embed="rId1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5" name="object 1365"/>
          <p:cNvSpPr/>
          <p:nvPr/>
        </p:nvSpPr>
        <p:spPr>
          <a:xfrm>
            <a:off x="1709826" y="7096556"/>
            <a:ext cx="159943" cy="595553"/>
          </a:xfrm>
          <a:prstGeom prst="rect">
            <a:avLst/>
          </a:prstGeom>
          <a:blipFill>
            <a:blip r:embed="rId1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6" name="object 1366"/>
          <p:cNvSpPr/>
          <p:nvPr/>
        </p:nvSpPr>
        <p:spPr>
          <a:xfrm>
            <a:off x="1698256" y="6969061"/>
            <a:ext cx="115798" cy="537743"/>
          </a:xfrm>
          <a:prstGeom prst="rect">
            <a:avLst/>
          </a:prstGeom>
          <a:blipFill>
            <a:blip r:embed="rId1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7" name="object 1367"/>
          <p:cNvSpPr/>
          <p:nvPr/>
        </p:nvSpPr>
        <p:spPr>
          <a:xfrm>
            <a:off x="1690357" y="6739014"/>
            <a:ext cx="176352" cy="928852"/>
          </a:xfrm>
          <a:prstGeom prst="rect">
            <a:avLst/>
          </a:prstGeom>
          <a:blipFill>
            <a:blip r:embed="rId1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8" name="object 1368"/>
          <p:cNvSpPr/>
          <p:nvPr/>
        </p:nvSpPr>
        <p:spPr>
          <a:xfrm>
            <a:off x="1969528" y="5651716"/>
            <a:ext cx="102362" cy="116433"/>
          </a:xfrm>
          <a:prstGeom prst="rect">
            <a:avLst/>
          </a:prstGeom>
          <a:blipFill>
            <a:blip r:embed="rId1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9" name="object 1369"/>
          <p:cNvSpPr/>
          <p:nvPr/>
        </p:nvSpPr>
        <p:spPr>
          <a:xfrm>
            <a:off x="1985149" y="5673788"/>
            <a:ext cx="115074" cy="104152"/>
          </a:xfrm>
          <a:prstGeom prst="rect">
            <a:avLst/>
          </a:prstGeom>
          <a:blipFill>
            <a:blip r:embed="rId1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0" name="object 1370"/>
          <p:cNvSpPr/>
          <p:nvPr/>
        </p:nvSpPr>
        <p:spPr>
          <a:xfrm>
            <a:off x="1694713" y="6739839"/>
            <a:ext cx="165887" cy="906856"/>
          </a:xfrm>
          <a:prstGeom prst="rect">
            <a:avLst/>
          </a:prstGeom>
          <a:blipFill>
            <a:blip r:embed="rId1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1" name="object 1371"/>
          <p:cNvSpPr/>
          <p:nvPr/>
        </p:nvSpPr>
        <p:spPr>
          <a:xfrm>
            <a:off x="1696681" y="6740461"/>
            <a:ext cx="146640" cy="846797"/>
          </a:xfrm>
          <a:prstGeom prst="rect">
            <a:avLst/>
          </a:prstGeom>
          <a:blipFill>
            <a:blip r:embed="rId1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2" name="object 1372"/>
          <p:cNvSpPr/>
          <p:nvPr/>
        </p:nvSpPr>
        <p:spPr>
          <a:xfrm>
            <a:off x="1807197" y="5895047"/>
            <a:ext cx="130060" cy="150888"/>
          </a:xfrm>
          <a:prstGeom prst="rect">
            <a:avLst/>
          </a:prstGeom>
          <a:blipFill>
            <a:blip r:embed="rId1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3" name="object 1373"/>
          <p:cNvSpPr/>
          <p:nvPr/>
        </p:nvSpPr>
        <p:spPr>
          <a:xfrm>
            <a:off x="2022424" y="5718581"/>
            <a:ext cx="82994" cy="86537"/>
          </a:xfrm>
          <a:prstGeom prst="rect">
            <a:avLst/>
          </a:prstGeom>
          <a:blipFill>
            <a:blip r:embed="rId1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4" name="object 1374"/>
          <p:cNvSpPr/>
          <p:nvPr/>
        </p:nvSpPr>
        <p:spPr>
          <a:xfrm>
            <a:off x="1995017" y="5687504"/>
            <a:ext cx="100698" cy="104012"/>
          </a:xfrm>
          <a:prstGeom prst="rect">
            <a:avLst/>
          </a:prstGeom>
          <a:blipFill>
            <a:blip r:embed="rId1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5" name="object 1375"/>
          <p:cNvSpPr/>
          <p:nvPr/>
        </p:nvSpPr>
        <p:spPr>
          <a:xfrm>
            <a:off x="1832533" y="5910567"/>
            <a:ext cx="89319" cy="144310"/>
          </a:xfrm>
          <a:prstGeom prst="rect">
            <a:avLst/>
          </a:prstGeom>
          <a:blipFill>
            <a:blip r:embed="rId1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6" name="object 1376"/>
          <p:cNvSpPr/>
          <p:nvPr/>
        </p:nvSpPr>
        <p:spPr>
          <a:xfrm>
            <a:off x="1870811" y="5929223"/>
            <a:ext cx="65366" cy="121919"/>
          </a:xfrm>
          <a:prstGeom prst="rect">
            <a:avLst/>
          </a:prstGeom>
          <a:blipFill>
            <a:blip r:embed="rId1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7" name="object 1377"/>
          <p:cNvSpPr/>
          <p:nvPr/>
        </p:nvSpPr>
        <p:spPr>
          <a:xfrm>
            <a:off x="2010079" y="5364035"/>
            <a:ext cx="865212" cy="437616"/>
          </a:xfrm>
          <a:prstGeom prst="rect">
            <a:avLst/>
          </a:prstGeom>
          <a:blipFill>
            <a:blip r:embed="rId1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8" name="object 1378"/>
          <p:cNvSpPr/>
          <p:nvPr/>
        </p:nvSpPr>
        <p:spPr>
          <a:xfrm>
            <a:off x="2043671" y="5711596"/>
            <a:ext cx="233248" cy="122008"/>
          </a:xfrm>
          <a:prstGeom prst="rect">
            <a:avLst/>
          </a:prstGeom>
          <a:blipFill>
            <a:blip r:embed="rId1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9" name="object 1379"/>
          <p:cNvSpPr/>
          <p:nvPr/>
        </p:nvSpPr>
        <p:spPr>
          <a:xfrm>
            <a:off x="1849247" y="5923229"/>
            <a:ext cx="110604" cy="140131"/>
          </a:xfrm>
          <a:prstGeom prst="rect">
            <a:avLst/>
          </a:prstGeom>
          <a:blipFill>
            <a:blip r:embed="rId1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0" name="object 1380"/>
          <p:cNvSpPr/>
          <p:nvPr/>
        </p:nvSpPr>
        <p:spPr>
          <a:xfrm>
            <a:off x="2026907" y="5726442"/>
            <a:ext cx="84467" cy="90779"/>
          </a:xfrm>
          <a:prstGeom prst="rect">
            <a:avLst/>
          </a:prstGeom>
          <a:blipFill>
            <a:blip r:embed="rId1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1" name="object 1381"/>
          <p:cNvSpPr/>
          <p:nvPr/>
        </p:nvSpPr>
        <p:spPr>
          <a:xfrm>
            <a:off x="1865604" y="5933732"/>
            <a:ext cx="93637" cy="138315"/>
          </a:xfrm>
          <a:prstGeom prst="rect">
            <a:avLst/>
          </a:prstGeom>
          <a:blipFill>
            <a:blip r:embed="rId1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2" name="object 1382"/>
          <p:cNvSpPr/>
          <p:nvPr/>
        </p:nvSpPr>
        <p:spPr>
          <a:xfrm>
            <a:off x="1877263" y="7627315"/>
            <a:ext cx="58178" cy="85864"/>
          </a:xfrm>
          <a:prstGeom prst="rect">
            <a:avLst/>
          </a:prstGeom>
          <a:blipFill>
            <a:blip r:embed="rId1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3" name="object 1383"/>
          <p:cNvSpPr/>
          <p:nvPr/>
        </p:nvSpPr>
        <p:spPr>
          <a:xfrm>
            <a:off x="1874431" y="6558686"/>
            <a:ext cx="113322" cy="921143"/>
          </a:xfrm>
          <a:prstGeom prst="rect">
            <a:avLst/>
          </a:prstGeom>
          <a:blipFill>
            <a:blip r:embed="rId1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4" name="object 1384"/>
          <p:cNvSpPr/>
          <p:nvPr/>
        </p:nvSpPr>
        <p:spPr>
          <a:xfrm>
            <a:off x="1922691" y="7467257"/>
            <a:ext cx="86474" cy="202692"/>
          </a:xfrm>
          <a:prstGeom prst="rect">
            <a:avLst/>
          </a:prstGeom>
          <a:blipFill>
            <a:blip r:embed="rId1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5" name="object 1385"/>
          <p:cNvSpPr/>
          <p:nvPr/>
        </p:nvSpPr>
        <p:spPr>
          <a:xfrm>
            <a:off x="1969706" y="5970866"/>
            <a:ext cx="106984" cy="153212"/>
          </a:xfrm>
          <a:prstGeom prst="rect">
            <a:avLst/>
          </a:prstGeom>
          <a:blipFill>
            <a:blip r:embed="rId1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6" name="object 1386"/>
          <p:cNvSpPr/>
          <p:nvPr/>
        </p:nvSpPr>
        <p:spPr>
          <a:xfrm>
            <a:off x="1699298" y="6546532"/>
            <a:ext cx="298323" cy="1156042"/>
          </a:xfrm>
          <a:prstGeom prst="rect">
            <a:avLst/>
          </a:prstGeom>
          <a:blipFill>
            <a:blip r:embed="rId1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7" name="object 1387"/>
          <p:cNvSpPr/>
          <p:nvPr/>
        </p:nvSpPr>
        <p:spPr>
          <a:xfrm>
            <a:off x="1763039" y="7251293"/>
            <a:ext cx="93675" cy="341680"/>
          </a:xfrm>
          <a:prstGeom prst="rect">
            <a:avLst/>
          </a:prstGeom>
          <a:blipFill>
            <a:blip r:embed="rId1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8" name="object 1388"/>
          <p:cNvSpPr/>
          <p:nvPr/>
        </p:nvSpPr>
        <p:spPr>
          <a:xfrm>
            <a:off x="1722615" y="6842480"/>
            <a:ext cx="19367" cy="247180"/>
          </a:xfrm>
          <a:prstGeom prst="rect">
            <a:avLst/>
          </a:prstGeom>
          <a:blipFill>
            <a:blip r:embed="rId1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9" name="object 1389"/>
          <p:cNvSpPr/>
          <p:nvPr/>
        </p:nvSpPr>
        <p:spPr>
          <a:xfrm>
            <a:off x="1740598" y="7081990"/>
            <a:ext cx="112953" cy="500278"/>
          </a:xfrm>
          <a:prstGeom prst="rect">
            <a:avLst/>
          </a:prstGeom>
          <a:blipFill>
            <a:blip r:embed="rId1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0" name="object 1390"/>
          <p:cNvSpPr/>
          <p:nvPr/>
        </p:nvSpPr>
        <p:spPr>
          <a:xfrm>
            <a:off x="1868297" y="7107669"/>
            <a:ext cx="106514" cy="569112"/>
          </a:xfrm>
          <a:prstGeom prst="rect">
            <a:avLst/>
          </a:prstGeom>
          <a:blipFill>
            <a:blip r:embed="rId1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1" name="object 1391"/>
          <p:cNvSpPr/>
          <p:nvPr/>
        </p:nvSpPr>
        <p:spPr>
          <a:xfrm>
            <a:off x="1946249" y="5963551"/>
            <a:ext cx="95491" cy="148056"/>
          </a:xfrm>
          <a:prstGeom prst="rect">
            <a:avLst/>
          </a:prstGeom>
          <a:blipFill>
            <a:blip r:embed="rId1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2" name="object 1392"/>
          <p:cNvSpPr/>
          <p:nvPr/>
        </p:nvSpPr>
        <p:spPr>
          <a:xfrm>
            <a:off x="2097836" y="5734837"/>
            <a:ext cx="169392" cy="136944"/>
          </a:xfrm>
          <a:prstGeom prst="rect">
            <a:avLst/>
          </a:prstGeom>
          <a:blipFill>
            <a:blip r:embed="rId1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3" name="object 1393"/>
          <p:cNvSpPr/>
          <p:nvPr/>
        </p:nvSpPr>
        <p:spPr>
          <a:xfrm>
            <a:off x="2393378" y="5622785"/>
            <a:ext cx="97370" cy="32550"/>
          </a:xfrm>
          <a:prstGeom prst="rect">
            <a:avLst/>
          </a:prstGeom>
          <a:blipFill>
            <a:blip r:embed="rId1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4" name="object 1394"/>
          <p:cNvSpPr/>
          <p:nvPr/>
        </p:nvSpPr>
        <p:spPr>
          <a:xfrm>
            <a:off x="1819706" y="6541858"/>
            <a:ext cx="147548" cy="1124445"/>
          </a:xfrm>
          <a:prstGeom prst="rect">
            <a:avLst/>
          </a:prstGeom>
          <a:blipFill>
            <a:blip r:embed="rId1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5" name="object 1395"/>
          <p:cNvSpPr/>
          <p:nvPr/>
        </p:nvSpPr>
        <p:spPr>
          <a:xfrm>
            <a:off x="1804009" y="6769951"/>
            <a:ext cx="150774" cy="793267"/>
          </a:xfrm>
          <a:prstGeom prst="rect">
            <a:avLst/>
          </a:prstGeom>
          <a:blipFill>
            <a:blip r:embed="rId1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6" name="object 1396"/>
          <p:cNvSpPr/>
          <p:nvPr/>
        </p:nvSpPr>
        <p:spPr>
          <a:xfrm>
            <a:off x="1926755" y="5955893"/>
            <a:ext cx="91528" cy="145707"/>
          </a:xfrm>
          <a:prstGeom prst="rect">
            <a:avLst/>
          </a:prstGeom>
          <a:blipFill>
            <a:blip r:embed="rId1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7" name="object 1397"/>
          <p:cNvSpPr/>
          <p:nvPr/>
        </p:nvSpPr>
        <p:spPr>
          <a:xfrm>
            <a:off x="2073859" y="5722759"/>
            <a:ext cx="128257" cy="126098"/>
          </a:xfrm>
          <a:prstGeom prst="rect">
            <a:avLst/>
          </a:prstGeom>
          <a:blipFill>
            <a:blip r:embed="rId1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8" name="object 1398"/>
          <p:cNvSpPr/>
          <p:nvPr/>
        </p:nvSpPr>
        <p:spPr>
          <a:xfrm>
            <a:off x="1919033" y="5952693"/>
            <a:ext cx="76301" cy="140220"/>
          </a:xfrm>
          <a:prstGeom prst="rect">
            <a:avLst/>
          </a:prstGeom>
          <a:blipFill>
            <a:blip r:embed="rId1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9" name="object 1399"/>
          <p:cNvSpPr/>
          <p:nvPr/>
        </p:nvSpPr>
        <p:spPr>
          <a:xfrm>
            <a:off x="2066455" y="5717146"/>
            <a:ext cx="112585" cy="118948"/>
          </a:xfrm>
          <a:prstGeom prst="rect">
            <a:avLst/>
          </a:prstGeom>
          <a:blipFill>
            <a:blip r:embed="rId1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0" name="object 1400"/>
          <p:cNvSpPr/>
          <p:nvPr/>
        </p:nvSpPr>
        <p:spPr>
          <a:xfrm>
            <a:off x="1792262" y="6767118"/>
            <a:ext cx="153873" cy="882332"/>
          </a:xfrm>
          <a:prstGeom prst="rect">
            <a:avLst/>
          </a:prstGeom>
          <a:blipFill>
            <a:blip r:embed="rId1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1" name="object 1401"/>
          <p:cNvSpPr/>
          <p:nvPr/>
        </p:nvSpPr>
        <p:spPr>
          <a:xfrm>
            <a:off x="1892173" y="5942190"/>
            <a:ext cx="94221" cy="147180"/>
          </a:xfrm>
          <a:prstGeom prst="rect">
            <a:avLst/>
          </a:prstGeom>
          <a:blipFill>
            <a:blip r:embed="rId1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2" name="object 1402"/>
          <p:cNvSpPr/>
          <p:nvPr/>
        </p:nvSpPr>
        <p:spPr>
          <a:xfrm>
            <a:off x="2050249" y="5717082"/>
            <a:ext cx="119100" cy="114706"/>
          </a:xfrm>
          <a:prstGeom prst="rect">
            <a:avLst/>
          </a:prstGeom>
          <a:blipFill>
            <a:blip r:embed="rId1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3" name="object 1403"/>
          <p:cNvSpPr/>
          <p:nvPr/>
        </p:nvSpPr>
        <p:spPr>
          <a:xfrm>
            <a:off x="1767179" y="6760768"/>
            <a:ext cx="159804" cy="873531"/>
          </a:xfrm>
          <a:prstGeom prst="rect">
            <a:avLst/>
          </a:prstGeom>
          <a:blipFill>
            <a:blip r:embed="rId1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4" name="object 1404"/>
          <p:cNvSpPr/>
          <p:nvPr/>
        </p:nvSpPr>
        <p:spPr>
          <a:xfrm>
            <a:off x="1735264" y="6752907"/>
            <a:ext cx="174104" cy="870407"/>
          </a:xfrm>
          <a:prstGeom prst="rect">
            <a:avLst/>
          </a:prstGeom>
          <a:blipFill>
            <a:blip r:embed="rId1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5" name="object 1405"/>
          <p:cNvSpPr/>
          <p:nvPr/>
        </p:nvSpPr>
        <p:spPr>
          <a:xfrm>
            <a:off x="1621104" y="6454826"/>
            <a:ext cx="209651" cy="276783"/>
          </a:xfrm>
          <a:prstGeom prst="rect">
            <a:avLst/>
          </a:prstGeom>
          <a:blipFill>
            <a:blip r:embed="rId1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6" name="object 1406"/>
          <p:cNvSpPr/>
          <p:nvPr/>
        </p:nvSpPr>
        <p:spPr>
          <a:xfrm>
            <a:off x="1722085" y="6748450"/>
            <a:ext cx="160029" cy="853579"/>
          </a:xfrm>
          <a:prstGeom prst="rect">
            <a:avLst/>
          </a:prstGeom>
          <a:blipFill>
            <a:blip r:embed="rId1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7" name="object 1407"/>
          <p:cNvSpPr/>
          <p:nvPr/>
        </p:nvSpPr>
        <p:spPr>
          <a:xfrm>
            <a:off x="1741982" y="7089661"/>
            <a:ext cx="115087" cy="492531"/>
          </a:xfrm>
          <a:prstGeom prst="rect">
            <a:avLst/>
          </a:prstGeom>
          <a:blipFill>
            <a:blip r:embed="rId1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8" name="object 1408"/>
          <p:cNvSpPr/>
          <p:nvPr/>
        </p:nvSpPr>
        <p:spPr>
          <a:xfrm>
            <a:off x="1711490" y="7727708"/>
            <a:ext cx="58686" cy="118757"/>
          </a:xfrm>
          <a:prstGeom prst="rect">
            <a:avLst/>
          </a:prstGeom>
          <a:blipFill>
            <a:blip r:embed="rId1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9" name="object 1409"/>
          <p:cNvSpPr/>
          <p:nvPr/>
        </p:nvSpPr>
        <p:spPr>
          <a:xfrm>
            <a:off x="1637106" y="7495756"/>
            <a:ext cx="88290" cy="221043"/>
          </a:xfrm>
          <a:prstGeom prst="rect">
            <a:avLst/>
          </a:prstGeom>
          <a:blipFill>
            <a:blip r:embed="rId1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0" name="object 1410"/>
          <p:cNvSpPr/>
          <p:nvPr/>
        </p:nvSpPr>
        <p:spPr>
          <a:xfrm>
            <a:off x="1583575" y="7258177"/>
            <a:ext cx="81635" cy="220408"/>
          </a:xfrm>
          <a:prstGeom prst="rect">
            <a:avLst/>
          </a:prstGeom>
          <a:blipFill>
            <a:blip r:embed="rId1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1" name="object 1411"/>
          <p:cNvSpPr/>
          <p:nvPr/>
        </p:nvSpPr>
        <p:spPr>
          <a:xfrm>
            <a:off x="1709051" y="7152703"/>
            <a:ext cx="153949" cy="471576"/>
          </a:xfrm>
          <a:prstGeom prst="rect">
            <a:avLst/>
          </a:prstGeom>
          <a:blipFill>
            <a:blip r:embed="rId1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2" name="object 1412"/>
          <p:cNvSpPr/>
          <p:nvPr/>
        </p:nvSpPr>
        <p:spPr>
          <a:xfrm>
            <a:off x="1696224" y="7593736"/>
            <a:ext cx="81305" cy="189534"/>
          </a:xfrm>
          <a:prstGeom prst="rect">
            <a:avLst/>
          </a:prstGeom>
          <a:blipFill>
            <a:blip r:embed="rId1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3" name="object 1413"/>
          <p:cNvSpPr/>
          <p:nvPr/>
        </p:nvSpPr>
        <p:spPr>
          <a:xfrm>
            <a:off x="1521066" y="6674269"/>
            <a:ext cx="103873" cy="578053"/>
          </a:xfrm>
          <a:prstGeom prst="rect">
            <a:avLst/>
          </a:prstGeom>
          <a:blipFill>
            <a:blip r:embed="rId1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4" name="object 1414"/>
          <p:cNvSpPr/>
          <p:nvPr/>
        </p:nvSpPr>
        <p:spPr>
          <a:xfrm>
            <a:off x="1518831" y="6364401"/>
            <a:ext cx="103301" cy="240296"/>
          </a:xfrm>
          <a:prstGeom prst="rect">
            <a:avLst/>
          </a:prstGeom>
          <a:blipFill>
            <a:blip r:embed="rId1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5" name="object 1415"/>
          <p:cNvSpPr/>
          <p:nvPr/>
        </p:nvSpPr>
        <p:spPr>
          <a:xfrm>
            <a:off x="2694482" y="7038568"/>
            <a:ext cx="36195" cy="17145"/>
          </a:xfrm>
          <a:custGeom>
            <a:avLst/>
            <a:gdLst/>
            <a:ahLst/>
            <a:cxnLst/>
            <a:rect l="l" t="t" r="r" b="b"/>
            <a:pathLst>
              <a:path w="36194" h="17145">
                <a:moveTo>
                  <a:pt x="36055" y="0"/>
                </a:moveTo>
                <a:lnTo>
                  <a:pt x="4000" y="14389"/>
                </a:lnTo>
                <a:lnTo>
                  <a:pt x="0" y="17119"/>
                </a:lnTo>
                <a:lnTo>
                  <a:pt x="7597" y="13781"/>
                </a:lnTo>
                <a:lnTo>
                  <a:pt x="15222" y="10514"/>
                </a:lnTo>
                <a:lnTo>
                  <a:pt x="22868" y="7320"/>
                </a:lnTo>
                <a:lnTo>
                  <a:pt x="30530" y="4203"/>
                </a:lnTo>
                <a:lnTo>
                  <a:pt x="36055" y="0"/>
                </a:lnTo>
                <a:close/>
              </a:path>
            </a:pathLst>
          </a:custGeom>
          <a:solidFill>
            <a:srgbClr val="BA988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6" name="object 1416"/>
          <p:cNvSpPr/>
          <p:nvPr/>
        </p:nvSpPr>
        <p:spPr>
          <a:xfrm>
            <a:off x="2700489" y="6815175"/>
            <a:ext cx="215658" cy="236397"/>
          </a:xfrm>
          <a:prstGeom prst="rect">
            <a:avLst/>
          </a:prstGeom>
          <a:blipFill>
            <a:blip r:embed="rId1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7" name="object 1417"/>
          <p:cNvSpPr/>
          <p:nvPr/>
        </p:nvSpPr>
        <p:spPr>
          <a:xfrm>
            <a:off x="2908592" y="6774421"/>
            <a:ext cx="27305" cy="41884"/>
          </a:xfrm>
          <a:prstGeom prst="rect">
            <a:avLst/>
          </a:prstGeom>
          <a:blipFill>
            <a:blip r:embed="rId1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8" name="object 1418"/>
          <p:cNvSpPr/>
          <p:nvPr/>
        </p:nvSpPr>
        <p:spPr>
          <a:xfrm>
            <a:off x="2575712" y="5486438"/>
            <a:ext cx="8166" cy="15760"/>
          </a:xfrm>
          <a:prstGeom prst="rect">
            <a:avLst/>
          </a:prstGeom>
          <a:blipFill>
            <a:blip r:embed="rId1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9" name="object 1419"/>
          <p:cNvSpPr/>
          <p:nvPr/>
        </p:nvSpPr>
        <p:spPr>
          <a:xfrm>
            <a:off x="2569425" y="5490121"/>
            <a:ext cx="127025" cy="171221"/>
          </a:xfrm>
          <a:prstGeom prst="rect">
            <a:avLst/>
          </a:prstGeom>
          <a:blipFill>
            <a:blip r:embed="rId1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0" name="object 1420"/>
          <p:cNvSpPr/>
          <p:nvPr/>
        </p:nvSpPr>
        <p:spPr>
          <a:xfrm>
            <a:off x="2340991" y="5346534"/>
            <a:ext cx="50800" cy="9525"/>
          </a:xfrm>
          <a:custGeom>
            <a:avLst/>
            <a:gdLst/>
            <a:ahLst/>
            <a:cxnLst/>
            <a:rect l="l" t="t" r="r" b="b"/>
            <a:pathLst>
              <a:path w="50800" h="9525">
                <a:moveTo>
                  <a:pt x="23266" y="0"/>
                </a:moveTo>
                <a:lnTo>
                  <a:pt x="10807" y="0"/>
                </a:lnTo>
                <a:lnTo>
                  <a:pt x="2806" y="1841"/>
                </a:lnTo>
                <a:lnTo>
                  <a:pt x="0" y="2616"/>
                </a:lnTo>
                <a:lnTo>
                  <a:pt x="13106" y="6388"/>
                </a:lnTo>
                <a:lnTo>
                  <a:pt x="2374" y="9448"/>
                </a:lnTo>
                <a:lnTo>
                  <a:pt x="5092" y="8750"/>
                </a:lnTo>
                <a:lnTo>
                  <a:pt x="12242" y="7226"/>
                </a:lnTo>
                <a:lnTo>
                  <a:pt x="27100" y="7226"/>
                </a:lnTo>
                <a:lnTo>
                  <a:pt x="31267" y="6629"/>
                </a:lnTo>
                <a:lnTo>
                  <a:pt x="33667" y="6388"/>
                </a:lnTo>
                <a:lnTo>
                  <a:pt x="49980" y="6375"/>
                </a:lnTo>
                <a:lnTo>
                  <a:pt x="50444" y="2755"/>
                </a:lnTo>
                <a:lnTo>
                  <a:pt x="42827" y="1462"/>
                </a:lnTo>
                <a:lnTo>
                  <a:pt x="35745" y="611"/>
                </a:lnTo>
                <a:lnTo>
                  <a:pt x="29218" y="143"/>
                </a:lnTo>
                <a:lnTo>
                  <a:pt x="23266" y="0"/>
                </a:lnTo>
                <a:close/>
              </a:path>
              <a:path w="50800" h="9525">
                <a:moveTo>
                  <a:pt x="49979" y="6388"/>
                </a:moveTo>
                <a:lnTo>
                  <a:pt x="39103" y="6388"/>
                </a:lnTo>
                <a:lnTo>
                  <a:pt x="44500" y="6731"/>
                </a:lnTo>
                <a:lnTo>
                  <a:pt x="49847" y="7416"/>
                </a:lnTo>
                <a:lnTo>
                  <a:pt x="49979" y="6388"/>
                </a:lnTo>
                <a:close/>
              </a:path>
              <a:path w="50800" h="9525">
                <a:moveTo>
                  <a:pt x="27100" y="7226"/>
                </a:moveTo>
                <a:lnTo>
                  <a:pt x="12242" y="7226"/>
                </a:lnTo>
                <a:lnTo>
                  <a:pt x="26746" y="7277"/>
                </a:lnTo>
                <a:lnTo>
                  <a:pt x="27100" y="7226"/>
                </a:lnTo>
                <a:close/>
              </a:path>
            </a:pathLst>
          </a:custGeom>
          <a:solidFill>
            <a:srgbClr val="BA988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1" name="object 1421"/>
          <p:cNvSpPr/>
          <p:nvPr/>
        </p:nvSpPr>
        <p:spPr>
          <a:xfrm>
            <a:off x="2367737" y="5352923"/>
            <a:ext cx="23101" cy="3568"/>
          </a:xfrm>
          <a:prstGeom prst="rect">
            <a:avLst/>
          </a:prstGeom>
          <a:blipFill>
            <a:blip r:embed="rId1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2" name="object 1422"/>
          <p:cNvSpPr/>
          <p:nvPr/>
        </p:nvSpPr>
        <p:spPr>
          <a:xfrm>
            <a:off x="2291283" y="3736594"/>
            <a:ext cx="1014349" cy="1739900"/>
          </a:xfrm>
          <a:prstGeom prst="rect">
            <a:avLst/>
          </a:prstGeom>
          <a:blipFill>
            <a:blip r:embed="rId1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3" name="object 1423"/>
          <p:cNvSpPr/>
          <p:nvPr/>
        </p:nvSpPr>
        <p:spPr>
          <a:xfrm>
            <a:off x="2398141" y="5350840"/>
            <a:ext cx="169875" cy="127469"/>
          </a:xfrm>
          <a:prstGeom prst="rect">
            <a:avLst/>
          </a:prstGeom>
          <a:blipFill>
            <a:blip r:embed="rId1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4" name="object 1424"/>
          <p:cNvSpPr/>
          <p:nvPr/>
        </p:nvSpPr>
        <p:spPr>
          <a:xfrm>
            <a:off x="2433027" y="5365699"/>
            <a:ext cx="121919" cy="99440"/>
          </a:xfrm>
          <a:prstGeom prst="rect">
            <a:avLst/>
          </a:prstGeom>
          <a:blipFill>
            <a:blip r:embed="rId1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5" name="object 1425"/>
          <p:cNvSpPr/>
          <p:nvPr/>
        </p:nvSpPr>
        <p:spPr>
          <a:xfrm>
            <a:off x="540004" y="2680830"/>
            <a:ext cx="3303333" cy="3073399"/>
          </a:xfrm>
          <a:prstGeom prst="rect">
            <a:avLst/>
          </a:prstGeom>
          <a:blipFill>
            <a:blip r:embed="rId1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6" name="object 1426"/>
          <p:cNvSpPr/>
          <p:nvPr/>
        </p:nvSpPr>
        <p:spPr>
          <a:xfrm>
            <a:off x="2972968" y="4321276"/>
            <a:ext cx="26073" cy="9613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7" name="object 1427"/>
          <p:cNvSpPr/>
          <p:nvPr/>
        </p:nvSpPr>
        <p:spPr>
          <a:xfrm>
            <a:off x="3001860" y="4287532"/>
            <a:ext cx="120599" cy="40411"/>
          </a:xfrm>
          <a:prstGeom prst="rect">
            <a:avLst/>
          </a:prstGeom>
          <a:blipFill>
            <a:blip r:embed="rId1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8" name="object 1428"/>
          <p:cNvSpPr/>
          <p:nvPr/>
        </p:nvSpPr>
        <p:spPr>
          <a:xfrm>
            <a:off x="3111207" y="4131983"/>
            <a:ext cx="68618" cy="172262"/>
          </a:xfrm>
          <a:prstGeom prst="rect">
            <a:avLst/>
          </a:prstGeom>
          <a:blipFill>
            <a:blip r:embed="rId1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9" name="object 1429"/>
          <p:cNvSpPr/>
          <p:nvPr/>
        </p:nvSpPr>
        <p:spPr>
          <a:xfrm>
            <a:off x="3140671" y="4047509"/>
            <a:ext cx="135844" cy="90950"/>
          </a:xfrm>
          <a:prstGeom prst="rect">
            <a:avLst/>
          </a:prstGeom>
          <a:blipFill>
            <a:blip r:embed="rId1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0" name="object 1430"/>
          <p:cNvSpPr/>
          <p:nvPr/>
        </p:nvSpPr>
        <p:spPr>
          <a:xfrm>
            <a:off x="3119945" y="3735844"/>
            <a:ext cx="34328" cy="60337"/>
          </a:xfrm>
          <a:prstGeom prst="rect">
            <a:avLst/>
          </a:prstGeom>
          <a:blipFill>
            <a:blip r:embed="rId1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1" name="object 1431"/>
          <p:cNvSpPr/>
          <p:nvPr/>
        </p:nvSpPr>
        <p:spPr>
          <a:xfrm>
            <a:off x="2389632" y="5356492"/>
            <a:ext cx="164363" cy="114401"/>
          </a:xfrm>
          <a:prstGeom prst="rect">
            <a:avLst/>
          </a:prstGeom>
          <a:blipFill>
            <a:blip r:embed="rId1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2" name="object 1432"/>
          <p:cNvSpPr/>
          <p:nvPr/>
        </p:nvSpPr>
        <p:spPr>
          <a:xfrm>
            <a:off x="2476665" y="5404091"/>
            <a:ext cx="92760" cy="86029"/>
          </a:xfrm>
          <a:prstGeom prst="rect">
            <a:avLst/>
          </a:prstGeom>
          <a:blipFill>
            <a:blip r:embed="rId1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3" name="object 1433"/>
          <p:cNvSpPr/>
          <p:nvPr/>
        </p:nvSpPr>
        <p:spPr>
          <a:xfrm>
            <a:off x="2498049" y="4343146"/>
            <a:ext cx="441959" cy="1141730"/>
          </a:xfrm>
          <a:custGeom>
            <a:avLst/>
            <a:gdLst/>
            <a:ahLst/>
            <a:cxnLst/>
            <a:rect l="l" t="t" r="r" b="b"/>
            <a:pathLst>
              <a:path w="441960" h="1141729">
                <a:moveTo>
                  <a:pt x="197563" y="0"/>
                </a:moveTo>
                <a:lnTo>
                  <a:pt x="134761" y="9760"/>
                </a:lnTo>
                <a:lnTo>
                  <a:pt x="85490" y="34624"/>
                </a:lnTo>
                <a:lnTo>
                  <a:pt x="48659" y="67967"/>
                </a:lnTo>
                <a:lnTo>
                  <a:pt x="23175" y="103161"/>
                </a:lnTo>
                <a:lnTo>
                  <a:pt x="1882" y="152603"/>
                </a:lnTo>
                <a:lnTo>
                  <a:pt x="0" y="192079"/>
                </a:lnTo>
                <a:lnTo>
                  <a:pt x="3269" y="226137"/>
                </a:lnTo>
                <a:lnTo>
                  <a:pt x="11592" y="272661"/>
                </a:lnTo>
                <a:lnTo>
                  <a:pt x="26653" y="333842"/>
                </a:lnTo>
                <a:lnTo>
                  <a:pt x="50139" y="411872"/>
                </a:lnTo>
                <a:lnTo>
                  <a:pt x="83733" y="508939"/>
                </a:lnTo>
                <a:lnTo>
                  <a:pt x="110584" y="594161"/>
                </a:lnTo>
                <a:lnTo>
                  <a:pt x="124288" y="663413"/>
                </a:lnTo>
                <a:lnTo>
                  <a:pt x="127496" y="718784"/>
                </a:lnTo>
                <a:lnTo>
                  <a:pt x="122860" y="762361"/>
                </a:lnTo>
                <a:lnTo>
                  <a:pt x="113033" y="796233"/>
                </a:lnTo>
                <a:lnTo>
                  <a:pt x="100666" y="822486"/>
                </a:lnTo>
                <a:lnTo>
                  <a:pt x="88411" y="843208"/>
                </a:lnTo>
                <a:lnTo>
                  <a:pt x="78920" y="860488"/>
                </a:lnTo>
                <a:lnTo>
                  <a:pt x="72354" y="891995"/>
                </a:lnTo>
                <a:lnTo>
                  <a:pt x="69384" y="941379"/>
                </a:lnTo>
                <a:lnTo>
                  <a:pt x="69025" y="999669"/>
                </a:lnTo>
                <a:lnTo>
                  <a:pt x="70290" y="1057892"/>
                </a:lnTo>
                <a:lnTo>
                  <a:pt x="72209" y="1107364"/>
                </a:lnTo>
                <a:lnTo>
                  <a:pt x="73751" y="1138250"/>
                </a:lnTo>
                <a:lnTo>
                  <a:pt x="76253" y="1141463"/>
                </a:lnTo>
                <a:lnTo>
                  <a:pt x="77447" y="1139736"/>
                </a:lnTo>
                <a:lnTo>
                  <a:pt x="77028" y="1132018"/>
                </a:lnTo>
                <a:lnTo>
                  <a:pt x="76470" y="1121089"/>
                </a:lnTo>
                <a:lnTo>
                  <a:pt x="74171" y="1065991"/>
                </a:lnTo>
                <a:lnTo>
                  <a:pt x="72754" y="1008849"/>
                </a:lnTo>
                <a:lnTo>
                  <a:pt x="72645" y="959787"/>
                </a:lnTo>
                <a:lnTo>
                  <a:pt x="73009" y="941049"/>
                </a:lnTo>
                <a:lnTo>
                  <a:pt x="75995" y="891995"/>
                </a:lnTo>
                <a:lnTo>
                  <a:pt x="94847" y="839595"/>
                </a:lnTo>
                <a:lnTo>
                  <a:pt x="111160" y="809812"/>
                </a:lnTo>
                <a:lnTo>
                  <a:pt x="125247" y="768508"/>
                </a:lnTo>
                <a:lnTo>
                  <a:pt x="131193" y="711593"/>
                </a:lnTo>
                <a:lnTo>
                  <a:pt x="128917" y="671687"/>
                </a:lnTo>
                <a:lnTo>
                  <a:pt x="121452" y="624913"/>
                </a:lnTo>
                <a:lnTo>
                  <a:pt x="107844" y="570504"/>
                </a:lnTo>
                <a:lnTo>
                  <a:pt x="87137" y="507695"/>
                </a:lnTo>
                <a:lnTo>
                  <a:pt x="60145" y="430701"/>
                </a:lnTo>
                <a:lnTo>
                  <a:pt x="39481" y="365495"/>
                </a:lnTo>
                <a:lnTo>
                  <a:pt x="24353" y="311057"/>
                </a:lnTo>
                <a:lnTo>
                  <a:pt x="13968" y="266368"/>
                </a:lnTo>
                <a:lnTo>
                  <a:pt x="4255" y="202162"/>
                </a:lnTo>
                <a:lnTo>
                  <a:pt x="3342" y="180606"/>
                </a:lnTo>
                <a:lnTo>
                  <a:pt x="3523" y="171943"/>
                </a:lnTo>
                <a:lnTo>
                  <a:pt x="12644" y="131673"/>
                </a:lnTo>
                <a:lnTo>
                  <a:pt x="40709" y="83467"/>
                </a:lnTo>
                <a:lnTo>
                  <a:pt x="77421" y="45224"/>
                </a:lnTo>
                <a:lnTo>
                  <a:pt x="129139" y="15552"/>
                </a:lnTo>
                <a:lnTo>
                  <a:pt x="197563" y="3606"/>
                </a:lnTo>
                <a:lnTo>
                  <a:pt x="236995" y="3606"/>
                </a:lnTo>
                <a:lnTo>
                  <a:pt x="230606" y="2309"/>
                </a:lnTo>
                <a:lnTo>
                  <a:pt x="197563" y="0"/>
                </a:lnTo>
                <a:close/>
              </a:path>
              <a:path w="441960" h="1141729">
                <a:moveTo>
                  <a:pt x="236995" y="3606"/>
                </a:moveTo>
                <a:lnTo>
                  <a:pt x="197563" y="3606"/>
                </a:lnTo>
                <a:lnTo>
                  <a:pt x="230121" y="5883"/>
                </a:lnTo>
                <a:lnTo>
                  <a:pt x="265802" y="13131"/>
                </a:lnTo>
                <a:lnTo>
                  <a:pt x="304714" y="25981"/>
                </a:lnTo>
                <a:lnTo>
                  <a:pt x="346966" y="45059"/>
                </a:lnTo>
                <a:lnTo>
                  <a:pt x="356554" y="48856"/>
                </a:lnTo>
                <a:lnTo>
                  <a:pt x="371134" y="48856"/>
                </a:lnTo>
                <a:lnTo>
                  <a:pt x="385727" y="47649"/>
                </a:lnTo>
                <a:lnTo>
                  <a:pt x="395101" y="45237"/>
                </a:lnTo>
                <a:lnTo>
                  <a:pt x="357107" y="45224"/>
                </a:lnTo>
                <a:lnTo>
                  <a:pt x="348604" y="41833"/>
                </a:lnTo>
                <a:lnTo>
                  <a:pt x="306025" y="22615"/>
                </a:lnTo>
                <a:lnTo>
                  <a:pt x="266726" y="9644"/>
                </a:lnTo>
                <a:lnTo>
                  <a:pt x="236995" y="3606"/>
                </a:lnTo>
                <a:close/>
              </a:path>
              <a:path w="441960" h="1141729">
                <a:moveTo>
                  <a:pt x="436501" y="20002"/>
                </a:moveTo>
                <a:lnTo>
                  <a:pt x="417723" y="32609"/>
                </a:lnTo>
                <a:lnTo>
                  <a:pt x="400217" y="40320"/>
                </a:lnTo>
                <a:lnTo>
                  <a:pt x="384473" y="44182"/>
                </a:lnTo>
                <a:lnTo>
                  <a:pt x="370982" y="45237"/>
                </a:lnTo>
                <a:lnTo>
                  <a:pt x="395150" y="45224"/>
                </a:lnTo>
                <a:lnTo>
                  <a:pt x="402740" y="43272"/>
                </a:lnTo>
                <a:lnTo>
                  <a:pt x="421574" y="34594"/>
                </a:lnTo>
                <a:lnTo>
                  <a:pt x="441632" y="20485"/>
                </a:lnTo>
                <a:lnTo>
                  <a:pt x="438203" y="20180"/>
                </a:lnTo>
                <a:lnTo>
                  <a:pt x="436501" y="20002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4" name="object 1434"/>
          <p:cNvSpPr/>
          <p:nvPr/>
        </p:nvSpPr>
        <p:spPr>
          <a:xfrm>
            <a:off x="2284056" y="3728580"/>
            <a:ext cx="835025" cy="1621790"/>
          </a:xfrm>
          <a:custGeom>
            <a:avLst/>
            <a:gdLst/>
            <a:ahLst/>
            <a:cxnLst/>
            <a:rect l="l" t="t" r="r" b="b"/>
            <a:pathLst>
              <a:path w="835025" h="1621789">
                <a:moveTo>
                  <a:pt x="833323" y="0"/>
                </a:moveTo>
                <a:lnTo>
                  <a:pt x="832980" y="0"/>
                </a:lnTo>
                <a:lnTo>
                  <a:pt x="803255" y="2158"/>
                </a:lnTo>
                <a:lnTo>
                  <a:pt x="761442" y="8648"/>
                </a:lnTo>
                <a:lnTo>
                  <a:pt x="711116" y="19548"/>
                </a:lnTo>
                <a:lnTo>
                  <a:pt x="655853" y="34937"/>
                </a:lnTo>
                <a:lnTo>
                  <a:pt x="610573" y="50549"/>
                </a:lnTo>
                <a:lnTo>
                  <a:pt x="566351" y="69129"/>
                </a:lnTo>
                <a:lnTo>
                  <a:pt x="525058" y="90768"/>
                </a:lnTo>
                <a:lnTo>
                  <a:pt x="488563" y="115556"/>
                </a:lnTo>
                <a:lnTo>
                  <a:pt x="458736" y="143586"/>
                </a:lnTo>
                <a:lnTo>
                  <a:pt x="406036" y="202684"/>
                </a:lnTo>
                <a:lnTo>
                  <a:pt x="362589" y="248106"/>
                </a:lnTo>
                <a:lnTo>
                  <a:pt x="327325" y="281218"/>
                </a:lnTo>
                <a:lnTo>
                  <a:pt x="277063" y="315988"/>
                </a:lnTo>
                <a:lnTo>
                  <a:pt x="241556" y="328475"/>
                </a:lnTo>
                <a:lnTo>
                  <a:pt x="223646" y="334886"/>
                </a:lnTo>
                <a:lnTo>
                  <a:pt x="159821" y="361994"/>
                </a:lnTo>
                <a:lnTo>
                  <a:pt x="125725" y="380524"/>
                </a:lnTo>
                <a:lnTo>
                  <a:pt x="92709" y="402780"/>
                </a:lnTo>
                <a:lnTo>
                  <a:pt x="62659" y="429092"/>
                </a:lnTo>
                <a:lnTo>
                  <a:pt x="37525" y="459825"/>
                </a:lnTo>
                <a:lnTo>
                  <a:pt x="19311" y="495259"/>
                </a:lnTo>
                <a:lnTo>
                  <a:pt x="10020" y="535673"/>
                </a:lnTo>
                <a:lnTo>
                  <a:pt x="6349" y="575382"/>
                </a:lnTo>
                <a:lnTo>
                  <a:pt x="3138" y="617015"/>
                </a:lnTo>
                <a:lnTo>
                  <a:pt x="863" y="660712"/>
                </a:lnTo>
                <a:lnTo>
                  <a:pt x="0" y="706615"/>
                </a:lnTo>
                <a:lnTo>
                  <a:pt x="708" y="746928"/>
                </a:lnTo>
                <a:lnTo>
                  <a:pt x="3020" y="788980"/>
                </a:lnTo>
                <a:lnTo>
                  <a:pt x="7210" y="832859"/>
                </a:lnTo>
                <a:lnTo>
                  <a:pt x="13556" y="878650"/>
                </a:lnTo>
                <a:lnTo>
                  <a:pt x="22335" y="926440"/>
                </a:lnTo>
                <a:lnTo>
                  <a:pt x="33823" y="976314"/>
                </a:lnTo>
                <a:lnTo>
                  <a:pt x="48297" y="1028358"/>
                </a:lnTo>
                <a:lnTo>
                  <a:pt x="66035" y="1082660"/>
                </a:lnTo>
                <a:lnTo>
                  <a:pt x="87312" y="1139304"/>
                </a:lnTo>
                <a:lnTo>
                  <a:pt x="88010" y="1140815"/>
                </a:lnTo>
                <a:lnTo>
                  <a:pt x="89153" y="1143609"/>
                </a:lnTo>
                <a:lnTo>
                  <a:pt x="106811" y="1198845"/>
                </a:lnTo>
                <a:lnTo>
                  <a:pt x="117608" y="1249343"/>
                </a:lnTo>
                <a:lnTo>
                  <a:pt x="126083" y="1314183"/>
                </a:lnTo>
                <a:lnTo>
                  <a:pt x="129514" y="1392695"/>
                </a:lnTo>
                <a:lnTo>
                  <a:pt x="129289" y="1413306"/>
                </a:lnTo>
                <a:lnTo>
                  <a:pt x="128587" y="1434657"/>
                </a:lnTo>
                <a:lnTo>
                  <a:pt x="127371" y="1456723"/>
                </a:lnTo>
                <a:lnTo>
                  <a:pt x="125602" y="1479499"/>
                </a:lnTo>
                <a:lnTo>
                  <a:pt x="107365" y="1620710"/>
                </a:lnTo>
                <a:lnTo>
                  <a:pt x="109727" y="1621167"/>
                </a:lnTo>
                <a:lnTo>
                  <a:pt x="110921" y="1621447"/>
                </a:lnTo>
                <a:lnTo>
                  <a:pt x="129197" y="1479867"/>
                </a:lnTo>
                <a:lnTo>
                  <a:pt x="133128" y="1392682"/>
                </a:lnTo>
                <a:lnTo>
                  <a:pt x="129983" y="1317316"/>
                </a:lnTo>
                <a:lnTo>
                  <a:pt x="122119" y="1254320"/>
                </a:lnTo>
                <a:lnTo>
                  <a:pt x="111897" y="1204296"/>
                </a:lnTo>
                <a:lnTo>
                  <a:pt x="93810" y="1145525"/>
                </a:lnTo>
                <a:lnTo>
                  <a:pt x="90665" y="1137958"/>
                </a:lnTo>
                <a:lnTo>
                  <a:pt x="66620" y="1073326"/>
                </a:lnTo>
                <a:lnTo>
                  <a:pt x="47173" y="1011771"/>
                </a:lnTo>
                <a:lnTo>
                  <a:pt x="31906" y="953159"/>
                </a:lnTo>
                <a:lnTo>
                  <a:pt x="20400" y="897356"/>
                </a:lnTo>
                <a:lnTo>
                  <a:pt x="12238" y="844229"/>
                </a:lnTo>
                <a:lnTo>
                  <a:pt x="7002" y="793643"/>
                </a:lnTo>
                <a:lnTo>
                  <a:pt x="4274" y="745465"/>
                </a:lnTo>
                <a:lnTo>
                  <a:pt x="3636" y="699562"/>
                </a:lnTo>
                <a:lnTo>
                  <a:pt x="4670" y="655799"/>
                </a:lnTo>
                <a:lnTo>
                  <a:pt x="6959" y="614043"/>
                </a:lnTo>
                <a:lnTo>
                  <a:pt x="10083" y="574160"/>
                </a:lnTo>
                <a:lnTo>
                  <a:pt x="13627" y="536016"/>
                </a:lnTo>
                <a:lnTo>
                  <a:pt x="27770" y="484435"/>
                </a:lnTo>
                <a:lnTo>
                  <a:pt x="56361" y="441206"/>
                </a:lnTo>
                <a:lnTo>
                  <a:pt x="94884" y="405653"/>
                </a:lnTo>
                <a:lnTo>
                  <a:pt x="138825" y="377097"/>
                </a:lnTo>
                <a:lnTo>
                  <a:pt x="183669" y="354863"/>
                </a:lnTo>
                <a:lnTo>
                  <a:pt x="224901" y="338273"/>
                </a:lnTo>
                <a:lnTo>
                  <a:pt x="278472" y="319316"/>
                </a:lnTo>
                <a:lnTo>
                  <a:pt x="301200" y="306368"/>
                </a:lnTo>
                <a:lnTo>
                  <a:pt x="329708" y="283945"/>
                </a:lnTo>
                <a:lnTo>
                  <a:pt x="365151" y="250658"/>
                </a:lnTo>
                <a:lnTo>
                  <a:pt x="408685" y="205121"/>
                </a:lnTo>
                <a:lnTo>
                  <a:pt x="461467" y="145948"/>
                </a:lnTo>
                <a:lnTo>
                  <a:pt x="499264" y="111967"/>
                </a:lnTo>
                <a:lnTo>
                  <a:pt x="546896" y="82763"/>
                </a:lnTo>
                <a:lnTo>
                  <a:pt x="600680" y="58260"/>
                </a:lnTo>
                <a:lnTo>
                  <a:pt x="656934" y="38382"/>
                </a:lnTo>
                <a:lnTo>
                  <a:pt x="711974" y="23054"/>
                </a:lnTo>
                <a:lnTo>
                  <a:pt x="762117" y="12199"/>
                </a:lnTo>
                <a:lnTo>
                  <a:pt x="803680" y="5742"/>
                </a:lnTo>
                <a:lnTo>
                  <a:pt x="832980" y="3606"/>
                </a:lnTo>
                <a:lnTo>
                  <a:pt x="834575" y="3606"/>
                </a:lnTo>
                <a:lnTo>
                  <a:pt x="834049" y="2158"/>
                </a:lnTo>
                <a:lnTo>
                  <a:pt x="833323" y="0"/>
                </a:lnTo>
                <a:close/>
              </a:path>
              <a:path w="835025" h="1621789">
                <a:moveTo>
                  <a:pt x="834575" y="3606"/>
                </a:moveTo>
                <a:lnTo>
                  <a:pt x="832980" y="3606"/>
                </a:lnTo>
                <a:lnTo>
                  <a:pt x="834580" y="3619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5" name="object 1435"/>
          <p:cNvSpPr/>
          <p:nvPr/>
        </p:nvSpPr>
        <p:spPr>
          <a:xfrm>
            <a:off x="2545016" y="5460390"/>
            <a:ext cx="31343" cy="36893"/>
          </a:xfrm>
          <a:prstGeom prst="rect">
            <a:avLst/>
          </a:prstGeom>
          <a:blipFill>
            <a:blip r:embed="rId1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6" name="object 1436"/>
          <p:cNvSpPr/>
          <p:nvPr/>
        </p:nvSpPr>
        <p:spPr>
          <a:xfrm>
            <a:off x="2395169" y="5357329"/>
            <a:ext cx="47510" cy="18148"/>
          </a:xfrm>
          <a:prstGeom prst="rect">
            <a:avLst/>
          </a:prstGeom>
          <a:blipFill>
            <a:blip r:embed="rId1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7" name="object 1437"/>
          <p:cNvSpPr/>
          <p:nvPr/>
        </p:nvSpPr>
        <p:spPr>
          <a:xfrm>
            <a:off x="2390825" y="5349290"/>
            <a:ext cx="4445" cy="5715"/>
          </a:xfrm>
          <a:custGeom>
            <a:avLst/>
            <a:gdLst/>
            <a:ahLst/>
            <a:cxnLst/>
            <a:rect l="l" t="t" r="r" b="b"/>
            <a:pathLst>
              <a:path w="4444" h="5714">
                <a:moveTo>
                  <a:pt x="596" y="0"/>
                </a:moveTo>
                <a:lnTo>
                  <a:pt x="0" y="4648"/>
                </a:lnTo>
                <a:lnTo>
                  <a:pt x="1206" y="4800"/>
                </a:lnTo>
                <a:lnTo>
                  <a:pt x="3568" y="5143"/>
                </a:lnTo>
                <a:lnTo>
                  <a:pt x="4152" y="736"/>
                </a:lnTo>
                <a:lnTo>
                  <a:pt x="2946" y="457"/>
                </a:lnTo>
                <a:lnTo>
                  <a:pt x="596" y="0"/>
                </a:lnTo>
                <a:close/>
              </a:path>
            </a:pathLst>
          </a:custGeom>
          <a:solidFill>
            <a:srgbClr val="8253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8" name="object 1438"/>
          <p:cNvSpPr/>
          <p:nvPr/>
        </p:nvSpPr>
        <p:spPr>
          <a:xfrm>
            <a:off x="2390495" y="5353939"/>
            <a:ext cx="3898" cy="3289"/>
          </a:xfrm>
          <a:prstGeom prst="rect">
            <a:avLst/>
          </a:prstGeom>
          <a:blipFill>
            <a:blip r:embed="rId1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9" name="object 1439"/>
          <p:cNvSpPr/>
          <p:nvPr/>
        </p:nvSpPr>
        <p:spPr>
          <a:xfrm>
            <a:off x="2494165" y="4339539"/>
            <a:ext cx="440385" cy="1141869"/>
          </a:xfrm>
          <a:prstGeom prst="rect">
            <a:avLst/>
          </a:prstGeom>
          <a:blipFill>
            <a:blip r:embed="rId1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0" name="object 1440"/>
          <p:cNvSpPr/>
          <p:nvPr/>
        </p:nvSpPr>
        <p:spPr>
          <a:xfrm>
            <a:off x="2287693" y="3732200"/>
            <a:ext cx="832238" cy="1755546"/>
          </a:xfrm>
          <a:prstGeom prst="rect">
            <a:avLst/>
          </a:prstGeom>
          <a:blipFill>
            <a:blip r:embed="rId1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1" name="object 1441"/>
          <p:cNvSpPr/>
          <p:nvPr/>
        </p:nvSpPr>
        <p:spPr>
          <a:xfrm>
            <a:off x="2477973" y="4138460"/>
            <a:ext cx="676059" cy="196215"/>
          </a:xfrm>
          <a:prstGeom prst="rect">
            <a:avLst/>
          </a:prstGeom>
          <a:blipFill>
            <a:blip r:embed="rId1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2" name="object 1442"/>
          <p:cNvSpPr/>
          <p:nvPr/>
        </p:nvSpPr>
        <p:spPr>
          <a:xfrm>
            <a:off x="2972727" y="4310812"/>
            <a:ext cx="65912" cy="28422"/>
          </a:xfrm>
          <a:prstGeom prst="rect">
            <a:avLst/>
          </a:prstGeom>
          <a:blipFill>
            <a:blip r:embed="rId1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3" name="object 1443"/>
          <p:cNvSpPr/>
          <p:nvPr/>
        </p:nvSpPr>
        <p:spPr>
          <a:xfrm>
            <a:off x="3067659" y="4088117"/>
            <a:ext cx="173990" cy="226060"/>
          </a:xfrm>
          <a:custGeom>
            <a:avLst/>
            <a:gdLst/>
            <a:ahLst/>
            <a:cxnLst/>
            <a:rect l="l" t="t" r="r" b="b"/>
            <a:pathLst>
              <a:path w="173989" h="226060">
                <a:moveTo>
                  <a:pt x="43548" y="216115"/>
                </a:moveTo>
                <a:lnTo>
                  <a:pt x="0" y="225628"/>
                </a:lnTo>
                <a:lnTo>
                  <a:pt x="17259" y="223634"/>
                </a:lnTo>
                <a:lnTo>
                  <a:pt x="31470" y="220827"/>
                </a:lnTo>
                <a:lnTo>
                  <a:pt x="37630" y="218998"/>
                </a:lnTo>
                <a:lnTo>
                  <a:pt x="43548" y="216115"/>
                </a:lnTo>
                <a:close/>
              </a:path>
              <a:path w="173989" h="226060">
                <a:moveTo>
                  <a:pt x="173710" y="0"/>
                </a:moveTo>
                <a:lnTo>
                  <a:pt x="170980" y="1206"/>
                </a:lnTo>
                <a:lnTo>
                  <a:pt x="168236" y="2349"/>
                </a:lnTo>
                <a:lnTo>
                  <a:pt x="158699" y="6184"/>
                </a:lnTo>
                <a:lnTo>
                  <a:pt x="151917" y="8635"/>
                </a:lnTo>
                <a:lnTo>
                  <a:pt x="145757" y="11379"/>
                </a:lnTo>
                <a:lnTo>
                  <a:pt x="110134" y="31569"/>
                </a:lnTo>
                <a:lnTo>
                  <a:pt x="95034" y="43853"/>
                </a:lnTo>
                <a:lnTo>
                  <a:pt x="105403" y="37333"/>
                </a:lnTo>
                <a:lnTo>
                  <a:pt x="117622" y="30148"/>
                </a:lnTo>
                <a:lnTo>
                  <a:pt x="131615" y="22512"/>
                </a:lnTo>
                <a:lnTo>
                  <a:pt x="154158" y="11242"/>
                </a:lnTo>
                <a:lnTo>
                  <a:pt x="160851" y="7669"/>
                </a:lnTo>
                <a:lnTo>
                  <a:pt x="167374" y="3922"/>
                </a:lnTo>
                <a:lnTo>
                  <a:pt x="17371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4" name="object 1444"/>
          <p:cNvSpPr/>
          <p:nvPr/>
        </p:nvSpPr>
        <p:spPr>
          <a:xfrm>
            <a:off x="3204794" y="4099509"/>
            <a:ext cx="8623" cy="4229"/>
          </a:xfrm>
          <a:prstGeom prst="rect">
            <a:avLst/>
          </a:prstGeom>
          <a:blipFill>
            <a:blip r:embed="rId1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5" name="object 1445"/>
          <p:cNvSpPr/>
          <p:nvPr/>
        </p:nvSpPr>
        <p:spPr>
          <a:xfrm>
            <a:off x="3306317" y="3992295"/>
            <a:ext cx="1905" cy="5715"/>
          </a:xfrm>
          <a:custGeom>
            <a:avLst/>
            <a:gdLst/>
            <a:ahLst/>
            <a:cxnLst/>
            <a:rect l="l" t="t" r="r" b="b"/>
            <a:pathLst>
              <a:path w="1904" h="5714">
                <a:moveTo>
                  <a:pt x="1320" y="0"/>
                </a:moveTo>
                <a:lnTo>
                  <a:pt x="914" y="1866"/>
                </a:lnTo>
                <a:lnTo>
                  <a:pt x="482" y="3695"/>
                </a:lnTo>
                <a:lnTo>
                  <a:pt x="0" y="5511"/>
                </a:lnTo>
                <a:lnTo>
                  <a:pt x="520" y="3695"/>
                </a:lnTo>
                <a:lnTo>
                  <a:pt x="952" y="1854"/>
                </a:lnTo>
                <a:lnTo>
                  <a:pt x="132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6" name="object 1446"/>
          <p:cNvSpPr/>
          <p:nvPr/>
        </p:nvSpPr>
        <p:spPr>
          <a:xfrm>
            <a:off x="3158248" y="3800742"/>
            <a:ext cx="34290" cy="36195"/>
          </a:xfrm>
          <a:custGeom>
            <a:avLst/>
            <a:gdLst/>
            <a:ahLst/>
            <a:cxnLst/>
            <a:rect l="l" t="t" r="r" b="b"/>
            <a:pathLst>
              <a:path w="34289" h="36195">
                <a:moveTo>
                  <a:pt x="0" y="0"/>
                </a:moveTo>
                <a:lnTo>
                  <a:pt x="2383" y="5775"/>
                </a:lnTo>
                <a:lnTo>
                  <a:pt x="9650" y="14216"/>
                </a:lnTo>
                <a:lnTo>
                  <a:pt x="20600" y="24597"/>
                </a:lnTo>
                <a:lnTo>
                  <a:pt x="34035" y="36195"/>
                </a:lnTo>
                <a:lnTo>
                  <a:pt x="25419" y="27256"/>
                </a:lnTo>
                <a:lnTo>
                  <a:pt x="16870" y="18249"/>
                </a:lnTo>
                <a:lnTo>
                  <a:pt x="8395" y="9166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7" name="object 1447"/>
          <p:cNvSpPr/>
          <p:nvPr/>
        </p:nvSpPr>
        <p:spPr>
          <a:xfrm>
            <a:off x="3154273" y="3796182"/>
            <a:ext cx="154690" cy="244830"/>
          </a:xfrm>
          <a:prstGeom prst="rect">
            <a:avLst/>
          </a:prstGeom>
          <a:blipFill>
            <a:blip r:embed="rId1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8" name="object 1448"/>
          <p:cNvSpPr/>
          <p:nvPr/>
        </p:nvSpPr>
        <p:spPr>
          <a:xfrm>
            <a:off x="2968929" y="4256163"/>
            <a:ext cx="195351" cy="82080"/>
          </a:xfrm>
          <a:prstGeom prst="rect">
            <a:avLst/>
          </a:prstGeom>
          <a:blipFill>
            <a:blip r:embed="rId1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9" name="object 1449"/>
          <p:cNvSpPr/>
          <p:nvPr/>
        </p:nvSpPr>
        <p:spPr>
          <a:xfrm>
            <a:off x="3117380" y="3728580"/>
            <a:ext cx="195478" cy="419823"/>
          </a:xfrm>
          <a:prstGeom prst="rect">
            <a:avLst/>
          </a:prstGeom>
          <a:blipFill>
            <a:blip r:embed="rId1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0" name="object 1450"/>
          <p:cNvSpPr/>
          <p:nvPr/>
        </p:nvSpPr>
        <p:spPr>
          <a:xfrm>
            <a:off x="3138563" y="3997807"/>
            <a:ext cx="167754" cy="146824"/>
          </a:xfrm>
          <a:prstGeom prst="rect">
            <a:avLst/>
          </a:prstGeom>
          <a:blipFill>
            <a:blip r:embed="rId1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1" name="object 1451"/>
          <p:cNvSpPr/>
          <p:nvPr/>
        </p:nvSpPr>
        <p:spPr>
          <a:xfrm>
            <a:off x="3118637" y="3732200"/>
            <a:ext cx="190327" cy="260096"/>
          </a:xfrm>
          <a:prstGeom prst="rect">
            <a:avLst/>
          </a:prstGeom>
          <a:blipFill>
            <a:blip r:embed="rId1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2" name="object 1452"/>
          <p:cNvSpPr/>
          <p:nvPr/>
        </p:nvSpPr>
        <p:spPr>
          <a:xfrm>
            <a:off x="3172714" y="4036136"/>
            <a:ext cx="4572" cy="17627"/>
          </a:xfrm>
          <a:prstGeom prst="rect">
            <a:avLst/>
          </a:prstGeom>
          <a:blipFill>
            <a:blip r:embed="rId1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3" name="object 1453"/>
          <p:cNvSpPr/>
          <p:nvPr/>
        </p:nvSpPr>
        <p:spPr>
          <a:xfrm>
            <a:off x="2329163" y="3938498"/>
            <a:ext cx="834660" cy="534911"/>
          </a:xfrm>
          <a:prstGeom prst="rect">
            <a:avLst/>
          </a:prstGeom>
          <a:blipFill>
            <a:blip r:embed="rId1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4" name="object 1454"/>
          <p:cNvSpPr/>
          <p:nvPr/>
        </p:nvSpPr>
        <p:spPr>
          <a:xfrm>
            <a:off x="2394051" y="5000549"/>
            <a:ext cx="178117" cy="487197"/>
          </a:xfrm>
          <a:prstGeom prst="rect">
            <a:avLst/>
          </a:prstGeom>
          <a:blipFill>
            <a:blip r:embed="rId1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5" name="object 1455"/>
          <p:cNvSpPr/>
          <p:nvPr/>
        </p:nvSpPr>
        <p:spPr>
          <a:xfrm>
            <a:off x="2333672" y="3953561"/>
            <a:ext cx="701157" cy="532002"/>
          </a:xfrm>
          <a:prstGeom prst="rect">
            <a:avLst/>
          </a:prstGeom>
          <a:blipFill>
            <a:blip r:embed="rId1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6" name="object 1456"/>
          <p:cNvSpPr/>
          <p:nvPr/>
        </p:nvSpPr>
        <p:spPr>
          <a:xfrm>
            <a:off x="2336253" y="4316476"/>
            <a:ext cx="161952" cy="1039190"/>
          </a:xfrm>
          <a:prstGeom prst="rect">
            <a:avLst/>
          </a:prstGeom>
          <a:blipFill>
            <a:blip r:embed="rId1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7" name="object 1457"/>
          <p:cNvSpPr/>
          <p:nvPr/>
        </p:nvSpPr>
        <p:spPr>
          <a:xfrm>
            <a:off x="2427744" y="4768126"/>
            <a:ext cx="64287" cy="231076"/>
          </a:xfrm>
          <a:prstGeom prst="rect">
            <a:avLst/>
          </a:prstGeom>
          <a:blipFill>
            <a:blip r:embed="rId1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8" name="object 1458"/>
          <p:cNvSpPr/>
          <p:nvPr/>
        </p:nvSpPr>
        <p:spPr>
          <a:xfrm>
            <a:off x="2424988" y="4000551"/>
            <a:ext cx="755815" cy="316369"/>
          </a:xfrm>
          <a:prstGeom prst="rect">
            <a:avLst/>
          </a:prstGeom>
          <a:blipFill>
            <a:blip r:embed="rId1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9" name="object 1459"/>
          <p:cNvSpPr/>
          <p:nvPr/>
        </p:nvSpPr>
        <p:spPr>
          <a:xfrm>
            <a:off x="3034830" y="3962247"/>
            <a:ext cx="137426" cy="66128"/>
          </a:xfrm>
          <a:prstGeom prst="rect">
            <a:avLst/>
          </a:prstGeom>
          <a:blipFill>
            <a:blip r:embed="rId1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0" name="object 1460"/>
          <p:cNvSpPr/>
          <p:nvPr/>
        </p:nvSpPr>
        <p:spPr>
          <a:xfrm>
            <a:off x="2355189" y="3953954"/>
            <a:ext cx="815682" cy="362521"/>
          </a:xfrm>
          <a:prstGeom prst="rect">
            <a:avLst/>
          </a:prstGeom>
          <a:blipFill>
            <a:blip r:embed="rId1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1" name="object 1461"/>
          <p:cNvSpPr/>
          <p:nvPr/>
        </p:nvSpPr>
        <p:spPr>
          <a:xfrm>
            <a:off x="2375484" y="4096944"/>
            <a:ext cx="180441" cy="181394"/>
          </a:xfrm>
          <a:prstGeom prst="rect">
            <a:avLst/>
          </a:prstGeom>
          <a:blipFill>
            <a:blip r:embed="rId1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2" name="object 1462"/>
          <p:cNvSpPr/>
          <p:nvPr/>
        </p:nvSpPr>
        <p:spPr>
          <a:xfrm>
            <a:off x="3163595" y="4025303"/>
            <a:ext cx="9067" cy="10807"/>
          </a:xfrm>
          <a:prstGeom prst="rect">
            <a:avLst/>
          </a:prstGeom>
          <a:blipFill>
            <a:blip r:embed="rId1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3" name="object 1463"/>
          <p:cNvSpPr/>
          <p:nvPr/>
        </p:nvSpPr>
        <p:spPr>
          <a:xfrm>
            <a:off x="2337168" y="3962768"/>
            <a:ext cx="832967" cy="1385011"/>
          </a:xfrm>
          <a:prstGeom prst="rect">
            <a:avLst/>
          </a:prstGeom>
          <a:blipFill>
            <a:blip r:embed="rId1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4" name="object 1464"/>
          <p:cNvSpPr/>
          <p:nvPr/>
        </p:nvSpPr>
        <p:spPr>
          <a:xfrm>
            <a:off x="2400185" y="4226331"/>
            <a:ext cx="30797" cy="38785"/>
          </a:xfrm>
          <a:prstGeom prst="rect">
            <a:avLst/>
          </a:prstGeom>
          <a:blipFill>
            <a:blip r:embed="rId1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5" name="object 1465"/>
          <p:cNvSpPr/>
          <p:nvPr/>
        </p:nvSpPr>
        <p:spPr>
          <a:xfrm>
            <a:off x="2458491" y="4117708"/>
            <a:ext cx="95135" cy="79044"/>
          </a:xfrm>
          <a:prstGeom prst="rect">
            <a:avLst/>
          </a:prstGeom>
          <a:blipFill>
            <a:blip r:embed="rId1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6" name="object 1466"/>
          <p:cNvSpPr/>
          <p:nvPr/>
        </p:nvSpPr>
        <p:spPr>
          <a:xfrm>
            <a:off x="2351417" y="4027500"/>
            <a:ext cx="341045" cy="320598"/>
          </a:xfrm>
          <a:prstGeom prst="rect">
            <a:avLst/>
          </a:prstGeom>
          <a:blipFill>
            <a:blip r:embed="rId1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7" name="object 1467"/>
          <p:cNvSpPr/>
          <p:nvPr/>
        </p:nvSpPr>
        <p:spPr>
          <a:xfrm>
            <a:off x="2730995" y="3994810"/>
            <a:ext cx="58826" cy="17919"/>
          </a:xfrm>
          <a:prstGeom prst="rect">
            <a:avLst/>
          </a:prstGeom>
          <a:blipFill>
            <a:blip r:embed="rId1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8" name="object 1468"/>
          <p:cNvSpPr/>
          <p:nvPr/>
        </p:nvSpPr>
        <p:spPr>
          <a:xfrm>
            <a:off x="2337133" y="3975671"/>
            <a:ext cx="828392" cy="732993"/>
          </a:xfrm>
          <a:prstGeom prst="rect">
            <a:avLst/>
          </a:prstGeom>
          <a:blipFill>
            <a:blip r:embed="rId1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9" name="object 1469"/>
          <p:cNvSpPr/>
          <p:nvPr/>
        </p:nvSpPr>
        <p:spPr>
          <a:xfrm>
            <a:off x="2357780" y="4256468"/>
            <a:ext cx="39725" cy="72821"/>
          </a:xfrm>
          <a:prstGeom prst="rect">
            <a:avLst/>
          </a:prstGeom>
          <a:blipFill>
            <a:blip r:embed="rId1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0" name="object 1470"/>
          <p:cNvSpPr/>
          <p:nvPr/>
        </p:nvSpPr>
        <p:spPr>
          <a:xfrm>
            <a:off x="2497035" y="3969905"/>
            <a:ext cx="666559" cy="189585"/>
          </a:xfrm>
          <a:prstGeom prst="rect">
            <a:avLst/>
          </a:prstGeom>
          <a:blipFill>
            <a:blip r:embed="rId1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1" name="object 1471"/>
          <p:cNvSpPr/>
          <p:nvPr/>
        </p:nvSpPr>
        <p:spPr>
          <a:xfrm>
            <a:off x="2337841" y="3979811"/>
            <a:ext cx="823163" cy="454012"/>
          </a:xfrm>
          <a:prstGeom prst="rect">
            <a:avLst/>
          </a:prstGeom>
          <a:blipFill>
            <a:blip r:embed="rId1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2" name="object 1472"/>
          <p:cNvSpPr/>
          <p:nvPr/>
        </p:nvSpPr>
        <p:spPr>
          <a:xfrm>
            <a:off x="2358237" y="4227601"/>
            <a:ext cx="71602" cy="119227"/>
          </a:xfrm>
          <a:prstGeom prst="rect">
            <a:avLst/>
          </a:prstGeom>
          <a:blipFill>
            <a:blip r:embed="rId1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3" name="object 1473"/>
          <p:cNvSpPr/>
          <p:nvPr/>
        </p:nvSpPr>
        <p:spPr>
          <a:xfrm>
            <a:off x="2456446" y="4099395"/>
            <a:ext cx="123329" cy="99390"/>
          </a:xfrm>
          <a:prstGeom prst="rect">
            <a:avLst/>
          </a:prstGeom>
          <a:blipFill>
            <a:blip r:embed="rId1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4" name="object 1474"/>
          <p:cNvSpPr/>
          <p:nvPr/>
        </p:nvSpPr>
        <p:spPr>
          <a:xfrm>
            <a:off x="2482481" y="4970805"/>
            <a:ext cx="23749" cy="363143"/>
          </a:xfrm>
          <a:prstGeom prst="rect">
            <a:avLst/>
          </a:prstGeom>
          <a:blipFill>
            <a:blip r:embed="rId1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5" name="object 1475"/>
          <p:cNvSpPr/>
          <p:nvPr/>
        </p:nvSpPr>
        <p:spPr>
          <a:xfrm>
            <a:off x="2339223" y="4070718"/>
            <a:ext cx="287440" cy="457466"/>
          </a:xfrm>
          <a:prstGeom prst="rect">
            <a:avLst/>
          </a:prstGeom>
          <a:blipFill>
            <a:blip r:embed="rId1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6" name="object 1476"/>
          <p:cNvSpPr/>
          <p:nvPr/>
        </p:nvSpPr>
        <p:spPr>
          <a:xfrm>
            <a:off x="2666263" y="3987228"/>
            <a:ext cx="510324" cy="75501"/>
          </a:xfrm>
          <a:prstGeom prst="rect">
            <a:avLst/>
          </a:prstGeom>
          <a:blipFill>
            <a:blip r:embed="rId1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7" name="object 1477"/>
          <p:cNvSpPr/>
          <p:nvPr/>
        </p:nvSpPr>
        <p:spPr>
          <a:xfrm>
            <a:off x="2406446" y="4067733"/>
            <a:ext cx="251409" cy="202780"/>
          </a:xfrm>
          <a:prstGeom prst="rect">
            <a:avLst/>
          </a:prstGeom>
          <a:blipFill>
            <a:blip r:embed="rId1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8" name="object 1478"/>
          <p:cNvSpPr/>
          <p:nvPr/>
        </p:nvSpPr>
        <p:spPr>
          <a:xfrm>
            <a:off x="2750045" y="4006824"/>
            <a:ext cx="101193" cy="24180"/>
          </a:xfrm>
          <a:prstGeom prst="rect">
            <a:avLst/>
          </a:prstGeom>
          <a:blipFill>
            <a:blip r:embed="rId1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9" name="object 1479"/>
          <p:cNvSpPr/>
          <p:nvPr/>
        </p:nvSpPr>
        <p:spPr>
          <a:xfrm>
            <a:off x="2383523" y="3989369"/>
            <a:ext cx="776922" cy="305656"/>
          </a:xfrm>
          <a:prstGeom prst="rect">
            <a:avLst/>
          </a:prstGeom>
          <a:blipFill>
            <a:blip r:embed="rId1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0" name="object 1480"/>
          <p:cNvSpPr/>
          <p:nvPr/>
        </p:nvSpPr>
        <p:spPr>
          <a:xfrm>
            <a:off x="2968929" y="3990047"/>
            <a:ext cx="128612" cy="24574"/>
          </a:xfrm>
          <a:prstGeom prst="rect">
            <a:avLst/>
          </a:prstGeom>
          <a:blipFill>
            <a:blip r:embed="rId1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1" name="object 1481"/>
          <p:cNvSpPr/>
          <p:nvPr/>
        </p:nvSpPr>
        <p:spPr>
          <a:xfrm>
            <a:off x="2567228" y="3991229"/>
            <a:ext cx="322884" cy="127850"/>
          </a:xfrm>
          <a:prstGeom prst="rect">
            <a:avLst/>
          </a:prstGeom>
          <a:blipFill>
            <a:blip r:embed="rId1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2" name="object 1482"/>
          <p:cNvSpPr/>
          <p:nvPr/>
        </p:nvSpPr>
        <p:spPr>
          <a:xfrm>
            <a:off x="3161004" y="4028719"/>
            <a:ext cx="5461" cy="4622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3" name="object 1483"/>
          <p:cNvSpPr/>
          <p:nvPr/>
        </p:nvSpPr>
        <p:spPr>
          <a:xfrm>
            <a:off x="2346172" y="4157789"/>
            <a:ext cx="168833" cy="317677"/>
          </a:xfrm>
          <a:prstGeom prst="rect">
            <a:avLst/>
          </a:prstGeom>
          <a:blipFill>
            <a:blip r:embed="rId1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4" name="object 1484"/>
          <p:cNvSpPr/>
          <p:nvPr/>
        </p:nvSpPr>
        <p:spPr>
          <a:xfrm>
            <a:off x="2553627" y="3985044"/>
            <a:ext cx="623455" cy="132664"/>
          </a:xfrm>
          <a:prstGeom prst="rect">
            <a:avLst/>
          </a:prstGeom>
          <a:blipFill>
            <a:blip r:embed="rId1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5" name="object 1485"/>
          <p:cNvSpPr/>
          <p:nvPr/>
        </p:nvSpPr>
        <p:spPr>
          <a:xfrm>
            <a:off x="2374519" y="4575721"/>
            <a:ext cx="169146" cy="786930"/>
          </a:xfrm>
          <a:prstGeom prst="rect">
            <a:avLst/>
          </a:prstGeom>
          <a:blipFill>
            <a:blip r:embed="rId1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6" name="object 1486"/>
          <p:cNvSpPr/>
          <p:nvPr/>
        </p:nvSpPr>
        <p:spPr>
          <a:xfrm>
            <a:off x="2433612" y="4764341"/>
            <a:ext cx="72694" cy="294246"/>
          </a:xfrm>
          <a:prstGeom prst="rect">
            <a:avLst/>
          </a:prstGeom>
          <a:blipFill>
            <a:blip r:embed="rId1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7" name="object 1487"/>
          <p:cNvSpPr/>
          <p:nvPr/>
        </p:nvSpPr>
        <p:spPr>
          <a:xfrm>
            <a:off x="2349982" y="4010876"/>
            <a:ext cx="825017" cy="685888"/>
          </a:xfrm>
          <a:prstGeom prst="rect">
            <a:avLst/>
          </a:prstGeom>
          <a:blipFill>
            <a:blip r:embed="rId1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8" name="object 1488"/>
          <p:cNvSpPr/>
          <p:nvPr/>
        </p:nvSpPr>
        <p:spPr>
          <a:xfrm>
            <a:off x="2381902" y="4024236"/>
            <a:ext cx="457093" cy="503783"/>
          </a:xfrm>
          <a:prstGeom prst="rect">
            <a:avLst/>
          </a:prstGeom>
          <a:blipFill>
            <a:blip r:embed="rId1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9" name="object 1489"/>
          <p:cNvSpPr/>
          <p:nvPr/>
        </p:nvSpPr>
        <p:spPr>
          <a:xfrm>
            <a:off x="3077095" y="4029418"/>
            <a:ext cx="89204" cy="29845"/>
          </a:xfrm>
          <a:prstGeom prst="rect">
            <a:avLst/>
          </a:prstGeom>
          <a:blipFill>
            <a:blip r:embed="rId1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0" name="object 1490"/>
          <p:cNvSpPr/>
          <p:nvPr/>
        </p:nvSpPr>
        <p:spPr>
          <a:xfrm>
            <a:off x="2461895" y="4738916"/>
            <a:ext cx="71059" cy="611746"/>
          </a:xfrm>
          <a:prstGeom prst="rect">
            <a:avLst/>
          </a:prstGeom>
          <a:blipFill>
            <a:blip r:embed="rId1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1" name="object 1491"/>
          <p:cNvSpPr/>
          <p:nvPr/>
        </p:nvSpPr>
        <p:spPr>
          <a:xfrm>
            <a:off x="2459786" y="4743920"/>
            <a:ext cx="67627" cy="577227"/>
          </a:xfrm>
          <a:prstGeom prst="rect">
            <a:avLst/>
          </a:prstGeom>
          <a:blipFill>
            <a:blip r:embed="rId1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2" name="object 1492"/>
          <p:cNvSpPr/>
          <p:nvPr/>
        </p:nvSpPr>
        <p:spPr>
          <a:xfrm>
            <a:off x="2375741" y="4004665"/>
            <a:ext cx="789174" cy="540588"/>
          </a:xfrm>
          <a:prstGeom prst="rect">
            <a:avLst/>
          </a:prstGeom>
          <a:blipFill>
            <a:blip r:embed="rId1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3" name="object 1493"/>
          <p:cNvSpPr/>
          <p:nvPr/>
        </p:nvSpPr>
        <p:spPr>
          <a:xfrm>
            <a:off x="2372321" y="3997706"/>
            <a:ext cx="797750" cy="562978"/>
          </a:xfrm>
          <a:prstGeom prst="rect">
            <a:avLst/>
          </a:prstGeom>
          <a:blipFill>
            <a:blip r:embed="rId1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4" name="object 1494"/>
          <p:cNvSpPr/>
          <p:nvPr/>
        </p:nvSpPr>
        <p:spPr>
          <a:xfrm>
            <a:off x="2442235" y="4745990"/>
            <a:ext cx="83113" cy="595515"/>
          </a:xfrm>
          <a:prstGeom prst="rect">
            <a:avLst/>
          </a:prstGeom>
          <a:blipFill>
            <a:blip r:embed="rId1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5" name="object 1495"/>
          <p:cNvSpPr/>
          <p:nvPr/>
        </p:nvSpPr>
        <p:spPr>
          <a:xfrm>
            <a:off x="2352306" y="3997604"/>
            <a:ext cx="808532" cy="687844"/>
          </a:xfrm>
          <a:prstGeom prst="rect">
            <a:avLst/>
          </a:prstGeom>
          <a:blipFill>
            <a:blip r:embed="rId1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6" name="object 1496"/>
          <p:cNvSpPr/>
          <p:nvPr/>
        </p:nvSpPr>
        <p:spPr>
          <a:xfrm>
            <a:off x="2347010" y="4385716"/>
            <a:ext cx="66446" cy="278650"/>
          </a:xfrm>
          <a:prstGeom prst="rect">
            <a:avLst/>
          </a:prstGeom>
          <a:blipFill>
            <a:blip r:embed="rId1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7" name="object 1497"/>
          <p:cNvSpPr/>
          <p:nvPr/>
        </p:nvSpPr>
        <p:spPr>
          <a:xfrm>
            <a:off x="2347010" y="4439818"/>
            <a:ext cx="68135" cy="241046"/>
          </a:xfrm>
          <a:prstGeom prst="rect">
            <a:avLst/>
          </a:prstGeom>
          <a:blipFill>
            <a:blip r:embed="rId1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8" name="object 1498"/>
          <p:cNvSpPr/>
          <p:nvPr/>
        </p:nvSpPr>
        <p:spPr>
          <a:xfrm>
            <a:off x="2484932" y="4233354"/>
            <a:ext cx="328930" cy="108585"/>
          </a:xfrm>
          <a:custGeom>
            <a:avLst/>
            <a:gdLst/>
            <a:ahLst/>
            <a:cxnLst/>
            <a:rect l="l" t="t" r="r" b="b"/>
            <a:pathLst>
              <a:path w="328930" h="108585">
                <a:moveTo>
                  <a:pt x="187998" y="0"/>
                </a:moveTo>
                <a:lnTo>
                  <a:pt x="183057" y="0"/>
                </a:lnTo>
                <a:lnTo>
                  <a:pt x="178587" y="241"/>
                </a:lnTo>
                <a:lnTo>
                  <a:pt x="136080" y="6705"/>
                </a:lnTo>
                <a:lnTo>
                  <a:pt x="90624" y="26412"/>
                </a:lnTo>
                <a:lnTo>
                  <a:pt x="48729" y="53111"/>
                </a:lnTo>
                <a:lnTo>
                  <a:pt x="36086" y="61548"/>
                </a:lnTo>
                <a:lnTo>
                  <a:pt x="2603" y="90881"/>
                </a:lnTo>
                <a:lnTo>
                  <a:pt x="0" y="102019"/>
                </a:lnTo>
                <a:lnTo>
                  <a:pt x="25" y="106502"/>
                </a:lnTo>
                <a:lnTo>
                  <a:pt x="228" y="108178"/>
                </a:lnTo>
                <a:lnTo>
                  <a:pt x="3594" y="105092"/>
                </a:lnTo>
                <a:lnTo>
                  <a:pt x="7203" y="102019"/>
                </a:lnTo>
                <a:lnTo>
                  <a:pt x="52058" y="67773"/>
                </a:lnTo>
                <a:lnTo>
                  <a:pt x="95564" y="40598"/>
                </a:lnTo>
                <a:lnTo>
                  <a:pt x="141989" y="21476"/>
                </a:lnTo>
                <a:lnTo>
                  <a:pt x="192036" y="14249"/>
                </a:lnTo>
                <a:lnTo>
                  <a:pt x="281924" y="14249"/>
                </a:lnTo>
                <a:lnTo>
                  <a:pt x="256438" y="8216"/>
                </a:lnTo>
                <a:lnTo>
                  <a:pt x="242217" y="5438"/>
                </a:lnTo>
                <a:lnTo>
                  <a:pt x="224499" y="2779"/>
                </a:lnTo>
                <a:lnTo>
                  <a:pt x="205640" y="785"/>
                </a:lnTo>
                <a:lnTo>
                  <a:pt x="187998" y="0"/>
                </a:lnTo>
                <a:close/>
              </a:path>
              <a:path w="328930" h="108585">
                <a:moveTo>
                  <a:pt x="281924" y="14249"/>
                </a:moveTo>
                <a:lnTo>
                  <a:pt x="192036" y="14249"/>
                </a:lnTo>
                <a:lnTo>
                  <a:pt x="198652" y="14376"/>
                </a:lnTo>
                <a:lnTo>
                  <a:pt x="205335" y="14763"/>
                </a:lnTo>
                <a:lnTo>
                  <a:pt x="245192" y="20838"/>
                </a:lnTo>
                <a:lnTo>
                  <a:pt x="273824" y="26555"/>
                </a:lnTo>
                <a:lnTo>
                  <a:pt x="328345" y="25400"/>
                </a:lnTo>
                <a:lnTo>
                  <a:pt x="281924" y="142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9" name="object 1499"/>
          <p:cNvSpPr/>
          <p:nvPr/>
        </p:nvSpPr>
        <p:spPr>
          <a:xfrm>
            <a:off x="2788259" y="4265472"/>
            <a:ext cx="187058" cy="68122"/>
          </a:xfrm>
          <a:prstGeom prst="rect">
            <a:avLst/>
          </a:prstGeom>
          <a:blipFill>
            <a:blip r:embed="rId1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0" name="object 1500"/>
          <p:cNvSpPr/>
          <p:nvPr/>
        </p:nvSpPr>
        <p:spPr>
          <a:xfrm>
            <a:off x="2481008" y="4258754"/>
            <a:ext cx="347345" cy="85725"/>
          </a:xfrm>
          <a:custGeom>
            <a:avLst/>
            <a:gdLst/>
            <a:ahLst/>
            <a:cxnLst/>
            <a:rect l="l" t="t" r="r" b="b"/>
            <a:pathLst>
              <a:path w="347344" h="85725">
                <a:moveTo>
                  <a:pt x="6515" y="65481"/>
                </a:moveTo>
                <a:lnTo>
                  <a:pt x="4800" y="67271"/>
                </a:lnTo>
                <a:lnTo>
                  <a:pt x="1435" y="70929"/>
                </a:lnTo>
                <a:lnTo>
                  <a:pt x="0" y="77736"/>
                </a:lnTo>
                <a:lnTo>
                  <a:pt x="50" y="82461"/>
                </a:lnTo>
                <a:lnTo>
                  <a:pt x="1130" y="85610"/>
                </a:lnTo>
                <a:lnTo>
                  <a:pt x="2120" y="84658"/>
                </a:lnTo>
                <a:lnTo>
                  <a:pt x="4152" y="82778"/>
                </a:lnTo>
                <a:lnTo>
                  <a:pt x="3924" y="76619"/>
                </a:lnTo>
                <a:lnTo>
                  <a:pt x="4699" y="71843"/>
                </a:lnTo>
                <a:lnTo>
                  <a:pt x="6515" y="65481"/>
                </a:lnTo>
                <a:close/>
              </a:path>
              <a:path w="347344" h="85725">
                <a:moveTo>
                  <a:pt x="332270" y="0"/>
                </a:moveTo>
                <a:lnTo>
                  <a:pt x="277736" y="1155"/>
                </a:lnTo>
                <a:lnTo>
                  <a:pt x="292633" y="4406"/>
                </a:lnTo>
                <a:lnTo>
                  <a:pt x="347103" y="3352"/>
                </a:lnTo>
                <a:lnTo>
                  <a:pt x="342163" y="2273"/>
                </a:lnTo>
                <a:lnTo>
                  <a:pt x="332270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1" name="object 1501"/>
          <p:cNvSpPr/>
          <p:nvPr/>
        </p:nvSpPr>
        <p:spPr>
          <a:xfrm>
            <a:off x="2401381" y="4329684"/>
            <a:ext cx="105499" cy="709002"/>
          </a:xfrm>
          <a:prstGeom prst="rect">
            <a:avLst/>
          </a:prstGeom>
          <a:blipFill>
            <a:blip r:embed="rId1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2" name="object 1502"/>
          <p:cNvSpPr/>
          <p:nvPr/>
        </p:nvSpPr>
        <p:spPr>
          <a:xfrm>
            <a:off x="2485161" y="4247603"/>
            <a:ext cx="235585" cy="98425"/>
          </a:xfrm>
          <a:custGeom>
            <a:avLst/>
            <a:gdLst/>
            <a:ahLst/>
            <a:cxnLst/>
            <a:rect l="l" t="t" r="r" b="b"/>
            <a:pathLst>
              <a:path w="235585" h="98425">
                <a:moveTo>
                  <a:pt x="191808" y="0"/>
                </a:moveTo>
                <a:lnTo>
                  <a:pt x="141760" y="7227"/>
                </a:lnTo>
                <a:lnTo>
                  <a:pt x="95335" y="26349"/>
                </a:lnTo>
                <a:lnTo>
                  <a:pt x="51829" y="53524"/>
                </a:lnTo>
                <a:lnTo>
                  <a:pt x="10541" y="84912"/>
                </a:lnTo>
                <a:lnTo>
                  <a:pt x="0" y="93929"/>
                </a:lnTo>
                <a:lnTo>
                  <a:pt x="266" y="95681"/>
                </a:lnTo>
                <a:lnTo>
                  <a:pt x="812" y="96697"/>
                </a:lnTo>
                <a:lnTo>
                  <a:pt x="1727" y="97713"/>
                </a:lnTo>
                <a:lnTo>
                  <a:pt x="2247" y="98056"/>
                </a:lnTo>
                <a:lnTo>
                  <a:pt x="3060" y="98247"/>
                </a:lnTo>
                <a:lnTo>
                  <a:pt x="7585" y="93929"/>
                </a:lnTo>
                <a:lnTo>
                  <a:pt x="12306" y="89827"/>
                </a:lnTo>
                <a:lnTo>
                  <a:pt x="58823" y="54378"/>
                </a:lnTo>
                <a:lnTo>
                  <a:pt x="102058" y="27300"/>
                </a:lnTo>
                <a:lnTo>
                  <a:pt x="148125" y="8329"/>
                </a:lnTo>
                <a:lnTo>
                  <a:pt x="198107" y="1181"/>
                </a:lnTo>
                <a:lnTo>
                  <a:pt x="211953" y="1181"/>
                </a:lnTo>
                <a:lnTo>
                  <a:pt x="205101" y="514"/>
                </a:lnTo>
                <a:lnTo>
                  <a:pt x="198418" y="127"/>
                </a:lnTo>
                <a:lnTo>
                  <a:pt x="191808" y="0"/>
                </a:lnTo>
                <a:close/>
              </a:path>
              <a:path w="235585" h="98425">
                <a:moveTo>
                  <a:pt x="211953" y="1181"/>
                </a:moveTo>
                <a:lnTo>
                  <a:pt x="198107" y="1181"/>
                </a:lnTo>
                <a:lnTo>
                  <a:pt x="204886" y="1311"/>
                </a:lnTo>
                <a:lnTo>
                  <a:pt x="211756" y="1706"/>
                </a:lnTo>
                <a:lnTo>
                  <a:pt x="218717" y="2375"/>
                </a:lnTo>
                <a:lnTo>
                  <a:pt x="225767" y="3327"/>
                </a:lnTo>
                <a:lnTo>
                  <a:pt x="228981" y="3822"/>
                </a:lnTo>
                <a:lnTo>
                  <a:pt x="235369" y="4889"/>
                </a:lnTo>
                <a:lnTo>
                  <a:pt x="224256" y="2959"/>
                </a:lnTo>
                <a:lnTo>
                  <a:pt x="218681" y="2095"/>
                </a:lnTo>
                <a:lnTo>
                  <a:pt x="211953" y="118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3" name="object 1503"/>
          <p:cNvSpPr/>
          <p:nvPr/>
        </p:nvSpPr>
        <p:spPr>
          <a:xfrm>
            <a:off x="2410866" y="4347070"/>
            <a:ext cx="71945" cy="163067"/>
          </a:xfrm>
          <a:prstGeom prst="rect">
            <a:avLst/>
          </a:prstGeom>
          <a:blipFill>
            <a:blip r:embed="rId1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4" name="object 1504"/>
          <p:cNvSpPr/>
          <p:nvPr/>
        </p:nvSpPr>
        <p:spPr>
          <a:xfrm>
            <a:off x="2479344" y="4341533"/>
            <a:ext cx="8877" cy="9690"/>
          </a:xfrm>
          <a:prstGeom prst="rect">
            <a:avLst/>
          </a:prstGeom>
          <a:blipFill>
            <a:blip r:embed="rId1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5" name="object 1505"/>
          <p:cNvSpPr/>
          <p:nvPr/>
        </p:nvSpPr>
        <p:spPr>
          <a:xfrm>
            <a:off x="2939681" y="4359084"/>
            <a:ext cx="12700" cy="5715"/>
          </a:xfrm>
          <a:custGeom>
            <a:avLst/>
            <a:gdLst/>
            <a:ahLst/>
            <a:cxnLst/>
            <a:rect l="l" t="t" r="r" b="b"/>
            <a:pathLst>
              <a:path w="12700" h="5714">
                <a:moveTo>
                  <a:pt x="5181" y="0"/>
                </a:moveTo>
                <a:lnTo>
                  <a:pt x="3454" y="1587"/>
                </a:lnTo>
                <a:lnTo>
                  <a:pt x="1714" y="3098"/>
                </a:lnTo>
                <a:lnTo>
                  <a:pt x="0" y="4546"/>
                </a:lnTo>
                <a:lnTo>
                  <a:pt x="4190" y="4902"/>
                </a:lnTo>
                <a:lnTo>
                  <a:pt x="12623" y="5499"/>
                </a:lnTo>
                <a:lnTo>
                  <a:pt x="9715" y="3682"/>
                </a:lnTo>
                <a:lnTo>
                  <a:pt x="7200" y="1841"/>
                </a:lnTo>
                <a:lnTo>
                  <a:pt x="518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6" name="object 1506"/>
          <p:cNvSpPr/>
          <p:nvPr/>
        </p:nvSpPr>
        <p:spPr>
          <a:xfrm>
            <a:off x="2469679" y="4319371"/>
            <a:ext cx="467576" cy="285864"/>
          </a:xfrm>
          <a:prstGeom prst="rect">
            <a:avLst/>
          </a:prstGeom>
          <a:blipFill>
            <a:blip r:embed="rId1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7" name="object 1507"/>
          <p:cNvSpPr/>
          <p:nvPr/>
        </p:nvSpPr>
        <p:spPr>
          <a:xfrm>
            <a:off x="2944863" y="4357027"/>
            <a:ext cx="33007" cy="8521"/>
          </a:xfrm>
          <a:prstGeom prst="rect">
            <a:avLst/>
          </a:prstGeom>
          <a:blipFill>
            <a:blip r:embed="rId1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8" name="object 1508"/>
          <p:cNvSpPr/>
          <p:nvPr/>
        </p:nvSpPr>
        <p:spPr>
          <a:xfrm>
            <a:off x="2934550" y="4356620"/>
            <a:ext cx="10795" cy="7620"/>
          </a:xfrm>
          <a:custGeom>
            <a:avLst/>
            <a:gdLst/>
            <a:ahLst/>
            <a:cxnLst/>
            <a:rect l="l" t="t" r="r" b="b"/>
            <a:pathLst>
              <a:path w="10794" h="7620">
                <a:moveTo>
                  <a:pt x="7632" y="0"/>
                </a:moveTo>
                <a:lnTo>
                  <a:pt x="5067" y="2349"/>
                </a:lnTo>
                <a:lnTo>
                  <a:pt x="2527" y="4521"/>
                </a:lnTo>
                <a:lnTo>
                  <a:pt x="0" y="6527"/>
                </a:lnTo>
                <a:lnTo>
                  <a:pt x="1701" y="6705"/>
                </a:lnTo>
                <a:lnTo>
                  <a:pt x="5130" y="7010"/>
                </a:lnTo>
                <a:lnTo>
                  <a:pt x="6845" y="5562"/>
                </a:lnTo>
                <a:lnTo>
                  <a:pt x="8585" y="4051"/>
                </a:lnTo>
                <a:lnTo>
                  <a:pt x="10312" y="2463"/>
                </a:lnTo>
                <a:lnTo>
                  <a:pt x="9436" y="1650"/>
                </a:lnTo>
                <a:lnTo>
                  <a:pt x="8661" y="838"/>
                </a:lnTo>
                <a:lnTo>
                  <a:pt x="7962" y="50"/>
                </a:lnTo>
                <a:lnTo>
                  <a:pt x="7632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9" name="object 1509"/>
          <p:cNvSpPr/>
          <p:nvPr/>
        </p:nvSpPr>
        <p:spPr>
          <a:xfrm>
            <a:off x="2942513" y="4356671"/>
            <a:ext cx="4533" cy="2413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0" name="object 1510"/>
          <p:cNvSpPr/>
          <p:nvPr/>
        </p:nvSpPr>
        <p:spPr>
          <a:xfrm>
            <a:off x="2720530" y="4252493"/>
            <a:ext cx="38735" cy="7620"/>
          </a:xfrm>
          <a:custGeom>
            <a:avLst/>
            <a:gdLst/>
            <a:ahLst/>
            <a:cxnLst/>
            <a:rect l="l" t="t" r="r" b="b"/>
            <a:pathLst>
              <a:path w="38735" h="7620">
                <a:moveTo>
                  <a:pt x="0" y="0"/>
                </a:moveTo>
                <a:lnTo>
                  <a:pt x="9290" y="1725"/>
                </a:lnTo>
                <a:lnTo>
                  <a:pt x="18551" y="3554"/>
                </a:lnTo>
                <a:lnTo>
                  <a:pt x="37007" y="7442"/>
                </a:lnTo>
                <a:lnTo>
                  <a:pt x="38226" y="7416"/>
                </a:lnTo>
                <a:lnTo>
                  <a:pt x="19161" y="3513"/>
                </a:lnTo>
                <a:lnTo>
                  <a:pt x="9594" y="17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1" name="object 1511"/>
          <p:cNvSpPr/>
          <p:nvPr/>
        </p:nvSpPr>
        <p:spPr>
          <a:xfrm>
            <a:off x="2773641" y="4262094"/>
            <a:ext cx="199491" cy="101066"/>
          </a:xfrm>
          <a:prstGeom prst="rect">
            <a:avLst/>
          </a:prstGeom>
          <a:blipFill>
            <a:blip r:embed="rId1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2" name="object 1512"/>
          <p:cNvSpPr/>
          <p:nvPr/>
        </p:nvSpPr>
        <p:spPr>
          <a:xfrm>
            <a:off x="2757525" y="4259910"/>
            <a:ext cx="16510" cy="3810"/>
          </a:xfrm>
          <a:custGeom>
            <a:avLst/>
            <a:gdLst/>
            <a:ahLst/>
            <a:cxnLst/>
            <a:rect l="l" t="t" r="r" b="b"/>
            <a:pathLst>
              <a:path w="16510" h="3810">
                <a:moveTo>
                  <a:pt x="1219" y="0"/>
                </a:moveTo>
                <a:lnTo>
                  <a:pt x="0" y="25"/>
                </a:lnTo>
                <a:lnTo>
                  <a:pt x="14681" y="3276"/>
                </a:lnTo>
                <a:lnTo>
                  <a:pt x="16116" y="3251"/>
                </a:lnTo>
                <a:lnTo>
                  <a:pt x="11150" y="2133"/>
                </a:lnTo>
                <a:lnTo>
                  <a:pt x="1219" y="0"/>
                </a:lnTo>
                <a:close/>
              </a:path>
            </a:pathLst>
          </a:custGeom>
          <a:solidFill>
            <a:srgbClr val="B089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3" name="object 1513"/>
          <p:cNvSpPr/>
          <p:nvPr/>
        </p:nvSpPr>
        <p:spPr>
          <a:xfrm>
            <a:off x="2488222" y="4248785"/>
            <a:ext cx="269875" cy="97790"/>
          </a:xfrm>
          <a:custGeom>
            <a:avLst/>
            <a:gdLst/>
            <a:ahLst/>
            <a:cxnLst/>
            <a:rect l="l" t="t" r="r" b="b"/>
            <a:pathLst>
              <a:path w="269875" h="97789">
                <a:moveTo>
                  <a:pt x="195046" y="0"/>
                </a:moveTo>
                <a:lnTo>
                  <a:pt x="145064" y="7150"/>
                </a:lnTo>
                <a:lnTo>
                  <a:pt x="98998" y="26123"/>
                </a:lnTo>
                <a:lnTo>
                  <a:pt x="55763" y="53203"/>
                </a:lnTo>
                <a:lnTo>
                  <a:pt x="14274" y="84670"/>
                </a:lnTo>
                <a:lnTo>
                  <a:pt x="0" y="97066"/>
                </a:lnTo>
                <a:lnTo>
                  <a:pt x="1790" y="97256"/>
                </a:lnTo>
                <a:lnTo>
                  <a:pt x="2946" y="97256"/>
                </a:lnTo>
                <a:lnTo>
                  <a:pt x="4343" y="97015"/>
                </a:lnTo>
                <a:lnTo>
                  <a:pt x="5905" y="96583"/>
                </a:lnTo>
                <a:lnTo>
                  <a:pt x="16244" y="86420"/>
                </a:lnTo>
                <a:lnTo>
                  <a:pt x="27217" y="76833"/>
                </a:lnTo>
                <a:lnTo>
                  <a:pt x="85537" y="39523"/>
                </a:lnTo>
                <a:lnTo>
                  <a:pt x="154529" y="11441"/>
                </a:lnTo>
                <a:lnTo>
                  <a:pt x="191935" y="7226"/>
                </a:lnTo>
                <a:lnTo>
                  <a:pt x="250650" y="7226"/>
                </a:lnTo>
                <a:lnTo>
                  <a:pt x="241598" y="5439"/>
                </a:lnTo>
                <a:lnTo>
                  <a:pt x="201826" y="131"/>
                </a:lnTo>
                <a:lnTo>
                  <a:pt x="195046" y="0"/>
                </a:lnTo>
                <a:close/>
              </a:path>
              <a:path w="269875" h="97789">
                <a:moveTo>
                  <a:pt x="250650" y="7226"/>
                </a:moveTo>
                <a:lnTo>
                  <a:pt x="191935" y="7226"/>
                </a:lnTo>
                <a:lnTo>
                  <a:pt x="198503" y="7354"/>
                </a:lnTo>
                <a:lnTo>
                  <a:pt x="205182" y="7743"/>
                </a:lnTo>
                <a:lnTo>
                  <a:pt x="235686" y="12166"/>
                </a:lnTo>
                <a:lnTo>
                  <a:pt x="269316" y="11150"/>
                </a:lnTo>
                <a:lnTo>
                  <a:pt x="250650" y="722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4" name="object 1514"/>
          <p:cNvSpPr/>
          <p:nvPr/>
        </p:nvSpPr>
        <p:spPr>
          <a:xfrm>
            <a:off x="2755506" y="4263161"/>
            <a:ext cx="202387" cy="39560"/>
          </a:xfrm>
          <a:prstGeom prst="rect">
            <a:avLst/>
          </a:prstGeom>
          <a:blipFill>
            <a:blip r:embed="rId1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5" name="object 1515"/>
          <p:cNvSpPr/>
          <p:nvPr/>
        </p:nvSpPr>
        <p:spPr>
          <a:xfrm>
            <a:off x="2485402" y="4259935"/>
            <a:ext cx="287020" cy="90170"/>
          </a:xfrm>
          <a:custGeom>
            <a:avLst/>
            <a:gdLst/>
            <a:ahLst/>
            <a:cxnLst/>
            <a:rect l="l" t="t" r="r" b="b"/>
            <a:pathLst>
              <a:path w="287019" h="90170">
                <a:moveTo>
                  <a:pt x="2806" y="85915"/>
                </a:moveTo>
                <a:lnTo>
                  <a:pt x="1854" y="86817"/>
                </a:lnTo>
                <a:lnTo>
                  <a:pt x="0" y="88658"/>
                </a:lnTo>
                <a:lnTo>
                  <a:pt x="1269" y="89382"/>
                </a:lnTo>
                <a:lnTo>
                  <a:pt x="2781" y="89712"/>
                </a:lnTo>
                <a:lnTo>
                  <a:pt x="4660" y="89700"/>
                </a:lnTo>
                <a:lnTo>
                  <a:pt x="6007" y="88252"/>
                </a:lnTo>
                <a:lnTo>
                  <a:pt x="8066" y="86105"/>
                </a:lnTo>
                <a:lnTo>
                  <a:pt x="5753" y="86105"/>
                </a:lnTo>
                <a:lnTo>
                  <a:pt x="3797" y="86080"/>
                </a:lnTo>
                <a:lnTo>
                  <a:pt x="2806" y="85915"/>
                </a:lnTo>
                <a:close/>
              </a:path>
              <a:path w="287019" h="90170">
                <a:moveTo>
                  <a:pt x="8724" y="85420"/>
                </a:moveTo>
                <a:lnTo>
                  <a:pt x="7162" y="85851"/>
                </a:lnTo>
                <a:lnTo>
                  <a:pt x="5753" y="86105"/>
                </a:lnTo>
                <a:lnTo>
                  <a:pt x="8066" y="86105"/>
                </a:lnTo>
                <a:lnTo>
                  <a:pt x="8724" y="85420"/>
                </a:lnTo>
                <a:close/>
              </a:path>
              <a:path w="287019" h="90170">
                <a:moveTo>
                  <a:pt x="272122" y="0"/>
                </a:moveTo>
                <a:lnTo>
                  <a:pt x="238493" y="1015"/>
                </a:lnTo>
                <a:lnTo>
                  <a:pt x="243916" y="1993"/>
                </a:lnTo>
                <a:lnTo>
                  <a:pt x="254723" y="4102"/>
                </a:lnTo>
                <a:lnTo>
                  <a:pt x="286804" y="3251"/>
                </a:lnTo>
                <a:lnTo>
                  <a:pt x="272122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6" name="object 1516"/>
          <p:cNvSpPr/>
          <p:nvPr/>
        </p:nvSpPr>
        <p:spPr>
          <a:xfrm>
            <a:off x="2406345" y="4348594"/>
            <a:ext cx="83706" cy="424738"/>
          </a:xfrm>
          <a:prstGeom prst="rect">
            <a:avLst/>
          </a:prstGeom>
          <a:blipFill>
            <a:blip r:embed="rId1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7" name="object 1517"/>
          <p:cNvSpPr/>
          <p:nvPr/>
        </p:nvSpPr>
        <p:spPr>
          <a:xfrm>
            <a:off x="2713596" y="4263187"/>
            <a:ext cx="250596" cy="51054"/>
          </a:xfrm>
          <a:prstGeom prst="rect">
            <a:avLst/>
          </a:prstGeom>
          <a:blipFill>
            <a:blip r:embed="rId1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8" name="object 1518"/>
          <p:cNvSpPr/>
          <p:nvPr/>
        </p:nvSpPr>
        <p:spPr>
          <a:xfrm>
            <a:off x="2494127" y="4255998"/>
            <a:ext cx="229870" cy="89535"/>
          </a:xfrm>
          <a:custGeom>
            <a:avLst/>
            <a:gdLst/>
            <a:ahLst/>
            <a:cxnLst/>
            <a:rect l="l" t="t" r="r" b="b"/>
            <a:pathLst>
              <a:path w="229869" h="89535">
                <a:moveTo>
                  <a:pt x="186029" y="0"/>
                </a:moveTo>
                <a:lnTo>
                  <a:pt x="113584" y="15608"/>
                </a:lnTo>
                <a:lnTo>
                  <a:pt x="45491" y="52400"/>
                </a:lnTo>
                <a:lnTo>
                  <a:pt x="10333" y="79199"/>
                </a:lnTo>
                <a:lnTo>
                  <a:pt x="0" y="89357"/>
                </a:lnTo>
                <a:lnTo>
                  <a:pt x="3073" y="88493"/>
                </a:lnTo>
                <a:lnTo>
                  <a:pt x="6743" y="86855"/>
                </a:lnTo>
                <a:lnTo>
                  <a:pt x="10274" y="84886"/>
                </a:lnTo>
                <a:lnTo>
                  <a:pt x="12255" y="83807"/>
                </a:lnTo>
                <a:lnTo>
                  <a:pt x="14198" y="82626"/>
                </a:lnTo>
                <a:lnTo>
                  <a:pt x="16052" y="81457"/>
                </a:lnTo>
                <a:lnTo>
                  <a:pt x="20599" y="77558"/>
                </a:lnTo>
                <a:lnTo>
                  <a:pt x="25336" y="73812"/>
                </a:lnTo>
                <a:lnTo>
                  <a:pt x="30289" y="70243"/>
                </a:lnTo>
                <a:lnTo>
                  <a:pt x="39311" y="62295"/>
                </a:lnTo>
                <a:lnTo>
                  <a:pt x="49828" y="54995"/>
                </a:lnTo>
                <a:lnTo>
                  <a:pt x="61507" y="48303"/>
                </a:lnTo>
                <a:lnTo>
                  <a:pt x="74015" y="42176"/>
                </a:lnTo>
                <a:lnTo>
                  <a:pt x="88903" y="33376"/>
                </a:lnTo>
                <a:lnTo>
                  <a:pt x="104146" y="25392"/>
                </a:lnTo>
                <a:lnTo>
                  <a:pt x="118989" y="19157"/>
                </a:lnTo>
                <a:lnTo>
                  <a:pt x="132676" y="15608"/>
                </a:lnTo>
                <a:lnTo>
                  <a:pt x="159829" y="11404"/>
                </a:lnTo>
                <a:lnTo>
                  <a:pt x="162318" y="10490"/>
                </a:lnTo>
                <a:lnTo>
                  <a:pt x="209719" y="5746"/>
                </a:lnTo>
                <a:lnTo>
                  <a:pt x="229781" y="4940"/>
                </a:lnTo>
                <a:lnTo>
                  <a:pt x="218592" y="2997"/>
                </a:lnTo>
                <a:lnTo>
                  <a:pt x="212991" y="2133"/>
                </a:lnTo>
                <a:lnTo>
                  <a:pt x="206073" y="1189"/>
                </a:lnTo>
                <a:lnTo>
                  <a:pt x="199277" y="523"/>
                </a:lnTo>
                <a:lnTo>
                  <a:pt x="192598" y="129"/>
                </a:lnTo>
                <a:lnTo>
                  <a:pt x="18602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9" name="object 1519"/>
          <p:cNvSpPr/>
          <p:nvPr/>
        </p:nvSpPr>
        <p:spPr>
          <a:xfrm>
            <a:off x="2723019" y="4267212"/>
            <a:ext cx="228663" cy="35318"/>
          </a:xfrm>
          <a:prstGeom prst="rect">
            <a:avLst/>
          </a:prstGeom>
          <a:blipFill>
            <a:blip r:embed="rId1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0" name="object 1520"/>
          <p:cNvSpPr/>
          <p:nvPr/>
        </p:nvSpPr>
        <p:spPr>
          <a:xfrm>
            <a:off x="2490063" y="4260951"/>
            <a:ext cx="250190" cy="88900"/>
          </a:xfrm>
          <a:custGeom>
            <a:avLst/>
            <a:gdLst/>
            <a:ahLst/>
            <a:cxnLst/>
            <a:rect l="l" t="t" r="r" b="b"/>
            <a:pathLst>
              <a:path w="250189" h="88900">
                <a:moveTo>
                  <a:pt x="20104" y="76504"/>
                </a:moveTo>
                <a:lnTo>
                  <a:pt x="4063" y="84404"/>
                </a:lnTo>
                <a:lnTo>
                  <a:pt x="1346" y="87236"/>
                </a:lnTo>
                <a:lnTo>
                  <a:pt x="0" y="88684"/>
                </a:lnTo>
                <a:lnTo>
                  <a:pt x="2743" y="88646"/>
                </a:lnTo>
                <a:lnTo>
                  <a:pt x="5905" y="87769"/>
                </a:lnTo>
                <a:lnTo>
                  <a:pt x="9182" y="86448"/>
                </a:lnTo>
                <a:lnTo>
                  <a:pt x="12712" y="83032"/>
                </a:lnTo>
                <a:lnTo>
                  <a:pt x="16357" y="79717"/>
                </a:lnTo>
                <a:lnTo>
                  <a:pt x="20104" y="76504"/>
                </a:lnTo>
                <a:close/>
              </a:path>
              <a:path w="250189" h="88900">
                <a:moveTo>
                  <a:pt x="78066" y="37223"/>
                </a:moveTo>
                <a:lnTo>
                  <a:pt x="65566" y="43350"/>
                </a:lnTo>
                <a:lnTo>
                  <a:pt x="53890" y="50042"/>
                </a:lnTo>
                <a:lnTo>
                  <a:pt x="43375" y="57342"/>
                </a:lnTo>
                <a:lnTo>
                  <a:pt x="34353" y="65290"/>
                </a:lnTo>
                <a:lnTo>
                  <a:pt x="38696" y="62141"/>
                </a:lnTo>
                <a:lnTo>
                  <a:pt x="43205" y="59143"/>
                </a:lnTo>
                <a:lnTo>
                  <a:pt x="47904" y="56273"/>
                </a:lnTo>
                <a:lnTo>
                  <a:pt x="54231" y="52325"/>
                </a:lnTo>
                <a:lnTo>
                  <a:pt x="69482" y="42586"/>
                </a:lnTo>
                <a:lnTo>
                  <a:pt x="78066" y="37223"/>
                </a:lnTo>
                <a:close/>
              </a:path>
              <a:path w="250189" h="88900">
                <a:moveTo>
                  <a:pt x="233832" y="0"/>
                </a:moveTo>
                <a:lnTo>
                  <a:pt x="189153" y="2146"/>
                </a:lnTo>
                <a:lnTo>
                  <a:pt x="166299" y="5569"/>
                </a:lnTo>
                <a:lnTo>
                  <a:pt x="165188" y="5994"/>
                </a:lnTo>
                <a:lnTo>
                  <a:pt x="163880" y="6451"/>
                </a:lnTo>
                <a:lnTo>
                  <a:pt x="170581" y="5569"/>
                </a:lnTo>
                <a:lnTo>
                  <a:pt x="177214" y="4878"/>
                </a:lnTo>
                <a:lnTo>
                  <a:pt x="183892" y="4428"/>
                </a:lnTo>
                <a:lnTo>
                  <a:pt x="190728" y="4267"/>
                </a:lnTo>
                <a:lnTo>
                  <a:pt x="217296" y="4267"/>
                </a:lnTo>
                <a:lnTo>
                  <a:pt x="250062" y="3086"/>
                </a:lnTo>
                <a:lnTo>
                  <a:pt x="239255" y="977"/>
                </a:lnTo>
                <a:lnTo>
                  <a:pt x="233832" y="0"/>
                </a:lnTo>
                <a:close/>
              </a:path>
              <a:path w="250189" h="88900">
                <a:moveTo>
                  <a:pt x="217296" y="4267"/>
                </a:moveTo>
                <a:lnTo>
                  <a:pt x="194970" y="4267"/>
                </a:lnTo>
                <a:lnTo>
                  <a:pt x="199389" y="4457"/>
                </a:lnTo>
                <a:lnTo>
                  <a:pt x="204088" y="4889"/>
                </a:lnTo>
                <a:lnTo>
                  <a:pt x="217296" y="4267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1" name="object 1521"/>
          <p:cNvSpPr/>
          <p:nvPr/>
        </p:nvSpPr>
        <p:spPr>
          <a:xfrm>
            <a:off x="2409329" y="4347388"/>
            <a:ext cx="89928" cy="399821"/>
          </a:xfrm>
          <a:prstGeom prst="rect">
            <a:avLst/>
          </a:prstGeom>
          <a:blipFill>
            <a:blip r:embed="rId1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2" name="object 1522"/>
          <p:cNvSpPr/>
          <p:nvPr/>
        </p:nvSpPr>
        <p:spPr>
          <a:xfrm>
            <a:off x="2559799" y="4289082"/>
            <a:ext cx="34290" cy="17145"/>
          </a:xfrm>
          <a:custGeom>
            <a:avLst/>
            <a:gdLst/>
            <a:ahLst/>
            <a:cxnLst/>
            <a:rect l="l" t="t" r="r" b="b"/>
            <a:pathLst>
              <a:path w="34289" h="17145">
                <a:moveTo>
                  <a:pt x="34023" y="0"/>
                </a:moveTo>
                <a:lnTo>
                  <a:pt x="25319" y="3760"/>
                </a:lnTo>
                <a:lnTo>
                  <a:pt x="16740" y="7864"/>
                </a:lnTo>
                <a:lnTo>
                  <a:pt x="8296" y="12315"/>
                </a:lnTo>
                <a:lnTo>
                  <a:pt x="0" y="17119"/>
                </a:lnTo>
                <a:lnTo>
                  <a:pt x="6616" y="13741"/>
                </a:lnTo>
                <a:lnTo>
                  <a:pt x="13588" y="10591"/>
                </a:lnTo>
                <a:lnTo>
                  <a:pt x="20675" y="7645"/>
                </a:lnTo>
                <a:lnTo>
                  <a:pt x="25031" y="5029"/>
                </a:lnTo>
                <a:lnTo>
                  <a:pt x="29514" y="2438"/>
                </a:lnTo>
                <a:lnTo>
                  <a:pt x="34023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3" name="object 1523"/>
          <p:cNvSpPr/>
          <p:nvPr/>
        </p:nvSpPr>
        <p:spPr>
          <a:xfrm>
            <a:off x="2434831" y="4296727"/>
            <a:ext cx="145643" cy="151231"/>
          </a:xfrm>
          <a:prstGeom prst="rect">
            <a:avLst/>
          </a:prstGeom>
          <a:blipFill>
            <a:blip r:embed="rId1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4" name="object 1524"/>
          <p:cNvSpPr/>
          <p:nvPr/>
        </p:nvSpPr>
        <p:spPr>
          <a:xfrm>
            <a:off x="2642095" y="4264037"/>
            <a:ext cx="329234" cy="70573"/>
          </a:xfrm>
          <a:prstGeom prst="rect">
            <a:avLst/>
          </a:prstGeom>
          <a:blipFill>
            <a:blip r:embed="rId1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5" name="object 1525"/>
          <p:cNvSpPr/>
          <p:nvPr/>
        </p:nvSpPr>
        <p:spPr>
          <a:xfrm>
            <a:off x="2580474" y="4273436"/>
            <a:ext cx="67310" cy="23495"/>
          </a:xfrm>
          <a:custGeom>
            <a:avLst/>
            <a:gdLst/>
            <a:ahLst/>
            <a:cxnLst/>
            <a:rect l="l" t="t" r="r" b="b"/>
            <a:pathLst>
              <a:path w="67310" h="23495">
                <a:moveTo>
                  <a:pt x="66979" y="0"/>
                </a:moveTo>
                <a:lnTo>
                  <a:pt x="26433" y="10695"/>
                </a:lnTo>
                <a:lnTo>
                  <a:pt x="0" y="23291"/>
                </a:lnTo>
                <a:lnTo>
                  <a:pt x="18454" y="16130"/>
                </a:lnTo>
                <a:lnTo>
                  <a:pt x="36418" y="9893"/>
                </a:lnTo>
                <a:lnTo>
                  <a:pt x="66979" y="0"/>
                </a:lnTo>
                <a:close/>
              </a:path>
            </a:pathLst>
          </a:custGeom>
          <a:solidFill>
            <a:srgbClr val="B99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6" name="object 1526"/>
          <p:cNvSpPr/>
          <p:nvPr/>
        </p:nvSpPr>
        <p:spPr>
          <a:xfrm>
            <a:off x="2472220" y="4268673"/>
            <a:ext cx="233133" cy="119494"/>
          </a:xfrm>
          <a:prstGeom prst="rect">
            <a:avLst/>
          </a:prstGeom>
          <a:blipFill>
            <a:blip r:embed="rId1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7" name="object 1527"/>
          <p:cNvSpPr/>
          <p:nvPr/>
        </p:nvSpPr>
        <p:spPr>
          <a:xfrm>
            <a:off x="2510180" y="4267403"/>
            <a:ext cx="144145" cy="70485"/>
          </a:xfrm>
          <a:custGeom>
            <a:avLst/>
            <a:gdLst/>
            <a:ahLst/>
            <a:cxnLst/>
            <a:rect l="l" t="t" r="r" b="b"/>
            <a:pathLst>
              <a:path w="144144" h="70485">
                <a:moveTo>
                  <a:pt x="14249" y="58839"/>
                </a:moveTo>
                <a:lnTo>
                  <a:pt x="9283" y="62407"/>
                </a:lnTo>
                <a:lnTo>
                  <a:pt x="4546" y="66154"/>
                </a:lnTo>
                <a:lnTo>
                  <a:pt x="0" y="70053"/>
                </a:lnTo>
                <a:lnTo>
                  <a:pt x="3175" y="68021"/>
                </a:lnTo>
                <a:lnTo>
                  <a:pt x="6019" y="65989"/>
                </a:lnTo>
                <a:lnTo>
                  <a:pt x="9728" y="63246"/>
                </a:lnTo>
                <a:lnTo>
                  <a:pt x="11315" y="61988"/>
                </a:lnTo>
                <a:lnTo>
                  <a:pt x="12242" y="60921"/>
                </a:lnTo>
                <a:lnTo>
                  <a:pt x="13220" y="59880"/>
                </a:lnTo>
                <a:lnTo>
                  <a:pt x="14249" y="58839"/>
                </a:lnTo>
                <a:close/>
              </a:path>
              <a:path w="144144" h="70485">
                <a:moveTo>
                  <a:pt x="143776" y="0"/>
                </a:moveTo>
                <a:lnTo>
                  <a:pt x="102936" y="7753"/>
                </a:lnTo>
                <a:lnTo>
                  <a:pt x="57962" y="30772"/>
                </a:lnTo>
                <a:lnTo>
                  <a:pt x="63846" y="28149"/>
                </a:lnTo>
                <a:lnTo>
                  <a:pt x="69797" y="25633"/>
                </a:lnTo>
                <a:lnTo>
                  <a:pt x="75784" y="23219"/>
                </a:lnTo>
                <a:lnTo>
                  <a:pt x="85534" y="19469"/>
                </a:lnTo>
                <a:lnTo>
                  <a:pt x="93002" y="16802"/>
                </a:lnTo>
                <a:lnTo>
                  <a:pt x="101139" y="13012"/>
                </a:lnTo>
                <a:lnTo>
                  <a:pt x="109045" y="9839"/>
                </a:lnTo>
                <a:lnTo>
                  <a:pt x="116594" y="7433"/>
                </a:lnTo>
                <a:lnTo>
                  <a:pt x="123659" y="5943"/>
                </a:lnTo>
                <a:lnTo>
                  <a:pt x="127533" y="5384"/>
                </a:lnTo>
                <a:lnTo>
                  <a:pt x="139471" y="1562"/>
                </a:lnTo>
                <a:lnTo>
                  <a:pt x="1437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8" name="object 1528"/>
          <p:cNvSpPr/>
          <p:nvPr/>
        </p:nvSpPr>
        <p:spPr>
          <a:xfrm>
            <a:off x="2415539" y="4346791"/>
            <a:ext cx="93103" cy="164477"/>
          </a:xfrm>
          <a:prstGeom prst="rect">
            <a:avLst/>
          </a:prstGeom>
          <a:blipFill>
            <a:blip r:embed="rId1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9" name="object 1529"/>
          <p:cNvSpPr/>
          <p:nvPr/>
        </p:nvSpPr>
        <p:spPr>
          <a:xfrm>
            <a:off x="2499258" y="4265219"/>
            <a:ext cx="194945" cy="82550"/>
          </a:xfrm>
          <a:custGeom>
            <a:avLst/>
            <a:gdLst/>
            <a:ahLst/>
            <a:cxnLst/>
            <a:rect l="l" t="t" r="r" b="b"/>
            <a:pathLst>
              <a:path w="194944" h="82550">
                <a:moveTo>
                  <a:pt x="103924" y="18973"/>
                </a:moveTo>
                <a:lnTo>
                  <a:pt x="60298" y="38306"/>
                </a:lnTo>
                <a:lnTo>
                  <a:pt x="45044" y="48051"/>
                </a:lnTo>
                <a:lnTo>
                  <a:pt x="38722" y="52006"/>
                </a:lnTo>
                <a:lnTo>
                  <a:pt x="22237" y="64173"/>
                </a:lnTo>
                <a:lnTo>
                  <a:pt x="20650" y="65430"/>
                </a:lnTo>
                <a:lnTo>
                  <a:pt x="16941" y="68173"/>
                </a:lnTo>
                <a:lnTo>
                  <a:pt x="14096" y="70192"/>
                </a:lnTo>
                <a:lnTo>
                  <a:pt x="10921" y="72224"/>
                </a:lnTo>
                <a:lnTo>
                  <a:pt x="7162" y="75437"/>
                </a:lnTo>
                <a:lnTo>
                  <a:pt x="3530" y="78765"/>
                </a:lnTo>
                <a:lnTo>
                  <a:pt x="0" y="82168"/>
                </a:lnTo>
                <a:lnTo>
                  <a:pt x="8791" y="77762"/>
                </a:lnTo>
                <a:lnTo>
                  <a:pt x="16752" y="72697"/>
                </a:lnTo>
                <a:lnTo>
                  <a:pt x="22526" y="68524"/>
                </a:lnTo>
                <a:lnTo>
                  <a:pt x="24752" y="66789"/>
                </a:lnTo>
                <a:lnTo>
                  <a:pt x="31826" y="59687"/>
                </a:lnTo>
                <a:lnTo>
                  <a:pt x="40322" y="53024"/>
                </a:lnTo>
                <a:lnTo>
                  <a:pt x="49980" y="46792"/>
                </a:lnTo>
                <a:lnTo>
                  <a:pt x="60540" y="40982"/>
                </a:lnTo>
                <a:lnTo>
                  <a:pt x="68843" y="36177"/>
                </a:lnTo>
                <a:lnTo>
                  <a:pt x="77285" y="31723"/>
                </a:lnTo>
                <a:lnTo>
                  <a:pt x="85861" y="27618"/>
                </a:lnTo>
                <a:lnTo>
                  <a:pt x="94564" y="23863"/>
                </a:lnTo>
                <a:lnTo>
                  <a:pt x="97688" y="22161"/>
                </a:lnTo>
                <a:lnTo>
                  <a:pt x="100825" y="20510"/>
                </a:lnTo>
                <a:lnTo>
                  <a:pt x="103924" y="18973"/>
                </a:lnTo>
                <a:close/>
              </a:path>
              <a:path w="194944" h="82550">
                <a:moveTo>
                  <a:pt x="185788" y="0"/>
                </a:moveTo>
                <a:lnTo>
                  <a:pt x="181533" y="0"/>
                </a:lnTo>
                <a:lnTo>
                  <a:pt x="174699" y="158"/>
                </a:lnTo>
                <a:lnTo>
                  <a:pt x="168025" y="604"/>
                </a:lnTo>
                <a:lnTo>
                  <a:pt x="161397" y="1291"/>
                </a:lnTo>
                <a:lnTo>
                  <a:pt x="154698" y="2171"/>
                </a:lnTo>
                <a:lnTo>
                  <a:pt x="150393" y="3733"/>
                </a:lnTo>
                <a:lnTo>
                  <a:pt x="138455" y="7569"/>
                </a:lnTo>
                <a:lnTo>
                  <a:pt x="144538" y="6730"/>
                </a:lnTo>
                <a:lnTo>
                  <a:pt x="150520" y="5994"/>
                </a:lnTo>
                <a:lnTo>
                  <a:pt x="156438" y="5384"/>
                </a:lnTo>
                <a:lnTo>
                  <a:pt x="157581" y="4965"/>
                </a:lnTo>
                <a:lnTo>
                  <a:pt x="194906" y="622"/>
                </a:lnTo>
                <a:lnTo>
                  <a:pt x="190207" y="177"/>
                </a:lnTo>
                <a:lnTo>
                  <a:pt x="185788" y="0"/>
                </a:lnTo>
                <a:close/>
              </a:path>
            </a:pathLst>
          </a:custGeom>
          <a:solidFill>
            <a:srgbClr val="B99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0" name="object 1530"/>
          <p:cNvSpPr/>
          <p:nvPr/>
        </p:nvSpPr>
        <p:spPr>
          <a:xfrm>
            <a:off x="2655697" y="4265841"/>
            <a:ext cx="54279" cy="4762"/>
          </a:xfrm>
          <a:prstGeom prst="rect">
            <a:avLst/>
          </a:prstGeom>
          <a:blipFill>
            <a:blip r:embed="rId1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1" name="object 1531"/>
          <p:cNvSpPr/>
          <p:nvPr/>
        </p:nvSpPr>
        <p:spPr>
          <a:xfrm>
            <a:off x="2593822" y="4268673"/>
            <a:ext cx="92532" cy="20408"/>
          </a:xfrm>
          <a:prstGeom prst="rect">
            <a:avLst/>
          </a:prstGeom>
          <a:blipFill>
            <a:blip r:embed="rId1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2" name="object 1532"/>
          <p:cNvSpPr/>
          <p:nvPr/>
        </p:nvSpPr>
        <p:spPr>
          <a:xfrm>
            <a:off x="2435377" y="4306201"/>
            <a:ext cx="124421" cy="140754"/>
          </a:xfrm>
          <a:prstGeom prst="rect">
            <a:avLst/>
          </a:prstGeom>
          <a:blipFill>
            <a:blip r:embed="rId1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3" name="object 1533"/>
          <p:cNvSpPr/>
          <p:nvPr/>
        </p:nvSpPr>
        <p:spPr>
          <a:xfrm>
            <a:off x="2415120" y="4274909"/>
            <a:ext cx="291496" cy="248500"/>
          </a:xfrm>
          <a:prstGeom prst="rect">
            <a:avLst/>
          </a:prstGeom>
          <a:blipFill>
            <a:blip r:embed="rId1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4" name="object 1534"/>
          <p:cNvSpPr/>
          <p:nvPr/>
        </p:nvSpPr>
        <p:spPr>
          <a:xfrm>
            <a:off x="2955963" y="4334243"/>
            <a:ext cx="21526" cy="10540"/>
          </a:xfrm>
          <a:prstGeom prst="rect">
            <a:avLst/>
          </a:prstGeom>
          <a:blipFill>
            <a:blip r:embed="rId1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5" name="object 1535"/>
          <p:cNvSpPr/>
          <p:nvPr/>
        </p:nvSpPr>
        <p:spPr>
          <a:xfrm>
            <a:off x="2963760" y="4337380"/>
            <a:ext cx="8013" cy="5537"/>
          </a:xfrm>
          <a:prstGeom prst="rect">
            <a:avLst/>
          </a:prstGeom>
          <a:blipFill>
            <a:blip r:embed="rId1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6" name="object 1536"/>
          <p:cNvSpPr/>
          <p:nvPr/>
        </p:nvSpPr>
        <p:spPr>
          <a:xfrm>
            <a:off x="2412072" y="4279633"/>
            <a:ext cx="557225" cy="457987"/>
          </a:xfrm>
          <a:prstGeom prst="rect">
            <a:avLst/>
          </a:prstGeom>
          <a:blipFill>
            <a:blip r:embed="rId1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7" name="object 1537"/>
          <p:cNvSpPr/>
          <p:nvPr/>
        </p:nvSpPr>
        <p:spPr>
          <a:xfrm>
            <a:off x="2477363" y="4283252"/>
            <a:ext cx="236258" cy="118452"/>
          </a:xfrm>
          <a:prstGeom prst="rect">
            <a:avLst/>
          </a:prstGeom>
          <a:blipFill>
            <a:blip r:embed="rId1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8" name="object 1538"/>
          <p:cNvSpPr/>
          <p:nvPr/>
        </p:nvSpPr>
        <p:spPr>
          <a:xfrm>
            <a:off x="2489276" y="4286732"/>
            <a:ext cx="155689" cy="98958"/>
          </a:xfrm>
          <a:prstGeom prst="rect">
            <a:avLst/>
          </a:prstGeom>
          <a:blipFill>
            <a:blip r:embed="rId1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9" name="object 1539"/>
          <p:cNvSpPr/>
          <p:nvPr/>
        </p:nvSpPr>
        <p:spPr>
          <a:xfrm>
            <a:off x="2455075" y="4282833"/>
            <a:ext cx="191427" cy="157924"/>
          </a:xfrm>
          <a:prstGeom prst="rect">
            <a:avLst/>
          </a:prstGeom>
          <a:blipFill>
            <a:blip r:embed="rId1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0" name="object 1540"/>
          <p:cNvSpPr/>
          <p:nvPr/>
        </p:nvSpPr>
        <p:spPr>
          <a:xfrm>
            <a:off x="2418860" y="4290974"/>
            <a:ext cx="201670" cy="477367"/>
          </a:xfrm>
          <a:prstGeom prst="rect">
            <a:avLst/>
          </a:prstGeom>
          <a:blipFill>
            <a:blip r:embed="rId1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1" name="object 1541"/>
          <p:cNvSpPr/>
          <p:nvPr/>
        </p:nvSpPr>
        <p:spPr>
          <a:xfrm>
            <a:off x="2970072" y="4346461"/>
            <a:ext cx="10795" cy="12700"/>
          </a:xfrm>
          <a:custGeom>
            <a:avLst/>
            <a:gdLst/>
            <a:ahLst/>
            <a:cxnLst/>
            <a:rect l="l" t="t" r="r" b="b"/>
            <a:pathLst>
              <a:path w="10794" h="12700">
                <a:moveTo>
                  <a:pt x="0" y="0"/>
                </a:moveTo>
                <a:lnTo>
                  <a:pt x="88" y="2146"/>
                </a:lnTo>
                <a:lnTo>
                  <a:pt x="342" y="2412"/>
                </a:lnTo>
                <a:lnTo>
                  <a:pt x="2793" y="5194"/>
                </a:lnTo>
                <a:lnTo>
                  <a:pt x="4140" y="7454"/>
                </a:lnTo>
                <a:lnTo>
                  <a:pt x="2031" y="7823"/>
                </a:lnTo>
                <a:lnTo>
                  <a:pt x="2857" y="9271"/>
                </a:lnTo>
                <a:lnTo>
                  <a:pt x="3924" y="10680"/>
                </a:lnTo>
                <a:lnTo>
                  <a:pt x="5206" y="12026"/>
                </a:lnTo>
                <a:lnTo>
                  <a:pt x="7734" y="12090"/>
                </a:lnTo>
                <a:lnTo>
                  <a:pt x="10642" y="12090"/>
                </a:lnTo>
                <a:lnTo>
                  <a:pt x="9486" y="9842"/>
                </a:lnTo>
                <a:lnTo>
                  <a:pt x="5778" y="5372"/>
                </a:lnTo>
                <a:lnTo>
                  <a:pt x="2286" y="229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2" name="object 1542"/>
          <p:cNvSpPr/>
          <p:nvPr/>
        </p:nvSpPr>
        <p:spPr>
          <a:xfrm>
            <a:off x="2965856" y="4344530"/>
            <a:ext cx="9423" cy="13957"/>
          </a:xfrm>
          <a:prstGeom prst="rect">
            <a:avLst/>
          </a:prstGeom>
          <a:blipFill>
            <a:blip r:embed="rId1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3" name="object 1543"/>
          <p:cNvSpPr/>
          <p:nvPr/>
        </p:nvSpPr>
        <p:spPr>
          <a:xfrm>
            <a:off x="2947047" y="4353509"/>
            <a:ext cx="25133" cy="4889"/>
          </a:xfrm>
          <a:prstGeom prst="rect">
            <a:avLst/>
          </a:prstGeom>
          <a:blipFill>
            <a:blip r:embed="rId1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4" name="object 1544"/>
          <p:cNvSpPr/>
          <p:nvPr/>
        </p:nvSpPr>
        <p:spPr>
          <a:xfrm>
            <a:off x="2459799" y="4316476"/>
            <a:ext cx="482549" cy="406780"/>
          </a:xfrm>
          <a:prstGeom prst="rect">
            <a:avLst/>
          </a:prstGeom>
          <a:blipFill>
            <a:blip r:embed="rId1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5" name="object 1545"/>
          <p:cNvSpPr/>
          <p:nvPr/>
        </p:nvSpPr>
        <p:spPr>
          <a:xfrm>
            <a:off x="2940329" y="4352823"/>
            <a:ext cx="10274" cy="4203"/>
          </a:xfrm>
          <a:prstGeom prst="rect">
            <a:avLst/>
          </a:prstGeom>
          <a:blipFill>
            <a:blip r:embed="rId1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6" name="object 1546"/>
          <p:cNvSpPr/>
          <p:nvPr/>
        </p:nvSpPr>
        <p:spPr>
          <a:xfrm>
            <a:off x="2434513" y="4671631"/>
            <a:ext cx="40284" cy="92595"/>
          </a:xfrm>
          <a:prstGeom prst="rect">
            <a:avLst/>
          </a:prstGeom>
          <a:blipFill>
            <a:blip r:embed="rId1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7" name="object 1547"/>
          <p:cNvSpPr/>
          <p:nvPr/>
        </p:nvSpPr>
        <p:spPr>
          <a:xfrm>
            <a:off x="2970161" y="4348607"/>
            <a:ext cx="4445" cy="5715"/>
          </a:xfrm>
          <a:custGeom>
            <a:avLst/>
            <a:gdLst/>
            <a:ahLst/>
            <a:cxnLst/>
            <a:rect l="l" t="t" r="r" b="b"/>
            <a:pathLst>
              <a:path w="4444" h="5714">
                <a:moveTo>
                  <a:pt x="0" y="0"/>
                </a:moveTo>
                <a:lnTo>
                  <a:pt x="228" y="1968"/>
                </a:lnTo>
                <a:lnTo>
                  <a:pt x="888" y="3860"/>
                </a:lnTo>
                <a:lnTo>
                  <a:pt x="1930" y="5676"/>
                </a:lnTo>
                <a:lnTo>
                  <a:pt x="4038" y="5295"/>
                </a:lnTo>
                <a:lnTo>
                  <a:pt x="2692" y="30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8" name="object 1548"/>
          <p:cNvSpPr/>
          <p:nvPr/>
        </p:nvSpPr>
        <p:spPr>
          <a:xfrm>
            <a:off x="2960077" y="4344466"/>
            <a:ext cx="12014" cy="9880"/>
          </a:xfrm>
          <a:prstGeom prst="rect">
            <a:avLst/>
          </a:prstGeom>
          <a:blipFill>
            <a:blip r:embed="rId1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9" name="object 1549"/>
          <p:cNvSpPr/>
          <p:nvPr/>
        </p:nvSpPr>
        <p:spPr>
          <a:xfrm>
            <a:off x="2957360" y="4344174"/>
            <a:ext cx="6426" cy="2527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0" name="object 1550"/>
          <p:cNvSpPr/>
          <p:nvPr/>
        </p:nvSpPr>
        <p:spPr>
          <a:xfrm>
            <a:off x="2950692" y="4346702"/>
            <a:ext cx="16979" cy="7556"/>
          </a:xfrm>
          <a:prstGeom prst="rect">
            <a:avLst/>
          </a:prstGeom>
          <a:blipFill>
            <a:blip r:embed="rId1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1" name="object 1551"/>
          <p:cNvSpPr/>
          <p:nvPr/>
        </p:nvSpPr>
        <p:spPr>
          <a:xfrm>
            <a:off x="2457373" y="4307243"/>
            <a:ext cx="493979" cy="364388"/>
          </a:xfrm>
          <a:prstGeom prst="rect">
            <a:avLst/>
          </a:prstGeom>
          <a:blipFill>
            <a:blip r:embed="rId1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2" name="object 1552"/>
          <p:cNvSpPr/>
          <p:nvPr/>
        </p:nvSpPr>
        <p:spPr>
          <a:xfrm>
            <a:off x="2667012" y="4306100"/>
            <a:ext cx="301091" cy="47409"/>
          </a:xfrm>
          <a:prstGeom prst="rect">
            <a:avLst/>
          </a:prstGeom>
          <a:blipFill>
            <a:blip r:embed="rId1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3" name="object 1553"/>
          <p:cNvSpPr/>
          <p:nvPr/>
        </p:nvSpPr>
        <p:spPr>
          <a:xfrm>
            <a:off x="2434272" y="4310303"/>
            <a:ext cx="232740" cy="447268"/>
          </a:xfrm>
          <a:prstGeom prst="rect">
            <a:avLst/>
          </a:prstGeom>
          <a:blipFill>
            <a:blip r:embed="rId1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4" name="object 1554"/>
          <p:cNvSpPr/>
          <p:nvPr/>
        </p:nvSpPr>
        <p:spPr>
          <a:xfrm>
            <a:off x="2724543" y="4298099"/>
            <a:ext cx="241172" cy="46367"/>
          </a:xfrm>
          <a:prstGeom prst="rect">
            <a:avLst/>
          </a:prstGeom>
          <a:blipFill>
            <a:blip r:embed="rId1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5" name="object 1555"/>
          <p:cNvSpPr/>
          <p:nvPr/>
        </p:nvSpPr>
        <p:spPr>
          <a:xfrm>
            <a:off x="2954477" y="4338485"/>
            <a:ext cx="10528" cy="5880"/>
          </a:xfrm>
          <a:prstGeom prst="rect">
            <a:avLst/>
          </a:prstGeom>
          <a:blipFill>
            <a:blip r:embed="rId1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6" name="object 1556"/>
          <p:cNvSpPr/>
          <p:nvPr/>
        </p:nvSpPr>
        <p:spPr>
          <a:xfrm>
            <a:off x="2434018" y="4297718"/>
            <a:ext cx="523252" cy="452920"/>
          </a:xfrm>
          <a:prstGeom prst="rect">
            <a:avLst/>
          </a:prstGeom>
          <a:blipFill>
            <a:blip r:embed="rId1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7" name="object 1557"/>
          <p:cNvSpPr/>
          <p:nvPr/>
        </p:nvSpPr>
        <p:spPr>
          <a:xfrm>
            <a:off x="2433561" y="4292320"/>
            <a:ext cx="342709" cy="456120"/>
          </a:xfrm>
          <a:prstGeom prst="rect">
            <a:avLst/>
          </a:prstGeom>
          <a:blipFill>
            <a:blip r:embed="rId1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8" name="object 1558"/>
          <p:cNvSpPr/>
          <p:nvPr/>
        </p:nvSpPr>
        <p:spPr>
          <a:xfrm>
            <a:off x="2433116" y="4294149"/>
            <a:ext cx="273291" cy="447433"/>
          </a:xfrm>
          <a:prstGeom prst="rect">
            <a:avLst/>
          </a:prstGeom>
          <a:blipFill>
            <a:blip r:embed="rId1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9" name="object 1559"/>
          <p:cNvSpPr/>
          <p:nvPr/>
        </p:nvSpPr>
        <p:spPr>
          <a:xfrm>
            <a:off x="2420353" y="4306201"/>
            <a:ext cx="190195" cy="429120"/>
          </a:xfrm>
          <a:prstGeom prst="rect">
            <a:avLst/>
          </a:prstGeom>
          <a:blipFill>
            <a:blip r:embed="rId1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0" name="object 1560"/>
          <p:cNvSpPr/>
          <p:nvPr/>
        </p:nvSpPr>
        <p:spPr>
          <a:xfrm>
            <a:off x="2920517" y="4331500"/>
            <a:ext cx="34759" cy="2692"/>
          </a:xfrm>
          <a:prstGeom prst="rect">
            <a:avLst/>
          </a:prstGeom>
          <a:blipFill>
            <a:blip r:embed="rId1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1" name="object 1561"/>
          <p:cNvSpPr/>
          <p:nvPr/>
        </p:nvSpPr>
        <p:spPr>
          <a:xfrm>
            <a:off x="2069426" y="5328564"/>
            <a:ext cx="273050" cy="66675"/>
          </a:xfrm>
          <a:custGeom>
            <a:avLst/>
            <a:gdLst/>
            <a:ahLst/>
            <a:cxnLst/>
            <a:rect l="l" t="t" r="r" b="b"/>
            <a:pathLst>
              <a:path w="273050" h="66675">
                <a:moveTo>
                  <a:pt x="179788" y="3606"/>
                </a:moveTo>
                <a:lnTo>
                  <a:pt x="121145" y="3606"/>
                </a:lnTo>
                <a:lnTo>
                  <a:pt x="177793" y="6847"/>
                </a:lnTo>
                <a:lnTo>
                  <a:pt x="225821" y="13976"/>
                </a:lnTo>
                <a:lnTo>
                  <a:pt x="259119" y="21105"/>
                </a:lnTo>
                <a:lnTo>
                  <a:pt x="271576" y="24345"/>
                </a:lnTo>
                <a:lnTo>
                  <a:pt x="232167" y="36148"/>
                </a:lnTo>
                <a:lnTo>
                  <a:pt x="199247" y="47093"/>
                </a:lnTo>
                <a:lnTo>
                  <a:pt x="172246" y="57173"/>
                </a:lnTo>
                <a:lnTo>
                  <a:pt x="150596" y="66382"/>
                </a:lnTo>
                <a:lnTo>
                  <a:pt x="176225" y="56868"/>
                </a:lnTo>
                <a:lnTo>
                  <a:pt x="200131" y="48858"/>
                </a:lnTo>
                <a:lnTo>
                  <a:pt x="222110" y="42231"/>
                </a:lnTo>
                <a:lnTo>
                  <a:pt x="241960" y="36868"/>
                </a:lnTo>
                <a:lnTo>
                  <a:pt x="264541" y="30122"/>
                </a:lnTo>
                <a:lnTo>
                  <a:pt x="272735" y="27762"/>
                </a:lnTo>
                <a:lnTo>
                  <a:pt x="270433" y="20916"/>
                </a:lnTo>
                <a:lnTo>
                  <a:pt x="270865" y="20777"/>
                </a:lnTo>
                <a:lnTo>
                  <a:pt x="271564" y="20586"/>
                </a:lnTo>
                <a:lnTo>
                  <a:pt x="254620" y="16309"/>
                </a:lnTo>
                <a:lnTo>
                  <a:pt x="220629" y="9350"/>
                </a:lnTo>
                <a:lnTo>
                  <a:pt x="179788" y="3606"/>
                </a:lnTo>
                <a:close/>
              </a:path>
              <a:path w="273050" h="66675">
                <a:moveTo>
                  <a:pt x="121145" y="0"/>
                </a:moveTo>
                <a:lnTo>
                  <a:pt x="69284" y="3368"/>
                </a:lnTo>
                <a:lnTo>
                  <a:pt x="19291" y="15252"/>
                </a:lnTo>
                <a:lnTo>
                  <a:pt x="3314" y="21945"/>
                </a:lnTo>
                <a:lnTo>
                  <a:pt x="3124" y="22136"/>
                </a:lnTo>
                <a:lnTo>
                  <a:pt x="2997" y="22656"/>
                </a:lnTo>
                <a:lnTo>
                  <a:pt x="2743" y="22923"/>
                </a:lnTo>
                <a:lnTo>
                  <a:pt x="1981" y="23545"/>
                </a:lnTo>
                <a:lnTo>
                  <a:pt x="495" y="24815"/>
                </a:lnTo>
                <a:lnTo>
                  <a:pt x="0" y="25311"/>
                </a:lnTo>
                <a:lnTo>
                  <a:pt x="1943" y="25742"/>
                </a:lnTo>
                <a:lnTo>
                  <a:pt x="2832" y="25984"/>
                </a:lnTo>
                <a:lnTo>
                  <a:pt x="30464" y="15388"/>
                </a:lnTo>
                <a:lnTo>
                  <a:pt x="59955" y="8485"/>
                </a:lnTo>
                <a:lnTo>
                  <a:pt x="90462" y="4736"/>
                </a:lnTo>
                <a:lnTo>
                  <a:pt x="121145" y="3606"/>
                </a:lnTo>
                <a:lnTo>
                  <a:pt x="179788" y="3606"/>
                </a:lnTo>
                <a:lnTo>
                  <a:pt x="174500" y="2863"/>
                </a:lnTo>
                <a:lnTo>
                  <a:pt x="121145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2" name="object 1562"/>
          <p:cNvSpPr/>
          <p:nvPr/>
        </p:nvSpPr>
        <p:spPr>
          <a:xfrm>
            <a:off x="2170834" y="5365432"/>
            <a:ext cx="140552" cy="74523"/>
          </a:xfrm>
          <a:prstGeom prst="rect">
            <a:avLst/>
          </a:prstGeom>
          <a:blipFill>
            <a:blip r:embed="rId1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3" name="object 1563"/>
          <p:cNvSpPr/>
          <p:nvPr/>
        </p:nvSpPr>
        <p:spPr>
          <a:xfrm>
            <a:off x="2014778" y="5571630"/>
            <a:ext cx="24841" cy="46583"/>
          </a:xfrm>
          <a:prstGeom prst="rect">
            <a:avLst/>
          </a:prstGeom>
          <a:blipFill>
            <a:blip r:embed="rId1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4" name="object 1564"/>
          <p:cNvSpPr/>
          <p:nvPr/>
        </p:nvSpPr>
        <p:spPr>
          <a:xfrm>
            <a:off x="2172538" y="5438330"/>
            <a:ext cx="467906" cy="250355"/>
          </a:xfrm>
          <a:prstGeom prst="rect">
            <a:avLst/>
          </a:prstGeom>
          <a:blipFill>
            <a:blip r:embed="rId1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5" name="object 1565"/>
          <p:cNvSpPr/>
          <p:nvPr/>
        </p:nvSpPr>
        <p:spPr>
          <a:xfrm>
            <a:off x="2339860" y="5349151"/>
            <a:ext cx="14604" cy="7620"/>
          </a:xfrm>
          <a:custGeom>
            <a:avLst/>
            <a:gdLst/>
            <a:ahLst/>
            <a:cxnLst/>
            <a:rect l="l" t="t" r="r" b="b"/>
            <a:pathLst>
              <a:path w="14605" h="7620">
                <a:moveTo>
                  <a:pt x="2146" y="266"/>
                </a:moveTo>
                <a:lnTo>
                  <a:pt x="1142" y="3746"/>
                </a:lnTo>
                <a:lnTo>
                  <a:pt x="2285" y="7175"/>
                </a:lnTo>
                <a:lnTo>
                  <a:pt x="14236" y="3771"/>
                </a:lnTo>
                <a:lnTo>
                  <a:pt x="2146" y="266"/>
                </a:lnTo>
                <a:close/>
              </a:path>
              <a:path w="14605" h="7620">
                <a:moveTo>
                  <a:pt x="1130" y="0"/>
                </a:moveTo>
                <a:lnTo>
                  <a:pt x="431" y="177"/>
                </a:lnTo>
                <a:lnTo>
                  <a:pt x="0" y="330"/>
                </a:lnTo>
                <a:lnTo>
                  <a:pt x="1142" y="3746"/>
                </a:lnTo>
                <a:lnTo>
                  <a:pt x="2146" y="266"/>
                </a:lnTo>
                <a:lnTo>
                  <a:pt x="1130" y="0"/>
                </a:lnTo>
                <a:close/>
              </a:path>
            </a:pathLst>
          </a:custGeom>
          <a:solidFill>
            <a:srgbClr val="7544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6" name="object 1566"/>
          <p:cNvSpPr/>
          <p:nvPr/>
        </p:nvSpPr>
        <p:spPr>
          <a:xfrm>
            <a:off x="2711602" y="5894489"/>
            <a:ext cx="44361" cy="7404"/>
          </a:xfrm>
          <a:prstGeom prst="rect">
            <a:avLst/>
          </a:prstGeom>
          <a:blipFill>
            <a:blip r:embed="rId1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7" name="object 1567"/>
          <p:cNvSpPr/>
          <p:nvPr/>
        </p:nvSpPr>
        <p:spPr>
          <a:xfrm>
            <a:off x="1910549" y="5556199"/>
            <a:ext cx="659079" cy="368173"/>
          </a:xfrm>
          <a:prstGeom prst="rect">
            <a:avLst/>
          </a:prstGeom>
          <a:blipFill>
            <a:blip r:embed="rId1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8" name="object 1568"/>
          <p:cNvSpPr/>
          <p:nvPr/>
        </p:nvSpPr>
        <p:spPr>
          <a:xfrm>
            <a:off x="1807019" y="5472633"/>
            <a:ext cx="162560" cy="98425"/>
          </a:xfrm>
          <a:custGeom>
            <a:avLst/>
            <a:gdLst/>
            <a:ahLst/>
            <a:cxnLst/>
            <a:rect l="l" t="t" r="r" b="b"/>
            <a:pathLst>
              <a:path w="162560" h="98425">
                <a:moveTo>
                  <a:pt x="161086" y="0"/>
                </a:moveTo>
                <a:lnTo>
                  <a:pt x="108528" y="18291"/>
                </a:lnTo>
                <a:lnTo>
                  <a:pt x="65043" y="40767"/>
                </a:lnTo>
                <a:lnTo>
                  <a:pt x="19804" y="75882"/>
                </a:lnTo>
                <a:lnTo>
                  <a:pt x="0" y="98209"/>
                </a:lnTo>
                <a:lnTo>
                  <a:pt x="3517" y="98031"/>
                </a:lnTo>
                <a:lnTo>
                  <a:pt x="4751" y="98031"/>
                </a:lnTo>
                <a:lnTo>
                  <a:pt x="42307" y="60977"/>
                </a:lnTo>
                <a:lnTo>
                  <a:pt x="84643" y="33712"/>
                </a:lnTo>
                <a:lnTo>
                  <a:pt x="126444" y="14971"/>
                </a:lnTo>
                <a:lnTo>
                  <a:pt x="162534" y="3352"/>
                </a:lnTo>
                <a:lnTo>
                  <a:pt x="161086" y="0"/>
                </a:lnTo>
                <a:close/>
              </a:path>
              <a:path w="162560" h="98425">
                <a:moveTo>
                  <a:pt x="4751" y="98031"/>
                </a:moveTo>
                <a:lnTo>
                  <a:pt x="3517" y="98031"/>
                </a:lnTo>
                <a:lnTo>
                  <a:pt x="4610" y="98170"/>
                </a:lnTo>
                <a:lnTo>
                  <a:pt x="4751" y="98031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9" name="object 1569"/>
          <p:cNvSpPr/>
          <p:nvPr/>
        </p:nvSpPr>
        <p:spPr>
          <a:xfrm>
            <a:off x="1668703" y="5755309"/>
            <a:ext cx="96520" cy="93345"/>
          </a:xfrm>
          <a:custGeom>
            <a:avLst/>
            <a:gdLst/>
            <a:ahLst/>
            <a:cxnLst/>
            <a:rect l="l" t="t" r="r" b="b"/>
            <a:pathLst>
              <a:path w="96519" h="93345">
                <a:moveTo>
                  <a:pt x="94995" y="0"/>
                </a:moveTo>
                <a:lnTo>
                  <a:pt x="53387" y="31520"/>
                </a:lnTo>
                <a:lnTo>
                  <a:pt x="17333" y="67869"/>
                </a:lnTo>
                <a:lnTo>
                  <a:pt x="0" y="89509"/>
                </a:lnTo>
                <a:lnTo>
                  <a:pt x="1765" y="93230"/>
                </a:lnTo>
                <a:lnTo>
                  <a:pt x="26503" y="63005"/>
                </a:lnTo>
                <a:lnTo>
                  <a:pt x="52160" y="37455"/>
                </a:lnTo>
                <a:lnTo>
                  <a:pt x="76302" y="17310"/>
                </a:lnTo>
                <a:lnTo>
                  <a:pt x="96164" y="3530"/>
                </a:lnTo>
                <a:lnTo>
                  <a:pt x="95757" y="2362"/>
                </a:lnTo>
                <a:lnTo>
                  <a:pt x="94995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0" name="object 1570"/>
          <p:cNvSpPr/>
          <p:nvPr/>
        </p:nvSpPr>
        <p:spPr>
          <a:xfrm>
            <a:off x="1743708" y="5832500"/>
            <a:ext cx="40895" cy="157759"/>
          </a:xfrm>
          <a:prstGeom prst="rect">
            <a:avLst/>
          </a:prstGeom>
          <a:blipFill>
            <a:blip r:embed="rId1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1" name="object 1571"/>
          <p:cNvSpPr/>
          <p:nvPr/>
        </p:nvSpPr>
        <p:spPr>
          <a:xfrm>
            <a:off x="2851086" y="6270612"/>
            <a:ext cx="11442" cy="4889"/>
          </a:xfrm>
          <a:prstGeom prst="rect">
            <a:avLst/>
          </a:prstGeom>
          <a:blipFill>
            <a:blip r:embed="rId1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2" name="object 1572"/>
          <p:cNvSpPr/>
          <p:nvPr/>
        </p:nvSpPr>
        <p:spPr>
          <a:xfrm>
            <a:off x="2793301" y="6151181"/>
            <a:ext cx="22567" cy="8432"/>
          </a:xfrm>
          <a:prstGeom prst="rect">
            <a:avLst/>
          </a:prstGeom>
          <a:blipFill>
            <a:blip r:embed="rId1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3" name="object 1573"/>
          <p:cNvSpPr/>
          <p:nvPr/>
        </p:nvSpPr>
        <p:spPr>
          <a:xfrm>
            <a:off x="1782178" y="5820143"/>
            <a:ext cx="15595" cy="20967"/>
          </a:xfrm>
          <a:prstGeom prst="rect">
            <a:avLst/>
          </a:prstGeom>
          <a:blipFill>
            <a:blip r:embed="rId1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4" name="object 1574"/>
          <p:cNvSpPr/>
          <p:nvPr/>
        </p:nvSpPr>
        <p:spPr>
          <a:xfrm>
            <a:off x="1675371" y="5953061"/>
            <a:ext cx="971803" cy="453859"/>
          </a:xfrm>
          <a:prstGeom prst="rect">
            <a:avLst/>
          </a:prstGeom>
          <a:blipFill>
            <a:blip r:embed="rId1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5" name="object 1575"/>
          <p:cNvSpPr/>
          <p:nvPr/>
        </p:nvSpPr>
        <p:spPr>
          <a:xfrm>
            <a:off x="1560080" y="6073724"/>
            <a:ext cx="73025" cy="137795"/>
          </a:xfrm>
          <a:custGeom>
            <a:avLst/>
            <a:gdLst/>
            <a:ahLst/>
            <a:cxnLst/>
            <a:rect l="l" t="t" r="r" b="b"/>
            <a:pathLst>
              <a:path w="73025" h="137795">
                <a:moveTo>
                  <a:pt x="70904" y="0"/>
                </a:moveTo>
                <a:lnTo>
                  <a:pt x="31639" y="49456"/>
                </a:lnTo>
                <a:lnTo>
                  <a:pt x="7065" y="104521"/>
                </a:lnTo>
                <a:lnTo>
                  <a:pt x="0" y="137668"/>
                </a:lnTo>
                <a:lnTo>
                  <a:pt x="1587" y="136309"/>
                </a:lnTo>
                <a:lnTo>
                  <a:pt x="3022" y="135127"/>
                </a:lnTo>
                <a:lnTo>
                  <a:pt x="4127" y="134302"/>
                </a:lnTo>
                <a:lnTo>
                  <a:pt x="15439" y="90837"/>
                </a:lnTo>
                <a:lnTo>
                  <a:pt x="32894" y="54381"/>
                </a:lnTo>
                <a:lnTo>
                  <a:pt x="53113" y="25135"/>
                </a:lnTo>
                <a:lnTo>
                  <a:pt x="72720" y="3301"/>
                </a:lnTo>
                <a:lnTo>
                  <a:pt x="70904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6" name="object 1576"/>
          <p:cNvSpPr/>
          <p:nvPr/>
        </p:nvSpPr>
        <p:spPr>
          <a:xfrm>
            <a:off x="1642106" y="6124003"/>
            <a:ext cx="33264" cy="145389"/>
          </a:xfrm>
          <a:prstGeom prst="rect">
            <a:avLst/>
          </a:prstGeom>
          <a:blipFill>
            <a:blip r:embed="rId1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7" name="object 1577"/>
          <p:cNvSpPr/>
          <p:nvPr/>
        </p:nvSpPr>
        <p:spPr>
          <a:xfrm>
            <a:off x="2916580" y="6489560"/>
            <a:ext cx="10820" cy="8750"/>
          </a:xfrm>
          <a:prstGeom prst="rect">
            <a:avLst/>
          </a:prstGeom>
          <a:blipFill>
            <a:blip r:embed="rId1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8" name="object 1578"/>
          <p:cNvSpPr/>
          <p:nvPr/>
        </p:nvSpPr>
        <p:spPr>
          <a:xfrm>
            <a:off x="1675079" y="6264148"/>
            <a:ext cx="1219669" cy="232803"/>
          </a:xfrm>
          <a:prstGeom prst="rect">
            <a:avLst/>
          </a:prstGeom>
          <a:blipFill>
            <a:blip r:embed="rId1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9" name="object 1579"/>
          <p:cNvSpPr/>
          <p:nvPr/>
        </p:nvSpPr>
        <p:spPr>
          <a:xfrm>
            <a:off x="1574126" y="6407455"/>
            <a:ext cx="50558" cy="192277"/>
          </a:xfrm>
          <a:prstGeom prst="rect">
            <a:avLst/>
          </a:prstGeom>
          <a:blipFill>
            <a:blip r:embed="rId1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0" name="object 1580"/>
          <p:cNvSpPr/>
          <p:nvPr/>
        </p:nvSpPr>
        <p:spPr>
          <a:xfrm>
            <a:off x="1617459" y="6433489"/>
            <a:ext cx="14452" cy="165773"/>
          </a:xfrm>
          <a:prstGeom prst="rect">
            <a:avLst/>
          </a:prstGeom>
          <a:blipFill>
            <a:blip r:embed="rId1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1" name="object 1581"/>
          <p:cNvSpPr/>
          <p:nvPr/>
        </p:nvSpPr>
        <p:spPr>
          <a:xfrm>
            <a:off x="1556677" y="6691617"/>
            <a:ext cx="61288" cy="148285"/>
          </a:xfrm>
          <a:prstGeom prst="rect">
            <a:avLst/>
          </a:prstGeom>
          <a:blipFill>
            <a:blip r:embed="rId1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2" name="object 1582"/>
          <p:cNvSpPr/>
          <p:nvPr/>
        </p:nvSpPr>
        <p:spPr>
          <a:xfrm>
            <a:off x="1598726" y="6783323"/>
            <a:ext cx="16510" cy="43815"/>
          </a:xfrm>
          <a:custGeom>
            <a:avLst/>
            <a:gdLst/>
            <a:ahLst/>
            <a:cxnLst/>
            <a:rect l="l" t="t" r="r" b="b"/>
            <a:pathLst>
              <a:path w="16509" h="43815">
                <a:moveTo>
                  <a:pt x="15849" y="0"/>
                </a:moveTo>
                <a:lnTo>
                  <a:pt x="3530" y="38061"/>
                </a:lnTo>
                <a:lnTo>
                  <a:pt x="165" y="42329"/>
                </a:lnTo>
                <a:lnTo>
                  <a:pt x="0" y="43687"/>
                </a:lnTo>
                <a:lnTo>
                  <a:pt x="4873" y="36875"/>
                </a:lnTo>
                <a:lnTo>
                  <a:pt x="9199" y="28889"/>
                </a:lnTo>
                <a:lnTo>
                  <a:pt x="12971" y="19888"/>
                </a:lnTo>
                <a:lnTo>
                  <a:pt x="16179" y="10032"/>
                </a:lnTo>
                <a:lnTo>
                  <a:pt x="16103" y="3505"/>
                </a:lnTo>
                <a:lnTo>
                  <a:pt x="15849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3" name="object 1583"/>
          <p:cNvSpPr/>
          <p:nvPr/>
        </p:nvSpPr>
        <p:spPr>
          <a:xfrm>
            <a:off x="1614576" y="6713715"/>
            <a:ext cx="7673" cy="79628"/>
          </a:xfrm>
          <a:prstGeom prst="rect">
            <a:avLst/>
          </a:prstGeom>
          <a:blipFill>
            <a:blip r:embed="rId1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4" name="object 1584"/>
          <p:cNvSpPr/>
          <p:nvPr/>
        </p:nvSpPr>
        <p:spPr>
          <a:xfrm>
            <a:off x="1549450" y="6688811"/>
            <a:ext cx="75831" cy="150634"/>
          </a:xfrm>
          <a:prstGeom prst="rect">
            <a:avLst/>
          </a:prstGeom>
          <a:blipFill>
            <a:blip r:embed="rId1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5" name="object 1585"/>
          <p:cNvSpPr/>
          <p:nvPr/>
        </p:nvSpPr>
        <p:spPr>
          <a:xfrm>
            <a:off x="1555521" y="6859714"/>
            <a:ext cx="66400" cy="206184"/>
          </a:xfrm>
          <a:prstGeom prst="rect">
            <a:avLst/>
          </a:prstGeom>
          <a:blipFill>
            <a:blip r:embed="rId1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6" name="object 1586"/>
          <p:cNvSpPr/>
          <p:nvPr/>
        </p:nvSpPr>
        <p:spPr>
          <a:xfrm>
            <a:off x="1600200" y="6873849"/>
            <a:ext cx="25400" cy="185420"/>
          </a:xfrm>
          <a:custGeom>
            <a:avLst/>
            <a:gdLst/>
            <a:ahLst/>
            <a:cxnLst/>
            <a:rect l="l" t="t" r="r" b="b"/>
            <a:pathLst>
              <a:path w="25400" h="185420">
                <a:moveTo>
                  <a:pt x="7924" y="181686"/>
                </a:moveTo>
                <a:lnTo>
                  <a:pt x="7277" y="182321"/>
                </a:lnTo>
                <a:lnTo>
                  <a:pt x="6642" y="182854"/>
                </a:lnTo>
                <a:lnTo>
                  <a:pt x="6007" y="183286"/>
                </a:lnTo>
                <a:lnTo>
                  <a:pt x="4876" y="185166"/>
                </a:lnTo>
                <a:lnTo>
                  <a:pt x="5283" y="185267"/>
                </a:lnTo>
                <a:lnTo>
                  <a:pt x="6197" y="184099"/>
                </a:lnTo>
                <a:lnTo>
                  <a:pt x="7924" y="181686"/>
                </a:lnTo>
                <a:close/>
              </a:path>
              <a:path w="25400" h="185420">
                <a:moveTo>
                  <a:pt x="19338" y="152105"/>
                </a:moveTo>
                <a:lnTo>
                  <a:pt x="15112" y="169164"/>
                </a:lnTo>
                <a:lnTo>
                  <a:pt x="15646" y="167665"/>
                </a:lnTo>
                <a:lnTo>
                  <a:pt x="15900" y="166890"/>
                </a:lnTo>
                <a:lnTo>
                  <a:pt x="18097" y="158829"/>
                </a:lnTo>
                <a:lnTo>
                  <a:pt x="19338" y="152105"/>
                </a:lnTo>
                <a:close/>
              </a:path>
              <a:path w="25400" h="185420">
                <a:moveTo>
                  <a:pt x="23070" y="80683"/>
                </a:moveTo>
                <a:lnTo>
                  <a:pt x="22517" y="80683"/>
                </a:lnTo>
                <a:lnTo>
                  <a:pt x="20599" y="80962"/>
                </a:lnTo>
                <a:lnTo>
                  <a:pt x="21849" y="94022"/>
                </a:lnTo>
                <a:lnTo>
                  <a:pt x="22382" y="106197"/>
                </a:lnTo>
                <a:lnTo>
                  <a:pt x="22283" y="117495"/>
                </a:lnTo>
                <a:lnTo>
                  <a:pt x="21623" y="128236"/>
                </a:lnTo>
                <a:lnTo>
                  <a:pt x="21001" y="139210"/>
                </a:lnTo>
                <a:lnTo>
                  <a:pt x="19808" y="149556"/>
                </a:lnTo>
                <a:lnTo>
                  <a:pt x="19338" y="152105"/>
                </a:lnTo>
                <a:lnTo>
                  <a:pt x="25250" y="128236"/>
                </a:lnTo>
                <a:lnTo>
                  <a:pt x="23949" y="85288"/>
                </a:lnTo>
                <a:lnTo>
                  <a:pt x="23070" y="80683"/>
                </a:lnTo>
                <a:close/>
              </a:path>
              <a:path w="25400" h="185420">
                <a:moveTo>
                  <a:pt x="1714" y="0"/>
                </a:moveTo>
                <a:lnTo>
                  <a:pt x="0" y="546"/>
                </a:lnTo>
                <a:lnTo>
                  <a:pt x="7713" y="22873"/>
                </a:lnTo>
                <a:lnTo>
                  <a:pt x="13600" y="43707"/>
                </a:lnTo>
                <a:lnTo>
                  <a:pt x="17836" y="63064"/>
                </a:lnTo>
                <a:lnTo>
                  <a:pt x="20599" y="80962"/>
                </a:lnTo>
                <a:lnTo>
                  <a:pt x="22517" y="80683"/>
                </a:lnTo>
                <a:lnTo>
                  <a:pt x="23070" y="80683"/>
                </a:lnTo>
                <a:lnTo>
                  <a:pt x="16641" y="47000"/>
                </a:lnTo>
                <a:lnTo>
                  <a:pt x="8762" y="20053"/>
                </a:lnTo>
                <a:lnTo>
                  <a:pt x="6489" y="13246"/>
                </a:lnTo>
                <a:lnTo>
                  <a:pt x="4089" y="6464"/>
                </a:lnTo>
                <a:lnTo>
                  <a:pt x="1752" y="63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7" name="object 1587"/>
          <p:cNvSpPr/>
          <p:nvPr/>
        </p:nvSpPr>
        <p:spPr>
          <a:xfrm>
            <a:off x="1601952" y="6873912"/>
            <a:ext cx="27228" cy="190855"/>
          </a:xfrm>
          <a:prstGeom prst="rect">
            <a:avLst/>
          </a:prstGeom>
          <a:blipFill>
            <a:blip r:embed="rId1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8" name="object 1588"/>
          <p:cNvSpPr/>
          <p:nvPr/>
        </p:nvSpPr>
        <p:spPr>
          <a:xfrm>
            <a:off x="1603006" y="7052132"/>
            <a:ext cx="16205" cy="6896"/>
          </a:xfrm>
          <a:prstGeom prst="rect">
            <a:avLst/>
          </a:prstGeom>
          <a:blipFill>
            <a:blip r:embed="rId1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9" name="object 1589"/>
          <p:cNvSpPr/>
          <p:nvPr/>
        </p:nvSpPr>
        <p:spPr>
          <a:xfrm>
            <a:off x="1548295" y="6852488"/>
            <a:ext cx="74293" cy="203161"/>
          </a:xfrm>
          <a:prstGeom prst="rect">
            <a:avLst/>
          </a:prstGeom>
          <a:blipFill>
            <a:blip r:embed="rId1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0" name="object 1590"/>
          <p:cNvSpPr/>
          <p:nvPr/>
        </p:nvSpPr>
        <p:spPr>
          <a:xfrm>
            <a:off x="1579613" y="7116775"/>
            <a:ext cx="76034" cy="194678"/>
          </a:xfrm>
          <a:prstGeom prst="rect">
            <a:avLst/>
          </a:prstGeom>
          <a:blipFill>
            <a:blip r:embed="rId1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1" name="object 1591"/>
          <p:cNvSpPr/>
          <p:nvPr/>
        </p:nvSpPr>
        <p:spPr>
          <a:xfrm>
            <a:off x="1643875" y="7212050"/>
            <a:ext cx="15875" cy="100965"/>
          </a:xfrm>
          <a:custGeom>
            <a:avLst/>
            <a:gdLst/>
            <a:ahLst/>
            <a:cxnLst/>
            <a:rect l="l" t="t" r="r" b="b"/>
            <a:pathLst>
              <a:path w="15875" h="100965">
                <a:moveTo>
                  <a:pt x="5638" y="0"/>
                </a:moveTo>
                <a:lnTo>
                  <a:pt x="6565" y="5194"/>
                </a:lnTo>
                <a:lnTo>
                  <a:pt x="7289" y="10261"/>
                </a:lnTo>
                <a:lnTo>
                  <a:pt x="7835" y="15189"/>
                </a:lnTo>
                <a:lnTo>
                  <a:pt x="9570" y="26208"/>
                </a:lnTo>
                <a:lnTo>
                  <a:pt x="10799" y="36788"/>
                </a:lnTo>
                <a:lnTo>
                  <a:pt x="11531" y="46850"/>
                </a:lnTo>
                <a:lnTo>
                  <a:pt x="11772" y="56311"/>
                </a:lnTo>
                <a:lnTo>
                  <a:pt x="11507" y="65484"/>
                </a:lnTo>
                <a:lnTo>
                  <a:pt x="381" y="98755"/>
                </a:lnTo>
                <a:lnTo>
                  <a:pt x="0" y="99898"/>
                </a:lnTo>
                <a:lnTo>
                  <a:pt x="1054" y="100520"/>
                </a:lnTo>
                <a:lnTo>
                  <a:pt x="1269" y="100761"/>
                </a:lnTo>
                <a:lnTo>
                  <a:pt x="9223" y="87824"/>
                </a:lnTo>
                <a:lnTo>
                  <a:pt x="13838" y="71653"/>
                </a:lnTo>
                <a:lnTo>
                  <a:pt x="15559" y="53205"/>
                </a:lnTo>
                <a:lnTo>
                  <a:pt x="14833" y="33439"/>
                </a:lnTo>
                <a:lnTo>
                  <a:pt x="12873" y="24899"/>
                </a:lnTo>
                <a:lnTo>
                  <a:pt x="10660" y="16462"/>
                </a:lnTo>
                <a:lnTo>
                  <a:pt x="8234" y="8153"/>
                </a:lnTo>
                <a:lnTo>
                  <a:pt x="5638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2" name="object 1592"/>
          <p:cNvSpPr/>
          <p:nvPr/>
        </p:nvSpPr>
        <p:spPr>
          <a:xfrm>
            <a:off x="1633042" y="7158761"/>
            <a:ext cx="25653" cy="86728"/>
          </a:xfrm>
          <a:prstGeom prst="rect">
            <a:avLst/>
          </a:prstGeom>
          <a:blipFill>
            <a:blip r:embed="rId1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3" name="object 1593"/>
          <p:cNvSpPr/>
          <p:nvPr/>
        </p:nvSpPr>
        <p:spPr>
          <a:xfrm>
            <a:off x="1645145" y="7245489"/>
            <a:ext cx="17614" cy="71132"/>
          </a:xfrm>
          <a:prstGeom prst="rect">
            <a:avLst/>
          </a:prstGeom>
          <a:blipFill>
            <a:blip r:embed="rId1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4" name="object 1594"/>
          <p:cNvSpPr/>
          <p:nvPr/>
        </p:nvSpPr>
        <p:spPr>
          <a:xfrm>
            <a:off x="1572386" y="7109562"/>
            <a:ext cx="96570" cy="248551"/>
          </a:xfrm>
          <a:prstGeom prst="rect">
            <a:avLst/>
          </a:prstGeom>
          <a:blipFill>
            <a:blip r:embed="rId1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5" name="object 1595"/>
          <p:cNvSpPr/>
          <p:nvPr/>
        </p:nvSpPr>
        <p:spPr>
          <a:xfrm>
            <a:off x="1695678" y="7437564"/>
            <a:ext cx="2539" cy="647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6" name="object 1596"/>
          <p:cNvSpPr/>
          <p:nvPr/>
        </p:nvSpPr>
        <p:spPr>
          <a:xfrm>
            <a:off x="1685937" y="7406678"/>
            <a:ext cx="7620" cy="24130"/>
          </a:xfrm>
          <a:custGeom>
            <a:avLst/>
            <a:gdLst/>
            <a:ahLst/>
            <a:cxnLst/>
            <a:rect l="l" t="t" r="r" b="b"/>
            <a:pathLst>
              <a:path w="7619" h="24129">
                <a:moveTo>
                  <a:pt x="0" y="0"/>
                </a:moveTo>
                <a:lnTo>
                  <a:pt x="2603" y="8445"/>
                </a:lnTo>
                <a:lnTo>
                  <a:pt x="5029" y="16573"/>
                </a:lnTo>
                <a:lnTo>
                  <a:pt x="7353" y="24015"/>
                </a:lnTo>
                <a:lnTo>
                  <a:pt x="2882" y="8191"/>
                </a:lnTo>
                <a:lnTo>
                  <a:pt x="1943" y="5410"/>
                </a:lnTo>
                <a:lnTo>
                  <a:pt x="990" y="267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7" name="object 1597"/>
          <p:cNvSpPr/>
          <p:nvPr/>
        </p:nvSpPr>
        <p:spPr>
          <a:xfrm>
            <a:off x="1688820" y="7414869"/>
            <a:ext cx="6337" cy="21716"/>
          </a:xfrm>
          <a:prstGeom prst="rect">
            <a:avLst/>
          </a:prstGeom>
          <a:blipFill>
            <a:blip r:embed="rId1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8" name="object 1598"/>
          <p:cNvSpPr/>
          <p:nvPr/>
        </p:nvSpPr>
        <p:spPr>
          <a:xfrm>
            <a:off x="1627758" y="7347928"/>
            <a:ext cx="76034" cy="195351"/>
          </a:xfrm>
          <a:prstGeom prst="rect">
            <a:avLst/>
          </a:prstGeom>
          <a:blipFill>
            <a:blip r:embed="rId1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9" name="object 1599"/>
          <p:cNvSpPr/>
          <p:nvPr/>
        </p:nvSpPr>
        <p:spPr>
          <a:xfrm>
            <a:off x="1668957" y="7358113"/>
            <a:ext cx="40093" cy="112598"/>
          </a:xfrm>
          <a:prstGeom prst="rect">
            <a:avLst/>
          </a:prstGeom>
          <a:blipFill>
            <a:blip r:embed="rId1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0" name="object 1600"/>
          <p:cNvSpPr/>
          <p:nvPr/>
        </p:nvSpPr>
        <p:spPr>
          <a:xfrm>
            <a:off x="1620545" y="7340701"/>
            <a:ext cx="90398" cy="209804"/>
          </a:xfrm>
          <a:prstGeom prst="rect">
            <a:avLst/>
          </a:prstGeom>
          <a:blipFill>
            <a:blip r:embed="rId1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1" name="object 1601"/>
          <p:cNvSpPr/>
          <p:nvPr/>
        </p:nvSpPr>
        <p:spPr>
          <a:xfrm>
            <a:off x="1764652" y="7677619"/>
            <a:ext cx="20053" cy="88760"/>
          </a:xfrm>
          <a:prstGeom prst="rect">
            <a:avLst/>
          </a:prstGeom>
          <a:blipFill>
            <a:blip r:embed="rId1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2" name="object 1602"/>
          <p:cNvSpPr/>
          <p:nvPr/>
        </p:nvSpPr>
        <p:spPr>
          <a:xfrm>
            <a:off x="1742973" y="7624280"/>
            <a:ext cx="24295" cy="54279"/>
          </a:xfrm>
          <a:prstGeom prst="rect">
            <a:avLst/>
          </a:prstGeom>
          <a:blipFill>
            <a:blip r:embed="rId1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3" name="object 1603"/>
          <p:cNvSpPr/>
          <p:nvPr/>
        </p:nvSpPr>
        <p:spPr>
          <a:xfrm>
            <a:off x="1688998" y="7586510"/>
            <a:ext cx="91020" cy="203974"/>
          </a:xfrm>
          <a:prstGeom prst="rect">
            <a:avLst/>
          </a:prstGeom>
          <a:blipFill>
            <a:blip r:embed="rId1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4" name="object 1604"/>
          <p:cNvSpPr/>
          <p:nvPr/>
        </p:nvSpPr>
        <p:spPr>
          <a:xfrm>
            <a:off x="1767509" y="7792187"/>
            <a:ext cx="80010" cy="142875"/>
          </a:xfrm>
          <a:custGeom>
            <a:avLst/>
            <a:gdLst/>
            <a:ahLst/>
            <a:cxnLst/>
            <a:rect l="l" t="t" r="r" b="b"/>
            <a:pathLst>
              <a:path w="80010" h="142875">
                <a:moveTo>
                  <a:pt x="18084" y="0"/>
                </a:moveTo>
                <a:lnTo>
                  <a:pt x="0" y="34074"/>
                </a:lnTo>
                <a:lnTo>
                  <a:pt x="579" y="44977"/>
                </a:lnTo>
                <a:lnTo>
                  <a:pt x="9309" y="82080"/>
                </a:lnTo>
                <a:lnTo>
                  <a:pt x="32296" y="124688"/>
                </a:lnTo>
                <a:lnTo>
                  <a:pt x="59512" y="142366"/>
                </a:lnTo>
                <a:lnTo>
                  <a:pt x="61328" y="142366"/>
                </a:lnTo>
                <a:lnTo>
                  <a:pt x="63144" y="142074"/>
                </a:lnTo>
                <a:lnTo>
                  <a:pt x="70180" y="139547"/>
                </a:lnTo>
                <a:lnTo>
                  <a:pt x="73708" y="135140"/>
                </a:lnTo>
                <a:lnTo>
                  <a:pt x="59512" y="135140"/>
                </a:lnTo>
                <a:lnTo>
                  <a:pt x="55007" y="134261"/>
                </a:lnTo>
                <a:lnTo>
                  <a:pt x="26204" y="102371"/>
                </a:lnTo>
                <a:lnTo>
                  <a:pt x="9421" y="55398"/>
                </a:lnTo>
                <a:lnTo>
                  <a:pt x="7226" y="34074"/>
                </a:lnTo>
                <a:lnTo>
                  <a:pt x="7315" y="25971"/>
                </a:lnTo>
                <a:lnTo>
                  <a:pt x="19913" y="7238"/>
                </a:lnTo>
                <a:lnTo>
                  <a:pt x="36564" y="7238"/>
                </a:lnTo>
                <a:lnTo>
                  <a:pt x="33761" y="4935"/>
                </a:lnTo>
                <a:lnTo>
                  <a:pt x="26896" y="1353"/>
                </a:lnTo>
                <a:lnTo>
                  <a:pt x="19913" y="12"/>
                </a:lnTo>
                <a:lnTo>
                  <a:pt x="18084" y="0"/>
                </a:lnTo>
                <a:close/>
              </a:path>
              <a:path w="80010" h="142875">
                <a:moveTo>
                  <a:pt x="70103" y="60286"/>
                </a:moveTo>
                <a:lnTo>
                  <a:pt x="63296" y="62737"/>
                </a:lnTo>
                <a:lnTo>
                  <a:pt x="67202" y="75079"/>
                </a:lnTo>
                <a:lnTo>
                  <a:pt x="69973" y="86956"/>
                </a:lnTo>
                <a:lnTo>
                  <a:pt x="71626" y="98110"/>
                </a:lnTo>
                <a:lnTo>
                  <a:pt x="72041" y="105817"/>
                </a:lnTo>
                <a:lnTo>
                  <a:pt x="72072" y="116395"/>
                </a:lnTo>
                <a:lnTo>
                  <a:pt x="71158" y="122097"/>
                </a:lnTo>
                <a:lnTo>
                  <a:pt x="67551" y="131165"/>
                </a:lnTo>
                <a:lnTo>
                  <a:pt x="65150" y="133680"/>
                </a:lnTo>
                <a:lnTo>
                  <a:pt x="62433" y="134645"/>
                </a:lnTo>
                <a:lnTo>
                  <a:pt x="59512" y="135140"/>
                </a:lnTo>
                <a:lnTo>
                  <a:pt x="73708" y="135140"/>
                </a:lnTo>
                <a:lnTo>
                  <a:pt x="73850" y="134962"/>
                </a:lnTo>
                <a:lnTo>
                  <a:pt x="78346" y="123507"/>
                </a:lnTo>
                <a:lnTo>
                  <a:pt x="79387" y="116395"/>
                </a:lnTo>
                <a:lnTo>
                  <a:pt x="79387" y="108280"/>
                </a:lnTo>
                <a:lnTo>
                  <a:pt x="78808" y="97384"/>
                </a:lnTo>
                <a:lnTo>
                  <a:pt x="77069" y="85607"/>
                </a:lnTo>
                <a:lnTo>
                  <a:pt x="74169" y="73168"/>
                </a:lnTo>
                <a:lnTo>
                  <a:pt x="70103" y="60286"/>
                </a:lnTo>
                <a:close/>
              </a:path>
              <a:path w="80010" h="142875">
                <a:moveTo>
                  <a:pt x="36564" y="7238"/>
                </a:moveTo>
                <a:lnTo>
                  <a:pt x="19913" y="7238"/>
                </a:lnTo>
                <a:lnTo>
                  <a:pt x="24408" y="8118"/>
                </a:lnTo>
                <a:lnTo>
                  <a:pt x="29708" y="10947"/>
                </a:lnTo>
                <a:lnTo>
                  <a:pt x="58534" y="50841"/>
                </a:lnTo>
                <a:lnTo>
                  <a:pt x="63296" y="62737"/>
                </a:lnTo>
                <a:lnTo>
                  <a:pt x="70103" y="60286"/>
                </a:lnTo>
                <a:lnTo>
                  <a:pt x="47104" y="17678"/>
                </a:lnTo>
                <a:lnTo>
                  <a:pt x="40500" y="10472"/>
                </a:lnTo>
                <a:lnTo>
                  <a:pt x="36564" y="7238"/>
                </a:lnTo>
                <a:close/>
              </a:path>
            </a:pathLst>
          </a:custGeom>
          <a:solidFill>
            <a:srgbClr val="5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5" name="object 1605"/>
          <p:cNvSpPr/>
          <p:nvPr/>
        </p:nvSpPr>
        <p:spPr>
          <a:xfrm>
            <a:off x="1518335" y="6355194"/>
            <a:ext cx="37465" cy="143510"/>
          </a:xfrm>
          <a:custGeom>
            <a:avLst/>
            <a:gdLst/>
            <a:ahLst/>
            <a:cxnLst/>
            <a:rect l="l" t="t" r="r" b="b"/>
            <a:pathLst>
              <a:path w="37465" h="143510">
                <a:moveTo>
                  <a:pt x="32689" y="0"/>
                </a:moveTo>
                <a:lnTo>
                  <a:pt x="21224" y="25189"/>
                </a:lnTo>
                <a:lnTo>
                  <a:pt x="10706" y="55100"/>
                </a:lnTo>
                <a:lnTo>
                  <a:pt x="3007" y="88652"/>
                </a:lnTo>
                <a:lnTo>
                  <a:pt x="0" y="124764"/>
                </a:lnTo>
                <a:lnTo>
                  <a:pt x="23" y="131353"/>
                </a:lnTo>
                <a:lnTo>
                  <a:pt x="253" y="136918"/>
                </a:lnTo>
                <a:lnTo>
                  <a:pt x="825" y="143052"/>
                </a:lnTo>
                <a:lnTo>
                  <a:pt x="1755" y="131353"/>
                </a:lnTo>
                <a:lnTo>
                  <a:pt x="3657" y="118743"/>
                </a:lnTo>
                <a:lnTo>
                  <a:pt x="6397" y="105435"/>
                </a:lnTo>
                <a:lnTo>
                  <a:pt x="9842" y="91643"/>
                </a:lnTo>
                <a:lnTo>
                  <a:pt x="14087" y="70322"/>
                </a:lnTo>
                <a:lnTo>
                  <a:pt x="26439" y="31619"/>
                </a:lnTo>
                <a:lnTo>
                  <a:pt x="37096" y="7378"/>
                </a:lnTo>
                <a:lnTo>
                  <a:pt x="35598" y="4952"/>
                </a:lnTo>
                <a:lnTo>
                  <a:pt x="34124" y="2489"/>
                </a:lnTo>
                <a:lnTo>
                  <a:pt x="32689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6" name="object 1606"/>
          <p:cNvSpPr/>
          <p:nvPr/>
        </p:nvSpPr>
        <p:spPr>
          <a:xfrm>
            <a:off x="1594586" y="6855853"/>
            <a:ext cx="7620" cy="18415"/>
          </a:xfrm>
          <a:custGeom>
            <a:avLst/>
            <a:gdLst/>
            <a:ahLst/>
            <a:cxnLst/>
            <a:rect l="l" t="t" r="r" b="b"/>
            <a:pathLst>
              <a:path w="7619" h="18415">
                <a:moveTo>
                  <a:pt x="533" y="0"/>
                </a:moveTo>
                <a:lnTo>
                  <a:pt x="0" y="4330"/>
                </a:lnTo>
                <a:lnTo>
                  <a:pt x="888" y="6489"/>
                </a:lnTo>
                <a:lnTo>
                  <a:pt x="2603" y="10769"/>
                </a:lnTo>
                <a:lnTo>
                  <a:pt x="4216" y="12966"/>
                </a:lnTo>
                <a:lnTo>
                  <a:pt x="5791" y="15392"/>
                </a:lnTo>
                <a:lnTo>
                  <a:pt x="7327" y="18008"/>
                </a:lnTo>
                <a:lnTo>
                  <a:pt x="4940" y="11468"/>
                </a:lnTo>
                <a:lnTo>
                  <a:pt x="2603" y="5321"/>
                </a:lnTo>
                <a:lnTo>
                  <a:pt x="533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7" name="object 1607"/>
          <p:cNvSpPr/>
          <p:nvPr/>
        </p:nvSpPr>
        <p:spPr>
          <a:xfrm>
            <a:off x="1595132" y="6851002"/>
            <a:ext cx="7721" cy="22859"/>
          </a:xfrm>
          <a:prstGeom prst="rect">
            <a:avLst/>
          </a:prstGeom>
          <a:blipFill>
            <a:blip r:embed="rId1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8" name="object 1608"/>
          <p:cNvSpPr/>
          <p:nvPr/>
        </p:nvSpPr>
        <p:spPr>
          <a:xfrm>
            <a:off x="1513649" y="6670751"/>
            <a:ext cx="83540" cy="195872"/>
          </a:xfrm>
          <a:prstGeom prst="rect">
            <a:avLst/>
          </a:prstGeom>
          <a:blipFill>
            <a:blip r:embed="rId1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9" name="object 1609"/>
          <p:cNvSpPr/>
          <p:nvPr/>
        </p:nvSpPr>
        <p:spPr>
          <a:xfrm>
            <a:off x="1590763" y="6859270"/>
            <a:ext cx="11150" cy="16471"/>
          </a:xfrm>
          <a:prstGeom prst="rect">
            <a:avLst/>
          </a:prstGeom>
          <a:blipFill>
            <a:blip r:embed="rId1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0" name="object 1610"/>
          <p:cNvSpPr/>
          <p:nvPr/>
        </p:nvSpPr>
        <p:spPr>
          <a:xfrm>
            <a:off x="1600047" y="7064768"/>
            <a:ext cx="26669" cy="65316"/>
          </a:xfrm>
          <a:prstGeom prst="rect">
            <a:avLst/>
          </a:prstGeom>
          <a:blipFill>
            <a:blip r:embed="rId1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1" name="object 1611"/>
          <p:cNvSpPr/>
          <p:nvPr/>
        </p:nvSpPr>
        <p:spPr>
          <a:xfrm>
            <a:off x="1522450" y="6801891"/>
            <a:ext cx="13335" cy="123189"/>
          </a:xfrm>
          <a:custGeom>
            <a:avLst/>
            <a:gdLst/>
            <a:ahLst/>
            <a:cxnLst/>
            <a:rect l="l" t="t" r="r" b="b"/>
            <a:pathLst>
              <a:path w="13334" h="123190">
                <a:moveTo>
                  <a:pt x="5981" y="0"/>
                </a:moveTo>
                <a:lnTo>
                  <a:pt x="5036" y="6838"/>
                </a:lnTo>
                <a:lnTo>
                  <a:pt x="2981" y="25349"/>
                </a:lnTo>
                <a:lnTo>
                  <a:pt x="931" y="52785"/>
                </a:lnTo>
                <a:lnTo>
                  <a:pt x="0" y="86398"/>
                </a:lnTo>
                <a:lnTo>
                  <a:pt x="71" y="95371"/>
                </a:lnTo>
                <a:lnTo>
                  <a:pt x="301" y="104583"/>
                </a:lnTo>
                <a:lnTo>
                  <a:pt x="696" y="113774"/>
                </a:lnTo>
                <a:lnTo>
                  <a:pt x="1282" y="123126"/>
                </a:lnTo>
                <a:lnTo>
                  <a:pt x="1607" y="104509"/>
                </a:lnTo>
                <a:lnTo>
                  <a:pt x="3073" y="86885"/>
                </a:lnTo>
                <a:lnTo>
                  <a:pt x="5354" y="70032"/>
                </a:lnTo>
                <a:lnTo>
                  <a:pt x="8102" y="54025"/>
                </a:lnTo>
                <a:lnTo>
                  <a:pt x="8554" y="46316"/>
                </a:lnTo>
                <a:lnTo>
                  <a:pt x="13119" y="1092"/>
                </a:lnTo>
                <a:lnTo>
                  <a:pt x="5981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2" name="object 1612"/>
          <p:cNvSpPr/>
          <p:nvPr/>
        </p:nvSpPr>
        <p:spPr>
          <a:xfrm>
            <a:off x="1523733" y="6855917"/>
            <a:ext cx="79273" cy="206108"/>
          </a:xfrm>
          <a:prstGeom prst="rect">
            <a:avLst/>
          </a:prstGeom>
          <a:blipFill>
            <a:blip r:embed="rId1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3" name="object 1613"/>
          <p:cNvSpPr/>
          <p:nvPr/>
        </p:nvSpPr>
        <p:spPr>
          <a:xfrm>
            <a:off x="1576044" y="7045401"/>
            <a:ext cx="31165" cy="20548"/>
          </a:xfrm>
          <a:prstGeom prst="rect">
            <a:avLst/>
          </a:prstGeom>
          <a:blipFill>
            <a:blip r:embed="rId1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4" name="object 1614"/>
          <p:cNvSpPr/>
          <p:nvPr/>
        </p:nvSpPr>
        <p:spPr>
          <a:xfrm>
            <a:off x="1546313" y="7038061"/>
            <a:ext cx="38735" cy="220345"/>
          </a:xfrm>
          <a:custGeom>
            <a:avLst/>
            <a:gdLst/>
            <a:ahLst/>
            <a:cxnLst/>
            <a:rect l="l" t="t" r="r" b="b"/>
            <a:pathLst>
              <a:path w="38734" h="220345">
                <a:moveTo>
                  <a:pt x="1346" y="0"/>
                </a:moveTo>
                <a:lnTo>
                  <a:pt x="1101" y="3136"/>
                </a:lnTo>
                <a:lnTo>
                  <a:pt x="668" y="10163"/>
                </a:lnTo>
                <a:lnTo>
                  <a:pt x="208" y="21877"/>
                </a:lnTo>
                <a:lnTo>
                  <a:pt x="0" y="37223"/>
                </a:lnTo>
                <a:lnTo>
                  <a:pt x="627" y="64029"/>
                </a:lnTo>
                <a:lnTo>
                  <a:pt x="7765" y="129176"/>
                </a:lnTo>
                <a:lnTo>
                  <a:pt x="20148" y="178596"/>
                </a:lnTo>
                <a:lnTo>
                  <a:pt x="38049" y="220116"/>
                </a:lnTo>
                <a:lnTo>
                  <a:pt x="38353" y="215011"/>
                </a:lnTo>
                <a:lnTo>
                  <a:pt x="38633" y="212178"/>
                </a:lnTo>
                <a:lnTo>
                  <a:pt x="24098" y="182565"/>
                </a:lnTo>
                <a:lnTo>
                  <a:pt x="15968" y="156905"/>
                </a:lnTo>
                <a:lnTo>
                  <a:pt x="12617" y="134011"/>
                </a:lnTo>
                <a:lnTo>
                  <a:pt x="12420" y="112699"/>
                </a:lnTo>
                <a:lnTo>
                  <a:pt x="9873" y="91705"/>
                </a:lnTo>
                <a:lnTo>
                  <a:pt x="8280" y="71828"/>
                </a:lnTo>
                <a:lnTo>
                  <a:pt x="7459" y="53517"/>
                </a:lnTo>
                <a:lnTo>
                  <a:pt x="7226" y="37223"/>
                </a:lnTo>
                <a:lnTo>
                  <a:pt x="7283" y="29232"/>
                </a:lnTo>
                <a:lnTo>
                  <a:pt x="7439" y="21877"/>
                </a:lnTo>
                <a:lnTo>
                  <a:pt x="7644" y="15817"/>
                </a:lnTo>
                <a:lnTo>
                  <a:pt x="8000" y="8432"/>
                </a:lnTo>
                <a:lnTo>
                  <a:pt x="7315" y="5803"/>
                </a:lnTo>
                <a:lnTo>
                  <a:pt x="6553" y="3136"/>
                </a:lnTo>
                <a:lnTo>
                  <a:pt x="5740" y="406"/>
                </a:lnTo>
                <a:lnTo>
                  <a:pt x="1346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5" name="object 1615"/>
          <p:cNvSpPr/>
          <p:nvPr/>
        </p:nvSpPr>
        <p:spPr>
          <a:xfrm>
            <a:off x="1645462" y="7316622"/>
            <a:ext cx="27355" cy="40754"/>
          </a:xfrm>
          <a:prstGeom prst="rect">
            <a:avLst/>
          </a:prstGeom>
          <a:blipFill>
            <a:blip r:embed="rId1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6" name="object 1616"/>
          <p:cNvSpPr/>
          <p:nvPr/>
        </p:nvSpPr>
        <p:spPr>
          <a:xfrm>
            <a:off x="1552054" y="7038467"/>
            <a:ext cx="2806" cy="8013"/>
          </a:xfrm>
          <a:prstGeom prst="rect">
            <a:avLst/>
          </a:prstGeom>
          <a:blipFill>
            <a:blip r:embed="rId1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7" name="object 1617"/>
          <p:cNvSpPr/>
          <p:nvPr/>
        </p:nvSpPr>
        <p:spPr>
          <a:xfrm>
            <a:off x="1558734" y="7120979"/>
            <a:ext cx="120624" cy="237413"/>
          </a:xfrm>
          <a:prstGeom prst="rect">
            <a:avLst/>
          </a:prstGeom>
          <a:blipFill>
            <a:blip r:embed="rId1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8" name="object 1618"/>
          <p:cNvSpPr/>
          <p:nvPr/>
        </p:nvSpPr>
        <p:spPr>
          <a:xfrm>
            <a:off x="1589417" y="7252322"/>
            <a:ext cx="59105" cy="66852"/>
          </a:xfrm>
          <a:prstGeom prst="rect">
            <a:avLst/>
          </a:prstGeom>
          <a:blipFill>
            <a:blip r:embed="rId1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9" name="object 1619"/>
          <p:cNvSpPr/>
          <p:nvPr/>
        </p:nvSpPr>
        <p:spPr>
          <a:xfrm>
            <a:off x="1581873" y="7296518"/>
            <a:ext cx="55244" cy="199390"/>
          </a:xfrm>
          <a:custGeom>
            <a:avLst/>
            <a:gdLst/>
            <a:ahLst/>
            <a:cxnLst/>
            <a:rect l="l" t="t" r="r" b="b"/>
            <a:pathLst>
              <a:path w="55244" h="199390">
                <a:moveTo>
                  <a:pt x="1701" y="0"/>
                </a:moveTo>
                <a:lnTo>
                  <a:pt x="685" y="7023"/>
                </a:lnTo>
                <a:lnTo>
                  <a:pt x="0" y="15328"/>
                </a:lnTo>
                <a:lnTo>
                  <a:pt x="0" y="24904"/>
                </a:lnTo>
                <a:lnTo>
                  <a:pt x="2386" y="57214"/>
                </a:lnTo>
                <a:lnTo>
                  <a:pt x="10966" y="97045"/>
                </a:lnTo>
                <a:lnTo>
                  <a:pt x="27871" y="144389"/>
                </a:lnTo>
                <a:lnTo>
                  <a:pt x="55232" y="199237"/>
                </a:lnTo>
                <a:lnTo>
                  <a:pt x="52666" y="187274"/>
                </a:lnTo>
                <a:lnTo>
                  <a:pt x="51219" y="180047"/>
                </a:lnTo>
                <a:lnTo>
                  <a:pt x="26528" y="137999"/>
                </a:lnTo>
                <a:lnTo>
                  <a:pt x="11587" y="90243"/>
                </a:lnTo>
                <a:lnTo>
                  <a:pt x="4082" y="42377"/>
                </a:lnTo>
                <a:lnTo>
                  <a:pt x="1701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0" name="object 1620"/>
          <p:cNvSpPr/>
          <p:nvPr/>
        </p:nvSpPr>
        <p:spPr>
          <a:xfrm>
            <a:off x="1661172" y="7531151"/>
            <a:ext cx="11125" cy="14909"/>
          </a:xfrm>
          <a:prstGeom prst="rect">
            <a:avLst/>
          </a:prstGeom>
          <a:blipFill>
            <a:blip r:embed="rId1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1" name="object 1621"/>
          <p:cNvSpPr/>
          <p:nvPr/>
        </p:nvSpPr>
        <p:spPr>
          <a:xfrm>
            <a:off x="1583575" y="7267867"/>
            <a:ext cx="91046" cy="275717"/>
          </a:xfrm>
          <a:prstGeom prst="rect">
            <a:avLst/>
          </a:prstGeom>
          <a:blipFill>
            <a:blip r:embed="rId1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2" name="object 1622"/>
          <p:cNvSpPr/>
          <p:nvPr/>
        </p:nvSpPr>
        <p:spPr>
          <a:xfrm>
            <a:off x="1810854" y="7918361"/>
            <a:ext cx="7620" cy="5080"/>
          </a:xfrm>
          <a:custGeom>
            <a:avLst/>
            <a:gdLst/>
            <a:ahLst/>
            <a:cxnLst/>
            <a:rect l="l" t="t" r="r" b="b"/>
            <a:pathLst>
              <a:path w="7619" h="5079">
                <a:moveTo>
                  <a:pt x="0" y="0"/>
                </a:moveTo>
                <a:lnTo>
                  <a:pt x="2057" y="2019"/>
                </a:lnTo>
                <a:lnTo>
                  <a:pt x="4102" y="3695"/>
                </a:lnTo>
                <a:lnTo>
                  <a:pt x="6045" y="5054"/>
                </a:lnTo>
                <a:lnTo>
                  <a:pt x="7429" y="3200"/>
                </a:lnTo>
                <a:lnTo>
                  <a:pt x="6400" y="2438"/>
                </a:lnTo>
                <a:lnTo>
                  <a:pt x="4381" y="888"/>
                </a:lnTo>
                <a:lnTo>
                  <a:pt x="2882" y="634"/>
                </a:lnTo>
                <a:lnTo>
                  <a:pt x="1422" y="330"/>
                </a:lnTo>
                <a:lnTo>
                  <a:pt x="0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3" name="object 1623"/>
          <p:cNvSpPr/>
          <p:nvPr/>
        </p:nvSpPr>
        <p:spPr>
          <a:xfrm>
            <a:off x="1797329" y="7913661"/>
            <a:ext cx="19685" cy="13970"/>
          </a:xfrm>
          <a:custGeom>
            <a:avLst/>
            <a:gdLst/>
            <a:ahLst/>
            <a:cxnLst/>
            <a:rect l="l" t="t" r="r" b="b"/>
            <a:pathLst>
              <a:path w="19685" h="13970">
                <a:moveTo>
                  <a:pt x="0" y="0"/>
                </a:moveTo>
                <a:lnTo>
                  <a:pt x="5186" y="4686"/>
                </a:lnTo>
                <a:lnTo>
                  <a:pt x="10693" y="9232"/>
                </a:lnTo>
                <a:lnTo>
                  <a:pt x="16611" y="13677"/>
                </a:lnTo>
                <a:lnTo>
                  <a:pt x="19570" y="9753"/>
                </a:lnTo>
                <a:lnTo>
                  <a:pt x="17614" y="8394"/>
                </a:lnTo>
                <a:lnTo>
                  <a:pt x="15582" y="6718"/>
                </a:lnTo>
                <a:lnTo>
                  <a:pt x="13525" y="4686"/>
                </a:lnTo>
                <a:lnTo>
                  <a:pt x="8547" y="3530"/>
                </a:lnTo>
                <a:lnTo>
                  <a:pt x="4051" y="1955"/>
                </a:lnTo>
                <a:lnTo>
                  <a:pt x="0" y="0"/>
                </a:lnTo>
                <a:close/>
              </a:path>
            </a:pathLst>
          </a:custGeom>
          <a:solidFill>
            <a:srgbClr val="34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4" name="object 1624"/>
          <p:cNvSpPr/>
          <p:nvPr/>
        </p:nvSpPr>
        <p:spPr>
          <a:xfrm>
            <a:off x="1669300" y="7626121"/>
            <a:ext cx="89535" cy="241935"/>
          </a:xfrm>
          <a:custGeom>
            <a:avLst/>
            <a:gdLst/>
            <a:ahLst/>
            <a:cxnLst/>
            <a:rect l="l" t="t" r="r" b="b"/>
            <a:pathLst>
              <a:path w="89535" h="241934">
                <a:moveTo>
                  <a:pt x="57924" y="153377"/>
                </a:moveTo>
                <a:lnTo>
                  <a:pt x="61220" y="172325"/>
                </a:lnTo>
                <a:lnTo>
                  <a:pt x="67082" y="193897"/>
                </a:lnTo>
                <a:lnTo>
                  <a:pt x="76214" y="217250"/>
                </a:lnTo>
                <a:lnTo>
                  <a:pt x="89319" y="241541"/>
                </a:lnTo>
                <a:lnTo>
                  <a:pt x="88976" y="236702"/>
                </a:lnTo>
                <a:lnTo>
                  <a:pt x="88887" y="231762"/>
                </a:lnTo>
                <a:lnTo>
                  <a:pt x="89026" y="226733"/>
                </a:lnTo>
                <a:lnTo>
                  <a:pt x="84692" y="218291"/>
                </a:lnTo>
                <a:lnTo>
                  <a:pt x="80870" y="209948"/>
                </a:lnTo>
                <a:lnTo>
                  <a:pt x="77529" y="201746"/>
                </a:lnTo>
                <a:lnTo>
                  <a:pt x="74637" y="193725"/>
                </a:lnTo>
                <a:lnTo>
                  <a:pt x="69949" y="183583"/>
                </a:lnTo>
                <a:lnTo>
                  <a:pt x="65600" y="173385"/>
                </a:lnTo>
                <a:lnTo>
                  <a:pt x="61591" y="163270"/>
                </a:lnTo>
                <a:lnTo>
                  <a:pt x="57924" y="153377"/>
                </a:lnTo>
                <a:close/>
              </a:path>
              <a:path w="89535" h="241934">
                <a:moveTo>
                  <a:pt x="33807" y="87591"/>
                </a:moveTo>
                <a:lnTo>
                  <a:pt x="36449" y="92329"/>
                </a:lnTo>
                <a:lnTo>
                  <a:pt x="39243" y="97015"/>
                </a:lnTo>
                <a:lnTo>
                  <a:pt x="42189" y="101574"/>
                </a:lnTo>
                <a:lnTo>
                  <a:pt x="41300" y="98044"/>
                </a:lnTo>
                <a:lnTo>
                  <a:pt x="40855" y="96050"/>
                </a:lnTo>
                <a:lnTo>
                  <a:pt x="38544" y="94068"/>
                </a:lnTo>
                <a:lnTo>
                  <a:pt x="36182" y="91211"/>
                </a:lnTo>
                <a:lnTo>
                  <a:pt x="33807" y="87591"/>
                </a:lnTo>
                <a:close/>
              </a:path>
              <a:path w="89535" h="241934">
                <a:moveTo>
                  <a:pt x="0" y="0"/>
                </a:moveTo>
                <a:lnTo>
                  <a:pt x="3754" y="13717"/>
                </a:lnTo>
                <a:lnTo>
                  <a:pt x="8054" y="27663"/>
                </a:lnTo>
                <a:lnTo>
                  <a:pt x="12940" y="41719"/>
                </a:lnTo>
                <a:lnTo>
                  <a:pt x="18453" y="55765"/>
                </a:lnTo>
                <a:lnTo>
                  <a:pt x="13742" y="43101"/>
                </a:lnTo>
                <a:lnTo>
                  <a:pt x="9078" y="29444"/>
                </a:lnTo>
                <a:lnTo>
                  <a:pt x="4488" y="15007"/>
                </a:lnTo>
                <a:lnTo>
                  <a:pt x="0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5" name="object 1625"/>
          <p:cNvSpPr/>
          <p:nvPr/>
        </p:nvSpPr>
        <p:spPr>
          <a:xfrm>
            <a:off x="2978759" y="7294245"/>
            <a:ext cx="509905" cy="148590"/>
          </a:xfrm>
          <a:custGeom>
            <a:avLst/>
            <a:gdLst/>
            <a:ahLst/>
            <a:cxnLst/>
            <a:rect l="l" t="t" r="r" b="b"/>
            <a:pathLst>
              <a:path w="509904" h="148590">
                <a:moveTo>
                  <a:pt x="1943" y="0"/>
                </a:moveTo>
                <a:lnTo>
                  <a:pt x="660" y="2070"/>
                </a:lnTo>
                <a:lnTo>
                  <a:pt x="0" y="3060"/>
                </a:lnTo>
                <a:lnTo>
                  <a:pt x="3682" y="6095"/>
                </a:lnTo>
                <a:lnTo>
                  <a:pt x="38784" y="39663"/>
                </a:lnTo>
                <a:lnTo>
                  <a:pt x="67712" y="74945"/>
                </a:lnTo>
                <a:lnTo>
                  <a:pt x="85013" y="100634"/>
                </a:lnTo>
                <a:lnTo>
                  <a:pt x="89395" y="106489"/>
                </a:lnTo>
                <a:lnTo>
                  <a:pt x="90843" y="110947"/>
                </a:lnTo>
                <a:lnTo>
                  <a:pt x="92290" y="115900"/>
                </a:lnTo>
                <a:lnTo>
                  <a:pt x="94030" y="121555"/>
                </a:lnTo>
                <a:lnTo>
                  <a:pt x="136610" y="147310"/>
                </a:lnTo>
                <a:lnTo>
                  <a:pt x="153466" y="147980"/>
                </a:lnTo>
                <a:lnTo>
                  <a:pt x="158927" y="147980"/>
                </a:lnTo>
                <a:lnTo>
                  <a:pt x="164909" y="147802"/>
                </a:lnTo>
                <a:lnTo>
                  <a:pt x="171475" y="147446"/>
                </a:lnTo>
                <a:lnTo>
                  <a:pt x="197257" y="144373"/>
                </a:lnTo>
                <a:lnTo>
                  <a:pt x="153466" y="144373"/>
                </a:lnTo>
                <a:lnTo>
                  <a:pt x="117422" y="140021"/>
                </a:lnTo>
                <a:lnTo>
                  <a:pt x="101634" y="129111"/>
                </a:lnTo>
                <a:lnTo>
                  <a:pt x="95748" y="114862"/>
                </a:lnTo>
                <a:lnTo>
                  <a:pt x="89407" y="100495"/>
                </a:lnTo>
                <a:lnTo>
                  <a:pt x="81245" y="88116"/>
                </a:lnTo>
                <a:lnTo>
                  <a:pt x="64354" y="64444"/>
                </a:lnTo>
                <a:lnTo>
                  <a:pt x="38123" y="33674"/>
                </a:lnTo>
                <a:lnTo>
                  <a:pt x="1943" y="0"/>
                </a:lnTo>
                <a:close/>
              </a:path>
              <a:path w="509904" h="148590">
                <a:moveTo>
                  <a:pt x="410870" y="93535"/>
                </a:moveTo>
                <a:lnTo>
                  <a:pt x="360108" y="106598"/>
                </a:lnTo>
                <a:lnTo>
                  <a:pt x="306673" y="119538"/>
                </a:lnTo>
                <a:lnTo>
                  <a:pt x="254660" y="130977"/>
                </a:lnTo>
                <a:lnTo>
                  <a:pt x="208165" y="139537"/>
                </a:lnTo>
                <a:lnTo>
                  <a:pt x="164769" y="144195"/>
                </a:lnTo>
                <a:lnTo>
                  <a:pt x="158851" y="144373"/>
                </a:lnTo>
                <a:lnTo>
                  <a:pt x="197257" y="144373"/>
                </a:lnTo>
                <a:lnTo>
                  <a:pt x="261267" y="133300"/>
                </a:lnTo>
                <a:lnTo>
                  <a:pt x="316854" y="120856"/>
                </a:lnTo>
                <a:lnTo>
                  <a:pt x="383197" y="104461"/>
                </a:lnTo>
                <a:lnTo>
                  <a:pt x="412026" y="96951"/>
                </a:lnTo>
                <a:lnTo>
                  <a:pt x="410870" y="93535"/>
                </a:lnTo>
                <a:close/>
              </a:path>
              <a:path w="509904" h="148590">
                <a:moveTo>
                  <a:pt x="503897" y="68071"/>
                </a:moveTo>
                <a:lnTo>
                  <a:pt x="455726" y="81483"/>
                </a:lnTo>
                <a:lnTo>
                  <a:pt x="456882" y="84924"/>
                </a:lnTo>
                <a:lnTo>
                  <a:pt x="509358" y="70256"/>
                </a:lnTo>
                <a:lnTo>
                  <a:pt x="509244" y="69862"/>
                </a:lnTo>
                <a:lnTo>
                  <a:pt x="507339" y="69405"/>
                </a:lnTo>
                <a:lnTo>
                  <a:pt x="505561" y="68795"/>
                </a:lnTo>
                <a:lnTo>
                  <a:pt x="503897" y="68071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6" name="object 1626"/>
          <p:cNvSpPr/>
          <p:nvPr/>
        </p:nvSpPr>
        <p:spPr>
          <a:xfrm>
            <a:off x="3389617" y="7375728"/>
            <a:ext cx="46024" cy="15468"/>
          </a:xfrm>
          <a:prstGeom prst="rect">
            <a:avLst/>
          </a:prstGeom>
          <a:blipFill>
            <a:blip r:embed="rId1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7" name="object 1627"/>
          <p:cNvSpPr/>
          <p:nvPr/>
        </p:nvSpPr>
        <p:spPr>
          <a:xfrm>
            <a:off x="2416276" y="7213765"/>
            <a:ext cx="469900" cy="103505"/>
          </a:xfrm>
          <a:custGeom>
            <a:avLst/>
            <a:gdLst/>
            <a:ahLst/>
            <a:cxnLst/>
            <a:rect l="l" t="t" r="r" b="b"/>
            <a:pathLst>
              <a:path w="469900" h="103504">
                <a:moveTo>
                  <a:pt x="99009" y="54724"/>
                </a:moveTo>
                <a:lnTo>
                  <a:pt x="63209" y="71296"/>
                </a:lnTo>
                <a:lnTo>
                  <a:pt x="26085" y="90411"/>
                </a:lnTo>
                <a:lnTo>
                  <a:pt x="10325" y="103238"/>
                </a:lnTo>
                <a:lnTo>
                  <a:pt x="33187" y="90696"/>
                </a:lnTo>
                <a:lnTo>
                  <a:pt x="55562" y="79116"/>
                </a:lnTo>
                <a:lnTo>
                  <a:pt x="77451" y="68471"/>
                </a:lnTo>
                <a:lnTo>
                  <a:pt x="98856" y="58737"/>
                </a:lnTo>
                <a:lnTo>
                  <a:pt x="99009" y="54724"/>
                </a:lnTo>
                <a:close/>
              </a:path>
              <a:path w="469900" h="103504">
                <a:moveTo>
                  <a:pt x="12649" y="93662"/>
                </a:moveTo>
                <a:lnTo>
                  <a:pt x="8445" y="95986"/>
                </a:lnTo>
                <a:lnTo>
                  <a:pt x="0" y="100799"/>
                </a:lnTo>
                <a:lnTo>
                  <a:pt x="1003" y="102590"/>
                </a:lnTo>
                <a:lnTo>
                  <a:pt x="4864" y="99593"/>
                </a:lnTo>
                <a:lnTo>
                  <a:pt x="12649" y="93662"/>
                </a:lnTo>
                <a:close/>
              </a:path>
              <a:path w="469900" h="103504">
                <a:moveTo>
                  <a:pt x="466394" y="23660"/>
                </a:moveTo>
                <a:lnTo>
                  <a:pt x="465569" y="24650"/>
                </a:lnTo>
                <a:lnTo>
                  <a:pt x="463905" y="26581"/>
                </a:lnTo>
                <a:lnTo>
                  <a:pt x="467334" y="27889"/>
                </a:lnTo>
                <a:lnTo>
                  <a:pt x="469671" y="24942"/>
                </a:lnTo>
                <a:lnTo>
                  <a:pt x="468579" y="24498"/>
                </a:lnTo>
                <a:lnTo>
                  <a:pt x="466394" y="23660"/>
                </a:lnTo>
                <a:close/>
              </a:path>
              <a:path w="469900" h="103504">
                <a:moveTo>
                  <a:pt x="332905" y="0"/>
                </a:moveTo>
                <a:lnTo>
                  <a:pt x="298998" y="1312"/>
                </a:lnTo>
                <a:lnTo>
                  <a:pt x="263124" y="5416"/>
                </a:lnTo>
                <a:lnTo>
                  <a:pt x="225241" y="12558"/>
                </a:lnTo>
                <a:lnTo>
                  <a:pt x="185305" y="22986"/>
                </a:lnTo>
                <a:lnTo>
                  <a:pt x="185851" y="26593"/>
                </a:lnTo>
                <a:lnTo>
                  <a:pt x="225686" y="16167"/>
                </a:lnTo>
                <a:lnTo>
                  <a:pt x="263450" y="9029"/>
                </a:lnTo>
                <a:lnTo>
                  <a:pt x="299178" y="4930"/>
                </a:lnTo>
                <a:lnTo>
                  <a:pt x="332905" y="3619"/>
                </a:lnTo>
                <a:lnTo>
                  <a:pt x="384418" y="3619"/>
                </a:lnTo>
                <a:lnTo>
                  <a:pt x="367985" y="1490"/>
                </a:lnTo>
                <a:lnTo>
                  <a:pt x="332905" y="0"/>
                </a:lnTo>
                <a:close/>
              </a:path>
              <a:path w="469900" h="103504">
                <a:moveTo>
                  <a:pt x="384418" y="3619"/>
                </a:moveTo>
                <a:lnTo>
                  <a:pt x="332905" y="3619"/>
                </a:lnTo>
                <a:lnTo>
                  <a:pt x="367273" y="5063"/>
                </a:lnTo>
                <a:lnTo>
                  <a:pt x="399397" y="9167"/>
                </a:lnTo>
                <a:lnTo>
                  <a:pt x="429333" y="15622"/>
                </a:lnTo>
                <a:lnTo>
                  <a:pt x="457136" y="24117"/>
                </a:lnTo>
                <a:lnTo>
                  <a:pt x="459638" y="21183"/>
                </a:lnTo>
                <a:lnTo>
                  <a:pt x="431308" y="12414"/>
                </a:lnTo>
                <a:lnTo>
                  <a:pt x="400772" y="5738"/>
                </a:lnTo>
                <a:lnTo>
                  <a:pt x="384418" y="3619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8" name="object 1628"/>
          <p:cNvSpPr/>
          <p:nvPr/>
        </p:nvSpPr>
        <p:spPr>
          <a:xfrm>
            <a:off x="1758619" y="7316355"/>
            <a:ext cx="668020" cy="617855"/>
          </a:xfrm>
          <a:custGeom>
            <a:avLst/>
            <a:gdLst/>
            <a:ahLst/>
            <a:cxnLst/>
            <a:rect l="l" t="t" r="r" b="b"/>
            <a:pathLst>
              <a:path w="668019" h="617854">
                <a:moveTo>
                  <a:pt x="0" y="551306"/>
                </a:moveTo>
                <a:lnTo>
                  <a:pt x="4882" y="576873"/>
                </a:lnTo>
                <a:lnTo>
                  <a:pt x="16371" y="597830"/>
                </a:lnTo>
                <a:lnTo>
                  <a:pt x="35588" y="612086"/>
                </a:lnTo>
                <a:lnTo>
                  <a:pt x="63652" y="617550"/>
                </a:lnTo>
                <a:lnTo>
                  <a:pt x="58381" y="616216"/>
                </a:lnTo>
                <a:lnTo>
                  <a:pt x="53200" y="612863"/>
                </a:lnTo>
                <a:lnTo>
                  <a:pt x="48145" y="608075"/>
                </a:lnTo>
                <a:lnTo>
                  <a:pt x="41630" y="604405"/>
                </a:lnTo>
                <a:lnTo>
                  <a:pt x="36068" y="599274"/>
                </a:lnTo>
                <a:lnTo>
                  <a:pt x="31432" y="593102"/>
                </a:lnTo>
                <a:lnTo>
                  <a:pt x="25220" y="588075"/>
                </a:lnTo>
                <a:lnTo>
                  <a:pt x="19978" y="582288"/>
                </a:lnTo>
                <a:lnTo>
                  <a:pt x="15653" y="575825"/>
                </a:lnTo>
                <a:lnTo>
                  <a:pt x="12192" y="568769"/>
                </a:lnTo>
                <a:lnTo>
                  <a:pt x="7696" y="562965"/>
                </a:lnTo>
                <a:lnTo>
                  <a:pt x="3657" y="557136"/>
                </a:lnTo>
                <a:lnTo>
                  <a:pt x="0" y="551306"/>
                </a:lnTo>
                <a:close/>
              </a:path>
              <a:path w="668019" h="617854">
                <a:moveTo>
                  <a:pt x="658660" y="0"/>
                </a:moveTo>
                <a:lnTo>
                  <a:pt x="616947" y="33629"/>
                </a:lnTo>
                <a:lnTo>
                  <a:pt x="576847" y="68462"/>
                </a:lnTo>
                <a:lnTo>
                  <a:pt x="538242" y="104475"/>
                </a:lnTo>
                <a:lnTo>
                  <a:pt x="501014" y="141648"/>
                </a:lnTo>
                <a:lnTo>
                  <a:pt x="465047" y="179957"/>
                </a:lnTo>
                <a:lnTo>
                  <a:pt x="430221" y="219381"/>
                </a:lnTo>
                <a:lnTo>
                  <a:pt x="396422" y="259899"/>
                </a:lnTo>
                <a:lnTo>
                  <a:pt x="363529" y="301489"/>
                </a:lnTo>
                <a:lnTo>
                  <a:pt x="331428" y="344127"/>
                </a:lnTo>
                <a:lnTo>
                  <a:pt x="299999" y="387794"/>
                </a:lnTo>
                <a:lnTo>
                  <a:pt x="274623" y="425020"/>
                </a:lnTo>
                <a:lnTo>
                  <a:pt x="248594" y="463707"/>
                </a:lnTo>
                <a:lnTo>
                  <a:pt x="221233" y="501964"/>
                </a:lnTo>
                <a:lnTo>
                  <a:pt x="191643" y="538203"/>
                </a:lnTo>
                <a:lnTo>
                  <a:pt x="159072" y="570636"/>
                </a:lnTo>
                <a:lnTo>
                  <a:pt x="122732" y="597522"/>
                </a:lnTo>
                <a:lnTo>
                  <a:pt x="79159" y="614006"/>
                </a:lnTo>
                <a:lnTo>
                  <a:pt x="77673" y="615365"/>
                </a:lnTo>
                <a:lnTo>
                  <a:pt x="75984" y="616432"/>
                </a:lnTo>
                <a:lnTo>
                  <a:pt x="74079" y="617169"/>
                </a:lnTo>
                <a:lnTo>
                  <a:pt x="120995" y="605278"/>
                </a:lnTo>
                <a:lnTo>
                  <a:pt x="162306" y="580007"/>
                </a:lnTo>
                <a:lnTo>
                  <a:pt x="198781" y="545334"/>
                </a:lnTo>
                <a:lnTo>
                  <a:pt x="231190" y="505241"/>
                </a:lnTo>
                <a:lnTo>
                  <a:pt x="260335" y="463656"/>
                </a:lnTo>
                <a:lnTo>
                  <a:pt x="286880" y="424713"/>
                </a:lnTo>
                <a:lnTo>
                  <a:pt x="316464" y="383363"/>
                </a:lnTo>
                <a:lnTo>
                  <a:pt x="347052" y="342202"/>
                </a:lnTo>
                <a:lnTo>
                  <a:pt x="378646" y="301355"/>
                </a:lnTo>
                <a:lnTo>
                  <a:pt x="411249" y="260944"/>
                </a:lnTo>
                <a:lnTo>
                  <a:pt x="444864" y="221094"/>
                </a:lnTo>
                <a:lnTo>
                  <a:pt x="479495" y="181926"/>
                </a:lnTo>
                <a:lnTo>
                  <a:pt x="515143" y="143565"/>
                </a:lnTo>
                <a:lnTo>
                  <a:pt x="551813" y="106133"/>
                </a:lnTo>
                <a:lnTo>
                  <a:pt x="589508" y="69754"/>
                </a:lnTo>
                <a:lnTo>
                  <a:pt x="628229" y="34551"/>
                </a:lnTo>
                <a:lnTo>
                  <a:pt x="663499" y="4470"/>
                </a:lnTo>
                <a:lnTo>
                  <a:pt x="661238" y="4470"/>
                </a:lnTo>
                <a:lnTo>
                  <a:pt x="659447" y="1333"/>
                </a:lnTo>
                <a:lnTo>
                  <a:pt x="658660" y="0"/>
                </a:lnTo>
                <a:close/>
              </a:path>
              <a:path w="668019" h="617854">
                <a:moveTo>
                  <a:pt x="667981" y="647"/>
                </a:moveTo>
                <a:lnTo>
                  <a:pt x="661238" y="4470"/>
                </a:lnTo>
                <a:lnTo>
                  <a:pt x="663499" y="4470"/>
                </a:lnTo>
                <a:lnTo>
                  <a:pt x="667981" y="647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9" name="object 1629"/>
          <p:cNvSpPr/>
          <p:nvPr/>
        </p:nvSpPr>
        <p:spPr>
          <a:xfrm>
            <a:off x="1806765" y="7924431"/>
            <a:ext cx="31115" cy="9525"/>
          </a:xfrm>
          <a:custGeom>
            <a:avLst/>
            <a:gdLst/>
            <a:ahLst/>
            <a:cxnLst/>
            <a:rect l="l" t="t" r="r" b="b"/>
            <a:pathLst>
              <a:path w="31114" h="9525">
                <a:moveTo>
                  <a:pt x="0" y="0"/>
                </a:moveTo>
                <a:lnTo>
                  <a:pt x="5054" y="4787"/>
                </a:lnTo>
                <a:lnTo>
                  <a:pt x="10223" y="8140"/>
                </a:lnTo>
                <a:lnTo>
                  <a:pt x="15506" y="9474"/>
                </a:lnTo>
                <a:lnTo>
                  <a:pt x="16624" y="9486"/>
                </a:lnTo>
                <a:lnTo>
                  <a:pt x="19888" y="9448"/>
                </a:lnTo>
                <a:lnTo>
                  <a:pt x="30653" y="6248"/>
                </a:lnTo>
                <a:lnTo>
                  <a:pt x="24714" y="6248"/>
                </a:lnTo>
                <a:lnTo>
                  <a:pt x="17884" y="5834"/>
                </a:lnTo>
                <a:lnTo>
                  <a:pt x="11490" y="4624"/>
                </a:lnTo>
                <a:lnTo>
                  <a:pt x="5529" y="2664"/>
                </a:lnTo>
                <a:lnTo>
                  <a:pt x="0" y="0"/>
                </a:lnTo>
                <a:close/>
              </a:path>
              <a:path w="31114" h="9525">
                <a:moveTo>
                  <a:pt x="31000" y="5930"/>
                </a:moveTo>
                <a:lnTo>
                  <a:pt x="28854" y="6146"/>
                </a:lnTo>
                <a:lnTo>
                  <a:pt x="24714" y="6248"/>
                </a:lnTo>
                <a:lnTo>
                  <a:pt x="30653" y="6248"/>
                </a:lnTo>
                <a:lnTo>
                  <a:pt x="31000" y="5930"/>
                </a:lnTo>
                <a:close/>
              </a:path>
            </a:pathLst>
          </a:custGeom>
          <a:solidFill>
            <a:srgbClr val="34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0" name="object 1630"/>
          <p:cNvSpPr/>
          <p:nvPr/>
        </p:nvSpPr>
        <p:spPr>
          <a:xfrm>
            <a:off x="1758327" y="7755166"/>
            <a:ext cx="28575" cy="109855"/>
          </a:xfrm>
          <a:custGeom>
            <a:avLst/>
            <a:gdLst/>
            <a:ahLst/>
            <a:cxnLst/>
            <a:rect l="l" t="t" r="r" b="b"/>
            <a:pathLst>
              <a:path w="28575" h="109854">
                <a:moveTo>
                  <a:pt x="304" y="91300"/>
                </a:moveTo>
                <a:lnTo>
                  <a:pt x="165" y="93446"/>
                </a:lnTo>
                <a:lnTo>
                  <a:pt x="0" y="97688"/>
                </a:lnTo>
                <a:lnTo>
                  <a:pt x="2197" y="101739"/>
                </a:lnTo>
                <a:lnTo>
                  <a:pt x="4584" y="105791"/>
                </a:lnTo>
                <a:lnTo>
                  <a:pt x="7162" y="109855"/>
                </a:lnTo>
                <a:lnTo>
                  <a:pt x="6705" y="106629"/>
                </a:lnTo>
                <a:lnTo>
                  <a:pt x="6388" y="103327"/>
                </a:lnTo>
                <a:lnTo>
                  <a:pt x="6223" y="99974"/>
                </a:lnTo>
                <a:lnTo>
                  <a:pt x="4191" y="97205"/>
                </a:lnTo>
                <a:lnTo>
                  <a:pt x="2222" y="94297"/>
                </a:lnTo>
                <a:lnTo>
                  <a:pt x="304" y="91300"/>
                </a:lnTo>
                <a:close/>
              </a:path>
              <a:path w="28575" h="109854">
                <a:moveTo>
                  <a:pt x="11493" y="49453"/>
                </a:moveTo>
                <a:lnTo>
                  <a:pt x="10515" y="51892"/>
                </a:lnTo>
                <a:lnTo>
                  <a:pt x="9944" y="54775"/>
                </a:lnTo>
                <a:lnTo>
                  <a:pt x="9677" y="57950"/>
                </a:lnTo>
                <a:lnTo>
                  <a:pt x="10304" y="54775"/>
                </a:lnTo>
                <a:lnTo>
                  <a:pt x="10930" y="51892"/>
                </a:lnTo>
                <a:lnTo>
                  <a:pt x="11493" y="49453"/>
                </a:lnTo>
                <a:close/>
              </a:path>
              <a:path w="28575" h="109854">
                <a:moveTo>
                  <a:pt x="27825" y="0"/>
                </a:moveTo>
                <a:lnTo>
                  <a:pt x="27216" y="546"/>
                </a:lnTo>
                <a:lnTo>
                  <a:pt x="26822" y="1155"/>
                </a:lnTo>
                <a:lnTo>
                  <a:pt x="26593" y="1981"/>
                </a:lnTo>
                <a:lnTo>
                  <a:pt x="26403" y="4826"/>
                </a:lnTo>
                <a:lnTo>
                  <a:pt x="27025" y="3441"/>
                </a:lnTo>
                <a:lnTo>
                  <a:pt x="28257" y="889"/>
                </a:lnTo>
                <a:lnTo>
                  <a:pt x="27825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1" name="object 1631"/>
          <p:cNvSpPr/>
          <p:nvPr/>
        </p:nvSpPr>
        <p:spPr>
          <a:xfrm>
            <a:off x="1786153" y="7754340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1092" y="0"/>
                </a:moveTo>
                <a:lnTo>
                  <a:pt x="262" y="584"/>
                </a:lnTo>
                <a:lnTo>
                  <a:pt x="0" y="825"/>
                </a:lnTo>
                <a:lnTo>
                  <a:pt x="444" y="1714"/>
                </a:lnTo>
                <a:lnTo>
                  <a:pt x="1003" y="584"/>
                </a:lnTo>
                <a:lnTo>
                  <a:pt x="109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2" name="object 1632"/>
          <p:cNvSpPr/>
          <p:nvPr/>
        </p:nvSpPr>
        <p:spPr>
          <a:xfrm>
            <a:off x="1780019" y="7757541"/>
            <a:ext cx="5080" cy="12700"/>
          </a:xfrm>
          <a:custGeom>
            <a:avLst/>
            <a:gdLst/>
            <a:ahLst/>
            <a:cxnLst/>
            <a:rect l="l" t="t" r="r" b="b"/>
            <a:pathLst>
              <a:path w="5080" h="12700">
                <a:moveTo>
                  <a:pt x="4686" y="0"/>
                </a:moveTo>
                <a:lnTo>
                  <a:pt x="3098" y="2768"/>
                </a:lnTo>
                <a:lnTo>
                  <a:pt x="1536" y="5727"/>
                </a:lnTo>
                <a:lnTo>
                  <a:pt x="0" y="8839"/>
                </a:lnTo>
                <a:lnTo>
                  <a:pt x="457" y="12598"/>
                </a:lnTo>
                <a:lnTo>
                  <a:pt x="1922" y="8839"/>
                </a:lnTo>
                <a:lnTo>
                  <a:pt x="3314" y="5537"/>
                </a:lnTo>
                <a:lnTo>
                  <a:pt x="4724" y="2451"/>
                </a:lnTo>
                <a:lnTo>
                  <a:pt x="4686" y="0"/>
                </a:lnTo>
                <a:close/>
              </a:path>
            </a:pathLst>
          </a:custGeom>
          <a:solidFill>
            <a:srgbClr val="622E2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3" name="object 1633"/>
          <p:cNvSpPr/>
          <p:nvPr/>
        </p:nvSpPr>
        <p:spPr>
          <a:xfrm>
            <a:off x="1653590" y="7504989"/>
            <a:ext cx="172338" cy="350151"/>
          </a:xfrm>
          <a:prstGeom prst="rect">
            <a:avLst/>
          </a:prstGeom>
          <a:blipFill>
            <a:blip r:embed="rId1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4" name="object 1634"/>
          <p:cNvSpPr/>
          <p:nvPr/>
        </p:nvSpPr>
        <p:spPr>
          <a:xfrm>
            <a:off x="3387940" y="7226554"/>
            <a:ext cx="140335" cy="139065"/>
          </a:xfrm>
          <a:custGeom>
            <a:avLst/>
            <a:gdLst/>
            <a:ahLst/>
            <a:cxnLst/>
            <a:rect l="l" t="t" r="r" b="b"/>
            <a:pathLst>
              <a:path w="140335" h="139065">
                <a:moveTo>
                  <a:pt x="122958" y="131013"/>
                </a:moveTo>
                <a:lnTo>
                  <a:pt x="98196" y="131013"/>
                </a:lnTo>
                <a:lnTo>
                  <a:pt x="100075" y="137566"/>
                </a:lnTo>
                <a:lnTo>
                  <a:pt x="102285" y="138074"/>
                </a:lnTo>
                <a:lnTo>
                  <a:pt x="104660" y="138417"/>
                </a:lnTo>
                <a:lnTo>
                  <a:pt x="107988" y="138557"/>
                </a:lnTo>
                <a:lnTo>
                  <a:pt x="122756" y="131324"/>
                </a:lnTo>
                <a:lnTo>
                  <a:pt x="122958" y="131013"/>
                </a:lnTo>
                <a:close/>
              </a:path>
              <a:path w="140335" h="139065">
                <a:moveTo>
                  <a:pt x="0" y="0"/>
                </a:moveTo>
                <a:lnTo>
                  <a:pt x="1130" y="3301"/>
                </a:lnTo>
                <a:lnTo>
                  <a:pt x="3365" y="9969"/>
                </a:lnTo>
                <a:lnTo>
                  <a:pt x="37513" y="51314"/>
                </a:lnTo>
                <a:lnTo>
                  <a:pt x="64262" y="87444"/>
                </a:lnTo>
                <a:lnTo>
                  <a:pt x="83714" y="115255"/>
                </a:lnTo>
                <a:lnTo>
                  <a:pt x="95973" y="131648"/>
                </a:lnTo>
                <a:lnTo>
                  <a:pt x="98196" y="131013"/>
                </a:lnTo>
                <a:lnTo>
                  <a:pt x="122958" y="131013"/>
                </a:lnTo>
                <a:lnTo>
                  <a:pt x="125967" y="126377"/>
                </a:lnTo>
                <a:lnTo>
                  <a:pt x="103276" y="126377"/>
                </a:lnTo>
                <a:lnTo>
                  <a:pt x="101257" y="125907"/>
                </a:lnTo>
                <a:lnTo>
                  <a:pt x="76568" y="95376"/>
                </a:lnTo>
                <a:lnTo>
                  <a:pt x="57785" y="70846"/>
                </a:lnTo>
                <a:lnTo>
                  <a:pt x="38922" y="46712"/>
                </a:lnTo>
                <a:lnTo>
                  <a:pt x="19739" y="23066"/>
                </a:lnTo>
                <a:lnTo>
                  <a:pt x="0" y="0"/>
                </a:lnTo>
                <a:close/>
              </a:path>
              <a:path w="140335" h="139065">
                <a:moveTo>
                  <a:pt x="130848" y="61925"/>
                </a:moveTo>
                <a:lnTo>
                  <a:pt x="132130" y="64681"/>
                </a:lnTo>
                <a:lnTo>
                  <a:pt x="132892" y="67970"/>
                </a:lnTo>
                <a:lnTo>
                  <a:pt x="132846" y="72275"/>
                </a:lnTo>
                <a:lnTo>
                  <a:pt x="130844" y="89467"/>
                </a:lnTo>
                <a:lnTo>
                  <a:pt x="125125" y="107192"/>
                </a:lnTo>
                <a:lnTo>
                  <a:pt x="116374" y="120886"/>
                </a:lnTo>
                <a:lnTo>
                  <a:pt x="105232" y="126377"/>
                </a:lnTo>
                <a:lnTo>
                  <a:pt x="125967" y="126377"/>
                </a:lnTo>
                <a:lnTo>
                  <a:pt x="133767" y="114360"/>
                </a:lnTo>
                <a:lnTo>
                  <a:pt x="139861" y="94762"/>
                </a:lnTo>
                <a:lnTo>
                  <a:pt x="139877" y="79628"/>
                </a:lnTo>
                <a:lnTo>
                  <a:pt x="137490" y="72275"/>
                </a:lnTo>
                <a:lnTo>
                  <a:pt x="134950" y="66268"/>
                </a:lnTo>
                <a:lnTo>
                  <a:pt x="130848" y="61925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5" name="object 1635"/>
          <p:cNvSpPr/>
          <p:nvPr/>
        </p:nvSpPr>
        <p:spPr>
          <a:xfrm>
            <a:off x="3350272" y="7193648"/>
            <a:ext cx="41021" cy="42862"/>
          </a:xfrm>
          <a:prstGeom prst="rect">
            <a:avLst/>
          </a:prstGeom>
          <a:blipFill>
            <a:blip r:embed="rId1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6" name="object 1636"/>
          <p:cNvSpPr/>
          <p:nvPr/>
        </p:nvSpPr>
        <p:spPr>
          <a:xfrm>
            <a:off x="2428925" y="7051103"/>
            <a:ext cx="824865" cy="256540"/>
          </a:xfrm>
          <a:custGeom>
            <a:avLst/>
            <a:gdLst/>
            <a:ahLst/>
            <a:cxnLst/>
            <a:rect l="l" t="t" r="r" b="b"/>
            <a:pathLst>
              <a:path w="824864" h="256540">
                <a:moveTo>
                  <a:pt x="87680" y="193611"/>
                </a:moveTo>
                <a:lnTo>
                  <a:pt x="50158" y="219598"/>
                </a:lnTo>
                <a:lnTo>
                  <a:pt x="9474" y="249148"/>
                </a:lnTo>
                <a:lnTo>
                  <a:pt x="0" y="256311"/>
                </a:lnTo>
                <a:lnTo>
                  <a:pt x="11898" y="249782"/>
                </a:lnTo>
                <a:lnTo>
                  <a:pt x="23672" y="243509"/>
                </a:lnTo>
                <a:lnTo>
                  <a:pt x="41941" y="230089"/>
                </a:lnTo>
                <a:lnTo>
                  <a:pt x="60439" y="216839"/>
                </a:lnTo>
                <a:lnTo>
                  <a:pt x="73880" y="207043"/>
                </a:lnTo>
                <a:lnTo>
                  <a:pt x="87426" y="197408"/>
                </a:lnTo>
                <a:lnTo>
                  <a:pt x="87680" y="193611"/>
                </a:lnTo>
                <a:close/>
              </a:path>
              <a:path w="824864" h="256540">
                <a:moveTo>
                  <a:pt x="415378" y="28701"/>
                </a:moveTo>
                <a:lnTo>
                  <a:pt x="364020" y="46143"/>
                </a:lnTo>
                <a:lnTo>
                  <a:pt x="313312" y="66746"/>
                </a:lnTo>
                <a:lnTo>
                  <a:pt x="263475" y="90042"/>
                </a:lnTo>
                <a:lnTo>
                  <a:pt x="214729" y="115562"/>
                </a:lnTo>
                <a:lnTo>
                  <a:pt x="167297" y="142836"/>
                </a:lnTo>
                <a:lnTo>
                  <a:pt x="167360" y="143687"/>
                </a:lnTo>
                <a:lnTo>
                  <a:pt x="167538" y="145402"/>
                </a:lnTo>
                <a:lnTo>
                  <a:pt x="198180" y="127716"/>
                </a:lnTo>
                <a:lnTo>
                  <a:pt x="229315" y="110959"/>
                </a:lnTo>
                <a:lnTo>
                  <a:pt x="293065" y="80403"/>
                </a:lnTo>
                <a:lnTo>
                  <a:pt x="354476" y="54128"/>
                </a:lnTo>
                <a:lnTo>
                  <a:pt x="415658" y="32550"/>
                </a:lnTo>
                <a:lnTo>
                  <a:pt x="415544" y="31254"/>
                </a:lnTo>
                <a:lnTo>
                  <a:pt x="415378" y="28701"/>
                </a:lnTo>
                <a:close/>
              </a:path>
              <a:path w="824864" h="256540">
                <a:moveTo>
                  <a:pt x="748398" y="24295"/>
                </a:moveTo>
                <a:lnTo>
                  <a:pt x="747903" y="29235"/>
                </a:lnTo>
                <a:lnTo>
                  <a:pt x="768094" y="37505"/>
                </a:lnTo>
                <a:lnTo>
                  <a:pt x="787582" y="46620"/>
                </a:lnTo>
                <a:lnTo>
                  <a:pt x="806372" y="56494"/>
                </a:lnTo>
                <a:lnTo>
                  <a:pt x="824471" y="67043"/>
                </a:lnTo>
                <a:lnTo>
                  <a:pt x="823493" y="65557"/>
                </a:lnTo>
                <a:lnTo>
                  <a:pt x="822540" y="64033"/>
                </a:lnTo>
                <a:lnTo>
                  <a:pt x="820318" y="60388"/>
                </a:lnTo>
                <a:lnTo>
                  <a:pt x="817791" y="56159"/>
                </a:lnTo>
                <a:lnTo>
                  <a:pt x="800661" y="46869"/>
                </a:lnTo>
                <a:lnTo>
                  <a:pt x="783380" y="38474"/>
                </a:lnTo>
                <a:lnTo>
                  <a:pt x="765956" y="30956"/>
                </a:lnTo>
                <a:lnTo>
                  <a:pt x="748398" y="24295"/>
                </a:lnTo>
                <a:close/>
              </a:path>
              <a:path w="824864" h="256540">
                <a:moveTo>
                  <a:pt x="423506" y="26276"/>
                </a:moveTo>
                <a:lnTo>
                  <a:pt x="422490" y="26568"/>
                </a:lnTo>
                <a:lnTo>
                  <a:pt x="422554" y="27838"/>
                </a:lnTo>
                <a:lnTo>
                  <a:pt x="422744" y="30378"/>
                </a:lnTo>
                <a:lnTo>
                  <a:pt x="422986" y="30289"/>
                </a:lnTo>
                <a:lnTo>
                  <a:pt x="423481" y="30149"/>
                </a:lnTo>
                <a:lnTo>
                  <a:pt x="423506" y="26276"/>
                </a:lnTo>
                <a:close/>
              </a:path>
              <a:path w="824864" h="256540">
                <a:moveTo>
                  <a:pt x="624255" y="0"/>
                </a:moveTo>
                <a:lnTo>
                  <a:pt x="623912" y="2451"/>
                </a:lnTo>
                <a:lnTo>
                  <a:pt x="644410" y="4190"/>
                </a:lnTo>
                <a:lnTo>
                  <a:pt x="664394" y="6875"/>
                </a:lnTo>
                <a:lnTo>
                  <a:pt x="683863" y="10453"/>
                </a:lnTo>
                <a:lnTo>
                  <a:pt x="702818" y="14871"/>
                </a:lnTo>
                <a:lnTo>
                  <a:pt x="701294" y="12001"/>
                </a:lnTo>
                <a:lnTo>
                  <a:pt x="700532" y="10452"/>
                </a:lnTo>
                <a:lnTo>
                  <a:pt x="681604" y="6602"/>
                </a:lnTo>
                <a:lnTo>
                  <a:pt x="662570" y="3592"/>
                </a:lnTo>
                <a:lnTo>
                  <a:pt x="643448" y="1399"/>
                </a:lnTo>
                <a:lnTo>
                  <a:pt x="624255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7" name="object 1637"/>
          <p:cNvSpPr/>
          <p:nvPr/>
        </p:nvSpPr>
        <p:spPr>
          <a:xfrm>
            <a:off x="2417279" y="7294613"/>
            <a:ext cx="1071245" cy="69850"/>
          </a:xfrm>
          <a:custGeom>
            <a:avLst/>
            <a:gdLst/>
            <a:ahLst/>
            <a:cxnLst/>
            <a:rect l="l" t="t" r="r" b="b"/>
            <a:pathLst>
              <a:path w="1071245" h="69850">
                <a:moveTo>
                  <a:pt x="1069836" y="66424"/>
                </a:moveTo>
                <a:lnTo>
                  <a:pt x="1065377" y="67703"/>
                </a:lnTo>
                <a:lnTo>
                  <a:pt x="1067041" y="68427"/>
                </a:lnTo>
                <a:lnTo>
                  <a:pt x="1068819" y="69037"/>
                </a:lnTo>
                <a:lnTo>
                  <a:pt x="1070724" y="69494"/>
                </a:lnTo>
                <a:lnTo>
                  <a:pt x="1069836" y="66424"/>
                </a:lnTo>
                <a:close/>
              </a:path>
              <a:path w="1071245" h="69850">
                <a:moveTo>
                  <a:pt x="1068832" y="62953"/>
                </a:moveTo>
                <a:lnTo>
                  <a:pt x="1066622" y="63588"/>
                </a:lnTo>
                <a:lnTo>
                  <a:pt x="1067930" y="65049"/>
                </a:lnTo>
                <a:lnTo>
                  <a:pt x="1069022" y="66001"/>
                </a:lnTo>
                <a:lnTo>
                  <a:pt x="1069832" y="66413"/>
                </a:lnTo>
                <a:lnTo>
                  <a:pt x="1068832" y="62953"/>
                </a:lnTo>
                <a:close/>
              </a:path>
              <a:path w="1071245" h="69850">
                <a:moveTo>
                  <a:pt x="25082" y="9550"/>
                </a:moveTo>
                <a:lnTo>
                  <a:pt x="19061" y="12828"/>
                </a:lnTo>
                <a:lnTo>
                  <a:pt x="13001" y="16179"/>
                </a:lnTo>
                <a:lnTo>
                  <a:pt x="787" y="23075"/>
                </a:lnTo>
                <a:lnTo>
                  <a:pt x="2578" y="26212"/>
                </a:lnTo>
                <a:lnTo>
                  <a:pt x="9321" y="22377"/>
                </a:lnTo>
                <a:lnTo>
                  <a:pt x="14566" y="18059"/>
                </a:lnTo>
                <a:lnTo>
                  <a:pt x="25082" y="9550"/>
                </a:lnTo>
                <a:close/>
              </a:path>
              <a:path w="1071245" h="69850">
                <a:moveTo>
                  <a:pt x="35331" y="0"/>
                </a:moveTo>
                <a:lnTo>
                  <a:pt x="0" y="21729"/>
                </a:lnTo>
                <a:lnTo>
                  <a:pt x="787" y="23075"/>
                </a:lnTo>
                <a:lnTo>
                  <a:pt x="21374" y="10502"/>
                </a:lnTo>
                <a:lnTo>
                  <a:pt x="30645" y="3492"/>
                </a:lnTo>
                <a:lnTo>
                  <a:pt x="35331" y="0"/>
                </a:lnTo>
                <a:close/>
              </a:path>
            </a:pathLst>
          </a:custGeom>
          <a:solidFill>
            <a:srgbClr val="622E2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8" name="object 1638"/>
          <p:cNvSpPr/>
          <p:nvPr/>
        </p:nvSpPr>
        <p:spPr>
          <a:xfrm>
            <a:off x="2747975" y="5406987"/>
            <a:ext cx="810260" cy="1874520"/>
          </a:xfrm>
          <a:custGeom>
            <a:avLst/>
            <a:gdLst/>
            <a:ahLst/>
            <a:cxnLst/>
            <a:rect l="l" t="t" r="r" b="b"/>
            <a:pathLst>
              <a:path w="810260" h="1874520">
                <a:moveTo>
                  <a:pt x="810196" y="1461223"/>
                </a:moveTo>
                <a:lnTo>
                  <a:pt x="808542" y="1535564"/>
                </a:lnTo>
                <a:lnTo>
                  <a:pt x="804354" y="1603857"/>
                </a:lnTo>
                <a:lnTo>
                  <a:pt x="797367" y="1685957"/>
                </a:lnTo>
                <a:lnTo>
                  <a:pt x="789112" y="1750494"/>
                </a:lnTo>
                <a:lnTo>
                  <a:pt x="781789" y="1795549"/>
                </a:lnTo>
                <a:lnTo>
                  <a:pt x="772707" y="1841574"/>
                </a:lnTo>
                <a:lnTo>
                  <a:pt x="766724" y="1856130"/>
                </a:lnTo>
                <a:lnTo>
                  <a:pt x="765492" y="1862467"/>
                </a:lnTo>
                <a:lnTo>
                  <a:pt x="764603" y="1867395"/>
                </a:lnTo>
                <a:lnTo>
                  <a:pt x="763992" y="1872259"/>
                </a:lnTo>
                <a:lnTo>
                  <a:pt x="763912" y="1873402"/>
                </a:lnTo>
                <a:lnTo>
                  <a:pt x="764222" y="1873605"/>
                </a:lnTo>
                <a:lnTo>
                  <a:pt x="764895" y="1874126"/>
                </a:lnTo>
                <a:lnTo>
                  <a:pt x="779641" y="1819840"/>
                </a:lnTo>
                <a:lnTo>
                  <a:pt x="787945" y="1768653"/>
                </a:lnTo>
                <a:lnTo>
                  <a:pt x="794946" y="1717405"/>
                </a:lnTo>
                <a:lnTo>
                  <a:pt x="800638" y="1666124"/>
                </a:lnTo>
                <a:lnTo>
                  <a:pt x="805014" y="1614837"/>
                </a:lnTo>
                <a:lnTo>
                  <a:pt x="808070" y="1563573"/>
                </a:lnTo>
                <a:lnTo>
                  <a:pt x="809799" y="1512359"/>
                </a:lnTo>
                <a:lnTo>
                  <a:pt x="810196" y="1461223"/>
                </a:lnTo>
                <a:close/>
              </a:path>
              <a:path w="810260" h="1874520">
                <a:moveTo>
                  <a:pt x="0" y="0"/>
                </a:moveTo>
                <a:lnTo>
                  <a:pt x="25521" y="6189"/>
                </a:lnTo>
                <a:lnTo>
                  <a:pt x="51350" y="15000"/>
                </a:lnTo>
                <a:lnTo>
                  <a:pt x="77254" y="26051"/>
                </a:lnTo>
                <a:lnTo>
                  <a:pt x="102996" y="38963"/>
                </a:lnTo>
                <a:lnTo>
                  <a:pt x="83286" y="23621"/>
                </a:lnTo>
                <a:lnTo>
                  <a:pt x="63386" y="15376"/>
                </a:lnTo>
                <a:lnTo>
                  <a:pt x="42662" y="8601"/>
                </a:lnTo>
                <a:lnTo>
                  <a:pt x="21428" y="3430"/>
                </a:lnTo>
                <a:lnTo>
                  <a:pt x="0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9" name="object 1639"/>
          <p:cNvSpPr/>
          <p:nvPr/>
        </p:nvSpPr>
        <p:spPr>
          <a:xfrm>
            <a:off x="2639441" y="5405348"/>
            <a:ext cx="918730" cy="1875002"/>
          </a:xfrm>
          <a:prstGeom prst="rect">
            <a:avLst/>
          </a:prstGeom>
          <a:blipFill>
            <a:blip r:embed="rId1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0" name="object 1640"/>
          <p:cNvSpPr/>
          <p:nvPr/>
        </p:nvSpPr>
        <p:spPr>
          <a:xfrm>
            <a:off x="3505644" y="6808990"/>
            <a:ext cx="50139" cy="464464"/>
          </a:xfrm>
          <a:prstGeom prst="rect">
            <a:avLst/>
          </a:prstGeom>
          <a:blipFill>
            <a:blip r:embed="rId1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1" name="object 1641"/>
          <p:cNvSpPr/>
          <p:nvPr/>
        </p:nvSpPr>
        <p:spPr>
          <a:xfrm>
            <a:off x="3435400" y="6237338"/>
            <a:ext cx="105765" cy="427710"/>
          </a:xfrm>
          <a:prstGeom prst="rect">
            <a:avLst/>
          </a:prstGeom>
          <a:blipFill>
            <a:blip r:embed="rId1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2" name="object 1642"/>
          <p:cNvSpPr/>
          <p:nvPr/>
        </p:nvSpPr>
        <p:spPr>
          <a:xfrm>
            <a:off x="3327209" y="6003836"/>
            <a:ext cx="26746" cy="51066"/>
          </a:xfrm>
          <a:prstGeom prst="rect">
            <a:avLst/>
          </a:prstGeom>
          <a:blipFill>
            <a:blip r:embed="rId1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3" name="object 1643"/>
          <p:cNvSpPr/>
          <p:nvPr/>
        </p:nvSpPr>
        <p:spPr>
          <a:xfrm>
            <a:off x="3252990" y="5881129"/>
            <a:ext cx="1320" cy="12179"/>
          </a:xfrm>
          <a:prstGeom prst="rect">
            <a:avLst/>
          </a:prstGeom>
          <a:blipFill>
            <a:blip r:embed="rId1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4" name="object 1644"/>
          <p:cNvSpPr/>
          <p:nvPr/>
        </p:nvSpPr>
        <p:spPr>
          <a:xfrm>
            <a:off x="3176498" y="5777141"/>
            <a:ext cx="69456" cy="104038"/>
          </a:xfrm>
          <a:prstGeom prst="rect">
            <a:avLst/>
          </a:prstGeom>
          <a:blipFill>
            <a:blip r:embed="rId1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5" name="object 1645"/>
          <p:cNvSpPr/>
          <p:nvPr/>
        </p:nvSpPr>
        <p:spPr>
          <a:xfrm>
            <a:off x="3067304" y="5649823"/>
            <a:ext cx="25539" cy="36817"/>
          </a:xfrm>
          <a:prstGeom prst="rect">
            <a:avLst/>
          </a:prstGeom>
          <a:blipFill>
            <a:blip r:embed="rId1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6" name="object 1646"/>
          <p:cNvSpPr/>
          <p:nvPr/>
        </p:nvSpPr>
        <p:spPr>
          <a:xfrm>
            <a:off x="2972244" y="5549290"/>
            <a:ext cx="2209" cy="14198"/>
          </a:xfrm>
          <a:prstGeom prst="rect">
            <a:avLst/>
          </a:prstGeom>
          <a:blipFill>
            <a:blip r:embed="rId1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7" name="object 1647"/>
          <p:cNvSpPr/>
          <p:nvPr/>
        </p:nvSpPr>
        <p:spPr>
          <a:xfrm>
            <a:off x="2589174" y="5408765"/>
            <a:ext cx="279730" cy="110604"/>
          </a:xfrm>
          <a:prstGeom prst="rect">
            <a:avLst/>
          </a:prstGeom>
          <a:blipFill>
            <a:blip r:embed="rId1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8" name="object 1648"/>
          <p:cNvSpPr/>
          <p:nvPr/>
        </p:nvSpPr>
        <p:spPr>
          <a:xfrm>
            <a:off x="3067443" y="6866635"/>
            <a:ext cx="52476" cy="5333"/>
          </a:xfrm>
          <a:prstGeom prst="rect">
            <a:avLst/>
          </a:prstGeom>
          <a:blipFill>
            <a:blip r:embed="rId1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9" name="object 1649"/>
          <p:cNvSpPr/>
          <p:nvPr/>
        </p:nvSpPr>
        <p:spPr>
          <a:xfrm>
            <a:off x="2937941" y="6662559"/>
            <a:ext cx="239877" cy="186931"/>
          </a:xfrm>
          <a:prstGeom prst="rect">
            <a:avLst/>
          </a:prstGeom>
          <a:blipFill>
            <a:blip r:embed="rId1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0" name="object 1650"/>
          <p:cNvSpPr/>
          <p:nvPr/>
        </p:nvSpPr>
        <p:spPr>
          <a:xfrm>
            <a:off x="3009836" y="6788074"/>
            <a:ext cx="120395" cy="74066"/>
          </a:xfrm>
          <a:prstGeom prst="rect">
            <a:avLst/>
          </a:prstGeom>
          <a:blipFill>
            <a:blip r:embed="rId1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1" name="object 1651"/>
          <p:cNvSpPr/>
          <p:nvPr/>
        </p:nvSpPr>
        <p:spPr>
          <a:xfrm>
            <a:off x="2654714" y="5615305"/>
            <a:ext cx="510582" cy="1125550"/>
          </a:xfrm>
          <a:prstGeom prst="rect">
            <a:avLst/>
          </a:prstGeom>
          <a:blipFill>
            <a:blip r:embed="rId1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2" name="object 1652"/>
          <p:cNvSpPr/>
          <p:nvPr/>
        </p:nvSpPr>
        <p:spPr>
          <a:xfrm>
            <a:off x="2860065" y="5983922"/>
            <a:ext cx="129806" cy="563740"/>
          </a:xfrm>
          <a:prstGeom prst="rect">
            <a:avLst/>
          </a:prstGeom>
          <a:blipFill>
            <a:blip r:embed="rId1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3" name="object 1653"/>
          <p:cNvSpPr/>
          <p:nvPr/>
        </p:nvSpPr>
        <p:spPr>
          <a:xfrm>
            <a:off x="3086468" y="6689102"/>
            <a:ext cx="83972" cy="112979"/>
          </a:xfrm>
          <a:prstGeom prst="rect">
            <a:avLst/>
          </a:prstGeom>
          <a:blipFill>
            <a:blip r:embed="rId1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4" name="object 1654"/>
          <p:cNvSpPr/>
          <p:nvPr/>
        </p:nvSpPr>
        <p:spPr>
          <a:xfrm>
            <a:off x="2977972" y="6531851"/>
            <a:ext cx="120878" cy="161759"/>
          </a:xfrm>
          <a:prstGeom prst="rect">
            <a:avLst/>
          </a:prstGeom>
          <a:blipFill>
            <a:blip r:embed="rId1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5" name="object 1655"/>
          <p:cNvSpPr/>
          <p:nvPr/>
        </p:nvSpPr>
        <p:spPr>
          <a:xfrm>
            <a:off x="2693936" y="5668035"/>
            <a:ext cx="166560" cy="313131"/>
          </a:xfrm>
          <a:prstGeom prst="rect">
            <a:avLst/>
          </a:prstGeom>
          <a:blipFill>
            <a:blip r:embed="rId1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6" name="object 1656"/>
          <p:cNvSpPr/>
          <p:nvPr/>
        </p:nvSpPr>
        <p:spPr>
          <a:xfrm>
            <a:off x="3061563" y="6865594"/>
            <a:ext cx="6832" cy="18884"/>
          </a:xfrm>
          <a:prstGeom prst="rect">
            <a:avLst/>
          </a:prstGeom>
          <a:blipFill>
            <a:blip r:embed="rId1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7" name="object 1657"/>
          <p:cNvSpPr/>
          <p:nvPr/>
        </p:nvSpPr>
        <p:spPr>
          <a:xfrm>
            <a:off x="2931629" y="6662458"/>
            <a:ext cx="78206" cy="125615"/>
          </a:xfrm>
          <a:prstGeom prst="rect">
            <a:avLst/>
          </a:prstGeom>
          <a:blipFill>
            <a:blip r:embed="rId1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8" name="object 1658"/>
          <p:cNvSpPr/>
          <p:nvPr/>
        </p:nvSpPr>
        <p:spPr>
          <a:xfrm>
            <a:off x="2779141" y="5926709"/>
            <a:ext cx="162637" cy="735850"/>
          </a:xfrm>
          <a:prstGeom prst="rect">
            <a:avLst/>
          </a:prstGeom>
          <a:blipFill>
            <a:blip r:embed="rId1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9" name="object 1659"/>
          <p:cNvSpPr/>
          <p:nvPr/>
        </p:nvSpPr>
        <p:spPr>
          <a:xfrm>
            <a:off x="2640444" y="5661342"/>
            <a:ext cx="132054" cy="249618"/>
          </a:xfrm>
          <a:prstGeom prst="rect">
            <a:avLst/>
          </a:prstGeom>
          <a:blipFill>
            <a:blip r:embed="rId1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0" name="object 1660"/>
          <p:cNvSpPr/>
          <p:nvPr/>
        </p:nvSpPr>
        <p:spPr>
          <a:xfrm>
            <a:off x="2937040" y="6722503"/>
            <a:ext cx="12306" cy="41605"/>
          </a:xfrm>
          <a:prstGeom prst="rect">
            <a:avLst/>
          </a:prstGeom>
          <a:blipFill>
            <a:blip r:embed="rId1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1" name="object 1661"/>
          <p:cNvSpPr/>
          <p:nvPr/>
        </p:nvSpPr>
        <p:spPr>
          <a:xfrm>
            <a:off x="3145231" y="6473469"/>
            <a:ext cx="16433" cy="51384"/>
          </a:xfrm>
          <a:prstGeom prst="rect">
            <a:avLst/>
          </a:prstGeom>
          <a:blipFill>
            <a:blip r:embed="rId1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2" name="object 1662"/>
          <p:cNvSpPr/>
          <p:nvPr/>
        </p:nvSpPr>
        <p:spPr>
          <a:xfrm>
            <a:off x="2954693" y="5932614"/>
            <a:ext cx="15595" cy="29705"/>
          </a:xfrm>
          <a:prstGeom prst="rect">
            <a:avLst/>
          </a:prstGeom>
          <a:blipFill>
            <a:blip r:embed="rId1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3" name="object 1663"/>
          <p:cNvSpPr/>
          <p:nvPr/>
        </p:nvSpPr>
        <p:spPr>
          <a:xfrm>
            <a:off x="3215246" y="6685521"/>
            <a:ext cx="140195" cy="38671"/>
          </a:xfrm>
          <a:prstGeom prst="rect">
            <a:avLst/>
          </a:prstGeom>
          <a:blipFill>
            <a:blip r:embed="rId1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4" name="object 1664"/>
          <p:cNvSpPr/>
          <p:nvPr/>
        </p:nvSpPr>
        <p:spPr>
          <a:xfrm>
            <a:off x="3158312" y="6502451"/>
            <a:ext cx="164363" cy="118706"/>
          </a:xfrm>
          <a:prstGeom prst="rect">
            <a:avLst/>
          </a:prstGeom>
          <a:blipFill>
            <a:blip r:embed="rId1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5" name="object 1665"/>
          <p:cNvSpPr/>
          <p:nvPr/>
        </p:nvSpPr>
        <p:spPr>
          <a:xfrm>
            <a:off x="3175838" y="6929679"/>
            <a:ext cx="5587" cy="31229"/>
          </a:xfrm>
          <a:prstGeom prst="rect">
            <a:avLst/>
          </a:prstGeom>
          <a:blipFill>
            <a:blip r:embed="rId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6" name="object 1666"/>
          <p:cNvSpPr/>
          <p:nvPr/>
        </p:nvSpPr>
        <p:spPr>
          <a:xfrm>
            <a:off x="3429774" y="7180554"/>
            <a:ext cx="4445" cy="4445"/>
          </a:xfrm>
          <a:custGeom>
            <a:avLst/>
            <a:gdLst/>
            <a:ahLst/>
            <a:cxnLst/>
            <a:rect l="l" t="t" r="r" b="b"/>
            <a:pathLst>
              <a:path w="4445" h="4445">
                <a:moveTo>
                  <a:pt x="1854" y="0"/>
                </a:moveTo>
                <a:lnTo>
                  <a:pt x="635" y="990"/>
                </a:lnTo>
                <a:lnTo>
                  <a:pt x="0" y="1447"/>
                </a:lnTo>
                <a:lnTo>
                  <a:pt x="2235" y="4279"/>
                </a:lnTo>
                <a:lnTo>
                  <a:pt x="2857" y="3835"/>
                </a:lnTo>
                <a:lnTo>
                  <a:pt x="4038" y="2895"/>
                </a:lnTo>
                <a:lnTo>
                  <a:pt x="1854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7" name="object 1667"/>
          <p:cNvSpPr/>
          <p:nvPr/>
        </p:nvSpPr>
        <p:spPr>
          <a:xfrm>
            <a:off x="3357016" y="6999871"/>
            <a:ext cx="95135" cy="183578"/>
          </a:xfrm>
          <a:prstGeom prst="rect">
            <a:avLst/>
          </a:prstGeom>
          <a:blipFill>
            <a:blip r:embed="rId1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8" name="object 1668"/>
          <p:cNvSpPr/>
          <p:nvPr/>
        </p:nvSpPr>
        <p:spPr>
          <a:xfrm>
            <a:off x="3395179" y="6914642"/>
            <a:ext cx="19392" cy="89230"/>
          </a:xfrm>
          <a:prstGeom prst="rect">
            <a:avLst/>
          </a:prstGeom>
          <a:blipFill>
            <a:blip r:embed="rId1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9" name="object 1669"/>
          <p:cNvSpPr/>
          <p:nvPr/>
        </p:nvSpPr>
        <p:spPr>
          <a:xfrm>
            <a:off x="3177387" y="7071093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09">
                <a:moveTo>
                  <a:pt x="381" y="0"/>
                </a:moveTo>
                <a:lnTo>
                  <a:pt x="0" y="3695"/>
                </a:lnTo>
                <a:lnTo>
                  <a:pt x="1295" y="3022"/>
                </a:lnTo>
                <a:lnTo>
                  <a:pt x="2501" y="2184"/>
                </a:lnTo>
                <a:lnTo>
                  <a:pt x="3594" y="1244"/>
                </a:lnTo>
                <a:lnTo>
                  <a:pt x="381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0" name="object 1670"/>
          <p:cNvSpPr/>
          <p:nvPr/>
        </p:nvSpPr>
        <p:spPr>
          <a:xfrm>
            <a:off x="3082582" y="6916216"/>
            <a:ext cx="106044" cy="91998"/>
          </a:xfrm>
          <a:prstGeom prst="rect">
            <a:avLst/>
          </a:prstGeom>
          <a:blipFill>
            <a:blip r:embed="rId1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1" name="object 1671"/>
          <p:cNvSpPr/>
          <p:nvPr/>
        </p:nvSpPr>
        <p:spPr>
          <a:xfrm>
            <a:off x="2884766" y="6994499"/>
            <a:ext cx="4445" cy="1905"/>
          </a:xfrm>
          <a:custGeom>
            <a:avLst/>
            <a:gdLst/>
            <a:ahLst/>
            <a:cxnLst/>
            <a:rect l="l" t="t" r="r" b="b"/>
            <a:pathLst>
              <a:path w="4444" h="1904">
                <a:moveTo>
                  <a:pt x="4191" y="0"/>
                </a:moveTo>
                <a:lnTo>
                  <a:pt x="1295" y="406"/>
                </a:lnTo>
                <a:lnTo>
                  <a:pt x="0" y="1790"/>
                </a:lnTo>
                <a:lnTo>
                  <a:pt x="3162" y="1244"/>
                </a:lnTo>
                <a:lnTo>
                  <a:pt x="4191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2" name="object 1672"/>
          <p:cNvSpPr/>
          <p:nvPr/>
        </p:nvSpPr>
        <p:spPr>
          <a:xfrm>
            <a:off x="2886062" y="6938378"/>
            <a:ext cx="41325" cy="56527"/>
          </a:xfrm>
          <a:prstGeom prst="rect">
            <a:avLst/>
          </a:prstGeom>
          <a:blipFill>
            <a:blip r:embed="rId1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3" name="object 1673"/>
          <p:cNvSpPr/>
          <p:nvPr/>
        </p:nvSpPr>
        <p:spPr>
          <a:xfrm>
            <a:off x="2976295" y="7297140"/>
            <a:ext cx="2540" cy="4445"/>
          </a:xfrm>
          <a:custGeom>
            <a:avLst/>
            <a:gdLst/>
            <a:ahLst/>
            <a:cxnLst/>
            <a:rect l="l" t="t" r="r" b="b"/>
            <a:pathLst>
              <a:path w="2539" h="4445">
                <a:moveTo>
                  <a:pt x="2235" y="0"/>
                </a:moveTo>
                <a:lnTo>
                  <a:pt x="0" y="3898"/>
                </a:lnTo>
                <a:lnTo>
                  <a:pt x="1722" y="1333"/>
                </a:lnTo>
                <a:lnTo>
                  <a:pt x="2451" y="165"/>
                </a:lnTo>
                <a:lnTo>
                  <a:pt x="2235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4" name="object 1674"/>
          <p:cNvSpPr/>
          <p:nvPr/>
        </p:nvSpPr>
        <p:spPr>
          <a:xfrm>
            <a:off x="2978543" y="7293940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09">
                <a:moveTo>
                  <a:pt x="1790" y="0"/>
                </a:moveTo>
                <a:lnTo>
                  <a:pt x="0" y="3187"/>
                </a:lnTo>
                <a:lnTo>
                  <a:pt x="215" y="3365"/>
                </a:lnTo>
                <a:lnTo>
                  <a:pt x="1536" y="1346"/>
                </a:lnTo>
                <a:lnTo>
                  <a:pt x="2171" y="304"/>
                </a:lnTo>
                <a:lnTo>
                  <a:pt x="1790" y="0"/>
                </a:lnTo>
                <a:close/>
              </a:path>
            </a:pathLst>
          </a:custGeom>
          <a:solidFill>
            <a:srgbClr val="622E2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5" name="object 1675"/>
          <p:cNvSpPr/>
          <p:nvPr/>
        </p:nvSpPr>
        <p:spPr>
          <a:xfrm>
            <a:off x="3058795" y="6878434"/>
            <a:ext cx="2755" cy="31534"/>
          </a:xfrm>
          <a:prstGeom prst="rect">
            <a:avLst/>
          </a:prstGeom>
          <a:blipFill>
            <a:blip r:embed="rId1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6" name="object 1676"/>
          <p:cNvSpPr/>
          <p:nvPr/>
        </p:nvSpPr>
        <p:spPr>
          <a:xfrm>
            <a:off x="3058642" y="6876656"/>
            <a:ext cx="3073" cy="2400"/>
          </a:xfrm>
          <a:prstGeom prst="rect">
            <a:avLst/>
          </a:prstGeom>
          <a:blipFill>
            <a:blip r:embed="rId1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7" name="object 1677"/>
          <p:cNvSpPr/>
          <p:nvPr/>
        </p:nvSpPr>
        <p:spPr>
          <a:xfrm>
            <a:off x="2872054" y="7259205"/>
            <a:ext cx="80010" cy="86360"/>
          </a:xfrm>
          <a:custGeom>
            <a:avLst/>
            <a:gdLst/>
            <a:ahLst/>
            <a:cxnLst/>
            <a:rect l="l" t="t" r="r" b="b"/>
            <a:pathLst>
              <a:path w="80010" h="86359">
                <a:moveTo>
                  <a:pt x="11379" y="33896"/>
                </a:moveTo>
                <a:lnTo>
                  <a:pt x="7023" y="36233"/>
                </a:lnTo>
                <a:lnTo>
                  <a:pt x="5334" y="37058"/>
                </a:lnTo>
                <a:lnTo>
                  <a:pt x="7899" y="43218"/>
                </a:lnTo>
                <a:lnTo>
                  <a:pt x="37906" y="77484"/>
                </a:lnTo>
                <a:lnTo>
                  <a:pt x="61137" y="85775"/>
                </a:lnTo>
                <a:lnTo>
                  <a:pt x="65519" y="85775"/>
                </a:lnTo>
                <a:lnTo>
                  <a:pt x="69735" y="84620"/>
                </a:lnTo>
                <a:lnTo>
                  <a:pt x="75488" y="80479"/>
                </a:lnTo>
                <a:lnTo>
                  <a:pt x="61849" y="80479"/>
                </a:lnTo>
                <a:lnTo>
                  <a:pt x="47586" y="77482"/>
                </a:lnTo>
                <a:lnTo>
                  <a:pt x="14262" y="39281"/>
                </a:lnTo>
                <a:lnTo>
                  <a:pt x="12240" y="34861"/>
                </a:lnTo>
                <a:lnTo>
                  <a:pt x="11010" y="34861"/>
                </a:lnTo>
                <a:lnTo>
                  <a:pt x="10909" y="34582"/>
                </a:lnTo>
                <a:lnTo>
                  <a:pt x="11379" y="33896"/>
                </a:lnTo>
                <a:close/>
              </a:path>
              <a:path w="80010" h="86359">
                <a:moveTo>
                  <a:pt x="79692" y="74117"/>
                </a:moveTo>
                <a:lnTo>
                  <a:pt x="76606" y="76707"/>
                </a:lnTo>
                <a:lnTo>
                  <a:pt x="73736" y="78409"/>
                </a:lnTo>
                <a:lnTo>
                  <a:pt x="68046" y="80048"/>
                </a:lnTo>
                <a:lnTo>
                  <a:pt x="64922" y="80479"/>
                </a:lnTo>
                <a:lnTo>
                  <a:pt x="75488" y="80479"/>
                </a:lnTo>
                <a:lnTo>
                  <a:pt x="76123" y="80022"/>
                </a:lnTo>
                <a:lnTo>
                  <a:pt x="78232" y="77279"/>
                </a:lnTo>
                <a:lnTo>
                  <a:pt x="79692" y="74117"/>
                </a:lnTo>
                <a:close/>
              </a:path>
              <a:path w="80010" h="86359">
                <a:moveTo>
                  <a:pt x="12192" y="34747"/>
                </a:moveTo>
                <a:lnTo>
                  <a:pt x="11010" y="34861"/>
                </a:lnTo>
                <a:lnTo>
                  <a:pt x="12240" y="34861"/>
                </a:lnTo>
                <a:close/>
              </a:path>
              <a:path w="80010" h="86359">
                <a:moveTo>
                  <a:pt x="8864" y="25133"/>
                </a:moveTo>
                <a:lnTo>
                  <a:pt x="6337" y="26428"/>
                </a:lnTo>
                <a:lnTo>
                  <a:pt x="3975" y="27584"/>
                </a:lnTo>
                <a:lnTo>
                  <a:pt x="2235" y="28282"/>
                </a:lnTo>
                <a:lnTo>
                  <a:pt x="2768" y="30149"/>
                </a:lnTo>
                <a:lnTo>
                  <a:pt x="3390" y="32080"/>
                </a:lnTo>
                <a:lnTo>
                  <a:pt x="4114" y="34010"/>
                </a:lnTo>
                <a:lnTo>
                  <a:pt x="5981" y="31902"/>
                </a:lnTo>
                <a:lnTo>
                  <a:pt x="7810" y="29781"/>
                </a:lnTo>
                <a:lnTo>
                  <a:pt x="9588" y="27647"/>
                </a:lnTo>
                <a:lnTo>
                  <a:pt x="9080" y="25946"/>
                </a:lnTo>
                <a:lnTo>
                  <a:pt x="8864" y="25133"/>
                </a:lnTo>
                <a:close/>
              </a:path>
              <a:path w="80010" h="86359">
                <a:moveTo>
                  <a:pt x="3746" y="0"/>
                </a:moveTo>
                <a:lnTo>
                  <a:pt x="2527" y="571"/>
                </a:lnTo>
                <a:lnTo>
                  <a:pt x="800" y="4356"/>
                </a:lnTo>
                <a:lnTo>
                  <a:pt x="0" y="8775"/>
                </a:lnTo>
                <a:lnTo>
                  <a:pt x="12" y="17399"/>
                </a:lnTo>
                <a:lnTo>
                  <a:pt x="571" y="21628"/>
                </a:lnTo>
                <a:lnTo>
                  <a:pt x="1651" y="26022"/>
                </a:lnTo>
                <a:lnTo>
                  <a:pt x="4813" y="22440"/>
                </a:lnTo>
                <a:lnTo>
                  <a:pt x="5634" y="21475"/>
                </a:lnTo>
                <a:lnTo>
                  <a:pt x="2781" y="21475"/>
                </a:lnTo>
                <a:lnTo>
                  <a:pt x="2755" y="21031"/>
                </a:lnTo>
                <a:lnTo>
                  <a:pt x="7315" y="15887"/>
                </a:lnTo>
                <a:lnTo>
                  <a:pt x="7271" y="14490"/>
                </a:lnTo>
                <a:lnTo>
                  <a:pt x="1371" y="14490"/>
                </a:lnTo>
                <a:lnTo>
                  <a:pt x="1574" y="12357"/>
                </a:lnTo>
                <a:lnTo>
                  <a:pt x="5990" y="7454"/>
                </a:lnTo>
                <a:lnTo>
                  <a:pt x="2349" y="7454"/>
                </a:lnTo>
                <a:lnTo>
                  <a:pt x="1879" y="5422"/>
                </a:lnTo>
                <a:lnTo>
                  <a:pt x="3822" y="3263"/>
                </a:lnTo>
                <a:lnTo>
                  <a:pt x="4203" y="2920"/>
                </a:lnTo>
                <a:lnTo>
                  <a:pt x="3352" y="2273"/>
                </a:lnTo>
                <a:lnTo>
                  <a:pt x="3009" y="1104"/>
                </a:lnTo>
                <a:lnTo>
                  <a:pt x="3746" y="0"/>
                </a:lnTo>
                <a:close/>
              </a:path>
              <a:path w="80010" h="86359">
                <a:moveTo>
                  <a:pt x="6337" y="20650"/>
                </a:moveTo>
                <a:lnTo>
                  <a:pt x="5067" y="21145"/>
                </a:lnTo>
                <a:lnTo>
                  <a:pt x="4025" y="21475"/>
                </a:lnTo>
                <a:lnTo>
                  <a:pt x="5634" y="21475"/>
                </a:lnTo>
                <a:lnTo>
                  <a:pt x="6337" y="20650"/>
                </a:lnTo>
                <a:close/>
              </a:path>
              <a:path w="80010" h="86359">
                <a:moveTo>
                  <a:pt x="6959" y="13284"/>
                </a:moveTo>
                <a:lnTo>
                  <a:pt x="5118" y="14211"/>
                </a:lnTo>
                <a:lnTo>
                  <a:pt x="4089" y="14490"/>
                </a:lnTo>
                <a:lnTo>
                  <a:pt x="7271" y="14490"/>
                </a:lnTo>
                <a:lnTo>
                  <a:pt x="7239" y="13423"/>
                </a:lnTo>
                <a:lnTo>
                  <a:pt x="6959" y="13284"/>
                </a:lnTo>
                <a:close/>
              </a:path>
              <a:path w="80010" h="86359">
                <a:moveTo>
                  <a:pt x="6413" y="6984"/>
                </a:moveTo>
                <a:lnTo>
                  <a:pt x="5613" y="7315"/>
                </a:lnTo>
                <a:lnTo>
                  <a:pt x="4965" y="7454"/>
                </a:lnTo>
                <a:lnTo>
                  <a:pt x="5990" y="7454"/>
                </a:lnTo>
                <a:lnTo>
                  <a:pt x="6413" y="6984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8" name="object 1678"/>
          <p:cNvSpPr/>
          <p:nvPr/>
        </p:nvSpPr>
        <p:spPr>
          <a:xfrm>
            <a:off x="2844063" y="7071995"/>
            <a:ext cx="7620" cy="8255"/>
          </a:xfrm>
          <a:custGeom>
            <a:avLst/>
            <a:gdLst/>
            <a:ahLst/>
            <a:cxnLst/>
            <a:rect l="l" t="t" r="r" b="b"/>
            <a:pathLst>
              <a:path w="7619" h="8254">
                <a:moveTo>
                  <a:pt x="7188" y="0"/>
                </a:moveTo>
                <a:lnTo>
                  <a:pt x="2374" y="1447"/>
                </a:lnTo>
                <a:lnTo>
                  <a:pt x="0" y="2209"/>
                </a:lnTo>
                <a:lnTo>
                  <a:pt x="125" y="5676"/>
                </a:lnTo>
                <a:lnTo>
                  <a:pt x="241" y="7810"/>
                </a:lnTo>
                <a:lnTo>
                  <a:pt x="7365" y="5676"/>
                </a:lnTo>
                <a:lnTo>
                  <a:pt x="7188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9" name="object 1679"/>
          <p:cNvSpPr/>
          <p:nvPr/>
        </p:nvSpPr>
        <p:spPr>
          <a:xfrm>
            <a:off x="2844304" y="7077671"/>
            <a:ext cx="7620" cy="6350"/>
          </a:xfrm>
          <a:custGeom>
            <a:avLst/>
            <a:gdLst/>
            <a:ahLst/>
            <a:cxnLst/>
            <a:rect l="l" t="t" r="r" b="b"/>
            <a:pathLst>
              <a:path w="7619" h="6350">
                <a:moveTo>
                  <a:pt x="7124" y="0"/>
                </a:moveTo>
                <a:lnTo>
                  <a:pt x="0" y="2133"/>
                </a:lnTo>
                <a:lnTo>
                  <a:pt x="292" y="5981"/>
                </a:lnTo>
                <a:lnTo>
                  <a:pt x="7365" y="3810"/>
                </a:lnTo>
                <a:lnTo>
                  <a:pt x="7242" y="2133"/>
                </a:lnTo>
                <a:lnTo>
                  <a:pt x="7124" y="0"/>
                </a:lnTo>
                <a:close/>
              </a:path>
            </a:pathLst>
          </a:custGeom>
          <a:solidFill>
            <a:srgbClr val="622E2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0" name="object 1680"/>
          <p:cNvSpPr/>
          <p:nvPr/>
        </p:nvSpPr>
        <p:spPr>
          <a:xfrm>
            <a:off x="2982620" y="7058444"/>
            <a:ext cx="405828" cy="376555"/>
          </a:xfrm>
          <a:prstGeom prst="rect">
            <a:avLst/>
          </a:prstGeom>
          <a:blipFill>
            <a:blip r:embed="rId1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1" name="object 1681"/>
          <p:cNvSpPr/>
          <p:nvPr/>
        </p:nvSpPr>
        <p:spPr>
          <a:xfrm>
            <a:off x="3396488" y="7252487"/>
            <a:ext cx="81661" cy="119811"/>
          </a:xfrm>
          <a:prstGeom prst="rect">
            <a:avLst/>
          </a:prstGeom>
          <a:blipFill>
            <a:blip r:embed="rId1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2" name="object 1682"/>
          <p:cNvSpPr/>
          <p:nvPr/>
        </p:nvSpPr>
        <p:spPr>
          <a:xfrm>
            <a:off x="3296932" y="7163790"/>
            <a:ext cx="136423" cy="220560"/>
          </a:xfrm>
          <a:prstGeom prst="rect">
            <a:avLst/>
          </a:prstGeom>
          <a:blipFill>
            <a:blip r:embed="rId1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3" name="object 1683"/>
          <p:cNvSpPr/>
          <p:nvPr/>
        </p:nvSpPr>
        <p:spPr>
          <a:xfrm>
            <a:off x="2980702" y="7291134"/>
            <a:ext cx="501954" cy="147472"/>
          </a:xfrm>
          <a:prstGeom prst="rect">
            <a:avLst/>
          </a:prstGeom>
          <a:blipFill>
            <a:blip r:embed="rId1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4" name="object 1684"/>
          <p:cNvSpPr/>
          <p:nvPr/>
        </p:nvSpPr>
        <p:spPr>
          <a:xfrm>
            <a:off x="3391293" y="7236511"/>
            <a:ext cx="92608" cy="123317"/>
          </a:xfrm>
          <a:prstGeom prst="rect">
            <a:avLst/>
          </a:prstGeom>
          <a:blipFill>
            <a:blip r:embed="rId1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5" name="object 1685"/>
          <p:cNvSpPr/>
          <p:nvPr/>
        </p:nvSpPr>
        <p:spPr>
          <a:xfrm>
            <a:off x="3329520" y="7183856"/>
            <a:ext cx="66967" cy="68630"/>
          </a:xfrm>
          <a:prstGeom prst="rect">
            <a:avLst/>
          </a:prstGeom>
          <a:blipFill>
            <a:blip r:embed="rId1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6" name="object 1686"/>
          <p:cNvSpPr/>
          <p:nvPr/>
        </p:nvSpPr>
        <p:spPr>
          <a:xfrm>
            <a:off x="3478148" y="7358202"/>
            <a:ext cx="8978" cy="4114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7" name="object 1687"/>
          <p:cNvSpPr/>
          <p:nvPr/>
        </p:nvSpPr>
        <p:spPr>
          <a:xfrm>
            <a:off x="2418067" y="7249300"/>
            <a:ext cx="98234" cy="68389"/>
          </a:xfrm>
          <a:prstGeom prst="rect">
            <a:avLst/>
          </a:prstGeom>
          <a:blipFill>
            <a:blip r:embed="rId1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8" name="object 1688"/>
          <p:cNvSpPr/>
          <p:nvPr/>
        </p:nvSpPr>
        <p:spPr>
          <a:xfrm>
            <a:off x="2980334" y="7186993"/>
            <a:ext cx="43268" cy="107251"/>
          </a:xfrm>
          <a:prstGeom prst="rect">
            <a:avLst/>
          </a:prstGeom>
          <a:blipFill>
            <a:blip r:embed="rId1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9" name="object 1689"/>
          <p:cNvSpPr/>
          <p:nvPr/>
        </p:nvSpPr>
        <p:spPr>
          <a:xfrm>
            <a:off x="2596642" y="7081481"/>
            <a:ext cx="337642" cy="157213"/>
          </a:xfrm>
          <a:prstGeom prst="rect">
            <a:avLst/>
          </a:prstGeom>
          <a:blipFill>
            <a:blip r:embed="rId1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0" name="object 1690"/>
          <p:cNvSpPr/>
          <p:nvPr/>
        </p:nvSpPr>
        <p:spPr>
          <a:xfrm>
            <a:off x="1758276" y="7800416"/>
            <a:ext cx="81406" cy="120205"/>
          </a:xfrm>
          <a:prstGeom prst="rect">
            <a:avLst/>
          </a:prstGeom>
          <a:blipFill>
            <a:blip r:embed="rId1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1" name="object 1691"/>
          <p:cNvSpPr/>
          <p:nvPr/>
        </p:nvSpPr>
        <p:spPr>
          <a:xfrm>
            <a:off x="1844167" y="7163727"/>
            <a:ext cx="681418" cy="756183"/>
          </a:xfrm>
          <a:prstGeom prst="rect">
            <a:avLst/>
          </a:prstGeom>
          <a:blipFill>
            <a:blip r:embed="rId1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2" name="object 1692"/>
          <p:cNvSpPr/>
          <p:nvPr/>
        </p:nvSpPr>
        <p:spPr>
          <a:xfrm>
            <a:off x="1782686" y="7787640"/>
            <a:ext cx="939" cy="5206"/>
          </a:xfrm>
          <a:prstGeom prst="rect">
            <a:avLst/>
          </a:prstGeom>
          <a:blipFill>
            <a:blip r:embed="rId1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3" name="object 1693"/>
          <p:cNvSpPr/>
          <p:nvPr/>
        </p:nvSpPr>
        <p:spPr>
          <a:xfrm>
            <a:off x="1773148" y="7698270"/>
            <a:ext cx="212178" cy="189191"/>
          </a:xfrm>
          <a:prstGeom prst="rect">
            <a:avLst/>
          </a:prstGeom>
          <a:blipFill>
            <a:blip r:embed="rId1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4" name="object 1694"/>
          <p:cNvSpPr/>
          <p:nvPr/>
        </p:nvSpPr>
        <p:spPr>
          <a:xfrm>
            <a:off x="2445689" y="7151179"/>
            <a:ext cx="81927" cy="60642"/>
          </a:xfrm>
          <a:prstGeom prst="rect">
            <a:avLst/>
          </a:prstGeom>
          <a:blipFill>
            <a:blip r:embed="rId1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5" name="object 1695"/>
          <p:cNvSpPr/>
          <p:nvPr/>
        </p:nvSpPr>
        <p:spPr>
          <a:xfrm>
            <a:off x="1772277" y="7792211"/>
            <a:ext cx="107805" cy="128333"/>
          </a:xfrm>
          <a:prstGeom prst="rect">
            <a:avLst/>
          </a:prstGeom>
          <a:blipFill>
            <a:blip r:embed="rId1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6" name="object 1696"/>
          <p:cNvSpPr/>
          <p:nvPr/>
        </p:nvSpPr>
        <p:spPr>
          <a:xfrm>
            <a:off x="1993531" y="7147686"/>
            <a:ext cx="534669" cy="523874"/>
          </a:xfrm>
          <a:prstGeom prst="rect">
            <a:avLst/>
          </a:prstGeom>
          <a:blipFill>
            <a:blip r:embed="rId1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7" name="object 1697"/>
          <p:cNvSpPr/>
          <p:nvPr/>
        </p:nvSpPr>
        <p:spPr>
          <a:xfrm>
            <a:off x="1764550" y="7669009"/>
            <a:ext cx="229743" cy="250240"/>
          </a:xfrm>
          <a:prstGeom prst="rect">
            <a:avLst/>
          </a:prstGeom>
          <a:blipFill>
            <a:blip r:embed="rId1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8" name="object 1698"/>
          <p:cNvSpPr/>
          <p:nvPr/>
        </p:nvSpPr>
        <p:spPr>
          <a:xfrm>
            <a:off x="1985327" y="7154900"/>
            <a:ext cx="541667" cy="543369"/>
          </a:xfrm>
          <a:prstGeom prst="rect">
            <a:avLst/>
          </a:prstGeom>
          <a:blipFill>
            <a:blip r:embed="rId1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9" name="object 1699"/>
          <p:cNvSpPr/>
          <p:nvPr/>
        </p:nvSpPr>
        <p:spPr>
          <a:xfrm>
            <a:off x="2592247" y="6996290"/>
            <a:ext cx="292519" cy="192709"/>
          </a:xfrm>
          <a:prstGeom prst="rect">
            <a:avLst/>
          </a:prstGeom>
          <a:blipFill>
            <a:blip r:embed="rId1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0" name="object 1700"/>
          <p:cNvSpPr/>
          <p:nvPr/>
        </p:nvSpPr>
        <p:spPr>
          <a:xfrm>
            <a:off x="1783626" y="7684985"/>
            <a:ext cx="205816" cy="157454"/>
          </a:xfrm>
          <a:prstGeom prst="rect">
            <a:avLst/>
          </a:prstGeom>
          <a:blipFill>
            <a:blip r:embed="rId1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1" name="object 1701"/>
          <p:cNvSpPr/>
          <p:nvPr/>
        </p:nvSpPr>
        <p:spPr>
          <a:xfrm>
            <a:off x="1989442" y="7211821"/>
            <a:ext cx="456247" cy="473163"/>
          </a:xfrm>
          <a:prstGeom prst="rect">
            <a:avLst/>
          </a:prstGeom>
          <a:blipFill>
            <a:blip r:embed="rId1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2" name="object 1702"/>
          <p:cNvSpPr/>
          <p:nvPr/>
        </p:nvSpPr>
        <p:spPr>
          <a:xfrm>
            <a:off x="1880082" y="7671561"/>
            <a:ext cx="113449" cy="144653"/>
          </a:xfrm>
          <a:prstGeom prst="rect">
            <a:avLst/>
          </a:prstGeom>
          <a:blipFill>
            <a:blip r:embed="rId1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3" name="object 1703"/>
          <p:cNvSpPr/>
          <p:nvPr/>
        </p:nvSpPr>
        <p:spPr>
          <a:xfrm>
            <a:off x="1764470" y="7752232"/>
            <a:ext cx="81347" cy="149364"/>
          </a:xfrm>
          <a:prstGeom prst="rect">
            <a:avLst/>
          </a:prstGeom>
          <a:blipFill>
            <a:blip r:embed="rId1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4" name="object 1704"/>
          <p:cNvSpPr/>
          <p:nvPr/>
        </p:nvSpPr>
        <p:spPr>
          <a:xfrm>
            <a:off x="3366706" y="7184834"/>
            <a:ext cx="154127" cy="168097"/>
          </a:xfrm>
          <a:prstGeom prst="rect">
            <a:avLst/>
          </a:prstGeom>
          <a:blipFill>
            <a:blip r:embed="rId1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5" name="object 1705"/>
          <p:cNvSpPr/>
          <p:nvPr/>
        </p:nvSpPr>
        <p:spPr>
          <a:xfrm>
            <a:off x="2074214" y="5335765"/>
            <a:ext cx="253149" cy="127711"/>
          </a:xfrm>
          <a:prstGeom prst="rect">
            <a:avLst/>
          </a:prstGeom>
          <a:blipFill>
            <a:blip r:embed="rId1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6" name="object 1706"/>
          <p:cNvSpPr/>
          <p:nvPr/>
        </p:nvSpPr>
        <p:spPr>
          <a:xfrm>
            <a:off x="2208898" y="5550014"/>
            <a:ext cx="24231" cy="8737"/>
          </a:xfrm>
          <a:prstGeom prst="rect">
            <a:avLst/>
          </a:prstGeom>
          <a:blipFill>
            <a:blip r:embed="rId1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7" name="object 1707"/>
          <p:cNvSpPr/>
          <p:nvPr/>
        </p:nvSpPr>
        <p:spPr>
          <a:xfrm>
            <a:off x="2082558" y="5408409"/>
            <a:ext cx="104990" cy="77977"/>
          </a:xfrm>
          <a:prstGeom prst="rect">
            <a:avLst/>
          </a:prstGeom>
          <a:blipFill>
            <a:blip r:embed="rId1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8" name="object 1708"/>
          <p:cNvSpPr/>
          <p:nvPr/>
        </p:nvSpPr>
        <p:spPr>
          <a:xfrm>
            <a:off x="2086305" y="5441620"/>
            <a:ext cx="153428" cy="160096"/>
          </a:xfrm>
          <a:prstGeom prst="rect">
            <a:avLst/>
          </a:prstGeom>
          <a:blipFill>
            <a:blip r:embed="rId1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9" name="object 1709"/>
          <p:cNvSpPr/>
          <p:nvPr/>
        </p:nvSpPr>
        <p:spPr>
          <a:xfrm>
            <a:off x="2072271" y="5332171"/>
            <a:ext cx="446862" cy="390512"/>
          </a:xfrm>
          <a:prstGeom prst="rect">
            <a:avLst/>
          </a:prstGeom>
          <a:blipFill>
            <a:blip r:embed="rId1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0" name="object 1710"/>
          <p:cNvSpPr/>
          <p:nvPr/>
        </p:nvSpPr>
        <p:spPr>
          <a:xfrm>
            <a:off x="1811820" y="5479326"/>
            <a:ext cx="180949" cy="227787"/>
          </a:xfrm>
          <a:prstGeom prst="rect">
            <a:avLst/>
          </a:prstGeom>
          <a:blipFill>
            <a:blip r:embed="rId1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1" name="object 1711"/>
          <p:cNvSpPr/>
          <p:nvPr/>
        </p:nvSpPr>
        <p:spPr>
          <a:xfrm>
            <a:off x="1824634" y="5527002"/>
            <a:ext cx="176136" cy="199364"/>
          </a:xfrm>
          <a:prstGeom prst="rect">
            <a:avLst/>
          </a:prstGeom>
          <a:blipFill>
            <a:blip r:embed="rId1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2" name="object 1712"/>
          <p:cNvSpPr/>
          <p:nvPr/>
        </p:nvSpPr>
        <p:spPr>
          <a:xfrm>
            <a:off x="1831060" y="5543601"/>
            <a:ext cx="173888" cy="266407"/>
          </a:xfrm>
          <a:prstGeom prst="rect">
            <a:avLst/>
          </a:prstGeom>
          <a:blipFill>
            <a:blip r:embed="rId1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3" name="object 1713"/>
          <p:cNvSpPr/>
          <p:nvPr/>
        </p:nvSpPr>
        <p:spPr>
          <a:xfrm>
            <a:off x="1889925" y="5729795"/>
            <a:ext cx="690156" cy="245554"/>
          </a:xfrm>
          <a:prstGeom prst="rect">
            <a:avLst/>
          </a:prstGeom>
          <a:blipFill>
            <a:blip r:embed="rId1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4" name="object 1714"/>
          <p:cNvSpPr/>
          <p:nvPr/>
        </p:nvSpPr>
        <p:spPr>
          <a:xfrm>
            <a:off x="1906841" y="5551881"/>
            <a:ext cx="250545" cy="328993"/>
          </a:xfrm>
          <a:prstGeom prst="rect">
            <a:avLst/>
          </a:prstGeom>
          <a:blipFill>
            <a:blip r:embed="rId1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5" name="object 1715"/>
          <p:cNvSpPr/>
          <p:nvPr/>
        </p:nvSpPr>
        <p:spPr>
          <a:xfrm>
            <a:off x="1672234" y="5762320"/>
            <a:ext cx="103339" cy="161429"/>
          </a:xfrm>
          <a:prstGeom prst="rect">
            <a:avLst/>
          </a:prstGeom>
          <a:blipFill>
            <a:blip r:embed="rId1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6" name="object 1716"/>
          <p:cNvSpPr/>
          <p:nvPr/>
        </p:nvSpPr>
        <p:spPr>
          <a:xfrm>
            <a:off x="1708645" y="5784138"/>
            <a:ext cx="924979" cy="504304"/>
          </a:xfrm>
          <a:prstGeom prst="rect">
            <a:avLst/>
          </a:prstGeom>
          <a:blipFill>
            <a:blip r:embed="rId1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7" name="object 1717"/>
          <p:cNvSpPr/>
          <p:nvPr/>
        </p:nvSpPr>
        <p:spPr>
          <a:xfrm>
            <a:off x="1670469" y="5758840"/>
            <a:ext cx="943229" cy="460209"/>
          </a:xfrm>
          <a:prstGeom prst="rect">
            <a:avLst/>
          </a:prstGeom>
          <a:blipFill>
            <a:blip r:embed="rId1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8" name="object 1718"/>
          <p:cNvSpPr/>
          <p:nvPr/>
        </p:nvSpPr>
        <p:spPr>
          <a:xfrm>
            <a:off x="2815564" y="6148082"/>
            <a:ext cx="54648" cy="124409"/>
          </a:xfrm>
          <a:prstGeom prst="rect">
            <a:avLst/>
          </a:prstGeom>
          <a:blipFill>
            <a:blip r:embed="rId1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9" name="object 1719"/>
          <p:cNvSpPr/>
          <p:nvPr/>
        </p:nvSpPr>
        <p:spPr>
          <a:xfrm>
            <a:off x="1519161" y="6080252"/>
            <a:ext cx="1226286" cy="524192"/>
          </a:xfrm>
          <a:prstGeom prst="rect">
            <a:avLst/>
          </a:prstGeom>
          <a:blipFill>
            <a:blip r:embed="rId1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0" name="object 1720"/>
          <p:cNvSpPr/>
          <p:nvPr/>
        </p:nvSpPr>
        <p:spPr>
          <a:xfrm>
            <a:off x="1564208" y="6077013"/>
            <a:ext cx="1227289" cy="423557"/>
          </a:xfrm>
          <a:prstGeom prst="rect">
            <a:avLst/>
          </a:prstGeom>
          <a:blipFill>
            <a:blip r:embed="rId1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1" name="object 1721"/>
          <p:cNvSpPr/>
          <p:nvPr/>
        </p:nvSpPr>
        <p:spPr>
          <a:xfrm>
            <a:off x="2893275" y="6372936"/>
            <a:ext cx="44564" cy="120713"/>
          </a:xfrm>
          <a:prstGeom prst="rect">
            <a:avLst/>
          </a:prstGeom>
          <a:blipFill>
            <a:blip r:embed="rId1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2" name="object 1722"/>
          <p:cNvSpPr/>
          <p:nvPr/>
        </p:nvSpPr>
        <p:spPr>
          <a:xfrm>
            <a:off x="1525892" y="6260566"/>
            <a:ext cx="33655" cy="104139"/>
          </a:xfrm>
          <a:custGeom>
            <a:avLst/>
            <a:gdLst/>
            <a:ahLst/>
            <a:cxnLst/>
            <a:rect l="l" t="t" r="r" b="b"/>
            <a:pathLst>
              <a:path w="33655" h="104139">
                <a:moveTo>
                  <a:pt x="32765" y="95542"/>
                </a:moveTo>
                <a:lnTo>
                  <a:pt x="30632" y="99771"/>
                </a:lnTo>
                <a:lnTo>
                  <a:pt x="29540" y="102006"/>
                </a:lnTo>
                <a:lnTo>
                  <a:pt x="30683" y="103835"/>
                </a:lnTo>
                <a:lnTo>
                  <a:pt x="33566" y="96774"/>
                </a:lnTo>
                <a:lnTo>
                  <a:pt x="32765" y="95542"/>
                </a:lnTo>
                <a:close/>
              </a:path>
              <a:path w="33655" h="104139">
                <a:moveTo>
                  <a:pt x="622" y="0"/>
                </a:moveTo>
                <a:lnTo>
                  <a:pt x="177" y="1193"/>
                </a:lnTo>
                <a:lnTo>
                  <a:pt x="0" y="2273"/>
                </a:lnTo>
                <a:lnTo>
                  <a:pt x="127" y="3200"/>
                </a:lnTo>
                <a:lnTo>
                  <a:pt x="2195" y="27164"/>
                </a:lnTo>
                <a:lnTo>
                  <a:pt x="7046" y="50377"/>
                </a:lnTo>
                <a:lnTo>
                  <a:pt x="14677" y="72834"/>
                </a:lnTo>
                <a:lnTo>
                  <a:pt x="25133" y="94614"/>
                </a:lnTo>
                <a:lnTo>
                  <a:pt x="27266" y="90424"/>
                </a:lnTo>
                <a:lnTo>
                  <a:pt x="28321" y="88455"/>
                </a:lnTo>
                <a:lnTo>
                  <a:pt x="8261" y="43008"/>
                </a:lnTo>
                <a:lnTo>
                  <a:pt x="800" y="609"/>
                </a:lnTo>
                <a:lnTo>
                  <a:pt x="62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3" name="object 1723"/>
          <p:cNvSpPr/>
          <p:nvPr/>
        </p:nvSpPr>
        <p:spPr>
          <a:xfrm>
            <a:off x="1623174" y="6426251"/>
            <a:ext cx="8724" cy="18605"/>
          </a:xfrm>
          <a:prstGeom prst="rect">
            <a:avLst/>
          </a:prstGeom>
          <a:blipFill>
            <a:blip r:embed="rId1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4" name="object 1724"/>
          <p:cNvSpPr/>
          <p:nvPr/>
        </p:nvSpPr>
        <p:spPr>
          <a:xfrm>
            <a:off x="1610817" y="6416078"/>
            <a:ext cx="6350" cy="17145"/>
          </a:xfrm>
          <a:custGeom>
            <a:avLst/>
            <a:gdLst/>
            <a:ahLst/>
            <a:cxnLst/>
            <a:rect l="l" t="t" r="r" b="b"/>
            <a:pathLst>
              <a:path w="6350" h="17145">
                <a:moveTo>
                  <a:pt x="0" y="0"/>
                </a:moveTo>
                <a:lnTo>
                  <a:pt x="2197" y="5359"/>
                </a:lnTo>
                <a:lnTo>
                  <a:pt x="4165" y="10909"/>
                </a:lnTo>
                <a:lnTo>
                  <a:pt x="5930" y="16586"/>
                </a:lnTo>
                <a:lnTo>
                  <a:pt x="5372" y="13398"/>
                </a:lnTo>
                <a:lnTo>
                  <a:pt x="4432" y="8369"/>
                </a:lnTo>
                <a:lnTo>
                  <a:pt x="3835" y="6197"/>
                </a:lnTo>
                <a:lnTo>
                  <a:pt x="3213" y="4152"/>
                </a:lnTo>
                <a:lnTo>
                  <a:pt x="2578" y="220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5" name="object 1725"/>
          <p:cNvSpPr/>
          <p:nvPr/>
        </p:nvSpPr>
        <p:spPr>
          <a:xfrm>
            <a:off x="1615249" y="6424447"/>
            <a:ext cx="2209" cy="9042"/>
          </a:xfrm>
          <a:prstGeom prst="rect">
            <a:avLst/>
          </a:prstGeom>
          <a:blipFill>
            <a:blip r:embed="rId1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6" name="object 1726"/>
          <p:cNvSpPr/>
          <p:nvPr/>
        </p:nvSpPr>
        <p:spPr>
          <a:xfrm>
            <a:off x="1556575" y="6357340"/>
            <a:ext cx="1148435" cy="327393"/>
          </a:xfrm>
          <a:prstGeom prst="rect">
            <a:avLst/>
          </a:prstGeom>
          <a:blipFill>
            <a:blip r:embed="rId1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7" name="object 1727"/>
          <p:cNvSpPr/>
          <p:nvPr/>
        </p:nvSpPr>
        <p:spPr>
          <a:xfrm>
            <a:off x="1613395" y="6418288"/>
            <a:ext cx="1905" cy="6350"/>
          </a:xfrm>
          <a:custGeom>
            <a:avLst/>
            <a:gdLst/>
            <a:ahLst/>
            <a:cxnLst/>
            <a:rect l="l" t="t" r="r" b="b"/>
            <a:pathLst>
              <a:path w="1905" h="6350">
                <a:moveTo>
                  <a:pt x="0" y="0"/>
                </a:moveTo>
                <a:lnTo>
                  <a:pt x="634" y="1943"/>
                </a:lnTo>
                <a:lnTo>
                  <a:pt x="1257" y="3987"/>
                </a:lnTo>
                <a:lnTo>
                  <a:pt x="1854" y="6159"/>
                </a:lnTo>
                <a:lnTo>
                  <a:pt x="1396" y="3746"/>
                </a:lnTo>
                <a:lnTo>
                  <a:pt x="762" y="634"/>
                </a:lnTo>
                <a:lnTo>
                  <a:pt x="0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8" name="object 1728"/>
          <p:cNvSpPr/>
          <p:nvPr/>
        </p:nvSpPr>
        <p:spPr>
          <a:xfrm>
            <a:off x="1614144" y="6418935"/>
            <a:ext cx="12065" cy="21551"/>
          </a:xfrm>
          <a:prstGeom prst="rect">
            <a:avLst/>
          </a:prstGeom>
          <a:blipFill>
            <a:blip r:embed="rId1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9" name="object 1729"/>
          <p:cNvSpPr/>
          <p:nvPr/>
        </p:nvSpPr>
        <p:spPr>
          <a:xfrm>
            <a:off x="1551025" y="6349022"/>
            <a:ext cx="7620" cy="13970"/>
          </a:xfrm>
          <a:custGeom>
            <a:avLst/>
            <a:gdLst/>
            <a:ahLst/>
            <a:cxnLst/>
            <a:rect l="l" t="t" r="r" b="b"/>
            <a:pathLst>
              <a:path w="7619" h="13970">
                <a:moveTo>
                  <a:pt x="3175" y="0"/>
                </a:moveTo>
                <a:lnTo>
                  <a:pt x="1066" y="4025"/>
                </a:lnTo>
                <a:lnTo>
                  <a:pt x="0" y="6172"/>
                </a:lnTo>
                <a:lnTo>
                  <a:pt x="1435" y="8648"/>
                </a:lnTo>
                <a:lnTo>
                  <a:pt x="3033" y="11328"/>
                </a:lnTo>
                <a:lnTo>
                  <a:pt x="4406" y="13550"/>
                </a:lnTo>
                <a:lnTo>
                  <a:pt x="5588" y="11125"/>
                </a:lnTo>
                <a:lnTo>
                  <a:pt x="6565" y="9169"/>
                </a:lnTo>
                <a:lnTo>
                  <a:pt x="7632" y="7099"/>
                </a:lnTo>
                <a:lnTo>
                  <a:pt x="6108" y="4749"/>
                </a:lnTo>
                <a:lnTo>
                  <a:pt x="4635" y="2400"/>
                </a:lnTo>
                <a:lnTo>
                  <a:pt x="3175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0" name="object 1730"/>
          <p:cNvSpPr/>
          <p:nvPr/>
        </p:nvSpPr>
        <p:spPr>
          <a:xfrm>
            <a:off x="1559839" y="6208026"/>
            <a:ext cx="4445" cy="5715"/>
          </a:xfrm>
          <a:custGeom>
            <a:avLst/>
            <a:gdLst/>
            <a:ahLst/>
            <a:cxnLst/>
            <a:rect l="l" t="t" r="r" b="b"/>
            <a:pathLst>
              <a:path w="4444" h="5714">
                <a:moveTo>
                  <a:pt x="3513" y="4622"/>
                </a:moveTo>
                <a:lnTo>
                  <a:pt x="2235" y="4622"/>
                </a:lnTo>
                <a:lnTo>
                  <a:pt x="2476" y="4787"/>
                </a:lnTo>
                <a:lnTo>
                  <a:pt x="2552" y="5461"/>
                </a:lnTo>
                <a:lnTo>
                  <a:pt x="3513" y="4622"/>
                </a:lnTo>
                <a:close/>
              </a:path>
              <a:path w="4444" h="5714">
                <a:moveTo>
                  <a:pt x="4368" y="0"/>
                </a:moveTo>
                <a:lnTo>
                  <a:pt x="3251" y="825"/>
                </a:lnTo>
                <a:lnTo>
                  <a:pt x="1816" y="2006"/>
                </a:lnTo>
                <a:lnTo>
                  <a:pt x="241" y="3365"/>
                </a:lnTo>
                <a:lnTo>
                  <a:pt x="0" y="5156"/>
                </a:lnTo>
                <a:lnTo>
                  <a:pt x="857" y="4787"/>
                </a:lnTo>
                <a:lnTo>
                  <a:pt x="1396" y="4622"/>
                </a:lnTo>
                <a:lnTo>
                  <a:pt x="3513" y="4622"/>
                </a:lnTo>
                <a:lnTo>
                  <a:pt x="3746" y="4419"/>
                </a:lnTo>
                <a:lnTo>
                  <a:pt x="4239" y="825"/>
                </a:lnTo>
                <a:lnTo>
                  <a:pt x="4368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1" name="object 1731"/>
          <p:cNvSpPr/>
          <p:nvPr/>
        </p:nvSpPr>
        <p:spPr>
          <a:xfrm>
            <a:off x="1559509" y="6212649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2578" y="0"/>
                </a:moveTo>
                <a:lnTo>
                  <a:pt x="1739" y="0"/>
                </a:lnTo>
                <a:lnTo>
                  <a:pt x="1104" y="177"/>
                </a:lnTo>
                <a:lnTo>
                  <a:pt x="342" y="533"/>
                </a:lnTo>
                <a:lnTo>
                  <a:pt x="0" y="3390"/>
                </a:lnTo>
                <a:lnTo>
                  <a:pt x="2882" y="838"/>
                </a:lnTo>
                <a:lnTo>
                  <a:pt x="2806" y="152"/>
                </a:lnTo>
                <a:lnTo>
                  <a:pt x="2578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2" name="object 1732"/>
          <p:cNvSpPr/>
          <p:nvPr/>
        </p:nvSpPr>
        <p:spPr>
          <a:xfrm>
            <a:off x="1526692" y="6261189"/>
            <a:ext cx="35560" cy="96520"/>
          </a:xfrm>
          <a:custGeom>
            <a:avLst/>
            <a:gdLst/>
            <a:ahLst/>
            <a:cxnLst/>
            <a:rect l="l" t="t" r="r" b="b"/>
            <a:pathLst>
              <a:path w="35559" h="96520">
                <a:moveTo>
                  <a:pt x="34505" y="90068"/>
                </a:moveTo>
                <a:lnTo>
                  <a:pt x="31965" y="94919"/>
                </a:lnTo>
                <a:lnTo>
                  <a:pt x="32765" y="96151"/>
                </a:lnTo>
                <a:lnTo>
                  <a:pt x="34963" y="90868"/>
                </a:lnTo>
                <a:lnTo>
                  <a:pt x="34505" y="90068"/>
                </a:lnTo>
                <a:close/>
              </a:path>
              <a:path w="35559" h="96520">
                <a:moveTo>
                  <a:pt x="0" y="0"/>
                </a:moveTo>
                <a:lnTo>
                  <a:pt x="7461" y="42397"/>
                </a:lnTo>
                <a:lnTo>
                  <a:pt x="24284" y="82384"/>
                </a:lnTo>
                <a:lnTo>
                  <a:pt x="27520" y="87833"/>
                </a:lnTo>
                <a:lnTo>
                  <a:pt x="28511" y="85940"/>
                </a:lnTo>
                <a:lnTo>
                  <a:pt x="30454" y="82384"/>
                </a:lnTo>
                <a:lnTo>
                  <a:pt x="26923" y="75285"/>
                </a:lnTo>
                <a:lnTo>
                  <a:pt x="23825" y="68084"/>
                </a:lnTo>
                <a:lnTo>
                  <a:pt x="21183" y="60744"/>
                </a:lnTo>
                <a:lnTo>
                  <a:pt x="17214" y="51521"/>
                </a:lnTo>
                <a:lnTo>
                  <a:pt x="13747" y="42162"/>
                </a:lnTo>
                <a:lnTo>
                  <a:pt x="10785" y="32667"/>
                </a:lnTo>
                <a:lnTo>
                  <a:pt x="8331" y="23037"/>
                </a:lnTo>
                <a:lnTo>
                  <a:pt x="5067" y="15493"/>
                </a:lnTo>
                <a:lnTo>
                  <a:pt x="2298" y="782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3" name="object 1733"/>
          <p:cNvSpPr/>
          <p:nvPr/>
        </p:nvSpPr>
        <p:spPr>
          <a:xfrm>
            <a:off x="1559458" y="6352057"/>
            <a:ext cx="63715" cy="74193"/>
          </a:xfrm>
          <a:prstGeom prst="rect">
            <a:avLst/>
          </a:prstGeom>
          <a:blipFill>
            <a:blip r:embed="rId1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4" name="object 1734"/>
          <p:cNvSpPr/>
          <p:nvPr/>
        </p:nvSpPr>
        <p:spPr>
          <a:xfrm>
            <a:off x="1554200" y="6343574"/>
            <a:ext cx="7620" cy="12700"/>
          </a:xfrm>
          <a:custGeom>
            <a:avLst/>
            <a:gdLst/>
            <a:ahLst/>
            <a:cxnLst/>
            <a:rect l="l" t="t" r="r" b="b"/>
            <a:pathLst>
              <a:path w="7619" h="12700">
                <a:moveTo>
                  <a:pt x="2946" y="0"/>
                </a:moveTo>
                <a:lnTo>
                  <a:pt x="1981" y="1727"/>
                </a:lnTo>
                <a:lnTo>
                  <a:pt x="0" y="5435"/>
                </a:lnTo>
                <a:lnTo>
                  <a:pt x="1460" y="7835"/>
                </a:lnTo>
                <a:lnTo>
                  <a:pt x="2946" y="10198"/>
                </a:lnTo>
                <a:lnTo>
                  <a:pt x="4457" y="12534"/>
                </a:lnTo>
                <a:lnTo>
                  <a:pt x="5308" y="10871"/>
                </a:lnTo>
                <a:lnTo>
                  <a:pt x="6997" y="7683"/>
                </a:lnTo>
                <a:lnTo>
                  <a:pt x="5359" y="4724"/>
                </a:lnTo>
                <a:lnTo>
                  <a:pt x="4127" y="2362"/>
                </a:lnTo>
                <a:lnTo>
                  <a:pt x="2946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5" name="object 1735"/>
          <p:cNvSpPr/>
          <p:nvPr/>
        </p:nvSpPr>
        <p:spPr>
          <a:xfrm>
            <a:off x="1526628" y="6257150"/>
            <a:ext cx="8890" cy="27305"/>
          </a:xfrm>
          <a:custGeom>
            <a:avLst/>
            <a:gdLst/>
            <a:ahLst/>
            <a:cxnLst/>
            <a:rect l="l" t="t" r="r" b="b"/>
            <a:pathLst>
              <a:path w="8890" h="27304">
                <a:moveTo>
                  <a:pt x="1638" y="0"/>
                </a:moveTo>
                <a:lnTo>
                  <a:pt x="952" y="1104"/>
                </a:lnTo>
                <a:lnTo>
                  <a:pt x="393" y="2146"/>
                </a:lnTo>
                <a:lnTo>
                  <a:pt x="0" y="3111"/>
                </a:lnTo>
                <a:lnTo>
                  <a:pt x="63" y="4038"/>
                </a:lnTo>
                <a:lnTo>
                  <a:pt x="2349" y="11861"/>
                </a:lnTo>
                <a:lnTo>
                  <a:pt x="5130" y="19532"/>
                </a:lnTo>
                <a:lnTo>
                  <a:pt x="8382" y="27076"/>
                </a:lnTo>
                <a:lnTo>
                  <a:pt x="7759" y="24244"/>
                </a:lnTo>
                <a:lnTo>
                  <a:pt x="5207" y="16294"/>
                </a:lnTo>
                <a:lnTo>
                  <a:pt x="3162" y="8229"/>
                </a:lnTo>
                <a:lnTo>
                  <a:pt x="163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6" name="object 1736"/>
          <p:cNvSpPr/>
          <p:nvPr/>
        </p:nvSpPr>
        <p:spPr>
          <a:xfrm>
            <a:off x="1528267" y="6254394"/>
            <a:ext cx="6350" cy="27305"/>
          </a:xfrm>
          <a:custGeom>
            <a:avLst/>
            <a:gdLst/>
            <a:ahLst/>
            <a:cxnLst/>
            <a:rect l="l" t="t" r="r" b="b"/>
            <a:pathLst>
              <a:path w="6350" h="27304">
                <a:moveTo>
                  <a:pt x="1930" y="0"/>
                </a:moveTo>
                <a:lnTo>
                  <a:pt x="1206" y="939"/>
                </a:lnTo>
                <a:lnTo>
                  <a:pt x="558" y="1866"/>
                </a:lnTo>
                <a:lnTo>
                  <a:pt x="0" y="2755"/>
                </a:lnTo>
                <a:lnTo>
                  <a:pt x="1524" y="10972"/>
                </a:lnTo>
                <a:lnTo>
                  <a:pt x="3568" y="19050"/>
                </a:lnTo>
                <a:lnTo>
                  <a:pt x="6121" y="27000"/>
                </a:lnTo>
                <a:lnTo>
                  <a:pt x="4864" y="21082"/>
                </a:lnTo>
                <a:lnTo>
                  <a:pt x="3898" y="15100"/>
                </a:lnTo>
                <a:lnTo>
                  <a:pt x="3200" y="9029"/>
                </a:lnTo>
                <a:lnTo>
                  <a:pt x="2730" y="6019"/>
                </a:lnTo>
                <a:lnTo>
                  <a:pt x="193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7" name="object 1737"/>
          <p:cNvSpPr/>
          <p:nvPr/>
        </p:nvSpPr>
        <p:spPr>
          <a:xfrm>
            <a:off x="1535010" y="6284226"/>
            <a:ext cx="13335" cy="38100"/>
          </a:xfrm>
          <a:custGeom>
            <a:avLst/>
            <a:gdLst/>
            <a:ahLst/>
            <a:cxnLst/>
            <a:rect l="l" t="t" r="r" b="b"/>
            <a:pathLst>
              <a:path w="13334" h="38100">
                <a:moveTo>
                  <a:pt x="0" y="0"/>
                </a:moveTo>
                <a:lnTo>
                  <a:pt x="2462" y="9629"/>
                </a:lnTo>
                <a:lnTo>
                  <a:pt x="5427" y="19124"/>
                </a:lnTo>
                <a:lnTo>
                  <a:pt x="8895" y="28483"/>
                </a:lnTo>
                <a:lnTo>
                  <a:pt x="12865" y="37706"/>
                </a:lnTo>
                <a:lnTo>
                  <a:pt x="10248" y="30441"/>
                </a:lnTo>
                <a:lnTo>
                  <a:pt x="8064" y="23050"/>
                </a:lnTo>
                <a:lnTo>
                  <a:pt x="6324" y="15544"/>
                </a:lnTo>
                <a:lnTo>
                  <a:pt x="4559" y="11493"/>
                </a:lnTo>
                <a:lnTo>
                  <a:pt x="2946" y="7429"/>
                </a:lnTo>
                <a:lnTo>
                  <a:pt x="1473" y="332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8" name="object 1738"/>
          <p:cNvSpPr/>
          <p:nvPr/>
        </p:nvSpPr>
        <p:spPr>
          <a:xfrm>
            <a:off x="1536484" y="6287554"/>
            <a:ext cx="5080" cy="12700"/>
          </a:xfrm>
          <a:custGeom>
            <a:avLst/>
            <a:gdLst/>
            <a:ahLst/>
            <a:cxnLst/>
            <a:rect l="l" t="t" r="r" b="b"/>
            <a:pathLst>
              <a:path w="5080" h="12700">
                <a:moveTo>
                  <a:pt x="0" y="0"/>
                </a:moveTo>
                <a:lnTo>
                  <a:pt x="1473" y="4102"/>
                </a:lnTo>
                <a:lnTo>
                  <a:pt x="3086" y="8166"/>
                </a:lnTo>
                <a:lnTo>
                  <a:pt x="4838" y="12217"/>
                </a:lnTo>
                <a:lnTo>
                  <a:pt x="4241" y="9563"/>
                </a:lnTo>
                <a:lnTo>
                  <a:pt x="2489" y="5283"/>
                </a:lnTo>
                <a:lnTo>
                  <a:pt x="1625" y="3530"/>
                </a:lnTo>
                <a:lnTo>
                  <a:pt x="800" y="177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9" name="object 1739"/>
          <p:cNvSpPr/>
          <p:nvPr/>
        </p:nvSpPr>
        <p:spPr>
          <a:xfrm>
            <a:off x="1534388" y="6281394"/>
            <a:ext cx="2540" cy="6350"/>
          </a:xfrm>
          <a:custGeom>
            <a:avLst/>
            <a:gdLst/>
            <a:ahLst/>
            <a:cxnLst/>
            <a:rect l="l" t="t" r="r" b="b"/>
            <a:pathLst>
              <a:path w="2540" h="6350">
                <a:moveTo>
                  <a:pt x="0" y="0"/>
                </a:moveTo>
                <a:lnTo>
                  <a:pt x="622" y="2832"/>
                </a:lnTo>
                <a:lnTo>
                  <a:pt x="2095" y="6159"/>
                </a:lnTo>
                <a:lnTo>
                  <a:pt x="1358" y="4127"/>
                </a:lnTo>
                <a:lnTo>
                  <a:pt x="660" y="207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0" name="object 1740"/>
          <p:cNvSpPr/>
          <p:nvPr/>
        </p:nvSpPr>
        <p:spPr>
          <a:xfrm>
            <a:off x="1531467" y="6263424"/>
            <a:ext cx="7620" cy="29845"/>
          </a:xfrm>
          <a:custGeom>
            <a:avLst/>
            <a:gdLst/>
            <a:ahLst/>
            <a:cxnLst/>
            <a:rect l="l" t="t" r="r" b="b"/>
            <a:pathLst>
              <a:path w="7619" h="29845">
                <a:moveTo>
                  <a:pt x="0" y="0"/>
                </a:moveTo>
                <a:lnTo>
                  <a:pt x="7505" y="29413"/>
                </a:lnTo>
                <a:lnTo>
                  <a:pt x="3975" y="20815"/>
                </a:lnTo>
                <a:lnTo>
                  <a:pt x="2413" y="13931"/>
                </a:lnTo>
                <a:lnTo>
                  <a:pt x="1079" y="697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1" name="object 1741"/>
          <p:cNvSpPr/>
          <p:nvPr/>
        </p:nvSpPr>
        <p:spPr>
          <a:xfrm>
            <a:off x="1563585" y="6204280"/>
            <a:ext cx="19557" cy="13969"/>
          </a:xfrm>
          <a:prstGeom prst="rect">
            <a:avLst/>
          </a:prstGeom>
          <a:blipFill>
            <a:blip r:embed="rId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2" name="object 1742"/>
          <p:cNvSpPr/>
          <p:nvPr/>
        </p:nvSpPr>
        <p:spPr>
          <a:xfrm>
            <a:off x="1562404" y="6212446"/>
            <a:ext cx="1270" cy="5715"/>
          </a:xfrm>
          <a:custGeom>
            <a:avLst/>
            <a:gdLst/>
            <a:ahLst/>
            <a:cxnLst/>
            <a:rect l="l" t="t" r="r" b="b"/>
            <a:pathLst>
              <a:path w="1269" h="5714">
                <a:moveTo>
                  <a:pt x="1181" y="0"/>
                </a:moveTo>
                <a:lnTo>
                  <a:pt x="0" y="1041"/>
                </a:lnTo>
                <a:lnTo>
                  <a:pt x="152" y="2527"/>
                </a:lnTo>
                <a:lnTo>
                  <a:pt x="507" y="5461"/>
                </a:lnTo>
                <a:lnTo>
                  <a:pt x="736" y="3594"/>
                </a:lnTo>
                <a:lnTo>
                  <a:pt x="1181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3" name="object 1743"/>
          <p:cNvSpPr/>
          <p:nvPr/>
        </p:nvSpPr>
        <p:spPr>
          <a:xfrm>
            <a:off x="1558963" y="6213487"/>
            <a:ext cx="4445" cy="8255"/>
          </a:xfrm>
          <a:custGeom>
            <a:avLst/>
            <a:gdLst/>
            <a:ahLst/>
            <a:cxnLst/>
            <a:rect l="l" t="t" r="r" b="b"/>
            <a:pathLst>
              <a:path w="4444" h="8254">
                <a:moveTo>
                  <a:pt x="3428" y="0"/>
                </a:moveTo>
                <a:lnTo>
                  <a:pt x="546" y="2552"/>
                </a:lnTo>
                <a:lnTo>
                  <a:pt x="336" y="4419"/>
                </a:lnTo>
                <a:lnTo>
                  <a:pt x="0" y="8013"/>
                </a:lnTo>
                <a:lnTo>
                  <a:pt x="3937" y="4419"/>
                </a:lnTo>
                <a:lnTo>
                  <a:pt x="3428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4" name="object 1744"/>
          <p:cNvSpPr/>
          <p:nvPr/>
        </p:nvSpPr>
        <p:spPr>
          <a:xfrm>
            <a:off x="1530197" y="6253861"/>
            <a:ext cx="1270" cy="10160"/>
          </a:xfrm>
          <a:custGeom>
            <a:avLst/>
            <a:gdLst/>
            <a:ahLst/>
            <a:cxnLst/>
            <a:rect l="l" t="t" r="r" b="b"/>
            <a:pathLst>
              <a:path w="1269" h="10160">
                <a:moveTo>
                  <a:pt x="406" y="0"/>
                </a:moveTo>
                <a:lnTo>
                  <a:pt x="0" y="533"/>
                </a:lnTo>
                <a:lnTo>
                  <a:pt x="381" y="3555"/>
                </a:lnTo>
                <a:lnTo>
                  <a:pt x="800" y="6553"/>
                </a:lnTo>
                <a:lnTo>
                  <a:pt x="1269" y="9563"/>
                </a:lnTo>
                <a:lnTo>
                  <a:pt x="901" y="6400"/>
                </a:lnTo>
                <a:lnTo>
                  <a:pt x="622" y="3200"/>
                </a:lnTo>
                <a:lnTo>
                  <a:pt x="40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5" name="object 1745"/>
          <p:cNvSpPr/>
          <p:nvPr/>
        </p:nvSpPr>
        <p:spPr>
          <a:xfrm>
            <a:off x="1538986" y="6292837"/>
            <a:ext cx="1905" cy="4445"/>
          </a:xfrm>
          <a:custGeom>
            <a:avLst/>
            <a:gdLst/>
            <a:ahLst/>
            <a:cxnLst/>
            <a:rect l="l" t="t" r="r" b="b"/>
            <a:pathLst>
              <a:path w="1905" h="4445">
                <a:moveTo>
                  <a:pt x="0" y="0"/>
                </a:moveTo>
                <a:lnTo>
                  <a:pt x="1752" y="4279"/>
                </a:lnTo>
                <a:lnTo>
                  <a:pt x="1473" y="298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6" name="object 1746"/>
          <p:cNvSpPr/>
          <p:nvPr/>
        </p:nvSpPr>
        <p:spPr>
          <a:xfrm>
            <a:off x="1530616" y="6251600"/>
            <a:ext cx="10160" cy="44450"/>
          </a:xfrm>
          <a:custGeom>
            <a:avLst/>
            <a:gdLst/>
            <a:ahLst/>
            <a:cxnLst/>
            <a:rect l="l" t="t" r="r" b="b"/>
            <a:pathLst>
              <a:path w="10159" h="44450">
                <a:moveTo>
                  <a:pt x="1841" y="0"/>
                </a:moveTo>
                <a:lnTo>
                  <a:pt x="1193" y="762"/>
                </a:lnTo>
                <a:lnTo>
                  <a:pt x="0" y="2260"/>
                </a:lnTo>
                <a:lnTo>
                  <a:pt x="203" y="5460"/>
                </a:lnTo>
                <a:lnTo>
                  <a:pt x="9842" y="44208"/>
                </a:lnTo>
                <a:lnTo>
                  <a:pt x="9227" y="41236"/>
                </a:lnTo>
                <a:lnTo>
                  <a:pt x="8801" y="38976"/>
                </a:lnTo>
                <a:lnTo>
                  <a:pt x="8356" y="36347"/>
                </a:lnTo>
                <a:lnTo>
                  <a:pt x="6150" y="27435"/>
                </a:lnTo>
                <a:lnTo>
                  <a:pt x="4418" y="18402"/>
                </a:lnTo>
                <a:lnTo>
                  <a:pt x="3025" y="9254"/>
                </a:lnTo>
                <a:lnTo>
                  <a:pt x="184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7" name="object 1747"/>
          <p:cNvSpPr/>
          <p:nvPr/>
        </p:nvSpPr>
        <p:spPr>
          <a:xfrm>
            <a:off x="1532445" y="6250863"/>
            <a:ext cx="6985" cy="37465"/>
          </a:xfrm>
          <a:custGeom>
            <a:avLst/>
            <a:gdLst/>
            <a:ahLst/>
            <a:cxnLst/>
            <a:rect l="l" t="t" r="r" b="b"/>
            <a:pathLst>
              <a:path w="6984" h="37464">
                <a:moveTo>
                  <a:pt x="647" y="0"/>
                </a:moveTo>
                <a:lnTo>
                  <a:pt x="6515" y="37096"/>
                </a:lnTo>
                <a:lnTo>
                  <a:pt x="5499" y="31076"/>
                </a:lnTo>
                <a:lnTo>
                  <a:pt x="4749" y="24955"/>
                </a:lnTo>
                <a:lnTo>
                  <a:pt x="4279" y="18783"/>
                </a:lnTo>
                <a:lnTo>
                  <a:pt x="2768" y="12598"/>
                </a:lnTo>
                <a:lnTo>
                  <a:pt x="1562" y="6337"/>
                </a:lnTo>
                <a:lnTo>
                  <a:pt x="64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8" name="object 1748"/>
          <p:cNvSpPr/>
          <p:nvPr/>
        </p:nvSpPr>
        <p:spPr>
          <a:xfrm>
            <a:off x="1533690" y="6247447"/>
            <a:ext cx="3810" cy="11430"/>
          </a:xfrm>
          <a:custGeom>
            <a:avLst/>
            <a:gdLst/>
            <a:ahLst/>
            <a:cxnLst/>
            <a:rect l="l" t="t" r="r" b="b"/>
            <a:pathLst>
              <a:path w="3809" h="11429">
                <a:moveTo>
                  <a:pt x="2527" y="0"/>
                </a:moveTo>
                <a:lnTo>
                  <a:pt x="1663" y="901"/>
                </a:lnTo>
                <a:lnTo>
                  <a:pt x="0" y="2743"/>
                </a:lnTo>
                <a:lnTo>
                  <a:pt x="761" y="5638"/>
                </a:lnTo>
                <a:lnTo>
                  <a:pt x="1600" y="8521"/>
                </a:lnTo>
                <a:lnTo>
                  <a:pt x="2489" y="11379"/>
                </a:lnTo>
                <a:lnTo>
                  <a:pt x="2527" y="10413"/>
                </a:lnTo>
                <a:lnTo>
                  <a:pt x="2844" y="9309"/>
                </a:lnTo>
                <a:lnTo>
                  <a:pt x="3378" y="8127"/>
                </a:lnTo>
                <a:lnTo>
                  <a:pt x="3047" y="5422"/>
                </a:lnTo>
                <a:lnTo>
                  <a:pt x="2768" y="2730"/>
                </a:lnTo>
                <a:lnTo>
                  <a:pt x="25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9" name="object 1749"/>
          <p:cNvSpPr/>
          <p:nvPr/>
        </p:nvSpPr>
        <p:spPr>
          <a:xfrm>
            <a:off x="1536217" y="6246584"/>
            <a:ext cx="1270" cy="9525"/>
          </a:xfrm>
          <a:custGeom>
            <a:avLst/>
            <a:gdLst/>
            <a:ahLst/>
            <a:cxnLst/>
            <a:rect l="l" t="t" r="r" b="b"/>
            <a:pathLst>
              <a:path w="1269" h="9525">
                <a:moveTo>
                  <a:pt x="812" y="0"/>
                </a:moveTo>
                <a:lnTo>
                  <a:pt x="0" y="863"/>
                </a:lnTo>
                <a:lnTo>
                  <a:pt x="241" y="3594"/>
                </a:lnTo>
                <a:lnTo>
                  <a:pt x="520" y="6286"/>
                </a:lnTo>
                <a:lnTo>
                  <a:pt x="850" y="8991"/>
                </a:lnTo>
                <a:lnTo>
                  <a:pt x="1104" y="8458"/>
                </a:lnTo>
                <a:lnTo>
                  <a:pt x="988" y="6286"/>
                </a:lnTo>
                <a:lnTo>
                  <a:pt x="81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0" name="object 1750"/>
          <p:cNvSpPr/>
          <p:nvPr/>
        </p:nvSpPr>
        <p:spPr>
          <a:xfrm>
            <a:off x="1533093" y="6250190"/>
            <a:ext cx="3810" cy="19685"/>
          </a:xfrm>
          <a:custGeom>
            <a:avLst/>
            <a:gdLst/>
            <a:ahLst/>
            <a:cxnLst/>
            <a:rect l="l" t="t" r="r" b="b"/>
            <a:pathLst>
              <a:path w="3809" h="19685">
                <a:moveTo>
                  <a:pt x="596" y="0"/>
                </a:moveTo>
                <a:lnTo>
                  <a:pt x="0" y="660"/>
                </a:lnTo>
                <a:lnTo>
                  <a:pt x="914" y="7010"/>
                </a:lnTo>
                <a:lnTo>
                  <a:pt x="2133" y="13258"/>
                </a:lnTo>
                <a:lnTo>
                  <a:pt x="3644" y="19443"/>
                </a:lnTo>
                <a:lnTo>
                  <a:pt x="3390" y="16141"/>
                </a:lnTo>
                <a:lnTo>
                  <a:pt x="3225" y="12788"/>
                </a:lnTo>
                <a:lnTo>
                  <a:pt x="3086" y="8636"/>
                </a:lnTo>
                <a:lnTo>
                  <a:pt x="2197" y="5778"/>
                </a:lnTo>
                <a:lnTo>
                  <a:pt x="1358" y="2908"/>
                </a:lnTo>
                <a:lnTo>
                  <a:pt x="59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1" name="object 1751"/>
          <p:cNvSpPr/>
          <p:nvPr/>
        </p:nvSpPr>
        <p:spPr>
          <a:xfrm>
            <a:off x="1562925" y="6209715"/>
            <a:ext cx="10998" cy="13830"/>
          </a:xfrm>
          <a:prstGeom prst="rect">
            <a:avLst/>
          </a:prstGeom>
          <a:blipFill>
            <a:blip r:embed="rId1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2" name="object 1752"/>
          <p:cNvSpPr/>
          <p:nvPr/>
        </p:nvSpPr>
        <p:spPr>
          <a:xfrm>
            <a:off x="1558607" y="6217907"/>
            <a:ext cx="9385" cy="9067"/>
          </a:xfrm>
          <a:prstGeom prst="rect">
            <a:avLst/>
          </a:prstGeom>
          <a:blipFill>
            <a:blip r:embed="rId1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3" name="object 1753"/>
          <p:cNvSpPr/>
          <p:nvPr/>
        </p:nvSpPr>
        <p:spPr>
          <a:xfrm>
            <a:off x="1558544" y="6222771"/>
            <a:ext cx="4445" cy="8890"/>
          </a:xfrm>
          <a:custGeom>
            <a:avLst/>
            <a:gdLst/>
            <a:ahLst/>
            <a:cxnLst/>
            <a:rect l="l" t="t" r="r" b="b"/>
            <a:pathLst>
              <a:path w="4444" h="8889">
                <a:moveTo>
                  <a:pt x="3949" y="0"/>
                </a:moveTo>
                <a:lnTo>
                  <a:pt x="63" y="3543"/>
                </a:lnTo>
                <a:lnTo>
                  <a:pt x="0" y="4559"/>
                </a:lnTo>
                <a:lnTo>
                  <a:pt x="685" y="8623"/>
                </a:lnTo>
                <a:lnTo>
                  <a:pt x="3530" y="6083"/>
                </a:lnTo>
                <a:lnTo>
                  <a:pt x="3784" y="2006"/>
                </a:lnTo>
                <a:lnTo>
                  <a:pt x="3949" y="0"/>
                </a:lnTo>
                <a:close/>
              </a:path>
            </a:pathLst>
          </a:custGeom>
          <a:solidFill>
            <a:srgbClr val="AB83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4" name="object 1754"/>
          <p:cNvSpPr/>
          <p:nvPr/>
        </p:nvSpPr>
        <p:spPr>
          <a:xfrm>
            <a:off x="1558289" y="6227343"/>
            <a:ext cx="1270" cy="5080"/>
          </a:xfrm>
          <a:custGeom>
            <a:avLst/>
            <a:gdLst/>
            <a:ahLst/>
            <a:cxnLst/>
            <a:rect l="l" t="t" r="r" b="b"/>
            <a:pathLst>
              <a:path w="1269" h="5079">
                <a:moveTo>
                  <a:pt x="241" y="0"/>
                </a:moveTo>
                <a:lnTo>
                  <a:pt x="139" y="1638"/>
                </a:lnTo>
                <a:lnTo>
                  <a:pt x="0" y="4952"/>
                </a:lnTo>
                <a:lnTo>
                  <a:pt x="495" y="4445"/>
                </a:lnTo>
                <a:lnTo>
                  <a:pt x="927" y="4051"/>
                </a:lnTo>
                <a:lnTo>
                  <a:pt x="685" y="2717"/>
                </a:lnTo>
                <a:lnTo>
                  <a:pt x="241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5" name="object 1755"/>
          <p:cNvSpPr/>
          <p:nvPr/>
        </p:nvSpPr>
        <p:spPr>
          <a:xfrm>
            <a:off x="1537030" y="6240056"/>
            <a:ext cx="7620" cy="15240"/>
          </a:xfrm>
          <a:custGeom>
            <a:avLst/>
            <a:gdLst/>
            <a:ahLst/>
            <a:cxnLst/>
            <a:rect l="l" t="t" r="r" b="b"/>
            <a:pathLst>
              <a:path w="7619" h="15239">
                <a:moveTo>
                  <a:pt x="6667" y="0"/>
                </a:moveTo>
                <a:lnTo>
                  <a:pt x="4521" y="2032"/>
                </a:lnTo>
                <a:lnTo>
                  <a:pt x="2222" y="4254"/>
                </a:lnTo>
                <a:lnTo>
                  <a:pt x="0" y="6540"/>
                </a:lnTo>
                <a:lnTo>
                  <a:pt x="26" y="8686"/>
                </a:lnTo>
                <a:lnTo>
                  <a:pt x="152" y="12611"/>
                </a:lnTo>
                <a:lnTo>
                  <a:pt x="292" y="14986"/>
                </a:lnTo>
                <a:lnTo>
                  <a:pt x="1765" y="12052"/>
                </a:lnTo>
                <a:lnTo>
                  <a:pt x="4508" y="8686"/>
                </a:lnTo>
                <a:lnTo>
                  <a:pt x="7556" y="5422"/>
                </a:lnTo>
                <a:lnTo>
                  <a:pt x="666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6" name="object 1756"/>
          <p:cNvSpPr/>
          <p:nvPr/>
        </p:nvSpPr>
        <p:spPr>
          <a:xfrm>
            <a:off x="2701251" y="6601244"/>
            <a:ext cx="13131" cy="4940"/>
          </a:xfrm>
          <a:prstGeom prst="rect">
            <a:avLst/>
          </a:prstGeom>
          <a:blipFill>
            <a:blip r:embed="rId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7" name="object 1757"/>
          <p:cNvSpPr/>
          <p:nvPr/>
        </p:nvSpPr>
        <p:spPr>
          <a:xfrm>
            <a:off x="1562074" y="6207899"/>
            <a:ext cx="1101572" cy="358762"/>
          </a:xfrm>
          <a:prstGeom prst="rect">
            <a:avLst/>
          </a:prstGeom>
          <a:blipFill>
            <a:blip r:embed="rId1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8" name="object 1758"/>
          <p:cNvSpPr/>
          <p:nvPr/>
        </p:nvSpPr>
        <p:spPr>
          <a:xfrm>
            <a:off x="1623491" y="6426517"/>
            <a:ext cx="7226" cy="5994"/>
          </a:xfrm>
          <a:prstGeom prst="rect">
            <a:avLst/>
          </a:prstGeom>
          <a:blipFill>
            <a:blip r:embed="rId1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9" name="object 1759"/>
          <p:cNvSpPr/>
          <p:nvPr/>
        </p:nvSpPr>
        <p:spPr>
          <a:xfrm>
            <a:off x="1573923" y="6209995"/>
            <a:ext cx="1131087" cy="418960"/>
          </a:xfrm>
          <a:prstGeom prst="rect">
            <a:avLst/>
          </a:prstGeom>
          <a:blipFill>
            <a:blip r:embed="rId1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0" name="object 1760"/>
          <p:cNvSpPr/>
          <p:nvPr/>
        </p:nvSpPr>
        <p:spPr>
          <a:xfrm>
            <a:off x="1547875" y="6321933"/>
            <a:ext cx="15240" cy="30480"/>
          </a:xfrm>
          <a:custGeom>
            <a:avLst/>
            <a:gdLst/>
            <a:ahLst/>
            <a:cxnLst/>
            <a:rect l="l" t="t" r="r" b="b"/>
            <a:pathLst>
              <a:path w="15240" h="30479">
                <a:moveTo>
                  <a:pt x="14833" y="26530"/>
                </a:moveTo>
                <a:lnTo>
                  <a:pt x="13322" y="29324"/>
                </a:lnTo>
                <a:lnTo>
                  <a:pt x="13779" y="30124"/>
                </a:lnTo>
                <a:lnTo>
                  <a:pt x="15112" y="26949"/>
                </a:lnTo>
                <a:lnTo>
                  <a:pt x="14833" y="26530"/>
                </a:lnTo>
                <a:close/>
              </a:path>
              <a:path w="15240" h="30479">
                <a:moveTo>
                  <a:pt x="0" y="0"/>
                </a:moveTo>
                <a:lnTo>
                  <a:pt x="2641" y="7340"/>
                </a:lnTo>
                <a:lnTo>
                  <a:pt x="5740" y="14554"/>
                </a:lnTo>
                <a:lnTo>
                  <a:pt x="9271" y="21640"/>
                </a:lnTo>
                <a:lnTo>
                  <a:pt x="10439" y="19532"/>
                </a:lnTo>
                <a:lnTo>
                  <a:pt x="9169" y="17449"/>
                </a:lnTo>
                <a:lnTo>
                  <a:pt x="7924" y="15341"/>
                </a:lnTo>
                <a:lnTo>
                  <a:pt x="6705" y="13220"/>
                </a:lnTo>
                <a:lnTo>
                  <a:pt x="4292" y="8877"/>
                </a:lnTo>
                <a:lnTo>
                  <a:pt x="2057" y="447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1" name="object 1761"/>
          <p:cNvSpPr/>
          <p:nvPr/>
        </p:nvSpPr>
        <p:spPr>
          <a:xfrm>
            <a:off x="1618716" y="6411595"/>
            <a:ext cx="11950" cy="20497"/>
          </a:xfrm>
          <a:prstGeom prst="rect">
            <a:avLst/>
          </a:prstGeom>
          <a:blipFill>
            <a:blip r:embed="rId1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2" name="object 1762"/>
          <p:cNvSpPr/>
          <p:nvPr/>
        </p:nvSpPr>
        <p:spPr>
          <a:xfrm>
            <a:off x="1561655" y="6348882"/>
            <a:ext cx="809574" cy="268998"/>
          </a:xfrm>
          <a:prstGeom prst="rect">
            <a:avLst/>
          </a:prstGeom>
          <a:blipFill>
            <a:blip r:embed="rId1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3" name="object 1763"/>
          <p:cNvSpPr/>
          <p:nvPr/>
        </p:nvSpPr>
        <p:spPr>
          <a:xfrm>
            <a:off x="1595437" y="6397002"/>
            <a:ext cx="17538" cy="20053"/>
          </a:xfrm>
          <a:prstGeom prst="rect">
            <a:avLst/>
          </a:prstGeom>
          <a:blipFill>
            <a:blip r:embed="rId1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4" name="object 1764"/>
          <p:cNvSpPr/>
          <p:nvPr/>
        </p:nvSpPr>
        <p:spPr>
          <a:xfrm>
            <a:off x="1600174" y="6394653"/>
            <a:ext cx="13970" cy="23495"/>
          </a:xfrm>
          <a:custGeom>
            <a:avLst/>
            <a:gdLst/>
            <a:ahLst/>
            <a:cxnLst/>
            <a:rect l="l" t="t" r="r" b="b"/>
            <a:pathLst>
              <a:path w="13969" h="23495">
                <a:moveTo>
                  <a:pt x="11235" y="17784"/>
                </a:moveTo>
                <a:lnTo>
                  <a:pt x="12801" y="22390"/>
                </a:lnTo>
                <a:lnTo>
                  <a:pt x="13766" y="23304"/>
                </a:lnTo>
                <a:lnTo>
                  <a:pt x="13588" y="22491"/>
                </a:lnTo>
                <a:lnTo>
                  <a:pt x="11235" y="17784"/>
                </a:lnTo>
                <a:close/>
              </a:path>
              <a:path w="13969" h="23495">
                <a:moveTo>
                  <a:pt x="8361" y="10736"/>
                </a:moveTo>
                <a:lnTo>
                  <a:pt x="8559" y="11391"/>
                </a:lnTo>
                <a:lnTo>
                  <a:pt x="10617" y="16548"/>
                </a:lnTo>
                <a:lnTo>
                  <a:pt x="11235" y="17784"/>
                </a:lnTo>
                <a:lnTo>
                  <a:pt x="9601" y="12979"/>
                </a:lnTo>
                <a:lnTo>
                  <a:pt x="8361" y="10736"/>
                </a:lnTo>
                <a:close/>
              </a:path>
              <a:path w="13969" h="23495">
                <a:moveTo>
                  <a:pt x="0" y="0"/>
                </a:moveTo>
                <a:lnTo>
                  <a:pt x="647" y="1066"/>
                </a:lnTo>
                <a:lnTo>
                  <a:pt x="1892" y="3251"/>
                </a:lnTo>
                <a:lnTo>
                  <a:pt x="2159" y="3441"/>
                </a:lnTo>
                <a:lnTo>
                  <a:pt x="5994" y="6451"/>
                </a:lnTo>
                <a:lnTo>
                  <a:pt x="8361" y="10736"/>
                </a:lnTo>
                <a:lnTo>
                  <a:pt x="7213" y="6934"/>
                </a:lnTo>
                <a:lnTo>
                  <a:pt x="4762" y="4673"/>
                </a:lnTo>
                <a:lnTo>
                  <a:pt x="2362" y="2362"/>
                </a:lnTo>
                <a:lnTo>
                  <a:pt x="0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5" name="object 1765"/>
          <p:cNvSpPr/>
          <p:nvPr/>
        </p:nvSpPr>
        <p:spPr>
          <a:xfrm>
            <a:off x="1607388" y="6401587"/>
            <a:ext cx="15773" cy="24637"/>
          </a:xfrm>
          <a:prstGeom prst="rect">
            <a:avLst/>
          </a:prstGeom>
          <a:blipFill>
            <a:blip r:embed="rId1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6" name="object 1766"/>
          <p:cNvSpPr/>
          <p:nvPr/>
        </p:nvSpPr>
        <p:spPr>
          <a:xfrm>
            <a:off x="1557147" y="6341465"/>
            <a:ext cx="5715" cy="10160"/>
          </a:xfrm>
          <a:custGeom>
            <a:avLst/>
            <a:gdLst/>
            <a:ahLst/>
            <a:cxnLst/>
            <a:rect l="l" t="t" r="r" b="b"/>
            <a:pathLst>
              <a:path w="5715" h="10160">
                <a:moveTo>
                  <a:pt x="1168" y="0"/>
                </a:moveTo>
                <a:lnTo>
                  <a:pt x="0" y="2108"/>
                </a:lnTo>
                <a:lnTo>
                  <a:pt x="1287" y="4673"/>
                </a:lnTo>
                <a:lnTo>
                  <a:pt x="2497" y="6985"/>
                </a:lnTo>
                <a:lnTo>
                  <a:pt x="4051" y="9791"/>
                </a:lnTo>
                <a:lnTo>
                  <a:pt x="5562" y="6985"/>
                </a:lnTo>
                <a:lnTo>
                  <a:pt x="4064" y="4673"/>
                </a:lnTo>
                <a:lnTo>
                  <a:pt x="2603" y="2349"/>
                </a:lnTo>
                <a:lnTo>
                  <a:pt x="1168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7" name="object 1767"/>
          <p:cNvSpPr/>
          <p:nvPr/>
        </p:nvSpPr>
        <p:spPr>
          <a:xfrm>
            <a:off x="1541335" y="6299784"/>
            <a:ext cx="23495" cy="49530"/>
          </a:xfrm>
          <a:custGeom>
            <a:avLst/>
            <a:gdLst/>
            <a:ahLst/>
            <a:cxnLst/>
            <a:rect l="l" t="t" r="r" b="b"/>
            <a:pathLst>
              <a:path w="23494" h="49529">
                <a:moveTo>
                  <a:pt x="23063" y="45618"/>
                </a:moveTo>
                <a:lnTo>
                  <a:pt x="21374" y="48679"/>
                </a:lnTo>
                <a:lnTo>
                  <a:pt x="21475" y="48806"/>
                </a:lnTo>
                <a:lnTo>
                  <a:pt x="21653" y="49098"/>
                </a:lnTo>
                <a:lnTo>
                  <a:pt x="23101" y="45669"/>
                </a:lnTo>
                <a:close/>
              </a:path>
              <a:path w="23494" h="49529">
                <a:moveTo>
                  <a:pt x="0" y="0"/>
                </a:moveTo>
                <a:lnTo>
                  <a:pt x="14465" y="37503"/>
                </a:lnTo>
                <a:lnTo>
                  <a:pt x="16979" y="41681"/>
                </a:lnTo>
                <a:lnTo>
                  <a:pt x="18618" y="38811"/>
                </a:lnTo>
                <a:lnTo>
                  <a:pt x="16294" y="35153"/>
                </a:lnTo>
                <a:lnTo>
                  <a:pt x="14046" y="31445"/>
                </a:lnTo>
                <a:lnTo>
                  <a:pt x="11874" y="27660"/>
                </a:lnTo>
                <a:lnTo>
                  <a:pt x="4279" y="9207"/>
                </a:lnTo>
                <a:lnTo>
                  <a:pt x="2768" y="6159"/>
                </a:lnTo>
                <a:lnTo>
                  <a:pt x="1346" y="308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8" name="object 1768"/>
          <p:cNvSpPr/>
          <p:nvPr/>
        </p:nvSpPr>
        <p:spPr>
          <a:xfrm>
            <a:off x="1617141" y="6407632"/>
            <a:ext cx="12179" cy="12534"/>
          </a:xfrm>
          <a:prstGeom prst="rect">
            <a:avLst/>
          </a:prstGeom>
          <a:blipFill>
            <a:blip r:embed="rId1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9" name="object 1769"/>
          <p:cNvSpPr/>
          <p:nvPr/>
        </p:nvSpPr>
        <p:spPr>
          <a:xfrm>
            <a:off x="1562988" y="6345453"/>
            <a:ext cx="165811" cy="136626"/>
          </a:xfrm>
          <a:prstGeom prst="rect">
            <a:avLst/>
          </a:prstGeom>
          <a:blipFill>
            <a:blip r:embed="rId1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0" name="object 1770"/>
          <p:cNvSpPr/>
          <p:nvPr/>
        </p:nvSpPr>
        <p:spPr>
          <a:xfrm>
            <a:off x="1599412" y="6390830"/>
            <a:ext cx="8255" cy="10795"/>
          </a:xfrm>
          <a:custGeom>
            <a:avLst/>
            <a:gdLst/>
            <a:ahLst/>
            <a:cxnLst/>
            <a:rect l="l" t="t" r="r" b="b"/>
            <a:pathLst>
              <a:path w="8255" h="10795">
                <a:moveTo>
                  <a:pt x="698" y="0"/>
                </a:moveTo>
                <a:lnTo>
                  <a:pt x="279" y="1625"/>
                </a:lnTo>
                <a:lnTo>
                  <a:pt x="0" y="2552"/>
                </a:lnTo>
                <a:lnTo>
                  <a:pt x="762" y="3822"/>
                </a:lnTo>
                <a:lnTo>
                  <a:pt x="3124" y="6172"/>
                </a:lnTo>
                <a:lnTo>
                  <a:pt x="5524" y="8483"/>
                </a:lnTo>
                <a:lnTo>
                  <a:pt x="7975" y="10756"/>
                </a:lnTo>
                <a:lnTo>
                  <a:pt x="7505" y="9207"/>
                </a:lnTo>
                <a:lnTo>
                  <a:pt x="7124" y="7747"/>
                </a:lnTo>
                <a:lnTo>
                  <a:pt x="6807" y="6362"/>
                </a:lnTo>
                <a:lnTo>
                  <a:pt x="4737" y="4267"/>
                </a:lnTo>
                <a:lnTo>
                  <a:pt x="2692" y="2146"/>
                </a:lnTo>
                <a:lnTo>
                  <a:pt x="698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1" name="object 1771"/>
          <p:cNvSpPr/>
          <p:nvPr/>
        </p:nvSpPr>
        <p:spPr>
          <a:xfrm>
            <a:off x="1606232" y="6397206"/>
            <a:ext cx="12484" cy="14389"/>
          </a:xfrm>
          <a:prstGeom prst="rect">
            <a:avLst/>
          </a:prstGeom>
          <a:blipFill>
            <a:blip r:embed="rId1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2" name="object 1772"/>
          <p:cNvSpPr/>
          <p:nvPr/>
        </p:nvSpPr>
        <p:spPr>
          <a:xfrm>
            <a:off x="1558315" y="6338595"/>
            <a:ext cx="6350" cy="10160"/>
          </a:xfrm>
          <a:custGeom>
            <a:avLst/>
            <a:gdLst/>
            <a:ahLst/>
            <a:cxnLst/>
            <a:rect l="l" t="t" r="r" b="b"/>
            <a:pathLst>
              <a:path w="6350" h="10160">
                <a:moveTo>
                  <a:pt x="1625" y="0"/>
                </a:moveTo>
                <a:lnTo>
                  <a:pt x="0" y="2870"/>
                </a:lnTo>
                <a:lnTo>
                  <a:pt x="1435" y="5232"/>
                </a:lnTo>
                <a:lnTo>
                  <a:pt x="2895" y="7556"/>
                </a:lnTo>
                <a:lnTo>
                  <a:pt x="4394" y="9867"/>
                </a:lnTo>
                <a:lnTo>
                  <a:pt x="6083" y="6807"/>
                </a:lnTo>
                <a:lnTo>
                  <a:pt x="4571" y="4572"/>
                </a:lnTo>
                <a:lnTo>
                  <a:pt x="3086" y="2298"/>
                </a:lnTo>
                <a:lnTo>
                  <a:pt x="1625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3" name="object 1773"/>
          <p:cNvSpPr/>
          <p:nvPr/>
        </p:nvSpPr>
        <p:spPr>
          <a:xfrm>
            <a:off x="1540738" y="6297117"/>
            <a:ext cx="5080" cy="12065"/>
          </a:xfrm>
          <a:custGeom>
            <a:avLst/>
            <a:gdLst/>
            <a:ahLst/>
            <a:cxnLst/>
            <a:rect l="l" t="t" r="r" b="b"/>
            <a:pathLst>
              <a:path w="5080" h="12064">
                <a:moveTo>
                  <a:pt x="0" y="0"/>
                </a:moveTo>
                <a:lnTo>
                  <a:pt x="596" y="2654"/>
                </a:lnTo>
                <a:lnTo>
                  <a:pt x="1943" y="5753"/>
                </a:lnTo>
                <a:lnTo>
                  <a:pt x="3365" y="8826"/>
                </a:lnTo>
                <a:lnTo>
                  <a:pt x="4876" y="1187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4" name="object 1774"/>
          <p:cNvSpPr/>
          <p:nvPr/>
        </p:nvSpPr>
        <p:spPr>
          <a:xfrm>
            <a:off x="1545615" y="6308992"/>
            <a:ext cx="157162" cy="98691"/>
          </a:xfrm>
          <a:prstGeom prst="rect">
            <a:avLst/>
          </a:prstGeom>
          <a:blipFill>
            <a:blip r:embed="rId1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5" name="object 1775"/>
          <p:cNvSpPr/>
          <p:nvPr/>
        </p:nvSpPr>
        <p:spPr>
          <a:xfrm>
            <a:off x="1559941" y="6337186"/>
            <a:ext cx="5080" cy="8255"/>
          </a:xfrm>
          <a:custGeom>
            <a:avLst/>
            <a:gdLst/>
            <a:ahLst/>
            <a:cxnLst/>
            <a:rect l="l" t="t" r="r" b="b"/>
            <a:pathLst>
              <a:path w="5080" h="8254">
                <a:moveTo>
                  <a:pt x="812" y="0"/>
                </a:moveTo>
                <a:lnTo>
                  <a:pt x="0" y="1397"/>
                </a:lnTo>
                <a:lnTo>
                  <a:pt x="1460" y="3695"/>
                </a:lnTo>
                <a:lnTo>
                  <a:pt x="2946" y="5969"/>
                </a:lnTo>
                <a:lnTo>
                  <a:pt x="4457" y="8204"/>
                </a:lnTo>
                <a:lnTo>
                  <a:pt x="4635" y="7886"/>
                </a:lnTo>
                <a:lnTo>
                  <a:pt x="4978" y="7124"/>
                </a:lnTo>
                <a:lnTo>
                  <a:pt x="2527" y="3022"/>
                </a:lnTo>
                <a:lnTo>
                  <a:pt x="812" y="0"/>
                </a:lnTo>
                <a:close/>
              </a:path>
            </a:pathLst>
          </a:custGeom>
          <a:solidFill>
            <a:srgbClr val="AB83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6" name="object 1776"/>
          <p:cNvSpPr/>
          <p:nvPr/>
        </p:nvSpPr>
        <p:spPr>
          <a:xfrm>
            <a:off x="1540459" y="6295821"/>
            <a:ext cx="18415" cy="37465"/>
          </a:xfrm>
          <a:custGeom>
            <a:avLst/>
            <a:gdLst/>
            <a:ahLst/>
            <a:cxnLst/>
            <a:rect l="l" t="t" r="r" b="b"/>
            <a:pathLst>
              <a:path w="18415" h="37464">
                <a:moveTo>
                  <a:pt x="0" y="0"/>
                </a:moveTo>
                <a:lnTo>
                  <a:pt x="8369" y="19380"/>
                </a:lnTo>
                <a:lnTo>
                  <a:pt x="10655" y="25171"/>
                </a:lnTo>
                <a:lnTo>
                  <a:pt x="14020" y="31140"/>
                </a:lnTo>
                <a:lnTo>
                  <a:pt x="18072" y="37122"/>
                </a:lnTo>
                <a:lnTo>
                  <a:pt x="15016" y="31140"/>
                </a:lnTo>
                <a:lnTo>
                  <a:pt x="12484" y="25565"/>
                </a:lnTo>
                <a:lnTo>
                  <a:pt x="10147" y="19672"/>
                </a:lnTo>
                <a:lnTo>
                  <a:pt x="7607" y="15417"/>
                </a:lnTo>
                <a:lnTo>
                  <a:pt x="5460" y="11137"/>
                </a:lnTo>
                <a:lnTo>
                  <a:pt x="3606" y="6781"/>
                </a:lnTo>
                <a:lnTo>
                  <a:pt x="2362" y="4533"/>
                </a:lnTo>
                <a:lnTo>
                  <a:pt x="1155" y="227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7" name="object 1777"/>
          <p:cNvSpPr/>
          <p:nvPr/>
        </p:nvSpPr>
        <p:spPr>
          <a:xfrm>
            <a:off x="1538973" y="6287947"/>
            <a:ext cx="5080" cy="15240"/>
          </a:xfrm>
          <a:custGeom>
            <a:avLst/>
            <a:gdLst/>
            <a:ahLst/>
            <a:cxnLst/>
            <a:rect l="l" t="t" r="r" b="b"/>
            <a:pathLst>
              <a:path w="5080" h="15239">
                <a:moveTo>
                  <a:pt x="0" y="0"/>
                </a:moveTo>
                <a:lnTo>
                  <a:pt x="5092" y="14655"/>
                </a:lnTo>
                <a:lnTo>
                  <a:pt x="3047" y="9829"/>
                </a:lnTo>
                <a:lnTo>
                  <a:pt x="1384" y="495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8" name="object 1778"/>
          <p:cNvSpPr/>
          <p:nvPr/>
        </p:nvSpPr>
        <p:spPr>
          <a:xfrm>
            <a:off x="1544066" y="6302603"/>
            <a:ext cx="6985" cy="13335"/>
          </a:xfrm>
          <a:custGeom>
            <a:avLst/>
            <a:gdLst/>
            <a:ahLst/>
            <a:cxnLst/>
            <a:rect l="l" t="t" r="r" b="b"/>
            <a:pathLst>
              <a:path w="6984" h="13335">
                <a:moveTo>
                  <a:pt x="0" y="0"/>
                </a:moveTo>
                <a:lnTo>
                  <a:pt x="1841" y="4356"/>
                </a:lnTo>
                <a:lnTo>
                  <a:pt x="4000" y="8648"/>
                </a:lnTo>
                <a:lnTo>
                  <a:pt x="6540" y="12890"/>
                </a:lnTo>
                <a:lnTo>
                  <a:pt x="5829" y="11036"/>
                </a:lnTo>
                <a:lnTo>
                  <a:pt x="4673" y="8928"/>
                </a:lnTo>
                <a:lnTo>
                  <a:pt x="3619" y="6807"/>
                </a:lnTo>
                <a:lnTo>
                  <a:pt x="2679" y="4699"/>
                </a:lnTo>
                <a:lnTo>
                  <a:pt x="1765" y="313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9" name="object 1779"/>
          <p:cNvSpPr/>
          <p:nvPr/>
        </p:nvSpPr>
        <p:spPr>
          <a:xfrm>
            <a:off x="1536725" y="6269634"/>
            <a:ext cx="13335" cy="44450"/>
          </a:xfrm>
          <a:custGeom>
            <a:avLst/>
            <a:gdLst/>
            <a:ahLst/>
            <a:cxnLst/>
            <a:rect l="l" t="t" r="r" b="b"/>
            <a:pathLst>
              <a:path w="13334" h="44450">
                <a:moveTo>
                  <a:pt x="0" y="0"/>
                </a:moveTo>
                <a:lnTo>
                  <a:pt x="10020" y="37668"/>
                </a:lnTo>
                <a:lnTo>
                  <a:pt x="10947" y="39776"/>
                </a:lnTo>
                <a:lnTo>
                  <a:pt x="12001" y="41897"/>
                </a:lnTo>
                <a:lnTo>
                  <a:pt x="13157" y="44005"/>
                </a:lnTo>
                <a:lnTo>
                  <a:pt x="10730" y="37338"/>
                </a:lnTo>
                <a:lnTo>
                  <a:pt x="8556" y="30597"/>
                </a:lnTo>
                <a:lnTo>
                  <a:pt x="6634" y="23785"/>
                </a:lnTo>
                <a:lnTo>
                  <a:pt x="4965" y="16903"/>
                </a:lnTo>
                <a:lnTo>
                  <a:pt x="3060" y="11341"/>
                </a:lnTo>
                <a:lnTo>
                  <a:pt x="1409" y="570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0" name="object 1780"/>
          <p:cNvSpPr/>
          <p:nvPr/>
        </p:nvSpPr>
        <p:spPr>
          <a:xfrm>
            <a:off x="1536179" y="6255588"/>
            <a:ext cx="2540" cy="9525"/>
          </a:xfrm>
          <a:custGeom>
            <a:avLst/>
            <a:gdLst/>
            <a:ahLst/>
            <a:cxnLst/>
            <a:rect l="l" t="t" r="r" b="b"/>
            <a:pathLst>
              <a:path w="2540" h="9525">
                <a:moveTo>
                  <a:pt x="888" y="0"/>
                </a:moveTo>
                <a:lnTo>
                  <a:pt x="342" y="1181"/>
                </a:lnTo>
                <a:lnTo>
                  <a:pt x="25" y="2273"/>
                </a:lnTo>
                <a:lnTo>
                  <a:pt x="0" y="3238"/>
                </a:lnTo>
                <a:lnTo>
                  <a:pt x="622" y="5232"/>
                </a:lnTo>
                <a:lnTo>
                  <a:pt x="1269" y="7213"/>
                </a:lnTo>
                <a:lnTo>
                  <a:pt x="1943" y="9182"/>
                </a:lnTo>
                <a:lnTo>
                  <a:pt x="1738" y="7213"/>
                </a:lnTo>
                <a:lnTo>
                  <a:pt x="1536" y="4978"/>
                </a:lnTo>
                <a:lnTo>
                  <a:pt x="8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1" name="object 1781"/>
          <p:cNvSpPr/>
          <p:nvPr/>
        </p:nvSpPr>
        <p:spPr>
          <a:xfrm>
            <a:off x="1537055" y="6255042"/>
            <a:ext cx="1270" cy="5715"/>
          </a:xfrm>
          <a:custGeom>
            <a:avLst/>
            <a:gdLst/>
            <a:ahLst/>
            <a:cxnLst/>
            <a:rect l="l" t="t" r="r" b="b"/>
            <a:pathLst>
              <a:path w="1269" h="5714">
                <a:moveTo>
                  <a:pt x="266" y="0"/>
                </a:moveTo>
                <a:lnTo>
                  <a:pt x="0" y="546"/>
                </a:lnTo>
                <a:lnTo>
                  <a:pt x="203" y="2197"/>
                </a:lnTo>
                <a:lnTo>
                  <a:pt x="660" y="5524"/>
                </a:lnTo>
                <a:lnTo>
                  <a:pt x="395" y="2197"/>
                </a:lnTo>
                <a:lnTo>
                  <a:pt x="2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2" name="object 1782"/>
          <p:cNvSpPr/>
          <p:nvPr/>
        </p:nvSpPr>
        <p:spPr>
          <a:xfrm>
            <a:off x="1536166" y="6258826"/>
            <a:ext cx="5715" cy="27940"/>
          </a:xfrm>
          <a:custGeom>
            <a:avLst/>
            <a:gdLst/>
            <a:ahLst/>
            <a:cxnLst/>
            <a:rect l="l" t="t" r="r" b="b"/>
            <a:pathLst>
              <a:path w="5715" h="27939">
                <a:moveTo>
                  <a:pt x="0" y="0"/>
                </a:moveTo>
                <a:lnTo>
                  <a:pt x="5524" y="27711"/>
                </a:lnTo>
                <a:lnTo>
                  <a:pt x="3924" y="20561"/>
                </a:lnTo>
                <a:lnTo>
                  <a:pt x="2743" y="13309"/>
                </a:lnTo>
                <a:lnTo>
                  <a:pt x="1955" y="5943"/>
                </a:lnTo>
                <a:lnTo>
                  <a:pt x="1270" y="3975"/>
                </a:lnTo>
                <a:lnTo>
                  <a:pt x="622" y="199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3" name="object 1783"/>
          <p:cNvSpPr/>
          <p:nvPr/>
        </p:nvSpPr>
        <p:spPr>
          <a:xfrm>
            <a:off x="1600365" y="6389459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346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4" name="object 1784"/>
          <p:cNvSpPr/>
          <p:nvPr/>
        </p:nvSpPr>
        <p:spPr>
          <a:xfrm>
            <a:off x="1614119" y="6401422"/>
            <a:ext cx="14922" cy="16421"/>
          </a:xfrm>
          <a:prstGeom prst="rect">
            <a:avLst/>
          </a:prstGeom>
          <a:blipFill>
            <a:blip r:embed="rId1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5" name="object 1785"/>
          <p:cNvSpPr/>
          <p:nvPr/>
        </p:nvSpPr>
        <p:spPr>
          <a:xfrm>
            <a:off x="1577047" y="6362674"/>
            <a:ext cx="1109217" cy="257009"/>
          </a:xfrm>
          <a:prstGeom prst="rect">
            <a:avLst/>
          </a:prstGeom>
          <a:blipFill>
            <a:blip r:embed="rId1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6" name="object 1786"/>
          <p:cNvSpPr/>
          <p:nvPr/>
        </p:nvSpPr>
        <p:spPr>
          <a:xfrm>
            <a:off x="1600111" y="6389827"/>
            <a:ext cx="6350" cy="7620"/>
          </a:xfrm>
          <a:custGeom>
            <a:avLst/>
            <a:gdLst/>
            <a:ahLst/>
            <a:cxnLst/>
            <a:rect l="l" t="t" r="r" b="b"/>
            <a:pathLst>
              <a:path w="6350" h="7620">
                <a:moveTo>
                  <a:pt x="254" y="0"/>
                </a:moveTo>
                <a:lnTo>
                  <a:pt x="0" y="1003"/>
                </a:lnTo>
                <a:lnTo>
                  <a:pt x="2006" y="3162"/>
                </a:lnTo>
                <a:lnTo>
                  <a:pt x="4051" y="5283"/>
                </a:lnTo>
                <a:lnTo>
                  <a:pt x="6121" y="7378"/>
                </a:lnTo>
                <a:lnTo>
                  <a:pt x="5854" y="6146"/>
                </a:lnTo>
                <a:lnTo>
                  <a:pt x="5638" y="4991"/>
                </a:lnTo>
                <a:lnTo>
                  <a:pt x="5486" y="3898"/>
                </a:lnTo>
                <a:lnTo>
                  <a:pt x="1612" y="203"/>
                </a:lnTo>
                <a:lnTo>
                  <a:pt x="254" y="0"/>
                </a:lnTo>
                <a:close/>
              </a:path>
            </a:pathLst>
          </a:custGeom>
          <a:solidFill>
            <a:srgbClr val="B99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7" name="object 1787"/>
          <p:cNvSpPr/>
          <p:nvPr/>
        </p:nvSpPr>
        <p:spPr>
          <a:xfrm>
            <a:off x="1605584" y="6393713"/>
            <a:ext cx="11556" cy="13919"/>
          </a:xfrm>
          <a:prstGeom prst="rect">
            <a:avLst/>
          </a:prstGeom>
          <a:blipFill>
            <a:blip r:embed="rId1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8" name="object 1788"/>
          <p:cNvSpPr/>
          <p:nvPr/>
        </p:nvSpPr>
        <p:spPr>
          <a:xfrm>
            <a:off x="1559229" y="6228855"/>
            <a:ext cx="3175" cy="15240"/>
          </a:xfrm>
          <a:custGeom>
            <a:avLst/>
            <a:gdLst/>
            <a:ahLst/>
            <a:cxnLst/>
            <a:rect l="l" t="t" r="r" b="b"/>
            <a:pathLst>
              <a:path w="3175" h="15239">
                <a:moveTo>
                  <a:pt x="2844" y="0"/>
                </a:moveTo>
                <a:lnTo>
                  <a:pt x="0" y="2552"/>
                </a:lnTo>
                <a:lnTo>
                  <a:pt x="749" y="6819"/>
                </a:lnTo>
                <a:lnTo>
                  <a:pt x="1600" y="11036"/>
                </a:lnTo>
                <a:lnTo>
                  <a:pt x="2540" y="15201"/>
                </a:lnTo>
                <a:lnTo>
                  <a:pt x="2578" y="4978"/>
                </a:lnTo>
                <a:lnTo>
                  <a:pt x="2844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9" name="object 1789"/>
          <p:cNvSpPr/>
          <p:nvPr/>
        </p:nvSpPr>
        <p:spPr>
          <a:xfrm>
            <a:off x="1564170" y="6218250"/>
            <a:ext cx="1112532" cy="394220"/>
          </a:xfrm>
          <a:prstGeom prst="rect">
            <a:avLst/>
          </a:prstGeom>
          <a:blipFill>
            <a:blip r:embed="rId1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0" name="object 1790"/>
          <p:cNvSpPr/>
          <p:nvPr/>
        </p:nvSpPr>
        <p:spPr>
          <a:xfrm>
            <a:off x="1561769" y="6226975"/>
            <a:ext cx="4533" cy="34455"/>
          </a:xfrm>
          <a:prstGeom prst="rect">
            <a:avLst/>
          </a:prstGeom>
          <a:blipFill>
            <a:blip r:embed="rId1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1" name="object 1791"/>
          <p:cNvSpPr/>
          <p:nvPr/>
        </p:nvSpPr>
        <p:spPr>
          <a:xfrm>
            <a:off x="1558531" y="6332944"/>
            <a:ext cx="46990" cy="59055"/>
          </a:xfrm>
          <a:custGeom>
            <a:avLst/>
            <a:gdLst/>
            <a:ahLst/>
            <a:cxnLst/>
            <a:rect l="l" t="t" r="r" b="b"/>
            <a:pathLst>
              <a:path w="46990" h="59054">
                <a:moveTo>
                  <a:pt x="43091" y="51142"/>
                </a:moveTo>
                <a:lnTo>
                  <a:pt x="42735" y="52971"/>
                </a:lnTo>
                <a:lnTo>
                  <a:pt x="42321" y="54851"/>
                </a:lnTo>
                <a:lnTo>
                  <a:pt x="42049" y="55968"/>
                </a:lnTo>
                <a:lnTo>
                  <a:pt x="43192" y="57086"/>
                </a:lnTo>
                <a:lnTo>
                  <a:pt x="44450" y="57353"/>
                </a:lnTo>
                <a:lnTo>
                  <a:pt x="45669" y="57848"/>
                </a:lnTo>
                <a:lnTo>
                  <a:pt x="46799" y="58496"/>
                </a:lnTo>
                <a:lnTo>
                  <a:pt x="46710" y="54851"/>
                </a:lnTo>
                <a:lnTo>
                  <a:pt x="45491" y="53632"/>
                </a:lnTo>
                <a:lnTo>
                  <a:pt x="43091" y="51142"/>
                </a:lnTo>
                <a:close/>
              </a:path>
              <a:path w="46990" h="59054">
                <a:moveTo>
                  <a:pt x="0" y="0"/>
                </a:moveTo>
                <a:lnTo>
                  <a:pt x="723" y="1435"/>
                </a:lnTo>
                <a:lnTo>
                  <a:pt x="2235" y="4254"/>
                </a:lnTo>
                <a:lnTo>
                  <a:pt x="2565" y="3670"/>
                </a:lnTo>
                <a:lnTo>
                  <a:pt x="1676" y="246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2" name="object 1792"/>
          <p:cNvSpPr/>
          <p:nvPr/>
        </p:nvSpPr>
        <p:spPr>
          <a:xfrm>
            <a:off x="1605191" y="6387795"/>
            <a:ext cx="23456" cy="26949"/>
          </a:xfrm>
          <a:prstGeom prst="rect">
            <a:avLst/>
          </a:prstGeom>
          <a:blipFill>
            <a:blip r:embed="rId1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3" name="object 1793"/>
          <p:cNvSpPr/>
          <p:nvPr/>
        </p:nvSpPr>
        <p:spPr>
          <a:xfrm>
            <a:off x="1564957" y="6342875"/>
            <a:ext cx="1096733" cy="261505"/>
          </a:xfrm>
          <a:prstGeom prst="rect">
            <a:avLst/>
          </a:prstGeom>
          <a:blipFill>
            <a:blip r:embed="rId1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4" name="object 1794"/>
          <p:cNvSpPr/>
          <p:nvPr/>
        </p:nvSpPr>
        <p:spPr>
          <a:xfrm>
            <a:off x="1550606" y="6315494"/>
            <a:ext cx="63512" cy="85928"/>
          </a:xfrm>
          <a:prstGeom prst="rect">
            <a:avLst/>
          </a:prstGeom>
          <a:blipFill>
            <a:blip r:embed="rId1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5" name="object 1795"/>
          <p:cNvSpPr/>
          <p:nvPr/>
        </p:nvSpPr>
        <p:spPr>
          <a:xfrm>
            <a:off x="1561083" y="6333642"/>
            <a:ext cx="6350" cy="9525"/>
          </a:xfrm>
          <a:custGeom>
            <a:avLst/>
            <a:gdLst/>
            <a:ahLst/>
            <a:cxnLst/>
            <a:rect l="l" t="t" r="r" b="b"/>
            <a:pathLst>
              <a:path w="6350" h="9525">
                <a:moveTo>
                  <a:pt x="1739" y="0"/>
                </a:moveTo>
                <a:lnTo>
                  <a:pt x="0" y="2959"/>
                </a:lnTo>
                <a:lnTo>
                  <a:pt x="1447" y="4991"/>
                </a:lnTo>
                <a:lnTo>
                  <a:pt x="2971" y="6997"/>
                </a:lnTo>
                <a:lnTo>
                  <a:pt x="4546" y="9004"/>
                </a:lnTo>
                <a:lnTo>
                  <a:pt x="5816" y="6070"/>
                </a:lnTo>
                <a:lnTo>
                  <a:pt x="5448" y="5473"/>
                </a:lnTo>
                <a:lnTo>
                  <a:pt x="1739" y="0"/>
                </a:lnTo>
                <a:close/>
              </a:path>
            </a:pathLst>
          </a:custGeom>
          <a:solidFill>
            <a:srgbClr val="B089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6" name="object 1796"/>
          <p:cNvSpPr/>
          <p:nvPr/>
        </p:nvSpPr>
        <p:spPr>
          <a:xfrm>
            <a:off x="1601609" y="6381978"/>
            <a:ext cx="4445" cy="6350"/>
          </a:xfrm>
          <a:custGeom>
            <a:avLst/>
            <a:gdLst/>
            <a:ahLst/>
            <a:cxnLst/>
            <a:rect l="l" t="t" r="r" b="b"/>
            <a:pathLst>
              <a:path w="4444" h="6350">
                <a:moveTo>
                  <a:pt x="393" y="0"/>
                </a:moveTo>
                <a:lnTo>
                  <a:pt x="0" y="2108"/>
                </a:lnTo>
                <a:lnTo>
                  <a:pt x="3619" y="5816"/>
                </a:lnTo>
                <a:lnTo>
                  <a:pt x="3644" y="4965"/>
                </a:lnTo>
                <a:lnTo>
                  <a:pt x="3822" y="3416"/>
                </a:lnTo>
                <a:lnTo>
                  <a:pt x="2705" y="2286"/>
                </a:lnTo>
                <a:lnTo>
                  <a:pt x="1549" y="1168"/>
                </a:lnTo>
                <a:lnTo>
                  <a:pt x="39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7" name="object 1797"/>
          <p:cNvSpPr/>
          <p:nvPr/>
        </p:nvSpPr>
        <p:spPr>
          <a:xfrm>
            <a:off x="1605229" y="6385395"/>
            <a:ext cx="22555" cy="22847"/>
          </a:xfrm>
          <a:prstGeom prst="rect">
            <a:avLst/>
          </a:prstGeom>
          <a:blipFill>
            <a:blip r:embed="rId1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8" name="object 1798"/>
          <p:cNvSpPr/>
          <p:nvPr/>
        </p:nvSpPr>
        <p:spPr>
          <a:xfrm>
            <a:off x="1565630" y="6339713"/>
            <a:ext cx="1108519" cy="265264"/>
          </a:xfrm>
          <a:prstGeom prst="rect">
            <a:avLst/>
          </a:prstGeom>
          <a:blipFill>
            <a:blip r:embed="rId1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9" name="object 1799"/>
          <p:cNvSpPr/>
          <p:nvPr/>
        </p:nvSpPr>
        <p:spPr>
          <a:xfrm>
            <a:off x="1602003" y="6381737"/>
            <a:ext cx="3810" cy="3810"/>
          </a:xfrm>
          <a:custGeom>
            <a:avLst/>
            <a:gdLst/>
            <a:ahLst/>
            <a:cxnLst/>
            <a:rect l="l" t="t" r="r" b="b"/>
            <a:pathLst>
              <a:path w="3809" h="3810">
                <a:moveTo>
                  <a:pt x="38" y="0"/>
                </a:moveTo>
                <a:lnTo>
                  <a:pt x="0" y="228"/>
                </a:lnTo>
                <a:lnTo>
                  <a:pt x="1168" y="1409"/>
                </a:lnTo>
                <a:lnTo>
                  <a:pt x="2311" y="2527"/>
                </a:lnTo>
                <a:lnTo>
                  <a:pt x="3429" y="3657"/>
                </a:lnTo>
                <a:lnTo>
                  <a:pt x="3467" y="3416"/>
                </a:lnTo>
                <a:lnTo>
                  <a:pt x="3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0" name="object 1800"/>
          <p:cNvSpPr/>
          <p:nvPr/>
        </p:nvSpPr>
        <p:spPr>
          <a:xfrm>
            <a:off x="1605432" y="6385153"/>
            <a:ext cx="16751" cy="16687"/>
          </a:xfrm>
          <a:prstGeom prst="rect">
            <a:avLst/>
          </a:prstGeom>
          <a:blipFill>
            <a:blip r:embed="rId1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1" name="object 1801"/>
          <p:cNvSpPr/>
          <p:nvPr/>
        </p:nvSpPr>
        <p:spPr>
          <a:xfrm>
            <a:off x="1566354" y="6338836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0" y="0"/>
                </a:moveTo>
                <a:lnTo>
                  <a:pt x="546" y="876"/>
                </a:lnTo>
                <a:lnTo>
                  <a:pt x="0" y="0"/>
                </a:lnTo>
                <a:close/>
              </a:path>
            </a:pathLst>
          </a:custGeom>
          <a:solidFill>
            <a:srgbClr val="B38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2" name="object 1802"/>
          <p:cNvSpPr/>
          <p:nvPr/>
        </p:nvSpPr>
        <p:spPr>
          <a:xfrm>
            <a:off x="1549895" y="6313640"/>
            <a:ext cx="13335" cy="20320"/>
          </a:xfrm>
          <a:custGeom>
            <a:avLst/>
            <a:gdLst/>
            <a:ahLst/>
            <a:cxnLst/>
            <a:rect l="l" t="t" r="r" b="b"/>
            <a:pathLst>
              <a:path w="13334" h="20320">
                <a:moveTo>
                  <a:pt x="8427" y="13405"/>
                </a:moveTo>
                <a:lnTo>
                  <a:pt x="12941" y="20015"/>
                </a:lnTo>
                <a:lnTo>
                  <a:pt x="13106" y="19735"/>
                </a:lnTo>
                <a:lnTo>
                  <a:pt x="12204" y="18237"/>
                </a:lnTo>
                <a:lnTo>
                  <a:pt x="8427" y="13405"/>
                </a:lnTo>
                <a:close/>
              </a:path>
              <a:path w="13334" h="20320">
                <a:moveTo>
                  <a:pt x="3052" y="5605"/>
                </a:moveTo>
                <a:lnTo>
                  <a:pt x="3340" y="6134"/>
                </a:lnTo>
                <a:lnTo>
                  <a:pt x="7518" y="12242"/>
                </a:lnTo>
                <a:lnTo>
                  <a:pt x="8427" y="13405"/>
                </a:lnTo>
                <a:lnTo>
                  <a:pt x="3052" y="5605"/>
                </a:lnTo>
                <a:close/>
              </a:path>
              <a:path w="13334" h="20320">
                <a:moveTo>
                  <a:pt x="0" y="0"/>
                </a:moveTo>
                <a:lnTo>
                  <a:pt x="711" y="1854"/>
                </a:lnTo>
                <a:lnTo>
                  <a:pt x="1828" y="3708"/>
                </a:lnTo>
                <a:lnTo>
                  <a:pt x="3052" y="560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3" name="object 1803"/>
          <p:cNvSpPr/>
          <p:nvPr/>
        </p:nvSpPr>
        <p:spPr>
          <a:xfrm>
            <a:off x="1562836" y="6333375"/>
            <a:ext cx="3810" cy="5715"/>
          </a:xfrm>
          <a:custGeom>
            <a:avLst/>
            <a:gdLst/>
            <a:ahLst/>
            <a:cxnLst/>
            <a:rect l="l" t="t" r="r" b="b"/>
            <a:pathLst>
              <a:path w="3809" h="5714">
                <a:moveTo>
                  <a:pt x="165" y="0"/>
                </a:moveTo>
                <a:lnTo>
                  <a:pt x="0" y="279"/>
                </a:lnTo>
                <a:lnTo>
                  <a:pt x="3517" y="5461"/>
                </a:lnTo>
                <a:lnTo>
                  <a:pt x="2387" y="3657"/>
                </a:lnTo>
                <a:lnTo>
                  <a:pt x="165" y="0"/>
                </a:lnTo>
                <a:close/>
              </a:path>
            </a:pathLst>
          </a:custGeom>
          <a:solidFill>
            <a:srgbClr val="B38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4" name="object 1804"/>
          <p:cNvSpPr/>
          <p:nvPr/>
        </p:nvSpPr>
        <p:spPr>
          <a:xfrm>
            <a:off x="1622183" y="6401841"/>
            <a:ext cx="5397" cy="4927"/>
          </a:xfrm>
          <a:prstGeom prst="rect">
            <a:avLst/>
          </a:prstGeom>
          <a:blipFill>
            <a:blip r:embed="rId1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5" name="object 1805"/>
          <p:cNvSpPr/>
          <p:nvPr/>
        </p:nvSpPr>
        <p:spPr>
          <a:xfrm>
            <a:off x="1567281" y="6340271"/>
            <a:ext cx="226453" cy="154749"/>
          </a:xfrm>
          <a:prstGeom prst="rect">
            <a:avLst/>
          </a:prstGeom>
          <a:blipFill>
            <a:blip r:embed="rId1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6" name="object 1806"/>
          <p:cNvSpPr/>
          <p:nvPr/>
        </p:nvSpPr>
        <p:spPr>
          <a:xfrm>
            <a:off x="1562100" y="6331877"/>
            <a:ext cx="44450" cy="53340"/>
          </a:xfrm>
          <a:custGeom>
            <a:avLst/>
            <a:gdLst/>
            <a:ahLst/>
            <a:cxnLst/>
            <a:rect l="l" t="t" r="r" b="b"/>
            <a:pathLst>
              <a:path w="44450" h="53339">
                <a:moveTo>
                  <a:pt x="40398" y="47015"/>
                </a:moveTo>
                <a:lnTo>
                  <a:pt x="40259" y="48006"/>
                </a:lnTo>
                <a:lnTo>
                  <a:pt x="39941" y="49872"/>
                </a:lnTo>
                <a:lnTo>
                  <a:pt x="43370" y="53276"/>
                </a:lnTo>
                <a:lnTo>
                  <a:pt x="43510" y="52311"/>
                </a:lnTo>
                <a:lnTo>
                  <a:pt x="43713" y="51409"/>
                </a:lnTo>
                <a:lnTo>
                  <a:pt x="43954" y="50584"/>
                </a:lnTo>
                <a:lnTo>
                  <a:pt x="40398" y="47015"/>
                </a:lnTo>
                <a:close/>
              </a:path>
              <a:path w="44450" h="53339">
                <a:moveTo>
                  <a:pt x="0" y="0"/>
                </a:moveTo>
                <a:lnTo>
                  <a:pt x="901" y="1498"/>
                </a:lnTo>
                <a:lnTo>
                  <a:pt x="1028" y="129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7" name="object 1807"/>
          <p:cNvSpPr/>
          <p:nvPr/>
        </p:nvSpPr>
        <p:spPr>
          <a:xfrm>
            <a:off x="1605470" y="6382461"/>
            <a:ext cx="22072" cy="24053"/>
          </a:xfrm>
          <a:prstGeom prst="rect">
            <a:avLst/>
          </a:prstGeom>
          <a:blipFill>
            <a:blip r:embed="rId1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8" name="object 1808"/>
          <p:cNvSpPr/>
          <p:nvPr/>
        </p:nvSpPr>
        <p:spPr>
          <a:xfrm>
            <a:off x="1567319" y="6339078"/>
            <a:ext cx="1104963" cy="259841"/>
          </a:xfrm>
          <a:prstGeom prst="rect">
            <a:avLst/>
          </a:prstGeom>
          <a:blipFill>
            <a:blip r:embed="rId1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9" name="object 1809"/>
          <p:cNvSpPr/>
          <p:nvPr/>
        </p:nvSpPr>
        <p:spPr>
          <a:xfrm>
            <a:off x="1541703" y="6286538"/>
            <a:ext cx="28676" cy="55257"/>
          </a:xfrm>
          <a:prstGeom prst="rect">
            <a:avLst/>
          </a:prstGeom>
          <a:blipFill>
            <a:blip r:embed="rId1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0" name="object 1810"/>
          <p:cNvSpPr/>
          <p:nvPr/>
        </p:nvSpPr>
        <p:spPr>
          <a:xfrm>
            <a:off x="1563128" y="6332334"/>
            <a:ext cx="5080" cy="6350"/>
          </a:xfrm>
          <a:custGeom>
            <a:avLst/>
            <a:gdLst/>
            <a:ahLst/>
            <a:cxnLst/>
            <a:rect l="l" t="t" r="r" b="b"/>
            <a:pathLst>
              <a:path w="5080" h="6350">
                <a:moveTo>
                  <a:pt x="495" y="0"/>
                </a:moveTo>
                <a:lnTo>
                  <a:pt x="0" y="838"/>
                </a:lnTo>
                <a:lnTo>
                  <a:pt x="1396" y="2603"/>
                </a:lnTo>
                <a:lnTo>
                  <a:pt x="4330" y="6096"/>
                </a:lnTo>
                <a:lnTo>
                  <a:pt x="4495" y="5714"/>
                </a:lnTo>
                <a:lnTo>
                  <a:pt x="3073" y="3771"/>
                </a:lnTo>
                <a:lnTo>
                  <a:pt x="1739" y="1866"/>
                </a:lnTo>
                <a:lnTo>
                  <a:pt x="495" y="0"/>
                </a:lnTo>
                <a:close/>
              </a:path>
            </a:pathLst>
          </a:custGeom>
          <a:solidFill>
            <a:srgbClr val="B692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1" name="object 1811"/>
          <p:cNvSpPr/>
          <p:nvPr/>
        </p:nvSpPr>
        <p:spPr>
          <a:xfrm>
            <a:off x="1552028" y="6232296"/>
            <a:ext cx="11430" cy="55880"/>
          </a:xfrm>
          <a:custGeom>
            <a:avLst/>
            <a:gdLst/>
            <a:ahLst/>
            <a:cxnLst/>
            <a:rect l="l" t="t" r="r" b="b"/>
            <a:pathLst>
              <a:path w="11430" h="55879">
                <a:moveTo>
                  <a:pt x="6273" y="0"/>
                </a:moveTo>
                <a:lnTo>
                  <a:pt x="5003" y="1244"/>
                </a:lnTo>
                <a:lnTo>
                  <a:pt x="2679" y="3327"/>
                </a:lnTo>
                <a:lnTo>
                  <a:pt x="0" y="5829"/>
                </a:lnTo>
                <a:lnTo>
                  <a:pt x="1819" y="18778"/>
                </a:lnTo>
                <a:lnTo>
                  <a:pt x="4274" y="31588"/>
                </a:lnTo>
                <a:lnTo>
                  <a:pt x="7240" y="43744"/>
                </a:lnTo>
                <a:lnTo>
                  <a:pt x="10845" y="55765"/>
                </a:lnTo>
                <a:lnTo>
                  <a:pt x="8723" y="43529"/>
                </a:lnTo>
                <a:lnTo>
                  <a:pt x="7235" y="31416"/>
                </a:lnTo>
                <a:lnTo>
                  <a:pt x="6388" y="19946"/>
                </a:lnTo>
                <a:lnTo>
                  <a:pt x="6108" y="8610"/>
                </a:lnTo>
                <a:lnTo>
                  <a:pt x="6177" y="3327"/>
                </a:lnTo>
                <a:lnTo>
                  <a:pt x="627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2" name="object 1812"/>
          <p:cNvSpPr/>
          <p:nvPr/>
        </p:nvSpPr>
        <p:spPr>
          <a:xfrm>
            <a:off x="1558215" y="6231394"/>
            <a:ext cx="15240" cy="82550"/>
          </a:xfrm>
          <a:custGeom>
            <a:avLst/>
            <a:gdLst/>
            <a:ahLst/>
            <a:cxnLst/>
            <a:rect l="l" t="t" r="r" b="b"/>
            <a:pathLst>
              <a:path w="15240" h="82550">
                <a:moveTo>
                  <a:pt x="1014" y="0"/>
                </a:moveTo>
                <a:lnTo>
                  <a:pt x="582" y="393"/>
                </a:lnTo>
                <a:lnTo>
                  <a:pt x="87" y="888"/>
                </a:lnTo>
                <a:lnTo>
                  <a:pt x="0" y="12649"/>
                </a:lnTo>
                <a:lnTo>
                  <a:pt x="201" y="20835"/>
                </a:lnTo>
                <a:lnTo>
                  <a:pt x="6933" y="63221"/>
                </a:lnTo>
                <a:lnTo>
                  <a:pt x="14857" y="82359"/>
                </a:lnTo>
                <a:lnTo>
                  <a:pt x="9930" y="63982"/>
                </a:lnTo>
                <a:lnTo>
                  <a:pt x="6472" y="46232"/>
                </a:lnTo>
                <a:lnTo>
                  <a:pt x="4381" y="29118"/>
                </a:lnTo>
                <a:lnTo>
                  <a:pt x="3554" y="12649"/>
                </a:lnTo>
                <a:lnTo>
                  <a:pt x="2614" y="8496"/>
                </a:lnTo>
                <a:lnTo>
                  <a:pt x="1776" y="4279"/>
                </a:lnTo>
                <a:lnTo>
                  <a:pt x="1014" y="0"/>
                </a:lnTo>
                <a:close/>
              </a:path>
            </a:pathLst>
          </a:custGeom>
          <a:solidFill>
            <a:srgbClr val="B089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3" name="object 1813"/>
          <p:cNvSpPr/>
          <p:nvPr/>
        </p:nvSpPr>
        <p:spPr>
          <a:xfrm>
            <a:off x="1561769" y="6244056"/>
            <a:ext cx="1108443" cy="334022"/>
          </a:xfrm>
          <a:prstGeom prst="rect">
            <a:avLst/>
          </a:prstGeom>
          <a:blipFill>
            <a:blip r:embed="rId1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4" name="object 1814"/>
          <p:cNvSpPr/>
          <p:nvPr/>
        </p:nvSpPr>
        <p:spPr>
          <a:xfrm>
            <a:off x="1547977" y="6238113"/>
            <a:ext cx="20320" cy="71755"/>
          </a:xfrm>
          <a:custGeom>
            <a:avLst/>
            <a:gdLst/>
            <a:ahLst/>
            <a:cxnLst/>
            <a:rect l="l" t="t" r="r" b="b"/>
            <a:pathLst>
              <a:path w="20319" h="71754">
                <a:moveTo>
                  <a:pt x="4051" y="0"/>
                </a:moveTo>
                <a:lnTo>
                  <a:pt x="2755" y="1206"/>
                </a:lnTo>
                <a:lnTo>
                  <a:pt x="0" y="3886"/>
                </a:lnTo>
                <a:lnTo>
                  <a:pt x="3291" y="21515"/>
                </a:lnTo>
                <a:lnTo>
                  <a:pt x="7526" y="38687"/>
                </a:lnTo>
                <a:lnTo>
                  <a:pt x="13021" y="55349"/>
                </a:lnTo>
                <a:lnTo>
                  <a:pt x="20091" y="71450"/>
                </a:lnTo>
                <a:lnTo>
                  <a:pt x="18008" y="64135"/>
                </a:lnTo>
                <a:lnTo>
                  <a:pt x="16294" y="56959"/>
                </a:lnTo>
                <a:lnTo>
                  <a:pt x="14897" y="49936"/>
                </a:lnTo>
                <a:lnTo>
                  <a:pt x="11289" y="37920"/>
                </a:lnTo>
                <a:lnTo>
                  <a:pt x="8278" y="25592"/>
                </a:lnTo>
                <a:lnTo>
                  <a:pt x="5865" y="12951"/>
                </a:lnTo>
                <a:lnTo>
                  <a:pt x="405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5" name="object 1815"/>
          <p:cNvSpPr/>
          <p:nvPr/>
        </p:nvSpPr>
        <p:spPr>
          <a:xfrm>
            <a:off x="1562874" y="6288062"/>
            <a:ext cx="12700" cy="33020"/>
          </a:xfrm>
          <a:custGeom>
            <a:avLst/>
            <a:gdLst/>
            <a:ahLst/>
            <a:cxnLst/>
            <a:rect l="l" t="t" r="r" b="b"/>
            <a:pathLst>
              <a:path w="12700" h="33020">
                <a:moveTo>
                  <a:pt x="0" y="0"/>
                </a:moveTo>
                <a:lnTo>
                  <a:pt x="12458" y="32778"/>
                </a:lnTo>
                <a:lnTo>
                  <a:pt x="11671" y="30403"/>
                </a:lnTo>
                <a:lnTo>
                  <a:pt x="10198" y="25704"/>
                </a:lnTo>
                <a:lnTo>
                  <a:pt x="7374" y="19423"/>
                </a:lnTo>
                <a:lnTo>
                  <a:pt x="4732" y="13042"/>
                </a:lnTo>
                <a:lnTo>
                  <a:pt x="2273" y="6566"/>
                </a:lnTo>
                <a:lnTo>
                  <a:pt x="0" y="0"/>
                </a:lnTo>
                <a:close/>
              </a:path>
            </a:pathLst>
          </a:custGeom>
          <a:solidFill>
            <a:srgbClr val="B38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6" name="object 1816"/>
          <p:cNvSpPr/>
          <p:nvPr/>
        </p:nvSpPr>
        <p:spPr>
          <a:xfrm>
            <a:off x="1573606" y="6319596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0" y="0"/>
                </a:moveTo>
                <a:lnTo>
                  <a:pt x="1308" y="2133"/>
                </a:lnTo>
                <a:lnTo>
                  <a:pt x="1727" y="1231"/>
                </a:lnTo>
                <a:lnTo>
                  <a:pt x="0" y="0"/>
                </a:lnTo>
                <a:close/>
              </a:path>
            </a:pathLst>
          </a:custGeom>
          <a:solidFill>
            <a:srgbClr val="895E5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7" name="object 1817"/>
          <p:cNvSpPr/>
          <p:nvPr/>
        </p:nvSpPr>
        <p:spPr>
          <a:xfrm>
            <a:off x="1573072" y="6313754"/>
            <a:ext cx="202907" cy="154940"/>
          </a:xfrm>
          <a:prstGeom prst="rect">
            <a:avLst/>
          </a:prstGeom>
          <a:blipFill>
            <a:blip r:embed="rId1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8" name="object 1818"/>
          <p:cNvSpPr/>
          <p:nvPr/>
        </p:nvSpPr>
        <p:spPr>
          <a:xfrm>
            <a:off x="1612112" y="6371895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4">
                <a:moveTo>
                  <a:pt x="0" y="0"/>
                </a:moveTo>
                <a:lnTo>
                  <a:pt x="1663" y="1803"/>
                </a:lnTo>
                <a:lnTo>
                  <a:pt x="1676" y="1562"/>
                </a:lnTo>
                <a:lnTo>
                  <a:pt x="0" y="0"/>
                </a:lnTo>
                <a:close/>
              </a:path>
            </a:pathLst>
          </a:custGeom>
          <a:solidFill>
            <a:srgbClr val="B692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9" name="object 1819"/>
          <p:cNvSpPr/>
          <p:nvPr/>
        </p:nvSpPr>
        <p:spPr>
          <a:xfrm>
            <a:off x="1613776" y="6373457"/>
            <a:ext cx="14579" cy="14439"/>
          </a:xfrm>
          <a:prstGeom prst="rect">
            <a:avLst/>
          </a:prstGeom>
          <a:blipFill>
            <a:blip r:embed="rId1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0" name="object 1820"/>
          <p:cNvSpPr/>
          <p:nvPr/>
        </p:nvSpPr>
        <p:spPr>
          <a:xfrm>
            <a:off x="1593481" y="6348793"/>
            <a:ext cx="135432" cy="102209"/>
          </a:xfrm>
          <a:prstGeom prst="rect">
            <a:avLst/>
          </a:prstGeom>
          <a:blipFill>
            <a:blip r:embed="rId1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1" name="object 1821"/>
          <p:cNvSpPr/>
          <p:nvPr/>
        </p:nvSpPr>
        <p:spPr>
          <a:xfrm>
            <a:off x="2451214" y="6560452"/>
            <a:ext cx="223621" cy="35128"/>
          </a:xfrm>
          <a:prstGeom prst="rect">
            <a:avLst/>
          </a:prstGeom>
          <a:blipFill>
            <a:blip r:embed="rId1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2" name="object 1822"/>
          <p:cNvSpPr/>
          <p:nvPr/>
        </p:nvSpPr>
        <p:spPr>
          <a:xfrm>
            <a:off x="2132583" y="6572478"/>
            <a:ext cx="106972" cy="11836"/>
          </a:xfrm>
          <a:prstGeom prst="rect">
            <a:avLst/>
          </a:prstGeom>
          <a:blipFill>
            <a:blip r:embed="rId1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3" name="object 1823"/>
          <p:cNvSpPr/>
          <p:nvPr/>
        </p:nvSpPr>
        <p:spPr>
          <a:xfrm>
            <a:off x="1602498" y="6374841"/>
            <a:ext cx="5080" cy="7620"/>
          </a:xfrm>
          <a:custGeom>
            <a:avLst/>
            <a:gdLst/>
            <a:ahLst/>
            <a:cxnLst/>
            <a:rect l="l" t="t" r="r" b="b"/>
            <a:pathLst>
              <a:path w="5080" h="7620">
                <a:moveTo>
                  <a:pt x="533" y="0"/>
                </a:moveTo>
                <a:lnTo>
                  <a:pt x="368" y="1409"/>
                </a:lnTo>
                <a:lnTo>
                  <a:pt x="0" y="4051"/>
                </a:lnTo>
                <a:lnTo>
                  <a:pt x="1206" y="5283"/>
                </a:lnTo>
                <a:lnTo>
                  <a:pt x="3556" y="7620"/>
                </a:lnTo>
                <a:lnTo>
                  <a:pt x="3937" y="6337"/>
                </a:lnTo>
                <a:lnTo>
                  <a:pt x="4432" y="5219"/>
                </a:lnTo>
                <a:lnTo>
                  <a:pt x="4978" y="4279"/>
                </a:lnTo>
                <a:lnTo>
                  <a:pt x="5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4" name="object 1824"/>
          <p:cNvSpPr/>
          <p:nvPr/>
        </p:nvSpPr>
        <p:spPr>
          <a:xfrm>
            <a:off x="1606054" y="6379133"/>
            <a:ext cx="20802" cy="21716"/>
          </a:xfrm>
          <a:prstGeom prst="rect">
            <a:avLst/>
          </a:prstGeom>
          <a:blipFill>
            <a:blip r:embed="rId1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5" name="object 1825"/>
          <p:cNvSpPr/>
          <p:nvPr/>
        </p:nvSpPr>
        <p:spPr>
          <a:xfrm>
            <a:off x="1570380" y="6341795"/>
            <a:ext cx="373164" cy="195579"/>
          </a:xfrm>
          <a:prstGeom prst="rect">
            <a:avLst/>
          </a:prstGeom>
          <a:blipFill>
            <a:blip r:embed="rId1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6" name="object 1826"/>
          <p:cNvSpPr/>
          <p:nvPr/>
        </p:nvSpPr>
        <p:spPr>
          <a:xfrm>
            <a:off x="1841639" y="6501181"/>
            <a:ext cx="832726" cy="94411"/>
          </a:xfrm>
          <a:prstGeom prst="rect">
            <a:avLst/>
          </a:prstGeom>
          <a:blipFill>
            <a:blip r:embed="rId1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7" name="object 1827"/>
          <p:cNvSpPr/>
          <p:nvPr/>
        </p:nvSpPr>
        <p:spPr>
          <a:xfrm>
            <a:off x="1537728" y="6260566"/>
            <a:ext cx="1270" cy="5715"/>
          </a:xfrm>
          <a:custGeom>
            <a:avLst/>
            <a:gdLst/>
            <a:ahLst/>
            <a:cxnLst/>
            <a:rect l="l" t="t" r="r" b="b"/>
            <a:pathLst>
              <a:path w="1269" h="5714">
                <a:moveTo>
                  <a:pt x="0" y="0"/>
                </a:moveTo>
                <a:lnTo>
                  <a:pt x="114" y="1409"/>
                </a:lnTo>
                <a:lnTo>
                  <a:pt x="393" y="4203"/>
                </a:lnTo>
                <a:lnTo>
                  <a:pt x="825" y="5435"/>
                </a:lnTo>
                <a:lnTo>
                  <a:pt x="533" y="363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8" name="object 1828"/>
          <p:cNvSpPr/>
          <p:nvPr/>
        </p:nvSpPr>
        <p:spPr>
          <a:xfrm>
            <a:off x="1544599" y="6241999"/>
            <a:ext cx="27305" cy="79375"/>
          </a:xfrm>
          <a:custGeom>
            <a:avLst/>
            <a:gdLst/>
            <a:ahLst/>
            <a:cxnLst/>
            <a:rect l="l" t="t" r="r" b="b"/>
            <a:pathLst>
              <a:path w="27305" h="79375">
                <a:moveTo>
                  <a:pt x="3390" y="0"/>
                </a:moveTo>
                <a:lnTo>
                  <a:pt x="2247" y="1130"/>
                </a:lnTo>
                <a:lnTo>
                  <a:pt x="1104" y="2298"/>
                </a:lnTo>
                <a:lnTo>
                  <a:pt x="0" y="3479"/>
                </a:lnTo>
                <a:lnTo>
                  <a:pt x="3962" y="23208"/>
                </a:lnTo>
                <a:lnTo>
                  <a:pt x="9350" y="42349"/>
                </a:lnTo>
                <a:lnTo>
                  <a:pt x="16619" y="60817"/>
                </a:lnTo>
                <a:lnTo>
                  <a:pt x="26225" y="78524"/>
                </a:lnTo>
                <a:lnTo>
                  <a:pt x="26415" y="78752"/>
                </a:lnTo>
                <a:lnTo>
                  <a:pt x="26746" y="78257"/>
                </a:lnTo>
                <a:lnTo>
                  <a:pt x="25565" y="74663"/>
                </a:lnTo>
                <a:lnTo>
                  <a:pt x="24485" y="71094"/>
                </a:lnTo>
                <a:lnTo>
                  <a:pt x="23469" y="67576"/>
                </a:lnTo>
                <a:lnTo>
                  <a:pt x="16401" y="51476"/>
                </a:lnTo>
                <a:lnTo>
                  <a:pt x="10910" y="34812"/>
                </a:lnTo>
                <a:lnTo>
                  <a:pt x="6680" y="17636"/>
                </a:lnTo>
                <a:lnTo>
                  <a:pt x="339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9" name="object 1829"/>
          <p:cNvSpPr/>
          <p:nvPr/>
        </p:nvSpPr>
        <p:spPr>
          <a:xfrm>
            <a:off x="1568069" y="6309563"/>
            <a:ext cx="5715" cy="10795"/>
          </a:xfrm>
          <a:custGeom>
            <a:avLst/>
            <a:gdLst/>
            <a:ahLst/>
            <a:cxnLst/>
            <a:rect l="l" t="t" r="r" b="b"/>
            <a:pathLst>
              <a:path w="5715" h="10795">
                <a:moveTo>
                  <a:pt x="0" y="0"/>
                </a:moveTo>
                <a:lnTo>
                  <a:pt x="1003" y="3530"/>
                </a:lnTo>
                <a:lnTo>
                  <a:pt x="2095" y="7099"/>
                </a:lnTo>
                <a:lnTo>
                  <a:pt x="3263" y="10693"/>
                </a:lnTo>
                <a:lnTo>
                  <a:pt x="4330" y="9156"/>
                </a:lnTo>
                <a:lnTo>
                  <a:pt x="4998" y="9156"/>
                </a:lnTo>
                <a:lnTo>
                  <a:pt x="3543" y="6731"/>
                </a:lnTo>
                <a:lnTo>
                  <a:pt x="1701" y="3378"/>
                </a:lnTo>
                <a:lnTo>
                  <a:pt x="0" y="0"/>
                </a:lnTo>
                <a:close/>
              </a:path>
              <a:path w="5715" h="10795">
                <a:moveTo>
                  <a:pt x="4998" y="9156"/>
                </a:moveTo>
                <a:lnTo>
                  <a:pt x="4330" y="9156"/>
                </a:lnTo>
                <a:lnTo>
                  <a:pt x="5524" y="10033"/>
                </a:lnTo>
                <a:lnTo>
                  <a:pt x="4998" y="9156"/>
                </a:lnTo>
                <a:close/>
              </a:path>
            </a:pathLst>
          </a:custGeom>
          <a:solidFill>
            <a:srgbClr val="B48F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0" name="object 1830"/>
          <p:cNvSpPr/>
          <p:nvPr/>
        </p:nvSpPr>
        <p:spPr>
          <a:xfrm>
            <a:off x="1571002" y="6320256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330" y="0"/>
                </a:moveTo>
                <a:lnTo>
                  <a:pt x="0" y="495"/>
                </a:lnTo>
                <a:lnTo>
                  <a:pt x="774" y="1358"/>
                </a:lnTo>
                <a:lnTo>
                  <a:pt x="330" y="0"/>
                </a:lnTo>
                <a:close/>
              </a:path>
            </a:pathLst>
          </a:custGeom>
          <a:solidFill>
            <a:srgbClr val="B48F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1" name="object 1831"/>
          <p:cNvSpPr/>
          <p:nvPr/>
        </p:nvSpPr>
        <p:spPr>
          <a:xfrm>
            <a:off x="1571332" y="6318732"/>
            <a:ext cx="3810" cy="5715"/>
          </a:xfrm>
          <a:custGeom>
            <a:avLst/>
            <a:gdLst/>
            <a:ahLst/>
            <a:cxnLst/>
            <a:rect l="l" t="t" r="r" b="b"/>
            <a:pathLst>
              <a:path w="3809" h="5714">
                <a:moveTo>
                  <a:pt x="1066" y="0"/>
                </a:moveTo>
                <a:lnTo>
                  <a:pt x="0" y="1536"/>
                </a:lnTo>
                <a:lnTo>
                  <a:pt x="444" y="2882"/>
                </a:lnTo>
                <a:lnTo>
                  <a:pt x="2540" y="5257"/>
                </a:lnTo>
                <a:lnTo>
                  <a:pt x="3568" y="3009"/>
                </a:lnTo>
                <a:lnTo>
                  <a:pt x="2260" y="863"/>
                </a:lnTo>
                <a:lnTo>
                  <a:pt x="1066" y="0"/>
                </a:lnTo>
                <a:close/>
              </a:path>
            </a:pathLst>
          </a:custGeom>
          <a:solidFill>
            <a:srgbClr val="8C62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2" name="object 1832"/>
          <p:cNvSpPr/>
          <p:nvPr/>
        </p:nvSpPr>
        <p:spPr>
          <a:xfrm>
            <a:off x="1537322" y="6245492"/>
            <a:ext cx="33655" cy="75565"/>
          </a:xfrm>
          <a:custGeom>
            <a:avLst/>
            <a:gdLst/>
            <a:ahLst/>
            <a:cxnLst/>
            <a:rect l="l" t="t" r="r" b="b"/>
            <a:pathLst>
              <a:path w="33655" h="75564">
                <a:moveTo>
                  <a:pt x="7264" y="0"/>
                </a:moveTo>
                <a:lnTo>
                  <a:pt x="4216" y="3263"/>
                </a:lnTo>
                <a:lnTo>
                  <a:pt x="1473" y="6629"/>
                </a:lnTo>
                <a:lnTo>
                  <a:pt x="0" y="9563"/>
                </a:lnTo>
                <a:lnTo>
                  <a:pt x="101" y="11404"/>
                </a:lnTo>
                <a:lnTo>
                  <a:pt x="12879" y="47479"/>
                </a:lnTo>
                <a:lnTo>
                  <a:pt x="33489" y="75031"/>
                </a:lnTo>
                <a:lnTo>
                  <a:pt x="23884" y="57325"/>
                </a:lnTo>
                <a:lnTo>
                  <a:pt x="16614" y="38858"/>
                </a:lnTo>
                <a:lnTo>
                  <a:pt x="11226" y="19721"/>
                </a:lnTo>
                <a:lnTo>
                  <a:pt x="726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3" name="object 1833"/>
          <p:cNvSpPr/>
          <p:nvPr/>
        </p:nvSpPr>
        <p:spPr>
          <a:xfrm>
            <a:off x="1538122" y="6264757"/>
            <a:ext cx="20320" cy="58419"/>
          </a:xfrm>
          <a:custGeom>
            <a:avLst/>
            <a:gdLst/>
            <a:ahLst/>
            <a:cxnLst/>
            <a:rect l="l" t="t" r="r" b="b"/>
            <a:pathLst>
              <a:path w="20319" h="58420">
                <a:moveTo>
                  <a:pt x="0" y="0"/>
                </a:moveTo>
                <a:lnTo>
                  <a:pt x="9669" y="37384"/>
                </a:lnTo>
                <a:lnTo>
                  <a:pt x="17119" y="52616"/>
                </a:lnTo>
                <a:lnTo>
                  <a:pt x="17818" y="54355"/>
                </a:lnTo>
                <a:lnTo>
                  <a:pt x="18719" y="56248"/>
                </a:lnTo>
                <a:lnTo>
                  <a:pt x="19812" y="58254"/>
                </a:lnTo>
                <a:lnTo>
                  <a:pt x="4457" y="20853"/>
                </a:lnTo>
                <a:lnTo>
                  <a:pt x="2857" y="14350"/>
                </a:lnTo>
                <a:lnTo>
                  <a:pt x="1511" y="7823"/>
                </a:lnTo>
                <a:lnTo>
                  <a:pt x="431" y="123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4" name="object 1834"/>
          <p:cNvSpPr/>
          <p:nvPr/>
        </p:nvSpPr>
        <p:spPr>
          <a:xfrm>
            <a:off x="1570812" y="6320523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0"/>
                </a:moveTo>
                <a:lnTo>
                  <a:pt x="165" y="25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5" name="object 1835"/>
          <p:cNvSpPr/>
          <p:nvPr/>
        </p:nvSpPr>
        <p:spPr>
          <a:xfrm>
            <a:off x="1573872" y="6321730"/>
            <a:ext cx="11569" cy="15303"/>
          </a:xfrm>
          <a:prstGeom prst="rect">
            <a:avLst/>
          </a:prstGeom>
          <a:blipFill>
            <a:blip r:embed="rId1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6" name="object 1836"/>
          <p:cNvSpPr/>
          <p:nvPr/>
        </p:nvSpPr>
        <p:spPr>
          <a:xfrm>
            <a:off x="1570989" y="6320752"/>
            <a:ext cx="22491" cy="28041"/>
          </a:xfrm>
          <a:prstGeom prst="rect">
            <a:avLst/>
          </a:prstGeom>
          <a:blipFill>
            <a:blip r:embed="rId1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7" name="object 1837"/>
          <p:cNvSpPr/>
          <p:nvPr/>
        </p:nvSpPr>
        <p:spPr>
          <a:xfrm>
            <a:off x="1538554" y="6266002"/>
            <a:ext cx="72390" cy="113664"/>
          </a:xfrm>
          <a:custGeom>
            <a:avLst/>
            <a:gdLst/>
            <a:ahLst/>
            <a:cxnLst/>
            <a:rect l="l" t="t" r="r" b="b"/>
            <a:pathLst>
              <a:path w="72390" h="113664">
                <a:moveTo>
                  <a:pt x="64985" y="102590"/>
                </a:moveTo>
                <a:lnTo>
                  <a:pt x="64860" y="104876"/>
                </a:lnTo>
                <a:lnTo>
                  <a:pt x="64656" y="107175"/>
                </a:lnTo>
                <a:lnTo>
                  <a:pt x="64465" y="108851"/>
                </a:lnTo>
                <a:lnTo>
                  <a:pt x="68922" y="113131"/>
                </a:lnTo>
                <a:lnTo>
                  <a:pt x="69888" y="111455"/>
                </a:lnTo>
                <a:lnTo>
                  <a:pt x="71043" y="110286"/>
                </a:lnTo>
                <a:lnTo>
                  <a:pt x="72097" y="109474"/>
                </a:lnTo>
                <a:lnTo>
                  <a:pt x="69621" y="107175"/>
                </a:lnTo>
                <a:lnTo>
                  <a:pt x="67132" y="104749"/>
                </a:lnTo>
                <a:lnTo>
                  <a:pt x="64985" y="102590"/>
                </a:lnTo>
                <a:close/>
              </a:path>
              <a:path w="72390" h="113664">
                <a:moveTo>
                  <a:pt x="0" y="0"/>
                </a:moveTo>
                <a:lnTo>
                  <a:pt x="19380" y="57023"/>
                </a:lnTo>
                <a:lnTo>
                  <a:pt x="25069" y="66332"/>
                </a:lnTo>
                <a:lnTo>
                  <a:pt x="28333" y="60921"/>
                </a:lnTo>
                <a:lnTo>
                  <a:pt x="30924" y="56984"/>
                </a:lnTo>
                <a:lnTo>
                  <a:pt x="32423" y="54775"/>
                </a:lnTo>
                <a:lnTo>
                  <a:pt x="32258" y="54521"/>
                </a:lnTo>
                <a:lnTo>
                  <a:pt x="26885" y="48399"/>
                </a:lnTo>
                <a:lnTo>
                  <a:pt x="21602" y="42113"/>
                </a:lnTo>
                <a:lnTo>
                  <a:pt x="16395" y="35687"/>
                </a:lnTo>
                <a:lnTo>
                  <a:pt x="11647" y="26969"/>
                </a:lnTo>
                <a:lnTo>
                  <a:pt x="7331" y="18114"/>
                </a:lnTo>
                <a:lnTo>
                  <a:pt x="3447" y="912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8" name="object 1838"/>
          <p:cNvSpPr/>
          <p:nvPr/>
        </p:nvSpPr>
        <p:spPr>
          <a:xfrm>
            <a:off x="1607477" y="6375476"/>
            <a:ext cx="20269" cy="21475"/>
          </a:xfrm>
          <a:prstGeom prst="rect">
            <a:avLst/>
          </a:prstGeom>
          <a:blipFill>
            <a:blip r:embed="rId1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9" name="object 1839"/>
          <p:cNvSpPr/>
          <p:nvPr/>
        </p:nvSpPr>
        <p:spPr>
          <a:xfrm>
            <a:off x="1568170" y="6328575"/>
            <a:ext cx="1098765" cy="251993"/>
          </a:xfrm>
          <a:prstGeom prst="rect">
            <a:avLst/>
          </a:prstGeom>
          <a:blipFill>
            <a:blip r:embed="rId1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0" name="object 1840"/>
          <p:cNvSpPr/>
          <p:nvPr/>
        </p:nvSpPr>
        <p:spPr>
          <a:xfrm>
            <a:off x="1603552" y="6363525"/>
            <a:ext cx="10795" cy="12065"/>
          </a:xfrm>
          <a:custGeom>
            <a:avLst/>
            <a:gdLst/>
            <a:ahLst/>
            <a:cxnLst/>
            <a:rect l="l" t="t" r="r" b="b"/>
            <a:pathLst>
              <a:path w="10794" h="12064">
                <a:moveTo>
                  <a:pt x="127" y="0"/>
                </a:moveTo>
                <a:lnTo>
                  <a:pt x="86" y="2781"/>
                </a:lnTo>
                <a:lnTo>
                  <a:pt x="0" y="5054"/>
                </a:lnTo>
                <a:lnTo>
                  <a:pt x="2260" y="7353"/>
                </a:lnTo>
                <a:lnTo>
                  <a:pt x="4622" y="9651"/>
                </a:lnTo>
                <a:lnTo>
                  <a:pt x="7099" y="11950"/>
                </a:lnTo>
                <a:lnTo>
                  <a:pt x="8788" y="10655"/>
                </a:lnTo>
                <a:lnTo>
                  <a:pt x="10223" y="10287"/>
                </a:lnTo>
                <a:lnTo>
                  <a:pt x="8572" y="8369"/>
                </a:lnTo>
                <a:lnTo>
                  <a:pt x="5600" y="5562"/>
                </a:lnTo>
                <a:lnTo>
                  <a:pt x="2781" y="2781"/>
                </a:lnTo>
                <a:lnTo>
                  <a:pt x="127" y="0"/>
                </a:lnTo>
                <a:close/>
              </a:path>
            </a:pathLst>
          </a:custGeom>
          <a:solidFill>
            <a:srgbClr val="B8958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1" name="object 1841"/>
          <p:cNvSpPr/>
          <p:nvPr/>
        </p:nvSpPr>
        <p:spPr>
          <a:xfrm>
            <a:off x="1610652" y="6373698"/>
            <a:ext cx="17437" cy="16535"/>
          </a:xfrm>
          <a:prstGeom prst="rect">
            <a:avLst/>
          </a:prstGeom>
          <a:blipFill>
            <a:blip r:embed="rId1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2" name="object 1842"/>
          <p:cNvSpPr/>
          <p:nvPr/>
        </p:nvSpPr>
        <p:spPr>
          <a:xfrm>
            <a:off x="1563636" y="6320777"/>
            <a:ext cx="10160" cy="17780"/>
          </a:xfrm>
          <a:custGeom>
            <a:avLst/>
            <a:gdLst/>
            <a:ahLst/>
            <a:cxnLst/>
            <a:rect l="l" t="t" r="r" b="b"/>
            <a:pathLst>
              <a:path w="10159" h="17779">
                <a:moveTo>
                  <a:pt x="7353" y="0"/>
                </a:moveTo>
                <a:lnTo>
                  <a:pt x="5854" y="2222"/>
                </a:lnTo>
                <a:lnTo>
                  <a:pt x="3263" y="6146"/>
                </a:lnTo>
                <a:lnTo>
                  <a:pt x="0" y="11569"/>
                </a:lnTo>
                <a:lnTo>
                  <a:pt x="1244" y="13423"/>
                </a:lnTo>
                <a:lnTo>
                  <a:pt x="2578" y="15328"/>
                </a:lnTo>
                <a:lnTo>
                  <a:pt x="3987" y="17284"/>
                </a:lnTo>
                <a:lnTo>
                  <a:pt x="6299" y="11963"/>
                </a:lnTo>
                <a:lnTo>
                  <a:pt x="9563" y="4724"/>
                </a:lnTo>
                <a:lnTo>
                  <a:pt x="9156" y="3721"/>
                </a:lnTo>
                <a:lnTo>
                  <a:pt x="8432" y="1701"/>
                </a:lnTo>
                <a:lnTo>
                  <a:pt x="7353" y="0"/>
                </a:lnTo>
                <a:close/>
              </a:path>
            </a:pathLst>
          </a:custGeom>
          <a:solidFill>
            <a:srgbClr val="B8958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3" name="object 1843"/>
          <p:cNvSpPr/>
          <p:nvPr/>
        </p:nvSpPr>
        <p:spPr>
          <a:xfrm>
            <a:off x="1567624" y="6325501"/>
            <a:ext cx="274015" cy="175679"/>
          </a:xfrm>
          <a:prstGeom prst="rect">
            <a:avLst/>
          </a:prstGeom>
          <a:blipFill>
            <a:blip r:embed="rId1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4" name="object 1844"/>
          <p:cNvSpPr/>
          <p:nvPr/>
        </p:nvSpPr>
        <p:spPr>
          <a:xfrm>
            <a:off x="1572069" y="6322466"/>
            <a:ext cx="40055" cy="49428"/>
          </a:xfrm>
          <a:prstGeom prst="rect">
            <a:avLst/>
          </a:prstGeom>
          <a:blipFill>
            <a:blip r:embed="rId1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5" name="object 1845"/>
          <p:cNvSpPr/>
          <p:nvPr/>
        </p:nvSpPr>
        <p:spPr>
          <a:xfrm>
            <a:off x="1670532" y="6120142"/>
            <a:ext cx="34759" cy="35572"/>
          </a:xfrm>
          <a:prstGeom prst="rect">
            <a:avLst/>
          </a:prstGeom>
          <a:blipFill>
            <a:blip r:embed="rId1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6" name="object 1846"/>
          <p:cNvSpPr/>
          <p:nvPr/>
        </p:nvSpPr>
        <p:spPr>
          <a:xfrm>
            <a:off x="1667979" y="6117602"/>
            <a:ext cx="7823" cy="9017"/>
          </a:xfrm>
          <a:prstGeom prst="rect">
            <a:avLst/>
          </a:prstGeom>
          <a:blipFill>
            <a:blip r:embed="rId1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7" name="object 1847"/>
          <p:cNvSpPr/>
          <p:nvPr/>
        </p:nvSpPr>
        <p:spPr>
          <a:xfrm>
            <a:off x="1608010" y="5995657"/>
            <a:ext cx="27305" cy="78105"/>
          </a:xfrm>
          <a:custGeom>
            <a:avLst/>
            <a:gdLst/>
            <a:ahLst/>
            <a:cxnLst/>
            <a:rect l="l" t="t" r="r" b="b"/>
            <a:pathLst>
              <a:path w="27305" h="78104">
                <a:moveTo>
                  <a:pt x="0" y="0"/>
                </a:moveTo>
                <a:lnTo>
                  <a:pt x="7838" y="42732"/>
                </a:lnTo>
                <a:lnTo>
                  <a:pt x="22974" y="78066"/>
                </a:lnTo>
                <a:lnTo>
                  <a:pt x="24422" y="76631"/>
                </a:lnTo>
                <a:lnTo>
                  <a:pt x="27178" y="74002"/>
                </a:lnTo>
                <a:lnTo>
                  <a:pt x="8846" y="34685"/>
                </a:lnTo>
                <a:lnTo>
                  <a:pt x="1168" y="121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8" name="object 1848"/>
          <p:cNvSpPr/>
          <p:nvPr/>
        </p:nvSpPr>
        <p:spPr>
          <a:xfrm>
            <a:off x="1630984" y="6069660"/>
            <a:ext cx="6350" cy="7620"/>
          </a:xfrm>
          <a:custGeom>
            <a:avLst/>
            <a:gdLst/>
            <a:ahLst/>
            <a:cxnLst/>
            <a:rect l="l" t="t" r="r" b="b"/>
            <a:pathLst>
              <a:path w="6350" h="7620">
                <a:moveTo>
                  <a:pt x="4203" y="0"/>
                </a:moveTo>
                <a:lnTo>
                  <a:pt x="1447" y="2628"/>
                </a:lnTo>
                <a:lnTo>
                  <a:pt x="0" y="4063"/>
                </a:lnTo>
                <a:lnTo>
                  <a:pt x="1816" y="7353"/>
                </a:lnTo>
                <a:lnTo>
                  <a:pt x="3289" y="5880"/>
                </a:lnTo>
                <a:lnTo>
                  <a:pt x="4724" y="4483"/>
                </a:lnTo>
                <a:lnTo>
                  <a:pt x="6121" y="3162"/>
                </a:lnTo>
                <a:lnTo>
                  <a:pt x="5473" y="2120"/>
                </a:lnTo>
                <a:lnTo>
                  <a:pt x="4203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9" name="object 1849"/>
          <p:cNvSpPr/>
          <p:nvPr/>
        </p:nvSpPr>
        <p:spPr>
          <a:xfrm>
            <a:off x="1632800" y="6072822"/>
            <a:ext cx="1004481" cy="284429"/>
          </a:xfrm>
          <a:prstGeom prst="rect">
            <a:avLst/>
          </a:prstGeom>
          <a:blipFill>
            <a:blip r:embed="rId1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0" name="object 1850"/>
          <p:cNvSpPr/>
          <p:nvPr/>
        </p:nvSpPr>
        <p:spPr>
          <a:xfrm>
            <a:off x="1675803" y="6118987"/>
            <a:ext cx="29197" cy="27177"/>
          </a:xfrm>
          <a:prstGeom prst="rect">
            <a:avLst/>
          </a:prstGeom>
          <a:blipFill>
            <a:blip r:embed="rId1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1" name="object 1851"/>
          <p:cNvSpPr/>
          <p:nvPr/>
        </p:nvSpPr>
        <p:spPr>
          <a:xfrm>
            <a:off x="1673225" y="6116332"/>
            <a:ext cx="3581" cy="3810"/>
          </a:xfrm>
          <a:prstGeom prst="rect">
            <a:avLst/>
          </a:prstGeom>
          <a:blipFill>
            <a:blip r:embed="rId1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2" name="object 1852"/>
          <p:cNvSpPr/>
          <p:nvPr/>
        </p:nvSpPr>
        <p:spPr>
          <a:xfrm>
            <a:off x="1609191" y="5996876"/>
            <a:ext cx="30480" cy="73025"/>
          </a:xfrm>
          <a:custGeom>
            <a:avLst/>
            <a:gdLst/>
            <a:ahLst/>
            <a:cxnLst/>
            <a:rect l="l" t="t" r="r" b="b"/>
            <a:pathLst>
              <a:path w="30480" h="73025">
                <a:moveTo>
                  <a:pt x="0" y="0"/>
                </a:moveTo>
                <a:lnTo>
                  <a:pt x="11801" y="44551"/>
                </a:lnTo>
                <a:lnTo>
                  <a:pt x="25996" y="72783"/>
                </a:lnTo>
                <a:lnTo>
                  <a:pt x="27419" y="71450"/>
                </a:lnTo>
                <a:lnTo>
                  <a:pt x="30099" y="69011"/>
                </a:lnTo>
                <a:lnTo>
                  <a:pt x="27139" y="63182"/>
                </a:lnTo>
                <a:lnTo>
                  <a:pt x="24422" y="57175"/>
                </a:lnTo>
                <a:lnTo>
                  <a:pt x="21945" y="51041"/>
                </a:lnTo>
                <a:lnTo>
                  <a:pt x="20967" y="48501"/>
                </a:lnTo>
                <a:lnTo>
                  <a:pt x="18968" y="44399"/>
                </a:lnTo>
                <a:lnTo>
                  <a:pt x="7264" y="11137"/>
                </a:lnTo>
                <a:lnTo>
                  <a:pt x="6489" y="9194"/>
                </a:lnTo>
                <a:lnTo>
                  <a:pt x="5753" y="7226"/>
                </a:lnTo>
                <a:lnTo>
                  <a:pt x="5054" y="5245"/>
                </a:lnTo>
                <a:lnTo>
                  <a:pt x="3365" y="351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3" name="object 1853"/>
          <p:cNvSpPr/>
          <p:nvPr/>
        </p:nvSpPr>
        <p:spPr>
          <a:xfrm>
            <a:off x="1635188" y="6065888"/>
            <a:ext cx="6350" cy="6985"/>
          </a:xfrm>
          <a:custGeom>
            <a:avLst/>
            <a:gdLst/>
            <a:ahLst/>
            <a:cxnLst/>
            <a:rect l="l" t="t" r="r" b="b"/>
            <a:pathLst>
              <a:path w="6350" h="6985">
                <a:moveTo>
                  <a:pt x="4102" y="0"/>
                </a:moveTo>
                <a:lnTo>
                  <a:pt x="2793" y="1181"/>
                </a:lnTo>
                <a:lnTo>
                  <a:pt x="0" y="3771"/>
                </a:lnTo>
                <a:lnTo>
                  <a:pt x="1917" y="6934"/>
                </a:lnTo>
                <a:lnTo>
                  <a:pt x="4572" y="4445"/>
                </a:lnTo>
                <a:lnTo>
                  <a:pt x="5816" y="3327"/>
                </a:lnTo>
                <a:lnTo>
                  <a:pt x="5232" y="2222"/>
                </a:lnTo>
                <a:lnTo>
                  <a:pt x="4102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4" name="object 1854"/>
          <p:cNvSpPr/>
          <p:nvPr/>
        </p:nvSpPr>
        <p:spPr>
          <a:xfrm>
            <a:off x="1614246" y="6002121"/>
            <a:ext cx="2540" cy="6350"/>
          </a:xfrm>
          <a:custGeom>
            <a:avLst/>
            <a:gdLst/>
            <a:ahLst/>
            <a:cxnLst/>
            <a:rect l="l" t="t" r="r" b="b"/>
            <a:pathLst>
              <a:path w="2540" h="6350">
                <a:moveTo>
                  <a:pt x="0" y="0"/>
                </a:moveTo>
                <a:lnTo>
                  <a:pt x="698" y="1981"/>
                </a:lnTo>
                <a:lnTo>
                  <a:pt x="1435" y="3937"/>
                </a:lnTo>
                <a:lnTo>
                  <a:pt x="2209" y="5892"/>
                </a:lnTo>
                <a:lnTo>
                  <a:pt x="1744" y="3937"/>
                </a:lnTo>
                <a:lnTo>
                  <a:pt x="1130" y="116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5" name="object 1855"/>
          <p:cNvSpPr/>
          <p:nvPr/>
        </p:nvSpPr>
        <p:spPr>
          <a:xfrm>
            <a:off x="1616455" y="6008014"/>
            <a:ext cx="13970" cy="37465"/>
          </a:xfrm>
          <a:custGeom>
            <a:avLst/>
            <a:gdLst/>
            <a:ahLst/>
            <a:cxnLst/>
            <a:rect l="l" t="t" r="r" b="b"/>
            <a:pathLst>
              <a:path w="13969" h="37464">
                <a:moveTo>
                  <a:pt x="0" y="0"/>
                </a:moveTo>
                <a:lnTo>
                  <a:pt x="13703" y="37363"/>
                </a:lnTo>
                <a:lnTo>
                  <a:pt x="11785" y="32321"/>
                </a:lnTo>
                <a:lnTo>
                  <a:pt x="10109" y="27241"/>
                </a:lnTo>
                <a:lnTo>
                  <a:pt x="8648" y="22123"/>
                </a:lnTo>
                <a:lnTo>
                  <a:pt x="6769" y="17818"/>
                </a:lnTo>
                <a:lnTo>
                  <a:pt x="5880" y="14643"/>
                </a:lnTo>
                <a:lnTo>
                  <a:pt x="4724" y="11912"/>
                </a:lnTo>
                <a:lnTo>
                  <a:pt x="3670" y="9143"/>
                </a:lnTo>
                <a:lnTo>
                  <a:pt x="2692" y="6350"/>
                </a:lnTo>
                <a:lnTo>
                  <a:pt x="1739" y="4254"/>
                </a:lnTo>
                <a:lnTo>
                  <a:pt x="850" y="213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6" name="object 1856"/>
          <p:cNvSpPr/>
          <p:nvPr/>
        </p:nvSpPr>
        <p:spPr>
          <a:xfrm>
            <a:off x="1619148" y="6014364"/>
            <a:ext cx="3175" cy="8890"/>
          </a:xfrm>
          <a:custGeom>
            <a:avLst/>
            <a:gdLst/>
            <a:ahLst/>
            <a:cxnLst/>
            <a:rect l="l" t="t" r="r" b="b"/>
            <a:pathLst>
              <a:path w="3175" h="8889">
                <a:moveTo>
                  <a:pt x="0" y="0"/>
                </a:moveTo>
                <a:lnTo>
                  <a:pt x="1041" y="2971"/>
                </a:lnTo>
                <a:lnTo>
                  <a:pt x="2044" y="5562"/>
                </a:lnTo>
                <a:lnTo>
                  <a:pt x="3187" y="8293"/>
                </a:lnTo>
                <a:lnTo>
                  <a:pt x="2108" y="4444"/>
                </a:lnTo>
                <a:lnTo>
                  <a:pt x="1307" y="280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7" name="object 1857"/>
          <p:cNvSpPr/>
          <p:nvPr/>
        </p:nvSpPr>
        <p:spPr>
          <a:xfrm>
            <a:off x="1615376" y="6003302"/>
            <a:ext cx="3810" cy="11430"/>
          </a:xfrm>
          <a:custGeom>
            <a:avLst/>
            <a:gdLst/>
            <a:ahLst/>
            <a:cxnLst/>
            <a:rect l="l" t="t" r="r" b="b"/>
            <a:pathLst>
              <a:path w="3809" h="11429">
                <a:moveTo>
                  <a:pt x="0" y="0"/>
                </a:moveTo>
                <a:lnTo>
                  <a:pt x="3771" y="11061"/>
                </a:lnTo>
                <a:lnTo>
                  <a:pt x="2552" y="7581"/>
                </a:lnTo>
                <a:lnTo>
                  <a:pt x="1460" y="4051"/>
                </a:lnTo>
                <a:lnTo>
                  <a:pt x="482" y="49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8" name="object 1858"/>
          <p:cNvSpPr/>
          <p:nvPr/>
        </p:nvSpPr>
        <p:spPr>
          <a:xfrm>
            <a:off x="1615871" y="6003798"/>
            <a:ext cx="5715" cy="15240"/>
          </a:xfrm>
          <a:custGeom>
            <a:avLst/>
            <a:gdLst/>
            <a:ahLst/>
            <a:cxnLst/>
            <a:rect l="l" t="t" r="r" b="b"/>
            <a:pathLst>
              <a:path w="5715" h="15239">
                <a:moveTo>
                  <a:pt x="0" y="0"/>
                </a:moveTo>
                <a:lnTo>
                  <a:pt x="5384" y="15011"/>
                </a:lnTo>
                <a:lnTo>
                  <a:pt x="1651" y="168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9" name="object 1859"/>
          <p:cNvSpPr/>
          <p:nvPr/>
        </p:nvSpPr>
        <p:spPr>
          <a:xfrm>
            <a:off x="1622323" y="6022657"/>
            <a:ext cx="3175" cy="7620"/>
          </a:xfrm>
          <a:custGeom>
            <a:avLst/>
            <a:gdLst/>
            <a:ahLst/>
            <a:cxnLst/>
            <a:rect l="l" t="t" r="r" b="b"/>
            <a:pathLst>
              <a:path w="3175" h="7620">
                <a:moveTo>
                  <a:pt x="0" y="0"/>
                </a:moveTo>
                <a:lnTo>
                  <a:pt x="901" y="3175"/>
                </a:lnTo>
                <a:lnTo>
                  <a:pt x="1511" y="4622"/>
                </a:lnTo>
                <a:lnTo>
                  <a:pt x="2781" y="7480"/>
                </a:lnTo>
                <a:lnTo>
                  <a:pt x="1930" y="4356"/>
                </a:lnTo>
                <a:lnTo>
                  <a:pt x="1257" y="292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0" name="object 1860"/>
          <p:cNvSpPr/>
          <p:nvPr/>
        </p:nvSpPr>
        <p:spPr>
          <a:xfrm>
            <a:off x="1621243" y="6018809"/>
            <a:ext cx="3175" cy="8255"/>
          </a:xfrm>
          <a:custGeom>
            <a:avLst/>
            <a:gdLst/>
            <a:ahLst/>
            <a:cxnLst/>
            <a:rect l="l" t="t" r="r" b="b"/>
            <a:pathLst>
              <a:path w="3175" h="8254">
                <a:moveTo>
                  <a:pt x="0" y="0"/>
                </a:moveTo>
                <a:lnTo>
                  <a:pt x="1079" y="3835"/>
                </a:lnTo>
                <a:lnTo>
                  <a:pt x="2336" y="6756"/>
                </a:lnTo>
                <a:lnTo>
                  <a:pt x="3009" y="8204"/>
                </a:lnTo>
                <a:lnTo>
                  <a:pt x="2603" y="6667"/>
                </a:lnTo>
                <a:lnTo>
                  <a:pt x="1854" y="3606"/>
                </a:lnTo>
                <a:lnTo>
                  <a:pt x="1219" y="24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1" name="object 1861"/>
          <p:cNvSpPr/>
          <p:nvPr/>
        </p:nvSpPr>
        <p:spPr>
          <a:xfrm>
            <a:off x="1617522" y="6005500"/>
            <a:ext cx="5715" cy="17145"/>
          </a:xfrm>
          <a:custGeom>
            <a:avLst/>
            <a:gdLst/>
            <a:ahLst/>
            <a:cxnLst/>
            <a:rect l="l" t="t" r="r" b="b"/>
            <a:pathLst>
              <a:path w="5715" h="17145">
                <a:moveTo>
                  <a:pt x="0" y="0"/>
                </a:moveTo>
                <a:lnTo>
                  <a:pt x="3733" y="13322"/>
                </a:lnTo>
                <a:lnTo>
                  <a:pt x="4330" y="14528"/>
                </a:lnTo>
                <a:lnTo>
                  <a:pt x="5587" y="16929"/>
                </a:lnTo>
                <a:lnTo>
                  <a:pt x="4495" y="12293"/>
                </a:lnTo>
                <a:lnTo>
                  <a:pt x="3581" y="7620"/>
                </a:lnTo>
                <a:lnTo>
                  <a:pt x="2870" y="294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2" name="object 1862"/>
          <p:cNvSpPr/>
          <p:nvPr/>
        </p:nvSpPr>
        <p:spPr>
          <a:xfrm>
            <a:off x="2631109" y="6329146"/>
            <a:ext cx="15875" cy="19837"/>
          </a:xfrm>
          <a:prstGeom prst="rect">
            <a:avLst/>
          </a:prstGeom>
          <a:blipFill>
            <a:blip r:embed="rId1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3" name="object 1863"/>
          <p:cNvSpPr/>
          <p:nvPr/>
        </p:nvSpPr>
        <p:spPr>
          <a:xfrm>
            <a:off x="1637106" y="6069215"/>
            <a:ext cx="999858" cy="286296"/>
          </a:xfrm>
          <a:prstGeom prst="rect">
            <a:avLst/>
          </a:prstGeom>
          <a:blipFill>
            <a:blip r:embed="rId1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4" name="object 1864"/>
          <p:cNvSpPr/>
          <p:nvPr/>
        </p:nvSpPr>
        <p:spPr>
          <a:xfrm>
            <a:off x="1676806" y="6113945"/>
            <a:ext cx="31381" cy="32448"/>
          </a:xfrm>
          <a:prstGeom prst="rect">
            <a:avLst/>
          </a:prstGeom>
          <a:blipFill>
            <a:blip r:embed="rId1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5" name="object 1865"/>
          <p:cNvSpPr/>
          <p:nvPr/>
        </p:nvSpPr>
        <p:spPr>
          <a:xfrm>
            <a:off x="2227211" y="6329095"/>
            <a:ext cx="403898" cy="16840"/>
          </a:xfrm>
          <a:prstGeom prst="rect">
            <a:avLst/>
          </a:prstGeom>
          <a:blipFill>
            <a:blip r:embed="rId1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6" name="object 1866"/>
          <p:cNvSpPr/>
          <p:nvPr/>
        </p:nvSpPr>
        <p:spPr>
          <a:xfrm>
            <a:off x="1705292" y="6137821"/>
            <a:ext cx="285089" cy="139191"/>
          </a:xfrm>
          <a:prstGeom prst="rect">
            <a:avLst/>
          </a:prstGeom>
          <a:blipFill>
            <a:blip r:embed="rId1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7" name="object 1867"/>
          <p:cNvSpPr/>
          <p:nvPr/>
        </p:nvSpPr>
        <p:spPr>
          <a:xfrm>
            <a:off x="1674329" y="6111418"/>
            <a:ext cx="7010" cy="7569"/>
          </a:xfrm>
          <a:prstGeom prst="rect">
            <a:avLst/>
          </a:prstGeom>
          <a:blipFill>
            <a:blip r:embed="rId1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8" name="object 1868"/>
          <p:cNvSpPr/>
          <p:nvPr/>
        </p:nvSpPr>
        <p:spPr>
          <a:xfrm>
            <a:off x="1630159" y="6045377"/>
            <a:ext cx="10795" cy="20955"/>
          </a:xfrm>
          <a:custGeom>
            <a:avLst/>
            <a:gdLst/>
            <a:ahLst/>
            <a:cxnLst/>
            <a:rect l="l" t="t" r="r" b="b"/>
            <a:pathLst>
              <a:path w="10794" h="20954">
                <a:moveTo>
                  <a:pt x="0" y="0"/>
                </a:moveTo>
                <a:lnTo>
                  <a:pt x="317" y="850"/>
                </a:lnTo>
                <a:lnTo>
                  <a:pt x="3454" y="8674"/>
                </a:lnTo>
                <a:lnTo>
                  <a:pt x="6172" y="14668"/>
                </a:lnTo>
                <a:lnTo>
                  <a:pt x="9131" y="20510"/>
                </a:lnTo>
                <a:lnTo>
                  <a:pt x="10579" y="19227"/>
                </a:lnTo>
                <a:lnTo>
                  <a:pt x="6756" y="13017"/>
                </a:lnTo>
                <a:lnTo>
                  <a:pt x="3225" y="661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9" name="object 1869"/>
          <p:cNvSpPr/>
          <p:nvPr/>
        </p:nvSpPr>
        <p:spPr>
          <a:xfrm>
            <a:off x="1639290" y="6064605"/>
            <a:ext cx="3810" cy="5080"/>
          </a:xfrm>
          <a:custGeom>
            <a:avLst/>
            <a:gdLst/>
            <a:ahLst/>
            <a:cxnLst/>
            <a:rect l="l" t="t" r="r" b="b"/>
            <a:pathLst>
              <a:path w="3810" h="5079">
                <a:moveTo>
                  <a:pt x="1435" y="0"/>
                </a:moveTo>
                <a:lnTo>
                  <a:pt x="0" y="1282"/>
                </a:lnTo>
                <a:lnTo>
                  <a:pt x="558" y="2400"/>
                </a:lnTo>
                <a:lnTo>
                  <a:pt x="1714" y="4610"/>
                </a:lnTo>
                <a:lnTo>
                  <a:pt x="3378" y="3111"/>
                </a:lnTo>
                <a:lnTo>
                  <a:pt x="1435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0" name="object 1870"/>
          <p:cNvSpPr/>
          <p:nvPr/>
        </p:nvSpPr>
        <p:spPr>
          <a:xfrm>
            <a:off x="1968334" y="6265443"/>
            <a:ext cx="351980" cy="71234"/>
          </a:xfrm>
          <a:prstGeom prst="rect">
            <a:avLst/>
          </a:prstGeom>
          <a:blipFill>
            <a:blip r:embed="rId1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1" name="object 1871"/>
          <p:cNvSpPr/>
          <p:nvPr/>
        </p:nvSpPr>
        <p:spPr>
          <a:xfrm>
            <a:off x="1966048" y="6263322"/>
            <a:ext cx="289001" cy="65087"/>
          </a:xfrm>
          <a:prstGeom prst="rect">
            <a:avLst/>
          </a:prstGeom>
          <a:blipFill>
            <a:blip r:embed="rId1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2" name="object 1872"/>
          <p:cNvSpPr/>
          <p:nvPr/>
        </p:nvSpPr>
        <p:spPr>
          <a:xfrm>
            <a:off x="1681340" y="6112180"/>
            <a:ext cx="27457" cy="25641"/>
          </a:xfrm>
          <a:prstGeom prst="rect">
            <a:avLst/>
          </a:prstGeom>
          <a:blipFill>
            <a:blip r:embed="rId1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3" name="object 1873"/>
          <p:cNvSpPr/>
          <p:nvPr/>
        </p:nvSpPr>
        <p:spPr>
          <a:xfrm>
            <a:off x="1641005" y="6067717"/>
            <a:ext cx="153314" cy="126466"/>
          </a:xfrm>
          <a:prstGeom prst="rect">
            <a:avLst/>
          </a:prstGeom>
          <a:blipFill>
            <a:blip r:embed="rId1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4" name="object 1874"/>
          <p:cNvSpPr/>
          <p:nvPr/>
        </p:nvSpPr>
        <p:spPr>
          <a:xfrm>
            <a:off x="1625104" y="6030138"/>
            <a:ext cx="57886" cy="83807"/>
          </a:xfrm>
          <a:prstGeom prst="rect">
            <a:avLst/>
          </a:prstGeom>
          <a:blipFill>
            <a:blip r:embed="rId1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5" name="object 1875"/>
          <p:cNvSpPr/>
          <p:nvPr/>
        </p:nvSpPr>
        <p:spPr>
          <a:xfrm>
            <a:off x="1624253" y="6027026"/>
            <a:ext cx="20320" cy="36195"/>
          </a:xfrm>
          <a:custGeom>
            <a:avLst/>
            <a:gdLst/>
            <a:ahLst/>
            <a:cxnLst/>
            <a:rect l="l" t="t" r="r" b="b"/>
            <a:pathLst>
              <a:path w="20319" h="36195">
                <a:moveTo>
                  <a:pt x="0" y="0"/>
                </a:moveTo>
                <a:lnTo>
                  <a:pt x="18707" y="35636"/>
                </a:lnTo>
                <a:lnTo>
                  <a:pt x="19761" y="34721"/>
                </a:lnTo>
                <a:lnTo>
                  <a:pt x="17348" y="30492"/>
                </a:lnTo>
                <a:lnTo>
                  <a:pt x="15074" y="26174"/>
                </a:lnTo>
                <a:lnTo>
                  <a:pt x="12941" y="21767"/>
                </a:lnTo>
                <a:lnTo>
                  <a:pt x="7772" y="14909"/>
                </a:lnTo>
                <a:lnTo>
                  <a:pt x="3517" y="759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6" name="object 1876"/>
          <p:cNvSpPr/>
          <p:nvPr/>
        </p:nvSpPr>
        <p:spPr>
          <a:xfrm>
            <a:off x="1642973" y="6061748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1041" y="0"/>
                </a:moveTo>
                <a:lnTo>
                  <a:pt x="0" y="901"/>
                </a:lnTo>
                <a:lnTo>
                  <a:pt x="660" y="1917"/>
                </a:lnTo>
                <a:lnTo>
                  <a:pt x="2019" y="3924"/>
                </a:lnTo>
                <a:lnTo>
                  <a:pt x="2882" y="3175"/>
                </a:lnTo>
                <a:lnTo>
                  <a:pt x="1041" y="0"/>
                </a:lnTo>
                <a:close/>
              </a:path>
            </a:pathLst>
          </a:custGeom>
          <a:solidFill>
            <a:srgbClr val="AB83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7" name="object 1877"/>
          <p:cNvSpPr/>
          <p:nvPr/>
        </p:nvSpPr>
        <p:spPr>
          <a:xfrm>
            <a:off x="1623110" y="6022428"/>
            <a:ext cx="14604" cy="26670"/>
          </a:xfrm>
          <a:custGeom>
            <a:avLst/>
            <a:gdLst/>
            <a:ahLst/>
            <a:cxnLst/>
            <a:rect l="l" t="t" r="r" b="b"/>
            <a:pathLst>
              <a:path w="14605" h="26670">
                <a:moveTo>
                  <a:pt x="0" y="0"/>
                </a:moveTo>
                <a:lnTo>
                  <a:pt x="14084" y="26365"/>
                </a:lnTo>
                <a:lnTo>
                  <a:pt x="12090" y="22263"/>
                </a:lnTo>
                <a:lnTo>
                  <a:pt x="10210" y="18072"/>
                </a:lnTo>
                <a:lnTo>
                  <a:pt x="8343" y="13563"/>
                </a:lnTo>
                <a:lnTo>
                  <a:pt x="5245" y="9182"/>
                </a:lnTo>
                <a:lnTo>
                  <a:pt x="2449" y="459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8" name="object 1878"/>
          <p:cNvSpPr/>
          <p:nvPr/>
        </p:nvSpPr>
        <p:spPr>
          <a:xfrm>
            <a:off x="1620392" y="6008446"/>
            <a:ext cx="11430" cy="27940"/>
          </a:xfrm>
          <a:custGeom>
            <a:avLst/>
            <a:gdLst/>
            <a:ahLst/>
            <a:cxnLst/>
            <a:rect l="l" t="t" r="r" b="b"/>
            <a:pathLst>
              <a:path w="11430" h="27939">
                <a:moveTo>
                  <a:pt x="0" y="0"/>
                </a:moveTo>
                <a:lnTo>
                  <a:pt x="11061" y="27546"/>
                </a:lnTo>
                <a:lnTo>
                  <a:pt x="9829" y="24498"/>
                </a:lnTo>
                <a:lnTo>
                  <a:pt x="8674" y="21424"/>
                </a:lnTo>
                <a:lnTo>
                  <a:pt x="7619" y="18338"/>
                </a:lnTo>
                <a:lnTo>
                  <a:pt x="4152" y="11772"/>
                </a:lnTo>
                <a:lnTo>
                  <a:pt x="2920" y="8521"/>
                </a:lnTo>
                <a:lnTo>
                  <a:pt x="838" y="85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9" name="object 1879"/>
          <p:cNvSpPr/>
          <p:nvPr/>
        </p:nvSpPr>
        <p:spPr>
          <a:xfrm>
            <a:off x="1621231" y="6009284"/>
            <a:ext cx="6985" cy="17780"/>
          </a:xfrm>
          <a:custGeom>
            <a:avLst/>
            <a:gdLst/>
            <a:ahLst/>
            <a:cxnLst/>
            <a:rect l="l" t="t" r="r" b="b"/>
            <a:pathLst>
              <a:path w="6985" h="17779">
                <a:moveTo>
                  <a:pt x="0" y="0"/>
                </a:moveTo>
                <a:lnTo>
                  <a:pt x="2082" y="7670"/>
                </a:lnTo>
                <a:lnTo>
                  <a:pt x="3314" y="10922"/>
                </a:lnTo>
                <a:lnTo>
                  <a:pt x="6781" y="17500"/>
                </a:lnTo>
                <a:lnTo>
                  <a:pt x="5067" y="12496"/>
                </a:lnTo>
                <a:lnTo>
                  <a:pt x="3581" y="7442"/>
                </a:lnTo>
                <a:lnTo>
                  <a:pt x="2324" y="237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0" name="object 1880"/>
          <p:cNvSpPr/>
          <p:nvPr/>
        </p:nvSpPr>
        <p:spPr>
          <a:xfrm>
            <a:off x="1682991" y="6110706"/>
            <a:ext cx="26885" cy="25349"/>
          </a:xfrm>
          <a:prstGeom prst="rect">
            <a:avLst/>
          </a:prstGeom>
          <a:blipFill>
            <a:blip r:embed="rId1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1" name="object 1881"/>
          <p:cNvSpPr/>
          <p:nvPr/>
        </p:nvSpPr>
        <p:spPr>
          <a:xfrm>
            <a:off x="1708797" y="6132893"/>
            <a:ext cx="930249" cy="209435"/>
          </a:xfrm>
          <a:prstGeom prst="rect">
            <a:avLst/>
          </a:prstGeom>
          <a:blipFill>
            <a:blip r:embed="rId1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2" name="object 1882"/>
          <p:cNvSpPr/>
          <p:nvPr/>
        </p:nvSpPr>
        <p:spPr>
          <a:xfrm>
            <a:off x="1680464" y="6108205"/>
            <a:ext cx="3962" cy="3975"/>
          </a:xfrm>
          <a:prstGeom prst="rect">
            <a:avLst/>
          </a:prstGeom>
          <a:blipFill>
            <a:blip r:embed="rId1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3" name="object 1883"/>
          <p:cNvSpPr/>
          <p:nvPr/>
        </p:nvSpPr>
        <p:spPr>
          <a:xfrm>
            <a:off x="1851723" y="6184265"/>
            <a:ext cx="735761" cy="150444"/>
          </a:xfrm>
          <a:prstGeom prst="rect">
            <a:avLst/>
          </a:prstGeom>
          <a:blipFill>
            <a:blip r:embed="rId1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4" name="object 1884"/>
          <p:cNvSpPr/>
          <p:nvPr/>
        </p:nvSpPr>
        <p:spPr>
          <a:xfrm>
            <a:off x="1891817" y="6187287"/>
            <a:ext cx="682904" cy="109893"/>
          </a:xfrm>
          <a:prstGeom prst="rect">
            <a:avLst/>
          </a:prstGeom>
          <a:blipFill>
            <a:blip r:embed="rId1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5" name="object 1885"/>
          <p:cNvSpPr/>
          <p:nvPr/>
        </p:nvSpPr>
        <p:spPr>
          <a:xfrm>
            <a:off x="1684426" y="6108001"/>
            <a:ext cx="26657" cy="24891"/>
          </a:xfrm>
          <a:prstGeom prst="rect">
            <a:avLst/>
          </a:prstGeom>
          <a:blipFill>
            <a:blip r:embed="rId1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6" name="object 1886"/>
          <p:cNvSpPr/>
          <p:nvPr/>
        </p:nvSpPr>
        <p:spPr>
          <a:xfrm>
            <a:off x="1644992" y="6064923"/>
            <a:ext cx="206730" cy="148742"/>
          </a:xfrm>
          <a:prstGeom prst="rect">
            <a:avLst/>
          </a:prstGeom>
          <a:blipFill>
            <a:blip r:embed="rId1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7" name="object 1887"/>
          <p:cNvSpPr/>
          <p:nvPr/>
        </p:nvSpPr>
        <p:spPr>
          <a:xfrm>
            <a:off x="1681810" y="6105449"/>
            <a:ext cx="5270" cy="5257"/>
          </a:xfrm>
          <a:prstGeom prst="rect">
            <a:avLst/>
          </a:prstGeom>
          <a:blipFill>
            <a:blip r:embed="rId1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8" name="object 1888"/>
          <p:cNvSpPr/>
          <p:nvPr/>
        </p:nvSpPr>
        <p:spPr>
          <a:xfrm>
            <a:off x="1637195" y="6048794"/>
            <a:ext cx="9525" cy="13335"/>
          </a:xfrm>
          <a:custGeom>
            <a:avLst/>
            <a:gdLst/>
            <a:ahLst/>
            <a:cxnLst/>
            <a:rect l="l" t="t" r="r" b="b"/>
            <a:pathLst>
              <a:path w="9525" h="13335">
                <a:moveTo>
                  <a:pt x="0" y="0"/>
                </a:moveTo>
                <a:lnTo>
                  <a:pt x="2133" y="4406"/>
                </a:lnTo>
                <a:lnTo>
                  <a:pt x="4419" y="8724"/>
                </a:lnTo>
                <a:lnTo>
                  <a:pt x="6819" y="12954"/>
                </a:lnTo>
                <a:lnTo>
                  <a:pt x="9004" y="11125"/>
                </a:lnTo>
                <a:lnTo>
                  <a:pt x="6857" y="8547"/>
                </a:lnTo>
                <a:lnTo>
                  <a:pt x="2603" y="3352"/>
                </a:lnTo>
                <a:lnTo>
                  <a:pt x="838" y="111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9" name="object 1889"/>
          <p:cNvSpPr/>
          <p:nvPr/>
        </p:nvSpPr>
        <p:spPr>
          <a:xfrm>
            <a:off x="1644014" y="6059906"/>
            <a:ext cx="5080" cy="5080"/>
          </a:xfrm>
          <a:custGeom>
            <a:avLst/>
            <a:gdLst/>
            <a:ahLst/>
            <a:cxnLst/>
            <a:rect l="l" t="t" r="r" b="b"/>
            <a:pathLst>
              <a:path w="5080" h="5079">
                <a:moveTo>
                  <a:pt x="2197" y="0"/>
                </a:moveTo>
                <a:lnTo>
                  <a:pt x="0" y="1841"/>
                </a:lnTo>
                <a:lnTo>
                  <a:pt x="1841" y="5016"/>
                </a:lnTo>
                <a:lnTo>
                  <a:pt x="4470" y="2806"/>
                </a:lnTo>
                <a:lnTo>
                  <a:pt x="3937" y="2082"/>
                </a:lnTo>
                <a:lnTo>
                  <a:pt x="2197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0" name="object 1890"/>
          <p:cNvSpPr/>
          <p:nvPr/>
        </p:nvSpPr>
        <p:spPr>
          <a:xfrm>
            <a:off x="1631454" y="6035980"/>
            <a:ext cx="15240" cy="24130"/>
          </a:xfrm>
          <a:custGeom>
            <a:avLst/>
            <a:gdLst/>
            <a:ahLst/>
            <a:cxnLst/>
            <a:rect l="l" t="t" r="r" b="b"/>
            <a:pathLst>
              <a:path w="15239" h="24129">
                <a:moveTo>
                  <a:pt x="0" y="0"/>
                </a:moveTo>
                <a:lnTo>
                  <a:pt x="14757" y="23926"/>
                </a:lnTo>
                <a:lnTo>
                  <a:pt x="14909" y="23799"/>
                </a:lnTo>
                <a:lnTo>
                  <a:pt x="12852" y="20904"/>
                </a:lnTo>
                <a:lnTo>
                  <a:pt x="9994" y="15519"/>
                </a:lnTo>
                <a:lnTo>
                  <a:pt x="5473" y="7188"/>
                </a:lnTo>
                <a:lnTo>
                  <a:pt x="3543" y="4838"/>
                </a:lnTo>
                <a:lnTo>
                  <a:pt x="1714" y="245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1" name="object 1891"/>
          <p:cNvSpPr/>
          <p:nvPr/>
        </p:nvSpPr>
        <p:spPr>
          <a:xfrm>
            <a:off x="1646199" y="6059779"/>
            <a:ext cx="1905" cy="2540"/>
          </a:xfrm>
          <a:custGeom>
            <a:avLst/>
            <a:gdLst/>
            <a:ahLst/>
            <a:cxnLst/>
            <a:rect l="l" t="t" r="r" b="b"/>
            <a:pathLst>
              <a:path w="1905" h="2539">
                <a:moveTo>
                  <a:pt x="152" y="0"/>
                </a:moveTo>
                <a:lnTo>
                  <a:pt x="0" y="126"/>
                </a:lnTo>
                <a:lnTo>
                  <a:pt x="1752" y="2209"/>
                </a:lnTo>
                <a:lnTo>
                  <a:pt x="152" y="0"/>
                </a:lnTo>
                <a:close/>
              </a:path>
            </a:pathLst>
          </a:custGeom>
          <a:solidFill>
            <a:srgbClr val="B089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2" name="object 1892"/>
          <p:cNvSpPr/>
          <p:nvPr/>
        </p:nvSpPr>
        <p:spPr>
          <a:xfrm>
            <a:off x="1687080" y="6107188"/>
            <a:ext cx="24561" cy="22237"/>
          </a:xfrm>
          <a:prstGeom prst="rect">
            <a:avLst/>
          </a:prstGeom>
          <a:blipFill>
            <a:blip r:embed="rId1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3" name="object 1893"/>
          <p:cNvSpPr/>
          <p:nvPr/>
        </p:nvSpPr>
        <p:spPr>
          <a:xfrm>
            <a:off x="1645856" y="6062713"/>
            <a:ext cx="939977" cy="269722"/>
          </a:xfrm>
          <a:prstGeom prst="rect">
            <a:avLst/>
          </a:prstGeom>
          <a:blipFill>
            <a:blip r:embed="rId1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4" name="object 1894"/>
          <p:cNvSpPr/>
          <p:nvPr/>
        </p:nvSpPr>
        <p:spPr>
          <a:xfrm>
            <a:off x="1628013" y="6026785"/>
            <a:ext cx="59893" cy="81216"/>
          </a:xfrm>
          <a:prstGeom prst="rect">
            <a:avLst/>
          </a:prstGeom>
          <a:blipFill>
            <a:blip r:embed="rId1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5" name="object 1895"/>
          <p:cNvSpPr/>
          <p:nvPr/>
        </p:nvSpPr>
        <p:spPr>
          <a:xfrm>
            <a:off x="1636915" y="6043168"/>
            <a:ext cx="10160" cy="17145"/>
          </a:xfrm>
          <a:custGeom>
            <a:avLst/>
            <a:gdLst/>
            <a:ahLst/>
            <a:cxnLst/>
            <a:rect l="l" t="t" r="r" b="b"/>
            <a:pathLst>
              <a:path w="10160" h="17145">
                <a:moveTo>
                  <a:pt x="0" y="0"/>
                </a:moveTo>
                <a:lnTo>
                  <a:pt x="2095" y="3822"/>
                </a:lnTo>
                <a:lnTo>
                  <a:pt x="4521" y="8331"/>
                </a:lnTo>
                <a:lnTo>
                  <a:pt x="7378" y="13728"/>
                </a:lnTo>
                <a:lnTo>
                  <a:pt x="9436" y="16611"/>
                </a:lnTo>
                <a:lnTo>
                  <a:pt x="10033" y="16129"/>
                </a:lnTo>
                <a:lnTo>
                  <a:pt x="7150" y="11633"/>
                </a:lnTo>
                <a:lnTo>
                  <a:pt x="4483" y="7048"/>
                </a:lnTo>
                <a:lnTo>
                  <a:pt x="2006" y="2400"/>
                </a:lnTo>
                <a:lnTo>
                  <a:pt x="571" y="66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6" name="object 1896"/>
          <p:cNvSpPr/>
          <p:nvPr/>
        </p:nvSpPr>
        <p:spPr>
          <a:xfrm>
            <a:off x="1646364" y="6059309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10">
                <a:moveTo>
                  <a:pt x="596" y="0"/>
                </a:moveTo>
                <a:lnTo>
                  <a:pt x="0" y="469"/>
                </a:lnTo>
                <a:lnTo>
                  <a:pt x="1600" y="2692"/>
                </a:lnTo>
                <a:lnTo>
                  <a:pt x="2171" y="3365"/>
                </a:lnTo>
                <a:lnTo>
                  <a:pt x="2578" y="3035"/>
                </a:lnTo>
                <a:lnTo>
                  <a:pt x="596" y="0"/>
                </a:lnTo>
                <a:close/>
              </a:path>
            </a:pathLst>
          </a:custGeom>
          <a:solidFill>
            <a:srgbClr val="B38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7" name="object 1897"/>
          <p:cNvSpPr/>
          <p:nvPr/>
        </p:nvSpPr>
        <p:spPr>
          <a:xfrm>
            <a:off x="1687906" y="6105957"/>
            <a:ext cx="24244" cy="21843"/>
          </a:xfrm>
          <a:prstGeom prst="rect">
            <a:avLst/>
          </a:prstGeom>
          <a:blipFill>
            <a:blip r:embed="rId1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8" name="object 1898"/>
          <p:cNvSpPr/>
          <p:nvPr/>
        </p:nvSpPr>
        <p:spPr>
          <a:xfrm>
            <a:off x="1685277" y="6103454"/>
            <a:ext cx="3886" cy="3733"/>
          </a:xfrm>
          <a:prstGeom prst="rect">
            <a:avLst/>
          </a:prstGeom>
          <a:blipFill>
            <a:blip r:embed="rId1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9" name="object 1899"/>
          <p:cNvSpPr/>
          <p:nvPr/>
        </p:nvSpPr>
        <p:spPr>
          <a:xfrm>
            <a:off x="1938273" y="6236462"/>
            <a:ext cx="641070" cy="96088"/>
          </a:xfrm>
          <a:prstGeom prst="rect">
            <a:avLst/>
          </a:prstGeom>
          <a:blipFill>
            <a:blip r:embed="rId1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0" name="object 1900"/>
          <p:cNvSpPr/>
          <p:nvPr/>
        </p:nvSpPr>
        <p:spPr>
          <a:xfrm>
            <a:off x="1648536" y="6062345"/>
            <a:ext cx="233337" cy="163283"/>
          </a:xfrm>
          <a:prstGeom prst="rect">
            <a:avLst/>
          </a:prstGeom>
          <a:blipFill>
            <a:blip r:embed="rId1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1" name="object 1901"/>
          <p:cNvSpPr/>
          <p:nvPr/>
        </p:nvSpPr>
        <p:spPr>
          <a:xfrm>
            <a:off x="1689163" y="6104369"/>
            <a:ext cx="23647" cy="21971"/>
          </a:xfrm>
          <a:prstGeom prst="rect">
            <a:avLst/>
          </a:prstGeom>
          <a:blipFill>
            <a:blip r:embed="rId1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2" name="object 1902"/>
          <p:cNvSpPr/>
          <p:nvPr/>
        </p:nvSpPr>
        <p:spPr>
          <a:xfrm>
            <a:off x="1686547" y="6101803"/>
            <a:ext cx="4267" cy="4152"/>
          </a:xfrm>
          <a:prstGeom prst="rect">
            <a:avLst/>
          </a:prstGeom>
          <a:blipFill>
            <a:blip r:embed="rId1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3" name="object 1903"/>
          <p:cNvSpPr/>
          <p:nvPr/>
        </p:nvSpPr>
        <p:spPr>
          <a:xfrm>
            <a:off x="1638922" y="6045568"/>
            <a:ext cx="10160" cy="13970"/>
          </a:xfrm>
          <a:custGeom>
            <a:avLst/>
            <a:gdLst/>
            <a:ahLst/>
            <a:cxnLst/>
            <a:rect l="l" t="t" r="r" b="b"/>
            <a:pathLst>
              <a:path w="10160" h="13970">
                <a:moveTo>
                  <a:pt x="0" y="0"/>
                </a:moveTo>
                <a:lnTo>
                  <a:pt x="2476" y="4648"/>
                </a:lnTo>
                <a:lnTo>
                  <a:pt x="5156" y="9232"/>
                </a:lnTo>
                <a:lnTo>
                  <a:pt x="8026" y="13741"/>
                </a:lnTo>
                <a:lnTo>
                  <a:pt x="8737" y="13144"/>
                </a:lnTo>
                <a:lnTo>
                  <a:pt x="10058" y="12090"/>
                </a:lnTo>
                <a:lnTo>
                  <a:pt x="9143" y="10985"/>
                </a:lnTo>
                <a:lnTo>
                  <a:pt x="5753" y="6781"/>
                </a:lnTo>
                <a:lnTo>
                  <a:pt x="3822" y="453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4" name="object 1904"/>
          <p:cNvSpPr/>
          <p:nvPr/>
        </p:nvSpPr>
        <p:spPr>
          <a:xfrm>
            <a:off x="1646961" y="6057658"/>
            <a:ext cx="4445" cy="5080"/>
          </a:xfrm>
          <a:custGeom>
            <a:avLst/>
            <a:gdLst/>
            <a:ahLst/>
            <a:cxnLst/>
            <a:rect l="l" t="t" r="r" b="b"/>
            <a:pathLst>
              <a:path w="4444" h="5079">
                <a:moveTo>
                  <a:pt x="2019" y="0"/>
                </a:moveTo>
                <a:lnTo>
                  <a:pt x="0" y="1650"/>
                </a:lnTo>
                <a:lnTo>
                  <a:pt x="1981" y="4686"/>
                </a:lnTo>
                <a:lnTo>
                  <a:pt x="4318" y="2793"/>
                </a:lnTo>
                <a:lnTo>
                  <a:pt x="2019" y="0"/>
                </a:lnTo>
                <a:close/>
              </a:path>
            </a:pathLst>
          </a:custGeom>
          <a:solidFill>
            <a:srgbClr val="B48F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5" name="object 1905"/>
          <p:cNvSpPr/>
          <p:nvPr/>
        </p:nvSpPr>
        <p:spPr>
          <a:xfrm>
            <a:off x="1623555" y="6011659"/>
            <a:ext cx="15875" cy="34290"/>
          </a:xfrm>
          <a:custGeom>
            <a:avLst/>
            <a:gdLst/>
            <a:ahLst/>
            <a:cxnLst/>
            <a:rect l="l" t="t" r="r" b="b"/>
            <a:pathLst>
              <a:path w="15875" h="34289">
                <a:moveTo>
                  <a:pt x="0" y="0"/>
                </a:moveTo>
                <a:lnTo>
                  <a:pt x="9245" y="23914"/>
                </a:lnTo>
                <a:lnTo>
                  <a:pt x="13373" y="31508"/>
                </a:lnTo>
                <a:lnTo>
                  <a:pt x="15379" y="33909"/>
                </a:lnTo>
                <a:lnTo>
                  <a:pt x="14084" y="31457"/>
                </a:lnTo>
                <a:lnTo>
                  <a:pt x="12839" y="28981"/>
                </a:lnTo>
                <a:lnTo>
                  <a:pt x="11645" y="26479"/>
                </a:lnTo>
                <a:lnTo>
                  <a:pt x="8293" y="20159"/>
                </a:lnTo>
                <a:lnTo>
                  <a:pt x="5308" y="13689"/>
                </a:lnTo>
                <a:lnTo>
                  <a:pt x="2666" y="7082"/>
                </a:lnTo>
                <a:lnTo>
                  <a:pt x="342" y="35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6" name="object 1906"/>
          <p:cNvSpPr/>
          <p:nvPr/>
        </p:nvSpPr>
        <p:spPr>
          <a:xfrm>
            <a:off x="1635201" y="6038138"/>
            <a:ext cx="9525" cy="14604"/>
          </a:xfrm>
          <a:custGeom>
            <a:avLst/>
            <a:gdLst/>
            <a:ahLst/>
            <a:cxnLst/>
            <a:rect l="l" t="t" r="r" b="b"/>
            <a:pathLst>
              <a:path w="9525" h="14604">
                <a:moveTo>
                  <a:pt x="0" y="0"/>
                </a:moveTo>
                <a:lnTo>
                  <a:pt x="9474" y="14198"/>
                </a:lnTo>
                <a:lnTo>
                  <a:pt x="5918" y="9652"/>
                </a:lnTo>
                <a:lnTo>
                  <a:pt x="2781" y="488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7" name="object 1907"/>
          <p:cNvSpPr/>
          <p:nvPr/>
        </p:nvSpPr>
        <p:spPr>
          <a:xfrm>
            <a:off x="1648942" y="6060452"/>
            <a:ext cx="198755" cy="142138"/>
          </a:xfrm>
          <a:prstGeom prst="rect">
            <a:avLst/>
          </a:prstGeom>
          <a:blipFill>
            <a:blip r:embed="rId1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8" name="object 1908"/>
          <p:cNvSpPr/>
          <p:nvPr/>
        </p:nvSpPr>
        <p:spPr>
          <a:xfrm>
            <a:off x="1905901" y="6202794"/>
            <a:ext cx="665187" cy="119481"/>
          </a:xfrm>
          <a:prstGeom prst="rect">
            <a:avLst/>
          </a:prstGeom>
          <a:blipFill>
            <a:blip r:embed="rId1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9" name="object 1909"/>
          <p:cNvSpPr/>
          <p:nvPr/>
        </p:nvSpPr>
        <p:spPr>
          <a:xfrm>
            <a:off x="1913001" y="6210414"/>
            <a:ext cx="660679" cy="111493"/>
          </a:xfrm>
          <a:prstGeom prst="rect">
            <a:avLst/>
          </a:prstGeom>
          <a:blipFill>
            <a:blip r:embed="rId1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0" name="object 1910"/>
          <p:cNvSpPr/>
          <p:nvPr/>
        </p:nvSpPr>
        <p:spPr>
          <a:xfrm>
            <a:off x="1690814" y="6102642"/>
            <a:ext cx="45402" cy="39522"/>
          </a:xfrm>
          <a:prstGeom prst="rect">
            <a:avLst/>
          </a:prstGeom>
          <a:blipFill>
            <a:blip r:embed="rId1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1" name="object 1911"/>
          <p:cNvSpPr/>
          <p:nvPr/>
        </p:nvSpPr>
        <p:spPr>
          <a:xfrm>
            <a:off x="1693024" y="6103010"/>
            <a:ext cx="21158" cy="19634"/>
          </a:xfrm>
          <a:prstGeom prst="rect">
            <a:avLst/>
          </a:prstGeom>
          <a:blipFill>
            <a:blip r:embed="rId1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2" name="object 1912"/>
          <p:cNvSpPr/>
          <p:nvPr/>
        </p:nvSpPr>
        <p:spPr>
          <a:xfrm>
            <a:off x="1688261" y="6100204"/>
            <a:ext cx="4356" cy="4165"/>
          </a:xfrm>
          <a:prstGeom prst="rect">
            <a:avLst/>
          </a:prstGeom>
          <a:blipFill>
            <a:blip r:embed="rId1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3" name="object 1913"/>
          <p:cNvSpPr/>
          <p:nvPr/>
        </p:nvSpPr>
        <p:spPr>
          <a:xfrm>
            <a:off x="1644675" y="6052337"/>
            <a:ext cx="4445" cy="5715"/>
          </a:xfrm>
          <a:custGeom>
            <a:avLst/>
            <a:gdLst/>
            <a:ahLst/>
            <a:cxnLst/>
            <a:rect l="l" t="t" r="r" b="b"/>
            <a:pathLst>
              <a:path w="4444" h="5714">
                <a:moveTo>
                  <a:pt x="0" y="0"/>
                </a:moveTo>
                <a:lnTo>
                  <a:pt x="507" y="673"/>
                </a:lnTo>
                <a:lnTo>
                  <a:pt x="4305" y="5321"/>
                </a:lnTo>
                <a:lnTo>
                  <a:pt x="4457" y="5206"/>
                </a:lnTo>
                <a:lnTo>
                  <a:pt x="2971" y="3467"/>
                </a:lnTo>
                <a:lnTo>
                  <a:pt x="1473" y="175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4" name="object 1914"/>
          <p:cNvSpPr/>
          <p:nvPr/>
        </p:nvSpPr>
        <p:spPr>
          <a:xfrm>
            <a:off x="1648980" y="6057544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152" y="0"/>
                </a:moveTo>
                <a:lnTo>
                  <a:pt x="0" y="114"/>
                </a:lnTo>
                <a:lnTo>
                  <a:pt x="2298" y="2908"/>
                </a:lnTo>
                <a:lnTo>
                  <a:pt x="2527" y="2717"/>
                </a:lnTo>
                <a:lnTo>
                  <a:pt x="152" y="0"/>
                </a:lnTo>
                <a:close/>
              </a:path>
            </a:pathLst>
          </a:custGeom>
          <a:solidFill>
            <a:srgbClr val="B692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5" name="object 1915"/>
          <p:cNvSpPr/>
          <p:nvPr/>
        </p:nvSpPr>
        <p:spPr>
          <a:xfrm>
            <a:off x="1922335" y="6220218"/>
            <a:ext cx="654138" cy="101942"/>
          </a:xfrm>
          <a:prstGeom prst="rect">
            <a:avLst/>
          </a:prstGeom>
          <a:blipFill>
            <a:blip r:embed="rId1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6" name="object 1916"/>
          <p:cNvSpPr/>
          <p:nvPr/>
        </p:nvSpPr>
        <p:spPr>
          <a:xfrm>
            <a:off x="1651279" y="6045111"/>
            <a:ext cx="188658" cy="151752"/>
          </a:xfrm>
          <a:prstGeom prst="rect">
            <a:avLst/>
          </a:prstGeom>
          <a:blipFill>
            <a:blip r:embed="rId1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7" name="object 1917"/>
          <p:cNvSpPr/>
          <p:nvPr/>
        </p:nvSpPr>
        <p:spPr>
          <a:xfrm>
            <a:off x="1623885" y="6012002"/>
            <a:ext cx="11430" cy="26670"/>
          </a:xfrm>
          <a:custGeom>
            <a:avLst/>
            <a:gdLst/>
            <a:ahLst/>
            <a:cxnLst/>
            <a:rect l="l" t="t" r="r" b="b"/>
            <a:pathLst>
              <a:path w="11430" h="26670">
                <a:moveTo>
                  <a:pt x="0" y="0"/>
                </a:moveTo>
                <a:lnTo>
                  <a:pt x="2323" y="6728"/>
                </a:lnTo>
                <a:lnTo>
                  <a:pt x="4965" y="13339"/>
                </a:lnTo>
                <a:lnTo>
                  <a:pt x="7950" y="19814"/>
                </a:lnTo>
                <a:lnTo>
                  <a:pt x="11303" y="26136"/>
                </a:lnTo>
                <a:lnTo>
                  <a:pt x="8576" y="20144"/>
                </a:lnTo>
                <a:lnTo>
                  <a:pt x="6057" y="14073"/>
                </a:lnTo>
                <a:lnTo>
                  <a:pt x="3748" y="7918"/>
                </a:lnTo>
                <a:lnTo>
                  <a:pt x="1651" y="167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8" name="object 1918"/>
          <p:cNvSpPr/>
          <p:nvPr/>
        </p:nvSpPr>
        <p:spPr>
          <a:xfrm>
            <a:off x="1650568" y="6044463"/>
            <a:ext cx="5715" cy="8890"/>
          </a:xfrm>
          <a:custGeom>
            <a:avLst/>
            <a:gdLst/>
            <a:ahLst/>
            <a:cxnLst/>
            <a:rect l="l" t="t" r="r" b="b"/>
            <a:pathLst>
              <a:path w="5714" h="8889">
                <a:moveTo>
                  <a:pt x="0" y="0"/>
                </a:moveTo>
                <a:lnTo>
                  <a:pt x="1562" y="2793"/>
                </a:lnTo>
                <a:lnTo>
                  <a:pt x="3187" y="5587"/>
                </a:lnTo>
                <a:lnTo>
                  <a:pt x="4889" y="8331"/>
                </a:lnTo>
                <a:lnTo>
                  <a:pt x="5245" y="8089"/>
                </a:lnTo>
                <a:lnTo>
                  <a:pt x="3403" y="5372"/>
                </a:lnTo>
                <a:lnTo>
                  <a:pt x="1650" y="2654"/>
                </a:lnTo>
                <a:lnTo>
                  <a:pt x="0" y="0"/>
                </a:lnTo>
                <a:close/>
              </a:path>
            </a:pathLst>
          </a:custGeom>
          <a:solidFill>
            <a:srgbClr val="B692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9" name="object 1919"/>
          <p:cNvSpPr/>
          <p:nvPr/>
        </p:nvSpPr>
        <p:spPr>
          <a:xfrm>
            <a:off x="1694789" y="6100165"/>
            <a:ext cx="10820" cy="10198"/>
          </a:xfrm>
          <a:prstGeom prst="rect">
            <a:avLst/>
          </a:prstGeom>
          <a:blipFill>
            <a:blip r:embed="rId1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0" name="object 1920"/>
          <p:cNvSpPr/>
          <p:nvPr/>
        </p:nvSpPr>
        <p:spPr>
          <a:xfrm>
            <a:off x="1655457" y="6052553"/>
            <a:ext cx="7620" cy="10795"/>
          </a:xfrm>
          <a:custGeom>
            <a:avLst/>
            <a:gdLst/>
            <a:ahLst/>
            <a:cxnLst/>
            <a:rect l="l" t="t" r="r" b="b"/>
            <a:pathLst>
              <a:path w="7619" h="10795">
                <a:moveTo>
                  <a:pt x="342" y="0"/>
                </a:moveTo>
                <a:lnTo>
                  <a:pt x="0" y="241"/>
                </a:lnTo>
                <a:lnTo>
                  <a:pt x="1079" y="2006"/>
                </a:lnTo>
                <a:lnTo>
                  <a:pt x="3340" y="5486"/>
                </a:lnTo>
                <a:lnTo>
                  <a:pt x="7442" y="10756"/>
                </a:lnTo>
                <a:lnTo>
                  <a:pt x="7594" y="10198"/>
                </a:lnTo>
                <a:lnTo>
                  <a:pt x="5029" y="6756"/>
                </a:lnTo>
                <a:lnTo>
                  <a:pt x="2616" y="3340"/>
                </a:lnTo>
                <a:lnTo>
                  <a:pt x="342" y="0"/>
                </a:lnTo>
                <a:close/>
              </a:path>
            </a:pathLst>
          </a:custGeom>
          <a:solidFill>
            <a:srgbClr val="8E65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1" name="object 1921"/>
          <p:cNvSpPr/>
          <p:nvPr/>
        </p:nvSpPr>
        <p:spPr>
          <a:xfrm>
            <a:off x="1662899" y="6062738"/>
            <a:ext cx="32397" cy="37896"/>
          </a:xfrm>
          <a:prstGeom prst="rect">
            <a:avLst/>
          </a:prstGeom>
          <a:blipFill>
            <a:blip r:embed="rId1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2" name="object 1922"/>
          <p:cNvSpPr/>
          <p:nvPr/>
        </p:nvSpPr>
        <p:spPr>
          <a:xfrm>
            <a:off x="1915452" y="6213005"/>
            <a:ext cx="658571" cy="95389"/>
          </a:xfrm>
          <a:prstGeom prst="rect">
            <a:avLst/>
          </a:prstGeom>
          <a:blipFill>
            <a:blip r:embed="rId1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3" name="object 1923"/>
          <p:cNvSpPr/>
          <p:nvPr/>
        </p:nvSpPr>
        <p:spPr>
          <a:xfrm>
            <a:off x="1644370" y="6032474"/>
            <a:ext cx="159257" cy="137756"/>
          </a:xfrm>
          <a:prstGeom prst="rect">
            <a:avLst/>
          </a:prstGeom>
          <a:blipFill>
            <a:blip r:embed="rId1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4" name="object 1924"/>
          <p:cNvSpPr/>
          <p:nvPr/>
        </p:nvSpPr>
        <p:spPr>
          <a:xfrm>
            <a:off x="1692617" y="6102642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0"/>
                </a:moveTo>
                <a:lnTo>
                  <a:pt x="127" y="139"/>
                </a:lnTo>
                <a:lnTo>
                  <a:pt x="406" y="368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5" name="object 1925"/>
          <p:cNvSpPr/>
          <p:nvPr/>
        </p:nvSpPr>
        <p:spPr>
          <a:xfrm>
            <a:off x="1692643" y="6100635"/>
            <a:ext cx="22110" cy="19913"/>
          </a:xfrm>
          <a:prstGeom prst="rect">
            <a:avLst/>
          </a:prstGeom>
          <a:blipFill>
            <a:blip r:embed="rId1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6" name="object 1926"/>
          <p:cNvSpPr/>
          <p:nvPr/>
        </p:nvSpPr>
        <p:spPr>
          <a:xfrm>
            <a:off x="1689938" y="6100026"/>
            <a:ext cx="2705" cy="2616"/>
          </a:xfrm>
          <a:prstGeom prst="rect">
            <a:avLst/>
          </a:prstGeom>
          <a:blipFill>
            <a:blip r:embed="rId1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7" name="object 1927"/>
          <p:cNvSpPr/>
          <p:nvPr/>
        </p:nvSpPr>
        <p:spPr>
          <a:xfrm>
            <a:off x="1680883" y="6086437"/>
            <a:ext cx="13906" cy="16192"/>
          </a:xfrm>
          <a:prstGeom prst="rect">
            <a:avLst/>
          </a:prstGeom>
          <a:blipFill>
            <a:blip r:embed="rId1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8" name="object 1928"/>
          <p:cNvSpPr/>
          <p:nvPr/>
        </p:nvSpPr>
        <p:spPr>
          <a:xfrm>
            <a:off x="1625536" y="6013678"/>
            <a:ext cx="27940" cy="44450"/>
          </a:xfrm>
          <a:custGeom>
            <a:avLst/>
            <a:gdLst/>
            <a:ahLst/>
            <a:cxnLst/>
            <a:rect l="l" t="t" r="r" b="b"/>
            <a:pathLst>
              <a:path w="27939" h="44450">
                <a:moveTo>
                  <a:pt x="0" y="0"/>
                </a:moveTo>
                <a:lnTo>
                  <a:pt x="19138" y="38658"/>
                </a:lnTo>
                <a:lnTo>
                  <a:pt x="22110" y="42125"/>
                </a:lnTo>
                <a:lnTo>
                  <a:pt x="23596" y="43865"/>
                </a:lnTo>
                <a:lnTo>
                  <a:pt x="25107" y="42672"/>
                </a:lnTo>
                <a:lnTo>
                  <a:pt x="27330" y="40970"/>
                </a:lnTo>
                <a:lnTo>
                  <a:pt x="22067" y="32857"/>
                </a:lnTo>
                <a:lnTo>
                  <a:pt x="17367" y="24933"/>
                </a:lnTo>
                <a:lnTo>
                  <a:pt x="13228" y="17213"/>
                </a:lnTo>
                <a:lnTo>
                  <a:pt x="9651" y="971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9" name="object 1929"/>
          <p:cNvSpPr/>
          <p:nvPr/>
        </p:nvSpPr>
        <p:spPr>
          <a:xfrm>
            <a:off x="1635188" y="6023381"/>
            <a:ext cx="20320" cy="31750"/>
          </a:xfrm>
          <a:custGeom>
            <a:avLst/>
            <a:gdLst/>
            <a:ahLst/>
            <a:cxnLst/>
            <a:rect l="l" t="t" r="r" b="b"/>
            <a:pathLst>
              <a:path w="20319" h="31750">
                <a:moveTo>
                  <a:pt x="0" y="0"/>
                </a:moveTo>
                <a:lnTo>
                  <a:pt x="3634" y="7607"/>
                </a:lnTo>
                <a:lnTo>
                  <a:pt x="7715" y="15224"/>
                </a:lnTo>
                <a:lnTo>
                  <a:pt x="12415" y="23152"/>
                </a:lnTo>
                <a:lnTo>
                  <a:pt x="17678" y="31267"/>
                </a:lnTo>
                <a:lnTo>
                  <a:pt x="19113" y="30187"/>
                </a:lnTo>
                <a:lnTo>
                  <a:pt x="20256" y="29400"/>
                </a:lnTo>
                <a:lnTo>
                  <a:pt x="18554" y="26657"/>
                </a:lnTo>
                <a:lnTo>
                  <a:pt x="16929" y="23875"/>
                </a:lnTo>
                <a:lnTo>
                  <a:pt x="15367" y="21069"/>
                </a:lnTo>
                <a:lnTo>
                  <a:pt x="12509" y="16471"/>
                </a:lnTo>
                <a:lnTo>
                  <a:pt x="9944" y="11976"/>
                </a:lnTo>
                <a:lnTo>
                  <a:pt x="7670" y="7607"/>
                </a:lnTo>
                <a:lnTo>
                  <a:pt x="0" y="0"/>
                </a:lnTo>
                <a:close/>
              </a:path>
            </a:pathLst>
          </a:custGeom>
          <a:solidFill>
            <a:srgbClr val="B8958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0" name="object 1930"/>
          <p:cNvSpPr/>
          <p:nvPr/>
        </p:nvSpPr>
        <p:spPr>
          <a:xfrm>
            <a:off x="1649133" y="6054661"/>
            <a:ext cx="6350" cy="5715"/>
          </a:xfrm>
          <a:custGeom>
            <a:avLst/>
            <a:gdLst/>
            <a:ahLst/>
            <a:cxnLst/>
            <a:rect l="l" t="t" r="r" b="b"/>
            <a:pathLst>
              <a:path w="6350" h="5714">
                <a:moveTo>
                  <a:pt x="3746" y="0"/>
                </a:moveTo>
                <a:lnTo>
                  <a:pt x="2768" y="711"/>
                </a:lnTo>
                <a:lnTo>
                  <a:pt x="0" y="2882"/>
                </a:lnTo>
                <a:lnTo>
                  <a:pt x="2374" y="5600"/>
                </a:lnTo>
                <a:lnTo>
                  <a:pt x="3733" y="4521"/>
                </a:lnTo>
                <a:lnTo>
                  <a:pt x="5791" y="2971"/>
                </a:lnTo>
                <a:lnTo>
                  <a:pt x="3746" y="0"/>
                </a:lnTo>
                <a:close/>
              </a:path>
            </a:pathLst>
          </a:custGeom>
          <a:solidFill>
            <a:srgbClr val="B8958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1" name="object 1931"/>
          <p:cNvSpPr/>
          <p:nvPr/>
        </p:nvSpPr>
        <p:spPr>
          <a:xfrm>
            <a:off x="1652866" y="6052794"/>
            <a:ext cx="6350" cy="5715"/>
          </a:xfrm>
          <a:custGeom>
            <a:avLst/>
            <a:gdLst/>
            <a:ahLst/>
            <a:cxnLst/>
            <a:rect l="l" t="t" r="r" b="b"/>
            <a:pathLst>
              <a:path w="6350" h="5714">
                <a:moveTo>
                  <a:pt x="4586" y="3175"/>
                </a:moveTo>
                <a:lnTo>
                  <a:pt x="4330" y="3175"/>
                </a:lnTo>
                <a:lnTo>
                  <a:pt x="5930" y="5245"/>
                </a:lnTo>
                <a:lnTo>
                  <a:pt x="4586" y="3175"/>
                </a:lnTo>
                <a:close/>
              </a:path>
              <a:path w="6350" h="5714">
                <a:moveTo>
                  <a:pt x="2590" y="0"/>
                </a:moveTo>
                <a:lnTo>
                  <a:pt x="1447" y="774"/>
                </a:lnTo>
                <a:lnTo>
                  <a:pt x="0" y="1866"/>
                </a:lnTo>
                <a:lnTo>
                  <a:pt x="2057" y="4838"/>
                </a:lnTo>
                <a:lnTo>
                  <a:pt x="3517" y="3746"/>
                </a:lnTo>
                <a:lnTo>
                  <a:pt x="4330" y="3175"/>
                </a:lnTo>
                <a:lnTo>
                  <a:pt x="4586" y="3175"/>
                </a:lnTo>
                <a:lnTo>
                  <a:pt x="3670" y="1765"/>
                </a:lnTo>
                <a:lnTo>
                  <a:pt x="2590" y="0"/>
                </a:lnTo>
                <a:close/>
              </a:path>
            </a:pathLst>
          </a:custGeom>
          <a:solidFill>
            <a:srgbClr val="9168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2" name="object 1932"/>
          <p:cNvSpPr/>
          <p:nvPr/>
        </p:nvSpPr>
        <p:spPr>
          <a:xfrm>
            <a:off x="1642859" y="6030988"/>
            <a:ext cx="166154" cy="143294"/>
          </a:xfrm>
          <a:prstGeom prst="rect">
            <a:avLst/>
          </a:prstGeom>
          <a:blipFill>
            <a:blip r:embed="rId1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3" name="object 1933"/>
          <p:cNvSpPr/>
          <p:nvPr/>
        </p:nvSpPr>
        <p:spPr>
          <a:xfrm>
            <a:off x="1772183" y="5565203"/>
            <a:ext cx="32384" cy="45720"/>
          </a:xfrm>
          <a:custGeom>
            <a:avLst/>
            <a:gdLst/>
            <a:ahLst/>
            <a:cxnLst/>
            <a:rect l="l" t="t" r="r" b="b"/>
            <a:pathLst>
              <a:path w="32385" h="45720">
                <a:moveTo>
                  <a:pt x="30416" y="0"/>
                </a:moveTo>
                <a:lnTo>
                  <a:pt x="24612" y="0"/>
                </a:lnTo>
                <a:lnTo>
                  <a:pt x="19189" y="1155"/>
                </a:lnTo>
                <a:lnTo>
                  <a:pt x="0" y="45338"/>
                </a:lnTo>
                <a:lnTo>
                  <a:pt x="15290" y="5905"/>
                </a:lnTo>
                <a:lnTo>
                  <a:pt x="25095" y="2705"/>
                </a:lnTo>
                <a:lnTo>
                  <a:pt x="30942" y="2705"/>
                </a:lnTo>
                <a:lnTo>
                  <a:pt x="31826" y="558"/>
                </a:lnTo>
                <a:lnTo>
                  <a:pt x="3041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4" name="object 1934"/>
          <p:cNvSpPr/>
          <p:nvPr/>
        </p:nvSpPr>
        <p:spPr>
          <a:xfrm>
            <a:off x="1750593" y="5556123"/>
            <a:ext cx="40640" cy="147320"/>
          </a:xfrm>
          <a:custGeom>
            <a:avLst/>
            <a:gdLst/>
            <a:ahLst/>
            <a:cxnLst/>
            <a:rect l="l" t="t" r="r" b="b"/>
            <a:pathLst>
              <a:path w="40639" h="147320">
                <a:moveTo>
                  <a:pt x="39179" y="0"/>
                </a:moveTo>
                <a:lnTo>
                  <a:pt x="32715" y="0"/>
                </a:lnTo>
                <a:lnTo>
                  <a:pt x="25590" y="2578"/>
                </a:lnTo>
                <a:lnTo>
                  <a:pt x="24701" y="4940"/>
                </a:lnTo>
                <a:lnTo>
                  <a:pt x="16230" y="26481"/>
                </a:lnTo>
                <a:lnTo>
                  <a:pt x="7340" y="50844"/>
                </a:lnTo>
                <a:lnTo>
                  <a:pt x="955" y="75902"/>
                </a:lnTo>
                <a:lnTo>
                  <a:pt x="0" y="99529"/>
                </a:lnTo>
                <a:lnTo>
                  <a:pt x="2323" y="119396"/>
                </a:lnTo>
                <a:lnTo>
                  <a:pt x="3708" y="132018"/>
                </a:lnTo>
                <a:lnTo>
                  <a:pt x="4836" y="140193"/>
                </a:lnTo>
                <a:lnTo>
                  <a:pt x="6388" y="146723"/>
                </a:lnTo>
                <a:lnTo>
                  <a:pt x="6553" y="143890"/>
                </a:lnTo>
                <a:lnTo>
                  <a:pt x="6845" y="141046"/>
                </a:lnTo>
                <a:lnTo>
                  <a:pt x="7277" y="138201"/>
                </a:lnTo>
                <a:lnTo>
                  <a:pt x="7365" y="136575"/>
                </a:lnTo>
                <a:lnTo>
                  <a:pt x="7470" y="132018"/>
                </a:lnTo>
                <a:lnTo>
                  <a:pt x="6413" y="119379"/>
                </a:lnTo>
                <a:lnTo>
                  <a:pt x="5321" y="108305"/>
                </a:lnTo>
                <a:lnTo>
                  <a:pt x="6291" y="84715"/>
                </a:lnTo>
                <a:lnTo>
                  <a:pt x="12176" y="61015"/>
                </a:lnTo>
                <a:lnTo>
                  <a:pt x="20580" y="37970"/>
                </a:lnTo>
                <a:lnTo>
                  <a:pt x="29108" y="16344"/>
                </a:lnTo>
                <a:lnTo>
                  <a:pt x="29692" y="14795"/>
                </a:lnTo>
                <a:lnTo>
                  <a:pt x="32677" y="13157"/>
                </a:lnTo>
                <a:lnTo>
                  <a:pt x="36347" y="11836"/>
                </a:lnTo>
                <a:lnTo>
                  <a:pt x="40601" y="711"/>
                </a:lnTo>
                <a:lnTo>
                  <a:pt x="3917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5" name="object 1935"/>
          <p:cNvSpPr/>
          <p:nvPr/>
        </p:nvSpPr>
        <p:spPr>
          <a:xfrm>
            <a:off x="1757629" y="5720943"/>
            <a:ext cx="8890" cy="34925"/>
          </a:xfrm>
          <a:custGeom>
            <a:avLst/>
            <a:gdLst/>
            <a:ahLst/>
            <a:cxnLst/>
            <a:rect l="l" t="t" r="r" b="b"/>
            <a:pathLst>
              <a:path w="8889" h="34925">
                <a:moveTo>
                  <a:pt x="0" y="0"/>
                </a:moveTo>
                <a:lnTo>
                  <a:pt x="548" y="8711"/>
                </a:lnTo>
                <a:lnTo>
                  <a:pt x="1787" y="17351"/>
                </a:lnTo>
                <a:lnTo>
                  <a:pt x="3650" y="25910"/>
                </a:lnTo>
                <a:lnTo>
                  <a:pt x="6070" y="34378"/>
                </a:lnTo>
                <a:lnTo>
                  <a:pt x="8674" y="32842"/>
                </a:lnTo>
                <a:lnTo>
                  <a:pt x="5757" y="24774"/>
                </a:lnTo>
                <a:lnTo>
                  <a:pt x="3298" y="16602"/>
                </a:lnTo>
                <a:lnTo>
                  <a:pt x="1358" y="833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6" name="object 1936"/>
          <p:cNvSpPr/>
          <p:nvPr/>
        </p:nvSpPr>
        <p:spPr>
          <a:xfrm>
            <a:off x="1763699" y="5753786"/>
            <a:ext cx="4445" cy="5080"/>
          </a:xfrm>
          <a:custGeom>
            <a:avLst/>
            <a:gdLst/>
            <a:ahLst/>
            <a:cxnLst/>
            <a:rect l="l" t="t" r="r" b="b"/>
            <a:pathLst>
              <a:path w="4444" h="5079">
                <a:moveTo>
                  <a:pt x="2616" y="0"/>
                </a:moveTo>
                <a:lnTo>
                  <a:pt x="1765" y="469"/>
                </a:lnTo>
                <a:lnTo>
                  <a:pt x="0" y="1524"/>
                </a:lnTo>
                <a:lnTo>
                  <a:pt x="381" y="2717"/>
                </a:lnTo>
                <a:lnTo>
                  <a:pt x="1168" y="5054"/>
                </a:lnTo>
                <a:lnTo>
                  <a:pt x="2133" y="4457"/>
                </a:lnTo>
                <a:lnTo>
                  <a:pt x="3975" y="3378"/>
                </a:lnTo>
                <a:lnTo>
                  <a:pt x="3048" y="1130"/>
                </a:lnTo>
                <a:lnTo>
                  <a:pt x="2616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7" name="object 1937"/>
          <p:cNvSpPr/>
          <p:nvPr/>
        </p:nvSpPr>
        <p:spPr>
          <a:xfrm>
            <a:off x="1755914" y="5475986"/>
            <a:ext cx="215099" cy="213487"/>
          </a:xfrm>
          <a:prstGeom prst="rect">
            <a:avLst/>
          </a:prstGeom>
          <a:blipFill>
            <a:blip r:embed="rId1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8" name="object 1938"/>
          <p:cNvSpPr/>
          <p:nvPr/>
        </p:nvSpPr>
        <p:spPr>
          <a:xfrm>
            <a:off x="1803285" y="5570842"/>
            <a:ext cx="3810" cy="5080"/>
          </a:xfrm>
          <a:custGeom>
            <a:avLst/>
            <a:gdLst/>
            <a:ahLst/>
            <a:cxnLst/>
            <a:rect l="l" t="t" r="r" b="b"/>
            <a:pathLst>
              <a:path w="3810" h="5079">
                <a:moveTo>
                  <a:pt x="3733" y="0"/>
                </a:moveTo>
                <a:lnTo>
                  <a:pt x="1955" y="228"/>
                </a:lnTo>
                <a:lnTo>
                  <a:pt x="0" y="5029"/>
                </a:lnTo>
                <a:lnTo>
                  <a:pt x="1219" y="3327"/>
                </a:lnTo>
                <a:lnTo>
                  <a:pt x="37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9" name="object 1939"/>
          <p:cNvSpPr/>
          <p:nvPr/>
        </p:nvSpPr>
        <p:spPr>
          <a:xfrm>
            <a:off x="1802307" y="5570664"/>
            <a:ext cx="9525" cy="7620"/>
          </a:xfrm>
          <a:custGeom>
            <a:avLst/>
            <a:gdLst/>
            <a:ahLst/>
            <a:cxnLst/>
            <a:rect l="l" t="t" r="r" b="b"/>
            <a:pathLst>
              <a:path w="9525" h="7620">
                <a:moveTo>
                  <a:pt x="6718" y="0"/>
                </a:moveTo>
                <a:lnTo>
                  <a:pt x="4711" y="177"/>
                </a:lnTo>
                <a:lnTo>
                  <a:pt x="2197" y="3505"/>
                </a:lnTo>
                <a:lnTo>
                  <a:pt x="977" y="5206"/>
                </a:lnTo>
                <a:lnTo>
                  <a:pt x="0" y="7632"/>
                </a:lnTo>
                <a:lnTo>
                  <a:pt x="2933" y="6959"/>
                </a:lnTo>
                <a:lnTo>
                  <a:pt x="4368" y="6680"/>
                </a:lnTo>
                <a:lnTo>
                  <a:pt x="5981" y="4457"/>
                </a:lnTo>
                <a:lnTo>
                  <a:pt x="7632" y="2273"/>
                </a:lnTo>
                <a:lnTo>
                  <a:pt x="9321" y="139"/>
                </a:lnTo>
                <a:lnTo>
                  <a:pt x="6718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0" name="object 1940"/>
          <p:cNvSpPr/>
          <p:nvPr/>
        </p:nvSpPr>
        <p:spPr>
          <a:xfrm>
            <a:off x="1760065" y="5626493"/>
            <a:ext cx="6985" cy="44450"/>
          </a:xfrm>
          <a:custGeom>
            <a:avLst/>
            <a:gdLst/>
            <a:ahLst/>
            <a:cxnLst/>
            <a:rect l="l" t="t" r="r" b="b"/>
            <a:pathLst>
              <a:path w="6985" h="44450">
                <a:moveTo>
                  <a:pt x="6618" y="0"/>
                </a:moveTo>
                <a:lnTo>
                  <a:pt x="3445" y="11222"/>
                </a:lnTo>
                <a:lnTo>
                  <a:pt x="1151" y="22437"/>
                </a:lnTo>
                <a:lnTo>
                  <a:pt x="0" y="33514"/>
                </a:lnTo>
                <a:lnTo>
                  <a:pt x="255" y="44322"/>
                </a:lnTo>
                <a:lnTo>
                  <a:pt x="548" y="42456"/>
                </a:lnTo>
                <a:lnTo>
                  <a:pt x="1195" y="38773"/>
                </a:lnTo>
                <a:lnTo>
                  <a:pt x="1707" y="29057"/>
                </a:lnTo>
                <a:lnTo>
                  <a:pt x="2783" y="19357"/>
                </a:lnTo>
                <a:lnTo>
                  <a:pt x="4421" y="9673"/>
                </a:lnTo>
                <a:lnTo>
                  <a:pt x="661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1" name="object 1941"/>
          <p:cNvSpPr/>
          <p:nvPr/>
        </p:nvSpPr>
        <p:spPr>
          <a:xfrm>
            <a:off x="1756748" y="5702846"/>
            <a:ext cx="1905" cy="18415"/>
          </a:xfrm>
          <a:custGeom>
            <a:avLst/>
            <a:gdLst/>
            <a:ahLst/>
            <a:cxnLst/>
            <a:rect l="l" t="t" r="r" b="b"/>
            <a:pathLst>
              <a:path w="1905" h="18414">
                <a:moveTo>
                  <a:pt x="0" y="18084"/>
                </a:moveTo>
                <a:lnTo>
                  <a:pt x="1592" y="18084"/>
                </a:lnTo>
                <a:lnTo>
                  <a:pt x="1592" y="0"/>
                </a:lnTo>
                <a:lnTo>
                  <a:pt x="0" y="0"/>
                </a:lnTo>
                <a:lnTo>
                  <a:pt x="0" y="180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2" name="object 1942"/>
          <p:cNvSpPr/>
          <p:nvPr/>
        </p:nvSpPr>
        <p:spPr>
          <a:xfrm>
            <a:off x="1756981" y="5689473"/>
            <a:ext cx="1905" cy="17780"/>
          </a:xfrm>
          <a:custGeom>
            <a:avLst/>
            <a:gdLst/>
            <a:ahLst/>
            <a:cxnLst/>
            <a:rect l="l" t="t" r="r" b="b"/>
            <a:pathLst>
              <a:path w="1905" h="17779">
                <a:moveTo>
                  <a:pt x="1193" y="0"/>
                </a:moveTo>
                <a:lnTo>
                  <a:pt x="888" y="4851"/>
                </a:lnTo>
                <a:lnTo>
                  <a:pt x="457" y="7696"/>
                </a:lnTo>
                <a:lnTo>
                  <a:pt x="165" y="10553"/>
                </a:lnTo>
                <a:lnTo>
                  <a:pt x="0" y="13373"/>
                </a:lnTo>
                <a:lnTo>
                  <a:pt x="435" y="14833"/>
                </a:lnTo>
                <a:lnTo>
                  <a:pt x="825" y="16027"/>
                </a:lnTo>
                <a:lnTo>
                  <a:pt x="1358" y="17525"/>
                </a:lnTo>
                <a:lnTo>
                  <a:pt x="1739" y="14833"/>
                </a:lnTo>
                <a:lnTo>
                  <a:pt x="1905" y="12166"/>
                </a:lnTo>
                <a:lnTo>
                  <a:pt x="1638" y="9232"/>
                </a:lnTo>
                <a:lnTo>
                  <a:pt x="1558" y="7696"/>
                </a:lnTo>
                <a:lnTo>
                  <a:pt x="1449" y="4851"/>
                </a:lnTo>
                <a:lnTo>
                  <a:pt x="1384" y="2311"/>
                </a:lnTo>
                <a:lnTo>
                  <a:pt x="119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3" name="object 1943"/>
          <p:cNvSpPr/>
          <p:nvPr/>
        </p:nvSpPr>
        <p:spPr>
          <a:xfrm>
            <a:off x="1758175" y="5670829"/>
            <a:ext cx="2540" cy="22225"/>
          </a:xfrm>
          <a:custGeom>
            <a:avLst/>
            <a:gdLst/>
            <a:ahLst/>
            <a:cxnLst/>
            <a:rect l="l" t="t" r="r" b="b"/>
            <a:pathLst>
              <a:path w="2539" h="22225">
                <a:moveTo>
                  <a:pt x="2146" y="0"/>
                </a:moveTo>
                <a:lnTo>
                  <a:pt x="1168" y="6134"/>
                </a:lnTo>
                <a:lnTo>
                  <a:pt x="437" y="12623"/>
                </a:lnTo>
                <a:lnTo>
                  <a:pt x="0" y="18643"/>
                </a:lnTo>
                <a:lnTo>
                  <a:pt x="279" y="21996"/>
                </a:lnTo>
                <a:lnTo>
                  <a:pt x="254" y="17310"/>
                </a:lnTo>
                <a:lnTo>
                  <a:pt x="571" y="12623"/>
                </a:lnTo>
                <a:lnTo>
                  <a:pt x="2247" y="1066"/>
                </a:lnTo>
                <a:lnTo>
                  <a:pt x="214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4" name="object 1944"/>
          <p:cNvSpPr/>
          <p:nvPr/>
        </p:nvSpPr>
        <p:spPr>
          <a:xfrm>
            <a:off x="1764868" y="5757164"/>
            <a:ext cx="769175" cy="280885"/>
          </a:xfrm>
          <a:prstGeom prst="rect">
            <a:avLst/>
          </a:prstGeom>
          <a:blipFill>
            <a:blip r:embed="rId1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5" name="object 1945"/>
          <p:cNvSpPr/>
          <p:nvPr/>
        </p:nvSpPr>
        <p:spPr>
          <a:xfrm>
            <a:off x="1757629" y="5706999"/>
            <a:ext cx="46228" cy="108965"/>
          </a:xfrm>
          <a:prstGeom prst="rect">
            <a:avLst/>
          </a:prstGeom>
          <a:blipFill>
            <a:blip r:embed="rId1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6" name="object 1946"/>
          <p:cNvSpPr/>
          <p:nvPr/>
        </p:nvSpPr>
        <p:spPr>
          <a:xfrm>
            <a:off x="1758340" y="5701639"/>
            <a:ext cx="26581" cy="75806"/>
          </a:xfrm>
          <a:prstGeom prst="rect">
            <a:avLst/>
          </a:prstGeom>
          <a:blipFill>
            <a:blip r:embed="rId1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7" name="object 1947"/>
          <p:cNvSpPr/>
          <p:nvPr/>
        </p:nvSpPr>
        <p:spPr>
          <a:xfrm>
            <a:off x="1760308" y="5665266"/>
            <a:ext cx="1270" cy="6985"/>
          </a:xfrm>
          <a:custGeom>
            <a:avLst/>
            <a:gdLst/>
            <a:ahLst/>
            <a:cxnLst/>
            <a:rect l="l" t="t" r="r" b="b"/>
            <a:pathLst>
              <a:path w="1269" h="6985">
                <a:moveTo>
                  <a:pt x="952" y="0"/>
                </a:moveTo>
                <a:lnTo>
                  <a:pt x="609" y="1828"/>
                </a:lnTo>
                <a:lnTo>
                  <a:pt x="292" y="3682"/>
                </a:lnTo>
                <a:lnTo>
                  <a:pt x="0" y="5549"/>
                </a:lnTo>
                <a:lnTo>
                  <a:pt x="114" y="6616"/>
                </a:lnTo>
                <a:lnTo>
                  <a:pt x="927" y="838"/>
                </a:lnTo>
                <a:lnTo>
                  <a:pt x="9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8" name="object 1948"/>
          <p:cNvSpPr/>
          <p:nvPr/>
        </p:nvSpPr>
        <p:spPr>
          <a:xfrm>
            <a:off x="1801583" y="5567934"/>
            <a:ext cx="5080" cy="3810"/>
          </a:xfrm>
          <a:custGeom>
            <a:avLst/>
            <a:gdLst/>
            <a:ahLst/>
            <a:cxnLst/>
            <a:rect l="l" t="t" r="r" b="b"/>
            <a:pathLst>
              <a:path w="5080" h="3810">
                <a:moveTo>
                  <a:pt x="1536" y="0"/>
                </a:moveTo>
                <a:lnTo>
                  <a:pt x="0" y="3797"/>
                </a:lnTo>
                <a:lnTo>
                  <a:pt x="2489" y="3314"/>
                </a:lnTo>
                <a:lnTo>
                  <a:pt x="3644" y="3149"/>
                </a:lnTo>
                <a:lnTo>
                  <a:pt x="4622" y="762"/>
                </a:lnTo>
                <a:lnTo>
                  <a:pt x="3492" y="114"/>
                </a:lnTo>
                <a:lnTo>
                  <a:pt x="153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9" name="object 1949"/>
          <p:cNvSpPr/>
          <p:nvPr/>
        </p:nvSpPr>
        <p:spPr>
          <a:xfrm>
            <a:off x="1771916" y="5567908"/>
            <a:ext cx="31750" cy="43815"/>
          </a:xfrm>
          <a:custGeom>
            <a:avLst/>
            <a:gdLst/>
            <a:ahLst/>
            <a:cxnLst/>
            <a:rect l="l" t="t" r="r" b="b"/>
            <a:pathLst>
              <a:path w="31750" h="43814">
                <a:moveTo>
                  <a:pt x="25374" y="0"/>
                </a:moveTo>
                <a:lnTo>
                  <a:pt x="15570" y="3200"/>
                </a:lnTo>
                <a:lnTo>
                  <a:pt x="279" y="42633"/>
                </a:lnTo>
                <a:lnTo>
                  <a:pt x="0" y="43573"/>
                </a:lnTo>
                <a:lnTo>
                  <a:pt x="3306" y="35052"/>
                </a:lnTo>
                <a:lnTo>
                  <a:pt x="9872" y="18806"/>
                </a:lnTo>
                <a:lnTo>
                  <a:pt x="13970" y="8369"/>
                </a:lnTo>
                <a:lnTo>
                  <a:pt x="22313" y="5359"/>
                </a:lnTo>
                <a:lnTo>
                  <a:pt x="29679" y="3809"/>
                </a:lnTo>
                <a:lnTo>
                  <a:pt x="31216" y="12"/>
                </a:lnTo>
                <a:lnTo>
                  <a:pt x="2537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0" name="object 1950"/>
          <p:cNvSpPr/>
          <p:nvPr/>
        </p:nvSpPr>
        <p:spPr>
          <a:xfrm>
            <a:off x="1766684" y="5610542"/>
            <a:ext cx="5715" cy="16510"/>
          </a:xfrm>
          <a:custGeom>
            <a:avLst/>
            <a:gdLst/>
            <a:ahLst/>
            <a:cxnLst/>
            <a:rect l="l" t="t" r="r" b="b"/>
            <a:pathLst>
              <a:path w="5714" h="16510">
                <a:moveTo>
                  <a:pt x="5499" y="0"/>
                </a:moveTo>
                <a:lnTo>
                  <a:pt x="1676" y="9855"/>
                </a:lnTo>
                <a:lnTo>
                  <a:pt x="1079" y="11887"/>
                </a:lnTo>
                <a:lnTo>
                  <a:pt x="520" y="13919"/>
                </a:lnTo>
                <a:lnTo>
                  <a:pt x="0" y="15951"/>
                </a:lnTo>
                <a:lnTo>
                  <a:pt x="1587" y="10896"/>
                </a:lnTo>
                <a:lnTo>
                  <a:pt x="3365" y="5867"/>
                </a:lnTo>
                <a:lnTo>
                  <a:pt x="5232" y="939"/>
                </a:lnTo>
                <a:lnTo>
                  <a:pt x="549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1" name="object 1951"/>
          <p:cNvSpPr/>
          <p:nvPr/>
        </p:nvSpPr>
        <p:spPr>
          <a:xfrm>
            <a:off x="1798586" y="5571083"/>
            <a:ext cx="6985" cy="8255"/>
          </a:xfrm>
          <a:custGeom>
            <a:avLst/>
            <a:gdLst/>
            <a:ahLst/>
            <a:cxnLst/>
            <a:rect l="l" t="t" r="r" b="b"/>
            <a:pathLst>
              <a:path w="6985" h="8254">
                <a:moveTo>
                  <a:pt x="6642" y="0"/>
                </a:moveTo>
                <a:lnTo>
                  <a:pt x="4254" y="393"/>
                </a:lnTo>
                <a:lnTo>
                  <a:pt x="2997" y="647"/>
                </a:lnTo>
                <a:lnTo>
                  <a:pt x="1981" y="3162"/>
                </a:lnTo>
                <a:lnTo>
                  <a:pt x="0" y="8191"/>
                </a:lnTo>
                <a:lnTo>
                  <a:pt x="2819" y="7442"/>
                </a:lnTo>
                <a:lnTo>
                  <a:pt x="4686" y="4800"/>
                </a:lnTo>
                <a:lnTo>
                  <a:pt x="66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2" name="object 1952"/>
          <p:cNvSpPr/>
          <p:nvPr/>
        </p:nvSpPr>
        <p:spPr>
          <a:xfrm>
            <a:off x="1801418" y="5575871"/>
            <a:ext cx="1905" cy="3175"/>
          </a:xfrm>
          <a:custGeom>
            <a:avLst/>
            <a:gdLst/>
            <a:ahLst/>
            <a:cxnLst/>
            <a:rect l="l" t="t" r="r" b="b"/>
            <a:pathLst>
              <a:path w="1905" h="3175">
                <a:moveTo>
                  <a:pt x="1866" y="0"/>
                </a:moveTo>
                <a:lnTo>
                  <a:pt x="0" y="2641"/>
                </a:lnTo>
                <a:lnTo>
                  <a:pt x="888" y="2425"/>
                </a:lnTo>
                <a:lnTo>
                  <a:pt x="1866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3" name="object 1953"/>
          <p:cNvSpPr/>
          <p:nvPr/>
        </p:nvSpPr>
        <p:spPr>
          <a:xfrm>
            <a:off x="1767204" y="5571731"/>
            <a:ext cx="34925" cy="58419"/>
          </a:xfrm>
          <a:custGeom>
            <a:avLst/>
            <a:gdLst/>
            <a:ahLst/>
            <a:cxnLst/>
            <a:rect l="l" t="t" r="r" b="b"/>
            <a:pathLst>
              <a:path w="34925" h="58420">
                <a:moveTo>
                  <a:pt x="34378" y="0"/>
                </a:moveTo>
                <a:lnTo>
                  <a:pt x="27025" y="1536"/>
                </a:lnTo>
                <a:lnTo>
                  <a:pt x="18668" y="4546"/>
                </a:lnTo>
                <a:lnTo>
                  <a:pt x="17521" y="7531"/>
                </a:lnTo>
                <a:lnTo>
                  <a:pt x="14583" y="14986"/>
                </a:lnTo>
                <a:lnTo>
                  <a:pt x="1309" y="52251"/>
                </a:lnTo>
                <a:lnTo>
                  <a:pt x="0" y="58432"/>
                </a:lnTo>
                <a:lnTo>
                  <a:pt x="2197" y="52197"/>
                </a:lnTo>
                <a:lnTo>
                  <a:pt x="5441" y="43957"/>
                </a:lnTo>
                <a:lnTo>
                  <a:pt x="10194" y="32040"/>
                </a:lnTo>
                <a:lnTo>
                  <a:pt x="16828" y="14983"/>
                </a:lnTo>
                <a:lnTo>
                  <a:pt x="17881" y="12230"/>
                </a:lnTo>
                <a:lnTo>
                  <a:pt x="24244" y="9550"/>
                </a:lnTo>
                <a:lnTo>
                  <a:pt x="31381" y="7531"/>
                </a:lnTo>
                <a:lnTo>
                  <a:pt x="3437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4" name="object 1954"/>
          <p:cNvSpPr/>
          <p:nvPr/>
        </p:nvSpPr>
        <p:spPr>
          <a:xfrm>
            <a:off x="1761261" y="5611482"/>
            <a:ext cx="10795" cy="53975"/>
          </a:xfrm>
          <a:custGeom>
            <a:avLst/>
            <a:gdLst/>
            <a:ahLst/>
            <a:cxnLst/>
            <a:rect l="l" t="t" r="r" b="b"/>
            <a:pathLst>
              <a:path w="10794" h="53975">
                <a:moveTo>
                  <a:pt x="10642" y="0"/>
                </a:moveTo>
                <a:lnTo>
                  <a:pt x="509" y="44063"/>
                </a:lnTo>
                <a:lnTo>
                  <a:pt x="0" y="53784"/>
                </a:lnTo>
                <a:lnTo>
                  <a:pt x="241" y="52438"/>
                </a:lnTo>
                <a:lnTo>
                  <a:pt x="381" y="51777"/>
                </a:lnTo>
                <a:lnTo>
                  <a:pt x="2075" y="39284"/>
                </a:lnTo>
                <a:lnTo>
                  <a:pt x="3314" y="30572"/>
                </a:lnTo>
                <a:lnTo>
                  <a:pt x="4477" y="24188"/>
                </a:lnTo>
                <a:lnTo>
                  <a:pt x="5943" y="18681"/>
                </a:lnTo>
                <a:lnTo>
                  <a:pt x="7264" y="12433"/>
                </a:lnTo>
                <a:lnTo>
                  <a:pt x="8851" y="6223"/>
                </a:lnTo>
                <a:lnTo>
                  <a:pt x="106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5" name="object 1955"/>
          <p:cNvSpPr/>
          <p:nvPr/>
        </p:nvSpPr>
        <p:spPr>
          <a:xfrm>
            <a:off x="1761248" y="5663260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393" y="0"/>
                </a:moveTo>
                <a:lnTo>
                  <a:pt x="12" y="2006"/>
                </a:lnTo>
                <a:lnTo>
                  <a:pt x="0" y="2844"/>
                </a:lnTo>
                <a:lnTo>
                  <a:pt x="39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6" name="object 1956"/>
          <p:cNvSpPr/>
          <p:nvPr/>
        </p:nvSpPr>
        <p:spPr>
          <a:xfrm>
            <a:off x="1758454" y="569722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31" y="0"/>
                </a:lnTo>
              </a:path>
            </a:pathLst>
          </a:custGeom>
          <a:ln w="8813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7" name="object 1957"/>
          <p:cNvSpPr/>
          <p:nvPr/>
        </p:nvSpPr>
        <p:spPr>
          <a:xfrm>
            <a:off x="1758467" y="5671883"/>
            <a:ext cx="3175" cy="27940"/>
          </a:xfrm>
          <a:custGeom>
            <a:avLst/>
            <a:gdLst/>
            <a:ahLst/>
            <a:cxnLst/>
            <a:rect l="l" t="t" r="r" b="b"/>
            <a:pathLst>
              <a:path w="3175" h="27939">
                <a:moveTo>
                  <a:pt x="1955" y="0"/>
                </a:moveTo>
                <a:lnTo>
                  <a:pt x="279" y="11557"/>
                </a:lnTo>
                <a:lnTo>
                  <a:pt x="61" y="14770"/>
                </a:lnTo>
                <a:lnTo>
                  <a:pt x="0" y="21094"/>
                </a:lnTo>
                <a:lnTo>
                  <a:pt x="202" y="23469"/>
                </a:lnTo>
                <a:lnTo>
                  <a:pt x="583" y="27495"/>
                </a:lnTo>
                <a:lnTo>
                  <a:pt x="1097" y="20942"/>
                </a:lnTo>
                <a:lnTo>
                  <a:pt x="1828" y="14770"/>
                </a:lnTo>
                <a:lnTo>
                  <a:pt x="2831" y="8509"/>
                </a:lnTo>
                <a:lnTo>
                  <a:pt x="195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8" name="object 1958"/>
          <p:cNvSpPr/>
          <p:nvPr/>
        </p:nvSpPr>
        <p:spPr>
          <a:xfrm>
            <a:off x="1760499" y="5712815"/>
            <a:ext cx="1905" cy="6985"/>
          </a:xfrm>
          <a:custGeom>
            <a:avLst/>
            <a:gdLst/>
            <a:ahLst/>
            <a:cxnLst/>
            <a:rect l="l" t="t" r="r" b="b"/>
            <a:pathLst>
              <a:path w="1905" h="6985">
                <a:moveTo>
                  <a:pt x="0" y="0"/>
                </a:moveTo>
                <a:lnTo>
                  <a:pt x="444" y="2298"/>
                </a:lnTo>
                <a:lnTo>
                  <a:pt x="952" y="4572"/>
                </a:lnTo>
                <a:lnTo>
                  <a:pt x="1523" y="6858"/>
                </a:lnTo>
                <a:lnTo>
                  <a:pt x="952" y="3556"/>
                </a:lnTo>
                <a:lnTo>
                  <a:pt x="723" y="190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9" name="object 1959"/>
          <p:cNvSpPr/>
          <p:nvPr/>
        </p:nvSpPr>
        <p:spPr>
          <a:xfrm>
            <a:off x="1758886" y="5699379"/>
            <a:ext cx="2540" cy="15875"/>
          </a:xfrm>
          <a:custGeom>
            <a:avLst/>
            <a:gdLst/>
            <a:ahLst/>
            <a:cxnLst/>
            <a:rect l="l" t="t" r="r" b="b"/>
            <a:pathLst>
              <a:path w="2539" h="15875">
                <a:moveTo>
                  <a:pt x="165" y="0"/>
                </a:moveTo>
                <a:lnTo>
                  <a:pt x="2324" y="15341"/>
                </a:lnTo>
                <a:lnTo>
                  <a:pt x="2058" y="13436"/>
                </a:lnTo>
                <a:lnTo>
                  <a:pt x="1866" y="11747"/>
                </a:lnTo>
                <a:lnTo>
                  <a:pt x="1701" y="9944"/>
                </a:lnTo>
                <a:lnTo>
                  <a:pt x="990" y="6946"/>
                </a:lnTo>
                <a:lnTo>
                  <a:pt x="571" y="4063"/>
                </a:lnTo>
                <a:lnTo>
                  <a:pt x="1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0" name="object 1960"/>
          <p:cNvSpPr/>
          <p:nvPr/>
        </p:nvSpPr>
        <p:spPr>
          <a:xfrm>
            <a:off x="1759051" y="5694864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438" y="0"/>
                </a:lnTo>
              </a:path>
            </a:pathLst>
          </a:custGeom>
          <a:ln w="289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1" name="object 1961"/>
          <p:cNvSpPr/>
          <p:nvPr/>
        </p:nvSpPr>
        <p:spPr>
          <a:xfrm>
            <a:off x="1761210" y="5714720"/>
            <a:ext cx="13335" cy="35560"/>
          </a:xfrm>
          <a:custGeom>
            <a:avLst/>
            <a:gdLst/>
            <a:ahLst/>
            <a:cxnLst/>
            <a:rect l="l" t="t" r="r" b="b"/>
            <a:pathLst>
              <a:path w="13335" h="35560">
                <a:moveTo>
                  <a:pt x="0" y="0"/>
                </a:moveTo>
                <a:lnTo>
                  <a:pt x="11925" y="35483"/>
                </a:lnTo>
                <a:lnTo>
                  <a:pt x="12471" y="35242"/>
                </a:lnTo>
                <a:lnTo>
                  <a:pt x="12738" y="35102"/>
                </a:lnTo>
                <a:lnTo>
                  <a:pt x="12192" y="33312"/>
                </a:lnTo>
                <a:lnTo>
                  <a:pt x="11671" y="31508"/>
                </a:lnTo>
                <a:lnTo>
                  <a:pt x="11188" y="29705"/>
                </a:lnTo>
                <a:lnTo>
                  <a:pt x="7068" y="18609"/>
                </a:lnTo>
                <a:lnTo>
                  <a:pt x="4276" y="1119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2" name="object 1962"/>
          <p:cNvSpPr/>
          <p:nvPr/>
        </p:nvSpPr>
        <p:spPr>
          <a:xfrm>
            <a:off x="1773135" y="5749823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812" y="0"/>
                </a:moveTo>
                <a:lnTo>
                  <a:pt x="558" y="139"/>
                </a:lnTo>
                <a:lnTo>
                  <a:pt x="0" y="381"/>
                </a:lnTo>
                <a:lnTo>
                  <a:pt x="1549" y="3644"/>
                </a:lnTo>
                <a:lnTo>
                  <a:pt x="1917" y="3467"/>
                </a:lnTo>
                <a:lnTo>
                  <a:pt x="812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3" name="object 1963"/>
          <p:cNvSpPr/>
          <p:nvPr/>
        </p:nvSpPr>
        <p:spPr>
          <a:xfrm>
            <a:off x="1760601" y="5709323"/>
            <a:ext cx="12065" cy="35560"/>
          </a:xfrm>
          <a:custGeom>
            <a:avLst/>
            <a:gdLst/>
            <a:ahLst/>
            <a:cxnLst/>
            <a:rect l="l" t="t" r="r" b="b"/>
            <a:pathLst>
              <a:path w="12064" h="35560">
                <a:moveTo>
                  <a:pt x="0" y="0"/>
                </a:moveTo>
                <a:lnTo>
                  <a:pt x="165" y="1803"/>
                </a:lnTo>
                <a:lnTo>
                  <a:pt x="368" y="3594"/>
                </a:lnTo>
                <a:lnTo>
                  <a:pt x="622" y="5397"/>
                </a:lnTo>
                <a:lnTo>
                  <a:pt x="4897" y="16592"/>
                </a:lnTo>
                <a:lnTo>
                  <a:pt x="7685" y="24006"/>
                </a:lnTo>
                <a:lnTo>
                  <a:pt x="11001" y="32969"/>
                </a:lnTo>
                <a:lnTo>
                  <a:pt x="11811" y="35102"/>
                </a:lnTo>
                <a:lnTo>
                  <a:pt x="11237" y="32892"/>
                </a:lnTo>
                <a:lnTo>
                  <a:pt x="6815" y="20402"/>
                </a:lnTo>
                <a:lnTo>
                  <a:pt x="3622" y="11493"/>
                </a:lnTo>
                <a:lnTo>
                  <a:pt x="1435" y="507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4" name="object 1964"/>
          <p:cNvSpPr/>
          <p:nvPr/>
        </p:nvSpPr>
        <p:spPr>
          <a:xfrm>
            <a:off x="1759940" y="5682183"/>
            <a:ext cx="12065" cy="60325"/>
          </a:xfrm>
          <a:custGeom>
            <a:avLst/>
            <a:gdLst/>
            <a:ahLst/>
            <a:cxnLst/>
            <a:rect l="l" t="t" r="r" b="b"/>
            <a:pathLst>
              <a:path w="12064" h="60325">
                <a:moveTo>
                  <a:pt x="1549" y="0"/>
                </a:moveTo>
                <a:lnTo>
                  <a:pt x="1447" y="1498"/>
                </a:lnTo>
                <a:lnTo>
                  <a:pt x="1282" y="4521"/>
                </a:lnTo>
                <a:lnTo>
                  <a:pt x="139" y="12115"/>
                </a:lnTo>
                <a:lnTo>
                  <a:pt x="7475" y="47542"/>
                </a:lnTo>
                <a:lnTo>
                  <a:pt x="11925" y="60109"/>
                </a:lnTo>
                <a:lnTo>
                  <a:pt x="11137" y="56921"/>
                </a:lnTo>
                <a:lnTo>
                  <a:pt x="10452" y="53695"/>
                </a:lnTo>
                <a:lnTo>
                  <a:pt x="9918" y="50469"/>
                </a:lnTo>
                <a:lnTo>
                  <a:pt x="8000" y="44665"/>
                </a:lnTo>
                <a:lnTo>
                  <a:pt x="6303" y="38633"/>
                </a:lnTo>
                <a:lnTo>
                  <a:pt x="4889" y="32689"/>
                </a:lnTo>
                <a:lnTo>
                  <a:pt x="154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5" name="object 1965"/>
          <p:cNvSpPr/>
          <p:nvPr/>
        </p:nvSpPr>
        <p:spPr>
          <a:xfrm>
            <a:off x="1760423" y="5666105"/>
            <a:ext cx="1270" cy="14604"/>
          </a:xfrm>
          <a:custGeom>
            <a:avLst/>
            <a:gdLst/>
            <a:ahLst/>
            <a:cxnLst/>
            <a:rect l="l" t="t" r="r" b="b"/>
            <a:pathLst>
              <a:path w="1269" h="14604">
                <a:moveTo>
                  <a:pt x="0" y="14287"/>
                </a:moveTo>
                <a:lnTo>
                  <a:pt x="1079" y="14287"/>
                </a:lnTo>
                <a:lnTo>
                  <a:pt x="1079" y="0"/>
                </a:lnTo>
                <a:lnTo>
                  <a:pt x="0" y="0"/>
                </a:lnTo>
                <a:lnTo>
                  <a:pt x="0" y="142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6" name="object 1966"/>
          <p:cNvSpPr/>
          <p:nvPr/>
        </p:nvSpPr>
        <p:spPr>
          <a:xfrm>
            <a:off x="1761350" y="568064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152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7" name="object 1967"/>
          <p:cNvSpPr/>
          <p:nvPr/>
        </p:nvSpPr>
        <p:spPr>
          <a:xfrm>
            <a:off x="1761477" y="5680557"/>
            <a:ext cx="8890" cy="52705"/>
          </a:xfrm>
          <a:custGeom>
            <a:avLst/>
            <a:gdLst/>
            <a:ahLst/>
            <a:cxnLst/>
            <a:rect l="l" t="t" r="r" b="b"/>
            <a:pathLst>
              <a:path w="8889" h="52704">
                <a:moveTo>
                  <a:pt x="114" y="0"/>
                </a:moveTo>
                <a:lnTo>
                  <a:pt x="4775" y="40347"/>
                </a:lnTo>
                <a:lnTo>
                  <a:pt x="8369" y="52095"/>
                </a:lnTo>
                <a:lnTo>
                  <a:pt x="7873" y="49110"/>
                </a:lnTo>
                <a:lnTo>
                  <a:pt x="7480" y="46100"/>
                </a:lnTo>
                <a:lnTo>
                  <a:pt x="7226" y="43078"/>
                </a:lnTo>
                <a:lnTo>
                  <a:pt x="5981" y="38506"/>
                </a:lnTo>
                <a:lnTo>
                  <a:pt x="5067" y="33845"/>
                </a:lnTo>
                <a:lnTo>
                  <a:pt x="4559" y="29108"/>
                </a:lnTo>
                <a:lnTo>
                  <a:pt x="2982" y="21824"/>
                </a:lnTo>
                <a:lnTo>
                  <a:pt x="1717" y="14544"/>
                </a:lnTo>
                <a:lnTo>
                  <a:pt x="762" y="7269"/>
                </a:lnTo>
                <a:lnTo>
                  <a:pt x="11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8" name="object 1968"/>
          <p:cNvSpPr/>
          <p:nvPr/>
        </p:nvSpPr>
        <p:spPr>
          <a:xfrm>
            <a:off x="1803145" y="5570804"/>
            <a:ext cx="36182" cy="23596"/>
          </a:xfrm>
          <a:prstGeom prst="rect">
            <a:avLst/>
          </a:prstGeom>
          <a:blipFill>
            <a:blip r:embed="rId1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9" name="object 1969"/>
          <p:cNvSpPr/>
          <p:nvPr/>
        </p:nvSpPr>
        <p:spPr>
          <a:xfrm>
            <a:off x="1800555" y="5576620"/>
            <a:ext cx="10083" cy="6057"/>
          </a:xfrm>
          <a:prstGeom prst="rect">
            <a:avLst/>
          </a:prstGeom>
          <a:blipFill>
            <a:blip r:embed="rId1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0" name="object 1970"/>
          <p:cNvSpPr/>
          <p:nvPr/>
        </p:nvSpPr>
        <p:spPr>
          <a:xfrm>
            <a:off x="1798370" y="5580380"/>
            <a:ext cx="10325" cy="7899"/>
          </a:xfrm>
          <a:prstGeom prst="rect">
            <a:avLst/>
          </a:prstGeom>
          <a:blipFill>
            <a:blip r:embed="rId1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1" name="object 1971"/>
          <p:cNvSpPr/>
          <p:nvPr/>
        </p:nvSpPr>
        <p:spPr>
          <a:xfrm>
            <a:off x="1795449" y="5586069"/>
            <a:ext cx="10464" cy="9880"/>
          </a:xfrm>
          <a:prstGeom prst="rect">
            <a:avLst/>
          </a:prstGeom>
          <a:blipFill>
            <a:blip r:embed="rId1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2" name="object 1972"/>
          <p:cNvSpPr/>
          <p:nvPr/>
        </p:nvSpPr>
        <p:spPr>
          <a:xfrm>
            <a:off x="1796681" y="5578513"/>
            <a:ext cx="5080" cy="5715"/>
          </a:xfrm>
          <a:custGeom>
            <a:avLst/>
            <a:gdLst/>
            <a:ahLst/>
            <a:cxnLst/>
            <a:rect l="l" t="t" r="r" b="b"/>
            <a:pathLst>
              <a:path w="5080" h="5714">
                <a:moveTo>
                  <a:pt x="4724" y="0"/>
                </a:moveTo>
                <a:lnTo>
                  <a:pt x="1905" y="749"/>
                </a:lnTo>
                <a:lnTo>
                  <a:pt x="0" y="5664"/>
                </a:lnTo>
                <a:lnTo>
                  <a:pt x="850" y="5283"/>
                </a:lnTo>
                <a:lnTo>
                  <a:pt x="1295" y="5118"/>
                </a:lnTo>
                <a:lnTo>
                  <a:pt x="3556" y="1676"/>
                </a:lnTo>
                <a:lnTo>
                  <a:pt x="472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3" name="object 1973"/>
          <p:cNvSpPr/>
          <p:nvPr/>
        </p:nvSpPr>
        <p:spPr>
          <a:xfrm>
            <a:off x="1797989" y="5578297"/>
            <a:ext cx="4445" cy="5715"/>
          </a:xfrm>
          <a:custGeom>
            <a:avLst/>
            <a:gdLst/>
            <a:ahLst/>
            <a:cxnLst/>
            <a:rect l="l" t="t" r="r" b="b"/>
            <a:pathLst>
              <a:path w="4444" h="5714">
                <a:moveTo>
                  <a:pt x="4317" y="0"/>
                </a:moveTo>
                <a:lnTo>
                  <a:pt x="3428" y="215"/>
                </a:lnTo>
                <a:lnTo>
                  <a:pt x="2260" y="1892"/>
                </a:lnTo>
                <a:lnTo>
                  <a:pt x="1117" y="3594"/>
                </a:lnTo>
                <a:lnTo>
                  <a:pt x="0" y="5334"/>
                </a:lnTo>
                <a:lnTo>
                  <a:pt x="812" y="5003"/>
                </a:lnTo>
                <a:lnTo>
                  <a:pt x="2565" y="4381"/>
                </a:lnTo>
                <a:lnTo>
                  <a:pt x="4317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4" name="object 1974"/>
          <p:cNvSpPr/>
          <p:nvPr/>
        </p:nvSpPr>
        <p:spPr>
          <a:xfrm>
            <a:off x="1763636" y="5579275"/>
            <a:ext cx="35560" cy="74930"/>
          </a:xfrm>
          <a:custGeom>
            <a:avLst/>
            <a:gdLst/>
            <a:ahLst/>
            <a:cxnLst/>
            <a:rect l="l" t="t" r="r" b="b"/>
            <a:pathLst>
              <a:path w="35560" h="74929">
                <a:moveTo>
                  <a:pt x="34950" y="0"/>
                </a:moveTo>
                <a:lnTo>
                  <a:pt x="27800" y="2006"/>
                </a:lnTo>
                <a:lnTo>
                  <a:pt x="21450" y="4686"/>
                </a:lnTo>
                <a:lnTo>
                  <a:pt x="20292" y="7708"/>
                </a:lnTo>
                <a:lnTo>
                  <a:pt x="13762" y="24496"/>
                </a:lnTo>
                <a:lnTo>
                  <a:pt x="660" y="66738"/>
                </a:lnTo>
                <a:lnTo>
                  <a:pt x="0" y="74726"/>
                </a:lnTo>
                <a:lnTo>
                  <a:pt x="2614" y="64787"/>
                </a:lnTo>
                <a:lnTo>
                  <a:pt x="5695" y="54970"/>
                </a:lnTo>
                <a:lnTo>
                  <a:pt x="9244" y="45274"/>
                </a:lnTo>
                <a:lnTo>
                  <a:pt x="13258" y="35699"/>
                </a:lnTo>
                <a:lnTo>
                  <a:pt x="15824" y="29362"/>
                </a:lnTo>
                <a:lnTo>
                  <a:pt x="18707" y="23113"/>
                </a:lnTo>
                <a:lnTo>
                  <a:pt x="21882" y="16941"/>
                </a:lnTo>
                <a:lnTo>
                  <a:pt x="22491" y="15366"/>
                </a:lnTo>
                <a:lnTo>
                  <a:pt x="23939" y="14008"/>
                </a:lnTo>
                <a:lnTo>
                  <a:pt x="25844" y="12826"/>
                </a:lnTo>
                <a:lnTo>
                  <a:pt x="27800" y="7708"/>
                </a:lnTo>
                <a:lnTo>
                  <a:pt x="30010" y="6235"/>
                </a:lnTo>
                <a:lnTo>
                  <a:pt x="33045" y="4902"/>
                </a:lnTo>
                <a:lnTo>
                  <a:pt x="3495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5" name="object 1975"/>
          <p:cNvSpPr/>
          <p:nvPr/>
        </p:nvSpPr>
        <p:spPr>
          <a:xfrm>
            <a:off x="1795233" y="5583631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2755" y="0"/>
                </a:moveTo>
                <a:lnTo>
                  <a:pt x="2311" y="177"/>
                </a:lnTo>
                <a:lnTo>
                  <a:pt x="1460" y="558"/>
                </a:lnTo>
                <a:lnTo>
                  <a:pt x="0" y="4381"/>
                </a:lnTo>
                <a:lnTo>
                  <a:pt x="901" y="2908"/>
                </a:lnTo>
                <a:lnTo>
                  <a:pt x="275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6" name="object 1976"/>
          <p:cNvSpPr/>
          <p:nvPr/>
        </p:nvSpPr>
        <p:spPr>
          <a:xfrm>
            <a:off x="1794636" y="5582679"/>
            <a:ext cx="6350" cy="6985"/>
          </a:xfrm>
          <a:custGeom>
            <a:avLst/>
            <a:gdLst/>
            <a:ahLst/>
            <a:cxnLst/>
            <a:rect l="l" t="t" r="r" b="b"/>
            <a:pathLst>
              <a:path w="6350" h="6985">
                <a:moveTo>
                  <a:pt x="5918" y="0"/>
                </a:moveTo>
                <a:lnTo>
                  <a:pt x="0" y="6921"/>
                </a:lnTo>
                <a:lnTo>
                  <a:pt x="1219" y="6438"/>
                </a:lnTo>
                <a:lnTo>
                  <a:pt x="3733" y="5600"/>
                </a:lnTo>
                <a:lnTo>
                  <a:pt x="5918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7" name="object 1977"/>
          <p:cNvSpPr/>
          <p:nvPr/>
        </p:nvSpPr>
        <p:spPr>
          <a:xfrm>
            <a:off x="1789480" y="5584190"/>
            <a:ext cx="7620" cy="8255"/>
          </a:xfrm>
          <a:custGeom>
            <a:avLst/>
            <a:gdLst/>
            <a:ahLst/>
            <a:cxnLst/>
            <a:rect l="l" t="t" r="r" b="b"/>
            <a:pathLst>
              <a:path w="7619" h="8254">
                <a:moveTo>
                  <a:pt x="7213" y="0"/>
                </a:moveTo>
                <a:lnTo>
                  <a:pt x="4165" y="1320"/>
                </a:lnTo>
                <a:lnTo>
                  <a:pt x="1955" y="2793"/>
                </a:lnTo>
                <a:lnTo>
                  <a:pt x="0" y="7912"/>
                </a:lnTo>
                <a:lnTo>
                  <a:pt x="1371" y="7048"/>
                </a:lnTo>
                <a:lnTo>
                  <a:pt x="2984" y="6299"/>
                </a:lnTo>
                <a:lnTo>
                  <a:pt x="4673" y="5600"/>
                </a:lnTo>
                <a:lnTo>
                  <a:pt x="5753" y="3822"/>
                </a:lnTo>
                <a:lnTo>
                  <a:pt x="721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8" name="object 1978"/>
          <p:cNvSpPr/>
          <p:nvPr/>
        </p:nvSpPr>
        <p:spPr>
          <a:xfrm>
            <a:off x="1794154" y="5588012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1066" y="0"/>
                </a:moveTo>
                <a:lnTo>
                  <a:pt x="0" y="1777"/>
                </a:lnTo>
                <a:lnTo>
                  <a:pt x="482" y="1587"/>
                </a:lnTo>
                <a:lnTo>
                  <a:pt x="1066" y="0"/>
                </a:lnTo>
                <a:close/>
              </a:path>
            </a:pathLst>
          </a:custGeom>
          <a:solidFill>
            <a:srgbClr val="AB83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9" name="object 1979"/>
          <p:cNvSpPr/>
          <p:nvPr/>
        </p:nvSpPr>
        <p:spPr>
          <a:xfrm>
            <a:off x="1761642" y="5630164"/>
            <a:ext cx="5715" cy="33655"/>
          </a:xfrm>
          <a:custGeom>
            <a:avLst/>
            <a:gdLst/>
            <a:ahLst/>
            <a:cxnLst/>
            <a:rect l="l" t="t" r="r" b="b"/>
            <a:pathLst>
              <a:path w="5714" h="33654">
                <a:moveTo>
                  <a:pt x="5562" y="0"/>
                </a:moveTo>
                <a:lnTo>
                  <a:pt x="4104" y="5507"/>
                </a:lnTo>
                <a:lnTo>
                  <a:pt x="2943" y="11890"/>
                </a:lnTo>
                <a:lnTo>
                  <a:pt x="1701" y="20602"/>
                </a:lnTo>
                <a:lnTo>
                  <a:pt x="0" y="33096"/>
                </a:lnTo>
                <a:lnTo>
                  <a:pt x="596" y="29984"/>
                </a:lnTo>
                <a:lnTo>
                  <a:pt x="1270" y="26898"/>
                </a:lnTo>
                <a:lnTo>
                  <a:pt x="1993" y="23837"/>
                </a:lnTo>
                <a:lnTo>
                  <a:pt x="2654" y="15849"/>
                </a:lnTo>
                <a:lnTo>
                  <a:pt x="3886" y="7912"/>
                </a:lnTo>
                <a:lnTo>
                  <a:pt x="556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0" name="object 1980"/>
          <p:cNvSpPr/>
          <p:nvPr/>
        </p:nvSpPr>
        <p:spPr>
          <a:xfrm>
            <a:off x="1776895" y="5592102"/>
            <a:ext cx="12700" cy="23495"/>
          </a:xfrm>
          <a:custGeom>
            <a:avLst/>
            <a:gdLst/>
            <a:ahLst/>
            <a:cxnLst/>
            <a:rect l="l" t="t" r="r" b="b"/>
            <a:pathLst>
              <a:path w="12700" h="23495">
                <a:moveTo>
                  <a:pt x="12572" y="0"/>
                </a:moveTo>
                <a:lnTo>
                  <a:pt x="10667" y="1181"/>
                </a:lnTo>
                <a:lnTo>
                  <a:pt x="9220" y="2539"/>
                </a:lnTo>
                <a:lnTo>
                  <a:pt x="8623" y="4114"/>
                </a:lnTo>
                <a:lnTo>
                  <a:pt x="5435" y="10287"/>
                </a:lnTo>
                <a:lnTo>
                  <a:pt x="2565" y="16548"/>
                </a:lnTo>
                <a:lnTo>
                  <a:pt x="0" y="22885"/>
                </a:lnTo>
                <a:lnTo>
                  <a:pt x="1714" y="19037"/>
                </a:lnTo>
                <a:lnTo>
                  <a:pt x="3556" y="15214"/>
                </a:lnTo>
                <a:lnTo>
                  <a:pt x="5511" y="11430"/>
                </a:lnTo>
                <a:lnTo>
                  <a:pt x="6121" y="9829"/>
                </a:lnTo>
                <a:lnTo>
                  <a:pt x="7708" y="8369"/>
                </a:lnTo>
                <a:lnTo>
                  <a:pt x="9842" y="7061"/>
                </a:lnTo>
                <a:lnTo>
                  <a:pt x="10706" y="4876"/>
                </a:lnTo>
                <a:lnTo>
                  <a:pt x="1257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1" name="object 1981"/>
          <p:cNvSpPr/>
          <p:nvPr/>
        </p:nvSpPr>
        <p:spPr>
          <a:xfrm>
            <a:off x="1792097" y="5588279"/>
            <a:ext cx="6350" cy="8890"/>
          </a:xfrm>
          <a:custGeom>
            <a:avLst/>
            <a:gdLst/>
            <a:ahLst/>
            <a:cxnLst/>
            <a:rect l="l" t="t" r="r" b="b"/>
            <a:pathLst>
              <a:path w="6350" h="8889">
                <a:moveTo>
                  <a:pt x="6273" y="0"/>
                </a:moveTo>
                <a:lnTo>
                  <a:pt x="3771" y="838"/>
                </a:lnTo>
                <a:lnTo>
                  <a:pt x="2539" y="1320"/>
                </a:lnTo>
                <a:lnTo>
                  <a:pt x="825" y="5956"/>
                </a:lnTo>
                <a:lnTo>
                  <a:pt x="0" y="8280"/>
                </a:lnTo>
                <a:lnTo>
                  <a:pt x="965" y="7886"/>
                </a:lnTo>
                <a:lnTo>
                  <a:pt x="2959" y="7162"/>
                </a:lnTo>
                <a:lnTo>
                  <a:pt x="4660" y="4190"/>
                </a:lnTo>
                <a:lnTo>
                  <a:pt x="6273" y="0"/>
                </a:lnTo>
                <a:close/>
              </a:path>
            </a:pathLst>
          </a:custGeom>
          <a:solidFill>
            <a:srgbClr val="AB83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2" name="object 1982"/>
          <p:cNvSpPr/>
          <p:nvPr/>
        </p:nvSpPr>
        <p:spPr>
          <a:xfrm>
            <a:off x="1795043" y="5592470"/>
            <a:ext cx="1714" cy="2984"/>
          </a:xfrm>
          <a:prstGeom prst="rect">
            <a:avLst/>
          </a:prstGeom>
          <a:blipFill>
            <a:blip r:embed="rId1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3" name="object 1983"/>
          <p:cNvSpPr/>
          <p:nvPr/>
        </p:nvSpPr>
        <p:spPr>
          <a:xfrm>
            <a:off x="1786750" y="5589790"/>
            <a:ext cx="7620" cy="9525"/>
          </a:xfrm>
          <a:custGeom>
            <a:avLst/>
            <a:gdLst/>
            <a:ahLst/>
            <a:cxnLst/>
            <a:rect l="l" t="t" r="r" b="b"/>
            <a:pathLst>
              <a:path w="7619" h="9525">
                <a:moveTo>
                  <a:pt x="7404" y="0"/>
                </a:moveTo>
                <a:lnTo>
                  <a:pt x="5715" y="685"/>
                </a:lnTo>
                <a:lnTo>
                  <a:pt x="4102" y="1447"/>
                </a:lnTo>
                <a:lnTo>
                  <a:pt x="2730" y="2311"/>
                </a:lnTo>
                <a:lnTo>
                  <a:pt x="0" y="9372"/>
                </a:lnTo>
                <a:lnTo>
                  <a:pt x="914" y="8813"/>
                </a:lnTo>
                <a:lnTo>
                  <a:pt x="1930" y="8293"/>
                </a:lnTo>
                <a:lnTo>
                  <a:pt x="3022" y="7785"/>
                </a:lnTo>
                <a:lnTo>
                  <a:pt x="4432" y="5143"/>
                </a:lnTo>
                <a:lnTo>
                  <a:pt x="5892" y="2540"/>
                </a:lnTo>
                <a:lnTo>
                  <a:pt x="740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4" name="object 1984"/>
          <p:cNvSpPr/>
          <p:nvPr/>
        </p:nvSpPr>
        <p:spPr>
          <a:xfrm>
            <a:off x="1789760" y="5589600"/>
            <a:ext cx="5080" cy="8255"/>
          </a:xfrm>
          <a:custGeom>
            <a:avLst/>
            <a:gdLst/>
            <a:ahLst/>
            <a:cxnLst/>
            <a:rect l="l" t="t" r="r" b="b"/>
            <a:pathLst>
              <a:path w="5080" h="8254">
                <a:moveTo>
                  <a:pt x="4864" y="0"/>
                </a:moveTo>
                <a:lnTo>
                  <a:pt x="4394" y="190"/>
                </a:lnTo>
                <a:lnTo>
                  <a:pt x="2882" y="2730"/>
                </a:lnTo>
                <a:lnTo>
                  <a:pt x="1409" y="5334"/>
                </a:lnTo>
                <a:lnTo>
                  <a:pt x="0" y="7975"/>
                </a:lnTo>
                <a:lnTo>
                  <a:pt x="1524" y="7277"/>
                </a:lnTo>
                <a:lnTo>
                  <a:pt x="2324" y="6959"/>
                </a:lnTo>
                <a:lnTo>
                  <a:pt x="3149" y="4635"/>
                </a:lnTo>
                <a:lnTo>
                  <a:pt x="4864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5" name="object 1985"/>
          <p:cNvSpPr/>
          <p:nvPr/>
        </p:nvSpPr>
        <p:spPr>
          <a:xfrm>
            <a:off x="1763102" y="5614975"/>
            <a:ext cx="13970" cy="52069"/>
          </a:xfrm>
          <a:custGeom>
            <a:avLst/>
            <a:gdLst/>
            <a:ahLst/>
            <a:cxnLst/>
            <a:rect l="l" t="t" r="r" b="b"/>
            <a:pathLst>
              <a:path w="13969" h="52070">
                <a:moveTo>
                  <a:pt x="13792" y="0"/>
                </a:moveTo>
                <a:lnTo>
                  <a:pt x="533" y="39027"/>
                </a:lnTo>
                <a:lnTo>
                  <a:pt x="0" y="51549"/>
                </a:lnTo>
                <a:lnTo>
                  <a:pt x="2255" y="38349"/>
                </a:lnTo>
                <a:lnTo>
                  <a:pt x="5305" y="25360"/>
                </a:lnTo>
                <a:lnTo>
                  <a:pt x="9151" y="12578"/>
                </a:lnTo>
                <a:lnTo>
                  <a:pt x="137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6" name="object 1986"/>
          <p:cNvSpPr/>
          <p:nvPr/>
        </p:nvSpPr>
        <p:spPr>
          <a:xfrm>
            <a:off x="1761235" y="5654002"/>
            <a:ext cx="2540" cy="25400"/>
          </a:xfrm>
          <a:custGeom>
            <a:avLst/>
            <a:gdLst/>
            <a:ahLst/>
            <a:cxnLst/>
            <a:rect l="l" t="t" r="r" b="b"/>
            <a:pathLst>
              <a:path w="2539" h="25400">
                <a:moveTo>
                  <a:pt x="0" y="25120"/>
                </a:moveTo>
                <a:lnTo>
                  <a:pt x="2400" y="25120"/>
                </a:lnTo>
                <a:lnTo>
                  <a:pt x="2400" y="0"/>
                </a:lnTo>
                <a:lnTo>
                  <a:pt x="0" y="0"/>
                </a:lnTo>
                <a:lnTo>
                  <a:pt x="0" y="251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7" name="object 1987"/>
          <p:cNvSpPr/>
          <p:nvPr/>
        </p:nvSpPr>
        <p:spPr>
          <a:xfrm>
            <a:off x="1761502" y="5676709"/>
            <a:ext cx="635" cy="4445"/>
          </a:xfrm>
          <a:custGeom>
            <a:avLst/>
            <a:gdLst/>
            <a:ahLst/>
            <a:cxnLst/>
            <a:rect l="l" t="t" r="r" b="b"/>
            <a:pathLst>
              <a:path w="635" h="4445">
                <a:moveTo>
                  <a:pt x="88" y="3848"/>
                </a:moveTo>
                <a:lnTo>
                  <a:pt x="0" y="2412"/>
                </a:lnTo>
                <a:lnTo>
                  <a:pt x="419" y="0"/>
                </a:lnTo>
                <a:lnTo>
                  <a:pt x="292" y="1295"/>
                </a:lnTo>
                <a:lnTo>
                  <a:pt x="88" y="38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8" name="object 1988"/>
          <p:cNvSpPr/>
          <p:nvPr/>
        </p:nvSpPr>
        <p:spPr>
          <a:xfrm>
            <a:off x="1763115" y="5599150"/>
            <a:ext cx="24130" cy="71755"/>
          </a:xfrm>
          <a:custGeom>
            <a:avLst/>
            <a:gdLst/>
            <a:ahLst/>
            <a:cxnLst/>
            <a:rect l="l" t="t" r="r" b="b"/>
            <a:pathLst>
              <a:path w="24130" h="71754">
                <a:moveTo>
                  <a:pt x="23634" y="0"/>
                </a:moveTo>
                <a:lnTo>
                  <a:pt x="21501" y="1308"/>
                </a:lnTo>
                <a:lnTo>
                  <a:pt x="19913" y="2768"/>
                </a:lnTo>
                <a:lnTo>
                  <a:pt x="19291" y="4368"/>
                </a:lnTo>
                <a:lnTo>
                  <a:pt x="17348" y="8153"/>
                </a:lnTo>
                <a:lnTo>
                  <a:pt x="2249" y="54171"/>
                </a:lnTo>
                <a:lnTo>
                  <a:pt x="0" y="67373"/>
                </a:lnTo>
                <a:lnTo>
                  <a:pt x="38" y="71170"/>
                </a:lnTo>
                <a:lnTo>
                  <a:pt x="1985" y="62599"/>
                </a:lnTo>
                <a:lnTo>
                  <a:pt x="4267" y="54108"/>
                </a:lnTo>
                <a:lnTo>
                  <a:pt x="6881" y="45703"/>
                </a:lnTo>
                <a:lnTo>
                  <a:pt x="9829" y="37388"/>
                </a:lnTo>
                <a:lnTo>
                  <a:pt x="11463" y="31439"/>
                </a:lnTo>
                <a:lnTo>
                  <a:pt x="13974" y="24504"/>
                </a:lnTo>
                <a:lnTo>
                  <a:pt x="2363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9" name="object 1989"/>
          <p:cNvSpPr/>
          <p:nvPr/>
        </p:nvSpPr>
        <p:spPr>
          <a:xfrm>
            <a:off x="1788058" y="5595442"/>
            <a:ext cx="6985" cy="13335"/>
          </a:xfrm>
          <a:custGeom>
            <a:avLst/>
            <a:gdLst/>
            <a:ahLst/>
            <a:cxnLst/>
            <a:rect l="l" t="t" r="r" b="b"/>
            <a:pathLst>
              <a:path w="6985" h="13335">
                <a:moveTo>
                  <a:pt x="6985" y="0"/>
                </a:moveTo>
                <a:lnTo>
                  <a:pt x="0" y="12890"/>
                </a:lnTo>
                <a:lnTo>
                  <a:pt x="507" y="12585"/>
                </a:lnTo>
                <a:lnTo>
                  <a:pt x="1498" y="10452"/>
                </a:lnTo>
                <a:lnTo>
                  <a:pt x="2527" y="8369"/>
                </a:lnTo>
                <a:lnTo>
                  <a:pt x="3594" y="6286"/>
                </a:lnTo>
                <a:lnTo>
                  <a:pt x="4825" y="3098"/>
                </a:lnTo>
                <a:lnTo>
                  <a:pt x="5372" y="2311"/>
                </a:lnTo>
                <a:lnTo>
                  <a:pt x="6095" y="1612"/>
                </a:lnTo>
                <a:lnTo>
                  <a:pt x="6985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0" name="object 1990"/>
          <p:cNvSpPr/>
          <p:nvPr/>
        </p:nvSpPr>
        <p:spPr>
          <a:xfrm>
            <a:off x="1788566" y="5595201"/>
            <a:ext cx="7162" cy="12826"/>
          </a:xfrm>
          <a:prstGeom prst="rect">
            <a:avLst/>
          </a:prstGeom>
          <a:blipFill>
            <a:blip r:embed="rId1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1" name="object 1991"/>
          <p:cNvSpPr/>
          <p:nvPr/>
        </p:nvSpPr>
        <p:spPr>
          <a:xfrm>
            <a:off x="1772932" y="5597576"/>
            <a:ext cx="17145" cy="39370"/>
          </a:xfrm>
          <a:custGeom>
            <a:avLst/>
            <a:gdLst/>
            <a:ahLst/>
            <a:cxnLst/>
            <a:rect l="l" t="t" r="r" b="b"/>
            <a:pathLst>
              <a:path w="17144" h="39370">
                <a:moveTo>
                  <a:pt x="16827" y="0"/>
                </a:moveTo>
                <a:lnTo>
                  <a:pt x="0" y="38976"/>
                </a:lnTo>
                <a:lnTo>
                  <a:pt x="1676" y="34531"/>
                </a:lnTo>
                <a:lnTo>
                  <a:pt x="3505" y="30111"/>
                </a:lnTo>
                <a:lnTo>
                  <a:pt x="5461" y="25717"/>
                </a:lnTo>
                <a:lnTo>
                  <a:pt x="7990" y="19011"/>
                </a:lnTo>
                <a:lnTo>
                  <a:pt x="10734" y="12492"/>
                </a:lnTo>
                <a:lnTo>
                  <a:pt x="13683" y="6156"/>
                </a:lnTo>
                <a:lnTo>
                  <a:pt x="168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2" name="object 1992"/>
          <p:cNvSpPr/>
          <p:nvPr/>
        </p:nvSpPr>
        <p:spPr>
          <a:xfrm>
            <a:off x="1778406" y="5596572"/>
            <a:ext cx="13970" cy="27305"/>
          </a:xfrm>
          <a:custGeom>
            <a:avLst/>
            <a:gdLst/>
            <a:ahLst/>
            <a:cxnLst/>
            <a:rect l="l" t="t" r="r" b="b"/>
            <a:pathLst>
              <a:path w="13969" h="27304">
                <a:moveTo>
                  <a:pt x="13690" y="0"/>
                </a:moveTo>
                <a:lnTo>
                  <a:pt x="0" y="26720"/>
                </a:lnTo>
                <a:lnTo>
                  <a:pt x="1562" y="23253"/>
                </a:lnTo>
                <a:lnTo>
                  <a:pt x="3213" y="19799"/>
                </a:lnTo>
                <a:lnTo>
                  <a:pt x="4952" y="16382"/>
                </a:lnTo>
                <a:lnTo>
                  <a:pt x="5575" y="14731"/>
                </a:lnTo>
                <a:lnTo>
                  <a:pt x="7302" y="13182"/>
                </a:lnTo>
                <a:lnTo>
                  <a:pt x="9651" y="11772"/>
                </a:lnTo>
                <a:lnTo>
                  <a:pt x="10934" y="7835"/>
                </a:lnTo>
                <a:lnTo>
                  <a:pt x="12280" y="3924"/>
                </a:lnTo>
                <a:lnTo>
                  <a:pt x="13690" y="0"/>
                </a:lnTo>
                <a:close/>
              </a:path>
            </a:pathLst>
          </a:custGeom>
          <a:solidFill>
            <a:srgbClr val="B089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3" name="object 1993"/>
          <p:cNvSpPr/>
          <p:nvPr/>
        </p:nvSpPr>
        <p:spPr>
          <a:xfrm>
            <a:off x="1761921" y="5666524"/>
            <a:ext cx="1270" cy="10795"/>
          </a:xfrm>
          <a:custGeom>
            <a:avLst/>
            <a:gdLst/>
            <a:ahLst/>
            <a:cxnLst/>
            <a:rect l="l" t="t" r="r" b="b"/>
            <a:pathLst>
              <a:path w="1269" h="10795">
                <a:moveTo>
                  <a:pt x="1181" y="0"/>
                </a:moveTo>
                <a:lnTo>
                  <a:pt x="662" y="3797"/>
                </a:lnTo>
                <a:lnTo>
                  <a:pt x="317" y="6781"/>
                </a:lnTo>
                <a:lnTo>
                  <a:pt x="0" y="10185"/>
                </a:lnTo>
                <a:lnTo>
                  <a:pt x="787" y="5918"/>
                </a:lnTo>
                <a:lnTo>
                  <a:pt x="1231" y="3797"/>
                </a:lnTo>
                <a:lnTo>
                  <a:pt x="118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4" name="object 1994"/>
          <p:cNvSpPr/>
          <p:nvPr/>
        </p:nvSpPr>
        <p:spPr>
          <a:xfrm>
            <a:off x="1763141" y="5636552"/>
            <a:ext cx="10160" cy="57150"/>
          </a:xfrm>
          <a:custGeom>
            <a:avLst/>
            <a:gdLst/>
            <a:ahLst/>
            <a:cxnLst/>
            <a:rect l="l" t="t" r="r" b="b"/>
            <a:pathLst>
              <a:path w="10160" h="57150">
                <a:moveTo>
                  <a:pt x="9791" y="0"/>
                </a:moveTo>
                <a:lnTo>
                  <a:pt x="6850" y="8312"/>
                </a:lnTo>
                <a:lnTo>
                  <a:pt x="4238" y="16713"/>
                </a:lnTo>
                <a:lnTo>
                  <a:pt x="1926" y="25323"/>
                </a:lnTo>
                <a:lnTo>
                  <a:pt x="0" y="33769"/>
                </a:lnTo>
                <a:lnTo>
                  <a:pt x="190" y="41452"/>
                </a:lnTo>
                <a:lnTo>
                  <a:pt x="1005" y="49199"/>
                </a:lnTo>
                <a:lnTo>
                  <a:pt x="2539" y="56959"/>
                </a:lnTo>
                <a:lnTo>
                  <a:pt x="2514" y="53086"/>
                </a:lnTo>
                <a:lnTo>
                  <a:pt x="2706" y="49187"/>
                </a:lnTo>
                <a:lnTo>
                  <a:pt x="3149" y="45288"/>
                </a:lnTo>
                <a:lnTo>
                  <a:pt x="3619" y="33007"/>
                </a:lnTo>
                <a:lnTo>
                  <a:pt x="5686" y="25199"/>
                </a:lnTo>
                <a:lnTo>
                  <a:pt x="6083" y="23774"/>
                </a:lnTo>
                <a:lnTo>
                  <a:pt x="6743" y="19608"/>
                </a:lnTo>
                <a:lnTo>
                  <a:pt x="8077" y="9893"/>
                </a:lnTo>
                <a:lnTo>
                  <a:pt x="8775" y="4559"/>
                </a:lnTo>
                <a:lnTo>
                  <a:pt x="979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5" name="object 1995"/>
          <p:cNvSpPr/>
          <p:nvPr/>
        </p:nvSpPr>
        <p:spPr>
          <a:xfrm>
            <a:off x="1766290" y="5656173"/>
            <a:ext cx="3810" cy="26034"/>
          </a:xfrm>
          <a:custGeom>
            <a:avLst/>
            <a:gdLst/>
            <a:ahLst/>
            <a:cxnLst/>
            <a:rect l="l" t="t" r="r" b="b"/>
            <a:pathLst>
              <a:path w="3810" h="26035">
                <a:moveTo>
                  <a:pt x="3594" y="0"/>
                </a:moveTo>
                <a:lnTo>
                  <a:pt x="2933" y="4152"/>
                </a:lnTo>
                <a:lnTo>
                  <a:pt x="2501" y="5702"/>
                </a:lnTo>
                <a:lnTo>
                  <a:pt x="469" y="13385"/>
                </a:lnTo>
                <a:lnTo>
                  <a:pt x="0" y="25666"/>
                </a:lnTo>
                <a:lnTo>
                  <a:pt x="126" y="24536"/>
                </a:lnTo>
                <a:lnTo>
                  <a:pt x="1828" y="12865"/>
                </a:lnTo>
                <a:lnTo>
                  <a:pt x="3594" y="0"/>
                </a:lnTo>
                <a:close/>
              </a:path>
            </a:pathLst>
          </a:custGeom>
          <a:solidFill>
            <a:srgbClr val="B089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6" name="object 1996"/>
          <p:cNvSpPr/>
          <p:nvPr/>
        </p:nvSpPr>
        <p:spPr>
          <a:xfrm>
            <a:off x="1787169" y="5608040"/>
            <a:ext cx="1905" cy="3175"/>
          </a:xfrm>
          <a:custGeom>
            <a:avLst/>
            <a:gdLst/>
            <a:ahLst/>
            <a:cxnLst/>
            <a:rect l="l" t="t" r="r" b="b"/>
            <a:pathLst>
              <a:path w="1905" h="3175">
                <a:moveTo>
                  <a:pt x="1396" y="0"/>
                </a:moveTo>
                <a:lnTo>
                  <a:pt x="888" y="304"/>
                </a:lnTo>
                <a:lnTo>
                  <a:pt x="0" y="3060"/>
                </a:lnTo>
                <a:lnTo>
                  <a:pt x="1396" y="0"/>
                </a:lnTo>
                <a:close/>
              </a:path>
            </a:pathLst>
          </a:custGeom>
          <a:solidFill>
            <a:srgbClr val="B089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7" name="object 1997"/>
          <p:cNvSpPr/>
          <p:nvPr/>
        </p:nvSpPr>
        <p:spPr>
          <a:xfrm>
            <a:off x="1784324" y="5607570"/>
            <a:ext cx="5067" cy="12826"/>
          </a:xfrm>
          <a:prstGeom prst="rect">
            <a:avLst/>
          </a:prstGeom>
          <a:blipFill>
            <a:blip r:embed="rId1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8" name="object 1998"/>
          <p:cNvSpPr/>
          <p:nvPr/>
        </p:nvSpPr>
        <p:spPr>
          <a:xfrm>
            <a:off x="1765761" y="5623293"/>
            <a:ext cx="12700" cy="74930"/>
          </a:xfrm>
          <a:custGeom>
            <a:avLst/>
            <a:gdLst/>
            <a:ahLst/>
            <a:cxnLst/>
            <a:rect l="l" t="t" r="r" b="b"/>
            <a:pathLst>
              <a:path w="12700" h="74929">
                <a:moveTo>
                  <a:pt x="529" y="58559"/>
                </a:moveTo>
                <a:lnTo>
                  <a:pt x="97" y="62471"/>
                </a:lnTo>
                <a:lnTo>
                  <a:pt x="0" y="70637"/>
                </a:lnTo>
                <a:lnTo>
                  <a:pt x="198" y="71640"/>
                </a:lnTo>
                <a:lnTo>
                  <a:pt x="833" y="74460"/>
                </a:lnTo>
                <a:lnTo>
                  <a:pt x="540" y="70230"/>
                </a:lnTo>
                <a:lnTo>
                  <a:pt x="529" y="58559"/>
                </a:lnTo>
                <a:close/>
              </a:path>
              <a:path w="12700" h="74929">
                <a:moveTo>
                  <a:pt x="12644" y="0"/>
                </a:moveTo>
                <a:lnTo>
                  <a:pt x="5456" y="23164"/>
                </a:lnTo>
                <a:lnTo>
                  <a:pt x="4135" y="32880"/>
                </a:lnTo>
                <a:lnTo>
                  <a:pt x="5781" y="24283"/>
                </a:lnTo>
                <a:lnTo>
                  <a:pt x="7756" y="15940"/>
                </a:lnTo>
                <a:lnTo>
                  <a:pt x="10049" y="7846"/>
                </a:lnTo>
                <a:lnTo>
                  <a:pt x="1264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9" name="object 1999"/>
          <p:cNvSpPr/>
          <p:nvPr/>
        </p:nvSpPr>
        <p:spPr>
          <a:xfrm>
            <a:off x="1766316" y="5608345"/>
            <a:ext cx="22225" cy="92075"/>
          </a:xfrm>
          <a:custGeom>
            <a:avLst/>
            <a:gdLst/>
            <a:ahLst/>
            <a:cxnLst/>
            <a:rect l="l" t="t" r="r" b="b"/>
            <a:pathLst>
              <a:path w="22225" h="92075">
                <a:moveTo>
                  <a:pt x="21742" y="0"/>
                </a:moveTo>
                <a:lnTo>
                  <a:pt x="19392" y="1409"/>
                </a:lnTo>
                <a:lnTo>
                  <a:pt x="17665" y="2959"/>
                </a:lnTo>
                <a:lnTo>
                  <a:pt x="17043" y="4610"/>
                </a:lnTo>
                <a:lnTo>
                  <a:pt x="15303" y="8026"/>
                </a:lnTo>
                <a:lnTo>
                  <a:pt x="3581" y="47828"/>
                </a:lnTo>
                <a:lnTo>
                  <a:pt x="1816" y="60706"/>
                </a:lnTo>
                <a:lnTo>
                  <a:pt x="419" y="70104"/>
                </a:lnTo>
                <a:lnTo>
                  <a:pt x="114" y="72377"/>
                </a:lnTo>
                <a:lnTo>
                  <a:pt x="0" y="85572"/>
                </a:lnTo>
                <a:lnTo>
                  <a:pt x="279" y="89408"/>
                </a:lnTo>
                <a:lnTo>
                  <a:pt x="901" y="91935"/>
                </a:lnTo>
                <a:lnTo>
                  <a:pt x="1028" y="88404"/>
                </a:lnTo>
                <a:lnTo>
                  <a:pt x="1346" y="84874"/>
                </a:lnTo>
                <a:lnTo>
                  <a:pt x="2730" y="75857"/>
                </a:lnTo>
                <a:lnTo>
                  <a:pt x="4025" y="66954"/>
                </a:lnTo>
                <a:lnTo>
                  <a:pt x="4432" y="62699"/>
                </a:lnTo>
                <a:lnTo>
                  <a:pt x="4991" y="59309"/>
                </a:lnTo>
                <a:lnTo>
                  <a:pt x="5473" y="56921"/>
                </a:lnTo>
                <a:lnTo>
                  <a:pt x="6936" y="46873"/>
                </a:lnTo>
                <a:lnTo>
                  <a:pt x="8188" y="39774"/>
                </a:lnTo>
                <a:lnTo>
                  <a:pt x="9663" y="33959"/>
                </a:lnTo>
                <a:lnTo>
                  <a:pt x="11798" y="27762"/>
                </a:lnTo>
                <a:lnTo>
                  <a:pt x="13768" y="21268"/>
                </a:lnTo>
                <a:lnTo>
                  <a:pt x="15940" y="14935"/>
                </a:lnTo>
                <a:lnTo>
                  <a:pt x="18304" y="8763"/>
                </a:lnTo>
                <a:lnTo>
                  <a:pt x="20853" y="2755"/>
                </a:lnTo>
                <a:lnTo>
                  <a:pt x="21742" y="0"/>
                </a:lnTo>
                <a:close/>
              </a:path>
            </a:pathLst>
          </a:custGeom>
          <a:solidFill>
            <a:srgbClr val="B38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0" name="object 2000"/>
          <p:cNvSpPr/>
          <p:nvPr/>
        </p:nvSpPr>
        <p:spPr>
          <a:xfrm>
            <a:off x="1761591" y="5670321"/>
            <a:ext cx="7620" cy="53340"/>
          </a:xfrm>
          <a:custGeom>
            <a:avLst/>
            <a:gdLst/>
            <a:ahLst/>
            <a:cxnLst/>
            <a:rect l="l" t="t" r="r" b="b"/>
            <a:pathLst>
              <a:path w="7619" h="53339">
                <a:moveTo>
                  <a:pt x="1549" y="0"/>
                </a:moveTo>
                <a:lnTo>
                  <a:pt x="1117" y="2133"/>
                </a:lnTo>
                <a:lnTo>
                  <a:pt x="330" y="6388"/>
                </a:lnTo>
                <a:lnTo>
                  <a:pt x="202" y="7696"/>
                </a:lnTo>
                <a:lnTo>
                  <a:pt x="0" y="10236"/>
                </a:lnTo>
                <a:lnTo>
                  <a:pt x="648" y="17504"/>
                </a:lnTo>
                <a:lnTo>
                  <a:pt x="1603" y="24776"/>
                </a:lnTo>
                <a:lnTo>
                  <a:pt x="2868" y="32054"/>
                </a:lnTo>
                <a:lnTo>
                  <a:pt x="4444" y="39344"/>
                </a:lnTo>
                <a:lnTo>
                  <a:pt x="4953" y="44081"/>
                </a:lnTo>
                <a:lnTo>
                  <a:pt x="5867" y="48729"/>
                </a:lnTo>
                <a:lnTo>
                  <a:pt x="7112" y="53314"/>
                </a:lnTo>
                <a:lnTo>
                  <a:pt x="6997" y="51981"/>
                </a:lnTo>
                <a:lnTo>
                  <a:pt x="6845" y="49301"/>
                </a:lnTo>
                <a:lnTo>
                  <a:pt x="6515" y="47218"/>
                </a:lnTo>
                <a:lnTo>
                  <a:pt x="6248" y="45110"/>
                </a:lnTo>
                <a:lnTo>
                  <a:pt x="6045" y="43014"/>
                </a:lnTo>
                <a:lnTo>
                  <a:pt x="4825" y="36487"/>
                </a:lnTo>
                <a:lnTo>
                  <a:pt x="4127" y="29870"/>
                </a:lnTo>
                <a:lnTo>
                  <a:pt x="4089" y="23190"/>
                </a:lnTo>
                <a:lnTo>
                  <a:pt x="2552" y="15417"/>
                </a:lnTo>
                <a:lnTo>
                  <a:pt x="1739" y="7696"/>
                </a:lnTo>
                <a:lnTo>
                  <a:pt x="154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1" name="object 2001"/>
          <p:cNvSpPr/>
          <p:nvPr/>
        </p:nvSpPr>
        <p:spPr>
          <a:xfrm>
            <a:off x="1765680" y="5693511"/>
            <a:ext cx="2540" cy="20320"/>
          </a:xfrm>
          <a:custGeom>
            <a:avLst/>
            <a:gdLst/>
            <a:ahLst/>
            <a:cxnLst/>
            <a:rect l="l" t="t" r="r" b="b"/>
            <a:pathLst>
              <a:path w="2539" h="20320">
                <a:moveTo>
                  <a:pt x="0" y="19824"/>
                </a:moveTo>
                <a:lnTo>
                  <a:pt x="1955" y="19824"/>
                </a:lnTo>
                <a:lnTo>
                  <a:pt x="1955" y="0"/>
                </a:lnTo>
                <a:lnTo>
                  <a:pt x="0" y="0"/>
                </a:lnTo>
                <a:lnTo>
                  <a:pt x="0" y="198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2" name="object 2002"/>
          <p:cNvSpPr/>
          <p:nvPr/>
        </p:nvSpPr>
        <p:spPr>
          <a:xfrm>
            <a:off x="1766595" y="5697753"/>
            <a:ext cx="635" cy="6350"/>
          </a:xfrm>
          <a:custGeom>
            <a:avLst/>
            <a:gdLst/>
            <a:ahLst/>
            <a:cxnLst/>
            <a:rect l="l" t="t" r="r" b="b"/>
            <a:pathLst>
              <a:path w="635" h="6350">
                <a:moveTo>
                  <a:pt x="0" y="0"/>
                </a:moveTo>
                <a:lnTo>
                  <a:pt x="199" y="2527"/>
                </a:lnTo>
                <a:lnTo>
                  <a:pt x="330" y="3886"/>
                </a:lnTo>
                <a:lnTo>
                  <a:pt x="558" y="5918"/>
                </a:lnTo>
                <a:lnTo>
                  <a:pt x="609" y="2527"/>
                </a:lnTo>
                <a:lnTo>
                  <a:pt x="0" y="0"/>
                </a:lnTo>
                <a:close/>
              </a:path>
            </a:pathLst>
          </a:custGeom>
          <a:solidFill>
            <a:srgbClr val="B48F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3" name="object 2003"/>
          <p:cNvSpPr/>
          <p:nvPr/>
        </p:nvSpPr>
        <p:spPr>
          <a:xfrm>
            <a:off x="1770341" y="5583859"/>
            <a:ext cx="65862" cy="91439"/>
          </a:xfrm>
          <a:prstGeom prst="rect">
            <a:avLst/>
          </a:prstGeom>
          <a:blipFill>
            <a:blip r:embed="rId1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4" name="object 2004"/>
          <p:cNvSpPr/>
          <p:nvPr/>
        </p:nvSpPr>
        <p:spPr>
          <a:xfrm>
            <a:off x="1776374" y="5595950"/>
            <a:ext cx="19075" cy="60756"/>
          </a:xfrm>
          <a:prstGeom prst="rect">
            <a:avLst/>
          </a:prstGeom>
          <a:blipFill>
            <a:blip r:embed="rId1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5" name="object 2005"/>
          <p:cNvSpPr/>
          <p:nvPr/>
        </p:nvSpPr>
        <p:spPr>
          <a:xfrm>
            <a:off x="1767283" y="5690603"/>
            <a:ext cx="3175" cy="0"/>
          </a:xfrm>
          <a:custGeom>
            <a:avLst/>
            <a:gdLst/>
            <a:ahLst/>
            <a:cxnLst/>
            <a:rect l="l" t="t" r="r" b="b"/>
            <a:pathLst>
              <a:path w="3175">
                <a:moveTo>
                  <a:pt x="0" y="0"/>
                </a:moveTo>
                <a:lnTo>
                  <a:pt x="3057" y="0"/>
                </a:lnTo>
              </a:path>
            </a:pathLst>
          </a:custGeom>
          <a:ln w="30632">
            <a:solidFill>
              <a:srgbClr val="B48F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6" name="object 2006"/>
          <p:cNvSpPr/>
          <p:nvPr/>
        </p:nvSpPr>
        <p:spPr>
          <a:xfrm>
            <a:off x="1771776" y="5636095"/>
            <a:ext cx="6350" cy="29209"/>
          </a:xfrm>
          <a:custGeom>
            <a:avLst/>
            <a:gdLst/>
            <a:ahLst/>
            <a:cxnLst/>
            <a:rect l="l" t="t" r="r" b="b"/>
            <a:pathLst>
              <a:path w="6350" h="29210">
                <a:moveTo>
                  <a:pt x="6324" y="0"/>
                </a:moveTo>
                <a:lnTo>
                  <a:pt x="4189" y="6204"/>
                </a:lnTo>
                <a:lnTo>
                  <a:pt x="2714" y="12022"/>
                </a:lnTo>
                <a:lnTo>
                  <a:pt x="1463" y="19118"/>
                </a:lnTo>
                <a:lnTo>
                  <a:pt x="0" y="29159"/>
                </a:lnTo>
                <a:lnTo>
                  <a:pt x="546" y="26441"/>
                </a:lnTo>
                <a:lnTo>
                  <a:pt x="990" y="24993"/>
                </a:lnTo>
                <a:lnTo>
                  <a:pt x="2047" y="18532"/>
                </a:lnTo>
                <a:lnTo>
                  <a:pt x="3335" y="12022"/>
                </a:lnTo>
                <a:lnTo>
                  <a:pt x="4717" y="6039"/>
                </a:lnTo>
                <a:lnTo>
                  <a:pt x="6324" y="0"/>
                </a:lnTo>
                <a:close/>
              </a:path>
            </a:pathLst>
          </a:custGeom>
          <a:solidFill>
            <a:srgbClr val="B48F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7" name="object 2007"/>
          <p:cNvSpPr/>
          <p:nvPr/>
        </p:nvSpPr>
        <p:spPr>
          <a:xfrm>
            <a:off x="1767636" y="5713336"/>
            <a:ext cx="1270" cy="6350"/>
          </a:xfrm>
          <a:custGeom>
            <a:avLst/>
            <a:gdLst/>
            <a:ahLst/>
            <a:cxnLst/>
            <a:rect l="l" t="t" r="r" b="b"/>
            <a:pathLst>
              <a:path w="1269" h="6350">
                <a:moveTo>
                  <a:pt x="0" y="0"/>
                </a:moveTo>
                <a:lnTo>
                  <a:pt x="236" y="2362"/>
                </a:lnTo>
                <a:lnTo>
                  <a:pt x="469" y="4203"/>
                </a:lnTo>
                <a:lnTo>
                  <a:pt x="800" y="6286"/>
                </a:lnTo>
                <a:lnTo>
                  <a:pt x="711" y="3530"/>
                </a:lnTo>
                <a:lnTo>
                  <a:pt x="405" y="209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8" name="object 2008"/>
          <p:cNvSpPr/>
          <p:nvPr/>
        </p:nvSpPr>
        <p:spPr>
          <a:xfrm>
            <a:off x="1767154" y="5703659"/>
            <a:ext cx="1270" cy="13335"/>
          </a:xfrm>
          <a:custGeom>
            <a:avLst/>
            <a:gdLst/>
            <a:ahLst/>
            <a:cxnLst/>
            <a:rect l="l" t="t" r="r" b="b"/>
            <a:pathLst>
              <a:path w="1269" h="13335">
                <a:moveTo>
                  <a:pt x="0" y="13195"/>
                </a:moveTo>
                <a:lnTo>
                  <a:pt x="1219" y="13195"/>
                </a:lnTo>
                <a:lnTo>
                  <a:pt x="1219" y="0"/>
                </a:lnTo>
                <a:lnTo>
                  <a:pt x="0" y="0"/>
                </a:lnTo>
                <a:lnTo>
                  <a:pt x="0" y="1319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9" name="object 2009"/>
          <p:cNvSpPr/>
          <p:nvPr/>
        </p:nvSpPr>
        <p:spPr>
          <a:xfrm>
            <a:off x="1767195" y="5700268"/>
            <a:ext cx="1905" cy="12065"/>
          </a:xfrm>
          <a:custGeom>
            <a:avLst/>
            <a:gdLst/>
            <a:ahLst/>
            <a:cxnLst/>
            <a:rect l="l" t="t" r="r" b="b"/>
            <a:pathLst>
              <a:path w="1905" h="12064">
                <a:moveTo>
                  <a:pt x="9" y="0"/>
                </a:moveTo>
                <a:lnTo>
                  <a:pt x="0" y="3759"/>
                </a:lnTo>
                <a:lnTo>
                  <a:pt x="276" y="6146"/>
                </a:lnTo>
                <a:lnTo>
                  <a:pt x="670" y="9004"/>
                </a:lnTo>
                <a:lnTo>
                  <a:pt x="1178" y="11950"/>
                </a:lnTo>
                <a:lnTo>
                  <a:pt x="1368" y="7759"/>
                </a:lnTo>
                <a:lnTo>
                  <a:pt x="1571" y="5651"/>
                </a:lnTo>
                <a:lnTo>
                  <a:pt x="492" y="1892"/>
                </a:lnTo>
                <a:lnTo>
                  <a:pt x="9" y="0"/>
                </a:lnTo>
                <a:close/>
              </a:path>
            </a:pathLst>
          </a:custGeom>
          <a:solidFill>
            <a:srgbClr val="B692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0" name="object 2010"/>
          <p:cNvSpPr/>
          <p:nvPr/>
        </p:nvSpPr>
        <p:spPr>
          <a:xfrm>
            <a:off x="1769617" y="5590247"/>
            <a:ext cx="761250" cy="446150"/>
          </a:xfrm>
          <a:prstGeom prst="rect">
            <a:avLst/>
          </a:prstGeom>
          <a:blipFill>
            <a:blip r:embed="rId1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1" name="object 2011"/>
          <p:cNvSpPr/>
          <p:nvPr/>
        </p:nvSpPr>
        <p:spPr>
          <a:xfrm>
            <a:off x="1772399" y="5744426"/>
            <a:ext cx="2540" cy="5715"/>
          </a:xfrm>
          <a:custGeom>
            <a:avLst/>
            <a:gdLst/>
            <a:ahLst/>
            <a:cxnLst/>
            <a:rect l="l" t="t" r="r" b="b"/>
            <a:pathLst>
              <a:path w="2539" h="5714">
                <a:moveTo>
                  <a:pt x="0" y="0"/>
                </a:moveTo>
                <a:lnTo>
                  <a:pt x="574" y="2120"/>
                </a:lnTo>
                <a:lnTo>
                  <a:pt x="1549" y="5397"/>
                </a:lnTo>
                <a:lnTo>
                  <a:pt x="2006" y="5206"/>
                </a:lnTo>
                <a:lnTo>
                  <a:pt x="1295" y="3162"/>
                </a:lnTo>
                <a:lnTo>
                  <a:pt x="850" y="212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2" name="object 2012"/>
          <p:cNvSpPr/>
          <p:nvPr/>
        </p:nvSpPr>
        <p:spPr>
          <a:xfrm>
            <a:off x="1773948" y="5751461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663" y="0"/>
                </a:lnTo>
              </a:path>
            </a:pathLst>
          </a:custGeom>
          <a:ln w="3657">
            <a:solidFill>
              <a:srgbClr val="AB837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3" name="object 2013"/>
          <p:cNvSpPr/>
          <p:nvPr/>
        </p:nvSpPr>
        <p:spPr>
          <a:xfrm>
            <a:off x="1775053" y="5593664"/>
            <a:ext cx="348132" cy="331889"/>
          </a:xfrm>
          <a:prstGeom prst="rect">
            <a:avLst/>
          </a:prstGeom>
          <a:blipFill>
            <a:blip r:embed="rId1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4" name="object 2014"/>
          <p:cNvSpPr/>
          <p:nvPr/>
        </p:nvSpPr>
        <p:spPr>
          <a:xfrm>
            <a:off x="1773707" y="5747588"/>
            <a:ext cx="23698" cy="42748"/>
          </a:xfrm>
          <a:prstGeom prst="rect">
            <a:avLst/>
          </a:prstGeom>
          <a:blipFill>
            <a:blip r:embed="rId1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5" name="object 2015"/>
          <p:cNvSpPr/>
          <p:nvPr/>
        </p:nvSpPr>
        <p:spPr>
          <a:xfrm>
            <a:off x="1769846" y="5732653"/>
            <a:ext cx="16344" cy="37452"/>
          </a:xfrm>
          <a:prstGeom prst="rect">
            <a:avLst/>
          </a:prstGeom>
          <a:blipFill>
            <a:blip r:embed="rId1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6" name="object 2016"/>
          <p:cNvSpPr/>
          <p:nvPr/>
        </p:nvSpPr>
        <p:spPr>
          <a:xfrm>
            <a:off x="1768703" y="5723636"/>
            <a:ext cx="8255" cy="25400"/>
          </a:xfrm>
          <a:custGeom>
            <a:avLst/>
            <a:gdLst/>
            <a:ahLst/>
            <a:cxnLst/>
            <a:rect l="l" t="t" r="r" b="b"/>
            <a:pathLst>
              <a:path w="8255" h="25400">
                <a:moveTo>
                  <a:pt x="0" y="0"/>
                </a:moveTo>
                <a:lnTo>
                  <a:pt x="7302" y="25349"/>
                </a:lnTo>
                <a:lnTo>
                  <a:pt x="7835" y="25158"/>
                </a:lnTo>
                <a:lnTo>
                  <a:pt x="5283" y="18567"/>
                </a:lnTo>
                <a:lnTo>
                  <a:pt x="3124" y="11874"/>
                </a:lnTo>
                <a:lnTo>
                  <a:pt x="1524" y="5092"/>
                </a:lnTo>
                <a:lnTo>
                  <a:pt x="860" y="3009"/>
                </a:lnTo>
                <a:lnTo>
                  <a:pt x="469" y="170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7" name="object 2017"/>
          <p:cNvSpPr/>
          <p:nvPr/>
        </p:nvSpPr>
        <p:spPr>
          <a:xfrm>
            <a:off x="1776006" y="5748807"/>
            <a:ext cx="1905" cy="3810"/>
          </a:xfrm>
          <a:custGeom>
            <a:avLst/>
            <a:gdLst/>
            <a:ahLst/>
            <a:cxnLst/>
            <a:rect l="l" t="t" r="r" b="b"/>
            <a:pathLst>
              <a:path w="1905" h="3810">
                <a:moveTo>
                  <a:pt x="533" y="0"/>
                </a:moveTo>
                <a:lnTo>
                  <a:pt x="0" y="177"/>
                </a:lnTo>
                <a:lnTo>
                  <a:pt x="469" y="1295"/>
                </a:lnTo>
                <a:lnTo>
                  <a:pt x="1447" y="3505"/>
                </a:lnTo>
                <a:lnTo>
                  <a:pt x="1879" y="3352"/>
                </a:lnTo>
                <a:lnTo>
                  <a:pt x="533" y="0"/>
                </a:lnTo>
                <a:close/>
              </a:path>
            </a:pathLst>
          </a:custGeom>
          <a:solidFill>
            <a:srgbClr val="B38E8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8" name="object 2018"/>
          <p:cNvSpPr/>
          <p:nvPr/>
        </p:nvSpPr>
        <p:spPr>
          <a:xfrm>
            <a:off x="1768449" y="5719622"/>
            <a:ext cx="1905" cy="9525"/>
          </a:xfrm>
          <a:custGeom>
            <a:avLst/>
            <a:gdLst/>
            <a:ahLst/>
            <a:cxnLst/>
            <a:rect l="l" t="t" r="r" b="b"/>
            <a:pathLst>
              <a:path w="1905" h="9525">
                <a:moveTo>
                  <a:pt x="0" y="0"/>
                </a:moveTo>
                <a:lnTo>
                  <a:pt x="1790" y="9118"/>
                </a:lnTo>
                <a:lnTo>
                  <a:pt x="1005" y="5727"/>
                </a:lnTo>
                <a:lnTo>
                  <a:pt x="469" y="306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9" name="object 2019"/>
          <p:cNvSpPr/>
          <p:nvPr/>
        </p:nvSpPr>
        <p:spPr>
          <a:xfrm>
            <a:off x="1777453" y="5594401"/>
            <a:ext cx="735812" cy="429323"/>
          </a:xfrm>
          <a:prstGeom prst="rect">
            <a:avLst/>
          </a:prstGeom>
          <a:blipFill>
            <a:blip r:embed="rId1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0" name="object 2020"/>
          <p:cNvSpPr/>
          <p:nvPr/>
        </p:nvSpPr>
        <p:spPr>
          <a:xfrm>
            <a:off x="1797005" y="5598642"/>
            <a:ext cx="711663" cy="385521"/>
          </a:xfrm>
          <a:prstGeom prst="rect">
            <a:avLst/>
          </a:prstGeom>
          <a:blipFill>
            <a:blip r:embed="rId1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1" name="object 2021"/>
          <p:cNvSpPr/>
          <p:nvPr/>
        </p:nvSpPr>
        <p:spPr>
          <a:xfrm>
            <a:off x="1783486" y="5752274"/>
            <a:ext cx="727621" cy="261226"/>
          </a:xfrm>
          <a:prstGeom prst="rect">
            <a:avLst/>
          </a:prstGeom>
          <a:blipFill>
            <a:blip r:embed="rId1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2" name="object 2022"/>
          <p:cNvSpPr/>
          <p:nvPr/>
        </p:nvSpPr>
        <p:spPr>
          <a:xfrm>
            <a:off x="1770227" y="5728741"/>
            <a:ext cx="29502" cy="58521"/>
          </a:xfrm>
          <a:prstGeom prst="rect">
            <a:avLst/>
          </a:prstGeom>
          <a:blipFill>
            <a:blip r:embed="rId1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3" name="object 2023"/>
          <p:cNvSpPr/>
          <p:nvPr/>
        </p:nvSpPr>
        <p:spPr>
          <a:xfrm>
            <a:off x="1781759" y="5600052"/>
            <a:ext cx="33185" cy="193509"/>
          </a:xfrm>
          <a:prstGeom prst="rect">
            <a:avLst/>
          </a:prstGeom>
          <a:blipFill>
            <a:blip r:embed="rId1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4" name="object 2024"/>
          <p:cNvSpPr/>
          <p:nvPr/>
        </p:nvSpPr>
        <p:spPr>
          <a:xfrm>
            <a:off x="1776953" y="5605818"/>
            <a:ext cx="733861" cy="379869"/>
          </a:xfrm>
          <a:prstGeom prst="rect">
            <a:avLst/>
          </a:prstGeom>
          <a:blipFill>
            <a:blip r:embed="rId1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5" name="object 2025"/>
          <p:cNvSpPr/>
          <p:nvPr/>
        </p:nvSpPr>
        <p:spPr>
          <a:xfrm>
            <a:off x="1774685" y="5636260"/>
            <a:ext cx="736129" cy="367068"/>
          </a:xfrm>
          <a:prstGeom prst="rect">
            <a:avLst/>
          </a:prstGeom>
          <a:blipFill>
            <a:blip r:embed="rId1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6" name="object 2026"/>
          <p:cNvSpPr/>
          <p:nvPr/>
        </p:nvSpPr>
        <p:spPr>
          <a:xfrm>
            <a:off x="1768779" y="5693804"/>
            <a:ext cx="5080" cy="25400"/>
          </a:xfrm>
          <a:custGeom>
            <a:avLst/>
            <a:gdLst/>
            <a:ahLst/>
            <a:cxnLst/>
            <a:rect l="l" t="t" r="r" b="b"/>
            <a:pathLst>
              <a:path w="5080" h="25400">
                <a:moveTo>
                  <a:pt x="1206" y="0"/>
                </a:moveTo>
                <a:lnTo>
                  <a:pt x="1003" y="2235"/>
                </a:lnTo>
                <a:lnTo>
                  <a:pt x="838" y="4470"/>
                </a:lnTo>
                <a:lnTo>
                  <a:pt x="698" y="6731"/>
                </a:lnTo>
                <a:lnTo>
                  <a:pt x="406" y="8521"/>
                </a:lnTo>
                <a:lnTo>
                  <a:pt x="177" y="10325"/>
                </a:lnTo>
                <a:lnTo>
                  <a:pt x="0" y="12115"/>
                </a:lnTo>
                <a:lnTo>
                  <a:pt x="1269" y="16332"/>
                </a:lnTo>
                <a:lnTo>
                  <a:pt x="2768" y="20574"/>
                </a:lnTo>
                <a:lnTo>
                  <a:pt x="4521" y="24815"/>
                </a:lnTo>
                <a:lnTo>
                  <a:pt x="2539" y="15646"/>
                </a:lnTo>
                <a:lnTo>
                  <a:pt x="1562" y="7302"/>
                </a:lnTo>
                <a:lnTo>
                  <a:pt x="1206" y="0"/>
                </a:lnTo>
                <a:close/>
              </a:path>
            </a:pathLst>
          </a:custGeom>
          <a:solidFill>
            <a:srgbClr val="B692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7" name="object 2027"/>
          <p:cNvSpPr/>
          <p:nvPr/>
        </p:nvSpPr>
        <p:spPr>
          <a:xfrm>
            <a:off x="1773415" y="5647830"/>
            <a:ext cx="123634" cy="206095"/>
          </a:xfrm>
          <a:prstGeom prst="rect">
            <a:avLst/>
          </a:prstGeom>
          <a:blipFill>
            <a:blip r:embed="rId1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8" name="object 2028"/>
          <p:cNvSpPr/>
          <p:nvPr/>
        </p:nvSpPr>
        <p:spPr>
          <a:xfrm>
            <a:off x="1769973" y="5656707"/>
            <a:ext cx="110109" cy="187198"/>
          </a:xfrm>
          <a:prstGeom prst="rect">
            <a:avLst/>
          </a:prstGeom>
          <a:blipFill>
            <a:blip r:embed="rId1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9" name="object 2029"/>
          <p:cNvSpPr/>
          <p:nvPr/>
        </p:nvSpPr>
        <p:spPr>
          <a:xfrm>
            <a:off x="1768360" y="5716854"/>
            <a:ext cx="13398" cy="37693"/>
          </a:xfrm>
          <a:prstGeom prst="rect">
            <a:avLst/>
          </a:prstGeom>
          <a:blipFill>
            <a:blip r:embed="rId1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0" name="object 2030"/>
          <p:cNvSpPr/>
          <p:nvPr/>
        </p:nvSpPr>
        <p:spPr>
          <a:xfrm>
            <a:off x="1768360" y="5705932"/>
            <a:ext cx="48780" cy="98793"/>
          </a:xfrm>
          <a:prstGeom prst="rect">
            <a:avLst/>
          </a:prstGeom>
          <a:blipFill>
            <a:blip r:embed="rId1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1" name="object 2031"/>
          <p:cNvSpPr/>
          <p:nvPr/>
        </p:nvSpPr>
        <p:spPr>
          <a:xfrm>
            <a:off x="1880082" y="5843905"/>
            <a:ext cx="626338" cy="148704"/>
          </a:xfrm>
          <a:prstGeom prst="rect">
            <a:avLst/>
          </a:prstGeom>
          <a:blipFill>
            <a:blip r:embed="rId1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2" name="object 2032"/>
          <p:cNvSpPr/>
          <p:nvPr/>
        </p:nvSpPr>
        <p:spPr>
          <a:xfrm>
            <a:off x="2068855" y="5347398"/>
            <a:ext cx="38976" cy="78917"/>
          </a:xfrm>
          <a:prstGeom prst="rect">
            <a:avLst/>
          </a:prstGeom>
          <a:blipFill>
            <a:blip r:embed="rId1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3" name="object 2033"/>
          <p:cNvSpPr/>
          <p:nvPr/>
        </p:nvSpPr>
        <p:spPr>
          <a:xfrm>
            <a:off x="3197186" y="6635089"/>
            <a:ext cx="154368" cy="199440"/>
          </a:xfrm>
          <a:prstGeom prst="rect">
            <a:avLst/>
          </a:prstGeom>
          <a:blipFill>
            <a:blip r:embed="rId1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4" name="object 2034"/>
          <p:cNvSpPr/>
          <p:nvPr/>
        </p:nvSpPr>
        <p:spPr>
          <a:xfrm>
            <a:off x="3161601" y="6508661"/>
            <a:ext cx="147421" cy="107962"/>
          </a:xfrm>
          <a:prstGeom prst="rect">
            <a:avLst/>
          </a:prstGeom>
          <a:blipFill>
            <a:blip r:embed="rId1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5" name="object 2035"/>
          <p:cNvSpPr/>
          <p:nvPr/>
        </p:nvSpPr>
        <p:spPr>
          <a:xfrm>
            <a:off x="3176092" y="7007047"/>
            <a:ext cx="336778" cy="296672"/>
          </a:xfrm>
          <a:prstGeom prst="rect">
            <a:avLst/>
          </a:prstGeom>
          <a:blipFill>
            <a:blip r:embed="rId1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6" name="object 2036"/>
          <p:cNvSpPr/>
          <p:nvPr/>
        </p:nvSpPr>
        <p:spPr>
          <a:xfrm>
            <a:off x="3052165" y="6749504"/>
            <a:ext cx="392874" cy="428193"/>
          </a:xfrm>
          <a:prstGeom prst="rect">
            <a:avLst/>
          </a:prstGeom>
          <a:blipFill>
            <a:blip r:embed="rId1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7" name="object 2037"/>
          <p:cNvSpPr/>
          <p:nvPr/>
        </p:nvSpPr>
        <p:spPr>
          <a:xfrm>
            <a:off x="3117380" y="6884543"/>
            <a:ext cx="248094" cy="228206"/>
          </a:xfrm>
          <a:prstGeom prst="rect">
            <a:avLst/>
          </a:prstGeom>
          <a:blipFill>
            <a:blip r:embed="rId1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8" name="object 2038"/>
          <p:cNvSpPr/>
          <p:nvPr/>
        </p:nvSpPr>
        <p:spPr>
          <a:xfrm>
            <a:off x="3199879" y="6849643"/>
            <a:ext cx="158013" cy="253136"/>
          </a:xfrm>
          <a:prstGeom prst="rect">
            <a:avLst/>
          </a:prstGeom>
          <a:blipFill>
            <a:blip r:embed="rId1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9" name="object 2039"/>
          <p:cNvSpPr/>
          <p:nvPr/>
        </p:nvSpPr>
        <p:spPr>
          <a:xfrm>
            <a:off x="3410026" y="7157784"/>
            <a:ext cx="21602" cy="24218"/>
          </a:xfrm>
          <a:prstGeom prst="rect">
            <a:avLst/>
          </a:prstGeom>
          <a:blipFill>
            <a:blip r:embed="rId1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0" name="object 2040"/>
          <p:cNvSpPr/>
          <p:nvPr/>
        </p:nvSpPr>
        <p:spPr>
          <a:xfrm>
            <a:off x="3086341" y="6916420"/>
            <a:ext cx="4584" cy="12026"/>
          </a:xfrm>
          <a:prstGeom prst="rect">
            <a:avLst/>
          </a:prstGeom>
          <a:blipFill>
            <a:blip r:embed="rId1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1" name="object 2041"/>
          <p:cNvSpPr/>
          <p:nvPr/>
        </p:nvSpPr>
        <p:spPr>
          <a:xfrm>
            <a:off x="3244214" y="7103033"/>
            <a:ext cx="15240" cy="12065"/>
          </a:xfrm>
          <a:custGeom>
            <a:avLst/>
            <a:gdLst/>
            <a:ahLst/>
            <a:cxnLst/>
            <a:rect l="l" t="t" r="r" b="b"/>
            <a:pathLst>
              <a:path w="15239" h="12065">
                <a:moveTo>
                  <a:pt x="0" y="0"/>
                </a:moveTo>
                <a:lnTo>
                  <a:pt x="812" y="1422"/>
                </a:lnTo>
                <a:lnTo>
                  <a:pt x="2501" y="4241"/>
                </a:lnTo>
                <a:lnTo>
                  <a:pt x="6667" y="6616"/>
                </a:lnTo>
                <a:lnTo>
                  <a:pt x="10833" y="9093"/>
                </a:lnTo>
                <a:lnTo>
                  <a:pt x="14960" y="11633"/>
                </a:lnTo>
                <a:lnTo>
                  <a:pt x="13817" y="10121"/>
                </a:lnTo>
                <a:lnTo>
                  <a:pt x="12687" y="8559"/>
                </a:lnTo>
                <a:lnTo>
                  <a:pt x="11582" y="6985"/>
                </a:lnTo>
                <a:lnTo>
                  <a:pt x="7772" y="4610"/>
                </a:lnTo>
                <a:lnTo>
                  <a:pt x="3898" y="228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2" name="object 2042"/>
          <p:cNvSpPr/>
          <p:nvPr/>
        </p:nvSpPr>
        <p:spPr>
          <a:xfrm>
            <a:off x="3161106" y="6929018"/>
            <a:ext cx="39204" cy="141211"/>
          </a:xfrm>
          <a:prstGeom prst="rect">
            <a:avLst/>
          </a:prstGeom>
          <a:blipFill>
            <a:blip r:embed="rId1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3" name="object 2043"/>
          <p:cNvSpPr/>
          <p:nvPr/>
        </p:nvSpPr>
        <p:spPr>
          <a:xfrm>
            <a:off x="3246716" y="7107275"/>
            <a:ext cx="26034" cy="23495"/>
          </a:xfrm>
          <a:custGeom>
            <a:avLst/>
            <a:gdLst/>
            <a:ahLst/>
            <a:cxnLst/>
            <a:rect l="l" t="t" r="r" b="b"/>
            <a:pathLst>
              <a:path w="26035" h="23495">
                <a:moveTo>
                  <a:pt x="0" y="0"/>
                </a:moveTo>
                <a:lnTo>
                  <a:pt x="13284" y="14922"/>
                </a:lnTo>
                <a:lnTo>
                  <a:pt x="19710" y="19049"/>
                </a:lnTo>
                <a:lnTo>
                  <a:pt x="26022" y="23329"/>
                </a:lnTo>
                <a:lnTo>
                  <a:pt x="21234" y="18364"/>
                </a:lnTo>
                <a:lnTo>
                  <a:pt x="16713" y="13068"/>
                </a:lnTo>
                <a:lnTo>
                  <a:pt x="12458" y="7391"/>
                </a:lnTo>
                <a:lnTo>
                  <a:pt x="8331" y="4851"/>
                </a:lnTo>
                <a:lnTo>
                  <a:pt x="4165" y="2387"/>
                </a:lnTo>
                <a:lnTo>
                  <a:pt x="0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4" name="object 2044"/>
          <p:cNvSpPr/>
          <p:nvPr/>
        </p:nvSpPr>
        <p:spPr>
          <a:xfrm>
            <a:off x="3182899" y="6985381"/>
            <a:ext cx="5206" cy="16484"/>
          </a:xfrm>
          <a:prstGeom prst="rect">
            <a:avLst/>
          </a:prstGeom>
          <a:blipFill>
            <a:blip r:embed="rId1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5" name="object 2045"/>
          <p:cNvSpPr/>
          <p:nvPr/>
        </p:nvSpPr>
        <p:spPr>
          <a:xfrm>
            <a:off x="3178378" y="6920407"/>
            <a:ext cx="270159" cy="293204"/>
          </a:xfrm>
          <a:prstGeom prst="rect">
            <a:avLst/>
          </a:prstGeom>
          <a:blipFill>
            <a:blip r:embed="rId1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6" name="object 2046"/>
          <p:cNvSpPr/>
          <p:nvPr/>
        </p:nvSpPr>
        <p:spPr>
          <a:xfrm>
            <a:off x="3255784" y="7110018"/>
            <a:ext cx="10160" cy="8890"/>
          </a:xfrm>
          <a:custGeom>
            <a:avLst/>
            <a:gdLst/>
            <a:ahLst/>
            <a:cxnLst/>
            <a:rect l="l" t="t" r="r" b="b"/>
            <a:pathLst>
              <a:path w="10160" h="8890">
                <a:moveTo>
                  <a:pt x="0" y="0"/>
                </a:moveTo>
                <a:lnTo>
                  <a:pt x="2235" y="3136"/>
                </a:lnTo>
                <a:lnTo>
                  <a:pt x="3378" y="4648"/>
                </a:lnTo>
                <a:lnTo>
                  <a:pt x="5448" y="5930"/>
                </a:lnTo>
                <a:lnTo>
                  <a:pt x="9563" y="8534"/>
                </a:lnTo>
                <a:lnTo>
                  <a:pt x="8547" y="7086"/>
                </a:lnTo>
                <a:lnTo>
                  <a:pt x="6603" y="4152"/>
                </a:lnTo>
                <a:lnTo>
                  <a:pt x="4419" y="275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7" name="object 2047"/>
          <p:cNvSpPr/>
          <p:nvPr/>
        </p:nvSpPr>
        <p:spPr>
          <a:xfrm>
            <a:off x="3191573" y="6996100"/>
            <a:ext cx="13690" cy="17792"/>
          </a:xfrm>
          <a:prstGeom prst="rect">
            <a:avLst/>
          </a:prstGeom>
          <a:blipFill>
            <a:blip r:embed="rId1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8" name="object 2048"/>
          <p:cNvSpPr/>
          <p:nvPr/>
        </p:nvSpPr>
        <p:spPr>
          <a:xfrm>
            <a:off x="3259175" y="7114679"/>
            <a:ext cx="18415" cy="19050"/>
          </a:xfrm>
          <a:custGeom>
            <a:avLst/>
            <a:gdLst/>
            <a:ahLst/>
            <a:cxnLst/>
            <a:rect l="l" t="t" r="r" b="b"/>
            <a:pathLst>
              <a:path w="18414" h="19050">
                <a:moveTo>
                  <a:pt x="0" y="0"/>
                </a:moveTo>
                <a:lnTo>
                  <a:pt x="4254" y="5676"/>
                </a:lnTo>
                <a:lnTo>
                  <a:pt x="8775" y="10960"/>
                </a:lnTo>
                <a:lnTo>
                  <a:pt x="13563" y="15925"/>
                </a:lnTo>
                <a:lnTo>
                  <a:pt x="16522" y="17919"/>
                </a:lnTo>
                <a:lnTo>
                  <a:pt x="17983" y="18935"/>
                </a:lnTo>
                <a:lnTo>
                  <a:pt x="13843" y="14211"/>
                </a:lnTo>
                <a:lnTo>
                  <a:pt x="9880" y="9194"/>
                </a:lnTo>
                <a:lnTo>
                  <a:pt x="6184" y="3886"/>
                </a:lnTo>
                <a:lnTo>
                  <a:pt x="4114" y="2565"/>
                </a:lnTo>
                <a:lnTo>
                  <a:pt x="0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9" name="object 2049"/>
          <p:cNvSpPr/>
          <p:nvPr/>
        </p:nvSpPr>
        <p:spPr>
          <a:xfrm>
            <a:off x="3179889" y="6924941"/>
            <a:ext cx="237070" cy="285724"/>
          </a:xfrm>
          <a:prstGeom prst="rect">
            <a:avLst/>
          </a:prstGeom>
          <a:blipFill>
            <a:blip r:embed="rId1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0" name="object 2050"/>
          <p:cNvSpPr/>
          <p:nvPr/>
        </p:nvSpPr>
        <p:spPr>
          <a:xfrm>
            <a:off x="3262388" y="7114171"/>
            <a:ext cx="30086" cy="23126"/>
          </a:xfrm>
          <a:prstGeom prst="rect">
            <a:avLst/>
          </a:prstGeom>
          <a:blipFill>
            <a:blip r:embed="rId1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1" name="object 2051"/>
          <p:cNvSpPr/>
          <p:nvPr/>
        </p:nvSpPr>
        <p:spPr>
          <a:xfrm>
            <a:off x="3265347" y="7118553"/>
            <a:ext cx="18415" cy="19685"/>
          </a:xfrm>
          <a:custGeom>
            <a:avLst/>
            <a:gdLst/>
            <a:ahLst/>
            <a:cxnLst/>
            <a:rect l="l" t="t" r="r" b="b"/>
            <a:pathLst>
              <a:path w="18414" h="19684">
                <a:moveTo>
                  <a:pt x="0" y="0"/>
                </a:moveTo>
                <a:lnTo>
                  <a:pt x="3695" y="5321"/>
                </a:lnTo>
                <a:lnTo>
                  <a:pt x="7658" y="10337"/>
                </a:lnTo>
                <a:lnTo>
                  <a:pt x="11798" y="15062"/>
                </a:lnTo>
                <a:lnTo>
                  <a:pt x="13931" y="16535"/>
                </a:lnTo>
                <a:lnTo>
                  <a:pt x="18161" y="19519"/>
                </a:lnTo>
                <a:lnTo>
                  <a:pt x="13919" y="11671"/>
                </a:lnTo>
                <a:lnTo>
                  <a:pt x="11772" y="7785"/>
                </a:lnTo>
                <a:lnTo>
                  <a:pt x="7861" y="5118"/>
                </a:lnTo>
                <a:lnTo>
                  <a:pt x="3937" y="2514"/>
                </a:lnTo>
                <a:lnTo>
                  <a:pt x="0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2" name="object 2052"/>
          <p:cNvSpPr/>
          <p:nvPr/>
        </p:nvSpPr>
        <p:spPr>
          <a:xfrm>
            <a:off x="3187979" y="6971131"/>
            <a:ext cx="221170" cy="229743"/>
          </a:xfrm>
          <a:prstGeom prst="rect">
            <a:avLst/>
          </a:prstGeom>
          <a:blipFill>
            <a:blip r:embed="rId1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3" name="object 2053"/>
          <p:cNvSpPr/>
          <p:nvPr/>
        </p:nvSpPr>
        <p:spPr>
          <a:xfrm>
            <a:off x="3214471" y="6921792"/>
            <a:ext cx="6299" cy="7289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4" name="object 2054"/>
          <p:cNvSpPr/>
          <p:nvPr/>
        </p:nvSpPr>
        <p:spPr>
          <a:xfrm>
            <a:off x="3211791" y="6922338"/>
            <a:ext cx="197713" cy="234861"/>
          </a:xfrm>
          <a:prstGeom prst="rect">
            <a:avLst/>
          </a:prstGeom>
          <a:blipFill>
            <a:blip r:embed="rId1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5" name="object 2055"/>
          <p:cNvSpPr/>
          <p:nvPr/>
        </p:nvSpPr>
        <p:spPr>
          <a:xfrm>
            <a:off x="3188868" y="6922909"/>
            <a:ext cx="196672" cy="228003"/>
          </a:xfrm>
          <a:prstGeom prst="rect">
            <a:avLst/>
          </a:prstGeom>
          <a:blipFill>
            <a:blip r:embed="rId1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6" name="object 2056"/>
          <p:cNvSpPr/>
          <p:nvPr/>
        </p:nvSpPr>
        <p:spPr>
          <a:xfrm>
            <a:off x="3204273" y="6923430"/>
            <a:ext cx="208229" cy="273113"/>
          </a:xfrm>
          <a:prstGeom prst="rect">
            <a:avLst/>
          </a:prstGeom>
          <a:blipFill>
            <a:blip r:embed="rId1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7" name="object 2057"/>
          <p:cNvSpPr/>
          <p:nvPr/>
        </p:nvSpPr>
        <p:spPr>
          <a:xfrm>
            <a:off x="3199257" y="6924446"/>
            <a:ext cx="197764" cy="219557"/>
          </a:xfrm>
          <a:prstGeom prst="rect">
            <a:avLst/>
          </a:prstGeom>
          <a:blipFill>
            <a:blip r:embed="rId1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8" name="object 2058"/>
          <p:cNvSpPr/>
          <p:nvPr/>
        </p:nvSpPr>
        <p:spPr>
          <a:xfrm>
            <a:off x="3189465" y="6966560"/>
            <a:ext cx="221513" cy="219151"/>
          </a:xfrm>
          <a:prstGeom prst="rect">
            <a:avLst/>
          </a:prstGeom>
          <a:blipFill>
            <a:blip r:embed="rId1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9" name="object 2059"/>
          <p:cNvSpPr/>
          <p:nvPr/>
        </p:nvSpPr>
        <p:spPr>
          <a:xfrm>
            <a:off x="3189795" y="6964857"/>
            <a:ext cx="212102" cy="218732"/>
          </a:xfrm>
          <a:prstGeom prst="rect">
            <a:avLst/>
          </a:prstGeom>
          <a:blipFill>
            <a:blip r:embed="rId1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0" name="object 2060"/>
          <p:cNvSpPr/>
          <p:nvPr/>
        </p:nvSpPr>
        <p:spPr>
          <a:xfrm>
            <a:off x="3190201" y="6934772"/>
            <a:ext cx="212902" cy="227342"/>
          </a:xfrm>
          <a:prstGeom prst="rect">
            <a:avLst/>
          </a:prstGeom>
          <a:blipFill>
            <a:blip r:embed="rId1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1" name="object 2061"/>
          <p:cNvSpPr/>
          <p:nvPr/>
        </p:nvSpPr>
        <p:spPr>
          <a:xfrm>
            <a:off x="3196945" y="6939762"/>
            <a:ext cx="201675" cy="213766"/>
          </a:xfrm>
          <a:prstGeom prst="rect">
            <a:avLst/>
          </a:prstGeom>
          <a:blipFill>
            <a:blip r:embed="rId1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2" name="object 2062"/>
          <p:cNvSpPr/>
          <p:nvPr/>
        </p:nvSpPr>
        <p:spPr>
          <a:xfrm>
            <a:off x="3242754" y="7029551"/>
            <a:ext cx="161594" cy="145935"/>
          </a:xfrm>
          <a:prstGeom prst="rect">
            <a:avLst/>
          </a:prstGeom>
          <a:blipFill>
            <a:blip r:embed="rId1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3" name="object 2063"/>
          <p:cNvSpPr/>
          <p:nvPr/>
        </p:nvSpPr>
        <p:spPr>
          <a:xfrm>
            <a:off x="3194697" y="6942035"/>
            <a:ext cx="205397" cy="225831"/>
          </a:xfrm>
          <a:prstGeom prst="rect">
            <a:avLst/>
          </a:prstGeom>
          <a:blipFill>
            <a:blip r:embed="rId1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4" name="object 2064"/>
          <p:cNvSpPr/>
          <p:nvPr/>
        </p:nvSpPr>
        <p:spPr>
          <a:xfrm>
            <a:off x="3191827" y="6949516"/>
            <a:ext cx="207606" cy="214515"/>
          </a:xfrm>
          <a:prstGeom prst="rect">
            <a:avLst/>
          </a:prstGeom>
          <a:blipFill>
            <a:blip r:embed="rId1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5" name="object 2065"/>
          <p:cNvSpPr/>
          <p:nvPr/>
        </p:nvSpPr>
        <p:spPr>
          <a:xfrm>
            <a:off x="3225787" y="7021957"/>
            <a:ext cx="174040" cy="143040"/>
          </a:xfrm>
          <a:prstGeom prst="rect">
            <a:avLst/>
          </a:prstGeom>
          <a:blipFill>
            <a:blip r:embed="rId1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6" name="object 2066"/>
          <p:cNvSpPr/>
          <p:nvPr/>
        </p:nvSpPr>
        <p:spPr>
          <a:xfrm>
            <a:off x="3087103" y="6929894"/>
            <a:ext cx="1790" cy="5626"/>
          </a:xfrm>
          <a:prstGeom prst="rect">
            <a:avLst/>
          </a:prstGeom>
          <a:blipFill>
            <a:blip r:embed="rId1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7" name="object 2067"/>
          <p:cNvSpPr/>
          <p:nvPr/>
        </p:nvSpPr>
        <p:spPr>
          <a:xfrm>
            <a:off x="3126536" y="7055053"/>
            <a:ext cx="11430" cy="8890"/>
          </a:xfrm>
          <a:custGeom>
            <a:avLst/>
            <a:gdLst/>
            <a:ahLst/>
            <a:cxnLst/>
            <a:rect l="l" t="t" r="r" b="b"/>
            <a:pathLst>
              <a:path w="11430" h="8890">
                <a:moveTo>
                  <a:pt x="0" y="0"/>
                </a:moveTo>
                <a:lnTo>
                  <a:pt x="965" y="2324"/>
                </a:lnTo>
                <a:lnTo>
                  <a:pt x="1930" y="4483"/>
                </a:lnTo>
                <a:lnTo>
                  <a:pt x="2933" y="6515"/>
                </a:lnTo>
                <a:lnTo>
                  <a:pt x="5753" y="7150"/>
                </a:lnTo>
                <a:lnTo>
                  <a:pt x="8547" y="7810"/>
                </a:lnTo>
                <a:lnTo>
                  <a:pt x="11353" y="8509"/>
                </a:lnTo>
                <a:lnTo>
                  <a:pt x="10274" y="6743"/>
                </a:lnTo>
                <a:lnTo>
                  <a:pt x="7454" y="1892"/>
                </a:lnTo>
                <a:lnTo>
                  <a:pt x="2501" y="60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8" name="object 2068"/>
          <p:cNvSpPr/>
          <p:nvPr/>
        </p:nvSpPr>
        <p:spPr>
          <a:xfrm>
            <a:off x="3086849" y="6962902"/>
            <a:ext cx="80543" cy="141439"/>
          </a:xfrm>
          <a:prstGeom prst="rect">
            <a:avLst/>
          </a:prstGeom>
          <a:blipFill>
            <a:blip r:embed="rId1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9" name="object 2069"/>
          <p:cNvSpPr/>
          <p:nvPr/>
        </p:nvSpPr>
        <p:spPr>
          <a:xfrm>
            <a:off x="3085833" y="6916572"/>
            <a:ext cx="5600" cy="46329"/>
          </a:xfrm>
          <a:prstGeom prst="rect">
            <a:avLst/>
          </a:prstGeom>
          <a:blipFill>
            <a:blip r:embed="rId1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0" name="object 2070"/>
          <p:cNvSpPr/>
          <p:nvPr/>
        </p:nvSpPr>
        <p:spPr>
          <a:xfrm>
            <a:off x="3133991" y="7056932"/>
            <a:ext cx="8255" cy="8255"/>
          </a:xfrm>
          <a:custGeom>
            <a:avLst/>
            <a:gdLst/>
            <a:ahLst/>
            <a:cxnLst/>
            <a:rect l="l" t="t" r="r" b="b"/>
            <a:pathLst>
              <a:path w="8255" h="8254">
                <a:moveTo>
                  <a:pt x="0" y="0"/>
                </a:moveTo>
                <a:lnTo>
                  <a:pt x="2806" y="4851"/>
                </a:lnTo>
                <a:lnTo>
                  <a:pt x="3898" y="6616"/>
                </a:lnTo>
                <a:lnTo>
                  <a:pt x="7912" y="7645"/>
                </a:lnTo>
                <a:lnTo>
                  <a:pt x="7213" y="6476"/>
                </a:lnTo>
                <a:lnTo>
                  <a:pt x="6540" y="5270"/>
                </a:lnTo>
                <a:lnTo>
                  <a:pt x="5867" y="4000"/>
                </a:lnTo>
                <a:lnTo>
                  <a:pt x="4978" y="3009"/>
                </a:lnTo>
                <a:lnTo>
                  <a:pt x="4089" y="1968"/>
                </a:lnTo>
                <a:lnTo>
                  <a:pt x="3187" y="850"/>
                </a:lnTo>
                <a:lnTo>
                  <a:pt x="2133" y="58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1" name="object 2071"/>
          <p:cNvSpPr/>
          <p:nvPr/>
        </p:nvSpPr>
        <p:spPr>
          <a:xfrm>
            <a:off x="3137877" y="7063562"/>
            <a:ext cx="7620" cy="6350"/>
          </a:xfrm>
          <a:custGeom>
            <a:avLst/>
            <a:gdLst/>
            <a:ahLst/>
            <a:cxnLst/>
            <a:rect l="l" t="t" r="r" b="b"/>
            <a:pathLst>
              <a:path w="7619" h="6350">
                <a:moveTo>
                  <a:pt x="0" y="0"/>
                </a:moveTo>
                <a:lnTo>
                  <a:pt x="1244" y="2006"/>
                </a:lnTo>
                <a:lnTo>
                  <a:pt x="2286" y="3555"/>
                </a:lnTo>
                <a:lnTo>
                  <a:pt x="3441" y="5003"/>
                </a:lnTo>
                <a:lnTo>
                  <a:pt x="7315" y="6121"/>
                </a:lnTo>
                <a:lnTo>
                  <a:pt x="6184" y="4508"/>
                </a:lnTo>
                <a:lnTo>
                  <a:pt x="5092" y="2819"/>
                </a:lnTo>
                <a:lnTo>
                  <a:pt x="4025" y="1015"/>
                </a:lnTo>
                <a:lnTo>
                  <a:pt x="0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2" name="object 2072"/>
          <p:cNvSpPr/>
          <p:nvPr/>
        </p:nvSpPr>
        <p:spPr>
          <a:xfrm>
            <a:off x="3137192" y="7057796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0" y="0"/>
                </a:moveTo>
                <a:lnTo>
                  <a:pt x="888" y="1117"/>
                </a:lnTo>
                <a:lnTo>
                  <a:pt x="2667" y="3149"/>
                </a:lnTo>
                <a:lnTo>
                  <a:pt x="2171" y="2235"/>
                </a:lnTo>
                <a:lnTo>
                  <a:pt x="1219" y="342"/>
                </a:lnTo>
                <a:lnTo>
                  <a:pt x="0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3" name="object 2073"/>
          <p:cNvSpPr/>
          <p:nvPr/>
        </p:nvSpPr>
        <p:spPr>
          <a:xfrm>
            <a:off x="3087141" y="6916585"/>
            <a:ext cx="19913" cy="74663"/>
          </a:xfrm>
          <a:prstGeom prst="rect">
            <a:avLst/>
          </a:prstGeom>
          <a:blipFill>
            <a:blip r:embed="rId1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4" name="object 2074"/>
          <p:cNvSpPr/>
          <p:nvPr/>
        </p:nvSpPr>
        <p:spPr>
          <a:xfrm>
            <a:off x="3088932" y="6936956"/>
            <a:ext cx="1270" cy="3175"/>
          </a:xfrm>
          <a:custGeom>
            <a:avLst/>
            <a:gdLst/>
            <a:ahLst/>
            <a:cxnLst/>
            <a:rect l="l" t="t" r="r" b="b"/>
            <a:pathLst>
              <a:path w="1269" h="3175">
                <a:moveTo>
                  <a:pt x="215" y="0"/>
                </a:moveTo>
                <a:lnTo>
                  <a:pt x="0" y="2578"/>
                </a:lnTo>
                <a:lnTo>
                  <a:pt x="622" y="2362"/>
                </a:lnTo>
                <a:lnTo>
                  <a:pt x="761" y="838"/>
                </a:lnTo>
                <a:lnTo>
                  <a:pt x="21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5" name="object 2075"/>
          <p:cNvSpPr/>
          <p:nvPr/>
        </p:nvSpPr>
        <p:spPr>
          <a:xfrm>
            <a:off x="3089148" y="6931482"/>
            <a:ext cx="1270" cy="6350"/>
          </a:xfrm>
          <a:custGeom>
            <a:avLst/>
            <a:gdLst/>
            <a:ahLst/>
            <a:cxnLst/>
            <a:rect l="l" t="t" r="r" b="b"/>
            <a:pathLst>
              <a:path w="1269" h="6350">
                <a:moveTo>
                  <a:pt x="711" y="0"/>
                </a:moveTo>
                <a:lnTo>
                  <a:pt x="190" y="3619"/>
                </a:lnTo>
                <a:lnTo>
                  <a:pt x="0" y="5473"/>
                </a:lnTo>
                <a:lnTo>
                  <a:pt x="546" y="6311"/>
                </a:lnTo>
                <a:lnTo>
                  <a:pt x="584" y="5016"/>
                </a:lnTo>
                <a:lnTo>
                  <a:pt x="749" y="3606"/>
                </a:lnTo>
                <a:lnTo>
                  <a:pt x="990" y="2222"/>
                </a:lnTo>
                <a:lnTo>
                  <a:pt x="939" y="939"/>
                </a:lnTo>
                <a:lnTo>
                  <a:pt x="71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6" name="object 2076"/>
          <p:cNvSpPr/>
          <p:nvPr/>
        </p:nvSpPr>
        <p:spPr>
          <a:xfrm>
            <a:off x="3089706" y="6933704"/>
            <a:ext cx="635" cy="4445"/>
          </a:xfrm>
          <a:custGeom>
            <a:avLst/>
            <a:gdLst/>
            <a:ahLst/>
            <a:cxnLst/>
            <a:rect l="l" t="t" r="r" b="b"/>
            <a:pathLst>
              <a:path w="635" h="4445">
                <a:moveTo>
                  <a:pt x="431" y="0"/>
                </a:moveTo>
                <a:lnTo>
                  <a:pt x="190" y="1384"/>
                </a:lnTo>
                <a:lnTo>
                  <a:pt x="84" y="2285"/>
                </a:lnTo>
                <a:lnTo>
                  <a:pt x="0" y="4127"/>
                </a:lnTo>
                <a:lnTo>
                  <a:pt x="215" y="2285"/>
                </a:lnTo>
                <a:lnTo>
                  <a:pt x="342" y="1384"/>
                </a:lnTo>
                <a:lnTo>
                  <a:pt x="43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7" name="object 2077"/>
          <p:cNvSpPr/>
          <p:nvPr/>
        </p:nvSpPr>
        <p:spPr>
          <a:xfrm>
            <a:off x="3088970" y="6943521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177" y="0"/>
                </a:moveTo>
                <a:lnTo>
                  <a:pt x="0" y="2120"/>
                </a:lnTo>
                <a:lnTo>
                  <a:pt x="152" y="3149"/>
                </a:lnTo>
                <a:lnTo>
                  <a:pt x="17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8" name="object 2078"/>
          <p:cNvSpPr/>
          <p:nvPr/>
        </p:nvSpPr>
        <p:spPr>
          <a:xfrm>
            <a:off x="3089821" y="6935089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0" y="2908"/>
                </a:moveTo>
                <a:lnTo>
                  <a:pt x="101" y="901"/>
                </a:lnTo>
                <a:lnTo>
                  <a:pt x="228" y="0"/>
                </a:lnTo>
                <a:lnTo>
                  <a:pt x="76" y="2273"/>
                </a:lnTo>
                <a:lnTo>
                  <a:pt x="0" y="2908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9" name="object 2079"/>
          <p:cNvSpPr/>
          <p:nvPr/>
        </p:nvSpPr>
        <p:spPr>
          <a:xfrm>
            <a:off x="3089122" y="6943762"/>
            <a:ext cx="2235" cy="8153"/>
          </a:xfrm>
          <a:prstGeom prst="rect">
            <a:avLst/>
          </a:prstGeom>
          <a:blipFill>
            <a:blip r:embed="rId1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0" name="object 2080"/>
          <p:cNvSpPr/>
          <p:nvPr/>
        </p:nvSpPr>
        <p:spPr>
          <a:xfrm>
            <a:off x="3089198" y="6942937"/>
            <a:ext cx="6692" cy="15163"/>
          </a:xfrm>
          <a:prstGeom prst="rect">
            <a:avLst/>
          </a:prstGeom>
          <a:blipFill>
            <a:blip r:embed="rId1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1" name="object 2081"/>
          <p:cNvSpPr/>
          <p:nvPr/>
        </p:nvSpPr>
        <p:spPr>
          <a:xfrm>
            <a:off x="3090240" y="6916585"/>
            <a:ext cx="74523" cy="174612"/>
          </a:xfrm>
          <a:prstGeom prst="rect">
            <a:avLst/>
          </a:prstGeom>
          <a:blipFill>
            <a:blip r:embed="rId1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2" name="object 2082"/>
          <p:cNvSpPr/>
          <p:nvPr/>
        </p:nvSpPr>
        <p:spPr>
          <a:xfrm>
            <a:off x="3089694" y="6916585"/>
            <a:ext cx="9283" cy="34239"/>
          </a:xfrm>
          <a:prstGeom prst="rect">
            <a:avLst/>
          </a:prstGeom>
          <a:blipFill>
            <a:blip r:embed="rId1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3" name="object 2083"/>
          <p:cNvSpPr/>
          <p:nvPr/>
        </p:nvSpPr>
        <p:spPr>
          <a:xfrm>
            <a:off x="3089821" y="6933310"/>
            <a:ext cx="1777" cy="5676"/>
          </a:xfrm>
          <a:prstGeom prst="rect">
            <a:avLst/>
          </a:prstGeom>
          <a:blipFill>
            <a:blip r:embed="rId1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4" name="object 2084"/>
          <p:cNvSpPr/>
          <p:nvPr/>
        </p:nvSpPr>
        <p:spPr>
          <a:xfrm>
            <a:off x="3092069" y="6942709"/>
            <a:ext cx="1905" cy="5016"/>
          </a:xfrm>
          <a:prstGeom prst="rect">
            <a:avLst/>
          </a:prstGeom>
          <a:blipFill>
            <a:blip r:embed="rId1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5" name="object 2085"/>
          <p:cNvSpPr/>
          <p:nvPr/>
        </p:nvSpPr>
        <p:spPr>
          <a:xfrm>
            <a:off x="3095675" y="6953999"/>
            <a:ext cx="635" cy="2540"/>
          </a:xfrm>
          <a:custGeom>
            <a:avLst/>
            <a:gdLst/>
            <a:ahLst/>
            <a:cxnLst/>
            <a:rect l="l" t="t" r="r" b="b"/>
            <a:pathLst>
              <a:path w="635" h="2540">
                <a:moveTo>
                  <a:pt x="330" y="2311"/>
                </a:moveTo>
                <a:lnTo>
                  <a:pt x="190" y="1587"/>
                </a:lnTo>
                <a:lnTo>
                  <a:pt x="0" y="0"/>
                </a:lnTo>
                <a:lnTo>
                  <a:pt x="279" y="965"/>
                </a:lnTo>
                <a:lnTo>
                  <a:pt x="330" y="2311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6" name="object 2086"/>
          <p:cNvSpPr/>
          <p:nvPr/>
        </p:nvSpPr>
        <p:spPr>
          <a:xfrm>
            <a:off x="3176651" y="7075087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736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7" name="object 2087"/>
          <p:cNvSpPr/>
          <p:nvPr/>
        </p:nvSpPr>
        <p:spPr>
          <a:xfrm>
            <a:off x="3175063" y="7075157"/>
            <a:ext cx="2540" cy="5715"/>
          </a:xfrm>
          <a:custGeom>
            <a:avLst/>
            <a:gdLst/>
            <a:ahLst/>
            <a:cxnLst/>
            <a:rect l="l" t="t" r="r" b="b"/>
            <a:pathLst>
              <a:path w="2539" h="5715">
                <a:moveTo>
                  <a:pt x="1587" y="0"/>
                </a:moveTo>
                <a:lnTo>
                  <a:pt x="393" y="533"/>
                </a:lnTo>
                <a:lnTo>
                  <a:pt x="0" y="4521"/>
                </a:lnTo>
                <a:lnTo>
                  <a:pt x="1778" y="5181"/>
                </a:lnTo>
                <a:lnTo>
                  <a:pt x="2273" y="241"/>
                </a:lnTo>
                <a:lnTo>
                  <a:pt x="1587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8" name="object 2088"/>
          <p:cNvSpPr/>
          <p:nvPr/>
        </p:nvSpPr>
        <p:spPr>
          <a:xfrm>
            <a:off x="3175593" y="7070814"/>
            <a:ext cx="2540" cy="4445"/>
          </a:xfrm>
          <a:custGeom>
            <a:avLst/>
            <a:gdLst/>
            <a:ahLst/>
            <a:cxnLst/>
            <a:rect l="l" t="t" r="r" b="b"/>
            <a:pathLst>
              <a:path w="2539" h="4445">
                <a:moveTo>
                  <a:pt x="1450" y="0"/>
                </a:moveTo>
                <a:lnTo>
                  <a:pt x="612" y="520"/>
                </a:lnTo>
                <a:lnTo>
                  <a:pt x="485" y="1600"/>
                </a:lnTo>
                <a:lnTo>
                  <a:pt x="294" y="2641"/>
                </a:lnTo>
                <a:lnTo>
                  <a:pt x="2" y="3467"/>
                </a:lnTo>
                <a:lnTo>
                  <a:pt x="0" y="3962"/>
                </a:lnTo>
                <a:lnTo>
                  <a:pt x="1056" y="4343"/>
                </a:lnTo>
                <a:lnTo>
                  <a:pt x="1564" y="4102"/>
                </a:lnTo>
                <a:lnTo>
                  <a:pt x="1793" y="3962"/>
                </a:lnTo>
                <a:lnTo>
                  <a:pt x="2174" y="266"/>
                </a:lnTo>
                <a:lnTo>
                  <a:pt x="1450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9" name="object 2089"/>
          <p:cNvSpPr/>
          <p:nvPr/>
        </p:nvSpPr>
        <p:spPr>
          <a:xfrm>
            <a:off x="3175444" y="7075227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1193" y="0"/>
                </a:lnTo>
              </a:path>
            </a:pathLst>
          </a:custGeom>
          <a:ln w="3175">
            <a:solidFill>
              <a:srgbClr val="763D3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0" name="object 2090"/>
          <p:cNvSpPr/>
          <p:nvPr/>
        </p:nvSpPr>
        <p:spPr>
          <a:xfrm>
            <a:off x="3090303" y="6914477"/>
            <a:ext cx="90209" cy="185940"/>
          </a:xfrm>
          <a:prstGeom prst="rect">
            <a:avLst/>
          </a:prstGeom>
          <a:blipFill>
            <a:blip r:embed="rId1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1" name="object 2091"/>
          <p:cNvSpPr/>
          <p:nvPr/>
        </p:nvSpPr>
        <p:spPr>
          <a:xfrm>
            <a:off x="3175596" y="7071335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609" y="0"/>
                </a:moveTo>
                <a:lnTo>
                  <a:pt x="279" y="190"/>
                </a:lnTo>
                <a:lnTo>
                  <a:pt x="0" y="2946"/>
                </a:lnTo>
                <a:lnTo>
                  <a:pt x="292" y="2120"/>
                </a:lnTo>
                <a:lnTo>
                  <a:pt x="482" y="1079"/>
                </a:lnTo>
                <a:lnTo>
                  <a:pt x="609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2" name="object 2092"/>
          <p:cNvSpPr/>
          <p:nvPr/>
        </p:nvSpPr>
        <p:spPr>
          <a:xfrm>
            <a:off x="3139846" y="7060946"/>
            <a:ext cx="4445" cy="4445"/>
          </a:xfrm>
          <a:custGeom>
            <a:avLst/>
            <a:gdLst/>
            <a:ahLst/>
            <a:cxnLst/>
            <a:rect l="l" t="t" r="r" b="b"/>
            <a:pathLst>
              <a:path w="4444" h="4445">
                <a:moveTo>
                  <a:pt x="0" y="0"/>
                </a:moveTo>
                <a:lnTo>
                  <a:pt x="1358" y="2463"/>
                </a:lnTo>
                <a:lnTo>
                  <a:pt x="2057" y="3632"/>
                </a:lnTo>
                <a:lnTo>
                  <a:pt x="3962" y="4127"/>
                </a:lnTo>
                <a:lnTo>
                  <a:pt x="2667" y="2870"/>
                </a:lnTo>
                <a:lnTo>
                  <a:pt x="1333" y="148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3" name="object 2093"/>
          <p:cNvSpPr/>
          <p:nvPr/>
        </p:nvSpPr>
        <p:spPr>
          <a:xfrm>
            <a:off x="3141903" y="7064578"/>
            <a:ext cx="10795" cy="7620"/>
          </a:xfrm>
          <a:custGeom>
            <a:avLst/>
            <a:gdLst/>
            <a:ahLst/>
            <a:cxnLst/>
            <a:rect l="l" t="t" r="r" b="b"/>
            <a:pathLst>
              <a:path w="10794" h="7620">
                <a:moveTo>
                  <a:pt x="0" y="0"/>
                </a:moveTo>
                <a:lnTo>
                  <a:pt x="1079" y="1790"/>
                </a:lnTo>
                <a:lnTo>
                  <a:pt x="2171" y="3479"/>
                </a:lnTo>
                <a:lnTo>
                  <a:pt x="3301" y="5105"/>
                </a:lnTo>
                <a:lnTo>
                  <a:pt x="5626" y="5778"/>
                </a:lnTo>
                <a:lnTo>
                  <a:pt x="10261" y="7213"/>
                </a:lnTo>
                <a:lnTo>
                  <a:pt x="7531" y="5461"/>
                </a:lnTo>
                <a:lnTo>
                  <a:pt x="4737" y="3238"/>
                </a:lnTo>
                <a:lnTo>
                  <a:pt x="1905" y="495"/>
                </a:lnTo>
                <a:lnTo>
                  <a:pt x="0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4" name="object 2094"/>
          <p:cNvSpPr/>
          <p:nvPr/>
        </p:nvSpPr>
        <p:spPr>
          <a:xfrm>
            <a:off x="3138411" y="7058139"/>
            <a:ext cx="13335" cy="9525"/>
          </a:xfrm>
          <a:custGeom>
            <a:avLst/>
            <a:gdLst/>
            <a:ahLst/>
            <a:cxnLst/>
            <a:rect l="l" t="t" r="r" b="b"/>
            <a:pathLst>
              <a:path w="13335" h="9525">
                <a:moveTo>
                  <a:pt x="0" y="0"/>
                </a:moveTo>
                <a:lnTo>
                  <a:pt x="7937" y="7607"/>
                </a:lnTo>
                <a:lnTo>
                  <a:pt x="12903" y="8991"/>
                </a:lnTo>
                <a:lnTo>
                  <a:pt x="10947" y="7086"/>
                </a:lnTo>
                <a:lnTo>
                  <a:pt x="9042" y="5460"/>
                </a:lnTo>
                <a:lnTo>
                  <a:pt x="7086" y="3594"/>
                </a:lnTo>
                <a:lnTo>
                  <a:pt x="5092" y="1435"/>
                </a:lnTo>
                <a:lnTo>
                  <a:pt x="3390" y="939"/>
                </a:lnTo>
                <a:lnTo>
                  <a:pt x="0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5" name="object 2095"/>
          <p:cNvSpPr/>
          <p:nvPr/>
        </p:nvSpPr>
        <p:spPr>
          <a:xfrm>
            <a:off x="3143821" y="7065073"/>
            <a:ext cx="15240" cy="8890"/>
          </a:xfrm>
          <a:custGeom>
            <a:avLst/>
            <a:gdLst/>
            <a:ahLst/>
            <a:cxnLst/>
            <a:rect l="l" t="t" r="r" b="b"/>
            <a:pathLst>
              <a:path w="15239" h="8890">
                <a:moveTo>
                  <a:pt x="0" y="0"/>
                </a:moveTo>
                <a:lnTo>
                  <a:pt x="2832" y="2743"/>
                </a:lnTo>
                <a:lnTo>
                  <a:pt x="5613" y="4965"/>
                </a:lnTo>
                <a:lnTo>
                  <a:pt x="8343" y="6718"/>
                </a:lnTo>
                <a:lnTo>
                  <a:pt x="14630" y="8737"/>
                </a:lnTo>
                <a:lnTo>
                  <a:pt x="9715" y="4203"/>
                </a:lnTo>
                <a:lnTo>
                  <a:pt x="7493" y="2044"/>
                </a:lnTo>
                <a:lnTo>
                  <a:pt x="2527" y="660"/>
                </a:lnTo>
                <a:lnTo>
                  <a:pt x="0" y="0"/>
                </a:lnTo>
                <a:close/>
              </a:path>
            </a:pathLst>
          </a:custGeom>
          <a:solidFill>
            <a:srgbClr val="814B3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6" name="object 2096"/>
          <p:cNvSpPr/>
          <p:nvPr/>
        </p:nvSpPr>
        <p:spPr>
          <a:xfrm>
            <a:off x="3095917" y="6967969"/>
            <a:ext cx="2997" cy="9664"/>
          </a:xfrm>
          <a:prstGeom prst="rect">
            <a:avLst/>
          </a:prstGeom>
          <a:blipFill>
            <a:blip r:embed="rId1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7" name="object 2097"/>
          <p:cNvSpPr/>
          <p:nvPr/>
        </p:nvSpPr>
        <p:spPr>
          <a:xfrm>
            <a:off x="3095751" y="6964667"/>
            <a:ext cx="76288" cy="128752"/>
          </a:xfrm>
          <a:prstGeom prst="rect">
            <a:avLst/>
          </a:prstGeom>
          <a:blipFill>
            <a:blip r:embed="rId1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8" name="object 2098"/>
          <p:cNvSpPr/>
          <p:nvPr/>
        </p:nvSpPr>
        <p:spPr>
          <a:xfrm>
            <a:off x="3149358" y="7065226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0" y="0"/>
                </a:moveTo>
                <a:lnTo>
                  <a:pt x="1955" y="1904"/>
                </a:lnTo>
                <a:lnTo>
                  <a:pt x="2705" y="2120"/>
                </a:lnTo>
                <a:lnTo>
                  <a:pt x="1828" y="1473"/>
                </a:lnTo>
                <a:lnTo>
                  <a:pt x="914" y="762"/>
                </a:lnTo>
                <a:lnTo>
                  <a:pt x="0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9" name="object 2099"/>
          <p:cNvSpPr/>
          <p:nvPr/>
        </p:nvSpPr>
        <p:spPr>
          <a:xfrm>
            <a:off x="3151314" y="7067131"/>
            <a:ext cx="12065" cy="8255"/>
          </a:xfrm>
          <a:custGeom>
            <a:avLst/>
            <a:gdLst/>
            <a:ahLst/>
            <a:cxnLst/>
            <a:rect l="l" t="t" r="r" b="b"/>
            <a:pathLst>
              <a:path w="12064" h="8254">
                <a:moveTo>
                  <a:pt x="0" y="0"/>
                </a:moveTo>
                <a:lnTo>
                  <a:pt x="2222" y="2146"/>
                </a:lnTo>
                <a:lnTo>
                  <a:pt x="7137" y="6692"/>
                </a:lnTo>
                <a:lnTo>
                  <a:pt x="11658" y="8204"/>
                </a:lnTo>
                <a:lnTo>
                  <a:pt x="8724" y="5461"/>
                </a:lnTo>
                <a:lnTo>
                  <a:pt x="7353" y="4127"/>
                </a:lnTo>
                <a:lnTo>
                  <a:pt x="5232" y="3162"/>
                </a:lnTo>
                <a:lnTo>
                  <a:pt x="3035" y="1879"/>
                </a:lnTo>
                <a:lnTo>
                  <a:pt x="749" y="215"/>
                </a:lnTo>
                <a:lnTo>
                  <a:pt x="0" y="0"/>
                </a:lnTo>
                <a:close/>
              </a:path>
            </a:pathLst>
          </a:custGeom>
          <a:solidFill>
            <a:srgbClr val="865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0" name="object 2100"/>
          <p:cNvSpPr/>
          <p:nvPr/>
        </p:nvSpPr>
        <p:spPr>
          <a:xfrm>
            <a:off x="3095751" y="6958101"/>
            <a:ext cx="6337" cy="17589"/>
          </a:xfrm>
          <a:prstGeom prst="rect">
            <a:avLst/>
          </a:prstGeom>
          <a:blipFill>
            <a:blip r:embed="rId1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1" name="object 2101"/>
          <p:cNvSpPr/>
          <p:nvPr/>
        </p:nvSpPr>
        <p:spPr>
          <a:xfrm>
            <a:off x="3095891" y="6956311"/>
            <a:ext cx="1905" cy="3810"/>
          </a:xfrm>
          <a:custGeom>
            <a:avLst/>
            <a:gdLst/>
            <a:ahLst/>
            <a:cxnLst/>
            <a:rect l="l" t="t" r="r" b="b"/>
            <a:pathLst>
              <a:path w="1905" h="3809">
                <a:moveTo>
                  <a:pt x="114" y="0"/>
                </a:moveTo>
                <a:lnTo>
                  <a:pt x="0" y="1790"/>
                </a:lnTo>
                <a:lnTo>
                  <a:pt x="1295" y="3657"/>
                </a:lnTo>
                <a:lnTo>
                  <a:pt x="774" y="2628"/>
                </a:lnTo>
                <a:lnTo>
                  <a:pt x="393" y="1384"/>
                </a:lnTo>
                <a:lnTo>
                  <a:pt x="11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2" name="object 2102"/>
          <p:cNvSpPr/>
          <p:nvPr/>
        </p:nvSpPr>
        <p:spPr>
          <a:xfrm>
            <a:off x="3169729" y="7075690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727" y="0"/>
                </a:moveTo>
                <a:lnTo>
                  <a:pt x="3975" y="698"/>
                </a:lnTo>
                <a:lnTo>
                  <a:pt x="2095" y="1155"/>
                </a:lnTo>
                <a:lnTo>
                  <a:pt x="88" y="1320"/>
                </a:lnTo>
                <a:lnTo>
                  <a:pt x="0" y="2019"/>
                </a:lnTo>
                <a:lnTo>
                  <a:pt x="1777" y="2654"/>
                </a:lnTo>
                <a:lnTo>
                  <a:pt x="5333" y="3987"/>
                </a:lnTo>
                <a:lnTo>
                  <a:pt x="5727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3" name="object 2103"/>
          <p:cNvSpPr/>
          <p:nvPr/>
        </p:nvSpPr>
        <p:spPr>
          <a:xfrm>
            <a:off x="3175419" y="7074268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165" y="0"/>
                </a:moveTo>
                <a:lnTo>
                  <a:pt x="0" y="457"/>
                </a:lnTo>
                <a:lnTo>
                  <a:pt x="127" y="495"/>
                </a:lnTo>
                <a:lnTo>
                  <a:pt x="165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4" name="object 2104"/>
          <p:cNvSpPr/>
          <p:nvPr/>
        </p:nvSpPr>
        <p:spPr>
          <a:xfrm>
            <a:off x="3169818" y="7073430"/>
            <a:ext cx="6350" cy="3810"/>
          </a:xfrm>
          <a:custGeom>
            <a:avLst/>
            <a:gdLst/>
            <a:ahLst/>
            <a:cxnLst/>
            <a:rect l="l" t="t" r="r" b="b"/>
            <a:pathLst>
              <a:path w="6350" h="3809">
                <a:moveTo>
                  <a:pt x="355" y="0"/>
                </a:moveTo>
                <a:lnTo>
                  <a:pt x="0" y="3581"/>
                </a:lnTo>
                <a:lnTo>
                  <a:pt x="2006" y="3416"/>
                </a:lnTo>
                <a:lnTo>
                  <a:pt x="3886" y="2959"/>
                </a:lnTo>
                <a:lnTo>
                  <a:pt x="4778" y="2603"/>
                </a:lnTo>
                <a:lnTo>
                  <a:pt x="3784" y="2603"/>
                </a:lnTo>
                <a:lnTo>
                  <a:pt x="3289" y="2349"/>
                </a:lnTo>
                <a:lnTo>
                  <a:pt x="2717" y="1790"/>
                </a:lnTo>
                <a:lnTo>
                  <a:pt x="1017" y="520"/>
                </a:lnTo>
                <a:lnTo>
                  <a:pt x="355" y="0"/>
                </a:lnTo>
                <a:close/>
              </a:path>
              <a:path w="6350" h="3809">
                <a:moveTo>
                  <a:pt x="4831" y="2582"/>
                </a:moveTo>
                <a:close/>
              </a:path>
              <a:path w="6350" h="3809">
                <a:moveTo>
                  <a:pt x="5600" y="1295"/>
                </a:moveTo>
                <a:lnTo>
                  <a:pt x="5257" y="2095"/>
                </a:lnTo>
                <a:lnTo>
                  <a:pt x="4831" y="2582"/>
                </a:lnTo>
                <a:lnTo>
                  <a:pt x="5638" y="2260"/>
                </a:lnTo>
                <a:lnTo>
                  <a:pt x="5740" y="1346"/>
                </a:lnTo>
                <a:lnTo>
                  <a:pt x="5600" y="1295"/>
                </a:lnTo>
                <a:close/>
              </a:path>
            </a:pathLst>
          </a:custGeom>
          <a:solidFill>
            <a:srgbClr val="7D45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5" name="object 2105"/>
          <p:cNvSpPr/>
          <p:nvPr/>
        </p:nvSpPr>
        <p:spPr>
          <a:xfrm>
            <a:off x="3097542" y="6915594"/>
            <a:ext cx="80310" cy="170497"/>
          </a:xfrm>
          <a:prstGeom prst="rect">
            <a:avLst/>
          </a:prstGeom>
          <a:blipFill>
            <a:blip r:embed="rId1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6" name="object 2106"/>
          <p:cNvSpPr/>
          <p:nvPr/>
        </p:nvSpPr>
        <p:spPr>
          <a:xfrm>
            <a:off x="3170986" y="7071512"/>
            <a:ext cx="5080" cy="3810"/>
          </a:xfrm>
          <a:custGeom>
            <a:avLst/>
            <a:gdLst/>
            <a:ahLst/>
            <a:cxnLst/>
            <a:rect l="l" t="t" r="r" b="b"/>
            <a:pathLst>
              <a:path w="5080" h="3809">
                <a:moveTo>
                  <a:pt x="4876" y="0"/>
                </a:moveTo>
                <a:lnTo>
                  <a:pt x="3403" y="812"/>
                </a:lnTo>
                <a:lnTo>
                  <a:pt x="1778" y="1396"/>
                </a:lnTo>
                <a:lnTo>
                  <a:pt x="0" y="1701"/>
                </a:lnTo>
                <a:lnTo>
                  <a:pt x="4432" y="3213"/>
                </a:lnTo>
                <a:lnTo>
                  <a:pt x="4610" y="2768"/>
                </a:lnTo>
                <a:lnTo>
                  <a:pt x="4876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7" name="object 2107"/>
          <p:cNvSpPr/>
          <p:nvPr/>
        </p:nvSpPr>
        <p:spPr>
          <a:xfrm>
            <a:off x="3170173" y="7073201"/>
            <a:ext cx="5715" cy="3175"/>
          </a:xfrm>
          <a:custGeom>
            <a:avLst/>
            <a:gdLst/>
            <a:ahLst/>
            <a:cxnLst/>
            <a:rect l="l" t="t" r="r" b="b"/>
            <a:pathLst>
              <a:path w="5714" h="3175">
                <a:moveTo>
                  <a:pt x="812" y="0"/>
                </a:moveTo>
                <a:lnTo>
                  <a:pt x="0" y="215"/>
                </a:lnTo>
                <a:lnTo>
                  <a:pt x="774" y="825"/>
                </a:lnTo>
                <a:lnTo>
                  <a:pt x="2362" y="2006"/>
                </a:lnTo>
                <a:lnTo>
                  <a:pt x="2933" y="2578"/>
                </a:lnTo>
                <a:lnTo>
                  <a:pt x="3428" y="2819"/>
                </a:lnTo>
                <a:lnTo>
                  <a:pt x="4457" y="2819"/>
                </a:lnTo>
                <a:lnTo>
                  <a:pt x="4902" y="2311"/>
                </a:lnTo>
                <a:lnTo>
                  <a:pt x="5245" y="1523"/>
                </a:lnTo>
                <a:lnTo>
                  <a:pt x="812" y="0"/>
                </a:lnTo>
                <a:close/>
              </a:path>
            </a:pathLst>
          </a:custGeom>
          <a:solidFill>
            <a:srgbClr val="814B3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8" name="object 2108"/>
          <p:cNvSpPr/>
          <p:nvPr/>
        </p:nvSpPr>
        <p:spPr>
          <a:xfrm>
            <a:off x="3168967" y="7077354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50" y="0"/>
                </a:lnTo>
              </a:path>
            </a:pathLst>
          </a:custGeom>
          <a:ln w="3175">
            <a:solidFill>
              <a:srgbClr val="A479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9" name="object 2109"/>
          <p:cNvSpPr/>
          <p:nvPr/>
        </p:nvSpPr>
        <p:spPr>
          <a:xfrm>
            <a:off x="3168992" y="7073404"/>
            <a:ext cx="1270" cy="3810"/>
          </a:xfrm>
          <a:custGeom>
            <a:avLst/>
            <a:gdLst/>
            <a:ahLst/>
            <a:cxnLst/>
            <a:rect l="l" t="t" r="r" b="b"/>
            <a:pathLst>
              <a:path w="1269" h="3809">
                <a:moveTo>
                  <a:pt x="355" y="0"/>
                </a:moveTo>
                <a:lnTo>
                  <a:pt x="0" y="3644"/>
                </a:lnTo>
                <a:lnTo>
                  <a:pt x="825" y="3606"/>
                </a:lnTo>
                <a:lnTo>
                  <a:pt x="1041" y="1625"/>
                </a:lnTo>
                <a:lnTo>
                  <a:pt x="1181" y="12"/>
                </a:lnTo>
                <a:lnTo>
                  <a:pt x="355" y="0"/>
                </a:lnTo>
                <a:close/>
              </a:path>
            </a:pathLst>
          </a:custGeom>
          <a:solidFill>
            <a:srgbClr val="814B3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0" name="object 2110"/>
          <p:cNvSpPr/>
          <p:nvPr/>
        </p:nvSpPr>
        <p:spPr>
          <a:xfrm>
            <a:off x="3103638" y="6915722"/>
            <a:ext cx="74739" cy="165341"/>
          </a:xfrm>
          <a:prstGeom prst="rect">
            <a:avLst/>
          </a:prstGeom>
          <a:blipFill>
            <a:blip r:embed="rId1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1" name="object 2111"/>
          <p:cNvSpPr/>
          <p:nvPr/>
        </p:nvSpPr>
        <p:spPr>
          <a:xfrm>
            <a:off x="3168129" y="7077246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863" y="0"/>
                </a:lnTo>
              </a:path>
            </a:pathLst>
          </a:custGeom>
          <a:ln w="3175">
            <a:solidFill>
              <a:srgbClr val="A77D7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2" name="object 2112"/>
          <p:cNvSpPr/>
          <p:nvPr/>
        </p:nvSpPr>
        <p:spPr>
          <a:xfrm>
            <a:off x="3166122" y="7073404"/>
            <a:ext cx="3810" cy="3810"/>
          </a:xfrm>
          <a:custGeom>
            <a:avLst/>
            <a:gdLst/>
            <a:ahLst/>
            <a:cxnLst/>
            <a:rect l="l" t="t" r="r" b="b"/>
            <a:pathLst>
              <a:path w="3810" h="3809">
                <a:moveTo>
                  <a:pt x="165" y="1231"/>
                </a:moveTo>
                <a:lnTo>
                  <a:pt x="0" y="3022"/>
                </a:lnTo>
                <a:lnTo>
                  <a:pt x="1828" y="3670"/>
                </a:lnTo>
                <a:lnTo>
                  <a:pt x="2870" y="3644"/>
                </a:lnTo>
                <a:lnTo>
                  <a:pt x="3090" y="1460"/>
                </a:lnTo>
                <a:lnTo>
                  <a:pt x="1549" y="1460"/>
                </a:lnTo>
                <a:lnTo>
                  <a:pt x="431" y="1384"/>
                </a:lnTo>
                <a:lnTo>
                  <a:pt x="165" y="1231"/>
                </a:lnTo>
                <a:close/>
              </a:path>
              <a:path w="3810" h="3809">
                <a:moveTo>
                  <a:pt x="3238" y="0"/>
                </a:moveTo>
                <a:lnTo>
                  <a:pt x="2362" y="38"/>
                </a:lnTo>
                <a:lnTo>
                  <a:pt x="2019" y="901"/>
                </a:lnTo>
                <a:lnTo>
                  <a:pt x="1549" y="1460"/>
                </a:lnTo>
                <a:lnTo>
                  <a:pt x="3090" y="1460"/>
                </a:lnTo>
                <a:lnTo>
                  <a:pt x="3238" y="0"/>
                </a:lnTo>
                <a:close/>
              </a:path>
            </a:pathLst>
          </a:custGeom>
          <a:solidFill>
            <a:srgbClr val="865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3" name="object 2113"/>
          <p:cNvSpPr/>
          <p:nvPr/>
        </p:nvSpPr>
        <p:spPr>
          <a:xfrm>
            <a:off x="3103448" y="6916305"/>
            <a:ext cx="68693" cy="164312"/>
          </a:xfrm>
          <a:prstGeom prst="rect">
            <a:avLst/>
          </a:prstGeom>
          <a:blipFill>
            <a:blip r:embed="rId1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4" name="object 2114"/>
          <p:cNvSpPr/>
          <p:nvPr/>
        </p:nvSpPr>
        <p:spPr>
          <a:xfrm>
            <a:off x="3158667" y="7071258"/>
            <a:ext cx="7620" cy="5715"/>
          </a:xfrm>
          <a:custGeom>
            <a:avLst/>
            <a:gdLst/>
            <a:ahLst/>
            <a:cxnLst/>
            <a:rect l="l" t="t" r="r" b="b"/>
            <a:pathLst>
              <a:path w="7619" h="5715">
                <a:moveTo>
                  <a:pt x="0" y="0"/>
                </a:moveTo>
                <a:lnTo>
                  <a:pt x="1371" y="1320"/>
                </a:lnTo>
                <a:lnTo>
                  <a:pt x="4305" y="4076"/>
                </a:lnTo>
                <a:lnTo>
                  <a:pt x="7454" y="5168"/>
                </a:lnTo>
                <a:lnTo>
                  <a:pt x="7632" y="3378"/>
                </a:lnTo>
                <a:lnTo>
                  <a:pt x="7391" y="3251"/>
                </a:lnTo>
                <a:lnTo>
                  <a:pt x="7150" y="3060"/>
                </a:lnTo>
                <a:lnTo>
                  <a:pt x="6883" y="2793"/>
                </a:lnTo>
                <a:lnTo>
                  <a:pt x="5575" y="1816"/>
                </a:lnTo>
                <a:lnTo>
                  <a:pt x="3797" y="1473"/>
                </a:lnTo>
                <a:lnTo>
                  <a:pt x="1930" y="876"/>
                </a:lnTo>
                <a:lnTo>
                  <a:pt x="0" y="0"/>
                </a:lnTo>
                <a:close/>
              </a:path>
            </a:pathLst>
          </a:custGeom>
          <a:solidFill>
            <a:srgbClr val="8A57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5" name="object 2115"/>
          <p:cNvSpPr/>
          <p:nvPr/>
        </p:nvSpPr>
        <p:spPr>
          <a:xfrm>
            <a:off x="3097187" y="6959968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355" y="647"/>
                </a:moveTo>
                <a:lnTo>
                  <a:pt x="215" y="444"/>
                </a:lnTo>
                <a:lnTo>
                  <a:pt x="0" y="0"/>
                </a:lnTo>
                <a:lnTo>
                  <a:pt x="190" y="292"/>
                </a:lnTo>
                <a:lnTo>
                  <a:pt x="355" y="64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6" name="object 2116"/>
          <p:cNvSpPr/>
          <p:nvPr/>
        </p:nvSpPr>
        <p:spPr>
          <a:xfrm>
            <a:off x="3097479" y="6916318"/>
            <a:ext cx="79578" cy="161798"/>
          </a:xfrm>
          <a:prstGeom prst="rect">
            <a:avLst/>
          </a:prstGeom>
          <a:blipFill>
            <a:blip r:embed="rId1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7" name="object 2117"/>
          <p:cNvSpPr/>
          <p:nvPr/>
        </p:nvSpPr>
        <p:spPr>
          <a:xfrm>
            <a:off x="3166287" y="7062406"/>
            <a:ext cx="3187" cy="12458"/>
          </a:xfrm>
          <a:prstGeom prst="rect">
            <a:avLst/>
          </a:prstGeom>
          <a:blipFill>
            <a:blip r:embed="rId1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8" name="object 2118"/>
          <p:cNvSpPr/>
          <p:nvPr/>
        </p:nvSpPr>
        <p:spPr>
          <a:xfrm>
            <a:off x="3164230" y="7073074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0" y="0"/>
                </a:moveTo>
                <a:lnTo>
                  <a:pt x="1308" y="977"/>
                </a:lnTo>
                <a:lnTo>
                  <a:pt x="1574" y="1244"/>
                </a:lnTo>
                <a:lnTo>
                  <a:pt x="1828" y="1435"/>
                </a:lnTo>
                <a:lnTo>
                  <a:pt x="2057" y="1562"/>
                </a:lnTo>
                <a:lnTo>
                  <a:pt x="2171" y="317"/>
                </a:lnTo>
                <a:lnTo>
                  <a:pt x="736" y="152"/>
                </a:lnTo>
                <a:lnTo>
                  <a:pt x="0" y="0"/>
                </a:lnTo>
                <a:close/>
              </a:path>
            </a:pathLst>
          </a:custGeom>
          <a:solidFill>
            <a:srgbClr val="8E5B4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9" name="object 2119"/>
          <p:cNvSpPr/>
          <p:nvPr/>
        </p:nvSpPr>
        <p:spPr>
          <a:xfrm>
            <a:off x="3096005" y="6955472"/>
            <a:ext cx="1905" cy="5080"/>
          </a:xfrm>
          <a:custGeom>
            <a:avLst/>
            <a:gdLst/>
            <a:ahLst/>
            <a:cxnLst/>
            <a:rect l="l" t="t" r="r" b="b"/>
            <a:pathLst>
              <a:path w="1905" h="5079">
                <a:moveTo>
                  <a:pt x="76" y="0"/>
                </a:moveTo>
                <a:lnTo>
                  <a:pt x="1473" y="4927"/>
                </a:lnTo>
                <a:lnTo>
                  <a:pt x="76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0" name="object 2120"/>
          <p:cNvSpPr/>
          <p:nvPr/>
        </p:nvSpPr>
        <p:spPr>
          <a:xfrm>
            <a:off x="2965399" y="6775094"/>
            <a:ext cx="166471" cy="99009"/>
          </a:xfrm>
          <a:prstGeom prst="rect">
            <a:avLst/>
          </a:prstGeom>
          <a:blipFill>
            <a:blip r:embed="rId1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1" name="object 2121"/>
          <p:cNvSpPr/>
          <p:nvPr/>
        </p:nvSpPr>
        <p:spPr>
          <a:xfrm>
            <a:off x="3057232" y="6871081"/>
            <a:ext cx="2222" cy="2070"/>
          </a:xfrm>
          <a:prstGeom prst="rect">
            <a:avLst/>
          </a:prstGeom>
          <a:blipFill>
            <a:blip r:embed="rId1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2" name="object 2122"/>
          <p:cNvSpPr/>
          <p:nvPr/>
        </p:nvSpPr>
        <p:spPr>
          <a:xfrm>
            <a:off x="3061309" y="6891058"/>
            <a:ext cx="5473" cy="1384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3" name="object 2123"/>
          <p:cNvSpPr/>
          <p:nvPr/>
        </p:nvSpPr>
        <p:spPr>
          <a:xfrm>
            <a:off x="3066656" y="6891845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4">
                <a:moveTo>
                  <a:pt x="0" y="0"/>
                </a:moveTo>
                <a:lnTo>
                  <a:pt x="127" y="203"/>
                </a:lnTo>
                <a:lnTo>
                  <a:pt x="990" y="25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4" name="object 2124"/>
          <p:cNvSpPr/>
          <p:nvPr/>
        </p:nvSpPr>
        <p:spPr>
          <a:xfrm>
            <a:off x="3060534" y="6890969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4">
                <a:moveTo>
                  <a:pt x="0" y="0"/>
                </a:moveTo>
                <a:lnTo>
                  <a:pt x="190" y="215"/>
                </a:lnTo>
                <a:lnTo>
                  <a:pt x="457" y="406"/>
                </a:lnTo>
                <a:lnTo>
                  <a:pt x="774" y="584"/>
                </a:lnTo>
                <a:lnTo>
                  <a:pt x="787" y="88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5" name="object 2125"/>
          <p:cNvSpPr/>
          <p:nvPr/>
        </p:nvSpPr>
        <p:spPr>
          <a:xfrm>
            <a:off x="3060611" y="6907428"/>
            <a:ext cx="21971" cy="8788"/>
          </a:xfrm>
          <a:prstGeom prst="rect">
            <a:avLst/>
          </a:prstGeom>
          <a:blipFill>
            <a:blip r:embed="rId1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6" name="object 2126"/>
          <p:cNvSpPr/>
          <p:nvPr/>
        </p:nvSpPr>
        <p:spPr>
          <a:xfrm>
            <a:off x="3082061" y="6913842"/>
            <a:ext cx="4279" cy="2578"/>
          </a:xfrm>
          <a:prstGeom prst="rect">
            <a:avLst/>
          </a:prstGeom>
          <a:blipFill>
            <a:blip r:embed="rId1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7" name="object 2127"/>
          <p:cNvSpPr/>
          <p:nvPr/>
        </p:nvSpPr>
        <p:spPr>
          <a:xfrm>
            <a:off x="3051746" y="6725081"/>
            <a:ext cx="129933" cy="147434"/>
          </a:xfrm>
          <a:prstGeom prst="rect">
            <a:avLst/>
          </a:prstGeom>
          <a:blipFill>
            <a:blip r:embed="rId1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8" name="object 2128"/>
          <p:cNvSpPr/>
          <p:nvPr/>
        </p:nvSpPr>
        <p:spPr>
          <a:xfrm>
            <a:off x="3061055" y="6892442"/>
            <a:ext cx="9753" cy="6527"/>
          </a:xfrm>
          <a:prstGeom prst="rect">
            <a:avLst/>
          </a:prstGeom>
          <a:blipFill>
            <a:blip r:embed="rId1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9" name="object 2129"/>
          <p:cNvSpPr/>
          <p:nvPr/>
        </p:nvSpPr>
        <p:spPr>
          <a:xfrm>
            <a:off x="3067227" y="6892709"/>
            <a:ext cx="16116" cy="4571"/>
          </a:xfrm>
          <a:prstGeom prst="rect">
            <a:avLst/>
          </a:prstGeom>
          <a:blipFill>
            <a:blip r:embed="rId1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0" name="object 2130"/>
          <p:cNvSpPr/>
          <p:nvPr/>
        </p:nvSpPr>
        <p:spPr>
          <a:xfrm>
            <a:off x="3059798" y="6893394"/>
            <a:ext cx="1905" cy="5080"/>
          </a:xfrm>
          <a:custGeom>
            <a:avLst/>
            <a:gdLst/>
            <a:ahLst/>
            <a:cxnLst/>
            <a:rect l="l" t="t" r="r" b="b"/>
            <a:pathLst>
              <a:path w="1905" h="5079">
                <a:moveTo>
                  <a:pt x="1257" y="5054"/>
                </a:moveTo>
                <a:lnTo>
                  <a:pt x="254" y="4914"/>
                </a:lnTo>
                <a:lnTo>
                  <a:pt x="0" y="393"/>
                </a:lnTo>
                <a:lnTo>
                  <a:pt x="1447" y="0"/>
                </a:lnTo>
                <a:lnTo>
                  <a:pt x="1257" y="505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1" name="object 2131"/>
          <p:cNvSpPr/>
          <p:nvPr/>
        </p:nvSpPr>
        <p:spPr>
          <a:xfrm>
            <a:off x="3065068" y="6892049"/>
            <a:ext cx="2159" cy="660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2" name="object 2132"/>
          <p:cNvSpPr/>
          <p:nvPr/>
        </p:nvSpPr>
        <p:spPr>
          <a:xfrm>
            <a:off x="3066783" y="6891870"/>
            <a:ext cx="19557" cy="2527"/>
          </a:xfrm>
          <a:prstGeom prst="rect">
            <a:avLst/>
          </a:prstGeom>
          <a:blipFill>
            <a:blip r:embed="rId1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3" name="object 2133"/>
          <p:cNvSpPr/>
          <p:nvPr/>
        </p:nvSpPr>
        <p:spPr>
          <a:xfrm>
            <a:off x="3084233" y="6893407"/>
            <a:ext cx="4063" cy="825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4" name="object 2134"/>
          <p:cNvSpPr/>
          <p:nvPr/>
        </p:nvSpPr>
        <p:spPr>
          <a:xfrm>
            <a:off x="3061649" y="6877710"/>
            <a:ext cx="12842" cy="6172"/>
          </a:xfrm>
          <a:prstGeom prst="rect">
            <a:avLst/>
          </a:prstGeom>
          <a:blipFill>
            <a:blip r:embed="rId1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5" name="object 2135"/>
          <p:cNvSpPr/>
          <p:nvPr/>
        </p:nvSpPr>
        <p:spPr>
          <a:xfrm>
            <a:off x="3058934" y="6879056"/>
            <a:ext cx="2628" cy="4279"/>
          </a:xfrm>
          <a:prstGeom prst="rect">
            <a:avLst/>
          </a:prstGeom>
          <a:blipFill>
            <a:blip r:embed="rId1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6" name="object 2136"/>
          <p:cNvSpPr/>
          <p:nvPr/>
        </p:nvSpPr>
        <p:spPr>
          <a:xfrm>
            <a:off x="3059137" y="6878307"/>
            <a:ext cx="2552" cy="5016"/>
          </a:xfrm>
          <a:prstGeom prst="rect">
            <a:avLst/>
          </a:prstGeom>
          <a:blipFill>
            <a:blip r:embed="rId1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7" name="object 2137"/>
          <p:cNvSpPr/>
          <p:nvPr/>
        </p:nvSpPr>
        <p:spPr>
          <a:xfrm>
            <a:off x="3068650" y="6864528"/>
            <a:ext cx="102857" cy="208864"/>
          </a:xfrm>
          <a:prstGeom prst="rect">
            <a:avLst/>
          </a:prstGeom>
          <a:blipFill>
            <a:blip r:embed="rId1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8" name="object 2138"/>
          <p:cNvSpPr/>
          <p:nvPr/>
        </p:nvSpPr>
        <p:spPr>
          <a:xfrm>
            <a:off x="3060788" y="6898970"/>
            <a:ext cx="19367" cy="8216"/>
          </a:xfrm>
          <a:prstGeom prst="rect">
            <a:avLst/>
          </a:prstGeom>
          <a:blipFill>
            <a:blip r:embed="rId1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9" name="object 2139"/>
          <p:cNvSpPr/>
          <p:nvPr/>
        </p:nvSpPr>
        <p:spPr>
          <a:xfrm>
            <a:off x="3079826" y="6903440"/>
            <a:ext cx="3886" cy="1574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0" name="object 2140"/>
          <p:cNvSpPr/>
          <p:nvPr/>
        </p:nvSpPr>
        <p:spPr>
          <a:xfrm>
            <a:off x="3060141" y="6899923"/>
            <a:ext cx="1270" cy="6350"/>
          </a:xfrm>
          <a:custGeom>
            <a:avLst/>
            <a:gdLst/>
            <a:ahLst/>
            <a:cxnLst/>
            <a:rect l="l" t="t" r="r" b="b"/>
            <a:pathLst>
              <a:path w="1269" h="6350">
                <a:moveTo>
                  <a:pt x="876" y="0"/>
                </a:moveTo>
                <a:lnTo>
                  <a:pt x="0" y="228"/>
                </a:lnTo>
                <a:lnTo>
                  <a:pt x="241" y="5829"/>
                </a:lnTo>
                <a:lnTo>
                  <a:pt x="647" y="5892"/>
                </a:lnTo>
                <a:lnTo>
                  <a:pt x="711" y="3886"/>
                </a:lnTo>
                <a:lnTo>
                  <a:pt x="876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1" name="object 2141"/>
          <p:cNvSpPr/>
          <p:nvPr/>
        </p:nvSpPr>
        <p:spPr>
          <a:xfrm>
            <a:off x="3157397" y="6851357"/>
            <a:ext cx="17386" cy="20040"/>
          </a:xfrm>
          <a:prstGeom prst="rect">
            <a:avLst/>
          </a:prstGeom>
          <a:blipFill>
            <a:blip r:embed="rId1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2" name="object 2142"/>
          <p:cNvSpPr/>
          <p:nvPr/>
        </p:nvSpPr>
        <p:spPr>
          <a:xfrm>
            <a:off x="3173539" y="6837972"/>
            <a:ext cx="9702" cy="17119"/>
          </a:xfrm>
          <a:prstGeom prst="rect">
            <a:avLst/>
          </a:prstGeom>
          <a:blipFill>
            <a:blip r:embed="rId1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3" name="object 2143"/>
          <p:cNvSpPr/>
          <p:nvPr/>
        </p:nvSpPr>
        <p:spPr>
          <a:xfrm>
            <a:off x="2596146" y="5592330"/>
            <a:ext cx="587611" cy="1203769"/>
          </a:xfrm>
          <a:prstGeom prst="rect">
            <a:avLst/>
          </a:prstGeom>
          <a:blipFill>
            <a:blip r:embed="rId1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4" name="object 2144"/>
          <p:cNvSpPr/>
          <p:nvPr/>
        </p:nvSpPr>
        <p:spPr>
          <a:xfrm>
            <a:off x="3070796" y="6376098"/>
            <a:ext cx="105549" cy="355549"/>
          </a:xfrm>
          <a:prstGeom prst="rect">
            <a:avLst/>
          </a:prstGeom>
          <a:blipFill>
            <a:blip r:embed="rId1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5" name="object 2145"/>
          <p:cNvSpPr/>
          <p:nvPr/>
        </p:nvSpPr>
        <p:spPr>
          <a:xfrm>
            <a:off x="3058617" y="6869722"/>
            <a:ext cx="57848" cy="29298"/>
          </a:xfrm>
          <a:prstGeom prst="rect">
            <a:avLst/>
          </a:prstGeom>
          <a:blipFill>
            <a:blip r:embed="rId1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6" name="object 2146"/>
          <p:cNvSpPr/>
          <p:nvPr/>
        </p:nvSpPr>
        <p:spPr>
          <a:xfrm>
            <a:off x="3057969" y="6872516"/>
            <a:ext cx="3822" cy="4254"/>
          </a:xfrm>
          <a:prstGeom prst="rect">
            <a:avLst/>
          </a:prstGeom>
          <a:blipFill>
            <a:blip r:embed="rId1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7" name="object 2147"/>
          <p:cNvSpPr/>
          <p:nvPr/>
        </p:nvSpPr>
        <p:spPr>
          <a:xfrm>
            <a:off x="3059455" y="6682003"/>
            <a:ext cx="156425" cy="199580"/>
          </a:xfrm>
          <a:prstGeom prst="rect">
            <a:avLst/>
          </a:prstGeom>
          <a:blipFill>
            <a:blip r:embed="rId1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8" name="object 2148"/>
          <p:cNvSpPr/>
          <p:nvPr/>
        </p:nvSpPr>
        <p:spPr>
          <a:xfrm>
            <a:off x="3063989" y="6875348"/>
            <a:ext cx="36409" cy="4559"/>
          </a:xfrm>
          <a:prstGeom prst="rect">
            <a:avLst/>
          </a:prstGeom>
          <a:blipFill>
            <a:blip r:embed="rId1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9" name="object 2149"/>
          <p:cNvSpPr/>
          <p:nvPr/>
        </p:nvSpPr>
        <p:spPr>
          <a:xfrm>
            <a:off x="3065475" y="6877139"/>
            <a:ext cx="1650" cy="457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0" name="object 2150"/>
          <p:cNvSpPr/>
          <p:nvPr/>
        </p:nvSpPr>
        <p:spPr>
          <a:xfrm>
            <a:off x="3148050" y="6845986"/>
            <a:ext cx="16992" cy="18859"/>
          </a:xfrm>
          <a:prstGeom prst="rect">
            <a:avLst/>
          </a:prstGeom>
          <a:blipFill>
            <a:blip r:embed="rId1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1" name="object 2151"/>
          <p:cNvSpPr/>
          <p:nvPr/>
        </p:nvSpPr>
        <p:spPr>
          <a:xfrm>
            <a:off x="3134626" y="6825488"/>
            <a:ext cx="40005" cy="42976"/>
          </a:xfrm>
          <a:prstGeom prst="rect">
            <a:avLst/>
          </a:prstGeom>
          <a:blipFill>
            <a:blip r:embed="rId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2" name="object 2152"/>
          <p:cNvSpPr/>
          <p:nvPr/>
        </p:nvSpPr>
        <p:spPr>
          <a:xfrm>
            <a:off x="3059264" y="6860743"/>
            <a:ext cx="96164" cy="31000"/>
          </a:xfrm>
          <a:prstGeom prst="rect">
            <a:avLst/>
          </a:prstGeom>
          <a:blipFill>
            <a:blip r:embed="rId1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3" name="object 2153"/>
          <p:cNvSpPr/>
          <p:nvPr/>
        </p:nvSpPr>
        <p:spPr>
          <a:xfrm>
            <a:off x="3063925" y="6885178"/>
            <a:ext cx="19989" cy="6692"/>
          </a:xfrm>
          <a:prstGeom prst="rect">
            <a:avLst/>
          </a:prstGeom>
          <a:blipFill>
            <a:blip r:embed="rId1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4" name="object 2154"/>
          <p:cNvSpPr/>
          <p:nvPr/>
        </p:nvSpPr>
        <p:spPr>
          <a:xfrm>
            <a:off x="3059861" y="6888404"/>
            <a:ext cx="1905" cy="3175"/>
          </a:xfrm>
          <a:custGeom>
            <a:avLst/>
            <a:gdLst/>
            <a:ahLst/>
            <a:cxnLst/>
            <a:rect l="l" t="t" r="r" b="b"/>
            <a:pathLst>
              <a:path w="1905" h="3175">
                <a:moveTo>
                  <a:pt x="1549" y="0"/>
                </a:moveTo>
                <a:lnTo>
                  <a:pt x="190" y="800"/>
                </a:lnTo>
                <a:lnTo>
                  <a:pt x="0" y="1777"/>
                </a:lnTo>
                <a:lnTo>
                  <a:pt x="673" y="2565"/>
                </a:lnTo>
                <a:lnTo>
                  <a:pt x="1460" y="2654"/>
                </a:lnTo>
                <a:lnTo>
                  <a:pt x="154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5" name="object 2155"/>
          <p:cNvSpPr/>
          <p:nvPr/>
        </p:nvSpPr>
        <p:spPr>
          <a:xfrm>
            <a:off x="3155302" y="6852996"/>
            <a:ext cx="14173" cy="13881"/>
          </a:xfrm>
          <a:prstGeom prst="rect">
            <a:avLst/>
          </a:prstGeom>
          <a:blipFill>
            <a:blip r:embed="rId1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6" name="object 2156"/>
          <p:cNvSpPr/>
          <p:nvPr/>
        </p:nvSpPr>
        <p:spPr>
          <a:xfrm>
            <a:off x="3078454" y="6885520"/>
            <a:ext cx="25831" cy="4889"/>
          </a:xfrm>
          <a:prstGeom prst="rect">
            <a:avLst/>
          </a:prstGeom>
          <a:blipFill>
            <a:blip r:embed="rId1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7" name="object 2157"/>
          <p:cNvSpPr/>
          <p:nvPr/>
        </p:nvSpPr>
        <p:spPr>
          <a:xfrm>
            <a:off x="3067646" y="6885546"/>
            <a:ext cx="43383" cy="7861"/>
          </a:xfrm>
          <a:prstGeom prst="rect">
            <a:avLst/>
          </a:prstGeom>
          <a:blipFill>
            <a:blip r:embed="rId1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8" name="object 2158"/>
          <p:cNvSpPr/>
          <p:nvPr/>
        </p:nvSpPr>
        <p:spPr>
          <a:xfrm>
            <a:off x="3077222" y="6852399"/>
            <a:ext cx="92735" cy="41071"/>
          </a:xfrm>
          <a:prstGeom prst="rect">
            <a:avLst/>
          </a:prstGeom>
          <a:blipFill>
            <a:blip r:embed="rId1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9" name="object 2159"/>
          <p:cNvSpPr/>
          <p:nvPr/>
        </p:nvSpPr>
        <p:spPr>
          <a:xfrm>
            <a:off x="3065246" y="6882409"/>
            <a:ext cx="39877" cy="4025"/>
          </a:xfrm>
          <a:prstGeom prst="rect">
            <a:avLst/>
          </a:prstGeom>
          <a:blipFill>
            <a:blip r:embed="rId1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0" name="object 2160"/>
          <p:cNvSpPr/>
          <p:nvPr/>
        </p:nvSpPr>
        <p:spPr>
          <a:xfrm>
            <a:off x="3075330" y="6884937"/>
            <a:ext cx="3124" cy="584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1" name="object 2161"/>
          <p:cNvSpPr/>
          <p:nvPr/>
        </p:nvSpPr>
        <p:spPr>
          <a:xfrm>
            <a:off x="3166198" y="6843890"/>
            <a:ext cx="7061" cy="9486"/>
          </a:xfrm>
          <a:prstGeom prst="rect">
            <a:avLst/>
          </a:prstGeom>
          <a:blipFill>
            <a:blip r:embed="rId1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2" name="object 2162"/>
          <p:cNvSpPr/>
          <p:nvPr/>
        </p:nvSpPr>
        <p:spPr>
          <a:xfrm>
            <a:off x="3160839" y="6848957"/>
            <a:ext cx="10541" cy="10159"/>
          </a:xfrm>
          <a:prstGeom prst="rect">
            <a:avLst/>
          </a:prstGeom>
          <a:blipFill>
            <a:blip r:embed="rId1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3" name="object 2163"/>
          <p:cNvSpPr/>
          <p:nvPr/>
        </p:nvSpPr>
        <p:spPr>
          <a:xfrm>
            <a:off x="3152813" y="6854494"/>
            <a:ext cx="15354" cy="12611"/>
          </a:xfrm>
          <a:prstGeom prst="rect">
            <a:avLst/>
          </a:prstGeom>
          <a:blipFill>
            <a:blip r:embed="rId1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4" name="object 2164"/>
          <p:cNvSpPr/>
          <p:nvPr/>
        </p:nvSpPr>
        <p:spPr>
          <a:xfrm>
            <a:off x="3169475" y="6848957"/>
            <a:ext cx="1905" cy="4038"/>
          </a:xfrm>
          <a:prstGeom prst="rect">
            <a:avLst/>
          </a:prstGeom>
          <a:blipFill>
            <a:blip r:embed="rId1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5" name="object 2165"/>
          <p:cNvSpPr/>
          <p:nvPr/>
        </p:nvSpPr>
        <p:spPr>
          <a:xfrm>
            <a:off x="3169450" y="6842506"/>
            <a:ext cx="7874" cy="11112"/>
          </a:xfrm>
          <a:prstGeom prst="rect">
            <a:avLst/>
          </a:prstGeom>
          <a:blipFill>
            <a:blip r:embed="rId1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6" name="object 2166"/>
          <p:cNvSpPr/>
          <p:nvPr/>
        </p:nvSpPr>
        <p:spPr>
          <a:xfrm>
            <a:off x="3166592" y="6848678"/>
            <a:ext cx="9029" cy="11163"/>
          </a:xfrm>
          <a:prstGeom prst="rect">
            <a:avLst/>
          </a:prstGeom>
          <a:blipFill>
            <a:blip r:embed="rId1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7" name="object 2167"/>
          <p:cNvSpPr/>
          <p:nvPr/>
        </p:nvSpPr>
        <p:spPr>
          <a:xfrm>
            <a:off x="3094761" y="6743763"/>
            <a:ext cx="213309" cy="142671"/>
          </a:xfrm>
          <a:prstGeom prst="rect">
            <a:avLst/>
          </a:prstGeom>
          <a:blipFill>
            <a:blip r:embed="rId1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8" name="object 2168"/>
          <p:cNvSpPr/>
          <p:nvPr/>
        </p:nvSpPr>
        <p:spPr>
          <a:xfrm>
            <a:off x="3171380" y="6827049"/>
            <a:ext cx="15036" cy="24307"/>
          </a:xfrm>
          <a:prstGeom prst="rect">
            <a:avLst/>
          </a:prstGeom>
          <a:blipFill>
            <a:blip r:embed="rId1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9" name="object 2169"/>
          <p:cNvSpPr/>
          <p:nvPr/>
        </p:nvSpPr>
        <p:spPr>
          <a:xfrm>
            <a:off x="3169958" y="6815632"/>
            <a:ext cx="18922" cy="36766"/>
          </a:xfrm>
          <a:prstGeom prst="rect">
            <a:avLst/>
          </a:prstGeom>
          <a:blipFill>
            <a:blip r:embed="rId1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0" name="object 2170"/>
          <p:cNvSpPr/>
          <p:nvPr/>
        </p:nvSpPr>
        <p:spPr>
          <a:xfrm>
            <a:off x="3177324" y="6838683"/>
            <a:ext cx="2400" cy="3822"/>
          </a:xfrm>
          <a:prstGeom prst="rect">
            <a:avLst/>
          </a:prstGeom>
          <a:blipFill>
            <a:blip r:embed="rId1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1" name="object 2171"/>
          <p:cNvSpPr/>
          <p:nvPr/>
        </p:nvSpPr>
        <p:spPr>
          <a:xfrm>
            <a:off x="3085998" y="6714109"/>
            <a:ext cx="100634" cy="168986"/>
          </a:xfrm>
          <a:prstGeom prst="rect">
            <a:avLst/>
          </a:prstGeom>
          <a:blipFill>
            <a:blip r:embed="rId1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2" name="object 2172"/>
          <p:cNvSpPr/>
          <p:nvPr/>
        </p:nvSpPr>
        <p:spPr>
          <a:xfrm>
            <a:off x="3129381" y="6853377"/>
            <a:ext cx="36817" cy="21882"/>
          </a:xfrm>
          <a:prstGeom prst="rect">
            <a:avLst/>
          </a:prstGeom>
          <a:blipFill>
            <a:blip r:embed="rId1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3" name="object 2173"/>
          <p:cNvSpPr/>
          <p:nvPr/>
        </p:nvSpPr>
        <p:spPr>
          <a:xfrm>
            <a:off x="3150920" y="6859117"/>
            <a:ext cx="9918" cy="7023"/>
          </a:xfrm>
          <a:prstGeom prst="rect">
            <a:avLst/>
          </a:prstGeom>
          <a:blipFill>
            <a:blip r:embed="rId1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4" name="object 2174"/>
          <p:cNvSpPr/>
          <p:nvPr/>
        </p:nvSpPr>
        <p:spPr>
          <a:xfrm>
            <a:off x="3066338" y="6897281"/>
            <a:ext cx="4864" cy="1384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5" name="object 2175"/>
          <p:cNvSpPr/>
          <p:nvPr/>
        </p:nvSpPr>
        <p:spPr>
          <a:xfrm>
            <a:off x="3070809" y="6894398"/>
            <a:ext cx="12890" cy="3301"/>
          </a:xfrm>
          <a:prstGeom prst="rect">
            <a:avLst/>
          </a:prstGeom>
          <a:blipFill>
            <a:blip r:embed="rId1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6" name="object 2176"/>
          <p:cNvSpPr/>
          <p:nvPr/>
        </p:nvSpPr>
        <p:spPr>
          <a:xfrm>
            <a:off x="3078378" y="6894436"/>
            <a:ext cx="11430" cy="2032"/>
          </a:xfrm>
          <a:prstGeom prst="rect">
            <a:avLst/>
          </a:prstGeom>
          <a:blipFill>
            <a:blip r:embed="rId1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7" name="object 2177"/>
          <p:cNvSpPr/>
          <p:nvPr/>
        </p:nvSpPr>
        <p:spPr>
          <a:xfrm>
            <a:off x="3083344" y="6894233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4">
                <a:moveTo>
                  <a:pt x="889" y="0"/>
                </a:moveTo>
                <a:lnTo>
                  <a:pt x="0" y="165"/>
                </a:lnTo>
                <a:lnTo>
                  <a:pt x="355" y="203"/>
                </a:lnTo>
                <a:lnTo>
                  <a:pt x="88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8" name="object 2178"/>
          <p:cNvSpPr/>
          <p:nvPr/>
        </p:nvSpPr>
        <p:spPr>
          <a:xfrm>
            <a:off x="3083699" y="6893471"/>
            <a:ext cx="7010" cy="1333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9" name="object 2179"/>
          <p:cNvSpPr/>
          <p:nvPr/>
        </p:nvSpPr>
        <p:spPr>
          <a:xfrm>
            <a:off x="3062249" y="6899021"/>
            <a:ext cx="17576" cy="4419"/>
          </a:xfrm>
          <a:prstGeom prst="rect">
            <a:avLst/>
          </a:prstGeom>
          <a:blipFill>
            <a:blip r:embed="rId1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0" name="object 2180"/>
          <p:cNvSpPr/>
          <p:nvPr/>
        </p:nvSpPr>
        <p:spPr>
          <a:xfrm>
            <a:off x="3073971" y="6900113"/>
            <a:ext cx="5676" cy="2501"/>
          </a:xfrm>
          <a:prstGeom prst="rect">
            <a:avLst/>
          </a:prstGeom>
          <a:blipFill>
            <a:blip r:embed="rId1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1" name="object 2181"/>
          <p:cNvSpPr/>
          <p:nvPr/>
        </p:nvSpPr>
        <p:spPr>
          <a:xfrm>
            <a:off x="3079648" y="6902615"/>
            <a:ext cx="3975" cy="1320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2" name="object 2182"/>
          <p:cNvSpPr/>
          <p:nvPr/>
        </p:nvSpPr>
        <p:spPr>
          <a:xfrm>
            <a:off x="3079254" y="6900671"/>
            <a:ext cx="4165" cy="2285"/>
          </a:xfrm>
          <a:prstGeom prst="rect">
            <a:avLst/>
          </a:prstGeom>
          <a:blipFill>
            <a:blip r:embed="rId1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3" name="object 2183"/>
          <p:cNvSpPr/>
          <p:nvPr/>
        </p:nvSpPr>
        <p:spPr>
          <a:xfrm>
            <a:off x="3083001" y="6751243"/>
            <a:ext cx="108038" cy="152857"/>
          </a:xfrm>
          <a:prstGeom prst="rect">
            <a:avLst/>
          </a:prstGeom>
          <a:blipFill>
            <a:blip r:embed="rId1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4" name="object 2184"/>
          <p:cNvSpPr/>
          <p:nvPr/>
        </p:nvSpPr>
        <p:spPr>
          <a:xfrm>
            <a:off x="3065411" y="6850710"/>
            <a:ext cx="118363" cy="50787"/>
          </a:xfrm>
          <a:prstGeom prst="rect">
            <a:avLst/>
          </a:prstGeom>
          <a:blipFill>
            <a:blip r:embed="rId1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5" name="object 2185"/>
          <p:cNvSpPr/>
          <p:nvPr/>
        </p:nvSpPr>
        <p:spPr>
          <a:xfrm>
            <a:off x="3178225" y="6822821"/>
            <a:ext cx="12204" cy="28359"/>
          </a:xfrm>
          <a:prstGeom prst="rect">
            <a:avLst/>
          </a:prstGeom>
          <a:blipFill>
            <a:blip r:embed="rId1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6" name="object 2186"/>
          <p:cNvSpPr/>
          <p:nvPr/>
        </p:nvSpPr>
        <p:spPr>
          <a:xfrm>
            <a:off x="3186048" y="6824650"/>
            <a:ext cx="4051" cy="10820"/>
          </a:xfrm>
          <a:prstGeom prst="rect">
            <a:avLst/>
          </a:prstGeom>
          <a:blipFill>
            <a:blip r:embed="rId1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7" name="object 2187"/>
          <p:cNvSpPr/>
          <p:nvPr/>
        </p:nvSpPr>
        <p:spPr>
          <a:xfrm>
            <a:off x="3089059" y="6812267"/>
            <a:ext cx="102196" cy="81279"/>
          </a:xfrm>
          <a:prstGeom prst="rect">
            <a:avLst/>
          </a:prstGeom>
          <a:blipFill>
            <a:blip r:embed="rId1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8" name="object 2188"/>
          <p:cNvSpPr/>
          <p:nvPr/>
        </p:nvSpPr>
        <p:spPr>
          <a:xfrm>
            <a:off x="3184423" y="6815099"/>
            <a:ext cx="6705" cy="19113"/>
          </a:xfrm>
          <a:prstGeom prst="rect">
            <a:avLst/>
          </a:prstGeom>
          <a:blipFill>
            <a:blip r:embed="rId1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9" name="object 2189"/>
          <p:cNvSpPr/>
          <p:nvPr/>
        </p:nvSpPr>
        <p:spPr>
          <a:xfrm>
            <a:off x="3183242" y="6816750"/>
            <a:ext cx="7785" cy="21221"/>
          </a:xfrm>
          <a:prstGeom prst="rect">
            <a:avLst/>
          </a:prstGeom>
          <a:blipFill>
            <a:blip r:embed="rId1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0" name="object 2190"/>
          <p:cNvSpPr/>
          <p:nvPr/>
        </p:nvSpPr>
        <p:spPr>
          <a:xfrm>
            <a:off x="3185490" y="6822973"/>
            <a:ext cx="4191" cy="9613"/>
          </a:xfrm>
          <a:prstGeom prst="rect">
            <a:avLst/>
          </a:prstGeom>
          <a:blipFill>
            <a:blip r:embed="rId1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1" name="object 2191"/>
          <p:cNvSpPr/>
          <p:nvPr/>
        </p:nvSpPr>
        <p:spPr>
          <a:xfrm>
            <a:off x="2870252" y="5725287"/>
            <a:ext cx="355267" cy="1187373"/>
          </a:xfrm>
          <a:prstGeom prst="rect">
            <a:avLst/>
          </a:prstGeom>
          <a:blipFill>
            <a:blip r:embed="rId1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2" name="object 2192"/>
          <p:cNvSpPr/>
          <p:nvPr/>
        </p:nvSpPr>
        <p:spPr>
          <a:xfrm>
            <a:off x="3070009" y="6907225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4">
                <a:moveTo>
                  <a:pt x="901" y="0"/>
                </a:moveTo>
                <a:lnTo>
                  <a:pt x="355" y="38"/>
                </a:lnTo>
                <a:lnTo>
                  <a:pt x="0" y="203"/>
                </a:lnTo>
                <a:lnTo>
                  <a:pt x="90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3" name="object 2193"/>
          <p:cNvSpPr/>
          <p:nvPr/>
        </p:nvSpPr>
        <p:spPr>
          <a:xfrm>
            <a:off x="3062401" y="6907225"/>
            <a:ext cx="19659" cy="6616"/>
          </a:xfrm>
          <a:prstGeom prst="rect">
            <a:avLst/>
          </a:prstGeom>
          <a:blipFill>
            <a:blip r:embed="rId1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4" name="object 2194"/>
          <p:cNvSpPr/>
          <p:nvPr/>
        </p:nvSpPr>
        <p:spPr>
          <a:xfrm>
            <a:off x="3080880" y="6908381"/>
            <a:ext cx="4965" cy="5841"/>
          </a:xfrm>
          <a:prstGeom prst="rect">
            <a:avLst/>
          </a:prstGeom>
          <a:blipFill>
            <a:blip r:embed="rId1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5" name="object 2195"/>
          <p:cNvSpPr/>
          <p:nvPr/>
        </p:nvSpPr>
        <p:spPr>
          <a:xfrm>
            <a:off x="3070237" y="6204267"/>
            <a:ext cx="36372" cy="100050"/>
          </a:xfrm>
          <a:prstGeom prst="rect">
            <a:avLst/>
          </a:prstGeom>
          <a:blipFill>
            <a:blip r:embed="rId1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6" name="object 2196"/>
          <p:cNvSpPr/>
          <p:nvPr/>
        </p:nvSpPr>
        <p:spPr>
          <a:xfrm>
            <a:off x="3084639" y="6625831"/>
            <a:ext cx="135420" cy="288963"/>
          </a:xfrm>
          <a:prstGeom prst="rect">
            <a:avLst/>
          </a:prstGeom>
          <a:blipFill>
            <a:blip r:embed="rId1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7" name="object 2197"/>
          <p:cNvSpPr/>
          <p:nvPr/>
        </p:nvSpPr>
        <p:spPr>
          <a:xfrm>
            <a:off x="3070605" y="6905015"/>
            <a:ext cx="9613" cy="2209"/>
          </a:xfrm>
          <a:prstGeom prst="rect">
            <a:avLst/>
          </a:prstGeom>
          <a:blipFill>
            <a:blip r:embed="rId1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8" name="object 2198"/>
          <p:cNvSpPr/>
          <p:nvPr/>
        </p:nvSpPr>
        <p:spPr>
          <a:xfrm>
            <a:off x="3080156" y="6904329"/>
            <a:ext cx="3619" cy="965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9" name="object 2199"/>
          <p:cNvSpPr/>
          <p:nvPr/>
        </p:nvSpPr>
        <p:spPr>
          <a:xfrm>
            <a:off x="3070910" y="6905294"/>
            <a:ext cx="9969" cy="3086"/>
          </a:xfrm>
          <a:prstGeom prst="rect">
            <a:avLst/>
          </a:prstGeom>
          <a:blipFill>
            <a:blip r:embed="rId1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0" name="object 2200"/>
          <p:cNvSpPr/>
          <p:nvPr/>
        </p:nvSpPr>
        <p:spPr>
          <a:xfrm>
            <a:off x="3080219" y="6904634"/>
            <a:ext cx="4419" cy="4063"/>
          </a:xfrm>
          <a:prstGeom prst="rect">
            <a:avLst/>
          </a:prstGeom>
          <a:blipFill>
            <a:blip r:embed="rId1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1" name="object 2201"/>
          <p:cNvSpPr/>
          <p:nvPr/>
        </p:nvSpPr>
        <p:spPr>
          <a:xfrm>
            <a:off x="2941078" y="5932614"/>
            <a:ext cx="84226" cy="162077"/>
          </a:xfrm>
          <a:prstGeom prst="rect">
            <a:avLst/>
          </a:prstGeom>
          <a:blipFill>
            <a:blip r:embed="rId1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2" name="object 2202"/>
          <p:cNvSpPr/>
          <p:nvPr/>
        </p:nvSpPr>
        <p:spPr>
          <a:xfrm>
            <a:off x="2892818" y="5954115"/>
            <a:ext cx="130682" cy="255308"/>
          </a:xfrm>
          <a:prstGeom prst="rect">
            <a:avLst/>
          </a:prstGeom>
          <a:blipFill>
            <a:blip r:embed="rId1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3" name="object 2203"/>
          <p:cNvSpPr/>
          <p:nvPr/>
        </p:nvSpPr>
        <p:spPr>
          <a:xfrm>
            <a:off x="2891548" y="5947029"/>
            <a:ext cx="167766" cy="351218"/>
          </a:xfrm>
          <a:prstGeom prst="rect">
            <a:avLst/>
          </a:prstGeom>
          <a:blipFill>
            <a:blip r:embed="rId1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4" name="object 2204"/>
          <p:cNvSpPr/>
          <p:nvPr/>
        </p:nvSpPr>
        <p:spPr>
          <a:xfrm>
            <a:off x="2881172" y="5892812"/>
            <a:ext cx="335000" cy="1016241"/>
          </a:xfrm>
          <a:prstGeom prst="rect">
            <a:avLst/>
          </a:prstGeom>
          <a:blipFill>
            <a:blip r:embed="rId1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5" name="object 2205"/>
          <p:cNvSpPr/>
          <p:nvPr/>
        </p:nvSpPr>
        <p:spPr>
          <a:xfrm>
            <a:off x="3094596" y="6416218"/>
            <a:ext cx="118905" cy="485279"/>
          </a:xfrm>
          <a:prstGeom prst="rect">
            <a:avLst/>
          </a:prstGeom>
          <a:blipFill>
            <a:blip r:embed="rId1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6" name="object 2206"/>
          <p:cNvSpPr/>
          <p:nvPr/>
        </p:nvSpPr>
        <p:spPr>
          <a:xfrm>
            <a:off x="3183242" y="6734809"/>
            <a:ext cx="27279" cy="117386"/>
          </a:xfrm>
          <a:prstGeom prst="rect">
            <a:avLst/>
          </a:prstGeom>
          <a:blipFill>
            <a:blip r:embed="rId1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7" name="object 2207"/>
          <p:cNvSpPr/>
          <p:nvPr/>
        </p:nvSpPr>
        <p:spPr>
          <a:xfrm>
            <a:off x="2899451" y="5730684"/>
            <a:ext cx="120557" cy="395947"/>
          </a:xfrm>
          <a:prstGeom prst="rect">
            <a:avLst/>
          </a:prstGeom>
          <a:blipFill>
            <a:blip r:embed="rId1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8" name="object 2208"/>
          <p:cNvSpPr/>
          <p:nvPr/>
        </p:nvSpPr>
        <p:spPr>
          <a:xfrm>
            <a:off x="3107524" y="6409601"/>
            <a:ext cx="99479" cy="383832"/>
          </a:xfrm>
          <a:prstGeom prst="rect">
            <a:avLst/>
          </a:prstGeom>
          <a:blipFill>
            <a:blip r:embed="rId1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9" name="object 2209"/>
          <p:cNvSpPr/>
          <p:nvPr/>
        </p:nvSpPr>
        <p:spPr>
          <a:xfrm>
            <a:off x="3183775" y="6740220"/>
            <a:ext cx="24599" cy="110489"/>
          </a:xfrm>
          <a:prstGeom prst="rect">
            <a:avLst/>
          </a:prstGeom>
          <a:blipFill>
            <a:blip r:embed="rId1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0" name="object 2210"/>
          <p:cNvSpPr/>
          <p:nvPr/>
        </p:nvSpPr>
        <p:spPr>
          <a:xfrm>
            <a:off x="2891448" y="5754116"/>
            <a:ext cx="119441" cy="363512"/>
          </a:xfrm>
          <a:prstGeom prst="rect">
            <a:avLst/>
          </a:prstGeom>
          <a:blipFill>
            <a:blip r:embed="rId1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1" name="object 2211"/>
          <p:cNvSpPr/>
          <p:nvPr/>
        </p:nvSpPr>
        <p:spPr>
          <a:xfrm>
            <a:off x="3103537" y="6410426"/>
            <a:ext cx="97383" cy="406323"/>
          </a:xfrm>
          <a:prstGeom prst="rect">
            <a:avLst/>
          </a:prstGeom>
          <a:blipFill>
            <a:blip r:embed="rId1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2" name="object 2212"/>
          <p:cNvSpPr/>
          <p:nvPr/>
        </p:nvSpPr>
        <p:spPr>
          <a:xfrm>
            <a:off x="3190430" y="6744499"/>
            <a:ext cx="8229" cy="78320"/>
          </a:xfrm>
          <a:prstGeom prst="rect">
            <a:avLst/>
          </a:prstGeom>
          <a:blipFill>
            <a:blip r:embed="rId1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3" name="object 2213"/>
          <p:cNvSpPr/>
          <p:nvPr/>
        </p:nvSpPr>
        <p:spPr>
          <a:xfrm>
            <a:off x="3100539" y="6412763"/>
            <a:ext cx="95986" cy="331952"/>
          </a:xfrm>
          <a:prstGeom prst="rect">
            <a:avLst/>
          </a:prstGeom>
          <a:blipFill>
            <a:blip r:embed="rId1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4" name="object 2214"/>
          <p:cNvSpPr/>
          <p:nvPr/>
        </p:nvSpPr>
        <p:spPr>
          <a:xfrm>
            <a:off x="2885788" y="5774931"/>
            <a:ext cx="209585" cy="546569"/>
          </a:xfrm>
          <a:prstGeom prst="rect">
            <a:avLst/>
          </a:prstGeom>
          <a:blipFill>
            <a:blip r:embed="rId1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5" name="object 2215"/>
          <p:cNvSpPr/>
          <p:nvPr/>
        </p:nvSpPr>
        <p:spPr>
          <a:xfrm>
            <a:off x="2904363" y="5960973"/>
            <a:ext cx="63982" cy="106375"/>
          </a:xfrm>
          <a:prstGeom prst="rect">
            <a:avLst/>
          </a:prstGeom>
          <a:blipFill>
            <a:blip r:embed="rId1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6" name="object 2216"/>
          <p:cNvSpPr/>
          <p:nvPr/>
        </p:nvSpPr>
        <p:spPr>
          <a:xfrm>
            <a:off x="3071596" y="6308521"/>
            <a:ext cx="8547" cy="34442"/>
          </a:xfrm>
          <a:prstGeom prst="rect">
            <a:avLst/>
          </a:prstGeom>
          <a:blipFill>
            <a:blip r:embed="rId1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7" name="object 2217"/>
          <p:cNvSpPr/>
          <p:nvPr/>
        </p:nvSpPr>
        <p:spPr>
          <a:xfrm>
            <a:off x="3006940" y="6154394"/>
            <a:ext cx="21107" cy="50901"/>
          </a:xfrm>
          <a:prstGeom prst="rect">
            <a:avLst/>
          </a:prstGeom>
          <a:blipFill>
            <a:blip r:embed="rId1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8" name="object 2218"/>
          <p:cNvSpPr/>
          <p:nvPr/>
        </p:nvSpPr>
        <p:spPr>
          <a:xfrm>
            <a:off x="2900629" y="5952845"/>
            <a:ext cx="88214" cy="155524"/>
          </a:xfrm>
          <a:prstGeom prst="rect">
            <a:avLst/>
          </a:prstGeom>
          <a:blipFill>
            <a:blip r:embed="rId1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9" name="object 2219"/>
          <p:cNvSpPr/>
          <p:nvPr/>
        </p:nvSpPr>
        <p:spPr>
          <a:xfrm>
            <a:off x="2914484" y="5974041"/>
            <a:ext cx="66344" cy="114223"/>
          </a:xfrm>
          <a:prstGeom prst="rect">
            <a:avLst/>
          </a:prstGeom>
          <a:blipFill>
            <a:blip r:embed="rId1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0" name="object 2220"/>
          <p:cNvSpPr/>
          <p:nvPr/>
        </p:nvSpPr>
        <p:spPr>
          <a:xfrm>
            <a:off x="2980829" y="6088265"/>
            <a:ext cx="98488" cy="258000"/>
          </a:xfrm>
          <a:prstGeom prst="rect">
            <a:avLst/>
          </a:prstGeom>
          <a:blipFill>
            <a:blip r:embed="rId1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1" name="object 2221"/>
          <p:cNvSpPr/>
          <p:nvPr/>
        </p:nvSpPr>
        <p:spPr>
          <a:xfrm>
            <a:off x="2896768" y="5942596"/>
            <a:ext cx="14604" cy="26339"/>
          </a:xfrm>
          <a:prstGeom prst="rect">
            <a:avLst/>
          </a:prstGeom>
          <a:blipFill>
            <a:blip r:embed="rId1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2" name="object 2222"/>
          <p:cNvSpPr/>
          <p:nvPr/>
        </p:nvSpPr>
        <p:spPr>
          <a:xfrm>
            <a:off x="3086379" y="6382385"/>
            <a:ext cx="110980" cy="426250"/>
          </a:xfrm>
          <a:prstGeom prst="rect">
            <a:avLst/>
          </a:prstGeom>
          <a:blipFill>
            <a:blip r:embed="rId1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3" name="object 2223"/>
          <p:cNvSpPr/>
          <p:nvPr/>
        </p:nvSpPr>
        <p:spPr>
          <a:xfrm>
            <a:off x="2945879" y="6020244"/>
            <a:ext cx="139268" cy="325018"/>
          </a:xfrm>
          <a:prstGeom prst="rect">
            <a:avLst/>
          </a:prstGeom>
          <a:blipFill>
            <a:blip r:embed="rId1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4" name="object 2224"/>
          <p:cNvSpPr/>
          <p:nvPr/>
        </p:nvSpPr>
        <p:spPr>
          <a:xfrm>
            <a:off x="2884208" y="5826823"/>
            <a:ext cx="199732" cy="489521"/>
          </a:xfrm>
          <a:prstGeom prst="rect">
            <a:avLst/>
          </a:prstGeom>
          <a:blipFill>
            <a:blip r:embed="rId1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5" name="object 2225"/>
          <p:cNvSpPr/>
          <p:nvPr/>
        </p:nvSpPr>
        <p:spPr>
          <a:xfrm>
            <a:off x="3092069" y="6392176"/>
            <a:ext cx="104139" cy="360235"/>
          </a:xfrm>
          <a:prstGeom prst="rect">
            <a:avLst/>
          </a:prstGeom>
          <a:blipFill>
            <a:blip r:embed="rId1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6" name="object 2226"/>
          <p:cNvSpPr/>
          <p:nvPr/>
        </p:nvSpPr>
        <p:spPr>
          <a:xfrm>
            <a:off x="3087522" y="6384645"/>
            <a:ext cx="100215" cy="354202"/>
          </a:xfrm>
          <a:prstGeom prst="rect">
            <a:avLst/>
          </a:prstGeom>
          <a:blipFill>
            <a:blip r:embed="rId1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7" name="object 2227"/>
          <p:cNvSpPr/>
          <p:nvPr/>
        </p:nvSpPr>
        <p:spPr>
          <a:xfrm>
            <a:off x="2880818" y="5838317"/>
            <a:ext cx="200227" cy="500964"/>
          </a:xfrm>
          <a:prstGeom prst="rect">
            <a:avLst/>
          </a:prstGeom>
          <a:blipFill>
            <a:blip r:embed="rId1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8" name="object 2228"/>
          <p:cNvSpPr/>
          <p:nvPr/>
        </p:nvSpPr>
        <p:spPr>
          <a:xfrm>
            <a:off x="1773301" y="5561609"/>
            <a:ext cx="875906" cy="383870"/>
          </a:xfrm>
          <a:prstGeom prst="rect">
            <a:avLst/>
          </a:prstGeom>
          <a:blipFill>
            <a:blip r:embed="rId1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9" name="object 2229"/>
          <p:cNvSpPr/>
          <p:nvPr/>
        </p:nvSpPr>
        <p:spPr>
          <a:xfrm>
            <a:off x="2610637" y="5883681"/>
            <a:ext cx="460959" cy="424840"/>
          </a:xfrm>
          <a:prstGeom prst="rect">
            <a:avLst/>
          </a:prstGeom>
          <a:blipFill>
            <a:blip r:embed="rId1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0" name="object 2230"/>
          <p:cNvSpPr/>
          <p:nvPr/>
        </p:nvSpPr>
        <p:spPr>
          <a:xfrm>
            <a:off x="2753474" y="6519050"/>
            <a:ext cx="74853" cy="23037"/>
          </a:xfrm>
          <a:prstGeom prst="rect">
            <a:avLst/>
          </a:prstGeom>
          <a:blipFill>
            <a:blip r:embed="rId1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1" name="object 2231"/>
          <p:cNvSpPr/>
          <p:nvPr/>
        </p:nvSpPr>
        <p:spPr>
          <a:xfrm>
            <a:off x="1750567" y="6461087"/>
            <a:ext cx="958659" cy="123761"/>
          </a:xfrm>
          <a:prstGeom prst="rect">
            <a:avLst/>
          </a:prstGeom>
          <a:blipFill>
            <a:blip r:embed="rId1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2" name="object 2232"/>
          <p:cNvSpPr/>
          <p:nvPr/>
        </p:nvSpPr>
        <p:spPr>
          <a:xfrm>
            <a:off x="2918561" y="6484556"/>
            <a:ext cx="14757" cy="11239"/>
          </a:xfrm>
          <a:prstGeom prst="rect">
            <a:avLst/>
          </a:prstGeom>
          <a:blipFill>
            <a:blip r:embed="rId1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3" name="object 2233"/>
          <p:cNvSpPr/>
          <p:nvPr/>
        </p:nvSpPr>
        <p:spPr>
          <a:xfrm>
            <a:off x="2791498" y="6378626"/>
            <a:ext cx="127419" cy="64922"/>
          </a:xfrm>
          <a:prstGeom prst="rect">
            <a:avLst/>
          </a:prstGeom>
          <a:blipFill>
            <a:blip r:embed="rId1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4" name="object 2234"/>
          <p:cNvSpPr/>
          <p:nvPr/>
        </p:nvSpPr>
        <p:spPr>
          <a:xfrm>
            <a:off x="2706116" y="6386119"/>
            <a:ext cx="220941" cy="149136"/>
          </a:xfrm>
          <a:prstGeom prst="rect">
            <a:avLst/>
          </a:prstGeom>
          <a:blipFill>
            <a:blip r:embed="rId1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5" name="object 2235"/>
          <p:cNvSpPr/>
          <p:nvPr/>
        </p:nvSpPr>
        <p:spPr>
          <a:xfrm>
            <a:off x="3036100" y="6914032"/>
            <a:ext cx="24860" cy="74764"/>
          </a:xfrm>
          <a:prstGeom prst="rect">
            <a:avLst/>
          </a:prstGeom>
          <a:blipFill>
            <a:blip r:embed="rId1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6" name="object 2236"/>
          <p:cNvSpPr/>
          <p:nvPr/>
        </p:nvSpPr>
        <p:spPr>
          <a:xfrm>
            <a:off x="2960497" y="6850050"/>
            <a:ext cx="94132" cy="137261"/>
          </a:xfrm>
          <a:prstGeom prst="rect">
            <a:avLst/>
          </a:prstGeom>
          <a:blipFill>
            <a:blip r:embed="rId1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7" name="object 2237"/>
          <p:cNvSpPr/>
          <p:nvPr/>
        </p:nvSpPr>
        <p:spPr>
          <a:xfrm>
            <a:off x="2885173" y="7261809"/>
            <a:ext cx="95161" cy="75946"/>
          </a:xfrm>
          <a:prstGeom prst="rect">
            <a:avLst/>
          </a:prstGeom>
          <a:blipFill>
            <a:blip r:embed="rId1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8" name="object 2238"/>
          <p:cNvSpPr/>
          <p:nvPr/>
        </p:nvSpPr>
        <p:spPr>
          <a:xfrm>
            <a:off x="2887535" y="7267016"/>
            <a:ext cx="66602" cy="72656"/>
          </a:xfrm>
          <a:prstGeom prst="rect">
            <a:avLst/>
          </a:prstGeom>
          <a:blipFill>
            <a:blip r:embed="rId1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9" name="object 2239"/>
          <p:cNvSpPr/>
          <p:nvPr/>
        </p:nvSpPr>
        <p:spPr>
          <a:xfrm>
            <a:off x="2633052" y="6995744"/>
            <a:ext cx="303720" cy="101980"/>
          </a:xfrm>
          <a:prstGeom prst="rect">
            <a:avLst/>
          </a:prstGeom>
          <a:blipFill>
            <a:blip r:embed="rId1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0" name="object 2240"/>
          <p:cNvSpPr/>
          <p:nvPr/>
        </p:nvSpPr>
        <p:spPr>
          <a:xfrm>
            <a:off x="3000654" y="7043153"/>
            <a:ext cx="53454" cy="143840"/>
          </a:xfrm>
          <a:prstGeom prst="rect">
            <a:avLst/>
          </a:prstGeom>
          <a:blipFill>
            <a:blip r:embed="rId1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1" name="object 2241"/>
          <p:cNvSpPr/>
          <p:nvPr/>
        </p:nvSpPr>
        <p:spPr>
          <a:xfrm>
            <a:off x="2862287" y="7052805"/>
            <a:ext cx="179133" cy="236905"/>
          </a:xfrm>
          <a:prstGeom prst="rect">
            <a:avLst/>
          </a:prstGeom>
          <a:blipFill>
            <a:blip r:embed="rId1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2" name="object 2242"/>
          <p:cNvSpPr/>
          <p:nvPr/>
        </p:nvSpPr>
        <p:spPr>
          <a:xfrm>
            <a:off x="2852407" y="6790182"/>
            <a:ext cx="208127" cy="503758"/>
          </a:xfrm>
          <a:prstGeom prst="rect">
            <a:avLst/>
          </a:prstGeom>
          <a:blipFill>
            <a:blip r:embed="rId1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3" name="object 2243"/>
          <p:cNvSpPr/>
          <p:nvPr/>
        </p:nvSpPr>
        <p:spPr>
          <a:xfrm>
            <a:off x="2868968" y="7241641"/>
            <a:ext cx="19685" cy="19050"/>
          </a:xfrm>
          <a:custGeom>
            <a:avLst/>
            <a:gdLst/>
            <a:ahLst/>
            <a:cxnLst/>
            <a:rect l="l" t="t" r="r" b="b"/>
            <a:pathLst>
              <a:path w="19685" h="19050">
                <a:moveTo>
                  <a:pt x="14643" y="0"/>
                </a:moveTo>
                <a:lnTo>
                  <a:pt x="10617" y="5054"/>
                </a:lnTo>
                <a:lnTo>
                  <a:pt x="6311" y="10045"/>
                </a:lnTo>
                <a:lnTo>
                  <a:pt x="0" y="16865"/>
                </a:lnTo>
                <a:lnTo>
                  <a:pt x="1054" y="18884"/>
                </a:lnTo>
                <a:lnTo>
                  <a:pt x="3073" y="18884"/>
                </a:lnTo>
                <a:lnTo>
                  <a:pt x="3886" y="18808"/>
                </a:lnTo>
                <a:lnTo>
                  <a:pt x="4737" y="18503"/>
                </a:lnTo>
                <a:lnTo>
                  <a:pt x="5613" y="18135"/>
                </a:lnTo>
                <a:lnTo>
                  <a:pt x="7061" y="14986"/>
                </a:lnTo>
                <a:lnTo>
                  <a:pt x="9169" y="12255"/>
                </a:lnTo>
                <a:lnTo>
                  <a:pt x="12941" y="9525"/>
                </a:lnTo>
                <a:lnTo>
                  <a:pt x="13881" y="8978"/>
                </a:lnTo>
                <a:lnTo>
                  <a:pt x="14846" y="8496"/>
                </a:lnTo>
                <a:lnTo>
                  <a:pt x="16433" y="6642"/>
                </a:lnTo>
                <a:lnTo>
                  <a:pt x="17983" y="4775"/>
                </a:lnTo>
                <a:lnTo>
                  <a:pt x="19494" y="2895"/>
                </a:lnTo>
                <a:lnTo>
                  <a:pt x="17856" y="1879"/>
                </a:lnTo>
                <a:lnTo>
                  <a:pt x="18161" y="1384"/>
                </a:lnTo>
                <a:lnTo>
                  <a:pt x="1464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4" name="object 2244"/>
          <p:cNvSpPr/>
          <p:nvPr/>
        </p:nvSpPr>
        <p:spPr>
          <a:xfrm>
            <a:off x="2883611" y="7238695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2336" y="0"/>
                </a:moveTo>
                <a:lnTo>
                  <a:pt x="0" y="2946"/>
                </a:lnTo>
                <a:lnTo>
                  <a:pt x="3505" y="4330"/>
                </a:lnTo>
                <a:lnTo>
                  <a:pt x="4127" y="3314"/>
                </a:lnTo>
                <a:lnTo>
                  <a:pt x="5372" y="1193"/>
                </a:lnTo>
                <a:lnTo>
                  <a:pt x="3365" y="380"/>
                </a:lnTo>
                <a:lnTo>
                  <a:pt x="2336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5" name="object 2245"/>
          <p:cNvSpPr/>
          <p:nvPr/>
        </p:nvSpPr>
        <p:spPr>
          <a:xfrm>
            <a:off x="2886811" y="7243038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304" y="0"/>
                </a:moveTo>
                <a:lnTo>
                  <a:pt x="0" y="482"/>
                </a:lnTo>
                <a:lnTo>
                  <a:pt x="1650" y="1498"/>
                </a:lnTo>
                <a:lnTo>
                  <a:pt x="2031" y="1003"/>
                </a:lnTo>
                <a:lnTo>
                  <a:pt x="2235" y="774"/>
                </a:lnTo>
                <a:lnTo>
                  <a:pt x="304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6" name="object 2246"/>
          <p:cNvSpPr/>
          <p:nvPr/>
        </p:nvSpPr>
        <p:spPr>
          <a:xfrm>
            <a:off x="2887129" y="7239902"/>
            <a:ext cx="4445" cy="4445"/>
          </a:xfrm>
          <a:custGeom>
            <a:avLst/>
            <a:gdLst/>
            <a:ahLst/>
            <a:cxnLst/>
            <a:rect l="l" t="t" r="r" b="b"/>
            <a:pathLst>
              <a:path w="4444" h="4445">
                <a:moveTo>
                  <a:pt x="1854" y="0"/>
                </a:moveTo>
                <a:lnTo>
                  <a:pt x="1244" y="1066"/>
                </a:lnTo>
                <a:lnTo>
                  <a:pt x="0" y="3136"/>
                </a:lnTo>
                <a:lnTo>
                  <a:pt x="1917" y="3911"/>
                </a:lnTo>
                <a:lnTo>
                  <a:pt x="4229" y="965"/>
                </a:lnTo>
                <a:lnTo>
                  <a:pt x="1854" y="0"/>
                </a:lnTo>
                <a:close/>
              </a:path>
            </a:pathLst>
          </a:custGeom>
          <a:solidFill>
            <a:srgbClr val="69372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7" name="object 2247"/>
          <p:cNvSpPr/>
          <p:nvPr/>
        </p:nvSpPr>
        <p:spPr>
          <a:xfrm>
            <a:off x="2874581" y="7250138"/>
            <a:ext cx="9525" cy="10160"/>
          </a:xfrm>
          <a:custGeom>
            <a:avLst/>
            <a:gdLst/>
            <a:ahLst/>
            <a:cxnLst/>
            <a:rect l="l" t="t" r="r" b="b"/>
            <a:pathLst>
              <a:path w="9525" h="10159">
                <a:moveTo>
                  <a:pt x="9232" y="0"/>
                </a:moveTo>
                <a:lnTo>
                  <a:pt x="0" y="9639"/>
                </a:lnTo>
                <a:lnTo>
                  <a:pt x="1219" y="9080"/>
                </a:lnTo>
                <a:lnTo>
                  <a:pt x="1295" y="8940"/>
                </a:lnTo>
                <a:lnTo>
                  <a:pt x="4178" y="5829"/>
                </a:lnTo>
                <a:lnTo>
                  <a:pt x="6743" y="2933"/>
                </a:lnTo>
                <a:lnTo>
                  <a:pt x="9232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8" name="object 2248"/>
          <p:cNvSpPr/>
          <p:nvPr/>
        </p:nvSpPr>
        <p:spPr>
          <a:xfrm>
            <a:off x="2881515" y="7270915"/>
            <a:ext cx="1270" cy="1905"/>
          </a:xfrm>
          <a:custGeom>
            <a:avLst/>
            <a:gdLst/>
            <a:ahLst/>
            <a:cxnLst/>
            <a:rect l="l" t="t" r="r" b="b"/>
            <a:pathLst>
              <a:path w="1269" h="1904">
                <a:moveTo>
                  <a:pt x="1117" y="0"/>
                </a:moveTo>
                <a:lnTo>
                  <a:pt x="622" y="584"/>
                </a:lnTo>
                <a:lnTo>
                  <a:pt x="241" y="1142"/>
                </a:lnTo>
                <a:lnTo>
                  <a:pt x="0" y="1663"/>
                </a:lnTo>
                <a:lnTo>
                  <a:pt x="1079" y="368"/>
                </a:lnTo>
                <a:lnTo>
                  <a:pt x="111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9" name="object 2249"/>
          <p:cNvSpPr/>
          <p:nvPr/>
        </p:nvSpPr>
        <p:spPr>
          <a:xfrm>
            <a:off x="2882595" y="7041286"/>
            <a:ext cx="74447" cy="229984"/>
          </a:xfrm>
          <a:prstGeom prst="rect">
            <a:avLst/>
          </a:prstGeom>
          <a:blipFill>
            <a:blip r:embed="rId1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0" name="object 2250"/>
          <p:cNvSpPr/>
          <p:nvPr/>
        </p:nvSpPr>
        <p:spPr>
          <a:xfrm>
            <a:off x="2863126" y="7237869"/>
            <a:ext cx="17145" cy="12065"/>
          </a:xfrm>
          <a:custGeom>
            <a:avLst/>
            <a:gdLst/>
            <a:ahLst/>
            <a:cxnLst/>
            <a:rect l="l" t="t" r="r" b="b"/>
            <a:pathLst>
              <a:path w="17144" h="12065">
                <a:moveTo>
                  <a:pt x="10286" y="0"/>
                </a:moveTo>
                <a:lnTo>
                  <a:pt x="7442" y="3302"/>
                </a:lnTo>
                <a:lnTo>
                  <a:pt x="4470" y="6565"/>
                </a:lnTo>
                <a:lnTo>
                  <a:pt x="0" y="11264"/>
                </a:lnTo>
                <a:lnTo>
                  <a:pt x="634" y="11836"/>
                </a:lnTo>
                <a:lnTo>
                  <a:pt x="4825" y="11836"/>
                </a:lnTo>
                <a:lnTo>
                  <a:pt x="10325" y="9982"/>
                </a:lnTo>
                <a:lnTo>
                  <a:pt x="13703" y="6299"/>
                </a:lnTo>
                <a:lnTo>
                  <a:pt x="15392" y="4394"/>
                </a:lnTo>
                <a:lnTo>
                  <a:pt x="17056" y="2476"/>
                </a:lnTo>
                <a:lnTo>
                  <a:pt x="14833" y="1638"/>
                </a:lnTo>
                <a:lnTo>
                  <a:pt x="1028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1" name="object 2251"/>
          <p:cNvSpPr/>
          <p:nvPr/>
        </p:nvSpPr>
        <p:spPr>
          <a:xfrm>
            <a:off x="2873400" y="7234949"/>
            <a:ext cx="9525" cy="5715"/>
          </a:xfrm>
          <a:custGeom>
            <a:avLst/>
            <a:gdLst/>
            <a:ahLst/>
            <a:cxnLst/>
            <a:rect l="l" t="t" r="r" b="b"/>
            <a:pathLst>
              <a:path w="9525" h="5715">
                <a:moveTo>
                  <a:pt x="2501" y="0"/>
                </a:moveTo>
                <a:lnTo>
                  <a:pt x="0" y="2921"/>
                </a:lnTo>
                <a:lnTo>
                  <a:pt x="4559" y="4559"/>
                </a:lnTo>
                <a:lnTo>
                  <a:pt x="6781" y="5397"/>
                </a:lnTo>
                <a:lnTo>
                  <a:pt x="9270" y="2476"/>
                </a:lnTo>
                <a:lnTo>
                  <a:pt x="4775" y="800"/>
                </a:lnTo>
                <a:lnTo>
                  <a:pt x="2501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2" name="object 2252"/>
          <p:cNvSpPr/>
          <p:nvPr/>
        </p:nvSpPr>
        <p:spPr>
          <a:xfrm>
            <a:off x="2872257" y="7284846"/>
            <a:ext cx="12700" cy="13335"/>
          </a:xfrm>
          <a:custGeom>
            <a:avLst/>
            <a:gdLst/>
            <a:ahLst/>
            <a:cxnLst/>
            <a:rect l="l" t="t" r="r" b="b"/>
            <a:pathLst>
              <a:path w="12700" h="13334">
                <a:moveTo>
                  <a:pt x="3911" y="8369"/>
                </a:moveTo>
                <a:lnTo>
                  <a:pt x="3035" y="9359"/>
                </a:lnTo>
                <a:lnTo>
                  <a:pt x="76" y="12598"/>
                </a:lnTo>
                <a:lnTo>
                  <a:pt x="0" y="13119"/>
                </a:lnTo>
                <a:lnTo>
                  <a:pt x="1358" y="13119"/>
                </a:lnTo>
                <a:lnTo>
                  <a:pt x="3047" y="12407"/>
                </a:lnTo>
                <a:lnTo>
                  <a:pt x="5130" y="11417"/>
                </a:lnTo>
                <a:lnTo>
                  <a:pt x="4699" y="10388"/>
                </a:lnTo>
                <a:lnTo>
                  <a:pt x="3911" y="8369"/>
                </a:lnTo>
                <a:close/>
              </a:path>
              <a:path w="12700" h="13334">
                <a:moveTo>
                  <a:pt x="11023" y="0"/>
                </a:moveTo>
                <a:lnTo>
                  <a:pt x="9385" y="1993"/>
                </a:lnTo>
                <a:lnTo>
                  <a:pt x="9969" y="3911"/>
                </a:lnTo>
                <a:lnTo>
                  <a:pt x="10680" y="5880"/>
                </a:lnTo>
                <a:lnTo>
                  <a:pt x="11468" y="7861"/>
                </a:lnTo>
                <a:lnTo>
                  <a:pt x="12395" y="6819"/>
                </a:lnTo>
                <a:lnTo>
                  <a:pt x="11836" y="4584"/>
                </a:lnTo>
                <a:lnTo>
                  <a:pt x="11366" y="2298"/>
                </a:lnTo>
                <a:lnTo>
                  <a:pt x="1102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3" name="object 2253"/>
          <p:cNvSpPr/>
          <p:nvPr/>
        </p:nvSpPr>
        <p:spPr>
          <a:xfrm>
            <a:off x="2876169" y="7286841"/>
            <a:ext cx="7620" cy="9525"/>
          </a:xfrm>
          <a:custGeom>
            <a:avLst/>
            <a:gdLst/>
            <a:ahLst/>
            <a:cxnLst/>
            <a:rect l="l" t="t" r="r" b="b"/>
            <a:pathLst>
              <a:path w="7619" h="9525">
                <a:moveTo>
                  <a:pt x="5486" y="0"/>
                </a:moveTo>
                <a:lnTo>
                  <a:pt x="3708" y="2146"/>
                </a:lnTo>
                <a:lnTo>
                  <a:pt x="1866" y="4267"/>
                </a:lnTo>
                <a:lnTo>
                  <a:pt x="0" y="6375"/>
                </a:lnTo>
                <a:lnTo>
                  <a:pt x="381" y="7391"/>
                </a:lnTo>
                <a:lnTo>
                  <a:pt x="1219" y="9423"/>
                </a:lnTo>
                <a:lnTo>
                  <a:pt x="2908" y="8597"/>
                </a:lnTo>
                <a:lnTo>
                  <a:pt x="7099" y="6362"/>
                </a:lnTo>
                <a:lnTo>
                  <a:pt x="7353" y="6146"/>
                </a:lnTo>
                <a:lnTo>
                  <a:pt x="7556" y="5867"/>
                </a:lnTo>
                <a:lnTo>
                  <a:pt x="6769" y="3886"/>
                </a:lnTo>
                <a:lnTo>
                  <a:pt x="6057" y="1930"/>
                </a:lnTo>
                <a:lnTo>
                  <a:pt x="5486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4" name="object 2254"/>
          <p:cNvSpPr/>
          <p:nvPr/>
        </p:nvSpPr>
        <p:spPr>
          <a:xfrm>
            <a:off x="2879376" y="7272579"/>
            <a:ext cx="3175" cy="5715"/>
          </a:xfrm>
          <a:custGeom>
            <a:avLst/>
            <a:gdLst/>
            <a:ahLst/>
            <a:cxnLst/>
            <a:rect l="l" t="t" r="r" b="b"/>
            <a:pathLst>
              <a:path w="3175" h="5715">
                <a:moveTo>
                  <a:pt x="2139" y="0"/>
                </a:moveTo>
                <a:lnTo>
                  <a:pt x="1440" y="838"/>
                </a:lnTo>
                <a:lnTo>
                  <a:pt x="59" y="2425"/>
                </a:lnTo>
                <a:lnTo>
                  <a:pt x="0" y="2578"/>
                </a:lnTo>
                <a:lnTo>
                  <a:pt x="183" y="4622"/>
                </a:lnTo>
                <a:lnTo>
                  <a:pt x="323" y="5714"/>
                </a:lnTo>
                <a:lnTo>
                  <a:pt x="2926" y="2578"/>
                </a:lnTo>
                <a:lnTo>
                  <a:pt x="1758" y="2425"/>
                </a:lnTo>
                <a:lnTo>
                  <a:pt x="1479" y="1384"/>
                </a:lnTo>
                <a:lnTo>
                  <a:pt x="213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5" name="object 2255"/>
          <p:cNvSpPr/>
          <p:nvPr/>
        </p:nvSpPr>
        <p:spPr>
          <a:xfrm>
            <a:off x="2874810" y="7275093"/>
            <a:ext cx="5080" cy="5715"/>
          </a:xfrm>
          <a:custGeom>
            <a:avLst/>
            <a:gdLst/>
            <a:ahLst/>
            <a:cxnLst/>
            <a:rect l="l" t="t" r="r" b="b"/>
            <a:pathLst>
              <a:path w="5080" h="5715">
                <a:moveTo>
                  <a:pt x="4559" y="0"/>
                </a:moveTo>
                <a:lnTo>
                  <a:pt x="2235" y="2666"/>
                </a:lnTo>
                <a:lnTo>
                  <a:pt x="0" y="5143"/>
                </a:lnTo>
                <a:lnTo>
                  <a:pt x="38" y="5587"/>
                </a:lnTo>
                <a:lnTo>
                  <a:pt x="1282" y="5587"/>
                </a:lnTo>
                <a:lnTo>
                  <a:pt x="2311" y="5257"/>
                </a:lnTo>
                <a:lnTo>
                  <a:pt x="3594" y="4762"/>
                </a:lnTo>
                <a:lnTo>
                  <a:pt x="4889" y="3200"/>
                </a:lnTo>
                <a:lnTo>
                  <a:pt x="4749" y="2108"/>
                </a:lnTo>
                <a:lnTo>
                  <a:pt x="4559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6" name="object 2256"/>
          <p:cNvSpPr/>
          <p:nvPr/>
        </p:nvSpPr>
        <p:spPr>
          <a:xfrm>
            <a:off x="2880842" y="7271270"/>
            <a:ext cx="1905" cy="4445"/>
          </a:xfrm>
          <a:custGeom>
            <a:avLst/>
            <a:gdLst/>
            <a:ahLst/>
            <a:cxnLst/>
            <a:rect l="l" t="t" r="r" b="b"/>
            <a:pathLst>
              <a:path w="1905" h="4445">
                <a:moveTo>
                  <a:pt x="1752" y="0"/>
                </a:moveTo>
                <a:lnTo>
                  <a:pt x="673" y="1295"/>
                </a:lnTo>
                <a:lnTo>
                  <a:pt x="0" y="2692"/>
                </a:lnTo>
                <a:lnTo>
                  <a:pt x="279" y="3721"/>
                </a:lnTo>
                <a:lnTo>
                  <a:pt x="1447" y="3886"/>
                </a:lnTo>
                <a:lnTo>
                  <a:pt x="1568" y="3721"/>
                </a:lnTo>
                <a:lnTo>
                  <a:pt x="17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7" name="object 2257"/>
          <p:cNvSpPr/>
          <p:nvPr/>
        </p:nvSpPr>
        <p:spPr>
          <a:xfrm>
            <a:off x="2875914" y="7031380"/>
            <a:ext cx="122212" cy="260286"/>
          </a:xfrm>
          <a:prstGeom prst="rect">
            <a:avLst/>
          </a:prstGeom>
          <a:blipFill>
            <a:blip r:embed="rId1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8" name="object 2258"/>
          <p:cNvSpPr/>
          <p:nvPr/>
        </p:nvSpPr>
        <p:spPr>
          <a:xfrm>
            <a:off x="2871520" y="7253325"/>
            <a:ext cx="34137" cy="34747"/>
          </a:xfrm>
          <a:prstGeom prst="rect">
            <a:avLst/>
          </a:prstGeom>
          <a:blipFill>
            <a:blip r:embed="rId1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9" name="object 2259"/>
          <p:cNvSpPr/>
          <p:nvPr/>
        </p:nvSpPr>
        <p:spPr>
          <a:xfrm>
            <a:off x="2875064" y="7201510"/>
            <a:ext cx="45021" cy="60617"/>
          </a:xfrm>
          <a:prstGeom prst="rect">
            <a:avLst/>
          </a:prstGeom>
          <a:blipFill>
            <a:blip r:embed="rId1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0" name="object 2260"/>
          <p:cNvSpPr/>
          <p:nvPr/>
        </p:nvSpPr>
        <p:spPr>
          <a:xfrm>
            <a:off x="2883814" y="7244537"/>
            <a:ext cx="6350" cy="5715"/>
          </a:xfrm>
          <a:custGeom>
            <a:avLst/>
            <a:gdLst/>
            <a:ahLst/>
            <a:cxnLst/>
            <a:rect l="l" t="t" r="r" b="b"/>
            <a:pathLst>
              <a:path w="6350" h="5715">
                <a:moveTo>
                  <a:pt x="4648" y="0"/>
                </a:moveTo>
                <a:lnTo>
                  <a:pt x="3084" y="1943"/>
                </a:lnTo>
                <a:lnTo>
                  <a:pt x="1587" y="3746"/>
                </a:lnTo>
                <a:lnTo>
                  <a:pt x="0" y="5600"/>
                </a:lnTo>
                <a:lnTo>
                  <a:pt x="1409" y="4927"/>
                </a:lnTo>
                <a:lnTo>
                  <a:pt x="2908" y="4432"/>
                </a:lnTo>
                <a:lnTo>
                  <a:pt x="4432" y="4102"/>
                </a:lnTo>
                <a:lnTo>
                  <a:pt x="4940" y="3009"/>
                </a:lnTo>
                <a:lnTo>
                  <a:pt x="5521" y="1879"/>
                </a:lnTo>
                <a:lnTo>
                  <a:pt x="6083" y="876"/>
                </a:lnTo>
                <a:lnTo>
                  <a:pt x="464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1" name="object 2261"/>
          <p:cNvSpPr/>
          <p:nvPr/>
        </p:nvSpPr>
        <p:spPr>
          <a:xfrm>
            <a:off x="2888462" y="7243813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584" y="0"/>
                </a:moveTo>
                <a:lnTo>
                  <a:pt x="381" y="228"/>
                </a:lnTo>
                <a:lnTo>
                  <a:pt x="0" y="723"/>
                </a:lnTo>
                <a:lnTo>
                  <a:pt x="1435" y="1600"/>
                </a:lnTo>
                <a:lnTo>
                  <a:pt x="1993" y="571"/>
                </a:lnTo>
                <a:lnTo>
                  <a:pt x="584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2" name="object 2262"/>
          <p:cNvSpPr/>
          <p:nvPr/>
        </p:nvSpPr>
        <p:spPr>
          <a:xfrm>
            <a:off x="2889046" y="7240854"/>
            <a:ext cx="3175" cy="3810"/>
          </a:xfrm>
          <a:custGeom>
            <a:avLst/>
            <a:gdLst/>
            <a:ahLst/>
            <a:cxnLst/>
            <a:rect l="l" t="t" r="r" b="b"/>
            <a:pathLst>
              <a:path w="3175" h="3809">
                <a:moveTo>
                  <a:pt x="2298" y="0"/>
                </a:moveTo>
                <a:lnTo>
                  <a:pt x="0" y="2946"/>
                </a:lnTo>
                <a:lnTo>
                  <a:pt x="1409" y="3530"/>
                </a:lnTo>
                <a:lnTo>
                  <a:pt x="1943" y="2540"/>
                </a:lnTo>
                <a:lnTo>
                  <a:pt x="3060" y="304"/>
                </a:lnTo>
                <a:lnTo>
                  <a:pt x="2298" y="0"/>
                </a:lnTo>
                <a:close/>
              </a:path>
            </a:pathLst>
          </a:custGeom>
          <a:solidFill>
            <a:srgbClr val="6E3E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3" name="object 2263"/>
          <p:cNvSpPr/>
          <p:nvPr/>
        </p:nvSpPr>
        <p:spPr>
          <a:xfrm>
            <a:off x="2875800" y="7248626"/>
            <a:ext cx="12700" cy="10795"/>
          </a:xfrm>
          <a:custGeom>
            <a:avLst/>
            <a:gdLst/>
            <a:ahLst/>
            <a:cxnLst/>
            <a:rect l="l" t="t" r="r" b="b"/>
            <a:pathLst>
              <a:path w="12700" h="10795">
                <a:moveTo>
                  <a:pt x="12458" y="0"/>
                </a:moveTo>
                <a:lnTo>
                  <a:pt x="10921" y="330"/>
                </a:lnTo>
                <a:lnTo>
                  <a:pt x="9436" y="825"/>
                </a:lnTo>
                <a:lnTo>
                  <a:pt x="8013" y="1511"/>
                </a:lnTo>
                <a:lnTo>
                  <a:pt x="5537" y="4445"/>
                </a:lnTo>
                <a:lnTo>
                  <a:pt x="2959" y="7327"/>
                </a:lnTo>
                <a:lnTo>
                  <a:pt x="304" y="10198"/>
                </a:lnTo>
                <a:lnTo>
                  <a:pt x="0" y="10579"/>
                </a:lnTo>
                <a:lnTo>
                  <a:pt x="4114" y="8572"/>
                </a:lnTo>
                <a:lnTo>
                  <a:pt x="8699" y="5321"/>
                </a:lnTo>
                <a:lnTo>
                  <a:pt x="11480" y="2159"/>
                </a:lnTo>
                <a:lnTo>
                  <a:pt x="12103" y="711"/>
                </a:lnTo>
                <a:lnTo>
                  <a:pt x="12458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4" name="object 2264"/>
          <p:cNvSpPr/>
          <p:nvPr/>
        </p:nvSpPr>
        <p:spPr>
          <a:xfrm>
            <a:off x="2882112" y="7258050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2628" y="0"/>
                </a:moveTo>
                <a:lnTo>
                  <a:pt x="1638" y="800"/>
                </a:lnTo>
                <a:lnTo>
                  <a:pt x="749" y="1777"/>
                </a:lnTo>
                <a:lnTo>
                  <a:pt x="0" y="2946"/>
                </a:lnTo>
                <a:lnTo>
                  <a:pt x="546" y="2641"/>
                </a:lnTo>
                <a:lnTo>
                  <a:pt x="1612" y="1981"/>
                </a:lnTo>
                <a:lnTo>
                  <a:pt x="2324" y="1130"/>
                </a:lnTo>
                <a:lnTo>
                  <a:pt x="262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5" name="object 2265"/>
          <p:cNvSpPr/>
          <p:nvPr/>
        </p:nvSpPr>
        <p:spPr>
          <a:xfrm>
            <a:off x="2876257" y="7251128"/>
            <a:ext cx="11430" cy="12065"/>
          </a:xfrm>
          <a:custGeom>
            <a:avLst/>
            <a:gdLst/>
            <a:ahLst/>
            <a:cxnLst/>
            <a:rect l="l" t="t" r="r" b="b"/>
            <a:pathLst>
              <a:path w="11430" h="12065">
                <a:moveTo>
                  <a:pt x="10871" y="0"/>
                </a:moveTo>
                <a:lnTo>
                  <a:pt x="7416" y="3771"/>
                </a:lnTo>
                <a:lnTo>
                  <a:pt x="3784" y="7442"/>
                </a:lnTo>
                <a:lnTo>
                  <a:pt x="0" y="10998"/>
                </a:lnTo>
                <a:lnTo>
                  <a:pt x="419" y="11328"/>
                </a:lnTo>
                <a:lnTo>
                  <a:pt x="965" y="11531"/>
                </a:lnTo>
                <a:lnTo>
                  <a:pt x="1841" y="11531"/>
                </a:lnTo>
                <a:lnTo>
                  <a:pt x="6604" y="8699"/>
                </a:lnTo>
                <a:lnTo>
                  <a:pt x="7480" y="7721"/>
                </a:lnTo>
                <a:lnTo>
                  <a:pt x="8483" y="6921"/>
                </a:lnTo>
                <a:lnTo>
                  <a:pt x="9131" y="4584"/>
                </a:lnTo>
                <a:lnTo>
                  <a:pt x="9931" y="2285"/>
                </a:lnTo>
                <a:lnTo>
                  <a:pt x="10871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6" name="object 2266"/>
          <p:cNvSpPr/>
          <p:nvPr/>
        </p:nvSpPr>
        <p:spPr>
          <a:xfrm>
            <a:off x="2879293" y="7263765"/>
            <a:ext cx="4445" cy="8890"/>
          </a:xfrm>
          <a:custGeom>
            <a:avLst/>
            <a:gdLst/>
            <a:ahLst/>
            <a:cxnLst/>
            <a:rect l="l" t="t" r="r" b="b"/>
            <a:pathLst>
              <a:path w="4444" h="8890">
                <a:moveTo>
                  <a:pt x="4165" y="0"/>
                </a:moveTo>
                <a:lnTo>
                  <a:pt x="1955" y="1155"/>
                </a:lnTo>
                <a:lnTo>
                  <a:pt x="901" y="1651"/>
                </a:lnTo>
                <a:lnTo>
                  <a:pt x="330" y="3670"/>
                </a:lnTo>
                <a:lnTo>
                  <a:pt x="25" y="5994"/>
                </a:lnTo>
                <a:lnTo>
                  <a:pt x="0" y="8597"/>
                </a:lnTo>
                <a:lnTo>
                  <a:pt x="3352" y="6858"/>
                </a:lnTo>
                <a:lnTo>
                  <a:pt x="3492" y="4572"/>
                </a:lnTo>
                <a:lnTo>
                  <a:pt x="3759" y="2273"/>
                </a:lnTo>
                <a:lnTo>
                  <a:pt x="41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7" name="object 2267"/>
          <p:cNvSpPr/>
          <p:nvPr/>
        </p:nvSpPr>
        <p:spPr>
          <a:xfrm>
            <a:off x="2873425" y="7265403"/>
            <a:ext cx="6985" cy="8890"/>
          </a:xfrm>
          <a:custGeom>
            <a:avLst/>
            <a:gdLst/>
            <a:ahLst/>
            <a:cxnLst/>
            <a:rect l="l" t="t" r="r" b="b"/>
            <a:pathLst>
              <a:path w="6985" h="8890">
                <a:moveTo>
                  <a:pt x="6756" y="0"/>
                </a:moveTo>
                <a:lnTo>
                  <a:pt x="6172" y="279"/>
                </a:lnTo>
                <a:lnTo>
                  <a:pt x="5041" y="774"/>
                </a:lnTo>
                <a:lnTo>
                  <a:pt x="203" y="6159"/>
                </a:lnTo>
                <a:lnTo>
                  <a:pt x="0" y="8293"/>
                </a:lnTo>
                <a:lnTo>
                  <a:pt x="2717" y="8293"/>
                </a:lnTo>
                <a:lnTo>
                  <a:pt x="3746" y="8000"/>
                </a:lnTo>
                <a:lnTo>
                  <a:pt x="5334" y="7226"/>
                </a:lnTo>
                <a:lnTo>
                  <a:pt x="5587" y="7073"/>
                </a:lnTo>
                <a:lnTo>
                  <a:pt x="5867" y="6946"/>
                </a:lnTo>
                <a:lnTo>
                  <a:pt x="5892" y="4343"/>
                </a:lnTo>
                <a:lnTo>
                  <a:pt x="6197" y="2019"/>
                </a:lnTo>
                <a:lnTo>
                  <a:pt x="6756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8" name="object 2268"/>
          <p:cNvSpPr/>
          <p:nvPr/>
        </p:nvSpPr>
        <p:spPr>
          <a:xfrm>
            <a:off x="2882645" y="7032853"/>
            <a:ext cx="104990" cy="237769"/>
          </a:xfrm>
          <a:prstGeom prst="rect">
            <a:avLst/>
          </a:prstGeom>
          <a:blipFill>
            <a:blip r:embed="rId1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9" name="object 2269"/>
          <p:cNvSpPr/>
          <p:nvPr/>
        </p:nvSpPr>
        <p:spPr>
          <a:xfrm>
            <a:off x="2880182" y="7259637"/>
            <a:ext cx="4445" cy="6350"/>
          </a:xfrm>
          <a:custGeom>
            <a:avLst/>
            <a:gdLst/>
            <a:ahLst/>
            <a:cxnLst/>
            <a:rect l="l" t="t" r="r" b="b"/>
            <a:pathLst>
              <a:path w="4444" h="6350">
                <a:moveTo>
                  <a:pt x="4127" y="0"/>
                </a:moveTo>
                <a:lnTo>
                  <a:pt x="3924" y="152"/>
                </a:lnTo>
                <a:lnTo>
                  <a:pt x="3543" y="393"/>
                </a:lnTo>
                <a:lnTo>
                  <a:pt x="2603" y="1536"/>
                </a:lnTo>
                <a:lnTo>
                  <a:pt x="673" y="3784"/>
                </a:lnTo>
                <a:lnTo>
                  <a:pt x="144" y="5270"/>
                </a:lnTo>
                <a:lnTo>
                  <a:pt x="0" y="5765"/>
                </a:lnTo>
                <a:lnTo>
                  <a:pt x="1054" y="5270"/>
                </a:lnTo>
                <a:lnTo>
                  <a:pt x="3263" y="4114"/>
                </a:lnTo>
                <a:lnTo>
                  <a:pt x="3505" y="2743"/>
                </a:lnTo>
                <a:lnTo>
                  <a:pt x="3784" y="1371"/>
                </a:lnTo>
                <a:lnTo>
                  <a:pt x="41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0" name="object 2270"/>
          <p:cNvSpPr/>
          <p:nvPr/>
        </p:nvSpPr>
        <p:spPr>
          <a:xfrm>
            <a:off x="2878467" y="7263434"/>
            <a:ext cx="2540" cy="3175"/>
          </a:xfrm>
          <a:custGeom>
            <a:avLst/>
            <a:gdLst/>
            <a:ahLst/>
            <a:cxnLst/>
            <a:rect l="l" t="t" r="r" b="b"/>
            <a:pathLst>
              <a:path w="2539" h="3175">
                <a:moveTo>
                  <a:pt x="2400" y="0"/>
                </a:moveTo>
                <a:lnTo>
                  <a:pt x="0" y="2755"/>
                </a:lnTo>
                <a:lnTo>
                  <a:pt x="1714" y="1981"/>
                </a:lnTo>
                <a:lnTo>
                  <a:pt x="1917" y="1282"/>
                </a:lnTo>
                <a:lnTo>
                  <a:pt x="2146" y="622"/>
                </a:lnTo>
                <a:lnTo>
                  <a:pt x="2400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1" name="object 2271"/>
          <p:cNvSpPr/>
          <p:nvPr/>
        </p:nvSpPr>
        <p:spPr>
          <a:xfrm>
            <a:off x="2883458" y="7037603"/>
            <a:ext cx="89433" cy="229730"/>
          </a:xfrm>
          <a:prstGeom prst="rect">
            <a:avLst/>
          </a:prstGeom>
          <a:blipFill>
            <a:blip r:embed="rId1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2" name="object 2272"/>
          <p:cNvSpPr/>
          <p:nvPr/>
        </p:nvSpPr>
        <p:spPr>
          <a:xfrm>
            <a:off x="2883725" y="7259180"/>
            <a:ext cx="1270" cy="1270"/>
          </a:xfrm>
          <a:custGeom>
            <a:avLst/>
            <a:gdLst/>
            <a:ahLst/>
            <a:cxnLst/>
            <a:rect l="l" t="t" r="r" b="b"/>
            <a:pathLst>
              <a:path w="1269" h="1270">
                <a:moveTo>
                  <a:pt x="711" y="0"/>
                </a:moveTo>
                <a:lnTo>
                  <a:pt x="482" y="292"/>
                </a:lnTo>
                <a:lnTo>
                  <a:pt x="228" y="558"/>
                </a:lnTo>
                <a:lnTo>
                  <a:pt x="0" y="850"/>
                </a:lnTo>
                <a:lnTo>
                  <a:pt x="596" y="457"/>
                </a:lnTo>
                <a:lnTo>
                  <a:pt x="71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3" name="object 2273"/>
          <p:cNvSpPr/>
          <p:nvPr/>
        </p:nvSpPr>
        <p:spPr>
          <a:xfrm>
            <a:off x="2883814" y="7293146"/>
            <a:ext cx="1905" cy="0"/>
          </a:xfrm>
          <a:custGeom>
            <a:avLst/>
            <a:gdLst/>
            <a:ahLst/>
            <a:cxnLst/>
            <a:rect l="l" t="t" r="r" b="b"/>
            <a:pathLst>
              <a:path w="1905">
                <a:moveTo>
                  <a:pt x="0" y="0"/>
                </a:moveTo>
                <a:lnTo>
                  <a:pt x="1358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4" name="object 2274"/>
          <p:cNvSpPr/>
          <p:nvPr/>
        </p:nvSpPr>
        <p:spPr>
          <a:xfrm>
            <a:off x="2882950" y="7292899"/>
            <a:ext cx="1905" cy="1270"/>
          </a:xfrm>
          <a:custGeom>
            <a:avLst/>
            <a:gdLst/>
            <a:ahLst/>
            <a:cxnLst/>
            <a:rect l="l" t="t" r="r" b="b"/>
            <a:pathLst>
              <a:path w="1905" h="1270">
                <a:moveTo>
                  <a:pt x="850" y="0"/>
                </a:moveTo>
                <a:lnTo>
                  <a:pt x="482" y="203"/>
                </a:lnTo>
                <a:lnTo>
                  <a:pt x="0" y="876"/>
                </a:lnTo>
                <a:lnTo>
                  <a:pt x="101" y="1168"/>
                </a:lnTo>
                <a:lnTo>
                  <a:pt x="596" y="1168"/>
                </a:lnTo>
                <a:lnTo>
                  <a:pt x="1295" y="1054"/>
                </a:lnTo>
                <a:lnTo>
                  <a:pt x="850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5" name="object 2275"/>
          <p:cNvSpPr/>
          <p:nvPr/>
        </p:nvSpPr>
        <p:spPr>
          <a:xfrm>
            <a:off x="2883065" y="7038061"/>
            <a:ext cx="118021" cy="255600"/>
          </a:xfrm>
          <a:prstGeom prst="rect">
            <a:avLst/>
          </a:prstGeom>
          <a:blipFill>
            <a:blip r:embed="rId1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6" name="object 2276"/>
          <p:cNvSpPr/>
          <p:nvPr/>
        </p:nvSpPr>
        <p:spPr>
          <a:xfrm>
            <a:off x="2883814" y="7292282"/>
            <a:ext cx="1270" cy="0"/>
          </a:xfrm>
          <a:custGeom>
            <a:avLst/>
            <a:gdLst/>
            <a:ahLst/>
            <a:cxnLst/>
            <a:rect l="l" t="t" r="r" b="b"/>
            <a:pathLst>
              <a:path w="1269">
                <a:moveTo>
                  <a:pt x="0" y="0"/>
                </a:moveTo>
                <a:lnTo>
                  <a:pt x="1003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7" name="object 2277"/>
          <p:cNvSpPr/>
          <p:nvPr/>
        </p:nvSpPr>
        <p:spPr>
          <a:xfrm>
            <a:off x="2883433" y="7292861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177" y="0"/>
                </a:moveTo>
                <a:lnTo>
                  <a:pt x="0" y="241"/>
                </a:lnTo>
                <a:lnTo>
                  <a:pt x="381" y="38"/>
                </a:lnTo>
                <a:lnTo>
                  <a:pt x="177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8" name="object 2278"/>
          <p:cNvSpPr/>
          <p:nvPr/>
        </p:nvSpPr>
        <p:spPr>
          <a:xfrm>
            <a:off x="2884652" y="7035127"/>
            <a:ext cx="116687" cy="257213"/>
          </a:xfrm>
          <a:prstGeom prst="rect">
            <a:avLst/>
          </a:prstGeom>
          <a:blipFill>
            <a:blip r:embed="rId1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9" name="object 2279"/>
          <p:cNvSpPr/>
          <p:nvPr/>
        </p:nvSpPr>
        <p:spPr>
          <a:xfrm>
            <a:off x="2895434" y="7038454"/>
            <a:ext cx="102539" cy="240322"/>
          </a:xfrm>
          <a:prstGeom prst="rect">
            <a:avLst/>
          </a:prstGeom>
          <a:blipFill>
            <a:blip r:embed="rId1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0" name="object 2280"/>
          <p:cNvSpPr/>
          <p:nvPr/>
        </p:nvSpPr>
        <p:spPr>
          <a:xfrm>
            <a:off x="2899359" y="7049237"/>
            <a:ext cx="89687" cy="224409"/>
          </a:xfrm>
          <a:prstGeom prst="rect">
            <a:avLst/>
          </a:prstGeom>
          <a:blipFill>
            <a:blip r:embed="rId1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1" name="object 2281"/>
          <p:cNvSpPr/>
          <p:nvPr/>
        </p:nvSpPr>
        <p:spPr>
          <a:xfrm>
            <a:off x="2942945" y="6827926"/>
            <a:ext cx="28930" cy="78104"/>
          </a:xfrm>
          <a:prstGeom prst="rect">
            <a:avLst/>
          </a:prstGeom>
          <a:blipFill>
            <a:blip r:embed="rId1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2" name="object 2282"/>
          <p:cNvSpPr/>
          <p:nvPr/>
        </p:nvSpPr>
        <p:spPr>
          <a:xfrm>
            <a:off x="2887929" y="6994950"/>
            <a:ext cx="3810" cy="0"/>
          </a:xfrm>
          <a:custGeom>
            <a:avLst/>
            <a:gdLst/>
            <a:ahLst/>
            <a:cxnLst/>
            <a:rect l="l" t="t" r="r" b="b"/>
            <a:pathLst>
              <a:path w="3810">
                <a:moveTo>
                  <a:pt x="0" y="0"/>
                </a:moveTo>
                <a:lnTo>
                  <a:pt x="3581" y="0"/>
                </a:lnTo>
              </a:path>
            </a:pathLst>
          </a:custGeom>
          <a:ln w="3175">
            <a:solidFill>
              <a:srgbClr val="9C6D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3" name="object 2283"/>
          <p:cNvSpPr/>
          <p:nvPr/>
        </p:nvSpPr>
        <p:spPr>
          <a:xfrm>
            <a:off x="2852445" y="6878028"/>
            <a:ext cx="104482" cy="156667"/>
          </a:xfrm>
          <a:prstGeom prst="rect">
            <a:avLst/>
          </a:prstGeom>
          <a:blipFill>
            <a:blip r:embed="rId1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4" name="object 2284"/>
          <p:cNvSpPr/>
          <p:nvPr/>
        </p:nvSpPr>
        <p:spPr>
          <a:xfrm>
            <a:off x="2859125" y="6887362"/>
            <a:ext cx="127647" cy="376491"/>
          </a:xfrm>
          <a:prstGeom prst="rect">
            <a:avLst/>
          </a:prstGeom>
          <a:blipFill>
            <a:blip r:embed="rId1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5" name="object 2285"/>
          <p:cNvSpPr/>
          <p:nvPr/>
        </p:nvSpPr>
        <p:spPr>
          <a:xfrm>
            <a:off x="2871101" y="6995109"/>
            <a:ext cx="13970" cy="3810"/>
          </a:xfrm>
          <a:custGeom>
            <a:avLst/>
            <a:gdLst/>
            <a:ahLst/>
            <a:cxnLst/>
            <a:rect l="l" t="t" r="r" b="b"/>
            <a:pathLst>
              <a:path w="13969" h="3809">
                <a:moveTo>
                  <a:pt x="13576" y="0"/>
                </a:moveTo>
                <a:lnTo>
                  <a:pt x="9664" y="558"/>
                </a:lnTo>
                <a:lnTo>
                  <a:pt x="5702" y="1181"/>
                </a:lnTo>
                <a:lnTo>
                  <a:pt x="1778" y="1841"/>
                </a:lnTo>
                <a:lnTo>
                  <a:pt x="0" y="3721"/>
                </a:lnTo>
                <a:lnTo>
                  <a:pt x="8267" y="2133"/>
                </a:lnTo>
                <a:lnTo>
                  <a:pt x="12369" y="1409"/>
                </a:lnTo>
                <a:lnTo>
                  <a:pt x="135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6" name="object 2286"/>
          <p:cNvSpPr/>
          <p:nvPr/>
        </p:nvSpPr>
        <p:spPr>
          <a:xfrm>
            <a:off x="2872879" y="6824484"/>
            <a:ext cx="89547" cy="172478"/>
          </a:xfrm>
          <a:prstGeom prst="rect">
            <a:avLst/>
          </a:prstGeom>
          <a:blipFill>
            <a:blip r:embed="rId1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7" name="object 2287"/>
          <p:cNvSpPr/>
          <p:nvPr/>
        </p:nvSpPr>
        <p:spPr>
          <a:xfrm>
            <a:off x="2910535" y="6911835"/>
            <a:ext cx="29375" cy="50698"/>
          </a:xfrm>
          <a:prstGeom prst="rect">
            <a:avLst/>
          </a:prstGeom>
          <a:blipFill>
            <a:blip r:embed="rId1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8" name="object 2288"/>
          <p:cNvSpPr/>
          <p:nvPr/>
        </p:nvSpPr>
        <p:spPr>
          <a:xfrm>
            <a:off x="2939910" y="6831279"/>
            <a:ext cx="21742" cy="80556"/>
          </a:xfrm>
          <a:prstGeom prst="rect">
            <a:avLst/>
          </a:prstGeom>
          <a:blipFill>
            <a:blip r:embed="rId1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9" name="object 2289"/>
          <p:cNvSpPr/>
          <p:nvPr/>
        </p:nvSpPr>
        <p:spPr>
          <a:xfrm>
            <a:off x="2927388" y="6906031"/>
            <a:ext cx="15557" cy="32346"/>
          </a:xfrm>
          <a:prstGeom prst="rect">
            <a:avLst/>
          </a:prstGeom>
          <a:blipFill>
            <a:blip r:embed="rId1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0" name="object 2290"/>
          <p:cNvSpPr/>
          <p:nvPr/>
        </p:nvSpPr>
        <p:spPr>
          <a:xfrm>
            <a:off x="2956928" y="6837642"/>
            <a:ext cx="8699" cy="40386"/>
          </a:xfrm>
          <a:prstGeom prst="rect">
            <a:avLst/>
          </a:prstGeom>
          <a:blipFill>
            <a:blip r:embed="rId1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1" name="object 2291"/>
          <p:cNvSpPr/>
          <p:nvPr/>
        </p:nvSpPr>
        <p:spPr>
          <a:xfrm>
            <a:off x="2955061" y="6876339"/>
            <a:ext cx="2679" cy="11023"/>
          </a:xfrm>
          <a:prstGeom prst="rect">
            <a:avLst/>
          </a:prstGeom>
          <a:blipFill>
            <a:blip r:embed="rId1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2" name="object 2292"/>
          <p:cNvSpPr/>
          <p:nvPr/>
        </p:nvSpPr>
        <p:spPr>
          <a:xfrm>
            <a:off x="2955251" y="6882841"/>
            <a:ext cx="1270" cy="4445"/>
          </a:xfrm>
          <a:custGeom>
            <a:avLst/>
            <a:gdLst/>
            <a:ahLst/>
            <a:cxnLst/>
            <a:rect l="l" t="t" r="r" b="b"/>
            <a:pathLst>
              <a:path w="1269" h="4445">
                <a:moveTo>
                  <a:pt x="1219" y="0"/>
                </a:moveTo>
                <a:lnTo>
                  <a:pt x="825" y="1409"/>
                </a:lnTo>
                <a:lnTo>
                  <a:pt x="0" y="4165"/>
                </a:lnTo>
                <a:lnTo>
                  <a:pt x="660" y="2832"/>
                </a:lnTo>
                <a:lnTo>
                  <a:pt x="121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3" name="object 2293"/>
          <p:cNvSpPr/>
          <p:nvPr/>
        </p:nvSpPr>
        <p:spPr>
          <a:xfrm>
            <a:off x="2953702" y="6819506"/>
            <a:ext cx="69494" cy="19176"/>
          </a:xfrm>
          <a:prstGeom prst="rect">
            <a:avLst/>
          </a:prstGeom>
          <a:blipFill>
            <a:blip r:embed="rId1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4" name="object 2294"/>
          <p:cNvSpPr/>
          <p:nvPr/>
        </p:nvSpPr>
        <p:spPr>
          <a:xfrm>
            <a:off x="2965627" y="6826618"/>
            <a:ext cx="14833" cy="11023"/>
          </a:xfrm>
          <a:prstGeom prst="rect">
            <a:avLst/>
          </a:prstGeom>
          <a:blipFill>
            <a:blip r:embed="rId1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5" name="object 2295"/>
          <p:cNvSpPr/>
          <p:nvPr/>
        </p:nvSpPr>
        <p:spPr>
          <a:xfrm>
            <a:off x="2956471" y="6822999"/>
            <a:ext cx="38328" cy="59842"/>
          </a:xfrm>
          <a:prstGeom prst="rect">
            <a:avLst/>
          </a:prstGeom>
          <a:blipFill>
            <a:blip r:embed="rId1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6" name="object 2296"/>
          <p:cNvSpPr/>
          <p:nvPr/>
        </p:nvSpPr>
        <p:spPr>
          <a:xfrm>
            <a:off x="2978391" y="6832701"/>
            <a:ext cx="2654" cy="6235"/>
          </a:xfrm>
          <a:prstGeom prst="rect">
            <a:avLst/>
          </a:prstGeom>
          <a:blipFill>
            <a:blip r:embed="rId1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7" name="object 2297"/>
          <p:cNvSpPr/>
          <p:nvPr/>
        </p:nvSpPr>
        <p:spPr>
          <a:xfrm>
            <a:off x="2845269" y="6826072"/>
            <a:ext cx="146938" cy="248754"/>
          </a:xfrm>
          <a:prstGeom prst="rect">
            <a:avLst/>
          </a:prstGeom>
          <a:blipFill>
            <a:blip r:embed="rId1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8" name="object 2298"/>
          <p:cNvSpPr/>
          <p:nvPr/>
        </p:nvSpPr>
        <p:spPr>
          <a:xfrm>
            <a:off x="2937408" y="6831139"/>
            <a:ext cx="42544" cy="108648"/>
          </a:xfrm>
          <a:prstGeom prst="rect">
            <a:avLst/>
          </a:prstGeom>
          <a:blipFill>
            <a:blip r:embed="rId1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9" name="object 2299"/>
          <p:cNvSpPr/>
          <p:nvPr/>
        </p:nvSpPr>
        <p:spPr>
          <a:xfrm>
            <a:off x="2941053" y="6844195"/>
            <a:ext cx="32067" cy="99034"/>
          </a:xfrm>
          <a:prstGeom prst="rect">
            <a:avLst/>
          </a:prstGeom>
          <a:blipFill>
            <a:blip r:embed="rId1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0" name="object 2300"/>
          <p:cNvSpPr/>
          <p:nvPr/>
        </p:nvSpPr>
        <p:spPr>
          <a:xfrm>
            <a:off x="2941573" y="6846900"/>
            <a:ext cx="35267" cy="95453"/>
          </a:xfrm>
          <a:prstGeom prst="rect">
            <a:avLst/>
          </a:prstGeom>
          <a:blipFill>
            <a:blip r:embed="rId1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1" name="object 2301"/>
          <p:cNvSpPr/>
          <p:nvPr/>
        </p:nvSpPr>
        <p:spPr>
          <a:xfrm>
            <a:off x="2951429" y="6850722"/>
            <a:ext cx="20396" cy="74460"/>
          </a:xfrm>
          <a:prstGeom prst="rect">
            <a:avLst/>
          </a:prstGeom>
          <a:blipFill>
            <a:blip r:embed="rId1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2" name="object 2302"/>
          <p:cNvSpPr/>
          <p:nvPr/>
        </p:nvSpPr>
        <p:spPr>
          <a:xfrm>
            <a:off x="2963138" y="6867423"/>
            <a:ext cx="1765" cy="3619"/>
          </a:xfrm>
          <a:prstGeom prst="rect">
            <a:avLst/>
          </a:prstGeom>
          <a:blipFill>
            <a:blip r:embed="rId1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3" name="object 2303"/>
          <p:cNvSpPr/>
          <p:nvPr/>
        </p:nvSpPr>
        <p:spPr>
          <a:xfrm>
            <a:off x="2864319" y="6826719"/>
            <a:ext cx="160489" cy="244335"/>
          </a:xfrm>
          <a:prstGeom prst="rect">
            <a:avLst/>
          </a:prstGeom>
          <a:blipFill>
            <a:blip r:embed="rId1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4" name="object 2304"/>
          <p:cNvSpPr/>
          <p:nvPr/>
        </p:nvSpPr>
        <p:spPr>
          <a:xfrm>
            <a:off x="2869463" y="6828841"/>
            <a:ext cx="152692" cy="237858"/>
          </a:xfrm>
          <a:prstGeom prst="rect">
            <a:avLst/>
          </a:prstGeom>
          <a:blipFill>
            <a:blip r:embed="rId1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5" name="object 2305"/>
          <p:cNvSpPr/>
          <p:nvPr/>
        </p:nvSpPr>
        <p:spPr>
          <a:xfrm>
            <a:off x="2882620" y="6838060"/>
            <a:ext cx="126022" cy="214960"/>
          </a:xfrm>
          <a:prstGeom prst="rect">
            <a:avLst/>
          </a:prstGeom>
          <a:blipFill>
            <a:blip r:embed="rId1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6" name="object 2306"/>
          <p:cNvSpPr/>
          <p:nvPr/>
        </p:nvSpPr>
        <p:spPr>
          <a:xfrm>
            <a:off x="2892894" y="6843014"/>
            <a:ext cx="108470" cy="198488"/>
          </a:xfrm>
          <a:prstGeom prst="rect">
            <a:avLst/>
          </a:prstGeom>
          <a:blipFill>
            <a:blip r:embed="rId1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7" name="object 2307"/>
          <p:cNvSpPr/>
          <p:nvPr/>
        </p:nvSpPr>
        <p:spPr>
          <a:xfrm>
            <a:off x="2923349" y="6846887"/>
            <a:ext cx="72466" cy="155257"/>
          </a:xfrm>
          <a:prstGeom prst="rect">
            <a:avLst/>
          </a:prstGeom>
          <a:blipFill>
            <a:blip r:embed="rId1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8" name="object 2308"/>
          <p:cNvSpPr/>
          <p:nvPr/>
        </p:nvSpPr>
        <p:spPr>
          <a:xfrm>
            <a:off x="2653449" y="6378626"/>
            <a:ext cx="279869" cy="191909"/>
          </a:xfrm>
          <a:prstGeom prst="rect">
            <a:avLst/>
          </a:prstGeom>
          <a:blipFill>
            <a:blip r:embed="rId1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9" name="object 2309"/>
          <p:cNvSpPr/>
          <p:nvPr/>
        </p:nvSpPr>
        <p:spPr>
          <a:xfrm>
            <a:off x="2658287" y="6476098"/>
            <a:ext cx="276517" cy="125666"/>
          </a:xfrm>
          <a:prstGeom prst="rect">
            <a:avLst/>
          </a:prstGeom>
          <a:blipFill>
            <a:blip r:embed="rId1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0" name="object 2310"/>
          <p:cNvSpPr/>
          <p:nvPr/>
        </p:nvSpPr>
        <p:spPr>
          <a:xfrm>
            <a:off x="2668638" y="6483299"/>
            <a:ext cx="265696" cy="105460"/>
          </a:xfrm>
          <a:prstGeom prst="rect">
            <a:avLst/>
          </a:prstGeom>
          <a:blipFill>
            <a:blip r:embed="rId1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1" name="object 2311"/>
          <p:cNvSpPr/>
          <p:nvPr/>
        </p:nvSpPr>
        <p:spPr>
          <a:xfrm>
            <a:off x="2671673" y="6494488"/>
            <a:ext cx="262458" cy="103339"/>
          </a:xfrm>
          <a:prstGeom prst="rect">
            <a:avLst/>
          </a:prstGeom>
          <a:blipFill>
            <a:blip r:embed="rId1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2" name="object 2312"/>
          <p:cNvSpPr/>
          <p:nvPr/>
        </p:nvSpPr>
        <p:spPr>
          <a:xfrm>
            <a:off x="2492235" y="5893028"/>
            <a:ext cx="294322" cy="146558"/>
          </a:xfrm>
          <a:prstGeom prst="rect">
            <a:avLst/>
          </a:prstGeom>
          <a:blipFill>
            <a:blip r:embed="rId1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3" name="object 2313"/>
          <p:cNvSpPr/>
          <p:nvPr/>
        </p:nvSpPr>
        <p:spPr>
          <a:xfrm>
            <a:off x="2432062" y="5673737"/>
            <a:ext cx="217766" cy="129844"/>
          </a:xfrm>
          <a:prstGeom prst="rect">
            <a:avLst/>
          </a:prstGeom>
          <a:blipFill>
            <a:blip r:embed="rId1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4" name="object 2314"/>
          <p:cNvSpPr/>
          <p:nvPr/>
        </p:nvSpPr>
        <p:spPr>
          <a:xfrm>
            <a:off x="2935884" y="5693054"/>
            <a:ext cx="19634" cy="20827"/>
          </a:xfrm>
          <a:prstGeom prst="rect">
            <a:avLst/>
          </a:prstGeom>
          <a:blipFill>
            <a:blip r:embed="rId1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5" name="object 2315"/>
          <p:cNvSpPr/>
          <p:nvPr/>
        </p:nvSpPr>
        <p:spPr>
          <a:xfrm>
            <a:off x="2811348" y="5408828"/>
            <a:ext cx="168910" cy="125095"/>
          </a:xfrm>
          <a:custGeom>
            <a:avLst/>
            <a:gdLst/>
            <a:ahLst/>
            <a:cxnLst/>
            <a:rect l="l" t="t" r="r" b="b"/>
            <a:pathLst>
              <a:path w="168910" h="125095">
                <a:moveTo>
                  <a:pt x="45908" y="3619"/>
                </a:moveTo>
                <a:lnTo>
                  <a:pt x="17881" y="3619"/>
                </a:lnTo>
                <a:lnTo>
                  <a:pt x="29263" y="4555"/>
                </a:lnTo>
                <a:lnTo>
                  <a:pt x="43884" y="7977"/>
                </a:lnTo>
                <a:lnTo>
                  <a:pt x="83413" y="25946"/>
                </a:lnTo>
                <a:lnTo>
                  <a:pt x="115965" y="47494"/>
                </a:lnTo>
                <a:lnTo>
                  <a:pt x="143484" y="74079"/>
                </a:lnTo>
                <a:lnTo>
                  <a:pt x="161353" y="119049"/>
                </a:lnTo>
                <a:lnTo>
                  <a:pt x="163918" y="121069"/>
                </a:lnTo>
                <a:lnTo>
                  <a:pt x="168884" y="125082"/>
                </a:lnTo>
                <a:lnTo>
                  <a:pt x="167713" y="111125"/>
                </a:lnTo>
                <a:lnTo>
                  <a:pt x="164528" y="97775"/>
                </a:lnTo>
                <a:lnTo>
                  <a:pt x="140588" y="60071"/>
                </a:lnTo>
                <a:lnTo>
                  <a:pt x="110170" y="35398"/>
                </a:lnTo>
                <a:lnTo>
                  <a:pt x="68200" y="11508"/>
                </a:lnTo>
                <a:lnTo>
                  <a:pt x="49772" y="4524"/>
                </a:lnTo>
                <a:lnTo>
                  <a:pt x="45908" y="3619"/>
                </a:lnTo>
                <a:close/>
              </a:path>
              <a:path w="168910" h="125095">
                <a:moveTo>
                  <a:pt x="22707" y="0"/>
                </a:moveTo>
                <a:lnTo>
                  <a:pt x="10820" y="0"/>
                </a:lnTo>
                <a:lnTo>
                  <a:pt x="5003" y="3301"/>
                </a:lnTo>
                <a:lnTo>
                  <a:pt x="0" y="6311"/>
                </a:lnTo>
                <a:lnTo>
                  <a:pt x="19913" y="21793"/>
                </a:lnTo>
                <a:lnTo>
                  <a:pt x="20789" y="22212"/>
                </a:lnTo>
                <a:lnTo>
                  <a:pt x="21691" y="22605"/>
                </a:lnTo>
                <a:lnTo>
                  <a:pt x="22567" y="23025"/>
                </a:lnTo>
                <a:lnTo>
                  <a:pt x="1549" y="6692"/>
                </a:lnTo>
                <a:lnTo>
                  <a:pt x="6680" y="3619"/>
                </a:lnTo>
                <a:lnTo>
                  <a:pt x="45908" y="3619"/>
                </a:lnTo>
                <a:lnTo>
                  <a:pt x="34652" y="983"/>
                </a:lnTo>
                <a:lnTo>
                  <a:pt x="22707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6" name="object 2316"/>
          <p:cNvSpPr/>
          <p:nvPr/>
        </p:nvSpPr>
        <p:spPr>
          <a:xfrm>
            <a:off x="2972701" y="5527865"/>
            <a:ext cx="7619" cy="24599"/>
          </a:xfrm>
          <a:prstGeom prst="rect">
            <a:avLst/>
          </a:prstGeom>
          <a:blipFill>
            <a:blip r:embed="rId1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7" name="object 2317"/>
          <p:cNvSpPr/>
          <p:nvPr/>
        </p:nvSpPr>
        <p:spPr>
          <a:xfrm>
            <a:off x="2831249" y="5430609"/>
            <a:ext cx="23495" cy="17780"/>
          </a:xfrm>
          <a:custGeom>
            <a:avLst/>
            <a:gdLst/>
            <a:ahLst/>
            <a:cxnLst/>
            <a:rect l="l" t="t" r="r" b="b"/>
            <a:pathLst>
              <a:path w="23494" h="17779">
                <a:moveTo>
                  <a:pt x="0" y="0"/>
                </a:moveTo>
                <a:lnTo>
                  <a:pt x="19723" y="15341"/>
                </a:lnTo>
                <a:lnTo>
                  <a:pt x="23190" y="17221"/>
                </a:lnTo>
                <a:lnTo>
                  <a:pt x="2667" y="1244"/>
                </a:lnTo>
                <a:lnTo>
                  <a:pt x="0" y="0"/>
                </a:lnTo>
                <a:close/>
              </a:path>
            </a:pathLst>
          </a:custGeom>
          <a:solidFill>
            <a:srgbClr val="783F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8" name="object 2318"/>
          <p:cNvSpPr/>
          <p:nvPr/>
        </p:nvSpPr>
        <p:spPr>
          <a:xfrm>
            <a:off x="2850972" y="5445950"/>
            <a:ext cx="128028" cy="109435"/>
          </a:xfrm>
          <a:prstGeom prst="rect">
            <a:avLst/>
          </a:prstGeom>
          <a:blipFill>
            <a:blip r:embed="rId1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9" name="object 2319"/>
          <p:cNvSpPr/>
          <p:nvPr/>
        </p:nvSpPr>
        <p:spPr>
          <a:xfrm>
            <a:off x="2973527" y="5550509"/>
            <a:ext cx="5118" cy="27660"/>
          </a:xfrm>
          <a:prstGeom prst="rect">
            <a:avLst/>
          </a:prstGeom>
          <a:blipFill>
            <a:blip r:embed="rId1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0" name="object 2320"/>
          <p:cNvSpPr/>
          <p:nvPr/>
        </p:nvSpPr>
        <p:spPr>
          <a:xfrm>
            <a:off x="2856788" y="5450459"/>
            <a:ext cx="5016" cy="4216"/>
          </a:xfrm>
          <a:prstGeom prst="rect">
            <a:avLst/>
          </a:prstGeom>
          <a:blipFill>
            <a:blip r:embed="rId1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1" name="object 2321"/>
          <p:cNvSpPr/>
          <p:nvPr/>
        </p:nvSpPr>
        <p:spPr>
          <a:xfrm>
            <a:off x="2924644" y="5787949"/>
            <a:ext cx="251612" cy="156070"/>
          </a:xfrm>
          <a:prstGeom prst="rect">
            <a:avLst/>
          </a:prstGeom>
          <a:blipFill>
            <a:blip r:embed="rId1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2" name="object 2322"/>
          <p:cNvSpPr/>
          <p:nvPr/>
        </p:nvSpPr>
        <p:spPr>
          <a:xfrm>
            <a:off x="3072688" y="5640971"/>
            <a:ext cx="12052" cy="18516"/>
          </a:xfrm>
          <a:prstGeom prst="rect">
            <a:avLst/>
          </a:prstGeom>
          <a:blipFill>
            <a:blip r:embed="rId1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3" name="object 2323"/>
          <p:cNvSpPr/>
          <p:nvPr/>
        </p:nvSpPr>
        <p:spPr>
          <a:xfrm>
            <a:off x="3071660" y="5646661"/>
            <a:ext cx="15887" cy="21120"/>
          </a:xfrm>
          <a:prstGeom prst="rect">
            <a:avLst/>
          </a:prstGeom>
          <a:blipFill>
            <a:blip r:embed="rId1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4" name="object 2324"/>
          <p:cNvSpPr/>
          <p:nvPr/>
        </p:nvSpPr>
        <p:spPr>
          <a:xfrm>
            <a:off x="2976003" y="5652351"/>
            <a:ext cx="115912" cy="179476"/>
          </a:xfrm>
          <a:prstGeom prst="rect">
            <a:avLst/>
          </a:prstGeom>
          <a:blipFill>
            <a:blip r:embed="rId1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5" name="object 2325"/>
          <p:cNvSpPr/>
          <p:nvPr/>
        </p:nvSpPr>
        <p:spPr>
          <a:xfrm>
            <a:off x="3081591" y="5625922"/>
            <a:ext cx="2540" cy="1270"/>
          </a:xfrm>
          <a:custGeom>
            <a:avLst/>
            <a:gdLst/>
            <a:ahLst/>
            <a:cxnLst/>
            <a:rect l="l" t="t" r="r" b="b"/>
            <a:pathLst>
              <a:path w="2539" h="1270">
                <a:moveTo>
                  <a:pt x="2374" y="0"/>
                </a:moveTo>
                <a:lnTo>
                  <a:pt x="914" y="228"/>
                </a:lnTo>
                <a:lnTo>
                  <a:pt x="215" y="368"/>
                </a:lnTo>
                <a:lnTo>
                  <a:pt x="0" y="876"/>
                </a:lnTo>
                <a:lnTo>
                  <a:pt x="1656" y="228"/>
                </a:lnTo>
                <a:lnTo>
                  <a:pt x="2374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6" name="object 2326"/>
          <p:cNvSpPr/>
          <p:nvPr/>
        </p:nvSpPr>
        <p:spPr>
          <a:xfrm>
            <a:off x="3230232" y="5821934"/>
            <a:ext cx="101600" cy="100330"/>
          </a:xfrm>
          <a:custGeom>
            <a:avLst/>
            <a:gdLst/>
            <a:ahLst/>
            <a:cxnLst/>
            <a:rect l="l" t="t" r="r" b="b"/>
            <a:pathLst>
              <a:path w="101600" h="100329">
                <a:moveTo>
                  <a:pt x="21338" y="12534"/>
                </a:moveTo>
                <a:lnTo>
                  <a:pt x="11252" y="12534"/>
                </a:lnTo>
                <a:lnTo>
                  <a:pt x="23426" y="19892"/>
                </a:lnTo>
                <a:lnTo>
                  <a:pt x="51198" y="39462"/>
                </a:lnTo>
                <a:lnTo>
                  <a:pt x="81444" y="67484"/>
                </a:lnTo>
                <a:lnTo>
                  <a:pt x="101041" y="100203"/>
                </a:lnTo>
                <a:lnTo>
                  <a:pt x="94641" y="82035"/>
                </a:lnTo>
                <a:lnTo>
                  <a:pt x="68655" y="49116"/>
                </a:lnTo>
                <a:lnTo>
                  <a:pt x="36213" y="22549"/>
                </a:lnTo>
                <a:lnTo>
                  <a:pt x="22013" y="12952"/>
                </a:lnTo>
                <a:lnTo>
                  <a:pt x="21338" y="12534"/>
                </a:lnTo>
                <a:close/>
              </a:path>
              <a:path w="101600" h="100329">
                <a:moveTo>
                  <a:pt x="0" y="0"/>
                </a:moveTo>
                <a:lnTo>
                  <a:pt x="4727" y="6959"/>
                </a:lnTo>
                <a:lnTo>
                  <a:pt x="9420" y="13923"/>
                </a:lnTo>
                <a:lnTo>
                  <a:pt x="14069" y="20886"/>
                </a:lnTo>
                <a:lnTo>
                  <a:pt x="18668" y="27838"/>
                </a:lnTo>
                <a:lnTo>
                  <a:pt x="16764" y="22263"/>
                </a:lnTo>
                <a:lnTo>
                  <a:pt x="14312" y="17132"/>
                </a:lnTo>
                <a:lnTo>
                  <a:pt x="11252" y="12534"/>
                </a:lnTo>
                <a:lnTo>
                  <a:pt x="21338" y="12534"/>
                </a:lnTo>
                <a:lnTo>
                  <a:pt x="12022" y="6772"/>
                </a:lnTo>
                <a:lnTo>
                  <a:pt x="8204" y="4559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7" name="object 2327"/>
          <p:cNvSpPr/>
          <p:nvPr/>
        </p:nvSpPr>
        <p:spPr>
          <a:xfrm>
            <a:off x="3225406" y="5819254"/>
            <a:ext cx="27000" cy="47853"/>
          </a:xfrm>
          <a:prstGeom prst="rect">
            <a:avLst/>
          </a:prstGeom>
          <a:blipFill>
            <a:blip r:embed="rId1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8" name="object 2328"/>
          <p:cNvSpPr/>
          <p:nvPr/>
        </p:nvSpPr>
        <p:spPr>
          <a:xfrm>
            <a:off x="3242741" y="5853176"/>
            <a:ext cx="10426" cy="27952"/>
          </a:xfrm>
          <a:prstGeom prst="rect">
            <a:avLst/>
          </a:prstGeom>
          <a:blipFill>
            <a:blip r:embed="rId1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9" name="object 2329"/>
          <p:cNvSpPr/>
          <p:nvPr/>
        </p:nvSpPr>
        <p:spPr>
          <a:xfrm>
            <a:off x="3435667" y="6147727"/>
            <a:ext cx="9525" cy="76835"/>
          </a:xfrm>
          <a:custGeom>
            <a:avLst/>
            <a:gdLst/>
            <a:ahLst/>
            <a:cxnLst/>
            <a:rect l="l" t="t" r="r" b="b"/>
            <a:pathLst>
              <a:path w="9525" h="76835">
                <a:moveTo>
                  <a:pt x="2908" y="0"/>
                </a:moveTo>
                <a:lnTo>
                  <a:pt x="0" y="2984"/>
                </a:lnTo>
                <a:lnTo>
                  <a:pt x="3174" y="17088"/>
                </a:lnTo>
                <a:lnTo>
                  <a:pt x="4975" y="33066"/>
                </a:lnTo>
                <a:lnTo>
                  <a:pt x="5132" y="51017"/>
                </a:lnTo>
                <a:lnTo>
                  <a:pt x="3378" y="71043"/>
                </a:lnTo>
                <a:lnTo>
                  <a:pt x="5549" y="76746"/>
                </a:lnTo>
                <a:lnTo>
                  <a:pt x="8902" y="43472"/>
                </a:lnTo>
                <a:lnTo>
                  <a:pt x="8491" y="31261"/>
                </a:lnTo>
                <a:lnTo>
                  <a:pt x="7296" y="19964"/>
                </a:lnTo>
                <a:lnTo>
                  <a:pt x="5405" y="9553"/>
                </a:lnTo>
                <a:lnTo>
                  <a:pt x="2908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0" name="object 2330"/>
          <p:cNvSpPr/>
          <p:nvPr/>
        </p:nvSpPr>
        <p:spPr>
          <a:xfrm>
            <a:off x="3438550" y="6218771"/>
            <a:ext cx="2666" cy="7531"/>
          </a:xfrm>
          <a:prstGeom prst="rect">
            <a:avLst/>
          </a:prstGeom>
          <a:blipFill>
            <a:blip r:embed="rId1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1" name="object 2331"/>
          <p:cNvSpPr/>
          <p:nvPr/>
        </p:nvSpPr>
        <p:spPr>
          <a:xfrm>
            <a:off x="3133470" y="6236081"/>
            <a:ext cx="301929" cy="197243"/>
          </a:xfrm>
          <a:prstGeom prst="rect">
            <a:avLst/>
          </a:prstGeom>
          <a:blipFill>
            <a:blip r:embed="rId1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2" name="object 2332"/>
          <p:cNvSpPr/>
          <p:nvPr/>
        </p:nvSpPr>
        <p:spPr>
          <a:xfrm>
            <a:off x="3268459" y="6277254"/>
            <a:ext cx="29413" cy="31127"/>
          </a:xfrm>
          <a:prstGeom prst="rect">
            <a:avLst/>
          </a:prstGeom>
          <a:blipFill>
            <a:blip r:embed="rId1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3" name="object 2333"/>
          <p:cNvSpPr/>
          <p:nvPr/>
        </p:nvSpPr>
        <p:spPr>
          <a:xfrm>
            <a:off x="2825292" y="5416055"/>
            <a:ext cx="146138" cy="110782"/>
          </a:xfrm>
          <a:prstGeom prst="rect">
            <a:avLst/>
          </a:prstGeom>
          <a:blipFill>
            <a:blip r:embed="rId1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4" name="object 2334"/>
          <p:cNvSpPr/>
          <p:nvPr/>
        </p:nvSpPr>
        <p:spPr>
          <a:xfrm>
            <a:off x="2888259" y="5467642"/>
            <a:ext cx="83807" cy="78168"/>
          </a:xfrm>
          <a:prstGeom prst="rect">
            <a:avLst/>
          </a:prstGeom>
          <a:blipFill>
            <a:blip r:embed="rId1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5" name="object 2335"/>
          <p:cNvSpPr/>
          <p:nvPr/>
        </p:nvSpPr>
        <p:spPr>
          <a:xfrm>
            <a:off x="2869514" y="5452529"/>
            <a:ext cx="105486" cy="176403"/>
          </a:xfrm>
          <a:prstGeom prst="rect">
            <a:avLst/>
          </a:prstGeom>
          <a:blipFill>
            <a:blip r:embed="rId1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6" name="object 2336"/>
          <p:cNvSpPr/>
          <p:nvPr/>
        </p:nvSpPr>
        <p:spPr>
          <a:xfrm>
            <a:off x="2856280" y="5454675"/>
            <a:ext cx="116865" cy="215264"/>
          </a:xfrm>
          <a:prstGeom prst="rect">
            <a:avLst/>
          </a:prstGeom>
          <a:blipFill>
            <a:blip r:embed="rId1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7" name="object 2337"/>
          <p:cNvSpPr/>
          <p:nvPr/>
        </p:nvSpPr>
        <p:spPr>
          <a:xfrm>
            <a:off x="2812897" y="5412435"/>
            <a:ext cx="137134" cy="256159"/>
          </a:xfrm>
          <a:prstGeom prst="rect">
            <a:avLst/>
          </a:prstGeom>
          <a:blipFill>
            <a:blip r:embed="rId1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8" name="object 2338"/>
          <p:cNvSpPr/>
          <p:nvPr/>
        </p:nvSpPr>
        <p:spPr>
          <a:xfrm>
            <a:off x="2976638" y="5869546"/>
            <a:ext cx="276529" cy="322313"/>
          </a:xfrm>
          <a:prstGeom prst="rect">
            <a:avLst/>
          </a:prstGeom>
          <a:blipFill>
            <a:blip r:embed="rId1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9" name="object 2339"/>
          <p:cNvSpPr/>
          <p:nvPr/>
        </p:nvSpPr>
        <p:spPr>
          <a:xfrm>
            <a:off x="3085058" y="5632780"/>
            <a:ext cx="84658" cy="105105"/>
          </a:xfrm>
          <a:prstGeom prst="rect">
            <a:avLst/>
          </a:prstGeom>
          <a:blipFill>
            <a:blip r:embed="rId1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0" name="object 2340"/>
          <p:cNvSpPr/>
          <p:nvPr/>
        </p:nvSpPr>
        <p:spPr>
          <a:xfrm>
            <a:off x="3076752" y="5633059"/>
            <a:ext cx="95262" cy="126466"/>
          </a:xfrm>
          <a:prstGeom prst="rect">
            <a:avLst/>
          </a:prstGeom>
          <a:blipFill>
            <a:blip r:embed="rId1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1" name="object 2341"/>
          <p:cNvSpPr/>
          <p:nvPr/>
        </p:nvSpPr>
        <p:spPr>
          <a:xfrm>
            <a:off x="3048736" y="5686641"/>
            <a:ext cx="121767" cy="205955"/>
          </a:xfrm>
          <a:prstGeom prst="rect">
            <a:avLst/>
          </a:prstGeom>
          <a:blipFill>
            <a:blip r:embed="rId1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2" name="object 2342"/>
          <p:cNvSpPr/>
          <p:nvPr/>
        </p:nvSpPr>
        <p:spPr>
          <a:xfrm>
            <a:off x="3088868" y="5663958"/>
            <a:ext cx="83146" cy="115366"/>
          </a:xfrm>
          <a:prstGeom prst="rect">
            <a:avLst/>
          </a:prstGeom>
          <a:blipFill>
            <a:blip r:embed="rId1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3" name="object 2343"/>
          <p:cNvSpPr/>
          <p:nvPr/>
        </p:nvSpPr>
        <p:spPr>
          <a:xfrm>
            <a:off x="3083953" y="5624360"/>
            <a:ext cx="96608" cy="162610"/>
          </a:xfrm>
          <a:prstGeom prst="rect">
            <a:avLst/>
          </a:prstGeom>
          <a:blipFill>
            <a:blip r:embed="rId1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4" name="object 2344"/>
          <p:cNvSpPr/>
          <p:nvPr/>
        </p:nvSpPr>
        <p:spPr>
          <a:xfrm>
            <a:off x="3077921" y="5625553"/>
            <a:ext cx="101333" cy="142633"/>
          </a:xfrm>
          <a:prstGeom prst="rect">
            <a:avLst/>
          </a:prstGeom>
          <a:blipFill>
            <a:blip r:embed="rId1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5" name="object 2345"/>
          <p:cNvSpPr/>
          <p:nvPr/>
        </p:nvSpPr>
        <p:spPr>
          <a:xfrm>
            <a:off x="3097161" y="5759526"/>
            <a:ext cx="81838" cy="137287"/>
          </a:xfrm>
          <a:prstGeom prst="rect">
            <a:avLst/>
          </a:prstGeom>
          <a:blipFill>
            <a:blip r:embed="rId1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6" name="object 2346"/>
          <p:cNvSpPr/>
          <p:nvPr/>
        </p:nvSpPr>
        <p:spPr>
          <a:xfrm>
            <a:off x="2970225" y="5732919"/>
            <a:ext cx="117919" cy="104406"/>
          </a:xfrm>
          <a:prstGeom prst="rect">
            <a:avLst/>
          </a:prstGeom>
          <a:blipFill>
            <a:blip r:embed="rId1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7" name="object 2347"/>
          <p:cNvSpPr/>
          <p:nvPr/>
        </p:nvSpPr>
        <p:spPr>
          <a:xfrm>
            <a:off x="3245866" y="5839383"/>
            <a:ext cx="79298" cy="138823"/>
          </a:xfrm>
          <a:prstGeom prst="rect">
            <a:avLst/>
          </a:prstGeom>
          <a:blipFill>
            <a:blip r:embed="rId1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8" name="object 2348"/>
          <p:cNvSpPr/>
          <p:nvPr/>
        </p:nvSpPr>
        <p:spPr>
          <a:xfrm>
            <a:off x="3198152" y="5893308"/>
            <a:ext cx="121869" cy="211289"/>
          </a:xfrm>
          <a:prstGeom prst="rect">
            <a:avLst/>
          </a:prstGeom>
          <a:blipFill>
            <a:blip r:embed="rId1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9" name="object 2349"/>
          <p:cNvSpPr/>
          <p:nvPr/>
        </p:nvSpPr>
        <p:spPr>
          <a:xfrm>
            <a:off x="3253130" y="5868162"/>
            <a:ext cx="80334" cy="208800"/>
          </a:xfrm>
          <a:prstGeom prst="rect">
            <a:avLst/>
          </a:prstGeom>
          <a:blipFill>
            <a:blip r:embed="rId1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0" name="object 2350"/>
          <p:cNvSpPr/>
          <p:nvPr/>
        </p:nvSpPr>
        <p:spPr>
          <a:xfrm>
            <a:off x="3241484" y="5834469"/>
            <a:ext cx="90906" cy="246405"/>
          </a:xfrm>
          <a:prstGeom prst="rect">
            <a:avLst/>
          </a:prstGeom>
          <a:blipFill>
            <a:blip r:embed="rId1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1" name="object 2351"/>
          <p:cNvSpPr/>
          <p:nvPr/>
        </p:nvSpPr>
        <p:spPr>
          <a:xfrm>
            <a:off x="3417608" y="6153683"/>
            <a:ext cx="23012" cy="87680"/>
          </a:xfrm>
          <a:prstGeom prst="rect">
            <a:avLst/>
          </a:prstGeom>
          <a:blipFill>
            <a:blip r:embed="rId1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2" name="object 2352"/>
          <p:cNvSpPr/>
          <p:nvPr/>
        </p:nvSpPr>
        <p:spPr>
          <a:xfrm>
            <a:off x="3276841" y="6150711"/>
            <a:ext cx="163958" cy="267525"/>
          </a:xfrm>
          <a:prstGeom prst="rect">
            <a:avLst/>
          </a:prstGeom>
          <a:blipFill>
            <a:blip r:embed="rId1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3" name="object 2353"/>
          <p:cNvSpPr/>
          <p:nvPr/>
        </p:nvSpPr>
        <p:spPr>
          <a:xfrm>
            <a:off x="3079635" y="6214249"/>
            <a:ext cx="358914" cy="216052"/>
          </a:xfrm>
          <a:prstGeom prst="rect">
            <a:avLst/>
          </a:prstGeom>
          <a:blipFill>
            <a:blip r:embed="rId1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4" name="object 2354"/>
          <p:cNvSpPr/>
          <p:nvPr/>
        </p:nvSpPr>
        <p:spPr>
          <a:xfrm>
            <a:off x="3084588" y="6306388"/>
            <a:ext cx="211185" cy="123317"/>
          </a:xfrm>
          <a:prstGeom prst="rect">
            <a:avLst/>
          </a:prstGeom>
          <a:blipFill>
            <a:blip r:embed="rId1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5" name="object 2355"/>
          <p:cNvSpPr/>
          <p:nvPr/>
        </p:nvSpPr>
        <p:spPr>
          <a:xfrm>
            <a:off x="3017957" y="6060795"/>
            <a:ext cx="205467" cy="144500"/>
          </a:xfrm>
          <a:prstGeom prst="rect">
            <a:avLst/>
          </a:prstGeom>
          <a:blipFill>
            <a:blip r:embed="rId1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6" name="object 2356"/>
          <p:cNvSpPr/>
          <p:nvPr/>
        </p:nvSpPr>
        <p:spPr>
          <a:xfrm>
            <a:off x="3018663" y="6060795"/>
            <a:ext cx="225107" cy="138480"/>
          </a:xfrm>
          <a:prstGeom prst="rect">
            <a:avLst/>
          </a:prstGeom>
          <a:blipFill>
            <a:blip r:embed="rId1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7" name="object 2357"/>
          <p:cNvSpPr/>
          <p:nvPr/>
        </p:nvSpPr>
        <p:spPr>
          <a:xfrm>
            <a:off x="2925813" y="5895187"/>
            <a:ext cx="42718" cy="40194"/>
          </a:xfrm>
          <a:prstGeom prst="rect">
            <a:avLst/>
          </a:prstGeom>
          <a:blipFill>
            <a:blip r:embed="rId1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8" name="object 2358"/>
          <p:cNvSpPr/>
          <p:nvPr/>
        </p:nvSpPr>
        <p:spPr>
          <a:xfrm>
            <a:off x="3015780" y="5896813"/>
            <a:ext cx="81381" cy="33388"/>
          </a:xfrm>
          <a:prstGeom prst="rect">
            <a:avLst/>
          </a:prstGeom>
          <a:blipFill>
            <a:blip r:embed="rId1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9" name="object 2359"/>
          <p:cNvSpPr/>
          <p:nvPr/>
        </p:nvSpPr>
        <p:spPr>
          <a:xfrm>
            <a:off x="2931985" y="5814669"/>
            <a:ext cx="167795" cy="120929"/>
          </a:xfrm>
          <a:prstGeom prst="rect">
            <a:avLst/>
          </a:prstGeom>
          <a:blipFill>
            <a:blip r:embed="rId1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0" name="object 2360"/>
          <p:cNvSpPr/>
          <p:nvPr/>
        </p:nvSpPr>
        <p:spPr>
          <a:xfrm>
            <a:off x="1839404" y="4963680"/>
            <a:ext cx="376402" cy="908151"/>
          </a:xfrm>
          <a:prstGeom prst="rect">
            <a:avLst/>
          </a:prstGeom>
          <a:blipFill>
            <a:blip r:embed="rId1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1" name="object 2361"/>
          <p:cNvSpPr/>
          <p:nvPr/>
        </p:nvSpPr>
        <p:spPr>
          <a:xfrm>
            <a:off x="1991067" y="5332057"/>
            <a:ext cx="148717" cy="365493"/>
          </a:xfrm>
          <a:prstGeom prst="rect">
            <a:avLst/>
          </a:prstGeom>
          <a:blipFill>
            <a:blip r:embed="rId1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2" name="object 2362"/>
          <p:cNvSpPr/>
          <p:nvPr/>
        </p:nvSpPr>
        <p:spPr>
          <a:xfrm>
            <a:off x="2528201" y="6823621"/>
            <a:ext cx="118770" cy="324065"/>
          </a:xfrm>
          <a:prstGeom prst="rect">
            <a:avLst/>
          </a:prstGeom>
          <a:blipFill>
            <a:blip r:embed="rId1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3" name="object 2363"/>
          <p:cNvSpPr/>
          <p:nvPr/>
        </p:nvSpPr>
        <p:spPr>
          <a:xfrm>
            <a:off x="2461983" y="7188999"/>
            <a:ext cx="250672" cy="479120"/>
          </a:xfrm>
          <a:prstGeom prst="rect">
            <a:avLst/>
          </a:prstGeom>
          <a:blipFill>
            <a:blip r:embed="rId1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4" name="object 2364"/>
          <p:cNvSpPr/>
          <p:nvPr/>
        </p:nvSpPr>
        <p:spPr>
          <a:xfrm>
            <a:off x="2515285" y="7198080"/>
            <a:ext cx="86296" cy="70408"/>
          </a:xfrm>
          <a:prstGeom prst="rect">
            <a:avLst/>
          </a:prstGeom>
          <a:blipFill>
            <a:blip r:embed="rId1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5" name="object 2365"/>
          <p:cNvSpPr/>
          <p:nvPr/>
        </p:nvSpPr>
        <p:spPr>
          <a:xfrm>
            <a:off x="2517000" y="7107999"/>
            <a:ext cx="78740" cy="131216"/>
          </a:xfrm>
          <a:prstGeom prst="rect">
            <a:avLst/>
          </a:prstGeom>
          <a:blipFill>
            <a:blip r:embed="rId1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6" name="object 2366"/>
          <p:cNvSpPr/>
          <p:nvPr/>
        </p:nvSpPr>
        <p:spPr>
          <a:xfrm>
            <a:off x="2977680" y="6058344"/>
            <a:ext cx="372897" cy="364883"/>
          </a:xfrm>
          <a:prstGeom prst="rect">
            <a:avLst/>
          </a:prstGeom>
          <a:blipFill>
            <a:blip r:embed="rId1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7" name="object 2367"/>
          <p:cNvSpPr/>
          <p:nvPr/>
        </p:nvSpPr>
        <p:spPr>
          <a:xfrm>
            <a:off x="3308172" y="6265570"/>
            <a:ext cx="3810" cy="6184"/>
          </a:xfrm>
          <a:prstGeom prst="rect">
            <a:avLst/>
          </a:prstGeom>
          <a:blipFill>
            <a:blip r:embed="rId1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8" name="object 2368"/>
          <p:cNvSpPr/>
          <p:nvPr/>
        </p:nvSpPr>
        <p:spPr>
          <a:xfrm>
            <a:off x="3211550" y="6075616"/>
            <a:ext cx="99263" cy="101993"/>
          </a:xfrm>
          <a:prstGeom prst="rect">
            <a:avLst/>
          </a:prstGeom>
          <a:blipFill>
            <a:blip r:embed="rId1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9" name="object 2369"/>
          <p:cNvSpPr/>
          <p:nvPr/>
        </p:nvSpPr>
        <p:spPr>
          <a:xfrm>
            <a:off x="3237166" y="4195076"/>
            <a:ext cx="775423" cy="441553"/>
          </a:xfrm>
          <a:prstGeom prst="rect">
            <a:avLst/>
          </a:prstGeom>
          <a:blipFill>
            <a:blip r:embed="rId1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0" name="object 2370"/>
          <p:cNvSpPr/>
          <p:nvPr/>
        </p:nvSpPr>
        <p:spPr>
          <a:xfrm>
            <a:off x="1439291" y="5547042"/>
            <a:ext cx="238213" cy="448614"/>
          </a:xfrm>
          <a:prstGeom prst="rect">
            <a:avLst/>
          </a:prstGeom>
          <a:blipFill>
            <a:blip r:embed="rId1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1" name="object 2371"/>
          <p:cNvSpPr/>
          <p:nvPr/>
        </p:nvSpPr>
        <p:spPr>
          <a:xfrm>
            <a:off x="1638020" y="5852248"/>
            <a:ext cx="70624" cy="150583"/>
          </a:xfrm>
          <a:prstGeom prst="rect">
            <a:avLst/>
          </a:prstGeom>
          <a:blipFill>
            <a:blip r:embed="rId1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2" name="object 2372"/>
          <p:cNvSpPr/>
          <p:nvPr/>
        </p:nvSpPr>
        <p:spPr>
          <a:xfrm>
            <a:off x="1176743" y="6307937"/>
            <a:ext cx="351002" cy="401065"/>
          </a:xfrm>
          <a:prstGeom prst="rect">
            <a:avLst/>
          </a:prstGeom>
          <a:blipFill>
            <a:blip r:embed="rId1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3" name="object 2373"/>
          <p:cNvSpPr/>
          <p:nvPr/>
        </p:nvSpPr>
        <p:spPr>
          <a:xfrm>
            <a:off x="1598917" y="6631584"/>
            <a:ext cx="6451" cy="12357"/>
          </a:xfrm>
          <a:prstGeom prst="rect">
            <a:avLst/>
          </a:prstGeom>
          <a:blipFill>
            <a:blip r:embed="rId1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4" name="object 2374"/>
          <p:cNvSpPr/>
          <p:nvPr/>
        </p:nvSpPr>
        <p:spPr>
          <a:xfrm>
            <a:off x="1601393" y="6604698"/>
            <a:ext cx="379247" cy="195795"/>
          </a:xfrm>
          <a:prstGeom prst="rect">
            <a:avLst/>
          </a:prstGeom>
          <a:blipFill>
            <a:blip r:embed="rId1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5" name="object 2375"/>
          <p:cNvSpPr/>
          <p:nvPr/>
        </p:nvSpPr>
        <p:spPr>
          <a:xfrm>
            <a:off x="1513636" y="6521983"/>
            <a:ext cx="110299" cy="193713"/>
          </a:xfrm>
          <a:prstGeom prst="rect">
            <a:avLst/>
          </a:prstGeom>
          <a:blipFill>
            <a:blip r:embed="rId1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6" name="object 2376"/>
          <p:cNvSpPr/>
          <p:nvPr/>
        </p:nvSpPr>
        <p:spPr>
          <a:xfrm>
            <a:off x="2917431" y="5108143"/>
            <a:ext cx="297078" cy="518667"/>
          </a:xfrm>
          <a:prstGeom prst="rect">
            <a:avLst/>
          </a:prstGeom>
          <a:blipFill>
            <a:blip r:embed="rId1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7" name="object 2377"/>
          <p:cNvSpPr/>
          <p:nvPr/>
        </p:nvSpPr>
        <p:spPr>
          <a:xfrm>
            <a:off x="2980321" y="5534545"/>
            <a:ext cx="99364" cy="102920"/>
          </a:xfrm>
          <a:prstGeom prst="rect">
            <a:avLst/>
          </a:prstGeom>
          <a:blipFill>
            <a:blip r:embed="rId1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8" name="object 2378"/>
          <p:cNvSpPr/>
          <p:nvPr/>
        </p:nvSpPr>
        <p:spPr>
          <a:xfrm>
            <a:off x="2939864" y="5571121"/>
            <a:ext cx="127439" cy="267855"/>
          </a:xfrm>
          <a:prstGeom prst="rect">
            <a:avLst/>
          </a:prstGeom>
          <a:blipFill>
            <a:blip r:embed="rId1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9" name="object 2379"/>
          <p:cNvSpPr/>
          <p:nvPr/>
        </p:nvSpPr>
        <p:spPr>
          <a:xfrm>
            <a:off x="2966821" y="5250675"/>
            <a:ext cx="184696" cy="29362"/>
          </a:xfrm>
          <a:prstGeom prst="rect">
            <a:avLst/>
          </a:prstGeom>
          <a:blipFill>
            <a:blip r:embed="rId1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0" name="object 2380"/>
          <p:cNvSpPr/>
          <p:nvPr/>
        </p:nvSpPr>
        <p:spPr>
          <a:xfrm>
            <a:off x="3046869" y="6309512"/>
            <a:ext cx="134518" cy="408127"/>
          </a:xfrm>
          <a:prstGeom prst="rect">
            <a:avLst/>
          </a:prstGeom>
          <a:blipFill>
            <a:blip r:embed="rId1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1" name="object 2381"/>
          <p:cNvSpPr/>
          <p:nvPr/>
        </p:nvSpPr>
        <p:spPr>
          <a:xfrm>
            <a:off x="3179051" y="6229743"/>
            <a:ext cx="126250" cy="85877"/>
          </a:xfrm>
          <a:prstGeom prst="rect">
            <a:avLst/>
          </a:prstGeom>
          <a:blipFill>
            <a:blip r:embed="rId1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2" name="object 2382"/>
          <p:cNvSpPr/>
          <p:nvPr/>
        </p:nvSpPr>
        <p:spPr>
          <a:xfrm>
            <a:off x="3358438" y="5691505"/>
            <a:ext cx="256184" cy="456234"/>
          </a:xfrm>
          <a:prstGeom prst="rect">
            <a:avLst/>
          </a:prstGeom>
          <a:blipFill>
            <a:blip r:embed="rId1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3" name="object 2383"/>
          <p:cNvSpPr/>
          <p:nvPr/>
        </p:nvSpPr>
        <p:spPr>
          <a:xfrm>
            <a:off x="3282810" y="6043384"/>
            <a:ext cx="155752" cy="246062"/>
          </a:xfrm>
          <a:prstGeom prst="rect">
            <a:avLst/>
          </a:prstGeom>
          <a:blipFill>
            <a:blip r:embed="rId1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4" name="object 2384"/>
          <p:cNvSpPr/>
          <p:nvPr/>
        </p:nvSpPr>
        <p:spPr>
          <a:xfrm>
            <a:off x="3314801" y="6092088"/>
            <a:ext cx="117957" cy="165557"/>
          </a:xfrm>
          <a:prstGeom prst="rect">
            <a:avLst/>
          </a:prstGeom>
          <a:blipFill>
            <a:blip r:embed="rId1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5" name="object 2385"/>
          <p:cNvSpPr/>
          <p:nvPr/>
        </p:nvSpPr>
        <p:spPr>
          <a:xfrm>
            <a:off x="3297872" y="6089688"/>
            <a:ext cx="137794" cy="187566"/>
          </a:xfrm>
          <a:prstGeom prst="rect">
            <a:avLst/>
          </a:prstGeom>
          <a:blipFill>
            <a:blip r:embed="rId1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6" name="object 2386"/>
          <p:cNvSpPr/>
          <p:nvPr/>
        </p:nvSpPr>
        <p:spPr>
          <a:xfrm>
            <a:off x="3311982" y="6104255"/>
            <a:ext cx="80746" cy="161315"/>
          </a:xfrm>
          <a:prstGeom prst="rect">
            <a:avLst/>
          </a:prstGeom>
          <a:blipFill>
            <a:blip r:embed="rId1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7" name="object 2387"/>
          <p:cNvSpPr/>
          <p:nvPr/>
        </p:nvSpPr>
        <p:spPr>
          <a:xfrm>
            <a:off x="3097276" y="6396393"/>
            <a:ext cx="15036" cy="13208"/>
          </a:xfrm>
          <a:prstGeom prst="rect">
            <a:avLst/>
          </a:prstGeom>
          <a:blipFill>
            <a:blip r:embed="rId1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8" name="object 2388"/>
          <p:cNvSpPr/>
          <p:nvPr/>
        </p:nvSpPr>
        <p:spPr>
          <a:xfrm>
            <a:off x="3173602" y="6311493"/>
            <a:ext cx="80924" cy="7734"/>
          </a:xfrm>
          <a:prstGeom prst="rect">
            <a:avLst/>
          </a:prstGeom>
          <a:blipFill>
            <a:blip r:embed="rId1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9" name="object 2389"/>
          <p:cNvSpPr/>
          <p:nvPr/>
        </p:nvSpPr>
        <p:spPr>
          <a:xfrm>
            <a:off x="1600555" y="5541023"/>
            <a:ext cx="1645119" cy="866546"/>
          </a:xfrm>
          <a:prstGeom prst="rect">
            <a:avLst/>
          </a:prstGeom>
          <a:blipFill>
            <a:blip r:embed="rId1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0" name="object 2390"/>
          <p:cNvSpPr/>
          <p:nvPr/>
        </p:nvSpPr>
        <p:spPr>
          <a:xfrm>
            <a:off x="3176739" y="6053340"/>
            <a:ext cx="185318" cy="261696"/>
          </a:xfrm>
          <a:prstGeom prst="rect">
            <a:avLst/>
          </a:prstGeom>
          <a:blipFill>
            <a:blip r:embed="rId1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1" name="object 2391"/>
          <p:cNvSpPr/>
          <p:nvPr/>
        </p:nvSpPr>
        <p:spPr>
          <a:xfrm>
            <a:off x="3545090" y="6452400"/>
            <a:ext cx="332079" cy="401078"/>
          </a:xfrm>
          <a:prstGeom prst="rect">
            <a:avLst/>
          </a:prstGeom>
          <a:blipFill>
            <a:blip r:embed="rId1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2" name="object 2392"/>
          <p:cNvSpPr/>
          <p:nvPr/>
        </p:nvSpPr>
        <p:spPr>
          <a:xfrm>
            <a:off x="3073285" y="6654457"/>
            <a:ext cx="483616" cy="290512"/>
          </a:xfrm>
          <a:prstGeom prst="rect">
            <a:avLst/>
          </a:prstGeom>
          <a:blipFill>
            <a:blip r:embed="rId1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3" name="object 2393"/>
          <p:cNvSpPr/>
          <p:nvPr/>
        </p:nvSpPr>
        <p:spPr>
          <a:xfrm>
            <a:off x="2793263" y="5569648"/>
            <a:ext cx="179790" cy="211543"/>
          </a:xfrm>
          <a:prstGeom prst="rect">
            <a:avLst/>
          </a:prstGeom>
          <a:blipFill>
            <a:blip r:embed="rId1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4" name="object 2394"/>
          <p:cNvSpPr/>
          <p:nvPr/>
        </p:nvSpPr>
        <p:spPr>
          <a:xfrm>
            <a:off x="3209201" y="6758292"/>
            <a:ext cx="196171" cy="235343"/>
          </a:xfrm>
          <a:prstGeom prst="rect">
            <a:avLst/>
          </a:prstGeom>
          <a:blipFill>
            <a:blip r:embed="rId1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5" name="object 2395"/>
          <p:cNvSpPr/>
          <p:nvPr/>
        </p:nvSpPr>
        <p:spPr>
          <a:xfrm>
            <a:off x="2748013" y="6617220"/>
            <a:ext cx="197243" cy="228714"/>
          </a:xfrm>
          <a:prstGeom prst="rect">
            <a:avLst/>
          </a:prstGeom>
          <a:blipFill>
            <a:blip r:embed="rId1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6" name="object 2396"/>
          <p:cNvSpPr/>
          <p:nvPr/>
        </p:nvSpPr>
        <p:spPr>
          <a:xfrm>
            <a:off x="3161347" y="6537388"/>
            <a:ext cx="217131" cy="169290"/>
          </a:xfrm>
          <a:prstGeom prst="rect">
            <a:avLst/>
          </a:prstGeom>
          <a:blipFill>
            <a:blip r:embed="rId1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7" name="object 2397"/>
          <p:cNvSpPr/>
          <p:nvPr/>
        </p:nvSpPr>
        <p:spPr>
          <a:xfrm>
            <a:off x="5275465" y="3742512"/>
            <a:ext cx="1014374" cy="1701799"/>
          </a:xfrm>
          <a:prstGeom prst="rect">
            <a:avLst/>
          </a:prstGeom>
          <a:blipFill>
            <a:blip r:embed="rId1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8" name="object 2398"/>
          <p:cNvSpPr/>
          <p:nvPr/>
        </p:nvSpPr>
        <p:spPr>
          <a:xfrm>
            <a:off x="3731996" y="2678011"/>
            <a:ext cx="3095536" cy="3070352"/>
          </a:xfrm>
          <a:prstGeom prst="rect">
            <a:avLst/>
          </a:prstGeom>
          <a:blipFill>
            <a:blip r:embed="rId1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9" name="object 2399"/>
          <p:cNvSpPr/>
          <p:nvPr/>
        </p:nvSpPr>
        <p:spPr>
          <a:xfrm>
            <a:off x="5957176" y="4315383"/>
            <a:ext cx="26123" cy="9639"/>
          </a:xfrm>
          <a:prstGeom prst="rect">
            <a:avLst/>
          </a:prstGeom>
          <a:blipFill>
            <a:blip r:embed="rId1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0" name="object 2400"/>
          <p:cNvSpPr/>
          <p:nvPr/>
        </p:nvSpPr>
        <p:spPr>
          <a:xfrm>
            <a:off x="6022797" y="4281678"/>
            <a:ext cx="83858" cy="23266"/>
          </a:xfrm>
          <a:prstGeom prst="rect">
            <a:avLst/>
          </a:prstGeom>
          <a:blipFill>
            <a:blip r:embed="rId1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1" name="object 2401"/>
          <p:cNvSpPr/>
          <p:nvPr/>
        </p:nvSpPr>
        <p:spPr>
          <a:xfrm>
            <a:off x="6124879" y="4035183"/>
            <a:ext cx="141325" cy="97396"/>
          </a:xfrm>
          <a:prstGeom prst="rect">
            <a:avLst/>
          </a:prstGeom>
          <a:blipFill>
            <a:blip r:embed="rId1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2" name="object 2402"/>
          <p:cNvSpPr/>
          <p:nvPr/>
        </p:nvSpPr>
        <p:spPr>
          <a:xfrm>
            <a:off x="6199720" y="3854615"/>
            <a:ext cx="75463" cy="72656"/>
          </a:xfrm>
          <a:prstGeom prst="rect">
            <a:avLst/>
          </a:prstGeom>
          <a:blipFill>
            <a:blip r:embed="rId1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3" name="object 2403"/>
          <p:cNvSpPr/>
          <p:nvPr/>
        </p:nvSpPr>
        <p:spPr>
          <a:xfrm>
            <a:off x="6104153" y="3729977"/>
            <a:ext cx="34315" cy="60337"/>
          </a:xfrm>
          <a:prstGeom prst="rect">
            <a:avLst/>
          </a:prstGeom>
          <a:blipFill>
            <a:blip r:embed="rId1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4" name="object 2404"/>
          <p:cNvSpPr/>
          <p:nvPr/>
        </p:nvSpPr>
        <p:spPr>
          <a:xfrm>
            <a:off x="5268252" y="3728948"/>
            <a:ext cx="1023619" cy="1717675"/>
          </a:xfrm>
          <a:custGeom>
            <a:avLst/>
            <a:gdLst/>
            <a:ahLst/>
            <a:cxnLst/>
            <a:rect l="l" t="t" r="r" b="b"/>
            <a:pathLst>
              <a:path w="1023620" h="1717675">
                <a:moveTo>
                  <a:pt x="274027" y="1705648"/>
                </a:moveTo>
                <a:lnTo>
                  <a:pt x="276910" y="1709394"/>
                </a:lnTo>
                <a:lnTo>
                  <a:pt x="279844" y="1713331"/>
                </a:lnTo>
                <a:lnTo>
                  <a:pt x="282867" y="1717522"/>
                </a:lnTo>
                <a:lnTo>
                  <a:pt x="283832" y="1715642"/>
                </a:lnTo>
                <a:lnTo>
                  <a:pt x="274027" y="1705648"/>
                </a:lnTo>
                <a:close/>
              </a:path>
              <a:path w="1023620" h="1717675">
                <a:moveTo>
                  <a:pt x="263682" y="684748"/>
                </a:moveTo>
                <a:lnTo>
                  <a:pt x="237182" y="723899"/>
                </a:lnTo>
                <a:lnTo>
                  <a:pt x="215874" y="761999"/>
                </a:lnTo>
                <a:lnTo>
                  <a:pt x="214008" y="812799"/>
                </a:lnTo>
                <a:lnTo>
                  <a:pt x="217281" y="838199"/>
                </a:lnTo>
                <a:lnTo>
                  <a:pt x="225605" y="888999"/>
                </a:lnTo>
                <a:lnTo>
                  <a:pt x="240666" y="952499"/>
                </a:lnTo>
                <a:lnTo>
                  <a:pt x="264149" y="1028699"/>
                </a:lnTo>
                <a:lnTo>
                  <a:pt x="297738" y="1117599"/>
                </a:lnTo>
                <a:lnTo>
                  <a:pt x="324593" y="1206499"/>
                </a:lnTo>
                <a:lnTo>
                  <a:pt x="338297" y="1282699"/>
                </a:lnTo>
                <a:lnTo>
                  <a:pt x="341504" y="1333499"/>
                </a:lnTo>
                <a:lnTo>
                  <a:pt x="336867" y="1371599"/>
                </a:lnTo>
                <a:lnTo>
                  <a:pt x="327039" y="1409699"/>
                </a:lnTo>
                <a:lnTo>
                  <a:pt x="314673" y="1435099"/>
                </a:lnTo>
                <a:lnTo>
                  <a:pt x="302421" y="1460499"/>
                </a:lnTo>
                <a:lnTo>
                  <a:pt x="292938" y="1473199"/>
                </a:lnTo>
                <a:lnTo>
                  <a:pt x="286448" y="1511299"/>
                </a:lnTo>
                <a:lnTo>
                  <a:pt x="284460" y="1562099"/>
                </a:lnTo>
                <a:lnTo>
                  <a:pt x="285553" y="1612899"/>
                </a:lnTo>
                <a:lnTo>
                  <a:pt x="288310" y="1663699"/>
                </a:lnTo>
                <a:lnTo>
                  <a:pt x="291312" y="1701799"/>
                </a:lnTo>
                <a:lnTo>
                  <a:pt x="294195" y="1701799"/>
                </a:lnTo>
                <a:lnTo>
                  <a:pt x="293052" y="1689099"/>
                </a:lnTo>
                <a:lnTo>
                  <a:pt x="292455" y="1676399"/>
                </a:lnTo>
                <a:lnTo>
                  <a:pt x="290844" y="1650999"/>
                </a:lnTo>
                <a:lnTo>
                  <a:pt x="289440" y="1625599"/>
                </a:lnTo>
                <a:lnTo>
                  <a:pt x="288449" y="1587499"/>
                </a:lnTo>
                <a:lnTo>
                  <a:pt x="288074" y="1562099"/>
                </a:lnTo>
                <a:lnTo>
                  <a:pt x="288177" y="1549399"/>
                </a:lnTo>
                <a:lnTo>
                  <a:pt x="289902" y="1511299"/>
                </a:lnTo>
                <a:lnTo>
                  <a:pt x="292481" y="1485899"/>
                </a:lnTo>
                <a:lnTo>
                  <a:pt x="294221" y="1485899"/>
                </a:lnTo>
                <a:lnTo>
                  <a:pt x="296240" y="1473199"/>
                </a:lnTo>
                <a:lnTo>
                  <a:pt x="308855" y="1460499"/>
                </a:lnTo>
                <a:lnTo>
                  <a:pt x="325169" y="1422399"/>
                </a:lnTo>
                <a:lnTo>
                  <a:pt x="339261" y="1384299"/>
                </a:lnTo>
                <a:lnTo>
                  <a:pt x="345211" y="1320799"/>
                </a:lnTo>
                <a:lnTo>
                  <a:pt x="342920" y="1282699"/>
                </a:lnTo>
                <a:lnTo>
                  <a:pt x="335448" y="1244599"/>
                </a:lnTo>
                <a:lnTo>
                  <a:pt x="321837" y="1181099"/>
                </a:lnTo>
                <a:lnTo>
                  <a:pt x="301129" y="1117599"/>
                </a:lnTo>
                <a:lnTo>
                  <a:pt x="274138" y="1041399"/>
                </a:lnTo>
                <a:lnTo>
                  <a:pt x="253476" y="977899"/>
                </a:lnTo>
                <a:lnTo>
                  <a:pt x="238351" y="927099"/>
                </a:lnTo>
                <a:lnTo>
                  <a:pt x="227968" y="876299"/>
                </a:lnTo>
                <a:lnTo>
                  <a:pt x="221535" y="850899"/>
                </a:lnTo>
                <a:lnTo>
                  <a:pt x="218259" y="812799"/>
                </a:lnTo>
                <a:lnTo>
                  <a:pt x="217347" y="800099"/>
                </a:lnTo>
                <a:lnTo>
                  <a:pt x="217526" y="787399"/>
                </a:lnTo>
                <a:lnTo>
                  <a:pt x="218000" y="774699"/>
                </a:lnTo>
                <a:lnTo>
                  <a:pt x="218671" y="774699"/>
                </a:lnTo>
                <a:lnTo>
                  <a:pt x="219443" y="761999"/>
                </a:lnTo>
                <a:lnTo>
                  <a:pt x="220627" y="761999"/>
                </a:lnTo>
                <a:lnTo>
                  <a:pt x="223013" y="749299"/>
                </a:lnTo>
                <a:lnTo>
                  <a:pt x="226649" y="749299"/>
                </a:lnTo>
                <a:lnTo>
                  <a:pt x="231584" y="736599"/>
                </a:lnTo>
                <a:lnTo>
                  <a:pt x="241538" y="723899"/>
                </a:lnTo>
                <a:lnTo>
                  <a:pt x="254712" y="698499"/>
                </a:lnTo>
                <a:lnTo>
                  <a:pt x="263682" y="684748"/>
                </a:lnTo>
                <a:close/>
              </a:path>
              <a:path w="1023620" h="1717675">
                <a:moveTo>
                  <a:pt x="184088" y="1625599"/>
                </a:moveTo>
                <a:lnTo>
                  <a:pt x="177922" y="1625599"/>
                </a:lnTo>
                <a:lnTo>
                  <a:pt x="190537" y="1638299"/>
                </a:lnTo>
                <a:lnTo>
                  <a:pt x="203542" y="1650999"/>
                </a:lnTo>
                <a:lnTo>
                  <a:pt x="193992" y="1638299"/>
                </a:lnTo>
                <a:lnTo>
                  <a:pt x="184088" y="1625599"/>
                </a:lnTo>
                <a:close/>
              </a:path>
              <a:path w="1023620" h="1717675">
                <a:moveTo>
                  <a:pt x="165718" y="1612899"/>
                </a:moveTo>
                <a:lnTo>
                  <a:pt x="163347" y="1612899"/>
                </a:lnTo>
                <a:lnTo>
                  <a:pt x="173862" y="1625599"/>
                </a:lnTo>
                <a:lnTo>
                  <a:pt x="177922" y="1625599"/>
                </a:lnTo>
                <a:lnTo>
                  <a:pt x="165718" y="1612899"/>
                </a:lnTo>
                <a:close/>
              </a:path>
              <a:path w="1023620" h="1717675">
                <a:moveTo>
                  <a:pt x="135484" y="1587910"/>
                </a:moveTo>
                <a:lnTo>
                  <a:pt x="142288" y="1600199"/>
                </a:lnTo>
                <a:lnTo>
                  <a:pt x="149504" y="1600199"/>
                </a:lnTo>
                <a:lnTo>
                  <a:pt x="135484" y="1587910"/>
                </a:lnTo>
                <a:close/>
              </a:path>
              <a:path w="1023620" h="1717675">
                <a:moveTo>
                  <a:pt x="135256" y="1587499"/>
                </a:moveTo>
                <a:lnTo>
                  <a:pt x="135015" y="1587499"/>
                </a:lnTo>
                <a:lnTo>
                  <a:pt x="135484" y="1587910"/>
                </a:lnTo>
                <a:lnTo>
                  <a:pt x="135256" y="1587499"/>
                </a:lnTo>
                <a:close/>
              </a:path>
              <a:path w="1023620" h="1717675">
                <a:moveTo>
                  <a:pt x="93822" y="1142999"/>
                </a:moveTo>
                <a:lnTo>
                  <a:pt x="89166" y="1142999"/>
                </a:lnTo>
                <a:lnTo>
                  <a:pt x="96431" y="1168399"/>
                </a:lnTo>
                <a:lnTo>
                  <a:pt x="106824" y="1193799"/>
                </a:lnTo>
                <a:lnTo>
                  <a:pt x="117620" y="1244599"/>
                </a:lnTo>
                <a:lnTo>
                  <a:pt x="126096" y="1308099"/>
                </a:lnTo>
                <a:lnTo>
                  <a:pt x="129527" y="1396999"/>
                </a:lnTo>
                <a:lnTo>
                  <a:pt x="129300" y="1409699"/>
                </a:lnTo>
                <a:lnTo>
                  <a:pt x="128595" y="1435099"/>
                </a:lnTo>
                <a:lnTo>
                  <a:pt x="127378" y="1460499"/>
                </a:lnTo>
                <a:lnTo>
                  <a:pt x="125603" y="1485899"/>
                </a:lnTo>
                <a:lnTo>
                  <a:pt x="114884" y="1587499"/>
                </a:lnTo>
                <a:lnTo>
                  <a:pt x="125526" y="1587499"/>
                </a:lnTo>
                <a:lnTo>
                  <a:pt x="120343" y="1574799"/>
                </a:lnTo>
                <a:lnTo>
                  <a:pt x="118770" y="1574799"/>
                </a:lnTo>
                <a:lnTo>
                  <a:pt x="129197" y="1485899"/>
                </a:lnTo>
                <a:lnTo>
                  <a:pt x="133129" y="1396999"/>
                </a:lnTo>
                <a:lnTo>
                  <a:pt x="129985" y="1320799"/>
                </a:lnTo>
                <a:lnTo>
                  <a:pt x="122124" y="1257299"/>
                </a:lnTo>
                <a:lnTo>
                  <a:pt x="111904" y="1206499"/>
                </a:lnTo>
                <a:lnTo>
                  <a:pt x="101684" y="1168399"/>
                </a:lnTo>
                <a:lnTo>
                  <a:pt x="93822" y="1142999"/>
                </a:lnTo>
                <a:close/>
              </a:path>
              <a:path w="1023620" h="1717675">
                <a:moveTo>
                  <a:pt x="803684" y="0"/>
                </a:moveTo>
                <a:lnTo>
                  <a:pt x="803263" y="0"/>
                </a:lnTo>
                <a:lnTo>
                  <a:pt x="761453" y="12700"/>
                </a:lnTo>
                <a:lnTo>
                  <a:pt x="711129" y="25400"/>
                </a:lnTo>
                <a:lnTo>
                  <a:pt x="655866" y="38100"/>
                </a:lnTo>
                <a:lnTo>
                  <a:pt x="566365" y="63500"/>
                </a:lnTo>
                <a:lnTo>
                  <a:pt x="525073" y="88900"/>
                </a:lnTo>
                <a:lnTo>
                  <a:pt x="488582" y="114300"/>
                </a:lnTo>
                <a:lnTo>
                  <a:pt x="458762" y="139700"/>
                </a:lnTo>
                <a:lnTo>
                  <a:pt x="406060" y="203200"/>
                </a:lnTo>
                <a:lnTo>
                  <a:pt x="362610" y="254000"/>
                </a:lnTo>
                <a:lnTo>
                  <a:pt x="327342" y="279400"/>
                </a:lnTo>
                <a:lnTo>
                  <a:pt x="299187" y="304800"/>
                </a:lnTo>
                <a:lnTo>
                  <a:pt x="277075" y="317500"/>
                </a:lnTo>
                <a:lnTo>
                  <a:pt x="268918" y="317500"/>
                </a:lnTo>
                <a:lnTo>
                  <a:pt x="241575" y="330200"/>
                </a:lnTo>
                <a:lnTo>
                  <a:pt x="223659" y="330200"/>
                </a:lnTo>
                <a:lnTo>
                  <a:pt x="193106" y="342900"/>
                </a:lnTo>
                <a:lnTo>
                  <a:pt x="159827" y="368300"/>
                </a:lnTo>
                <a:lnTo>
                  <a:pt x="125727" y="381000"/>
                </a:lnTo>
                <a:lnTo>
                  <a:pt x="92710" y="406400"/>
                </a:lnTo>
                <a:lnTo>
                  <a:pt x="62669" y="431800"/>
                </a:lnTo>
                <a:lnTo>
                  <a:pt x="19315" y="495299"/>
                </a:lnTo>
                <a:lnTo>
                  <a:pt x="10020" y="533399"/>
                </a:lnTo>
                <a:lnTo>
                  <a:pt x="6349" y="571499"/>
                </a:lnTo>
                <a:lnTo>
                  <a:pt x="3138" y="622299"/>
                </a:lnTo>
                <a:lnTo>
                  <a:pt x="863" y="660399"/>
                </a:lnTo>
                <a:lnTo>
                  <a:pt x="0" y="711199"/>
                </a:lnTo>
                <a:lnTo>
                  <a:pt x="708" y="749299"/>
                </a:lnTo>
                <a:lnTo>
                  <a:pt x="3020" y="787399"/>
                </a:lnTo>
                <a:lnTo>
                  <a:pt x="7210" y="838199"/>
                </a:lnTo>
                <a:lnTo>
                  <a:pt x="13557" y="876299"/>
                </a:lnTo>
                <a:lnTo>
                  <a:pt x="22337" y="927099"/>
                </a:lnTo>
                <a:lnTo>
                  <a:pt x="33827" y="977899"/>
                </a:lnTo>
                <a:lnTo>
                  <a:pt x="48303" y="1028699"/>
                </a:lnTo>
                <a:lnTo>
                  <a:pt x="66044" y="1079499"/>
                </a:lnTo>
                <a:lnTo>
                  <a:pt x="87325" y="1142999"/>
                </a:lnTo>
                <a:lnTo>
                  <a:pt x="90678" y="1142999"/>
                </a:lnTo>
                <a:lnTo>
                  <a:pt x="66630" y="1079499"/>
                </a:lnTo>
                <a:lnTo>
                  <a:pt x="47180" y="1015999"/>
                </a:lnTo>
                <a:lnTo>
                  <a:pt x="31911" y="952499"/>
                </a:lnTo>
                <a:lnTo>
                  <a:pt x="20404" y="901699"/>
                </a:lnTo>
                <a:lnTo>
                  <a:pt x="12241" y="838199"/>
                </a:lnTo>
                <a:lnTo>
                  <a:pt x="7004" y="800099"/>
                </a:lnTo>
                <a:lnTo>
                  <a:pt x="4275" y="749299"/>
                </a:lnTo>
                <a:lnTo>
                  <a:pt x="3636" y="698499"/>
                </a:lnTo>
                <a:lnTo>
                  <a:pt x="4670" y="660399"/>
                </a:lnTo>
                <a:lnTo>
                  <a:pt x="6959" y="609599"/>
                </a:lnTo>
                <a:lnTo>
                  <a:pt x="10083" y="571499"/>
                </a:lnTo>
                <a:lnTo>
                  <a:pt x="13627" y="533399"/>
                </a:lnTo>
                <a:lnTo>
                  <a:pt x="27770" y="482599"/>
                </a:lnTo>
                <a:lnTo>
                  <a:pt x="56361" y="444500"/>
                </a:lnTo>
                <a:lnTo>
                  <a:pt x="94885" y="406400"/>
                </a:lnTo>
                <a:lnTo>
                  <a:pt x="138826" y="381000"/>
                </a:lnTo>
                <a:lnTo>
                  <a:pt x="183672" y="355600"/>
                </a:lnTo>
                <a:lnTo>
                  <a:pt x="224907" y="342900"/>
                </a:lnTo>
                <a:lnTo>
                  <a:pt x="258016" y="330200"/>
                </a:lnTo>
                <a:lnTo>
                  <a:pt x="278485" y="317500"/>
                </a:lnTo>
                <a:lnTo>
                  <a:pt x="301208" y="304800"/>
                </a:lnTo>
                <a:lnTo>
                  <a:pt x="329714" y="279400"/>
                </a:lnTo>
                <a:lnTo>
                  <a:pt x="365157" y="254000"/>
                </a:lnTo>
                <a:lnTo>
                  <a:pt x="408690" y="203200"/>
                </a:lnTo>
                <a:lnTo>
                  <a:pt x="461467" y="152400"/>
                </a:lnTo>
                <a:lnTo>
                  <a:pt x="499268" y="114300"/>
                </a:lnTo>
                <a:lnTo>
                  <a:pt x="546903" y="88900"/>
                </a:lnTo>
                <a:lnTo>
                  <a:pt x="600689" y="63500"/>
                </a:lnTo>
                <a:lnTo>
                  <a:pt x="656944" y="38100"/>
                </a:lnTo>
                <a:lnTo>
                  <a:pt x="711983" y="25400"/>
                </a:lnTo>
                <a:lnTo>
                  <a:pt x="762124" y="12700"/>
                </a:lnTo>
                <a:lnTo>
                  <a:pt x="803684" y="0"/>
                </a:lnTo>
                <a:close/>
              </a:path>
              <a:path w="1023620" h="1717675">
                <a:moveTo>
                  <a:pt x="280662" y="667181"/>
                </a:moveTo>
                <a:lnTo>
                  <a:pt x="271280" y="673099"/>
                </a:lnTo>
                <a:lnTo>
                  <a:pt x="263682" y="684748"/>
                </a:lnTo>
                <a:lnTo>
                  <a:pt x="280662" y="667181"/>
                </a:lnTo>
                <a:close/>
              </a:path>
              <a:path w="1023620" h="1717675">
                <a:moveTo>
                  <a:pt x="411556" y="609599"/>
                </a:moveTo>
                <a:lnTo>
                  <a:pt x="348759" y="622299"/>
                </a:lnTo>
                <a:lnTo>
                  <a:pt x="299494" y="647699"/>
                </a:lnTo>
                <a:lnTo>
                  <a:pt x="280662" y="667181"/>
                </a:lnTo>
                <a:lnTo>
                  <a:pt x="291414" y="660399"/>
                </a:lnTo>
                <a:lnTo>
                  <a:pt x="315308" y="647699"/>
                </a:lnTo>
                <a:lnTo>
                  <a:pt x="343141" y="634999"/>
                </a:lnTo>
                <a:lnTo>
                  <a:pt x="375146" y="622299"/>
                </a:lnTo>
                <a:lnTo>
                  <a:pt x="444609" y="622299"/>
                </a:lnTo>
                <a:lnTo>
                  <a:pt x="411556" y="609599"/>
                </a:lnTo>
                <a:close/>
              </a:path>
              <a:path w="1023620" h="1717675">
                <a:moveTo>
                  <a:pt x="480728" y="622299"/>
                </a:moveTo>
                <a:lnTo>
                  <a:pt x="479801" y="622299"/>
                </a:lnTo>
                <a:lnTo>
                  <a:pt x="518717" y="634999"/>
                </a:lnTo>
                <a:lnTo>
                  <a:pt x="561251" y="660399"/>
                </a:lnTo>
                <a:lnTo>
                  <a:pt x="562597" y="660399"/>
                </a:lnTo>
                <a:lnTo>
                  <a:pt x="520021" y="634999"/>
                </a:lnTo>
                <a:lnTo>
                  <a:pt x="480728" y="622299"/>
                </a:lnTo>
                <a:close/>
              </a:path>
              <a:path w="1023620" h="1717675">
                <a:moveTo>
                  <a:pt x="655624" y="634999"/>
                </a:moveTo>
                <a:lnTo>
                  <a:pt x="650494" y="634999"/>
                </a:lnTo>
                <a:lnTo>
                  <a:pt x="631721" y="647699"/>
                </a:lnTo>
                <a:lnTo>
                  <a:pt x="614214" y="660399"/>
                </a:lnTo>
                <a:lnTo>
                  <a:pt x="616734" y="660399"/>
                </a:lnTo>
                <a:lnTo>
                  <a:pt x="635567" y="647699"/>
                </a:lnTo>
                <a:lnTo>
                  <a:pt x="655624" y="634999"/>
                </a:lnTo>
                <a:close/>
              </a:path>
              <a:path w="1023620" h="1717675">
                <a:moveTo>
                  <a:pt x="709573" y="596899"/>
                </a:moveTo>
                <a:lnTo>
                  <a:pt x="706145" y="596899"/>
                </a:lnTo>
                <a:lnTo>
                  <a:pt x="697293" y="609599"/>
                </a:lnTo>
                <a:lnTo>
                  <a:pt x="702141" y="609599"/>
                </a:lnTo>
                <a:lnTo>
                  <a:pt x="709573" y="596899"/>
                </a:lnTo>
                <a:close/>
              </a:path>
              <a:path w="1023620" h="1717675">
                <a:moveTo>
                  <a:pt x="489591" y="444500"/>
                </a:moveTo>
                <a:lnTo>
                  <a:pt x="432574" y="444500"/>
                </a:lnTo>
                <a:lnTo>
                  <a:pt x="337919" y="469899"/>
                </a:lnTo>
                <a:lnTo>
                  <a:pt x="275163" y="495299"/>
                </a:lnTo>
                <a:lnTo>
                  <a:pt x="238064" y="520699"/>
                </a:lnTo>
                <a:lnTo>
                  <a:pt x="220381" y="546099"/>
                </a:lnTo>
                <a:lnTo>
                  <a:pt x="215874" y="558799"/>
                </a:lnTo>
                <a:lnTo>
                  <a:pt x="209216" y="571499"/>
                </a:lnTo>
                <a:lnTo>
                  <a:pt x="204168" y="584199"/>
                </a:lnTo>
                <a:lnTo>
                  <a:pt x="200601" y="596899"/>
                </a:lnTo>
                <a:lnTo>
                  <a:pt x="203466" y="596899"/>
                </a:lnTo>
                <a:lnTo>
                  <a:pt x="205922" y="584199"/>
                </a:lnTo>
                <a:lnTo>
                  <a:pt x="209302" y="584199"/>
                </a:lnTo>
                <a:lnTo>
                  <a:pt x="213682" y="571499"/>
                </a:lnTo>
                <a:lnTo>
                  <a:pt x="219138" y="558799"/>
                </a:lnTo>
                <a:lnTo>
                  <a:pt x="219329" y="558799"/>
                </a:lnTo>
                <a:lnTo>
                  <a:pt x="224768" y="546099"/>
                </a:lnTo>
                <a:lnTo>
                  <a:pt x="243088" y="520699"/>
                </a:lnTo>
                <a:lnTo>
                  <a:pt x="280061" y="495299"/>
                </a:lnTo>
                <a:lnTo>
                  <a:pt x="341456" y="469899"/>
                </a:lnTo>
                <a:lnTo>
                  <a:pt x="433044" y="457200"/>
                </a:lnTo>
                <a:lnTo>
                  <a:pt x="489591" y="444500"/>
                </a:lnTo>
                <a:close/>
              </a:path>
              <a:path w="1023620" h="1717675">
                <a:moveTo>
                  <a:pt x="827163" y="571499"/>
                </a:moveTo>
                <a:lnTo>
                  <a:pt x="807478" y="584199"/>
                </a:lnTo>
                <a:lnTo>
                  <a:pt x="821258" y="584199"/>
                </a:lnTo>
                <a:lnTo>
                  <a:pt x="827163" y="571499"/>
                </a:lnTo>
                <a:close/>
              </a:path>
              <a:path w="1023620" h="1717675">
                <a:moveTo>
                  <a:pt x="601018" y="431800"/>
                </a:moveTo>
                <a:lnTo>
                  <a:pt x="573414" y="431800"/>
                </a:lnTo>
                <a:lnTo>
                  <a:pt x="503366" y="444500"/>
                </a:lnTo>
                <a:lnTo>
                  <a:pt x="545960" y="444500"/>
                </a:lnTo>
                <a:lnTo>
                  <a:pt x="601018" y="431800"/>
                </a:lnTo>
                <a:close/>
              </a:path>
              <a:path w="1023620" h="1717675">
                <a:moveTo>
                  <a:pt x="802259" y="419100"/>
                </a:moveTo>
                <a:lnTo>
                  <a:pt x="757032" y="419100"/>
                </a:lnTo>
                <a:lnTo>
                  <a:pt x="702454" y="431800"/>
                </a:lnTo>
                <a:lnTo>
                  <a:pt x="731012" y="431800"/>
                </a:lnTo>
                <a:lnTo>
                  <a:pt x="802259" y="419100"/>
                </a:lnTo>
                <a:close/>
              </a:path>
              <a:path w="1023620" h="1717675">
                <a:moveTo>
                  <a:pt x="957313" y="353301"/>
                </a:moveTo>
                <a:lnTo>
                  <a:pt x="954582" y="354507"/>
                </a:lnTo>
                <a:lnTo>
                  <a:pt x="951839" y="355650"/>
                </a:lnTo>
                <a:lnTo>
                  <a:pt x="942301" y="359486"/>
                </a:lnTo>
                <a:lnTo>
                  <a:pt x="935545" y="361937"/>
                </a:lnTo>
                <a:lnTo>
                  <a:pt x="929360" y="364680"/>
                </a:lnTo>
                <a:lnTo>
                  <a:pt x="893756" y="384863"/>
                </a:lnTo>
                <a:lnTo>
                  <a:pt x="878674" y="397141"/>
                </a:lnTo>
                <a:lnTo>
                  <a:pt x="889042" y="390622"/>
                </a:lnTo>
                <a:lnTo>
                  <a:pt x="901255" y="383438"/>
                </a:lnTo>
                <a:lnTo>
                  <a:pt x="915240" y="375806"/>
                </a:lnTo>
                <a:lnTo>
                  <a:pt x="937771" y="364543"/>
                </a:lnTo>
                <a:lnTo>
                  <a:pt x="944460" y="360970"/>
                </a:lnTo>
                <a:lnTo>
                  <a:pt x="950978" y="357223"/>
                </a:lnTo>
                <a:lnTo>
                  <a:pt x="957313" y="353301"/>
                </a:lnTo>
                <a:close/>
              </a:path>
              <a:path w="1023620" h="1717675">
                <a:moveTo>
                  <a:pt x="1023594" y="257479"/>
                </a:moveTo>
                <a:lnTo>
                  <a:pt x="1023200" y="259283"/>
                </a:lnTo>
                <a:lnTo>
                  <a:pt x="1022781" y="261061"/>
                </a:lnTo>
                <a:lnTo>
                  <a:pt x="1022337" y="262813"/>
                </a:lnTo>
                <a:lnTo>
                  <a:pt x="1022819" y="261048"/>
                </a:lnTo>
                <a:lnTo>
                  <a:pt x="1023251" y="259270"/>
                </a:lnTo>
                <a:lnTo>
                  <a:pt x="1023594" y="257479"/>
                </a:lnTo>
                <a:close/>
              </a:path>
              <a:path w="1023620" h="1717675">
                <a:moveTo>
                  <a:pt x="874204" y="65925"/>
                </a:moveTo>
                <a:lnTo>
                  <a:pt x="876579" y="71698"/>
                </a:lnTo>
                <a:lnTo>
                  <a:pt x="883839" y="80135"/>
                </a:lnTo>
                <a:lnTo>
                  <a:pt x="894787" y="90512"/>
                </a:lnTo>
                <a:lnTo>
                  <a:pt x="908227" y="102107"/>
                </a:lnTo>
                <a:lnTo>
                  <a:pt x="899618" y="93177"/>
                </a:lnTo>
                <a:lnTo>
                  <a:pt x="891073" y="84174"/>
                </a:lnTo>
                <a:lnTo>
                  <a:pt x="882599" y="75092"/>
                </a:lnTo>
                <a:lnTo>
                  <a:pt x="874204" y="65925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5" name="object 2405"/>
          <p:cNvSpPr/>
          <p:nvPr/>
        </p:nvSpPr>
        <p:spPr>
          <a:xfrm>
            <a:off x="5880044" y="4357585"/>
            <a:ext cx="38701" cy="25400"/>
          </a:xfrm>
          <a:prstGeom prst="rect">
            <a:avLst/>
          </a:prstGeom>
          <a:blipFill>
            <a:blip r:embed="rId1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6" name="object 2406"/>
          <p:cNvSpPr/>
          <p:nvPr/>
        </p:nvSpPr>
        <p:spPr>
          <a:xfrm>
            <a:off x="5271882" y="4052785"/>
            <a:ext cx="863728" cy="1384300"/>
          </a:xfrm>
          <a:prstGeom prst="rect">
            <a:avLst/>
          </a:prstGeom>
          <a:blipFill>
            <a:blip r:embed="rId1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7" name="object 2407"/>
          <p:cNvSpPr/>
          <p:nvPr/>
        </p:nvSpPr>
        <p:spPr>
          <a:xfrm>
            <a:off x="5546737" y="3735285"/>
            <a:ext cx="525477" cy="317500"/>
          </a:xfrm>
          <a:prstGeom prst="rect">
            <a:avLst/>
          </a:prstGeom>
          <a:blipFill>
            <a:blip r:embed="rId1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8" name="object 2408"/>
          <p:cNvSpPr/>
          <p:nvPr/>
        </p:nvSpPr>
        <p:spPr>
          <a:xfrm>
            <a:off x="6189357" y="4093641"/>
            <a:ext cx="8254" cy="4038"/>
          </a:xfrm>
          <a:prstGeom prst="rect">
            <a:avLst/>
          </a:prstGeom>
          <a:blipFill>
            <a:blip r:embed="rId1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9" name="object 2409"/>
          <p:cNvSpPr/>
          <p:nvPr/>
        </p:nvSpPr>
        <p:spPr>
          <a:xfrm>
            <a:off x="6266205" y="3927271"/>
            <a:ext cx="26963" cy="107911"/>
          </a:xfrm>
          <a:prstGeom prst="rect">
            <a:avLst/>
          </a:prstGeom>
          <a:blipFill>
            <a:blip r:embed="rId1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0" name="object 2410"/>
          <p:cNvSpPr/>
          <p:nvPr/>
        </p:nvSpPr>
        <p:spPr>
          <a:xfrm>
            <a:off x="6138468" y="3790315"/>
            <a:ext cx="61252" cy="64300"/>
          </a:xfrm>
          <a:prstGeom prst="rect">
            <a:avLst/>
          </a:prstGeom>
          <a:blipFill>
            <a:blip r:embed="rId1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1" name="object 2411"/>
          <p:cNvSpPr/>
          <p:nvPr/>
        </p:nvSpPr>
        <p:spPr>
          <a:xfrm>
            <a:off x="5955182" y="3722713"/>
            <a:ext cx="341871" cy="609663"/>
          </a:xfrm>
          <a:prstGeom prst="rect">
            <a:avLst/>
          </a:prstGeom>
          <a:blipFill>
            <a:blip r:embed="rId1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2" name="object 2412"/>
          <p:cNvSpPr/>
          <p:nvPr/>
        </p:nvSpPr>
        <p:spPr>
          <a:xfrm>
            <a:off x="5953137" y="4253903"/>
            <a:ext cx="185915" cy="76263"/>
          </a:xfrm>
          <a:prstGeom prst="rect">
            <a:avLst/>
          </a:prstGeom>
          <a:blipFill>
            <a:blip r:embed="rId1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3" name="object 2413"/>
          <p:cNvSpPr/>
          <p:nvPr/>
        </p:nvSpPr>
        <p:spPr>
          <a:xfrm>
            <a:off x="6122771" y="3991762"/>
            <a:ext cx="167817" cy="147002"/>
          </a:xfrm>
          <a:prstGeom prst="rect">
            <a:avLst/>
          </a:prstGeom>
          <a:blipFill>
            <a:blip r:embed="rId1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4" name="object 2414"/>
          <p:cNvSpPr/>
          <p:nvPr/>
        </p:nvSpPr>
        <p:spPr>
          <a:xfrm>
            <a:off x="6102832" y="3726345"/>
            <a:ext cx="190336" cy="260096"/>
          </a:xfrm>
          <a:prstGeom prst="rect">
            <a:avLst/>
          </a:prstGeom>
          <a:blipFill>
            <a:blip r:embed="rId1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5" name="object 2415"/>
          <p:cNvSpPr/>
          <p:nvPr/>
        </p:nvSpPr>
        <p:spPr>
          <a:xfrm>
            <a:off x="6156921" y="4030269"/>
            <a:ext cx="4571" cy="17627"/>
          </a:xfrm>
          <a:prstGeom prst="rect">
            <a:avLst/>
          </a:prstGeom>
          <a:blipFill>
            <a:blip r:embed="rId1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6" name="object 2416"/>
          <p:cNvSpPr/>
          <p:nvPr/>
        </p:nvSpPr>
        <p:spPr>
          <a:xfrm>
            <a:off x="5313372" y="3932631"/>
            <a:ext cx="834633" cy="534885"/>
          </a:xfrm>
          <a:prstGeom prst="rect">
            <a:avLst/>
          </a:prstGeom>
          <a:blipFill>
            <a:blip r:embed="rId1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7" name="object 2417"/>
          <p:cNvSpPr/>
          <p:nvPr/>
        </p:nvSpPr>
        <p:spPr>
          <a:xfrm>
            <a:off x="5458815" y="4994681"/>
            <a:ext cx="21780" cy="362635"/>
          </a:xfrm>
          <a:prstGeom prst="rect">
            <a:avLst/>
          </a:prstGeom>
          <a:blipFill>
            <a:blip r:embed="rId1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8" name="object 2418"/>
          <p:cNvSpPr/>
          <p:nvPr/>
        </p:nvSpPr>
        <p:spPr>
          <a:xfrm>
            <a:off x="5317887" y="3947706"/>
            <a:ext cx="701112" cy="531990"/>
          </a:xfrm>
          <a:prstGeom prst="rect">
            <a:avLst/>
          </a:prstGeom>
          <a:blipFill>
            <a:blip r:embed="rId1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9" name="object 2419"/>
          <p:cNvSpPr/>
          <p:nvPr/>
        </p:nvSpPr>
        <p:spPr>
          <a:xfrm>
            <a:off x="5320461" y="4310608"/>
            <a:ext cx="161952" cy="1039190"/>
          </a:xfrm>
          <a:prstGeom prst="rect">
            <a:avLst/>
          </a:prstGeom>
          <a:blipFill>
            <a:blip r:embed="rId1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0" name="object 2420"/>
          <p:cNvSpPr/>
          <p:nvPr/>
        </p:nvSpPr>
        <p:spPr>
          <a:xfrm>
            <a:off x="5411952" y="4762258"/>
            <a:ext cx="64287" cy="231051"/>
          </a:xfrm>
          <a:prstGeom prst="rect">
            <a:avLst/>
          </a:prstGeom>
          <a:blipFill>
            <a:blip r:embed="rId1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1" name="object 2421"/>
          <p:cNvSpPr/>
          <p:nvPr/>
        </p:nvSpPr>
        <p:spPr>
          <a:xfrm>
            <a:off x="5409272" y="3994683"/>
            <a:ext cx="755738" cy="316204"/>
          </a:xfrm>
          <a:prstGeom prst="rect">
            <a:avLst/>
          </a:prstGeom>
          <a:blipFill>
            <a:blip r:embed="rId1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2" name="object 2422"/>
          <p:cNvSpPr/>
          <p:nvPr/>
        </p:nvSpPr>
        <p:spPr>
          <a:xfrm>
            <a:off x="6019000" y="3956380"/>
            <a:ext cx="137464" cy="66128"/>
          </a:xfrm>
          <a:prstGeom prst="rect">
            <a:avLst/>
          </a:prstGeom>
          <a:blipFill>
            <a:blip r:embed="rId1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3" name="object 2423"/>
          <p:cNvSpPr/>
          <p:nvPr/>
        </p:nvSpPr>
        <p:spPr>
          <a:xfrm>
            <a:off x="5339397" y="3948087"/>
            <a:ext cx="815682" cy="362521"/>
          </a:xfrm>
          <a:prstGeom prst="rect">
            <a:avLst/>
          </a:prstGeom>
          <a:blipFill>
            <a:blip r:embed="rId1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4" name="object 2424"/>
          <p:cNvSpPr/>
          <p:nvPr/>
        </p:nvSpPr>
        <p:spPr>
          <a:xfrm>
            <a:off x="5359768" y="4091076"/>
            <a:ext cx="180352" cy="181267"/>
          </a:xfrm>
          <a:prstGeom prst="rect">
            <a:avLst/>
          </a:prstGeom>
          <a:blipFill>
            <a:blip r:embed="rId1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5" name="object 2425"/>
          <p:cNvSpPr/>
          <p:nvPr/>
        </p:nvSpPr>
        <p:spPr>
          <a:xfrm>
            <a:off x="6147790" y="4019448"/>
            <a:ext cx="9067" cy="10795"/>
          </a:xfrm>
          <a:prstGeom prst="rect">
            <a:avLst/>
          </a:prstGeom>
          <a:blipFill>
            <a:blip r:embed="rId1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6" name="object 2426"/>
          <p:cNvSpPr/>
          <p:nvPr/>
        </p:nvSpPr>
        <p:spPr>
          <a:xfrm>
            <a:off x="5321363" y="3956901"/>
            <a:ext cx="832967" cy="1385011"/>
          </a:xfrm>
          <a:prstGeom prst="rect">
            <a:avLst/>
          </a:prstGeom>
          <a:blipFill>
            <a:blip r:embed="rId1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7" name="object 2427"/>
          <p:cNvSpPr/>
          <p:nvPr/>
        </p:nvSpPr>
        <p:spPr>
          <a:xfrm>
            <a:off x="5384368" y="4220654"/>
            <a:ext cx="30657" cy="38608"/>
          </a:xfrm>
          <a:prstGeom prst="rect">
            <a:avLst/>
          </a:prstGeom>
          <a:blipFill>
            <a:blip r:embed="rId1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8" name="object 2428"/>
          <p:cNvSpPr/>
          <p:nvPr/>
        </p:nvSpPr>
        <p:spPr>
          <a:xfrm>
            <a:off x="5442623" y="4111802"/>
            <a:ext cx="95275" cy="79159"/>
          </a:xfrm>
          <a:prstGeom prst="rect">
            <a:avLst/>
          </a:prstGeom>
          <a:blipFill>
            <a:blip r:embed="rId1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9" name="object 2429"/>
          <p:cNvSpPr/>
          <p:nvPr/>
        </p:nvSpPr>
        <p:spPr>
          <a:xfrm>
            <a:off x="5335638" y="4021569"/>
            <a:ext cx="341172" cy="320649"/>
          </a:xfrm>
          <a:prstGeom prst="rect">
            <a:avLst/>
          </a:prstGeom>
          <a:blipFill>
            <a:blip r:embed="rId1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0" name="object 2430"/>
          <p:cNvSpPr/>
          <p:nvPr/>
        </p:nvSpPr>
        <p:spPr>
          <a:xfrm>
            <a:off x="5715076" y="3988930"/>
            <a:ext cx="58991" cy="17983"/>
          </a:xfrm>
          <a:prstGeom prst="rect">
            <a:avLst/>
          </a:prstGeom>
          <a:blipFill>
            <a:blip r:embed="rId1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1" name="object 2431"/>
          <p:cNvSpPr/>
          <p:nvPr/>
        </p:nvSpPr>
        <p:spPr>
          <a:xfrm>
            <a:off x="5321337" y="3969804"/>
            <a:ext cx="828395" cy="732967"/>
          </a:xfrm>
          <a:prstGeom prst="rect">
            <a:avLst/>
          </a:prstGeom>
          <a:blipFill>
            <a:blip r:embed="rId1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2" name="object 2432"/>
          <p:cNvSpPr/>
          <p:nvPr/>
        </p:nvSpPr>
        <p:spPr>
          <a:xfrm>
            <a:off x="5342013" y="4250690"/>
            <a:ext cx="39624" cy="72669"/>
          </a:xfrm>
          <a:prstGeom prst="rect">
            <a:avLst/>
          </a:prstGeom>
          <a:blipFill>
            <a:blip r:embed="rId1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3" name="object 2433"/>
          <p:cNvSpPr/>
          <p:nvPr/>
        </p:nvSpPr>
        <p:spPr>
          <a:xfrm>
            <a:off x="5481230" y="3964038"/>
            <a:ext cx="666559" cy="189560"/>
          </a:xfrm>
          <a:prstGeom prst="rect">
            <a:avLst/>
          </a:prstGeom>
          <a:blipFill>
            <a:blip r:embed="rId1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4" name="object 2434"/>
          <p:cNvSpPr/>
          <p:nvPr/>
        </p:nvSpPr>
        <p:spPr>
          <a:xfrm>
            <a:off x="5322036" y="3973944"/>
            <a:ext cx="823175" cy="453999"/>
          </a:xfrm>
          <a:prstGeom prst="rect">
            <a:avLst/>
          </a:prstGeom>
          <a:blipFill>
            <a:blip r:embed="rId1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5" name="object 2435"/>
          <p:cNvSpPr/>
          <p:nvPr/>
        </p:nvSpPr>
        <p:spPr>
          <a:xfrm>
            <a:off x="5342458" y="4223893"/>
            <a:ext cx="69684" cy="117005"/>
          </a:xfrm>
          <a:prstGeom prst="rect">
            <a:avLst/>
          </a:prstGeom>
          <a:blipFill>
            <a:blip r:embed="rId1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6" name="object 2436"/>
          <p:cNvSpPr/>
          <p:nvPr/>
        </p:nvSpPr>
        <p:spPr>
          <a:xfrm>
            <a:off x="5440781" y="4093464"/>
            <a:ext cx="123291" cy="99301"/>
          </a:xfrm>
          <a:prstGeom prst="rect">
            <a:avLst/>
          </a:prstGeom>
          <a:blipFill>
            <a:blip r:embed="rId1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7" name="object 2437"/>
          <p:cNvSpPr/>
          <p:nvPr/>
        </p:nvSpPr>
        <p:spPr>
          <a:xfrm>
            <a:off x="5466689" y="4964836"/>
            <a:ext cx="23736" cy="363245"/>
          </a:xfrm>
          <a:prstGeom prst="rect">
            <a:avLst/>
          </a:prstGeom>
          <a:blipFill>
            <a:blip r:embed="rId1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8" name="object 2438"/>
          <p:cNvSpPr/>
          <p:nvPr/>
        </p:nvSpPr>
        <p:spPr>
          <a:xfrm>
            <a:off x="5323559" y="4064774"/>
            <a:ext cx="287465" cy="457746"/>
          </a:xfrm>
          <a:prstGeom prst="rect">
            <a:avLst/>
          </a:prstGeom>
          <a:blipFill>
            <a:blip r:embed="rId1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9" name="object 2439"/>
          <p:cNvSpPr/>
          <p:nvPr/>
        </p:nvSpPr>
        <p:spPr>
          <a:xfrm>
            <a:off x="5650572" y="3981374"/>
            <a:ext cx="510222" cy="75488"/>
          </a:xfrm>
          <a:prstGeom prst="rect">
            <a:avLst/>
          </a:prstGeom>
          <a:blipFill>
            <a:blip r:embed="rId1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0" name="object 2440"/>
          <p:cNvSpPr/>
          <p:nvPr/>
        </p:nvSpPr>
        <p:spPr>
          <a:xfrm>
            <a:off x="5390603" y="4061815"/>
            <a:ext cx="251548" cy="202907"/>
          </a:xfrm>
          <a:prstGeom prst="rect">
            <a:avLst/>
          </a:prstGeom>
          <a:blipFill>
            <a:blip r:embed="rId1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1" name="object 2441"/>
          <p:cNvSpPr/>
          <p:nvPr/>
        </p:nvSpPr>
        <p:spPr>
          <a:xfrm>
            <a:off x="5734265" y="4000970"/>
            <a:ext cx="101117" cy="24168"/>
          </a:xfrm>
          <a:prstGeom prst="rect">
            <a:avLst/>
          </a:prstGeom>
          <a:blipFill>
            <a:blip r:embed="rId1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2" name="object 2442"/>
          <p:cNvSpPr/>
          <p:nvPr/>
        </p:nvSpPr>
        <p:spPr>
          <a:xfrm>
            <a:off x="5367731" y="3983502"/>
            <a:ext cx="776909" cy="305656"/>
          </a:xfrm>
          <a:prstGeom prst="rect">
            <a:avLst/>
          </a:prstGeom>
          <a:blipFill>
            <a:blip r:embed="rId1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3" name="object 2443"/>
          <p:cNvSpPr/>
          <p:nvPr/>
        </p:nvSpPr>
        <p:spPr>
          <a:xfrm>
            <a:off x="5953137" y="3984193"/>
            <a:ext cx="128625" cy="24561"/>
          </a:xfrm>
          <a:prstGeom prst="rect">
            <a:avLst/>
          </a:prstGeom>
          <a:blipFill>
            <a:blip r:embed="rId1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4" name="object 2444"/>
          <p:cNvSpPr/>
          <p:nvPr/>
        </p:nvSpPr>
        <p:spPr>
          <a:xfrm>
            <a:off x="5551030" y="3985361"/>
            <a:ext cx="323253" cy="128117"/>
          </a:xfrm>
          <a:prstGeom prst="rect">
            <a:avLst/>
          </a:prstGeom>
          <a:blipFill>
            <a:blip r:embed="rId1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5" name="object 2445"/>
          <p:cNvSpPr/>
          <p:nvPr/>
        </p:nvSpPr>
        <p:spPr>
          <a:xfrm>
            <a:off x="6145212" y="4022864"/>
            <a:ext cx="5461" cy="4610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6" name="object 2446"/>
          <p:cNvSpPr/>
          <p:nvPr/>
        </p:nvSpPr>
        <p:spPr>
          <a:xfrm>
            <a:off x="5330380" y="4151630"/>
            <a:ext cx="169202" cy="317982"/>
          </a:xfrm>
          <a:prstGeom prst="rect">
            <a:avLst/>
          </a:prstGeom>
          <a:blipFill>
            <a:blip r:embed="rId1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7" name="object 2447"/>
          <p:cNvSpPr/>
          <p:nvPr/>
        </p:nvSpPr>
        <p:spPr>
          <a:xfrm>
            <a:off x="5537898" y="3979176"/>
            <a:ext cx="623392" cy="132626"/>
          </a:xfrm>
          <a:prstGeom prst="rect">
            <a:avLst/>
          </a:prstGeom>
          <a:blipFill>
            <a:blip r:embed="rId1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8" name="object 2448"/>
          <p:cNvSpPr/>
          <p:nvPr/>
        </p:nvSpPr>
        <p:spPr>
          <a:xfrm>
            <a:off x="5358752" y="4569904"/>
            <a:ext cx="169114" cy="786879"/>
          </a:xfrm>
          <a:prstGeom prst="rect">
            <a:avLst/>
          </a:prstGeom>
          <a:blipFill>
            <a:blip r:embed="rId1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9" name="object 2449"/>
          <p:cNvSpPr/>
          <p:nvPr/>
        </p:nvSpPr>
        <p:spPr>
          <a:xfrm>
            <a:off x="5417820" y="4758474"/>
            <a:ext cx="72694" cy="294386"/>
          </a:xfrm>
          <a:prstGeom prst="rect">
            <a:avLst/>
          </a:prstGeom>
          <a:blipFill>
            <a:blip r:embed="rId1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0" name="object 2450"/>
          <p:cNvSpPr/>
          <p:nvPr/>
        </p:nvSpPr>
        <p:spPr>
          <a:xfrm>
            <a:off x="5334177" y="4005008"/>
            <a:ext cx="825030" cy="685838"/>
          </a:xfrm>
          <a:prstGeom prst="rect">
            <a:avLst/>
          </a:prstGeom>
          <a:blipFill>
            <a:blip r:embed="rId1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1" name="object 2451"/>
          <p:cNvSpPr/>
          <p:nvPr/>
        </p:nvSpPr>
        <p:spPr>
          <a:xfrm>
            <a:off x="5366107" y="4018369"/>
            <a:ext cx="457096" cy="503770"/>
          </a:xfrm>
          <a:prstGeom prst="rect">
            <a:avLst/>
          </a:prstGeom>
          <a:blipFill>
            <a:blip r:embed="rId1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2" name="object 2452"/>
          <p:cNvSpPr/>
          <p:nvPr/>
        </p:nvSpPr>
        <p:spPr>
          <a:xfrm>
            <a:off x="6061392" y="4023576"/>
            <a:ext cx="89115" cy="29819"/>
          </a:xfrm>
          <a:prstGeom prst="rect">
            <a:avLst/>
          </a:prstGeom>
          <a:blipFill>
            <a:blip r:embed="rId1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3" name="object 2453"/>
          <p:cNvSpPr/>
          <p:nvPr/>
        </p:nvSpPr>
        <p:spPr>
          <a:xfrm>
            <a:off x="5446090" y="4733048"/>
            <a:ext cx="71067" cy="611746"/>
          </a:xfrm>
          <a:prstGeom prst="rect">
            <a:avLst/>
          </a:prstGeom>
          <a:blipFill>
            <a:blip r:embed="rId1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4" name="object 2454"/>
          <p:cNvSpPr/>
          <p:nvPr/>
        </p:nvSpPr>
        <p:spPr>
          <a:xfrm>
            <a:off x="5443994" y="4738052"/>
            <a:ext cx="67627" cy="577189"/>
          </a:xfrm>
          <a:prstGeom prst="rect">
            <a:avLst/>
          </a:prstGeom>
          <a:blipFill>
            <a:blip r:embed="rId1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5" name="object 2455"/>
          <p:cNvSpPr/>
          <p:nvPr/>
        </p:nvSpPr>
        <p:spPr>
          <a:xfrm>
            <a:off x="5359949" y="3998798"/>
            <a:ext cx="789187" cy="540626"/>
          </a:xfrm>
          <a:prstGeom prst="rect">
            <a:avLst/>
          </a:prstGeom>
          <a:blipFill>
            <a:blip r:embed="rId1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6" name="object 2456"/>
          <p:cNvSpPr/>
          <p:nvPr/>
        </p:nvSpPr>
        <p:spPr>
          <a:xfrm>
            <a:off x="5356534" y="3991838"/>
            <a:ext cx="797745" cy="563029"/>
          </a:xfrm>
          <a:prstGeom prst="rect">
            <a:avLst/>
          </a:prstGeom>
          <a:blipFill>
            <a:blip r:embed="rId1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7" name="object 2457"/>
          <p:cNvSpPr/>
          <p:nvPr/>
        </p:nvSpPr>
        <p:spPr>
          <a:xfrm>
            <a:off x="5426443" y="4740122"/>
            <a:ext cx="83114" cy="595515"/>
          </a:xfrm>
          <a:prstGeom prst="rect">
            <a:avLst/>
          </a:prstGeom>
          <a:blipFill>
            <a:blip r:embed="rId1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8" name="object 2458"/>
          <p:cNvSpPr/>
          <p:nvPr/>
        </p:nvSpPr>
        <p:spPr>
          <a:xfrm>
            <a:off x="5336514" y="3991737"/>
            <a:ext cx="808532" cy="687781"/>
          </a:xfrm>
          <a:prstGeom prst="rect">
            <a:avLst/>
          </a:prstGeom>
          <a:blipFill>
            <a:blip r:embed="rId1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9" name="object 2459"/>
          <p:cNvSpPr/>
          <p:nvPr/>
        </p:nvSpPr>
        <p:spPr>
          <a:xfrm>
            <a:off x="5331218" y="4379836"/>
            <a:ext cx="66433" cy="278625"/>
          </a:xfrm>
          <a:prstGeom prst="rect">
            <a:avLst/>
          </a:prstGeom>
          <a:blipFill>
            <a:blip r:embed="rId1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0" name="object 2460"/>
          <p:cNvSpPr/>
          <p:nvPr/>
        </p:nvSpPr>
        <p:spPr>
          <a:xfrm>
            <a:off x="5331218" y="4434014"/>
            <a:ext cx="68122" cy="240918"/>
          </a:xfrm>
          <a:prstGeom prst="rect">
            <a:avLst/>
          </a:prstGeom>
          <a:blipFill>
            <a:blip r:embed="rId1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1" name="object 2461"/>
          <p:cNvSpPr/>
          <p:nvPr/>
        </p:nvSpPr>
        <p:spPr>
          <a:xfrm>
            <a:off x="5469115" y="4227487"/>
            <a:ext cx="328930" cy="108585"/>
          </a:xfrm>
          <a:custGeom>
            <a:avLst/>
            <a:gdLst/>
            <a:ahLst/>
            <a:cxnLst/>
            <a:rect l="l" t="t" r="r" b="b"/>
            <a:pathLst>
              <a:path w="328929" h="108585">
                <a:moveTo>
                  <a:pt x="188010" y="0"/>
                </a:moveTo>
                <a:lnTo>
                  <a:pt x="183057" y="0"/>
                </a:lnTo>
                <a:lnTo>
                  <a:pt x="178600" y="241"/>
                </a:lnTo>
                <a:lnTo>
                  <a:pt x="136080" y="6705"/>
                </a:lnTo>
                <a:lnTo>
                  <a:pt x="90628" y="26412"/>
                </a:lnTo>
                <a:lnTo>
                  <a:pt x="48729" y="53111"/>
                </a:lnTo>
                <a:lnTo>
                  <a:pt x="36086" y="61550"/>
                </a:lnTo>
                <a:lnTo>
                  <a:pt x="2603" y="90893"/>
                </a:lnTo>
                <a:lnTo>
                  <a:pt x="0" y="102019"/>
                </a:lnTo>
                <a:lnTo>
                  <a:pt x="25" y="106502"/>
                </a:lnTo>
                <a:lnTo>
                  <a:pt x="228" y="108178"/>
                </a:lnTo>
                <a:lnTo>
                  <a:pt x="3606" y="105092"/>
                </a:lnTo>
                <a:lnTo>
                  <a:pt x="7203" y="102019"/>
                </a:lnTo>
                <a:lnTo>
                  <a:pt x="52058" y="67773"/>
                </a:lnTo>
                <a:lnTo>
                  <a:pt x="95564" y="40598"/>
                </a:lnTo>
                <a:lnTo>
                  <a:pt x="141989" y="21476"/>
                </a:lnTo>
                <a:lnTo>
                  <a:pt x="192036" y="14249"/>
                </a:lnTo>
                <a:lnTo>
                  <a:pt x="281937" y="14249"/>
                </a:lnTo>
                <a:lnTo>
                  <a:pt x="256451" y="8216"/>
                </a:lnTo>
                <a:lnTo>
                  <a:pt x="242230" y="5438"/>
                </a:lnTo>
                <a:lnTo>
                  <a:pt x="224512" y="2779"/>
                </a:lnTo>
                <a:lnTo>
                  <a:pt x="205653" y="785"/>
                </a:lnTo>
                <a:lnTo>
                  <a:pt x="188010" y="0"/>
                </a:lnTo>
                <a:close/>
              </a:path>
              <a:path w="328929" h="108585">
                <a:moveTo>
                  <a:pt x="281937" y="14249"/>
                </a:moveTo>
                <a:lnTo>
                  <a:pt x="192036" y="14249"/>
                </a:lnTo>
                <a:lnTo>
                  <a:pt x="198659" y="14376"/>
                </a:lnTo>
                <a:lnTo>
                  <a:pt x="205346" y="14763"/>
                </a:lnTo>
                <a:lnTo>
                  <a:pt x="245365" y="20867"/>
                </a:lnTo>
                <a:lnTo>
                  <a:pt x="273837" y="26555"/>
                </a:lnTo>
                <a:lnTo>
                  <a:pt x="328358" y="25400"/>
                </a:lnTo>
                <a:lnTo>
                  <a:pt x="281937" y="142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2" name="object 2462"/>
          <p:cNvSpPr/>
          <p:nvPr/>
        </p:nvSpPr>
        <p:spPr>
          <a:xfrm>
            <a:off x="5772467" y="4259605"/>
            <a:ext cx="187058" cy="68122"/>
          </a:xfrm>
          <a:prstGeom prst="rect">
            <a:avLst/>
          </a:prstGeom>
          <a:blipFill>
            <a:blip r:embed="rId1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3" name="object 2463"/>
          <p:cNvSpPr/>
          <p:nvPr/>
        </p:nvSpPr>
        <p:spPr>
          <a:xfrm>
            <a:off x="5465190" y="4252887"/>
            <a:ext cx="347345" cy="85725"/>
          </a:xfrm>
          <a:custGeom>
            <a:avLst/>
            <a:gdLst/>
            <a:ahLst/>
            <a:cxnLst/>
            <a:rect l="l" t="t" r="r" b="b"/>
            <a:pathLst>
              <a:path w="347345" h="85725">
                <a:moveTo>
                  <a:pt x="6515" y="65506"/>
                </a:moveTo>
                <a:lnTo>
                  <a:pt x="4800" y="67297"/>
                </a:lnTo>
                <a:lnTo>
                  <a:pt x="1435" y="70942"/>
                </a:lnTo>
                <a:lnTo>
                  <a:pt x="0" y="77736"/>
                </a:lnTo>
                <a:lnTo>
                  <a:pt x="50" y="82473"/>
                </a:lnTo>
                <a:lnTo>
                  <a:pt x="1130" y="85610"/>
                </a:lnTo>
                <a:lnTo>
                  <a:pt x="3124" y="83718"/>
                </a:lnTo>
                <a:lnTo>
                  <a:pt x="4152" y="82778"/>
                </a:lnTo>
                <a:lnTo>
                  <a:pt x="3924" y="76619"/>
                </a:lnTo>
                <a:lnTo>
                  <a:pt x="4699" y="71856"/>
                </a:lnTo>
                <a:lnTo>
                  <a:pt x="6515" y="65506"/>
                </a:lnTo>
                <a:close/>
              </a:path>
              <a:path w="347345" h="85725">
                <a:moveTo>
                  <a:pt x="332282" y="0"/>
                </a:moveTo>
                <a:lnTo>
                  <a:pt x="277761" y="1155"/>
                </a:lnTo>
                <a:lnTo>
                  <a:pt x="287693" y="3289"/>
                </a:lnTo>
                <a:lnTo>
                  <a:pt x="292646" y="4406"/>
                </a:lnTo>
                <a:lnTo>
                  <a:pt x="347116" y="3352"/>
                </a:lnTo>
                <a:lnTo>
                  <a:pt x="342163" y="2273"/>
                </a:lnTo>
                <a:lnTo>
                  <a:pt x="332282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4" name="object 2464"/>
          <p:cNvSpPr/>
          <p:nvPr/>
        </p:nvSpPr>
        <p:spPr>
          <a:xfrm>
            <a:off x="5385523" y="4323829"/>
            <a:ext cx="105565" cy="709066"/>
          </a:xfrm>
          <a:prstGeom prst="rect">
            <a:avLst/>
          </a:prstGeom>
          <a:blipFill>
            <a:blip r:embed="rId1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5" name="object 2465"/>
          <p:cNvSpPr/>
          <p:nvPr/>
        </p:nvSpPr>
        <p:spPr>
          <a:xfrm>
            <a:off x="5469356" y="4241736"/>
            <a:ext cx="235585" cy="98425"/>
          </a:xfrm>
          <a:custGeom>
            <a:avLst/>
            <a:gdLst/>
            <a:ahLst/>
            <a:cxnLst/>
            <a:rect l="l" t="t" r="r" b="b"/>
            <a:pathLst>
              <a:path w="235585" h="98425">
                <a:moveTo>
                  <a:pt x="191808" y="0"/>
                </a:moveTo>
                <a:lnTo>
                  <a:pt x="141760" y="7227"/>
                </a:lnTo>
                <a:lnTo>
                  <a:pt x="95335" y="26349"/>
                </a:lnTo>
                <a:lnTo>
                  <a:pt x="51829" y="53524"/>
                </a:lnTo>
                <a:lnTo>
                  <a:pt x="10540" y="84912"/>
                </a:lnTo>
                <a:lnTo>
                  <a:pt x="0" y="93929"/>
                </a:lnTo>
                <a:lnTo>
                  <a:pt x="266" y="95681"/>
                </a:lnTo>
                <a:lnTo>
                  <a:pt x="800" y="96697"/>
                </a:lnTo>
                <a:lnTo>
                  <a:pt x="1727" y="97713"/>
                </a:lnTo>
                <a:lnTo>
                  <a:pt x="2247" y="98056"/>
                </a:lnTo>
                <a:lnTo>
                  <a:pt x="3073" y="98247"/>
                </a:lnTo>
                <a:lnTo>
                  <a:pt x="7598" y="93929"/>
                </a:lnTo>
                <a:lnTo>
                  <a:pt x="12318" y="89827"/>
                </a:lnTo>
                <a:lnTo>
                  <a:pt x="58836" y="54378"/>
                </a:lnTo>
                <a:lnTo>
                  <a:pt x="102069" y="27300"/>
                </a:lnTo>
                <a:lnTo>
                  <a:pt x="148132" y="8329"/>
                </a:lnTo>
                <a:lnTo>
                  <a:pt x="198107" y="1181"/>
                </a:lnTo>
                <a:lnTo>
                  <a:pt x="211965" y="1181"/>
                </a:lnTo>
                <a:lnTo>
                  <a:pt x="205112" y="514"/>
                </a:lnTo>
                <a:lnTo>
                  <a:pt x="198425" y="127"/>
                </a:lnTo>
                <a:lnTo>
                  <a:pt x="191808" y="0"/>
                </a:lnTo>
                <a:close/>
              </a:path>
              <a:path w="235585" h="98425">
                <a:moveTo>
                  <a:pt x="211965" y="1181"/>
                </a:moveTo>
                <a:lnTo>
                  <a:pt x="198107" y="1181"/>
                </a:lnTo>
                <a:lnTo>
                  <a:pt x="204888" y="1311"/>
                </a:lnTo>
                <a:lnTo>
                  <a:pt x="211762" y="1706"/>
                </a:lnTo>
                <a:lnTo>
                  <a:pt x="218727" y="2375"/>
                </a:lnTo>
                <a:lnTo>
                  <a:pt x="225780" y="3327"/>
                </a:lnTo>
                <a:lnTo>
                  <a:pt x="235597" y="4914"/>
                </a:lnTo>
                <a:lnTo>
                  <a:pt x="229971" y="3911"/>
                </a:lnTo>
                <a:lnTo>
                  <a:pt x="224358" y="2971"/>
                </a:lnTo>
                <a:lnTo>
                  <a:pt x="218693" y="2095"/>
                </a:lnTo>
                <a:lnTo>
                  <a:pt x="211965" y="118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6" name="object 2466"/>
          <p:cNvSpPr/>
          <p:nvPr/>
        </p:nvSpPr>
        <p:spPr>
          <a:xfrm>
            <a:off x="5395061" y="4341215"/>
            <a:ext cx="71945" cy="163068"/>
          </a:xfrm>
          <a:prstGeom prst="rect">
            <a:avLst/>
          </a:prstGeom>
          <a:blipFill>
            <a:blip r:embed="rId1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7" name="object 2467"/>
          <p:cNvSpPr/>
          <p:nvPr/>
        </p:nvSpPr>
        <p:spPr>
          <a:xfrm>
            <a:off x="5463540" y="4335665"/>
            <a:ext cx="8889" cy="9690"/>
          </a:xfrm>
          <a:prstGeom prst="rect">
            <a:avLst/>
          </a:prstGeom>
          <a:blipFill>
            <a:blip r:embed="rId1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8" name="object 2468"/>
          <p:cNvSpPr/>
          <p:nvPr/>
        </p:nvSpPr>
        <p:spPr>
          <a:xfrm>
            <a:off x="5923876" y="4353217"/>
            <a:ext cx="12700" cy="5715"/>
          </a:xfrm>
          <a:custGeom>
            <a:avLst/>
            <a:gdLst/>
            <a:ahLst/>
            <a:cxnLst/>
            <a:rect l="l" t="t" r="r" b="b"/>
            <a:pathLst>
              <a:path w="12700" h="5714">
                <a:moveTo>
                  <a:pt x="5181" y="0"/>
                </a:moveTo>
                <a:lnTo>
                  <a:pt x="3441" y="1587"/>
                </a:lnTo>
                <a:lnTo>
                  <a:pt x="1727" y="3098"/>
                </a:lnTo>
                <a:lnTo>
                  <a:pt x="0" y="4546"/>
                </a:lnTo>
                <a:lnTo>
                  <a:pt x="4190" y="4902"/>
                </a:lnTo>
                <a:lnTo>
                  <a:pt x="12636" y="5499"/>
                </a:lnTo>
                <a:lnTo>
                  <a:pt x="9715" y="3683"/>
                </a:lnTo>
                <a:lnTo>
                  <a:pt x="7200" y="1841"/>
                </a:lnTo>
                <a:lnTo>
                  <a:pt x="518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9" name="object 2469"/>
          <p:cNvSpPr/>
          <p:nvPr/>
        </p:nvSpPr>
        <p:spPr>
          <a:xfrm>
            <a:off x="5453880" y="4313504"/>
            <a:ext cx="467583" cy="285381"/>
          </a:xfrm>
          <a:prstGeom prst="rect">
            <a:avLst/>
          </a:prstGeom>
          <a:blipFill>
            <a:blip r:embed="rId1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0" name="object 2470"/>
          <p:cNvSpPr/>
          <p:nvPr/>
        </p:nvSpPr>
        <p:spPr>
          <a:xfrm>
            <a:off x="5929058" y="4351159"/>
            <a:ext cx="33007" cy="8521"/>
          </a:xfrm>
          <a:prstGeom prst="rect">
            <a:avLst/>
          </a:prstGeom>
          <a:blipFill>
            <a:blip r:embed="rId1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1" name="object 2471"/>
          <p:cNvSpPr/>
          <p:nvPr/>
        </p:nvSpPr>
        <p:spPr>
          <a:xfrm>
            <a:off x="5918746" y="4350753"/>
            <a:ext cx="10795" cy="7620"/>
          </a:xfrm>
          <a:custGeom>
            <a:avLst/>
            <a:gdLst/>
            <a:ahLst/>
            <a:cxnLst/>
            <a:rect l="l" t="t" r="r" b="b"/>
            <a:pathLst>
              <a:path w="10795" h="7620">
                <a:moveTo>
                  <a:pt x="7632" y="0"/>
                </a:moveTo>
                <a:lnTo>
                  <a:pt x="5079" y="2349"/>
                </a:lnTo>
                <a:lnTo>
                  <a:pt x="2527" y="4521"/>
                </a:lnTo>
                <a:lnTo>
                  <a:pt x="0" y="6527"/>
                </a:lnTo>
                <a:lnTo>
                  <a:pt x="1701" y="6705"/>
                </a:lnTo>
                <a:lnTo>
                  <a:pt x="5130" y="7010"/>
                </a:lnTo>
                <a:lnTo>
                  <a:pt x="6870" y="5562"/>
                </a:lnTo>
                <a:lnTo>
                  <a:pt x="8585" y="4051"/>
                </a:lnTo>
                <a:lnTo>
                  <a:pt x="10312" y="2463"/>
                </a:lnTo>
                <a:lnTo>
                  <a:pt x="9436" y="1650"/>
                </a:lnTo>
                <a:lnTo>
                  <a:pt x="8661" y="838"/>
                </a:lnTo>
                <a:lnTo>
                  <a:pt x="7975" y="38"/>
                </a:lnTo>
                <a:lnTo>
                  <a:pt x="7632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2" name="object 2472"/>
          <p:cNvSpPr/>
          <p:nvPr/>
        </p:nvSpPr>
        <p:spPr>
          <a:xfrm>
            <a:off x="5926721" y="4350791"/>
            <a:ext cx="4533" cy="2425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3" name="object 2473"/>
          <p:cNvSpPr/>
          <p:nvPr/>
        </p:nvSpPr>
        <p:spPr>
          <a:xfrm>
            <a:off x="5704954" y="4246651"/>
            <a:ext cx="38100" cy="7620"/>
          </a:xfrm>
          <a:custGeom>
            <a:avLst/>
            <a:gdLst/>
            <a:ahLst/>
            <a:cxnLst/>
            <a:rect l="l" t="t" r="r" b="b"/>
            <a:pathLst>
              <a:path w="38100" h="7620">
                <a:moveTo>
                  <a:pt x="0" y="0"/>
                </a:moveTo>
                <a:lnTo>
                  <a:pt x="9229" y="1728"/>
                </a:lnTo>
                <a:lnTo>
                  <a:pt x="18438" y="3551"/>
                </a:lnTo>
                <a:lnTo>
                  <a:pt x="36791" y="7416"/>
                </a:lnTo>
                <a:lnTo>
                  <a:pt x="38011" y="7391"/>
                </a:lnTo>
                <a:lnTo>
                  <a:pt x="19048" y="3505"/>
                </a:lnTo>
                <a:lnTo>
                  <a:pt x="9537" y="169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4" name="object 2474"/>
          <p:cNvSpPr/>
          <p:nvPr/>
        </p:nvSpPr>
        <p:spPr>
          <a:xfrm>
            <a:off x="5757849" y="4256240"/>
            <a:ext cx="199491" cy="101053"/>
          </a:xfrm>
          <a:prstGeom prst="rect">
            <a:avLst/>
          </a:prstGeom>
          <a:blipFill>
            <a:blip r:embed="rId1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5" name="object 2475"/>
          <p:cNvSpPr/>
          <p:nvPr/>
        </p:nvSpPr>
        <p:spPr>
          <a:xfrm>
            <a:off x="5741733" y="4254043"/>
            <a:ext cx="16510" cy="3810"/>
          </a:xfrm>
          <a:custGeom>
            <a:avLst/>
            <a:gdLst/>
            <a:ahLst/>
            <a:cxnLst/>
            <a:rect l="l" t="t" r="r" b="b"/>
            <a:pathLst>
              <a:path w="16510" h="3810">
                <a:moveTo>
                  <a:pt x="1219" y="0"/>
                </a:moveTo>
                <a:lnTo>
                  <a:pt x="0" y="25"/>
                </a:lnTo>
                <a:lnTo>
                  <a:pt x="14681" y="3276"/>
                </a:lnTo>
                <a:lnTo>
                  <a:pt x="16116" y="3251"/>
                </a:lnTo>
                <a:lnTo>
                  <a:pt x="11150" y="2133"/>
                </a:lnTo>
                <a:lnTo>
                  <a:pt x="1219" y="0"/>
                </a:lnTo>
                <a:close/>
              </a:path>
            </a:pathLst>
          </a:custGeom>
          <a:solidFill>
            <a:srgbClr val="B089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6" name="object 2476"/>
          <p:cNvSpPr/>
          <p:nvPr/>
        </p:nvSpPr>
        <p:spPr>
          <a:xfrm>
            <a:off x="5472429" y="4242917"/>
            <a:ext cx="269875" cy="97790"/>
          </a:xfrm>
          <a:custGeom>
            <a:avLst/>
            <a:gdLst/>
            <a:ahLst/>
            <a:cxnLst/>
            <a:rect l="l" t="t" r="r" b="b"/>
            <a:pathLst>
              <a:path w="269875" h="97789">
                <a:moveTo>
                  <a:pt x="195033" y="0"/>
                </a:moveTo>
                <a:lnTo>
                  <a:pt x="145059" y="7150"/>
                </a:lnTo>
                <a:lnTo>
                  <a:pt x="98996" y="26123"/>
                </a:lnTo>
                <a:lnTo>
                  <a:pt x="55762" y="53203"/>
                </a:lnTo>
                <a:lnTo>
                  <a:pt x="14274" y="84670"/>
                </a:lnTo>
                <a:lnTo>
                  <a:pt x="0" y="97066"/>
                </a:lnTo>
                <a:lnTo>
                  <a:pt x="1790" y="97256"/>
                </a:lnTo>
                <a:lnTo>
                  <a:pt x="2946" y="97256"/>
                </a:lnTo>
                <a:lnTo>
                  <a:pt x="4343" y="97015"/>
                </a:lnTo>
                <a:lnTo>
                  <a:pt x="5892" y="96558"/>
                </a:lnTo>
                <a:lnTo>
                  <a:pt x="16238" y="86410"/>
                </a:lnTo>
                <a:lnTo>
                  <a:pt x="27216" y="76830"/>
                </a:lnTo>
                <a:lnTo>
                  <a:pt x="85530" y="39523"/>
                </a:lnTo>
                <a:lnTo>
                  <a:pt x="154522" y="11441"/>
                </a:lnTo>
                <a:lnTo>
                  <a:pt x="191935" y="7226"/>
                </a:lnTo>
                <a:lnTo>
                  <a:pt x="250657" y="7226"/>
                </a:lnTo>
                <a:lnTo>
                  <a:pt x="241753" y="5467"/>
                </a:lnTo>
                <a:lnTo>
                  <a:pt x="201815" y="131"/>
                </a:lnTo>
                <a:lnTo>
                  <a:pt x="195033" y="0"/>
                </a:lnTo>
                <a:close/>
              </a:path>
              <a:path w="269875" h="97789">
                <a:moveTo>
                  <a:pt x="250657" y="7226"/>
                </a:moveTo>
                <a:lnTo>
                  <a:pt x="191935" y="7226"/>
                </a:lnTo>
                <a:lnTo>
                  <a:pt x="198508" y="7354"/>
                </a:lnTo>
                <a:lnTo>
                  <a:pt x="205187" y="7743"/>
                </a:lnTo>
                <a:lnTo>
                  <a:pt x="235686" y="12166"/>
                </a:lnTo>
                <a:lnTo>
                  <a:pt x="269316" y="11150"/>
                </a:lnTo>
                <a:lnTo>
                  <a:pt x="250657" y="722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7" name="object 2477"/>
          <p:cNvSpPr/>
          <p:nvPr/>
        </p:nvSpPr>
        <p:spPr>
          <a:xfrm>
            <a:off x="5739714" y="4257294"/>
            <a:ext cx="202387" cy="39560"/>
          </a:xfrm>
          <a:prstGeom prst="rect">
            <a:avLst/>
          </a:prstGeom>
          <a:blipFill>
            <a:blip r:embed="rId1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8" name="object 2478"/>
          <p:cNvSpPr/>
          <p:nvPr/>
        </p:nvSpPr>
        <p:spPr>
          <a:xfrm>
            <a:off x="5469610" y="4254068"/>
            <a:ext cx="287020" cy="90170"/>
          </a:xfrm>
          <a:custGeom>
            <a:avLst/>
            <a:gdLst/>
            <a:ahLst/>
            <a:cxnLst/>
            <a:rect l="l" t="t" r="r" b="b"/>
            <a:pathLst>
              <a:path w="287020" h="90170">
                <a:moveTo>
                  <a:pt x="2806" y="85915"/>
                </a:moveTo>
                <a:lnTo>
                  <a:pt x="1854" y="86817"/>
                </a:lnTo>
                <a:lnTo>
                  <a:pt x="0" y="88658"/>
                </a:lnTo>
                <a:lnTo>
                  <a:pt x="1270" y="89382"/>
                </a:lnTo>
                <a:lnTo>
                  <a:pt x="2768" y="89712"/>
                </a:lnTo>
                <a:lnTo>
                  <a:pt x="4660" y="89700"/>
                </a:lnTo>
                <a:lnTo>
                  <a:pt x="5994" y="88252"/>
                </a:lnTo>
                <a:lnTo>
                  <a:pt x="8044" y="86105"/>
                </a:lnTo>
                <a:lnTo>
                  <a:pt x="5765" y="86105"/>
                </a:lnTo>
                <a:lnTo>
                  <a:pt x="3797" y="86080"/>
                </a:lnTo>
                <a:lnTo>
                  <a:pt x="2806" y="85915"/>
                </a:lnTo>
                <a:close/>
              </a:path>
              <a:path w="287020" h="90170">
                <a:moveTo>
                  <a:pt x="8712" y="85407"/>
                </a:moveTo>
                <a:lnTo>
                  <a:pt x="7162" y="85851"/>
                </a:lnTo>
                <a:lnTo>
                  <a:pt x="5765" y="86105"/>
                </a:lnTo>
                <a:lnTo>
                  <a:pt x="8044" y="86105"/>
                </a:lnTo>
                <a:lnTo>
                  <a:pt x="8712" y="85407"/>
                </a:lnTo>
                <a:close/>
              </a:path>
              <a:path w="287020" h="90170">
                <a:moveTo>
                  <a:pt x="272135" y="0"/>
                </a:moveTo>
                <a:lnTo>
                  <a:pt x="238493" y="1015"/>
                </a:lnTo>
                <a:lnTo>
                  <a:pt x="249339" y="3022"/>
                </a:lnTo>
                <a:lnTo>
                  <a:pt x="254723" y="4102"/>
                </a:lnTo>
                <a:lnTo>
                  <a:pt x="286804" y="3251"/>
                </a:lnTo>
                <a:lnTo>
                  <a:pt x="272135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9" name="object 2479"/>
          <p:cNvSpPr/>
          <p:nvPr/>
        </p:nvSpPr>
        <p:spPr>
          <a:xfrm>
            <a:off x="5390553" y="4342727"/>
            <a:ext cx="83706" cy="424738"/>
          </a:xfrm>
          <a:prstGeom prst="rect">
            <a:avLst/>
          </a:prstGeom>
          <a:blipFill>
            <a:blip r:embed="rId1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0" name="object 2480"/>
          <p:cNvSpPr/>
          <p:nvPr/>
        </p:nvSpPr>
        <p:spPr>
          <a:xfrm>
            <a:off x="5697791" y="4257319"/>
            <a:ext cx="250609" cy="51053"/>
          </a:xfrm>
          <a:prstGeom prst="rect">
            <a:avLst/>
          </a:prstGeom>
          <a:blipFill>
            <a:blip r:embed="rId1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1" name="object 2481"/>
          <p:cNvSpPr/>
          <p:nvPr/>
        </p:nvSpPr>
        <p:spPr>
          <a:xfrm>
            <a:off x="5478322" y="4250131"/>
            <a:ext cx="229870" cy="89535"/>
          </a:xfrm>
          <a:custGeom>
            <a:avLst/>
            <a:gdLst/>
            <a:ahLst/>
            <a:cxnLst/>
            <a:rect l="l" t="t" r="r" b="b"/>
            <a:pathLst>
              <a:path w="229870" h="89535">
                <a:moveTo>
                  <a:pt x="186042" y="0"/>
                </a:moveTo>
                <a:lnTo>
                  <a:pt x="113587" y="15608"/>
                </a:lnTo>
                <a:lnTo>
                  <a:pt x="45504" y="52400"/>
                </a:lnTo>
                <a:lnTo>
                  <a:pt x="10346" y="79194"/>
                </a:lnTo>
                <a:lnTo>
                  <a:pt x="0" y="89344"/>
                </a:lnTo>
                <a:lnTo>
                  <a:pt x="3073" y="88493"/>
                </a:lnTo>
                <a:lnTo>
                  <a:pt x="20624" y="77558"/>
                </a:lnTo>
                <a:lnTo>
                  <a:pt x="25349" y="73812"/>
                </a:lnTo>
                <a:lnTo>
                  <a:pt x="30276" y="70256"/>
                </a:lnTo>
                <a:lnTo>
                  <a:pt x="39305" y="62300"/>
                </a:lnTo>
                <a:lnTo>
                  <a:pt x="49826" y="54997"/>
                </a:lnTo>
                <a:lnTo>
                  <a:pt x="61507" y="48303"/>
                </a:lnTo>
                <a:lnTo>
                  <a:pt x="74015" y="42176"/>
                </a:lnTo>
                <a:lnTo>
                  <a:pt x="88903" y="33376"/>
                </a:lnTo>
                <a:lnTo>
                  <a:pt x="104147" y="25392"/>
                </a:lnTo>
                <a:lnTo>
                  <a:pt x="118994" y="19157"/>
                </a:lnTo>
                <a:lnTo>
                  <a:pt x="132689" y="15608"/>
                </a:lnTo>
                <a:lnTo>
                  <a:pt x="159829" y="11404"/>
                </a:lnTo>
                <a:lnTo>
                  <a:pt x="161124" y="10947"/>
                </a:lnTo>
                <a:lnTo>
                  <a:pt x="162318" y="10490"/>
                </a:lnTo>
                <a:lnTo>
                  <a:pt x="163372" y="10058"/>
                </a:lnTo>
                <a:lnTo>
                  <a:pt x="165722" y="9182"/>
                </a:lnTo>
                <a:lnTo>
                  <a:pt x="209726" y="5748"/>
                </a:lnTo>
                <a:lnTo>
                  <a:pt x="229793" y="4940"/>
                </a:lnTo>
                <a:lnTo>
                  <a:pt x="218605" y="2997"/>
                </a:lnTo>
                <a:lnTo>
                  <a:pt x="213004" y="2133"/>
                </a:lnTo>
                <a:lnTo>
                  <a:pt x="206087" y="1189"/>
                </a:lnTo>
                <a:lnTo>
                  <a:pt x="199294" y="523"/>
                </a:lnTo>
                <a:lnTo>
                  <a:pt x="192616" y="129"/>
                </a:lnTo>
                <a:lnTo>
                  <a:pt x="1860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2" name="object 2482"/>
          <p:cNvSpPr/>
          <p:nvPr/>
        </p:nvSpPr>
        <p:spPr>
          <a:xfrm>
            <a:off x="5707227" y="4261345"/>
            <a:ext cx="228663" cy="35318"/>
          </a:xfrm>
          <a:prstGeom prst="rect">
            <a:avLst/>
          </a:prstGeom>
          <a:blipFill>
            <a:blip r:embed="rId1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3" name="object 2483"/>
          <p:cNvSpPr/>
          <p:nvPr/>
        </p:nvSpPr>
        <p:spPr>
          <a:xfrm>
            <a:off x="5474271" y="4255084"/>
            <a:ext cx="250190" cy="88900"/>
          </a:xfrm>
          <a:custGeom>
            <a:avLst/>
            <a:gdLst/>
            <a:ahLst/>
            <a:cxnLst/>
            <a:rect l="l" t="t" r="r" b="b"/>
            <a:pathLst>
              <a:path w="250189" h="88900">
                <a:moveTo>
                  <a:pt x="20104" y="76492"/>
                </a:moveTo>
                <a:lnTo>
                  <a:pt x="4051" y="84391"/>
                </a:lnTo>
                <a:lnTo>
                  <a:pt x="1333" y="87236"/>
                </a:lnTo>
                <a:lnTo>
                  <a:pt x="0" y="88684"/>
                </a:lnTo>
                <a:lnTo>
                  <a:pt x="2730" y="88646"/>
                </a:lnTo>
                <a:lnTo>
                  <a:pt x="5905" y="87769"/>
                </a:lnTo>
                <a:lnTo>
                  <a:pt x="9182" y="86448"/>
                </a:lnTo>
                <a:lnTo>
                  <a:pt x="12712" y="83019"/>
                </a:lnTo>
                <a:lnTo>
                  <a:pt x="16357" y="79692"/>
                </a:lnTo>
                <a:lnTo>
                  <a:pt x="20104" y="76492"/>
                </a:lnTo>
                <a:close/>
              </a:path>
              <a:path w="250189" h="88900">
                <a:moveTo>
                  <a:pt x="78054" y="37223"/>
                </a:moveTo>
                <a:lnTo>
                  <a:pt x="65551" y="43350"/>
                </a:lnTo>
                <a:lnTo>
                  <a:pt x="53871" y="50044"/>
                </a:lnTo>
                <a:lnTo>
                  <a:pt x="43351" y="57347"/>
                </a:lnTo>
                <a:lnTo>
                  <a:pt x="34328" y="65303"/>
                </a:lnTo>
                <a:lnTo>
                  <a:pt x="38684" y="62153"/>
                </a:lnTo>
                <a:lnTo>
                  <a:pt x="43192" y="59143"/>
                </a:lnTo>
                <a:lnTo>
                  <a:pt x="47891" y="56273"/>
                </a:lnTo>
                <a:lnTo>
                  <a:pt x="54219" y="52325"/>
                </a:lnTo>
                <a:lnTo>
                  <a:pt x="69469" y="42586"/>
                </a:lnTo>
                <a:lnTo>
                  <a:pt x="78054" y="37223"/>
                </a:lnTo>
                <a:close/>
              </a:path>
              <a:path w="250189" h="88900">
                <a:moveTo>
                  <a:pt x="233832" y="0"/>
                </a:moveTo>
                <a:lnTo>
                  <a:pt x="189141" y="2146"/>
                </a:lnTo>
                <a:lnTo>
                  <a:pt x="166285" y="5569"/>
                </a:lnTo>
                <a:lnTo>
                  <a:pt x="165163" y="5994"/>
                </a:lnTo>
                <a:lnTo>
                  <a:pt x="163868" y="6451"/>
                </a:lnTo>
                <a:lnTo>
                  <a:pt x="170566" y="5569"/>
                </a:lnTo>
                <a:lnTo>
                  <a:pt x="177196" y="4878"/>
                </a:lnTo>
                <a:lnTo>
                  <a:pt x="183874" y="4428"/>
                </a:lnTo>
                <a:lnTo>
                  <a:pt x="190715" y="4267"/>
                </a:lnTo>
                <a:lnTo>
                  <a:pt x="217286" y="4267"/>
                </a:lnTo>
                <a:lnTo>
                  <a:pt x="250062" y="3086"/>
                </a:lnTo>
                <a:lnTo>
                  <a:pt x="239255" y="977"/>
                </a:lnTo>
                <a:lnTo>
                  <a:pt x="233832" y="0"/>
                </a:lnTo>
                <a:close/>
              </a:path>
              <a:path w="250189" h="88900">
                <a:moveTo>
                  <a:pt x="217286" y="4267"/>
                </a:moveTo>
                <a:lnTo>
                  <a:pt x="194970" y="4267"/>
                </a:lnTo>
                <a:lnTo>
                  <a:pt x="199377" y="4457"/>
                </a:lnTo>
                <a:lnTo>
                  <a:pt x="204076" y="4889"/>
                </a:lnTo>
                <a:lnTo>
                  <a:pt x="217286" y="4267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4" name="object 2484"/>
          <p:cNvSpPr/>
          <p:nvPr/>
        </p:nvSpPr>
        <p:spPr>
          <a:xfrm>
            <a:off x="5393613" y="4341533"/>
            <a:ext cx="89852" cy="399808"/>
          </a:xfrm>
          <a:prstGeom prst="rect">
            <a:avLst/>
          </a:prstGeom>
          <a:blipFill>
            <a:blip r:embed="rId1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5" name="object 2485"/>
          <p:cNvSpPr/>
          <p:nvPr/>
        </p:nvSpPr>
        <p:spPr>
          <a:xfrm>
            <a:off x="5543981" y="4283214"/>
            <a:ext cx="34290" cy="17145"/>
          </a:xfrm>
          <a:custGeom>
            <a:avLst/>
            <a:gdLst/>
            <a:ahLst/>
            <a:cxnLst/>
            <a:rect l="l" t="t" r="r" b="b"/>
            <a:pathLst>
              <a:path w="34289" h="17145">
                <a:moveTo>
                  <a:pt x="34048" y="0"/>
                </a:moveTo>
                <a:lnTo>
                  <a:pt x="25344" y="3762"/>
                </a:lnTo>
                <a:lnTo>
                  <a:pt x="16762" y="7872"/>
                </a:lnTo>
                <a:lnTo>
                  <a:pt x="8311" y="12331"/>
                </a:lnTo>
                <a:lnTo>
                  <a:pt x="0" y="17145"/>
                </a:lnTo>
                <a:lnTo>
                  <a:pt x="6629" y="13754"/>
                </a:lnTo>
                <a:lnTo>
                  <a:pt x="13614" y="10604"/>
                </a:lnTo>
                <a:lnTo>
                  <a:pt x="20700" y="7658"/>
                </a:lnTo>
                <a:lnTo>
                  <a:pt x="25069" y="5041"/>
                </a:lnTo>
                <a:lnTo>
                  <a:pt x="29552" y="2451"/>
                </a:lnTo>
                <a:lnTo>
                  <a:pt x="34048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6" name="object 2486"/>
          <p:cNvSpPr/>
          <p:nvPr/>
        </p:nvSpPr>
        <p:spPr>
          <a:xfrm>
            <a:off x="5419064" y="4290860"/>
            <a:ext cx="145618" cy="151218"/>
          </a:xfrm>
          <a:prstGeom prst="rect">
            <a:avLst/>
          </a:prstGeom>
          <a:blipFill>
            <a:blip r:embed="rId1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7" name="object 2487"/>
          <p:cNvSpPr/>
          <p:nvPr/>
        </p:nvSpPr>
        <p:spPr>
          <a:xfrm>
            <a:off x="5626277" y="4258170"/>
            <a:ext cx="329247" cy="70573"/>
          </a:xfrm>
          <a:prstGeom prst="rect">
            <a:avLst/>
          </a:prstGeom>
          <a:blipFill>
            <a:blip r:embed="rId1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8" name="object 2488"/>
          <p:cNvSpPr/>
          <p:nvPr/>
        </p:nvSpPr>
        <p:spPr>
          <a:xfrm>
            <a:off x="5564682" y="4267568"/>
            <a:ext cx="67310" cy="23495"/>
          </a:xfrm>
          <a:custGeom>
            <a:avLst/>
            <a:gdLst/>
            <a:ahLst/>
            <a:cxnLst/>
            <a:rect l="l" t="t" r="r" b="b"/>
            <a:pathLst>
              <a:path w="67310" h="23495">
                <a:moveTo>
                  <a:pt x="66979" y="0"/>
                </a:moveTo>
                <a:lnTo>
                  <a:pt x="26433" y="10688"/>
                </a:lnTo>
                <a:lnTo>
                  <a:pt x="0" y="23291"/>
                </a:lnTo>
                <a:lnTo>
                  <a:pt x="18454" y="16128"/>
                </a:lnTo>
                <a:lnTo>
                  <a:pt x="36418" y="9888"/>
                </a:lnTo>
                <a:lnTo>
                  <a:pt x="66979" y="0"/>
                </a:lnTo>
                <a:close/>
              </a:path>
            </a:pathLst>
          </a:custGeom>
          <a:solidFill>
            <a:srgbClr val="B99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9" name="object 2489"/>
          <p:cNvSpPr/>
          <p:nvPr/>
        </p:nvSpPr>
        <p:spPr>
          <a:xfrm>
            <a:off x="5456466" y="4262806"/>
            <a:ext cx="233095" cy="119443"/>
          </a:xfrm>
          <a:prstGeom prst="rect">
            <a:avLst/>
          </a:prstGeom>
          <a:blipFill>
            <a:blip r:embed="rId1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0" name="object 2490"/>
          <p:cNvSpPr/>
          <p:nvPr/>
        </p:nvSpPr>
        <p:spPr>
          <a:xfrm>
            <a:off x="5494388" y="4261536"/>
            <a:ext cx="144145" cy="70485"/>
          </a:xfrm>
          <a:custGeom>
            <a:avLst/>
            <a:gdLst/>
            <a:ahLst/>
            <a:cxnLst/>
            <a:rect l="l" t="t" r="r" b="b"/>
            <a:pathLst>
              <a:path w="144145" h="70485">
                <a:moveTo>
                  <a:pt x="14211" y="58864"/>
                </a:moveTo>
                <a:lnTo>
                  <a:pt x="9283" y="62407"/>
                </a:lnTo>
                <a:lnTo>
                  <a:pt x="4559" y="66154"/>
                </a:lnTo>
                <a:lnTo>
                  <a:pt x="0" y="70040"/>
                </a:lnTo>
                <a:lnTo>
                  <a:pt x="3175" y="68021"/>
                </a:lnTo>
                <a:lnTo>
                  <a:pt x="6019" y="66001"/>
                </a:lnTo>
                <a:lnTo>
                  <a:pt x="9702" y="63246"/>
                </a:lnTo>
                <a:lnTo>
                  <a:pt x="11302" y="61988"/>
                </a:lnTo>
                <a:lnTo>
                  <a:pt x="12217" y="60934"/>
                </a:lnTo>
                <a:lnTo>
                  <a:pt x="13207" y="59880"/>
                </a:lnTo>
                <a:lnTo>
                  <a:pt x="14211" y="58864"/>
                </a:lnTo>
                <a:close/>
              </a:path>
              <a:path w="144145" h="70485">
                <a:moveTo>
                  <a:pt x="143763" y="0"/>
                </a:moveTo>
                <a:lnTo>
                  <a:pt x="102928" y="7753"/>
                </a:lnTo>
                <a:lnTo>
                  <a:pt x="57950" y="30772"/>
                </a:lnTo>
                <a:lnTo>
                  <a:pt x="63831" y="28151"/>
                </a:lnTo>
                <a:lnTo>
                  <a:pt x="69781" y="25638"/>
                </a:lnTo>
                <a:lnTo>
                  <a:pt x="75771" y="23224"/>
                </a:lnTo>
                <a:lnTo>
                  <a:pt x="85534" y="19481"/>
                </a:lnTo>
                <a:lnTo>
                  <a:pt x="92989" y="16802"/>
                </a:lnTo>
                <a:lnTo>
                  <a:pt x="101132" y="13012"/>
                </a:lnTo>
                <a:lnTo>
                  <a:pt x="109039" y="9839"/>
                </a:lnTo>
                <a:lnTo>
                  <a:pt x="116588" y="7433"/>
                </a:lnTo>
                <a:lnTo>
                  <a:pt x="123659" y="5943"/>
                </a:lnTo>
                <a:lnTo>
                  <a:pt x="127533" y="5397"/>
                </a:lnTo>
                <a:lnTo>
                  <a:pt x="139458" y="1562"/>
                </a:lnTo>
                <a:lnTo>
                  <a:pt x="1437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1" name="object 2491"/>
          <p:cNvSpPr/>
          <p:nvPr/>
        </p:nvSpPr>
        <p:spPr>
          <a:xfrm>
            <a:off x="5399773" y="4340923"/>
            <a:ext cx="93065" cy="164312"/>
          </a:xfrm>
          <a:prstGeom prst="rect">
            <a:avLst/>
          </a:prstGeom>
          <a:blipFill>
            <a:blip r:embed="rId1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2" name="object 2492"/>
          <p:cNvSpPr/>
          <p:nvPr/>
        </p:nvSpPr>
        <p:spPr>
          <a:xfrm>
            <a:off x="5483466" y="4259364"/>
            <a:ext cx="194945" cy="82550"/>
          </a:xfrm>
          <a:custGeom>
            <a:avLst/>
            <a:gdLst/>
            <a:ahLst/>
            <a:cxnLst/>
            <a:rect l="l" t="t" r="r" b="b"/>
            <a:pathLst>
              <a:path w="194945" h="82550">
                <a:moveTo>
                  <a:pt x="103911" y="18973"/>
                </a:moveTo>
                <a:lnTo>
                  <a:pt x="60285" y="38306"/>
                </a:lnTo>
                <a:lnTo>
                  <a:pt x="45026" y="48051"/>
                </a:lnTo>
                <a:lnTo>
                  <a:pt x="38696" y="52006"/>
                </a:lnTo>
                <a:lnTo>
                  <a:pt x="22225" y="64173"/>
                </a:lnTo>
                <a:lnTo>
                  <a:pt x="20624" y="65430"/>
                </a:lnTo>
                <a:lnTo>
                  <a:pt x="16941" y="68173"/>
                </a:lnTo>
                <a:lnTo>
                  <a:pt x="14097" y="70192"/>
                </a:lnTo>
                <a:lnTo>
                  <a:pt x="10922" y="72212"/>
                </a:lnTo>
                <a:lnTo>
                  <a:pt x="7162" y="75425"/>
                </a:lnTo>
                <a:lnTo>
                  <a:pt x="3530" y="78739"/>
                </a:lnTo>
                <a:lnTo>
                  <a:pt x="0" y="82169"/>
                </a:lnTo>
                <a:lnTo>
                  <a:pt x="8782" y="77762"/>
                </a:lnTo>
                <a:lnTo>
                  <a:pt x="16735" y="72697"/>
                </a:lnTo>
                <a:lnTo>
                  <a:pt x="22502" y="68524"/>
                </a:lnTo>
                <a:lnTo>
                  <a:pt x="24726" y="66789"/>
                </a:lnTo>
                <a:lnTo>
                  <a:pt x="31804" y="59687"/>
                </a:lnTo>
                <a:lnTo>
                  <a:pt x="40297" y="53025"/>
                </a:lnTo>
                <a:lnTo>
                  <a:pt x="49951" y="46797"/>
                </a:lnTo>
                <a:lnTo>
                  <a:pt x="60515" y="40995"/>
                </a:lnTo>
                <a:lnTo>
                  <a:pt x="68827" y="36182"/>
                </a:lnTo>
                <a:lnTo>
                  <a:pt x="77277" y="31723"/>
                </a:lnTo>
                <a:lnTo>
                  <a:pt x="85859" y="27613"/>
                </a:lnTo>
                <a:lnTo>
                  <a:pt x="94564" y="23850"/>
                </a:lnTo>
                <a:lnTo>
                  <a:pt x="97688" y="22148"/>
                </a:lnTo>
                <a:lnTo>
                  <a:pt x="100812" y="20510"/>
                </a:lnTo>
                <a:lnTo>
                  <a:pt x="103911" y="18973"/>
                </a:lnTo>
                <a:close/>
              </a:path>
              <a:path w="194945" h="82550">
                <a:moveTo>
                  <a:pt x="185788" y="0"/>
                </a:moveTo>
                <a:lnTo>
                  <a:pt x="181521" y="0"/>
                </a:lnTo>
                <a:lnTo>
                  <a:pt x="174686" y="158"/>
                </a:lnTo>
                <a:lnTo>
                  <a:pt x="168013" y="604"/>
                </a:lnTo>
                <a:lnTo>
                  <a:pt x="161384" y="1291"/>
                </a:lnTo>
                <a:lnTo>
                  <a:pt x="154686" y="2171"/>
                </a:lnTo>
                <a:lnTo>
                  <a:pt x="150380" y="3733"/>
                </a:lnTo>
                <a:lnTo>
                  <a:pt x="138455" y="7569"/>
                </a:lnTo>
                <a:lnTo>
                  <a:pt x="144525" y="6731"/>
                </a:lnTo>
                <a:lnTo>
                  <a:pt x="150520" y="5994"/>
                </a:lnTo>
                <a:lnTo>
                  <a:pt x="156425" y="5384"/>
                </a:lnTo>
                <a:lnTo>
                  <a:pt x="157568" y="4965"/>
                </a:lnTo>
                <a:lnTo>
                  <a:pt x="194881" y="622"/>
                </a:lnTo>
                <a:lnTo>
                  <a:pt x="190195" y="177"/>
                </a:lnTo>
                <a:lnTo>
                  <a:pt x="185788" y="0"/>
                </a:lnTo>
                <a:close/>
              </a:path>
            </a:pathLst>
          </a:custGeom>
          <a:solidFill>
            <a:srgbClr val="B99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3" name="object 2493"/>
          <p:cNvSpPr/>
          <p:nvPr/>
        </p:nvSpPr>
        <p:spPr>
          <a:xfrm>
            <a:off x="5639892" y="4259973"/>
            <a:ext cx="54279" cy="4775"/>
          </a:xfrm>
          <a:prstGeom prst="rect">
            <a:avLst/>
          </a:prstGeom>
          <a:blipFill>
            <a:blip r:embed="rId1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4" name="object 2494"/>
          <p:cNvSpPr/>
          <p:nvPr/>
        </p:nvSpPr>
        <p:spPr>
          <a:xfrm>
            <a:off x="5578030" y="4262806"/>
            <a:ext cx="92532" cy="20396"/>
          </a:xfrm>
          <a:prstGeom prst="rect">
            <a:avLst/>
          </a:prstGeom>
          <a:blipFill>
            <a:blip r:embed="rId1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5" name="object 2495"/>
          <p:cNvSpPr/>
          <p:nvPr/>
        </p:nvSpPr>
        <p:spPr>
          <a:xfrm>
            <a:off x="5419572" y="4300359"/>
            <a:ext cx="124409" cy="140728"/>
          </a:xfrm>
          <a:prstGeom prst="rect">
            <a:avLst/>
          </a:prstGeom>
          <a:blipFill>
            <a:blip r:embed="rId1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6" name="object 2496"/>
          <p:cNvSpPr/>
          <p:nvPr/>
        </p:nvSpPr>
        <p:spPr>
          <a:xfrm>
            <a:off x="5399328" y="4269041"/>
            <a:ext cx="291496" cy="248488"/>
          </a:xfrm>
          <a:prstGeom prst="rect">
            <a:avLst/>
          </a:prstGeom>
          <a:blipFill>
            <a:blip r:embed="rId1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7" name="object 2497"/>
          <p:cNvSpPr/>
          <p:nvPr/>
        </p:nvSpPr>
        <p:spPr>
          <a:xfrm>
            <a:off x="5940158" y="4328376"/>
            <a:ext cx="21551" cy="10540"/>
          </a:xfrm>
          <a:prstGeom prst="rect">
            <a:avLst/>
          </a:prstGeom>
          <a:blipFill>
            <a:blip r:embed="rId1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8" name="object 2498"/>
          <p:cNvSpPr/>
          <p:nvPr/>
        </p:nvSpPr>
        <p:spPr>
          <a:xfrm>
            <a:off x="5947968" y="4331500"/>
            <a:ext cx="8013" cy="5549"/>
          </a:xfrm>
          <a:prstGeom prst="rect">
            <a:avLst/>
          </a:prstGeom>
          <a:blipFill>
            <a:blip r:embed="rId1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9" name="object 2499"/>
          <p:cNvSpPr/>
          <p:nvPr/>
        </p:nvSpPr>
        <p:spPr>
          <a:xfrm>
            <a:off x="5396280" y="4273778"/>
            <a:ext cx="557225" cy="457974"/>
          </a:xfrm>
          <a:prstGeom prst="rect">
            <a:avLst/>
          </a:prstGeom>
          <a:blipFill>
            <a:blip r:embed="rId1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0" name="object 2500"/>
          <p:cNvSpPr/>
          <p:nvPr/>
        </p:nvSpPr>
        <p:spPr>
          <a:xfrm>
            <a:off x="5461546" y="4277385"/>
            <a:ext cx="236258" cy="118491"/>
          </a:xfrm>
          <a:prstGeom prst="rect">
            <a:avLst/>
          </a:prstGeom>
          <a:blipFill>
            <a:blip r:embed="rId1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1" name="object 2501"/>
          <p:cNvSpPr/>
          <p:nvPr/>
        </p:nvSpPr>
        <p:spPr>
          <a:xfrm>
            <a:off x="5473496" y="4280865"/>
            <a:ext cx="155689" cy="98933"/>
          </a:xfrm>
          <a:prstGeom prst="rect">
            <a:avLst/>
          </a:prstGeom>
          <a:blipFill>
            <a:blip r:embed="rId1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2" name="object 2502"/>
          <p:cNvSpPr/>
          <p:nvPr/>
        </p:nvSpPr>
        <p:spPr>
          <a:xfrm>
            <a:off x="5439283" y="4276966"/>
            <a:ext cx="191401" cy="157911"/>
          </a:xfrm>
          <a:prstGeom prst="rect">
            <a:avLst/>
          </a:prstGeom>
          <a:blipFill>
            <a:blip r:embed="rId1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3" name="object 2503"/>
          <p:cNvSpPr/>
          <p:nvPr/>
        </p:nvSpPr>
        <p:spPr>
          <a:xfrm>
            <a:off x="5403057" y="4285094"/>
            <a:ext cx="201706" cy="477900"/>
          </a:xfrm>
          <a:prstGeom prst="rect">
            <a:avLst/>
          </a:prstGeom>
          <a:blipFill>
            <a:blip r:embed="rId1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4" name="object 2504"/>
          <p:cNvSpPr/>
          <p:nvPr/>
        </p:nvSpPr>
        <p:spPr>
          <a:xfrm>
            <a:off x="5954280" y="4340606"/>
            <a:ext cx="10795" cy="12700"/>
          </a:xfrm>
          <a:custGeom>
            <a:avLst/>
            <a:gdLst/>
            <a:ahLst/>
            <a:cxnLst/>
            <a:rect l="l" t="t" r="r" b="b"/>
            <a:pathLst>
              <a:path w="10795" h="12700">
                <a:moveTo>
                  <a:pt x="0" y="0"/>
                </a:moveTo>
                <a:lnTo>
                  <a:pt x="76" y="2133"/>
                </a:lnTo>
                <a:lnTo>
                  <a:pt x="330" y="2400"/>
                </a:lnTo>
                <a:lnTo>
                  <a:pt x="2768" y="5181"/>
                </a:lnTo>
                <a:lnTo>
                  <a:pt x="4114" y="7442"/>
                </a:lnTo>
                <a:lnTo>
                  <a:pt x="2019" y="7810"/>
                </a:lnTo>
                <a:lnTo>
                  <a:pt x="2844" y="9258"/>
                </a:lnTo>
                <a:lnTo>
                  <a:pt x="3911" y="10668"/>
                </a:lnTo>
                <a:lnTo>
                  <a:pt x="5194" y="12014"/>
                </a:lnTo>
                <a:lnTo>
                  <a:pt x="7708" y="12077"/>
                </a:lnTo>
                <a:lnTo>
                  <a:pt x="10617" y="12077"/>
                </a:lnTo>
                <a:lnTo>
                  <a:pt x="9474" y="9829"/>
                </a:lnTo>
                <a:lnTo>
                  <a:pt x="5714" y="5295"/>
                </a:lnTo>
                <a:lnTo>
                  <a:pt x="3111" y="3048"/>
                </a:lnTo>
                <a:lnTo>
                  <a:pt x="2260" y="228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5" name="object 2505"/>
          <p:cNvSpPr/>
          <p:nvPr/>
        </p:nvSpPr>
        <p:spPr>
          <a:xfrm>
            <a:off x="5950064" y="4338663"/>
            <a:ext cx="9423" cy="13957"/>
          </a:xfrm>
          <a:prstGeom prst="rect">
            <a:avLst/>
          </a:prstGeom>
          <a:blipFill>
            <a:blip r:embed="rId1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6" name="object 2506"/>
          <p:cNvSpPr/>
          <p:nvPr/>
        </p:nvSpPr>
        <p:spPr>
          <a:xfrm>
            <a:off x="5931255" y="4347641"/>
            <a:ext cx="25133" cy="4889"/>
          </a:xfrm>
          <a:prstGeom prst="rect">
            <a:avLst/>
          </a:prstGeom>
          <a:blipFill>
            <a:blip r:embed="rId1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7" name="object 2507"/>
          <p:cNvSpPr/>
          <p:nvPr/>
        </p:nvSpPr>
        <p:spPr>
          <a:xfrm>
            <a:off x="5926556" y="4347324"/>
            <a:ext cx="8229" cy="3835"/>
          </a:xfrm>
          <a:prstGeom prst="rect">
            <a:avLst/>
          </a:prstGeom>
          <a:blipFill>
            <a:blip r:embed="rId1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8" name="object 2508"/>
          <p:cNvSpPr/>
          <p:nvPr/>
        </p:nvSpPr>
        <p:spPr>
          <a:xfrm>
            <a:off x="5418721" y="4310608"/>
            <a:ext cx="511301" cy="447738"/>
          </a:xfrm>
          <a:prstGeom prst="rect">
            <a:avLst/>
          </a:prstGeom>
          <a:blipFill>
            <a:blip r:embed="rId1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9" name="object 2509"/>
          <p:cNvSpPr/>
          <p:nvPr/>
        </p:nvSpPr>
        <p:spPr>
          <a:xfrm>
            <a:off x="5954369" y="4342739"/>
            <a:ext cx="4445" cy="5715"/>
          </a:xfrm>
          <a:custGeom>
            <a:avLst/>
            <a:gdLst/>
            <a:ahLst/>
            <a:cxnLst/>
            <a:rect l="l" t="t" r="r" b="b"/>
            <a:pathLst>
              <a:path w="4445" h="5714">
                <a:moveTo>
                  <a:pt x="0" y="0"/>
                </a:moveTo>
                <a:lnTo>
                  <a:pt x="228" y="1968"/>
                </a:lnTo>
                <a:lnTo>
                  <a:pt x="888" y="3860"/>
                </a:lnTo>
                <a:lnTo>
                  <a:pt x="1930" y="5676"/>
                </a:lnTo>
                <a:lnTo>
                  <a:pt x="4025" y="5295"/>
                </a:lnTo>
                <a:lnTo>
                  <a:pt x="2679" y="30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0" name="object 2510"/>
          <p:cNvSpPr/>
          <p:nvPr/>
        </p:nvSpPr>
        <p:spPr>
          <a:xfrm>
            <a:off x="5944273" y="4338599"/>
            <a:ext cx="12026" cy="9880"/>
          </a:xfrm>
          <a:prstGeom prst="rect">
            <a:avLst/>
          </a:prstGeom>
          <a:blipFill>
            <a:blip r:embed="rId1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1" name="object 2511"/>
          <p:cNvSpPr/>
          <p:nvPr/>
        </p:nvSpPr>
        <p:spPr>
          <a:xfrm>
            <a:off x="5941555" y="4338307"/>
            <a:ext cx="6426" cy="2527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2" name="object 2512"/>
          <p:cNvSpPr/>
          <p:nvPr/>
        </p:nvSpPr>
        <p:spPr>
          <a:xfrm>
            <a:off x="5934874" y="4340834"/>
            <a:ext cx="17005" cy="7556"/>
          </a:xfrm>
          <a:prstGeom prst="rect">
            <a:avLst/>
          </a:prstGeom>
          <a:blipFill>
            <a:blip r:embed="rId1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3" name="object 2513"/>
          <p:cNvSpPr/>
          <p:nvPr/>
        </p:nvSpPr>
        <p:spPr>
          <a:xfrm>
            <a:off x="5441581" y="4301375"/>
            <a:ext cx="493966" cy="364375"/>
          </a:xfrm>
          <a:prstGeom prst="rect">
            <a:avLst/>
          </a:prstGeom>
          <a:blipFill>
            <a:blip r:embed="rId1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4" name="object 2514"/>
          <p:cNvSpPr/>
          <p:nvPr/>
        </p:nvSpPr>
        <p:spPr>
          <a:xfrm>
            <a:off x="5651271" y="4300232"/>
            <a:ext cx="301028" cy="47409"/>
          </a:xfrm>
          <a:prstGeom prst="rect">
            <a:avLst/>
          </a:prstGeom>
          <a:blipFill>
            <a:blip r:embed="rId1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5" name="object 2515"/>
          <p:cNvSpPr/>
          <p:nvPr/>
        </p:nvSpPr>
        <p:spPr>
          <a:xfrm>
            <a:off x="5418480" y="4304423"/>
            <a:ext cx="232791" cy="447281"/>
          </a:xfrm>
          <a:prstGeom prst="rect">
            <a:avLst/>
          </a:prstGeom>
          <a:blipFill>
            <a:blip r:embed="rId1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6" name="object 2516"/>
          <p:cNvSpPr/>
          <p:nvPr/>
        </p:nvSpPr>
        <p:spPr>
          <a:xfrm>
            <a:off x="5708764" y="4292231"/>
            <a:ext cx="241173" cy="46367"/>
          </a:xfrm>
          <a:prstGeom prst="rect">
            <a:avLst/>
          </a:prstGeom>
          <a:blipFill>
            <a:blip r:embed="rId1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7" name="object 2517"/>
          <p:cNvSpPr/>
          <p:nvPr/>
        </p:nvSpPr>
        <p:spPr>
          <a:xfrm>
            <a:off x="5938659" y="4332605"/>
            <a:ext cx="10553" cy="5892"/>
          </a:xfrm>
          <a:prstGeom prst="rect">
            <a:avLst/>
          </a:prstGeom>
          <a:blipFill>
            <a:blip r:embed="rId1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8" name="object 2518"/>
          <p:cNvSpPr/>
          <p:nvPr/>
        </p:nvSpPr>
        <p:spPr>
          <a:xfrm>
            <a:off x="5418213" y="4291850"/>
            <a:ext cx="523252" cy="452932"/>
          </a:xfrm>
          <a:prstGeom prst="rect">
            <a:avLst/>
          </a:prstGeom>
          <a:blipFill>
            <a:blip r:embed="rId1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9" name="object 2519"/>
          <p:cNvSpPr/>
          <p:nvPr/>
        </p:nvSpPr>
        <p:spPr>
          <a:xfrm>
            <a:off x="5417769" y="4286453"/>
            <a:ext cx="342709" cy="456120"/>
          </a:xfrm>
          <a:prstGeom prst="rect">
            <a:avLst/>
          </a:prstGeom>
          <a:blipFill>
            <a:blip r:embed="rId1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0" name="object 2520"/>
          <p:cNvSpPr/>
          <p:nvPr/>
        </p:nvSpPr>
        <p:spPr>
          <a:xfrm>
            <a:off x="5417311" y="4288282"/>
            <a:ext cx="273303" cy="447433"/>
          </a:xfrm>
          <a:prstGeom prst="rect">
            <a:avLst/>
          </a:prstGeom>
          <a:blipFill>
            <a:blip r:embed="rId1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1" name="object 2521"/>
          <p:cNvSpPr/>
          <p:nvPr/>
        </p:nvSpPr>
        <p:spPr>
          <a:xfrm>
            <a:off x="5404535" y="4300334"/>
            <a:ext cx="190195" cy="429120"/>
          </a:xfrm>
          <a:prstGeom prst="rect">
            <a:avLst/>
          </a:prstGeom>
          <a:blipFill>
            <a:blip r:embed="rId1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2" name="object 2522"/>
          <p:cNvSpPr/>
          <p:nvPr/>
        </p:nvSpPr>
        <p:spPr>
          <a:xfrm>
            <a:off x="5904687" y="4325632"/>
            <a:ext cx="34798" cy="2692"/>
          </a:xfrm>
          <a:prstGeom prst="rect">
            <a:avLst/>
          </a:prstGeom>
          <a:blipFill>
            <a:blip r:embed="rId1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3" name="object 2523"/>
          <p:cNvSpPr/>
          <p:nvPr/>
        </p:nvSpPr>
        <p:spPr>
          <a:xfrm>
            <a:off x="5209946" y="6748157"/>
            <a:ext cx="1183005" cy="638810"/>
          </a:xfrm>
          <a:custGeom>
            <a:avLst/>
            <a:gdLst/>
            <a:ahLst/>
            <a:cxnLst/>
            <a:rect l="l" t="t" r="r" b="b"/>
            <a:pathLst>
              <a:path w="1183004" h="638809">
                <a:moveTo>
                  <a:pt x="624776" y="355028"/>
                </a:moveTo>
                <a:lnTo>
                  <a:pt x="623392" y="359270"/>
                </a:lnTo>
                <a:lnTo>
                  <a:pt x="621982" y="363448"/>
                </a:lnTo>
                <a:lnTo>
                  <a:pt x="620547" y="367588"/>
                </a:lnTo>
                <a:lnTo>
                  <a:pt x="647658" y="400120"/>
                </a:lnTo>
                <a:lnTo>
                  <a:pt x="673509" y="433693"/>
                </a:lnTo>
                <a:lnTo>
                  <a:pt x="698060" y="468088"/>
                </a:lnTo>
                <a:lnTo>
                  <a:pt x="721271" y="503085"/>
                </a:lnTo>
                <a:lnTo>
                  <a:pt x="739639" y="537442"/>
                </a:lnTo>
                <a:lnTo>
                  <a:pt x="760722" y="578369"/>
                </a:lnTo>
                <a:lnTo>
                  <a:pt x="785659" y="614311"/>
                </a:lnTo>
                <a:lnTo>
                  <a:pt x="827958" y="636003"/>
                </a:lnTo>
                <a:lnTo>
                  <a:pt x="867409" y="638644"/>
                </a:lnTo>
                <a:lnTo>
                  <a:pt x="903608" y="637184"/>
                </a:lnTo>
                <a:lnTo>
                  <a:pt x="940179" y="633833"/>
                </a:lnTo>
                <a:lnTo>
                  <a:pt x="975900" y="630131"/>
                </a:lnTo>
                <a:lnTo>
                  <a:pt x="1002057" y="628180"/>
                </a:lnTo>
                <a:lnTo>
                  <a:pt x="844588" y="628180"/>
                </a:lnTo>
                <a:lnTo>
                  <a:pt x="808523" y="623751"/>
                </a:lnTo>
                <a:lnTo>
                  <a:pt x="792729" y="612647"/>
                </a:lnTo>
                <a:lnTo>
                  <a:pt x="786843" y="598144"/>
                </a:lnTo>
                <a:lnTo>
                  <a:pt x="780503" y="583514"/>
                </a:lnTo>
                <a:lnTo>
                  <a:pt x="750385" y="531331"/>
                </a:lnTo>
                <a:lnTo>
                  <a:pt x="718756" y="480692"/>
                </a:lnTo>
                <a:lnTo>
                  <a:pt x="676725" y="420277"/>
                </a:lnTo>
                <a:lnTo>
                  <a:pt x="624776" y="355028"/>
                </a:lnTo>
                <a:close/>
              </a:path>
              <a:path w="1183004" h="638809">
                <a:moveTo>
                  <a:pt x="1179321" y="613651"/>
                </a:moveTo>
                <a:lnTo>
                  <a:pt x="855878" y="628002"/>
                </a:lnTo>
                <a:lnTo>
                  <a:pt x="849960" y="628180"/>
                </a:lnTo>
                <a:lnTo>
                  <a:pt x="1002057" y="628180"/>
                </a:lnTo>
                <a:lnTo>
                  <a:pt x="1009548" y="627621"/>
                </a:lnTo>
                <a:lnTo>
                  <a:pt x="1180884" y="620560"/>
                </a:lnTo>
                <a:lnTo>
                  <a:pt x="1182065" y="620445"/>
                </a:lnTo>
                <a:lnTo>
                  <a:pt x="1182598" y="620280"/>
                </a:lnTo>
                <a:lnTo>
                  <a:pt x="1182293" y="619810"/>
                </a:lnTo>
                <a:lnTo>
                  <a:pt x="1181366" y="618197"/>
                </a:lnTo>
                <a:lnTo>
                  <a:pt x="1180401" y="616165"/>
                </a:lnTo>
                <a:lnTo>
                  <a:pt x="1179321" y="613651"/>
                </a:lnTo>
                <a:close/>
              </a:path>
              <a:path w="1183004" h="638809">
                <a:moveTo>
                  <a:pt x="480606" y="220700"/>
                </a:moveTo>
                <a:lnTo>
                  <a:pt x="477189" y="223977"/>
                </a:lnTo>
                <a:lnTo>
                  <a:pt x="473748" y="227215"/>
                </a:lnTo>
                <a:lnTo>
                  <a:pt x="470268" y="230428"/>
                </a:lnTo>
                <a:lnTo>
                  <a:pt x="471652" y="231393"/>
                </a:lnTo>
                <a:lnTo>
                  <a:pt x="475310" y="228968"/>
                </a:lnTo>
                <a:lnTo>
                  <a:pt x="479132" y="225971"/>
                </a:lnTo>
                <a:lnTo>
                  <a:pt x="483095" y="222478"/>
                </a:lnTo>
                <a:lnTo>
                  <a:pt x="480606" y="220700"/>
                </a:lnTo>
                <a:close/>
              </a:path>
              <a:path w="1183004" h="638809">
                <a:moveTo>
                  <a:pt x="295795" y="137299"/>
                </a:moveTo>
                <a:lnTo>
                  <a:pt x="294235" y="146470"/>
                </a:lnTo>
                <a:lnTo>
                  <a:pt x="293547" y="150317"/>
                </a:lnTo>
                <a:lnTo>
                  <a:pt x="337903" y="162695"/>
                </a:lnTo>
                <a:lnTo>
                  <a:pt x="381046" y="179647"/>
                </a:lnTo>
                <a:lnTo>
                  <a:pt x="422905" y="200791"/>
                </a:lnTo>
                <a:lnTo>
                  <a:pt x="463410" y="225742"/>
                </a:lnTo>
                <a:lnTo>
                  <a:pt x="467067" y="222656"/>
                </a:lnTo>
                <a:lnTo>
                  <a:pt x="470725" y="219519"/>
                </a:lnTo>
                <a:lnTo>
                  <a:pt x="474383" y="216319"/>
                </a:lnTo>
                <a:lnTo>
                  <a:pt x="464201" y="209393"/>
                </a:lnTo>
                <a:lnTo>
                  <a:pt x="400206" y="172966"/>
                </a:lnTo>
                <a:lnTo>
                  <a:pt x="331699" y="146470"/>
                </a:lnTo>
                <a:lnTo>
                  <a:pt x="295795" y="137299"/>
                </a:lnTo>
                <a:close/>
              </a:path>
              <a:path w="1183004" h="638809">
                <a:moveTo>
                  <a:pt x="189903" y="129806"/>
                </a:moveTo>
                <a:lnTo>
                  <a:pt x="147776" y="135172"/>
                </a:lnTo>
                <a:lnTo>
                  <a:pt x="104541" y="145441"/>
                </a:lnTo>
                <a:lnTo>
                  <a:pt x="60213" y="160962"/>
                </a:lnTo>
                <a:lnTo>
                  <a:pt x="14808" y="182079"/>
                </a:lnTo>
                <a:lnTo>
                  <a:pt x="0" y="196202"/>
                </a:lnTo>
                <a:lnTo>
                  <a:pt x="48805" y="173032"/>
                </a:lnTo>
                <a:lnTo>
                  <a:pt x="96877" y="156349"/>
                </a:lnTo>
                <a:lnTo>
                  <a:pt x="144141" y="145810"/>
                </a:lnTo>
                <a:lnTo>
                  <a:pt x="190525" y="141071"/>
                </a:lnTo>
                <a:lnTo>
                  <a:pt x="190347" y="137312"/>
                </a:lnTo>
                <a:lnTo>
                  <a:pt x="189903" y="129806"/>
                </a:lnTo>
                <a:close/>
              </a:path>
              <a:path w="1183004" h="638809">
                <a:moveTo>
                  <a:pt x="559117" y="0"/>
                </a:moveTo>
                <a:lnTo>
                  <a:pt x="558749" y="507"/>
                </a:lnTo>
                <a:lnTo>
                  <a:pt x="559092" y="292"/>
                </a:lnTo>
                <a:lnTo>
                  <a:pt x="559117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4" name="object 2524"/>
          <p:cNvSpPr/>
          <p:nvPr/>
        </p:nvSpPr>
        <p:spPr>
          <a:xfrm>
            <a:off x="4680343" y="6706248"/>
            <a:ext cx="1769745" cy="926465"/>
          </a:xfrm>
          <a:custGeom>
            <a:avLst/>
            <a:gdLst/>
            <a:ahLst/>
            <a:cxnLst/>
            <a:rect l="l" t="t" r="r" b="b"/>
            <a:pathLst>
              <a:path w="1769745" h="926465">
                <a:moveTo>
                  <a:pt x="529602" y="238112"/>
                </a:moveTo>
                <a:lnTo>
                  <a:pt x="495251" y="270657"/>
                </a:lnTo>
                <a:lnTo>
                  <a:pt x="466402" y="302877"/>
                </a:lnTo>
                <a:lnTo>
                  <a:pt x="436784" y="338280"/>
                </a:lnTo>
                <a:lnTo>
                  <a:pt x="406216" y="377041"/>
                </a:lnTo>
                <a:lnTo>
                  <a:pt x="374523" y="419341"/>
                </a:lnTo>
                <a:lnTo>
                  <a:pt x="341835" y="468601"/>
                </a:lnTo>
                <a:lnTo>
                  <a:pt x="313626" y="519631"/>
                </a:lnTo>
                <a:lnTo>
                  <a:pt x="289137" y="571465"/>
                </a:lnTo>
                <a:lnTo>
                  <a:pt x="267613" y="623135"/>
                </a:lnTo>
                <a:lnTo>
                  <a:pt x="248297" y="673675"/>
                </a:lnTo>
                <a:lnTo>
                  <a:pt x="230432" y="722118"/>
                </a:lnTo>
                <a:lnTo>
                  <a:pt x="213263" y="767498"/>
                </a:lnTo>
                <a:lnTo>
                  <a:pt x="196033" y="808846"/>
                </a:lnTo>
                <a:lnTo>
                  <a:pt x="177985" y="845198"/>
                </a:lnTo>
                <a:lnTo>
                  <a:pt x="136409" y="899042"/>
                </a:lnTo>
                <a:lnTo>
                  <a:pt x="82486" y="921296"/>
                </a:lnTo>
                <a:lnTo>
                  <a:pt x="80213" y="923556"/>
                </a:lnTo>
                <a:lnTo>
                  <a:pt x="77533" y="925156"/>
                </a:lnTo>
                <a:lnTo>
                  <a:pt x="74371" y="925817"/>
                </a:lnTo>
                <a:lnTo>
                  <a:pt x="71564" y="926096"/>
                </a:lnTo>
                <a:lnTo>
                  <a:pt x="69518" y="926096"/>
                </a:lnTo>
                <a:lnTo>
                  <a:pt x="70281" y="926185"/>
                </a:lnTo>
                <a:lnTo>
                  <a:pt x="73774" y="926249"/>
                </a:lnTo>
                <a:lnTo>
                  <a:pt x="74902" y="926096"/>
                </a:lnTo>
                <a:lnTo>
                  <a:pt x="71564" y="926096"/>
                </a:lnTo>
                <a:lnTo>
                  <a:pt x="74987" y="926085"/>
                </a:lnTo>
                <a:lnTo>
                  <a:pt x="122383" y="912787"/>
                </a:lnTo>
                <a:lnTo>
                  <a:pt x="160705" y="876045"/>
                </a:lnTo>
                <a:lnTo>
                  <a:pt x="184781" y="836251"/>
                </a:lnTo>
                <a:lnTo>
                  <a:pt x="206682" y="788046"/>
                </a:lnTo>
                <a:lnTo>
                  <a:pt x="227903" y="733208"/>
                </a:lnTo>
                <a:lnTo>
                  <a:pt x="249936" y="673519"/>
                </a:lnTo>
                <a:lnTo>
                  <a:pt x="265785" y="631931"/>
                </a:lnTo>
                <a:lnTo>
                  <a:pt x="283058" y="589533"/>
                </a:lnTo>
                <a:lnTo>
                  <a:pt x="302172" y="546862"/>
                </a:lnTo>
                <a:lnTo>
                  <a:pt x="323548" y="504457"/>
                </a:lnTo>
                <a:lnTo>
                  <a:pt x="347606" y="462859"/>
                </a:lnTo>
                <a:lnTo>
                  <a:pt x="374764" y="422605"/>
                </a:lnTo>
                <a:lnTo>
                  <a:pt x="408172" y="378001"/>
                </a:lnTo>
                <a:lnTo>
                  <a:pt x="440135" y="337475"/>
                </a:lnTo>
                <a:lnTo>
                  <a:pt x="470878" y="300802"/>
                </a:lnTo>
                <a:lnTo>
                  <a:pt x="500625" y="267756"/>
                </a:lnTo>
                <a:lnTo>
                  <a:pt x="529602" y="238112"/>
                </a:lnTo>
                <a:close/>
              </a:path>
              <a:path w="1769745" h="926465">
                <a:moveTo>
                  <a:pt x="66081" y="925696"/>
                </a:moveTo>
                <a:lnTo>
                  <a:pt x="66827" y="926071"/>
                </a:lnTo>
                <a:lnTo>
                  <a:pt x="69420" y="926085"/>
                </a:lnTo>
                <a:lnTo>
                  <a:pt x="66081" y="925696"/>
                </a:lnTo>
                <a:close/>
              </a:path>
              <a:path w="1769745" h="926465">
                <a:moveTo>
                  <a:pt x="3759" y="813511"/>
                </a:moveTo>
                <a:lnTo>
                  <a:pt x="2198" y="822331"/>
                </a:lnTo>
                <a:lnTo>
                  <a:pt x="1017" y="831256"/>
                </a:lnTo>
                <a:lnTo>
                  <a:pt x="267" y="840214"/>
                </a:lnTo>
                <a:lnTo>
                  <a:pt x="0" y="849134"/>
                </a:lnTo>
                <a:lnTo>
                  <a:pt x="787" y="863516"/>
                </a:lnTo>
                <a:lnTo>
                  <a:pt x="14859" y="901674"/>
                </a:lnTo>
                <a:lnTo>
                  <a:pt x="52006" y="924055"/>
                </a:lnTo>
                <a:lnTo>
                  <a:pt x="66081" y="925696"/>
                </a:lnTo>
                <a:lnTo>
                  <a:pt x="62407" y="923848"/>
                </a:lnTo>
                <a:lnTo>
                  <a:pt x="57797" y="919835"/>
                </a:lnTo>
                <a:lnTo>
                  <a:pt x="29581" y="907642"/>
                </a:lnTo>
                <a:lnTo>
                  <a:pt x="13341" y="886247"/>
                </a:lnTo>
                <a:lnTo>
                  <a:pt x="6759" y="858827"/>
                </a:lnTo>
                <a:lnTo>
                  <a:pt x="7450" y="831256"/>
                </a:lnTo>
                <a:lnTo>
                  <a:pt x="7459" y="828357"/>
                </a:lnTo>
                <a:lnTo>
                  <a:pt x="6045" y="823442"/>
                </a:lnTo>
                <a:lnTo>
                  <a:pt x="4776" y="818299"/>
                </a:lnTo>
                <a:lnTo>
                  <a:pt x="3759" y="813511"/>
                </a:lnTo>
                <a:close/>
              </a:path>
              <a:path w="1769745" h="926465">
                <a:moveTo>
                  <a:pt x="85712" y="826236"/>
                </a:moveTo>
                <a:lnTo>
                  <a:pt x="86372" y="828357"/>
                </a:lnTo>
                <a:lnTo>
                  <a:pt x="88569" y="828878"/>
                </a:lnTo>
                <a:lnTo>
                  <a:pt x="90830" y="829157"/>
                </a:lnTo>
                <a:lnTo>
                  <a:pt x="98729" y="829157"/>
                </a:lnTo>
                <a:lnTo>
                  <a:pt x="104660" y="827620"/>
                </a:lnTo>
                <a:lnTo>
                  <a:pt x="106385" y="826681"/>
                </a:lnTo>
                <a:lnTo>
                  <a:pt x="88861" y="826681"/>
                </a:lnTo>
                <a:lnTo>
                  <a:pt x="87261" y="826528"/>
                </a:lnTo>
                <a:lnTo>
                  <a:pt x="85712" y="826236"/>
                </a:lnTo>
                <a:close/>
              </a:path>
              <a:path w="1769745" h="926465">
                <a:moveTo>
                  <a:pt x="138226" y="772248"/>
                </a:moveTo>
                <a:lnTo>
                  <a:pt x="134023" y="777925"/>
                </a:lnTo>
                <a:lnTo>
                  <a:pt x="129984" y="782916"/>
                </a:lnTo>
                <a:lnTo>
                  <a:pt x="126085" y="787311"/>
                </a:lnTo>
                <a:lnTo>
                  <a:pt x="122389" y="796315"/>
                </a:lnTo>
                <a:lnTo>
                  <a:pt x="118930" y="803960"/>
                </a:lnTo>
                <a:lnTo>
                  <a:pt x="115363" y="810666"/>
                </a:lnTo>
                <a:lnTo>
                  <a:pt x="112179" y="816787"/>
                </a:lnTo>
                <a:lnTo>
                  <a:pt x="108559" y="821181"/>
                </a:lnTo>
                <a:lnTo>
                  <a:pt x="106578" y="822134"/>
                </a:lnTo>
                <a:lnTo>
                  <a:pt x="100660" y="825347"/>
                </a:lnTo>
                <a:lnTo>
                  <a:pt x="95338" y="826668"/>
                </a:lnTo>
                <a:lnTo>
                  <a:pt x="88861" y="826681"/>
                </a:lnTo>
                <a:lnTo>
                  <a:pt x="106408" y="826668"/>
                </a:lnTo>
                <a:lnTo>
                  <a:pt x="111023" y="824153"/>
                </a:lnTo>
                <a:lnTo>
                  <a:pt x="116756" y="818479"/>
                </a:lnTo>
                <a:lnTo>
                  <a:pt x="123110" y="807678"/>
                </a:lnTo>
                <a:lnTo>
                  <a:pt x="130222" y="792139"/>
                </a:lnTo>
                <a:lnTo>
                  <a:pt x="138226" y="772248"/>
                </a:lnTo>
                <a:close/>
              </a:path>
              <a:path w="1769745" h="926465">
                <a:moveTo>
                  <a:pt x="58902" y="806627"/>
                </a:moveTo>
                <a:lnTo>
                  <a:pt x="63081" y="812153"/>
                </a:lnTo>
                <a:lnTo>
                  <a:pt x="67598" y="817132"/>
                </a:lnTo>
                <a:lnTo>
                  <a:pt x="72454" y="821427"/>
                </a:lnTo>
                <a:lnTo>
                  <a:pt x="77647" y="824903"/>
                </a:lnTo>
                <a:lnTo>
                  <a:pt x="76987" y="823036"/>
                </a:lnTo>
                <a:lnTo>
                  <a:pt x="73380" y="821042"/>
                </a:lnTo>
                <a:lnTo>
                  <a:pt x="69964" y="818299"/>
                </a:lnTo>
                <a:lnTo>
                  <a:pt x="64731" y="812914"/>
                </a:lnTo>
                <a:lnTo>
                  <a:pt x="62722" y="810526"/>
                </a:lnTo>
                <a:lnTo>
                  <a:pt x="61023" y="808253"/>
                </a:lnTo>
                <a:lnTo>
                  <a:pt x="59601" y="807199"/>
                </a:lnTo>
                <a:lnTo>
                  <a:pt x="58902" y="806627"/>
                </a:lnTo>
                <a:close/>
              </a:path>
              <a:path w="1769745" h="926465">
                <a:moveTo>
                  <a:pt x="9271" y="803960"/>
                </a:moveTo>
                <a:lnTo>
                  <a:pt x="10317" y="809561"/>
                </a:lnTo>
                <a:lnTo>
                  <a:pt x="10515" y="810526"/>
                </a:lnTo>
                <a:lnTo>
                  <a:pt x="10721" y="809561"/>
                </a:lnTo>
                <a:lnTo>
                  <a:pt x="10771" y="808846"/>
                </a:lnTo>
                <a:lnTo>
                  <a:pt x="9271" y="803960"/>
                </a:lnTo>
                <a:close/>
              </a:path>
              <a:path w="1769745" h="926465">
                <a:moveTo>
                  <a:pt x="49593" y="789076"/>
                </a:moveTo>
                <a:lnTo>
                  <a:pt x="48869" y="789203"/>
                </a:lnTo>
                <a:lnTo>
                  <a:pt x="51358" y="794334"/>
                </a:lnTo>
                <a:lnTo>
                  <a:pt x="54152" y="799452"/>
                </a:lnTo>
                <a:lnTo>
                  <a:pt x="57276" y="804214"/>
                </a:lnTo>
                <a:lnTo>
                  <a:pt x="56883" y="802271"/>
                </a:lnTo>
                <a:lnTo>
                  <a:pt x="54228" y="798067"/>
                </a:lnTo>
                <a:lnTo>
                  <a:pt x="51790" y="793597"/>
                </a:lnTo>
                <a:lnTo>
                  <a:pt x="49593" y="789076"/>
                </a:lnTo>
                <a:close/>
              </a:path>
              <a:path w="1769745" h="926465">
                <a:moveTo>
                  <a:pt x="646010" y="78397"/>
                </a:moveTo>
                <a:lnTo>
                  <a:pt x="599153" y="103854"/>
                </a:lnTo>
                <a:lnTo>
                  <a:pt x="555181" y="131856"/>
                </a:lnTo>
                <a:lnTo>
                  <a:pt x="513994" y="162115"/>
                </a:lnTo>
                <a:lnTo>
                  <a:pt x="475492" y="194345"/>
                </a:lnTo>
                <a:lnTo>
                  <a:pt x="439577" y="228260"/>
                </a:lnTo>
                <a:lnTo>
                  <a:pt x="406148" y="263573"/>
                </a:lnTo>
                <a:lnTo>
                  <a:pt x="375107" y="299999"/>
                </a:lnTo>
                <a:lnTo>
                  <a:pt x="349867" y="336792"/>
                </a:lnTo>
                <a:lnTo>
                  <a:pt x="326885" y="373900"/>
                </a:lnTo>
                <a:lnTo>
                  <a:pt x="353535" y="336186"/>
                </a:lnTo>
                <a:lnTo>
                  <a:pt x="382370" y="299034"/>
                </a:lnTo>
                <a:lnTo>
                  <a:pt x="413491" y="262733"/>
                </a:lnTo>
                <a:lnTo>
                  <a:pt x="446997" y="227567"/>
                </a:lnTo>
                <a:lnTo>
                  <a:pt x="482987" y="193822"/>
                </a:lnTo>
                <a:lnTo>
                  <a:pt x="521563" y="161785"/>
                </a:lnTo>
                <a:lnTo>
                  <a:pt x="562823" y="131741"/>
                </a:lnTo>
                <a:lnTo>
                  <a:pt x="606867" y="103977"/>
                </a:lnTo>
                <a:lnTo>
                  <a:pt x="653796" y="78778"/>
                </a:lnTo>
                <a:lnTo>
                  <a:pt x="646010" y="78397"/>
                </a:lnTo>
                <a:close/>
              </a:path>
              <a:path w="1769745" h="926465">
                <a:moveTo>
                  <a:pt x="1658747" y="507606"/>
                </a:moveTo>
                <a:lnTo>
                  <a:pt x="1674452" y="547771"/>
                </a:lnTo>
                <a:lnTo>
                  <a:pt x="1689366" y="588251"/>
                </a:lnTo>
                <a:lnTo>
                  <a:pt x="1696389" y="612965"/>
                </a:lnTo>
                <a:lnTo>
                  <a:pt x="1700678" y="624900"/>
                </a:lnTo>
                <a:lnTo>
                  <a:pt x="1717662" y="657682"/>
                </a:lnTo>
                <a:lnTo>
                  <a:pt x="1716948" y="659089"/>
                </a:lnTo>
                <a:lnTo>
                  <a:pt x="1715363" y="660196"/>
                </a:lnTo>
                <a:lnTo>
                  <a:pt x="1714639" y="661060"/>
                </a:lnTo>
                <a:lnTo>
                  <a:pt x="1713534" y="661809"/>
                </a:lnTo>
                <a:lnTo>
                  <a:pt x="1712201" y="662190"/>
                </a:lnTo>
                <a:lnTo>
                  <a:pt x="1713064" y="663587"/>
                </a:lnTo>
                <a:lnTo>
                  <a:pt x="1713699" y="664705"/>
                </a:lnTo>
                <a:lnTo>
                  <a:pt x="1715503" y="665746"/>
                </a:lnTo>
                <a:lnTo>
                  <a:pt x="1716976" y="666483"/>
                </a:lnTo>
                <a:lnTo>
                  <a:pt x="1718589" y="666838"/>
                </a:lnTo>
                <a:lnTo>
                  <a:pt x="1720202" y="666838"/>
                </a:lnTo>
                <a:lnTo>
                  <a:pt x="1726425" y="666673"/>
                </a:lnTo>
                <a:lnTo>
                  <a:pt x="1731721" y="662482"/>
                </a:lnTo>
                <a:lnTo>
                  <a:pt x="1732108" y="662089"/>
                </a:lnTo>
                <a:lnTo>
                  <a:pt x="1721815" y="662089"/>
                </a:lnTo>
                <a:lnTo>
                  <a:pt x="1720786" y="661860"/>
                </a:lnTo>
                <a:lnTo>
                  <a:pt x="1719821" y="661365"/>
                </a:lnTo>
                <a:lnTo>
                  <a:pt x="1712966" y="648266"/>
                </a:lnTo>
                <a:lnTo>
                  <a:pt x="1682954" y="567710"/>
                </a:lnTo>
                <a:lnTo>
                  <a:pt x="1658747" y="507606"/>
                </a:lnTo>
                <a:close/>
              </a:path>
              <a:path w="1769745" h="926465">
                <a:moveTo>
                  <a:pt x="1767700" y="602602"/>
                </a:moveTo>
                <a:lnTo>
                  <a:pt x="1747904" y="640004"/>
                </a:lnTo>
                <a:lnTo>
                  <a:pt x="1722894" y="662089"/>
                </a:lnTo>
                <a:lnTo>
                  <a:pt x="1732108" y="662089"/>
                </a:lnTo>
                <a:lnTo>
                  <a:pt x="1759712" y="624166"/>
                </a:lnTo>
                <a:lnTo>
                  <a:pt x="1769173" y="602614"/>
                </a:lnTo>
                <a:lnTo>
                  <a:pt x="1767700" y="602602"/>
                </a:lnTo>
                <a:close/>
              </a:path>
              <a:path w="1769745" h="926465">
                <a:moveTo>
                  <a:pt x="1766125" y="589838"/>
                </a:moveTo>
                <a:lnTo>
                  <a:pt x="1763941" y="589876"/>
                </a:lnTo>
                <a:lnTo>
                  <a:pt x="1762861" y="590257"/>
                </a:lnTo>
                <a:lnTo>
                  <a:pt x="1761832" y="590854"/>
                </a:lnTo>
                <a:lnTo>
                  <a:pt x="1760804" y="592150"/>
                </a:lnTo>
                <a:lnTo>
                  <a:pt x="1759762" y="593242"/>
                </a:lnTo>
                <a:lnTo>
                  <a:pt x="1758746" y="594144"/>
                </a:lnTo>
                <a:lnTo>
                  <a:pt x="1759800" y="594626"/>
                </a:lnTo>
                <a:lnTo>
                  <a:pt x="1760791" y="594880"/>
                </a:lnTo>
                <a:lnTo>
                  <a:pt x="1762848" y="594880"/>
                </a:lnTo>
                <a:lnTo>
                  <a:pt x="1763890" y="594537"/>
                </a:lnTo>
                <a:lnTo>
                  <a:pt x="1765147" y="593585"/>
                </a:lnTo>
                <a:lnTo>
                  <a:pt x="1765731" y="593191"/>
                </a:lnTo>
                <a:lnTo>
                  <a:pt x="1766125" y="589838"/>
                </a:lnTo>
                <a:close/>
              </a:path>
              <a:path w="1769745" h="926465">
                <a:moveTo>
                  <a:pt x="1618818" y="296773"/>
                </a:moveTo>
                <a:lnTo>
                  <a:pt x="1648242" y="354671"/>
                </a:lnTo>
                <a:lnTo>
                  <a:pt x="1674799" y="419341"/>
                </a:lnTo>
                <a:lnTo>
                  <a:pt x="1678607" y="429896"/>
                </a:lnTo>
                <a:lnTo>
                  <a:pt x="1688715" y="456898"/>
                </a:lnTo>
                <a:lnTo>
                  <a:pt x="1703153" y="493354"/>
                </a:lnTo>
                <a:lnTo>
                  <a:pt x="1719948" y="532269"/>
                </a:lnTo>
                <a:lnTo>
                  <a:pt x="1718729" y="527926"/>
                </a:lnTo>
                <a:lnTo>
                  <a:pt x="1711508" y="511520"/>
                </a:lnTo>
                <a:lnTo>
                  <a:pt x="1704540" y="494952"/>
                </a:lnTo>
                <a:lnTo>
                  <a:pt x="1688440" y="454289"/>
                </a:lnTo>
                <a:lnTo>
                  <a:pt x="1675498" y="419277"/>
                </a:lnTo>
                <a:lnTo>
                  <a:pt x="1664115" y="389782"/>
                </a:lnTo>
                <a:lnTo>
                  <a:pt x="1639605" y="334902"/>
                </a:lnTo>
                <a:lnTo>
                  <a:pt x="1621396" y="300926"/>
                </a:lnTo>
                <a:lnTo>
                  <a:pt x="1618818" y="296773"/>
                </a:lnTo>
                <a:close/>
              </a:path>
              <a:path w="1769745" h="926465">
                <a:moveTo>
                  <a:pt x="903706" y="1892"/>
                </a:moveTo>
                <a:lnTo>
                  <a:pt x="891310" y="3525"/>
                </a:lnTo>
                <a:lnTo>
                  <a:pt x="879054" y="5319"/>
                </a:lnTo>
                <a:lnTo>
                  <a:pt x="866928" y="7273"/>
                </a:lnTo>
                <a:lnTo>
                  <a:pt x="854925" y="9385"/>
                </a:lnTo>
                <a:lnTo>
                  <a:pt x="856526" y="12115"/>
                </a:lnTo>
                <a:lnTo>
                  <a:pt x="872954" y="9241"/>
                </a:lnTo>
                <a:lnTo>
                  <a:pt x="889630" y="6659"/>
                </a:lnTo>
                <a:lnTo>
                  <a:pt x="906555" y="4370"/>
                </a:lnTo>
                <a:lnTo>
                  <a:pt x="912144" y="3721"/>
                </a:lnTo>
                <a:lnTo>
                  <a:pt x="907288" y="3721"/>
                </a:lnTo>
                <a:lnTo>
                  <a:pt x="905383" y="3352"/>
                </a:lnTo>
                <a:lnTo>
                  <a:pt x="903998" y="2209"/>
                </a:lnTo>
                <a:lnTo>
                  <a:pt x="903706" y="1892"/>
                </a:lnTo>
                <a:close/>
              </a:path>
              <a:path w="1769745" h="926465">
                <a:moveTo>
                  <a:pt x="915604" y="3319"/>
                </a:moveTo>
                <a:lnTo>
                  <a:pt x="912144" y="3721"/>
                </a:lnTo>
                <a:lnTo>
                  <a:pt x="914184" y="3721"/>
                </a:lnTo>
                <a:lnTo>
                  <a:pt x="915604" y="3319"/>
                </a:lnTo>
                <a:close/>
              </a:path>
              <a:path w="1769745" h="926465">
                <a:moveTo>
                  <a:pt x="927544" y="0"/>
                </a:moveTo>
                <a:lnTo>
                  <a:pt x="926007" y="457"/>
                </a:lnTo>
                <a:lnTo>
                  <a:pt x="922909" y="1320"/>
                </a:lnTo>
                <a:lnTo>
                  <a:pt x="920153" y="2031"/>
                </a:lnTo>
                <a:lnTo>
                  <a:pt x="915604" y="3319"/>
                </a:lnTo>
                <a:lnTo>
                  <a:pt x="923734" y="2374"/>
                </a:lnTo>
                <a:lnTo>
                  <a:pt x="927544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5" name="object 2525"/>
          <p:cNvSpPr/>
          <p:nvPr/>
        </p:nvSpPr>
        <p:spPr>
          <a:xfrm>
            <a:off x="5203837" y="6930237"/>
            <a:ext cx="1194435" cy="438784"/>
          </a:xfrm>
          <a:custGeom>
            <a:avLst/>
            <a:gdLst/>
            <a:ahLst/>
            <a:cxnLst/>
            <a:rect l="l" t="t" r="r" b="b"/>
            <a:pathLst>
              <a:path w="1194435" h="438784">
                <a:moveTo>
                  <a:pt x="1186840" y="425551"/>
                </a:moveTo>
                <a:lnTo>
                  <a:pt x="1188427" y="428866"/>
                </a:lnTo>
                <a:lnTo>
                  <a:pt x="1189710" y="430860"/>
                </a:lnTo>
                <a:lnTo>
                  <a:pt x="1190688" y="431368"/>
                </a:lnTo>
                <a:lnTo>
                  <a:pt x="1185418" y="431571"/>
                </a:lnTo>
                <a:lnTo>
                  <a:pt x="1186497" y="434086"/>
                </a:lnTo>
                <a:lnTo>
                  <a:pt x="1187514" y="436206"/>
                </a:lnTo>
                <a:lnTo>
                  <a:pt x="1188453" y="437819"/>
                </a:lnTo>
                <a:lnTo>
                  <a:pt x="1188694" y="438200"/>
                </a:lnTo>
                <a:lnTo>
                  <a:pt x="1190040" y="437819"/>
                </a:lnTo>
                <a:lnTo>
                  <a:pt x="1191133" y="437070"/>
                </a:lnTo>
                <a:lnTo>
                  <a:pt x="1191856" y="436206"/>
                </a:lnTo>
                <a:lnTo>
                  <a:pt x="1193457" y="435089"/>
                </a:lnTo>
                <a:lnTo>
                  <a:pt x="1194155" y="433692"/>
                </a:lnTo>
                <a:lnTo>
                  <a:pt x="1190599" y="430669"/>
                </a:lnTo>
                <a:lnTo>
                  <a:pt x="1188656" y="428307"/>
                </a:lnTo>
                <a:lnTo>
                  <a:pt x="1186840" y="425551"/>
                </a:lnTo>
                <a:close/>
              </a:path>
              <a:path w="1194435" h="438784">
                <a:moveTo>
                  <a:pt x="1108583" y="224332"/>
                </a:moveTo>
                <a:lnTo>
                  <a:pt x="1129313" y="272903"/>
                </a:lnTo>
                <a:lnTo>
                  <a:pt x="1146840" y="317465"/>
                </a:lnTo>
                <a:lnTo>
                  <a:pt x="1161316" y="356620"/>
                </a:lnTo>
                <a:lnTo>
                  <a:pt x="1172895" y="388975"/>
                </a:lnTo>
                <a:lnTo>
                  <a:pt x="1169241" y="375375"/>
                </a:lnTo>
                <a:lnTo>
                  <a:pt x="1150951" y="323781"/>
                </a:lnTo>
                <a:lnTo>
                  <a:pt x="1135240" y="283616"/>
                </a:lnTo>
                <a:lnTo>
                  <a:pt x="1115750" y="239607"/>
                </a:lnTo>
                <a:lnTo>
                  <a:pt x="1108583" y="224332"/>
                </a:lnTo>
                <a:close/>
              </a:path>
              <a:path w="1194435" h="438784">
                <a:moveTo>
                  <a:pt x="20904" y="0"/>
                </a:moveTo>
                <a:lnTo>
                  <a:pt x="14516" y="3390"/>
                </a:lnTo>
                <a:lnTo>
                  <a:pt x="9690" y="7950"/>
                </a:lnTo>
                <a:lnTo>
                  <a:pt x="4838" y="12661"/>
                </a:lnTo>
                <a:lnTo>
                  <a:pt x="0" y="17449"/>
                </a:lnTo>
                <a:lnTo>
                  <a:pt x="6096" y="14122"/>
                </a:lnTo>
                <a:lnTo>
                  <a:pt x="11061" y="9258"/>
                </a:lnTo>
                <a:lnTo>
                  <a:pt x="15989" y="4572"/>
                </a:lnTo>
                <a:lnTo>
                  <a:pt x="20904" y="0"/>
                </a:lnTo>
                <a:close/>
              </a:path>
            </a:pathLst>
          </a:custGeom>
          <a:solidFill>
            <a:srgbClr val="783F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6" name="object 2526"/>
          <p:cNvSpPr/>
          <p:nvPr/>
        </p:nvSpPr>
        <p:spPr>
          <a:xfrm>
            <a:off x="5605297" y="5321795"/>
            <a:ext cx="866140" cy="1987550"/>
          </a:xfrm>
          <a:custGeom>
            <a:avLst/>
            <a:gdLst/>
            <a:ahLst/>
            <a:cxnLst/>
            <a:rect l="l" t="t" r="r" b="b"/>
            <a:pathLst>
              <a:path w="866139" h="1987550">
                <a:moveTo>
                  <a:pt x="812952" y="1191856"/>
                </a:moveTo>
                <a:lnTo>
                  <a:pt x="825889" y="1268904"/>
                </a:lnTo>
                <a:lnTo>
                  <a:pt x="836401" y="1343665"/>
                </a:lnTo>
                <a:lnTo>
                  <a:pt x="844706" y="1415755"/>
                </a:lnTo>
                <a:lnTo>
                  <a:pt x="851020" y="1484792"/>
                </a:lnTo>
                <a:lnTo>
                  <a:pt x="855560" y="1550393"/>
                </a:lnTo>
                <a:lnTo>
                  <a:pt x="858544" y="1612176"/>
                </a:lnTo>
                <a:lnTo>
                  <a:pt x="860189" y="1669758"/>
                </a:lnTo>
                <a:lnTo>
                  <a:pt x="860711" y="1722757"/>
                </a:lnTo>
                <a:lnTo>
                  <a:pt x="860328" y="1770789"/>
                </a:lnTo>
                <a:lnTo>
                  <a:pt x="859256" y="1813472"/>
                </a:lnTo>
                <a:lnTo>
                  <a:pt x="855915" y="1881260"/>
                </a:lnTo>
                <a:lnTo>
                  <a:pt x="852425" y="1923059"/>
                </a:lnTo>
                <a:lnTo>
                  <a:pt x="844603" y="1960664"/>
                </a:lnTo>
                <a:lnTo>
                  <a:pt x="842009" y="1966887"/>
                </a:lnTo>
                <a:lnTo>
                  <a:pt x="841171" y="1974291"/>
                </a:lnTo>
                <a:lnTo>
                  <a:pt x="842543" y="1974494"/>
                </a:lnTo>
                <a:lnTo>
                  <a:pt x="844041" y="1975485"/>
                </a:lnTo>
                <a:lnTo>
                  <a:pt x="844638" y="1976640"/>
                </a:lnTo>
                <a:lnTo>
                  <a:pt x="845388" y="1977961"/>
                </a:lnTo>
                <a:lnTo>
                  <a:pt x="845464" y="1982254"/>
                </a:lnTo>
                <a:lnTo>
                  <a:pt x="844994" y="1984502"/>
                </a:lnTo>
                <a:lnTo>
                  <a:pt x="844219" y="1987067"/>
                </a:lnTo>
                <a:lnTo>
                  <a:pt x="847267" y="1986838"/>
                </a:lnTo>
                <a:lnTo>
                  <a:pt x="856392" y="1934053"/>
                </a:lnTo>
                <a:lnTo>
                  <a:pt x="860486" y="1884765"/>
                </a:lnTo>
                <a:lnTo>
                  <a:pt x="863414" y="1835365"/>
                </a:lnTo>
                <a:lnTo>
                  <a:pt x="865223" y="1785875"/>
                </a:lnTo>
                <a:lnTo>
                  <a:pt x="865958" y="1736320"/>
                </a:lnTo>
                <a:lnTo>
                  <a:pt x="865663" y="1686722"/>
                </a:lnTo>
                <a:lnTo>
                  <a:pt x="864383" y="1637104"/>
                </a:lnTo>
                <a:lnTo>
                  <a:pt x="862163" y="1587490"/>
                </a:lnTo>
                <a:lnTo>
                  <a:pt x="859048" y="1537902"/>
                </a:lnTo>
                <a:lnTo>
                  <a:pt x="855083" y="1488364"/>
                </a:lnTo>
                <a:lnTo>
                  <a:pt x="850314" y="1438898"/>
                </a:lnTo>
                <a:lnTo>
                  <a:pt x="844784" y="1389528"/>
                </a:lnTo>
                <a:lnTo>
                  <a:pt x="838539" y="1340277"/>
                </a:lnTo>
                <a:lnTo>
                  <a:pt x="831624" y="1291169"/>
                </a:lnTo>
                <a:lnTo>
                  <a:pt x="824083" y="1242225"/>
                </a:lnTo>
                <a:lnTo>
                  <a:pt x="815962" y="1193469"/>
                </a:lnTo>
                <a:lnTo>
                  <a:pt x="814971" y="1192923"/>
                </a:lnTo>
                <a:lnTo>
                  <a:pt x="812952" y="1191856"/>
                </a:lnTo>
                <a:close/>
              </a:path>
              <a:path w="866139" h="1987550">
                <a:moveTo>
                  <a:pt x="760729" y="942403"/>
                </a:moveTo>
                <a:lnTo>
                  <a:pt x="759752" y="945222"/>
                </a:lnTo>
                <a:lnTo>
                  <a:pt x="757567" y="951357"/>
                </a:lnTo>
                <a:lnTo>
                  <a:pt x="766234" y="982931"/>
                </a:lnTo>
                <a:lnTo>
                  <a:pt x="774428" y="1014385"/>
                </a:lnTo>
                <a:lnTo>
                  <a:pt x="782158" y="1045684"/>
                </a:lnTo>
                <a:lnTo>
                  <a:pt x="789431" y="1076794"/>
                </a:lnTo>
                <a:lnTo>
                  <a:pt x="793915" y="1077645"/>
                </a:lnTo>
                <a:lnTo>
                  <a:pt x="786354" y="1043480"/>
                </a:lnTo>
                <a:lnTo>
                  <a:pt x="778313" y="1009557"/>
                </a:lnTo>
                <a:lnTo>
                  <a:pt x="769776" y="975868"/>
                </a:lnTo>
                <a:lnTo>
                  <a:pt x="760729" y="942403"/>
                </a:lnTo>
                <a:close/>
              </a:path>
              <a:path w="866139" h="1987550">
                <a:moveTo>
                  <a:pt x="650887" y="644156"/>
                </a:moveTo>
                <a:lnTo>
                  <a:pt x="649668" y="650138"/>
                </a:lnTo>
                <a:lnTo>
                  <a:pt x="665039" y="685630"/>
                </a:lnTo>
                <a:lnTo>
                  <a:pt x="679659" y="721194"/>
                </a:lnTo>
                <a:lnTo>
                  <a:pt x="693556" y="756816"/>
                </a:lnTo>
                <a:lnTo>
                  <a:pt x="706754" y="792479"/>
                </a:lnTo>
                <a:lnTo>
                  <a:pt x="706805" y="779411"/>
                </a:lnTo>
                <a:lnTo>
                  <a:pt x="706526" y="776185"/>
                </a:lnTo>
                <a:lnTo>
                  <a:pt x="693605" y="742838"/>
                </a:lnTo>
                <a:lnTo>
                  <a:pt x="680035" y="709718"/>
                </a:lnTo>
                <a:lnTo>
                  <a:pt x="665801" y="676825"/>
                </a:lnTo>
                <a:lnTo>
                  <a:pt x="650887" y="644156"/>
                </a:lnTo>
                <a:close/>
              </a:path>
              <a:path w="866139" h="1987550">
                <a:moveTo>
                  <a:pt x="578751" y="506285"/>
                </a:moveTo>
                <a:lnTo>
                  <a:pt x="578792" y="506602"/>
                </a:lnTo>
                <a:lnTo>
                  <a:pt x="578904" y="506793"/>
                </a:lnTo>
                <a:lnTo>
                  <a:pt x="578857" y="506488"/>
                </a:lnTo>
                <a:lnTo>
                  <a:pt x="578751" y="506285"/>
                </a:lnTo>
                <a:close/>
              </a:path>
              <a:path w="866139" h="1987550">
                <a:moveTo>
                  <a:pt x="95948" y="0"/>
                </a:moveTo>
                <a:lnTo>
                  <a:pt x="89954" y="0"/>
                </a:lnTo>
                <a:lnTo>
                  <a:pt x="83692" y="292"/>
                </a:lnTo>
                <a:lnTo>
                  <a:pt x="34731" y="16640"/>
                </a:lnTo>
                <a:lnTo>
                  <a:pt x="0" y="49847"/>
                </a:lnTo>
                <a:lnTo>
                  <a:pt x="10985" y="40606"/>
                </a:lnTo>
                <a:lnTo>
                  <a:pt x="22104" y="32792"/>
                </a:lnTo>
                <a:lnTo>
                  <a:pt x="33318" y="26324"/>
                </a:lnTo>
                <a:lnTo>
                  <a:pt x="44589" y="21120"/>
                </a:lnTo>
                <a:lnTo>
                  <a:pt x="57719" y="14621"/>
                </a:lnTo>
                <a:lnTo>
                  <a:pt x="71339" y="10106"/>
                </a:lnTo>
                <a:lnTo>
                  <a:pt x="85316" y="7471"/>
                </a:lnTo>
                <a:lnTo>
                  <a:pt x="99517" y="6616"/>
                </a:lnTo>
                <a:lnTo>
                  <a:pt x="141544" y="6616"/>
                </a:lnTo>
                <a:lnTo>
                  <a:pt x="137617" y="5260"/>
                </a:lnTo>
                <a:lnTo>
                  <a:pt x="117803" y="1350"/>
                </a:lnTo>
                <a:lnTo>
                  <a:pt x="95948" y="0"/>
                </a:lnTo>
                <a:close/>
              </a:path>
              <a:path w="866139" h="1987550">
                <a:moveTo>
                  <a:pt x="141544" y="6616"/>
                </a:moveTo>
                <a:lnTo>
                  <a:pt x="99517" y="6616"/>
                </a:lnTo>
                <a:lnTo>
                  <a:pt x="116496" y="7769"/>
                </a:lnTo>
                <a:lnTo>
                  <a:pt x="133373" y="11114"/>
                </a:lnTo>
                <a:lnTo>
                  <a:pt x="149925" y="16480"/>
                </a:lnTo>
                <a:lnTo>
                  <a:pt x="165925" y="23698"/>
                </a:lnTo>
                <a:lnTo>
                  <a:pt x="172542" y="19913"/>
                </a:lnTo>
                <a:lnTo>
                  <a:pt x="155745" y="11519"/>
                </a:lnTo>
                <a:lnTo>
                  <a:pt x="141544" y="6616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7" name="object 2527"/>
          <p:cNvSpPr/>
          <p:nvPr/>
        </p:nvSpPr>
        <p:spPr>
          <a:xfrm>
            <a:off x="6446075" y="7296086"/>
            <a:ext cx="5080" cy="13335"/>
          </a:xfrm>
          <a:custGeom>
            <a:avLst/>
            <a:gdLst/>
            <a:ahLst/>
            <a:cxnLst/>
            <a:rect l="l" t="t" r="r" b="b"/>
            <a:pathLst>
              <a:path w="5079" h="13334">
                <a:moveTo>
                  <a:pt x="4439" y="3366"/>
                </a:moveTo>
                <a:lnTo>
                  <a:pt x="4114" y="6540"/>
                </a:lnTo>
                <a:lnTo>
                  <a:pt x="1968" y="12763"/>
                </a:lnTo>
                <a:lnTo>
                  <a:pt x="2717" y="12801"/>
                </a:lnTo>
                <a:lnTo>
                  <a:pt x="3445" y="12763"/>
                </a:lnTo>
                <a:lnTo>
                  <a:pt x="4216" y="10198"/>
                </a:lnTo>
                <a:lnTo>
                  <a:pt x="4686" y="7962"/>
                </a:lnTo>
                <a:lnTo>
                  <a:pt x="4610" y="3670"/>
                </a:lnTo>
                <a:lnTo>
                  <a:pt x="4439" y="3366"/>
                </a:lnTo>
                <a:close/>
              </a:path>
              <a:path w="5079" h="13334">
                <a:moveTo>
                  <a:pt x="4533" y="2438"/>
                </a:moveTo>
                <a:lnTo>
                  <a:pt x="3917" y="2438"/>
                </a:lnTo>
                <a:lnTo>
                  <a:pt x="4439" y="3366"/>
                </a:lnTo>
                <a:lnTo>
                  <a:pt x="4533" y="2438"/>
                </a:lnTo>
                <a:close/>
              </a:path>
              <a:path w="5079" h="13334">
                <a:moveTo>
                  <a:pt x="393" y="0"/>
                </a:moveTo>
                <a:lnTo>
                  <a:pt x="0" y="3352"/>
                </a:lnTo>
                <a:lnTo>
                  <a:pt x="965" y="2730"/>
                </a:lnTo>
                <a:lnTo>
                  <a:pt x="1752" y="2438"/>
                </a:lnTo>
                <a:lnTo>
                  <a:pt x="3917" y="2438"/>
                </a:lnTo>
                <a:lnTo>
                  <a:pt x="3263" y="1181"/>
                </a:lnTo>
                <a:lnTo>
                  <a:pt x="1765" y="203"/>
                </a:lnTo>
                <a:lnTo>
                  <a:pt x="393" y="0"/>
                </a:lnTo>
                <a:close/>
              </a:path>
            </a:pathLst>
          </a:custGeom>
          <a:solidFill>
            <a:srgbClr val="6C3A2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8" name="object 2528"/>
          <p:cNvSpPr/>
          <p:nvPr/>
        </p:nvSpPr>
        <p:spPr>
          <a:xfrm>
            <a:off x="4893995" y="5556097"/>
            <a:ext cx="1149515" cy="142341"/>
          </a:xfrm>
          <a:prstGeom prst="rect">
            <a:avLst/>
          </a:prstGeom>
          <a:blipFill>
            <a:blip r:embed="rId1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9" name="object 2529"/>
          <p:cNvSpPr/>
          <p:nvPr/>
        </p:nvSpPr>
        <p:spPr>
          <a:xfrm>
            <a:off x="6040120" y="5618060"/>
            <a:ext cx="3390" cy="20675"/>
          </a:xfrm>
          <a:prstGeom prst="rect">
            <a:avLst/>
          </a:prstGeom>
          <a:blipFill>
            <a:blip r:embed="rId1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0" name="object 2530"/>
          <p:cNvSpPr/>
          <p:nvPr/>
        </p:nvSpPr>
        <p:spPr>
          <a:xfrm>
            <a:off x="5909386" y="5651919"/>
            <a:ext cx="50330" cy="50292"/>
          </a:xfrm>
          <a:prstGeom prst="rect">
            <a:avLst/>
          </a:prstGeom>
          <a:blipFill>
            <a:blip r:embed="rId1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1" name="object 2531"/>
          <p:cNvSpPr/>
          <p:nvPr/>
        </p:nvSpPr>
        <p:spPr>
          <a:xfrm>
            <a:off x="4673917" y="5806186"/>
            <a:ext cx="1495818" cy="1715096"/>
          </a:xfrm>
          <a:prstGeom prst="rect">
            <a:avLst/>
          </a:prstGeom>
          <a:blipFill>
            <a:blip r:embed="rId1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2" name="object 2532"/>
          <p:cNvSpPr/>
          <p:nvPr/>
        </p:nvSpPr>
        <p:spPr>
          <a:xfrm>
            <a:off x="4806429" y="7006247"/>
            <a:ext cx="249021" cy="487311"/>
          </a:xfrm>
          <a:prstGeom prst="rect">
            <a:avLst/>
          </a:prstGeom>
          <a:blipFill>
            <a:blip r:embed="rId1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3" name="object 2533"/>
          <p:cNvSpPr/>
          <p:nvPr/>
        </p:nvSpPr>
        <p:spPr>
          <a:xfrm>
            <a:off x="4735360" y="7496353"/>
            <a:ext cx="18338" cy="24053"/>
          </a:xfrm>
          <a:prstGeom prst="rect">
            <a:avLst/>
          </a:prstGeom>
          <a:blipFill>
            <a:blip r:embed="rId1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4" name="object 2534"/>
          <p:cNvSpPr/>
          <p:nvPr/>
        </p:nvSpPr>
        <p:spPr>
          <a:xfrm>
            <a:off x="4737227" y="7508519"/>
            <a:ext cx="4127" cy="5981"/>
          </a:xfrm>
          <a:prstGeom prst="rect">
            <a:avLst/>
          </a:prstGeom>
          <a:blipFill>
            <a:blip r:embed="rId1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5" name="object 2535"/>
          <p:cNvSpPr/>
          <p:nvPr/>
        </p:nvSpPr>
        <p:spPr>
          <a:xfrm>
            <a:off x="6008763" y="6443802"/>
            <a:ext cx="451171" cy="854875"/>
          </a:xfrm>
          <a:prstGeom prst="rect">
            <a:avLst/>
          </a:prstGeom>
          <a:blipFill>
            <a:blip r:embed="rId1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6" name="object 2536"/>
          <p:cNvSpPr/>
          <p:nvPr/>
        </p:nvSpPr>
        <p:spPr>
          <a:xfrm>
            <a:off x="6069495" y="6767372"/>
            <a:ext cx="372681" cy="533019"/>
          </a:xfrm>
          <a:prstGeom prst="rect">
            <a:avLst/>
          </a:prstGeom>
          <a:blipFill>
            <a:blip r:embed="rId1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7" name="object 2537"/>
          <p:cNvSpPr/>
          <p:nvPr/>
        </p:nvSpPr>
        <p:spPr>
          <a:xfrm>
            <a:off x="6408369" y="6508445"/>
            <a:ext cx="57639" cy="780237"/>
          </a:xfrm>
          <a:prstGeom prst="rect">
            <a:avLst/>
          </a:prstGeom>
          <a:blipFill>
            <a:blip r:embed="rId1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8" name="object 2538"/>
          <p:cNvSpPr/>
          <p:nvPr/>
        </p:nvSpPr>
        <p:spPr>
          <a:xfrm>
            <a:off x="4727587" y="6083122"/>
            <a:ext cx="1659470" cy="629373"/>
          </a:xfrm>
          <a:prstGeom prst="rect">
            <a:avLst/>
          </a:prstGeom>
          <a:blipFill>
            <a:blip r:embed="rId1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9" name="object 2539"/>
          <p:cNvSpPr/>
          <p:nvPr/>
        </p:nvSpPr>
        <p:spPr>
          <a:xfrm>
            <a:off x="6359842" y="6273139"/>
            <a:ext cx="34886" cy="125450"/>
          </a:xfrm>
          <a:prstGeom prst="rect">
            <a:avLst/>
          </a:prstGeom>
          <a:blipFill>
            <a:blip r:embed="rId1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0" name="object 2540"/>
          <p:cNvSpPr/>
          <p:nvPr/>
        </p:nvSpPr>
        <p:spPr>
          <a:xfrm>
            <a:off x="5979947" y="5981331"/>
            <a:ext cx="331342" cy="368439"/>
          </a:xfrm>
          <a:prstGeom prst="rect">
            <a:avLst/>
          </a:prstGeom>
          <a:blipFill>
            <a:blip r:embed="rId1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1" name="object 2541"/>
          <p:cNvSpPr/>
          <p:nvPr/>
        </p:nvSpPr>
        <p:spPr>
          <a:xfrm>
            <a:off x="6252971" y="5971933"/>
            <a:ext cx="59080" cy="151104"/>
          </a:xfrm>
          <a:prstGeom prst="rect">
            <a:avLst/>
          </a:prstGeom>
          <a:blipFill>
            <a:blip r:embed="rId1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2" name="object 2542"/>
          <p:cNvSpPr/>
          <p:nvPr/>
        </p:nvSpPr>
        <p:spPr>
          <a:xfrm>
            <a:off x="4834432" y="5514213"/>
            <a:ext cx="1325676" cy="762571"/>
          </a:xfrm>
          <a:prstGeom prst="rect">
            <a:avLst/>
          </a:prstGeom>
          <a:blipFill>
            <a:blip r:embed="rId1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3" name="object 2543"/>
          <p:cNvSpPr/>
          <p:nvPr/>
        </p:nvSpPr>
        <p:spPr>
          <a:xfrm>
            <a:off x="5964961" y="5528081"/>
            <a:ext cx="68910" cy="98069"/>
          </a:xfrm>
          <a:prstGeom prst="rect">
            <a:avLst/>
          </a:prstGeom>
          <a:blipFill>
            <a:blip r:embed="rId1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4" name="object 2544"/>
          <p:cNvSpPr/>
          <p:nvPr/>
        </p:nvSpPr>
        <p:spPr>
          <a:xfrm>
            <a:off x="6105943" y="5737136"/>
            <a:ext cx="70815" cy="107276"/>
          </a:xfrm>
          <a:prstGeom prst="rect">
            <a:avLst/>
          </a:prstGeom>
          <a:blipFill>
            <a:blip r:embed="rId1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5" name="object 2545"/>
          <p:cNvSpPr/>
          <p:nvPr/>
        </p:nvSpPr>
        <p:spPr>
          <a:xfrm>
            <a:off x="6128639" y="5741847"/>
            <a:ext cx="48272" cy="88849"/>
          </a:xfrm>
          <a:prstGeom prst="rect">
            <a:avLst/>
          </a:prstGeom>
          <a:blipFill>
            <a:blip r:embed="rId1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6" name="object 2546"/>
          <p:cNvSpPr/>
          <p:nvPr/>
        </p:nvSpPr>
        <p:spPr>
          <a:xfrm>
            <a:off x="4785728" y="5306961"/>
            <a:ext cx="1064920" cy="495655"/>
          </a:xfrm>
          <a:prstGeom prst="rect">
            <a:avLst/>
          </a:prstGeom>
          <a:blipFill>
            <a:blip r:embed="rId1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7" name="object 2547"/>
          <p:cNvSpPr/>
          <p:nvPr/>
        </p:nvSpPr>
        <p:spPr>
          <a:xfrm>
            <a:off x="5431599" y="5339321"/>
            <a:ext cx="105168" cy="99961"/>
          </a:xfrm>
          <a:prstGeom prst="rect">
            <a:avLst/>
          </a:prstGeom>
          <a:blipFill>
            <a:blip r:embed="rId1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8" name="object 2548"/>
          <p:cNvSpPr/>
          <p:nvPr/>
        </p:nvSpPr>
        <p:spPr>
          <a:xfrm>
            <a:off x="5036686" y="5333098"/>
            <a:ext cx="731488" cy="183743"/>
          </a:xfrm>
          <a:prstGeom prst="rect">
            <a:avLst/>
          </a:prstGeom>
          <a:blipFill>
            <a:blip r:embed="rId1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9" name="object 2549"/>
          <p:cNvSpPr/>
          <p:nvPr/>
        </p:nvSpPr>
        <p:spPr>
          <a:xfrm>
            <a:off x="5552224" y="5437085"/>
            <a:ext cx="4787" cy="12115"/>
          </a:xfrm>
          <a:prstGeom prst="rect">
            <a:avLst/>
          </a:prstGeom>
          <a:blipFill>
            <a:blip r:embed="rId1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0" name="object 2550"/>
          <p:cNvSpPr/>
          <p:nvPr/>
        </p:nvSpPr>
        <p:spPr>
          <a:xfrm>
            <a:off x="5551119" y="5425808"/>
            <a:ext cx="14757" cy="42049"/>
          </a:xfrm>
          <a:prstGeom prst="rect">
            <a:avLst/>
          </a:prstGeom>
          <a:blipFill>
            <a:blip r:embed="rId1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1" name="object 2551"/>
          <p:cNvSpPr/>
          <p:nvPr/>
        </p:nvSpPr>
        <p:spPr>
          <a:xfrm>
            <a:off x="5563958" y="5342915"/>
            <a:ext cx="85928" cy="116966"/>
          </a:xfrm>
          <a:prstGeom prst="rect">
            <a:avLst/>
          </a:prstGeom>
          <a:blipFill>
            <a:blip r:embed="rId1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2" name="object 2552"/>
          <p:cNvSpPr/>
          <p:nvPr/>
        </p:nvSpPr>
        <p:spPr>
          <a:xfrm>
            <a:off x="5559272" y="5445569"/>
            <a:ext cx="5880" cy="14643"/>
          </a:xfrm>
          <a:prstGeom prst="rect">
            <a:avLst/>
          </a:prstGeom>
          <a:blipFill>
            <a:blip r:embed="rId1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3" name="object 2553"/>
          <p:cNvSpPr/>
          <p:nvPr/>
        </p:nvSpPr>
        <p:spPr>
          <a:xfrm>
            <a:off x="4768494" y="5498668"/>
            <a:ext cx="348094" cy="1535696"/>
          </a:xfrm>
          <a:prstGeom prst="rect">
            <a:avLst/>
          </a:prstGeom>
          <a:blipFill>
            <a:blip r:embed="rId1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4" name="object 2554"/>
          <p:cNvSpPr/>
          <p:nvPr/>
        </p:nvSpPr>
        <p:spPr>
          <a:xfrm>
            <a:off x="5322061" y="5487327"/>
            <a:ext cx="9309" cy="2641"/>
          </a:xfrm>
          <a:prstGeom prst="rect">
            <a:avLst/>
          </a:prstGeom>
          <a:blipFill>
            <a:blip r:embed="rId1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5" name="object 2555"/>
          <p:cNvSpPr/>
          <p:nvPr/>
        </p:nvSpPr>
        <p:spPr>
          <a:xfrm>
            <a:off x="4753629" y="5477586"/>
            <a:ext cx="354920" cy="1532674"/>
          </a:xfrm>
          <a:prstGeom prst="rect">
            <a:avLst/>
          </a:prstGeom>
          <a:blipFill>
            <a:blip r:embed="rId1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6" name="object 2556"/>
          <p:cNvSpPr/>
          <p:nvPr/>
        </p:nvSpPr>
        <p:spPr>
          <a:xfrm>
            <a:off x="4766780" y="5488698"/>
            <a:ext cx="348259" cy="1520507"/>
          </a:xfrm>
          <a:prstGeom prst="rect">
            <a:avLst/>
          </a:prstGeom>
          <a:blipFill>
            <a:blip r:embed="rId1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7" name="object 2557"/>
          <p:cNvSpPr/>
          <p:nvPr/>
        </p:nvSpPr>
        <p:spPr>
          <a:xfrm>
            <a:off x="4775785" y="5505996"/>
            <a:ext cx="640688" cy="1644091"/>
          </a:xfrm>
          <a:prstGeom prst="rect">
            <a:avLst/>
          </a:prstGeom>
          <a:blipFill>
            <a:blip r:embed="rId1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8" name="object 2558"/>
          <p:cNvSpPr/>
          <p:nvPr/>
        </p:nvSpPr>
        <p:spPr>
          <a:xfrm>
            <a:off x="5331371" y="5488025"/>
            <a:ext cx="29375" cy="12738"/>
          </a:xfrm>
          <a:prstGeom prst="rect">
            <a:avLst/>
          </a:prstGeom>
          <a:blipFill>
            <a:blip r:embed="rId1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9" name="object 2559"/>
          <p:cNvSpPr/>
          <p:nvPr/>
        </p:nvSpPr>
        <p:spPr>
          <a:xfrm>
            <a:off x="5320791" y="5488876"/>
            <a:ext cx="19672" cy="10401"/>
          </a:xfrm>
          <a:prstGeom prst="rect">
            <a:avLst/>
          </a:prstGeom>
          <a:blipFill>
            <a:blip r:embed="rId1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0" name="object 2560"/>
          <p:cNvSpPr/>
          <p:nvPr/>
        </p:nvSpPr>
        <p:spPr>
          <a:xfrm>
            <a:off x="4796739" y="6292088"/>
            <a:ext cx="20891" cy="168401"/>
          </a:xfrm>
          <a:prstGeom prst="rect">
            <a:avLst/>
          </a:prstGeom>
          <a:blipFill>
            <a:blip r:embed="rId1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1" name="object 2561"/>
          <p:cNvSpPr/>
          <p:nvPr/>
        </p:nvSpPr>
        <p:spPr>
          <a:xfrm>
            <a:off x="4774044" y="5494058"/>
            <a:ext cx="609815" cy="1624583"/>
          </a:xfrm>
          <a:prstGeom prst="rect">
            <a:avLst/>
          </a:prstGeom>
          <a:blipFill>
            <a:blip r:embed="rId1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2" name="object 2562"/>
          <p:cNvSpPr/>
          <p:nvPr/>
        </p:nvSpPr>
        <p:spPr>
          <a:xfrm>
            <a:off x="4773701" y="7006679"/>
            <a:ext cx="635" cy="27940"/>
          </a:xfrm>
          <a:custGeom>
            <a:avLst/>
            <a:gdLst/>
            <a:ahLst/>
            <a:cxnLst/>
            <a:rect l="l" t="t" r="r" b="b"/>
            <a:pathLst>
              <a:path w="635" h="27940">
                <a:moveTo>
                  <a:pt x="292" y="0"/>
                </a:moveTo>
                <a:lnTo>
                  <a:pt x="0" y="165"/>
                </a:lnTo>
                <a:lnTo>
                  <a:pt x="342" y="27635"/>
                </a:lnTo>
                <a:lnTo>
                  <a:pt x="635" y="27597"/>
                </a:lnTo>
                <a:lnTo>
                  <a:pt x="29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3" name="object 2563"/>
          <p:cNvSpPr/>
          <p:nvPr/>
        </p:nvSpPr>
        <p:spPr>
          <a:xfrm>
            <a:off x="4773293" y="6519418"/>
            <a:ext cx="18213" cy="487425"/>
          </a:xfrm>
          <a:prstGeom prst="rect">
            <a:avLst/>
          </a:prstGeom>
          <a:blipFill>
            <a:blip r:embed="rId1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4" name="object 2564"/>
          <p:cNvSpPr/>
          <p:nvPr/>
        </p:nvSpPr>
        <p:spPr>
          <a:xfrm>
            <a:off x="4774336" y="7032358"/>
            <a:ext cx="32600" cy="86347"/>
          </a:xfrm>
          <a:prstGeom prst="rect">
            <a:avLst/>
          </a:prstGeom>
          <a:blipFill>
            <a:blip r:embed="rId1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5" name="object 2565"/>
          <p:cNvSpPr/>
          <p:nvPr/>
        </p:nvSpPr>
        <p:spPr>
          <a:xfrm>
            <a:off x="4773993" y="7002513"/>
            <a:ext cx="6616" cy="31762"/>
          </a:xfrm>
          <a:prstGeom prst="rect">
            <a:avLst/>
          </a:prstGeom>
          <a:blipFill>
            <a:blip r:embed="rId1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6" name="object 2566"/>
          <p:cNvSpPr/>
          <p:nvPr/>
        </p:nvSpPr>
        <p:spPr>
          <a:xfrm>
            <a:off x="4773628" y="6710400"/>
            <a:ext cx="7705" cy="296278"/>
          </a:xfrm>
          <a:prstGeom prst="rect">
            <a:avLst/>
          </a:prstGeom>
          <a:blipFill>
            <a:blip r:embed="rId1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7" name="object 2567"/>
          <p:cNvSpPr/>
          <p:nvPr/>
        </p:nvSpPr>
        <p:spPr>
          <a:xfrm>
            <a:off x="5337454" y="5497144"/>
            <a:ext cx="19456" cy="5206"/>
          </a:xfrm>
          <a:prstGeom prst="rect">
            <a:avLst/>
          </a:prstGeom>
          <a:blipFill>
            <a:blip r:embed="rId1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8" name="object 2568"/>
          <p:cNvSpPr/>
          <p:nvPr/>
        </p:nvSpPr>
        <p:spPr>
          <a:xfrm>
            <a:off x="4785918" y="7064299"/>
            <a:ext cx="20726" cy="31318"/>
          </a:xfrm>
          <a:prstGeom prst="rect">
            <a:avLst/>
          </a:prstGeom>
          <a:blipFill>
            <a:blip r:embed="rId1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9" name="object 2569"/>
          <p:cNvSpPr/>
          <p:nvPr/>
        </p:nvSpPr>
        <p:spPr>
          <a:xfrm>
            <a:off x="4802301" y="7061111"/>
            <a:ext cx="4152" cy="16357"/>
          </a:xfrm>
          <a:prstGeom prst="rect">
            <a:avLst/>
          </a:prstGeom>
          <a:blipFill>
            <a:blip r:embed="rId1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0" name="object 2570"/>
          <p:cNvSpPr/>
          <p:nvPr/>
        </p:nvSpPr>
        <p:spPr>
          <a:xfrm>
            <a:off x="4866525" y="5501119"/>
            <a:ext cx="255231" cy="549160"/>
          </a:xfrm>
          <a:prstGeom prst="rect">
            <a:avLst/>
          </a:prstGeom>
          <a:blipFill>
            <a:blip r:embed="rId1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1" name="object 2571"/>
          <p:cNvSpPr/>
          <p:nvPr/>
        </p:nvSpPr>
        <p:spPr>
          <a:xfrm>
            <a:off x="4817630" y="5549214"/>
            <a:ext cx="256730" cy="742873"/>
          </a:xfrm>
          <a:prstGeom prst="rect">
            <a:avLst/>
          </a:prstGeom>
          <a:blipFill>
            <a:blip r:embed="rId1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2" name="object 2572"/>
          <p:cNvSpPr/>
          <p:nvPr/>
        </p:nvSpPr>
        <p:spPr>
          <a:xfrm>
            <a:off x="4822367" y="5508802"/>
            <a:ext cx="308660" cy="759434"/>
          </a:xfrm>
          <a:prstGeom prst="rect">
            <a:avLst/>
          </a:prstGeom>
          <a:blipFill>
            <a:blip r:embed="rId1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3" name="object 2573"/>
          <p:cNvSpPr/>
          <p:nvPr/>
        </p:nvSpPr>
        <p:spPr>
          <a:xfrm>
            <a:off x="4810620" y="5980112"/>
            <a:ext cx="74866" cy="363448"/>
          </a:xfrm>
          <a:prstGeom prst="rect">
            <a:avLst/>
          </a:prstGeom>
          <a:blipFill>
            <a:blip r:embed="rId1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4" name="object 2574"/>
          <p:cNvSpPr/>
          <p:nvPr/>
        </p:nvSpPr>
        <p:spPr>
          <a:xfrm>
            <a:off x="4796726" y="6343561"/>
            <a:ext cx="13893" cy="117055"/>
          </a:xfrm>
          <a:prstGeom prst="rect">
            <a:avLst/>
          </a:prstGeom>
          <a:blipFill>
            <a:blip r:embed="rId2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5" name="object 2575"/>
          <p:cNvSpPr/>
          <p:nvPr/>
        </p:nvSpPr>
        <p:spPr>
          <a:xfrm>
            <a:off x="4781334" y="6519240"/>
            <a:ext cx="10464" cy="191160"/>
          </a:xfrm>
          <a:prstGeom prst="rect">
            <a:avLst/>
          </a:prstGeom>
          <a:blipFill>
            <a:blip r:embed="rId2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6" name="object 2576"/>
          <p:cNvSpPr/>
          <p:nvPr/>
        </p:nvSpPr>
        <p:spPr>
          <a:xfrm>
            <a:off x="4780610" y="7031291"/>
            <a:ext cx="5308" cy="41808"/>
          </a:xfrm>
          <a:prstGeom prst="rect">
            <a:avLst/>
          </a:prstGeom>
          <a:blipFill>
            <a:blip r:embed="rId2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7" name="object 2577"/>
          <p:cNvSpPr/>
          <p:nvPr/>
        </p:nvSpPr>
        <p:spPr>
          <a:xfrm>
            <a:off x="4780102" y="7000646"/>
            <a:ext cx="2743" cy="31711"/>
          </a:xfrm>
          <a:prstGeom prst="rect">
            <a:avLst/>
          </a:prstGeom>
          <a:blipFill>
            <a:blip r:embed="rId2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8" name="object 2578"/>
          <p:cNvSpPr/>
          <p:nvPr/>
        </p:nvSpPr>
        <p:spPr>
          <a:xfrm>
            <a:off x="4779106" y="6684771"/>
            <a:ext cx="4107" cy="317741"/>
          </a:xfrm>
          <a:prstGeom prst="rect">
            <a:avLst/>
          </a:prstGeom>
          <a:blipFill>
            <a:blip r:embed="rId2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9" name="object 2579"/>
          <p:cNvSpPr/>
          <p:nvPr/>
        </p:nvSpPr>
        <p:spPr>
          <a:xfrm>
            <a:off x="4785537" y="7045985"/>
            <a:ext cx="16763" cy="27114"/>
          </a:xfrm>
          <a:prstGeom prst="rect">
            <a:avLst/>
          </a:prstGeom>
          <a:blipFill>
            <a:blip r:embed="rId2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0" name="object 2580"/>
          <p:cNvSpPr/>
          <p:nvPr/>
        </p:nvSpPr>
        <p:spPr>
          <a:xfrm>
            <a:off x="4801933" y="7042911"/>
            <a:ext cx="4229" cy="21386"/>
          </a:xfrm>
          <a:prstGeom prst="rect">
            <a:avLst/>
          </a:prstGeom>
          <a:blipFill>
            <a:blip r:embed="rId2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1" name="object 2581"/>
          <p:cNvSpPr/>
          <p:nvPr/>
        </p:nvSpPr>
        <p:spPr>
          <a:xfrm>
            <a:off x="4783213" y="6427838"/>
            <a:ext cx="18034" cy="256933"/>
          </a:xfrm>
          <a:prstGeom prst="rect">
            <a:avLst/>
          </a:prstGeom>
          <a:blipFill>
            <a:blip r:embed="rId2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2" name="object 2582"/>
          <p:cNvSpPr/>
          <p:nvPr/>
        </p:nvSpPr>
        <p:spPr>
          <a:xfrm>
            <a:off x="4782845" y="7030084"/>
            <a:ext cx="2692" cy="22402"/>
          </a:xfrm>
          <a:prstGeom prst="rect">
            <a:avLst/>
          </a:prstGeom>
          <a:blipFill>
            <a:blip r:embed="rId2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3" name="object 2583"/>
          <p:cNvSpPr/>
          <p:nvPr/>
        </p:nvSpPr>
        <p:spPr>
          <a:xfrm>
            <a:off x="4782273" y="6998157"/>
            <a:ext cx="2870" cy="33134"/>
          </a:xfrm>
          <a:prstGeom prst="rect">
            <a:avLst/>
          </a:prstGeom>
          <a:blipFill>
            <a:blip r:embed="rId2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4" name="object 2584"/>
          <p:cNvSpPr/>
          <p:nvPr/>
        </p:nvSpPr>
        <p:spPr>
          <a:xfrm>
            <a:off x="4780824" y="6617131"/>
            <a:ext cx="7469" cy="383514"/>
          </a:xfrm>
          <a:prstGeom prst="rect">
            <a:avLst/>
          </a:prstGeom>
          <a:blipFill>
            <a:blip r:embed="rId2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5" name="object 2585"/>
          <p:cNvSpPr/>
          <p:nvPr/>
        </p:nvSpPr>
        <p:spPr>
          <a:xfrm>
            <a:off x="4785143" y="7029450"/>
            <a:ext cx="16789" cy="23533"/>
          </a:xfrm>
          <a:prstGeom prst="rect">
            <a:avLst/>
          </a:prstGeom>
          <a:blipFill>
            <a:blip r:embed="rId2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6" name="object 2586"/>
          <p:cNvSpPr/>
          <p:nvPr/>
        </p:nvSpPr>
        <p:spPr>
          <a:xfrm>
            <a:off x="4784699" y="6997014"/>
            <a:ext cx="1587" cy="33070"/>
          </a:xfrm>
          <a:prstGeom prst="rect">
            <a:avLst/>
          </a:prstGeom>
          <a:blipFill>
            <a:blip r:embed="rId2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7" name="object 2587"/>
          <p:cNvSpPr/>
          <p:nvPr/>
        </p:nvSpPr>
        <p:spPr>
          <a:xfrm>
            <a:off x="4801793" y="7035672"/>
            <a:ext cx="4076" cy="10312"/>
          </a:xfrm>
          <a:prstGeom prst="rect">
            <a:avLst/>
          </a:prstGeom>
          <a:blipFill>
            <a:blip r:embed="rId2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8" name="object 2588"/>
          <p:cNvSpPr/>
          <p:nvPr/>
        </p:nvSpPr>
        <p:spPr>
          <a:xfrm>
            <a:off x="4784077" y="6873951"/>
            <a:ext cx="1562" cy="124206"/>
          </a:xfrm>
          <a:prstGeom prst="rect">
            <a:avLst/>
          </a:prstGeom>
          <a:blipFill>
            <a:blip r:embed="rId2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9" name="object 2589"/>
          <p:cNvSpPr/>
          <p:nvPr/>
        </p:nvSpPr>
        <p:spPr>
          <a:xfrm>
            <a:off x="5307609" y="5476722"/>
            <a:ext cx="19761" cy="10604"/>
          </a:xfrm>
          <a:prstGeom prst="rect">
            <a:avLst/>
          </a:prstGeom>
          <a:blipFill>
            <a:blip r:embed="rId2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0" name="object 2590"/>
          <p:cNvSpPr/>
          <p:nvPr/>
        </p:nvSpPr>
        <p:spPr>
          <a:xfrm>
            <a:off x="5316524" y="5486717"/>
            <a:ext cx="8254" cy="3568"/>
          </a:xfrm>
          <a:prstGeom prst="rect">
            <a:avLst/>
          </a:prstGeom>
          <a:blipFill>
            <a:blip r:embed="rId2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1" name="object 2591"/>
          <p:cNvSpPr/>
          <p:nvPr/>
        </p:nvSpPr>
        <p:spPr>
          <a:xfrm>
            <a:off x="5319788" y="5489968"/>
            <a:ext cx="2273" cy="1092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2" name="object 2592"/>
          <p:cNvSpPr/>
          <p:nvPr/>
        </p:nvSpPr>
        <p:spPr>
          <a:xfrm>
            <a:off x="5109552" y="5540997"/>
            <a:ext cx="46926" cy="48920"/>
          </a:xfrm>
          <a:prstGeom prst="rect">
            <a:avLst/>
          </a:prstGeom>
          <a:blipFill>
            <a:blip r:embed="rId2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3" name="object 2593"/>
          <p:cNvSpPr/>
          <p:nvPr/>
        </p:nvSpPr>
        <p:spPr>
          <a:xfrm>
            <a:off x="5094503" y="5549531"/>
            <a:ext cx="66255" cy="70319"/>
          </a:xfrm>
          <a:prstGeom prst="rect">
            <a:avLst/>
          </a:prstGeom>
          <a:blipFill>
            <a:blip r:embed="rId2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4" name="object 2594"/>
          <p:cNvSpPr/>
          <p:nvPr/>
        </p:nvSpPr>
        <p:spPr>
          <a:xfrm>
            <a:off x="4811915" y="5521134"/>
            <a:ext cx="331203" cy="833983"/>
          </a:xfrm>
          <a:prstGeom prst="rect">
            <a:avLst/>
          </a:prstGeom>
          <a:blipFill>
            <a:blip r:embed="rId2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5" name="object 2595"/>
          <p:cNvSpPr/>
          <p:nvPr/>
        </p:nvSpPr>
        <p:spPr>
          <a:xfrm>
            <a:off x="5130228" y="5538279"/>
            <a:ext cx="17653" cy="16967"/>
          </a:xfrm>
          <a:prstGeom prst="rect">
            <a:avLst/>
          </a:prstGeom>
          <a:blipFill>
            <a:blip r:embed="rId2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6" name="object 2596"/>
          <p:cNvSpPr/>
          <p:nvPr/>
        </p:nvSpPr>
        <p:spPr>
          <a:xfrm>
            <a:off x="5083187" y="5535384"/>
            <a:ext cx="62585" cy="67386"/>
          </a:xfrm>
          <a:prstGeom prst="rect">
            <a:avLst/>
          </a:prstGeom>
          <a:blipFill>
            <a:blip r:embed="rId2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7" name="object 2597"/>
          <p:cNvSpPr/>
          <p:nvPr/>
        </p:nvSpPr>
        <p:spPr>
          <a:xfrm>
            <a:off x="4801247" y="6268237"/>
            <a:ext cx="21120" cy="159600"/>
          </a:xfrm>
          <a:prstGeom prst="rect">
            <a:avLst/>
          </a:prstGeom>
          <a:blipFill>
            <a:blip r:embed="rId2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8" name="object 2598"/>
          <p:cNvSpPr/>
          <p:nvPr/>
        </p:nvSpPr>
        <p:spPr>
          <a:xfrm>
            <a:off x="4961915" y="5732259"/>
            <a:ext cx="42532" cy="85102"/>
          </a:xfrm>
          <a:prstGeom prst="rect">
            <a:avLst/>
          </a:prstGeom>
          <a:blipFill>
            <a:blip r:embed="rId2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9" name="object 2599"/>
          <p:cNvSpPr/>
          <p:nvPr/>
        </p:nvSpPr>
        <p:spPr>
          <a:xfrm>
            <a:off x="5094579" y="5540565"/>
            <a:ext cx="53708" cy="65214"/>
          </a:xfrm>
          <a:prstGeom prst="rect">
            <a:avLst/>
          </a:prstGeom>
          <a:blipFill>
            <a:blip r:embed="rId2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0" name="object 2600"/>
          <p:cNvSpPr/>
          <p:nvPr/>
        </p:nvSpPr>
        <p:spPr>
          <a:xfrm>
            <a:off x="5084267" y="5555246"/>
            <a:ext cx="45961" cy="54660"/>
          </a:xfrm>
          <a:prstGeom prst="rect">
            <a:avLst/>
          </a:prstGeom>
          <a:blipFill>
            <a:blip r:embed="rId2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1" name="object 2601"/>
          <p:cNvSpPr/>
          <p:nvPr/>
        </p:nvSpPr>
        <p:spPr>
          <a:xfrm>
            <a:off x="4793119" y="5976975"/>
            <a:ext cx="110261" cy="582688"/>
          </a:xfrm>
          <a:prstGeom prst="rect">
            <a:avLst/>
          </a:prstGeom>
          <a:blipFill>
            <a:blip r:embed="rId2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2" name="object 2602"/>
          <p:cNvSpPr/>
          <p:nvPr/>
        </p:nvSpPr>
        <p:spPr>
          <a:xfrm>
            <a:off x="4788293" y="6355118"/>
            <a:ext cx="23622" cy="262013"/>
          </a:xfrm>
          <a:prstGeom prst="rect">
            <a:avLst/>
          </a:prstGeom>
          <a:blipFill>
            <a:blip r:embed="rId2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3" name="object 2603"/>
          <p:cNvSpPr/>
          <p:nvPr/>
        </p:nvSpPr>
        <p:spPr>
          <a:xfrm>
            <a:off x="4787315" y="6435928"/>
            <a:ext cx="19812" cy="269938"/>
          </a:xfrm>
          <a:prstGeom prst="rect">
            <a:avLst/>
          </a:prstGeom>
          <a:blipFill>
            <a:blip r:embed="rId2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4" name="object 2604"/>
          <p:cNvSpPr/>
          <p:nvPr/>
        </p:nvSpPr>
        <p:spPr>
          <a:xfrm>
            <a:off x="4784077" y="6559664"/>
            <a:ext cx="9042" cy="314286"/>
          </a:xfrm>
          <a:prstGeom prst="rect">
            <a:avLst/>
          </a:prstGeom>
          <a:blipFill>
            <a:blip r:embed="rId2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5" name="object 2605"/>
          <p:cNvSpPr/>
          <p:nvPr/>
        </p:nvSpPr>
        <p:spPr>
          <a:xfrm>
            <a:off x="4807127" y="5733656"/>
            <a:ext cx="197713" cy="702271"/>
          </a:xfrm>
          <a:prstGeom prst="rect">
            <a:avLst/>
          </a:prstGeom>
          <a:blipFill>
            <a:blip r:embed="rId2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6" name="object 2606"/>
          <p:cNvSpPr/>
          <p:nvPr/>
        </p:nvSpPr>
        <p:spPr>
          <a:xfrm>
            <a:off x="4998872" y="5589917"/>
            <a:ext cx="110680" cy="194741"/>
          </a:xfrm>
          <a:prstGeom prst="rect">
            <a:avLst/>
          </a:prstGeom>
          <a:blipFill>
            <a:blip r:embed="rId2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7" name="object 2607"/>
          <p:cNvSpPr/>
          <p:nvPr/>
        </p:nvSpPr>
        <p:spPr>
          <a:xfrm>
            <a:off x="4900231" y="5605780"/>
            <a:ext cx="194348" cy="413994"/>
          </a:xfrm>
          <a:prstGeom prst="rect">
            <a:avLst/>
          </a:prstGeom>
          <a:blipFill>
            <a:blip r:embed="rId2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8" name="object 2608"/>
          <p:cNvSpPr/>
          <p:nvPr/>
        </p:nvSpPr>
        <p:spPr>
          <a:xfrm>
            <a:off x="4786286" y="7018718"/>
            <a:ext cx="15506" cy="23050"/>
          </a:xfrm>
          <a:prstGeom prst="rect">
            <a:avLst/>
          </a:prstGeom>
          <a:blipFill>
            <a:blip r:embed="rId2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9" name="object 2609"/>
          <p:cNvSpPr/>
          <p:nvPr/>
        </p:nvSpPr>
        <p:spPr>
          <a:xfrm>
            <a:off x="4785639" y="6019774"/>
            <a:ext cx="114592" cy="1009675"/>
          </a:xfrm>
          <a:prstGeom prst="rect">
            <a:avLst/>
          </a:prstGeom>
          <a:blipFill>
            <a:blip r:embed="rId2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0" name="object 2610"/>
          <p:cNvSpPr/>
          <p:nvPr/>
        </p:nvSpPr>
        <p:spPr>
          <a:xfrm>
            <a:off x="4801438" y="5748553"/>
            <a:ext cx="218287" cy="1289507"/>
          </a:xfrm>
          <a:prstGeom prst="rect">
            <a:avLst/>
          </a:prstGeom>
          <a:blipFill>
            <a:blip r:embed="rId2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1" name="object 2611"/>
          <p:cNvSpPr/>
          <p:nvPr/>
        </p:nvSpPr>
        <p:spPr>
          <a:xfrm>
            <a:off x="4800150" y="5784659"/>
            <a:ext cx="198721" cy="1234058"/>
          </a:xfrm>
          <a:prstGeom prst="rect">
            <a:avLst/>
          </a:prstGeom>
          <a:blipFill>
            <a:blip r:embed="rId2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2" name="object 2612"/>
          <p:cNvSpPr/>
          <p:nvPr/>
        </p:nvSpPr>
        <p:spPr>
          <a:xfrm>
            <a:off x="4784077" y="6705866"/>
            <a:ext cx="4495" cy="291147"/>
          </a:xfrm>
          <a:prstGeom prst="rect">
            <a:avLst/>
          </a:prstGeom>
          <a:blipFill>
            <a:blip r:embed="rId2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3" name="object 2613"/>
          <p:cNvSpPr/>
          <p:nvPr/>
        </p:nvSpPr>
        <p:spPr>
          <a:xfrm>
            <a:off x="4806987" y="7100875"/>
            <a:ext cx="635" cy="3810"/>
          </a:xfrm>
          <a:custGeom>
            <a:avLst/>
            <a:gdLst/>
            <a:ahLst/>
            <a:cxnLst/>
            <a:rect l="l" t="t" r="r" b="b"/>
            <a:pathLst>
              <a:path w="635" h="3809">
                <a:moveTo>
                  <a:pt x="139" y="0"/>
                </a:moveTo>
                <a:lnTo>
                  <a:pt x="0" y="3187"/>
                </a:lnTo>
                <a:lnTo>
                  <a:pt x="279" y="3251"/>
                </a:lnTo>
                <a:lnTo>
                  <a:pt x="13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4" name="object 2614"/>
          <p:cNvSpPr/>
          <p:nvPr/>
        </p:nvSpPr>
        <p:spPr>
          <a:xfrm>
            <a:off x="4806830" y="7086409"/>
            <a:ext cx="635" cy="14604"/>
          </a:xfrm>
          <a:custGeom>
            <a:avLst/>
            <a:gdLst/>
            <a:ahLst/>
            <a:cxnLst/>
            <a:rect l="l" t="t" r="r" b="b"/>
            <a:pathLst>
              <a:path w="635" h="14604">
                <a:moveTo>
                  <a:pt x="195" y="0"/>
                </a:moveTo>
                <a:lnTo>
                  <a:pt x="56" y="101"/>
                </a:lnTo>
                <a:lnTo>
                  <a:pt x="0" y="9588"/>
                </a:lnTo>
                <a:lnTo>
                  <a:pt x="106" y="14617"/>
                </a:lnTo>
                <a:lnTo>
                  <a:pt x="19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5" name="object 2615"/>
          <p:cNvSpPr/>
          <p:nvPr/>
        </p:nvSpPr>
        <p:spPr>
          <a:xfrm>
            <a:off x="4806454" y="7077468"/>
            <a:ext cx="635" cy="9525"/>
          </a:xfrm>
          <a:custGeom>
            <a:avLst/>
            <a:gdLst/>
            <a:ahLst/>
            <a:cxnLst/>
            <a:rect l="l" t="t" r="r" b="b"/>
            <a:pathLst>
              <a:path w="635" h="9525">
                <a:moveTo>
                  <a:pt x="0" y="0"/>
                </a:moveTo>
                <a:lnTo>
                  <a:pt x="190" y="9245"/>
                </a:lnTo>
                <a:lnTo>
                  <a:pt x="571" y="8940"/>
                </a:lnTo>
                <a:lnTo>
                  <a:pt x="431" y="12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6" name="object 2616"/>
          <p:cNvSpPr/>
          <p:nvPr/>
        </p:nvSpPr>
        <p:spPr>
          <a:xfrm>
            <a:off x="4806162" y="7060654"/>
            <a:ext cx="1270" cy="17145"/>
          </a:xfrm>
          <a:custGeom>
            <a:avLst/>
            <a:gdLst/>
            <a:ahLst/>
            <a:cxnLst/>
            <a:rect l="l" t="t" r="r" b="b"/>
            <a:pathLst>
              <a:path w="1270" h="17145">
                <a:moveTo>
                  <a:pt x="520" y="0"/>
                </a:moveTo>
                <a:lnTo>
                  <a:pt x="0" y="457"/>
                </a:lnTo>
                <a:lnTo>
                  <a:pt x="292" y="16814"/>
                </a:lnTo>
                <a:lnTo>
                  <a:pt x="723" y="16827"/>
                </a:lnTo>
                <a:lnTo>
                  <a:pt x="52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7" name="object 2617"/>
          <p:cNvSpPr/>
          <p:nvPr/>
        </p:nvSpPr>
        <p:spPr>
          <a:xfrm>
            <a:off x="5360479" y="5504586"/>
            <a:ext cx="14071" cy="11912"/>
          </a:xfrm>
          <a:prstGeom prst="rect">
            <a:avLst/>
          </a:prstGeom>
          <a:blipFill>
            <a:blip r:embed="rId2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8" name="object 2618"/>
          <p:cNvSpPr/>
          <p:nvPr/>
        </p:nvSpPr>
        <p:spPr>
          <a:xfrm>
            <a:off x="5345785" y="5500789"/>
            <a:ext cx="28968" cy="13868"/>
          </a:xfrm>
          <a:prstGeom prst="rect">
            <a:avLst/>
          </a:prstGeom>
          <a:blipFill>
            <a:blip r:embed="rId2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9" name="object 2619"/>
          <p:cNvSpPr/>
          <p:nvPr/>
        </p:nvSpPr>
        <p:spPr>
          <a:xfrm>
            <a:off x="5340121" y="5501157"/>
            <a:ext cx="12306" cy="4559"/>
          </a:xfrm>
          <a:prstGeom prst="rect">
            <a:avLst/>
          </a:prstGeom>
          <a:blipFill>
            <a:blip r:embed="rId2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0" name="object 2620"/>
          <p:cNvSpPr/>
          <p:nvPr/>
        </p:nvSpPr>
        <p:spPr>
          <a:xfrm>
            <a:off x="4805870" y="7042391"/>
            <a:ext cx="1270" cy="19050"/>
          </a:xfrm>
          <a:custGeom>
            <a:avLst/>
            <a:gdLst/>
            <a:ahLst/>
            <a:cxnLst/>
            <a:rect l="l" t="t" r="r" b="b"/>
            <a:pathLst>
              <a:path w="1270" h="19050">
                <a:moveTo>
                  <a:pt x="634" y="0"/>
                </a:moveTo>
                <a:lnTo>
                  <a:pt x="0" y="520"/>
                </a:lnTo>
                <a:lnTo>
                  <a:pt x="76" y="6591"/>
                </a:lnTo>
                <a:lnTo>
                  <a:pt x="292" y="18719"/>
                </a:lnTo>
                <a:lnTo>
                  <a:pt x="812" y="18262"/>
                </a:lnTo>
                <a:lnTo>
                  <a:pt x="63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1" name="object 2621"/>
          <p:cNvSpPr/>
          <p:nvPr/>
        </p:nvSpPr>
        <p:spPr>
          <a:xfrm>
            <a:off x="4805756" y="7035228"/>
            <a:ext cx="1270" cy="8255"/>
          </a:xfrm>
          <a:custGeom>
            <a:avLst/>
            <a:gdLst/>
            <a:ahLst/>
            <a:cxnLst/>
            <a:rect l="l" t="t" r="r" b="b"/>
            <a:pathLst>
              <a:path w="1270" h="8254">
                <a:moveTo>
                  <a:pt x="114" y="7683"/>
                </a:moveTo>
                <a:lnTo>
                  <a:pt x="0" y="444"/>
                </a:lnTo>
                <a:lnTo>
                  <a:pt x="685" y="0"/>
                </a:lnTo>
                <a:lnTo>
                  <a:pt x="736" y="7175"/>
                </a:lnTo>
                <a:lnTo>
                  <a:pt x="114" y="768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2" name="object 2622"/>
          <p:cNvSpPr/>
          <p:nvPr/>
        </p:nvSpPr>
        <p:spPr>
          <a:xfrm>
            <a:off x="5133479" y="5560517"/>
            <a:ext cx="42646" cy="41414"/>
          </a:xfrm>
          <a:prstGeom prst="rect">
            <a:avLst/>
          </a:prstGeom>
          <a:blipFill>
            <a:blip r:embed="rId2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3" name="object 2623"/>
          <p:cNvSpPr/>
          <p:nvPr/>
        </p:nvSpPr>
        <p:spPr>
          <a:xfrm>
            <a:off x="5113591" y="5568620"/>
            <a:ext cx="71107" cy="70192"/>
          </a:xfrm>
          <a:prstGeom prst="rect">
            <a:avLst/>
          </a:prstGeom>
          <a:blipFill>
            <a:blip r:embed="rId2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4" name="object 2624"/>
          <p:cNvSpPr/>
          <p:nvPr/>
        </p:nvSpPr>
        <p:spPr>
          <a:xfrm>
            <a:off x="5100726" y="5553837"/>
            <a:ext cx="66852" cy="74104"/>
          </a:xfrm>
          <a:prstGeom prst="rect">
            <a:avLst/>
          </a:prstGeom>
          <a:blipFill>
            <a:blip r:embed="rId2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5" name="object 2625"/>
          <p:cNvSpPr/>
          <p:nvPr/>
        </p:nvSpPr>
        <p:spPr>
          <a:xfrm>
            <a:off x="4904257" y="5601932"/>
            <a:ext cx="229222" cy="500583"/>
          </a:xfrm>
          <a:prstGeom prst="rect">
            <a:avLst/>
          </a:prstGeom>
          <a:blipFill>
            <a:blip r:embed="rId2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6" name="object 2626"/>
          <p:cNvSpPr/>
          <p:nvPr/>
        </p:nvSpPr>
        <p:spPr>
          <a:xfrm>
            <a:off x="4805464" y="5749811"/>
            <a:ext cx="214655" cy="1285862"/>
          </a:xfrm>
          <a:prstGeom prst="rect">
            <a:avLst/>
          </a:prstGeom>
          <a:blipFill>
            <a:blip r:embed="rId2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7" name="object 2627"/>
          <p:cNvSpPr/>
          <p:nvPr/>
        </p:nvSpPr>
        <p:spPr>
          <a:xfrm>
            <a:off x="4804724" y="5987097"/>
            <a:ext cx="123281" cy="1028115"/>
          </a:xfrm>
          <a:prstGeom prst="rect">
            <a:avLst/>
          </a:prstGeom>
          <a:blipFill>
            <a:blip r:embed="rId2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8" name="object 2628"/>
          <p:cNvSpPr/>
          <p:nvPr/>
        </p:nvSpPr>
        <p:spPr>
          <a:xfrm>
            <a:off x="4807724" y="5512625"/>
            <a:ext cx="608825" cy="1624964"/>
          </a:xfrm>
          <a:prstGeom prst="rect">
            <a:avLst/>
          </a:prstGeom>
          <a:blipFill>
            <a:blip r:embed="rId2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9" name="object 2629"/>
          <p:cNvSpPr/>
          <p:nvPr/>
        </p:nvSpPr>
        <p:spPr>
          <a:xfrm>
            <a:off x="4807267" y="5513235"/>
            <a:ext cx="605205" cy="1619503"/>
          </a:xfrm>
          <a:prstGeom prst="rect">
            <a:avLst/>
          </a:prstGeom>
          <a:blipFill>
            <a:blip r:embed="rId2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0" name="object 2630"/>
          <p:cNvSpPr/>
          <p:nvPr/>
        </p:nvSpPr>
        <p:spPr>
          <a:xfrm>
            <a:off x="4918135" y="5613882"/>
            <a:ext cx="316626" cy="1381328"/>
          </a:xfrm>
          <a:prstGeom prst="rect">
            <a:avLst/>
          </a:prstGeom>
          <a:blipFill>
            <a:blip r:embed="rId2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1" name="object 2631"/>
          <p:cNvSpPr/>
          <p:nvPr/>
        </p:nvSpPr>
        <p:spPr>
          <a:xfrm>
            <a:off x="4807229" y="6995211"/>
            <a:ext cx="112318" cy="109296"/>
          </a:xfrm>
          <a:prstGeom prst="rect">
            <a:avLst/>
          </a:prstGeom>
          <a:blipFill>
            <a:blip r:embed="rId2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2" name="object 2632"/>
          <p:cNvSpPr/>
          <p:nvPr/>
        </p:nvSpPr>
        <p:spPr>
          <a:xfrm>
            <a:off x="4807026" y="5604929"/>
            <a:ext cx="418934" cy="1495869"/>
          </a:xfrm>
          <a:prstGeom prst="rect">
            <a:avLst/>
          </a:prstGeom>
          <a:blipFill>
            <a:blip r:embed="rId2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3" name="object 2633"/>
          <p:cNvSpPr/>
          <p:nvPr/>
        </p:nvSpPr>
        <p:spPr>
          <a:xfrm>
            <a:off x="4806886" y="5587301"/>
            <a:ext cx="408838" cy="1499108"/>
          </a:xfrm>
          <a:prstGeom prst="rect">
            <a:avLst/>
          </a:prstGeom>
          <a:blipFill>
            <a:blip r:embed="rId2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4" name="object 2634"/>
          <p:cNvSpPr/>
          <p:nvPr/>
        </p:nvSpPr>
        <p:spPr>
          <a:xfrm>
            <a:off x="4806683" y="5581726"/>
            <a:ext cx="389750" cy="1495755"/>
          </a:xfrm>
          <a:prstGeom prst="rect">
            <a:avLst/>
          </a:prstGeom>
          <a:blipFill>
            <a:blip r:embed="rId2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5" name="object 2635"/>
          <p:cNvSpPr/>
          <p:nvPr/>
        </p:nvSpPr>
        <p:spPr>
          <a:xfrm>
            <a:off x="4806505" y="5576582"/>
            <a:ext cx="383806" cy="1484071"/>
          </a:xfrm>
          <a:prstGeom prst="rect">
            <a:avLst/>
          </a:prstGeom>
          <a:blipFill>
            <a:blip r:embed="rId2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6" name="object 2636"/>
          <p:cNvSpPr/>
          <p:nvPr/>
        </p:nvSpPr>
        <p:spPr>
          <a:xfrm>
            <a:off x="4806441" y="5764733"/>
            <a:ext cx="232270" cy="1277658"/>
          </a:xfrm>
          <a:prstGeom prst="rect">
            <a:avLst/>
          </a:prstGeom>
          <a:blipFill>
            <a:blip r:embed="rId2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7" name="object 2637"/>
          <p:cNvSpPr/>
          <p:nvPr/>
        </p:nvSpPr>
        <p:spPr>
          <a:xfrm>
            <a:off x="4806289" y="6282461"/>
            <a:ext cx="61277" cy="752767"/>
          </a:xfrm>
          <a:prstGeom prst="rect">
            <a:avLst/>
          </a:prstGeom>
          <a:blipFill>
            <a:blip r:embed="rId2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8" name="object 2638"/>
          <p:cNvSpPr/>
          <p:nvPr/>
        </p:nvSpPr>
        <p:spPr>
          <a:xfrm>
            <a:off x="4806232" y="6343536"/>
            <a:ext cx="45471" cy="670915"/>
          </a:xfrm>
          <a:prstGeom prst="rect">
            <a:avLst/>
          </a:prstGeom>
          <a:blipFill>
            <a:blip r:embed="rId2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9" name="object 2639"/>
          <p:cNvSpPr/>
          <p:nvPr/>
        </p:nvSpPr>
        <p:spPr>
          <a:xfrm>
            <a:off x="4636922" y="7166229"/>
            <a:ext cx="93192" cy="349059"/>
          </a:xfrm>
          <a:prstGeom prst="rect">
            <a:avLst/>
          </a:prstGeom>
          <a:blipFill>
            <a:blip r:embed="rId2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0" name="object 2640"/>
          <p:cNvSpPr/>
          <p:nvPr/>
        </p:nvSpPr>
        <p:spPr>
          <a:xfrm>
            <a:off x="4612551" y="6630428"/>
            <a:ext cx="73621" cy="528802"/>
          </a:xfrm>
          <a:prstGeom prst="rect">
            <a:avLst/>
          </a:prstGeom>
          <a:blipFill>
            <a:blip r:embed="rId2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1" name="object 2641"/>
          <p:cNvSpPr/>
          <p:nvPr/>
        </p:nvSpPr>
        <p:spPr>
          <a:xfrm>
            <a:off x="5335701" y="5295709"/>
            <a:ext cx="207010" cy="139065"/>
          </a:xfrm>
          <a:custGeom>
            <a:avLst/>
            <a:gdLst/>
            <a:ahLst/>
            <a:cxnLst/>
            <a:rect l="l" t="t" r="r" b="b"/>
            <a:pathLst>
              <a:path w="207010" h="139064">
                <a:moveTo>
                  <a:pt x="150888" y="83883"/>
                </a:moveTo>
                <a:lnTo>
                  <a:pt x="163363" y="95899"/>
                </a:lnTo>
                <a:lnTo>
                  <a:pt x="176785" y="109042"/>
                </a:lnTo>
                <a:lnTo>
                  <a:pt x="191181" y="123356"/>
                </a:lnTo>
                <a:lnTo>
                  <a:pt x="206578" y="138887"/>
                </a:lnTo>
                <a:lnTo>
                  <a:pt x="204965" y="136804"/>
                </a:lnTo>
                <a:lnTo>
                  <a:pt x="190075" y="121847"/>
                </a:lnTo>
                <a:lnTo>
                  <a:pt x="176117" y="108072"/>
                </a:lnTo>
                <a:lnTo>
                  <a:pt x="163063" y="95433"/>
                </a:lnTo>
                <a:lnTo>
                  <a:pt x="150888" y="83883"/>
                </a:lnTo>
                <a:close/>
              </a:path>
              <a:path w="207010" h="139064">
                <a:moveTo>
                  <a:pt x="0" y="0"/>
                </a:moveTo>
                <a:lnTo>
                  <a:pt x="1739" y="2451"/>
                </a:lnTo>
                <a:lnTo>
                  <a:pt x="3327" y="4952"/>
                </a:lnTo>
                <a:lnTo>
                  <a:pt x="4762" y="7492"/>
                </a:lnTo>
                <a:lnTo>
                  <a:pt x="21023" y="9662"/>
                </a:lnTo>
                <a:lnTo>
                  <a:pt x="40230" y="14536"/>
                </a:lnTo>
                <a:lnTo>
                  <a:pt x="62137" y="22946"/>
                </a:lnTo>
                <a:lnTo>
                  <a:pt x="86499" y="35725"/>
                </a:lnTo>
                <a:lnTo>
                  <a:pt x="75006" y="26495"/>
                </a:lnTo>
                <a:lnTo>
                  <a:pt x="38524" y="6472"/>
                </a:lnTo>
                <a:lnTo>
                  <a:pt x="11253" y="846"/>
                </a:lnTo>
                <a:lnTo>
                  <a:pt x="0" y="0"/>
                </a:lnTo>
                <a:close/>
              </a:path>
            </a:pathLst>
          </a:custGeom>
          <a:solidFill>
            <a:srgbClr val="BA988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2" name="object 2642"/>
          <p:cNvSpPr/>
          <p:nvPr/>
        </p:nvSpPr>
        <p:spPr>
          <a:xfrm>
            <a:off x="5426532" y="5325630"/>
            <a:ext cx="114122" cy="106883"/>
          </a:xfrm>
          <a:prstGeom prst="rect">
            <a:avLst/>
          </a:prstGeom>
          <a:blipFill>
            <a:blip r:embed="rId2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3" name="object 2643"/>
          <p:cNvSpPr/>
          <p:nvPr/>
        </p:nvSpPr>
        <p:spPr>
          <a:xfrm>
            <a:off x="5390032" y="5307571"/>
            <a:ext cx="161290" cy="140970"/>
          </a:xfrm>
          <a:custGeom>
            <a:avLst/>
            <a:gdLst/>
            <a:ahLst/>
            <a:cxnLst/>
            <a:rect l="l" t="t" r="r" b="b"/>
            <a:pathLst>
              <a:path w="161289" h="140970">
                <a:moveTo>
                  <a:pt x="0" y="0"/>
                </a:moveTo>
                <a:lnTo>
                  <a:pt x="4777" y="3042"/>
                </a:lnTo>
                <a:lnTo>
                  <a:pt x="11601" y="7807"/>
                </a:lnTo>
                <a:lnTo>
                  <a:pt x="20663" y="14633"/>
                </a:lnTo>
                <a:lnTo>
                  <a:pt x="32156" y="23863"/>
                </a:lnTo>
                <a:lnTo>
                  <a:pt x="43932" y="31303"/>
                </a:lnTo>
                <a:lnTo>
                  <a:pt x="81749" y="60782"/>
                </a:lnTo>
                <a:lnTo>
                  <a:pt x="113563" y="89313"/>
                </a:lnTo>
                <a:lnTo>
                  <a:pt x="154458" y="133523"/>
                </a:lnTo>
                <a:lnTo>
                  <a:pt x="160197" y="140652"/>
                </a:lnTo>
                <a:lnTo>
                  <a:pt x="161074" y="138899"/>
                </a:lnTo>
                <a:lnTo>
                  <a:pt x="122447" y="97181"/>
                </a:lnTo>
                <a:lnTo>
                  <a:pt x="85810" y="62066"/>
                </a:lnTo>
                <a:lnTo>
                  <a:pt x="76451" y="53555"/>
                </a:lnTo>
                <a:lnTo>
                  <a:pt x="74028" y="53555"/>
                </a:lnTo>
                <a:lnTo>
                  <a:pt x="74091" y="51447"/>
                </a:lnTo>
                <a:lnTo>
                  <a:pt x="36996" y="20091"/>
                </a:lnTo>
                <a:lnTo>
                  <a:pt x="6635" y="2705"/>
                </a:lnTo>
                <a:lnTo>
                  <a:pt x="0" y="0"/>
                </a:lnTo>
                <a:close/>
              </a:path>
              <a:path w="161289" h="140970">
                <a:moveTo>
                  <a:pt x="75819" y="52984"/>
                </a:moveTo>
                <a:lnTo>
                  <a:pt x="75247" y="53225"/>
                </a:lnTo>
                <a:lnTo>
                  <a:pt x="74663" y="53403"/>
                </a:lnTo>
                <a:lnTo>
                  <a:pt x="74028" y="53555"/>
                </a:lnTo>
                <a:lnTo>
                  <a:pt x="76451" y="53555"/>
                </a:lnTo>
                <a:lnTo>
                  <a:pt x="75819" y="52984"/>
                </a:lnTo>
                <a:close/>
              </a:path>
            </a:pathLst>
          </a:custGeom>
          <a:solidFill>
            <a:srgbClr val="8253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4" name="object 2644"/>
          <p:cNvSpPr/>
          <p:nvPr/>
        </p:nvSpPr>
        <p:spPr>
          <a:xfrm>
            <a:off x="5417756" y="5320588"/>
            <a:ext cx="68821" cy="59016"/>
          </a:xfrm>
          <a:prstGeom prst="rect">
            <a:avLst/>
          </a:prstGeom>
          <a:blipFill>
            <a:blip r:embed="rId2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5" name="object 2645"/>
          <p:cNvSpPr/>
          <p:nvPr/>
        </p:nvSpPr>
        <p:spPr>
          <a:xfrm>
            <a:off x="5464060" y="5358574"/>
            <a:ext cx="2095" cy="2552"/>
          </a:xfrm>
          <a:prstGeom prst="rect">
            <a:avLst/>
          </a:prstGeom>
          <a:blipFill>
            <a:blip r:embed="rId2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6" name="object 2646"/>
          <p:cNvSpPr/>
          <p:nvPr/>
        </p:nvSpPr>
        <p:spPr>
          <a:xfrm>
            <a:off x="5536768" y="5439283"/>
            <a:ext cx="117170" cy="185597"/>
          </a:xfrm>
          <a:prstGeom prst="rect">
            <a:avLst/>
          </a:prstGeom>
          <a:blipFill>
            <a:blip r:embed="rId2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7" name="object 2647"/>
          <p:cNvSpPr/>
          <p:nvPr/>
        </p:nvSpPr>
        <p:spPr>
          <a:xfrm>
            <a:off x="5471795" y="5368340"/>
            <a:ext cx="94221" cy="101003"/>
          </a:xfrm>
          <a:prstGeom prst="rect">
            <a:avLst/>
          </a:prstGeom>
          <a:blipFill>
            <a:blip r:embed="rId2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8" name="object 2648"/>
          <p:cNvSpPr/>
          <p:nvPr/>
        </p:nvSpPr>
        <p:spPr>
          <a:xfrm>
            <a:off x="5558929" y="5458053"/>
            <a:ext cx="1676" cy="1955"/>
          </a:xfrm>
          <a:prstGeom prst="rect">
            <a:avLst/>
          </a:prstGeom>
          <a:blipFill>
            <a:blip r:embed="rId2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9" name="object 2649"/>
          <p:cNvSpPr/>
          <p:nvPr/>
        </p:nvSpPr>
        <p:spPr>
          <a:xfrm>
            <a:off x="6058789" y="6751091"/>
            <a:ext cx="10706" cy="16281"/>
          </a:xfrm>
          <a:prstGeom prst="rect">
            <a:avLst/>
          </a:prstGeom>
          <a:blipFill>
            <a:blip r:embed="rId2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0" name="object 2650"/>
          <p:cNvSpPr/>
          <p:nvPr/>
        </p:nvSpPr>
        <p:spPr>
          <a:xfrm>
            <a:off x="6062840" y="6763740"/>
            <a:ext cx="8127" cy="5930"/>
          </a:xfrm>
          <a:prstGeom prst="rect">
            <a:avLst/>
          </a:prstGeom>
          <a:blipFill>
            <a:blip r:embed="rId2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1" name="object 2651"/>
          <p:cNvSpPr/>
          <p:nvPr/>
        </p:nvSpPr>
        <p:spPr>
          <a:xfrm>
            <a:off x="4640656" y="6103925"/>
            <a:ext cx="130378" cy="409397"/>
          </a:xfrm>
          <a:prstGeom prst="rect">
            <a:avLst/>
          </a:prstGeom>
          <a:blipFill>
            <a:blip r:embed="rId2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2" name="object 2652"/>
          <p:cNvSpPr/>
          <p:nvPr/>
        </p:nvSpPr>
        <p:spPr>
          <a:xfrm>
            <a:off x="4729035" y="6336557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14" y="0"/>
                </a:lnTo>
              </a:path>
            </a:pathLst>
          </a:custGeom>
          <a:ln w="3175">
            <a:solidFill>
              <a:srgbClr val="A87E7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3" name="object 2653"/>
          <p:cNvSpPr/>
          <p:nvPr/>
        </p:nvSpPr>
        <p:spPr>
          <a:xfrm>
            <a:off x="4751819" y="6197968"/>
            <a:ext cx="25806" cy="113169"/>
          </a:xfrm>
          <a:prstGeom prst="rect">
            <a:avLst/>
          </a:prstGeom>
          <a:blipFill>
            <a:blip r:embed="rId2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4" name="object 2654"/>
          <p:cNvSpPr/>
          <p:nvPr/>
        </p:nvSpPr>
        <p:spPr>
          <a:xfrm>
            <a:off x="4718748" y="6479603"/>
            <a:ext cx="1943" cy="5079"/>
          </a:xfrm>
          <a:prstGeom prst="rect">
            <a:avLst/>
          </a:prstGeom>
          <a:blipFill>
            <a:blip r:embed="rId2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5" name="object 2655"/>
          <p:cNvSpPr/>
          <p:nvPr/>
        </p:nvSpPr>
        <p:spPr>
          <a:xfrm>
            <a:off x="4668799" y="6144018"/>
            <a:ext cx="105181" cy="357555"/>
          </a:xfrm>
          <a:prstGeom prst="rect">
            <a:avLst/>
          </a:prstGeom>
          <a:blipFill>
            <a:blip r:embed="rId2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6" name="object 2656"/>
          <p:cNvSpPr/>
          <p:nvPr/>
        </p:nvSpPr>
        <p:spPr>
          <a:xfrm>
            <a:off x="4728641" y="6358801"/>
            <a:ext cx="3810" cy="17145"/>
          </a:xfrm>
          <a:custGeom>
            <a:avLst/>
            <a:gdLst/>
            <a:ahLst/>
            <a:cxnLst/>
            <a:rect l="l" t="t" r="r" b="b"/>
            <a:pathLst>
              <a:path w="3810" h="17145">
                <a:moveTo>
                  <a:pt x="0" y="0"/>
                </a:moveTo>
                <a:lnTo>
                  <a:pt x="2006" y="13614"/>
                </a:lnTo>
                <a:lnTo>
                  <a:pt x="2451" y="16827"/>
                </a:lnTo>
                <a:lnTo>
                  <a:pt x="3683" y="8610"/>
                </a:lnTo>
                <a:lnTo>
                  <a:pt x="2578" y="5384"/>
                </a:lnTo>
                <a:lnTo>
                  <a:pt x="1371" y="2527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7" name="object 2657"/>
          <p:cNvSpPr/>
          <p:nvPr/>
        </p:nvSpPr>
        <p:spPr>
          <a:xfrm>
            <a:off x="4641085" y="6586397"/>
            <a:ext cx="57202" cy="163601"/>
          </a:xfrm>
          <a:prstGeom prst="rect">
            <a:avLst/>
          </a:prstGeom>
          <a:blipFill>
            <a:blip r:embed="rId2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8" name="object 2658"/>
          <p:cNvSpPr/>
          <p:nvPr/>
        </p:nvSpPr>
        <p:spPr>
          <a:xfrm>
            <a:off x="4633836" y="6581812"/>
            <a:ext cx="71678" cy="174955"/>
          </a:xfrm>
          <a:prstGeom prst="rect">
            <a:avLst/>
          </a:prstGeom>
          <a:blipFill>
            <a:blip r:embed="rId2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9" name="object 2659"/>
          <p:cNvSpPr/>
          <p:nvPr/>
        </p:nvSpPr>
        <p:spPr>
          <a:xfrm>
            <a:off x="4629962" y="6805295"/>
            <a:ext cx="59181" cy="195592"/>
          </a:xfrm>
          <a:prstGeom prst="rect">
            <a:avLst/>
          </a:prstGeom>
          <a:blipFill>
            <a:blip r:embed="rId2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0" name="object 2660"/>
          <p:cNvSpPr/>
          <p:nvPr/>
        </p:nvSpPr>
        <p:spPr>
          <a:xfrm>
            <a:off x="4669853" y="6899998"/>
            <a:ext cx="26670" cy="107314"/>
          </a:xfrm>
          <a:custGeom>
            <a:avLst/>
            <a:gdLst/>
            <a:ahLst/>
            <a:cxnLst/>
            <a:rect l="l" t="t" r="r" b="b"/>
            <a:pathLst>
              <a:path w="26670" h="107315">
                <a:moveTo>
                  <a:pt x="25361" y="0"/>
                </a:moveTo>
                <a:lnTo>
                  <a:pt x="19431" y="482"/>
                </a:lnTo>
                <a:lnTo>
                  <a:pt x="19722" y="6831"/>
                </a:lnTo>
                <a:lnTo>
                  <a:pt x="19723" y="16700"/>
                </a:lnTo>
                <a:lnTo>
                  <a:pt x="19265" y="24193"/>
                </a:lnTo>
                <a:lnTo>
                  <a:pt x="19291" y="26657"/>
                </a:lnTo>
                <a:lnTo>
                  <a:pt x="18848" y="42280"/>
                </a:lnTo>
                <a:lnTo>
                  <a:pt x="12700" y="80492"/>
                </a:lnTo>
                <a:lnTo>
                  <a:pt x="520" y="100406"/>
                </a:lnTo>
                <a:lnTo>
                  <a:pt x="0" y="101485"/>
                </a:lnTo>
                <a:lnTo>
                  <a:pt x="1028" y="102362"/>
                </a:lnTo>
                <a:lnTo>
                  <a:pt x="2247" y="104317"/>
                </a:lnTo>
                <a:lnTo>
                  <a:pt x="3784" y="106845"/>
                </a:lnTo>
                <a:lnTo>
                  <a:pt x="6451" y="105498"/>
                </a:lnTo>
                <a:lnTo>
                  <a:pt x="8826" y="103390"/>
                </a:lnTo>
                <a:lnTo>
                  <a:pt x="10858" y="100787"/>
                </a:lnTo>
                <a:lnTo>
                  <a:pt x="9042" y="97815"/>
                </a:lnTo>
                <a:lnTo>
                  <a:pt x="7950" y="96139"/>
                </a:lnTo>
                <a:lnTo>
                  <a:pt x="12571" y="90239"/>
                </a:lnTo>
                <a:lnTo>
                  <a:pt x="25500" y="50061"/>
                </a:lnTo>
                <a:lnTo>
                  <a:pt x="26504" y="26657"/>
                </a:lnTo>
                <a:lnTo>
                  <a:pt x="26437" y="20175"/>
                </a:lnTo>
                <a:lnTo>
                  <a:pt x="26228" y="13562"/>
                </a:lnTo>
                <a:lnTo>
                  <a:pt x="25872" y="6831"/>
                </a:lnTo>
                <a:lnTo>
                  <a:pt x="25361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1" name="object 2661"/>
          <p:cNvSpPr/>
          <p:nvPr/>
        </p:nvSpPr>
        <p:spPr>
          <a:xfrm>
            <a:off x="4678908" y="6830618"/>
            <a:ext cx="16510" cy="69850"/>
          </a:xfrm>
          <a:custGeom>
            <a:avLst/>
            <a:gdLst/>
            <a:ahLst/>
            <a:cxnLst/>
            <a:rect l="l" t="t" r="r" b="b"/>
            <a:pathLst>
              <a:path w="16510" h="69850">
                <a:moveTo>
                  <a:pt x="0" y="0"/>
                </a:moveTo>
                <a:lnTo>
                  <a:pt x="3009" y="21018"/>
                </a:lnTo>
                <a:lnTo>
                  <a:pt x="5946" y="33849"/>
                </a:lnTo>
                <a:lnTo>
                  <a:pt x="8112" y="46283"/>
                </a:lnTo>
                <a:lnTo>
                  <a:pt x="9567" y="58296"/>
                </a:lnTo>
                <a:lnTo>
                  <a:pt x="10375" y="69862"/>
                </a:lnTo>
                <a:lnTo>
                  <a:pt x="16319" y="69367"/>
                </a:lnTo>
                <a:lnTo>
                  <a:pt x="6643" y="20740"/>
                </a:lnTo>
                <a:lnTo>
                  <a:pt x="3091" y="9349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2" name="object 2662"/>
          <p:cNvSpPr/>
          <p:nvPr/>
        </p:nvSpPr>
        <p:spPr>
          <a:xfrm>
            <a:off x="4678045" y="6824574"/>
            <a:ext cx="14693" cy="54279"/>
          </a:xfrm>
          <a:prstGeom prst="rect">
            <a:avLst/>
          </a:prstGeom>
          <a:blipFill>
            <a:blip r:embed="rId2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3" name="object 2663"/>
          <p:cNvSpPr/>
          <p:nvPr/>
        </p:nvSpPr>
        <p:spPr>
          <a:xfrm>
            <a:off x="4638078" y="6970521"/>
            <a:ext cx="54419" cy="37833"/>
          </a:xfrm>
          <a:prstGeom prst="rect">
            <a:avLst/>
          </a:prstGeom>
          <a:blipFill>
            <a:blip r:embed="rId2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4" name="object 2664"/>
          <p:cNvSpPr/>
          <p:nvPr/>
        </p:nvSpPr>
        <p:spPr>
          <a:xfrm>
            <a:off x="4622804" y="6798106"/>
            <a:ext cx="66844" cy="173520"/>
          </a:xfrm>
          <a:prstGeom prst="rect">
            <a:avLst/>
          </a:prstGeom>
          <a:blipFill>
            <a:blip r:embed="rId2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5" name="object 2665"/>
          <p:cNvSpPr/>
          <p:nvPr/>
        </p:nvSpPr>
        <p:spPr>
          <a:xfrm>
            <a:off x="4641151" y="7036358"/>
            <a:ext cx="59194" cy="195872"/>
          </a:xfrm>
          <a:prstGeom prst="rect">
            <a:avLst/>
          </a:prstGeom>
          <a:blipFill>
            <a:blip r:embed="rId2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6" name="object 2666"/>
          <p:cNvSpPr/>
          <p:nvPr/>
        </p:nvSpPr>
        <p:spPr>
          <a:xfrm>
            <a:off x="4686172" y="7049299"/>
            <a:ext cx="21590" cy="117475"/>
          </a:xfrm>
          <a:custGeom>
            <a:avLst/>
            <a:gdLst/>
            <a:ahLst/>
            <a:cxnLst/>
            <a:rect l="l" t="t" r="r" b="b"/>
            <a:pathLst>
              <a:path w="21589" h="117475">
                <a:moveTo>
                  <a:pt x="20231" y="81749"/>
                </a:moveTo>
                <a:lnTo>
                  <a:pt x="13373" y="82334"/>
                </a:lnTo>
                <a:lnTo>
                  <a:pt x="14986" y="92798"/>
                </a:lnTo>
                <a:lnTo>
                  <a:pt x="16713" y="101447"/>
                </a:lnTo>
                <a:lnTo>
                  <a:pt x="19862" y="109537"/>
                </a:lnTo>
                <a:lnTo>
                  <a:pt x="20637" y="112902"/>
                </a:lnTo>
                <a:lnTo>
                  <a:pt x="21247" y="116928"/>
                </a:lnTo>
                <a:lnTo>
                  <a:pt x="21301" y="101447"/>
                </a:lnTo>
                <a:lnTo>
                  <a:pt x="21104" y="95316"/>
                </a:lnTo>
                <a:lnTo>
                  <a:pt x="20743" y="88583"/>
                </a:lnTo>
                <a:lnTo>
                  <a:pt x="20231" y="81749"/>
                </a:lnTo>
                <a:close/>
              </a:path>
              <a:path w="21589" h="117475">
                <a:moveTo>
                  <a:pt x="0" y="0"/>
                </a:moveTo>
                <a:lnTo>
                  <a:pt x="2930" y="13515"/>
                </a:lnTo>
                <a:lnTo>
                  <a:pt x="5424" y="27351"/>
                </a:lnTo>
                <a:lnTo>
                  <a:pt x="7577" y="41189"/>
                </a:lnTo>
                <a:lnTo>
                  <a:pt x="9486" y="54711"/>
                </a:lnTo>
                <a:lnTo>
                  <a:pt x="10731" y="61747"/>
                </a:lnTo>
                <a:lnTo>
                  <a:pt x="11772" y="69126"/>
                </a:lnTo>
                <a:lnTo>
                  <a:pt x="12534" y="76746"/>
                </a:lnTo>
                <a:lnTo>
                  <a:pt x="13080" y="80517"/>
                </a:lnTo>
                <a:lnTo>
                  <a:pt x="13373" y="82334"/>
                </a:lnTo>
                <a:lnTo>
                  <a:pt x="20231" y="81749"/>
                </a:lnTo>
                <a:lnTo>
                  <a:pt x="17890" y="61482"/>
                </a:lnTo>
                <a:lnTo>
                  <a:pt x="4952" y="10756"/>
                </a:lnTo>
                <a:lnTo>
                  <a:pt x="1727" y="3263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7" name="object 2667"/>
          <p:cNvSpPr/>
          <p:nvPr/>
        </p:nvSpPr>
        <p:spPr>
          <a:xfrm>
            <a:off x="4729746" y="7454734"/>
            <a:ext cx="4445" cy="0"/>
          </a:xfrm>
          <a:custGeom>
            <a:avLst/>
            <a:gdLst/>
            <a:ahLst/>
            <a:cxnLst/>
            <a:rect l="l" t="t" r="r" b="b"/>
            <a:pathLst>
              <a:path w="4445">
                <a:moveTo>
                  <a:pt x="0" y="0"/>
                </a:moveTo>
                <a:lnTo>
                  <a:pt x="4063" y="0"/>
                </a:lnTo>
              </a:path>
            </a:pathLst>
          </a:custGeom>
          <a:ln w="43611">
            <a:solidFill>
              <a:srgbClr val="97675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8" name="object 2668"/>
          <p:cNvSpPr/>
          <p:nvPr/>
        </p:nvSpPr>
        <p:spPr>
          <a:xfrm>
            <a:off x="4716119" y="7317409"/>
            <a:ext cx="21221" cy="149110"/>
          </a:xfrm>
          <a:prstGeom prst="rect">
            <a:avLst/>
          </a:prstGeom>
          <a:blipFill>
            <a:blip r:embed="rId2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9" name="object 2669"/>
          <p:cNvSpPr/>
          <p:nvPr/>
        </p:nvSpPr>
        <p:spPr>
          <a:xfrm>
            <a:off x="4738141" y="7626083"/>
            <a:ext cx="24765" cy="6350"/>
          </a:xfrm>
          <a:custGeom>
            <a:avLst/>
            <a:gdLst/>
            <a:ahLst/>
            <a:cxnLst/>
            <a:rect l="l" t="t" r="r" b="b"/>
            <a:pathLst>
              <a:path w="24764" h="6350">
                <a:moveTo>
                  <a:pt x="0" y="0"/>
                </a:moveTo>
                <a:lnTo>
                  <a:pt x="4610" y="4025"/>
                </a:lnTo>
                <a:lnTo>
                  <a:pt x="9029" y="6248"/>
                </a:lnTo>
                <a:lnTo>
                  <a:pt x="13766" y="6261"/>
                </a:lnTo>
                <a:lnTo>
                  <a:pt x="16573" y="5981"/>
                </a:lnTo>
                <a:lnTo>
                  <a:pt x="19735" y="5321"/>
                </a:lnTo>
                <a:lnTo>
                  <a:pt x="22415" y="3733"/>
                </a:lnTo>
                <a:lnTo>
                  <a:pt x="24536" y="1612"/>
                </a:lnTo>
                <a:lnTo>
                  <a:pt x="15303" y="1612"/>
                </a:lnTo>
                <a:lnTo>
                  <a:pt x="9791" y="1435"/>
                </a:lnTo>
                <a:lnTo>
                  <a:pt x="4711" y="889"/>
                </a:lnTo>
                <a:lnTo>
                  <a:pt x="0" y="0"/>
                </a:lnTo>
                <a:close/>
              </a:path>
              <a:path w="24764" h="6350">
                <a:moveTo>
                  <a:pt x="24688" y="1460"/>
                </a:moveTo>
                <a:lnTo>
                  <a:pt x="22682" y="1600"/>
                </a:lnTo>
                <a:lnTo>
                  <a:pt x="15303" y="1612"/>
                </a:lnTo>
                <a:lnTo>
                  <a:pt x="24549" y="1600"/>
                </a:lnTo>
                <a:lnTo>
                  <a:pt x="24688" y="1460"/>
                </a:lnTo>
                <a:close/>
              </a:path>
            </a:pathLst>
          </a:custGeom>
          <a:solidFill>
            <a:srgbClr val="783F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0" name="object 2670"/>
          <p:cNvSpPr/>
          <p:nvPr/>
        </p:nvSpPr>
        <p:spPr>
          <a:xfrm>
            <a:off x="4753698" y="7520406"/>
            <a:ext cx="12700" cy="12065"/>
          </a:xfrm>
          <a:custGeom>
            <a:avLst/>
            <a:gdLst/>
            <a:ahLst/>
            <a:cxnLst/>
            <a:rect l="l" t="t" r="r" b="b"/>
            <a:pathLst>
              <a:path w="12700" h="12065">
                <a:moveTo>
                  <a:pt x="0" y="0"/>
                </a:moveTo>
                <a:lnTo>
                  <a:pt x="1282" y="2793"/>
                </a:lnTo>
                <a:lnTo>
                  <a:pt x="2476" y="5753"/>
                </a:lnTo>
                <a:lnTo>
                  <a:pt x="3632" y="8889"/>
                </a:lnTo>
                <a:lnTo>
                  <a:pt x="6413" y="10426"/>
                </a:lnTo>
                <a:lnTo>
                  <a:pt x="9321" y="11518"/>
                </a:lnTo>
                <a:lnTo>
                  <a:pt x="12357" y="12077"/>
                </a:lnTo>
                <a:lnTo>
                  <a:pt x="11099" y="8166"/>
                </a:lnTo>
                <a:lnTo>
                  <a:pt x="9728" y="4419"/>
                </a:lnTo>
                <a:lnTo>
                  <a:pt x="8278" y="901"/>
                </a:lnTo>
                <a:lnTo>
                  <a:pt x="4800" y="901"/>
                </a:lnTo>
                <a:lnTo>
                  <a:pt x="2349" y="584"/>
                </a:lnTo>
                <a:lnTo>
                  <a:pt x="0" y="0"/>
                </a:lnTo>
                <a:close/>
              </a:path>
              <a:path w="12700" h="12065">
                <a:moveTo>
                  <a:pt x="8267" y="876"/>
                </a:moveTo>
                <a:lnTo>
                  <a:pt x="4800" y="901"/>
                </a:lnTo>
                <a:lnTo>
                  <a:pt x="8278" y="901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1" name="object 2671"/>
          <p:cNvSpPr/>
          <p:nvPr/>
        </p:nvSpPr>
        <p:spPr>
          <a:xfrm>
            <a:off x="4757330" y="7529283"/>
            <a:ext cx="9525" cy="5715"/>
          </a:xfrm>
          <a:custGeom>
            <a:avLst/>
            <a:gdLst/>
            <a:ahLst/>
            <a:cxnLst/>
            <a:rect l="l" t="t" r="r" b="b"/>
            <a:pathLst>
              <a:path w="9525" h="5715">
                <a:moveTo>
                  <a:pt x="0" y="0"/>
                </a:moveTo>
                <a:lnTo>
                  <a:pt x="660" y="1866"/>
                </a:lnTo>
                <a:lnTo>
                  <a:pt x="3428" y="3429"/>
                </a:lnTo>
                <a:lnTo>
                  <a:pt x="6337" y="4597"/>
                </a:lnTo>
                <a:lnTo>
                  <a:pt x="9385" y="5321"/>
                </a:lnTo>
                <a:lnTo>
                  <a:pt x="8724" y="3200"/>
                </a:lnTo>
                <a:lnTo>
                  <a:pt x="5689" y="2628"/>
                </a:lnTo>
                <a:lnTo>
                  <a:pt x="2781" y="1549"/>
                </a:lnTo>
                <a:lnTo>
                  <a:pt x="0" y="0"/>
                </a:lnTo>
                <a:close/>
              </a:path>
            </a:pathLst>
          </a:custGeom>
          <a:solidFill>
            <a:srgbClr val="783F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2" name="object 2672"/>
          <p:cNvSpPr/>
          <p:nvPr/>
        </p:nvSpPr>
        <p:spPr>
          <a:xfrm>
            <a:off x="4728197" y="7487984"/>
            <a:ext cx="7620" cy="8890"/>
          </a:xfrm>
          <a:custGeom>
            <a:avLst/>
            <a:gdLst/>
            <a:ahLst/>
            <a:cxnLst/>
            <a:rect l="l" t="t" r="r" b="b"/>
            <a:pathLst>
              <a:path w="7620" h="8890">
                <a:moveTo>
                  <a:pt x="7035" y="7226"/>
                </a:moveTo>
                <a:lnTo>
                  <a:pt x="4178" y="7226"/>
                </a:lnTo>
                <a:lnTo>
                  <a:pt x="5600" y="7594"/>
                </a:lnTo>
                <a:lnTo>
                  <a:pt x="7162" y="8369"/>
                </a:lnTo>
                <a:lnTo>
                  <a:pt x="7035" y="7226"/>
                </a:lnTo>
                <a:close/>
              </a:path>
              <a:path w="7620" h="8890">
                <a:moveTo>
                  <a:pt x="2857" y="0"/>
                </a:moveTo>
                <a:lnTo>
                  <a:pt x="965" y="203"/>
                </a:lnTo>
                <a:lnTo>
                  <a:pt x="749" y="3835"/>
                </a:lnTo>
                <a:lnTo>
                  <a:pt x="80" y="3835"/>
                </a:lnTo>
                <a:lnTo>
                  <a:pt x="558" y="4889"/>
                </a:lnTo>
                <a:lnTo>
                  <a:pt x="1727" y="7340"/>
                </a:lnTo>
                <a:lnTo>
                  <a:pt x="4178" y="7226"/>
                </a:lnTo>
                <a:lnTo>
                  <a:pt x="7035" y="7226"/>
                </a:lnTo>
                <a:lnTo>
                  <a:pt x="6700" y="3835"/>
                </a:lnTo>
                <a:lnTo>
                  <a:pt x="749" y="3835"/>
                </a:lnTo>
                <a:lnTo>
                  <a:pt x="0" y="3657"/>
                </a:lnTo>
                <a:lnTo>
                  <a:pt x="6684" y="3657"/>
                </a:lnTo>
                <a:lnTo>
                  <a:pt x="6451" y="457"/>
                </a:lnTo>
                <a:lnTo>
                  <a:pt x="5283" y="165"/>
                </a:lnTo>
                <a:lnTo>
                  <a:pt x="4089" y="12"/>
                </a:lnTo>
                <a:lnTo>
                  <a:pt x="2857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3" name="object 2673"/>
          <p:cNvSpPr/>
          <p:nvPr/>
        </p:nvSpPr>
        <p:spPr>
          <a:xfrm>
            <a:off x="4727359" y="7491489"/>
            <a:ext cx="3175" cy="4445"/>
          </a:xfrm>
          <a:custGeom>
            <a:avLst/>
            <a:gdLst/>
            <a:ahLst/>
            <a:cxnLst/>
            <a:rect l="l" t="t" r="r" b="b"/>
            <a:pathLst>
              <a:path w="3175" h="4445">
                <a:moveTo>
                  <a:pt x="0" y="0"/>
                </a:moveTo>
                <a:lnTo>
                  <a:pt x="596" y="1320"/>
                </a:lnTo>
                <a:lnTo>
                  <a:pt x="1854" y="3962"/>
                </a:lnTo>
                <a:lnTo>
                  <a:pt x="2578" y="3835"/>
                </a:lnTo>
                <a:lnTo>
                  <a:pt x="1981" y="2603"/>
                </a:lnTo>
                <a:lnTo>
                  <a:pt x="838" y="152"/>
                </a:lnTo>
                <a:lnTo>
                  <a:pt x="0" y="0"/>
                </a:lnTo>
                <a:close/>
              </a:path>
            </a:pathLst>
          </a:custGeom>
          <a:solidFill>
            <a:srgbClr val="783F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4" name="object 2674"/>
          <p:cNvSpPr/>
          <p:nvPr/>
        </p:nvSpPr>
        <p:spPr>
          <a:xfrm>
            <a:off x="4734661" y="7488440"/>
            <a:ext cx="27305" cy="32867"/>
          </a:xfrm>
          <a:prstGeom prst="rect">
            <a:avLst/>
          </a:prstGeom>
          <a:blipFill>
            <a:blip r:embed="rId2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5" name="object 2675"/>
          <p:cNvSpPr/>
          <p:nvPr/>
        </p:nvSpPr>
        <p:spPr>
          <a:xfrm>
            <a:off x="4633938" y="7029170"/>
            <a:ext cx="96888" cy="462648"/>
          </a:xfrm>
          <a:prstGeom prst="rect">
            <a:avLst/>
          </a:prstGeom>
          <a:blipFill>
            <a:blip r:embed="rId2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6" name="object 2676"/>
          <p:cNvSpPr/>
          <p:nvPr/>
        </p:nvSpPr>
        <p:spPr>
          <a:xfrm>
            <a:off x="4661573" y="6093079"/>
            <a:ext cx="76380" cy="410667"/>
          </a:xfrm>
          <a:prstGeom prst="rect">
            <a:avLst/>
          </a:prstGeom>
          <a:blipFill>
            <a:blip r:embed="rId2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7" name="object 2677"/>
          <p:cNvSpPr/>
          <p:nvPr/>
        </p:nvSpPr>
        <p:spPr>
          <a:xfrm>
            <a:off x="4724056" y="6328753"/>
            <a:ext cx="6350" cy="8890"/>
          </a:xfrm>
          <a:custGeom>
            <a:avLst/>
            <a:gdLst/>
            <a:ahLst/>
            <a:cxnLst/>
            <a:rect l="l" t="t" r="r" b="b"/>
            <a:pathLst>
              <a:path w="6350" h="8889">
                <a:moveTo>
                  <a:pt x="711" y="0"/>
                </a:moveTo>
                <a:lnTo>
                  <a:pt x="0" y="0"/>
                </a:lnTo>
                <a:lnTo>
                  <a:pt x="303" y="2311"/>
                </a:lnTo>
                <a:lnTo>
                  <a:pt x="1130" y="7785"/>
                </a:lnTo>
                <a:lnTo>
                  <a:pt x="1650" y="7962"/>
                </a:lnTo>
                <a:lnTo>
                  <a:pt x="2743" y="8178"/>
                </a:lnTo>
                <a:lnTo>
                  <a:pt x="4381" y="8318"/>
                </a:lnTo>
                <a:lnTo>
                  <a:pt x="4978" y="8293"/>
                </a:lnTo>
                <a:lnTo>
                  <a:pt x="5778" y="7302"/>
                </a:lnTo>
                <a:lnTo>
                  <a:pt x="4914" y="6515"/>
                </a:lnTo>
                <a:lnTo>
                  <a:pt x="4140" y="5575"/>
                </a:lnTo>
                <a:lnTo>
                  <a:pt x="1777" y="2311"/>
                </a:lnTo>
                <a:lnTo>
                  <a:pt x="711" y="0"/>
                </a:lnTo>
                <a:close/>
              </a:path>
            </a:pathLst>
          </a:custGeom>
          <a:solidFill>
            <a:srgbClr val="6C3A2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8" name="object 2678"/>
          <p:cNvSpPr/>
          <p:nvPr/>
        </p:nvSpPr>
        <p:spPr>
          <a:xfrm>
            <a:off x="4637100" y="6249695"/>
            <a:ext cx="34925" cy="234950"/>
          </a:xfrm>
          <a:custGeom>
            <a:avLst/>
            <a:gdLst/>
            <a:ahLst/>
            <a:cxnLst/>
            <a:rect l="l" t="t" r="r" b="b"/>
            <a:pathLst>
              <a:path w="34925" h="234950">
                <a:moveTo>
                  <a:pt x="34683" y="0"/>
                </a:moveTo>
                <a:lnTo>
                  <a:pt x="26971" y="21148"/>
                </a:lnTo>
                <a:lnTo>
                  <a:pt x="15313" y="59867"/>
                </a:lnTo>
                <a:lnTo>
                  <a:pt x="4669" y="110017"/>
                </a:lnTo>
                <a:lnTo>
                  <a:pt x="0" y="165455"/>
                </a:lnTo>
                <a:lnTo>
                  <a:pt x="588" y="183262"/>
                </a:lnTo>
                <a:lnTo>
                  <a:pt x="2471" y="200820"/>
                </a:lnTo>
                <a:lnTo>
                  <a:pt x="5823" y="217913"/>
                </a:lnTo>
                <a:lnTo>
                  <a:pt x="10820" y="234327"/>
                </a:lnTo>
                <a:lnTo>
                  <a:pt x="11540" y="226423"/>
                </a:lnTo>
                <a:lnTo>
                  <a:pt x="11415" y="218798"/>
                </a:lnTo>
                <a:lnTo>
                  <a:pt x="10336" y="211435"/>
                </a:lnTo>
                <a:lnTo>
                  <a:pt x="8191" y="204317"/>
                </a:lnTo>
                <a:lnTo>
                  <a:pt x="4570" y="188418"/>
                </a:lnTo>
                <a:lnTo>
                  <a:pt x="4108" y="169138"/>
                </a:lnTo>
                <a:lnTo>
                  <a:pt x="6151" y="147239"/>
                </a:lnTo>
                <a:lnTo>
                  <a:pt x="10045" y="123482"/>
                </a:lnTo>
                <a:lnTo>
                  <a:pt x="12918" y="104425"/>
                </a:lnTo>
                <a:lnTo>
                  <a:pt x="24726" y="52819"/>
                </a:lnTo>
                <a:lnTo>
                  <a:pt x="27216" y="44221"/>
                </a:lnTo>
                <a:lnTo>
                  <a:pt x="29616" y="32437"/>
                </a:lnTo>
                <a:lnTo>
                  <a:pt x="31716" y="21077"/>
                </a:lnTo>
                <a:lnTo>
                  <a:pt x="33432" y="10233"/>
                </a:lnTo>
                <a:lnTo>
                  <a:pt x="34683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9" name="object 2679"/>
          <p:cNvSpPr/>
          <p:nvPr/>
        </p:nvSpPr>
        <p:spPr>
          <a:xfrm>
            <a:off x="4641207" y="6373177"/>
            <a:ext cx="24201" cy="133184"/>
          </a:xfrm>
          <a:prstGeom prst="rect">
            <a:avLst/>
          </a:prstGeom>
          <a:blipFill>
            <a:blip r:embed="rId2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0" name="object 2680"/>
          <p:cNvSpPr/>
          <p:nvPr/>
        </p:nvSpPr>
        <p:spPr>
          <a:xfrm>
            <a:off x="4664316" y="6247536"/>
            <a:ext cx="67881" cy="104889"/>
          </a:xfrm>
          <a:prstGeom prst="rect">
            <a:avLst/>
          </a:prstGeom>
          <a:blipFill>
            <a:blip r:embed="rId2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1" name="object 2681"/>
          <p:cNvSpPr/>
          <p:nvPr/>
        </p:nvSpPr>
        <p:spPr>
          <a:xfrm>
            <a:off x="4668430" y="6756755"/>
            <a:ext cx="5715" cy="36195"/>
          </a:xfrm>
          <a:custGeom>
            <a:avLst/>
            <a:gdLst/>
            <a:ahLst/>
            <a:cxnLst/>
            <a:rect l="l" t="t" r="r" b="b"/>
            <a:pathLst>
              <a:path w="5714" h="36195">
                <a:moveTo>
                  <a:pt x="3314" y="0"/>
                </a:moveTo>
                <a:lnTo>
                  <a:pt x="2247" y="292"/>
                </a:lnTo>
                <a:lnTo>
                  <a:pt x="1142" y="444"/>
                </a:lnTo>
                <a:lnTo>
                  <a:pt x="0" y="482"/>
                </a:lnTo>
                <a:lnTo>
                  <a:pt x="5067" y="36017"/>
                </a:lnTo>
                <a:lnTo>
                  <a:pt x="5092" y="31902"/>
                </a:lnTo>
                <a:lnTo>
                  <a:pt x="5257" y="27825"/>
                </a:lnTo>
                <a:lnTo>
                  <a:pt x="5486" y="23914"/>
                </a:lnTo>
                <a:lnTo>
                  <a:pt x="4356" y="13335"/>
                </a:lnTo>
                <a:lnTo>
                  <a:pt x="3314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2" name="object 2682"/>
          <p:cNvSpPr/>
          <p:nvPr/>
        </p:nvSpPr>
        <p:spPr>
          <a:xfrm>
            <a:off x="4673498" y="6780657"/>
            <a:ext cx="7188" cy="41452"/>
          </a:xfrm>
          <a:prstGeom prst="rect">
            <a:avLst/>
          </a:prstGeom>
          <a:blipFill>
            <a:blip r:embed="rId2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3" name="object 2683"/>
          <p:cNvSpPr/>
          <p:nvPr/>
        </p:nvSpPr>
        <p:spPr>
          <a:xfrm>
            <a:off x="4615599" y="6490322"/>
            <a:ext cx="27940" cy="206375"/>
          </a:xfrm>
          <a:custGeom>
            <a:avLst/>
            <a:gdLst/>
            <a:ahLst/>
            <a:cxnLst/>
            <a:rect l="l" t="t" r="r" b="b"/>
            <a:pathLst>
              <a:path w="27939" h="206375">
                <a:moveTo>
                  <a:pt x="0" y="187528"/>
                </a:moveTo>
                <a:lnTo>
                  <a:pt x="965" y="193865"/>
                </a:lnTo>
                <a:lnTo>
                  <a:pt x="2222" y="200025"/>
                </a:lnTo>
                <a:lnTo>
                  <a:pt x="3797" y="205968"/>
                </a:lnTo>
                <a:lnTo>
                  <a:pt x="1879" y="197713"/>
                </a:lnTo>
                <a:lnTo>
                  <a:pt x="850" y="192570"/>
                </a:lnTo>
                <a:lnTo>
                  <a:pt x="0" y="187528"/>
                </a:lnTo>
                <a:close/>
              </a:path>
              <a:path w="27939" h="206375">
                <a:moveTo>
                  <a:pt x="20700" y="0"/>
                </a:moveTo>
                <a:lnTo>
                  <a:pt x="20084" y="2108"/>
                </a:lnTo>
                <a:lnTo>
                  <a:pt x="18562" y="7491"/>
                </a:lnTo>
                <a:lnTo>
                  <a:pt x="16241" y="16185"/>
                </a:lnTo>
                <a:lnTo>
                  <a:pt x="13385" y="27660"/>
                </a:lnTo>
                <a:lnTo>
                  <a:pt x="21628" y="24358"/>
                </a:lnTo>
                <a:lnTo>
                  <a:pt x="22478" y="20891"/>
                </a:lnTo>
                <a:lnTo>
                  <a:pt x="26174" y="6807"/>
                </a:lnTo>
                <a:lnTo>
                  <a:pt x="27609" y="2108"/>
                </a:lnTo>
                <a:lnTo>
                  <a:pt x="20700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4" name="object 2684"/>
          <p:cNvSpPr/>
          <p:nvPr/>
        </p:nvSpPr>
        <p:spPr>
          <a:xfrm>
            <a:off x="4613046" y="6642633"/>
            <a:ext cx="64642" cy="179679"/>
          </a:xfrm>
          <a:prstGeom prst="rect">
            <a:avLst/>
          </a:prstGeom>
          <a:blipFill>
            <a:blip r:embed="rId2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5" name="object 2685"/>
          <p:cNvSpPr/>
          <p:nvPr/>
        </p:nvSpPr>
        <p:spPr>
          <a:xfrm>
            <a:off x="4644872" y="6732358"/>
            <a:ext cx="25577" cy="24879"/>
          </a:xfrm>
          <a:prstGeom prst="rect">
            <a:avLst/>
          </a:prstGeom>
          <a:blipFill>
            <a:blip r:embed="rId2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6" name="object 2686"/>
          <p:cNvSpPr/>
          <p:nvPr/>
        </p:nvSpPr>
        <p:spPr>
          <a:xfrm>
            <a:off x="4667910" y="6750773"/>
            <a:ext cx="9105" cy="72529"/>
          </a:xfrm>
          <a:prstGeom prst="rect">
            <a:avLst/>
          </a:prstGeom>
          <a:blipFill>
            <a:blip r:embed="rId2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7" name="object 2687"/>
          <p:cNvSpPr/>
          <p:nvPr/>
        </p:nvSpPr>
        <p:spPr>
          <a:xfrm>
            <a:off x="4607090" y="6721906"/>
            <a:ext cx="90170" cy="329565"/>
          </a:xfrm>
          <a:custGeom>
            <a:avLst/>
            <a:gdLst/>
            <a:ahLst/>
            <a:cxnLst/>
            <a:rect l="l" t="t" r="r" b="b"/>
            <a:pathLst>
              <a:path w="90170" h="329565">
                <a:moveTo>
                  <a:pt x="66548" y="284924"/>
                </a:moveTo>
                <a:lnTo>
                  <a:pt x="65519" y="285445"/>
                </a:lnTo>
                <a:lnTo>
                  <a:pt x="64439" y="285838"/>
                </a:lnTo>
                <a:lnTo>
                  <a:pt x="63309" y="286118"/>
                </a:lnTo>
                <a:lnTo>
                  <a:pt x="66940" y="292392"/>
                </a:lnTo>
                <a:lnTo>
                  <a:pt x="70213" y="299377"/>
                </a:lnTo>
                <a:lnTo>
                  <a:pt x="73155" y="306970"/>
                </a:lnTo>
                <a:lnTo>
                  <a:pt x="75793" y="315074"/>
                </a:lnTo>
                <a:lnTo>
                  <a:pt x="78359" y="319709"/>
                </a:lnTo>
                <a:lnTo>
                  <a:pt x="80937" y="324497"/>
                </a:lnTo>
                <a:lnTo>
                  <a:pt x="83286" y="329120"/>
                </a:lnTo>
                <a:lnTo>
                  <a:pt x="89712" y="325843"/>
                </a:lnTo>
                <a:lnTo>
                  <a:pt x="83348" y="313845"/>
                </a:lnTo>
                <a:lnTo>
                  <a:pt x="76858" y="302317"/>
                </a:lnTo>
                <a:lnTo>
                  <a:pt x="71005" y="292321"/>
                </a:lnTo>
                <a:lnTo>
                  <a:pt x="66548" y="284924"/>
                </a:lnTo>
                <a:close/>
              </a:path>
              <a:path w="90170" h="329565">
                <a:moveTo>
                  <a:pt x="12839" y="0"/>
                </a:moveTo>
                <a:lnTo>
                  <a:pt x="10824" y="9353"/>
                </a:lnTo>
                <a:lnTo>
                  <a:pt x="6415" y="34490"/>
                </a:lnTo>
                <a:lnTo>
                  <a:pt x="2007" y="71366"/>
                </a:lnTo>
                <a:lnTo>
                  <a:pt x="0" y="115938"/>
                </a:lnTo>
                <a:lnTo>
                  <a:pt x="766" y="141654"/>
                </a:lnTo>
                <a:lnTo>
                  <a:pt x="3290" y="167836"/>
                </a:lnTo>
                <a:lnTo>
                  <a:pt x="7970" y="193848"/>
                </a:lnTo>
                <a:lnTo>
                  <a:pt x="15201" y="219049"/>
                </a:lnTo>
                <a:lnTo>
                  <a:pt x="16268" y="213906"/>
                </a:lnTo>
                <a:lnTo>
                  <a:pt x="16979" y="211048"/>
                </a:lnTo>
                <a:lnTo>
                  <a:pt x="7689" y="179776"/>
                </a:lnTo>
                <a:lnTo>
                  <a:pt x="3902" y="153415"/>
                </a:lnTo>
                <a:lnTo>
                  <a:pt x="4224" y="130513"/>
                </a:lnTo>
                <a:lnTo>
                  <a:pt x="7264" y="109613"/>
                </a:lnTo>
                <a:lnTo>
                  <a:pt x="7998" y="88770"/>
                </a:lnTo>
                <a:lnTo>
                  <a:pt x="13550" y="35572"/>
                </a:lnTo>
                <a:lnTo>
                  <a:pt x="18097" y="9778"/>
                </a:lnTo>
                <a:lnTo>
                  <a:pt x="17830" y="6934"/>
                </a:lnTo>
                <a:lnTo>
                  <a:pt x="17500" y="4013"/>
                </a:lnTo>
                <a:lnTo>
                  <a:pt x="17106" y="1015"/>
                </a:lnTo>
                <a:lnTo>
                  <a:pt x="12839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8" name="object 2688"/>
          <p:cNvSpPr/>
          <p:nvPr/>
        </p:nvSpPr>
        <p:spPr>
          <a:xfrm>
            <a:off x="4624196" y="6722935"/>
            <a:ext cx="2755" cy="8750"/>
          </a:xfrm>
          <a:prstGeom prst="rect">
            <a:avLst/>
          </a:prstGeom>
          <a:blipFill>
            <a:blip r:embed="rId20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9" name="object 2689"/>
          <p:cNvSpPr/>
          <p:nvPr/>
        </p:nvSpPr>
        <p:spPr>
          <a:xfrm>
            <a:off x="4610992" y="6831533"/>
            <a:ext cx="71891" cy="205460"/>
          </a:xfrm>
          <a:prstGeom prst="rect">
            <a:avLst/>
          </a:prstGeom>
          <a:blipFill>
            <a:blip r:embed="rId20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0" name="object 2690"/>
          <p:cNvSpPr/>
          <p:nvPr/>
        </p:nvSpPr>
        <p:spPr>
          <a:xfrm>
            <a:off x="4627181" y="6932790"/>
            <a:ext cx="46456" cy="75603"/>
          </a:xfrm>
          <a:prstGeom prst="rect">
            <a:avLst/>
          </a:prstGeom>
          <a:blipFill>
            <a:blip r:embed="rId20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1" name="object 2691"/>
          <p:cNvSpPr/>
          <p:nvPr/>
        </p:nvSpPr>
        <p:spPr>
          <a:xfrm>
            <a:off x="4608207" y="6976148"/>
            <a:ext cx="29209" cy="203200"/>
          </a:xfrm>
          <a:custGeom>
            <a:avLst/>
            <a:gdLst/>
            <a:ahLst/>
            <a:cxnLst/>
            <a:rect l="l" t="t" r="r" b="b"/>
            <a:pathLst>
              <a:path w="29210" h="203200">
                <a:moveTo>
                  <a:pt x="8064" y="0"/>
                </a:moveTo>
                <a:lnTo>
                  <a:pt x="5011" y="11602"/>
                </a:lnTo>
                <a:lnTo>
                  <a:pt x="2432" y="25507"/>
                </a:lnTo>
                <a:lnTo>
                  <a:pt x="652" y="41765"/>
                </a:lnTo>
                <a:lnTo>
                  <a:pt x="0" y="60426"/>
                </a:lnTo>
                <a:lnTo>
                  <a:pt x="1427" y="89328"/>
                </a:lnTo>
                <a:lnTo>
                  <a:pt x="6156" y="122494"/>
                </a:lnTo>
                <a:lnTo>
                  <a:pt x="15001" y="160389"/>
                </a:lnTo>
                <a:lnTo>
                  <a:pt x="28714" y="203022"/>
                </a:lnTo>
                <a:lnTo>
                  <a:pt x="28041" y="190665"/>
                </a:lnTo>
                <a:lnTo>
                  <a:pt x="27736" y="183210"/>
                </a:lnTo>
                <a:lnTo>
                  <a:pt x="10820" y="138310"/>
                </a:lnTo>
                <a:lnTo>
                  <a:pt x="3932" y="89328"/>
                </a:lnTo>
                <a:lnTo>
                  <a:pt x="4028" y="41485"/>
                </a:lnTo>
                <a:lnTo>
                  <a:pt x="8064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2" name="object 2692"/>
          <p:cNvSpPr/>
          <p:nvPr/>
        </p:nvSpPr>
        <p:spPr>
          <a:xfrm>
            <a:off x="4679207" y="7465834"/>
            <a:ext cx="8890" cy="53975"/>
          </a:xfrm>
          <a:custGeom>
            <a:avLst/>
            <a:gdLst/>
            <a:ahLst/>
            <a:cxnLst/>
            <a:rect l="l" t="t" r="r" b="b"/>
            <a:pathLst>
              <a:path w="8889" h="53975">
                <a:moveTo>
                  <a:pt x="44" y="0"/>
                </a:moveTo>
                <a:lnTo>
                  <a:pt x="2528" y="40977"/>
                </a:lnTo>
                <a:lnTo>
                  <a:pt x="4895" y="53924"/>
                </a:lnTo>
                <a:lnTo>
                  <a:pt x="5962" y="48501"/>
                </a:lnTo>
                <a:lnTo>
                  <a:pt x="7207" y="43192"/>
                </a:lnTo>
                <a:lnTo>
                  <a:pt x="8591" y="38049"/>
                </a:lnTo>
                <a:lnTo>
                  <a:pt x="6064" y="28376"/>
                </a:lnTo>
                <a:lnTo>
                  <a:pt x="3808" y="18743"/>
                </a:lnTo>
                <a:lnTo>
                  <a:pt x="1806" y="9250"/>
                </a:lnTo>
                <a:lnTo>
                  <a:pt x="44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3" name="object 2693"/>
          <p:cNvSpPr/>
          <p:nvPr/>
        </p:nvSpPr>
        <p:spPr>
          <a:xfrm>
            <a:off x="4684102" y="7503883"/>
            <a:ext cx="6985" cy="31115"/>
          </a:xfrm>
          <a:custGeom>
            <a:avLst/>
            <a:gdLst/>
            <a:ahLst/>
            <a:cxnLst/>
            <a:rect l="l" t="t" r="r" b="b"/>
            <a:pathLst>
              <a:path w="6985" h="31115">
                <a:moveTo>
                  <a:pt x="3695" y="0"/>
                </a:moveTo>
                <a:lnTo>
                  <a:pt x="2311" y="5130"/>
                </a:lnTo>
                <a:lnTo>
                  <a:pt x="1066" y="10452"/>
                </a:lnTo>
                <a:lnTo>
                  <a:pt x="0" y="15875"/>
                </a:lnTo>
                <a:lnTo>
                  <a:pt x="1041" y="20777"/>
                </a:lnTo>
                <a:lnTo>
                  <a:pt x="2286" y="25806"/>
                </a:lnTo>
                <a:lnTo>
                  <a:pt x="3759" y="30924"/>
                </a:lnTo>
                <a:lnTo>
                  <a:pt x="4495" y="24853"/>
                </a:lnTo>
                <a:lnTo>
                  <a:pt x="5511" y="18808"/>
                </a:lnTo>
                <a:lnTo>
                  <a:pt x="6743" y="12890"/>
                </a:lnTo>
                <a:lnTo>
                  <a:pt x="5880" y="8483"/>
                </a:lnTo>
                <a:lnTo>
                  <a:pt x="5511" y="6324"/>
                </a:lnTo>
                <a:lnTo>
                  <a:pt x="4279" y="2120"/>
                </a:lnTo>
                <a:lnTo>
                  <a:pt x="3695" y="0"/>
                </a:lnTo>
                <a:close/>
              </a:path>
            </a:pathLst>
          </a:custGeom>
          <a:solidFill>
            <a:srgbClr val="6C3A2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4" name="object 2694"/>
          <p:cNvSpPr/>
          <p:nvPr/>
        </p:nvSpPr>
        <p:spPr>
          <a:xfrm>
            <a:off x="4647196" y="7303858"/>
            <a:ext cx="25400" cy="111760"/>
          </a:xfrm>
          <a:custGeom>
            <a:avLst/>
            <a:gdLst/>
            <a:ahLst/>
            <a:cxnLst/>
            <a:rect l="l" t="t" r="r" b="b"/>
            <a:pathLst>
              <a:path w="25400" h="111759">
                <a:moveTo>
                  <a:pt x="17919" y="92075"/>
                </a:moveTo>
                <a:lnTo>
                  <a:pt x="20091" y="98539"/>
                </a:lnTo>
                <a:lnTo>
                  <a:pt x="22540" y="104940"/>
                </a:lnTo>
                <a:lnTo>
                  <a:pt x="25196" y="111150"/>
                </a:lnTo>
                <a:lnTo>
                  <a:pt x="24841" y="107175"/>
                </a:lnTo>
                <a:lnTo>
                  <a:pt x="24701" y="104940"/>
                </a:lnTo>
                <a:lnTo>
                  <a:pt x="22288" y="102006"/>
                </a:lnTo>
                <a:lnTo>
                  <a:pt x="20040" y="97624"/>
                </a:lnTo>
                <a:lnTo>
                  <a:pt x="17919" y="92075"/>
                </a:lnTo>
                <a:close/>
              </a:path>
              <a:path w="25400" h="111759">
                <a:moveTo>
                  <a:pt x="0" y="0"/>
                </a:moveTo>
                <a:lnTo>
                  <a:pt x="1742" y="17529"/>
                </a:lnTo>
                <a:lnTo>
                  <a:pt x="4244" y="35594"/>
                </a:lnTo>
                <a:lnTo>
                  <a:pt x="7618" y="53960"/>
                </a:lnTo>
                <a:lnTo>
                  <a:pt x="11976" y="72389"/>
                </a:lnTo>
                <a:lnTo>
                  <a:pt x="8509" y="56517"/>
                </a:lnTo>
                <a:lnTo>
                  <a:pt x="5364" y="38852"/>
                </a:lnTo>
                <a:lnTo>
                  <a:pt x="2530" y="19858"/>
                </a:lnTo>
                <a:lnTo>
                  <a:pt x="0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5" name="object 2695"/>
          <p:cNvSpPr/>
          <p:nvPr/>
        </p:nvSpPr>
        <p:spPr>
          <a:xfrm>
            <a:off x="5796750" y="6637782"/>
            <a:ext cx="45961" cy="62890"/>
          </a:xfrm>
          <a:prstGeom prst="rect">
            <a:avLst/>
          </a:prstGeom>
          <a:blipFill>
            <a:blip r:embed="rId20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6" name="object 2696"/>
          <p:cNvSpPr/>
          <p:nvPr/>
        </p:nvSpPr>
        <p:spPr>
          <a:xfrm>
            <a:off x="5760694" y="6186894"/>
            <a:ext cx="94843" cy="511263"/>
          </a:xfrm>
          <a:prstGeom prst="rect">
            <a:avLst/>
          </a:prstGeom>
          <a:blipFill>
            <a:blip r:embed="rId20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7" name="object 2697"/>
          <p:cNvSpPr/>
          <p:nvPr/>
        </p:nvSpPr>
        <p:spPr>
          <a:xfrm>
            <a:off x="5783503" y="6739470"/>
            <a:ext cx="150914" cy="22466"/>
          </a:xfrm>
          <a:prstGeom prst="rect">
            <a:avLst/>
          </a:prstGeom>
          <a:blipFill>
            <a:blip r:embed="rId2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8" name="object 2698"/>
          <p:cNvSpPr/>
          <p:nvPr/>
        </p:nvSpPr>
        <p:spPr>
          <a:xfrm>
            <a:off x="5790310" y="6747941"/>
            <a:ext cx="68783" cy="5816"/>
          </a:xfrm>
          <a:prstGeom prst="rect">
            <a:avLst/>
          </a:prstGeom>
          <a:blipFill>
            <a:blip r:embed="rId20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9" name="object 2699"/>
          <p:cNvSpPr/>
          <p:nvPr/>
        </p:nvSpPr>
        <p:spPr>
          <a:xfrm>
            <a:off x="5783884" y="6740690"/>
            <a:ext cx="126161" cy="16827"/>
          </a:xfrm>
          <a:prstGeom prst="rect">
            <a:avLst/>
          </a:prstGeom>
          <a:blipFill>
            <a:blip r:embed="rId20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0" name="object 2700"/>
          <p:cNvSpPr/>
          <p:nvPr/>
        </p:nvSpPr>
        <p:spPr>
          <a:xfrm>
            <a:off x="5790285" y="6747929"/>
            <a:ext cx="107988" cy="8102"/>
          </a:xfrm>
          <a:prstGeom prst="rect">
            <a:avLst/>
          </a:prstGeom>
          <a:blipFill>
            <a:blip r:embed="rId20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1" name="object 2701"/>
          <p:cNvSpPr/>
          <p:nvPr/>
        </p:nvSpPr>
        <p:spPr>
          <a:xfrm>
            <a:off x="5788596" y="6626187"/>
            <a:ext cx="35153" cy="72034"/>
          </a:xfrm>
          <a:prstGeom prst="rect">
            <a:avLst/>
          </a:prstGeom>
          <a:blipFill>
            <a:blip r:embed="rId20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2" name="object 2702"/>
          <p:cNvSpPr/>
          <p:nvPr/>
        </p:nvSpPr>
        <p:spPr>
          <a:xfrm>
            <a:off x="5603265" y="5595251"/>
            <a:ext cx="400278" cy="1142809"/>
          </a:xfrm>
          <a:prstGeom prst="rect">
            <a:avLst/>
          </a:prstGeom>
          <a:blipFill>
            <a:blip r:embed="rId20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3" name="object 2703"/>
          <p:cNvSpPr/>
          <p:nvPr/>
        </p:nvSpPr>
        <p:spPr>
          <a:xfrm>
            <a:off x="5944527" y="6526580"/>
            <a:ext cx="24676" cy="76263"/>
          </a:xfrm>
          <a:prstGeom prst="rect">
            <a:avLst/>
          </a:prstGeom>
          <a:blipFill>
            <a:blip r:embed="rId2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4" name="object 2704"/>
          <p:cNvSpPr/>
          <p:nvPr/>
        </p:nvSpPr>
        <p:spPr>
          <a:xfrm>
            <a:off x="5650217" y="5632551"/>
            <a:ext cx="240791" cy="777011"/>
          </a:xfrm>
          <a:prstGeom prst="rect">
            <a:avLst/>
          </a:prstGeom>
          <a:blipFill>
            <a:blip r:embed="rId2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5" name="object 2705"/>
          <p:cNvSpPr/>
          <p:nvPr/>
        </p:nvSpPr>
        <p:spPr>
          <a:xfrm>
            <a:off x="5755563" y="6165710"/>
            <a:ext cx="106451" cy="189826"/>
          </a:xfrm>
          <a:prstGeom prst="rect">
            <a:avLst/>
          </a:prstGeom>
          <a:blipFill>
            <a:blip r:embed="rId2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6" name="object 2706"/>
          <p:cNvSpPr/>
          <p:nvPr/>
        </p:nvSpPr>
        <p:spPr>
          <a:xfrm>
            <a:off x="5722785" y="6111151"/>
            <a:ext cx="74485" cy="584581"/>
          </a:xfrm>
          <a:prstGeom prst="rect">
            <a:avLst/>
          </a:prstGeom>
          <a:blipFill>
            <a:blip r:embed="rId2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7" name="object 2707"/>
          <p:cNvSpPr/>
          <p:nvPr/>
        </p:nvSpPr>
        <p:spPr>
          <a:xfrm>
            <a:off x="5778144" y="6695694"/>
            <a:ext cx="5803" cy="2527"/>
          </a:xfrm>
          <a:prstGeom prst="rect">
            <a:avLst/>
          </a:prstGeom>
          <a:blipFill>
            <a:blip r:embed="rId2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8" name="object 2708"/>
          <p:cNvSpPr/>
          <p:nvPr/>
        </p:nvSpPr>
        <p:spPr>
          <a:xfrm>
            <a:off x="5599531" y="5573064"/>
            <a:ext cx="421043" cy="959091"/>
          </a:xfrm>
          <a:prstGeom prst="rect">
            <a:avLst/>
          </a:prstGeom>
          <a:blipFill>
            <a:blip r:embed="rId2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9" name="object 2709"/>
          <p:cNvSpPr/>
          <p:nvPr/>
        </p:nvSpPr>
        <p:spPr>
          <a:xfrm>
            <a:off x="5773432" y="6739585"/>
            <a:ext cx="10795" cy="1270"/>
          </a:xfrm>
          <a:custGeom>
            <a:avLst/>
            <a:gdLst/>
            <a:ahLst/>
            <a:cxnLst/>
            <a:rect l="l" t="t" r="r" b="b"/>
            <a:pathLst>
              <a:path w="10795" h="1270">
                <a:moveTo>
                  <a:pt x="10071" y="0"/>
                </a:moveTo>
                <a:lnTo>
                  <a:pt x="3670" y="165"/>
                </a:lnTo>
                <a:lnTo>
                  <a:pt x="444" y="292"/>
                </a:lnTo>
                <a:lnTo>
                  <a:pt x="0" y="1219"/>
                </a:lnTo>
                <a:lnTo>
                  <a:pt x="10439" y="1104"/>
                </a:lnTo>
                <a:lnTo>
                  <a:pt x="10071" y="0"/>
                </a:lnTo>
                <a:close/>
              </a:path>
            </a:pathLst>
          </a:custGeom>
          <a:solidFill>
            <a:srgbClr val="B18B8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0" name="object 2710"/>
          <p:cNvSpPr/>
          <p:nvPr/>
        </p:nvSpPr>
        <p:spPr>
          <a:xfrm>
            <a:off x="5769038" y="6747941"/>
            <a:ext cx="31750" cy="4445"/>
          </a:xfrm>
          <a:custGeom>
            <a:avLst/>
            <a:gdLst/>
            <a:ahLst/>
            <a:cxnLst/>
            <a:rect l="l" t="t" r="r" b="b"/>
            <a:pathLst>
              <a:path w="31750" h="4445">
                <a:moveTo>
                  <a:pt x="21272" y="0"/>
                </a:moveTo>
                <a:lnTo>
                  <a:pt x="4902" y="63"/>
                </a:lnTo>
                <a:lnTo>
                  <a:pt x="7467" y="3987"/>
                </a:lnTo>
                <a:lnTo>
                  <a:pt x="31432" y="4330"/>
                </a:lnTo>
                <a:lnTo>
                  <a:pt x="27457" y="2679"/>
                </a:lnTo>
                <a:lnTo>
                  <a:pt x="24041" y="1536"/>
                </a:lnTo>
                <a:lnTo>
                  <a:pt x="21272" y="0"/>
                </a:lnTo>
                <a:close/>
              </a:path>
              <a:path w="31750" h="4445">
                <a:moveTo>
                  <a:pt x="469" y="177"/>
                </a:moveTo>
                <a:lnTo>
                  <a:pt x="25" y="203"/>
                </a:lnTo>
                <a:lnTo>
                  <a:pt x="0" y="508"/>
                </a:lnTo>
                <a:lnTo>
                  <a:pt x="469" y="177"/>
                </a:lnTo>
                <a:close/>
              </a:path>
            </a:pathLst>
          </a:custGeom>
          <a:solidFill>
            <a:srgbClr val="7C443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1" name="object 2711"/>
          <p:cNvSpPr/>
          <p:nvPr/>
        </p:nvSpPr>
        <p:spPr>
          <a:xfrm>
            <a:off x="5769152" y="6740677"/>
            <a:ext cx="21590" cy="7620"/>
          </a:xfrm>
          <a:custGeom>
            <a:avLst/>
            <a:gdLst/>
            <a:ahLst/>
            <a:cxnLst/>
            <a:rect l="l" t="t" r="r" b="b"/>
            <a:pathLst>
              <a:path w="21589" h="7620">
                <a:moveTo>
                  <a:pt x="14731" y="0"/>
                </a:moveTo>
                <a:lnTo>
                  <a:pt x="4292" y="114"/>
                </a:lnTo>
                <a:lnTo>
                  <a:pt x="3124" y="2514"/>
                </a:lnTo>
                <a:lnTo>
                  <a:pt x="1676" y="4927"/>
                </a:lnTo>
                <a:lnTo>
                  <a:pt x="0" y="7327"/>
                </a:lnTo>
                <a:lnTo>
                  <a:pt x="546" y="7315"/>
                </a:lnTo>
                <a:lnTo>
                  <a:pt x="3517" y="5372"/>
                </a:lnTo>
                <a:lnTo>
                  <a:pt x="17996" y="5372"/>
                </a:lnTo>
                <a:lnTo>
                  <a:pt x="16090" y="3555"/>
                </a:lnTo>
                <a:lnTo>
                  <a:pt x="14731" y="0"/>
                </a:lnTo>
                <a:close/>
              </a:path>
              <a:path w="21589" h="7620">
                <a:moveTo>
                  <a:pt x="17996" y="5372"/>
                </a:moveTo>
                <a:lnTo>
                  <a:pt x="3517" y="5372"/>
                </a:lnTo>
                <a:lnTo>
                  <a:pt x="4749" y="7264"/>
                </a:lnTo>
                <a:lnTo>
                  <a:pt x="21132" y="7238"/>
                </a:lnTo>
                <a:lnTo>
                  <a:pt x="18262" y="5626"/>
                </a:lnTo>
                <a:lnTo>
                  <a:pt x="17996" y="5372"/>
                </a:lnTo>
                <a:close/>
              </a:path>
            </a:pathLst>
          </a:custGeom>
          <a:solidFill>
            <a:srgbClr val="8651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2" name="object 2712"/>
          <p:cNvSpPr/>
          <p:nvPr/>
        </p:nvSpPr>
        <p:spPr>
          <a:xfrm>
            <a:off x="5769063" y="6748005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635" y="0"/>
                </a:moveTo>
                <a:lnTo>
                  <a:pt x="0" y="139"/>
                </a:lnTo>
                <a:lnTo>
                  <a:pt x="292" y="139"/>
                </a:lnTo>
                <a:lnTo>
                  <a:pt x="635" y="0"/>
                </a:lnTo>
                <a:close/>
              </a:path>
            </a:pathLst>
          </a:custGeom>
          <a:solidFill>
            <a:srgbClr val="682A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3" name="object 2713"/>
          <p:cNvSpPr/>
          <p:nvPr/>
        </p:nvSpPr>
        <p:spPr>
          <a:xfrm>
            <a:off x="5646127" y="5624347"/>
            <a:ext cx="11849" cy="8826"/>
          </a:xfrm>
          <a:prstGeom prst="rect">
            <a:avLst/>
          </a:prstGeom>
          <a:blipFill>
            <a:blip r:embed="rId2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4" name="object 2714"/>
          <p:cNvSpPr/>
          <p:nvPr/>
        </p:nvSpPr>
        <p:spPr>
          <a:xfrm>
            <a:off x="5724791" y="6104204"/>
            <a:ext cx="36804" cy="82689"/>
          </a:xfrm>
          <a:prstGeom prst="rect">
            <a:avLst/>
          </a:prstGeom>
          <a:blipFill>
            <a:blip r:embed="rId2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5" name="object 2715"/>
          <p:cNvSpPr/>
          <p:nvPr/>
        </p:nvSpPr>
        <p:spPr>
          <a:xfrm>
            <a:off x="6019685" y="6514642"/>
            <a:ext cx="171564" cy="239433"/>
          </a:xfrm>
          <a:prstGeom prst="rect">
            <a:avLst/>
          </a:prstGeom>
          <a:blipFill>
            <a:blip r:embed="rId2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6" name="object 2716"/>
          <p:cNvSpPr/>
          <p:nvPr/>
        </p:nvSpPr>
        <p:spPr>
          <a:xfrm>
            <a:off x="6016968" y="6520472"/>
            <a:ext cx="3390" cy="22377"/>
          </a:xfrm>
          <a:prstGeom prst="rect">
            <a:avLst/>
          </a:prstGeom>
          <a:blipFill>
            <a:blip r:embed="rId2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7" name="object 2717"/>
          <p:cNvSpPr/>
          <p:nvPr/>
        </p:nvSpPr>
        <p:spPr>
          <a:xfrm>
            <a:off x="6058573" y="6758038"/>
            <a:ext cx="4267" cy="5702"/>
          </a:xfrm>
          <a:prstGeom prst="rect">
            <a:avLst/>
          </a:prstGeom>
          <a:blipFill>
            <a:blip r:embed="rId2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8" name="object 2718"/>
          <p:cNvSpPr/>
          <p:nvPr/>
        </p:nvSpPr>
        <p:spPr>
          <a:xfrm>
            <a:off x="6058484" y="6761492"/>
            <a:ext cx="6057" cy="4660"/>
          </a:xfrm>
          <a:prstGeom prst="rect">
            <a:avLst/>
          </a:prstGeom>
          <a:blipFill>
            <a:blip r:embed="rId2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9" name="object 2719"/>
          <p:cNvSpPr/>
          <p:nvPr/>
        </p:nvSpPr>
        <p:spPr>
          <a:xfrm>
            <a:off x="5684710" y="7076999"/>
            <a:ext cx="40005" cy="109855"/>
          </a:xfrm>
          <a:custGeom>
            <a:avLst/>
            <a:gdLst/>
            <a:ahLst/>
            <a:cxnLst/>
            <a:rect l="l" t="t" r="r" b="b"/>
            <a:pathLst>
              <a:path w="40004" h="109854">
                <a:moveTo>
                  <a:pt x="13271" y="85813"/>
                </a:moveTo>
                <a:lnTo>
                  <a:pt x="11099" y="89217"/>
                </a:lnTo>
                <a:lnTo>
                  <a:pt x="7416" y="96405"/>
                </a:lnTo>
                <a:lnTo>
                  <a:pt x="3695" y="103289"/>
                </a:lnTo>
                <a:lnTo>
                  <a:pt x="0" y="109791"/>
                </a:lnTo>
                <a:lnTo>
                  <a:pt x="1816" y="107289"/>
                </a:lnTo>
                <a:lnTo>
                  <a:pt x="3568" y="104774"/>
                </a:lnTo>
                <a:lnTo>
                  <a:pt x="5270" y="102222"/>
                </a:lnTo>
                <a:lnTo>
                  <a:pt x="7886" y="96977"/>
                </a:lnTo>
                <a:lnTo>
                  <a:pt x="10566" y="91490"/>
                </a:lnTo>
                <a:lnTo>
                  <a:pt x="13271" y="85813"/>
                </a:lnTo>
                <a:close/>
              </a:path>
              <a:path w="40004" h="109854">
                <a:moveTo>
                  <a:pt x="39814" y="0"/>
                </a:moveTo>
                <a:lnTo>
                  <a:pt x="32403" y="7400"/>
                </a:lnTo>
                <a:lnTo>
                  <a:pt x="24760" y="14627"/>
                </a:lnTo>
                <a:lnTo>
                  <a:pt x="16930" y="21647"/>
                </a:lnTo>
                <a:lnTo>
                  <a:pt x="9220" y="28206"/>
                </a:lnTo>
                <a:lnTo>
                  <a:pt x="8356" y="30187"/>
                </a:lnTo>
                <a:lnTo>
                  <a:pt x="7429" y="32067"/>
                </a:lnTo>
                <a:lnTo>
                  <a:pt x="6426" y="33832"/>
                </a:lnTo>
                <a:lnTo>
                  <a:pt x="12959" y="28337"/>
                </a:lnTo>
                <a:lnTo>
                  <a:pt x="39154" y="2730"/>
                </a:lnTo>
                <a:lnTo>
                  <a:pt x="39814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0" name="object 2720"/>
          <p:cNvSpPr/>
          <p:nvPr/>
        </p:nvSpPr>
        <p:spPr>
          <a:xfrm>
            <a:off x="5745860" y="7178471"/>
            <a:ext cx="60325" cy="108585"/>
          </a:xfrm>
          <a:custGeom>
            <a:avLst/>
            <a:gdLst/>
            <a:ahLst/>
            <a:cxnLst/>
            <a:rect l="l" t="t" r="r" b="b"/>
            <a:pathLst>
              <a:path w="60325" h="108584">
                <a:moveTo>
                  <a:pt x="60248" y="0"/>
                </a:moveTo>
                <a:lnTo>
                  <a:pt x="44944" y="32912"/>
                </a:lnTo>
                <a:lnTo>
                  <a:pt x="29533" y="62122"/>
                </a:lnTo>
                <a:lnTo>
                  <a:pt x="14418" y="87293"/>
                </a:lnTo>
                <a:lnTo>
                  <a:pt x="0" y="108089"/>
                </a:lnTo>
                <a:lnTo>
                  <a:pt x="12478" y="92170"/>
                </a:lnTo>
                <a:lnTo>
                  <a:pt x="35300" y="54854"/>
                </a:lnTo>
                <a:lnTo>
                  <a:pt x="53159" y="17262"/>
                </a:lnTo>
                <a:lnTo>
                  <a:pt x="56747" y="8699"/>
                </a:lnTo>
                <a:lnTo>
                  <a:pt x="60248" y="0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1" name="object 2721"/>
          <p:cNvSpPr/>
          <p:nvPr/>
        </p:nvSpPr>
        <p:spPr>
          <a:xfrm>
            <a:off x="5645340" y="7234567"/>
            <a:ext cx="73025" cy="90805"/>
          </a:xfrm>
          <a:custGeom>
            <a:avLst/>
            <a:gdLst/>
            <a:ahLst/>
            <a:cxnLst/>
            <a:rect l="l" t="t" r="r" b="b"/>
            <a:pathLst>
              <a:path w="73025" h="90804">
                <a:moveTo>
                  <a:pt x="10045" y="34594"/>
                </a:moveTo>
                <a:lnTo>
                  <a:pt x="7416" y="35623"/>
                </a:lnTo>
                <a:lnTo>
                  <a:pt x="4851" y="36537"/>
                </a:lnTo>
                <a:lnTo>
                  <a:pt x="3213" y="36918"/>
                </a:lnTo>
                <a:lnTo>
                  <a:pt x="5041" y="42989"/>
                </a:lnTo>
                <a:lnTo>
                  <a:pt x="26260" y="75719"/>
                </a:lnTo>
                <a:lnTo>
                  <a:pt x="55460" y="90766"/>
                </a:lnTo>
                <a:lnTo>
                  <a:pt x="58851" y="90766"/>
                </a:lnTo>
                <a:lnTo>
                  <a:pt x="62179" y="89992"/>
                </a:lnTo>
                <a:lnTo>
                  <a:pt x="68249" y="86588"/>
                </a:lnTo>
                <a:lnTo>
                  <a:pt x="69182" y="85636"/>
                </a:lnTo>
                <a:lnTo>
                  <a:pt x="57835" y="85636"/>
                </a:lnTo>
                <a:lnTo>
                  <a:pt x="42760" y="82139"/>
                </a:lnTo>
                <a:lnTo>
                  <a:pt x="29622" y="72626"/>
                </a:lnTo>
                <a:lnTo>
                  <a:pt x="19238" y="58563"/>
                </a:lnTo>
                <a:lnTo>
                  <a:pt x="11518" y="39116"/>
                </a:lnTo>
                <a:lnTo>
                  <a:pt x="10745" y="36918"/>
                </a:lnTo>
                <a:lnTo>
                  <a:pt x="10045" y="34594"/>
                </a:lnTo>
                <a:close/>
              </a:path>
              <a:path w="73025" h="90804">
                <a:moveTo>
                  <a:pt x="72466" y="81140"/>
                </a:moveTo>
                <a:lnTo>
                  <a:pt x="69113" y="83375"/>
                </a:lnTo>
                <a:lnTo>
                  <a:pt x="66065" y="84734"/>
                </a:lnTo>
                <a:lnTo>
                  <a:pt x="61518" y="85496"/>
                </a:lnTo>
                <a:lnTo>
                  <a:pt x="59664" y="85636"/>
                </a:lnTo>
                <a:lnTo>
                  <a:pt x="69182" y="85636"/>
                </a:lnTo>
                <a:lnTo>
                  <a:pt x="70662" y="84124"/>
                </a:lnTo>
                <a:lnTo>
                  <a:pt x="72466" y="81140"/>
                </a:lnTo>
                <a:close/>
              </a:path>
              <a:path w="73025" h="90804">
                <a:moveTo>
                  <a:pt x="7924" y="25476"/>
                </a:moveTo>
                <a:lnTo>
                  <a:pt x="5067" y="26517"/>
                </a:lnTo>
                <a:lnTo>
                  <a:pt x="2273" y="27432"/>
                </a:lnTo>
                <a:lnTo>
                  <a:pt x="952" y="27520"/>
                </a:lnTo>
                <a:lnTo>
                  <a:pt x="1384" y="30035"/>
                </a:lnTo>
                <a:lnTo>
                  <a:pt x="1968" y="32613"/>
                </a:lnTo>
                <a:lnTo>
                  <a:pt x="2705" y="35229"/>
                </a:lnTo>
                <a:lnTo>
                  <a:pt x="4762" y="33426"/>
                </a:lnTo>
                <a:lnTo>
                  <a:pt x="6794" y="31610"/>
                </a:lnTo>
                <a:lnTo>
                  <a:pt x="8762" y="29756"/>
                </a:lnTo>
                <a:lnTo>
                  <a:pt x="8432" y="28308"/>
                </a:lnTo>
                <a:lnTo>
                  <a:pt x="7924" y="25476"/>
                </a:lnTo>
                <a:close/>
              </a:path>
              <a:path w="73025" h="90804">
                <a:moveTo>
                  <a:pt x="3822" y="0"/>
                </a:moveTo>
                <a:lnTo>
                  <a:pt x="1181" y="4749"/>
                </a:lnTo>
                <a:lnTo>
                  <a:pt x="0" y="10706"/>
                </a:lnTo>
                <a:lnTo>
                  <a:pt x="39" y="20383"/>
                </a:lnTo>
                <a:lnTo>
                  <a:pt x="266" y="23152"/>
                </a:lnTo>
                <a:lnTo>
                  <a:pt x="749" y="26339"/>
                </a:lnTo>
                <a:lnTo>
                  <a:pt x="3289" y="24091"/>
                </a:lnTo>
                <a:lnTo>
                  <a:pt x="5334" y="22250"/>
                </a:lnTo>
                <a:lnTo>
                  <a:pt x="7340" y="20383"/>
                </a:lnTo>
                <a:lnTo>
                  <a:pt x="7330" y="20218"/>
                </a:lnTo>
                <a:lnTo>
                  <a:pt x="3086" y="20218"/>
                </a:lnTo>
                <a:lnTo>
                  <a:pt x="2959" y="19786"/>
                </a:lnTo>
                <a:lnTo>
                  <a:pt x="4241" y="18669"/>
                </a:lnTo>
                <a:lnTo>
                  <a:pt x="7238" y="15976"/>
                </a:lnTo>
                <a:lnTo>
                  <a:pt x="7277" y="14719"/>
                </a:lnTo>
                <a:lnTo>
                  <a:pt x="7408" y="13296"/>
                </a:lnTo>
                <a:lnTo>
                  <a:pt x="1422" y="13296"/>
                </a:lnTo>
                <a:lnTo>
                  <a:pt x="1790" y="11087"/>
                </a:lnTo>
                <a:lnTo>
                  <a:pt x="7535" y="6007"/>
                </a:lnTo>
                <a:lnTo>
                  <a:pt x="2501" y="6007"/>
                </a:lnTo>
                <a:lnTo>
                  <a:pt x="2108" y="3797"/>
                </a:lnTo>
                <a:lnTo>
                  <a:pt x="4483" y="1778"/>
                </a:lnTo>
                <a:lnTo>
                  <a:pt x="5105" y="1308"/>
                </a:lnTo>
                <a:lnTo>
                  <a:pt x="4495" y="1054"/>
                </a:lnTo>
                <a:lnTo>
                  <a:pt x="4051" y="571"/>
                </a:lnTo>
                <a:lnTo>
                  <a:pt x="3822" y="0"/>
                </a:lnTo>
                <a:close/>
              </a:path>
              <a:path w="73025" h="90804">
                <a:moveTo>
                  <a:pt x="7289" y="19570"/>
                </a:moveTo>
                <a:lnTo>
                  <a:pt x="5905" y="19964"/>
                </a:lnTo>
                <a:lnTo>
                  <a:pt x="4711" y="20218"/>
                </a:lnTo>
                <a:lnTo>
                  <a:pt x="7330" y="20218"/>
                </a:lnTo>
                <a:lnTo>
                  <a:pt x="7289" y="19570"/>
                </a:lnTo>
                <a:close/>
              </a:path>
              <a:path w="73025" h="90804">
                <a:moveTo>
                  <a:pt x="7493" y="12382"/>
                </a:moveTo>
                <a:lnTo>
                  <a:pt x="5435" y="13119"/>
                </a:lnTo>
                <a:lnTo>
                  <a:pt x="4508" y="13296"/>
                </a:lnTo>
                <a:lnTo>
                  <a:pt x="7408" y="13296"/>
                </a:lnTo>
                <a:lnTo>
                  <a:pt x="7493" y="12382"/>
                </a:lnTo>
                <a:close/>
              </a:path>
              <a:path w="73025" h="90804">
                <a:moveTo>
                  <a:pt x="8521" y="5105"/>
                </a:moveTo>
                <a:lnTo>
                  <a:pt x="7848" y="5346"/>
                </a:lnTo>
                <a:lnTo>
                  <a:pt x="5956" y="5930"/>
                </a:lnTo>
                <a:lnTo>
                  <a:pt x="2501" y="6007"/>
                </a:lnTo>
                <a:lnTo>
                  <a:pt x="7535" y="6007"/>
                </a:lnTo>
                <a:lnTo>
                  <a:pt x="8521" y="5105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2" name="object 2722"/>
          <p:cNvSpPr/>
          <p:nvPr/>
        </p:nvSpPr>
        <p:spPr>
          <a:xfrm>
            <a:off x="5640044" y="6991172"/>
            <a:ext cx="51435" cy="135255"/>
          </a:xfrm>
          <a:custGeom>
            <a:avLst/>
            <a:gdLst/>
            <a:ahLst/>
            <a:cxnLst/>
            <a:rect l="l" t="t" r="r" b="b"/>
            <a:pathLst>
              <a:path w="51435" h="135254">
                <a:moveTo>
                  <a:pt x="39141" y="125564"/>
                </a:moveTo>
                <a:lnTo>
                  <a:pt x="36086" y="127800"/>
                </a:lnTo>
                <a:lnTo>
                  <a:pt x="33489" y="129641"/>
                </a:lnTo>
                <a:lnTo>
                  <a:pt x="30784" y="131445"/>
                </a:lnTo>
                <a:lnTo>
                  <a:pt x="28676" y="132880"/>
                </a:lnTo>
                <a:lnTo>
                  <a:pt x="26708" y="133680"/>
                </a:lnTo>
                <a:lnTo>
                  <a:pt x="24866" y="133896"/>
                </a:lnTo>
                <a:lnTo>
                  <a:pt x="26733" y="134645"/>
                </a:lnTo>
                <a:lnTo>
                  <a:pt x="28714" y="135064"/>
                </a:lnTo>
                <a:lnTo>
                  <a:pt x="30848" y="135077"/>
                </a:lnTo>
                <a:lnTo>
                  <a:pt x="35864" y="135064"/>
                </a:lnTo>
                <a:lnTo>
                  <a:pt x="40398" y="132702"/>
                </a:lnTo>
                <a:lnTo>
                  <a:pt x="45396" y="127800"/>
                </a:lnTo>
                <a:lnTo>
                  <a:pt x="40779" y="127800"/>
                </a:lnTo>
                <a:lnTo>
                  <a:pt x="39141" y="125564"/>
                </a:lnTo>
                <a:close/>
              </a:path>
              <a:path w="51435" h="135254">
                <a:moveTo>
                  <a:pt x="51092" y="119646"/>
                </a:moveTo>
                <a:lnTo>
                  <a:pt x="44805" y="124815"/>
                </a:lnTo>
                <a:lnTo>
                  <a:pt x="40817" y="127749"/>
                </a:lnTo>
                <a:lnTo>
                  <a:pt x="45396" y="127800"/>
                </a:lnTo>
                <a:lnTo>
                  <a:pt x="46697" y="126504"/>
                </a:lnTo>
                <a:lnTo>
                  <a:pt x="49022" y="123342"/>
                </a:lnTo>
                <a:lnTo>
                  <a:pt x="51092" y="119646"/>
                </a:lnTo>
                <a:close/>
              </a:path>
              <a:path w="51435" h="135254">
                <a:moveTo>
                  <a:pt x="31064" y="0"/>
                </a:moveTo>
                <a:lnTo>
                  <a:pt x="21145" y="4419"/>
                </a:lnTo>
                <a:lnTo>
                  <a:pt x="20231" y="4889"/>
                </a:lnTo>
                <a:lnTo>
                  <a:pt x="19088" y="5283"/>
                </a:lnTo>
                <a:lnTo>
                  <a:pt x="18834" y="5537"/>
                </a:lnTo>
                <a:lnTo>
                  <a:pt x="18567" y="5765"/>
                </a:lnTo>
                <a:lnTo>
                  <a:pt x="1429" y="47876"/>
                </a:lnTo>
                <a:lnTo>
                  <a:pt x="0" y="67335"/>
                </a:lnTo>
                <a:lnTo>
                  <a:pt x="0" y="68211"/>
                </a:lnTo>
                <a:lnTo>
                  <a:pt x="8216" y="114300"/>
                </a:lnTo>
                <a:lnTo>
                  <a:pt x="11353" y="120650"/>
                </a:lnTo>
                <a:lnTo>
                  <a:pt x="8830" y="110746"/>
                </a:lnTo>
                <a:lnTo>
                  <a:pt x="7302" y="98966"/>
                </a:lnTo>
                <a:lnTo>
                  <a:pt x="6774" y="85826"/>
                </a:lnTo>
                <a:lnTo>
                  <a:pt x="7251" y="71843"/>
                </a:lnTo>
                <a:lnTo>
                  <a:pt x="7230" y="67335"/>
                </a:lnTo>
                <a:lnTo>
                  <a:pt x="15303" y="23710"/>
                </a:lnTo>
                <a:lnTo>
                  <a:pt x="18173" y="18034"/>
                </a:lnTo>
                <a:lnTo>
                  <a:pt x="17830" y="17652"/>
                </a:lnTo>
                <a:lnTo>
                  <a:pt x="18135" y="17005"/>
                </a:lnTo>
                <a:lnTo>
                  <a:pt x="18592" y="16611"/>
                </a:lnTo>
                <a:lnTo>
                  <a:pt x="12445" y="16611"/>
                </a:lnTo>
                <a:lnTo>
                  <a:pt x="11981" y="15976"/>
                </a:lnTo>
                <a:lnTo>
                  <a:pt x="12000" y="15836"/>
                </a:lnTo>
                <a:lnTo>
                  <a:pt x="14097" y="14071"/>
                </a:lnTo>
                <a:lnTo>
                  <a:pt x="19227" y="10121"/>
                </a:lnTo>
                <a:lnTo>
                  <a:pt x="24383" y="6019"/>
                </a:lnTo>
                <a:lnTo>
                  <a:pt x="29260" y="1930"/>
                </a:lnTo>
                <a:lnTo>
                  <a:pt x="29857" y="1257"/>
                </a:lnTo>
                <a:lnTo>
                  <a:pt x="31064" y="0"/>
                </a:lnTo>
                <a:close/>
              </a:path>
              <a:path w="51435" h="135254">
                <a:moveTo>
                  <a:pt x="19519" y="15836"/>
                </a:moveTo>
                <a:lnTo>
                  <a:pt x="17437" y="16306"/>
                </a:lnTo>
                <a:lnTo>
                  <a:pt x="15608" y="16611"/>
                </a:lnTo>
                <a:lnTo>
                  <a:pt x="18592" y="16611"/>
                </a:lnTo>
                <a:lnTo>
                  <a:pt x="19519" y="15836"/>
                </a:lnTo>
                <a:close/>
              </a:path>
            </a:pathLst>
          </a:custGeom>
          <a:solidFill>
            <a:srgbClr val="97675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3" name="object 2723"/>
          <p:cNvSpPr/>
          <p:nvPr/>
        </p:nvSpPr>
        <p:spPr>
          <a:xfrm>
            <a:off x="5679185" y="7105205"/>
            <a:ext cx="15240" cy="13970"/>
          </a:xfrm>
          <a:custGeom>
            <a:avLst/>
            <a:gdLst/>
            <a:ahLst/>
            <a:cxnLst/>
            <a:rect l="l" t="t" r="r" b="b"/>
            <a:pathLst>
              <a:path w="15239" h="13970">
                <a:moveTo>
                  <a:pt x="14744" y="0"/>
                </a:moveTo>
                <a:lnTo>
                  <a:pt x="9728" y="4140"/>
                </a:lnTo>
                <a:lnTo>
                  <a:pt x="4775" y="8026"/>
                </a:lnTo>
                <a:lnTo>
                  <a:pt x="0" y="11544"/>
                </a:lnTo>
                <a:lnTo>
                  <a:pt x="1638" y="13766"/>
                </a:lnTo>
                <a:lnTo>
                  <a:pt x="5664" y="10794"/>
                </a:lnTo>
                <a:lnTo>
                  <a:pt x="11950" y="5613"/>
                </a:lnTo>
                <a:lnTo>
                  <a:pt x="12953" y="3860"/>
                </a:lnTo>
                <a:lnTo>
                  <a:pt x="13881" y="1981"/>
                </a:lnTo>
                <a:lnTo>
                  <a:pt x="14744" y="0"/>
                </a:lnTo>
                <a:close/>
              </a:path>
            </a:pathLst>
          </a:custGeom>
          <a:solidFill>
            <a:srgbClr val="622E2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4" name="object 2724"/>
          <p:cNvSpPr/>
          <p:nvPr/>
        </p:nvSpPr>
        <p:spPr>
          <a:xfrm>
            <a:off x="5835256" y="6911416"/>
            <a:ext cx="545566" cy="464629"/>
          </a:xfrm>
          <a:prstGeom prst="rect">
            <a:avLst/>
          </a:prstGeom>
          <a:blipFill>
            <a:blip r:embed="rId2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5" name="object 2725"/>
          <p:cNvSpPr/>
          <p:nvPr/>
        </p:nvSpPr>
        <p:spPr>
          <a:xfrm>
            <a:off x="5834722" y="6994994"/>
            <a:ext cx="555967" cy="381342"/>
          </a:xfrm>
          <a:prstGeom prst="rect">
            <a:avLst/>
          </a:prstGeom>
          <a:blipFill>
            <a:blip r:embed="rId2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6" name="object 2726"/>
          <p:cNvSpPr/>
          <p:nvPr/>
        </p:nvSpPr>
        <p:spPr>
          <a:xfrm>
            <a:off x="6220015" y="6996468"/>
            <a:ext cx="174510" cy="365340"/>
          </a:xfrm>
          <a:prstGeom prst="rect">
            <a:avLst/>
          </a:prstGeom>
          <a:blipFill>
            <a:blip r:embed="rId2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7" name="object 2727"/>
          <p:cNvSpPr/>
          <p:nvPr/>
        </p:nvSpPr>
        <p:spPr>
          <a:xfrm>
            <a:off x="5690552" y="6836105"/>
            <a:ext cx="87439" cy="134531"/>
          </a:xfrm>
          <a:prstGeom prst="rect">
            <a:avLst/>
          </a:prstGeom>
          <a:blipFill>
            <a:blip r:embed="rId2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8" name="object 2728"/>
          <p:cNvSpPr/>
          <p:nvPr/>
        </p:nvSpPr>
        <p:spPr>
          <a:xfrm>
            <a:off x="5505843" y="6753745"/>
            <a:ext cx="317512" cy="210731"/>
          </a:xfrm>
          <a:prstGeom prst="rect">
            <a:avLst/>
          </a:prstGeom>
          <a:blipFill>
            <a:blip r:embed="rId2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9" name="object 2729"/>
          <p:cNvSpPr/>
          <p:nvPr/>
        </p:nvSpPr>
        <p:spPr>
          <a:xfrm>
            <a:off x="5224754" y="6819290"/>
            <a:ext cx="175094" cy="110947"/>
          </a:xfrm>
          <a:prstGeom prst="rect">
            <a:avLst/>
          </a:prstGeom>
          <a:blipFill>
            <a:blip r:embed="rId2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0" name="object 2730"/>
          <p:cNvSpPr/>
          <p:nvPr/>
        </p:nvSpPr>
        <p:spPr>
          <a:xfrm>
            <a:off x="5278970" y="6815073"/>
            <a:ext cx="114871" cy="67030"/>
          </a:xfrm>
          <a:prstGeom prst="rect">
            <a:avLst/>
          </a:prstGeom>
          <a:blipFill>
            <a:blip r:embed="rId2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1" name="object 2731"/>
          <p:cNvSpPr/>
          <p:nvPr/>
        </p:nvSpPr>
        <p:spPr>
          <a:xfrm>
            <a:off x="5218366" y="6816649"/>
            <a:ext cx="175844" cy="116992"/>
          </a:xfrm>
          <a:prstGeom prst="rect">
            <a:avLst/>
          </a:prstGeom>
          <a:blipFill>
            <a:blip r:embed="rId2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2" name="object 2732"/>
          <p:cNvSpPr/>
          <p:nvPr/>
        </p:nvSpPr>
        <p:spPr>
          <a:xfrm>
            <a:off x="5874346" y="6866280"/>
            <a:ext cx="64046" cy="44907"/>
          </a:xfrm>
          <a:prstGeom prst="rect">
            <a:avLst/>
          </a:prstGeom>
          <a:blipFill>
            <a:blip r:embed="rId2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3" name="object 2733"/>
          <p:cNvSpPr/>
          <p:nvPr/>
        </p:nvSpPr>
        <p:spPr>
          <a:xfrm>
            <a:off x="5800471" y="6752272"/>
            <a:ext cx="203949" cy="130340"/>
          </a:xfrm>
          <a:prstGeom prst="rect">
            <a:avLst/>
          </a:prstGeom>
          <a:blipFill>
            <a:blip r:embed="rId2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4" name="object 2734"/>
          <p:cNvSpPr/>
          <p:nvPr/>
        </p:nvSpPr>
        <p:spPr>
          <a:xfrm>
            <a:off x="6154051" y="6990359"/>
            <a:ext cx="84112" cy="239331"/>
          </a:xfrm>
          <a:prstGeom prst="rect">
            <a:avLst/>
          </a:prstGeom>
          <a:blipFill>
            <a:blip r:embed="rId2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5" name="object 2735"/>
          <p:cNvSpPr/>
          <p:nvPr/>
        </p:nvSpPr>
        <p:spPr>
          <a:xfrm>
            <a:off x="5974511" y="6928752"/>
            <a:ext cx="16421" cy="154800"/>
          </a:xfrm>
          <a:prstGeom prst="rect">
            <a:avLst/>
          </a:prstGeom>
          <a:blipFill>
            <a:blip r:embed="rId2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6" name="object 2736"/>
          <p:cNvSpPr/>
          <p:nvPr/>
        </p:nvSpPr>
        <p:spPr>
          <a:xfrm>
            <a:off x="5773966" y="6752044"/>
            <a:ext cx="126974" cy="178435"/>
          </a:xfrm>
          <a:prstGeom prst="rect">
            <a:avLst/>
          </a:prstGeom>
          <a:blipFill>
            <a:blip r:embed="rId2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7" name="object 2737"/>
          <p:cNvSpPr/>
          <p:nvPr/>
        </p:nvSpPr>
        <p:spPr>
          <a:xfrm>
            <a:off x="4762830" y="6785026"/>
            <a:ext cx="630542" cy="842518"/>
          </a:xfrm>
          <a:prstGeom prst="rect">
            <a:avLst/>
          </a:prstGeom>
          <a:blipFill>
            <a:blip r:embed="rId2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8" name="object 2738"/>
          <p:cNvSpPr/>
          <p:nvPr/>
        </p:nvSpPr>
        <p:spPr>
          <a:xfrm>
            <a:off x="4821986" y="7107173"/>
            <a:ext cx="169824" cy="366598"/>
          </a:xfrm>
          <a:prstGeom prst="rect">
            <a:avLst/>
          </a:prstGeom>
          <a:blipFill>
            <a:blip r:embed="rId2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9" name="object 2739"/>
          <p:cNvSpPr/>
          <p:nvPr/>
        </p:nvSpPr>
        <p:spPr>
          <a:xfrm>
            <a:off x="4818557" y="7080161"/>
            <a:ext cx="188671" cy="398335"/>
          </a:xfrm>
          <a:prstGeom prst="rect">
            <a:avLst/>
          </a:prstGeom>
          <a:blipFill>
            <a:blip r:embed="rId2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0" name="object 2740"/>
          <p:cNvSpPr/>
          <p:nvPr/>
        </p:nvSpPr>
        <p:spPr>
          <a:xfrm>
            <a:off x="4612146" y="6950989"/>
            <a:ext cx="162190" cy="676744"/>
          </a:xfrm>
          <a:prstGeom prst="rect">
            <a:avLst/>
          </a:prstGeom>
          <a:blipFill>
            <a:blip r:embed="rId2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1" name="object 2741"/>
          <p:cNvSpPr/>
          <p:nvPr/>
        </p:nvSpPr>
        <p:spPr>
          <a:xfrm>
            <a:off x="6078994" y="6786448"/>
            <a:ext cx="364083" cy="579424"/>
          </a:xfrm>
          <a:prstGeom prst="rect">
            <a:avLst/>
          </a:prstGeom>
          <a:blipFill>
            <a:blip r:embed="rId2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2" name="object 2742"/>
          <p:cNvSpPr/>
          <p:nvPr/>
        </p:nvSpPr>
        <p:spPr>
          <a:xfrm>
            <a:off x="6221323" y="6983971"/>
            <a:ext cx="111213" cy="213855"/>
          </a:xfrm>
          <a:prstGeom prst="rect">
            <a:avLst/>
          </a:prstGeom>
          <a:blipFill>
            <a:blip r:embed="rId2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3" name="object 2743"/>
          <p:cNvSpPr/>
          <p:nvPr/>
        </p:nvSpPr>
        <p:spPr>
          <a:xfrm>
            <a:off x="6209969" y="6888810"/>
            <a:ext cx="240639" cy="479526"/>
          </a:xfrm>
          <a:prstGeom prst="rect">
            <a:avLst/>
          </a:prstGeom>
          <a:blipFill>
            <a:blip r:embed="rId2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4" name="object 2744"/>
          <p:cNvSpPr/>
          <p:nvPr/>
        </p:nvSpPr>
        <p:spPr>
          <a:xfrm>
            <a:off x="6075451" y="6780174"/>
            <a:ext cx="134518" cy="108635"/>
          </a:xfrm>
          <a:prstGeom prst="rect">
            <a:avLst/>
          </a:prstGeom>
          <a:blipFill>
            <a:blip r:embed="rId2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5" name="object 2745"/>
          <p:cNvSpPr/>
          <p:nvPr/>
        </p:nvSpPr>
        <p:spPr>
          <a:xfrm>
            <a:off x="6064542" y="6766153"/>
            <a:ext cx="234607" cy="236867"/>
          </a:xfrm>
          <a:prstGeom prst="rect">
            <a:avLst/>
          </a:prstGeom>
          <a:blipFill>
            <a:blip r:embed="rId2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6" name="object 2746"/>
          <p:cNvSpPr/>
          <p:nvPr/>
        </p:nvSpPr>
        <p:spPr>
          <a:xfrm>
            <a:off x="6058433" y="6762953"/>
            <a:ext cx="87922" cy="115074"/>
          </a:xfrm>
          <a:prstGeom prst="rect">
            <a:avLst/>
          </a:prstGeom>
          <a:blipFill>
            <a:blip r:embed="rId2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7" name="object 2747"/>
          <p:cNvSpPr/>
          <p:nvPr/>
        </p:nvSpPr>
        <p:spPr>
          <a:xfrm>
            <a:off x="6217488" y="6980605"/>
            <a:ext cx="94945" cy="173964"/>
          </a:xfrm>
          <a:prstGeom prst="rect">
            <a:avLst/>
          </a:prstGeom>
          <a:blipFill>
            <a:blip r:embed="rId2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8" name="object 2748"/>
          <p:cNvSpPr/>
          <p:nvPr/>
        </p:nvSpPr>
        <p:spPr>
          <a:xfrm>
            <a:off x="5201234" y="6813067"/>
            <a:ext cx="192417" cy="130175"/>
          </a:xfrm>
          <a:prstGeom prst="rect">
            <a:avLst/>
          </a:prstGeom>
          <a:blipFill>
            <a:blip r:embed="rId2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9" name="object 2749"/>
          <p:cNvSpPr/>
          <p:nvPr/>
        </p:nvSpPr>
        <p:spPr>
          <a:xfrm>
            <a:off x="5536869" y="6708623"/>
            <a:ext cx="81051" cy="58051"/>
          </a:xfrm>
          <a:prstGeom prst="rect">
            <a:avLst/>
          </a:prstGeom>
          <a:blipFill>
            <a:blip r:embed="rId2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0" name="object 2750"/>
          <p:cNvSpPr/>
          <p:nvPr/>
        </p:nvSpPr>
        <p:spPr>
          <a:xfrm>
            <a:off x="5773889" y="6698157"/>
            <a:ext cx="233045" cy="92354"/>
          </a:xfrm>
          <a:prstGeom prst="rect">
            <a:avLst/>
          </a:prstGeom>
          <a:blipFill>
            <a:blip r:embed="rId2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1" name="object 2751"/>
          <p:cNvSpPr/>
          <p:nvPr/>
        </p:nvSpPr>
        <p:spPr>
          <a:xfrm>
            <a:off x="6043460" y="6650075"/>
            <a:ext cx="140258" cy="96570"/>
          </a:xfrm>
          <a:prstGeom prst="rect">
            <a:avLst/>
          </a:prstGeom>
          <a:blipFill>
            <a:blip r:embed="rId2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2" name="object 2752"/>
          <p:cNvSpPr/>
          <p:nvPr/>
        </p:nvSpPr>
        <p:spPr>
          <a:xfrm>
            <a:off x="6018733" y="6521043"/>
            <a:ext cx="131686" cy="119786"/>
          </a:xfrm>
          <a:prstGeom prst="rect">
            <a:avLst/>
          </a:prstGeom>
          <a:blipFill>
            <a:blip r:embed="rId2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3" name="object 2753"/>
          <p:cNvSpPr/>
          <p:nvPr/>
        </p:nvSpPr>
        <p:spPr>
          <a:xfrm>
            <a:off x="5903112" y="6849161"/>
            <a:ext cx="327825" cy="373125"/>
          </a:xfrm>
          <a:prstGeom prst="rect">
            <a:avLst/>
          </a:prstGeom>
          <a:blipFill>
            <a:blip r:embed="rId2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4" name="object 2754"/>
          <p:cNvSpPr/>
          <p:nvPr/>
        </p:nvSpPr>
        <p:spPr>
          <a:xfrm>
            <a:off x="6055105" y="6698627"/>
            <a:ext cx="132410" cy="158483"/>
          </a:xfrm>
          <a:prstGeom prst="rect">
            <a:avLst/>
          </a:prstGeom>
          <a:blipFill>
            <a:blip r:embed="rId2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5" name="object 2755"/>
          <p:cNvSpPr/>
          <p:nvPr/>
        </p:nvSpPr>
        <p:spPr>
          <a:xfrm>
            <a:off x="6148184" y="6959257"/>
            <a:ext cx="85970" cy="266738"/>
          </a:xfrm>
          <a:prstGeom prst="rect">
            <a:avLst/>
          </a:prstGeom>
          <a:blipFill>
            <a:blip r:embed="rId2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6" name="object 2756"/>
          <p:cNvSpPr/>
          <p:nvPr/>
        </p:nvSpPr>
        <p:spPr>
          <a:xfrm>
            <a:off x="6200101" y="6674370"/>
            <a:ext cx="12788" cy="40970"/>
          </a:xfrm>
          <a:prstGeom prst="rect">
            <a:avLst/>
          </a:prstGeom>
          <a:blipFill>
            <a:blip r:embed="rId2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7" name="object 2757"/>
          <p:cNvSpPr/>
          <p:nvPr/>
        </p:nvSpPr>
        <p:spPr>
          <a:xfrm>
            <a:off x="6206134" y="6686664"/>
            <a:ext cx="2959" cy="1371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8" name="object 2758"/>
          <p:cNvSpPr/>
          <p:nvPr/>
        </p:nvSpPr>
        <p:spPr>
          <a:xfrm>
            <a:off x="6203950" y="6685851"/>
            <a:ext cx="2311" cy="1282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9" name="object 2759"/>
          <p:cNvSpPr/>
          <p:nvPr/>
        </p:nvSpPr>
        <p:spPr>
          <a:xfrm>
            <a:off x="6191250" y="6733247"/>
            <a:ext cx="13614" cy="8762"/>
          </a:xfrm>
          <a:prstGeom prst="rect">
            <a:avLst/>
          </a:prstGeom>
          <a:blipFill>
            <a:blip r:embed="rId2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0" name="object 2760"/>
          <p:cNvSpPr/>
          <p:nvPr/>
        </p:nvSpPr>
        <p:spPr>
          <a:xfrm>
            <a:off x="6187516" y="6731965"/>
            <a:ext cx="7226" cy="5702"/>
          </a:xfrm>
          <a:prstGeom prst="rect">
            <a:avLst/>
          </a:prstGeom>
          <a:blipFill>
            <a:blip r:embed="rId2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1" name="object 2761"/>
          <p:cNvSpPr/>
          <p:nvPr/>
        </p:nvSpPr>
        <p:spPr>
          <a:xfrm>
            <a:off x="6039472" y="6636588"/>
            <a:ext cx="151752" cy="99783"/>
          </a:xfrm>
          <a:prstGeom prst="rect">
            <a:avLst/>
          </a:prstGeom>
          <a:blipFill>
            <a:blip r:embed="rId2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2" name="object 2762"/>
          <p:cNvSpPr/>
          <p:nvPr/>
        </p:nvSpPr>
        <p:spPr>
          <a:xfrm>
            <a:off x="6203492" y="6685013"/>
            <a:ext cx="5067" cy="20421"/>
          </a:xfrm>
          <a:prstGeom prst="rect">
            <a:avLst/>
          </a:prstGeom>
          <a:blipFill>
            <a:blip r:embed="rId2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3" name="object 2763"/>
          <p:cNvSpPr/>
          <p:nvPr/>
        </p:nvSpPr>
        <p:spPr>
          <a:xfrm>
            <a:off x="6203670" y="6685724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596" y="736"/>
                </a:moveTo>
                <a:lnTo>
                  <a:pt x="152" y="584"/>
                </a:lnTo>
                <a:lnTo>
                  <a:pt x="0" y="0"/>
                </a:lnTo>
                <a:lnTo>
                  <a:pt x="279" y="126"/>
                </a:lnTo>
                <a:lnTo>
                  <a:pt x="596" y="73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4" name="object 2764"/>
          <p:cNvSpPr/>
          <p:nvPr/>
        </p:nvSpPr>
        <p:spPr>
          <a:xfrm>
            <a:off x="6208445" y="6688035"/>
            <a:ext cx="8775" cy="17856"/>
          </a:xfrm>
          <a:prstGeom prst="rect">
            <a:avLst/>
          </a:prstGeom>
          <a:blipFill>
            <a:blip r:embed="rId2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5" name="object 2765"/>
          <p:cNvSpPr/>
          <p:nvPr/>
        </p:nvSpPr>
        <p:spPr>
          <a:xfrm>
            <a:off x="6207277" y="6695389"/>
            <a:ext cx="3606" cy="9906"/>
          </a:xfrm>
          <a:prstGeom prst="rect">
            <a:avLst/>
          </a:prstGeom>
          <a:blipFill>
            <a:blip r:embed="rId2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6" name="object 2766"/>
          <p:cNvSpPr/>
          <p:nvPr/>
        </p:nvSpPr>
        <p:spPr>
          <a:xfrm>
            <a:off x="6206261" y="6687134"/>
            <a:ext cx="4749" cy="8305"/>
          </a:xfrm>
          <a:prstGeom prst="rect">
            <a:avLst/>
          </a:prstGeom>
          <a:blipFill>
            <a:blip r:embed="rId2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7" name="object 2767"/>
          <p:cNvSpPr/>
          <p:nvPr/>
        </p:nvSpPr>
        <p:spPr>
          <a:xfrm>
            <a:off x="6204267" y="6686461"/>
            <a:ext cx="4178" cy="9016"/>
          </a:xfrm>
          <a:prstGeom prst="rect">
            <a:avLst/>
          </a:prstGeom>
          <a:blipFill>
            <a:blip r:embed="rId2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8" name="object 2768"/>
          <p:cNvSpPr/>
          <p:nvPr/>
        </p:nvSpPr>
        <p:spPr>
          <a:xfrm>
            <a:off x="6206845" y="6695262"/>
            <a:ext cx="1714" cy="9296"/>
          </a:xfrm>
          <a:prstGeom prst="rect">
            <a:avLst/>
          </a:prstGeom>
          <a:blipFill>
            <a:blip r:embed="rId2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9" name="object 2769"/>
          <p:cNvSpPr/>
          <p:nvPr/>
        </p:nvSpPr>
        <p:spPr>
          <a:xfrm>
            <a:off x="6205918" y="6694906"/>
            <a:ext cx="2413" cy="8483"/>
          </a:xfrm>
          <a:prstGeom prst="rect">
            <a:avLst/>
          </a:prstGeom>
          <a:blipFill>
            <a:blip r:embed="rId2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0" name="object 2770"/>
          <p:cNvSpPr/>
          <p:nvPr/>
        </p:nvSpPr>
        <p:spPr>
          <a:xfrm>
            <a:off x="6203822" y="6686308"/>
            <a:ext cx="3454" cy="9080"/>
          </a:xfrm>
          <a:prstGeom prst="rect">
            <a:avLst/>
          </a:prstGeom>
          <a:blipFill>
            <a:blip r:embed="rId2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1" name="object 2771"/>
          <p:cNvSpPr/>
          <p:nvPr/>
        </p:nvSpPr>
        <p:spPr>
          <a:xfrm>
            <a:off x="6204965" y="6691147"/>
            <a:ext cx="1879" cy="4114"/>
          </a:xfrm>
          <a:prstGeom prst="rect">
            <a:avLst/>
          </a:prstGeom>
          <a:blipFill>
            <a:blip r:embed="rId2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2" name="object 2772"/>
          <p:cNvSpPr/>
          <p:nvPr/>
        </p:nvSpPr>
        <p:spPr>
          <a:xfrm>
            <a:off x="6020434" y="6549263"/>
            <a:ext cx="9486" cy="48628"/>
          </a:xfrm>
          <a:prstGeom prst="rect">
            <a:avLst/>
          </a:prstGeom>
          <a:blipFill>
            <a:blip r:embed="rId2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3" name="object 2773"/>
          <p:cNvSpPr/>
          <p:nvPr/>
        </p:nvSpPr>
        <p:spPr>
          <a:xfrm>
            <a:off x="6208026" y="6713893"/>
            <a:ext cx="4724" cy="11303"/>
          </a:xfrm>
          <a:prstGeom prst="rect">
            <a:avLst/>
          </a:prstGeom>
          <a:blipFill>
            <a:blip r:embed="rId2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4" name="object 2774"/>
          <p:cNvSpPr/>
          <p:nvPr/>
        </p:nvSpPr>
        <p:spPr>
          <a:xfrm>
            <a:off x="6206858" y="6705434"/>
            <a:ext cx="3848" cy="9474"/>
          </a:xfrm>
          <a:prstGeom prst="rect">
            <a:avLst/>
          </a:prstGeom>
          <a:blipFill>
            <a:blip r:embed="rId2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5" name="object 2775"/>
          <p:cNvSpPr/>
          <p:nvPr/>
        </p:nvSpPr>
        <p:spPr>
          <a:xfrm>
            <a:off x="6206299" y="6704304"/>
            <a:ext cx="2142" cy="3924"/>
          </a:xfrm>
          <a:prstGeom prst="rect">
            <a:avLst/>
          </a:prstGeom>
          <a:blipFill>
            <a:blip r:embed="rId2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6" name="object 2776"/>
          <p:cNvSpPr/>
          <p:nvPr/>
        </p:nvSpPr>
        <p:spPr>
          <a:xfrm>
            <a:off x="6205918" y="6703707"/>
            <a:ext cx="1892" cy="1841"/>
          </a:xfrm>
          <a:prstGeom prst="rect">
            <a:avLst/>
          </a:prstGeom>
          <a:blipFill>
            <a:blip r:embed="rId2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7" name="object 2777"/>
          <p:cNvSpPr/>
          <p:nvPr/>
        </p:nvSpPr>
        <p:spPr>
          <a:xfrm>
            <a:off x="6197688" y="6669722"/>
            <a:ext cx="2412" cy="4648"/>
          </a:xfrm>
          <a:prstGeom prst="rect">
            <a:avLst/>
          </a:prstGeom>
          <a:blipFill>
            <a:blip r:embed="rId2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8" name="object 2778"/>
          <p:cNvSpPr/>
          <p:nvPr/>
        </p:nvSpPr>
        <p:spPr>
          <a:xfrm>
            <a:off x="6198984" y="6673646"/>
            <a:ext cx="4508" cy="11366"/>
          </a:xfrm>
          <a:prstGeom prst="rect">
            <a:avLst/>
          </a:prstGeom>
          <a:blipFill>
            <a:blip r:embed="rId2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9" name="object 2779"/>
          <p:cNvSpPr/>
          <p:nvPr/>
        </p:nvSpPr>
        <p:spPr>
          <a:xfrm>
            <a:off x="6201409" y="6682803"/>
            <a:ext cx="2260" cy="2921"/>
          </a:xfrm>
          <a:prstGeom prst="rect">
            <a:avLst/>
          </a:prstGeom>
          <a:blipFill>
            <a:blip r:embed="rId2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0" name="object 2780"/>
          <p:cNvSpPr/>
          <p:nvPr/>
        </p:nvSpPr>
        <p:spPr>
          <a:xfrm>
            <a:off x="6201930" y="6685064"/>
            <a:ext cx="1892" cy="1244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1" name="object 2781"/>
          <p:cNvSpPr/>
          <p:nvPr/>
        </p:nvSpPr>
        <p:spPr>
          <a:xfrm>
            <a:off x="6207810" y="6703390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469" y="1079"/>
                </a:moveTo>
                <a:lnTo>
                  <a:pt x="0" y="914"/>
                </a:lnTo>
                <a:lnTo>
                  <a:pt x="165" y="342"/>
                </a:lnTo>
                <a:lnTo>
                  <a:pt x="215" y="0"/>
                </a:lnTo>
                <a:lnTo>
                  <a:pt x="469" y="1079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2" name="object 2782"/>
          <p:cNvSpPr/>
          <p:nvPr/>
        </p:nvSpPr>
        <p:spPr>
          <a:xfrm>
            <a:off x="6203848" y="6694119"/>
            <a:ext cx="4178" cy="10185"/>
          </a:xfrm>
          <a:prstGeom prst="rect">
            <a:avLst/>
          </a:prstGeom>
          <a:blipFill>
            <a:blip r:embed="rId2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3" name="object 2783"/>
          <p:cNvSpPr/>
          <p:nvPr/>
        </p:nvSpPr>
        <p:spPr>
          <a:xfrm>
            <a:off x="6202070" y="6685724"/>
            <a:ext cx="2895" cy="5422"/>
          </a:xfrm>
          <a:prstGeom prst="rect">
            <a:avLst/>
          </a:prstGeom>
          <a:blipFill>
            <a:blip r:embed="rId2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4" name="object 2784"/>
          <p:cNvSpPr/>
          <p:nvPr/>
        </p:nvSpPr>
        <p:spPr>
          <a:xfrm>
            <a:off x="6202857" y="6689356"/>
            <a:ext cx="3060" cy="5549"/>
          </a:xfrm>
          <a:prstGeom prst="rect">
            <a:avLst/>
          </a:prstGeom>
          <a:blipFill>
            <a:blip r:embed="rId2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5" name="object 2785"/>
          <p:cNvSpPr/>
          <p:nvPr/>
        </p:nvSpPr>
        <p:spPr>
          <a:xfrm>
            <a:off x="6163830" y="6647383"/>
            <a:ext cx="49466" cy="92036"/>
          </a:xfrm>
          <a:prstGeom prst="rect">
            <a:avLst/>
          </a:prstGeom>
          <a:blipFill>
            <a:blip r:embed="rId2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6" name="object 2786"/>
          <p:cNvSpPr/>
          <p:nvPr/>
        </p:nvSpPr>
        <p:spPr>
          <a:xfrm>
            <a:off x="6150419" y="6640830"/>
            <a:ext cx="23990" cy="15011"/>
          </a:xfrm>
          <a:prstGeom prst="rect">
            <a:avLst/>
          </a:prstGeom>
          <a:blipFill>
            <a:blip r:embed="rId2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7" name="object 2787"/>
          <p:cNvSpPr/>
          <p:nvPr/>
        </p:nvSpPr>
        <p:spPr>
          <a:xfrm>
            <a:off x="6029159" y="6549987"/>
            <a:ext cx="132778" cy="100520"/>
          </a:xfrm>
          <a:prstGeom prst="rect">
            <a:avLst/>
          </a:prstGeom>
          <a:blipFill>
            <a:blip r:embed="rId2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8" name="object 2788"/>
          <p:cNvSpPr/>
          <p:nvPr/>
        </p:nvSpPr>
        <p:spPr>
          <a:xfrm>
            <a:off x="6194742" y="6728003"/>
            <a:ext cx="8928" cy="8343"/>
          </a:xfrm>
          <a:prstGeom prst="rect">
            <a:avLst/>
          </a:prstGeom>
          <a:blipFill>
            <a:blip r:embed="rId2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9" name="object 2789"/>
          <p:cNvSpPr/>
          <p:nvPr/>
        </p:nvSpPr>
        <p:spPr>
          <a:xfrm>
            <a:off x="6191224" y="6726872"/>
            <a:ext cx="6616" cy="6375"/>
          </a:xfrm>
          <a:prstGeom prst="rect">
            <a:avLst/>
          </a:prstGeom>
          <a:blipFill>
            <a:blip r:embed="rId2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0" name="object 2790"/>
          <p:cNvSpPr/>
          <p:nvPr/>
        </p:nvSpPr>
        <p:spPr>
          <a:xfrm>
            <a:off x="6038951" y="6634708"/>
            <a:ext cx="155409" cy="97256"/>
          </a:xfrm>
          <a:prstGeom prst="rect">
            <a:avLst/>
          </a:prstGeom>
          <a:blipFill>
            <a:blip r:embed="rId2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1" name="object 2791"/>
          <p:cNvSpPr/>
          <p:nvPr/>
        </p:nvSpPr>
        <p:spPr>
          <a:xfrm>
            <a:off x="6174409" y="6655841"/>
            <a:ext cx="11544" cy="7607"/>
          </a:xfrm>
          <a:prstGeom prst="rect">
            <a:avLst/>
          </a:prstGeom>
          <a:blipFill>
            <a:blip r:embed="rId2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2" name="object 2792"/>
          <p:cNvSpPr/>
          <p:nvPr/>
        </p:nvSpPr>
        <p:spPr>
          <a:xfrm>
            <a:off x="6161938" y="6650507"/>
            <a:ext cx="21488" cy="11950"/>
          </a:xfrm>
          <a:prstGeom prst="rect">
            <a:avLst/>
          </a:prstGeom>
          <a:blipFill>
            <a:blip r:embed="rId2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3" name="object 2793"/>
          <p:cNvSpPr/>
          <p:nvPr/>
        </p:nvSpPr>
        <p:spPr>
          <a:xfrm>
            <a:off x="6029261" y="6557568"/>
            <a:ext cx="140246" cy="99034"/>
          </a:xfrm>
          <a:prstGeom prst="rect">
            <a:avLst/>
          </a:prstGeom>
          <a:blipFill>
            <a:blip r:embed="rId2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4" name="object 2794"/>
          <p:cNvSpPr/>
          <p:nvPr/>
        </p:nvSpPr>
        <p:spPr>
          <a:xfrm>
            <a:off x="6200571" y="6721424"/>
            <a:ext cx="2247" cy="7975"/>
          </a:xfrm>
          <a:prstGeom prst="rect">
            <a:avLst/>
          </a:prstGeom>
          <a:blipFill>
            <a:blip r:embed="rId2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5" name="object 2795"/>
          <p:cNvSpPr/>
          <p:nvPr/>
        </p:nvSpPr>
        <p:spPr>
          <a:xfrm>
            <a:off x="6197841" y="6721386"/>
            <a:ext cx="4394" cy="7988"/>
          </a:xfrm>
          <a:prstGeom prst="rect">
            <a:avLst/>
          </a:prstGeom>
          <a:blipFill>
            <a:blip r:embed="rId2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6" name="object 2796"/>
          <p:cNvSpPr/>
          <p:nvPr/>
        </p:nvSpPr>
        <p:spPr>
          <a:xfrm>
            <a:off x="6194361" y="6720205"/>
            <a:ext cx="6108" cy="7797"/>
          </a:xfrm>
          <a:prstGeom prst="rect">
            <a:avLst/>
          </a:prstGeom>
          <a:blipFill>
            <a:blip r:embed="rId2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7" name="object 2797"/>
          <p:cNvSpPr/>
          <p:nvPr/>
        </p:nvSpPr>
        <p:spPr>
          <a:xfrm>
            <a:off x="6035128" y="6620281"/>
            <a:ext cx="161925" cy="106591"/>
          </a:xfrm>
          <a:prstGeom prst="rect">
            <a:avLst/>
          </a:prstGeom>
          <a:blipFill>
            <a:blip r:embed="rId2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8" name="object 2798"/>
          <p:cNvSpPr/>
          <p:nvPr/>
        </p:nvSpPr>
        <p:spPr>
          <a:xfrm>
            <a:off x="6201028" y="6712496"/>
            <a:ext cx="9207" cy="12128"/>
          </a:xfrm>
          <a:prstGeom prst="rect">
            <a:avLst/>
          </a:prstGeom>
          <a:blipFill>
            <a:blip r:embed="rId2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9" name="object 2799"/>
          <p:cNvSpPr/>
          <p:nvPr/>
        </p:nvSpPr>
        <p:spPr>
          <a:xfrm>
            <a:off x="6204381" y="6707454"/>
            <a:ext cx="3644" cy="6438"/>
          </a:xfrm>
          <a:prstGeom prst="rect">
            <a:avLst/>
          </a:prstGeom>
          <a:blipFill>
            <a:blip r:embed="rId2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0" name="object 2800"/>
          <p:cNvSpPr/>
          <p:nvPr/>
        </p:nvSpPr>
        <p:spPr>
          <a:xfrm>
            <a:off x="6200965" y="6712458"/>
            <a:ext cx="5156" cy="8928"/>
          </a:xfrm>
          <a:prstGeom prst="rect">
            <a:avLst/>
          </a:prstGeom>
          <a:blipFill>
            <a:blip r:embed="rId2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1" name="object 2801"/>
          <p:cNvSpPr/>
          <p:nvPr/>
        </p:nvSpPr>
        <p:spPr>
          <a:xfrm>
            <a:off x="6199213" y="6711937"/>
            <a:ext cx="3035" cy="7747"/>
          </a:xfrm>
          <a:prstGeom prst="rect">
            <a:avLst/>
          </a:prstGeom>
          <a:blipFill>
            <a:blip r:embed="rId2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2" name="object 2802"/>
          <p:cNvSpPr/>
          <p:nvPr/>
        </p:nvSpPr>
        <p:spPr>
          <a:xfrm>
            <a:off x="6204203" y="6704977"/>
            <a:ext cx="2654" cy="3225"/>
          </a:xfrm>
          <a:prstGeom prst="rect">
            <a:avLst/>
          </a:prstGeom>
          <a:blipFill>
            <a:blip r:embed="rId2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3" name="object 2803"/>
          <p:cNvSpPr/>
          <p:nvPr/>
        </p:nvSpPr>
        <p:spPr>
          <a:xfrm>
            <a:off x="6203962" y="6703047"/>
            <a:ext cx="2336" cy="2501"/>
          </a:xfrm>
          <a:prstGeom prst="rect">
            <a:avLst/>
          </a:prstGeom>
          <a:blipFill>
            <a:blip r:embed="rId2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4" name="object 2804"/>
          <p:cNvSpPr/>
          <p:nvPr/>
        </p:nvSpPr>
        <p:spPr>
          <a:xfrm>
            <a:off x="6200571" y="6719989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355" y="0"/>
                </a:moveTo>
                <a:lnTo>
                  <a:pt x="203" y="381"/>
                </a:lnTo>
                <a:lnTo>
                  <a:pt x="0" y="1435"/>
                </a:lnTo>
                <a:lnTo>
                  <a:pt x="812" y="1714"/>
                </a:lnTo>
                <a:lnTo>
                  <a:pt x="571" y="596"/>
                </a:lnTo>
                <a:lnTo>
                  <a:pt x="35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5" name="object 2805"/>
          <p:cNvSpPr/>
          <p:nvPr/>
        </p:nvSpPr>
        <p:spPr>
          <a:xfrm>
            <a:off x="6200228" y="6719747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0" y="0"/>
                </a:moveTo>
                <a:lnTo>
                  <a:pt x="292" y="1447"/>
                </a:lnTo>
                <a:lnTo>
                  <a:pt x="647" y="215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6" name="object 2806"/>
          <p:cNvSpPr/>
          <p:nvPr/>
        </p:nvSpPr>
        <p:spPr>
          <a:xfrm>
            <a:off x="6197053" y="6718846"/>
            <a:ext cx="3416" cy="2539"/>
          </a:xfrm>
          <a:prstGeom prst="rect">
            <a:avLst/>
          </a:prstGeom>
          <a:blipFill>
            <a:blip r:embed="rId2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7" name="object 2807"/>
          <p:cNvSpPr/>
          <p:nvPr/>
        </p:nvSpPr>
        <p:spPr>
          <a:xfrm>
            <a:off x="6029362" y="6564807"/>
            <a:ext cx="168084" cy="155397"/>
          </a:xfrm>
          <a:prstGeom prst="rect">
            <a:avLst/>
          </a:prstGeom>
          <a:blipFill>
            <a:blip r:embed="rId2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8" name="object 2808"/>
          <p:cNvSpPr/>
          <p:nvPr/>
        </p:nvSpPr>
        <p:spPr>
          <a:xfrm>
            <a:off x="6198692" y="6711822"/>
            <a:ext cx="2273" cy="8140"/>
          </a:xfrm>
          <a:prstGeom prst="rect">
            <a:avLst/>
          </a:prstGeom>
          <a:blipFill>
            <a:blip r:embed="rId2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9" name="object 2809"/>
          <p:cNvSpPr/>
          <p:nvPr/>
        </p:nvSpPr>
        <p:spPr>
          <a:xfrm>
            <a:off x="6197447" y="6712432"/>
            <a:ext cx="2781" cy="7315"/>
          </a:xfrm>
          <a:prstGeom prst="rect">
            <a:avLst/>
          </a:prstGeom>
          <a:blipFill>
            <a:blip r:embed="rId2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0" name="object 2810"/>
          <p:cNvSpPr/>
          <p:nvPr/>
        </p:nvSpPr>
        <p:spPr>
          <a:xfrm>
            <a:off x="6033160" y="6612255"/>
            <a:ext cx="165531" cy="106591"/>
          </a:xfrm>
          <a:prstGeom prst="rect">
            <a:avLst/>
          </a:prstGeom>
          <a:blipFill>
            <a:blip r:embed="rId2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1" name="object 2811"/>
          <p:cNvSpPr/>
          <p:nvPr/>
        </p:nvSpPr>
        <p:spPr>
          <a:xfrm>
            <a:off x="6185954" y="6663449"/>
            <a:ext cx="13030" cy="10198"/>
          </a:xfrm>
          <a:prstGeom prst="rect">
            <a:avLst/>
          </a:prstGeom>
          <a:blipFill>
            <a:blip r:embed="rId2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2" name="object 2812"/>
          <p:cNvSpPr/>
          <p:nvPr/>
        </p:nvSpPr>
        <p:spPr>
          <a:xfrm>
            <a:off x="6186513" y="6664541"/>
            <a:ext cx="8470" cy="7137"/>
          </a:xfrm>
          <a:prstGeom prst="rect">
            <a:avLst/>
          </a:prstGeom>
          <a:blipFill>
            <a:blip r:embed="rId2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3" name="object 2813"/>
          <p:cNvSpPr/>
          <p:nvPr/>
        </p:nvSpPr>
        <p:spPr>
          <a:xfrm>
            <a:off x="6030938" y="6558737"/>
            <a:ext cx="16598" cy="15189"/>
          </a:xfrm>
          <a:prstGeom prst="rect">
            <a:avLst/>
          </a:prstGeom>
          <a:blipFill>
            <a:blip r:embed="rId2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4" name="object 2814"/>
          <p:cNvSpPr/>
          <p:nvPr/>
        </p:nvSpPr>
        <p:spPr>
          <a:xfrm>
            <a:off x="6194983" y="6671678"/>
            <a:ext cx="6426" cy="11125"/>
          </a:xfrm>
          <a:prstGeom prst="rect">
            <a:avLst/>
          </a:prstGeom>
          <a:blipFill>
            <a:blip r:embed="rId2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5" name="object 2815"/>
          <p:cNvSpPr/>
          <p:nvPr/>
        </p:nvSpPr>
        <p:spPr>
          <a:xfrm>
            <a:off x="6188112" y="6668237"/>
            <a:ext cx="10718" cy="13690"/>
          </a:xfrm>
          <a:prstGeom prst="rect">
            <a:avLst/>
          </a:prstGeom>
          <a:blipFill>
            <a:blip r:embed="rId2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6" name="object 2816"/>
          <p:cNvSpPr/>
          <p:nvPr/>
        </p:nvSpPr>
        <p:spPr>
          <a:xfrm>
            <a:off x="6183426" y="6662458"/>
            <a:ext cx="3086" cy="2082"/>
          </a:xfrm>
          <a:prstGeom prst="rect">
            <a:avLst/>
          </a:prstGeom>
          <a:blipFill>
            <a:blip r:embed="rId2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7" name="object 2817"/>
          <p:cNvSpPr/>
          <p:nvPr/>
        </p:nvSpPr>
        <p:spPr>
          <a:xfrm>
            <a:off x="6169507" y="6656603"/>
            <a:ext cx="18605" cy="11633"/>
          </a:xfrm>
          <a:prstGeom prst="rect">
            <a:avLst/>
          </a:prstGeom>
          <a:blipFill>
            <a:blip r:embed="rId2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8" name="object 2818"/>
          <p:cNvSpPr/>
          <p:nvPr/>
        </p:nvSpPr>
        <p:spPr>
          <a:xfrm>
            <a:off x="6030848" y="6559105"/>
            <a:ext cx="147739" cy="104368"/>
          </a:xfrm>
          <a:prstGeom prst="rect">
            <a:avLst/>
          </a:prstGeom>
          <a:blipFill>
            <a:blip r:embed="rId2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9" name="object 2819"/>
          <p:cNvSpPr/>
          <p:nvPr/>
        </p:nvSpPr>
        <p:spPr>
          <a:xfrm>
            <a:off x="6178587" y="6663474"/>
            <a:ext cx="9855" cy="5638"/>
          </a:xfrm>
          <a:prstGeom prst="rect">
            <a:avLst/>
          </a:prstGeom>
          <a:blipFill>
            <a:blip r:embed="rId2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0" name="object 2820"/>
          <p:cNvSpPr/>
          <p:nvPr/>
        </p:nvSpPr>
        <p:spPr>
          <a:xfrm>
            <a:off x="6188443" y="6669113"/>
            <a:ext cx="7086" cy="8915"/>
          </a:xfrm>
          <a:prstGeom prst="rect">
            <a:avLst/>
          </a:prstGeom>
          <a:blipFill>
            <a:blip r:embed="rId2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1" name="object 2821"/>
          <p:cNvSpPr/>
          <p:nvPr/>
        </p:nvSpPr>
        <p:spPr>
          <a:xfrm>
            <a:off x="6031915" y="6567093"/>
            <a:ext cx="161302" cy="109727"/>
          </a:xfrm>
          <a:prstGeom prst="rect">
            <a:avLst/>
          </a:prstGeom>
          <a:blipFill>
            <a:blip r:embed="rId2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2" name="object 2822"/>
          <p:cNvSpPr/>
          <p:nvPr/>
        </p:nvSpPr>
        <p:spPr>
          <a:xfrm>
            <a:off x="6186233" y="6668275"/>
            <a:ext cx="4267" cy="7188"/>
          </a:xfrm>
          <a:prstGeom prst="rect">
            <a:avLst/>
          </a:prstGeom>
          <a:blipFill>
            <a:blip r:embed="rId2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3" name="object 2823"/>
          <p:cNvSpPr/>
          <p:nvPr/>
        </p:nvSpPr>
        <p:spPr>
          <a:xfrm>
            <a:off x="6198831" y="6681927"/>
            <a:ext cx="3098" cy="3136"/>
          </a:xfrm>
          <a:prstGeom prst="rect">
            <a:avLst/>
          </a:prstGeom>
          <a:blipFill>
            <a:blip r:embed="rId2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4" name="object 2824"/>
          <p:cNvSpPr/>
          <p:nvPr/>
        </p:nvSpPr>
        <p:spPr>
          <a:xfrm>
            <a:off x="6198133" y="6681685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40">
                <a:moveTo>
                  <a:pt x="0" y="0"/>
                </a:moveTo>
                <a:lnTo>
                  <a:pt x="342" y="711"/>
                </a:lnTo>
                <a:lnTo>
                  <a:pt x="1041" y="2311"/>
                </a:lnTo>
                <a:lnTo>
                  <a:pt x="1371" y="2438"/>
                </a:lnTo>
                <a:lnTo>
                  <a:pt x="1155" y="1689"/>
                </a:lnTo>
                <a:lnTo>
                  <a:pt x="698" y="241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5" name="object 2825"/>
          <p:cNvSpPr/>
          <p:nvPr/>
        </p:nvSpPr>
        <p:spPr>
          <a:xfrm>
            <a:off x="6199504" y="6684124"/>
            <a:ext cx="2565" cy="1600"/>
          </a:xfrm>
          <a:prstGeom prst="rect">
            <a:avLst/>
          </a:prstGeom>
          <a:blipFill>
            <a:blip r:embed="rId2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6" name="object 2826"/>
          <p:cNvSpPr/>
          <p:nvPr/>
        </p:nvSpPr>
        <p:spPr>
          <a:xfrm>
            <a:off x="6199263" y="6684035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0" y="0"/>
                </a:moveTo>
                <a:lnTo>
                  <a:pt x="0" y="241"/>
                </a:lnTo>
                <a:lnTo>
                  <a:pt x="127" y="507"/>
                </a:lnTo>
                <a:lnTo>
                  <a:pt x="228" y="800"/>
                </a:lnTo>
                <a:lnTo>
                  <a:pt x="457" y="876"/>
                </a:lnTo>
                <a:lnTo>
                  <a:pt x="241" y="88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7" name="object 2827"/>
          <p:cNvSpPr/>
          <p:nvPr/>
        </p:nvSpPr>
        <p:spPr>
          <a:xfrm>
            <a:off x="6181813" y="6665086"/>
            <a:ext cx="2743" cy="1371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8" name="object 2828"/>
          <p:cNvSpPr/>
          <p:nvPr/>
        </p:nvSpPr>
        <p:spPr>
          <a:xfrm>
            <a:off x="6104382" y="6625183"/>
            <a:ext cx="7899" cy="5130"/>
          </a:xfrm>
          <a:prstGeom prst="rect">
            <a:avLst/>
          </a:prstGeom>
          <a:blipFill>
            <a:blip r:embed="rId2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9" name="object 2829"/>
          <p:cNvSpPr/>
          <p:nvPr/>
        </p:nvSpPr>
        <p:spPr>
          <a:xfrm>
            <a:off x="6030836" y="6566179"/>
            <a:ext cx="1079" cy="1549"/>
          </a:xfrm>
          <a:prstGeom prst="rect">
            <a:avLst/>
          </a:prstGeom>
          <a:blipFill>
            <a:blip r:embed="rId2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0" name="object 2830"/>
          <p:cNvSpPr/>
          <p:nvPr/>
        </p:nvSpPr>
        <p:spPr>
          <a:xfrm>
            <a:off x="6179718" y="6664274"/>
            <a:ext cx="6515" cy="4000"/>
          </a:xfrm>
          <a:prstGeom prst="rect">
            <a:avLst/>
          </a:prstGeom>
          <a:blipFill>
            <a:blip r:embed="rId2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1" name="object 2831"/>
          <p:cNvSpPr/>
          <p:nvPr/>
        </p:nvSpPr>
        <p:spPr>
          <a:xfrm>
            <a:off x="6031268" y="6567157"/>
            <a:ext cx="153530" cy="100558"/>
          </a:xfrm>
          <a:prstGeom prst="rect">
            <a:avLst/>
          </a:prstGeom>
          <a:blipFill>
            <a:blip r:embed="rId2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2" name="object 2832"/>
          <p:cNvSpPr/>
          <p:nvPr/>
        </p:nvSpPr>
        <p:spPr>
          <a:xfrm>
            <a:off x="6184798" y="6667716"/>
            <a:ext cx="1892" cy="1193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3" name="object 2833"/>
          <p:cNvSpPr/>
          <p:nvPr/>
        </p:nvSpPr>
        <p:spPr>
          <a:xfrm>
            <a:off x="6202095" y="6693446"/>
            <a:ext cx="3822" cy="10261"/>
          </a:xfrm>
          <a:prstGeom prst="rect">
            <a:avLst/>
          </a:prstGeom>
          <a:blipFill>
            <a:blip r:embed="rId2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4" name="object 2834"/>
          <p:cNvSpPr/>
          <p:nvPr/>
        </p:nvSpPr>
        <p:spPr>
          <a:xfrm>
            <a:off x="6199720" y="6684912"/>
            <a:ext cx="3136" cy="4445"/>
          </a:xfrm>
          <a:prstGeom prst="rect">
            <a:avLst/>
          </a:prstGeom>
          <a:blipFill>
            <a:blip r:embed="rId2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5" name="object 2835"/>
          <p:cNvSpPr/>
          <p:nvPr/>
        </p:nvSpPr>
        <p:spPr>
          <a:xfrm>
            <a:off x="6199492" y="6684835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40">
                <a:moveTo>
                  <a:pt x="0" y="0"/>
                </a:moveTo>
                <a:lnTo>
                  <a:pt x="787" y="2209"/>
                </a:lnTo>
                <a:lnTo>
                  <a:pt x="228" y="76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6" name="object 2836"/>
          <p:cNvSpPr/>
          <p:nvPr/>
        </p:nvSpPr>
        <p:spPr>
          <a:xfrm>
            <a:off x="6200787" y="6688683"/>
            <a:ext cx="3060" cy="5435"/>
          </a:xfrm>
          <a:prstGeom prst="rect">
            <a:avLst/>
          </a:prstGeom>
          <a:blipFill>
            <a:blip r:embed="rId2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7" name="object 2837"/>
          <p:cNvSpPr/>
          <p:nvPr/>
        </p:nvSpPr>
        <p:spPr>
          <a:xfrm>
            <a:off x="6203226" y="6707047"/>
            <a:ext cx="1905" cy="5715"/>
          </a:xfrm>
          <a:custGeom>
            <a:avLst/>
            <a:gdLst/>
            <a:ahLst/>
            <a:cxnLst/>
            <a:rect l="l" t="t" r="r" b="b"/>
            <a:pathLst>
              <a:path w="1904" h="5715">
                <a:moveTo>
                  <a:pt x="0" y="0"/>
                </a:moveTo>
                <a:lnTo>
                  <a:pt x="1155" y="5181"/>
                </a:lnTo>
                <a:lnTo>
                  <a:pt x="1358" y="4089"/>
                </a:lnTo>
                <a:lnTo>
                  <a:pt x="1371" y="2438"/>
                </a:lnTo>
                <a:lnTo>
                  <a:pt x="1219" y="406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8" name="object 2838"/>
          <p:cNvSpPr/>
          <p:nvPr/>
        </p:nvSpPr>
        <p:spPr>
          <a:xfrm>
            <a:off x="6202248" y="6711721"/>
            <a:ext cx="2082" cy="1828"/>
          </a:xfrm>
          <a:prstGeom prst="rect">
            <a:avLst/>
          </a:prstGeom>
          <a:blipFill>
            <a:blip r:embed="rId2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9" name="object 2839"/>
          <p:cNvSpPr/>
          <p:nvPr/>
        </p:nvSpPr>
        <p:spPr>
          <a:xfrm>
            <a:off x="6198908" y="6710375"/>
            <a:ext cx="3492" cy="2730"/>
          </a:xfrm>
          <a:prstGeom prst="rect">
            <a:avLst/>
          </a:prstGeom>
          <a:blipFill>
            <a:blip r:embed="rId2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0" name="object 2840"/>
          <p:cNvSpPr/>
          <p:nvPr/>
        </p:nvSpPr>
        <p:spPr>
          <a:xfrm>
            <a:off x="6202400" y="6706895"/>
            <a:ext cx="1930" cy="5562"/>
          </a:xfrm>
          <a:prstGeom prst="rect">
            <a:avLst/>
          </a:prstGeom>
          <a:blipFill>
            <a:blip r:embed="rId2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1" name="object 2841"/>
          <p:cNvSpPr/>
          <p:nvPr/>
        </p:nvSpPr>
        <p:spPr>
          <a:xfrm>
            <a:off x="6198908" y="6705714"/>
            <a:ext cx="3784" cy="6007"/>
          </a:xfrm>
          <a:prstGeom prst="rect">
            <a:avLst/>
          </a:prstGeom>
          <a:blipFill>
            <a:blip r:embed="rId2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2" name="object 2842"/>
          <p:cNvSpPr/>
          <p:nvPr/>
        </p:nvSpPr>
        <p:spPr>
          <a:xfrm>
            <a:off x="6030760" y="6567729"/>
            <a:ext cx="168338" cy="142646"/>
          </a:xfrm>
          <a:prstGeom prst="rect">
            <a:avLst/>
          </a:prstGeom>
          <a:blipFill>
            <a:blip r:embed="rId2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3" name="object 2843"/>
          <p:cNvSpPr/>
          <p:nvPr/>
        </p:nvSpPr>
        <p:spPr>
          <a:xfrm>
            <a:off x="6189662" y="6675043"/>
            <a:ext cx="14782" cy="32410"/>
          </a:xfrm>
          <a:prstGeom prst="rect">
            <a:avLst/>
          </a:prstGeom>
          <a:blipFill>
            <a:blip r:embed="rId2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4" name="object 2844"/>
          <p:cNvSpPr/>
          <p:nvPr/>
        </p:nvSpPr>
        <p:spPr>
          <a:xfrm>
            <a:off x="6191554" y="6679374"/>
            <a:ext cx="11049" cy="25095"/>
          </a:xfrm>
          <a:prstGeom prst="rect">
            <a:avLst/>
          </a:prstGeom>
          <a:blipFill>
            <a:blip r:embed="rId2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5" name="object 2845"/>
          <p:cNvSpPr/>
          <p:nvPr/>
        </p:nvSpPr>
        <p:spPr>
          <a:xfrm>
            <a:off x="6191072" y="6679196"/>
            <a:ext cx="8140" cy="32740"/>
          </a:xfrm>
          <a:prstGeom prst="rect">
            <a:avLst/>
          </a:prstGeom>
          <a:blipFill>
            <a:blip r:embed="rId2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6" name="object 2846"/>
          <p:cNvSpPr/>
          <p:nvPr/>
        </p:nvSpPr>
        <p:spPr>
          <a:xfrm>
            <a:off x="6031128" y="6603416"/>
            <a:ext cx="167398" cy="108267"/>
          </a:xfrm>
          <a:prstGeom prst="rect">
            <a:avLst/>
          </a:prstGeom>
          <a:blipFill>
            <a:blip r:embed="rId2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7" name="object 2847"/>
          <p:cNvSpPr/>
          <p:nvPr/>
        </p:nvSpPr>
        <p:spPr>
          <a:xfrm>
            <a:off x="6030760" y="6574015"/>
            <a:ext cx="166839" cy="131190"/>
          </a:xfrm>
          <a:prstGeom prst="rect">
            <a:avLst/>
          </a:prstGeom>
          <a:blipFill>
            <a:blip r:embed="rId2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8" name="object 2848"/>
          <p:cNvSpPr/>
          <p:nvPr/>
        </p:nvSpPr>
        <p:spPr>
          <a:xfrm>
            <a:off x="6031547" y="6601624"/>
            <a:ext cx="165607" cy="103441"/>
          </a:xfrm>
          <a:prstGeom prst="rect">
            <a:avLst/>
          </a:prstGeom>
          <a:blipFill>
            <a:blip r:embed="rId2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9" name="object 2849"/>
          <p:cNvSpPr/>
          <p:nvPr/>
        </p:nvSpPr>
        <p:spPr>
          <a:xfrm>
            <a:off x="6030688" y="6576797"/>
            <a:ext cx="160941" cy="104216"/>
          </a:xfrm>
          <a:prstGeom prst="rect">
            <a:avLst/>
          </a:prstGeom>
          <a:blipFill>
            <a:blip r:embed="rId2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0" name="object 2850"/>
          <p:cNvSpPr/>
          <p:nvPr/>
        </p:nvSpPr>
        <p:spPr>
          <a:xfrm>
            <a:off x="6201600" y="6693255"/>
            <a:ext cx="2362" cy="9791"/>
          </a:xfrm>
          <a:prstGeom prst="rect">
            <a:avLst/>
          </a:prstGeom>
          <a:blipFill>
            <a:blip r:embed="rId2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1" name="object 2851"/>
          <p:cNvSpPr/>
          <p:nvPr/>
        </p:nvSpPr>
        <p:spPr>
          <a:xfrm>
            <a:off x="6199581" y="6692493"/>
            <a:ext cx="3048" cy="10121"/>
          </a:xfrm>
          <a:prstGeom prst="rect">
            <a:avLst/>
          </a:prstGeom>
          <a:blipFill>
            <a:blip r:embed="rId2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2" name="object 2852"/>
          <p:cNvSpPr/>
          <p:nvPr/>
        </p:nvSpPr>
        <p:spPr>
          <a:xfrm>
            <a:off x="6200279" y="6687045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0" y="0"/>
                </a:moveTo>
                <a:lnTo>
                  <a:pt x="380" y="1587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3" name="object 2853"/>
          <p:cNvSpPr/>
          <p:nvPr/>
        </p:nvSpPr>
        <p:spPr>
          <a:xfrm>
            <a:off x="6197498" y="6684136"/>
            <a:ext cx="3162" cy="4495"/>
          </a:xfrm>
          <a:prstGeom prst="rect">
            <a:avLst/>
          </a:prstGeom>
          <a:blipFill>
            <a:blip r:embed="rId2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4" name="object 2854"/>
          <p:cNvSpPr/>
          <p:nvPr/>
        </p:nvSpPr>
        <p:spPr>
          <a:xfrm>
            <a:off x="6200660" y="6688632"/>
            <a:ext cx="1905" cy="5080"/>
          </a:xfrm>
          <a:custGeom>
            <a:avLst/>
            <a:gdLst/>
            <a:ahLst/>
            <a:cxnLst/>
            <a:rect l="l" t="t" r="r" b="b"/>
            <a:pathLst>
              <a:path w="1904" h="5079">
                <a:moveTo>
                  <a:pt x="0" y="0"/>
                </a:moveTo>
                <a:lnTo>
                  <a:pt x="359" y="1574"/>
                </a:lnTo>
                <a:lnTo>
                  <a:pt x="939" y="4622"/>
                </a:lnTo>
                <a:lnTo>
                  <a:pt x="1435" y="4813"/>
                </a:lnTo>
                <a:lnTo>
                  <a:pt x="1041" y="3175"/>
                </a:lnTo>
                <a:lnTo>
                  <a:pt x="569" y="1485"/>
                </a:lnTo>
                <a:lnTo>
                  <a:pt x="126" y="5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5" name="object 2855"/>
          <p:cNvSpPr/>
          <p:nvPr/>
        </p:nvSpPr>
        <p:spPr>
          <a:xfrm>
            <a:off x="6198476" y="6687896"/>
            <a:ext cx="3124" cy="5359"/>
          </a:xfrm>
          <a:prstGeom prst="rect">
            <a:avLst/>
          </a:prstGeom>
          <a:blipFill>
            <a:blip r:embed="rId2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6" name="object 2856"/>
          <p:cNvSpPr/>
          <p:nvPr/>
        </p:nvSpPr>
        <p:spPr>
          <a:xfrm>
            <a:off x="6197637" y="6691757"/>
            <a:ext cx="4483" cy="10693"/>
          </a:xfrm>
          <a:prstGeom prst="rect">
            <a:avLst/>
          </a:prstGeom>
          <a:blipFill>
            <a:blip r:embed="rId2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7" name="object 2857"/>
          <p:cNvSpPr/>
          <p:nvPr/>
        </p:nvSpPr>
        <p:spPr>
          <a:xfrm>
            <a:off x="6030633" y="6583972"/>
            <a:ext cx="168313" cy="118541"/>
          </a:xfrm>
          <a:prstGeom prst="rect">
            <a:avLst/>
          </a:prstGeom>
          <a:blipFill>
            <a:blip r:embed="rId2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8" name="object 2858"/>
          <p:cNvSpPr/>
          <p:nvPr/>
        </p:nvSpPr>
        <p:spPr>
          <a:xfrm>
            <a:off x="6192265" y="6682244"/>
            <a:ext cx="6210" cy="5651"/>
          </a:xfrm>
          <a:prstGeom prst="rect">
            <a:avLst/>
          </a:prstGeom>
          <a:blipFill>
            <a:blip r:embed="rId2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9" name="object 2859"/>
          <p:cNvSpPr/>
          <p:nvPr/>
        </p:nvSpPr>
        <p:spPr>
          <a:xfrm>
            <a:off x="6191948" y="6682117"/>
            <a:ext cx="7632" cy="18364"/>
          </a:xfrm>
          <a:prstGeom prst="rect">
            <a:avLst/>
          </a:prstGeom>
          <a:blipFill>
            <a:blip r:embed="rId2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0" name="object 2860"/>
          <p:cNvSpPr/>
          <p:nvPr/>
        </p:nvSpPr>
        <p:spPr>
          <a:xfrm>
            <a:off x="6033642" y="6582041"/>
            <a:ext cx="81292" cy="61747"/>
          </a:xfrm>
          <a:prstGeom prst="rect">
            <a:avLst/>
          </a:prstGeom>
          <a:blipFill>
            <a:blip r:embed="rId2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1" name="object 2861"/>
          <p:cNvSpPr/>
          <p:nvPr/>
        </p:nvSpPr>
        <p:spPr>
          <a:xfrm>
            <a:off x="6036754" y="6848805"/>
            <a:ext cx="163918" cy="181165"/>
          </a:xfrm>
          <a:prstGeom prst="rect">
            <a:avLst/>
          </a:prstGeom>
          <a:blipFill>
            <a:blip r:embed="rId2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2" name="object 2862"/>
          <p:cNvSpPr/>
          <p:nvPr/>
        </p:nvSpPr>
        <p:spPr>
          <a:xfrm>
            <a:off x="6038583" y="6778231"/>
            <a:ext cx="171945" cy="247256"/>
          </a:xfrm>
          <a:prstGeom prst="rect">
            <a:avLst/>
          </a:prstGeom>
          <a:blipFill>
            <a:blip r:embed="rId2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3" name="object 2863"/>
          <p:cNvSpPr/>
          <p:nvPr/>
        </p:nvSpPr>
        <p:spPr>
          <a:xfrm>
            <a:off x="6071882" y="6784352"/>
            <a:ext cx="138620" cy="234022"/>
          </a:xfrm>
          <a:prstGeom prst="rect">
            <a:avLst/>
          </a:prstGeom>
          <a:blipFill>
            <a:blip r:embed="rId2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4" name="object 2864"/>
          <p:cNvSpPr/>
          <p:nvPr/>
        </p:nvSpPr>
        <p:spPr>
          <a:xfrm>
            <a:off x="6069469" y="6787019"/>
            <a:ext cx="93306" cy="118173"/>
          </a:xfrm>
          <a:prstGeom prst="rect">
            <a:avLst/>
          </a:prstGeom>
          <a:blipFill>
            <a:blip r:embed="rId2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5" name="object 2865"/>
          <p:cNvSpPr/>
          <p:nvPr/>
        </p:nvSpPr>
        <p:spPr>
          <a:xfrm>
            <a:off x="6199581" y="7003846"/>
            <a:ext cx="2781" cy="4000"/>
          </a:xfrm>
          <a:prstGeom prst="rect">
            <a:avLst/>
          </a:prstGeom>
          <a:blipFill>
            <a:blip r:embed="rId2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6" name="object 2866"/>
          <p:cNvSpPr/>
          <p:nvPr/>
        </p:nvSpPr>
        <p:spPr>
          <a:xfrm>
            <a:off x="6046254" y="6842303"/>
            <a:ext cx="163791" cy="174243"/>
          </a:xfrm>
          <a:prstGeom prst="rect">
            <a:avLst/>
          </a:prstGeom>
          <a:blipFill>
            <a:blip r:embed="rId2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7" name="object 2867"/>
          <p:cNvSpPr/>
          <p:nvPr/>
        </p:nvSpPr>
        <p:spPr>
          <a:xfrm>
            <a:off x="6064059" y="6792430"/>
            <a:ext cx="145313" cy="211416"/>
          </a:xfrm>
          <a:prstGeom prst="rect">
            <a:avLst/>
          </a:prstGeom>
          <a:blipFill>
            <a:blip r:embed="rId2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8" name="object 2868"/>
          <p:cNvSpPr/>
          <p:nvPr/>
        </p:nvSpPr>
        <p:spPr>
          <a:xfrm>
            <a:off x="6075095" y="6817093"/>
            <a:ext cx="120688" cy="134505"/>
          </a:xfrm>
          <a:prstGeom prst="rect">
            <a:avLst/>
          </a:prstGeom>
          <a:blipFill>
            <a:blip r:embed="rId2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9" name="object 2869"/>
          <p:cNvSpPr/>
          <p:nvPr/>
        </p:nvSpPr>
        <p:spPr>
          <a:xfrm>
            <a:off x="6062217" y="6800469"/>
            <a:ext cx="127863" cy="152857"/>
          </a:xfrm>
          <a:prstGeom prst="rect">
            <a:avLst/>
          </a:prstGeom>
          <a:blipFill>
            <a:blip r:embed="rId2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0" name="object 2870"/>
          <p:cNvSpPr/>
          <p:nvPr/>
        </p:nvSpPr>
        <p:spPr>
          <a:xfrm>
            <a:off x="6074054" y="6826287"/>
            <a:ext cx="135318" cy="174371"/>
          </a:xfrm>
          <a:prstGeom prst="rect">
            <a:avLst/>
          </a:prstGeom>
          <a:blipFill>
            <a:blip r:embed="rId2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1" name="object 2871"/>
          <p:cNvSpPr/>
          <p:nvPr/>
        </p:nvSpPr>
        <p:spPr>
          <a:xfrm>
            <a:off x="6048349" y="6840016"/>
            <a:ext cx="151335" cy="160629"/>
          </a:xfrm>
          <a:prstGeom prst="rect">
            <a:avLst/>
          </a:prstGeom>
          <a:blipFill>
            <a:blip r:embed="rId2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2" name="object 2872"/>
          <p:cNvSpPr/>
          <p:nvPr/>
        </p:nvSpPr>
        <p:spPr>
          <a:xfrm>
            <a:off x="6049086" y="6838518"/>
            <a:ext cx="150482" cy="156590"/>
          </a:xfrm>
          <a:prstGeom prst="rect">
            <a:avLst/>
          </a:prstGeom>
          <a:blipFill>
            <a:blip r:embed="rId2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3" name="object 2873"/>
          <p:cNvSpPr/>
          <p:nvPr/>
        </p:nvSpPr>
        <p:spPr>
          <a:xfrm>
            <a:off x="6096850" y="6897890"/>
            <a:ext cx="102654" cy="95478"/>
          </a:xfrm>
          <a:prstGeom prst="rect">
            <a:avLst/>
          </a:prstGeom>
          <a:blipFill>
            <a:blip r:embed="rId2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4" name="object 2874"/>
          <p:cNvSpPr/>
          <p:nvPr/>
        </p:nvSpPr>
        <p:spPr>
          <a:xfrm>
            <a:off x="6049581" y="6834581"/>
            <a:ext cx="150685" cy="157568"/>
          </a:xfrm>
          <a:prstGeom prst="rect">
            <a:avLst/>
          </a:prstGeom>
          <a:blipFill>
            <a:blip r:embed="rId2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5" name="object 2875"/>
          <p:cNvSpPr/>
          <p:nvPr/>
        </p:nvSpPr>
        <p:spPr>
          <a:xfrm>
            <a:off x="6059233" y="6808699"/>
            <a:ext cx="138404" cy="154368"/>
          </a:xfrm>
          <a:prstGeom prst="rect">
            <a:avLst/>
          </a:prstGeom>
          <a:blipFill>
            <a:blip r:embed="rId2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6" name="object 2876"/>
          <p:cNvSpPr/>
          <p:nvPr/>
        </p:nvSpPr>
        <p:spPr>
          <a:xfrm>
            <a:off x="6194171" y="6960705"/>
            <a:ext cx="3581" cy="4610"/>
          </a:xfrm>
          <a:prstGeom prst="rect">
            <a:avLst/>
          </a:prstGeom>
          <a:blipFill>
            <a:blip r:embed="rId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7" name="object 2877"/>
          <p:cNvSpPr/>
          <p:nvPr/>
        </p:nvSpPr>
        <p:spPr>
          <a:xfrm>
            <a:off x="6063831" y="6829387"/>
            <a:ext cx="90436" cy="95148"/>
          </a:xfrm>
          <a:prstGeom prst="rect">
            <a:avLst/>
          </a:prstGeom>
          <a:blipFill>
            <a:blip r:embed="rId2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8" name="object 2878"/>
          <p:cNvSpPr/>
          <p:nvPr/>
        </p:nvSpPr>
        <p:spPr>
          <a:xfrm>
            <a:off x="6057722" y="6815823"/>
            <a:ext cx="143802" cy="172351"/>
          </a:xfrm>
          <a:prstGeom prst="rect">
            <a:avLst/>
          </a:prstGeom>
          <a:blipFill>
            <a:blip r:embed="rId2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9" name="object 2879"/>
          <p:cNvSpPr/>
          <p:nvPr/>
        </p:nvSpPr>
        <p:spPr>
          <a:xfrm>
            <a:off x="6072670" y="6866445"/>
            <a:ext cx="126428" cy="119227"/>
          </a:xfrm>
          <a:prstGeom prst="rect">
            <a:avLst/>
          </a:prstGeom>
          <a:blipFill>
            <a:blip r:embed="rId2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0" name="object 2880"/>
          <p:cNvSpPr/>
          <p:nvPr/>
        </p:nvSpPr>
        <p:spPr>
          <a:xfrm>
            <a:off x="6051041" y="6818896"/>
            <a:ext cx="147802" cy="162788"/>
          </a:xfrm>
          <a:prstGeom prst="rect">
            <a:avLst/>
          </a:prstGeom>
          <a:blipFill>
            <a:blip r:embed="rId2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1" name="object 2881"/>
          <p:cNvSpPr/>
          <p:nvPr/>
        </p:nvSpPr>
        <p:spPr>
          <a:xfrm>
            <a:off x="5975680" y="6928205"/>
            <a:ext cx="20447" cy="149974"/>
          </a:xfrm>
          <a:prstGeom prst="rect">
            <a:avLst/>
          </a:prstGeom>
          <a:blipFill>
            <a:blip r:embed="rId2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2" name="object 2882"/>
          <p:cNvSpPr/>
          <p:nvPr/>
        </p:nvSpPr>
        <p:spPr>
          <a:xfrm>
            <a:off x="5986754" y="6917804"/>
            <a:ext cx="198348" cy="331876"/>
          </a:xfrm>
          <a:prstGeom prst="rect">
            <a:avLst/>
          </a:prstGeom>
          <a:blipFill>
            <a:blip r:embed="rId2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3" name="object 2883"/>
          <p:cNvSpPr/>
          <p:nvPr/>
        </p:nvSpPr>
        <p:spPr>
          <a:xfrm>
            <a:off x="5988087" y="6923341"/>
            <a:ext cx="206641" cy="322948"/>
          </a:xfrm>
          <a:prstGeom prst="rect">
            <a:avLst/>
          </a:prstGeom>
          <a:blipFill>
            <a:blip r:embed="rId2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4" name="object 2884"/>
          <p:cNvSpPr/>
          <p:nvPr/>
        </p:nvSpPr>
        <p:spPr>
          <a:xfrm>
            <a:off x="6039205" y="7098792"/>
            <a:ext cx="144475" cy="138023"/>
          </a:xfrm>
          <a:prstGeom prst="rect">
            <a:avLst/>
          </a:prstGeom>
          <a:blipFill>
            <a:blip r:embed="rId2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5" name="object 2885"/>
          <p:cNvSpPr/>
          <p:nvPr/>
        </p:nvSpPr>
        <p:spPr>
          <a:xfrm>
            <a:off x="5996152" y="6987438"/>
            <a:ext cx="145973" cy="220421"/>
          </a:xfrm>
          <a:prstGeom prst="rect">
            <a:avLst/>
          </a:prstGeom>
          <a:blipFill>
            <a:blip r:embed="rId2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6" name="object 2886"/>
          <p:cNvSpPr/>
          <p:nvPr/>
        </p:nvSpPr>
        <p:spPr>
          <a:xfrm>
            <a:off x="6021603" y="6921055"/>
            <a:ext cx="173905" cy="284492"/>
          </a:xfrm>
          <a:prstGeom prst="rect">
            <a:avLst/>
          </a:prstGeom>
          <a:blipFill>
            <a:blip r:embed="rId2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7" name="object 2887"/>
          <p:cNvSpPr/>
          <p:nvPr/>
        </p:nvSpPr>
        <p:spPr>
          <a:xfrm>
            <a:off x="5996635" y="6927139"/>
            <a:ext cx="198056" cy="305041"/>
          </a:xfrm>
          <a:prstGeom prst="rect">
            <a:avLst/>
          </a:prstGeom>
          <a:blipFill>
            <a:blip r:embed="rId2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8" name="object 2888"/>
          <p:cNvSpPr/>
          <p:nvPr/>
        </p:nvSpPr>
        <p:spPr>
          <a:xfrm>
            <a:off x="6016853" y="6932231"/>
            <a:ext cx="172351" cy="264274"/>
          </a:xfrm>
          <a:prstGeom prst="rect">
            <a:avLst/>
          </a:prstGeom>
          <a:blipFill>
            <a:blip r:embed="rId2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9" name="object 2889"/>
          <p:cNvSpPr/>
          <p:nvPr/>
        </p:nvSpPr>
        <p:spPr>
          <a:xfrm>
            <a:off x="6010693" y="6937654"/>
            <a:ext cx="182994" cy="283514"/>
          </a:xfrm>
          <a:prstGeom prst="rect">
            <a:avLst/>
          </a:prstGeom>
          <a:blipFill>
            <a:blip r:embed="rId2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0" name="object 2890"/>
          <p:cNvSpPr/>
          <p:nvPr/>
        </p:nvSpPr>
        <p:spPr>
          <a:xfrm>
            <a:off x="6025908" y="7056349"/>
            <a:ext cx="87947" cy="127000"/>
          </a:xfrm>
          <a:prstGeom prst="rect">
            <a:avLst/>
          </a:prstGeom>
          <a:blipFill>
            <a:blip r:embed="rId2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1" name="object 2891"/>
          <p:cNvSpPr/>
          <p:nvPr/>
        </p:nvSpPr>
        <p:spPr>
          <a:xfrm>
            <a:off x="6007303" y="7005485"/>
            <a:ext cx="176695" cy="213499"/>
          </a:xfrm>
          <a:prstGeom prst="rect">
            <a:avLst/>
          </a:prstGeom>
          <a:blipFill>
            <a:blip r:embed="rId2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2" name="object 2892"/>
          <p:cNvSpPr/>
          <p:nvPr/>
        </p:nvSpPr>
        <p:spPr>
          <a:xfrm>
            <a:off x="6072428" y="7138784"/>
            <a:ext cx="111582" cy="75844"/>
          </a:xfrm>
          <a:prstGeom prst="rect">
            <a:avLst/>
          </a:prstGeom>
          <a:blipFill>
            <a:blip r:embed="rId2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3" name="object 2893"/>
          <p:cNvSpPr/>
          <p:nvPr/>
        </p:nvSpPr>
        <p:spPr>
          <a:xfrm>
            <a:off x="5997993" y="6976173"/>
            <a:ext cx="188379" cy="236766"/>
          </a:xfrm>
          <a:prstGeom prst="rect">
            <a:avLst/>
          </a:prstGeom>
          <a:blipFill>
            <a:blip r:embed="rId2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4" name="object 2894"/>
          <p:cNvSpPr/>
          <p:nvPr/>
        </p:nvSpPr>
        <p:spPr>
          <a:xfrm>
            <a:off x="6006807" y="6951243"/>
            <a:ext cx="179603" cy="260057"/>
          </a:xfrm>
          <a:prstGeom prst="rect">
            <a:avLst/>
          </a:prstGeom>
          <a:blipFill>
            <a:blip r:embed="rId2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5" name="object 2895"/>
          <p:cNvSpPr/>
          <p:nvPr/>
        </p:nvSpPr>
        <p:spPr>
          <a:xfrm>
            <a:off x="6058255" y="7112419"/>
            <a:ext cx="125755" cy="98171"/>
          </a:xfrm>
          <a:prstGeom prst="rect">
            <a:avLst/>
          </a:prstGeom>
          <a:blipFill>
            <a:blip r:embed="rId2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6" name="object 2896"/>
          <p:cNvSpPr/>
          <p:nvPr/>
        </p:nvSpPr>
        <p:spPr>
          <a:xfrm>
            <a:off x="6003683" y="6960082"/>
            <a:ext cx="134213" cy="209511"/>
          </a:xfrm>
          <a:prstGeom prst="rect">
            <a:avLst/>
          </a:prstGeom>
          <a:blipFill>
            <a:blip r:embed="rId2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7" name="object 2897"/>
          <p:cNvSpPr/>
          <p:nvPr/>
        </p:nvSpPr>
        <p:spPr>
          <a:xfrm>
            <a:off x="5778741" y="5596432"/>
            <a:ext cx="21247" cy="40246"/>
          </a:xfrm>
          <a:prstGeom prst="rect">
            <a:avLst/>
          </a:prstGeom>
          <a:blipFill>
            <a:blip r:embed="rId2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8" name="object 2898"/>
          <p:cNvSpPr/>
          <p:nvPr/>
        </p:nvSpPr>
        <p:spPr>
          <a:xfrm>
            <a:off x="5777788" y="5595416"/>
            <a:ext cx="45212" cy="137617"/>
          </a:xfrm>
          <a:prstGeom prst="rect">
            <a:avLst/>
          </a:prstGeom>
          <a:blipFill>
            <a:blip r:embed="rId2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9" name="object 2899"/>
          <p:cNvSpPr/>
          <p:nvPr/>
        </p:nvSpPr>
        <p:spPr>
          <a:xfrm>
            <a:off x="5801118" y="5594705"/>
            <a:ext cx="24472" cy="9906"/>
          </a:xfrm>
          <a:prstGeom prst="rect">
            <a:avLst/>
          </a:prstGeom>
          <a:blipFill>
            <a:blip r:embed="rId2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0" name="object 2900"/>
          <p:cNvSpPr/>
          <p:nvPr/>
        </p:nvSpPr>
        <p:spPr>
          <a:xfrm>
            <a:off x="5785849" y="5596636"/>
            <a:ext cx="41290" cy="127076"/>
          </a:xfrm>
          <a:prstGeom prst="rect">
            <a:avLst/>
          </a:prstGeom>
          <a:blipFill>
            <a:blip r:embed="rId2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1" name="object 2901"/>
          <p:cNvSpPr/>
          <p:nvPr/>
        </p:nvSpPr>
        <p:spPr>
          <a:xfrm>
            <a:off x="5810034" y="5594947"/>
            <a:ext cx="6730" cy="10718"/>
          </a:xfrm>
          <a:prstGeom prst="rect">
            <a:avLst/>
          </a:prstGeom>
          <a:blipFill>
            <a:blip r:embed="rId2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2" name="object 2902"/>
          <p:cNvSpPr/>
          <p:nvPr/>
        </p:nvSpPr>
        <p:spPr>
          <a:xfrm>
            <a:off x="5811088" y="5600687"/>
            <a:ext cx="5727" cy="8648"/>
          </a:xfrm>
          <a:prstGeom prst="rect">
            <a:avLst/>
          </a:prstGeom>
          <a:blipFill>
            <a:blip r:embed="rId2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3" name="object 2903"/>
          <p:cNvSpPr/>
          <p:nvPr/>
        </p:nvSpPr>
        <p:spPr>
          <a:xfrm>
            <a:off x="5804052" y="5599734"/>
            <a:ext cx="13137" cy="10795"/>
          </a:xfrm>
          <a:prstGeom prst="rect">
            <a:avLst/>
          </a:prstGeom>
          <a:blipFill>
            <a:blip r:embed="rId2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4" name="object 2904"/>
          <p:cNvSpPr/>
          <p:nvPr/>
        </p:nvSpPr>
        <p:spPr>
          <a:xfrm>
            <a:off x="5804789" y="5597664"/>
            <a:ext cx="13030" cy="17170"/>
          </a:xfrm>
          <a:prstGeom prst="rect">
            <a:avLst/>
          </a:prstGeom>
          <a:blipFill>
            <a:blip r:embed="rId2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5" name="object 2905"/>
          <p:cNvSpPr/>
          <p:nvPr/>
        </p:nvSpPr>
        <p:spPr>
          <a:xfrm>
            <a:off x="5791034" y="5600636"/>
            <a:ext cx="39941" cy="43065"/>
          </a:xfrm>
          <a:prstGeom prst="rect">
            <a:avLst/>
          </a:prstGeom>
          <a:blipFill>
            <a:blip r:embed="rId2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6" name="object 2906"/>
          <p:cNvSpPr/>
          <p:nvPr/>
        </p:nvSpPr>
        <p:spPr>
          <a:xfrm>
            <a:off x="5817819" y="5604294"/>
            <a:ext cx="10134" cy="13296"/>
          </a:xfrm>
          <a:prstGeom prst="rect">
            <a:avLst/>
          </a:prstGeom>
          <a:blipFill>
            <a:blip r:embed="rId2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7" name="object 2907"/>
          <p:cNvSpPr/>
          <p:nvPr/>
        </p:nvSpPr>
        <p:spPr>
          <a:xfrm>
            <a:off x="5820257" y="5608650"/>
            <a:ext cx="3975" cy="5943"/>
          </a:xfrm>
          <a:prstGeom prst="rect">
            <a:avLst/>
          </a:prstGeom>
          <a:blipFill>
            <a:blip r:embed="rId2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8" name="object 2908"/>
          <p:cNvSpPr/>
          <p:nvPr/>
        </p:nvSpPr>
        <p:spPr>
          <a:xfrm>
            <a:off x="5892025" y="5689816"/>
            <a:ext cx="5714" cy="5803"/>
          </a:xfrm>
          <a:prstGeom prst="rect">
            <a:avLst/>
          </a:prstGeom>
          <a:blipFill>
            <a:blip r:embed="rId2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9" name="object 2909"/>
          <p:cNvSpPr/>
          <p:nvPr/>
        </p:nvSpPr>
        <p:spPr>
          <a:xfrm>
            <a:off x="5796470" y="5608726"/>
            <a:ext cx="101269" cy="116903"/>
          </a:xfrm>
          <a:prstGeom prst="rect">
            <a:avLst/>
          </a:prstGeom>
          <a:blipFill>
            <a:blip r:embed="rId2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0" name="object 2910"/>
          <p:cNvSpPr/>
          <p:nvPr/>
        </p:nvSpPr>
        <p:spPr>
          <a:xfrm>
            <a:off x="5801728" y="5616524"/>
            <a:ext cx="89484" cy="105295"/>
          </a:xfrm>
          <a:prstGeom prst="rect">
            <a:avLst/>
          </a:prstGeom>
          <a:blipFill>
            <a:blip r:embed="rId2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1" name="object 2911"/>
          <p:cNvSpPr/>
          <p:nvPr/>
        </p:nvSpPr>
        <p:spPr>
          <a:xfrm>
            <a:off x="5864529" y="5673712"/>
            <a:ext cx="24828" cy="53047"/>
          </a:xfrm>
          <a:prstGeom prst="rect">
            <a:avLst/>
          </a:prstGeom>
          <a:blipFill>
            <a:blip r:embed="rId2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2" name="object 2912"/>
          <p:cNvSpPr/>
          <p:nvPr/>
        </p:nvSpPr>
        <p:spPr>
          <a:xfrm>
            <a:off x="5795848" y="5635447"/>
            <a:ext cx="93559" cy="87426"/>
          </a:xfrm>
          <a:prstGeom prst="rect">
            <a:avLst/>
          </a:prstGeom>
          <a:blipFill>
            <a:blip r:embed="rId2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3" name="object 2913"/>
          <p:cNvSpPr/>
          <p:nvPr/>
        </p:nvSpPr>
        <p:spPr>
          <a:xfrm>
            <a:off x="5829782" y="5613209"/>
            <a:ext cx="55168" cy="104686"/>
          </a:xfrm>
          <a:prstGeom prst="rect">
            <a:avLst/>
          </a:prstGeom>
          <a:blipFill>
            <a:blip r:embed="rId2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4" name="object 2914"/>
          <p:cNvSpPr/>
          <p:nvPr/>
        </p:nvSpPr>
        <p:spPr>
          <a:xfrm>
            <a:off x="5818428" y="5607659"/>
            <a:ext cx="64338" cy="111226"/>
          </a:xfrm>
          <a:prstGeom prst="rect">
            <a:avLst/>
          </a:prstGeom>
          <a:blipFill>
            <a:blip r:embed="rId2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5" name="object 2915"/>
          <p:cNvSpPr/>
          <p:nvPr/>
        </p:nvSpPr>
        <p:spPr>
          <a:xfrm>
            <a:off x="5819330" y="5610225"/>
            <a:ext cx="62725" cy="105841"/>
          </a:xfrm>
          <a:prstGeom prst="rect">
            <a:avLst/>
          </a:prstGeom>
          <a:blipFill>
            <a:blip r:embed="rId2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6" name="object 2916"/>
          <p:cNvSpPr/>
          <p:nvPr/>
        </p:nvSpPr>
        <p:spPr>
          <a:xfrm>
            <a:off x="5822873" y="5613425"/>
            <a:ext cx="2031" cy="3746"/>
          </a:xfrm>
          <a:prstGeom prst="rect">
            <a:avLst/>
          </a:prstGeom>
          <a:blipFill>
            <a:blip r:embed="rId2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7" name="object 2917"/>
          <p:cNvSpPr/>
          <p:nvPr/>
        </p:nvSpPr>
        <p:spPr>
          <a:xfrm>
            <a:off x="5883719" y="5722874"/>
            <a:ext cx="2273" cy="4940"/>
          </a:xfrm>
          <a:prstGeom prst="rect">
            <a:avLst/>
          </a:prstGeom>
          <a:blipFill>
            <a:blip r:embed="rId2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8" name="object 2918"/>
          <p:cNvSpPr/>
          <p:nvPr/>
        </p:nvSpPr>
        <p:spPr>
          <a:xfrm>
            <a:off x="5883998" y="5721020"/>
            <a:ext cx="1993" cy="6642"/>
          </a:xfrm>
          <a:prstGeom prst="rect">
            <a:avLst/>
          </a:prstGeom>
          <a:blipFill>
            <a:blip r:embed="rId2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9" name="object 2919"/>
          <p:cNvSpPr/>
          <p:nvPr/>
        </p:nvSpPr>
        <p:spPr>
          <a:xfrm>
            <a:off x="5798388" y="5617591"/>
            <a:ext cx="86042" cy="103860"/>
          </a:xfrm>
          <a:prstGeom prst="rect">
            <a:avLst/>
          </a:prstGeom>
          <a:blipFill>
            <a:blip r:embed="rId2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0" name="object 2920"/>
          <p:cNvSpPr/>
          <p:nvPr/>
        </p:nvSpPr>
        <p:spPr>
          <a:xfrm>
            <a:off x="5875680" y="6775729"/>
            <a:ext cx="308521" cy="426821"/>
          </a:xfrm>
          <a:prstGeom prst="rect">
            <a:avLst/>
          </a:prstGeom>
          <a:blipFill>
            <a:blip r:embed="rId2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1" name="object 2921"/>
          <p:cNvSpPr/>
          <p:nvPr/>
        </p:nvSpPr>
        <p:spPr>
          <a:xfrm>
            <a:off x="5796864" y="5630786"/>
            <a:ext cx="135978" cy="654837"/>
          </a:xfrm>
          <a:prstGeom prst="rect">
            <a:avLst/>
          </a:prstGeom>
          <a:blipFill>
            <a:blip r:embed="rId2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2" name="object 2922"/>
          <p:cNvSpPr/>
          <p:nvPr/>
        </p:nvSpPr>
        <p:spPr>
          <a:xfrm>
            <a:off x="5882957" y="5719470"/>
            <a:ext cx="15773" cy="11607"/>
          </a:xfrm>
          <a:prstGeom prst="rect">
            <a:avLst/>
          </a:prstGeom>
          <a:blipFill>
            <a:blip r:embed="rId2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3" name="object 2923"/>
          <p:cNvSpPr/>
          <p:nvPr/>
        </p:nvSpPr>
        <p:spPr>
          <a:xfrm>
            <a:off x="5825083" y="5714492"/>
            <a:ext cx="61379" cy="53619"/>
          </a:xfrm>
          <a:prstGeom prst="rect">
            <a:avLst/>
          </a:prstGeom>
          <a:blipFill>
            <a:blip r:embed="rId2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4" name="object 2924"/>
          <p:cNvSpPr/>
          <p:nvPr/>
        </p:nvSpPr>
        <p:spPr>
          <a:xfrm>
            <a:off x="5883719" y="5717070"/>
            <a:ext cx="3340" cy="10744"/>
          </a:xfrm>
          <a:prstGeom prst="rect">
            <a:avLst/>
          </a:prstGeom>
          <a:blipFill>
            <a:blip r:embed="rId2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5" name="object 2925"/>
          <p:cNvSpPr/>
          <p:nvPr/>
        </p:nvSpPr>
        <p:spPr>
          <a:xfrm>
            <a:off x="5884633" y="5720321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1117" y="0"/>
                </a:moveTo>
                <a:lnTo>
                  <a:pt x="927" y="1358"/>
                </a:lnTo>
                <a:lnTo>
                  <a:pt x="774" y="1828"/>
                </a:lnTo>
                <a:lnTo>
                  <a:pt x="596" y="2501"/>
                </a:lnTo>
                <a:lnTo>
                  <a:pt x="190" y="3860"/>
                </a:lnTo>
                <a:lnTo>
                  <a:pt x="0" y="4660"/>
                </a:lnTo>
                <a:lnTo>
                  <a:pt x="1231" y="698"/>
                </a:lnTo>
                <a:lnTo>
                  <a:pt x="111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6" name="object 2926"/>
          <p:cNvSpPr/>
          <p:nvPr/>
        </p:nvSpPr>
        <p:spPr>
          <a:xfrm>
            <a:off x="5871971" y="6285623"/>
            <a:ext cx="324218" cy="631748"/>
          </a:xfrm>
          <a:prstGeom prst="rect">
            <a:avLst/>
          </a:prstGeom>
          <a:blipFill>
            <a:blip r:embed="rId2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7" name="object 2927"/>
          <p:cNvSpPr/>
          <p:nvPr/>
        </p:nvSpPr>
        <p:spPr>
          <a:xfrm>
            <a:off x="5804446" y="5714403"/>
            <a:ext cx="216192" cy="1189875"/>
          </a:xfrm>
          <a:prstGeom prst="rect">
            <a:avLst/>
          </a:prstGeom>
          <a:blipFill>
            <a:blip r:embed="rId2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8" name="object 2928"/>
          <p:cNvSpPr/>
          <p:nvPr/>
        </p:nvSpPr>
        <p:spPr>
          <a:xfrm>
            <a:off x="5884824" y="5720981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10">
                <a:moveTo>
                  <a:pt x="762" y="0"/>
                </a:moveTo>
                <a:lnTo>
                  <a:pt x="0" y="3200"/>
                </a:lnTo>
                <a:lnTo>
                  <a:pt x="584" y="1168"/>
                </a:lnTo>
                <a:lnTo>
                  <a:pt x="736" y="698"/>
                </a:lnTo>
                <a:lnTo>
                  <a:pt x="76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9" name="object 2929"/>
          <p:cNvSpPr/>
          <p:nvPr/>
        </p:nvSpPr>
        <p:spPr>
          <a:xfrm>
            <a:off x="5882766" y="6793103"/>
            <a:ext cx="138061" cy="110718"/>
          </a:xfrm>
          <a:prstGeom prst="rect">
            <a:avLst/>
          </a:prstGeom>
          <a:blipFill>
            <a:blip r:embed="rId2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0" name="object 2930"/>
          <p:cNvSpPr/>
          <p:nvPr/>
        </p:nvSpPr>
        <p:spPr>
          <a:xfrm>
            <a:off x="5888482" y="5722150"/>
            <a:ext cx="170972" cy="1028941"/>
          </a:xfrm>
          <a:prstGeom prst="rect">
            <a:avLst/>
          </a:prstGeom>
          <a:blipFill>
            <a:blip r:embed="rId2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1" name="object 2931"/>
          <p:cNvSpPr/>
          <p:nvPr/>
        </p:nvSpPr>
        <p:spPr>
          <a:xfrm>
            <a:off x="6053759" y="6742265"/>
            <a:ext cx="5461" cy="15773"/>
          </a:xfrm>
          <a:prstGeom prst="rect">
            <a:avLst/>
          </a:prstGeom>
          <a:blipFill>
            <a:blip r:embed="rId2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2" name="object 2932"/>
          <p:cNvSpPr/>
          <p:nvPr/>
        </p:nvSpPr>
        <p:spPr>
          <a:xfrm>
            <a:off x="5814390" y="5719889"/>
            <a:ext cx="69887" cy="167754"/>
          </a:xfrm>
          <a:prstGeom prst="rect">
            <a:avLst/>
          </a:prstGeom>
          <a:blipFill>
            <a:blip r:embed="rId2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3" name="object 2933"/>
          <p:cNvSpPr/>
          <p:nvPr/>
        </p:nvSpPr>
        <p:spPr>
          <a:xfrm>
            <a:off x="5865282" y="5740806"/>
            <a:ext cx="188877" cy="998054"/>
          </a:xfrm>
          <a:prstGeom prst="rect">
            <a:avLst/>
          </a:prstGeom>
          <a:blipFill>
            <a:blip r:embed="rId2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4" name="object 2934"/>
          <p:cNvSpPr/>
          <p:nvPr/>
        </p:nvSpPr>
        <p:spPr>
          <a:xfrm>
            <a:off x="6015113" y="6532156"/>
            <a:ext cx="43675" cy="230797"/>
          </a:xfrm>
          <a:prstGeom prst="rect">
            <a:avLst/>
          </a:prstGeom>
          <a:blipFill>
            <a:blip r:embed="rId2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5" name="object 2935"/>
          <p:cNvSpPr/>
          <p:nvPr/>
        </p:nvSpPr>
        <p:spPr>
          <a:xfrm>
            <a:off x="5884341" y="5748667"/>
            <a:ext cx="4902" cy="14592"/>
          </a:xfrm>
          <a:prstGeom prst="rect">
            <a:avLst/>
          </a:prstGeom>
          <a:blipFill>
            <a:blip r:embed="rId2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6" name="object 2936"/>
          <p:cNvSpPr/>
          <p:nvPr/>
        </p:nvSpPr>
        <p:spPr>
          <a:xfrm>
            <a:off x="5881370" y="6757428"/>
            <a:ext cx="177063" cy="159943"/>
          </a:xfrm>
          <a:prstGeom prst="rect">
            <a:avLst/>
          </a:prstGeom>
          <a:blipFill>
            <a:blip r:embed="rId2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7" name="object 2937"/>
          <p:cNvSpPr/>
          <p:nvPr/>
        </p:nvSpPr>
        <p:spPr>
          <a:xfrm>
            <a:off x="5871019" y="5904662"/>
            <a:ext cx="182740" cy="837603"/>
          </a:xfrm>
          <a:prstGeom prst="rect">
            <a:avLst/>
          </a:prstGeom>
          <a:blipFill>
            <a:blip r:embed="rId2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8" name="object 2938"/>
          <p:cNvSpPr/>
          <p:nvPr/>
        </p:nvSpPr>
        <p:spPr>
          <a:xfrm>
            <a:off x="6052730" y="6741744"/>
            <a:ext cx="1270" cy="9525"/>
          </a:xfrm>
          <a:custGeom>
            <a:avLst/>
            <a:gdLst/>
            <a:ahLst/>
            <a:cxnLst/>
            <a:rect l="l" t="t" r="r" b="b"/>
            <a:pathLst>
              <a:path w="1270" h="9525">
                <a:moveTo>
                  <a:pt x="711" y="0"/>
                </a:moveTo>
                <a:lnTo>
                  <a:pt x="279" y="5156"/>
                </a:lnTo>
                <a:lnTo>
                  <a:pt x="0" y="7696"/>
                </a:lnTo>
                <a:lnTo>
                  <a:pt x="1206" y="9398"/>
                </a:lnTo>
                <a:lnTo>
                  <a:pt x="1117" y="3467"/>
                </a:lnTo>
                <a:lnTo>
                  <a:pt x="914" y="342"/>
                </a:lnTo>
                <a:lnTo>
                  <a:pt x="71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9" name="object 2939"/>
          <p:cNvSpPr/>
          <p:nvPr/>
        </p:nvSpPr>
        <p:spPr>
          <a:xfrm>
            <a:off x="6004204" y="6512903"/>
            <a:ext cx="8509" cy="53657"/>
          </a:xfrm>
          <a:prstGeom prst="rect">
            <a:avLst/>
          </a:prstGeom>
          <a:blipFill>
            <a:blip r:embed="rId2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0" name="object 2940"/>
          <p:cNvSpPr/>
          <p:nvPr/>
        </p:nvSpPr>
        <p:spPr>
          <a:xfrm>
            <a:off x="5852909" y="5765038"/>
            <a:ext cx="22669" cy="154152"/>
          </a:xfrm>
          <a:prstGeom prst="rect">
            <a:avLst/>
          </a:prstGeom>
          <a:blipFill>
            <a:blip r:embed="rId2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1" name="object 2941"/>
          <p:cNvSpPr/>
          <p:nvPr/>
        </p:nvSpPr>
        <p:spPr>
          <a:xfrm>
            <a:off x="5865939" y="5760415"/>
            <a:ext cx="187706" cy="981329"/>
          </a:xfrm>
          <a:prstGeom prst="rect">
            <a:avLst/>
          </a:prstGeom>
          <a:blipFill>
            <a:blip r:embed="rId2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2" name="object 2942"/>
          <p:cNvSpPr/>
          <p:nvPr/>
        </p:nvSpPr>
        <p:spPr>
          <a:xfrm>
            <a:off x="6047676" y="6732308"/>
            <a:ext cx="5765" cy="17132"/>
          </a:xfrm>
          <a:prstGeom prst="rect">
            <a:avLst/>
          </a:prstGeom>
          <a:blipFill>
            <a:blip r:embed="rId2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3" name="object 2943"/>
          <p:cNvSpPr/>
          <p:nvPr/>
        </p:nvSpPr>
        <p:spPr>
          <a:xfrm>
            <a:off x="6013018" y="6542608"/>
            <a:ext cx="37922" cy="161963"/>
          </a:xfrm>
          <a:prstGeom prst="rect">
            <a:avLst/>
          </a:prstGeom>
          <a:blipFill>
            <a:blip r:embed="rId2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4" name="object 2944"/>
          <p:cNvSpPr/>
          <p:nvPr/>
        </p:nvSpPr>
        <p:spPr>
          <a:xfrm>
            <a:off x="6052096" y="6753568"/>
            <a:ext cx="1854" cy="3860"/>
          </a:xfrm>
          <a:prstGeom prst="rect">
            <a:avLst/>
          </a:prstGeom>
          <a:blipFill>
            <a:blip r:embed="rId2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5" name="object 2945"/>
          <p:cNvSpPr/>
          <p:nvPr/>
        </p:nvSpPr>
        <p:spPr>
          <a:xfrm>
            <a:off x="6052261" y="6749440"/>
            <a:ext cx="1689" cy="6845"/>
          </a:xfrm>
          <a:prstGeom prst="rect">
            <a:avLst/>
          </a:prstGeom>
          <a:blipFill>
            <a:blip r:embed="rId2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6" name="object 2946"/>
          <p:cNvSpPr/>
          <p:nvPr/>
        </p:nvSpPr>
        <p:spPr>
          <a:xfrm>
            <a:off x="6048222" y="6747065"/>
            <a:ext cx="4038" cy="7747"/>
          </a:xfrm>
          <a:prstGeom prst="rect">
            <a:avLst/>
          </a:prstGeom>
          <a:blipFill>
            <a:blip r:embed="rId2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7" name="object 2947"/>
          <p:cNvSpPr/>
          <p:nvPr/>
        </p:nvSpPr>
        <p:spPr>
          <a:xfrm>
            <a:off x="6048146" y="6742887"/>
            <a:ext cx="4584" cy="10680"/>
          </a:xfrm>
          <a:prstGeom prst="rect">
            <a:avLst/>
          </a:prstGeom>
          <a:blipFill>
            <a:blip r:embed="rId2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8" name="object 2948"/>
          <p:cNvSpPr/>
          <p:nvPr/>
        </p:nvSpPr>
        <p:spPr>
          <a:xfrm>
            <a:off x="5871654" y="5723153"/>
            <a:ext cx="25971" cy="43726"/>
          </a:xfrm>
          <a:prstGeom prst="rect">
            <a:avLst/>
          </a:prstGeom>
          <a:blipFill>
            <a:blip r:embed="rId2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9" name="object 2949"/>
          <p:cNvSpPr/>
          <p:nvPr/>
        </p:nvSpPr>
        <p:spPr>
          <a:xfrm>
            <a:off x="5873965" y="5725604"/>
            <a:ext cx="19151" cy="41528"/>
          </a:xfrm>
          <a:prstGeom prst="rect">
            <a:avLst/>
          </a:prstGeom>
          <a:blipFill>
            <a:blip r:embed="rId2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0" name="object 2950"/>
          <p:cNvSpPr/>
          <p:nvPr/>
        </p:nvSpPr>
        <p:spPr>
          <a:xfrm>
            <a:off x="5877039" y="5728665"/>
            <a:ext cx="10388" cy="31750"/>
          </a:xfrm>
          <a:prstGeom prst="rect">
            <a:avLst/>
          </a:prstGeom>
          <a:blipFill>
            <a:blip r:embed="rId2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1" name="object 2951"/>
          <p:cNvSpPr/>
          <p:nvPr/>
        </p:nvSpPr>
        <p:spPr>
          <a:xfrm>
            <a:off x="5879566" y="5730163"/>
            <a:ext cx="5092" cy="18135"/>
          </a:xfrm>
          <a:prstGeom prst="rect">
            <a:avLst/>
          </a:prstGeom>
          <a:blipFill>
            <a:blip r:embed="rId2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2" name="object 2952"/>
          <p:cNvSpPr/>
          <p:nvPr/>
        </p:nvSpPr>
        <p:spPr>
          <a:xfrm>
            <a:off x="5881306" y="5733872"/>
            <a:ext cx="1270" cy="5715"/>
          </a:xfrm>
          <a:custGeom>
            <a:avLst/>
            <a:gdLst/>
            <a:ahLst/>
            <a:cxnLst/>
            <a:rect l="l" t="t" r="r" b="b"/>
            <a:pathLst>
              <a:path w="1270" h="5714">
                <a:moveTo>
                  <a:pt x="1244" y="0"/>
                </a:moveTo>
                <a:lnTo>
                  <a:pt x="0" y="5473"/>
                </a:lnTo>
                <a:lnTo>
                  <a:pt x="304" y="5626"/>
                </a:lnTo>
                <a:lnTo>
                  <a:pt x="711" y="3403"/>
                </a:lnTo>
                <a:lnTo>
                  <a:pt x="124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3" name="object 2953"/>
          <p:cNvSpPr/>
          <p:nvPr/>
        </p:nvSpPr>
        <p:spPr>
          <a:xfrm>
            <a:off x="5882995" y="5730278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47" y="0"/>
                </a:moveTo>
                <a:lnTo>
                  <a:pt x="241" y="647"/>
                </a:lnTo>
                <a:lnTo>
                  <a:pt x="0" y="1638"/>
                </a:lnTo>
                <a:lnTo>
                  <a:pt x="571" y="1308"/>
                </a:lnTo>
                <a:lnTo>
                  <a:pt x="1041" y="723"/>
                </a:lnTo>
                <a:lnTo>
                  <a:pt x="144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4" name="object 2954"/>
          <p:cNvSpPr/>
          <p:nvPr/>
        </p:nvSpPr>
        <p:spPr>
          <a:xfrm>
            <a:off x="5826569" y="5864250"/>
            <a:ext cx="51155" cy="199720"/>
          </a:xfrm>
          <a:prstGeom prst="rect">
            <a:avLst/>
          </a:prstGeom>
          <a:blipFill>
            <a:blip r:embed="rId2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5" name="object 2955"/>
          <p:cNvSpPr/>
          <p:nvPr/>
        </p:nvSpPr>
        <p:spPr>
          <a:xfrm>
            <a:off x="5902096" y="6141136"/>
            <a:ext cx="13347" cy="45212"/>
          </a:xfrm>
          <a:prstGeom prst="rect">
            <a:avLst/>
          </a:prstGeom>
          <a:blipFill>
            <a:blip r:embed="rId2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6" name="object 2956"/>
          <p:cNvSpPr/>
          <p:nvPr/>
        </p:nvSpPr>
        <p:spPr>
          <a:xfrm>
            <a:off x="5825540" y="5946521"/>
            <a:ext cx="70777" cy="175082"/>
          </a:xfrm>
          <a:prstGeom prst="rect">
            <a:avLst/>
          </a:prstGeom>
          <a:blipFill>
            <a:blip r:embed="rId2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7" name="object 2957"/>
          <p:cNvSpPr/>
          <p:nvPr/>
        </p:nvSpPr>
        <p:spPr>
          <a:xfrm>
            <a:off x="5866968" y="6027775"/>
            <a:ext cx="75882" cy="254419"/>
          </a:xfrm>
          <a:prstGeom prst="rect">
            <a:avLst/>
          </a:prstGeom>
          <a:blipFill>
            <a:blip r:embed="rId2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8" name="object 2958"/>
          <p:cNvSpPr/>
          <p:nvPr/>
        </p:nvSpPr>
        <p:spPr>
          <a:xfrm>
            <a:off x="5871400" y="6037034"/>
            <a:ext cx="182549" cy="879856"/>
          </a:xfrm>
          <a:prstGeom prst="rect">
            <a:avLst/>
          </a:prstGeom>
          <a:blipFill>
            <a:blip r:embed="rId2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9" name="object 2959"/>
          <p:cNvSpPr/>
          <p:nvPr/>
        </p:nvSpPr>
        <p:spPr>
          <a:xfrm>
            <a:off x="5895975" y="5984252"/>
            <a:ext cx="102590" cy="479767"/>
          </a:xfrm>
          <a:prstGeom prst="rect">
            <a:avLst/>
          </a:prstGeom>
          <a:blipFill>
            <a:blip r:embed="rId2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0" name="object 2960"/>
          <p:cNvSpPr/>
          <p:nvPr/>
        </p:nvSpPr>
        <p:spPr>
          <a:xfrm>
            <a:off x="5998552" y="6500139"/>
            <a:ext cx="14325" cy="81483"/>
          </a:xfrm>
          <a:prstGeom prst="rect">
            <a:avLst/>
          </a:prstGeom>
          <a:blipFill>
            <a:blip r:embed="rId2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1" name="object 2961"/>
          <p:cNvSpPr/>
          <p:nvPr/>
        </p:nvSpPr>
        <p:spPr>
          <a:xfrm>
            <a:off x="5889548" y="5969711"/>
            <a:ext cx="158127" cy="762596"/>
          </a:xfrm>
          <a:prstGeom prst="rect">
            <a:avLst/>
          </a:prstGeom>
          <a:blipFill>
            <a:blip r:embed="rId2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2" name="object 2962"/>
          <p:cNvSpPr/>
          <p:nvPr/>
        </p:nvSpPr>
        <p:spPr>
          <a:xfrm>
            <a:off x="6044374" y="6726809"/>
            <a:ext cx="3771" cy="16078"/>
          </a:xfrm>
          <a:prstGeom prst="rect">
            <a:avLst/>
          </a:prstGeom>
          <a:blipFill>
            <a:blip r:embed="rId2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3" name="object 2963"/>
          <p:cNvSpPr/>
          <p:nvPr/>
        </p:nvSpPr>
        <p:spPr>
          <a:xfrm>
            <a:off x="6013018" y="6568122"/>
            <a:ext cx="31356" cy="129705"/>
          </a:xfrm>
          <a:prstGeom prst="rect">
            <a:avLst/>
          </a:prstGeom>
          <a:blipFill>
            <a:blip r:embed="rId2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4" name="object 2964"/>
          <p:cNvSpPr/>
          <p:nvPr/>
        </p:nvSpPr>
        <p:spPr>
          <a:xfrm>
            <a:off x="6045543" y="6742684"/>
            <a:ext cx="2717" cy="6667"/>
          </a:xfrm>
          <a:prstGeom prst="rect">
            <a:avLst/>
          </a:prstGeom>
          <a:blipFill>
            <a:blip r:embed="rId2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5" name="object 2965"/>
          <p:cNvSpPr/>
          <p:nvPr/>
        </p:nvSpPr>
        <p:spPr>
          <a:xfrm>
            <a:off x="6045327" y="6738849"/>
            <a:ext cx="2895" cy="8216"/>
          </a:xfrm>
          <a:prstGeom prst="rect">
            <a:avLst/>
          </a:prstGeom>
          <a:blipFill>
            <a:blip r:embed="rId2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6" name="object 2966"/>
          <p:cNvSpPr/>
          <p:nvPr/>
        </p:nvSpPr>
        <p:spPr>
          <a:xfrm>
            <a:off x="5896736" y="5990120"/>
            <a:ext cx="88747" cy="349110"/>
          </a:xfrm>
          <a:prstGeom prst="rect">
            <a:avLst/>
          </a:prstGeom>
          <a:blipFill>
            <a:blip r:embed="rId2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7" name="object 2967"/>
          <p:cNvSpPr/>
          <p:nvPr/>
        </p:nvSpPr>
        <p:spPr>
          <a:xfrm>
            <a:off x="5815088" y="5732183"/>
            <a:ext cx="68160" cy="252704"/>
          </a:xfrm>
          <a:prstGeom prst="rect">
            <a:avLst/>
          </a:prstGeom>
          <a:blipFill>
            <a:blip r:embed="rId2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8" name="object 2968"/>
          <p:cNvSpPr/>
          <p:nvPr/>
        </p:nvSpPr>
        <p:spPr>
          <a:xfrm>
            <a:off x="5901880" y="6483045"/>
            <a:ext cx="146380" cy="425500"/>
          </a:xfrm>
          <a:prstGeom prst="rect">
            <a:avLst/>
          </a:prstGeom>
          <a:blipFill>
            <a:blip r:embed="rId2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9" name="object 2969"/>
          <p:cNvSpPr/>
          <p:nvPr/>
        </p:nvSpPr>
        <p:spPr>
          <a:xfrm>
            <a:off x="5880188" y="5953392"/>
            <a:ext cx="164185" cy="795121"/>
          </a:xfrm>
          <a:prstGeom prst="rect">
            <a:avLst/>
          </a:prstGeom>
          <a:blipFill>
            <a:blip r:embed="rId2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0" name="object 2970"/>
          <p:cNvSpPr/>
          <p:nvPr/>
        </p:nvSpPr>
        <p:spPr>
          <a:xfrm>
            <a:off x="5929343" y="6111062"/>
            <a:ext cx="50781" cy="199123"/>
          </a:xfrm>
          <a:prstGeom prst="rect">
            <a:avLst/>
          </a:prstGeom>
          <a:blipFill>
            <a:blip r:embed="rId2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1" name="object 2971"/>
          <p:cNvSpPr/>
          <p:nvPr/>
        </p:nvSpPr>
        <p:spPr>
          <a:xfrm>
            <a:off x="5842429" y="5731281"/>
            <a:ext cx="41429" cy="247903"/>
          </a:xfrm>
          <a:prstGeom prst="rect">
            <a:avLst/>
          </a:prstGeom>
          <a:blipFill>
            <a:blip r:embed="rId2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2" name="object 2972"/>
          <p:cNvSpPr/>
          <p:nvPr/>
        </p:nvSpPr>
        <p:spPr>
          <a:xfrm>
            <a:off x="5990678" y="6480619"/>
            <a:ext cx="55232" cy="338455"/>
          </a:xfrm>
          <a:prstGeom prst="rect">
            <a:avLst/>
          </a:prstGeom>
          <a:blipFill>
            <a:blip r:embed="rId2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3" name="object 2973"/>
          <p:cNvSpPr/>
          <p:nvPr/>
        </p:nvSpPr>
        <p:spPr>
          <a:xfrm>
            <a:off x="5883249" y="5973978"/>
            <a:ext cx="158800" cy="775690"/>
          </a:xfrm>
          <a:prstGeom prst="rect">
            <a:avLst/>
          </a:prstGeom>
          <a:blipFill>
            <a:blip r:embed="rId2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4" name="object 2974"/>
          <p:cNvSpPr/>
          <p:nvPr/>
        </p:nvSpPr>
        <p:spPr>
          <a:xfrm>
            <a:off x="6014529" y="6610286"/>
            <a:ext cx="19723" cy="72555"/>
          </a:xfrm>
          <a:prstGeom prst="rect">
            <a:avLst/>
          </a:prstGeom>
          <a:blipFill>
            <a:blip r:embed="rId2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5" name="object 2975"/>
          <p:cNvSpPr/>
          <p:nvPr/>
        </p:nvSpPr>
        <p:spPr>
          <a:xfrm>
            <a:off x="6040945" y="6749669"/>
            <a:ext cx="825" cy="3162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6" name="object 2976"/>
          <p:cNvSpPr/>
          <p:nvPr/>
        </p:nvSpPr>
        <p:spPr>
          <a:xfrm>
            <a:off x="6041313" y="6748513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863" y="4737"/>
                </a:moveTo>
                <a:lnTo>
                  <a:pt x="0" y="4317"/>
                </a:lnTo>
                <a:lnTo>
                  <a:pt x="457" y="1155"/>
                </a:lnTo>
                <a:lnTo>
                  <a:pt x="774" y="0"/>
                </a:lnTo>
                <a:lnTo>
                  <a:pt x="863" y="473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7" name="object 2977"/>
          <p:cNvSpPr/>
          <p:nvPr/>
        </p:nvSpPr>
        <p:spPr>
          <a:xfrm>
            <a:off x="6041085" y="6752831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40">
                <a:moveTo>
                  <a:pt x="1104" y="1981"/>
                </a:moveTo>
                <a:lnTo>
                  <a:pt x="0" y="1447"/>
                </a:lnTo>
                <a:lnTo>
                  <a:pt x="228" y="0"/>
                </a:lnTo>
                <a:lnTo>
                  <a:pt x="1092" y="419"/>
                </a:lnTo>
                <a:lnTo>
                  <a:pt x="1104" y="1981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8" name="object 2978"/>
          <p:cNvSpPr/>
          <p:nvPr/>
        </p:nvSpPr>
        <p:spPr>
          <a:xfrm>
            <a:off x="5962751" y="6236627"/>
            <a:ext cx="15252" cy="69557"/>
          </a:xfrm>
          <a:prstGeom prst="rect">
            <a:avLst/>
          </a:prstGeom>
          <a:blipFill>
            <a:blip r:embed="rId2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9" name="object 2979"/>
          <p:cNvSpPr/>
          <p:nvPr/>
        </p:nvSpPr>
        <p:spPr>
          <a:xfrm>
            <a:off x="5948679" y="6203442"/>
            <a:ext cx="8356" cy="22047"/>
          </a:xfrm>
          <a:prstGeom prst="rect">
            <a:avLst/>
          </a:prstGeom>
          <a:blipFill>
            <a:blip r:embed="rId2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0" name="object 2980"/>
          <p:cNvSpPr/>
          <p:nvPr/>
        </p:nvSpPr>
        <p:spPr>
          <a:xfrm>
            <a:off x="5837306" y="5735815"/>
            <a:ext cx="74632" cy="349288"/>
          </a:xfrm>
          <a:prstGeom prst="rect">
            <a:avLst/>
          </a:prstGeom>
          <a:blipFill>
            <a:blip r:embed="rId2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1" name="object 2981"/>
          <p:cNvSpPr/>
          <p:nvPr/>
        </p:nvSpPr>
        <p:spPr>
          <a:xfrm>
            <a:off x="5914974" y="6452311"/>
            <a:ext cx="127215" cy="451738"/>
          </a:xfrm>
          <a:prstGeom prst="rect">
            <a:avLst/>
          </a:prstGeom>
          <a:blipFill>
            <a:blip r:embed="rId2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2" name="object 2982"/>
          <p:cNvSpPr/>
          <p:nvPr/>
        </p:nvSpPr>
        <p:spPr>
          <a:xfrm>
            <a:off x="5883859" y="5979185"/>
            <a:ext cx="150837" cy="713105"/>
          </a:xfrm>
          <a:prstGeom prst="rect">
            <a:avLst/>
          </a:prstGeom>
          <a:blipFill>
            <a:blip r:embed="rId2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3" name="object 2983"/>
          <p:cNvSpPr/>
          <p:nvPr/>
        </p:nvSpPr>
        <p:spPr>
          <a:xfrm>
            <a:off x="5966764" y="6318123"/>
            <a:ext cx="4420" cy="40893"/>
          </a:xfrm>
          <a:prstGeom prst="rect">
            <a:avLst/>
          </a:prstGeom>
          <a:blipFill>
            <a:blip r:embed="rId2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4" name="object 2984"/>
          <p:cNvSpPr/>
          <p:nvPr/>
        </p:nvSpPr>
        <p:spPr>
          <a:xfrm>
            <a:off x="5939066" y="6190208"/>
            <a:ext cx="29819" cy="100101"/>
          </a:xfrm>
          <a:prstGeom prst="rect">
            <a:avLst/>
          </a:prstGeom>
          <a:blipFill>
            <a:blip r:embed="rId2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5" name="object 2985"/>
          <p:cNvSpPr/>
          <p:nvPr/>
        </p:nvSpPr>
        <p:spPr>
          <a:xfrm>
            <a:off x="5827950" y="5739549"/>
            <a:ext cx="90948" cy="385127"/>
          </a:xfrm>
          <a:prstGeom prst="rect">
            <a:avLst/>
          </a:prstGeom>
          <a:blipFill>
            <a:blip r:embed="rId2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6" name="object 2986"/>
          <p:cNvSpPr/>
          <p:nvPr/>
        </p:nvSpPr>
        <p:spPr>
          <a:xfrm>
            <a:off x="5974029" y="6424600"/>
            <a:ext cx="65735" cy="432612"/>
          </a:xfrm>
          <a:prstGeom prst="rect">
            <a:avLst/>
          </a:prstGeom>
          <a:blipFill>
            <a:blip r:embed="rId2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7" name="object 2987"/>
          <p:cNvSpPr/>
          <p:nvPr/>
        </p:nvSpPr>
        <p:spPr>
          <a:xfrm>
            <a:off x="5890437" y="6014682"/>
            <a:ext cx="91058" cy="437629"/>
          </a:xfrm>
          <a:prstGeom prst="rect">
            <a:avLst/>
          </a:prstGeom>
          <a:blipFill>
            <a:blip r:embed="rId2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8" name="object 2988"/>
          <p:cNvSpPr/>
          <p:nvPr/>
        </p:nvSpPr>
        <p:spPr>
          <a:xfrm>
            <a:off x="5934049" y="6181585"/>
            <a:ext cx="18999" cy="69329"/>
          </a:xfrm>
          <a:prstGeom prst="rect">
            <a:avLst/>
          </a:prstGeom>
          <a:blipFill>
            <a:blip r:embed="rId2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9" name="object 2989"/>
          <p:cNvSpPr/>
          <p:nvPr/>
        </p:nvSpPr>
        <p:spPr>
          <a:xfrm>
            <a:off x="5821854" y="5743613"/>
            <a:ext cx="98187" cy="392557"/>
          </a:xfrm>
          <a:prstGeom prst="rect">
            <a:avLst/>
          </a:prstGeom>
          <a:blipFill>
            <a:blip r:embed="rId2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0" name="object 2990"/>
          <p:cNvSpPr/>
          <p:nvPr/>
        </p:nvSpPr>
        <p:spPr>
          <a:xfrm>
            <a:off x="5963627" y="6311315"/>
            <a:ext cx="69341" cy="515200"/>
          </a:xfrm>
          <a:prstGeom prst="rect">
            <a:avLst/>
          </a:prstGeom>
          <a:blipFill>
            <a:blip r:embed="rId2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1" name="object 2991"/>
          <p:cNvSpPr/>
          <p:nvPr/>
        </p:nvSpPr>
        <p:spPr>
          <a:xfrm>
            <a:off x="5918898" y="6124676"/>
            <a:ext cx="52273" cy="248920"/>
          </a:xfrm>
          <a:prstGeom prst="rect">
            <a:avLst/>
          </a:prstGeom>
          <a:blipFill>
            <a:blip r:embed="rId2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2" name="object 2992"/>
          <p:cNvSpPr/>
          <p:nvPr/>
        </p:nvSpPr>
        <p:spPr>
          <a:xfrm>
            <a:off x="5847969" y="5751931"/>
            <a:ext cx="1003" cy="1346"/>
          </a:xfrm>
          <a:prstGeom prst="rect">
            <a:avLst/>
          </a:prstGeom>
          <a:blipFill>
            <a:blip r:embed="rId2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3" name="object 2993"/>
          <p:cNvSpPr/>
          <p:nvPr/>
        </p:nvSpPr>
        <p:spPr>
          <a:xfrm>
            <a:off x="5837504" y="5966307"/>
            <a:ext cx="33896" cy="70726"/>
          </a:xfrm>
          <a:prstGeom prst="rect">
            <a:avLst/>
          </a:prstGeom>
          <a:blipFill>
            <a:blip r:embed="rId2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4" name="object 2994"/>
          <p:cNvSpPr/>
          <p:nvPr/>
        </p:nvSpPr>
        <p:spPr>
          <a:xfrm>
            <a:off x="5832538" y="5953112"/>
            <a:ext cx="122059" cy="367677"/>
          </a:xfrm>
          <a:prstGeom prst="rect">
            <a:avLst/>
          </a:prstGeom>
          <a:blipFill>
            <a:blip r:embed="rId2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5" name="object 2995"/>
          <p:cNvSpPr/>
          <p:nvPr/>
        </p:nvSpPr>
        <p:spPr>
          <a:xfrm>
            <a:off x="5969533" y="6519329"/>
            <a:ext cx="58915" cy="289229"/>
          </a:xfrm>
          <a:prstGeom prst="rect">
            <a:avLst/>
          </a:prstGeom>
          <a:blipFill>
            <a:blip r:embed="rId2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6" name="object 2996"/>
          <p:cNvSpPr/>
          <p:nvPr/>
        </p:nvSpPr>
        <p:spPr>
          <a:xfrm>
            <a:off x="5820384" y="5838850"/>
            <a:ext cx="163372" cy="716699"/>
          </a:xfrm>
          <a:prstGeom prst="rect">
            <a:avLst/>
          </a:prstGeom>
          <a:blipFill>
            <a:blip r:embed="rId2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7" name="object 2997"/>
          <p:cNvSpPr/>
          <p:nvPr/>
        </p:nvSpPr>
        <p:spPr>
          <a:xfrm>
            <a:off x="5920041" y="6136170"/>
            <a:ext cx="43586" cy="175145"/>
          </a:xfrm>
          <a:prstGeom prst="rect">
            <a:avLst/>
          </a:prstGeom>
          <a:blipFill>
            <a:blip r:embed="rId2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8" name="object 2998"/>
          <p:cNvSpPr/>
          <p:nvPr/>
        </p:nvSpPr>
        <p:spPr>
          <a:xfrm>
            <a:off x="5979363" y="6569697"/>
            <a:ext cx="47586" cy="234950"/>
          </a:xfrm>
          <a:prstGeom prst="rect">
            <a:avLst/>
          </a:prstGeom>
          <a:blipFill>
            <a:blip r:embed="rId2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9" name="object 2999"/>
          <p:cNvSpPr/>
          <p:nvPr/>
        </p:nvSpPr>
        <p:spPr>
          <a:xfrm>
            <a:off x="5815101" y="5844476"/>
            <a:ext cx="206019" cy="923734"/>
          </a:xfrm>
          <a:prstGeom prst="rect">
            <a:avLst/>
          </a:prstGeom>
          <a:blipFill>
            <a:blip r:embed="rId2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0" name="object 3000"/>
          <p:cNvSpPr/>
          <p:nvPr/>
        </p:nvSpPr>
        <p:spPr>
          <a:xfrm>
            <a:off x="5826442" y="5934646"/>
            <a:ext cx="124498" cy="370230"/>
          </a:xfrm>
          <a:prstGeom prst="rect">
            <a:avLst/>
          </a:prstGeom>
          <a:blipFill>
            <a:blip r:embed="rId2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1" name="object 3001"/>
          <p:cNvSpPr/>
          <p:nvPr/>
        </p:nvSpPr>
        <p:spPr>
          <a:xfrm>
            <a:off x="5973368" y="6551828"/>
            <a:ext cx="37858" cy="151561"/>
          </a:xfrm>
          <a:prstGeom prst="rect">
            <a:avLst/>
          </a:prstGeom>
          <a:blipFill>
            <a:blip r:embed="rId2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2" name="object 3002"/>
          <p:cNvSpPr/>
          <p:nvPr/>
        </p:nvSpPr>
        <p:spPr>
          <a:xfrm>
            <a:off x="5816968" y="5892190"/>
            <a:ext cx="123964" cy="362229"/>
          </a:xfrm>
          <a:prstGeom prst="rect">
            <a:avLst/>
          </a:prstGeom>
          <a:blipFill>
            <a:blip r:embed="rId2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3" name="object 3003"/>
          <p:cNvSpPr/>
          <p:nvPr/>
        </p:nvSpPr>
        <p:spPr>
          <a:xfrm>
            <a:off x="5647296" y="7005714"/>
            <a:ext cx="187426" cy="312394"/>
          </a:xfrm>
          <a:prstGeom prst="rect">
            <a:avLst/>
          </a:prstGeom>
          <a:blipFill>
            <a:blip r:embed="rId2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4" name="object 3004"/>
          <p:cNvSpPr/>
          <p:nvPr/>
        </p:nvSpPr>
        <p:spPr>
          <a:xfrm>
            <a:off x="5720169" y="7094080"/>
            <a:ext cx="112268" cy="216496"/>
          </a:xfrm>
          <a:prstGeom prst="rect">
            <a:avLst/>
          </a:prstGeom>
          <a:blipFill>
            <a:blip r:embed="rId2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5" name="object 3005"/>
          <p:cNvSpPr/>
          <p:nvPr/>
        </p:nvSpPr>
        <p:spPr>
          <a:xfrm>
            <a:off x="5832437" y="6908558"/>
            <a:ext cx="42125" cy="194627"/>
          </a:xfrm>
          <a:prstGeom prst="rect">
            <a:avLst/>
          </a:prstGeom>
          <a:blipFill>
            <a:blip r:embed="rId2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6" name="object 3006"/>
          <p:cNvSpPr/>
          <p:nvPr/>
        </p:nvSpPr>
        <p:spPr>
          <a:xfrm>
            <a:off x="5655360" y="7247864"/>
            <a:ext cx="66700" cy="72339"/>
          </a:xfrm>
          <a:prstGeom prst="rect">
            <a:avLst/>
          </a:prstGeom>
          <a:blipFill>
            <a:blip r:embed="rId2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7" name="object 3007"/>
          <p:cNvSpPr/>
          <p:nvPr/>
        </p:nvSpPr>
        <p:spPr>
          <a:xfrm>
            <a:off x="5646819" y="6782193"/>
            <a:ext cx="229826" cy="397027"/>
          </a:xfrm>
          <a:prstGeom prst="rect">
            <a:avLst/>
          </a:prstGeom>
          <a:blipFill>
            <a:blip r:embed="rId2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8" name="object 3008"/>
          <p:cNvSpPr/>
          <p:nvPr/>
        </p:nvSpPr>
        <p:spPr>
          <a:xfrm>
            <a:off x="5642635" y="7057466"/>
            <a:ext cx="99377" cy="176606"/>
          </a:xfrm>
          <a:prstGeom prst="rect">
            <a:avLst/>
          </a:prstGeom>
          <a:blipFill>
            <a:blip r:embed="rId2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9" name="object 3009"/>
          <p:cNvSpPr/>
          <p:nvPr/>
        </p:nvSpPr>
        <p:spPr>
          <a:xfrm>
            <a:off x="5654484" y="7245616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879" y="0"/>
                </a:moveTo>
                <a:lnTo>
                  <a:pt x="1308" y="215"/>
                </a:lnTo>
                <a:lnTo>
                  <a:pt x="355" y="1295"/>
                </a:lnTo>
                <a:lnTo>
                  <a:pt x="0" y="2298"/>
                </a:lnTo>
                <a:lnTo>
                  <a:pt x="228" y="2959"/>
                </a:lnTo>
                <a:lnTo>
                  <a:pt x="1587" y="1689"/>
                </a:lnTo>
                <a:lnTo>
                  <a:pt x="187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0" name="object 3010"/>
          <p:cNvSpPr/>
          <p:nvPr/>
        </p:nvSpPr>
        <p:spPr>
          <a:xfrm>
            <a:off x="5656071" y="7025195"/>
            <a:ext cx="118402" cy="222110"/>
          </a:xfrm>
          <a:prstGeom prst="rect">
            <a:avLst/>
          </a:prstGeom>
          <a:blipFill>
            <a:blip r:embed="rId2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1" name="object 3011"/>
          <p:cNvSpPr/>
          <p:nvPr/>
        </p:nvSpPr>
        <p:spPr>
          <a:xfrm>
            <a:off x="5636590" y="7023278"/>
            <a:ext cx="106095" cy="199059"/>
          </a:xfrm>
          <a:prstGeom prst="rect">
            <a:avLst/>
          </a:prstGeom>
          <a:blipFill>
            <a:blip r:embed="rId2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2" name="object 3012"/>
          <p:cNvSpPr/>
          <p:nvPr/>
        </p:nvSpPr>
        <p:spPr>
          <a:xfrm>
            <a:off x="5725540" y="7068401"/>
            <a:ext cx="10160" cy="34290"/>
          </a:xfrm>
          <a:custGeom>
            <a:avLst/>
            <a:gdLst/>
            <a:ahLst/>
            <a:cxnLst/>
            <a:rect l="l" t="t" r="r" b="b"/>
            <a:pathLst>
              <a:path w="10160" h="34290">
                <a:moveTo>
                  <a:pt x="9639" y="0"/>
                </a:moveTo>
                <a:lnTo>
                  <a:pt x="8318" y="1498"/>
                </a:lnTo>
                <a:lnTo>
                  <a:pt x="6486" y="9791"/>
                </a:lnTo>
                <a:lnTo>
                  <a:pt x="4492" y="17999"/>
                </a:lnTo>
                <a:lnTo>
                  <a:pt x="2332" y="26115"/>
                </a:lnTo>
                <a:lnTo>
                  <a:pt x="0" y="34137"/>
                </a:lnTo>
                <a:lnTo>
                  <a:pt x="1282" y="31165"/>
                </a:lnTo>
                <a:lnTo>
                  <a:pt x="3622" y="23508"/>
                </a:lnTo>
                <a:lnTo>
                  <a:pt x="5789" y="15759"/>
                </a:lnTo>
                <a:lnTo>
                  <a:pt x="7792" y="7921"/>
                </a:lnTo>
                <a:lnTo>
                  <a:pt x="963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3" name="object 3013"/>
          <p:cNvSpPr/>
          <p:nvPr/>
        </p:nvSpPr>
        <p:spPr>
          <a:xfrm>
            <a:off x="5725261" y="7064565"/>
            <a:ext cx="10795" cy="39370"/>
          </a:xfrm>
          <a:custGeom>
            <a:avLst/>
            <a:gdLst/>
            <a:ahLst/>
            <a:cxnLst/>
            <a:rect l="l" t="t" r="r" b="b"/>
            <a:pathLst>
              <a:path w="10795" h="39370">
                <a:moveTo>
                  <a:pt x="1574" y="34988"/>
                </a:moveTo>
                <a:lnTo>
                  <a:pt x="292" y="37973"/>
                </a:lnTo>
                <a:lnTo>
                  <a:pt x="0" y="38938"/>
                </a:lnTo>
                <a:lnTo>
                  <a:pt x="1079" y="36499"/>
                </a:lnTo>
                <a:lnTo>
                  <a:pt x="1574" y="34988"/>
                </a:lnTo>
                <a:close/>
              </a:path>
              <a:path w="10795" h="39370">
                <a:moveTo>
                  <a:pt x="10756" y="0"/>
                </a:moveTo>
                <a:lnTo>
                  <a:pt x="9385" y="1562"/>
                </a:lnTo>
                <a:lnTo>
                  <a:pt x="8610" y="5334"/>
                </a:lnTo>
                <a:lnTo>
                  <a:pt x="9918" y="3835"/>
                </a:lnTo>
                <a:lnTo>
                  <a:pt x="10210" y="2565"/>
                </a:lnTo>
                <a:lnTo>
                  <a:pt x="10756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4" name="object 3014"/>
          <p:cNvSpPr/>
          <p:nvPr/>
        </p:nvSpPr>
        <p:spPr>
          <a:xfrm>
            <a:off x="5646381" y="7253338"/>
            <a:ext cx="25742" cy="18364"/>
          </a:xfrm>
          <a:prstGeom prst="rect">
            <a:avLst/>
          </a:prstGeom>
          <a:blipFill>
            <a:blip r:embed="rId2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5" name="object 3015"/>
          <p:cNvSpPr/>
          <p:nvPr/>
        </p:nvSpPr>
        <p:spPr>
          <a:xfrm>
            <a:off x="5648426" y="7248576"/>
            <a:ext cx="10020" cy="6210"/>
          </a:xfrm>
          <a:prstGeom prst="rect">
            <a:avLst/>
          </a:prstGeom>
          <a:blipFill>
            <a:blip r:embed="rId2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6" name="object 3016"/>
          <p:cNvSpPr/>
          <p:nvPr/>
        </p:nvSpPr>
        <p:spPr>
          <a:xfrm>
            <a:off x="5645251" y="7230541"/>
            <a:ext cx="21310" cy="31546"/>
          </a:xfrm>
          <a:prstGeom prst="rect">
            <a:avLst/>
          </a:prstGeom>
          <a:blipFill>
            <a:blip r:embed="rId2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7" name="object 3017"/>
          <p:cNvSpPr/>
          <p:nvPr/>
        </p:nvSpPr>
        <p:spPr>
          <a:xfrm>
            <a:off x="5653951" y="7223976"/>
            <a:ext cx="33959" cy="29768"/>
          </a:xfrm>
          <a:prstGeom prst="rect">
            <a:avLst/>
          </a:prstGeom>
          <a:blipFill>
            <a:blip r:embed="rId2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8" name="object 3018"/>
          <p:cNvSpPr/>
          <p:nvPr/>
        </p:nvSpPr>
        <p:spPr>
          <a:xfrm>
            <a:off x="5649023" y="7166788"/>
            <a:ext cx="60401" cy="69087"/>
          </a:xfrm>
          <a:prstGeom prst="rect">
            <a:avLst/>
          </a:prstGeom>
          <a:blipFill>
            <a:blip r:embed="rId2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9" name="object 3019"/>
          <p:cNvSpPr/>
          <p:nvPr/>
        </p:nvSpPr>
        <p:spPr>
          <a:xfrm>
            <a:off x="5649137" y="7219239"/>
            <a:ext cx="17780" cy="14604"/>
          </a:xfrm>
          <a:custGeom>
            <a:avLst/>
            <a:gdLst/>
            <a:ahLst/>
            <a:cxnLst/>
            <a:rect l="l" t="t" r="r" b="b"/>
            <a:pathLst>
              <a:path w="17779" h="14604">
                <a:moveTo>
                  <a:pt x="2708" y="11213"/>
                </a:moveTo>
                <a:lnTo>
                  <a:pt x="406" y="13195"/>
                </a:lnTo>
                <a:lnTo>
                  <a:pt x="126" y="13614"/>
                </a:lnTo>
                <a:lnTo>
                  <a:pt x="0" y="14033"/>
                </a:lnTo>
                <a:lnTo>
                  <a:pt x="1054" y="13652"/>
                </a:lnTo>
                <a:lnTo>
                  <a:pt x="2708" y="11213"/>
                </a:lnTo>
                <a:close/>
              </a:path>
              <a:path w="17779" h="14604">
                <a:moveTo>
                  <a:pt x="5919" y="8436"/>
                </a:moveTo>
                <a:lnTo>
                  <a:pt x="5029" y="8928"/>
                </a:lnTo>
                <a:lnTo>
                  <a:pt x="2793" y="11087"/>
                </a:lnTo>
                <a:lnTo>
                  <a:pt x="5919" y="8436"/>
                </a:lnTo>
                <a:close/>
              </a:path>
              <a:path w="17779" h="14604">
                <a:moveTo>
                  <a:pt x="14770" y="0"/>
                </a:moveTo>
                <a:lnTo>
                  <a:pt x="10225" y="4483"/>
                </a:lnTo>
                <a:lnTo>
                  <a:pt x="5919" y="8436"/>
                </a:lnTo>
                <a:lnTo>
                  <a:pt x="7842" y="7378"/>
                </a:lnTo>
                <a:lnTo>
                  <a:pt x="10071" y="6121"/>
                </a:lnTo>
                <a:lnTo>
                  <a:pt x="12534" y="5359"/>
                </a:lnTo>
                <a:lnTo>
                  <a:pt x="15087" y="5080"/>
                </a:lnTo>
                <a:lnTo>
                  <a:pt x="15697" y="4483"/>
                </a:lnTo>
                <a:lnTo>
                  <a:pt x="16217" y="3657"/>
                </a:lnTo>
                <a:lnTo>
                  <a:pt x="17348" y="2044"/>
                </a:lnTo>
                <a:lnTo>
                  <a:pt x="1477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0" name="object 3020"/>
          <p:cNvSpPr/>
          <p:nvPr/>
        </p:nvSpPr>
        <p:spPr>
          <a:xfrm>
            <a:off x="5663895" y="7207402"/>
            <a:ext cx="11430" cy="13970"/>
          </a:xfrm>
          <a:custGeom>
            <a:avLst/>
            <a:gdLst/>
            <a:ahLst/>
            <a:cxnLst/>
            <a:rect l="l" t="t" r="r" b="b"/>
            <a:pathLst>
              <a:path w="11429" h="13970">
                <a:moveTo>
                  <a:pt x="11277" y="0"/>
                </a:moveTo>
                <a:lnTo>
                  <a:pt x="7670" y="4013"/>
                </a:lnTo>
                <a:lnTo>
                  <a:pt x="3924" y="7975"/>
                </a:lnTo>
                <a:lnTo>
                  <a:pt x="0" y="11849"/>
                </a:lnTo>
                <a:lnTo>
                  <a:pt x="2590" y="13881"/>
                </a:lnTo>
                <a:lnTo>
                  <a:pt x="5143" y="10312"/>
                </a:lnTo>
                <a:lnTo>
                  <a:pt x="8077" y="5600"/>
                </a:lnTo>
                <a:lnTo>
                  <a:pt x="11277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1" name="object 3021"/>
          <p:cNvSpPr/>
          <p:nvPr/>
        </p:nvSpPr>
        <p:spPr>
          <a:xfrm>
            <a:off x="5650191" y="7224318"/>
            <a:ext cx="14604" cy="8890"/>
          </a:xfrm>
          <a:custGeom>
            <a:avLst/>
            <a:gdLst/>
            <a:ahLst/>
            <a:cxnLst/>
            <a:rect l="l" t="t" r="r" b="b"/>
            <a:pathLst>
              <a:path w="14604" h="8890">
                <a:moveTo>
                  <a:pt x="14033" y="0"/>
                </a:moveTo>
                <a:lnTo>
                  <a:pt x="0" y="8585"/>
                </a:lnTo>
                <a:lnTo>
                  <a:pt x="4686" y="6870"/>
                </a:lnTo>
                <a:lnTo>
                  <a:pt x="9956" y="3962"/>
                </a:lnTo>
                <a:lnTo>
                  <a:pt x="14033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2" name="object 3022"/>
          <p:cNvSpPr/>
          <p:nvPr/>
        </p:nvSpPr>
        <p:spPr>
          <a:xfrm>
            <a:off x="5650433" y="7224610"/>
            <a:ext cx="13970" cy="12065"/>
          </a:xfrm>
          <a:custGeom>
            <a:avLst/>
            <a:gdLst/>
            <a:ahLst/>
            <a:cxnLst/>
            <a:rect l="l" t="t" r="r" b="b"/>
            <a:pathLst>
              <a:path w="13970" h="12065">
                <a:moveTo>
                  <a:pt x="13842" y="0"/>
                </a:moveTo>
                <a:lnTo>
                  <a:pt x="9436" y="3911"/>
                </a:lnTo>
                <a:lnTo>
                  <a:pt x="4813" y="7670"/>
                </a:lnTo>
                <a:lnTo>
                  <a:pt x="0" y="11264"/>
                </a:lnTo>
                <a:lnTo>
                  <a:pt x="304" y="11391"/>
                </a:lnTo>
                <a:lnTo>
                  <a:pt x="1028" y="11468"/>
                </a:lnTo>
                <a:lnTo>
                  <a:pt x="1663" y="11391"/>
                </a:lnTo>
                <a:lnTo>
                  <a:pt x="4178" y="10883"/>
                </a:lnTo>
                <a:lnTo>
                  <a:pt x="7061" y="9652"/>
                </a:lnTo>
                <a:lnTo>
                  <a:pt x="9677" y="8115"/>
                </a:lnTo>
                <a:lnTo>
                  <a:pt x="10858" y="5346"/>
                </a:lnTo>
                <a:lnTo>
                  <a:pt x="12230" y="2628"/>
                </a:lnTo>
                <a:lnTo>
                  <a:pt x="13842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3" name="object 3023"/>
          <p:cNvSpPr/>
          <p:nvPr/>
        </p:nvSpPr>
        <p:spPr>
          <a:xfrm>
            <a:off x="5652833" y="7238047"/>
            <a:ext cx="5715" cy="8890"/>
          </a:xfrm>
          <a:custGeom>
            <a:avLst/>
            <a:gdLst/>
            <a:ahLst/>
            <a:cxnLst/>
            <a:rect l="l" t="t" r="r" b="b"/>
            <a:pathLst>
              <a:path w="5714" h="8890">
                <a:moveTo>
                  <a:pt x="5359" y="0"/>
                </a:moveTo>
                <a:lnTo>
                  <a:pt x="4216" y="482"/>
                </a:lnTo>
                <a:lnTo>
                  <a:pt x="3086" y="914"/>
                </a:lnTo>
                <a:lnTo>
                  <a:pt x="2019" y="1295"/>
                </a:lnTo>
                <a:lnTo>
                  <a:pt x="1041" y="3428"/>
                </a:lnTo>
                <a:lnTo>
                  <a:pt x="355" y="5968"/>
                </a:lnTo>
                <a:lnTo>
                  <a:pt x="0" y="8902"/>
                </a:lnTo>
                <a:lnTo>
                  <a:pt x="965" y="8559"/>
                </a:lnTo>
                <a:lnTo>
                  <a:pt x="2959" y="7785"/>
                </a:lnTo>
                <a:lnTo>
                  <a:pt x="3149" y="7569"/>
                </a:lnTo>
                <a:lnTo>
                  <a:pt x="3594" y="7137"/>
                </a:lnTo>
                <a:lnTo>
                  <a:pt x="4051" y="4737"/>
                </a:lnTo>
                <a:lnTo>
                  <a:pt x="4622" y="2362"/>
                </a:lnTo>
                <a:lnTo>
                  <a:pt x="53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4" name="object 3024"/>
          <p:cNvSpPr/>
          <p:nvPr/>
        </p:nvSpPr>
        <p:spPr>
          <a:xfrm>
            <a:off x="5646750" y="7239330"/>
            <a:ext cx="8255" cy="8890"/>
          </a:xfrm>
          <a:custGeom>
            <a:avLst/>
            <a:gdLst/>
            <a:ahLst/>
            <a:cxnLst/>
            <a:rect l="l" t="t" r="r" b="b"/>
            <a:pathLst>
              <a:path w="8254" h="8890">
                <a:moveTo>
                  <a:pt x="8102" y="0"/>
                </a:moveTo>
                <a:lnTo>
                  <a:pt x="7112" y="342"/>
                </a:lnTo>
                <a:lnTo>
                  <a:pt x="5778" y="1562"/>
                </a:lnTo>
                <a:lnTo>
                  <a:pt x="381" y="6324"/>
                </a:lnTo>
                <a:lnTo>
                  <a:pt x="0" y="8534"/>
                </a:lnTo>
                <a:lnTo>
                  <a:pt x="3098" y="8534"/>
                </a:lnTo>
                <a:lnTo>
                  <a:pt x="4013" y="8343"/>
                </a:lnTo>
                <a:lnTo>
                  <a:pt x="6083" y="7607"/>
                </a:lnTo>
                <a:lnTo>
                  <a:pt x="6451" y="4673"/>
                </a:lnTo>
                <a:lnTo>
                  <a:pt x="7124" y="2133"/>
                </a:lnTo>
                <a:lnTo>
                  <a:pt x="8102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5" name="object 3025"/>
          <p:cNvSpPr/>
          <p:nvPr/>
        </p:nvSpPr>
        <p:spPr>
          <a:xfrm>
            <a:off x="5656427" y="7022554"/>
            <a:ext cx="143979" cy="222630"/>
          </a:xfrm>
          <a:prstGeom prst="rect">
            <a:avLst/>
          </a:prstGeom>
          <a:blipFill>
            <a:blip r:embed="rId2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6" name="object 3026"/>
          <p:cNvSpPr/>
          <p:nvPr/>
        </p:nvSpPr>
        <p:spPr>
          <a:xfrm>
            <a:off x="5655792" y="7205015"/>
            <a:ext cx="38684" cy="40817"/>
          </a:xfrm>
          <a:prstGeom prst="rect">
            <a:avLst/>
          </a:prstGeom>
          <a:blipFill>
            <a:blip r:embed="rId2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7" name="object 3027"/>
          <p:cNvSpPr/>
          <p:nvPr/>
        </p:nvSpPr>
        <p:spPr>
          <a:xfrm>
            <a:off x="5654852" y="7234466"/>
            <a:ext cx="5080" cy="5080"/>
          </a:xfrm>
          <a:custGeom>
            <a:avLst/>
            <a:gdLst/>
            <a:ahLst/>
            <a:cxnLst/>
            <a:rect l="l" t="t" r="r" b="b"/>
            <a:pathLst>
              <a:path w="5079" h="5079">
                <a:moveTo>
                  <a:pt x="4559" y="0"/>
                </a:moveTo>
                <a:lnTo>
                  <a:pt x="3238" y="1282"/>
                </a:lnTo>
                <a:lnTo>
                  <a:pt x="507" y="3835"/>
                </a:lnTo>
                <a:lnTo>
                  <a:pt x="330" y="4165"/>
                </a:lnTo>
                <a:lnTo>
                  <a:pt x="0" y="4864"/>
                </a:lnTo>
                <a:lnTo>
                  <a:pt x="1066" y="4483"/>
                </a:lnTo>
                <a:lnTo>
                  <a:pt x="2197" y="4051"/>
                </a:lnTo>
                <a:lnTo>
                  <a:pt x="3340" y="3581"/>
                </a:lnTo>
                <a:lnTo>
                  <a:pt x="3708" y="2374"/>
                </a:lnTo>
                <a:lnTo>
                  <a:pt x="4114" y="1181"/>
                </a:lnTo>
                <a:lnTo>
                  <a:pt x="45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8" name="object 3028"/>
          <p:cNvSpPr/>
          <p:nvPr/>
        </p:nvSpPr>
        <p:spPr>
          <a:xfrm>
            <a:off x="5653862" y="7238301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498" y="0"/>
                </a:moveTo>
                <a:lnTo>
                  <a:pt x="0" y="1371"/>
                </a:lnTo>
                <a:lnTo>
                  <a:pt x="1003" y="1028"/>
                </a:lnTo>
                <a:lnTo>
                  <a:pt x="1155" y="673"/>
                </a:lnTo>
                <a:lnTo>
                  <a:pt x="1498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9" name="object 3029"/>
          <p:cNvSpPr/>
          <p:nvPr/>
        </p:nvSpPr>
        <p:spPr>
          <a:xfrm>
            <a:off x="5740590" y="7059993"/>
            <a:ext cx="1905" cy="6985"/>
          </a:xfrm>
          <a:custGeom>
            <a:avLst/>
            <a:gdLst/>
            <a:ahLst/>
            <a:cxnLst/>
            <a:rect l="l" t="t" r="r" b="b"/>
            <a:pathLst>
              <a:path w="1904" h="6984">
                <a:moveTo>
                  <a:pt x="1650" y="0"/>
                </a:moveTo>
                <a:lnTo>
                  <a:pt x="901" y="939"/>
                </a:lnTo>
                <a:lnTo>
                  <a:pt x="0" y="6515"/>
                </a:lnTo>
                <a:lnTo>
                  <a:pt x="800" y="4533"/>
                </a:lnTo>
                <a:lnTo>
                  <a:pt x="165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0" name="object 3030"/>
          <p:cNvSpPr/>
          <p:nvPr/>
        </p:nvSpPr>
        <p:spPr>
          <a:xfrm>
            <a:off x="5739891" y="7056387"/>
            <a:ext cx="3175" cy="14604"/>
          </a:xfrm>
          <a:custGeom>
            <a:avLst/>
            <a:gdLst/>
            <a:ahLst/>
            <a:cxnLst/>
            <a:rect l="l" t="t" r="r" b="b"/>
            <a:pathLst>
              <a:path w="3175" h="14604">
                <a:moveTo>
                  <a:pt x="1485" y="8140"/>
                </a:moveTo>
                <a:lnTo>
                  <a:pt x="698" y="10109"/>
                </a:lnTo>
                <a:lnTo>
                  <a:pt x="0" y="14160"/>
                </a:lnTo>
                <a:lnTo>
                  <a:pt x="520" y="12979"/>
                </a:lnTo>
                <a:lnTo>
                  <a:pt x="1485" y="8140"/>
                </a:lnTo>
                <a:close/>
              </a:path>
              <a:path w="3175" h="14604">
                <a:moveTo>
                  <a:pt x="2971" y="0"/>
                </a:moveTo>
                <a:lnTo>
                  <a:pt x="2705" y="368"/>
                </a:lnTo>
                <a:lnTo>
                  <a:pt x="2120" y="1066"/>
                </a:lnTo>
                <a:lnTo>
                  <a:pt x="1587" y="4533"/>
                </a:lnTo>
                <a:lnTo>
                  <a:pt x="2336" y="3594"/>
                </a:lnTo>
                <a:lnTo>
                  <a:pt x="2928" y="368"/>
                </a:lnTo>
                <a:lnTo>
                  <a:pt x="2971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1" name="object 3031"/>
          <p:cNvSpPr/>
          <p:nvPr/>
        </p:nvSpPr>
        <p:spPr>
          <a:xfrm>
            <a:off x="5658193" y="7024319"/>
            <a:ext cx="114681" cy="216725"/>
          </a:xfrm>
          <a:prstGeom prst="rect">
            <a:avLst/>
          </a:prstGeom>
          <a:blipFill>
            <a:blip r:embed="rId2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2" name="object 3032"/>
          <p:cNvSpPr/>
          <p:nvPr/>
        </p:nvSpPr>
        <p:spPr>
          <a:xfrm>
            <a:off x="5741377" y="7059739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1054" y="0"/>
                </a:moveTo>
                <a:lnTo>
                  <a:pt x="850" y="253"/>
                </a:lnTo>
                <a:lnTo>
                  <a:pt x="0" y="4787"/>
                </a:lnTo>
                <a:lnTo>
                  <a:pt x="596" y="3314"/>
                </a:lnTo>
                <a:lnTo>
                  <a:pt x="105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3" name="object 3033"/>
          <p:cNvSpPr/>
          <p:nvPr/>
        </p:nvSpPr>
        <p:spPr>
          <a:xfrm>
            <a:off x="5740412" y="7056590"/>
            <a:ext cx="2540" cy="13335"/>
          </a:xfrm>
          <a:custGeom>
            <a:avLst/>
            <a:gdLst/>
            <a:ahLst/>
            <a:cxnLst/>
            <a:rect l="l" t="t" r="r" b="b"/>
            <a:pathLst>
              <a:path w="2539" h="13334">
                <a:moveTo>
                  <a:pt x="1562" y="6464"/>
                </a:moveTo>
                <a:lnTo>
                  <a:pt x="965" y="7937"/>
                </a:lnTo>
                <a:lnTo>
                  <a:pt x="0" y="12776"/>
                </a:lnTo>
                <a:lnTo>
                  <a:pt x="342" y="11976"/>
                </a:lnTo>
                <a:lnTo>
                  <a:pt x="723" y="9232"/>
                </a:lnTo>
                <a:lnTo>
                  <a:pt x="1016" y="8293"/>
                </a:lnTo>
                <a:lnTo>
                  <a:pt x="1435" y="7340"/>
                </a:lnTo>
                <a:lnTo>
                  <a:pt x="1562" y="6464"/>
                </a:lnTo>
                <a:close/>
              </a:path>
              <a:path w="2539" h="13334">
                <a:moveTo>
                  <a:pt x="2438" y="0"/>
                </a:moveTo>
                <a:lnTo>
                  <a:pt x="1816" y="3403"/>
                </a:lnTo>
                <a:lnTo>
                  <a:pt x="2019" y="3149"/>
                </a:lnTo>
                <a:lnTo>
                  <a:pt x="2438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4" name="object 3034"/>
          <p:cNvSpPr/>
          <p:nvPr/>
        </p:nvSpPr>
        <p:spPr>
          <a:xfrm>
            <a:off x="5663400" y="7032701"/>
            <a:ext cx="95897" cy="197840"/>
          </a:xfrm>
          <a:prstGeom prst="rect">
            <a:avLst/>
          </a:prstGeom>
          <a:blipFill>
            <a:blip r:embed="rId2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5" name="object 3035"/>
          <p:cNvSpPr/>
          <p:nvPr/>
        </p:nvSpPr>
        <p:spPr>
          <a:xfrm>
            <a:off x="5741847" y="7037057"/>
            <a:ext cx="16179" cy="26873"/>
          </a:xfrm>
          <a:prstGeom prst="rect">
            <a:avLst/>
          </a:prstGeom>
          <a:blipFill>
            <a:blip r:embed="rId2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6" name="object 3036"/>
          <p:cNvSpPr/>
          <p:nvPr/>
        </p:nvSpPr>
        <p:spPr>
          <a:xfrm>
            <a:off x="5739498" y="7041502"/>
            <a:ext cx="18440" cy="35674"/>
          </a:xfrm>
          <a:prstGeom prst="rect">
            <a:avLst/>
          </a:prstGeom>
          <a:blipFill>
            <a:blip r:embed="rId2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7" name="object 3037"/>
          <p:cNvSpPr/>
          <p:nvPr/>
        </p:nvSpPr>
        <p:spPr>
          <a:xfrm>
            <a:off x="5714123" y="7059498"/>
            <a:ext cx="30454" cy="108750"/>
          </a:xfrm>
          <a:prstGeom prst="rect">
            <a:avLst/>
          </a:prstGeom>
          <a:blipFill>
            <a:blip r:embed="rId2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8" name="object 3038"/>
          <p:cNvSpPr/>
          <p:nvPr/>
        </p:nvSpPr>
        <p:spPr>
          <a:xfrm>
            <a:off x="5744514" y="7059003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457" y="0"/>
                </a:moveTo>
                <a:lnTo>
                  <a:pt x="203" y="330"/>
                </a:lnTo>
                <a:lnTo>
                  <a:pt x="0" y="1066"/>
                </a:lnTo>
                <a:lnTo>
                  <a:pt x="457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9" name="object 3039"/>
          <p:cNvSpPr/>
          <p:nvPr/>
        </p:nvSpPr>
        <p:spPr>
          <a:xfrm>
            <a:off x="5655881" y="7026909"/>
            <a:ext cx="133870" cy="241211"/>
          </a:xfrm>
          <a:prstGeom prst="rect">
            <a:avLst/>
          </a:prstGeom>
          <a:blipFill>
            <a:blip r:embed="rId2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0" name="object 3040"/>
          <p:cNvSpPr/>
          <p:nvPr/>
        </p:nvSpPr>
        <p:spPr>
          <a:xfrm>
            <a:off x="5696102" y="7026097"/>
            <a:ext cx="106438" cy="225590"/>
          </a:xfrm>
          <a:prstGeom prst="rect">
            <a:avLst/>
          </a:prstGeom>
          <a:blipFill>
            <a:blip r:embed="rId2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1" name="object 3041"/>
          <p:cNvSpPr/>
          <p:nvPr/>
        </p:nvSpPr>
        <p:spPr>
          <a:xfrm>
            <a:off x="5657011" y="7028395"/>
            <a:ext cx="142582" cy="239725"/>
          </a:xfrm>
          <a:prstGeom prst="rect">
            <a:avLst/>
          </a:prstGeom>
          <a:blipFill>
            <a:blip r:embed="rId2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2" name="object 3042"/>
          <p:cNvSpPr/>
          <p:nvPr/>
        </p:nvSpPr>
        <p:spPr>
          <a:xfrm>
            <a:off x="5674385" y="7037158"/>
            <a:ext cx="113931" cy="213829"/>
          </a:xfrm>
          <a:prstGeom prst="rect">
            <a:avLst/>
          </a:prstGeom>
          <a:blipFill>
            <a:blip r:embed="rId2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3" name="object 3043"/>
          <p:cNvSpPr/>
          <p:nvPr/>
        </p:nvSpPr>
        <p:spPr>
          <a:xfrm>
            <a:off x="5684939" y="7038327"/>
            <a:ext cx="101892" cy="204762"/>
          </a:xfrm>
          <a:prstGeom prst="rect">
            <a:avLst/>
          </a:prstGeom>
          <a:blipFill>
            <a:blip r:embed="rId2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4" name="object 3044"/>
          <p:cNvSpPr/>
          <p:nvPr/>
        </p:nvSpPr>
        <p:spPr>
          <a:xfrm>
            <a:off x="5659640" y="7003732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09">
                <a:moveTo>
                  <a:pt x="2476" y="0"/>
                </a:moveTo>
                <a:lnTo>
                  <a:pt x="1638" y="952"/>
                </a:lnTo>
                <a:lnTo>
                  <a:pt x="700" y="2209"/>
                </a:lnTo>
                <a:lnTo>
                  <a:pt x="0" y="3238"/>
                </a:lnTo>
                <a:lnTo>
                  <a:pt x="876" y="2539"/>
                </a:lnTo>
                <a:lnTo>
                  <a:pt x="1333" y="2209"/>
                </a:lnTo>
                <a:lnTo>
                  <a:pt x="1701" y="1460"/>
                </a:lnTo>
                <a:lnTo>
                  <a:pt x="24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5" name="object 3045"/>
          <p:cNvSpPr/>
          <p:nvPr/>
        </p:nvSpPr>
        <p:spPr>
          <a:xfrm>
            <a:off x="5651969" y="6993115"/>
            <a:ext cx="17780" cy="15240"/>
          </a:xfrm>
          <a:custGeom>
            <a:avLst/>
            <a:gdLst/>
            <a:ahLst/>
            <a:cxnLst/>
            <a:rect l="l" t="t" r="r" b="b"/>
            <a:pathLst>
              <a:path w="17779" h="15240">
                <a:moveTo>
                  <a:pt x="17335" y="0"/>
                </a:moveTo>
                <a:lnTo>
                  <a:pt x="12382" y="4152"/>
                </a:lnTo>
                <a:lnTo>
                  <a:pt x="7302" y="8191"/>
                </a:lnTo>
                <a:lnTo>
                  <a:pt x="2159" y="12141"/>
                </a:lnTo>
                <a:lnTo>
                  <a:pt x="0" y="13969"/>
                </a:lnTo>
                <a:lnTo>
                  <a:pt x="520" y="14681"/>
                </a:lnTo>
                <a:lnTo>
                  <a:pt x="3683" y="14681"/>
                </a:lnTo>
                <a:lnTo>
                  <a:pt x="5511" y="14376"/>
                </a:lnTo>
                <a:lnTo>
                  <a:pt x="7594" y="13906"/>
                </a:lnTo>
                <a:lnTo>
                  <a:pt x="8470" y="12661"/>
                </a:lnTo>
                <a:lnTo>
                  <a:pt x="9296" y="11569"/>
                </a:lnTo>
                <a:lnTo>
                  <a:pt x="10134" y="10617"/>
                </a:lnTo>
                <a:lnTo>
                  <a:pt x="12306" y="6591"/>
                </a:lnTo>
                <a:lnTo>
                  <a:pt x="14706" y="3009"/>
                </a:lnTo>
                <a:lnTo>
                  <a:pt x="17335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6" name="object 3046"/>
          <p:cNvSpPr/>
          <p:nvPr/>
        </p:nvSpPr>
        <p:spPr>
          <a:xfrm>
            <a:off x="5677192" y="6984758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1854" y="0"/>
                </a:moveTo>
                <a:lnTo>
                  <a:pt x="0" y="1612"/>
                </a:lnTo>
                <a:lnTo>
                  <a:pt x="698" y="1193"/>
                </a:lnTo>
                <a:lnTo>
                  <a:pt x="1384" y="812"/>
                </a:lnTo>
                <a:lnTo>
                  <a:pt x="2120" y="469"/>
                </a:lnTo>
                <a:lnTo>
                  <a:pt x="185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7" name="object 3047"/>
          <p:cNvSpPr/>
          <p:nvPr/>
        </p:nvSpPr>
        <p:spPr>
          <a:xfrm>
            <a:off x="5660974" y="6985228"/>
            <a:ext cx="114630" cy="233807"/>
          </a:xfrm>
          <a:prstGeom prst="rect">
            <a:avLst/>
          </a:prstGeom>
          <a:blipFill>
            <a:blip r:embed="rId2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8" name="object 3048"/>
          <p:cNvSpPr/>
          <p:nvPr/>
        </p:nvSpPr>
        <p:spPr>
          <a:xfrm>
            <a:off x="5745251" y="6810146"/>
            <a:ext cx="78231" cy="99009"/>
          </a:xfrm>
          <a:prstGeom prst="rect">
            <a:avLst/>
          </a:prstGeom>
          <a:blipFill>
            <a:blip r:embed="rId2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9" name="object 3049"/>
          <p:cNvSpPr/>
          <p:nvPr/>
        </p:nvSpPr>
        <p:spPr>
          <a:xfrm>
            <a:off x="5645480" y="6973900"/>
            <a:ext cx="34925" cy="24765"/>
          </a:xfrm>
          <a:custGeom>
            <a:avLst/>
            <a:gdLst/>
            <a:ahLst/>
            <a:cxnLst/>
            <a:rect l="l" t="t" r="r" b="b"/>
            <a:pathLst>
              <a:path w="34925" h="24765">
                <a:moveTo>
                  <a:pt x="27863" y="0"/>
                </a:moveTo>
                <a:lnTo>
                  <a:pt x="8534" y="16234"/>
                </a:lnTo>
                <a:lnTo>
                  <a:pt x="0" y="23545"/>
                </a:lnTo>
                <a:lnTo>
                  <a:pt x="1473" y="24295"/>
                </a:lnTo>
                <a:lnTo>
                  <a:pt x="6946" y="24295"/>
                </a:lnTo>
                <a:lnTo>
                  <a:pt x="10934" y="23545"/>
                </a:lnTo>
                <a:lnTo>
                  <a:pt x="13652" y="22555"/>
                </a:lnTo>
                <a:lnTo>
                  <a:pt x="15214" y="21158"/>
                </a:lnTo>
                <a:lnTo>
                  <a:pt x="16903" y="19977"/>
                </a:lnTo>
                <a:lnTo>
                  <a:pt x="18694" y="19075"/>
                </a:lnTo>
                <a:lnTo>
                  <a:pt x="24104" y="14350"/>
                </a:lnTo>
                <a:lnTo>
                  <a:pt x="29451" y="9563"/>
                </a:lnTo>
                <a:lnTo>
                  <a:pt x="34734" y="4673"/>
                </a:lnTo>
                <a:lnTo>
                  <a:pt x="32435" y="3086"/>
                </a:lnTo>
                <a:lnTo>
                  <a:pt x="278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0" name="object 3050"/>
          <p:cNvSpPr/>
          <p:nvPr/>
        </p:nvSpPr>
        <p:spPr>
          <a:xfrm>
            <a:off x="5673356" y="6964489"/>
            <a:ext cx="17780" cy="14604"/>
          </a:xfrm>
          <a:custGeom>
            <a:avLst/>
            <a:gdLst/>
            <a:ahLst/>
            <a:cxnLst/>
            <a:rect l="l" t="t" r="r" b="b"/>
            <a:pathLst>
              <a:path w="17779" h="14604">
                <a:moveTo>
                  <a:pt x="10972" y="0"/>
                </a:moveTo>
                <a:lnTo>
                  <a:pt x="7315" y="3187"/>
                </a:lnTo>
                <a:lnTo>
                  <a:pt x="0" y="9410"/>
                </a:lnTo>
                <a:lnTo>
                  <a:pt x="6858" y="14097"/>
                </a:lnTo>
                <a:lnTo>
                  <a:pt x="10337" y="10883"/>
                </a:lnTo>
                <a:lnTo>
                  <a:pt x="13779" y="7658"/>
                </a:lnTo>
                <a:lnTo>
                  <a:pt x="17195" y="4368"/>
                </a:lnTo>
                <a:lnTo>
                  <a:pt x="13042" y="1422"/>
                </a:lnTo>
                <a:lnTo>
                  <a:pt x="10972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1" name="object 3051"/>
          <p:cNvSpPr/>
          <p:nvPr/>
        </p:nvSpPr>
        <p:spPr>
          <a:xfrm>
            <a:off x="5659132" y="6992988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09">
                <a:moveTo>
                  <a:pt x="5041" y="0"/>
                </a:moveTo>
                <a:lnTo>
                  <a:pt x="3251" y="888"/>
                </a:lnTo>
                <a:lnTo>
                  <a:pt x="1491" y="2146"/>
                </a:lnTo>
                <a:lnTo>
                  <a:pt x="0" y="3479"/>
                </a:lnTo>
                <a:lnTo>
                  <a:pt x="1142" y="3073"/>
                </a:lnTo>
                <a:lnTo>
                  <a:pt x="2057" y="2616"/>
                </a:lnTo>
                <a:lnTo>
                  <a:pt x="2628" y="2082"/>
                </a:lnTo>
                <a:lnTo>
                  <a:pt x="3390" y="1447"/>
                </a:lnTo>
                <a:lnTo>
                  <a:pt x="5041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2" name="object 3052"/>
          <p:cNvSpPr/>
          <p:nvPr/>
        </p:nvSpPr>
        <p:spPr>
          <a:xfrm>
            <a:off x="5656859" y="701408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965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3" name="object 3053"/>
          <p:cNvSpPr/>
          <p:nvPr/>
        </p:nvSpPr>
        <p:spPr>
          <a:xfrm>
            <a:off x="5653582" y="6805041"/>
            <a:ext cx="195160" cy="243027"/>
          </a:xfrm>
          <a:prstGeom prst="rect">
            <a:avLst/>
          </a:prstGeom>
          <a:blipFill>
            <a:blip r:embed="rId2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4" name="object 3054"/>
          <p:cNvSpPr/>
          <p:nvPr/>
        </p:nvSpPr>
        <p:spPr>
          <a:xfrm>
            <a:off x="5657875" y="7004278"/>
            <a:ext cx="10833" cy="5334"/>
          </a:xfrm>
          <a:prstGeom prst="rect">
            <a:avLst/>
          </a:prstGeom>
          <a:blipFill>
            <a:blip r:embed="rId2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5" name="object 3055"/>
          <p:cNvSpPr/>
          <p:nvPr/>
        </p:nvSpPr>
        <p:spPr>
          <a:xfrm>
            <a:off x="5659615" y="7005942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1066"/>
                </a:moveTo>
                <a:lnTo>
                  <a:pt x="1358" y="0"/>
                </a:lnTo>
                <a:lnTo>
                  <a:pt x="939" y="838"/>
                </a:lnTo>
                <a:lnTo>
                  <a:pt x="0" y="10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6" name="object 3056"/>
          <p:cNvSpPr/>
          <p:nvPr/>
        </p:nvSpPr>
        <p:spPr>
          <a:xfrm>
            <a:off x="5660555" y="6916039"/>
            <a:ext cx="92595" cy="93383"/>
          </a:xfrm>
          <a:prstGeom prst="rect">
            <a:avLst/>
          </a:prstGeom>
          <a:blipFill>
            <a:blip r:embed="rId2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7" name="object 3057"/>
          <p:cNvSpPr/>
          <p:nvPr/>
        </p:nvSpPr>
        <p:spPr>
          <a:xfrm>
            <a:off x="5654573" y="6813651"/>
            <a:ext cx="181203" cy="229692"/>
          </a:xfrm>
          <a:prstGeom prst="rect">
            <a:avLst/>
          </a:prstGeom>
          <a:blipFill>
            <a:blip r:embed="rId2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8" name="object 3058"/>
          <p:cNvSpPr/>
          <p:nvPr/>
        </p:nvSpPr>
        <p:spPr>
          <a:xfrm>
            <a:off x="5665444" y="6821932"/>
            <a:ext cx="183972" cy="222834"/>
          </a:xfrm>
          <a:prstGeom prst="rect">
            <a:avLst/>
          </a:prstGeom>
          <a:blipFill>
            <a:blip r:embed="rId2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9" name="object 3059"/>
          <p:cNvSpPr/>
          <p:nvPr/>
        </p:nvSpPr>
        <p:spPr>
          <a:xfrm>
            <a:off x="5682818" y="6822897"/>
            <a:ext cx="164731" cy="207137"/>
          </a:xfrm>
          <a:prstGeom prst="rect">
            <a:avLst/>
          </a:prstGeom>
          <a:blipFill>
            <a:blip r:embed="rId2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0" name="object 3060"/>
          <p:cNvSpPr/>
          <p:nvPr/>
        </p:nvSpPr>
        <p:spPr>
          <a:xfrm>
            <a:off x="5683884" y="6859016"/>
            <a:ext cx="138188" cy="170103"/>
          </a:xfrm>
          <a:prstGeom prst="rect">
            <a:avLst/>
          </a:prstGeom>
          <a:blipFill>
            <a:blip r:embed="rId2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1" name="object 3061"/>
          <p:cNvSpPr/>
          <p:nvPr/>
        </p:nvSpPr>
        <p:spPr>
          <a:xfrm>
            <a:off x="5697156" y="6830948"/>
            <a:ext cx="134937" cy="186347"/>
          </a:xfrm>
          <a:prstGeom prst="rect">
            <a:avLst/>
          </a:prstGeom>
          <a:blipFill>
            <a:blip r:embed="rId2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2" name="object 3062"/>
          <p:cNvSpPr/>
          <p:nvPr/>
        </p:nvSpPr>
        <p:spPr>
          <a:xfrm>
            <a:off x="5721858" y="6835254"/>
            <a:ext cx="101955" cy="158902"/>
          </a:xfrm>
          <a:prstGeom prst="rect">
            <a:avLst/>
          </a:prstGeom>
          <a:blipFill>
            <a:blip r:embed="rId2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3" name="object 3063"/>
          <p:cNvSpPr/>
          <p:nvPr/>
        </p:nvSpPr>
        <p:spPr>
          <a:xfrm>
            <a:off x="5749544" y="6839204"/>
            <a:ext cx="67132" cy="119583"/>
          </a:xfrm>
          <a:prstGeom prst="rect">
            <a:avLst/>
          </a:prstGeom>
          <a:blipFill>
            <a:blip r:embed="rId2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4" name="object 3064"/>
          <p:cNvSpPr/>
          <p:nvPr/>
        </p:nvSpPr>
        <p:spPr>
          <a:xfrm>
            <a:off x="5937148" y="5423027"/>
            <a:ext cx="27305" cy="91440"/>
          </a:xfrm>
          <a:custGeom>
            <a:avLst/>
            <a:gdLst/>
            <a:ahLst/>
            <a:cxnLst/>
            <a:rect l="l" t="t" r="r" b="b"/>
            <a:pathLst>
              <a:path w="27304" h="91439">
                <a:moveTo>
                  <a:pt x="2209" y="0"/>
                </a:moveTo>
                <a:lnTo>
                  <a:pt x="0" y="393"/>
                </a:lnTo>
                <a:lnTo>
                  <a:pt x="10841" y="16323"/>
                </a:lnTo>
                <a:lnTo>
                  <a:pt x="18162" y="32746"/>
                </a:lnTo>
                <a:lnTo>
                  <a:pt x="22304" y="49932"/>
                </a:lnTo>
                <a:lnTo>
                  <a:pt x="23609" y="68148"/>
                </a:lnTo>
                <a:lnTo>
                  <a:pt x="23609" y="74167"/>
                </a:lnTo>
                <a:lnTo>
                  <a:pt x="23888" y="80987"/>
                </a:lnTo>
                <a:lnTo>
                  <a:pt x="24358" y="88341"/>
                </a:lnTo>
                <a:lnTo>
                  <a:pt x="26898" y="91186"/>
                </a:lnTo>
                <a:lnTo>
                  <a:pt x="26542" y="84531"/>
                </a:lnTo>
                <a:lnTo>
                  <a:pt x="26412" y="80987"/>
                </a:lnTo>
                <a:lnTo>
                  <a:pt x="21896" y="38571"/>
                </a:lnTo>
                <a:lnTo>
                  <a:pt x="4000" y="2324"/>
                </a:lnTo>
                <a:lnTo>
                  <a:pt x="2209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5" name="object 3065"/>
          <p:cNvSpPr/>
          <p:nvPr/>
        </p:nvSpPr>
        <p:spPr>
          <a:xfrm>
            <a:off x="5901842" y="5511368"/>
            <a:ext cx="68681" cy="200520"/>
          </a:xfrm>
          <a:prstGeom prst="rect">
            <a:avLst/>
          </a:prstGeom>
          <a:blipFill>
            <a:blip r:embed="rId2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6" name="object 3066"/>
          <p:cNvSpPr/>
          <p:nvPr/>
        </p:nvSpPr>
        <p:spPr>
          <a:xfrm>
            <a:off x="5962510" y="5525313"/>
            <a:ext cx="3606" cy="17805"/>
          </a:xfrm>
          <a:prstGeom prst="rect">
            <a:avLst/>
          </a:prstGeom>
          <a:blipFill>
            <a:blip r:embed="rId2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7" name="object 3067"/>
          <p:cNvSpPr/>
          <p:nvPr/>
        </p:nvSpPr>
        <p:spPr>
          <a:xfrm>
            <a:off x="5855144" y="5647626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0" y="0"/>
                </a:moveTo>
                <a:lnTo>
                  <a:pt x="368" y="749"/>
                </a:lnTo>
                <a:lnTo>
                  <a:pt x="1346" y="1993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8" name="object 3068"/>
          <p:cNvSpPr/>
          <p:nvPr/>
        </p:nvSpPr>
        <p:spPr>
          <a:xfrm>
            <a:off x="5847969" y="5636603"/>
            <a:ext cx="7543" cy="11772"/>
          </a:xfrm>
          <a:prstGeom prst="rect">
            <a:avLst/>
          </a:prstGeom>
          <a:blipFill>
            <a:blip r:embed="rId2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9" name="object 3069"/>
          <p:cNvSpPr/>
          <p:nvPr/>
        </p:nvSpPr>
        <p:spPr>
          <a:xfrm>
            <a:off x="5834888" y="5614682"/>
            <a:ext cx="14135" cy="25120"/>
          </a:xfrm>
          <a:prstGeom prst="rect">
            <a:avLst/>
          </a:prstGeom>
          <a:blipFill>
            <a:blip r:embed="rId2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0" name="object 3070"/>
          <p:cNvSpPr/>
          <p:nvPr/>
        </p:nvSpPr>
        <p:spPr>
          <a:xfrm>
            <a:off x="5833503" y="5612219"/>
            <a:ext cx="1612" cy="4305"/>
          </a:xfrm>
          <a:prstGeom prst="rect">
            <a:avLst/>
          </a:prstGeom>
          <a:blipFill>
            <a:blip r:embed="rId2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1" name="object 3071"/>
          <p:cNvSpPr/>
          <p:nvPr/>
        </p:nvSpPr>
        <p:spPr>
          <a:xfrm>
            <a:off x="5832259" y="5609996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1333" y="3213"/>
                </a:lnTo>
                <a:lnTo>
                  <a:pt x="1244" y="2222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2" name="object 3072"/>
          <p:cNvSpPr/>
          <p:nvPr/>
        </p:nvSpPr>
        <p:spPr>
          <a:xfrm>
            <a:off x="5847918" y="5441162"/>
            <a:ext cx="3409" cy="64846"/>
          </a:xfrm>
          <a:prstGeom prst="rect">
            <a:avLst/>
          </a:prstGeom>
          <a:blipFill>
            <a:blip r:embed="rId2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3" name="object 3073"/>
          <p:cNvSpPr/>
          <p:nvPr/>
        </p:nvSpPr>
        <p:spPr>
          <a:xfrm>
            <a:off x="5904471" y="5922086"/>
            <a:ext cx="151447" cy="65404"/>
          </a:xfrm>
          <a:prstGeom prst="rect">
            <a:avLst/>
          </a:prstGeom>
          <a:blipFill>
            <a:blip r:embed="rId2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4" name="object 3074"/>
          <p:cNvSpPr/>
          <p:nvPr/>
        </p:nvSpPr>
        <p:spPr>
          <a:xfrm>
            <a:off x="5875197" y="5935726"/>
            <a:ext cx="33248" cy="48501"/>
          </a:xfrm>
          <a:prstGeom prst="rect">
            <a:avLst/>
          </a:prstGeom>
          <a:blipFill>
            <a:blip r:embed="rId2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5" name="object 3075"/>
          <p:cNvSpPr/>
          <p:nvPr/>
        </p:nvSpPr>
        <p:spPr>
          <a:xfrm>
            <a:off x="5875261" y="5936259"/>
            <a:ext cx="19697" cy="39243"/>
          </a:xfrm>
          <a:prstGeom prst="rect">
            <a:avLst/>
          </a:prstGeom>
          <a:blipFill>
            <a:blip r:embed="rId2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6" name="object 3076"/>
          <p:cNvSpPr/>
          <p:nvPr/>
        </p:nvSpPr>
        <p:spPr>
          <a:xfrm>
            <a:off x="5875604" y="5937986"/>
            <a:ext cx="14986" cy="32981"/>
          </a:xfrm>
          <a:prstGeom prst="rect">
            <a:avLst/>
          </a:prstGeom>
          <a:blipFill>
            <a:blip r:embed="rId2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7" name="object 3077"/>
          <p:cNvSpPr/>
          <p:nvPr/>
        </p:nvSpPr>
        <p:spPr>
          <a:xfrm>
            <a:off x="5878588" y="5944451"/>
            <a:ext cx="10960" cy="25260"/>
          </a:xfrm>
          <a:prstGeom prst="rect">
            <a:avLst/>
          </a:prstGeom>
          <a:blipFill>
            <a:blip r:embed="rId2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8" name="object 3078"/>
          <p:cNvSpPr/>
          <p:nvPr/>
        </p:nvSpPr>
        <p:spPr>
          <a:xfrm>
            <a:off x="5873013" y="5915380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0" y="0"/>
                </a:moveTo>
                <a:lnTo>
                  <a:pt x="63" y="1663"/>
                </a:lnTo>
                <a:lnTo>
                  <a:pt x="203" y="1041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9" name="object 3079"/>
          <p:cNvSpPr/>
          <p:nvPr/>
        </p:nvSpPr>
        <p:spPr>
          <a:xfrm>
            <a:off x="5872950" y="5906186"/>
            <a:ext cx="635" cy="10795"/>
          </a:xfrm>
          <a:custGeom>
            <a:avLst/>
            <a:gdLst/>
            <a:ahLst/>
            <a:cxnLst/>
            <a:rect l="l" t="t" r="r" b="b"/>
            <a:pathLst>
              <a:path w="635" h="10795">
                <a:moveTo>
                  <a:pt x="0" y="0"/>
                </a:moveTo>
                <a:lnTo>
                  <a:pt x="0" y="7200"/>
                </a:lnTo>
                <a:lnTo>
                  <a:pt x="165" y="9715"/>
                </a:lnTo>
                <a:lnTo>
                  <a:pt x="368" y="10769"/>
                </a:lnTo>
                <a:lnTo>
                  <a:pt x="647" y="10655"/>
                </a:lnTo>
                <a:lnTo>
                  <a:pt x="317" y="7137"/>
                </a:lnTo>
                <a:lnTo>
                  <a:pt x="101" y="3581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0" name="object 3080"/>
          <p:cNvSpPr/>
          <p:nvPr/>
        </p:nvSpPr>
        <p:spPr>
          <a:xfrm>
            <a:off x="6103569" y="5774271"/>
            <a:ext cx="22771" cy="70688"/>
          </a:xfrm>
          <a:prstGeom prst="rect">
            <a:avLst/>
          </a:prstGeom>
          <a:blipFill>
            <a:blip r:embed="rId2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1" name="object 3081"/>
          <p:cNvSpPr/>
          <p:nvPr/>
        </p:nvSpPr>
        <p:spPr>
          <a:xfrm>
            <a:off x="6014300" y="5550179"/>
            <a:ext cx="23495" cy="52705"/>
          </a:xfrm>
          <a:custGeom>
            <a:avLst/>
            <a:gdLst/>
            <a:ahLst/>
            <a:cxnLst/>
            <a:rect l="l" t="t" r="r" b="b"/>
            <a:pathLst>
              <a:path w="23495" h="52704">
                <a:moveTo>
                  <a:pt x="15430" y="0"/>
                </a:moveTo>
                <a:lnTo>
                  <a:pt x="12318" y="1181"/>
                </a:lnTo>
                <a:lnTo>
                  <a:pt x="9702" y="2806"/>
                </a:lnTo>
                <a:lnTo>
                  <a:pt x="3619" y="7429"/>
                </a:lnTo>
                <a:lnTo>
                  <a:pt x="0" y="12446"/>
                </a:lnTo>
                <a:lnTo>
                  <a:pt x="5079" y="21843"/>
                </a:lnTo>
                <a:lnTo>
                  <a:pt x="8369" y="29425"/>
                </a:lnTo>
                <a:lnTo>
                  <a:pt x="11036" y="37147"/>
                </a:lnTo>
                <a:lnTo>
                  <a:pt x="19011" y="47294"/>
                </a:lnTo>
                <a:lnTo>
                  <a:pt x="22923" y="52400"/>
                </a:lnTo>
                <a:lnTo>
                  <a:pt x="20315" y="42441"/>
                </a:lnTo>
                <a:lnTo>
                  <a:pt x="17076" y="32569"/>
                </a:lnTo>
                <a:lnTo>
                  <a:pt x="13174" y="22810"/>
                </a:lnTo>
                <a:lnTo>
                  <a:pt x="8572" y="13195"/>
                </a:lnTo>
                <a:lnTo>
                  <a:pt x="9296" y="12446"/>
                </a:lnTo>
                <a:lnTo>
                  <a:pt x="10248" y="11518"/>
                </a:lnTo>
                <a:lnTo>
                  <a:pt x="11442" y="10579"/>
                </a:lnTo>
                <a:lnTo>
                  <a:pt x="9830" y="7429"/>
                </a:lnTo>
                <a:lnTo>
                  <a:pt x="9067" y="6045"/>
                </a:lnTo>
                <a:lnTo>
                  <a:pt x="11328" y="2908"/>
                </a:lnTo>
                <a:lnTo>
                  <a:pt x="1543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2" name="object 3082"/>
          <p:cNvSpPr/>
          <p:nvPr/>
        </p:nvSpPr>
        <p:spPr>
          <a:xfrm>
            <a:off x="5980239" y="5587327"/>
            <a:ext cx="62090" cy="224701"/>
          </a:xfrm>
          <a:prstGeom prst="rect">
            <a:avLst/>
          </a:prstGeom>
          <a:blipFill>
            <a:blip r:embed="rId2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3" name="object 3083"/>
          <p:cNvSpPr/>
          <p:nvPr/>
        </p:nvSpPr>
        <p:spPr>
          <a:xfrm>
            <a:off x="6030620" y="5606148"/>
            <a:ext cx="11353" cy="30568"/>
          </a:xfrm>
          <a:prstGeom prst="rect">
            <a:avLst/>
          </a:prstGeom>
          <a:blipFill>
            <a:blip r:embed="rId2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4" name="object 3084"/>
          <p:cNvSpPr/>
          <p:nvPr/>
        </p:nvSpPr>
        <p:spPr>
          <a:xfrm>
            <a:off x="5939485" y="5925591"/>
            <a:ext cx="227977" cy="170230"/>
          </a:xfrm>
          <a:prstGeom prst="rect">
            <a:avLst/>
          </a:prstGeom>
          <a:blipFill>
            <a:blip r:embed="rId2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5" name="object 3085"/>
          <p:cNvSpPr/>
          <p:nvPr/>
        </p:nvSpPr>
        <p:spPr>
          <a:xfrm>
            <a:off x="5937491" y="6088329"/>
            <a:ext cx="4432" cy="7340"/>
          </a:xfrm>
          <a:prstGeom prst="rect">
            <a:avLst/>
          </a:prstGeom>
          <a:blipFill>
            <a:blip r:embed="rId2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6" name="object 3086"/>
          <p:cNvSpPr/>
          <p:nvPr/>
        </p:nvSpPr>
        <p:spPr>
          <a:xfrm>
            <a:off x="5929884" y="6088227"/>
            <a:ext cx="10096" cy="14693"/>
          </a:xfrm>
          <a:prstGeom prst="rect">
            <a:avLst/>
          </a:prstGeom>
          <a:blipFill>
            <a:blip r:embed="rId2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7" name="object 3087"/>
          <p:cNvSpPr/>
          <p:nvPr/>
        </p:nvSpPr>
        <p:spPr>
          <a:xfrm>
            <a:off x="5964809" y="6203886"/>
            <a:ext cx="3543" cy="4648"/>
          </a:xfrm>
          <a:prstGeom prst="rect">
            <a:avLst/>
          </a:prstGeom>
          <a:blipFill>
            <a:blip r:embed="rId2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8" name="object 3088"/>
          <p:cNvSpPr/>
          <p:nvPr/>
        </p:nvSpPr>
        <p:spPr>
          <a:xfrm>
            <a:off x="5929172" y="6093714"/>
            <a:ext cx="3759" cy="12369"/>
          </a:xfrm>
          <a:prstGeom prst="rect">
            <a:avLst/>
          </a:prstGeom>
          <a:blipFill>
            <a:blip r:embed="rId2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9" name="object 3089"/>
          <p:cNvSpPr/>
          <p:nvPr/>
        </p:nvSpPr>
        <p:spPr>
          <a:xfrm>
            <a:off x="5928194" y="6094526"/>
            <a:ext cx="37465" cy="112407"/>
          </a:xfrm>
          <a:prstGeom prst="rect">
            <a:avLst/>
          </a:prstGeom>
          <a:blipFill>
            <a:blip r:embed="rId2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0" name="object 3090"/>
          <p:cNvSpPr/>
          <p:nvPr/>
        </p:nvSpPr>
        <p:spPr>
          <a:xfrm>
            <a:off x="5929109" y="6099276"/>
            <a:ext cx="2476" cy="11785"/>
          </a:xfrm>
          <a:prstGeom prst="rect">
            <a:avLst/>
          </a:prstGeom>
          <a:blipFill>
            <a:blip r:embed="rId2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1" name="object 3091"/>
          <p:cNvSpPr/>
          <p:nvPr/>
        </p:nvSpPr>
        <p:spPr>
          <a:xfrm>
            <a:off x="5926340" y="6096444"/>
            <a:ext cx="35280" cy="107721"/>
          </a:xfrm>
          <a:prstGeom prst="rect">
            <a:avLst/>
          </a:prstGeom>
          <a:blipFill>
            <a:blip r:embed="rId2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2" name="object 3092"/>
          <p:cNvSpPr/>
          <p:nvPr/>
        </p:nvSpPr>
        <p:spPr>
          <a:xfrm>
            <a:off x="5929109" y="6108293"/>
            <a:ext cx="1270" cy="6350"/>
          </a:xfrm>
          <a:custGeom>
            <a:avLst/>
            <a:gdLst/>
            <a:ahLst/>
            <a:cxnLst/>
            <a:rect l="l" t="t" r="r" b="b"/>
            <a:pathLst>
              <a:path w="1270" h="6350">
                <a:moveTo>
                  <a:pt x="0" y="0"/>
                </a:moveTo>
                <a:lnTo>
                  <a:pt x="104" y="3898"/>
                </a:lnTo>
                <a:lnTo>
                  <a:pt x="190" y="6235"/>
                </a:lnTo>
                <a:lnTo>
                  <a:pt x="393" y="5054"/>
                </a:lnTo>
                <a:lnTo>
                  <a:pt x="647" y="3898"/>
                </a:lnTo>
                <a:lnTo>
                  <a:pt x="927" y="2768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3" name="object 3093"/>
          <p:cNvSpPr/>
          <p:nvPr/>
        </p:nvSpPr>
        <p:spPr>
          <a:xfrm>
            <a:off x="5924461" y="6099949"/>
            <a:ext cx="33489" cy="101282"/>
          </a:xfrm>
          <a:prstGeom prst="rect">
            <a:avLst/>
          </a:prstGeom>
          <a:blipFill>
            <a:blip r:embed="rId2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4" name="object 3094"/>
          <p:cNvSpPr/>
          <p:nvPr/>
        </p:nvSpPr>
        <p:spPr>
          <a:xfrm>
            <a:off x="5921793" y="6104521"/>
            <a:ext cx="31470" cy="92405"/>
          </a:xfrm>
          <a:prstGeom prst="rect">
            <a:avLst/>
          </a:prstGeom>
          <a:blipFill>
            <a:blip r:embed="rId2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5" name="object 3095"/>
          <p:cNvSpPr/>
          <p:nvPr/>
        </p:nvSpPr>
        <p:spPr>
          <a:xfrm>
            <a:off x="5921260" y="6115888"/>
            <a:ext cx="22186" cy="69646"/>
          </a:xfrm>
          <a:prstGeom prst="rect">
            <a:avLst/>
          </a:prstGeom>
          <a:blipFill>
            <a:blip r:embed="rId2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6" name="object 3096"/>
          <p:cNvSpPr/>
          <p:nvPr/>
        </p:nvSpPr>
        <p:spPr>
          <a:xfrm>
            <a:off x="5921959" y="6134633"/>
            <a:ext cx="9639" cy="31280"/>
          </a:xfrm>
          <a:prstGeom prst="rect">
            <a:avLst/>
          </a:prstGeom>
          <a:blipFill>
            <a:blip r:embed="rId2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7" name="object 3097"/>
          <p:cNvSpPr/>
          <p:nvPr/>
        </p:nvSpPr>
        <p:spPr>
          <a:xfrm>
            <a:off x="6158941" y="5765101"/>
            <a:ext cx="77470" cy="63500"/>
          </a:xfrm>
          <a:custGeom>
            <a:avLst/>
            <a:gdLst/>
            <a:ahLst/>
            <a:cxnLst/>
            <a:rect l="l" t="t" r="r" b="b"/>
            <a:pathLst>
              <a:path w="77470" h="63500">
                <a:moveTo>
                  <a:pt x="0" y="0"/>
                </a:moveTo>
                <a:lnTo>
                  <a:pt x="16833" y="38580"/>
                </a:lnTo>
                <a:lnTo>
                  <a:pt x="17818" y="49987"/>
                </a:lnTo>
                <a:lnTo>
                  <a:pt x="19583" y="53187"/>
                </a:lnTo>
                <a:lnTo>
                  <a:pt x="21386" y="56400"/>
                </a:lnTo>
                <a:lnTo>
                  <a:pt x="23126" y="59601"/>
                </a:lnTo>
                <a:lnTo>
                  <a:pt x="25107" y="62979"/>
                </a:lnTo>
                <a:lnTo>
                  <a:pt x="21297" y="24955"/>
                </a:lnTo>
                <a:lnTo>
                  <a:pt x="16090" y="15201"/>
                </a:lnTo>
                <a:lnTo>
                  <a:pt x="26152" y="15201"/>
                </a:lnTo>
                <a:lnTo>
                  <a:pt x="16850" y="9452"/>
                </a:lnTo>
                <a:lnTo>
                  <a:pt x="13030" y="7238"/>
                </a:lnTo>
                <a:lnTo>
                  <a:pt x="0" y="0"/>
                </a:lnTo>
                <a:close/>
              </a:path>
              <a:path w="77470" h="63500">
                <a:moveTo>
                  <a:pt x="26152" y="15201"/>
                </a:moveTo>
                <a:lnTo>
                  <a:pt x="16090" y="15201"/>
                </a:lnTo>
                <a:lnTo>
                  <a:pt x="21236" y="18210"/>
                </a:lnTo>
                <a:lnTo>
                  <a:pt x="34488" y="26609"/>
                </a:lnTo>
                <a:lnTo>
                  <a:pt x="52572" y="39462"/>
                </a:lnTo>
                <a:lnTo>
                  <a:pt x="72212" y="55829"/>
                </a:lnTo>
                <a:lnTo>
                  <a:pt x="76898" y="55130"/>
                </a:lnTo>
                <a:lnTo>
                  <a:pt x="41049" y="25223"/>
                </a:lnTo>
                <a:lnTo>
                  <a:pt x="26846" y="15630"/>
                </a:lnTo>
                <a:lnTo>
                  <a:pt x="26152" y="15201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8" name="object 3098"/>
          <p:cNvSpPr/>
          <p:nvPr/>
        </p:nvSpPr>
        <p:spPr>
          <a:xfrm>
            <a:off x="6182055" y="5824702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0" y="0"/>
                </a:moveTo>
                <a:lnTo>
                  <a:pt x="673" y="1193"/>
                </a:lnTo>
                <a:lnTo>
                  <a:pt x="1968" y="3581"/>
                </a:lnTo>
                <a:lnTo>
                  <a:pt x="1981" y="3378"/>
                </a:lnTo>
                <a:lnTo>
                  <a:pt x="0" y="0"/>
                </a:lnTo>
                <a:close/>
              </a:path>
            </a:pathLst>
          </a:custGeom>
          <a:solidFill>
            <a:srgbClr val="783F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9" name="object 3099"/>
          <p:cNvSpPr/>
          <p:nvPr/>
        </p:nvSpPr>
        <p:spPr>
          <a:xfrm>
            <a:off x="6176746" y="5815101"/>
            <a:ext cx="5321" cy="9601"/>
          </a:xfrm>
          <a:prstGeom prst="rect">
            <a:avLst/>
          </a:prstGeom>
          <a:blipFill>
            <a:blip r:embed="rId2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0" name="object 3100"/>
          <p:cNvSpPr/>
          <p:nvPr/>
        </p:nvSpPr>
        <p:spPr>
          <a:xfrm>
            <a:off x="6176759" y="5815685"/>
            <a:ext cx="7264" cy="14236"/>
          </a:xfrm>
          <a:prstGeom prst="rect">
            <a:avLst/>
          </a:prstGeom>
          <a:blipFill>
            <a:blip r:embed="rId2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1" name="object 3101"/>
          <p:cNvSpPr/>
          <p:nvPr/>
        </p:nvSpPr>
        <p:spPr>
          <a:xfrm>
            <a:off x="6008357" y="6442354"/>
            <a:ext cx="258267" cy="46596"/>
          </a:xfrm>
          <a:prstGeom prst="rect">
            <a:avLst/>
          </a:prstGeom>
          <a:blipFill>
            <a:blip r:embed="rId2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2" name="object 3102"/>
          <p:cNvSpPr/>
          <p:nvPr/>
        </p:nvSpPr>
        <p:spPr>
          <a:xfrm>
            <a:off x="6004128" y="6458686"/>
            <a:ext cx="4635" cy="6985"/>
          </a:xfrm>
          <a:prstGeom prst="rect">
            <a:avLst/>
          </a:prstGeom>
          <a:blipFill>
            <a:blip r:embed="rId2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3" name="object 3103"/>
          <p:cNvSpPr/>
          <p:nvPr/>
        </p:nvSpPr>
        <p:spPr>
          <a:xfrm>
            <a:off x="5997625" y="6454254"/>
            <a:ext cx="6921" cy="8826"/>
          </a:xfrm>
          <a:prstGeom prst="rect">
            <a:avLst/>
          </a:prstGeom>
          <a:blipFill>
            <a:blip r:embed="rId2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4" name="object 3104"/>
          <p:cNvSpPr/>
          <p:nvPr/>
        </p:nvSpPr>
        <p:spPr>
          <a:xfrm>
            <a:off x="5995415" y="6452539"/>
            <a:ext cx="2552" cy="5486"/>
          </a:xfrm>
          <a:prstGeom prst="rect">
            <a:avLst/>
          </a:prstGeom>
          <a:blipFill>
            <a:blip r:embed="rId2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5" name="object 3105"/>
          <p:cNvSpPr/>
          <p:nvPr/>
        </p:nvSpPr>
        <p:spPr>
          <a:xfrm>
            <a:off x="5993307" y="6450812"/>
            <a:ext cx="3048" cy="5778"/>
          </a:xfrm>
          <a:prstGeom prst="rect">
            <a:avLst/>
          </a:prstGeom>
          <a:blipFill>
            <a:blip r:embed="rId2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6" name="object 3106"/>
          <p:cNvSpPr/>
          <p:nvPr/>
        </p:nvSpPr>
        <p:spPr>
          <a:xfrm>
            <a:off x="5988177" y="6446075"/>
            <a:ext cx="5397" cy="7848"/>
          </a:xfrm>
          <a:prstGeom prst="rect">
            <a:avLst/>
          </a:prstGeom>
          <a:blipFill>
            <a:blip r:embed="rId2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7" name="object 3107"/>
          <p:cNvSpPr/>
          <p:nvPr/>
        </p:nvSpPr>
        <p:spPr>
          <a:xfrm>
            <a:off x="5987592" y="6445478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0" y="0"/>
                </a:moveTo>
                <a:lnTo>
                  <a:pt x="152" y="1879"/>
                </a:lnTo>
                <a:lnTo>
                  <a:pt x="330" y="2120"/>
                </a:lnTo>
                <a:lnTo>
                  <a:pt x="736" y="2603"/>
                </a:lnTo>
                <a:lnTo>
                  <a:pt x="584" y="596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8" name="object 3108"/>
          <p:cNvSpPr/>
          <p:nvPr/>
        </p:nvSpPr>
        <p:spPr>
          <a:xfrm>
            <a:off x="5980341" y="6436601"/>
            <a:ext cx="7404" cy="10756"/>
          </a:xfrm>
          <a:prstGeom prst="rect">
            <a:avLst/>
          </a:prstGeom>
          <a:blipFill>
            <a:blip r:embed="rId2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9" name="object 3109"/>
          <p:cNvSpPr/>
          <p:nvPr/>
        </p:nvSpPr>
        <p:spPr>
          <a:xfrm>
            <a:off x="5999429" y="6336449"/>
            <a:ext cx="127228" cy="15633"/>
          </a:xfrm>
          <a:prstGeom prst="rect">
            <a:avLst/>
          </a:prstGeom>
          <a:blipFill>
            <a:blip r:embed="rId2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0" name="object 3110"/>
          <p:cNvSpPr/>
          <p:nvPr/>
        </p:nvSpPr>
        <p:spPr>
          <a:xfrm>
            <a:off x="5968631" y="6334036"/>
            <a:ext cx="31051" cy="80263"/>
          </a:xfrm>
          <a:prstGeom prst="rect">
            <a:avLst/>
          </a:prstGeom>
          <a:blipFill>
            <a:blip r:embed="rId2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1" name="object 3111"/>
          <p:cNvSpPr/>
          <p:nvPr/>
        </p:nvSpPr>
        <p:spPr>
          <a:xfrm>
            <a:off x="5969685" y="6367767"/>
            <a:ext cx="2235" cy="28181"/>
          </a:xfrm>
          <a:prstGeom prst="rect">
            <a:avLst/>
          </a:prstGeom>
          <a:blipFill>
            <a:blip r:embed="rId2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2" name="object 3112"/>
          <p:cNvSpPr/>
          <p:nvPr/>
        </p:nvSpPr>
        <p:spPr>
          <a:xfrm>
            <a:off x="6307010" y="6073381"/>
            <a:ext cx="71120" cy="191135"/>
          </a:xfrm>
          <a:custGeom>
            <a:avLst/>
            <a:gdLst/>
            <a:ahLst/>
            <a:cxnLst/>
            <a:rect l="l" t="t" r="r" b="b"/>
            <a:pathLst>
              <a:path w="71120" h="191135">
                <a:moveTo>
                  <a:pt x="13079" y="5854"/>
                </a:moveTo>
                <a:lnTo>
                  <a:pt x="5232" y="5854"/>
                </a:lnTo>
                <a:lnTo>
                  <a:pt x="16817" y="12322"/>
                </a:lnTo>
                <a:lnTo>
                  <a:pt x="41086" y="36045"/>
                </a:lnTo>
                <a:lnTo>
                  <a:pt x="62309" y="83500"/>
                </a:lnTo>
                <a:lnTo>
                  <a:pt x="64757" y="161162"/>
                </a:lnTo>
                <a:lnTo>
                  <a:pt x="62179" y="170154"/>
                </a:lnTo>
                <a:lnTo>
                  <a:pt x="57276" y="184645"/>
                </a:lnTo>
                <a:lnTo>
                  <a:pt x="59016" y="190817"/>
                </a:lnTo>
                <a:lnTo>
                  <a:pt x="69382" y="152494"/>
                </a:lnTo>
                <a:lnTo>
                  <a:pt x="70662" y="127101"/>
                </a:lnTo>
                <a:lnTo>
                  <a:pt x="67961" y="93212"/>
                </a:lnTo>
                <a:lnTo>
                  <a:pt x="50622" y="43935"/>
                </a:lnTo>
                <a:lnTo>
                  <a:pt x="16873" y="8016"/>
                </a:lnTo>
                <a:lnTo>
                  <a:pt x="13079" y="5854"/>
                </a:lnTo>
                <a:close/>
              </a:path>
              <a:path w="71120" h="191135">
                <a:moveTo>
                  <a:pt x="0" y="0"/>
                </a:moveTo>
                <a:lnTo>
                  <a:pt x="3314" y="12661"/>
                </a:lnTo>
                <a:lnTo>
                  <a:pt x="4305" y="18618"/>
                </a:lnTo>
                <a:lnTo>
                  <a:pt x="4813" y="24587"/>
                </a:lnTo>
                <a:lnTo>
                  <a:pt x="6159" y="28155"/>
                </a:lnTo>
                <a:lnTo>
                  <a:pt x="8801" y="35280"/>
                </a:lnTo>
                <a:lnTo>
                  <a:pt x="8637" y="28155"/>
                </a:lnTo>
                <a:lnTo>
                  <a:pt x="8596" y="27470"/>
                </a:lnTo>
                <a:lnTo>
                  <a:pt x="7993" y="20486"/>
                </a:lnTo>
                <a:lnTo>
                  <a:pt x="6866" y="13143"/>
                </a:lnTo>
                <a:lnTo>
                  <a:pt x="5232" y="5854"/>
                </a:lnTo>
                <a:lnTo>
                  <a:pt x="13079" y="5854"/>
                </a:lnTo>
                <a:lnTo>
                  <a:pt x="9510" y="3820"/>
                </a:lnTo>
                <a:lnTo>
                  <a:pt x="6540" y="2489"/>
                </a:lnTo>
                <a:lnTo>
                  <a:pt x="0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3" name="object 3113"/>
          <p:cNvSpPr/>
          <p:nvPr/>
        </p:nvSpPr>
        <p:spPr>
          <a:xfrm>
            <a:off x="6311823" y="6097968"/>
            <a:ext cx="54610" cy="175260"/>
          </a:xfrm>
          <a:custGeom>
            <a:avLst/>
            <a:gdLst/>
            <a:ahLst/>
            <a:cxnLst/>
            <a:rect l="l" t="t" r="r" b="b"/>
            <a:pathLst>
              <a:path w="54610" h="175260">
                <a:moveTo>
                  <a:pt x="52476" y="160058"/>
                </a:moveTo>
                <a:lnTo>
                  <a:pt x="50358" y="166230"/>
                </a:lnTo>
                <a:lnTo>
                  <a:pt x="49339" y="169138"/>
                </a:lnTo>
                <a:lnTo>
                  <a:pt x="51041" y="175171"/>
                </a:lnTo>
                <a:lnTo>
                  <a:pt x="52171" y="172034"/>
                </a:lnTo>
                <a:lnTo>
                  <a:pt x="54203" y="166230"/>
                </a:lnTo>
                <a:lnTo>
                  <a:pt x="52476" y="160058"/>
                </a:lnTo>
                <a:close/>
              </a:path>
              <a:path w="54610" h="175260">
                <a:moveTo>
                  <a:pt x="0" y="0"/>
                </a:moveTo>
                <a:lnTo>
                  <a:pt x="279" y="3225"/>
                </a:lnTo>
                <a:lnTo>
                  <a:pt x="406" y="11899"/>
                </a:lnTo>
                <a:lnTo>
                  <a:pt x="228" y="16294"/>
                </a:lnTo>
                <a:lnTo>
                  <a:pt x="3136" y="24422"/>
                </a:lnTo>
                <a:lnTo>
                  <a:pt x="3657" y="19837"/>
                </a:lnTo>
                <a:lnTo>
                  <a:pt x="3883" y="16294"/>
                </a:lnTo>
                <a:lnTo>
                  <a:pt x="3987" y="10693"/>
                </a:lnTo>
                <a:lnTo>
                  <a:pt x="1346" y="3568"/>
                </a:lnTo>
                <a:lnTo>
                  <a:pt x="0" y="0"/>
                </a:lnTo>
                <a:close/>
              </a:path>
            </a:pathLst>
          </a:custGeom>
          <a:solidFill>
            <a:srgbClr val="783F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4" name="object 3114"/>
          <p:cNvSpPr/>
          <p:nvPr/>
        </p:nvSpPr>
        <p:spPr>
          <a:xfrm>
            <a:off x="6307480" y="6275285"/>
            <a:ext cx="52362" cy="109956"/>
          </a:xfrm>
          <a:prstGeom prst="rect">
            <a:avLst/>
          </a:prstGeom>
          <a:blipFill>
            <a:blip r:embed="rId2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5" name="object 3115"/>
          <p:cNvSpPr/>
          <p:nvPr/>
        </p:nvSpPr>
        <p:spPr>
          <a:xfrm>
            <a:off x="6358229" y="6267107"/>
            <a:ext cx="4635" cy="14312"/>
          </a:xfrm>
          <a:prstGeom prst="rect">
            <a:avLst/>
          </a:prstGeom>
          <a:blipFill>
            <a:blip r:embed="rId2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6" name="object 3116"/>
          <p:cNvSpPr/>
          <p:nvPr/>
        </p:nvSpPr>
        <p:spPr>
          <a:xfrm>
            <a:off x="6181890" y="6123038"/>
            <a:ext cx="131953" cy="216941"/>
          </a:xfrm>
          <a:prstGeom prst="rect">
            <a:avLst/>
          </a:prstGeom>
          <a:blipFill>
            <a:blip r:embed="rId2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7" name="object 3117"/>
          <p:cNvSpPr/>
          <p:nvPr/>
        </p:nvSpPr>
        <p:spPr>
          <a:xfrm>
            <a:off x="5886500" y="5424475"/>
            <a:ext cx="69938" cy="81254"/>
          </a:xfrm>
          <a:prstGeom prst="rect">
            <a:avLst/>
          </a:prstGeom>
          <a:blipFill>
            <a:blip r:embed="rId2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8" name="object 3118"/>
          <p:cNvSpPr/>
          <p:nvPr/>
        </p:nvSpPr>
        <p:spPr>
          <a:xfrm>
            <a:off x="5851652" y="5433199"/>
            <a:ext cx="111645" cy="262801"/>
          </a:xfrm>
          <a:prstGeom prst="rect">
            <a:avLst/>
          </a:prstGeom>
          <a:blipFill>
            <a:blip r:embed="rId2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9" name="object 3119"/>
          <p:cNvSpPr/>
          <p:nvPr/>
        </p:nvSpPr>
        <p:spPr>
          <a:xfrm>
            <a:off x="6025731" y="5555602"/>
            <a:ext cx="96456" cy="168122"/>
          </a:xfrm>
          <a:prstGeom prst="rect">
            <a:avLst/>
          </a:prstGeom>
          <a:blipFill>
            <a:blip r:embed="rId2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0" name="object 3120"/>
          <p:cNvSpPr/>
          <p:nvPr/>
        </p:nvSpPr>
        <p:spPr>
          <a:xfrm>
            <a:off x="5997689" y="5606974"/>
            <a:ext cx="124713" cy="252831"/>
          </a:xfrm>
          <a:prstGeom prst="rect">
            <a:avLst/>
          </a:prstGeom>
          <a:blipFill>
            <a:blip r:embed="rId2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1" name="object 3121"/>
          <p:cNvSpPr/>
          <p:nvPr/>
        </p:nvSpPr>
        <p:spPr>
          <a:xfrm>
            <a:off x="6042482" y="5621045"/>
            <a:ext cx="79959" cy="128549"/>
          </a:xfrm>
          <a:prstGeom prst="rect">
            <a:avLst/>
          </a:prstGeom>
          <a:blipFill>
            <a:blip r:embed="rId2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2" name="object 3122"/>
          <p:cNvSpPr/>
          <p:nvPr/>
        </p:nvSpPr>
        <p:spPr>
          <a:xfrm>
            <a:off x="5888520" y="5812028"/>
            <a:ext cx="91719" cy="31508"/>
          </a:xfrm>
          <a:prstGeom prst="rect">
            <a:avLst/>
          </a:prstGeom>
          <a:blipFill>
            <a:blip r:embed="rId2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3" name="object 3123"/>
          <p:cNvSpPr/>
          <p:nvPr/>
        </p:nvSpPr>
        <p:spPr>
          <a:xfrm>
            <a:off x="6029718" y="5545315"/>
            <a:ext cx="100952" cy="228955"/>
          </a:xfrm>
          <a:prstGeom prst="rect">
            <a:avLst/>
          </a:prstGeom>
          <a:blipFill>
            <a:blip r:embed="rId2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4" name="object 3124"/>
          <p:cNvSpPr/>
          <p:nvPr/>
        </p:nvSpPr>
        <p:spPr>
          <a:xfrm>
            <a:off x="6023368" y="5548376"/>
            <a:ext cx="106299" cy="298068"/>
          </a:xfrm>
          <a:prstGeom prst="rect">
            <a:avLst/>
          </a:prstGeom>
          <a:blipFill>
            <a:blip r:embed="rId2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5" name="object 3125"/>
          <p:cNvSpPr/>
          <p:nvPr/>
        </p:nvSpPr>
        <p:spPr>
          <a:xfrm>
            <a:off x="6253530" y="5936069"/>
            <a:ext cx="8026" cy="35864"/>
          </a:xfrm>
          <a:prstGeom prst="rect">
            <a:avLst/>
          </a:prstGeom>
          <a:blipFill>
            <a:blip r:embed="rId2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6" name="object 3126"/>
          <p:cNvSpPr/>
          <p:nvPr/>
        </p:nvSpPr>
        <p:spPr>
          <a:xfrm>
            <a:off x="6171057" y="5933122"/>
            <a:ext cx="83908" cy="240639"/>
          </a:xfrm>
          <a:prstGeom prst="rect">
            <a:avLst/>
          </a:prstGeom>
          <a:blipFill>
            <a:blip r:embed="rId2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7" name="object 3127"/>
          <p:cNvSpPr/>
          <p:nvPr/>
        </p:nvSpPr>
        <p:spPr>
          <a:xfrm>
            <a:off x="6109182" y="5926302"/>
            <a:ext cx="150494" cy="236550"/>
          </a:xfrm>
          <a:prstGeom prst="rect">
            <a:avLst/>
          </a:prstGeom>
          <a:blipFill>
            <a:blip r:embed="rId2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8" name="object 3128"/>
          <p:cNvSpPr/>
          <p:nvPr/>
        </p:nvSpPr>
        <p:spPr>
          <a:xfrm>
            <a:off x="6169177" y="5957392"/>
            <a:ext cx="84353" cy="213144"/>
          </a:xfrm>
          <a:prstGeom prst="rect">
            <a:avLst/>
          </a:prstGeom>
          <a:blipFill>
            <a:blip r:embed="rId2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9" name="object 3129"/>
          <p:cNvSpPr/>
          <p:nvPr/>
        </p:nvSpPr>
        <p:spPr>
          <a:xfrm>
            <a:off x="6175031" y="5780303"/>
            <a:ext cx="56121" cy="48082"/>
          </a:xfrm>
          <a:prstGeom prst="rect">
            <a:avLst/>
          </a:prstGeom>
          <a:blipFill>
            <a:blip r:embed="rId2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0" name="object 3130"/>
          <p:cNvSpPr/>
          <p:nvPr/>
        </p:nvSpPr>
        <p:spPr>
          <a:xfrm>
            <a:off x="6311290" y="6085928"/>
            <a:ext cx="59156" cy="175183"/>
          </a:xfrm>
          <a:prstGeom prst="rect">
            <a:avLst/>
          </a:prstGeom>
          <a:blipFill>
            <a:blip r:embed="rId2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1" name="object 3131"/>
          <p:cNvSpPr/>
          <p:nvPr/>
        </p:nvSpPr>
        <p:spPr>
          <a:xfrm>
            <a:off x="6189471" y="6079236"/>
            <a:ext cx="182295" cy="305485"/>
          </a:xfrm>
          <a:prstGeom prst="rect">
            <a:avLst/>
          </a:prstGeom>
          <a:blipFill>
            <a:blip r:embed="rId2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2" name="object 3132"/>
          <p:cNvSpPr/>
          <p:nvPr/>
        </p:nvSpPr>
        <p:spPr>
          <a:xfrm>
            <a:off x="5968123" y="6122390"/>
            <a:ext cx="349465" cy="363677"/>
          </a:xfrm>
          <a:prstGeom prst="rect">
            <a:avLst/>
          </a:prstGeom>
          <a:blipFill>
            <a:blip r:embed="rId2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3" name="object 3133"/>
          <p:cNvSpPr/>
          <p:nvPr/>
        </p:nvSpPr>
        <p:spPr>
          <a:xfrm>
            <a:off x="5971425" y="6338049"/>
            <a:ext cx="239212" cy="147294"/>
          </a:xfrm>
          <a:prstGeom prst="rect">
            <a:avLst/>
          </a:prstGeom>
          <a:blipFill>
            <a:blip r:embed="rId2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4" name="object 3134"/>
          <p:cNvSpPr/>
          <p:nvPr/>
        </p:nvSpPr>
        <p:spPr>
          <a:xfrm>
            <a:off x="5872860" y="5698439"/>
            <a:ext cx="176034" cy="278752"/>
          </a:xfrm>
          <a:prstGeom prst="rect">
            <a:avLst/>
          </a:prstGeom>
          <a:blipFill>
            <a:blip r:embed="rId2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5" name="object 3135"/>
          <p:cNvSpPr/>
          <p:nvPr/>
        </p:nvSpPr>
        <p:spPr>
          <a:xfrm>
            <a:off x="5823534" y="5423420"/>
            <a:ext cx="144508" cy="272580"/>
          </a:xfrm>
          <a:prstGeom prst="rect">
            <a:avLst/>
          </a:prstGeom>
          <a:blipFill>
            <a:blip r:embed="rId2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6" name="object 3136"/>
          <p:cNvSpPr/>
          <p:nvPr/>
        </p:nvSpPr>
        <p:spPr>
          <a:xfrm>
            <a:off x="5829452" y="5531002"/>
            <a:ext cx="110999" cy="157772"/>
          </a:xfrm>
          <a:prstGeom prst="rect">
            <a:avLst/>
          </a:prstGeom>
          <a:blipFill>
            <a:blip r:embed="rId2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7" name="object 3137"/>
          <p:cNvSpPr/>
          <p:nvPr/>
        </p:nvSpPr>
        <p:spPr>
          <a:xfrm>
            <a:off x="5274767" y="6876998"/>
            <a:ext cx="231076" cy="488862"/>
          </a:xfrm>
          <a:prstGeom prst="rect">
            <a:avLst/>
          </a:prstGeom>
          <a:blipFill>
            <a:blip r:embed="rId2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8" name="object 3138"/>
          <p:cNvSpPr/>
          <p:nvPr/>
        </p:nvSpPr>
        <p:spPr>
          <a:xfrm>
            <a:off x="5324373" y="6712496"/>
            <a:ext cx="212496" cy="72529"/>
          </a:xfrm>
          <a:prstGeom prst="rect">
            <a:avLst/>
          </a:prstGeom>
          <a:blipFill>
            <a:blip r:embed="rId2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9" name="object 3139"/>
          <p:cNvSpPr/>
          <p:nvPr/>
        </p:nvSpPr>
        <p:spPr>
          <a:xfrm>
            <a:off x="5328640" y="6576797"/>
            <a:ext cx="204762" cy="197713"/>
          </a:xfrm>
          <a:prstGeom prst="rect">
            <a:avLst/>
          </a:prstGeom>
          <a:blipFill>
            <a:blip r:embed="rId2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0" name="object 3140"/>
          <p:cNvSpPr/>
          <p:nvPr/>
        </p:nvSpPr>
        <p:spPr>
          <a:xfrm>
            <a:off x="5393651" y="6766700"/>
            <a:ext cx="184238" cy="118148"/>
          </a:xfrm>
          <a:prstGeom prst="rect">
            <a:avLst/>
          </a:prstGeom>
          <a:blipFill>
            <a:blip r:embed="rId2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1" name="object 3141"/>
          <p:cNvSpPr/>
          <p:nvPr/>
        </p:nvSpPr>
        <p:spPr>
          <a:xfrm>
            <a:off x="5341353" y="6722274"/>
            <a:ext cx="221335" cy="90792"/>
          </a:xfrm>
          <a:prstGeom prst="rect">
            <a:avLst/>
          </a:prstGeom>
          <a:blipFill>
            <a:blip r:embed="rId2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2" name="object 3142"/>
          <p:cNvSpPr/>
          <p:nvPr/>
        </p:nvSpPr>
        <p:spPr>
          <a:xfrm>
            <a:off x="5334139" y="6718363"/>
            <a:ext cx="229476" cy="96710"/>
          </a:xfrm>
          <a:prstGeom prst="rect">
            <a:avLst/>
          </a:prstGeom>
          <a:blipFill>
            <a:blip r:embed="rId2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3" name="object 3143"/>
          <p:cNvSpPr/>
          <p:nvPr/>
        </p:nvSpPr>
        <p:spPr>
          <a:xfrm>
            <a:off x="5020843" y="6220701"/>
            <a:ext cx="676859" cy="252628"/>
          </a:xfrm>
          <a:prstGeom prst="rect">
            <a:avLst/>
          </a:prstGeom>
          <a:blipFill>
            <a:blip r:embed="rId2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4" name="object 3144"/>
          <p:cNvSpPr/>
          <p:nvPr/>
        </p:nvSpPr>
        <p:spPr>
          <a:xfrm>
            <a:off x="5019687" y="6219672"/>
            <a:ext cx="2247" cy="5714"/>
          </a:xfrm>
          <a:prstGeom prst="rect">
            <a:avLst/>
          </a:prstGeom>
          <a:blipFill>
            <a:blip r:embed="rId2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5" name="object 3145"/>
          <p:cNvSpPr/>
          <p:nvPr/>
        </p:nvSpPr>
        <p:spPr>
          <a:xfrm>
            <a:off x="4989080" y="6191618"/>
            <a:ext cx="31711" cy="32702"/>
          </a:xfrm>
          <a:prstGeom prst="rect">
            <a:avLst/>
          </a:prstGeom>
          <a:blipFill>
            <a:blip r:embed="rId2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6" name="object 3146"/>
          <p:cNvSpPr/>
          <p:nvPr/>
        </p:nvSpPr>
        <p:spPr>
          <a:xfrm>
            <a:off x="4984165" y="6186944"/>
            <a:ext cx="5880" cy="8229"/>
          </a:xfrm>
          <a:prstGeom prst="rect">
            <a:avLst/>
          </a:prstGeom>
          <a:blipFill>
            <a:blip r:embed="rId2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7" name="object 3147"/>
          <p:cNvSpPr/>
          <p:nvPr/>
        </p:nvSpPr>
        <p:spPr>
          <a:xfrm>
            <a:off x="4971059" y="6174397"/>
            <a:ext cx="13957" cy="15913"/>
          </a:xfrm>
          <a:prstGeom prst="rect">
            <a:avLst/>
          </a:prstGeom>
          <a:blipFill>
            <a:blip r:embed="rId2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8" name="object 3148"/>
          <p:cNvSpPr/>
          <p:nvPr/>
        </p:nvSpPr>
        <p:spPr>
          <a:xfrm>
            <a:off x="4954841" y="6158395"/>
            <a:ext cx="16903" cy="18618"/>
          </a:xfrm>
          <a:prstGeom prst="rect">
            <a:avLst/>
          </a:prstGeom>
          <a:blipFill>
            <a:blip r:embed="rId2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9" name="object 3149"/>
          <p:cNvSpPr/>
          <p:nvPr/>
        </p:nvSpPr>
        <p:spPr>
          <a:xfrm>
            <a:off x="4944465" y="6147790"/>
            <a:ext cx="10807" cy="12204"/>
          </a:xfrm>
          <a:prstGeom prst="rect">
            <a:avLst/>
          </a:prstGeom>
          <a:blipFill>
            <a:blip r:embed="rId2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0" name="object 3150"/>
          <p:cNvSpPr/>
          <p:nvPr/>
        </p:nvSpPr>
        <p:spPr>
          <a:xfrm>
            <a:off x="4930647" y="6133211"/>
            <a:ext cx="14058" cy="15519"/>
          </a:xfrm>
          <a:prstGeom prst="rect">
            <a:avLst/>
          </a:prstGeom>
          <a:blipFill>
            <a:blip r:embed="rId2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1" name="object 3151"/>
          <p:cNvSpPr/>
          <p:nvPr/>
        </p:nvSpPr>
        <p:spPr>
          <a:xfrm>
            <a:off x="5756173" y="6361912"/>
            <a:ext cx="16167" cy="16357"/>
          </a:xfrm>
          <a:prstGeom prst="rect">
            <a:avLst/>
          </a:prstGeom>
          <a:blipFill>
            <a:blip r:embed="rId2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2" name="object 3152"/>
          <p:cNvSpPr/>
          <p:nvPr/>
        </p:nvSpPr>
        <p:spPr>
          <a:xfrm>
            <a:off x="5796965" y="6077445"/>
            <a:ext cx="374802" cy="663473"/>
          </a:xfrm>
          <a:prstGeom prst="rect">
            <a:avLst/>
          </a:prstGeom>
          <a:blipFill>
            <a:blip r:embed="rId2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3" name="object 3153"/>
          <p:cNvSpPr/>
          <p:nvPr/>
        </p:nvSpPr>
        <p:spPr>
          <a:xfrm>
            <a:off x="5770270" y="6357772"/>
            <a:ext cx="33007" cy="106692"/>
          </a:xfrm>
          <a:prstGeom prst="rect">
            <a:avLst/>
          </a:prstGeom>
          <a:blipFill>
            <a:blip r:embed="rId2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4" name="object 3154"/>
          <p:cNvSpPr/>
          <p:nvPr/>
        </p:nvSpPr>
        <p:spPr>
          <a:xfrm>
            <a:off x="5205501" y="6167755"/>
            <a:ext cx="331508" cy="118287"/>
          </a:xfrm>
          <a:prstGeom prst="rect">
            <a:avLst/>
          </a:prstGeom>
          <a:blipFill>
            <a:blip r:embed="rId2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5" name="object 3155"/>
          <p:cNvSpPr/>
          <p:nvPr/>
        </p:nvSpPr>
        <p:spPr>
          <a:xfrm>
            <a:off x="5738761" y="6129490"/>
            <a:ext cx="13741" cy="30441"/>
          </a:xfrm>
          <a:prstGeom prst="rect">
            <a:avLst/>
          </a:prstGeom>
          <a:blipFill>
            <a:blip r:embed="rId2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6" name="object 3156"/>
          <p:cNvSpPr/>
          <p:nvPr/>
        </p:nvSpPr>
        <p:spPr>
          <a:xfrm>
            <a:off x="5743537" y="6143892"/>
            <a:ext cx="15024" cy="56819"/>
          </a:xfrm>
          <a:prstGeom prst="rect">
            <a:avLst/>
          </a:prstGeom>
          <a:blipFill>
            <a:blip r:embed="rId2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7" name="object 3157"/>
          <p:cNvSpPr/>
          <p:nvPr/>
        </p:nvSpPr>
        <p:spPr>
          <a:xfrm>
            <a:off x="5744425" y="6146698"/>
            <a:ext cx="11874" cy="32829"/>
          </a:xfrm>
          <a:prstGeom prst="rect">
            <a:avLst/>
          </a:prstGeom>
          <a:blipFill>
            <a:blip r:embed="rId2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8" name="object 3158"/>
          <p:cNvSpPr/>
          <p:nvPr/>
        </p:nvSpPr>
        <p:spPr>
          <a:xfrm>
            <a:off x="4898867" y="5629529"/>
            <a:ext cx="823879" cy="519963"/>
          </a:xfrm>
          <a:prstGeom prst="rect">
            <a:avLst/>
          </a:prstGeom>
          <a:blipFill>
            <a:blip r:embed="rId2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9" name="object 3159"/>
          <p:cNvSpPr/>
          <p:nvPr/>
        </p:nvSpPr>
        <p:spPr>
          <a:xfrm>
            <a:off x="4914100" y="5746927"/>
            <a:ext cx="18757" cy="34582"/>
          </a:xfrm>
          <a:prstGeom prst="rect">
            <a:avLst/>
          </a:prstGeom>
          <a:blipFill>
            <a:blip r:embed="rId2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0" name="object 3160"/>
          <p:cNvSpPr/>
          <p:nvPr/>
        </p:nvSpPr>
        <p:spPr>
          <a:xfrm>
            <a:off x="4931079" y="5777128"/>
            <a:ext cx="13182" cy="20853"/>
          </a:xfrm>
          <a:prstGeom prst="rect">
            <a:avLst/>
          </a:prstGeom>
          <a:blipFill>
            <a:blip r:embed="rId2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1" name="object 3161"/>
          <p:cNvSpPr/>
          <p:nvPr/>
        </p:nvSpPr>
        <p:spPr>
          <a:xfrm>
            <a:off x="5098288" y="5937923"/>
            <a:ext cx="2349" cy="3492"/>
          </a:xfrm>
          <a:prstGeom prst="rect">
            <a:avLst/>
          </a:prstGeom>
          <a:blipFill>
            <a:blip r:embed="rId2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2" name="object 3162"/>
          <p:cNvSpPr/>
          <p:nvPr/>
        </p:nvSpPr>
        <p:spPr>
          <a:xfrm>
            <a:off x="4943906" y="5795569"/>
            <a:ext cx="2959" cy="5829"/>
          </a:xfrm>
          <a:prstGeom prst="rect">
            <a:avLst/>
          </a:prstGeom>
          <a:blipFill>
            <a:blip r:embed="rId2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3" name="object 3163"/>
          <p:cNvSpPr/>
          <p:nvPr/>
        </p:nvSpPr>
        <p:spPr>
          <a:xfrm>
            <a:off x="4942675" y="5793918"/>
            <a:ext cx="2793" cy="5702"/>
          </a:xfrm>
          <a:prstGeom prst="rect">
            <a:avLst/>
          </a:prstGeom>
          <a:blipFill>
            <a:blip r:embed="rId2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4" name="object 3164"/>
          <p:cNvSpPr/>
          <p:nvPr/>
        </p:nvSpPr>
        <p:spPr>
          <a:xfrm>
            <a:off x="4945265" y="5797474"/>
            <a:ext cx="5803" cy="9271"/>
          </a:xfrm>
          <a:prstGeom prst="rect">
            <a:avLst/>
          </a:prstGeom>
          <a:blipFill>
            <a:blip r:embed="rId2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5" name="object 3165"/>
          <p:cNvSpPr/>
          <p:nvPr/>
        </p:nvSpPr>
        <p:spPr>
          <a:xfrm>
            <a:off x="4949469" y="5803023"/>
            <a:ext cx="12446" cy="16827"/>
          </a:xfrm>
          <a:prstGeom prst="rect">
            <a:avLst/>
          </a:prstGeom>
          <a:blipFill>
            <a:blip r:embed="rId2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6" name="object 3166"/>
          <p:cNvSpPr/>
          <p:nvPr/>
        </p:nvSpPr>
        <p:spPr>
          <a:xfrm>
            <a:off x="4960391" y="5816460"/>
            <a:ext cx="2298" cy="4318"/>
          </a:xfrm>
          <a:prstGeom prst="rect">
            <a:avLst/>
          </a:prstGeom>
          <a:blipFill>
            <a:blip r:embed="rId2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7" name="object 3167"/>
          <p:cNvSpPr/>
          <p:nvPr/>
        </p:nvSpPr>
        <p:spPr>
          <a:xfrm>
            <a:off x="4961191" y="5817362"/>
            <a:ext cx="5549" cy="8127"/>
          </a:xfrm>
          <a:prstGeom prst="rect">
            <a:avLst/>
          </a:prstGeom>
          <a:blipFill>
            <a:blip r:embed="rId2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8" name="object 3168"/>
          <p:cNvSpPr/>
          <p:nvPr/>
        </p:nvSpPr>
        <p:spPr>
          <a:xfrm>
            <a:off x="4965356" y="5822061"/>
            <a:ext cx="10464" cy="13182"/>
          </a:xfrm>
          <a:prstGeom prst="rect">
            <a:avLst/>
          </a:prstGeom>
          <a:blipFill>
            <a:blip r:embed="rId2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9" name="object 3169"/>
          <p:cNvSpPr/>
          <p:nvPr/>
        </p:nvSpPr>
        <p:spPr>
          <a:xfrm>
            <a:off x="4977460" y="5835193"/>
            <a:ext cx="2679" cy="4711"/>
          </a:xfrm>
          <a:prstGeom prst="rect">
            <a:avLst/>
          </a:prstGeom>
          <a:blipFill>
            <a:blip r:embed="rId2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0" name="object 3170"/>
          <p:cNvSpPr/>
          <p:nvPr/>
        </p:nvSpPr>
        <p:spPr>
          <a:xfrm>
            <a:off x="4974348" y="5832119"/>
            <a:ext cx="4356" cy="6413"/>
          </a:xfrm>
          <a:prstGeom prst="rect">
            <a:avLst/>
          </a:prstGeom>
          <a:blipFill>
            <a:blip r:embed="rId2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1" name="object 3171"/>
          <p:cNvSpPr/>
          <p:nvPr/>
        </p:nvSpPr>
        <p:spPr>
          <a:xfrm>
            <a:off x="4981714" y="5839587"/>
            <a:ext cx="10629" cy="12547"/>
          </a:xfrm>
          <a:prstGeom prst="rect">
            <a:avLst/>
          </a:prstGeom>
          <a:blipFill>
            <a:blip r:embed="rId2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2" name="object 3172"/>
          <p:cNvSpPr/>
          <p:nvPr/>
        </p:nvSpPr>
        <p:spPr>
          <a:xfrm>
            <a:off x="4978793" y="5836691"/>
            <a:ext cx="4127" cy="6210"/>
          </a:xfrm>
          <a:prstGeom prst="rect">
            <a:avLst/>
          </a:prstGeom>
          <a:blipFill>
            <a:blip r:embed="rId2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3" name="object 3173"/>
          <p:cNvSpPr/>
          <p:nvPr/>
        </p:nvSpPr>
        <p:spPr>
          <a:xfrm>
            <a:off x="5068303" y="5915457"/>
            <a:ext cx="30822" cy="24879"/>
          </a:xfrm>
          <a:prstGeom prst="rect">
            <a:avLst/>
          </a:prstGeom>
          <a:blipFill>
            <a:blip r:embed="rId2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4" name="object 3174"/>
          <p:cNvSpPr/>
          <p:nvPr/>
        </p:nvSpPr>
        <p:spPr>
          <a:xfrm>
            <a:off x="5061000" y="5909678"/>
            <a:ext cx="8318" cy="8483"/>
          </a:xfrm>
          <a:prstGeom prst="rect">
            <a:avLst/>
          </a:prstGeom>
          <a:blipFill>
            <a:blip r:embed="rId2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5" name="object 3175"/>
          <p:cNvSpPr/>
          <p:nvPr/>
        </p:nvSpPr>
        <p:spPr>
          <a:xfrm>
            <a:off x="5049113" y="5900191"/>
            <a:ext cx="12865" cy="12344"/>
          </a:xfrm>
          <a:prstGeom prst="rect">
            <a:avLst/>
          </a:prstGeom>
          <a:blipFill>
            <a:blip r:embed="rId2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6" name="object 3176"/>
          <p:cNvSpPr/>
          <p:nvPr/>
        </p:nvSpPr>
        <p:spPr>
          <a:xfrm>
            <a:off x="5031282" y="5885319"/>
            <a:ext cx="18910" cy="17856"/>
          </a:xfrm>
          <a:prstGeom prst="rect">
            <a:avLst/>
          </a:prstGeom>
          <a:blipFill>
            <a:blip r:embed="rId2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7" name="object 3177"/>
          <p:cNvSpPr/>
          <p:nvPr/>
        </p:nvSpPr>
        <p:spPr>
          <a:xfrm>
            <a:off x="5021630" y="5877064"/>
            <a:ext cx="10744" cy="11468"/>
          </a:xfrm>
          <a:prstGeom prst="rect">
            <a:avLst/>
          </a:prstGeom>
          <a:blipFill>
            <a:blip r:embed="rId2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8" name="object 3178"/>
          <p:cNvSpPr/>
          <p:nvPr/>
        </p:nvSpPr>
        <p:spPr>
          <a:xfrm>
            <a:off x="5000777" y="5858180"/>
            <a:ext cx="22059" cy="22085"/>
          </a:xfrm>
          <a:prstGeom prst="rect">
            <a:avLst/>
          </a:prstGeom>
          <a:blipFill>
            <a:blip r:embed="rId2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9" name="object 3179"/>
          <p:cNvSpPr/>
          <p:nvPr/>
        </p:nvSpPr>
        <p:spPr>
          <a:xfrm>
            <a:off x="4990985" y="5849023"/>
            <a:ext cx="10985" cy="12458"/>
          </a:xfrm>
          <a:prstGeom prst="rect">
            <a:avLst/>
          </a:prstGeom>
          <a:blipFill>
            <a:blip r:embed="rId2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0" name="object 3180"/>
          <p:cNvSpPr/>
          <p:nvPr/>
        </p:nvSpPr>
        <p:spPr>
          <a:xfrm>
            <a:off x="5685929" y="5864936"/>
            <a:ext cx="33510" cy="129311"/>
          </a:xfrm>
          <a:prstGeom prst="rect">
            <a:avLst/>
          </a:prstGeom>
          <a:blipFill>
            <a:blip r:embed="rId2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1" name="object 3181"/>
          <p:cNvSpPr/>
          <p:nvPr/>
        </p:nvSpPr>
        <p:spPr>
          <a:xfrm>
            <a:off x="5692597" y="5863437"/>
            <a:ext cx="20786" cy="121335"/>
          </a:xfrm>
          <a:prstGeom prst="rect">
            <a:avLst/>
          </a:prstGeom>
          <a:blipFill>
            <a:blip r:embed="rId2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2" name="object 3182"/>
          <p:cNvSpPr/>
          <p:nvPr/>
        </p:nvSpPr>
        <p:spPr>
          <a:xfrm>
            <a:off x="4684750" y="5802617"/>
            <a:ext cx="101600" cy="116205"/>
          </a:xfrm>
          <a:custGeom>
            <a:avLst/>
            <a:gdLst/>
            <a:ahLst/>
            <a:cxnLst/>
            <a:rect l="l" t="t" r="r" b="b"/>
            <a:pathLst>
              <a:path w="101600" h="116204">
                <a:moveTo>
                  <a:pt x="14986" y="113817"/>
                </a:moveTo>
                <a:lnTo>
                  <a:pt x="5461" y="113817"/>
                </a:lnTo>
                <a:lnTo>
                  <a:pt x="6007" y="114249"/>
                </a:lnTo>
                <a:lnTo>
                  <a:pt x="6070" y="115938"/>
                </a:lnTo>
                <a:lnTo>
                  <a:pt x="11976" y="115697"/>
                </a:lnTo>
                <a:lnTo>
                  <a:pt x="13017" y="115214"/>
                </a:lnTo>
                <a:lnTo>
                  <a:pt x="13919" y="114909"/>
                </a:lnTo>
                <a:lnTo>
                  <a:pt x="14605" y="114807"/>
                </a:lnTo>
                <a:lnTo>
                  <a:pt x="14986" y="113817"/>
                </a:lnTo>
                <a:close/>
              </a:path>
              <a:path w="101600" h="116204">
                <a:moveTo>
                  <a:pt x="100977" y="0"/>
                </a:moveTo>
                <a:lnTo>
                  <a:pt x="66598" y="24840"/>
                </a:lnTo>
                <a:lnTo>
                  <a:pt x="36572" y="52778"/>
                </a:lnTo>
                <a:lnTo>
                  <a:pt x="8307" y="94038"/>
                </a:lnTo>
                <a:lnTo>
                  <a:pt x="0" y="115582"/>
                </a:lnTo>
                <a:lnTo>
                  <a:pt x="1803" y="114503"/>
                </a:lnTo>
                <a:lnTo>
                  <a:pt x="3454" y="113817"/>
                </a:lnTo>
                <a:lnTo>
                  <a:pt x="14986" y="113817"/>
                </a:lnTo>
                <a:lnTo>
                  <a:pt x="18707" y="104149"/>
                </a:lnTo>
                <a:lnTo>
                  <a:pt x="23499" y="93779"/>
                </a:lnTo>
                <a:lnTo>
                  <a:pt x="44531" y="59202"/>
                </a:lnTo>
                <a:lnTo>
                  <a:pt x="81331" y="18219"/>
                </a:lnTo>
                <a:lnTo>
                  <a:pt x="99517" y="5143"/>
                </a:lnTo>
                <a:lnTo>
                  <a:pt x="99999" y="3378"/>
                </a:lnTo>
                <a:lnTo>
                  <a:pt x="100977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3" name="object 3183"/>
          <p:cNvSpPr/>
          <p:nvPr/>
        </p:nvSpPr>
        <p:spPr>
          <a:xfrm>
            <a:off x="4784267" y="5602414"/>
            <a:ext cx="815262" cy="269709"/>
          </a:xfrm>
          <a:prstGeom prst="rect">
            <a:avLst/>
          </a:prstGeom>
          <a:blipFill>
            <a:blip r:embed="rId2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4" name="object 3184"/>
          <p:cNvSpPr/>
          <p:nvPr/>
        </p:nvSpPr>
        <p:spPr>
          <a:xfrm>
            <a:off x="5602084" y="5646254"/>
            <a:ext cx="10160" cy="78486"/>
          </a:xfrm>
          <a:prstGeom prst="rect">
            <a:avLst/>
          </a:prstGeom>
          <a:blipFill>
            <a:blip r:embed="rId2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5" name="object 3185"/>
          <p:cNvSpPr/>
          <p:nvPr/>
        </p:nvSpPr>
        <p:spPr>
          <a:xfrm>
            <a:off x="5598693" y="5645124"/>
            <a:ext cx="13055" cy="79590"/>
          </a:xfrm>
          <a:prstGeom prst="rect">
            <a:avLst/>
          </a:prstGeom>
          <a:blipFill>
            <a:blip r:embed="rId2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6" name="object 3186"/>
          <p:cNvSpPr/>
          <p:nvPr/>
        </p:nvSpPr>
        <p:spPr>
          <a:xfrm>
            <a:off x="5031949" y="5474957"/>
            <a:ext cx="181591" cy="242824"/>
          </a:xfrm>
          <a:prstGeom prst="rect">
            <a:avLst/>
          </a:prstGeom>
          <a:blipFill>
            <a:blip r:embed="rId2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7" name="object 3187"/>
          <p:cNvSpPr/>
          <p:nvPr/>
        </p:nvSpPr>
        <p:spPr>
          <a:xfrm>
            <a:off x="5033441" y="5516841"/>
            <a:ext cx="16573" cy="41567"/>
          </a:xfrm>
          <a:prstGeom prst="rect">
            <a:avLst/>
          </a:prstGeom>
          <a:blipFill>
            <a:blip r:embed="rId2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8" name="object 3188"/>
          <p:cNvSpPr/>
          <p:nvPr/>
        </p:nvSpPr>
        <p:spPr>
          <a:xfrm>
            <a:off x="5047576" y="5555157"/>
            <a:ext cx="11036" cy="17589"/>
          </a:xfrm>
          <a:prstGeom prst="rect">
            <a:avLst/>
          </a:prstGeom>
          <a:blipFill>
            <a:blip r:embed="rId2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9" name="object 3189"/>
          <p:cNvSpPr/>
          <p:nvPr/>
        </p:nvSpPr>
        <p:spPr>
          <a:xfrm>
            <a:off x="5206746" y="5712434"/>
            <a:ext cx="3632" cy="2908"/>
          </a:xfrm>
          <a:prstGeom prst="rect">
            <a:avLst/>
          </a:prstGeom>
          <a:blipFill>
            <a:blip r:embed="rId2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0" name="object 3190"/>
          <p:cNvSpPr/>
          <p:nvPr/>
        </p:nvSpPr>
        <p:spPr>
          <a:xfrm>
            <a:off x="5057876" y="5571655"/>
            <a:ext cx="5308" cy="7645"/>
          </a:xfrm>
          <a:prstGeom prst="rect">
            <a:avLst/>
          </a:prstGeom>
          <a:blipFill>
            <a:blip r:embed="rId2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1" name="object 3191"/>
          <p:cNvSpPr/>
          <p:nvPr/>
        </p:nvSpPr>
        <p:spPr>
          <a:xfrm>
            <a:off x="5056594" y="5569915"/>
            <a:ext cx="3162" cy="4686"/>
          </a:xfrm>
          <a:prstGeom prst="rect">
            <a:avLst/>
          </a:prstGeom>
          <a:blipFill>
            <a:blip r:embed="rId2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2" name="object 3192"/>
          <p:cNvSpPr/>
          <p:nvPr/>
        </p:nvSpPr>
        <p:spPr>
          <a:xfrm>
            <a:off x="5061267" y="5576697"/>
            <a:ext cx="9626" cy="12738"/>
          </a:xfrm>
          <a:prstGeom prst="rect">
            <a:avLst/>
          </a:prstGeom>
          <a:blipFill>
            <a:blip r:embed="rId2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3" name="object 3193"/>
          <p:cNvSpPr/>
          <p:nvPr/>
        </p:nvSpPr>
        <p:spPr>
          <a:xfrm>
            <a:off x="5092979" y="5613603"/>
            <a:ext cx="7747" cy="8432"/>
          </a:xfrm>
          <a:prstGeom prst="rect">
            <a:avLst/>
          </a:prstGeom>
          <a:blipFill>
            <a:blip r:embed="rId2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4" name="object 3194"/>
          <p:cNvSpPr/>
          <p:nvPr/>
        </p:nvSpPr>
        <p:spPr>
          <a:xfrm>
            <a:off x="5069128" y="5586996"/>
            <a:ext cx="14058" cy="16890"/>
          </a:xfrm>
          <a:prstGeom prst="rect">
            <a:avLst/>
          </a:prstGeom>
          <a:blipFill>
            <a:blip r:embed="rId2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5" name="object 3195"/>
          <p:cNvSpPr/>
          <p:nvPr/>
        </p:nvSpPr>
        <p:spPr>
          <a:xfrm>
            <a:off x="5081549" y="5601563"/>
            <a:ext cx="2717" cy="3365"/>
          </a:xfrm>
          <a:prstGeom prst="rect">
            <a:avLst/>
          </a:prstGeom>
          <a:blipFill>
            <a:blip r:embed="rId2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6" name="object 3196"/>
          <p:cNvSpPr/>
          <p:nvPr/>
        </p:nvSpPr>
        <p:spPr>
          <a:xfrm>
            <a:off x="5082489" y="5602770"/>
            <a:ext cx="8420" cy="9220"/>
          </a:xfrm>
          <a:prstGeom prst="rect">
            <a:avLst/>
          </a:prstGeom>
          <a:blipFill>
            <a:blip r:embed="rId2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7" name="object 3197"/>
          <p:cNvSpPr/>
          <p:nvPr/>
        </p:nvSpPr>
        <p:spPr>
          <a:xfrm>
            <a:off x="5090007" y="5610542"/>
            <a:ext cx="4495" cy="5486"/>
          </a:xfrm>
          <a:prstGeom prst="rect">
            <a:avLst/>
          </a:prstGeom>
          <a:blipFill>
            <a:blip r:embed="rId2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8" name="object 3198"/>
          <p:cNvSpPr/>
          <p:nvPr/>
        </p:nvSpPr>
        <p:spPr>
          <a:xfrm>
            <a:off x="5089093" y="5609907"/>
            <a:ext cx="2425" cy="3035"/>
          </a:xfrm>
          <a:prstGeom prst="rect">
            <a:avLst/>
          </a:prstGeom>
          <a:blipFill>
            <a:blip r:embed="rId2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9" name="object 3199"/>
          <p:cNvSpPr/>
          <p:nvPr/>
        </p:nvSpPr>
        <p:spPr>
          <a:xfrm>
            <a:off x="5112016" y="5632094"/>
            <a:ext cx="8928" cy="8966"/>
          </a:xfrm>
          <a:prstGeom prst="rect">
            <a:avLst/>
          </a:prstGeom>
          <a:blipFill>
            <a:blip r:embed="rId2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0" name="object 3200"/>
          <p:cNvSpPr/>
          <p:nvPr/>
        </p:nvSpPr>
        <p:spPr>
          <a:xfrm>
            <a:off x="5098948" y="5619851"/>
            <a:ext cx="10198" cy="10236"/>
          </a:xfrm>
          <a:prstGeom prst="rect">
            <a:avLst/>
          </a:prstGeom>
          <a:blipFill>
            <a:blip r:embed="rId2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1" name="object 3201"/>
          <p:cNvSpPr/>
          <p:nvPr/>
        </p:nvSpPr>
        <p:spPr>
          <a:xfrm>
            <a:off x="5107241" y="5627941"/>
            <a:ext cx="6350" cy="6654"/>
          </a:xfrm>
          <a:prstGeom prst="rect">
            <a:avLst/>
          </a:prstGeom>
          <a:blipFill>
            <a:blip r:embed="rId2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2" name="object 3202"/>
          <p:cNvSpPr/>
          <p:nvPr/>
        </p:nvSpPr>
        <p:spPr>
          <a:xfrm>
            <a:off x="5179148" y="5690248"/>
            <a:ext cx="27749" cy="22402"/>
          </a:xfrm>
          <a:prstGeom prst="rect">
            <a:avLst/>
          </a:prstGeom>
          <a:blipFill>
            <a:blip r:embed="rId2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3" name="object 3203"/>
          <p:cNvSpPr/>
          <p:nvPr/>
        </p:nvSpPr>
        <p:spPr>
          <a:xfrm>
            <a:off x="5169446" y="5682196"/>
            <a:ext cx="10528" cy="9220"/>
          </a:xfrm>
          <a:prstGeom prst="rect">
            <a:avLst/>
          </a:prstGeom>
          <a:blipFill>
            <a:blip r:embed="rId2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4" name="object 3204"/>
          <p:cNvSpPr/>
          <p:nvPr/>
        </p:nvSpPr>
        <p:spPr>
          <a:xfrm>
            <a:off x="5158613" y="5673166"/>
            <a:ext cx="11849" cy="10566"/>
          </a:xfrm>
          <a:prstGeom prst="rect">
            <a:avLst/>
          </a:prstGeom>
          <a:blipFill>
            <a:blip r:embed="rId2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5" name="object 3205"/>
          <p:cNvSpPr/>
          <p:nvPr/>
        </p:nvSpPr>
        <p:spPr>
          <a:xfrm>
            <a:off x="5141074" y="5658066"/>
            <a:ext cx="18821" cy="16916"/>
          </a:xfrm>
          <a:prstGeom prst="rect">
            <a:avLst/>
          </a:prstGeom>
          <a:blipFill>
            <a:blip r:embed="rId2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6" name="object 3206"/>
          <p:cNvSpPr/>
          <p:nvPr/>
        </p:nvSpPr>
        <p:spPr>
          <a:xfrm>
            <a:off x="5132857" y="5650953"/>
            <a:ext cx="9690" cy="9436"/>
          </a:xfrm>
          <a:prstGeom prst="rect">
            <a:avLst/>
          </a:prstGeom>
          <a:blipFill>
            <a:blip r:embed="rId2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7" name="object 3207"/>
          <p:cNvSpPr/>
          <p:nvPr/>
        </p:nvSpPr>
        <p:spPr>
          <a:xfrm>
            <a:off x="5119027" y="5638812"/>
            <a:ext cx="15506" cy="14528"/>
          </a:xfrm>
          <a:prstGeom prst="rect">
            <a:avLst/>
          </a:prstGeom>
          <a:blipFill>
            <a:blip r:embed="rId2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8" name="object 3208"/>
          <p:cNvSpPr/>
          <p:nvPr/>
        </p:nvSpPr>
        <p:spPr>
          <a:xfrm>
            <a:off x="5364695" y="5544744"/>
            <a:ext cx="76936" cy="58991"/>
          </a:xfrm>
          <a:prstGeom prst="rect">
            <a:avLst/>
          </a:prstGeom>
          <a:blipFill>
            <a:blip r:embed="rId2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9" name="object 3209"/>
          <p:cNvSpPr/>
          <p:nvPr/>
        </p:nvSpPr>
        <p:spPr>
          <a:xfrm>
            <a:off x="5360161" y="5540845"/>
            <a:ext cx="14185" cy="9410"/>
          </a:xfrm>
          <a:prstGeom prst="rect">
            <a:avLst/>
          </a:prstGeom>
          <a:blipFill>
            <a:blip r:embed="rId2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0" name="object 3210"/>
          <p:cNvSpPr/>
          <p:nvPr/>
        </p:nvSpPr>
        <p:spPr>
          <a:xfrm>
            <a:off x="5347931" y="5533821"/>
            <a:ext cx="21043" cy="12064"/>
          </a:xfrm>
          <a:prstGeom prst="rect">
            <a:avLst/>
          </a:prstGeom>
          <a:blipFill>
            <a:blip r:embed="rId2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1" name="object 3211"/>
          <p:cNvSpPr/>
          <p:nvPr/>
        </p:nvSpPr>
        <p:spPr>
          <a:xfrm>
            <a:off x="5215648" y="5299113"/>
            <a:ext cx="102870" cy="21590"/>
          </a:xfrm>
          <a:custGeom>
            <a:avLst/>
            <a:gdLst/>
            <a:ahLst/>
            <a:cxnLst/>
            <a:rect l="l" t="t" r="r" b="b"/>
            <a:pathLst>
              <a:path w="102870" h="21589">
                <a:moveTo>
                  <a:pt x="46050" y="0"/>
                </a:moveTo>
                <a:lnTo>
                  <a:pt x="28446" y="1436"/>
                </a:lnTo>
                <a:lnTo>
                  <a:pt x="15071" y="5601"/>
                </a:lnTo>
                <a:lnTo>
                  <a:pt x="5704" y="12215"/>
                </a:lnTo>
                <a:lnTo>
                  <a:pt x="0" y="21094"/>
                </a:lnTo>
                <a:lnTo>
                  <a:pt x="6896" y="19418"/>
                </a:lnTo>
                <a:lnTo>
                  <a:pt x="13576" y="17932"/>
                </a:lnTo>
                <a:lnTo>
                  <a:pt x="20040" y="16649"/>
                </a:lnTo>
                <a:lnTo>
                  <a:pt x="29070" y="11285"/>
                </a:lnTo>
                <a:lnTo>
                  <a:pt x="40062" y="7658"/>
                </a:lnTo>
                <a:lnTo>
                  <a:pt x="52587" y="5601"/>
                </a:lnTo>
                <a:lnTo>
                  <a:pt x="66217" y="4952"/>
                </a:lnTo>
                <a:lnTo>
                  <a:pt x="88781" y="4952"/>
                </a:lnTo>
                <a:lnTo>
                  <a:pt x="80036" y="3273"/>
                </a:lnTo>
                <a:lnTo>
                  <a:pt x="67560" y="1435"/>
                </a:lnTo>
                <a:lnTo>
                  <a:pt x="56259" y="354"/>
                </a:lnTo>
                <a:lnTo>
                  <a:pt x="46050" y="0"/>
                </a:lnTo>
                <a:close/>
              </a:path>
              <a:path w="102870" h="21589">
                <a:moveTo>
                  <a:pt x="88781" y="4952"/>
                </a:moveTo>
                <a:lnTo>
                  <a:pt x="66217" y="4952"/>
                </a:lnTo>
                <a:lnTo>
                  <a:pt x="74310" y="5150"/>
                </a:lnTo>
                <a:lnTo>
                  <a:pt x="82535" y="5719"/>
                </a:lnTo>
                <a:lnTo>
                  <a:pt x="90815" y="6629"/>
                </a:lnTo>
                <a:lnTo>
                  <a:pt x="99072" y="7848"/>
                </a:lnTo>
                <a:lnTo>
                  <a:pt x="102311" y="7823"/>
                </a:lnTo>
                <a:lnTo>
                  <a:pt x="97116" y="6629"/>
                </a:lnTo>
                <a:lnTo>
                  <a:pt x="95654" y="6311"/>
                </a:lnTo>
                <a:lnTo>
                  <a:pt x="93802" y="6311"/>
                </a:lnTo>
                <a:lnTo>
                  <a:pt x="93675" y="5892"/>
                </a:lnTo>
                <a:lnTo>
                  <a:pt x="88781" y="4952"/>
                </a:lnTo>
                <a:close/>
              </a:path>
              <a:path w="102870" h="21589">
                <a:moveTo>
                  <a:pt x="94602" y="6083"/>
                </a:moveTo>
                <a:lnTo>
                  <a:pt x="94386" y="6159"/>
                </a:lnTo>
                <a:lnTo>
                  <a:pt x="93802" y="6311"/>
                </a:lnTo>
                <a:lnTo>
                  <a:pt x="95654" y="6311"/>
                </a:lnTo>
                <a:lnTo>
                  <a:pt x="94602" y="6083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2" name="object 3212"/>
          <p:cNvSpPr/>
          <p:nvPr/>
        </p:nvSpPr>
        <p:spPr>
          <a:xfrm>
            <a:off x="5214846" y="5306936"/>
            <a:ext cx="118327" cy="169786"/>
          </a:xfrm>
          <a:prstGeom prst="rect">
            <a:avLst/>
          </a:prstGeom>
          <a:blipFill>
            <a:blip r:embed="rId2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3" name="object 3213"/>
          <p:cNvSpPr/>
          <p:nvPr/>
        </p:nvSpPr>
        <p:spPr>
          <a:xfrm>
            <a:off x="5284228" y="5463667"/>
            <a:ext cx="20637" cy="12788"/>
          </a:xfrm>
          <a:prstGeom prst="rect">
            <a:avLst/>
          </a:prstGeom>
          <a:blipFill>
            <a:blip r:embed="rId2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4" name="object 3214"/>
          <p:cNvSpPr/>
          <p:nvPr/>
        </p:nvSpPr>
        <p:spPr>
          <a:xfrm>
            <a:off x="5302377" y="5476456"/>
            <a:ext cx="14147" cy="10299"/>
          </a:xfrm>
          <a:prstGeom prst="rect">
            <a:avLst/>
          </a:prstGeom>
          <a:blipFill>
            <a:blip r:embed="rId2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5" name="object 3215"/>
          <p:cNvSpPr/>
          <p:nvPr/>
        </p:nvSpPr>
        <p:spPr>
          <a:xfrm>
            <a:off x="5313235" y="5486717"/>
            <a:ext cx="6553" cy="3606"/>
          </a:xfrm>
          <a:prstGeom prst="rect">
            <a:avLst/>
          </a:prstGeom>
          <a:blipFill>
            <a:blip r:embed="rId2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6" name="object 3216"/>
          <p:cNvSpPr/>
          <p:nvPr/>
        </p:nvSpPr>
        <p:spPr>
          <a:xfrm>
            <a:off x="5319738" y="5490286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50" y="0"/>
                </a:moveTo>
                <a:lnTo>
                  <a:pt x="0" y="165"/>
                </a:lnTo>
                <a:lnTo>
                  <a:pt x="431" y="419"/>
                </a:lnTo>
                <a:lnTo>
                  <a:pt x="5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7" name="object 3217"/>
          <p:cNvSpPr/>
          <p:nvPr/>
        </p:nvSpPr>
        <p:spPr>
          <a:xfrm>
            <a:off x="5294871" y="5476265"/>
            <a:ext cx="9791" cy="4406"/>
          </a:xfrm>
          <a:prstGeom prst="rect">
            <a:avLst/>
          </a:prstGeom>
          <a:blipFill>
            <a:blip r:embed="rId2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8" name="object 3218"/>
          <p:cNvSpPr/>
          <p:nvPr/>
        </p:nvSpPr>
        <p:spPr>
          <a:xfrm>
            <a:off x="5309323" y="5305006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0"/>
                </a:moveTo>
                <a:lnTo>
                  <a:pt x="126" y="419"/>
                </a:lnTo>
                <a:lnTo>
                  <a:pt x="927" y="190"/>
                </a:lnTo>
                <a:lnTo>
                  <a:pt x="0" y="0"/>
                </a:lnTo>
                <a:close/>
              </a:path>
            </a:pathLst>
          </a:custGeom>
          <a:solidFill>
            <a:srgbClr val="8253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9" name="object 3219"/>
          <p:cNvSpPr/>
          <p:nvPr/>
        </p:nvSpPr>
        <p:spPr>
          <a:xfrm>
            <a:off x="5025377" y="5227967"/>
            <a:ext cx="316865" cy="135890"/>
          </a:xfrm>
          <a:custGeom>
            <a:avLst/>
            <a:gdLst/>
            <a:ahLst/>
            <a:cxnLst/>
            <a:rect l="l" t="t" r="r" b="b"/>
            <a:pathLst>
              <a:path w="316864" h="135889">
                <a:moveTo>
                  <a:pt x="35534" y="119824"/>
                </a:moveTo>
                <a:lnTo>
                  <a:pt x="32575" y="121335"/>
                </a:lnTo>
                <a:lnTo>
                  <a:pt x="28600" y="122808"/>
                </a:lnTo>
                <a:lnTo>
                  <a:pt x="15417" y="126657"/>
                </a:lnTo>
                <a:lnTo>
                  <a:pt x="7658" y="129273"/>
                </a:lnTo>
                <a:lnTo>
                  <a:pt x="0" y="132156"/>
                </a:lnTo>
                <a:lnTo>
                  <a:pt x="9969" y="135483"/>
                </a:lnTo>
                <a:lnTo>
                  <a:pt x="16756" y="133159"/>
                </a:lnTo>
                <a:lnTo>
                  <a:pt x="23585" y="130968"/>
                </a:lnTo>
                <a:lnTo>
                  <a:pt x="30445" y="128911"/>
                </a:lnTo>
                <a:lnTo>
                  <a:pt x="37325" y="126987"/>
                </a:lnTo>
                <a:lnTo>
                  <a:pt x="37305" y="126657"/>
                </a:lnTo>
                <a:lnTo>
                  <a:pt x="35534" y="119824"/>
                </a:lnTo>
                <a:close/>
              </a:path>
              <a:path w="316864" h="135889">
                <a:moveTo>
                  <a:pt x="304317" y="74904"/>
                </a:moveTo>
                <a:lnTo>
                  <a:pt x="306489" y="79247"/>
                </a:lnTo>
                <a:lnTo>
                  <a:pt x="309410" y="79387"/>
                </a:lnTo>
                <a:lnTo>
                  <a:pt x="310946" y="79527"/>
                </a:lnTo>
                <a:lnTo>
                  <a:pt x="312851" y="79527"/>
                </a:lnTo>
                <a:lnTo>
                  <a:pt x="316636" y="79679"/>
                </a:lnTo>
                <a:lnTo>
                  <a:pt x="316824" y="79247"/>
                </a:lnTo>
                <a:lnTo>
                  <a:pt x="316826" y="78638"/>
                </a:lnTo>
                <a:lnTo>
                  <a:pt x="316064" y="77101"/>
                </a:lnTo>
                <a:lnTo>
                  <a:pt x="315074" y="75234"/>
                </a:lnTo>
                <a:lnTo>
                  <a:pt x="311810" y="75006"/>
                </a:lnTo>
                <a:lnTo>
                  <a:pt x="304317" y="74904"/>
                </a:lnTo>
                <a:close/>
              </a:path>
              <a:path w="316864" h="135889">
                <a:moveTo>
                  <a:pt x="204146" y="8140"/>
                </a:moveTo>
                <a:lnTo>
                  <a:pt x="136893" y="8140"/>
                </a:lnTo>
                <a:lnTo>
                  <a:pt x="142709" y="8293"/>
                </a:lnTo>
                <a:lnTo>
                  <a:pt x="156113" y="9016"/>
                </a:lnTo>
                <a:lnTo>
                  <a:pt x="195999" y="17589"/>
                </a:lnTo>
                <a:lnTo>
                  <a:pt x="221272" y="25615"/>
                </a:lnTo>
                <a:lnTo>
                  <a:pt x="237160" y="30727"/>
                </a:lnTo>
                <a:lnTo>
                  <a:pt x="256870" y="37860"/>
                </a:lnTo>
                <a:lnTo>
                  <a:pt x="276361" y="46795"/>
                </a:lnTo>
                <a:lnTo>
                  <a:pt x="291591" y="57315"/>
                </a:lnTo>
                <a:lnTo>
                  <a:pt x="295148" y="59258"/>
                </a:lnTo>
                <a:lnTo>
                  <a:pt x="297103" y="60413"/>
                </a:lnTo>
                <a:lnTo>
                  <a:pt x="300774" y="67779"/>
                </a:lnTo>
                <a:lnTo>
                  <a:pt x="310311" y="67741"/>
                </a:lnTo>
                <a:lnTo>
                  <a:pt x="280134" y="39422"/>
                </a:lnTo>
                <a:lnTo>
                  <a:pt x="238691" y="18107"/>
                </a:lnTo>
                <a:lnTo>
                  <a:pt x="204146" y="8140"/>
                </a:lnTo>
                <a:close/>
              </a:path>
              <a:path w="316864" h="135889">
                <a:moveTo>
                  <a:pt x="146583" y="0"/>
                </a:moveTo>
                <a:lnTo>
                  <a:pt x="105130" y="5549"/>
                </a:lnTo>
                <a:lnTo>
                  <a:pt x="91071" y="10921"/>
                </a:lnTo>
                <a:lnTo>
                  <a:pt x="95186" y="11239"/>
                </a:lnTo>
                <a:lnTo>
                  <a:pt x="98196" y="12001"/>
                </a:lnTo>
                <a:lnTo>
                  <a:pt x="98234" y="13195"/>
                </a:lnTo>
                <a:lnTo>
                  <a:pt x="106908" y="10910"/>
                </a:lnTo>
                <a:lnTo>
                  <a:pt x="115871" y="9339"/>
                </a:lnTo>
                <a:lnTo>
                  <a:pt x="125077" y="8432"/>
                </a:lnTo>
                <a:lnTo>
                  <a:pt x="134480" y="8140"/>
                </a:lnTo>
                <a:lnTo>
                  <a:pt x="204146" y="8140"/>
                </a:lnTo>
                <a:lnTo>
                  <a:pt x="192127" y="4673"/>
                </a:lnTo>
                <a:lnTo>
                  <a:pt x="146583" y="0"/>
                </a:lnTo>
                <a:close/>
              </a:path>
            </a:pathLst>
          </a:custGeom>
          <a:solidFill>
            <a:srgbClr val="A87E7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0" name="object 3220"/>
          <p:cNvSpPr/>
          <p:nvPr/>
        </p:nvSpPr>
        <p:spPr>
          <a:xfrm>
            <a:off x="5331866" y="5307203"/>
            <a:ext cx="10147" cy="3606"/>
          </a:xfrm>
          <a:prstGeom prst="rect">
            <a:avLst/>
          </a:prstGeom>
          <a:blipFill>
            <a:blip r:embed="rId25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1" name="object 3221"/>
          <p:cNvSpPr/>
          <p:nvPr/>
        </p:nvSpPr>
        <p:spPr>
          <a:xfrm>
            <a:off x="5326151" y="5295709"/>
            <a:ext cx="14604" cy="7620"/>
          </a:xfrm>
          <a:custGeom>
            <a:avLst/>
            <a:gdLst/>
            <a:ahLst/>
            <a:cxnLst/>
            <a:rect l="l" t="t" r="r" b="b"/>
            <a:pathLst>
              <a:path w="14604" h="7620">
                <a:moveTo>
                  <a:pt x="9550" y="0"/>
                </a:moveTo>
                <a:lnTo>
                  <a:pt x="0" y="38"/>
                </a:lnTo>
                <a:lnTo>
                  <a:pt x="3555" y="7162"/>
                </a:lnTo>
                <a:lnTo>
                  <a:pt x="11036" y="7264"/>
                </a:lnTo>
                <a:lnTo>
                  <a:pt x="14300" y="7492"/>
                </a:lnTo>
                <a:lnTo>
                  <a:pt x="12865" y="4952"/>
                </a:lnTo>
                <a:lnTo>
                  <a:pt x="11277" y="2451"/>
                </a:lnTo>
                <a:lnTo>
                  <a:pt x="9550" y="0"/>
                </a:lnTo>
                <a:close/>
              </a:path>
            </a:pathLst>
          </a:custGeom>
          <a:solidFill>
            <a:srgbClr val="8253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2" name="object 3222"/>
          <p:cNvSpPr/>
          <p:nvPr/>
        </p:nvSpPr>
        <p:spPr>
          <a:xfrm>
            <a:off x="5711913" y="6097828"/>
            <a:ext cx="14681" cy="16027"/>
          </a:xfrm>
          <a:prstGeom prst="rect">
            <a:avLst/>
          </a:prstGeom>
          <a:blipFill>
            <a:blip r:embed="rId25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3" name="object 3223"/>
          <p:cNvSpPr/>
          <p:nvPr/>
        </p:nvSpPr>
        <p:spPr>
          <a:xfrm>
            <a:off x="5723382" y="6101867"/>
            <a:ext cx="2603" cy="7823"/>
          </a:xfrm>
          <a:prstGeom prst="rect">
            <a:avLst/>
          </a:prstGeom>
          <a:blipFill>
            <a:blip r:embed="rId2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4" name="object 3224"/>
          <p:cNvSpPr/>
          <p:nvPr/>
        </p:nvSpPr>
        <p:spPr>
          <a:xfrm>
            <a:off x="5724055" y="6097676"/>
            <a:ext cx="8612" cy="14224"/>
          </a:xfrm>
          <a:prstGeom prst="rect">
            <a:avLst/>
          </a:prstGeom>
          <a:blipFill>
            <a:blip r:embed="rId25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5" name="object 3225"/>
          <p:cNvSpPr/>
          <p:nvPr/>
        </p:nvSpPr>
        <p:spPr>
          <a:xfrm>
            <a:off x="5724537" y="6101270"/>
            <a:ext cx="6413" cy="9880"/>
          </a:xfrm>
          <a:prstGeom prst="rect">
            <a:avLst/>
          </a:prstGeom>
          <a:blipFill>
            <a:blip r:embed="rId25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6" name="object 3226"/>
          <p:cNvSpPr/>
          <p:nvPr/>
        </p:nvSpPr>
        <p:spPr>
          <a:xfrm>
            <a:off x="5710834" y="6109258"/>
            <a:ext cx="13119" cy="6667"/>
          </a:xfrm>
          <a:prstGeom prst="rect">
            <a:avLst/>
          </a:prstGeom>
          <a:blipFill>
            <a:blip r:embed="rId25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7" name="object 3227"/>
          <p:cNvSpPr/>
          <p:nvPr/>
        </p:nvSpPr>
        <p:spPr>
          <a:xfrm>
            <a:off x="4748796" y="5990450"/>
            <a:ext cx="910132" cy="554685"/>
          </a:xfrm>
          <a:prstGeom prst="rect">
            <a:avLst/>
          </a:prstGeom>
          <a:blipFill>
            <a:blip r:embed="rId25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8" name="object 3228"/>
          <p:cNvSpPr/>
          <p:nvPr/>
        </p:nvSpPr>
        <p:spPr>
          <a:xfrm>
            <a:off x="4704067" y="5819203"/>
            <a:ext cx="77063" cy="98704"/>
          </a:xfrm>
          <a:prstGeom prst="rect">
            <a:avLst/>
          </a:prstGeom>
          <a:blipFill>
            <a:blip r:embed="rId25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9" name="object 3229"/>
          <p:cNvSpPr/>
          <p:nvPr/>
        </p:nvSpPr>
        <p:spPr>
          <a:xfrm>
            <a:off x="4758880" y="5812587"/>
            <a:ext cx="63855" cy="105295"/>
          </a:xfrm>
          <a:prstGeom prst="rect">
            <a:avLst/>
          </a:prstGeom>
          <a:blipFill>
            <a:blip r:embed="rId25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0" name="object 3230"/>
          <p:cNvSpPr/>
          <p:nvPr/>
        </p:nvSpPr>
        <p:spPr>
          <a:xfrm>
            <a:off x="4823231" y="5991288"/>
            <a:ext cx="843572" cy="484822"/>
          </a:xfrm>
          <a:prstGeom prst="rect">
            <a:avLst/>
          </a:prstGeom>
          <a:blipFill>
            <a:blip r:embed="rId25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1" name="object 3231"/>
          <p:cNvSpPr/>
          <p:nvPr/>
        </p:nvSpPr>
        <p:spPr>
          <a:xfrm>
            <a:off x="4864963" y="5541645"/>
            <a:ext cx="30200" cy="45885"/>
          </a:xfrm>
          <a:prstGeom prst="rect">
            <a:avLst/>
          </a:prstGeom>
          <a:blipFill>
            <a:blip r:embed="rId25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2" name="object 3232"/>
          <p:cNvSpPr/>
          <p:nvPr/>
        </p:nvSpPr>
        <p:spPr>
          <a:xfrm>
            <a:off x="4835396" y="5556415"/>
            <a:ext cx="875259" cy="670318"/>
          </a:xfrm>
          <a:prstGeom prst="rect">
            <a:avLst/>
          </a:prstGeom>
          <a:blipFill>
            <a:blip r:embed="rId25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3" name="object 3233"/>
          <p:cNvSpPr/>
          <p:nvPr/>
        </p:nvSpPr>
        <p:spPr>
          <a:xfrm>
            <a:off x="4890909" y="5625109"/>
            <a:ext cx="828954" cy="545007"/>
          </a:xfrm>
          <a:prstGeom prst="rect">
            <a:avLst/>
          </a:prstGeom>
          <a:blipFill>
            <a:blip r:embed="rId25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4" name="object 3234"/>
          <p:cNvSpPr/>
          <p:nvPr/>
        </p:nvSpPr>
        <p:spPr>
          <a:xfrm>
            <a:off x="4953279" y="5471134"/>
            <a:ext cx="8153" cy="9004"/>
          </a:xfrm>
          <a:prstGeom prst="rect">
            <a:avLst/>
          </a:prstGeom>
          <a:blipFill>
            <a:blip r:embed="rId1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5" name="object 3235"/>
          <p:cNvSpPr/>
          <p:nvPr/>
        </p:nvSpPr>
        <p:spPr>
          <a:xfrm>
            <a:off x="5165471" y="5719204"/>
            <a:ext cx="403085" cy="217068"/>
          </a:xfrm>
          <a:prstGeom prst="rect">
            <a:avLst/>
          </a:prstGeom>
          <a:blipFill>
            <a:blip r:embed="rId25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6" name="object 3236"/>
          <p:cNvSpPr/>
          <p:nvPr/>
        </p:nvSpPr>
        <p:spPr>
          <a:xfrm>
            <a:off x="4952367" y="5471274"/>
            <a:ext cx="250073" cy="309829"/>
          </a:xfrm>
          <a:prstGeom prst="rect">
            <a:avLst/>
          </a:prstGeom>
          <a:blipFill>
            <a:blip r:embed="rId25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7" name="object 3237"/>
          <p:cNvSpPr/>
          <p:nvPr/>
        </p:nvSpPr>
        <p:spPr>
          <a:xfrm>
            <a:off x="5462422" y="5861456"/>
            <a:ext cx="233438" cy="36449"/>
          </a:xfrm>
          <a:prstGeom prst="rect">
            <a:avLst/>
          </a:prstGeom>
          <a:blipFill>
            <a:blip r:embed="rId25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8" name="object 3238"/>
          <p:cNvSpPr/>
          <p:nvPr/>
        </p:nvSpPr>
        <p:spPr>
          <a:xfrm>
            <a:off x="5213540" y="5717781"/>
            <a:ext cx="128752" cy="92443"/>
          </a:xfrm>
          <a:prstGeom prst="rect">
            <a:avLst/>
          </a:prstGeom>
          <a:blipFill>
            <a:blip r:embed="rId25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9" name="object 3239"/>
          <p:cNvSpPr/>
          <p:nvPr/>
        </p:nvSpPr>
        <p:spPr>
          <a:xfrm>
            <a:off x="5025364" y="5474627"/>
            <a:ext cx="673112" cy="428002"/>
          </a:xfrm>
          <a:prstGeom prst="rect">
            <a:avLst/>
          </a:prstGeom>
          <a:blipFill>
            <a:blip r:embed="rId25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0" name="object 3240"/>
          <p:cNvSpPr/>
          <p:nvPr/>
        </p:nvSpPr>
        <p:spPr>
          <a:xfrm>
            <a:off x="5120538" y="5236261"/>
            <a:ext cx="203530" cy="113842"/>
          </a:xfrm>
          <a:prstGeom prst="rect">
            <a:avLst/>
          </a:prstGeom>
          <a:blipFill>
            <a:blip r:embed="rId25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1" name="object 3241"/>
          <p:cNvSpPr/>
          <p:nvPr/>
        </p:nvSpPr>
        <p:spPr>
          <a:xfrm>
            <a:off x="5579148" y="5651195"/>
            <a:ext cx="24790" cy="1435"/>
          </a:xfrm>
          <a:prstGeom prst="rect">
            <a:avLst/>
          </a:prstGeom>
          <a:blipFill>
            <a:blip r:embed="rId25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2" name="object 3242"/>
          <p:cNvSpPr/>
          <p:nvPr/>
        </p:nvSpPr>
        <p:spPr>
          <a:xfrm>
            <a:off x="5129123" y="5285270"/>
            <a:ext cx="370484" cy="398335"/>
          </a:xfrm>
          <a:prstGeom prst="rect">
            <a:avLst/>
          </a:prstGeom>
          <a:blipFill>
            <a:blip r:embed="rId25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3" name="object 3243"/>
          <p:cNvSpPr/>
          <p:nvPr/>
        </p:nvSpPr>
        <p:spPr>
          <a:xfrm>
            <a:off x="5221376" y="5245544"/>
            <a:ext cx="25273" cy="8039"/>
          </a:xfrm>
          <a:prstGeom prst="rect">
            <a:avLst/>
          </a:prstGeom>
          <a:blipFill>
            <a:blip r:embed="rId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4" name="object 3244"/>
          <p:cNvSpPr/>
          <p:nvPr/>
        </p:nvSpPr>
        <p:spPr>
          <a:xfrm>
            <a:off x="4683671" y="5918200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079" y="0"/>
                </a:moveTo>
                <a:lnTo>
                  <a:pt x="0" y="673"/>
                </a:lnTo>
                <a:lnTo>
                  <a:pt x="901" y="635"/>
                </a:lnTo>
                <a:lnTo>
                  <a:pt x="107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5" name="object 3245"/>
          <p:cNvSpPr/>
          <p:nvPr/>
        </p:nvSpPr>
        <p:spPr>
          <a:xfrm>
            <a:off x="4684572" y="5916422"/>
            <a:ext cx="6350" cy="2540"/>
          </a:xfrm>
          <a:custGeom>
            <a:avLst/>
            <a:gdLst/>
            <a:ahLst/>
            <a:cxnLst/>
            <a:rect l="l" t="t" r="r" b="b"/>
            <a:pathLst>
              <a:path w="6350" h="2539">
                <a:moveTo>
                  <a:pt x="5651" y="0"/>
                </a:moveTo>
                <a:lnTo>
                  <a:pt x="3644" y="0"/>
                </a:lnTo>
                <a:lnTo>
                  <a:pt x="1993" y="698"/>
                </a:lnTo>
                <a:lnTo>
                  <a:pt x="190" y="1765"/>
                </a:lnTo>
                <a:lnTo>
                  <a:pt x="0" y="2400"/>
                </a:lnTo>
                <a:lnTo>
                  <a:pt x="6261" y="2120"/>
                </a:lnTo>
                <a:lnTo>
                  <a:pt x="6197" y="431"/>
                </a:lnTo>
                <a:lnTo>
                  <a:pt x="5651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6" name="object 3246"/>
          <p:cNvSpPr/>
          <p:nvPr/>
        </p:nvSpPr>
        <p:spPr>
          <a:xfrm>
            <a:off x="5787681" y="6501168"/>
            <a:ext cx="2197" cy="5930"/>
          </a:xfrm>
          <a:prstGeom prst="rect">
            <a:avLst/>
          </a:prstGeom>
          <a:blipFill>
            <a:blip r:embed="rId25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7" name="object 3247"/>
          <p:cNvSpPr/>
          <p:nvPr/>
        </p:nvSpPr>
        <p:spPr>
          <a:xfrm>
            <a:off x="5789193" y="6499174"/>
            <a:ext cx="9715" cy="9715"/>
          </a:xfrm>
          <a:prstGeom prst="rect">
            <a:avLst/>
          </a:prstGeom>
          <a:blipFill>
            <a:blip r:embed="rId2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8" name="object 3248"/>
          <p:cNvSpPr/>
          <p:nvPr/>
        </p:nvSpPr>
        <p:spPr>
          <a:xfrm>
            <a:off x="5791999" y="6472250"/>
            <a:ext cx="10045" cy="11722"/>
          </a:xfrm>
          <a:prstGeom prst="rect">
            <a:avLst/>
          </a:prstGeom>
          <a:blipFill>
            <a:blip r:embed="rId25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9" name="object 3249"/>
          <p:cNvSpPr/>
          <p:nvPr/>
        </p:nvSpPr>
        <p:spPr>
          <a:xfrm>
            <a:off x="4668621" y="5914580"/>
            <a:ext cx="9525" cy="5080"/>
          </a:xfrm>
          <a:custGeom>
            <a:avLst/>
            <a:gdLst/>
            <a:ahLst/>
            <a:cxnLst/>
            <a:rect l="l" t="t" r="r" b="b"/>
            <a:pathLst>
              <a:path w="9525" h="5079">
                <a:moveTo>
                  <a:pt x="7835" y="0"/>
                </a:moveTo>
                <a:lnTo>
                  <a:pt x="4584" y="0"/>
                </a:lnTo>
                <a:lnTo>
                  <a:pt x="1117" y="2692"/>
                </a:lnTo>
                <a:lnTo>
                  <a:pt x="0" y="5067"/>
                </a:lnTo>
                <a:lnTo>
                  <a:pt x="8966" y="4584"/>
                </a:lnTo>
                <a:lnTo>
                  <a:pt x="8585" y="558"/>
                </a:lnTo>
                <a:lnTo>
                  <a:pt x="783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0" name="object 3250"/>
          <p:cNvSpPr/>
          <p:nvPr/>
        </p:nvSpPr>
        <p:spPr>
          <a:xfrm>
            <a:off x="5451665" y="6593294"/>
            <a:ext cx="182524" cy="21336"/>
          </a:xfrm>
          <a:prstGeom prst="rect">
            <a:avLst/>
          </a:prstGeom>
          <a:blipFill>
            <a:blip r:embed="rId25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1" name="object 3251"/>
          <p:cNvSpPr/>
          <p:nvPr/>
        </p:nvSpPr>
        <p:spPr>
          <a:xfrm>
            <a:off x="4681740" y="6032754"/>
            <a:ext cx="29209" cy="71755"/>
          </a:xfrm>
          <a:custGeom>
            <a:avLst/>
            <a:gdLst/>
            <a:ahLst/>
            <a:cxnLst/>
            <a:rect l="l" t="t" r="r" b="b"/>
            <a:pathLst>
              <a:path w="29210" h="71754">
                <a:moveTo>
                  <a:pt x="27673" y="62687"/>
                </a:moveTo>
                <a:lnTo>
                  <a:pt x="25679" y="66433"/>
                </a:lnTo>
                <a:lnTo>
                  <a:pt x="24701" y="68351"/>
                </a:lnTo>
                <a:lnTo>
                  <a:pt x="26162" y="71170"/>
                </a:lnTo>
                <a:lnTo>
                  <a:pt x="27152" y="69240"/>
                </a:lnTo>
                <a:lnTo>
                  <a:pt x="29171" y="65417"/>
                </a:lnTo>
                <a:lnTo>
                  <a:pt x="27673" y="62687"/>
                </a:lnTo>
                <a:close/>
              </a:path>
              <a:path w="29210" h="71754">
                <a:moveTo>
                  <a:pt x="2603" y="0"/>
                </a:moveTo>
                <a:lnTo>
                  <a:pt x="14383" y="45916"/>
                </a:lnTo>
                <a:lnTo>
                  <a:pt x="20739" y="60325"/>
                </a:lnTo>
                <a:lnTo>
                  <a:pt x="22682" y="56718"/>
                </a:lnTo>
                <a:lnTo>
                  <a:pt x="23660" y="54978"/>
                </a:lnTo>
                <a:lnTo>
                  <a:pt x="17357" y="41635"/>
                </a:lnTo>
                <a:lnTo>
                  <a:pt x="11745" y="28027"/>
                </a:lnTo>
                <a:lnTo>
                  <a:pt x="6827" y="14149"/>
                </a:lnTo>
                <a:lnTo>
                  <a:pt x="260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2" name="object 3252"/>
          <p:cNvSpPr/>
          <p:nvPr/>
        </p:nvSpPr>
        <p:spPr>
          <a:xfrm>
            <a:off x="4777625" y="6191084"/>
            <a:ext cx="612940" cy="385711"/>
          </a:xfrm>
          <a:prstGeom prst="rect">
            <a:avLst/>
          </a:prstGeom>
          <a:blipFill>
            <a:blip r:embed="rId25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3" name="object 3253"/>
          <p:cNvSpPr/>
          <p:nvPr/>
        </p:nvSpPr>
        <p:spPr>
          <a:xfrm>
            <a:off x="4791621" y="6205829"/>
            <a:ext cx="19672" cy="27432"/>
          </a:xfrm>
          <a:prstGeom prst="rect">
            <a:avLst/>
          </a:prstGeom>
          <a:blipFill>
            <a:blip r:embed="rId25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4" name="object 3254"/>
          <p:cNvSpPr/>
          <p:nvPr/>
        </p:nvSpPr>
        <p:spPr>
          <a:xfrm>
            <a:off x="4809566" y="6223190"/>
            <a:ext cx="16675" cy="24282"/>
          </a:xfrm>
          <a:prstGeom prst="rect">
            <a:avLst/>
          </a:prstGeom>
          <a:blipFill>
            <a:blip r:embed="rId25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5" name="object 3255"/>
          <p:cNvSpPr/>
          <p:nvPr/>
        </p:nvSpPr>
        <p:spPr>
          <a:xfrm>
            <a:off x="4824539" y="6237376"/>
            <a:ext cx="2247" cy="10515"/>
          </a:xfrm>
          <a:prstGeom prst="rect">
            <a:avLst/>
          </a:prstGeom>
          <a:blipFill>
            <a:blip r:embed="rId25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6" name="object 3256"/>
          <p:cNvSpPr/>
          <p:nvPr/>
        </p:nvSpPr>
        <p:spPr>
          <a:xfrm>
            <a:off x="4825326" y="6238024"/>
            <a:ext cx="2298" cy="10642"/>
          </a:xfrm>
          <a:prstGeom prst="rect">
            <a:avLst/>
          </a:prstGeom>
          <a:blipFill>
            <a:blip r:embed="rId25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7" name="object 3257"/>
          <p:cNvSpPr/>
          <p:nvPr/>
        </p:nvSpPr>
        <p:spPr>
          <a:xfrm>
            <a:off x="4824996" y="6237897"/>
            <a:ext cx="1917" cy="10312"/>
          </a:xfrm>
          <a:prstGeom prst="rect">
            <a:avLst/>
          </a:prstGeom>
          <a:blipFill>
            <a:blip r:embed="rId25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8" name="object 3258"/>
          <p:cNvSpPr/>
          <p:nvPr/>
        </p:nvSpPr>
        <p:spPr>
          <a:xfrm>
            <a:off x="4825796" y="6238684"/>
            <a:ext cx="6997" cy="14681"/>
          </a:xfrm>
          <a:prstGeom prst="rect">
            <a:avLst/>
          </a:prstGeom>
          <a:blipFill>
            <a:blip r:embed="rId25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9" name="object 3259"/>
          <p:cNvSpPr/>
          <p:nvPr/>
        </p:nvSpPr>
        <p:spPr>
          <a:xfrm>
            <a:off x="4830724" y="6243625"/>
            <a:ext cx="5308" cy="12992"/>
          </a:xfrm>
          <a:prstGeom prst="rect">
            <a:avLst/>
          </a:prstGeom>
          <a:blipFill>
            <a:blip r:embed="rId25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0" name="object 3260"/>
          <p:cNvSpPr/>
          <p:nvPr/>
        </p:nvSpPr>
        <p:spPr>
          <a:xfrm>
            <a:off x="4834140" y="6246710"/>
            <a:ext cx="6934" cy="14516"/>
          </a:xfrm>
          <a:prstGeom prst="rect">
            <a:avLst/>
          </a:prstGeom>
          <a:blipFill>
            <a:blip r:embed="rId25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1" name="object 3261"/>
          <p:cNvSpPr/>
          <p:nvPr/>
        </p:nvSpPr>
        <p:spPr>
          <a:xfrm>
            <a:off x="4839030" y="6251371"/>
            <a:ext cx="8267" cy="15722"/>
          </a:xfrm>
          <a:prstGeom prst="rect">
            <a:avLst/>
          </a:prstGeom>
          <a:blipFill>
            <a:blip r:embed="rId25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2" name="object 3262"/>
          <p:cNvSpPr/>
          <p:nvPr/>
        </p:nvSpPr>
        <p:spPr>
          <a:xfrm>
            <a:off x="4845468" y="6256985"/>
            <a:ext cx="9956" cy="17157"/>
          </a:xfrm>
          <a:prstGeom prst="rect">
            <a:avLst/>
          </a:prstGeom>
          <a:blipFill>
            <a:blip r:embed="rId25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3" name="object 3263"/>
          <p:cNvSpPr/>
          <p:nvPr/>
        </p:nvSpPr>
        <p:spPr>
          <a:xfrm>
            <a:off x="4860226" y="6269494"/>
            <a:ext cx="5283" cy="12966"/>
          </a:xfrm>
          <a:prstGeom prst="rect">
            <a:avLst/>
          </a:prstGeom>
          <a:blipFill>
            <a:blip r:embed="rId25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4" name="object 3264"/>
          <p:cNvSpPr/>
          <p:nvPr/>
        </p:nvSpPr>
        <p:spPr>
          <a:xfrm>
            <a:off x="4853533" y="6264021"/>
            <a:ext cx="8280" cy="15773"/>
          </a:xfrm>
          <a:prstGeom prst="rect">
            <a:avLst/>
          </a:prstGeom>
          <a:blipFill>
            <a:blip r:embed="rId25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5" name="object 3265"/>
          <p:cNvSpPr/>
          <p:nvPr/>
        </p:nvSpPr>
        <p:spPr>
          <a:xfrm>
            <a:off x="4990134" y="6363030"/>
            <a:ext cx="3378" cy="9563"/>
          </a:xfrm>
          <a:prstGeom prst="rect">
            <a:avLst/>
          </a:prstGeom>
          <a:blipFill>
            <a:blip r:embed="rId25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6" name="object 3266"/>
          <p:cNvSpPr/>
          <p:nvPr/>
        </p:nvSpPr>
        <p:spPr>
          <a:xfrm>
            <a:off x="4956251" y="6340411"/>
            <a:ext cx="35229" cy="30848"/>
          </a:xfrm>
          <a:prstGeom prst="rect">
            <a:avLst/>
          </a:prstGeom>
          <a:blipFill>
            <a:blip r:embed="rId25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7" name="object 3267"/>
          <p:cNvSpPr/>
          <p:nvPr/>
        </p:nvSpPr>
        <p:spPr>
          <a:xfrm>
            <a:off x="4952733" y="6338036"/>
            <a:ext cx="4864" cy="10833"/>
          </a:xfrm>
          <a:prstGeom prst="rect">
            <a:avLst/>
          </a:prstGeom>
          <a:blipFill>
            <a:blip r:embed="rId25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8" name="object 3268"/>
          <p:cNvSpPr/>
          <p:nvPr/>
        </p:nvSpPr>
        <p:spPr>
          <a:xfrm>
            <a:off x="4937772" y="6327940"/>
            <a:ext cx="16306" cy="18592"/>
          </a:xfrm>
          <a:prstGeom prst="rect">
            <a:avLst/>
          </a:prstGeom>
          <a:blipFill>
            <a:blip r:embed="rId25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9" name="object 3269"/>
          <p:cNvSpPr/>
          <p:nvPr/>
        </p:nvSpPr>
        <p:spPr>
          <a:xfrm>
            <a:off x="4921237" y="6316370"/>
            <a:ext cx="17945" cy="20193"/>
          </a:xfrm>
          <a:prstGeom prst="rect">
            <a:avLst/>
          </a:prstGeom>
          <a:blipFill>
            <a:blip r:embed="rId25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0" name="object 3270"/>
          <p:cNvSpPr/>
          <p:nvPr/>
        </p:nvSpPr>
        <p:spPr>
          <a:xfrm>
            <a:off x="4908854" y="6307658"/>
            <a:ext cx="13639" cy="17678"/>
          </a:xfrm>
          <a:prstGeom prst="rect">
            <a:avLst/>
          </a:prstGeom>
          <a:blipFill>
            <a:blip r:embed="rId25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1" name="object 3271"/>
          <p:cNvSpPr/>
          <p:nvPr/>
        </p:nvSpPr>
        <p:spPr>
          <a:xfrm>
            <a:off x="4886718" y="6291072"/>
            <a:ext cx="23571" cy="25653"/>
          </a:xfrm>
          <a:prstGeom prst="rect">
            <a:avLst/>
          </a:prstGeom>
          <a:blipFill>
            <a:blip r:embed="rId25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2" name="object 3272"/>
          <p:cNvSpPr/>
          <p:nvPr/>
        </p:nvSpPr>
        <p:spPr>
          <a:xfrm>
            <a:off x="4867567" y="6275705"/>
            <a:ext cx="20586" cy="24955"/>
          </a:xfrm>
          <a:prstGeom prst="rect">
            <a:avLst/>
          </a:prstGeom>
          <a:blipFill>
            <a:blip r:embed="rId25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3" name="object 3273"/>
          <p:cNvSpPr/>
          <p:nvPr/>
        </p:nvSpPr>
        <p:spPr>
          <a:xfrm>
            <a:off x="4863465" y="6272669"/>
            <a:ext cx="5638" cy="13131"/>
          </a:xfrm>
          <a:prstGeom prst="rect">
            <a:avLst/>
          </a:prstGeom>
          <a:blipFill>
            <a:blip r:embed="rId25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4" name="object 3274"/>
          <p:cNvSpPr/>
          <p:nvPr/>
        </p:nvSpPr>
        <p:spPr>
          <a:xfrm>
            <a:off x="4707902" y="6098184"/>
            <a:ext cx="70688" cy="103593"/>
          </a:xfrm>
          <a:prstGeom prst="rect">
            <a:avLst/>
          </a:prstGeom>
          <a:blipFill>
            <a:blip r:embed="rId25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5" name="object 3275"/>
          <p:cNvSpPr/>
          <p:nvPr/>
        </p:nvSpPr>
        <p:spPr>
          <a:xfrm>
            <a:off x="4702479" y="6087745"/>
            <a:ext cx="6985" cy="13970"/>
          </a:xfrm>
          <a:custGeom>
            <a:avLst/>
            <a:gdLst/>
            <a:ahLst/>
            <a:cxnLst/>
            <a:rect l="l" t="t" r="r" b="b"/>
            <a:pathLst>
              <a:path w="6985" h="13970">
                <a:moveTo>
                  <a:pt x="2921" y="0"/>
                </a:moveTo>
                <a:lnTo>
                  <a:pt x="1943" y="1739"/>
                </a:lnTo>
                <a:lnTo>
                  <a:pt x="0" y="5346"/>
                </a:lnTo>
                <a:lnTo>
                  <a:pt x="1270" y="8026"/>
                </a:lnTo>
                <a:lnTo>
                  <a:pt x="2590" y="10706"/>
                </a:lnTo>
                <a:lnTo>
                  <a:pt x="3962" y="13373"/>
                </a:lnTo>
                <a:lnTo>
                  <a:pt x="4940" y="11455"/>
                </a:lnTo>
                <a:lnTo>
                  <a:pt x="6934" y="7708"/>
                </a:lnTo>
                <a:lnTo>
                  <a:pt x="5562" y="5156"/>
                </a:lnTo>
                <a:lnTo>
                  <a:pt x="4216" y="2578"/>
                </a:lnTo>
                <a:lnTo>
                  <a:pt x="2921" y="0"/>
                </a:lnTo>
                <a:close/>
              </a:path>
            </a:pathLst>
          </a:custGeom>
          <a:solidFill>
            <a:srgbClr val="9C6D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6" name="object 3276"/>
          <p:cNvSpPr/>
          <p:nvPr/>
        </p:nvSpPr>
        <p:spPr>
          <a:xfrm>
            <a:off x="5389727" y="6572567"/>
            <a:ext cx="66992" cy="27266"/>
          </a:xfrm>
          <a:prstGeom prst="rect">
            <a:avLst/>
          </a:prstGeom>
          <a:blipFill>
            <a:blip r:embed="rId25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7" name="object 3277"/>
          <p:cNvSpPr/>
          <p:nvPr/>
        </p:nvSpPr>
        <p:spPr>
          <a:xfrm>
            <a:off x="5042585" y="6395351"/>
            <a:ext cx="348170" cy="177215"/>
          </a:xfrm>
          <a:prstGeom prst="rect">
            <a:avLst/>
          </a:prstGeom>
          <a:blipFill>
            <a:blip r:embed="rId25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8" name="object 3278"/>
          <p:cNvSpPr/>
          <p:nvPr/>
        </p:nvSpPr>
        <p:spPr>
          <a:xfrm>
            <a:off x="5150421" y="6456070"/>
            <a:ext cx="89992" cy="48171"/>
          </a:xfrm>
          <a:prstGeom prst="rect">
            <a:avLst/>
          </a:prstGeom>
          <a:blipFill>
            <a:blip r:embed="rId25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9" name="object 3279"/>
          <p:cNvSpPr/>
          <p:nvPr/>
        </p:nvSpPr>
        <p:spPr>
          <a:xfrm>
            <a:off x="5788990" y="6500914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203" y="876"/>
                </a:moveTo>
                <a:lnTo>
                  <a:pt x="0" y="749"/>
                </a:lnTo>
                <a:lnTo>
                  <a:pt x="914" y="0"/>
                </a:lnTo>
                <a:lnTo>
                  <a:pt x="888" y="253"/>
                </a:lnTo>
                <a:lnTo>
                  <a:pt x="203" y="87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0" name="object 3280"/>
          <p:cNvSpPr/>
          <p:nvPr/>
        </p:nvSpPr>
        <p:spPr>
          <a:xfrm>
            <a:off x="5789879" y="6499161"/>
            <a:ext cx="2146" cy="2006"/>
          </a:xfrm>
          <a:prstGeom prst="rect">
            <a:avLst/>
          </a:prstGeom>
          <a:blipFill>
            <a:blip r:embed="rId2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1" name="object 3281"/>
          <p:cNvSpPr/>
          <p:nvPr/>
        </p:nvSpPr>
        <p:spPr>
          <a:xfrm>
            <a:off x="4699101" y="5917387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320" y="0"/>
                </a:moveTo>
                <a:lnTo>
                  <a:pt x="266" y="25"/>
                </a:lnTo>
                <a:lnTo>
                  <a:pt x="0" y="825"/>
                </a:lnTo>
                <a:lnTo>
                  <a:pt x="1816" y="749"/>
                </a:lnTo>
                <a:lnTo>
                  <a:pt x="1714" y="228"/>
                </a:lnTo>
                <a:lnTo>
                  <a:pt x="13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2" name="object 3282"/>
          <p:cNvSpPr/>
          <p:nvPr/>
        </p:nvSpPr>
        <p:spPr>
          <a:xfrm>
            <a:off x="4696739" y="5917425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2628" y="0"/>
                </a:moveTo>
                <a:lnTo>
                  <a:pt x="1930" y="101"/>
                </a:lnTo>
                <a:lnTo>
                  <a:pt x="1041" y="393"/>
                </a:lnTo>
                <a:lnTo>
                  <a:pt x="0" y="876"/>
                </a:lnTo>
                <a:lnTo>
                  <a:pt x="2374" y="787"/>
                </a:lnTo>
                <a:lnTo>
                  <a:pt x="2628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3" name="object 3283"/>
          <p:cNvSpPr/>
          <p:nvPr/>
        </p:nvSpPr>
        <p:spPr>
          <a:xfrm>
            <a:off x="4684344" y="6030900"/>
            <a:ext cx="29845" cy="67310"/>
          </a:xfrm>
          <a:custGeom>
            <a:avLst/>
            <a:gdLst/>
            <a:ahLst/>
            <a:cxnLst/>
            <a:rect l="l" t="t" r="r" b="b"/>
            <a:pathLst>
              <a:path w="29845" h="67310">
                <a:moveTo>
                  <a:pt x="28422" y="58521"/>
                </a:moveTo>
                <a:lnTo>
                  <a:pt x="27304" y="60490"/>
                </a:lnTo>
                <a:lnTo>
                  <a:pt x="25082" y="64554"/>
                </a:lnTo>
                <a:lnTo>
                  <a:pt x="25565" y="65468"/>
                </a:lnTo>
                <a:lnTo>
                  <a:pt x="26568" y="67284"/>
                </a:lnTo>
                <a:lnTo>
                  <a:pt x="29756" y="61315"/>
                </a:lnTo>
                <a:lnTo>
                  <a:pt x="28422" y="58521"/>
                </a:lnTo>
                <a:close/>
              </a:path>
              <a:path w="29845" h="67310">
                <a:moveTo>
                  <a:pt x="5524" y="0"/>
                </a:moveTo>
                <a:lnTo>
                  <a:pt x="0" y="1866"/>
                </a:lnTo>
                <a:lnTo>
                  <a:pt x="4224" y="16016"/>
                </a:lnTo>
                <a:lnTo>
                  <a:pt x="9144" y="29894"/>
                </a:lnTo>
                <a:lnTo>
                  <a:pt x="14758" y="43502"/>
                </a:lnTo>
                <a:lnTo>
                  <a:pt x="21069" y="56845"/>
                </a:lnTo>
                <a:lnTo>
                  <a:pt x="23520" y="52501"/>
                </a:lnTo>
                <a:lnTo>
                  <a:pt x="24752" y="50431"/>
                </a:lnTo>
                <a:lnTo>
                  <a:pt x="22999" y="46405"/>
                </a:lnTo>
                <a:lnTo>
                  <a:pt x="21336" y="42379"/>
                </a:lnTo>
                <a:lnTo>
                  <a:pt x="19773" y="38290"/>
                </a:lnTo>
                <a:lnTo>
                  <a:pt x="15709" y="28916"/>
                </a:lnTo>
                <a:lnTo>
                  <a:pt x="11977" y="19407"/>
                </a:lnTo>
                <a:lnTo>
                  <a:pt x="8581" y="9767"/>
                </a:lnTo>
                <a:lnTo>
                  <a:pt x="552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4" name="object 3284"/>
          <p:cNvSpPr/>
          <p:nvPr/>
        </p:nvSpPr>
        <p:spPr>
          <a:xfrm>
            <a:off x="4778590" y="6188684"/>
            <a:ext cx="14935" cy="17144"/>
          </a:xfrm>
          <a:prstGeom prst="rect">
            <a:avLst/>
          </a:prstGeom>
          <a:blipFill>
            <a:blip r:embed="rId25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5" name="object 3285"/>
          <p:cNvSpPr/>
          <p:nvPr/>
        </p:nvSpPr>
        <p:spPr>
          <a:xfrm>
            <a:off x="4793259" y="6204204"/>
            <a:ext cx="18237" cy="18986"/>
          </a:xfrm>
          <a:prstGeom prst="rect">
            <a:avLst/>
          </a:prstGeom>
          <a:blipFill>
            <a:blip r:embed="rId25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6" name="object 3286"/>
          <p:cNvSpPr/>
          <p:nvPr/>
        </p:nvSpPr>
        <p:spPr>
          <a:xfrm>
            <a:off x="4811293" y="6222034"/>
            <a:ext cx="15100" cy="15341"/>
          </a:xfrm>
          <a:prstGeom prst="rect">
            <a:avLst/>
          </a:prstGeom>
          <a:blipFill>
            <a:blip r:embed="rId25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7" name="object 3287"/>
          <p:cNvSpPr/>
          <p:nvPr/>
        </p:nvSpPr>
        <p:spPr>
          <a:xfrm>
            <a:off x="4826241" y="6236360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152" y="0"/>
                </a:moveTo>
                <a:lnTo>
                  <a:pt x="0" y="1016"/>
                </a:lnTo>
                <a:lnTo>
                  <a:pt x="165" y="1193"/>
                </a:lnTo>
                <a:lnTo>
                  <a:pt x="546" y="1536"/>
                </a:lnTo>
                <a:lnTo>
                  <a:pt x="711" y="533"/>
                </a:lnTo>
                <a:lnTo>
                  <a:pt x="15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8" name="object 3288"/>
          <p:cNvSpPr/>
          <p:nvPr/>
        </p:nvSpPr>
        <p:spPr>
          <a:xfrm>
            <a:off x="4826914" y="6237020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711" y="1663"/>
                </a:moveTo>
                <a:lnTo>
                  <a:pt x="0" y="1003"/>
                </a:lnTo>
                <a:lnTo>
                  <a:pt x="152" y="0"/>
                </a:lnTo>
                <a:lnTo>
                  <a:pt x="888" y="685"/>
                </a:lnTo>
                <a:lnTo>
                  <a:pt x="711" y="166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9" name="object 3289"/>
          <p:cNvSpPr/>
          <p:nvPr/>
        </p:nvSpPr>
        <p:spPr>
          <a:xfrm>
            <a:off x="4827625" y="6237706"/>
            <a:ext cx="5372" cy="5918"/>
          </a:xfrm>
          <a:prstGeom prst="rect">
            <a:avLst/>
          </a:prstGeom>
          <a:blipFill>
            <a:blip r:embed="rId25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0" name="object 3290"/>
          <p:cNvSpPr/>
          <p:nvPr/>
        </p:nvSpPr>
        <p:spPr>
          <a:xfrm>
            <a:off x="4832794" y="6242672"/>
            <a:ext cx="3403" cy="4038"/>
          </a:xfrm>
          <a:prstGeom prst="rect">
            <a:avLst/>
          </a:prstGeom>
          <a:blipFill>
            <a:blip r:embed="rId25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1" name="object 3291"/>
          <p:cNvSpPr/>
          <p:nvPr/>
        </p:nvSpPr>
        <p:spPr>
          <a:xfrm>
            <a:off x="4836033" y="6245758"/>
            <a:ext cx="5194" cy="5613"/>
          </a:xfrm>
          <a:prstGeom prst="rect">
            <a:avLst/>
          </a:prstGeom>
          <a:blipFill>
            <a:blip r:embed="rId25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2" name="object 3292"/>
          <p:cNvSpPr/>
          <p:nvPr/>
        </p:nvSpPr>
        <p:spPr>
          <a:xfrm>
            <a:off x="4841075" y="6250584"/>
            <a:ext cx="6324" cy="6400"/>
          </a:xfrm>
          <a:prstGeom prst="rect">
            <a:avLst/>
          </a:prstGeom>
          <a:blipFill>
            <a:blip r:embed="rId25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3" name="object 3293"/>
          <p:cNvSpPr/>
          <p:nvPr/>
        </p:nvSpPr>
        <p:spPr>
          <a:xfrm>
            <a:off x="4847297" y="6256477"/>
            <a:ext cx="8166" cy="7543"/>
          </a:xfrm>
          <a:prstGeom prst="rect">
            <a:avLst/>
          </a:prstGeom>
          <a:blipFill>
            <a:blip r:embed="rId25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4" name="object 3294"/>
          <p:cNvSpPr/>
          <p:nvPr/>
        </p:nvSpPr>
        <p:spPr>
          <a:xfrm>
            <a:off x="4855425" y="6263881"/>
            <a:ext cx="3416" cy="3009"/>
          </a:xfrm>
          <a:prstGeom prst="rect">
            <a:avLst/>
          </a:prstGeom>
          <a:blipFill>
            <a:blip r:embed="rId2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5" name="object 3295"/>
          <p:cNvSpPr/>
          <p:nvPr/>
        </p:nvSpPr>
        <p:spPr>
          <a:xfrm>
            <a:off x="4710912" y="6092215"/>
            <a:ext cx="67856" cy="98869"/>
          </a:xfrm>
          <a:prstGeom prst="rect">
            <a:avLst/>
          </a:prstGeom>
          <a:blipFill>
            <a:blip r:embed="rId25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6" name="object 3296"/>
          <p:cNvSpPr/>
          <p:nvPr/>
        </p:nvSpPr>
        <p:spPr>
          <a:xfrm>
            <a:off x="4705400" y="6081319"/>
            <a:ext cx="7620" cy="14604"/>
          </a:xfrm>
          <a:custGeom>
            <a:avLst/>
            <a:gdLst/>
            <a:ahLst/>
            <a:cxnLst/>
            <a:rect l="l" t="t" r="r" b="b"/>
            <a:pathLst>
              <a:path w="7620" h="14604">
                <a:moveTo>
                  <a:pt x="3682" y="0"/>
                </a:moveTo>
                <a:lnTo>
                  <a:pt x="2451" y="2082"/>
                </a:lnTo>
                <a:lnTo>
                  <a:pt x="0" y="6426"/>
                </a:lnTo>
                <a:lnTo>
                  <a:pt x="1295" y="9004"/>
                </a:lnTo>
                <a:lnTo>
                  <a:pt x="2641" y="11582"/>
                </a:lnTo>
                <a:lnTo>
                  <a:pt x="4013" y="14135"/>
                </a:lnTo>
                <a:lnTo>
                  <a:pt x="6235" y="10071"/>
                </a:lnTo>
                <a:lnTo>
                  <a:pt x="7353" y="8102"/>
                </a:lnTo>
                <a:lnTo>
                  <a:pt x="6095" y="5422"/>
                </a:lnTo>
                <a:lnTo>
                  <a:pt x="4864" y="2717"/>
                </a:lnTo>
                <a:lnTo>
                  <a:pt x="3682" y="0"/>
                </a:lnTo>
                <a:close/>
              </a:path>
            </a:pathLst>
          </a:custGeom>
          <a:solidFill>
            <a:srgbClr val="A073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7" name="object 3297"/>
          <p:cNvSpPr/>
          <p:nvPr/>
        </p:nvSpPr>
        <p:spPr>
          <a:xfrm>
            <a:off x="4689855" y="6030595"/>
            <a:ext cx="14604" cy="38735"/>
          </a:xfrm>
          <a:custGeom>
            <a:avLst/>
            <a:gdLst/>
            <a:ahLst/>
            <a:cxnLst/>
            <a:rect l="l" t="t" r="r" b="b"/>
            <a:pathLst>
              <a:path w="14604" h="38735">
                <a:moveTo>
                  <a:pt x="952" y="0"/>
                </a:moveTo>
                <a:lnTo>
                  <a:pt x="14262" y="38595"/>
                </a:lnTo>
                <a:lnTo>
                  <a:pt x="11417" y="31203"/>
                </a:lnTo>
                <a:lnTo>
                  <a:pt x="8890" y="23685"/>
                </a:lnTo>
                <a:lnTo>
                  <a:pt x="6654" y="16052"/>
                </a:lnTo>
                <a:lnTo>
                  <a:pt x="5676" y="13716"/>
                </a:lnTo>
                <a:lnTo>
                  <a:pt x="4051" y="8013"/>
                </a:lnTo>
                <a:lnTo>
                  <a:pt x="2984" y="5359"/>
                </a:lnTo>
                <a:lnTo>
                  <a:pt x="9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8" name="object 3298"/>
          <p:cNvSpPr/>
          <p:nvPr/>
        </p:nvSpPr>
        <p:spPr>
          <a:xfrm>
            <a:off x="4690821" y="6030429"/>
            <a:ext cx="3175" cy="8255"/>
          </a:xfrm>
          <a:custGeom>
            <a:avLst/>
            <a:gdLst/>
            <a:ahLst/>
            <a:cxnLst/>
            <a:rect l="l" t="t" r="r" b="b"/>
            <a:pathLst>
              <a:path w="3175" h="8254">
                <a:moveTo>
                  <a:pt x="444" y="0"/>
                </a:moveTo>
                <a:lnTo>
                  <a:pt x="0" y="165"/>
                </a:lnTo>
                <a:lnTo>
                  <a:pt x="990" y="2844"/>
                </a:lnTo>
                <a:lnTo>
                  <a:pt x="2019" y="5524"/>
                </a:lnTo>
                <a:lnTo>
                  <a:pt x="3086" y="8178"/>
                </a:lnTo>
                <a:lnTo>
                  <a:pt x="1308" y="1993"/>
                </a:lnTo>
                <a:lnTo>
                  <a:pt x="44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9" name="object 3299"/>
          <p:cNvSpPr/>
          <p:nvPr/>
        </p:nvSpPr>
        <p:spPr>
          <a:xfrm>
            <a:off x="4691265" y="6030354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253" y="0"/>
                </a:moveTo>
                <a:lnTo>
                  <a:pt x="0" y="76"/>
                </a:lnTo>
                <a:lnTo>
                  <a:pt x="863" y="2070"/>
                </a:lnTo>
                <a:lnTo>
                  <a:pt x="25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0" name="object 3300"/>
          <p:cNvSpPr/>
          <p:nvPr/>
        </p:nvSpPr>
        <p:spPr>
          <a:xfrm>
            <a:off x="5790971" y="6485229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190" y="0"/>
                </a:moveTo>
                <a:lnTo>
                  <a:pt x="0" y="152"/>
                </a:lnTo>
                <a:lnTo>
                  <a:pt x="177" y="342"/>
                </a:lnTo>
                <a:lnTo>
                  <a:pt x="19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1" name="object 3301"/>
          <p:cNvSpPr/>
          <p:nvPr/>
        </p:nvSpPr>
        <p:spPr>
          <a:xfrm>
            <a:off x="5791149" y="6483972"/>
            <a:ext cx="12471" cy="14846"/>
          </a:xfrm>
          <a:prstGeom prst="rect">
            <a:avLst/>
          </a:prstGeom>
          <a:blipFill>
            <a:blip r:embed="rId25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2" name="object 3302"/>
          <p:cNvSpPr/>
          <p:nvPr/>
        </p:nvSpPr>
        <p:spPr>
          <a:xfrm>
            <a:off x="5786399" y="6485458"/>
            <a:ext cx="4749" cy="6134"/>
          </a:xfrm>
          <a:prstGeom prst="rect">
            <a:avLst/>
          </a:prstGeom>
          <a:blipFill>
            <a:blip r:embed="rId2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3" name="object 3303"/>
          <p:cNvSpPr/>
          <p:nvPr/>
        </p:nvSpPr>
        <p:spPr>
          <a:xfrm>
            <a:off x="5790730" y="6485572"/>
            <a:ext cx="6946" cy="7797"/>
          </a:xfrm>
          <a:prstGeom prst="rect">
            <a:avLst/>
          </a:prstGeom>
          <a:blipFill>
            <a:blip r:embed="rId2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4" name="object 3304"/>
          <p:cNvSpPr/>
          <p:nvPr/>
        </p:nvSpPr>
        <p:spPr>
          <a:xfrm>
            <a:off x="5790133" y="6484328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749" y="1130"/>
                </a:moveTo>
                <a:lnTo>
                  <a:pt x="0" y="800"/>
                </a:lnTo>
                <a:lnTo>
                  <a:pt x="1092" y="0"/>
                </a:lnTo>
                <a:lnTo>
                  <a:pt x="939" y="965"/>
                </a:lnTo>
                <a:lnTo>
                  <a:pt x="749" y="113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5" name="object 3305"/>
          <p:cNvSpPr/>
          <p:nvPr/>
        </p:nvSpPr>
        <p:spPr>
          <a:xfrm>
            <a:off x="5791162" y="6483718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838" y="0"/>
                </a:moveTo>
                <a:lnTo>
                  <a:pt x="63" y="609"/>
                </a:lnTo>
                <a:lnTo>
                  <a:pt x="0" y="1511"/>
                </a:lnTo>
                <a:lnTo>
                  <a:pt x="1473" y="253"/>
                </a:lnTo>
                <a:lnTo>
                  <a:pt x="83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6" name="object 3306"/>
          <p:cNvSpPr/>
          <p:nvPr/>
        </p:nvSpPr>
        <p:spPr>
          <a:xfrm>
            <a:off x="5784977" y="6485128"/>
            <a:ext cx="5905" cy="4152"/>
          </a:xfrm>
          <a:prstGeom prst="rect">
            <a:avLst/>
          </a:prstGeom>
          <a:blipFill>
            <a:blip r:embed="rId2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7" name="object 3307"/>
          <p:cNvSpPr/>
          <p:nvPr/>
        </p:nvSpPr>
        <p:spPr>
          <a:xfrm>
            <a:off x="5788329" y="6495681"/>
            <a:ext cx="2070" cy="2578"/>
          </a:xfrm>
          <a:prstGeom prst="rect">
            <a:avLst/>
          </a:prstGeom>
          <a:blipFill>
            <a:blip r:embed="rId2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8" name="object 3308"/>
          <p:cNvSpPr/>
          <p:nvPr/>
        </p:nvSpPr>
        <p:spPr>
          <a:xfrm>
            <a:off x="5790171" y="6493370"/>
            <a:ext cx="5321" cy="5791"/>
          </a:xfrm>
          <a:prstGeom prst="rect">
            <a:avLst/>
          </a:prstGeom>
          <a:blipFill>
            <a:blip r:embed="rId2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9" name="object 3309"/>
          <p:cNvSpPr/>
          <p:nvPr/>
        </p:nvSpPr>
        <p:spPr>
          <a:xfrm>
            <a:off x="5780785" y="6489281"/>
            <a:ext cx="9944" cy="8102"/>
          </a:xfrm>
          <a:prstGeom prst="rect">
            <a:avLst/>
          </a:prstGeom>
          <a:blipFill>
            <a:blip r:embed="rId2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0" name="object 3310"/>
          <p:cNvSpPr/>
          <p:nvPr/>
        </p:nvSpPr>
        <p:spPr>
          <a:xfrm>
            <a:off x="5790400" y="6491592"/>
            <a:ext cx="2832" cy="4089"/>
          </a:xfrm>
          <a:prstGeom prst="rect">
            <a:avLst/>
          </a:prstGeom>
          <a:blipFill>
            <a:blip r:embed="rId2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1" name="object 3311"/>
          <p:cNvSpPr/>
          <p:nvPr/>
        </p:nvSpPr>
        <p:spPr>
          <a:xfrm>
            <a:off x="5785624" y="6497383"/>
            <a:ext cx="4546" cy="4279"/>
          </a:xfrm>
          <a:prstGeom prst="rect">
            <a:avLst/>
          </a:prstGeom>
          <a:blipFill>
            <a:blip r:embed="rId25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2" name="object 3312"/>
          <p:cNvSpPr/>
          <p:nvPr/>
        </p:nvSpPr>
        <p:spPr>
          <a:xfrm>
            <a:off x="5789904" y="6498259"/>
            <a:ext cx="2095" cy="2654"/>
          </a:xfrm>
          <a:prstGeom prst="rect">
            <a:avLst/>
          </a:prstGeom>
          <a:blipFill>
            <a:blip r:embed="rId2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3" name="object 3313"/>
          <p:cNvSpPr/>
          <p:nvPr/>
        </p:nvSpPr>
        <p:spPr>
          <a:xfrm>
            <a:off x="5778843" y="6494081"/>
            <a:ext cx="9486" cy="5549"/>
          </a:xfrm>
          <a:prstGeom prst="rect">
            <a:avLst/>
          </a:prstGeom>
          <a:blipFill>
            <a:blip r:embed="rId25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4" name="object 3314"/>
          <p:cNvSpPr/>
          <p:nvPr/>
        </p:nvSpPr>
        <p:spPr>
          <a:xfrm>
            <a:off x="5777966" y="6488633"/>
            <a:ext cx="8432" cy="5448"/>
          </a:xfrm>
          <a:prstGeom prst="rect">
            <a:avLst/>
          </a:prstGeom>
          <a:blipFill>
            <a:blip r:embed="rId2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5" name="object 3315"/>
          <p:cNvSpPr/>
          <p:nvPr/>
        </p:nvSpPr>
        <p:spPr>
          <a:xfrm>
            <a:off x="5775845" y="6492926"/>
            <a:ext cx="4940" cy="2806"/>
          </a:xfrm>
          <a:prstGeom prst="rect">
            <a:avLst/>
          </a:prstGeom>
          <a:blipFill>
            <a:blip r:embed="rId2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6" name="object 3316"/>
          <p:cNvSpPr/>
          <p:nvPr/>
        </p:nvSpPr>
        <p:spPr>
          <a:xfrm>
            <a:off x="5785408" y="6501790"/>
            <a:ext cx="4368" cy="4521"/>
          </a:xfrm>
          <a:prstGeom prst="rect">
            <a:avLst/>
          </a:prstGeom>
          <a:blipFill>
            <a:blip r:embed="rId2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7" name="object 3317"/>
          <p:cNvSpPr/>
          <p:nvPr/>
        </p:nvSpPr>
        <p:spPr>
          <a:xfrm>
            <a:off x="5789498" y="6502146"/>
            <a:ext cx="1739" cy="2489"/>
          </a:xfrm>
          <a:prstGeom prst="rect">
            <a:avLst/>
          </a:prstGeom>
          <a:blipFill>
            <a:blip r:embed="rId2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8" name="object 3318"/>
          <p:cNvSpPr/>
          <p:nvPr/>
        </p:nvSpPr>
        <p:spPr>
          <a:xfrm>
            <a:off x="5784989" y="6501663"/>
            <a:ext cx="4203" cy="3530"/>
          </a:xfrm>
          <a:prstGeom prst="rect">
            <a:avLst/>
          </a:prstGeom>
          <a:blipFill>
            <a:blip r:embed="rId2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9" name="object 3319"/>
          <p:cNvSpPr/>
          <p:nvPr/>
        </p:nvSpPr>
        <p:spPr>
          <a:xfrm>
            <a:off x="4693894" y="6038596"/>
            <a:ext cx="3175" cy="8255"/>
          </a:xfrm>
          <a:custGeom>
            <a:avLst/>
            <a:gdLst/>
            <a:ahLst/>
            <a:cxnLst/>
            <a:rect l="l" t="t" r="r" b="b"/>
            <a:pathLst>
              <a:path w="3175" h="8254">
                <a:moveTo>
                  <a:pt x="0" y="0"/>
                </a:moveTo>
                <a:lnTo>
                  <a:pt x="1638" y="5715"/>
                </a:lnTo>
                <a:lnTo>
                  <a:pt x="2603" y="8051"/>
                </a:lnTo>
                <a:lnTo>
                  <a:pt x="2070" y="6223"/>
                </a:lnTo>
                <a:lnTo>
                  <a:pt x="1041" y="252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0" name="object 3320"/>
          <p:cNvSpPr/>
          <p:nvPr/>
        </p:nvSpPr>
        <p:spPr>
          <a:xfrm>
            <a:off x="4692129" y="6032424"/>
            <a:ext cx="3175" cy="8890"/>
          </a:xfrm>
          <a:custGeom>
            <a:avLst/>
            <a:gdLst/>
            <a:ahLst/>
            <a:cxnLst/>
            <a:rect l="l" t="t" r="r" b="b"/>
            <a:pathLst>
              <a:path w="3175" h="8889">
                <a:moveTo>
                  <a:pt x="0" y="0"/>
                </a:moveTo>
                <a:lnTo>
                  <a:pt x="1777" y="6184"/>
                </a:lnTo>
                <a:lnTo>
                  <a:pt x="2819" y="8712"/>
                </a:lnTo>
                <a:lnTo>
                  <a:pt x="1803" y="4927"/>
                </a:lnTo>
                <a:lnTo>
                  <a:pt x="1333" y="3022"/>
                </a:lnTo>
                <a:lnTo>
                  <a:pt x="431" y="101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1" name="object 3321"/>
          <p:cNvSpPr/>
          <p:nvPr/>
        </p:nvSpPr>
        <p:spPr>
          <a:xfrm>
            <a:off x="4691519" y="6030277"/>
            <a:ext cx="2540" cy="5715"/>
          </a:xfrm>
          <a:custGeom>
            <a:avLst/>
            <a:gdLst/>
            <a:ahLst/>
            <a:cxnLst/>
            <a:rect l="l" t="t" r="r" b="b"/>
            <a:pathLst>
              <a:path w="2539" h="5714">
                <a:moveTo>
                  <a:pt x="177" y="0"/>
                </a:moveTo>
                <a:lnTo>
                  <a:pt x="0" y="76"/>
                </a:lnTo>
                <a:lnTo>
                  <a:pt x="596" y="2133"/>
                </a:lnTo>
                <a:lnTo>
                  <a:pt x="1028" y="3149"/>
                </a:lnTo>
                <a:lnTo>
                  <a:pt x="1930" y="5156"/>
                </a:lnTo>
                <a:lnTo>
                  <a:pt x="1612" y="3873"/>
                </a:lnTo>
                <a:lnTo>
                  <a:pt x="1117" y="2590"/>
                </a:lnTo>
                <a:lnTo>
                  <a:pt x="17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2" name="object 3322"/>
          <p:cNvSpPr/>
          <p:nvPr/>
        </p:nvSpPr>
        <p:spPr>
          <a:xfrm>
            <a:off x="4691697" y="6030125"/>
            <a:ext cx="1905" cy="4445"/>
          </a:xfrm>
          <a:custGeom>
            <a:avLst/>
            <a:gdLst/>
            <a:ahLst/>
            <a:cxnLst/>
            <a:rect l="l" t="t" r="r" b="b"/>
            <a:pathLst>
              <a:path w="1904" h="4445">
                <a:moveTo>
                  <a:pt x="482" y="0"/>
                </a:moveTo>
                <a:lnTo>
                  <a:pt x="0" y="152"/>
                </a:lnTo>
                <a:lnTo>
                  <a:pt x="939" y="2743"/>
                </a:lnTo>
                <a:lnTo>
                  <a:pt x="1435" y="4025"/>
                </a:lnTo>
                <a:lnTo>
                  <a:pt x="482" y="0"/>
                </a:lnTo>
                <a:close/>
              </a:path>
            </a:pathLst>
          </a:custGeom>
          <a:solidFill>
            <a:srgbClr val="BB9A8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3" name="object 3323"/>
          <p:cNvSpPr/>
          <p:nvPr/>
        </p:nvSpPr>
        <p:spPr>
          <a:xfrm>
            <a:off x="4701971" y="5916752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2095" y="0"/>
                </a:moveTo>
                <a:lnTo>
                  <a:pt x="1422" y="368"/>
                </a:lnTo>
                <a:lnTo>
                  <a:pt x="698" y="838"/>
                </a:lnTo>
                <a:lnTo>
                  <a:pt x="0" y="1358"/>
                </a:lnTo>
                <a:lnTo>
                  <a:pt x="1638" y="1295"/>
                </a:lnTo>
                <a:lnTo>
                  <a:pt x="20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4" name="object 3324"/>
          <p:cNvSpPr/>
          <p:nvPr/>
        </p:nvSpPr>
        <p:spPr>
          <a:xfrm>
            <a:off x="5781294" y="6499631"/>
            <a:ext cx="7696" cy="5359"/>
          </a:xfrm>
          <a:prstGeom prst="rect">
            <a:avLst/>
          </a:prstGeom>
          <a:blipFill>
            <a:blip r:embed="rId25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5" name="object 3325"/>
          <p:cNvSpPr/>
          <p:nvPr/>
        </p:nvSpPr>
        <p:spPr>
          <a:xfrm>
            <a:off x="5773966" y="6495732"/>
            <a:ext cx="11658" cy="7480"/>
          </a:xfrm>
          <a:prstGeom prst="rect">
            <a:avLst/>
          </a:prstGeom>
          <a:blipFill>
            <a:blip r:embed="rId25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6" name="object 3326"/>
          <p:cNvSpPr/>
          <p:nvPr/>
        </p:nvSpPr>
        <p:spPr>
          <a:xfrm>
            <a:off x="5769457" y="6494157"/>
            <a:ext cx="9385" cy="5676"/>
          </a:xfrm>
          <a:prstGeom prst="rect">
            <a:avLst/>
          </a:prstGeom>
          <a:blipFill>
            <a:blip r:embed="rId25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7" name="object 3327"/>
          <p:cNvSpPr/>
          <p:nvPr/>
        </p:nvSpPr>
        <p:spPr>
          <a:xfrm>
            <a:off x="5786145" y="6512547"/>
            <a:ext cx="2349" cy="3098"/>
          </a:xfrm>
          <a:prstGeom prst="rect">
            <a:avLst/>
          </a:prstGeom>
          <a:blipFill>
            <a:blip r:embed="rId25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8" name="object 3328"/>
          <p:cNvSpPr/>
          <p:nvPr/>
        </p:nvSpPr>
        <p:spPr>
          <a:xfrm>
            <a:off x="5788025" y="6508889"/>
            <a:ext cx="10248" cy="9182"/>
          </a:xfrm>
          <a:prstGeom prst="rect">
            <a:avLst/>
          </a:prstGeom>
          <a:blipFill>
            <a:blip r:embed="rId25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9" name="object 3329"/>
          <p:cNvSpPr/>
          <p:nvPr/>
        </p:nvSpPr>
        <p:spPr>
          <a:xfrm>
            <a:off x="5785815" y="6506312"/>
            <a:ext cx="3378" cy="8280"/>
          </a:xfrm>
          <a:prstGeom prst="rect">
            <a:avLst/>
          </a:prstGeom>
          <a:blipFill>
            <a:blip r:embed="rId2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0" name="object 3330"/>
          <p:cNvSpPr/>
          <p:nvPr/>
        </p:nvSpPr>
        <p:spPr>
          <a:xfrm>
            <a:off x="5788494" y="6507098"/>
            <a:ext cx="4038" cy="5448"/>
          </a:xfrm>
          <a:prstGeom prst="rect">
            <a:avLst/>
          </a:prstGeom>
          <a:blipFill>
            <a:blip r:embed="rId2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1" name="object 3331"/>
          <p:cNvSpPr/>
          <p:nvPr/>
        </p:nvSpPr>
        <p:spPr>
          <a:xfrm>
            <a:off x="5781395" y="6506730"/>
            <a:ext cx="7696" cy="7670"/>
          </a:xfrm>
          <a:prstGeom prst="rect">
            <a:avLst/>
          </a:prstGeom>
          <a:blipFill>
            <a:blip r:embed="rId25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2" name="object 3332"/>
          <p:cNvSpPr/>
          <p:nvPr/>
        </p:nvSpPr>
        <p:spPr>
          <a:xfrm>
            <a:off x="5788571" y="6507924"/>
            <a:ext cx="2476" cy="3911"/>
          </a:xfrm>
          <a:prstGeom prst="rect">
            <a:avLst/>
          </a:prstGeom>
          <a:blipFill>
            <a:blip r:embed="rId25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3" name="object 3333"/>
          <p:cNvSpPr/>
          <p:nvPr/>
        </p:nvSpPr>
        <p:spPr>
          <a:xfrm>
            <a:off x="5785040" y="6505194"/>
            <a:ext cx="2641" cy="1536"/>
          </a:xfrm>
          <a:prstGeom prst="rect">
            <a:avLst/>
          </a:prstGeom>
          <a:blipFill>
            <a:blip r:embed="rId2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4" name="object 3334"/>
          <p:cNvSpPr/>
          <p:nvPr/>
        </p:nvSpPr>
        <p:spPr>
          <a:xfrm>
            <a:off x="5779008" y="6505524"/>
            <a:ext cx="8229" cy="6451"/>
          </a:xfrm>
          <a:prstGeom prst="rect">
            <a:avLst/>
          </a:prstGeom>
          <a:blipFill>
            <a:blip r:embed="rId2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5" name="object 3335"/>
          <p:cNvSpPr/>
          <p:nvPr/>
        </p:nvSpPr>
        <p:spPr>
          <a:xfrm>
            <a:off x="5784761" y="6504991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279" y="533"/>
                </a:moveTo>
                <a:lnTo>
                  <a:pt x="0" y="380"/>
                </a:lnTo>
                <a:lnTo>
                  <a:pt x="228" y="0"/>
                </a:lnTo>
                <a:lnTo>
                  <a:pt x="508" y="139"/>
                </a:lnTo>
                <a:lnTo>
                  <a:pt x="279" y="53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6" name="object 3336"/>
          <p:cNvSpPr/>
          <p:nvPr/>
        </p:nvSpPr>
        <p:spPr>
          <a:xfrm>
            <a:off x="5778462" y="6505308"/>
            <a:ext cx="6578" cy="5384"/>
          </a:xfrm>
          <a:prstGeom prst="rect">
            <a:avLst/>
          </a:prstGeom>
          <a:blipFill>
            <a:blip r:embed="rId2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7" name="object 3337"/>
          <p:cNvSpPr/>
          <p:nvPr/>
        </p:nvSpPr>
        <p:spPr>
          <a:xfrm>
            <a:off x="5780963" y="6503213"/>
            <a:ext cx="4025" cy="2095"/>
          </a:xfrm>
          <a:prstGeom prst="rect">
            <a:avLst/>
          </a:prstGeom>
          <a:blipFill>
            <a:blip r:embed="rId2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8" name="object 3338"/>
          <p:cNvSpPr/>
          <p:nvPr/>
        </p:nvSpPr>
        <p:spPr>
          <a:xfrm>
            <a:off x="5773623" y="6499834"/>
            <a:ext cx="7670" cy="3644"/>
          </a:xfrm>
          <a:prstGeom prst="rect">
            <a:avLst/>
          </a:prstGeom>
          <a:blipFill>
            <a:blip r:embed="rId2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9" name="object 3339"/>
          <p:cNvSpPr/>
          <p:nvPr/>
        </p:nvSpPr>
        <p:spPr>
          <a:xfrm>
            <a:off x="5768771" y="6497688"/>
            <a:ext cx="5194" cy="2451"/>
          </a:xfrm>
          <a:prstGeom prst="rect">
            <a:avLst/>
          </a:prstGeom>
          <a:blipFill>
            <a:blip r:embed="rId26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0" name="object 3340"/>
          <p:cNvSpPr/>
          <p:nvPr/>
        </p:nvSpPr>
        <p:spPr>
          <a:xfrm>
            <a:off x="5774893" y="6503479"/>
            <a:ext cx="9728" cy="6921"/>
          </a:xfrm>
          <a:prstGeom prst="rect">
            <a:avLst/>
          </a:prstGeom>
          <a:blipFill>
            <a:blip r:embed="rId26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1" name="object 3341"/>
          <p:cNvSpPr/>
          <p:nvPr/>
        </p:nvSpPr>
        <p:spPr>
          <a:xfrm>
            <a:off x="5767882" y="6500139"/>
            <a:ext cx="13081" cy="8369"/>
          </a:xfrm>
          <a:prstGeom prst="rect">
            <a:avLst/>
          </a:prstGeom>
          <a:blipFill>
            <a:blip r:embed="rId26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2" name="object 3342"/>
          <p:cNvSpPr/>
          <p:nvPr/>
        </p:nvSpPr>
        <p:spPr>
          <a:xfrm>
            <a:off x="5762066" y="6498069"/>
            <a:ext cx="11556" cy="6807"/>
          </a:xfrm>
          <a:prstGeom prst="rect">
            <a:avLst/>
          </a:prstGeom>
          <a:blipFill>
            <a:blip r:embed="rId26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3" name="object 3343"/>
          <p:cNvSpPr/>
          <p:nvPr/>
        </p:nvSpPr>
        <p:spPr>
          <a:xfrm>
            <a:off x="5634189" y="6528079"/>
            <a:ext cx="151676" cy="81686"/>
          </a:xfrm>
          <a:prstGeom prst="rect">
            <a:avLst/>
          </a:prstGeom>
          <a:blipFill>
            <a:blip r:embed="rId26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4" name="object 3344"/>
          <p:cNvSpPr/>
          <p:nvPr/>
        </p:nvSpPr>
        <p:spPr>
          <a:xfrm>
            <a:off x="5797270" y="6521843"/>
            <a:ext cx="2146" cy="3467"/>
          </a:xfrm>
          <a:prstGeom prst="rect">
            <a:avLst/>
          </a:prstGeom>
          <a:blipFill>
            <a:blip r:embed="rId26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5" name="object 3345"/>
          <p:cNvSpPr/>
          <p:nvPr/>
        </p:nvSpPr>
        <p:spPr>
          <a:xfrm>
            <a:off x="5783681" y="6518071"/>
            <a:ext cx="14236" cy="19900"/>
          </a:xfrm>
          <a:prstGeom prst="rect">
            <a:avLst/>
          </a:prstGeom>
          <a:blipFill>
            <a:blip r:embed="rId26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6" name="object 3346"/>
          <p:cNvSpPr/>
          <p:nvPr/>
        </p:nvSpPr>
        <p:spPr>
          <a:xfrm>
            <a:off x="4747107" y="6012459"/>
            <a:ext cx="844651" cy="534797"/>
          </a:xfrm>
          <a:prstGeom prst="rect">
            <a:avLst/>
          </a:prstGeom>
          <a:blipFill>
            <a:blip r:embed="rId26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7" name="object 3347"/>
          <p:cNvSpPr/>
          <p:nvPr/>
        </p:nvSpPr>
        <p:spPr>
          <a:xfrm>
            <a:off x="5449696" y="6522935"/>
            <a:ext cx="337134" cy="89928"/>
          </a:xfrm>
          <a:prstGeom prst="rect">
            <a:avLst/>
          </a:prstGeom>
          <a:blipFill>
            <a:blip r:embed="rId26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8" name="object 3348"/>
          <p:cNvSpPr/>
          <p:nvPr/>
        </p:nvSpPr>
        <p:spPr>
          <a:xfrm>
            <a:off x="5785865" y="6522872"/>
            <a:ext cx="3327" cy="5207"/>
          </a:xfrm>
          <a:prstGeom prst="rect">
            <a:avLst/>
          </a:prstGeom>
          <a:blipFill>
            <a:blip r:embed="rId2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9" name="object 3349"/>
          <p:cNvSpPr/>
          <p:nvPr/>
        </p:nvSpPr>
        <p:spPr>
          <a:xfrm>
            <a:off x="5390565" y="6571602"/>
            <a:ext cx="61099" cy="21691"/>
          </a:xfrm>
          <a:prstGeom prst="rect">
            <a:avLst/>
          </a:prstGeom>
          <a:blipFill>
            <a:blip r:embed="rId26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0" name="object 3350"/>
          <p:cNvSpPr/>
          <p:nvPr/>
        </p:nvSpPr>
        <p:spPr>
          <a:xfrm>
            <a:off x="5240413" y="6504241"/>
            <a:ext cx="218516" cy="88544"/>
          </a:xfrm>
          <a:prstGeom prst="rect">
            <a:avLst/>
          </a:prstGeom>
          <a:blipFill>
            <a:blip r:embed="rId26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1" name="object 3351"/>
          <p:cNvSpPr/>
          <p:nvPr/>
        </p:nvSpPr>
        <p:spPr>
          <a:xfrm>
            <a:off x="4993513" y="6362103"/>
            <a:ext cx="49072" cy="33248"/>
          </a:xfrm>
          <a:prstGeom prst="rect">
            <a:avLst/>
          </a:prstGeom>
          <a:blipFill>
            <a:blip r:embed="rId26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2" name="object 3352"/>
          <p:cNvSpPr/>
          <p:nvPr/>
        </p:nvSpPr>
        <p:spPr>
          <a:xfrm>
            <a:off x="4861814" y="6269380"/>
            <a:ext cx="3746" cy="3289"/>
          </a:xfrm>
          <a:prstGeom prst="rect">
            <a:avLst/>
          </a:prstGeom>
          <a:blipFill>
            <a:blip r:embed="rId2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3" name="object 3353"/>
          <p:cNvSpPr/>
          <p:nvPr/>
        </p:nvSpPr>
        <p:spPr>
          <a:xfrm>
            <a:off x="4858842" y="6266891"/>
            <a:ext cx="3009" cy="2603"/>
          </a:xfrm>
          <a:prstGeom prst="rect">
            <a:avLst/>
          </a:prstGeom>
          <a:blipFill>
            <a:blip r:embed="rId2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4" name="object 3354"/>
          <p:cNvSpPr/>
          <p:nvPr/>
        </p:nvSpPr>
        <p:spPr>
          <a:xfrm>
            <a:off x="4991480" y="6360795"/>
            <a:ext cx="2400" cy="3594"/>
          </a:xfrm>
          <a:prstGeom prst="rect">
            <a:avLst/>
          </a:prstGeom>
          <a:blipFill>
            <a:blip r:embed="rId26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5" name="object 3355"/>
          <p:cNvSpPr/>
          <p:nvPr/>
        </p:nvSpPr>
        <p:spPr>
          <a:xfrm>
            <a:off x="4957597" y="6338303"/>
            <a:ext cx="34239" cy="24726"/>
          </a:xfrm>
          <a:prstGeom prst="rect">
            <a:avLst/>
          </a:prstGeom>
          <a:blipFill>
            <a:blip r:embed="rId26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6" name="object 3356"/>
          <p:cNvSpPr/>
          <p:nvPr/>
        </p:nvSpPr>
        <p:spPr>
          <a:xfrm>
            <a:off x="4954079" y="6335966"/>
            <a:ext cx="3848" cy="4445"/>
          </a:xfrm>
          <a:prstGeom prst="rect">
            <a:avLst/>
          </a:prstGeom>
          <a:blipFill>
            <a:blip r:embed="rId26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7" name="object 3357"/>
          <p:cNvSpPr/>
          <p:nvPr/>
        </p:nvSpPr>
        <p:spPr>
          <a:xfrm>
            <a:off x="4939182" y="6326009"/>
            <a:ext cx="15227" cy="12026"/>
          </a:xfrm>
          <a:prstGeom prst="rect">
            <a:avLst/>
          </a:prstGeom>
          <a:blipFill>
            <a:blip r:embed="rId26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8" name="object 3358"/>
          <p:cNvSpPr/>
          <p:nvPr/>
        </p:nvSpPr>
        <p:spPr>
          <a:xfrm>
            <a:off x="4922494" y="6314643"/>
            <a:ext cx="17005" cy="13296"/>
          </a:xfrm>
          <a:prstGeom prst="rect">
            <a:avLst/>
          </a:prstGeom>
          <a:blipFill>
            <a:blip r:embed="rId26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9" name="object 3359"/>
          <p:cNvSpPr/>
          <p:nvPr/>
        </p:nvSpPr>
        <p:spPr>
          <a:xfrm>
            <a:off x="4910289" y="6306147"/>
            <a:ext cx="12446" cy="10223"/>
          </a:xfrm>
          <a:prstGeom prst="rect">
            <a:avLst/>
          </a:prstGeom>
          <a:blipFill>
            <a:blip r:embed="rId26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0" name="object 3360"/>
          <p:cNvSpPr/>
          <p:nvPr/>
        </p:nvSpPr>
        <p:spPr>
          <a:xfrm>
            <a:off x="4888153" y="6290081"/>
            <a:ext cx="22377" cy="17576"/>
          </a:xfrm>
          <a:prstGeom prst="rect">
            <a:avLst/>
          </a:prstGeom>
          <a:blipFill>
            <a:blip r:embed="rId26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1" name="object 3361"/>
          <p:cNvSpPr/>
          <p:nvPr/>
        </p:nvSpPr>
        <p:spPr>
          <a:xfrm>
            <a:off x="4869103" y="6275298"/>
            <a:ext cx="19215" cy="15773"/>
          </a:xfrm>
          <a:prstGeom prst="rect">
            <a:avLst/>
          </a:prstGeom>
          <a:blipFill>
            <a:blip r:embed="rId26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2" name="object 3362"/>
          <p:cNvSpPr/>
          <p:nvPr/>
        </p:nvSpPr>
        <p:spPr>
          <a:xfrm>
            <a:off x="4865509" y="6272403"/>
            <a:ext cx="3644" cy="3301"/>
          </a:xfrm>
          <a:prstGeom prst="rect">
            <a:avLst/>
          </a:prstGeom>
          <a:blipFill>
            <a:blip r:embed="rId25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3" name="object 3363"/>
          <p:cNvSpPr/>
          <p:nvPr/>
        </p:nvSpPr>
        <p:spPr>
          <a:xfrm>
            <a:off x="4998948" y="6365367"/>
            <a:ext cx="151472" cy="90703"/>
          </a:xfrm>
          <a:prstGeom prst="rect">
            <a:avLst/>
          </a:prstGeom>
          <a:blipFill>
            <a:blip r:embed="rId26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4" name="object 3364"/>
          <p:cNvSpPr/>
          <p:nvPr/>
        </p:nvSpPr>
        <p:spPr>
          <a:xfrm>
            <a:off x="5331028" y="6542316"/>
            <a:ext cx="187070" cy="58216"/>
          </a:xfrm>
          <a:prstGeom prst="rect">
            <a:avLst/>
          </a:prstGeom>
          <a:blipFill>
            <a:blip r:embed="rId26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5" name="object 3365"/>
          <p:cNvSpPr/>
          <p:nvPr/>
        </p:nvSpPr>
        <p:spPr>
          <a:xfrm>
            <a:off x="5078120" y="6412496"/>
            <a:ext cx="371005" cy="177571"/>
          </a:xfrm>
          <a:prstGeom prst="rect">
            <a:avLst/>
          </a:prstGeom>
          <a:blipFill>
            <a:blip r:embed="rId26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6" name="object 3366"/>
          <p:cNvSpPr/>
          <p:nvPr/>
        </p:nvSpPr>
        <p:spPr>
          <a:xfrm>
            <a:off x="4737125" y="6012942"/>
            <a:ext cx="854913" cy="537730"/>
          </a:xfrm>
          <a:prstGeom prst="rect">
            <a:avLst/>
          </a:prstGeom>
          <a:blipFill>
            <a:blip r:embed="rId26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7" name="object 3367"/>
          <p:cNvSpPr/>
          <p:nvPr/>
        </p:nvSpPr>
        <p:spPr>
          <a:xfrm>
            <a:off x="5518099" y="6585572"/>
            <a:ext cx="161162" cy="17716"/>
          </a:xfrm>
          <a:prstGeom prst="rect">
            <a:avLst/>
          </a:prstGeom>
          <a:blipFill>
            <a:blip r:embed="rId26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8" name="object 3368"/>
          <p:cNvSpPr/>
          <p:nvPr/>
        </p:nvSpPr>
        <p:spPr>
          <a:xfrm>
            <a:off x="4704118" y="6069190"/>
            <a:ext cx="11430" cy="23495"/>
          </a:xfrm>
          <a:custGeom>
            <a:avLst/>
            <a:gdLst/>
            <a:ahLst/>
            <a:cxnLst/>
            <a:rect l="l" t="t" r="r" b="b"/>
            <a:pathLst>
              <a:path w="11429" h="23495">
                <a:moveTo>
                  <a:pt x="9423" y="18859"/>
                </a:moveTo>
                <a:lnTo>
                  <a:pt x="8636" y="20218"/>
                </a:lnTo>
                <a:lnTo>
                  <a:pt x="9982" y="23025"/>
                </a:lnTo>
                <a:lnTo>
                  <a:pt x="10833" y="21437"/>
                </a:lnTo>
                <a:lnTo>
                  <a:pt x="9880" y="19735"/>
                </a:lnTo>
                <a:lnTo>
                  <a:pt x="9423" y="18859"/>
                </a:lnTo>
                <a:close/>
              </a:path>
              <a:path w="11429" h="23495">
                <a:moveTo>
                  <a:pt x="0" y="0"/>
                </a:moveTo>
                <a:lnTo>
                  <a:pt x="1562" y="4089"/>
                </a:lnTo>
                <a:lnTo>
                  <a:pt x="3225" y="8115"/>
                </a:lnTo>
                <a:lnTo>
                  <a:pt x="4965" y="12128"/>
                </a:lnTo>
                <a:lnTo>
                  <a:pt x="5448" y="11328"/>
                </a:lnTo>
                <a:lnTo>
                  <a:pt x="3543" y="7581"/>
                </a:lnTo>
                <a:lnTo>
                  <a:pt x="1727" y="380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9" name="object 3369"/>
          <p:cNvSpPr/>
          <p:nvPr/>
        </p:nvSpPr>
        <p:spPr>
          <a:xfrm>
            <a:off x="4778768" y="6179921"/>
            <a:ext cx="220179" cy="185445"/>
          </a:xfrm>
          <a:prstGeom prst="rect">
            <a:avLst/>
          </a:prstGeom>
          <a:blipFill>
            <a:blip r:embed="rId26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0" name="object 3370"/>
          <p:cNvSpPr/>
          <p:nvPr/>
        </p:nvSpPr>
        <p:spPr>
          <a:xfrm>
            <a:off x="4793526" y="6195784"/>
            <a:ext cx="19507" cy="26250"/>
          </a:xfrm>
          <a:prstGeom prst="rect">
            <a:avLst/>
          </a:prstGeom>
          <a:blipFill>
            <a:blip r:embed="rId26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1" name="object 3371"/>
          <p:cNvSpPr/>
          <p:nvPr/>
        </p:nvSpPr>
        <p:spPr>
          <a:xfrm>
            <a:off x="4811496" y="6213309"/>
            <a:ext cx="16433" cy="23050"/>
          </a:xfrm>
          <a:prstGeom prst="rect">
            <a:avLst/>
          </a:prstGeom>
          <a:blipFill>
            <a:blip r:embed="rId26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2" name="object 3372"/>
          <p:cNvSpPr/>
          <p:nvPr/>
        </p:nvSpPr>
        <p:spPr>
          <a:xfrm>
            <a:off x="4828108" y="6228067"/>
            <a:ext cx="635" cy="2540"/>
          </a:xfrm>
          <a:custGeom>
            <a:avLst/>
            <a:gdLst/>
            <a:ahLst/>
            <a:cxnLst/>
            <a:rect l="l" t="t" r="r" b="b"/>
            <a:pathLst>
              <a:path w="635" h="2539">
                <a:moveTo>
                  <a:pt x="419" y="0"/>
                </a:moveTo>
                <a:lnTo>
                  <a:pt x="150" y="1676"/>
                </a:lnTo>
                <a:lnTo>
                  <a:pt x="0" y="2489"/>
                </a:lnTo>
                <a:lnTo>
                  <a:pt x="167" y="1663"/>
                </a:lnTo>
                <a:lnTo>
                  <a:pt x="304" y="850"/>
                </a:lnTo>
                <a:lnTo>
                  <a:pt x="41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3" name="object 3373"/>
          <p:cNvSpPr/>
          <p:nvPr/>
        </p:nvSpPr>
        <p:spPr>
          <a:xfrm>
            <a:off x="4826393" y="6227483"/>
            <a:ext cx="2133" cy="9410"/>
          </a:xfrm>
          <a:prstGeom prst="rect">
            <a:avLst/>
          </a:prstGeom>
          <a:blipFill>
            <a:blip r:embed="rId26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4" name="object 3374"/>
          <p:cNvSpPr/>
          <p:nvPr/>
        </p:nvSpPr>
        <p:spPr>
          <a:xfrm>
            <a:off x="4827066" y="6228105"/>
            <a:ext cx="2374" cy="9601"/>
          </a:xfrm>
          <a:prstGeom prst="rect">
            <a:avLst/>
          </a:prstGeom>
          <a:blipFill>
            <a:blip r:embed="rId26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5" name="object 3375"/>
          <p:cNvSpPr/>
          <p:nvPr/>
        </p:nvSpPr>
        <p:spPr>
          <a:xfrm>
            <a:off x="4826952" y="6230556"/>
            <a:ext cx="1270" cy="6985"/>
          </a:xfrm>
          <a:custGeom>
            <a:avLst/>
            <a:gdLst/>
            <a:ahLst/>
            <a:cxnLst/>
            <a:rect l="l" t="t" r="r" b="b"/>
            <a:pathLst>
              <a:path w="1270" h="6985">
                <a:moveTo>
                  <a:pt x="1155" y="0"/>
                </a:moveTo>
                <a:lnTo>
                  <a:pt x="0" y="6337"/>
                </a:lnTo>
                <a:lnTo>
                  <a:pt x="115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6" name="object 3376"/>
          <p:cNvSpPr/>
          <p:nvPr/>
        </p:nvSpPr>
        <p:spPr>
          <a:xfrm>
            <a:off x="4827803" y="6228943"/>
            <a:ext cx="7048" cy="13728"/>
          </a:xfrm>
          <a:prstGeom prst="rect">
            <a:avLst/>
          </a:prstGeom>
          <a:blipFill>
            <a:blip r:embed="rId26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7" name="object 3377"/>
          <p:cNvSpPr/>
          <p:nvPr/>
        </p:nvSpPr>
        <p:spPr>
          <a:xfrm>
            <a:off x="4832997" y="6234112"/>
            <a:ext cx="4914" cy="11645"/>
          </a:xfrm>
          <a:prstGeom prst="rect">
            <a:avLst/>
          </a:prstGeom>
          <a:blipFill>
            <a:blip r:embed="rId26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8" name="object 3378"/>
          <p:cNvSpPr/>
          <p:nvPr/>
        </p:nvSpPr>
        <p:spPr>
          <a:xfrm>
            <a:off x="4836198" y="6237046"/>
            <a:ext cx="6858" cy="13538"/>
          </a:xfrm>
          <a:prstGeom prst="rect">
            <a:avLst/>
          </a:prstGeom>
          <a:blipFill>
            <a:blip r:embed="rId26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9" name="object 3379"/>
          <p:cNvSpPr/>
          <p:nvPr/>
        </p:nvSpPr>
        <p:spPr>
          <a:xfrm>
            <a:off x="4841227" y="6241872"/>
            <a:ext cx="7861" cy="14604"/>
          </a:xfrm>
          <a:prstGeom prst="rect">
            <a:avLst/>
          </a:prstGeom>
          <a:blipFill>
            <a:blip r:embed="rId26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0" name="object 3380"/>
          <p:cNvSpPr/>
          <p:nvPr/>
        </p:nvSpPr>
        <p:spPr>
          <a:xfrm>
            <a:off x="4847399" y="6247346"/>
            <a:ext cx="9867" cy="16535"/>
          </a:xfrm>
          <a:prstGeom prst="rect">
            <a:avLst/>
          </a:prstGeom>
          <a:blipFill>
            <a:blip r:embed="rId26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1" name="object 3381"/>
          <p:cNvSpPr/>
          <p:nvPr/>
        </p:nvSpPr>
        <p:spPr>
          <a:xfrm>
            <a:off x="4861852" y="6259677"/>
            <a:ext cx="5715" cy="12725"/>
          </a:xfrm>
          <a:prstGeom prst="rect">
            <a:avLst/>
          </a:prstGeom>
          <a:blipFill>
            <a:blip r:embed="rId26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2" name="object 3382"/>
          <p:cNvSpPr/>
          <p:nvPr/>
        </p:nvSpPr>
        <p:spPr>
          <a:xfrm>
            <a:off x="4855464" y="6254496"/>
            <a:ext cx="7937" cy="14884"/>
          </a:xfrm>
          <a:prstGeom prst="rect">
            <a:avLst/>
          </a:prstGeom>
          <a:blipFill>
            <a:blip r:embed="rId26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3" name="object 3383"/>
          <p:cNvSpPr/>
          <p:nvPr/>
        </p:nvSpPr>
        <p:spPr>
          <a:xfrm>
            <a:off x="4991836" y="6360388"/>
            <a:ext cx="2095" cy="1714"/>
          </a:xfrm>
          <a:prstGeom prst="rect">
            <a:avLst/>
          </a:prstGeom>
          <a:blipFill>
            <a:blip r:embed="rId2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4" name="object 3384"/>
          <p:cNvSpPr/>
          <p:nvPr/>
        </p:nvSpPr>
        <p:spPr>
          <a:xfrm>
            <a:off x="4957927" y="6335382"/>
            <a:ext cx="33997" cy="25412"/>
          </a:xfrm>
          <a:prstGeom prst="rect">
            <a:avLst/>
          </a:prstGeom>
          <a:blipFill>
            <a:blip r:embed="rId26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5" name="object 3385"/>
          <p:cNvSpPr/>
          <p:nvPr/>
        </p:nvSpPr>
        <p:spPr>
          <a:xfrm>
            <a:off x="4954409" y="6332715"/>
            <a:ext cx="4000" cy="5587"/>
          </a:xfrm>
          <a:prstGeom prst="rect">
            <a:avLst/>
          </a:prstGeom>
          <a:blipFill>
            <a:blip r:embed="rId26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6" name="object 3386"/>
          <p:cNvSpPr/>
          <p:nvPr/>
        </p:nvSpPr>
        <p:spPr>
          <a:xfrm>
            <a:off x="4939500" y="6321298"/>
            <a:ext cx="15430" cy="14668"/>
          </a:xfrm>
          <a:prstGeom prst="rect">
            <a:avLst/>
          </a:prstGeom>
          <a:blipFill>
            <a:blip r:embed="rId26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7" name="object 3387"/>
          <p:cNvSpPr/>
          <p:nvPr/>
        </p:nvSpPr>
        <p:spPr>
          <a:xfrm>
            <a:off x="4922735" y="6308001"/>
            <a:ext cx="17551" cy="18008"/>
          </a:xfrm>
          <a:prstGeom prst="rect">
            <a:avLst/>
          </a:prstGeom>
          <a:blipFill>
            <a:blip r:embed="rId26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8" name="object 3388"/>
          <p:cNvSpPr/>
          <p:nvPr/>
        </p:nvSpPr>
        <p:spPr>
          <a:xfrm>
            <a:off x="4910531" y="6298222"/>
            <a:ext cx="13195" cy="16421"/>
          </a:xfrm>
          <a:prstGeom prst="rect">
            <a:avLst/>
          </a:prstGeom>
          <a:blipFill>
            <a:blip r:embed="rId26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9" name="object 3389"/>
          <p:cNvSpPr/>
          <p:nvPr/>
        </p:nvSpPr>
        <p:spPr>
          <a:xfrm>
            <a:off x="4888319" y="6280531"/>
            <a:ext cx="23495" cy="25615"/>
          </a:xfrm>
          <a:prstGeom prst="rect">
            <a:avLst/>
          </a:prstGeom>
          <a:blipFill>
            <a:blip r:embed="rId26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0" name="object 3390"/>
          <p:cNvSpPr/>
          <p:nvPr/>
        </p:nvSpPr>
        <p:spPr>
          <a:xfrm>
            <a:off x="4869154" y="6265634"/>
            <a:ext cx="20662" cy="24447"/>
          </a:xfrm>
          <a:prstGeom prst="rect">
            <a:avLst/>
          </a:prstGeom>
          <a:blipFill>
            <a:blip r:embed="rId26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1" name="object 3391"/>
          <p:cNvSpPr/>
          <p:nvPr/>
        </p:nvSpPr>
        <p:spPr>
          <a:xfrm>
            <a:off x="4865560" y="6263106"/>
            <a:ext cx="5118" cy="12192"/>
          </a:xfrm>
          <a:prstGeom prst="rect">
            <a:avLst/>
          </a:prstGeom>
          <a:blipFill>
            <a:blip r:embed="rId26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2" name="object 3392"/>
          <p:cNvSpPr/>
          <p:nvPr/>
        </p:nvSpPr>
        <p:spPr>
          <a:xfrm>
            <a:off x="4714100" y="6090628"/>
            <a:ext cx="65214" cy="98056"/>
          </a:xfrm>
          <a:prstGeom prst="rect">
            <a:avLst/>
          </a:prstGeom>
          <a:blipFill>
            <a:blip r:embed="rId26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3" name="object 3393"/>
          <p:cNvSpPr/>
          <p:nvPr/>
        </p:nvSpPr>
        <p:spPr>
          <a:xfrm>
            <a:off x="4709083" y="6080506"/>
            <a:ext cx="4445" cy="9525"/>
          </a:xfrm>
          <a:custGeom>
            <a:avLst/>
            <a:gdLst/>
            <a:ahLst/>
            <a:cxnLst/>
            <a:rect l="l" t="t" r="r" b="b"/>
            <a:pathLst>
              <a:path w="4445" h="9525">
                <a:moveTo>
                  <a:pt x="482" y="0"/>
                </a:moveTo>
                <a:lnTo>
                  <a:pt x="0" y="812"/>
                </a:lnTo>
                <a:lnTo>
                  <a:pt x="1181" y="3530"/>
                </a:lnTo>
                <a:lnTo>
                  <a:pt x="2412" y="6235"/>
                </a:lnTo>
                <a:lnTo>
                  <a:pt x="3670" y="8902"/>
                </a:lnTo>
                <a:lnTo>
                  <a:pt x="4445" y="7543"/>
                </a:lnTo>
                <a:lnTo>
                  <a:pt x="3086" y="5041"/>
                </a:lnTo>
                <a:lnTo>
                  <a:pt x="1765" y="2527"/>
                </a:lnTo>
                <a:lnTo>
                  <a:pt x="482" y="0"/>
                </a:lnTo>
                <a:close/>
              </a:path>
            </a:pathLst>
          </a:custGeom>
          <a:solidFill>
            <a:srgbClr val="A479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4" name="object 3394"/>
          <p:cNvSpPr/>
          <p:nvPr/>
        </p:nvSpPr>
        <p:spPr>
          <a:xfrm>
            <a:off x="4993931" y="6355893"/>
            <a:ext cx="84188" cy="56603"/>
          </a:xfrm>
          <a:prstGeom prst="rect">
            <a:avLst/>
          </a:prstGeom>
          <a:blipFill>
            <a:blip r:embed="rId26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5" name="object 3395"/>
          <p:cNvSpPr/>
          <p:nvPr/>
        </p:nvSpPr>
        <p:spPr>
          <a:xfrm>
            <a:off x="4991925" y="6354432"/>
            <a:ext cx="2971" cy="7340"/>
          </a:xfrm>
          <a:prstGeom prst="rect">
            <a:avLst/>
          </a:prstGeom>
          <a:blipFill>
            <a:blip r:embed="rId26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6" name="object 3396"/>
          <p:cNvSpPr/>
          <p:nvPr/>
        </p:nvSpPr>
        <p:spPr>
          <a:xfrm>
            <a:off x="4958410" y="6329172"/>
            <a:ext cx="34505" cy="31165"/>
          </a:xfrm>
          <a:prstGeom prst="rect">
            <a:avLst/>
          </a:prstGeom>
          <a:blipFill>
            <a:blip r:embed="rId26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7" name="object 3397"/>
          <p:cNvSpPr/>
          <p:nvPr/>
        </p:nvSpPr>
        <p:spPr>
          <a:xfrm>
            <a:off x="4954930" y="6326695"/>
            <a:ext cx="4508" cy="8686"/>
          </a:xfrm>
          <a:prstGeom prst="rect">
            <a:avLst/>
          </a:prstGeom>
          <a:blipFill>
            <a:blip r:embed="rId26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8" name="object 3398"/>
          <p:cNvSpPr/>
          <p:nvPr/>
        </p:nvSpPr>
        <p:spPr>
          <a:xfrm>
            <a:off x="4940287" y="6316751"/>
            <a:ext cx="15633" cy="15963"/>
          </a:xfrm>
          <a:prstGeom prst="rect">
            <a:avLst/>
          </a:prstGeom>
          <a:blipFill>
            <a:blip r:embed="rId26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9" name="object 3399"/>
          <p:cNvSpPr/>
          <p:nvPr/>
        </p:nvSpPr>
        <p:spPr>
          <a:xfrm>
            <a:off x="4923726" y="6305207"/>
            <a:ext cx="17348" cy="16090"/>
          </a:xfrm>
          <a:prstGeom prst="rect">
            <a:avLst/>
          </a:prstGeom>
          <a:blipFill>
            <a:blip r:embed="rId26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0" name="object 3400"/>
          <p:cNvSpPr/>
          <p:nvPr/>
        </p:nvSpPr>
        <p:spPr>
          <a:xfrm>
            <a:off x="4911813" y="6296748"/>
            <a:ext cx="12344" cy="11252"/>
          </a:xfrm>
          <a:prstGeom prst="rect">
            <a:avLst/>
          </a:prstGeom>
          <a:blipFill>
            <a:blip r:embed="rId26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1" name="object 3401"/>
          <p:cNvSpPr/>
          <p:nvPr/>
        </p:nvSpPr>
        <p:spPr>
          <a:xfrm>
            <a:off x="4898263" y="6286817"/>
            <a:ext cx="13804" cy="11404"/>
          </a:xfrm>
          <a:prstGeom prst="rect">
            <a:avLst/>
          </a:prstGeom>
          <a:blipFill>
            <a:blip r:embed="rId26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2" name="object 3402"/>
          <p:cNvSpPr/>
          <p:nvPr/>
        </p:nvSpPr>
        <p:spPr>
          <a:xfrm>
            <a:off x="5016525" y="6366370"/>
            <a:ext cx="524294" cy="233908"/>
          </a:xfrm>
          <a:prstGeom prst="rect">
            <a:avLst/>
          </a:prstGeom>
          <a:blipFill>
            <a:blip r:embed="rId26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3" name="object 3403"/>
          <p:cNvSpPr/>
          <p:nvPr/>
        </p:nvSpPr>
        <p:spPr>
          <a:xfrm>
            <a:off x="4958295" y="6328270"/>
            <a:ext cx="372732" cy="214045"/>
          </a:xfrm>
          <a:prstGeom prst="rect">
            <a:avLst/>
          </a:prstGeom>
          <a:blipFill>
            <a:blip r:embed="rId26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4" name="object 3404"/>
          <p:cNvSpPr/>
          <p:nvPr/>
        </p:nvSpPr>
        <p:spPr>
          <a:xfrm>
            <a:off x="4696498" y="6046647"/>
            <a:ext cx="20320" cy="44450"/>
          </a:xfrm>
          <a:custGeom>
            <a:avLst/>
            <a:gdLst/>
            <a:ahLst/>
            <a:cxnLst/>
            <a:rect l="l" t="t" r="r" b="b"/>
            <a:pathLst>
              <a:path w="20320" h="44450">
                <a:moveTo>
                  <a:pt x="18618" y="38722"/>
                </a:moveTo>
                <a:lnTo>
                  <a:pt x="18072" y="39598"/>
                </a:lnTo>
                <a:lnTo>
                  <a:pt x="17043" y="41414"/>
                </a:lnTo>
                <a:lnTo>
                  <a:pt x="17500" y="42278"/>
                </a:lnTo>
                <a:lnTo>
                  <a:pt x="18453" y="43980"/>
                </a:lnTo>
                <a:lnTo>
                  <a:pt x="19964" y="41186"/>
                </a:lnTo>
                <a:lnTo>
                  <a:pt x="18618" y="38722"/>
                </a:lnTo>
                <a:close/>
              </a:path>
              <a:path w="20320" h="44450">
                <a:moveTo>
                  <a:pt x="0" y="0"/>
                </a:moveTo>
                <a:lnTo>
                  <a:pt x="13068" y="33870"/>
                </a:lnTo>
                <a:lnTo>
                  <a:pt x="14630" y="31267"/>
                </a:lnTo>
                <a:lnTo>
                  <a:pt x="10729" y="23590"/>
                </a:lnTo>
                <a:lnTo>
                  <a:pt x="6991" y="15819"/>
                </a:lnTo>
                <a:lnTo>
                  <a:pt x="3414" y="7955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5" name="object 3405"/>
          <p:cNvSpPr/>
          <p:nvPr/>
        </p:nvSpPr>
        <p:spPr>
          <a:xfrm>
            <a:off x="4779314" y="6176188"/>
            <a:ext cx="16116" cy="19596"/>
          </a:xfrm>
          <a:prstGeom prst="rect">
            <a:avLst/>
          </a:prstGeom>
          <a:blipFill>
            <a:blip r:embed="rId26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6" name="object 3406"/>
          <p:cNvSpPr/>
          <p:nvPr/>
        </p:nvSpPr>
        <p:spPr>
          <a:xfrm>
            <a:off x="4794923" y="6192850"/>
            <a:ext cx="18580" cy="20459"/>
          </a:xfrm>
          <a:prstGeom prst="rect">
            <a:avLst/>
          </a:prstGeom>
          <a:blipFill>
            <a:blip r:embed="rId26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7" name="object 3407"/>
          <p:cNvSpPr/>
          <p:nvPr/>
        </p:nvSpPr>
        <p:spPr>
          <a:xfrm>
            <a:off x="4813033" y="6210643"/>
            <a:ext cx="15341" cy="16840"/>
          </a:xfrm>
          <a:prstGeom prst="rect">
            <a:avLst/>
          </a:prstGeom>
          <a:blipFill>
            <a:blip r:embed="rId26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8" name="object 3408"/>
          <p:cNvSpPr/>
          <p:nvPr/>
        </p:nvSpPr>
        <p:spPr>
          <a:xfrm>
            <a:off x="4828527" y="6225451"/>
            <a:ext cx="635" cy="3175"/>
          </a:xfrm>
          <a:custGeom>
            <a:avLst/>
            <a:gdLst/>
            <a:ahLst/>
            <a:cxnLst/>
            <a:rect l="l" t="t" r="r" b="b"/>
            <a:pathLst>
              <a:path w="635" h="3175">
                <a:moveTo>
                  <a:pt x="50" y="2654"/>
                </a:moveTo>
                <a:lnTo>
                  <a:pt x="444" y="0"/>
                </a:lnTo>
                <a:lnTo>
                  <a:pt x="50" y="265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9" name="object 3409"/>
          <p:cNvSpPr/>
          <p:nvPr/>
        </p:nvSpPr>
        <p:spPr>
          <a:xfrm>
            <a:off x="4827930" y="6224892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596" y="3175"/>
                </a:moveTo>
                <a:lnTo>
                  <a:pt x="0" y="2590"/>
                </a:lnTo>
                <a:lnTo>
                  <a:pt x="444" y="0"/>
                </a:lnTo>
                <a:lnTo>
                  <a:pt x="1041" y="558"/>
                </a:lnTo>
                <a:lnTo>
                  <a:pt x="596" y="3175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0" name="object 3410"/>
          <p:cNvSpPr/>
          <p:nvPr/>
        </p:nvSpPr>
        <p:spPr>
          <a:xfrm>
            <a:off x="4828578" y="6225527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863" y="3416"/>
                </a:moveTo>
                <a:lnTo>
                  <a:pt x="0" y="2578"/>
                </a:lnTo>
                <a:lnTo>
                  <a:pt x="469" y="0"/>
                </a:lnTo>
                <a:lnTo>
                  <a:pt x="1358" y="850"/>
                </a:lnTo>
                <a:lnTo>
                  <a:pt x="863" y="341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1" name="object 3411"/>
          <p:cNvSpPr/>
          <p:nvPr/>
        </p:nvSpPr>
        <p:spPr>
          <a:xfrm>
            <a:off x="4829441" y="6226378"/>
            <a:ext cx="5956" cy="7734"/>
          </a:xfrm>
          <a:prstGeom prst="rect">
            <a:avLst/>
          </a:prstGeom>
          <a:blipFill>
            <a:blip r:embed="rId26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2" name="object 3412"/>
          <p:cNvSpPr/>
          <p:nvPr/>
        </p:nvSpPr>
        <p:spPr>
          <a:xfrm>
            <a:off x="4834851" y="6231597"/>
            <a:ext cx="3555" cy="5448"/>
          </a:xfrm>
          <a:prstGeom prst="rect">
            <a:avLst/>
          </a:prstGeom>
          <a:blipFill>
            <a:blip r:embed="rId26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3" name="object 3413"/>
          <p:cNvSpPr/>
          <p:nvPr/>
        </p:nvSpPr>
        <p:spPr>
          <a:xfrm>
            <a:off x="4837912" y="6234481"/>
            <a:ext cx="5664" cy="7391"/>
          </a:xfrm>
          <a:prstGeom prst="rect">
            <a:avLst/>
          </a:prstGeom>
          <a:blipFill>
            <a:blip r:embed="rId26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4" name="object 3414"/>
          <p:cNvSpPr/>
          <p:nvPr/>
        </p:nvSpPr>
        <p:spPr>
          <a:xfrm>
            <a:off x="4843055" y="6239446"/>
            <a:ext cx="6464" cy="7899"/>
          </a:xfrm>
          <a:prstGeom prst="rect">
            <a:avLst/>
          </a:prstGeom>
          <a:blipFill>
            <a:blip r:embed="rId26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5" name="object 3415"/>
          <p:cNvSpPr/>
          <p:nvPr/>
        </p:nvSpPr>
        <p:spPr>
          <a:xfrm>
            <a:off x="4849088" y="6245047"/>
            <a:ext cx="8585" cy="9448"/>
          </a:xfrm>
          <a:prstGeom prst="rect">
            <a:avLst/>
          </a:prstGeom>
          <a:blipFill>
            <a:blip r:embed="rId2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6" name="object 3416"/>
          <p:cNvSpPr/>
          <p:nvPr/>
        </p:nvSpPr>
        <p:spPr>
          <a:xfrm>
            <a:off x="4863401" y="6257696"/>
            <a:ext cx="4559" cy="5410"/>
          </a:xfrm>
          <a:prstGeom prst="rect">
            <a:avLst/>
          </a:prstGeom>
          <a:blipFill>
            <a:blip r:embed="rId26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7" name="object 3417"/>
          <p:cNvSpPr/>
          <p:nvPr/>
        </p:nvSpPr>
        <p:spPr>
          <a:xfrm>
            <a:off x="4857267" y="6252413"/>
            <a:ext cx="6476" cy="7264"/>
          </a:xfrm>
          <a:prstGeom prst="rect">
            <a:avLst/>
          </a:prstGeom>
          <a:blipFill>
            <a:blip r:embed="rId26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8" name="object 3418"/>
          <p:cNvSpPr/>
          <p:nvPr/>
        </p:nvSpPr>
        <p:spPr>
          <a:xfrm>
            <a:off x="4889817" y="6279667"/>
            <a:ext cx="8445" cy="7150"/>
          </a:xfrm>
          <a:prstGeom prst="rect">
            <a:avLst/>
          </a:prstGeom>
          <a:blipFill>
            <a:blip r:embed="rId26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9" name="object 3419"/>
          <p:cNvSpPr/>
          <p:nvPr/>
        </p:nvSpPr>
        <p:spPr>
          <a:xfrm>
            <a:off x="4870678" y="6263818"/>
            <a:ext cx="19265" cy="16713"/>
          </a:xfrm>
          <a:prstGeom prst="rect">
            <a:avLst/>
          </a:prstGeom>
          <a:blipFill>
            <a:blip r:embed="rId26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0" name="object 3420"/>
          <p:cNvSpPr/>
          <p:nvPr/>
        </p:nvSpPr>
        <p:spPr>
          <a:xfrm>
            <a:off x="4867567" y="6261290"/>
            <a:ext cx="3390" cy="4343"/>
          </a:xfrm>
          <a:prstGeom prst="rect">
            <a:avLst/>
          </a:prstGeom>
          <a:blipFill>
            <a:blip r:embed="rId2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1" name="object 3421"/>
          <p:cNvSpPr/>
          <p:nvPr/>
        </p:nvSpPr>
        <p:spPr>
          <a:xfrm>
            <a:off x="4714951" y="6087834"/>
            <a:ext cx="64516" cy="92087"/>
          </a:xfrm>
          <a:prstGeom prst="rect">
            <a:avLst/>
          </a:prstGeom>
          <a:blipFill>
            <a:blip r:embed="rId26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2" name="object 3422"/>
          <p:cNvSpPr/>
          <p:nvPr/>
        </p:nvSpPr>
        <p:spPr>
          <a:xfrm>
            <a:off x="4709566" y="6077902"/>
            <a:ext cx="5715" cy="10160"/>
          </a:xfrm>
          <a:custGeom>
            <a:avLst/>
            <a:gdLst/>
            <a:ahLst/>
            <a:cxnLst/>
            <a:rect l="l" t="t" r="r" b="b"/>
            <a:pathLst>
              <a:path w="5714" h="10160">
                <a:moveTo>
                  <a:pt x="1562" y="0"/>
                </a:moveTo>
                <a:lnTo>
                  <a:pt x="0" y="2603"/>
                </a:lnTo>
                <a:lnTo>
                  <a:pt x="1282" y="5130"/>
                </a:lnTo>
                <a:lnTo>
                  <a:pt x="2616" y="7645"/>
                </a:lnTo>
                <a:lnTo>
                  <a:pt x="3975" y="10147"/>
                </a:lnTo>
                <a:lnTo>
                  <a:pt x="5549" y="7454"/>
                </a:lnTo>
                <a:lnTo>
                  <a:pt x="4190" y="4991"/>
                </a:lnTo>
                <a:lnTo>
                  <a:pt x="2857" y="2501"/>
                </a:lnTo>
                <a:lnTo>
                  <a:pt x="1562" y="0"/>
                </a:lnTo>
                <a:close/>
              </a:path>
            </a:pathLst>
          </a:custGeom>
          <a:solidFill>
            <a:srgbClr val="A77D7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3" name="object 3423"/>
          <p:cNvSpPr/>
          <p:nvPr/>
        </p:nvSpPr>
        <p:spPr>
          <a:xfrm>
            <a:off x="4955921" y="6326454"/>
            <a:ext cx="2374" cy="1816"/>
          </a:xfrm>
          <a:prstGeom prst="rect">
            <a:avLst/>
          </a:prstGeom>
          <a:blipFill>
            <a:blip r:embed="rId26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4" name="object 3424"/>
          <p:cNvSpPr/>
          <p:nvPr/>
        </p:nvSpPr>
        <p:spPr>
          <a:xfrm>
            <a:off x="4941074" y="6315798"/>
            <a:ext cx="14897" cy="10896"/>
          </a:xfrm>
          <a:prstGeom prst="rect">
            <a:avLst/>
          </a:prstGeom>
          <a:blipFill>
            <a:blip r:embed="rId26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5" name="object 3425"/>
          <p:cNvSpPr/>
          <p:nvPr/>
        </p:nvSpPr>
        <p:spPr>
          <a:xfrm>
            <a:off x="4924158" y="6304115"/>
            <a:ext cx="17068" cy="12636"/>
          </a:xfrm>
          <a:prstGeom prst="rect">
            <a:avLst/>
          </a:prstGeom>
          <a:blipFill>
            <a:blip r:embed="rId26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6" name="object 3426"/>
          <p:cNvSpPr/>
          <p:nvPr/>
        </p:nvSpPr>
        <p:spPr>
          <a:xfrm>
            <a:off x="4912068" y="6295555"/>
            <a:ext cx="12242" cy="9652"/>
          </a:xfrm>
          <a:prstGeom prst="rect">
            <a:avLst/>
          </a:prstGeom>
          <a:blipFill>
            <a:blip r:embed="rId26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7" name="object 3427"/>
          <p:cNvSpPr/>
          <p:nvPr/>
        </p:nvSpPr>
        <p:spPr>
          <a:xfrm>
            <a:off x="4889944" y="6279045"/>
            <a:ext cx="22326" cy="17703"/>
          </a:xfrm>
          <a:prstGeom prst="rect">
            <a:avLst/>
          </a:prstGeom>
          <a:blipFill>
            <a:blip r:embed="rId26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8" name="object 3428"/>
          <p:cNvSpPr/>
          <p:nvPr/>
        </p:nvSpPr>
        <p:spPr>
          <a:xfrm>
            <a:off x="4882273" y="6272974"/>
            <a:ext cx="7772" cy="6692"/>
          </a:xfrm>
          <a:prstGeom prst="rect">
            <a:avLst/>
          </a:prstGeom>
          <a:blipFill>
            <a:blip r:embed="rId26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9" name="object 3429"/>
          <p:cNvSpPr/>
          <p:nvPr/>
        </p:nvSpPr>
        <p:spPr>
          <a:xfrm>
            <a:off x="4949825" y="6321615"/>
            <a:ext cx="260718" cy="154266"/>
          </a:xfrm>
          <a:prstGeom prst="rect">
            <a:avLst/>
          </a:prstGeom>
          <a:blipFill>
            <a:blip r:embed="rId26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0" name="object 3430"/>
          <p:cNvSpPr/>
          <p:nvPr/>
        </p:nvSpPr>
        <p:spPr>
          <a:xfrm>
            <a:off x="4694935" y="6041123"/>
            <a:ext cx="22860" cy="46990"/>
          </a:xfrm>
          <a:custGeom>
            <a:avLst/>
            <a:gdLst/>
            <a:ahLst/>
            <a:cxnLst/>
            <a:rect l="l" t="t" r="r" b="b"/>
            <a:pathLst>
              <a:path w="22860" h="46989">
                <a:moveTo>
                  <a:pt x="21323" y="42278"/>
                </a:moveTo>
                <a:lnTo>
                  <a:pt x="20713" y="43281"/>
                </a:lnTo>
                <a:lnTo>
                  <a:pt x="20167" y="44246"/>
                </a:lnTo>
                <a:lnTo>
                  <a:pt x="21526" y="46710"/>
                </a:lnTo>
                <a:lnTo>
                  <a:pt x="22593" y="44780"/>
                </a:lnTo>
                <a:lnTo>
                  <a:pt x="21323" y="42278"/>
                </a:lnTo>
                <a:close/>
              </a:path>
              <a:path w="22860" h="46989">
                <a:moveTo>
                  <a:pt x="0" y="0"/>
                </a:moveTo>
                <a:lnTo>
                  <a:pt x="16179" y="36791"/>
                </a:lnTo>
                <a:lnTo>
                  <a:pt x="17322" y="34899"/>
                </a:lnTo>
                <a:lnTo>
                  <a:pt x="12531" y="26353"/>
                </a:lnTo>
                <a:lnTo>
                  <a:pt x="8047" y="17687"/>
                </a:lnTo>
                <a:lnTo>
                  <a:pt x="3869" y="890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1" name="object 3431"/>
          <p:cNvSpPr/>
          <p:nvPr/>
        </p:nvSpPr>
        <p:spPr>
          <a:xfrm>
            <a:off x="4711128" y="6076022"/>
            <a:ext cx="5715" cy="9525"/>
          </a:xfrm>
          <a:custGeom>
            <a:avLst/>
            <a:gdLst/>
            <a:ahLst/>
            <a:cxnLst/>
            <a:rect l="l" t="t" r="r" b="b"/>
            <a:pathLst>
              <a:path w="5714" h="9525">
                <a:moveTo>
                  <a:pt x="1143" y="0"/>
                </a:moveTo>
                <a:lnTo>
                  <a:pt x="0" y="1892"/>
                </a:lnTo>
                <a:lnTo>
                  <a:pt x="1295" y="4394"/>
                </a:lnTo>
                <a:lnTo>
                  <a:pt x="3987" y="9347"/>
                </a:lnTo>
                <a:lnTo>
                  <a:pt x="5143" y="7378"/>
                </a:lnTo>
                <a:lnTo>
                  <a:pt x="3225" y="3530"/>
                </a:lnTo>
                <a:lnTo>
                  <a:pt x="1816" y="1181"/>
                </a:lnTo>
                <a:lnTo>
                  <a:pt x="1143" y="0"/>
                </a:lnTo>
                <a:close/>
              </a:path>
            </a:pathLst>
          </a:custGeom>
          <a:solidFill>
            <a:srgbClr val="AB837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2" name="object 3432"/>
          <p:cNvSpPr/>
          <p:nvPr/>
        </p:nvSpPr>
        <p:spPr>
          <a:xfrm>
            <a:off x="4693449" y="6035446"/>
            <a:ext cx="19050" cy="40640"/>
          </a:xfrm>
          <a:custGeom>
            <a:avLst/>
            <a:gdLst/>
            <a:ahLst/>
            <a:cxnLst/>
            <a:rect l="l" t="t" r="r" b="b"/>
            <a:pathLst>
              <a:path w="19050" h="40639">
                <a:moveTo>
                  <a:pt x="0" y="0"/>
                </a:moveTo>
                <a:lnTo>
                  <a:pt x="18808" y="40576"/>
                </a:lnTo>
                <a:lnTo>
                  <a:pt x="18973" y="40322"/>
                </a:lnTo>
                <a:lnTo>
                  <a:pt x="13987" y="30891"/>
                </a:lnTo>
                <a:lnTo>
                  <a:pt x="9345" y="21443"/>
                </a:lnTo>
                <a:lnTo>
                  <a:pt x="5063" y="11986"/>
                </a:lnTo>
                <a:lnTo>
                  <a:pt x="1155" y="252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3" name="object 3433"/>
          <p:cNvSpPr/>
          <p:nvPr/>
        </p:nvSpPr>
        <p:spPr>
          <a:xfrm>
            <a:off x="4712258" y="6075756"/>
            <a:ext cx="2540" cy="3810"/>
          </a:xfrm>
          <a:custGeom>
            <a:avLst/>
            <a:gdLst/>
            <a:ahLst/>
            <a:cxnLst/>
            <a:rect l="l" t="t" r="r" b="b"/>
            <a:pathLst>
              <a:path w="2539" h="3810">
                <a:moveTo>
                  <a:pt x="165" y="0"/>
                </a:moveTo>
                <a:lnTo>
                  <a:pt x="0" y="253"/>
                </a:lnTo>
                <a:lnTo>
                  <a:pt x="685" y="1447"/>
                </a:lnTo>
                <a:lnTo>
                  <a:pt x="2082" y="3784"/>
                </a:lnTo>
                <a:lnTo>
                  <a:pt x="1333" y="2222"/>
                </a:lnTo>
                <a:lnTo>
                  <a:pt x="698" y="952"/>
                </a:lnTo>
                <a:lnTo>
                  <a:pt x="165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4" name="object 3434"/>
          <p:cNvSpPr/>
          <p:nvPr/>
        </p:nvSpPr>
        <p:spPr>
          <a:xfrm>
            <a:off x="4694605" y="6037961"/>
            <a:ext cx="18415" cy="38100"/>
          </a:xfrm>
          <a:custGeom>
            <a:avLst/>
            <a:gdLst/>
            <a:ahLst/>
            <a:cxnLst/>
            <a:rect l="l" t="t" r="r" b="b"/>
            <a:pathLst>
              <a:path w="18414" h="38100">
                <a:moveTo>
                  <a:pt x="0" y="0"/>
                </a:moveTo>
                <a:lnTo>
                  <a:pt x="3914" y="9461"/>
                </a:lnTo>
                <a:lnTo>
                  <a:pt x="8199" y="18921"/>
                </a:lnTo>
                <a:lnTo>
                  <a:pt x="12839" y="28369"/>
                </a:lnTo>
                <a:lnTo>
                  <a:pt x="17818" y="37795"/>
                </a:lnTo>
                <a:lnTo>
                  <a:pt x="15379" y="32334"/>
                </a:lnTo>
                <a:lnTo>
                  <a:pt x="13017" y="26911"/>
                </a:lnTo>
                <a:lnTo>
                  <a:pt x="10845" y="21424"/>
                </a:lnTo>
                <a:lnTo>
                  <a:pt x="6959" y="14401"/>
                </a:lnTo>
                <a:lnTo>
                  <a:pt x="3327" y="7251"/>
                </a:lnTo>
                <a:lnTo>
                  <a:pt x="0" y="0"/>
                </a:lnTo>
                <a:close/>
              </a:path>
            </a:pathLst>
          </a:custGeom>
          <a:solidFill>
            <a:srgbClr val="BB9A8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5" name="object 3435"/>
          <p:cNvSpPr/>
          <p:nvPr/>
        </p:nvSpPr>
        <p:spPr>
          <a:xfrm>
            <a:off x="4712423" y="6075654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76" y="0"/>
                </a:moveTo>
                <a:lnTo>
                  <a:pt x="546" y="1054"/>
                </a:lnTo>
                <a:lnTo>
                  <a:pt x="800" y="1549"/>
                </a:lnTo>
                <a:lnTo>
                  <a:pt x="76" y="0"/>
                </a:lnTo>
                <a:close/>
              </a:path>
            </a:pathLst>
          </a:custGeom>
          <a:solidFill>
            <a:srgbClr val="8A5E5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6" name="object 3436"/>
          <p:cNvSpPr/>
          <p:nvPr/>
        </p:nvSpPr>
        <p:spPr>
          <a:xfrm>
            <a:off x="4693132" y="6034151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10">
                <a:moveTo>
                  <a:pt x="0" y="0"/>
                </a:moveTo>
                <a:lnTo>
                  <a:pt x="317" y="1282"/>
                </a:lnTo>
                <a:lnTo>
                  <a:pt x="1473" y="3810"/>
                </a:lnTo>
                <a:lnTo>
                  <a:pt x="965" y="2539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7" name="object 3437"/>
          <p:cNvSpPr/>
          <p:nvPr/>
        </p:nvSpPr>
        <p:spPr>
          <a:xfrm>
            <a:off x="4692192" y="6029718"/>
            <a:ext cx="13335" cy="29845"/>
          </a:xfrm>
          <a:custGeom>
            <a:avLst/>
            <a:gdLst/>
            <a:ahLst/>
            <a:cxnLst/>
            <a:rect l="l" t="t" r="r" b="b"/>
            <a:pathLst>
              <a:path w="13335" h="29845">
                <a:moveTo>
                  <a:pt x="1206" y="0"/>
                </a:moveTo>
                <a:lnTo>
                  <a:pt x="0" y="393"/>
                </a:lnTo>
                <a:lnTo>
                  <a:pt x="952" y="4432"/>
                </a:lnTo>
                <a:lnTo>
                  <a:pt x="1422" y="5702"/>
                </a:lnTo>
                <a:lnTo>
                  <a:pt x="2425" y="8242"/>
                </a:lnTo>
                <a:lnTo>
                  <a:pt x="5740" y="15493"/>
                </a:lnTo>
                <a:lnTo>
                  <a:pt x="9372" y="22644"/>
                </a:lnTo>
                <a:lnTo>
                  <a:pt x="13258" y="29667"/>
                </a:lnTo>
                <a:lnTo>
                  <a:pt x="11798" y="25984"/>
                </a:lnTo>
                <a:lnTo>
                  <a:pt x="10413" y="22275"/>
                </a:lnTo>
                <a:lnTo>
                  <a:pt x="9118" y="18529"/>
                </a:lnTo>
                <a:lnTo>
                  <a:pt x="7264" y="14566"/>
                </a:lnTo>
                <a:lnTo>
                  <a:pt x="5461" y="10591"/>
                </a:lnTo>
                <a:lnTo>
                  <a:pt x="3695" y="6616"/>
                </a:lnTo>
                <a:lnTo>
                  <a:pt x="2832" y="4419"/>
                </a:lnTo>
                <a:lnTo>
                  <a:pt x="1206" y="0"/>
                </a:lnTo>
                <a:close/>
              </a:path>
            </a:pathLst>
          </a:custGeom>
          <a:solidFill>
            <a:srgbClr val="BE9D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8" name="object 3438"/>
          <p:cNvSpPr/>
          <p:nvPr/>
        </p:nvSpPr>
        <p:spPr>
          <a:xfrm>
            <a:off x="4693399" y="6029071"/>
            <a:ext cx="8255" cy="19685"/>
          </a:xfrm>
          <a:custGeom>
            <a:avLst/>
            <a:gdLst/>
            <a:ahLst/>
            <a:cxnLst/>
            <a:rect l="l" t="t" r="r" b="b"/>
            <a:pathLst>
              <a:path w="8254" h="19685">
                <a:moveTo>
                  <a:pt x="1917" y="0"/>
                </a:moveTo>
                <a:lnTo>
                  <a:pt x="1282" y="228"/>
                </a:lnTo>
                <a:lnTo>
                  <a:pt x="0" y="647"/>
                </a:lnTo>
                <a:lnTo>
                  <a:pt x="787" y="2857"/>
                </a:lnTo>
                <a:lnTo>
                  <a:pt x="7899" y="19177"/>
                </a:lnTo>
                <a:lnTo>
                  <a:pt x="5689" y="12865"/>
                </a:lnTo>
                <a:lnTo>
                  <a:pt x="3695" y="6477"/>
                </a:lnTo>
                <a:lnTo>
                  <a:pt x="1917" y="0"/>
                </a:lnTo>
                <a:close/>
              </a:path>
            </a:pathLst>
          </a:custGeom>
          <a:solidFill>
            <a:srgbClr val="C0A0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9" name="object 3439"/>
          <p:cNvSpPr/>
          <p:nvPr/>
        </p:nvSpPr>
        <p:spPr>
          <a:xfrm>
            <a:off x="5782424" y="6514592"/>
            <a:ext cx="5600" cy="8242"/>
          </a:xfrm>
          <a:prstGeom prst="rect">
            <a:avLst/>
          </a:prstGeom>
          <a:blipFill>
            <a:blip r:embed="rId25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0" name="object 3440"/>
          <p:cNvSpPr/>
          <p:nvPr/>
        </p:nvSpPr>
        <p:spPr>
          <a:xfrm>
            <a:off x="5786844" y="6515646"/>
            <a:ext cx="5359" cy="7226"/>
          </a:xfrm>
          <a:prstGeom prst="rect">
            <a:avLst/>
          </a:prstGeom>
          <a:blipFill>
            <a:blip r:embed="rId2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1" name="object 3441"/>
          <p:cNvSpPr/>
          <p:nvPr/>
        </p:nvSpPr>
        <p:spPr>
          <a:xfrm>
            <a:off x="5785243" y="6514401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266" y="736"/>
                </a:moveTo>
                <a:lnTo>
                  <a:pt x="0" y="520"/>
                </a:lnTo>
                <a:lnTo>
                  <a:pt x="571" y="0"/>
                </a:lnTo>
                <a:lnTo>
                  <a:pt x="901" y="190"/>
                </a:lnTo>
                <a:lnTo>
                  <a:pt x="266" y="73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2" name="object 3442"/>
          <p:cNvSpPr/>
          <p:nvPr/>
        </p:nvSpPr>
        <p:spPr>
          <a:xfrm>
            <a:off x="5679262" y="6519977"/>
            <a:ext cx="107581" cy="65595"/>
          </a:xfrm>
          <a:prstGeom prst="rect">
            <a:avLst/>
          </a:prstGeom>
          <a:blipFill>
            <a:blip r:embed="rId26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3" name="object 3443"/>
          <p:cNvSpPr/>
          <p:nvPr/>
        </p:nvSpPr>
        <p:spPr>
          <a:xfrm>
            <a:off x="5781001" y="6511976"/>
            <a:ext cx="4813" cy="2946"/>
          </a:xfrm>
          <a:prstGeom prst="rect">
            <a:avLst/>
          </a:prstGeom>
          <a:blipFill>
            <a:blip r:embed="rId2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4" name="object 3444"/>
          <p:cNvSpPr/>
          <p:nvPr/>
        </p:nvSpPr>
        <p:spPr>
          <a:xfrm>
            <a:off x="5780875" y="6515137"/>
            <a:ext cx="5968" cy="4838"/>
          </a:xfrm>
          <a:prstGeom prst="rect">
            <a:avLst/>
          </a:prstGeom>
          <a:blipFill>
            <a:blip r:embed="rId25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5" name="object 3445"/>
          <p:cNvSpPr/>
          <p:nvPr/>
        </p:nvSpPr>
        <p:spPr>
          <a:xfrm>
            <a:off x="5780722" y="6514922"/>
            <a:ext cx="4787" cy="4152"/>
          </a:xfrm>
          <a:prstGeom prst="rect">
            <a:avLst/>
          </a:prstGeom>
          <a:blipFill>
            <a:blip r:embed="rId25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6" name="object 3446"/>
          <p:cNvSpPr/>
          <p:nvPr/>
        </p:nvSpPr>
        <p:spPr>
          <a:xfrm>
            <a:off x="5540819" y="6519074"/>
            <a:ext cx="241604" cy="80645"/>
          </a:xfrm>
          <a:prstGeom prst="rect">
            <a:avLst/>
          </a:prstGeom>
          <a:blipFill>
            <a:blip r:embed="rId26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7" name="object 3447"/>
          <p:cNvSpPr/>
          <p:nvPr/>
        </p:nvSpPr>
        <p:spPr>
          <a:xfrm>
            <a:off x="5391759" y="6566344"/>
            <a:ext cx="162458" cy="31381"/>
          </a:xfrm>
          <a:prstGeom prst="rect">
            <a:avLst/>
          </a:prstGeom>
          <a:blipFill>
            <a:blip r:embed="rId26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8" name="object 3448"/>
          <p:cNvSpPr/>
          <p:nvPr/>
        </p:nvSpPr>
        <p:spPr>
          <a:xfrm>
            <a:off x="5775959" y="6518973"/>
            <a:ext cx="4914" cy="4102"/>
          </a:xfrm>
          <a:prstGeom prst="rect">
            <a:avLst/>
          </a:prstGeom>
          <a:blipFill>
            <a:blip r:embed="rId2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9" name="object 3449"/>
          <p:cNvSpPr/>
          <p:nvPr/>
        </p:nvSpPr>
        <p:spPr>
          <a:xfrm>
            <a:off x="5776226" y="6512331"/>
            <a:ext cx="9016" cy="6642"/>
          </a:xfrm>
          <a:prstGeom prst="rect">
            <a:avLst/>
          </a:prstGeom>
          <a:blipFill>
            <a:blip r:embed="rId25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0" name="object 3450"/>
          <p:cNvSpPr/>
          <p:nvPr/>
        </p:nvSpPr>
        <p:spPr>
          <a:xfrm>
            <a:off x="5554217" y="6523075"/>
            <a:ext cx="221742" cy="72834"/>
          </a:xfrm>
          <a:prstGeom prst="rect">
            <a:avLst/>
          </a:prstGeom>
          <a:blipFill>
            <a:blip r:embed="rId26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1" name="object 3451"/>
          <p:cNvSpPr/>
          <p:nvPr/>
        </p:nvSpPr>
        <p:spPr>
          <a:xfrm>
            <a:off x="5561266" y="6590766"/>
            <a:ext cx="12001" cy="2755"/>
          </a:xfrm>
          <a:prstGeom prst="rect">
            <a:avLst/>
          </a:prstGeom>
          <a:blipFill>
            <a:blip r:embed="rId26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2" name="object 3452"/>
          <p:cNvSpPr/>
          <p:nvPr/>
        </p:nvSpPr>
        <p:spPr>
          <a:xfrm>
            <a:off x="4779467" y="6173432"/>
            <a:ext cx="16319" cy="19418"/>
          </a:xfrm>
          <a:prstGeom prst="rect">
            <a:avLst/>
          </a:prstGeom>
          <a:blipFill>
            <a:blip r:embed="rId26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3" name="object 3453"/>
          <p:cNvSpPr/>
          <p:nvPr/>
        </p:nvSpPr>
        <p:spPr>
          <a:xfrm>
            <a:off x="4795430" y="6190755"/>
            <a:ext cx="18427" cy="19888"/>
          </a:xfrm>
          <a:prstGeom prst="rect">
            <a:avLst/>
          </a:prstGeom>
          <a:blipFill>
            <a:blip r:embed="rId26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4" name="object 3454"/>
          <p:cNvSpPr/>
          <p:nvPr/>
        </p:nvSpPr>
        <p:spPr>
          <a:xfrm>
            <a:off x="4813503" y="6208712"/>
            <a:ext cx="15201" cy="16179"/>
          </a:xfrm>
          <a:prstGeom prst="rect">
            <a:avLst/>
          </a:prstGeom>
          <a:blipFill>
            <a:blip r:embed="rId26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5" name="object 3455"/>
          <p:cNvSpPr/>
          <p:nvPr/>
        </p:nvSpPr>
        <p:spPr>
          <a:xfrm>
            <a:off x="4828375" y="622300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330" y="0"/>
                </a:moveTo>
                <a:lnTo>
                  <a:pt x="0" y="1892"/>
                </a:lnTo>
                <a:lnTo>
                  <a:pt x="596" y="2451"/>
                </a:lnTo>
                <a:lnTo>
                  <a:pt x="685" y="1816"/>
                </a:lnTo>
                <a:lnTo>
                  <a:pt x="914" y="584"/>
                </a:lnTo>
                <a:lnTo>
                  <a:pt x="33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6" name="object 3456"/>
          <p:cNvSpPr/>
          <p:nvPr/>
        </p:nvSpPr>
        <p:spPr>
          <a:xfrm>
            <a:off x="4829047" y="6223698"/>
            <a:ext cx="1270" cy="3175"/>
          </a:xfrm>
          <a:custGeom>
            <a:avLst/>
            <a:gdLst/>
            <a:ahLst/>
            <a:cxnLst/>
            <a:rect l="l" t="t" r="r" b="b"/>
            <a:pathLst>
              <a:path w="1270" h="3175">
                <a:moveTo>
                  <a:pt x="888" y="2679"/>
                </a:moveTo>
                <a:lnTo>
                  <a:pt x="0" y="1828"/>
                </a:lnTo>
                <a:lnTo>
                  <a:pt x="355" y="0"/>
                </a:lnTo>
                <a:lnTo>
                  <a:pt x="1231" y="876"/>
                </a:lnTo>
                <a:lnTo>
                  <a:pt x="888" y="2679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7" name="object 3457"/>
          <p:cNvSpPr/>
          <p:nvPr/>
        </p:nvSpPr>
        <p:spPr>
          <a:xfrm>
            <a:off x="4829936" y="6224575"/>
            <a:ext cx="5816" cy="7023"/>
          </a:xfrm>
          <a:prstGeom prst="rect">
            <a:avLst/>
          </a:prstGeom>
          <a:blipFill>
            <a:blip r:embed="rId26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8" name="object 3458"/>
          <p:cNvSpPr/>
          <p:nvPr/>
        </p:nvSpPr>
        <p:spPr>
          <a:xfrm>
            <a:off x="4835397" y="6229959"/>
            <a:ext cx="3352" cy="4521"/>
          </a:xfrm>
          <a:prstGeom prst="rect">
            <a:avLst/>
          </a:prstGeom>
          <a:blipFill>
            <a:blip r:embed="rId26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9" name="object 3459"/>
          <p:cNvSpPr/>
          <p:nvPr/>
        </p:nvSpPr>
        <p:spPr>
          <a:xfrm>
            <a:off x="4838407" y="6232855"/>
            <a:ext cx="5511" cy="6591"/>
          </a:xfrm>
          <a:prstGeom prst="rect">
            <a:avLst/>
          </a:prstGeom>
          <a:blipFill>
            <a:blip r:embed="rId26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0" name="object 3460"/>
          <p:cNvSpPr/>
          <p:nvPr/>
        </p:nvSpPr>
        <p:spPr>
          <a:xfrm>
            <a:off x="4843576" y="6237833"/>
            <a:ext cx="6248" cy="7213"/>
          </a:xfrm>
          <a:prstGeom prst="rect">
            <a:avLst/>
          </a:prstGeom>
          <a:blipFill>
            <a:blip r:embed="rId26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1" name="object 3461"/>
          <p:cNvSpPr/>
          <p:nvPr/>
        </p:nvSpPr>
        <p:spPr>
          <a:xfrm>
            <a:off x="4849520" y="6243459"/>
            <a:ext cx="8420" cy="8953"/>
          </a:xfrm>
          <a:prstGeom prst="rect">
            <a:avLst/>
          </a:prstGeom>
          <a:blipFill>
            <a:blip r:embed="rId26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2" name="object 3462"/>
          <p:cNvSpPr/>
          <p:nvPr/>
        </p:nvSpPr>
        <p:spPr>
          <a:xfrm>
            <a:off x="4863744" y="6256528"/>
            <a:ext cx="4419" cy="4762"/>
          </a:xfrm>
          <a:prstGeom prst="rect">
            <a:avLst/>
          </a:prstGeom>
          <a:blipFill>
            <a:blip r:embed="rId26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3" name="object 3463"/>
          <p:cNvSpPr/>
          <p:nvPr/>
        </p:nvSpPr>
        <p:spPr>
          <a:xfrm>
            <a:off x="4857673" y="6251028"/>
            <a:ext cx="6248" cy="6667"/>
          </a:xfrm>
          <a:prstGeom prst="rect">
            <a:avLst/>
          </a:prstGeom>
          <a:blipFill>
            <a:blip r:embed="rId2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4" name="object 3464"/>
          <p:cNvSpPr/>
          <p:nvPr/>
        </p:nvSpPr>
        <p:spPr>
          <a:xfrm>
            <a:off x="4870958" y="6263030"/>
            <a:ext cx="11315" cy="9944"/>
          </a:xfrm>
          <a:prstGeom prst="rect">
            <a:avLst/>
          </a:prstGeom>
          <a:blipFill>
            <a:blip r:embed="rId26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5" name="object 3465"/>
          <p:cNvSpPr/>
          <p:nvPr/>
        </p:nvSpPr>
        <p:spPr>
          <a:xfrm>
            <a:off x="4867960" y="6260376"/>
            <a:ext cx="3136" cy="3441"/>
          </a:xfrm>
          <a:prstGeom prst="rect">
            <a:avLst/>
          </a:prstGeom>
          <a:blipFill>
            <a:blip r:embed="rId2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6" name="object 3466"/>
          <p:cNvSpPr/>
          <p:nvPr/>
        </p:nvSpPr>
        <p:spPr>
          <a:xfrm>
            <a:off x="4716462" y="6085903"/>
            <a:ext cx="76212" cy="82562"/>
          </a:xfrm>
          <a:prstGeom prst="rect">
            <a:avLst/>
          </a:prstGeom>
          <a:blipFill>
            <a:blip r:embed="rId26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7" name="object 3467"/>
          <p:cNvSpPr/>
          <p:nvPr/>
        </p:nvSpPr>
        <p:spPr>
          <a:xfrm>
            <a:off x="4773866" y="6167031"/>
            <a:ext cx="5715" cy="9156"/>
          </a:xfrm>
          <a:prstGeom prst="rect">
            <a:avLst/>
          </a:prstGeom>
          <a:blipFill>
            <a:blip r:embed="rId26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8" name="object 3468"/>
          <p:cNvSpPr/>
          <p:nvPr/>
        </p:nvSpPr>
        <p:spPr>
          <a:xfrm>
            <a:off x="4823231" y="6217526"/>
            <a:ext cx="5549" cy="5473"/>
          </a:xfrm>
          <a:prstGeom prst="rect">
            <a:avLst/>
          </a:prstGeom>
          <a:blipFill>
            <a:blip r:embed="rId2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9" name="object 3469"/>
          <p:cNvSpPr/>
          <p:nvPr/>
        </p:nvSpPr>
        <p:spPr>
          <a:xfrm>
            <a:off x="4828705" y="6222593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584" y="990"/>
                </a:moveTo>
                <a:lnTo>
                  <a:pt x="0" y="406"/>
                </a:lnTo>
                <a:lnTo>
                  <a:pt x="76" y="0"/>
                </a:lnTo>
                <a:lnTo>
                  <a:pt x="647" y="520"/>
                </a:lnTo>
                <a:lnTo>
                  <a:pt x="584" y="99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0" name="object 3470"/>
          <p:cNvSpPr/>
          <p:nvPr/>
        </p:nvSpPr>
        <p:spPr>
          <a:xfrm>
            <a:off x="4829403" y="6223228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876" y="1346"/>
                </a:moveTo>
                <a:lnTo>
                  <a:pt x="0" y="469"/>
                </a:lnTo>
                <a:lnTo>
                  <a:pt x="76" y="0"/>
                </a:lnTo>
                <a:lnTo>
                  <a:pt x="977" y="812"/>
                </a:lnTo>
                <a:lnTo>
                  <a:pt x="876" y="134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1" name="object 3471"/>
          <p:cNvSpPr/>
          <p:nvPr/>
        </p:nvSpPr>
        <p:spPr>
          <a:xfrm>
            <a:off x="4830279" y="6224041"/>
            <a:ext cx="5676" cy="5918"/>
          </a:xfrm>
          <a:prstGeom prst="rect">
            <a:avLst/>
          </a:prstGeom>
          <a:blipFill>
            <a:blip r:embed="rId26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2" name="object 3472"/>
          <p:cNvSpPr/>
          <p:nvPr/>
        </p:nvSpPr>
        <p:spPr>
          <a:xfrm>
            <a:off x="4835753" y="6229070"/>
            <a:ext cx="3175" cy="3784"/>
          </a:xfrm>
          <a:prstGeom prst="rect">
            <a:avLst/>
          </a:prstGeom>
          <a:blipFill>
            <a:blip r:embed="rId26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3" name="object 3473"/>
          <p:cNvSpPr/>
          <p:nvPr/>
        </p:nvSpPr>
        <p:spPr>
          <a:xfrm>
            <a:off x="4838750" y="6231902"/>
            <a:ext cx="5384" cy="5930"/>
          </a:xfrm>
          <a:prstGeom prst="rect">
            <a:avLst/>
          </a:prstGeom>
          <a:blipFill>
            <a:blip r:embed="rId26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4" name="object 3474"/>
          <p:cNvSpPr/>
          <p:nvPr/>
        </p:nvSpPr>
        <p:spPr>
          <a:xfrm>
            <a:off x="4843919" y="6236741"/>
            <a:ext cx="6172" cy="6718"/>
          </a:xfrm>
          <a:prstGeom prst="rect">
            <a:avLst/>
          </a:prstGeom>
          <a:blipFill>
            <a:blip r:embed="rId26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5" name="object 3475"/>
          <p:cNvSpPr/>
          <p:nvPr/>
        </p:nvSpPr>
        <p:spPr>
          <a:xfrm>
            <a:off x="4849825" y="6242126"/>
            <a:ext cx="8458" cy="8902"/>
          </a:xfrm>
          <a:prstGeom prst="rect">
            <a:avLst/>
          </a:prstGeom>
          <a:blipFill>
            <a:blip r:embed="rId26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6" name="object 3476"/>
          <p:cNvSpPr/>
          <p:nvPr/>
        </p:nvSpPr>
        <p:spPr>
          <a:xfrm>
            <a:off x="4863922" y="6254407"/>
            <a:ext cx="4737" cy="5968"/>
          </a:xfrm>
          <a:prstGeom prst="rect">
            <a:avLst/>
          </a:prstGeom>
          <a:blipFill>
            <a:blip r:embed="rId27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7" name="object 3477"/>
          <p:cNvSpPr/>
          <p:nvPr/>
        </p:nvSpPr>
        <p:spPr>
          <a:xfrm>
            <a:off x="4857940" y="6249314"/>
            <a:ext cx="6350" cy="7213"/>
          </a:xfrm>
          <a:prstGeom prst="rect">
            <a:avLst/>
          </a:prstGeom>
          <a:blipFill>
            <a:blip r:embed="rId27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8" name="object 3478"/>
          <p:cNvSpPr/>
          <p:nvPr/>
        </p:nvSpPr>
        <p:spPr>
          <a:xfrm>
            <a:off x="4941227" y="6314871"/>
            <a:ext cx="8597" cy="6743"/>
          </a:xfrm>
          <a:prstGeom prst="rect">
            <a:avLst/>
          </a:prstGeom>
          <a:blipFill>
            <a:blip r:embed="rId27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9" name="object 3479"/>
          <p:cNvSpPr/>
          <p:nvPr/>
        </p:nvSpPr>
        <p:spPr>
          <a:xfrm>
            <a:off x="4924310" y="6301206"/>
            <a:ext cx="17081" cy="14592"/>
          </a:xfrm>
          <a:prstGeom prst="rect">
            <a:avLst/>
          </a:prstGeom>
          <a:blipFill>
            <a:blip r:embed="rId27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0" name="object 3480"/>
          <p:cNvSpPr/>
          <p:nvPr/>
        </p:nvSpPr>
        <p:spPr>
          <a:xfrm>
            <a:off x="4912271" y="6291783"/>
            <a:ext cx="12509" cy="12331"/>
          </a:xfrm>
          <a:prstGeom prst="rect">
            <a:avLst/>
          </a:prstGeom>
          <a:blipFill>
            <a:blip r:embed="rId27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1" name="object 3481"/>
          <p:cNvSpPr/>
          <p:nvPr/>
        </p:nvSpPr>
        <p:spPr>
          <a:xfrm>
            <a:off x="4890046" y="6275425"/>
            <a:ext cx="22834" cy="20129"/>
          </a:xfrm>
          <a:prstGeom prst="rect">
            <a:avLst/>
          </a:prstGeom>
          <a:blipFill>
            <a:blip r:embed="rId27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2" name="object 3482"/>
          <p:cNvSpPr/>
          <p:nvPr/>
        </p:nvSpPr>
        <p:spPr>
          <a:xfrm>
            <a:off x="4871097" y="6260388"/>
            <a:ext cx="19545" cy="18656"/>
          </a:xfrm>
          <a:prstGeom prst="rect">
            <a:avLst/>
          </a:prstGeom>
          <a:blipFill>
            <a:blip r:embed="rId27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3" name="object 3483"/>
          <p:cNvSpPr/>
          <p:nvPr/>
        </p:nvSpPr>
        <p:spPr>
          <a:xfrm>
            <a:off x="4868164" y="6258052"/>
            <a:ext cx="3365" cy="4978"/>
          </a:xfrm>
          <a:prstGeom prst="rect">
            <a:avLst/>
          </a:prstGeom>
          <a:blipFill>
            <a:blip r:embed="rId27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4" name="object 3484"/>
          <p:cNvSpPr/>
          <p:nvPr/>
        </p:nvSpPr>
        <p:spPr>
          <a:xfrm>
            <a:off x="5210543" y="6475882"/>
            <a:ext cx="350723" cy="121462"/>
          </a:xfrm>
          <a:prstGeom prst="rect">
            <a:avLst/>
          </a:prstGeom>
          <a:blipFill>
            <a:blip r:embed="rId27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5" name="object 3485"/>
          <p:cNvSpPr/>
          <p:nvPr/>
        </p:nvSpPr>
        <p:spPr>
          <a:xfrm>
            <a:off x="5525744" y="6589839"/>
            <a:ext cx="46024" cy="5257"/>
          </a:xfrm>
          <a:prstGeom prst="rect">
            <a:avLst/>
          </a:prstGeom>
          <a:blipFill>
            <a:blip r:embed="rId27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6" name="object 3486"/>
          <p:cNvSpPr/>
          <p:nvPr/>
        </p:nvSpPr>
        <p:spPr>
          <a:xfrm>
            <a:off x="5573267" y="6516434"/>
            <a:ext cx="207454" cy="74434"/>
          </a:xfrm>
          <a:prstGeom prst="rect">
            <a:avLst/>
          </a:prstGeom>
          <a:blipFill>
            <a:blip r:embed="rId27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7" name="object 3487"/>
          <p:cNvSpPr/>
          <p:nvPr/>
        </p:nvSpPr>
        <p:spPr>
          <a:xfrm>
            <a:off x="5571769" y="6589001"/>
            <a:ext cx="8534" cy="1803"/>
          </a:xfrm>
          <a:prstGeom prst="rect">
            <a:avLst/>
          </a:prstGeom>
          <a:blipFill>
            <a:blip r:embed="rId27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8" name="object 3488"/>
          <p:cNvSpPr/>
          <p:nvPr/>
        </p:nvSpPr>
        <p:spPr>
          <a:xfrm>
            <a:off x="4917338" y="6294932"/>
            <a:ext cx="552297" cy="280111"/>
          </a:xfrm>
          <a:prstGeom prst="rect">
            <a:avLst/>
          </a:prstGeom>
          <a:blipFill>
            <a:blip r:embed="rId27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9" name="object 3489"/>
          <p:cNvSpPr/>
          <p:nvPr/>
        </p:nvSpPr>
        <p:spPr>
          <a:xfrm>
            <a:off x="4738801" y="6114046"/>
            <a:ext cx="853287" cy="438569"/>
          </a:xfrm>
          <a:prstGeom prst="rect">
            <a:avLst/>
          </a:prstGeom>
          <a:blipFill>
            <a:blip r:embed="rId27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0" name="object 3490"/>
          <p:cNvSpPr/>
          <p:nvPr/>
        </p:nvSpPr>
        <p:spPr>
          <a:xfrm>
            <a:off x="5111165" y="6373596"/>
            <a:ext cx="480961" cy="217169"/>
          </a:xfrm>
          <a:prstGeom prst="rect">
            <a:avLst/>
          </a:prstGeom>
          <a:blipFill>
            <a:blip r:embed="rId27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1" name="object 3491"/>
          <p:cNvSpPr/>
          <p:nvPr/>
        </p:nvSpPr>
        <p:spPr>
          <a:xfrm>
            <a:off x="5540984" y="6552222"/>
            <a:ext cx="50369" cy="1739"/>
          </a:xfrm>
          <a:prstGeom prst="rect">
            <a:avLst/>
          </a:prstGeom>
          <a:blipFill>
            <a:blip r:embed="rId27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2" name="object 3492"/>
          <p:cNvSpPr/>
          <p:nvPr/>
        </p:nvSpPr>
        <p:spPr>
          <a:xfrm>
            <a:off x="4725060" y="6015888"/>
            <a:ext cx="815924" cy="536333"/>
          </a:xfrm>
          <a:prstGeom prst="rect">
            <a:avLst/>
          </a:prstGeom>
          <a:blipFill>
            <a:blip r:embed="rId27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3" name="object 3493"/>
          <p:cNvSpPr/>
          <p:nvPr/>
        </p:nvSpPr>
        <p:spPr>
          <a:xfrm>
            <a:off x="5778588" y="6510693"/>
            <a:ext cx="2806" cy="1638"/>
          </a:xfrm>
          <a:prstGeom prst="rect">
            <a:avLst/>
          </a:prstGeom>
          <a:blipFill>
            <a:blip r:embed="rId25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4" name="object 3494"/>
          <p:cNvSpPr/>
          <p:nvPr/>
        </p:nvSpPr>
        <p:spPr>
          <a:xfrm>
            <a:off x="5778107" y="6510515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215" y="0"/>
                </a:moveTo>
                <a:lnTo>
                  <a:pt x="0" y="177"/>
                </a:lnTo>
                <a:lnTo>
                  <a:pt x="44" y="304"/>
                </a:lnTo>
                <a:lnTo>
                  <a:pt x="481" y="533"/>
                </a:lnTo>
                <a:lnTo>
                  <a:pt x="901" y="177"/>
                </a:lnTo>
                <a:lnTo>
                  <a:pt x="21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5" name="object 3495"/>
          <p:cNvSpPr/>
          <p:nvPr/>
        </p:nvSpPr>
        <p:spPr>
          <a:xfrm>
            <a:off x="5773711" y="6511049"/>
            <a:ext cx="7289" cy="5384"/>
          </a:xfrm>
          <a:prstGeom prst="rect">
            <a:avLst/>
          </a:prstGeom>
          <a:blipFill>
            <a:blip r:embed="rId25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6" name="object 3496"/>
          <p:cNvSpPr/>
          <p:nvPr/>
        </p:nvSpPr>
        <p:spPr>
          <a:xfrm>
            <a:off x="4734268" y="6039802"/>
            <a:ext cx="857859" cy="547839"/>
          </a:xfrm>
          <a:prstGeom prst="rect">
            <a:avLst/>
          </a:prstGeom>
          <a:blipFill>
            <a:blip r:embed="rId27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7" name="object 3497"/>
          <p:cNvSpPr/>
          <p:nvPr/>
        </p:nvSpPr>
        <p:spPr>
          <a:xfrm>
            <a:off x="4716271" y="608455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371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8" name="object 3498"/>
          <p:cNvSpPr/>
          <p:nvPr/>
        </p:nvSpPr>
        <p:spPr>
          <a:xfrm>
            <a:off x="4779581" y="6170510"/>
            <a:ext cx="16497" cy="20243"/>
          </a:xfrm>
          <a:prstGeom prst="rect">
            <a:avLst/>
          </a:prstGeom>
          <a:blipFill>
            <a:blip r:embed="rId27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9" name="object 3499"/>
          <p:cNvSpPr/>
          <p:nvPr/>
        </p:nvSpPr>
        <p:spPr>
          <a:xfrm>
            <a:off x="4795786" y="6189040"/>
            <a:ext cx="18186" cy="19672"/>
          </a:xfrm>
          <a:prstGeom prst="rect">
            <a:avLst/>
          </a:prstGeom>
          <a:blipFill>
            <a:blip r:embed="rId27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0" name="object 3500"/>
          <p:cNvSpPr/>
          <p:nvPr/>
        </p:nvSpPr>
        <p:spPr>
          <a:xfrm>
            <a:off x="4813858" y="6208064"/>
            <a:ext cx="9372" cy="9461"/>
          </a:xfrm>
          <a:prstGeom prst="rect">
            <a:avLst/>
          </a:prstGeom>
          <a:blipFill>
            <a:blip r:embed="rId27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1" name="object 3501"/>
          <p:cNvSpPr/>
          <p:nvPr/>
        </p:nvSpPr>
        <p:spPr>
          <a:xfrm>
            <a:off x="4773650" y="6163424"/>
            <a:ext cx="6019" cy="10007"/>
          </a:xfrm>
          <a:prstGeom prst="rect">
            <a:avLst/>
          </a:prstGeom>
          <a:blipFill>
            <a:blip r:embed="rId27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2" name="object 3502"/>
          <p:cNvSpPr/>
          <p:nvPr/>
        </p:nvSpPr>
        <p:spPr>
          <a:xfrm>
            <a:off x="4714354" y="6079540"/>
            <a:ext cx="2540" cy="4445"/>
          </a:xfrm>
          <a:custGeom>
            <a:avLst/>
            <a:gdLst/>
            <a:ahLst/>
            <a:cxnLst/>
            <a:rect l="l" t="t" r="r" b="b"/>
            <a:pathLst>
              <a:path w="2539" h="4445">
                <a:moveTo>
                  <a:pt x="0" y="0"/>
                </a:moveTo>
                <a:lnTo>
                  <a:pt x="1917" y="3860"/>
                </a:lnTo>
                <a:lnTo>
                  <a:pt x="2032" y="3657"/>
                </a:lnTo>
                <a:lnTo>
                  <a:pt x="1219" y="2031"/>
                </a:lnTo>
                <a:lnTo>
                  <a:pt x="825" y="1346"/>
                </a:lnTo>
                <a:lnTo>
                  <a:pt x="0" y="0"/>
                </a:lnTo>
                <a:close/>
              </a:path>
            </a:pathLst>
          </a:custGeom>
          <a:solidFill>
            <a:srgbClr val="AE877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3" name="object 3503"/>
          <p:cNvSpPr/>
          <p:nvPr/>
        </p:nvSpPr>
        <p:spPr>
          <a:xfrm>
            <a:off x="4779670" y="6169279"/>
            <a:ext cx="16916" cy="19761"/>
          </a:xfrm>
          <a:prstGeom prst="rect">
            <a:avLst/>
          </a:prstGeom>
          <a:blipFill>
            <a:blip r:embed="rId27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4" name="object 3504"/>
          <p:cNvSpPr/>
          <p:nvPr/>
        </p:nvSpPr>
        <p:spPr>
          <a:xfrm>
            <a:off x="4796078" y="6186081"/>
            <a:ext cx="18630" cy="21983"/>
          </a:xfrm>
          <a:prstGeom prst="rect">
            <a:avLst/>
          </a:prstGeom>
          <a:blipFill>
            <a:blip r:embed="rId27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5" name="object 3505"/>
          <p:cNvSpPr/>
          <p:nvPr/>
        </p:nvSpPr>
        <p:spPr>
          <a:xfrm>
            <a:off x="4813973" y="6203988"/>
            <a:ext cx="15582" cy="18605"/>
          </a:xfrm>
          <a:prstGeom prst="rect">
            <a:avLst/>
          </a:prstGeom>
          <a:blipFill>
            <a:blip r:embed="rId27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6" name="object 3506"/>
          <p:cNvSpPr/>
          <p:nvPr/>
        </p:nvSpPr>
        <p:spPr>
          <a:xfrm>
            <a:off x="4829352" y="6218644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79">
                <a:moveTo>
                  <a:pt x="749" y="0"/>
                </a:moveTo>
                <a:lnTo>
                  <a:pt x="0" y="4470"/>
                </a:lnTo>
                <a:lnTo>
                  <a:pt x="952" y="177"/>
                </a:lnTo>
                <a:lnTo>
                  <a:pt x="74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7" name="object 3507"/>
          <p:cNvSpPr/>
          <p:nvPr/>
        </p:nvSpPr>
        <p:spPr>
          <a:xfrm>
            <a:off x="4828781" y="6218135"/>
            <a:ext cx="1905" cy="5080"/>
          </a:xfrm>
          <a:custGeom>
            <a:avLst/>
            <a:gdLst/>
            <a:ahLst/>
            <a:cxnLst/>
            <a:rect l="l" t="t" r="r" b="b"/>
            <a:pathLst>
              <a:path w="1904" h="5079">
                <a:moveTo>
                  <a:pt x="774" y="0"/>
                </a:moveTo>
                <a:lnTo>
                  <a:pt x="241" y="2984"/>
                </a:lnTo>
                <a:lnTo>
                  <a:pt x="0" y="4457"/>
                </a:lnTo>
                <a:lnTo>
                  <a:pt x="571" y="4978"/>
                </a:lnTo>
                <a:lnTo>
                  <a:pt x="1320" y="508"/>
                </a:lnTo>
                <a:lnTo>
                  <a:pt x="1155" y="330"/>
                </a:lnTo>
                <a:lnTo>
                  <a:pt x="77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8" name="object 3508"/>
          <p:cNvSpPr/>
          <p:nvPr/>
        </p:nvSpPr>
        <p:spPr>
          <a:xfrm>
            <a:off x="4829479" y="6218821"/>
            <a:ext cx="1739" cy="5219"/>
          </a:xfrm>
          <a:prstGeom prst="rect">
            <a:avLst/>
          </a:prstGeom>
          <a:blipFill>
            <a:blip r:embed="rId27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9" name="object 3509"/>
          <p:cNvSpPr/>
          <p:nvPr/>
        </p:nvSpPr>
        <p:spPr>
          <a:xfrm>
            <a:off x="4830381" y="6219659"/>
            <a:ext cx="6515" cy="9410"/>
          </a:xfrm>
          <a:prstGeom prst="rect">
            <a:avLst/>
          </a:prstGeom>
          <a:blipFill>
            <a:blip r:embed="rId27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0" name="object 3510"/>
          <p:cNvSpPr/>
          <p:nvPr/>
        </p:nvSpPr>
        <p:spPr>
          <a:xfrm>
            <a:off x="4835956" y="6224803"/>
            <a:ext cx="3873" cy="7099"/>
          </a:xfrm>
          <a:prstGeom prst="rect">
            <a:avLst/>
          </a:prstGeom>
          <a:blipFill>
            <a:blip r:embed="rId27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1" name="object 3511"/>
          <p:cNvSpPr/>
          <p:nvPr/>
        </p:nvSpPr>
        <p:spPr>
          <a:xfrm>
            <a:off x="4838928" y="6227419"/>
            <a:ext cx="6159" cy="9321"/>
          </a:xfrm>
          <a:prstGeom prst="rect">
            <a:avLst/>
          </a:prstGeom>
          <a:blipFill>
            <a:blip r:embed="rId2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2" name="object 3512"/>
          <p:cNvSpPr/>
          <p:nvPr/>
        </p:nvSpPr>
        <p:spPr>
          <a:xfrm>
            <a:off x="4844135" y="6232296"/>
            <a:ext cx="6807" cy="9829"/>
          </a:xfrm>
          <a:prstGeom prst="rect">
            <a:avLst/>
          </a:prstGeom>
          <a:blipFill>
            <a:blip r:embed="rId27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3" name="object 3513"/>
          <p:cNvSpPr/>
          <p:nvPr/>
        </p:nvSpPr>
        <p:spPr>
          <a:xfrm>
            <a:off x="4850091" y="6237706"/>
            <a:ext cx="9042" cy="11607"/>
          </a:xfrm>
          <a:prstGeom prst="rect">
            <a:avLst/>
          </a:prstGeom>
          <a:blipFill>
            <a:blip r:embed="rId27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4" name="object 3514"/>
          <p:cNvSpPr/>
          <p:nvPr/>
        </p:nvSpPr>
        <p:spPr>
          <a:xfrm>
            <a:off x="4864290" y="6250101"/>
            <a:ext cx="5283" cy="7950"/>
          </a:xfrm>
          <a:prstGeom prst="rect">
            <a:avLst/>
          </a:prstGeom>
          <a:blipFill>
            <a:blip r:embed="rId27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5" name="object 3515"/>
          <p:cNvSpPr/>
          <p:nvPr/>
        </p:nvSpPr>
        <p:spPr>
          <a:xfrm>
            <a:off x="4858283" y="6245034"/>
            <a:ext cx="6743" cy="9372"/>
          </a:xfrm>
          <a:prstGeom prst="rect">
            <a:avLst/>
          </a:prstGeom>
          <a:blipFill>
            <a:blip r:embed="rId2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6" name="object 3516"/>
          <p:cNvSpPr/>
          <p:nvPr/>
        </p:nvSpPr>
        <p:spPr>
          <a:xfrm>
            <a:off x="4912880" y="6291199"/>
            <a:ext cx="4457" cy="3733"/>
          </a:xfrm>
          <a:prstGeom prst="rect">
            <a:avLst/>
          </a:prstGeom>
          <a:blipFill>
            <a:blip r:embed="rId2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7" name="object 3517"/>
          <p:cNvSpPr/>
          <p:nvPr/>
        </p:nvSpPr>
        <p:spPr>
          <a:xfrm>
            <a:off x="4890642" y="6272022"/>
            <a:ext cx="22339" cy="19761"/>
          </a:xfrm>
          <a:prstGeom prst="rect">
            <a:avLst/>
          </a:prstGeom>
          <a:blipFill>
            <a:blip r:embed="rId27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8" name="object 3518"/>
          <p:cNvSpPr/>
          <p:nvPr/>
        </p:nvSpPr>
        <p:spPr>
          <a:xfrm>
            <a:off x="4871529" y="6256109"/>
            <a:ext cx="19672" cy="19316"/>
          </a:xfrm>
          <a:prstGeom prst="rect">
            <a:avLst/>
          </a:prstGeom>
          <a:blipFill>
            <a:blip r:embed="rId27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9" name="object 3519"/>
          <p:cNvSpPr/>
          <p:nvPr/>
        </p:nvSpPr>
        <p:spPr>
          <a:xfrm>
            <a:off x="4868659" y="6253937"/>
            <a:ext cx="3556" cy="6451"/>
          </a:xfrm>
          <a:prstGeom prst="rect">
            <a:avLst/>
          </a:prstGeom>
          <a:blipFill>
            <a:blip r:embed="rId2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0" name="object 3520"/>
          <p:cNvSpPr/>
          <p:nvPr/>
        </p:nvSpPr>
        <p:spPr>
          <a:xfrm>
            <a:off x="4717541" y="6085713"/>
            <a:ext cx="56324" cy="81318"/>
          </a:xfrm>
          <a:prstGeom prst="rect">
            <a:avLst/>
          </a:prstGeom>
          <a:blipFill>
            <a:blip r:embed="rId27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1" name="object 3521"/>
          <p:cNvSpPr/>
          <p:nvPr/>
        </p:nvSpPr>
        <p:spPr>
          <a:xfrm>
            <a:off x="4884915" y="6266281"/>
            <a:ext cx="477405" cy="273583"/>
          </a:xfrm>
          <a:prstGeom prst="rect">
            <a:avLst/>
          </a:prstGeom>
          <a:blipFill>
            <a:blip r:embed="rId27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2" name="object 3522"/>
          <p:cNvSpPr/>
          <p:nvPr/>
        </p:nvSpPr>
        <p:spPr>
          <a:xfrm>
            <a:off x="4716386" y="6083008"/>
            <a:ext cx="63309" cy="87502"/>
          </a:xfrm>
          <a:prstGeom prst="rect">
            <a:avLst/>
          </a:prstGeom>
          <a:blipFill>
            <a:blip r:embed="rId27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3" name="object 3523"/>
          <p:cNvSpPr/>
          <p:nvPr/>
        </p:nvSpPr>
        <p:spPr>
          <a:xfrm>
            <a:off x="4713223" y="6077204"/>
            <a:ext cx="3810" cy="6350"/>
          </a:xfrm>
          <a:custGeom>
            <a:avLst/>
            <a:gdLst/>
            <a:ahLst/>
            <a:cxnLst/>
            <a:rect l="l" t="t" r="r" b="b"/>
            <a:pathLst>
              <a:path w="3810" h="6350">
                <a:moveTo>
                  <a:pt x="0" y="0"/>
                </a:moveTo>
                <a:lnTo>
                  <a:pt x="1130" y="2336"/>
                </a:lnTo>
                <a:lnTo>
                  <a:pt x="1524" y="3022"/>
                </a:lnTo>
                <a:lnTo>
                  <a:pt x="2349" y="4356"/>
                </a:lnTo>
                <a:lnTo>
                  <a:pt x="3162" y="5994"/>
                </a:lnTo>
                <a:lnTo>
                  <a:pt x="3276" y="5803"/>
                </a:lnTo>
                <a:lnTo>
                  <a:pt x="2171" y="3886"/>
                </a:lnTo>
                <a:lnTo>
                  <a:pt x="0" y="0"/>
                </a:lnTo>
                <a:close/>
              </a:path>
            </a:pathLst>
          </a:custGeom>
          <a:solidFill>
            <a:srgbClr val="B0897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4" name="object 3524"/>
          <p:cNvSpPr/>
          <p:nvPr/>
        </p:nvSpPr>
        <p:spPr>
          <a:xfrm>
            <a:off x="4705451" y="6059398"/>
            <a:ext cx="13970" cy="26034"/>
          </a:xfrm>
          <a:custGeom>
            <a:avLst/>
            <a:gdLst/>
            <a:ahLst/>
            <a:cxnLst/>
            <a:rect l="l" t="t" r="r" b="b"/>
            <a:pathLst>
              <a:path w="13970" h="26035">
                <a:moveTo>
                  <a:pt x="12103" y="21856"/>
                </a:moveTo>
                <a:lnTo>
                  <a:pt x="11049" y="23622"/>
                </a:lnTo>
                <a:lnTo>
                  <a:pt x="12395" y="25958"/>
                </a:lnTo>
                <a:lnTo>
                  <a:pt x="13347" y="24218"/>
                </a:lnTo>
                <a:lnTo>
                  <a:pt x="12103" y="21856"/>
                </a:lnTo>
                <a:close/>
              </a:path>
              <a:path w="13970" h="26035">
                <a:moveTo>
                  <a:pt x="0" y="0"/>
                </a:moveTo>
                <a:lnTo>
                  <a:pt x="2184" y="5486"/>
                </a:lnTo>
                <a:lnTo>
                  <a:pt x="4533" y="10909"/>
                </a:lnTo>
                <a:lnTo>
                  <a:pt x="7048" y="16268"/>
                </a:lnTo>
                <a:lnTo>
                  <a:pt x="8229" y="14338"/>
                </a:lnTo>
                <a:lnTo>
                  <a:pt x="7264" y="12420"/>
                </a:lnTo>
                <a:lnTo>
                  <a:pt x="4737" y="8318"/>
                </a:lnTo>
                <a:lnTo>
                  <a:pt x="2324" y="4178"/>
                </a:lnTo>
                <a:lnTo>
                  <a:pt x="0" y="0"/>
                </a:lnTo>
                <a:close/>
              </a:path>
            </a:pathLst>
          </a:custGeom>
          <a:solidFill>
            <a:srgbClr val="BE9D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5" name="object 3525"/>
          <p:cNvSpPr/>
          <p:nvPr/>
        </p:nvSpPr>
        <p:spPr>
          <a:xfrm>
            <a:off x="4779695" y="6167018"/>
            <a:ext cx="16979" cy="19062"/>
          </a:xfrm>
          <a:prstGeom prst="rect">
            <a:avLst/>
          </a:prstGeom>
          <a:blipFill>
            <a:blip r:embed="rId27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6" name="object 3526"/>
          <p:cNvSpPr/>
          <p:nvPr/>
        </p:nvSpPr>
        <p:spPr>
          <a:xfrm>
            <a:off x="4796586" y="6185623"/>
            <a:ext cx="5499" cy="5651"/>
          </a:xfrm>
          <a:prstGeom prst="rect">
            <a:avLst/>
          </a:prstGeom>
          <a:blipFill>
            <a:blip r:embed="rId27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7" name="object 3527"/>
          <p:cNvSpPr/>
          <p:nvPr/>
        </p:nvSpPr>
        <p:spPr>
          <a:xfrm>
            <a:off x="4773358" y="6159639"/>
            <a:ext cx="6375" cy="9639"/>
          </a:xfrm>
          <a:prstGeom prst="rect">
            <a:avLst/>
          </a:prstGeom>
          <a:blipFill>
            <a:blip r:embed="rId27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8" name="object 3528"/>
          <p:cNvSpPr/>
          <p:nvPr/>
        </p:nvSpPr>
        <p:spPr>
          <a:xfrm>
            <a:off x="4712499" y="6073737"/>
            <a:ext cx="5080" cy="9525"/>
          </a:xfrm>
          <a:custGeom>
            <a:avLst/>
            <a:gdLst/>
            <a:ahLst/>
            <a:cxnLst/>
            <a:rect l="l" t="t" r="r" b="b"/>
            <a:pathLst>
              <a:path w="5079" h="9525">
                <a:moveTo>
                  <a:pt x="1181" y="0"/>
                </a:moveTo>
                <a:lnTo>
                  <a:pt x="0" y="1917"/>
                </a:lnTo>
                <a:lnTo>
                  <a:pt x="723" y="3467"/>
                </a:lnTo>
                <a:lnTo>
                  <a:pt x="2971" y="7505"/>
                </a:lnTo>
                <a:lnTo>
                  <a:pt x="4000" y="9270"/>
                </a:lnTo>
                <a:lnTo>
                  <a:pt x="4343" y="8674"/>
                </a:lnTo>
                <a:lnTo>
                  <a:pt x="4711" y="8102"/>
                </a:lnTo>
                <a:lnTo>
                  <a:pt x="5054" y="7505"/>
                </a:lnTo>
                <a:lnTo>
                  <a:pt x="2412" y="2438"/>
                </a:lnTo>
                <a:lnTo>
                  <a:pt x="1181" y="0"/>
                </a:lnTo>
                <a:close/>
              </a:path>
            </a:pathLst>
          </a:custGeom>
          <a:solidFill>
            <a:srgbClr val="8E635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9" name="object 3529"/>
          <p:cNvSpPr/>
          <p:nvPr/>
        </p:nvSpPr>
        <p:spPr>
          <a:xfrm>
            <a:off x="5580303" y="6515062"/>
            <a:ext cx="195922" cy="73939"/>
          </a:xfrm>
          <a:prstGeom prst="rect">
            <a:avLst/>
          </a:prstGeom>
          <a:blipFill>
            <a:blip r:embed="rId27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0" name="object 3530"/>
          <p:cNvSpPr/>
          <p:nvPr/>
        </p:nvSpPr>
        <p:spPr>
          <a:xfrm>
            <a:off x="5577827" y="6583388"/>
            <a:ext cx="21297" cy="5638"/>
          </a:xfrm>
          <a:prstGeom prst="rect">
            <a:avLst/>
          </a:prstGeom>
          <a:blipFill>
            <a:blip r:embed="rId27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1" name="object 3531"/>
          <p:cNvSpPr/>
          <p:nvPr/>
        </p:nvSpPr>
        <p:spPr>
          <a:xfrm>
            <a:off x="4802085" y="6191275"/>
            <a:ext cx="12776" cy="12712"/>
          </a:xfrm>
          <a:prstGeom prst="rect">
            <a:avLst/>
          </a:prstGeom>
          <a:blipFill>
            <a:blip r:embed="rId27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2" name="object 3532"/>
          <p:cNvSpPr/>
          <p:nvPr/>
        </p:nvSpPr>
        <p:spPr>
          <a:xfrm>
            <a:off x="4814709" y="6203124"/>
            <a:ext cx="15087" cy="15011"/>
          </a:xfrm>
          <a:prstGeom prst="rect">
            <a:avLst/>
          </a:prstGeom>
          <a:blipFill>
            <a:blip r:embed="rId27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3" name="object 3533"/>
          <p:cNvSpPr/>
          <p:nvPr/>
        </p:nvSpPr>
        <p:spPr>
          <a:xfrm>
            <a:off x="4830102" y="6217247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342" y="0"/>
                </a:moveTo>
                <a:lnTo>
                  <a:pt x="177" y="431"/>
                </a:lnTo>
                <a:lnTo>
                  <a:pt x="0" y="1397"/>
                </a:lnTo>
                <a:lnTo>
                  <a:pt x="203" y="1574"/>
                </a:lnTo>
                <a:lnTo>
                  <a:pt x="482" y="152"/>
                </a:lnTo>
                <a:lnTo>
                  <a:pt x="34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4" name="object 3534"/>
          <p:cNvSpPr/>
          <p:nvPr/>
        </p:nvSpPr>
        <p:spPr>
          <a:xfrm>
            <a:off x="4829555" y="6216701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241" y="0"/>
                </a:moveTo>
                <a:lnTo>
                  <a:pt x="175" y="495"/>
                </a:lnTo>
                <a:lnTo>
                  <a:pt x="0" y="1435"/>
                </a:lnTo>
                <a:lnTo>
                  <a:pt x="381" y="1765"/>
                </a:lnTo>
                <a:lnTo>
                  <a:pt x="546" y="1943"/>
                </a:lnTo>
                <a:lnTo>
                  <a:pt x="812" y="495"/>
                </a:lnTo>
                <a:lnTo>
                  <a:pt x="24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5" name="object 3535"/>
          <p:cNvSpPr/>
          <p:nvPr/>
        </p:nvSpPr>
        <p:spPr>
          <a:xfrm>
            <a:off x="4830305" y="6217399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914" y="2260"/>
                </a:moveTo>
                <a:lnTo>
                  <a:pt x="0" y="1422"/>
                </a:lnTo>
                <a:lnTo>
                  <a:pt x="279" y="0"/>
                </a:lnTo>
                <a:lnTo>
                  <a:pt x="1206" y="787"/>
                </a:lnTo>
                <a:lnTo>
                  <a:pt x="914" y="226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6" name="object 3536"/>
          <p:cNvSpPr/>
          <p:nvPr/>
        </p:nvSpPr>
        <p:spPr>
          <a:xfrm>
            <a:off x="4831219" y="6218186"/>
            <a:ext cx="6019" cy="6616"/>
          </a:xfrm>
          <a:prstGeom prst="rect">
            <a:avLst/>
          </a:prstGeom>
          <a:blipFill>
            <a:blip r:embed="rId27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7" name="object 3537"/>
          <p:cNvSpPr/>
          <p:nvPr/>
        </p:nvSpPr>
        <p:spPr>
          <a:xfrm>
            <a:off x="4836896" y="6223165"/>
            <a:ext cx="3289" cy="4254"/>
          </a:xfrm>
          <a:prstGeom prst="rect">
            <a:avLst/>
          </a:prstGeom>
          <a:blipFill>
            <a:blip r:embed="rId2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8" name="object 3538"/>
          <p:cNvSpPr/>
          <p:nvPr/>
        </p:nvSpPr>
        <p:spPr>
          <a:xfrm>
            <a:off x="4839830" y="6225667"/>
            <a:ext cx="5702" cy="6629"/>
          </a:xfrm>
          <a:prstGeom prst="rect">
            <a:avLst/>
          </a:prstGeom>
          <a:blipFill>
            <a:blip r:embed="rId27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9" name="object 3539"/>
          <p:cNvSpPr/>
          <p:nvPr/>
        </p:nvSpPr>
        <p:spPr>
          <a:xfrm>
            <a:off x="4845087" y="6230201"/>
            <a:ext cx="6337" cy="7505"/>
          </a:xfrm>
          <a:prstGeom prst="rect">
            <a:avLst/>
          </a:prstGeom>
          <a:blipFill>
            <a:blip r:embed="rId27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0" name="object 3540"/>
          <p:cNvSpPr/>
          <p:nvPr/>
        </p:nvSpPr>
        <p:spPr>
          <a:xfrm>
            <a:off x="4850942" y="6235115"/>
            <a:ext cx="8737" cy="9918"/>
          </a:xfrm>
          <a:prstGeom prst="rect">
            <a:avLst/>
          </a:prstGeom>
          <a:blipFill>
            <a:blip r:embed="rId27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1" name="object 3541"/>
          <p:cNvSpPr/>
          <p:nvPr/>
        </p:nvSpPr>
        <p:spPr>
          <a:xfrm>
            <a:off x="4865027" y="6247879"/>
            <a:ext cx="4927" cy="6057"/>
          </a:xfrm>
          <a:prstGeom prst="rect">
            <a:avLst/>
          </a:prstGeom>
          <a:blipFill>
            <a:blip r:embed="rId27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2" name="object 3542"/>
          <p:cNvSpPr/>
          <p:nvPr/>
        </p:nvSpPr>
        <p:spPr>
          <a:xfrm>
            <a:off x="4859134" y="6242291"/>
            <a:ext cx="6261" cy="7810"/>
          </a:xfrm>
          <a:prstGeom prst="rect">
            <a:avLst/>
          </a:prstGeom>
          <a:blipFill>
            <a:blip r:embed="rId2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3" name="object 3543"/>
          <p:cNvSpPr/>
          <p:nvPr/>
        </p:nvSpPr>
        <p:spPr>
          <a:xfrm>
            <a:off x="4872215" y="6254648"/>
            <a:ext cx="12700" cy="11633"/>
          </a:xfrm>
          <a:prstGeom prst="rect">
            <a:avLst/>
          </a:prstGeom>
          <a:blipFill>
            <a:blip r:embed="rId27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4" name="object 3544"/>
          <p:cNvSpPr/>
          <p:nvPr/>
        </p:nvSpPr>
        <p:spPr>
          <a:xfrm>
            <a:off x="4869573" y="6252235"/>
            <a:ext cx="2895" cy="3873"/>
          </a:xfrm>
          <a:prstGeom prst="rect">
            <a:avLst/>
          </a:prstGeom>
          <a:blipFill>
            <a:blip r:embed="rId2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5" name="object 3545"/>
          <p:cNvSpPr/>
          <p:nvPr/>
        </p:nvSpPr>
        <p:spPr>
          <a:xfrm>
            <a:off x="4857470" y="6240094"/>
            <a:ext cx="735977" cy="348995"/>
          </a:xfrm>
          <a:prstGeom prst="rect">
            <a:avLst/>
          </a:prstGeom>
          <a:blipFill>
            <a:blip r:embed="rId27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6" name="object 3546"/>
          <p:cNvSpPr/>
          <p:nvPr/>
        </p:nvSpPr>
        <p:spPr>
          <a:xfrm>
            <a:off x="4779733" y="6165710"/>
            <a:ext cx="17056" cy="19913"/>
          </a:xfrm>
          <a:prstGeom prst="rect">
            <a:avLst/>
          </a:prstGeom>
          <a:blipFill>
            <a:blip r:embed="rId27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7" name="object 3547"/>
          <p:cNvSpPr/>
          <p:nvPr/>
        </p:nvSpPr>
        <p:spPr>
          <a:xfrm>
            <a:off x="4717846" y="6083617"/>
            <a:ext cx="94487" cy="117106"/>
          </a:xfrm>
          <a:prstGeom prst="rect">
            <a:avLst/>
          </a:prstGeom>
          <a:blipFill>
            <a:blip r:embed="rId27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8" name="object 3548"/>
          <p:cNvSpPr/>
          <p:nvPr/>
        </p:nvSpPr>
        <p:spPr>
          <a:xfrm>
            <a:off x="4773244" y="6158331"/>
            <a:ext cx="6515" cy="8686"/>
          </a:xfrm>
          <a:prstGeom prst="rect">
            <a:avLst/>
          </a:prstGeom>
          <a:blipFill>
            <a:blip r:embed="rId27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9" name="object 3549"/>
          <p:cNvSpPr/>
          <p:nvPr/>
        </p:nvSpPr>
        <p:spPr>
          <a:xfrm>
            <a:off x="4701298" y="6048261"/>
            <a:ext cx="11430" cy="24130"/>
          </a:xfrm>
          <a:custGeom>
            <a:avLst/>
            <a:gdLst/>
            <a:ahLst/>
            <a:cxnLst/>
            <a:rect l="l" t="t" r="r" b="b"/>
            <a:pathLst>
              <a:path w="11429" h="24129">
                <a:moveTo>
                  <a:pt x="0" y="0"/>
                </a:moveTo>
                <a:lnTo>
                  <a:pt x="11417" y="23558"/>
                </a:lnTo>
                <a:lnTo>
                  <a:pt x="8483" y="17700"/>
                </a:lnTo>
                <a:lnTo>
                  <a:pt x="5603" y="11822"/>
                </a:lnTo>
                <a:lnTo>
                  <a:pt x="2776" y="5922"/>
                </a:lnTo>
                <a:lnTo>
                  <a:pt x="0" y="0"/>
                </a:lnTo>
                <a:close/>
              </a:path>
            </a:pathLst>
          </a:custGeom>
          <a:solidFill>
            <a:srgbClr val="C0A0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0" name="object 3550"/>
          <p:cNvSpPr/>
          <p:nvPr/>
        </p:nvSpPr>
        <p:spPr>
          <a:xfrm>
            <a:off x="4712715" y="6071819"/>
            <a:ext cx="6985" cy="12065"/>
          </a:xfrm>
          <a:custGeom>
            <a:avLst/>
            <a:gdLst/>
            <a:ahLst/>
            <a:cxnLst/>
            <a:rect l="l" t="t" r="r" b="b"/>
            <a:pathLst>
              <a:path w="6985" h="12064">
                <a:moveTo>
                  <a:pt x="5359" y="8572"/>
                </a:moveTo>
                <a:lnTo>
                  <a:pt x="4838" y="9423"/>
                </a:lnTo>
                <a:lnTo>
                  <a:pt x="6083" y="11798"/>
                </a:lnTo>
                <a:lnTo>
                  <a:pt x="6705" y="10667"/>
                </a:lnTo>
                <a:lnTo>
                  <a:pt x="5359" y="8572"/>
                </a:lnTo>
                <a:close/>
              </a:path>
              <a:path w="6985" h="12064">
                <a:moveTo>
                  <a:pt x="0" y="0"/>
                </a:moveTo>
                <a:lnTo>
                  <a:pt x="965" y="1917"/>
                </a:lnTo>
                <a:lnTo>
                  <a:pt x="1079" y="1739"/>
                </a:lnTo>
                <a:lnTo>
                  <a:pt x="0" y="0"/>
                </a:lnTo>
                <a:close/>
              </a:path>
            </a:pathLst>
          </a:custGeom>
          <a:solidFill>
            <a:srgbClr val="C0A0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1" name="object 3551"/>
          <p:cNvSpPr/>
          <p:nvPr/>
        </p:nvSpPr>
        <p:spPr>
          <a:xfrm>
            <a:off x="4713681" y="6073571"/>
            <a:ext cx="4445" cy="8255"/>
          </a:xfrm>
          <a:custGeom>
            <a:avLst/>
            <a:gdLst/>
            <a:ahLst/>
            <a:cxnLst/>
            <a:rect l="l" t="t" r="r" b="b"/>
            <a:pathLst>
              <a:path w="4445" h="8254">
                <a:moveTo>
                  <a:pt x="114" y="0"/>
                </a:moveTo>
                <a:lnTo>
                  <a:pt x="0" y="165"/>
                </a:lnTo>
                <a:lnTo>
                  <a:pt x="1269" y="2679"/>
                </a:lnTo>
                <a:lnTo>
                  <a:pt x="3873" y="7683"/>
                </a:lnTo>
                <a:lnTo>
                  <a:pt x="4394" y="6832"/>
                </a:lnTo>
                <a:lnTo>
                  <a:pt x="1524" y="2298"/>
                </a:lnTo>
                <a:lnTo>
                  <a:pt x="114" y="0"/>
                </a:lnTo>
                <a:close/>
              </a:path>
            </a:pathLst>
          </a:custGeom>
          <a:solidFill>
            <a:srgbClr val="9167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2" name="object 3552"/>
          <p:cNvSpPr/>
          <p:nvPr/>
        </p:nvSpPr>
        <p:spPr>
          <a:xfrm>
            <a:off x="5599125" y="6546431"/>
            <a:ext cx="127673" cy="36957"/>
          </a:xfrm>
          <a:prstGeom prst="rect">
            <a:avLst/>
          </a:prstGeom>
          <a:blipFill>
            <a:blip r:embed="rId27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3" name="object 3553"/>
          <p:cNvSpPr/>
          <p:nvPr/>
        </p:nvSpPr>
        <p:spPr>
          <a:xfrm>
            <a:off x="5593448" y="6580035"/>
            <a:ext cx="15506" cy="3975"/>
          </a:xfrm>
          <a:prstGeom prst="rect">
            <a:avLst/>
          </a:prstGeom>
          <a:blipFill>
            <a:blip r:embed="rId27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4" name="object 3554"/>
          <p:cNvSpPr/>
          <p:nvPr/>
        </p:nvSpPr>
        <p:spPr>
          <a:xfrm>
            <a:off x="4812334" y="6200724"/>
            <a:ext cx="2540" cy="2400"/>
          </a:xfrm>
          <a:prstGeom prst="rect">
            <a:avLst/>
          </a:prstGeom>
          <a:blipFill>
            <a:blip r:embed="rId27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5" name="object 3555"/>
          <p:cNvSpPr/>
          <p:nvPr/>
        </p:nvSpPr>
        <p:spPr>
          <a:xfrm>
            <a:off x="4814861" y="6203022"/>
            <a:ext cx="15024" cy="13677"/>
          </a:xfrm>
          <a:prstGeom prst="rect">
            <a:avLst/>
          </a:prstGeom>
          <a:blipFill>
            <a:blip r:embed="rId27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6" name="object 3556"/>
          <p:cNvSpPr/>
          <p:nvPr/>
        </p:nvSpPr>
        <p:spPr>
          <a:xfrm>
            <a:off x="4830445" y="6216866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152" y="0"/>
                </a:moveTo>
                <a:lnTo>
                  <a:pt x="0" y="380"/>
                </a:lnTo>
                <a:lnTo>
                  <a:pt x="139" y="533"/>
                </a:lnTo>
                <a:lnTo>
                  <a:pt x="15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7" name="object 3557"/>
          <p:cNvSpPr/>
          <p:nvPr/>
        </p:nvSpPr>
        <p:spPr>
          <a:xfrm>
            <a:off x="4829797" y="621625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571" y="939"/>
                </a:moveTo>
                <a:lnTo>
                  <a:pt x="0" y="444"/>
                </a:lnTo>
                <a:lnTo>
                  <a:pt x="88" y="0"/>
                </a:lnTo>
                <a:lnTo>
                  <a:pt x="647" y="469"/>
                </a:lnTo>
                <a:lnTo>
                  <a:pt x="571" y="939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8" name="object 3558"/>
          <p:cNvSpPr/>
          <p:nvPr/>
        </p:nvSpPr>
        <p:spPr>
          <a:xfrm>
            <a:off x="4830584" y="621692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927" y="1257"/>
                </a:moveTo>
                <a:lnTo>
                  <a:pt x="0" y="469"/>
                </a:lnTo>
                <a:lnTo>
                  <a:pt x="88" y="0"/>
                </a:lnTo>
                <a:lnTo>
                  <a:pt x="1015" y="800"/>
                </a:lnTo>
                <a:lnTo>
                  <a:pt x="927" y="125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9" name="object 3559"/>
          <p:cNvSpPr/>
          <p:nvPr/>
        </p:nvSpPr>
        <p:spPr>
          <a:xfrm>
            <a:off x="4831511" y="6217729"/>
            <a:ext cx="5841" cy="5435"/>
          </a:xfrm>
          <a:prstGeom prst="rect">
            <a:avLst/>
          </a:prstGeom>
          <a:blipFill>
            <a:blip r:embed="rId27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0" name="object 3560"/>
          <p:cNvSpPr/>
          <p:nvPr/>
        </p:nvSpPr>
        <p:spPr>
          <a:xfrm>
            <a:off x="4837239" y="6222670"/>
            <a:ext cx="3048" cy="2997"/>
          </a:xfrm>
          <a:prstGeom prst="rect">
            <a:avLst/>
          </a:prstGeom>
          <a:blipFill>
            <a:blip r:embed="rId27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1" name="object 3561"/>
          <p:cNvSpPr/>
          <p:nvPr/>
        </p:nvSpPr>
        <p:spPr>
          <a:xfrm>
            <a:off x="4840185" y="6225159"/>
            <a:ext cx="5461" cy="5041"/>
          </a:xfrm>
          <a:prstGeom prst="rect">
            <a:avLst/>
          </a:prstGeom>
          <a:blipFill>
            <a:blip r:embed="rId27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2" name="object 3562"/>
          <p:cNvSpPr/>
          <p:nvPr/>
        </p:nvSpPr>
        <p:spPr>
          <a:xfrm>
            <a:off x="4845532" y="6229693"/>
            <a:ext cx="5994" cy="5422"/>
          </a:xfrm>
          <a:prstGeom prst="rect">
            <a:avLst/>
          </a:prstGeom>
          <a:blipFill>
            <a:blip r:embed="rId27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3" name="object 3563"/>
          <p:cNvSpPr/>
          <p:nvPr/>
        </p:nvSpPr>
        <p:spPr>
          <a:xfrm>
            <a:off x="4851425" y="6234620"/>
            <a:ext cx="6045" cy="5473"/>
          </a:xfrm>
          <a:prstGeom prst="rect">
            <a:avLst/>
          </a:prstGeom>
          <a:blipFill>
            <a:blip r:embed="rId27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4" name="object 3564"/>
          <p:cNvSpPr/>
          <p:nvPr/>
        </p:nvSpPr>
        <p:spPr>
          <a:xfrm>
            <a:off x="4854206" y="6236855"/>
            <a:ext cx="748830" cy="348183"/>
          </a:xfrm>
          <a:prstGeom prst="rect">
            <a:avLst/>
          </a:prstGeom>
          <a:blipFill>
            <a:blip r:embed="rId27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5" name="object 3565"/>
          <p:cNvSpPr/>
          <p:nvPr/>
        </p:nvSpPr>
        <p:spPr>
          <a:xfrm>
            <a:off x="4779759" y="6161900"/>
            <a:ext cx="17780" cy="23050"/>
          </a:xfrm>
          <a:prstGeom prst="rect">
            <a:avLst/>
          </a:prstGeom>
          <a:blipFill>
            <a:blip r:embed="rId27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6" name="object 3566"/>
          <p:cNvSpPr/>
          <p:nvPr/>
        </p:nvSpPr>
        <p:spPr>
          <a:xfrm>
            <a:off x="4796790" y="6180632"/>
            <a:ext cx="18897" cy="22390"/>
          </a:xfrm>
          <a:prstGeom prst="rect">
            <a:avLst/>
          </a:prstGeom>
          <a:blipFill>
            <a:blip r:embed="rId27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7" name="object 3567"/>
          <p:cNvSpPr/>
          <p:nvPr/>
        </p:nvSpPr>
        <p:spPr>
          <a:xfrm>
            <a:off x="4814874" y="6198629"/>
            <a:ext cx="15684" cy="17627"/>
          </a:xfrm>
          <a:prstGeom prst="rect">
            <a:avLst/>
          </a:prstGeom>
          <a:blipFill>
            <a:blip r:embed="rId27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8" name="object 3568"/>
          <p:cNvSpPr/>
          <p:nvPr/>
        </p:nvSpPr>
        <p:spPr>
          <a:xfrm>
            <a:off x="4830445" y="6213043"/>
            <a:ext cx="1270" cy="4445"/>
          </a:xfrm>
          <a:custGeom>
            <a:avLst/>
            <a:gdLst/>
            <a:ahLst/>
            <a:cxnLst/>
            <a:rect l="l" t="t" r="r" b="b"/>
            <a:pathLst>
              <a:path w="1270" h="4445">
                <a:moveTo>
                  <a:pt x="634" y="0"/>
                </a:moveTo>
                <a:lnTo>
                  <a:pt x="0" y="3682"/>
                </a:lnTo>
                <a:lnTo>
                  <a:pt x="228" y="3886"/>
                </a:lnTo>
                <a:lnTo>
                  <a:pt x="914" y="266"/>
                </a:lnTo>
                <a:lnTo>
                  <a:pt x="63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9" name="object 3569"/>
          <p:cNvSpPr/>
          <p:nvPr/>
        </p:nvSpPr>
        <p:spPr>
          <a:xfrm>
            <a:off x="4829886" y="6212560"/>
            <a:ext cx="1270" cy="4445"/>
          </a:xfrm>
          <a:custGeom>
            <a:avLst/>
            <a:gdLst/>
            <a:ahLst/>
            <a:cxnLst/>
            <a:rect l="l" t="t" r="r" b="b"/>
            <a:pathLst>
              <a:path w="1270" h="4445">
                <a:moveTo>
                  <a:pt x="673" y="0"/>
                </a:moveTo>
                <a:lnTo>
                  <a:pt x="431" y="1231"/>
                </a:lnTo>
                <a:lnTo>
                  <a:pt x="0" y="3695"/>
                </a:lnTo>
                <a:lnTo>
                  <a:pt x="558" y="4165"/>
                </a:lnTo>
                <a:lnTo>
                  <a:pt x="1193" y="482"/>
                </a:lnTo>
                <a:lnTo>
                  <a:pt x="673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0" name="object 3570"/>
          <p:cNvSpPr/>
          <p:nvPr/>
        </p:nvSpPr>
        <p:spPr>
          <a:xfrm>
            <a:off x="4830673" y="6213309"/>
            <a:ext cx="1612" cy="4419"/>
          </a:xfrm>
          <a:prstGeom prst="rect">
            <a:avLst/>
          </a:prstGeom>
          <a:blipFill>
            <a:blip r:embed="rId27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1" name="object 3571"/>
          <p:cNvSpPr/>
          <p:nvPr/>
        </p:nvSpPr>
        <p:spPr>
          <a:xfrm>
            <a:off x="4831600" y="6214173"/>
            <a:ext cx="6311" cy="8496"/>
          </a:xfrm>
          <a:prstGeom prst="rect">
            <a:avLst/>
          </a:prstGeom>
          <a:blipFill>
            <a:blip r:embed="rId27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2" name="object 3572"/>
          <p:cNvSpPr/>
          <p:nvPr/>
        </p:nvSpPr>
        <p:spPr>
          <a:xfrm>
            <a:off x="4837353" y="6220155"/>
            <a:ext cx="3352" cy="5003"/>
          </a:xfrm>
          <a:prstGeom prst="rect">
            <a:avLst/>
          </a:prstGeom>
          <a:blipFill>
            <a:blip r:embed="rId27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3" name="object 3573"/>
          <p:cNvSpPr/>
          <p:nvPr/>
        </p:nvSpPr>
        <p:spPr>
          <a:xfrm>
            <a:off x="4840287" y="6223089"/>
            <a:ext cx="5626" cy="6603"/>
          </a:xfrm>
          <a:prstGeom prst="rect">
            <a:avLst/>
          </a:prstGeom>
          <a:blipFill>
            <a:blip r:embed="rId2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4" name="object 3574"/>
          <p:cNvSpPr/>
          <p:nvPr/>
        </p:nvSpPr>
        <p:spPr>
          <a:xfrm>
            <a:off x="4845646" y="6228461"/>
            <a:ext cx="5956" cy="6159"/>
          </a:xfrm>
          <a:prstGeom prst="rect">
            <a:avLst/>
          </a:prstGeom>
          <a:blipFill>
            <a:blip r:embed="rId2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5" name="object 3575"/>
          <p:cNvSpPr/>
          <p:nvPr/>
        </p:nvSpPr>
        <p:spPr>
          <a:xfrm>
            <a:off x="4851527" y="6234239"/>
            <a:ext cx="2679" cy="2616"/>
          </a:xfrm>
          <a:prstGeom prst="rect">
            <a:avLst/>
          </a:prstGeom>
          <a:blipFill>
            <a:blip r:embed="rId27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6" name="object 3576"/>
          <p:cNvSpPr/>
          <p:nvPr/>
        </p:nvSpPr>
        <p:spPr>
          <a:xfrm>
            <a:off x="4718799" y="6082487"/>
            <a:ext cx="54559" cy="77152"/>
          </a:xfrm>
          <a:prstGeom prst="rect">
            <a:avLst/>
          </a:prstGeom>
          <a:blipFill>
            <a:blip r:embed="rId27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7" name="object 3577"/>
          <p:cNvSpPr/>
          <p:nvPr/>
        </p:nvSpPr>
        <p:spPr>
          <a:xfrm>
            <a:off x="4772824" y="6154064"/>
            <a:ext cx="6946" cy="11645"/>
          </a:xfrm>
          <a:prstGeom prst="rect">
            <a:avLst/>
          </a:prstGeom>
          <a:blipFill>
            <a:blip r:embed="rId27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8" name="object 3578"/>
          <p:cNvSpPr/>
          <p:nvPr/>
        </p:nvSpPr>
        <p:spPr>
          <a:xfrm>
            <a:off x="5415000" y="6548564"/>
            <a:ext cx="164299" cy="32740"/>
          </a:xfrm>
          <a:prstGeom prst="rect">
            <a:avLst/>
          </a:prstGeom>
          <a:blipFill>
            <a:blip r:embed="rId27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9" name="object 3579"/>
          <p:cNvSpPr/>
          <p:nvPr/>
        </p:nvSpPr>
        <p:spPr>
          <a:xfrm>
            <a:off x="4832286" y="6214148"/>
            <a:ext cx="585050" cy="337159"/>
          </a:xfrm>
          <a:prstGeom prst="rect">
            <a:avLst/>
          </a:prstGeom>
          <a:blipFill>
            <a:blip r:embed="rId27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0" name="object 3580"/>
          <p:cNvSpPr/>
          <p:nvPr/>
        </p:nvSpPr>
        <p:spPr>
          <a:xfrm>
            <a:off x="4695329" y="6028956"/>
            <a:ext cx="77914" cy="129374"/>
          </a:xfrm>
          <a:prstGeom prst="rect">
            <a:avLst/>
          </a:prstGeom>
          <a:blipFill>
            <a:blip r:embed="rId27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1" name="object 3581"/>
          <p:cNvSpPr/>
          <p:nvPr/>
        </p:nvSpPr>
        <p:spPr>
          <a:xfrm>
            <a:off x="4713795" y="6072213"/>
            <a:ext cx="5080" cy="8255"/>
          </a:xfrm>
          <a:custGeom>
            <a:avLst/>
            <a:gdLst/>
            <a:ahLst/>
            <a:cxnLst/>
            <a:rect l="l" t="t" r="r" b="b"/>
            <a:pathLst>
              <a:path w="5079" h="8254">
                <a:moveTo>
                  <a:pt x="838" y="0"/>
                </a:moveTo>
                <a:lnTo>
                  <a:pt x="0" y="1346"/>
                </a:lnTo>
                <a:lnTo>
                  <a:pt x="1409" y="3644"/>
                </a:lnTo>
                <a:lnTo>
                  <a:pt x="4279" y="8178"/>
                </a:lnTo>
                <a:lnTo>
                  <a:pt x="4686" y="7531"/>
                </a:lnTo>
                <a:lnTo>
                  <a:pt x="3365" y="5029"/>
                </a:lnTo>
                <a:lnTo>
                  <a:pt x="838" y="0"/>
                </a:lnTo>
                <a:close/>
              </a:path>
            </a:pathLst>
          </a:custGeom>
          <a:solidFill>
            <a:srgbClr val="936A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2" name="object 3582"/>
          <p:cNvSpPr/>
          <p:nvPr/>
        </p:nvSpPr>
        <p:spPr>
          <a:xfrm>
            <a:off x="4708715" y="6059741"/>
            <a:ext cx="12065" cy="22860"/>
          </a:xfrm>
          <a:custGeom>
            <a:avLst/>
            <a:gdLst/>
            <a:ahLst/>
            <a:cxnLst/>
            <a:rect l="l" t="t" r="r" b="b"/>
            <a:pathLst>
              <a:path w="12064" h="22860">
                <a:moveTo>
                  <a:pt x="10337" y="19062"/>
                </a:moveTo>
                <a:lnTo>
                  <a:pt x="10134" y="19367"/>
                </a:lnTo>
                <a:lnTo>
                  <a:pt x="9766" y="20002"/>
                </a:lnTo>
                <a:lnTo>
                  <a:pt x="10147" y="20777"/>
                </a:lnTo>
                <a:lnTo>
                  <a:pt x="10960" y="22288"/>
                </a:lnTo>
                <a:lnTo>
                  <a:pt x="11582" y="21158"/>
                </a:lnTo>
                <a:lnTo>
                  <a:pt x="10337" y="19062"/>
                </a:lnTo>
                <a:close/>
              </a:path>
              <a:path w="12064" h="22860">
                <a:moveTo>
                  <a:pt x="0" y="0"/>
                </a:moveTo>
                <a:lnTo>
                  <a:pt x="1905" y="4190"/>
                </a:lnTo>
                <a:lnTo>
                  <a:pt x="3886" y="8356"/>
                </a:lnTo>
                <a:lnTo>
                  <a:pt x="5918" y="12484"/>
                </a:lnTo>
                <a:lnTo>
                  <a:pt x="6248" y="11950"/>
                </a:lnTo>
                <a:lnTo>
                  <a:pt x="4063" y="8000"/>
                </a:lnTo>
                <a:lnTo>
                  <a:pt x="1993" y="4013"/>
                </a:lnTo>
                <a:lnTo>
                  <a:pt x="0" y="0"/>
                </a:lnTo>
                <a:close/>
              </a:path>
            </a:pathLst>
          </a:custGeom>
          <a:solidFill>
            <a:srgbClr val="C3A4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3" name="object 3583"/>
          <p:cNvSpPr/>
          <p:nvPr/>
        </p:nvSpPr>
        <p:spPr>
          <a:xfrm>
            <a:off x="4714633" y="6071679"/>
            <a:ext cx="4445" cy="8255"/>
          </a:xfrm>
          <a:custGeom>
            <a:avLst/>
            <a:gdLst/>
            <a:ahLst/>
            <a:cxnLst/>
            <a:rect l="l" t="t" r="r" b="b"/>
            <a:pathLst>
              <a:path w="4445" h="8254">
                <a:moveTo>
                  <a:pt x="342" y="0"/>
                </a:moveTo>
                <a:lnTo>
                  <a:pt x="0" y="533"/>
                </a:lnTo>
                <a:lnTo>
                  <a:pt x="2527" y="5562"/>
                </a:lnTo>
                <a:lnTo>
                  <a:pt x="3848" y="8064"/>
                </a:lnTo>
                <a:lnTo>
                  <a:pt x="4432" y="7124"/>
                </a:lnTo>
                <a:lnTo>
                  <a:pt x="3022" y="4762"/>
                </a:lnTo>
                <a:lnTo>
                  <a:pt x="1663" y="2387"/>
                </a:lnTo>
                <a:lnTo>
                  <a:pt x="342" y="0"/>
                </a:lnTo>
                <a:close/>
              </a:path>
            </a:pathLst>
          </a:custGeom>
          <a:solidFill>
            <a:srgbClr val="976E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4" name="object 3584"/>
          <p:cNvSpPr/>
          <p:nvPr/>
        </p:nvSpPr>
        <p:spPr>
          <a:xfrm>
            <a:off x="5773127" y="6510756"/>
            <a:ext cx="5461" cy="4305"/>
          </a:xfrm>
          <a:prstGeom prst="rect">
            <a:avLst/>
          </a:prstGeom>
          <a:blipFill>
            <a:blip r:embed="rId2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5" name="object 3585"/>
          <p:cNvSpPr/>
          <p:nvPr/>
        </p:nvSpPr>
        <p:spPr>
          <a:xfrm>
            <a:off x="5746241" y="6514757"/>
            <a:ext cx="27470" cy="20104"/>
          </a:xfrm>
          <a:prstGeom prst="rect">
            <a:avLst/>
          </a:prstGeom>
          <a:blipFill>
            <a:blip r:embed="rId27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6" name="object 3586"/>
          <p:cNvSpPr/>
          <p:nvPr/>
        </p:nvSpPr>
        <p:spPr>
          <a:xfrm>
            <a:off x="5668657" y="6526619"/>
            <a:ext cx="39649" cy="16624"/>
          </a:xfrm>
          <a:prstGeom prst="rect">
            <a:avLst/>
          </a:prstGeom>
          <a:blipFill>
            <a:blip r:embed="rId27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7" name="object 3587"/>
          <p:cNvSpPr/>
          <p:nvPr/>
        </p:nvSpPr>
        <p:spPr>
          <a:xfrm>
            <a:off x="4713096" y="6019558"/>
            <a:ext cx="879020" cy="543153"/>
          </a:xfrm>
          <a:prstGeom prst="rect">
            <a:avLst/>
          </a:prstGeom>
          <a:blipFill>
            <a:blip r:embed="rId27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8" name="object 3588"/>
          <p:cNvSpPr/>
          <p:nvPr/>
        </p:nvSpPr>
        <p:spPr>
          <a:xfrm>
            <a:off x="5638088" y="6512662"/>
            <a:ext cx="101307" cy="42786"/>
          </a:xfrm>
          <a:prstGeom prst="rect">
            <a:avLst/>
          </a:prstGeom>
          <a:blipFill>
            <a:blip r:embed="rId27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9" name="object 3589"/>
          <p:cNvSpPr/>
          <p:nvPr/>
        </p:nvSpPr>
        <p:spPr>
          <a:xfrm>
            <a:off x="4850574" y="6210808"/>
            <a:ext cx="488251" cy="291439"/>
          </a:xfrm>
          <a:prstGeom prst="rect">
            <a:avLst/>
          </a:prstGeom>
          <a:blipFill>
            <a:blip r:embed="rId2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0" name="object 3590"/>
          <p:cNvSpPr/>
          <p:nvPr/>
        </p:nvSpPr>
        <p:spPr>
          <a:xfrm>
            <a:off x="5717730" y="6511226"/>
            <a:ext cx="24714" cy="14998"/>
          </a:xfrm>
          <a:prstGeom prst="rect">
            <a:avLst/>
          </a:prstGeom>
          <a:blipFill>
            <a:blip r:embed="rId27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1" name="object 3591"/>
          <p:cNvSpPr/>
          <p:nvPr/>
        </p:nvSpPr>
        <p:spPr>
          <a:xfrm>
            <a:off x="5632729" y="6546037"/>
            <a:ext cx="41224" cy="11518"/>
          </a:xfrm>
          <a:prstGeom prst="rect">
            <a:avLst/>
          </a:prstGeom>
          <a:blipFill>
            <a:blip r:embed="rId27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2" name="object 3592"/>
          <p:cNvSpPr/>
          <p:nvPr/>
        </p:nvSpPr>
        <p:spPr>
          <a:xfrm>
            <a:off x="5774372" y="6508508"/>
            <a:ext cx="4089" cy="2247"/>
          </a:xfrm>
          <a:prstGeom prst="rect">
            <a:avLst/>
          </a:prstGeom>
          <a:blipFill>
            <a:blip r:embed="rId27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3" name="object 3593"/>
          <p:cNvSpPr/>
          <p:nvPr/>
        </p:nvSpPr>
        <p:spPr>
          <a:xfrm>
            <a:off x="5767095" y="6504876"/>
            <a:ext cx="7797" cy="4063"/>
          </a:xfrm>
          <a:prstGeom prst="rect">
            <a:avLst/>
          </a:prstGeom>
          <a:blipFill>
            <a:blip r:embed="rId27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4" name="object 3594"/>
          <p:cNvSpPr/>
          <p:nvPr/>
        </p:nvSpPr>
        <p:spPr>
          <a:xfrm>
            <a:off x="5760364" y="6501587"/>
            <a:ext cx="7518" cy="3937"/>
          </a:xfrm>
          <a:prstGeom prst="rect">
            <a:avLst/>
          </a:prstGeom>
          <a:blipFill>
            <a:blip r:embed="rId27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5" name="object 3595"/>
          <p:cNvSpPr/>
          <p:nvPr/>
        </p:nvSpPr>
        <p:spPr>
          <a:xfrm>
            <a:off x="5726798" y="6534861"/>
            <a:ext cx="19443" cy="11569"/>
          </a:xfrm>
          <a:prstGeom prst="rect">
            <a:avLst/>
          </a:prstGeom>
          <a:blipFill>
            <a:blip r:embed="rId27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6" name="object 3596"/>
          <p:cNvSpPr/>
          <p:nvPr/>
        </p:nvSpPr>
        <p:spPr>
          <a:xfrm>
            <a:off x="4710036" y="6023305"/>
            <a:ext cx="139852" cy="186956"/>
          </a:xfrm>
          <a:prstGeom prst="rect">
            <a:avLst/>
          </a:prstGeom>
          <a:blipFill>
            <a:blip r:embed="rId27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7" name="object 3597"/>
          <p:cNvSpPr/>
          <p:nvPr/>
        </p:nvSpPr>
        <p:spPr>
          <a:xfrm>
            <a:off x="5769597" y="6508940"/>
            <a:ext cx="8432" cy="5816"/>
          </a:xfrm>
          <a:prstGeom prst="rect">
            <a:avLst/>
          </a:prstGeom>
          <a:blipFill>
            <a:blip r:embed="rId27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8" name="object 3598"/>
          <p:cNvSpPr/>
          <p:nvPr/>
        </p:nvSpPr>
        <p:spPr>
          <a:xfrm>
            <a:off x="5762548" y="6505524"/>
            <a:ext cx="11823" cy="7340"/>
          </a:xfrm>
          <a:prstGeom prst="rect">
            <a:avLst/>
          </a:prstGeom>
          <a:blipFill>
            <a:blip r:embed="rId27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9" name="object 3599"/>
          <p:cNvSpPr/>
          <p:nvPr/>
        </p:nvSpPr>
        <p:spPr>
          <a:xfrm>
            <a:off x="5754992" y="6502463"/>
            <a:ext cx="12103" cy="6730"/>
          </a:xfrm>
          <a:prstGeom prst="rect">
            <a:avLst/>
          </a:prstGeom>
          <a:blipFill>
            <a:blip r:embed="rId27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0" name="object 3600"/>
          <p:cNvSpPr/>
          <p:nvPr/>
        </p:nvSpPr>
        <p:spPr>
          <a:xfrm>
            <a:off x="5608954" y="6512865"/>
            <a:ext cx="164172" cy="67170"/>
          </a:xfrm>
          <a:prstGeom prst="rect">
            <a:avLst/>
          </a:prstGeom>
          <a:blipFill>
            <a:blip r:embed="rId27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1" name="object 3601"/>
          <p:cNvSpPr/>
          <p:nvPr/>
        </p:nvSpPr>
        <p:spPr>
          <a:xfrm>
            <a:off x="5603036" y="6578637"/>
            <a:ext cx="9829" cy="1968"/>
          </a:xfrm>
          <a:prstGeom prst="rect">
            <a:avLst/>
          </a:prstGeom>
          <a:blipFill>
            <a:blip r:embed="rId27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2" name="object 3602"/>
          <p:cNvSpPr/>
          <p:nvPr/>
        </p:nvSpPr>
        <p:spPr>
          <a:xfrm>
            <a:off x="5330609" y="6498831"/>
            <a:ext cx="275158" cy="82524"/>
          </a:xfrm>
          <a:prstGeom prst="rect">
            <a:avLst/>
          </a:prstGeom>
          <a:blipFill>
            <a:blip r:embed="rId27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3" name="object 3603"/>
          <p:cNvSpPr/>
          <p:nvPr/>
        </p:nvSpPr>
        <p:spPr>
          <a:xfrm>
            <a:off x="5612866" y="6509194"/>
            <a:ext cx="156730" cy="69443"/>
          </a:xfrm>
          <a:prstGeom prst="rect">
            <a:avLst/>
          </a:prstGeom>
          <a:blipFill>
            <a:blip r:embed="rId27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4" name="object 3604"/>
          <p:cNvSpPr/>
          <p:nvPr/>
        </p:nvSpPr>
        <p:spPr>
          <a:xfrm>
            <a:off x="4779759" y="6159157"/>
            <a:ext cx="876846" cy="420420"/>
          </a:xfrm>
          <a:prstGeom prst="rect">
            <a:avLst/>
          </a:prstGeom>
          <a:blipFill>
            <a:blip r:embed="rId27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5" name="object 3605"/>
          <p:cNvSpPr/>
          <p:nvPr/>
        </p:nvSpPr>
        <p:spPr>
          <a:xfrm>
            <a:off x="4797539" y="6177661"/>
            <a:ext cx="18580" cy="20967"/>
          </a:xfrm>
          <a:prstGeom prst="rect">
            <a:avLst/>
          </a:prstGeom>
          <a:blipFill>
            <a:blip r:embed="rId27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6" name="object 3606"/>
          <p:cNvSpPr/>
          <p:nvPr/>
        </p:nvSpPr>
        <p:spPr>
          <a:xfrm>
            <a:off x="4815687" y="6196342"/>
            <a:ext cx="14897" cy="16217"/>
          </a:xfrm>
          <a:prstGeom prst="rect">
            <a:avLst/>
          </a:prstGeom>
          <a:blipFill>
            <a:blip r:embed="rId28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7" name="object 3607"/>
          <p:cNvSpPr/>
          <p:nvPr/>
        </p:nvSpPr>
        <p:spPr>
          <a:xfrm>
            <a:off x="4830559" y="6212357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25" y="0"/>
                </a:moveTo>
                <a:lnTo>
                  <a:pt x="0" y="203"/>
                </a:lnTo>
                <a:lnTo>
                  <a:pt x="520" y="685"/>
                </a:lnTo>
                <a:lnTo>
                  <a:pt x="546" y="546"/>
                </a:lnTo>
                <a:lnTo>
                  <a:pt x="203" y="165"/>
                </a:lnTo>
                <a:lnTo>
                  <a:pt x="2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8" name="object 3608"/>
          <p:cNvSpPr/>
          <p:nvPr/>
        </p:nvSpPr>
        <p:spPr>
          <a:xfrm>
            <a:off x="4831359" y="6213208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38" y="0"/>
                </a:moveTo>
                <a:lnTo>
                  <a:pt x="723" y="749"/>
                </a:lnTo>
                <a:lnTo>
                  <a:pt x="3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9" name="object 3609"/>
          <p:cNvSpPr/>
          <p:nvPr/>
        </p:nvSpPr>
        <p:spPr>
          <a:xfrm>
            <a:off x="4772520" y="6151435"/>
            <a:ext cx="7251" cy="10464"/>
          </a:xfrm>
          <a:prstGeom prst="rect">
            <a:avLst/>
          </a:prstGeom>
          <a:blipFill>
            <a:blip r:embed="rId28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0" name="object 3610"/>
          <p:cNvSpPr/>
          <p:nvPr/>
        </p:nvSpPr>
        <p:spPr>
          <a:xfrm>
            <a:off x="5401462" y="6533083"/>
            <a:ext cx="226872" cy="48209"/>
          </a:xfrm>
          <a:prstGeom prst="rect">
            <a:avLst/>
          </a:prstGeom>
          <a:blipFill>
            <a:blip r:embed="rId28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1" name="object 3611"/>
          <p:cNvSpPr/>
          <p:nvPr/>
        </p:nvSpPr>
        <p:spPr>
          <a:xfrm>
            <a:off x="4744135" y="6117602"/>
            <a:ext cx="670864" cy="430961"/>
          </a:xfrm>
          <a:prstGeom prst="rect">
            <a:avLst/>
          </a:prstGeom>
          <a:blipFill>
            <a:blip r:embed="rId28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2" name="object 3612"/>
          <p:cNvSpPr/>
          <p:nvPr/>
        </p:nvSpPr>
        <p:spPr>
          <a:xfrm>
            <a:off x="5587619" y="6526225"/>
            <a:ext cx="130111" cy="54863"/>
          </a:xfrm>
          <a:prstGeom prst="rect">
            <a:avLst/>
          </a:prstGeom>
          <a:blipFill>
            <a:blip r:embed="rId28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3" name="object 3613"/>
          <p:cNvSpPr/>
          <p:nvPr/>
        </p:nvSpPr>
        <p:spPr>
          <a:xfrm>
            <a:off x="4706899" y="6024283"/>
            <a:ext cx="31038" cy="59677"/>
          </a:xfrm>
          <a:prstGeom prst="rect">
            <a:avLst/>
          </a:prstGeom>
          <a:blipFill>
            <a:blip r:embed="rId28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4" name="object 3614"/>
          <p:cNvSpPr/>
          <p:nvPr/>
        </p:nvSpPr>
        <p:spPr>
          <a:xfrm>
            <a:off x="5712383" y="6508140"/>
            <a:ext cx="36550" cy="21882"/>
          </a:xfrm>
          <a:prstGeom prst="rect">
            <a:avLst/>
          </a:prstGeom>
          <a:blipFill>
            <a:blip r:embed="rId28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5" name="object 3615"/>
          <p:cNvSpPr/>
          <p:nvPr/>
        </p:nvSpPr>
        <p:spPr>
          <a:xfrm>
            <a:off x="5697296" y="6510337"/>
            <a:ext cx="47040" cy="26758"/>
          </a:xfrm>
          <a:prstGeom prst="rect">
            <a:avLst/>
          </a:prstGeom>
          <a:blipFill>
            <a:blip r:embed="rId28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6" name="object 3616"/>
          <p:cNvSpPr/>
          <p:nvPr/>
        </p:nvSpPr>
        <p:spPr>
          <a:xfrm>
            <a:off x="4700409" y="6025299"/>
            <a:ext cx="45859" cy="77292"/>
          </a:xfrm>
          <a:prstGeom prst="rect">
            <a:avLst/>
          </a:prstGeom>
          <a:blipFill>
            <a:blip r:embed="rId28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7" name="object 3617"/>
          <p:cNvSpPr/>
          <p:nvPr/>
        </p:nvSpPr>
        <p:spPr>
          <a:xfrm>
            <a:off x="4719688" y="6059982"/>
            <a:ext cx="6985" cy="11430"/>
          </a:xfrm>
          <a:custGeom>
            <a:avLst/>
            <a:gdLst/>
            <a:ahLst/>
            <a:cxnLst/>
            <a:rect l="l" t="t" r="r" b="b"/>
            <a:pathLst>
              <a:path w="6985" h="11429">
                <a:moveTo>
                  <a:pt x="3035" y="0"/>
                </a:moveTo>
                <a:lnTo>
                  <a:pt x="0" y="4457"/>
                </a:lnTo>
                <a:lnTo>
                  <a:pt x="736" y="5600"/>
                </a:lnTo>
                <a:lnTo>
                  <a:pt x="2260" y="7874"/>
                </a:lnTo>
                <a:lnTo>
                  <a:pt x="2971" y="8889"/>
                </a:lnTo>
                <a:lnTo>
                  <a:pt x="4368" y="10960"/>
                </a:lnTo>
                <a:lnTo>
                  <a:pt x="6019" y="8458"/>
                </a:lnTo>
                <a:lnTo>
                  <a:pt x="6832" y="7264"/>
                </a:lnTo>
                <a:lnTo>
                  <a:pt x="4140" y="1854"/>
                </a:lnTo>
                <a:lnTo>
                  <a:pt x="3035" y="0"/>
                </a:lnTo>
                <a:close/>
              </a:path>
            </a:pathLst>
          </a:custGeom>
          <a:solidFill>
            <a:srgbClr val="976E6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8" name="object 3618"/>
          <p:cNvSpPr/>
          <p:nvPr/>
        </p:nvSpPr>
        <p:spPr>
          <a:xfrm>
            <a:off x="4723815" y="6061849"/>
            <a:ext cx="606793" cy="436981"/>
          </a:xfrm>
          <a:prstGeom prst="rect">
            <a:avLst/>
          </a:prstGeom>
          <a:blipFill>
            <a:blip r:embed="rId28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9" name="object 3619"/>
          <p:cNvSpPr/>
          <p:nvPr/>
        </p:nvSpPr>
        <p:spPr>
          <a:xfrm>
            <a:off x="4695672" y="6028321"/>
            <a:ext cx="13335" cy="31750"/>
          </a:xfrm>
          <a:custGeom>
            <a:avLst/>
            <a:gdLst/>
            <a:ahLst/>
            <a:cxnLst/>
            <a:rect l="l" t="t" r="r" b="b"/>
            <a:pathLst>
              <a:path w="13335" h="31750">
                <a:moveTo>
                  <a:pt x="1968" y="0"/>
                </a:moveTo>
                <a:lnTo>
                  <a:pt x="13042" y="31419"/>
                </a:lnTo>
                <a:lnTo>
                  <a:pt x="10934" y="26758"/>
                </a:lnTo>
                <a:lnTo>
                  <a:pt x="8902" y="22059"/>
                </a:lnTo>
                <a:lnTo>
                  <a:pt x="6959" y="17310"/>
                </a:lnTo>
                <a:lnTo>
                  <a:pt x="5054" y="10604"/>
                </a:lnTo>
                <a:lnTo>
                  <a:pt x="1968" y="0"/>
                </a:lnTo>
                <a:close/>
              </a:path>
            </a:pathLst>
          </a:custGeom>
          <a:solidFill>
            <a:srgbClr val="C3A4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0" name="object 3620"/>
          <p:cNvSpPr/>
          <p:nvPr/>
        </p:nvSpPr>
        <p:spPr>
          <a:xfrm>
            <a:off x="5687504" y="6537096"/>
            <a:ext cx="9791" cy="4508"/>
          </a:xfrm>
          <a:prstGeom prst="rect">
            <a:avLst/>
          </a:prstGeom>
          <a:blipFill>
            <a:blip r:embed="rId28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1" name="object 3621"/>
          <p:cNvSpPr/>
          <p:nvPr/>
        </p:nvSpPr>
        <p:spPr>
          <a:xfrm>
            <a:off x="4835461" y="6201346"/>
            <a:ext cx="855205" cy="363321"/>
          </a:xfrm>
          <a:prstGeom prst="rect">
            <a:avLst/>
          </a:prstGeom>
          <a:blipFill>
            <a:blip r:embed="rId28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2" name="object 3622"/>
          <p:cNvSpPr/>
          <p:nvPr/>
        </p:nvSpPr>
        <p:spPr>
          <a:xfrm>
            <a:off x="5656605" y="6505181"/>
            <a:ext cx="105943" cy="54889"/>
          </a:xfrm>
          <a:prstGeom prst="rect">
            <a:avLst/>
          </a:prstGeom>
          <a:blipFill>
            <a:blip r:embed="rId28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3" name="object 3623"/>
          <p:cNvSpPr/>
          <p:nvPr/>
        </p:nvSpPr>
        <p:spPr>
          <a:xfrm>
            <a:off x="5646089" y="6530022"/>
            <a:ext cx="66293" cy="32524"/>
          </a:xfrm>
          <a:prstGeom prst="rect">
            <a:avLst/>
          </a:prstGeom>
          <a:blipFill>
            <a:blip r:embed="rId28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4" name="object 3624"/>
          <p:cNvSpPr/>
          <p:nvPr/>
        </p:nvSpPr>
        <p:spPr>
          <a:xfrm>
            <a:off x="4697628" y="6027394"/>
            <a:ext cx="27940" cy="53975"/>
          </a:xfrm>
          <a:custGeom>
            <a:avLst/>
            <a:gdLst/>
            <a:ahLst/>
            <a:cxnLst/>
            <a:rect l="l" t="t" r="r" b="b"/>
            <a:pathLst>
              <a:path w="27939" h="53975">
                <a:moveTo>
                  <a:pt x="26428" y="43548"/>
                </a:moveTo>
                <a:lnTo>
                  <a:pt x="24777" y="46062"/>
                </a:lnTo>
                <a:lnTo>
                  <a:pt x="23101" y="48679"/>
                </a:lnTo>
                <a:lnTo>
                  <a:pt x="21424" y="51409"/>
                </a:lnTo>
                <a:lnTo>
                  <a:pt x="22669" y="53505"/>
                </a:lnTo>
                <a:lnTo>
                  <a:pt x="24282" y="50596"/>
                </a:lnTo>
                <a:lnTo>
                  <a:pt x="27432" y="45034"/>
                </a:lnTo>
                <a:lnTo>
                  <a:pt x="26428" y="43548"/>
                </a:lnTo>
                <a:close/>
              </a:path>
              <a:path w="27939" h="53975">
                <a:moveTo>
                  <a:pt x="2794" y="0"/>
                </a:moveTo>
                <a:lnTo>
                  <a:pt x="1866" y="317"/>
                </a:lnTo>
                <a:lnTo>
                  <a:pt x="0" y="914"/>
                </a:lnTo>
                <a:lnTo>
                  <a:pt x="1447" y="5816"/>
                </a:lnTo>
                <a:lnTo>
                  <a:pt x="3098" y="11518"/>
                </a:lnTo>
                <a:lnTo>
                  <a:pt x="5003" y="18224"/>
                </a:lnTo>
                <a:lnTo>
                  <a:pt x="6934" y="22974"/>
                </a:lnTo>
                <a:lnTo>
                  <a:pt x="17335" y="44284"/>
                </a:lnTo>
                <a:lnTo>
                  <a:pt x="18923" y="41782"/>
                </a:lnTo>
                <a:lnTo>
                  <a:pt x="22059" y="37045"/>
                </a:lnTo>
                <a:lnTo>
                  <a:pt x="16470" y="27976"/>
                </a:lnTo>
                <a:lnTo>
                  <a:pt x="11417" y="18775"/>
                </a:lnTo>
                <a:lnTo>
                  <a:pt x="6868" y="9447"/>
                </a:lnTo>
                <a:lnTo>
                  <a:pt x="2794" y="0"/>
                </a:lnTo>
                <a:close/>
              </a:path>
            </a:pathLst>
          </a:custGeom>
          <a:solidFill>
            <a:srgbClr val="C4A6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5" name="object 3625"/>
          <p:cNvSpPr/>
          <p:nvPr/>
        </p:nvSpPr>
        <p:spPr>
          <a:xfrm>
            <a:off x="4779581" y="6151562"/>
            <a:ext cx="18859" cy="26098"/>
          </a:xfrm>
          <a:prstGeom prst="rect">
            <a:avLst/>
          </a:prstGeom>
          <a:blipFill>
            <a:blip r:embed="rId28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6" name="object 3626"/>
          <p:cNvSpPr/>
          <p:nvPr/>
        </p:nvSpPr>
        <p:spPr>
          <a:xfrm>
            <a:off x="4720297" y="6072441"/>
            <a:ext cx="89014" cy="116077"/>
          </a:xfrm>
          <a:prstGeom prst="rect">
            <a:avLst/>
          </a:prstGeom>
          <a:blipFill>
            <a:blip r:embed="rId28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7" name="object 3627"/>
          <p:cNvSpPr/>
          <p:nvPr/>
        </p:nvSpPr>
        <p:spPr>
          <a:xfrm>
            <a:off x="4771681" y="6140793"/>
            <a:ext cx="8077" cy="18364"/>
          </a:xfrm>
          <a:prstGeom prst="rect">
            <a:avLst/>
          </a:prstGeom>
          <a:blipFill>
            <a:blip r:embed="rId28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8" name="object 3628"/>
          <p:cNvSpPr/>
          <p:nvPr/>
        </p:nvSpPr>
        <p:spPr>
          <a:xfrm>
            <a:off x="4714963" y="6064440"/>
            <a:ext cx="9525" cy="14604"/>
          </a:xfrm>
          <a:custGeom>
            <a:avLst/>
            <a:gdLst/>
            <a:ahLst/>
            <a:cxnLst/>
            <a:rect l="l" t="t" r="r" b="b"/>
            <a:pathLst>
              <a:path w="9525" h="14604">
                <a:moveTo>
                  <a:pt x="4724" y="0"/>
                </a:moveTo>
                <a:lnTo>
                  <a:pt x="3175" y="2311"/>
                </a:lnTo>
                <a:lnTo>
                  <a:pt x="1587" y="4737"/>
                </a:lnTo>
                <a:lnTo>
                  <a:pt x="0" y="7238"/>
                </a:lnTo>
                <a:lnTo>
                  <a:pt x="1333" y="9626"/>
                </a:lnTo>
                <a:lnTo>
                  <a:pt x="2692" y="11988"/>
                </a:lnTo>
                <a:lnTo>
                  <a:pt x="4089" y="14363"/>
                </a:lnTo>
                <a:lnTo>
                  <a:pt x="5765" y="11633"/>
                </a:lnTo>
                <a:lnTo>
                  <a:pt x="7442" y="9016"/>
                </a:lnTo>
                <a:lnTo>
                  <a:pt x="9093" y="6502"/>
                </a:lnTo>
                <a:lnTo>
                  <a:pt x="6210" y="2273"/>
                </a:lnTo>
                <a:lnTo>
                  <a:pt x="4724" y="0"/>
                </a:lnTo>
                <a:close/>
              </a:path>
            </a:pathLst>
          </a:custGeom>
          <a:solidFill>
            <a:srgbClr val="98706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9" name="object 3629"/>
          <p:cNvSpPr/>
          <p:nvPr/>
        </p:nvSpPr>
        <p:spPr>
          <a:xfrm>
            <a:off x="5399328" y="6530682"/>
            <a:ext cx="256374" cy="39001"/>
          </a:xfrm>
          <a:prstGeom prst="rect">
            <a:avLst/>
          </a:prstGeom>
          <a:blipFill>
            <a:blip r:embed="rId28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0" name="object 3630"/>
          <p:cNvSpPr/>
          <p:nvPr/>
        </p:nvSpPr>
        <p:spPr>
          <a:xfrm>
            <a:off x="5628335" y="6541605"/>
            <a:ext cx="59169" cy="24206"/>
          </a:xfrm>
          <a:prstGeom prst="rect">
            <a:avLst/>
          </a:prstGeom>
          <a:blipFill>
            <a:blip r:embed="rId28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1" name="object 3631"/>
          <p:cNvSpPr/>
          <p:nvPr/>
        </p:nvSpPr>
        <p:spPr>
          <a:xfrm>
            <a:off x="4743069" y="6102591"/>
            <a:ext cx="658393" cy="430491"/>
          </a:xfrm>
          <a:prstGeom prst="rect">
            <a:avLst/>
          </a:prstGeom>
          <a:blipFill>
            <a:blip r:embed="rId28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2" name="object 3632"/>
          <p:cNvSpPr/>
          <p:nvPr/>
        </p:nvSpPr>
        <p:spPr>
          <a:xfrm>
            <a:off x="4816640" y="5549201"/>
            <a:ext cx="30480" cy="15240"/>
          </a:xfrm>
          <a:custGeom>
            <a:avLst/>
            <a:gdLst/>
            <a:ahLst/>
            <a:cxnLst/>
            <a:rect l="l" t="t" r="r" b="b"/>
            <a:pathLst>
              <a:path w="30479" h="15239">
                <a:moveTo>
                  <a:pt x="7454" y="5194"/>
                </a:moveTo>
                <a:lnTo>
                  <a:pt x="4832" y="8432"/>
                </a:lnTo>
                <a:lnTo>
                  <a:pt x="2374" y="11684"/>
                </a:lnTo>
                <a:lnTo>
                  <a:pt x="0" y="14986"/>
                </a:lnTo>
                <a:lnTo>
                  <a:pt x="5060" y="8407"/>
                </a:lnTo>
                <a:lnTo>
                  <a:pt x="7454" y="5194"/>
                </a:lnTo>
                <a:close/>
              </a:path>
              <a:path w="30479" h="15239">
                <a:moveTo>
                  <a:pt x="22199" y="0"/>
                </a:moveTo>
                <a:lnTo>
                  <a:pt x="11696" y="76"/>
                </a:lnTo>
                <a:lnTo>
                  <a:pt x="8826" y="3505"/>
                </a:lnTo>
                <a:lnTo>
                  <a:pt x="10502" y="2235"/>
                </a:lnTo>
                <a:lnTo>
                  <a:pt x="14782" y="1638"/>
                </a:lnTo>
                <a:lnTo>
                  <a:pt x="30257" y="1638"/>
                </a:lnTo>
                <a:lnTo>
                  <a:pt x="30289" y="1346"/>
                </a:lnTo>
                <a:lnTo>
                  <a:pt x="22199" y="0"/>
                </a:lnTo>
                <a:close/>
              </a:path>
              <a:path w="30479" h="15239">
                <a:moveTo>
                  <a:pt x="30257" y="1638"/>
                </a:moveTo>
                <a:lnTo>
                  <a:pt x="23571" y="1638"/>
                </a:lnTo>
                <a:lnTo>
                  <a:pt x="28079" y="2260"/>
                </a:lnTo>
                <a:lnTo>
                  <a:pt x="30060" y="3403"/>
                </a:lnTo>
                <a:lnTo>
                  <a:pt x="30257" y="163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3" name="object 3633"/>
          <p:cNvSpPr/>
          <p:nvPr/>
        </p:nvSpPr>
        <p:spPr>
          <a:xfrm>
            <a:off x="4856124" y="5568226"/>
            <a:ext cx="6985" cy="5715"/>
          </a:xfrm>
          <a:custGeom>
            <a:avLst/>
            <a:gdLst/>
            <a:ahLst/>
            <a:cxnLst/>
            <a:rect l="l" t="t" r="r" b="b"/>
            <a:pathLst>
              <a:path w="6985" h="5714">
                <a:moveTo>
                  <a:pt x="3898" y="0"/>
                </a:moveTo>
                <a:lnTo>
                  <a:pt x="2565" y="1714"/>
                </a:lnTo>
                <a:lnTo>
                  <a:pt x="0" y="5079"/>
                </a:lnTo>
                <a:lnTo>
                  <a:pt x="3695" y="5181"/>
                </a:lnTo>
                <a:lnTo>
                  <a:pt x="6654" y="1270"/>
                </a:lnTo>
                <a:lnTo>
                  <a:pt x="5753" y="584"/>
                </a:lnTo>
                <a:lnTo>
                  <a:pt x="389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4" name="object 3634"/>
          <p:cNvSpPr/>
          <p:nvPr/>
        </p:nvSpPr>
        <p:spPr>
          <a:xfrm>
            <a:off x="5749099" y="6238100"/>
            <a:ext cx="15074" cy="29946"/>
          </a:xfrm>
          <a:prstGeom prst="rect">
            <a:avLst/>
          </a:prstGeom>
          <a:blipFill>
            <a:blip r:embed="rId28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5" name="object 3635"/>
          <p:cNvSpPr/>
          <p:nvPr/>
        </p:nvSpPr>
        <p:spPr>
          <a:xfrm>
            <a:off x="5760732" y="6237490"/>
            <a:ext cx="1905" cy="6985"/>
          </a:xfrm>
          <a:custGeom>
            <a:avLst/>
            <a:gdLst/>
            <a:ahLst/>
            <a:cxnLst/>
            <a:rect l="l" t="t" r="r" b="b"/>
            <a:pathLst>
              <a:path w="1904" h="6985">
                <a:moveTo>
                  <a:pt x="990" y="0"/>
                </a:moveTo>
                <a:lnTo>
                  <a:pt x="761" y="2552"/>
                </a:lnTo>
                <a:lnTo>
                  <a:pt x="469" y="4584"/>
                </a:lnTo>
                <a:lnTo>
                  <a:pt x="0" y="6616"/>
                </a:lnTo>
                <a:lnTo>
                  <a:pt x="711" y="6438"/>
                </a:lnTo>
                <a:lnTo>
                  <a:pt x="990" y="4508"/>
                </a:lnTo>
                <a:lnTo>
                  <a:pt x="1264" y="2374"/>
                </a:lnTo>
                <a:lnTo>
                  <a:pt x="1460" y="609"/>
                </a:lnTo>
                <a:lnTo>
                  <a:pt x="1320" y="406"/>
                </a:lnTo>
                <a:lnTo>
                  <a:pt x="99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6" name="object 3636"/>
          <p:cNvSpPr/>
          <p:nvPr/>
        </p:nvSpPr>
        <p:spPr>
          <a:xfrm>
            <a:off x="4762728" y="5537086"/>
            <a:ext cx="75565" cy="178435"/>
          </a:xfrm>
          <a:custGeom>
            <a:avLst/>
            <a:gdLst/>
            <a:ahLst/>
            <a:cxnLst/>
            <a:rect l="l" t="t" r="r" b="b"/>
            <a:pathLst>
              <a:path w="75564" h="178435">
                <a:moveTo>
                  <a:pt x="68707" y="0"/>
                </a:moveTo>
                <a:lnTo>
                  <a:pt x="57924" y="0"/>
                </a:lnTo>
                <a:lnTo>
                  <a:pt x="53467" y="723"/>
                </a:lnTo>
                <a:lnTo>
                  <a:pt x="52362" y="2222"/>
                </a:lnTo>
                <a:lnTo>
                  <a:pt x="38771" y="20072"/>
                </a:lnTo>
                <a:lnTo>
                  <a:pt x="14243" y="58597"/>
                </a:lnTo>
                <a:lnTo>
                  <a:pt x="2495" y="100936"/>
                </a:lnTo>
                <a:lnTo>
                  <a:pt x="0" y="121881"/>
                </a:lnTo>
                <a:lnTo>
                  <a:pt x="206" y="136071"/>
                </a:lnTo>
                <a:lnTo>
                  <a:pt x="1208" y="150125"/>
                </a:lnTo>
                <a:lnTo>
                  <a:pt x="3002" y="164042"/>
                </a:lnTo>
                <a:lnTo>
                  <a:pt x="5588" y="177825"/>
                </a:lnTo>
                <a:lnTo>
                  <a:pt x="5689" y="173977"/>
                </a:lnTo>
                <a:lnTo>
                  <a:pt x="6007" y="170167"/>
                </a:lnTo>
                <a:lnTo>
                  <a:pt x="6553" y="166370"/>
                </a:lnTo>
                <a:lnTo>
                  <a:pt x="4260" y="146997"/>
                </a:lnTo>
                <a:lnTo>
                  <a:pt x="4019" y="127698"/>
                </a:lnTo>
                <a:lnTo>
                  <a:pt x="12268" y="90436"/>
                </a:lnTo>
                <a:lnTo>
                  <a:pt x="29417" y="51033"/>
                </a:lnTo>
                <a:lnTo>
                  <a:pt x="56007" y="14706"/>
                </a:lnTo>
                <a:lnTo>
                  <a:pt x="57099" y="13208"/>
                </a:lnTo>
                <a:lnTo>
                  <a:pt x="61036" y="12420"/>
                </a:lnTo>
                <a:lnTo>
                  <a:pt x="65620" y="12191"/>
                </a:lnTo>
                <a:lnTo>
                  <a:pt x="68021" y="9410"/>
                </a:lnTo>
                <a:lnTo>
                  <a:pt x="70510" y="6642"/>
                </a:lnTo>
                <a:lnTo>
                  <a:pt x="73101" y="3924"/>
                </a:lnTo>
                <a:lnTo>
                  <a:pt x="75082" y="1358"/>
                </a:lnTo>
                <a:lnTo>
                  <a:pt x="6870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7" name="object 3637"/>
          <p:cNvSpPr/>
          <p:nvPr/>
        </p:nvSpPr>
        <p:spPr>
          <a:xfrm>
            <a:off x="4766746" y="5549277"/>
            <a:ext cx="61594" cy="154305"/>
          </a:xfrm>
          <a:custGeom>
            <a:avLst/>
            <a:gdLst/>
            <a:ahLst/>
            <a:cxnLst/>
            <a:rect l="l" t="t" r="r" b="b"/>
            <a:pathLst>
              <a:path w="61595" h="154304">
                <a:moveTo>
                  <a:pt x="61590" y="0"/>
                </a:moveTo>
                <a:lnTo>
                  <a:pt x="57018" y="228"/>
                </a:lnTo>
                <a:lnTo>
                  <a:pt x="53081" y="1016"/>
                </a:lnTo>
                <a:lnTo>
                  <a:pt x="51076" y="3733"/>
                </a:lnTo>
                <a:lnTo>
                  <a:pt x="33649" y="27024"/>
                </a:lnTo>
                <a:lnTo>
                  <a:pt x="8237" y="78244"/>
                </a:lnTo>
                <a:lnTo>
                  <a:pt x="0" y="115506"/>
                </a:lnTo>
                <a:lnTo>
                  <a:pt x="241" y="134805"/>
                </a:lnTo>
                <a:lnTo>
                  <a:pt x="2535" y="154178"/>
                </a:lnTo>
                <a:lnTo>
                  <a:pt x="2662" y="153288"/>
                </a:lnTo>
                <a:lnTo>
                  <a:pt x="2967" y="151485"/>
                </a:lnTo>
                <a:lnTo>
                  <a:pt x="3208" y="147459"/>
                </a:lnTo>
                <a:lnTo>
                  <a:pt x="3576" y="143484"/>
                </a:lnTo>
                <a:lnTo>
                  <a:pt x="4071" y="139547"/>
                </a:lnTo>
                <a:lnTo>
                  <a:pt x="4221" y="122628"/>
                </a:lnTo>
                <a:lnTo>
                  <a:pt x="5500" y="110004"/>
                </a:lnTo>
                <a:lnTo>
                  <a:pt x="8170" y="97584"/>
                </a:lnTo>
                <a:lnTo>
                  <a:pt x="12415" y="85445"/>
                </a:lnTo>
                <a:lnTo>
                  <a:pt x="12657" y="84861"/>
                </a:lnTo>
                <a:lnTo>
                  <a:pt x="13596" y="81280"/>
                </a:lnTo>
                <a:lnTo>
                  <a:pt x="19025" y="63071"/>
                </a:lnTo>
                <a:lnTo>
                  <a:pt x="27706" y="46108"/>
                </a:lnTo>
                <a:lnTo>
                  <a:pt x="38407" y="30139"/>
                </a:lnTo>
                <a:lnTo>
                  <a:pt x="49893" y="14909"/>
                </a:lnTo>
                <a:lnTo>
                  <a:pt x="52255" y="11607"/>
                </a:lnTo>
                <a:lnTo>
                  <a:pt x="54744" y="8343"/>
                </a:lnTo>
                <a:lnTo>
                  <a:pt x="57348" y="5118"/>
                </a:lnTo>
                <a:lnTo>
                  <a:pt x="57653" y="4711"/>
                </a:lnTo>
                <a:lnTo>
                  <a:pt x="57932" y="4292"/>
                </a:lnTo>
                <a:lnTo>
                  <a:pt x="58351" y="3733"/>
                </a:lnTo>
                <a:lnTo>
                  <a:pt x="58516" y="3568"/>
                </a:lnTo>
                <a:lnTo>
                  <a:pt x="58720" y="3429"/>
                </a:lnTo>
                <a:lnTo>
                  <a:pt x="59659" y="2286"/>
                </a:lnTo>
                <a:lnTo>
                  <a:pt x="6159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8" name="object 3638"/>
          <p:cNvSpPr/>
          <p:nvPr/>
        </p:nvSpPr>
        <p:spPr>
          <a:xfrm>
            <a:off x="5056670" y="6075616"/>
            <a:ext cx="681736" cy="224269"/>
          </a:xfrm>
          <a:prstGeom prst="rect">
            <a:avLst/>
          </a:prstGeom>
          <a:blipFill>
            <a:blip r:embed="rId28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9" name="object 3639"/>
          <p:cNvSpPr/>
          <p:nvPr/>
        </p:nvSpPr>
        <p:spPr>
          <a:xfrm>
            <a:off x="5055234" y="6074613"/>
            <a:ext cx="3568" cy="8509"/>
          </a:xfrm>
          <a:prstGeom prst="rect">
            <a:avLst/>
          </a:prstGeom>
          <a:blipFill>
            <a:blip r:embed="rId28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0" name="object 3640"/>
          <p:cNvSpPr/>
          <p:nvPr/>
        </p:nvSpPr>
        <p:spPr>
          <a:xfrm>
            <a:off x="4913274" y="5975020"/>
            <a:ext cx="2070" cy="1739"/>
          </a:xfrm>
          <a:prstGeom prst="rect">
            <a:avLst/>
          </a:prstGeom>
          <a:blipFill>
            <a:blip r:embed="rId28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1" name="object 3641"/>
          <p:cNvSpPr/>
          <p:nvPr/>
        </p:nvSpPr>
        <p:spPr>
          <a:xfrm>
            <a:off x="4914734" y="5973800"/>
            <a:ext cx="13754" cy="13296"/>
          </a:xfrm>
          <a:prstGeom prst="rect">
            <a:avLst/>
          </a:prstGeom>
          <a:blipFill>
            <a:blip r:embed="rId28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2" name="object 3642"/>
          <p:cNvSpPr/>
          <p:nvPr/>
        </p:nvSpPr>
        <p:spPr>
          <a:xfrm>
            <a:off x="4933391" y="5985091"/>
            <a:ext cx="6311" cy="11684"/>
          </a:xfrm>
          <a:prstGeom prst="rect">
            <a:avLst/>
          </a:prstGeom>
          <a:blipFill>
            <a:blip r:embed="rId28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3" name="object 3643"/>
          <p:cNvSpPr/>
          <p:nvPr/>
        </p:nvSpPr>
        <p:spPr>
          <a:xfrm>
            <a:off x="4928006" y="5980404"/>
            <a:ext cx="7975" cy="13512"/>
          </a:xfrm>
          <a:prstGeom prst="rect">
            <a:avLst/>
          </a:prstGeom>
          <a:blipFill>
            <a:blip r:embed="rId28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4" name="object 3644"/>
          <p:cNvSpPr/>
          <p:nvPr/>
        </p:nvSpPr>
        <p:spPr>
          <a:xfrm>
            <a:off x="4925771" y="5978487"/>
            <a:ext cx="4889" cy="10629"/>
          </a:xfrm>
          <a:prstGeom prst="rect">
            <a:avLst/>
          </a:prstGeom>
          <a:blipFill>
            <a:blip r:embed="rId2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5" name="object 3645"/>
          <p:cNvSpPr/>
          <p:nvPr/>
        </p:nvSpPr>
        <p:spPr>
          <a:xfrm>
            <a:off x="5022926" y="6053315"/>
            <a:ext cx="34328" cy="28892"/>
          </a:xfrm>
          <a:prstGeom prst="rect">
            <a:avLst/>
          </a:prstGeom>
          <a:blipFill>
            <a:blip r:embed="rId28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6" name="object 3646"/>
          <p:cNvSpPr/>
          <p:nvPr/>
        </p:nvSpPr>
        <p:spPr>
          <a:xfrm>
            <a:off x="5018278" y="6050203"/>
            <a:ext cx="6692" cy="11036"/>
          </a:xfrm>
          <a:prstGeom prst="rect">
            <a:avLst/>
          </a:prstGeom>
          <a:blipFill>
            <a:blip r:embed="rId28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7" name="object 3647"/>
          <p:cNvSpPr/>
          <p:nvPr/>
        </p:nvSpPr>
        <p:spPr>
          <a:xfrm>
            <a:off x="5003546" y="6040005"/>
            <a:ext cx="16852" cy="18122"/>
          </a:xfrm>
          <a:prstGeom prst="rect">
            <a:avLst/>
          </a:prstGeom>
          <a:blipFill>
            <a:blip r:embed="rId28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8" name="object 3648"/>
          <p:cNvSpPr/>
          <p:nvPr/>
        </p:nvSpPr>
        <p:spPr>
          <a:xfrm>
            <a:off x="4986794" y="6027877"/>
            <a:ext cx="18986" cy="20218"/>
          </a:xfrm>
          <a:prstGeom prst="rect">
            <a:avLst/>
          </a:prstGeom>
          <a:blipFill>
            <a:blip r:embed="rId28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9" name="object 3649"/>
          <p:cNvSpPr/>
          <p:nvPr/>
        </p:nvSpPr>
        <p:spPr>
          <a:xfrm>
            <a:off x="4973891" y="6018161"/>
            <a:ext cx="15189" cy="18072"/>
          </a:xfrm>
          <a:prstGeom prst="rect">
            <a:avLst/>
          </a:prstGeom>
          <a:blipFill>
            <a:blip r:embed="rId28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0" name="object 3650"/>
          <p:cNvSpPr/>
          <p:nvPr/>
        </p:nvSpPr>
        <p:spPr>
          <a:xfrm>
            <a:off x="4953838" y="6002172"/>
            <a:ext cx="22440" cy="24549"/>
          </a:xfrm>
          <a:prstGeom prst="rect">
            <a:avLst/>
          </a:prstGeom>
          <a:blipFill>
            <a:blip r:embed="rId28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1" name="object 3651"/>
          <p:cNvSpPr/>
          <p:nvPr/>
        </p:nvSpPr>
        <p:spPr>
          <a:xfrm>
            <a:off x="4936680" y="5988278"/>
            <a:ext cx="19723" cy="22847"/>
          </a:xfrm>
          <a:prstGeom prst="rect">
            <a:avLst/>
          </a:prstGeom>
          <a:blipFill>
            <a:blip r:embed="rId28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2" name="object 3652"/>
          <p:cNvSpPr/>
          <p:nvPr/>
        </p:nvSpPr>
        <p:spPr>
          <a:xfrm>
            <a:off x="4822736" y="5867628"/>
            <a:ext cx="38455" cy="51485"/>
          </a:xfrm>
          <a:prstGeom prst="rect">
            <a:avLst/>
          </a:prstGeom>
          <a:blipFill>
            <a:blip r:embed="rId28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3" name="object 3653"/>
          <p:cNvSpPr/>
          <p:nvPr/>
        </p:nvSpPr>
        <p:spPr>
          <a:xfrm>
            <a:off x="4858854" y="5910808"/>
            <a:ext cx="11531" cy="9778"/>
          </a:xfrm>
          <a:prstGeom prst="rect">
            <a:avLst/>
          </a:prstGeom>
          <a:blipFill>
            <a:blip r:embed="rId28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4" name="object 3654"/>
          <p:cNvSpPr/>
          <p:nvPr/>
        </p:nvSpPr>
        <p:spPr>
          <a:xfrm>
            <a:off x="4789080" y="5806059"/>
            <a:ext cx="5816" cy="6527"/>
          </a:xfrm>
          <a:prstGeom prst="rect">
            <a:avLst/>
          </a:prstGeom>
          <a:blipFill>
            <a:blip r:embed="rId28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5" name="object 3655"/>
          <p:cNvSpPr/>
          <p:nvPr/>
        </p:nvSpPr>
        <p:spPr>
          <a:xfrm>
            <a:off x="4770335" y="5740196"/>
            <a:ext cx="17780" cy="59690"/>
          </a:xfrm>
          <a:custGeom>
            <a:avLst/>
            <a:gdLst/>
            <a:ahLst/>
            <a:cxnLst/>
            <a:rect l="l" t="t" r="r" b="b"/>
            <a:pathLst>
              <a:path w="17779" h="59689">
                <a:moveTo>
                  <a:pt x="0" y="0"/>
                </a:moveTo>
                <a:lnTo>
                  <a:pt x="2247" y="15075"/>
                </a:lnTo>
                <a:lnTo>
                  <a:pt x="5911" y="30133"/>
                </a:lnTo>
                <a:lnTo>
                  <a:pt x="10662" y="45044"/>
                </a:lnTo>
                <a:lnTo>
                  <a:pt x="16167" y="59677"/>
                </a:lnTo>
                <a:lnTo>
                  <a:pt x="17576" y="54800"/>
                </a:lnTo>
                <a:lnTo>
                  <a:pt x="12130" y="41428"/>
                </a:lnTo>
                <a:lnTo>
                  <a:pt x="7207" y="27776"/>
                </a:lnTo>
                <a:lnTo>
                  <a:pt x="3074" y="13936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6" name="object 3656"/>
          <p:cNvSpPr/>
          <p:nvPr/>
        </p:nvSpPr>
        <p:spPr>
          <a:xfrm>
            <a:off x="4786503" y="5794984"/>
            <a:ext cx="3949" cy="6946"/>
          </a:xfrm>
          <a:prstGeom prst="rect">
            <a:avLst/>
          </a:prstGeom>
          <a:blipFill>
            <a:blip r:embed="rId28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7" name="object 3657"/>
          <p:cNvSpPr/>
          <p:nvPr/>
        </p:nvSpPr>
        <p:spPr>
          <a:xfrm>
            <a:off x="4787328" y="5800839"/>
            <a:ext cx="777290" cy="486981"/>
          </a:xfrm>
          <a:prstGeom prst="rect">
            <a:avLst/>
          </a:prstGeom>
          <a:blipFill>
            <a:blip r:embed="rId28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8" name="object 3658"/>
          <p:cNvSpPr/>
          <p:nvPr/>
        </p:nvSpPr>
        <p:spPr>
          <a:xfrm>
            <a:off x="5279034" y="6194450"/>
            <a:ext cx="208533" cy="75044"/>
          </a:xfrm>
          <a:prstGeom prst="rect">
            <a:avLst/>
          </a:prstGeom>
          <a:blipFill>
            <a:blip r:embed="rId28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9" name="object 3659"/>
          <p:cNvSpPr/>
          <p:nvPr/>
        </p:nvSpPr>
        <p:spPr>
          <a:xfrm>
            <a:off x="4791773" y="5573649"/>
            <a:ext cx="93992" cy="300380"/>
          </a:xfrm>
          <a:prstGeom prst="rect">
            <a:avLst/>
          </a:prstGeom>
          <a:blipFill>
            <a:blip r:embed="rId28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0" name="object 3660"/>
          <p:cNvSpPr/>
          <p:nvPr/>
        </p:nvSpPr>
        <p:spPr>
          <a:xfrm>
            <a:off x="4857724" y="5573395"/>
            <a:ext cx="7620" cy="3175"/>
          </a:xfrm>
          <a:custGeom>
            <a:avLst/>
            <a:gdLst/>
            <a:ahLst/>
            <a:cxnLst/>
            <a:rect l="l" t="t" r="r" b="b"/>
            <a:pathLst>
              <a:path w="7620" h="3175">
                <a:moveTo>
                  <a:pt x="2095" y="0"/>
                </a:moveTo>
                <a:lnTo>
                  <a:pt x="1384" y="952"/>
                </a:lnTo>
                <a:lnTo>
                  <a:pt x="0" y="2882"/>
                </a:lnTo>
                <a:lnTo>
                  <a:pt x="2628" y="2921"/>
                </a:lnTo>
                <a:lnTo>
                  <a:pt x="3924" y="2882"/>
                </a:lnTo>
                <a:lnTo>
                  <a:pt x="7238" y="279"/>
                </a:lnTo>
                <a:lnTo>
                  <a:pt x="5689" y="165"/>
                </a:lnTo>
                <a:lnTo>
                  <a:pt x="20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1" name="object 3661"/>
          <p:cNvSpPr/>
          <p:nvPr/>
        </p:nvSpPr>
        <p:spPr>
          <a:xfrm>
            <a:off x="4861661" y="5573674"/>
            <a:ext cx="8890" cy="3175"/>
          </a:xfrm>
          <a:custGeom>
            <a:avLst/>
            <a:gdLst/>
            <a:ahLst/>
            <a:cxnLst/>
            <a:rect l="l" t="t" r="r" b="b"/>
            <a:pathLst>
              <a:path w="8889" h="3175">
                <a:moveTo>
                  <a:pt x="6883" y="2552"/>
                </a:moveTo>
                <a:lnTo>
                  <a:pt x="5613" y="2552"/>
                </a:lnTo>
                <a:lnTo>
                  <a:pt x="6743" y="2692"/>
                </a:lnTo>
                <a:lnTo>
                  <a:pt x="6883" y="2552"/>
                </a:lnTo>
                <a:close/>
              </a:path>
              <a:path w="8889" h="3175">
                <a:moveTo>
                  <a:pt x="3301" y="0"/>
                </a:moveTo>
                <a:lnTo>
                  <a:pt x="0" y="2603"/>
                </a:lnTo>
                <a:lnTo>
                  <a:pt x="6883" y="2552"/>
                </a:lnTo>
                <a:lnTo>
                  <a:pt x="8204" y="1231"/>
                </a:lnTo>
                <a:lnTo>
                  <a:pt x="8661" y="634"/>
                </a:lnTo>
                <a:lnTo>
                  <a:pt x="6502" y="253"/>
                </a:lnTo>
                <a:lnTo>
                  <a:pt x="3301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2" name="object 3662"/>
          <p:cNvSpPr/>
          <p:nvPr/>
        </p:nvSpPr>
        <p:spPr>
          <a:xfrm>
            <a:off x="4854003" y="5573306"/>
            <a:ext cx="6350" cy="3175"/>
          </a:xfrm>
          <a:custGeom>
            <a:avLst/>
            <a:gdLst/>
            <a:ahLst/>
            <a:cxnLst/>
            <a:rect l="l" t="t" r="r" b="b"/>
            <a:pathLst>
              <a:path w="6350" h="3175">
                <a:moveTo>
                  <a:pt x="2120" y="0"/>
                </a:moveTo>
                <a:lnTo>
                  <a:pt x="0" y="2832"/>
                </a:lnTo>
                <a:lnTo>
                  <a:pt x="3721" y="2971"/>
                </a:lnTo>
                <a:lnTo>
                  <a:pt x="5816" y="101"/>
                </a:lnTo>
                <a:lnTo>
                  <a:pt x="21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3" name="object 3663"/>
          <p:cNvSpPr/>
          <p:nvPr/>
        </p:nvSpPr>
        <p:spPr>
          <a:xfrm>
            <a:off x="5752884" y="6257747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584" y="0"/>
                </a:moveTo>
                <a:lnTo>
                  <a:pt x="0" y="101"/>
                </a:lnTo>
                <a:lnTo>
                  <a:pt x="1104" y="1079"/>
                </a:lnTo>
                <a:lnTo>
                  <a:pt x="58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4" name="object 3664"/>
          <p:cNvSpPr/>
          <p:nvPr/>
        </p:nvSpPr>
        <p:spPr>
          <a:xfrm>
            <a:off x="5753468" y="6257455"/>
            <a:ext cx="2921" cy="2781"/>
          </a:xfrm>
          <a:prstGeom prst="rect">
            <a:avLst/>
          </a:prstGeom>
          <a:blipFill>
            <a:blip r:embed="rId25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5" name="object 3665"/>
          <p:cNvSpPr/>
          <p:nvPr/>
        </p:nvSpPr>
        <p:spPr>
          <a:xfrm>
            <a:off x="5748464" y="6257849"/>
            <a:ext cx="6311" cy="3568"/>
          </a:xfrm>
          <a:prstGeom prst="rect">
            <a:avLst/>
          </a:prstGeom>
          <a:blipFill>
            <a:blip r:embed="rId2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6" name="object 3666"/>
          <p:cNvSpPr/>
          <p:nvPr/>
        </p:nvSpPr>
        <p:spPr>
          <a:xfrm>
            <a:off x="5753989" y="6258826"/>
            <a:ext cx="1549" cy="1562"/>
          </a:xfrm>
          <a:prstGeom prst="rect">
            <a:avLst/>
          </a:prstGeom>
          <a:blipFill>
            <a:blip r:embed="rId2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7" name="object 3667"/>
          <p:cNvSpPr/>
          <p:nvPr/>
        </p:nvSpPr>
        <p:spPr>
          <a:xfrm>
            <a:off x="4770907" y="5634139"/>
            <a:ext cx="8890" cy="50800"/>
          </a:xfrm>
          <a:custGeom>
            <a:avLst/>
            <a:gdLst/>
            <a:ahLst/>
            <a:cxnLst/>
            <a:rect l="l" t="t" r="r" b="b"/>
            <a:pathLst>
              <a:path w="8889" h="50800">
                <a:moveTo>
                  <a:pt x="8509" y="0"/>
                </a:moveTo>
                <a:lnTo>
                  <a:pt x="73" y="37765"/>
                </a:lnTo>
                <a:lnTo>
                  <a:pt x="0" y="50520"/>
                </a:lnTo>
                <a:lnTo>
                  <a:pt x="643" y="41877"/>
                </a:lnTo>
                <a:lnTo>
                  <a:pt x="1681" y="33343"/>
                </a:lnTo>
                <a:lnTo>
                  <a:pt x="3116" y="24924"/>
                </a:lnTo>
                <a:lnTo>
                  <a:pt x="4953" y="16624"/>
                </a:lnTo>
                <a:lnTo>
                  <a:pt x="5943" y="11049"/>
                </a:lnTo>
                <a:lnTo>
                  <a:pt x="7124" y="5499"/>
                </a:lnTo>
                <a:lnTo>
                  <a:pt x="850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8" name="object 3668"/>
          <p:cNvSpPr/>
          <p:nvPr/>
        </p:nvSpPr>
        <p:spPr>
          <a:xfrm>
            <a:off x="4768316" y="5714898"/>
            <a:ext cx="2540" cy="25400"/>
          </a:xfrm>
          <a:custGeom>
            <a:avLst/>
            <a:gdLst/>
            <a:ahLst/>
            <a:cxnLst/>
            <a:rect l="l" t="t" r="r" b="b"/>
            <a:pathLst>
              <a:path w="2539" h="25400">
                <a:moveTo>
                  <a:pt x="0" y="25285"/>
                </a:moveTo>
                <a:lnTo>
                  <a:pt x="2019" y="25285"/>
                </a:lnTo>
                <a:lnTo>
                  <a:pt x="2019" y="0"/>
                </a:lnTo>
                <a:lnTo>
                  <a:pt x="0" y="0"/>
                </a:lnTo>
                <a:lnTo>
                  <a:pt x="0" y="252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9" name="object 3669"/>
          <p:cNvSpPr/>
          <p:nvPr/>
        </p:nvSpPr>
        <p:spPr>
          <a:xfrm>
            <a:off x="4768316" y="5703455"/>
            <a:ext cx="3175" cy="19050"/>
          </a:xfrm>
          <a:custGeom>
            <a:avLst/>
            <a:gdLst/>
            <a:ahLst/>
            <a:cxnLst/>
            <a:rect l="l" t="t" r="r" b="b"/>
            <a:pathLst>
              <a:path w="3175" h="19050">
                <a:moveTo>
                  <a:pt x="965" y="0"/>
                </a:moveTo>
                <a:lnTo>
                  <a:pt x="419" y="3797"/>
                </a:lnTo>
                <a:lnTo>
                  <a:pt x="101" y="7607"/>
                </a:lnTo>
                <a:lnTo>
                  <a:pt x="0" y="11455"/>
                </a:lnTo>
                <a:lnTo>
                  <a:pt x="520" y="13855"/>
                </a:lnTo>
                <a:lnTo>
                  <a:pt x="1066" y="16230"/>
                </a:lnTo>
                <a:lnTo>
                  <a:pt x="1663" y="18618"/>
                </a:lnTo>
                <a:lnTo>
                  <a:pt x="1854" y="15557"/>
                </a:lnTo>
                <a:lnTo>
                  <a:pt x="2184" y="12509"/>
                </a:lnTo>
                <a:lnTo>
                  <a:pt x="2654" y="9474"/>
                </a:lnTo>
                <a:lnTo>
                  <a:pt x="1473" y="3175"/>
                </a:lnTo>
                <a:lnTo>
                  <a:pt x="9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0" name="object 3670"/>
          <p:cNvSpPr/>
          <p:nvPr/>
        </p:nvSpPr>
        <p:spPr>
          <a:xfrm>
            <a:off x="4769281" y="5688812"/>
            <a:ext cx="2540" cy="24130"/>
          </a:xfrm>
          <a:custGeom>
            <a:avLst/>
            <a:gdLst/>
            <a:ahLst/>
            <a:cxnLst/>
            <a:rect l="l" t="t" r="r" b="b"/>
            <a:pathLst>
              <a:path w="2539" h="24129">
                <a:moveTo>
                  <a:pt x="0" y="24117"/>
                </a:moveTo>
                <a:lnTo>
                  <a:pt x="2095" y="24117"/>
                </a:lnTo>
                <a:lnTo>
                  <a:pt x="2095" y="0"/>
                </a:lnTo>
                <a:lnTo>
                  <a:pt x="0" y="0"/>
                </a:lnTo>
                <a:lnTo>
                  <a:pt x="0" y="2411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1" name="object 3671"/>
          <p:cNvSpPr/>
          <p:nvPr/>
        </p:nvSpPr>
        <p:spPr>
          <a:xfrm>
            <a:off x="4923307" y="5973597"/>
            <a:ext cx="5473" cy="4889"/>
          </a:xfrm>
          <a:prstGeom prst="rect">
            <a:avLst/>
          </a:prstGeom>
          <a:blipFill>
            <a:blip r:embed="rId28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2" name="object 3672"/>
          <p:cNvSpPr/>
          <p:nvPr/>
        </p:nvSpPr>
        <p:spPr>
          <a:xfrm>
            <a:off x="4935982" y="5984481"/>
            <a:ext cx="3873" cy="3797"/>
          </a:xfrm>
          <a:prstGeom prst="rect">
            <a:avLst/>
          </a:prstGeom>
          <a:blipFill>
            <a:blip r:embed="rId28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3" name="object 3673"/>
          <p:cNvSpPr/>
          <p:nvPr/>
        </p:nvSpPr>
        <p:spPr>
          <a:xfrm>
            <a:off x="4930660" y="5979604"/>
            <a:ext cx="5499" cy="5486"/>
          </a:xfrm>
          <a:prstGeom prst="rect">
            <a:avLst/>
          </a:prstGeom>
          <a:blipFill>
            <a:blip r:embed="rId28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4" name="object 3674"/>
          <p:cNvSpPr/>
          <p:nvPr/>
        </p:nvSpPr>
        <p:spPr>
          <a:xfrm>
            <a:off x="4928489" y="5977597"/>
            <a:ext cx="2412" cy="2806"/>
          </a:xfrm>
          <a:prstGeom prst="rect">
            <a:avLst/>
          </a:prstGeom>
          <a:blipFill>
            <a:blip r:embed="rId28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5" name="object 3675"/>
          <p:cNvSpPr/>
          <p:nvPr/>
        </p:nvSpPr>
        <p:spPr>
          <a:xfrm>
            <a:off x="4939703" y="5987834"/>
            <a:ext cx="13131" cy="11328"/>
          </a:xfrm>
          <a:prstGeom prst="rect">
            <a:avLst/>
          </a:prstGeom>
          <a:blipFill>
            <a:blip r:embed="rId28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6" name="object 3676"/>
          <p:cNvSpPr/>
          <p:nvPr/>
        </p:nvSpPr>
        <p:spPr>
          <a:xfrm>
            <a:off x="4825542" y="5862739"/>
            <a:ext cx="36537" cy="48069"/>
          </a:xfrm>
          <a:prstGeom prst="rect">
            <a:avLst/>
          </a:prstGeom>
          <a:blipFill>
            <a:blip r:embed="rId28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7" name="object 3677"/>
          <p:cNvSpPr/>
          <p:nvPr/>
        </p:nvSpPr>
        <p:spPr>
          <a:xfrm>
            <a:off x="4861191" y="5907684"/>
            <a:ext cx="12674" cy="13144"/>
          </a:xfrm>
          <a:prstGeom prst="rect">
            <a:avLst/>
          </a:prstGeom>
          <a:blipFill>
            <a:blip r:embed="rId28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8" name="object 3678"/>
          <p:cNvSpPr/>
          <p:nvPr/>
        </p:nvSpPr>
        <p:spPr>
          <a:xfrm>
            <a:off x="4792814" y="5805728"/>
            <a:ext cx="7467" cy="5079"/>
          </a:xfrm>
          <a:prstGeom prst="rect">
            <a:avLst/>
          </a:prstGeom>
          <a:blipFill>
            <a:blip r:embed="rId28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9" name="object 3679"/>
          <p:cNvSpPr/>
          <p:nvPr/>
        </p:nvSpPr>
        <p:spPr>
          <a:xfrm>
            <a:off x="4769645" y="5722073"/>
            <a:ext cx="19050" cy="73025"/>
          </a:xfrm>
          <a:custGeom>
            <a:avLst/>
            <a:gdLst/>
            <a:ahLst/>
            <a:cxnLst/>
            <a:rect l="l" t="t" r="r" b="b"/>
            <a:pathLst>
              <a:path w="19050" h="73025">
                <a:moveTo>
                  <a:pt x="334" y="0"/>
                </a:moveTo>
                <a:lnTo>
                  <a:pt x="0" y="5448"/>
                </a:lnTo>
                <a:lnTo>
                  <a:pt x="118" y="12026"/>
                </a:lnTo>
                <a:lnTo>
                  <a:pt x="703" y="18110"/>
                </a:lnTo>
                <a:lnTo>
                  <a:pt x="3778" y="32046"/>
                </a:lnTo>
                <a:lnTo>
                  <a:pt x="7910" y="45886"/>
                </a:lnTo>
                <a:lnTo>
                  <a:pt x="12833" y="59538"/>
                </a:lnTo>
                <a:lnTo>
                  <a:pt x="18279" y="72910"/>
                </a:lnTo>
                <a:lnTo>
                  <a:pt x="18724" y="71335"/>
                </a:lnTo>
                <a:lnTo>
                  <a:pt x="13541" y="60340"/>
                </a:lnTo>
                <a:lnTo>
                  <a:pt x="9462" y="46843"/>
                </a:lnTo>
                <a:lnTo>
                  <a:pt x="6779" y="33566"/>
                </a:lnTo>
                <a:lnTo>
                  <a:pt x="5783" y="23228"/>
                </a:lnTo>
                <a:lnTo>
                  <a:pt x="5783" y="19850"/>
                </a:lnTo>
                <a:lnTo>
                  <a:pt x="5373" y="18110"/>
                </a:lnTo>
                <a:lnTo>
                  <a:pt x="4957" y="16230"/>
                </a:lnTo>
                <a:lnTo>
                  <a:pt x="3230" y="10845"/>
                </a:lnTo>
                <a:lnTo>
                  <a:pt x="1693" y="5448"/>
                </a:lnTo>
                <a:lnTo>
                  <a:pt x="33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0" name="object 3680"/>
          <p:cNvSpPr/>
          <p:nvPr/>
        </p:nvSpPr>
        <p:spPr>
          <a:xfrm>
            <a:off x="4787925" y="5793409"/>
            <a:ext cx="8448" cy="7429"/>
          </a:xfrm>
          <a:prstGeom prst="rect">
            <a:avLst/>
          </a:prstGeom>
          <a:blipFill>
            <a:blip r:embed="rId28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1" name="object 3681"/>
          <p:cNvSpPr/>
          <p:nvPr/>
        </p:nvSpPr>
        <p:spPr>
          <a:xfrm>
            <a:off x="4790452" y="5799506"/>
            <a:ext cx="8851" cy="7048"/>
          </a:xfrm>
          <a:prstGeom prst="rect">
            <a:avLst/>
          </a:prstGeom>
          <a:blipFill>
            <a:blip r:embed="rId28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2" name="object 3682"/>
          <p:cNvSpPr/>
          <p:nvPr/>
        </p:nvSpPr>
        <p:spPr>
          <a:xfrm>
            <a:off x="4775428" y="5741924"/>
            <a:ext cx="15240" cy="52069"/>
          </a:xfrm>
          <a:custGeom>
            <a:avLst/>
            <a:gdLst/>
            <a:ahLst/>
            <a:cxnLst/>
            <a:rect l="l" t="t" r="r" b="b"/>
            <a:pathLst>
              <a:path w="15239" h="52070">
                <a:moveTo>
                  <a:pt x="0" y="0"/>
                </a:moveTo>
                <a:lnTo>
                  <a:pt x="0" y="3378"/>
                </a:lnTo>
                <a:lnTo>
                  <a:pt x="989" y="13716"/>
                </a:lnTo>
                <a:lnTo>
                  <a:pt x="3670" y="26993"/>
                </a:lnTo>
                <a:lnTo>
                  <a:pt x="7750" y="40489"/>
                </a:lnTo>
                <a:lnTo>
                  <a:pt x="12941" y="51485"/>
                </a:lnTo>
                <a:lnTo>
                  <a:pt x="15138" y="44119"/>
                </a:lnTo>
                <a:lnTo>
                  <a:pt x="10722" y="33323"/>
                </a:lnTo>
                <a:lnTo>
                  <a:pt x="6635" y="22340"/>
                </a:lnTo>
                <a:lnTo>
                  <a:pt x="3015" y="11217"/>
                </a:lnTo>
                <a:lnTo>
                  <a:pt x="0" y="0"/>
                </a:lnTo>
                <a:close/>
              </a:path>
            </a:pathLst>
          </a:custGeom>
          <a:solidFill>
            <a:srgbClr val="B089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3" name="object 3683"/>
          <p:cNvSpPr/>
          <p:nvPr/>
        </p:nvSpPr>
        <p:spPr>
          <a:xfrm>
            <a:off x="4788369" y="5786044"/>
            <a:ext cx="8102" cy="13474"/>
          </a:xfrm>
          <a:prstGeom prst="rect">
            <a:avLst/>
          </a:prstGeom>
          <a:blipFill>
            <a:blip r:embed="rId28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4" name="object 3684"/>
          <p:cNvSpPr/>
          <p:nvPr/>
        </p:nvSpPr>
        <p:spPr>
          <a:xfrm>
            <a:off x="4794897" y="5807875"/>
            <a:ext cx="33274" cy="59753"/>
          </a:xfrm>
          <a:prstGeom prst="rect">
            <a:avLst/>
          </a:prstGeom>
          <a:blipFill>
            <a:blip r:embed="rId28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5" name="object 3685"/>
          <p:cNvSpPr/>
          <p:nvPr/>
        </p:nvSpPr>
        <p:spPr>
          <a:xfrm>
            <a:off x="4769980" y="5712929"/>
            <a:ext cx="5080" cy="25400"/>
          </a:xfrm>
          <a:custGeom>
            <a:avLst/>
            <a:gdLst/>
            <a:ahLst/>
            <a:cxnLst/>
            <a:rect l="l" t="t" r="r" b="b"/>
            <a:pathLst>
              <a:path w="5079" h="25400">
                <a:moveTo>
                  <a:pt x="990" y="0"/>
                </a:moveTo>
                <a:lnTo>
                  <a:pt x="520" y="3035"/>
                </a:lnTo>
                <a:lnTo>
                  <a:pt x="190" y="6083"/>
                </a:lnTo>
                <a:lnTo>
                  <a:pt x="0" y="9143"/>
                </a:lnTo>
                <a:lnTo>
                  <a:pt x="1358" y="14592"/>
                </a:lnTo>
                <a:lnTo>
                  <a:pt x="2895" y="20002"/>
                </a:lnTo>
                <a:lnTo>
                  <a:pt x="4622" y="25387"/>
                </a:lnTo>
                <a:lnTo>
                  <a:pt x="3009" y="17818"/>
                </a:lnTo>
                <a:lnTo>
                  <a:pt x="1904" y="10236"/>
                </a:lnTo>
                <a:lnTo>
                  <a:pt x="1536" y="2692"/>
                </a:lnTo>
                <a:lnTo>
                  <a:pt x="99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6" name="object 3686"/>
          <p:cNvSpPr/>
          <p:nvPr/>
        </p:nvSpPr>
        <p:spPr>
          <a:xfrm>
            <a:off x="4770983" y="5710618"/>
            <a:ext cx="635" cy="5080"/>
          </a:xfrm>
          <a:custGeom>
            <a:avLst/>
            <a:gdLst/>
            <a:ahLst/>
            <a:cxnLst/>
            <a:rect l="l" t="t" r="r" b="b"/>
            <a:pathLst>
              <a:path w="635" h="5079">
                <a:moveTo>
                  <a:pt x="533" y="5003"/>
                </a:moveTo>
                <a:lnTo>
                  <a:pt x="0" y="2311"/>
                </a:lnTo>
                <a:lnTo>
                  <a:pt x="253" y="787"/>
                </a:lnTo>
                <a:lnTo>
                  <a:pt x="406" y="0"/>
                </a:lnTo>
                <a:lnTo>
                  <a:pt x="533" y="500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7" name="object 3687"/>
          <p:cNvSpPr/>
          <p:nvPr/>
        </p:nvSpPr>
        <p:spPr>
          <a:xfrm>
            <a:off x="4771377" y="5708897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165" y="0"/>
                </a:lnTo>
              </a:path>
            </a:pathLst>
          </a:custGeom>
          <a:ln w="3441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8" name="object 3688"/>
          <p:cNvSpPr/>
          <p:nvPr/>
        </p:nvSpPr>
        <p:spPr>
          <a:xfrm>
            <a:off x="4799304" y="5805347"/>
            <a:ext cx="1955" cy="2527"/>
          </a:xfrm>
          <a:prstGeom prst="rect">
            <a:avLst/>
          </a:prstGeom>
          <a:blipFill>
            <a:blip r:embed="rId28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9" name="object 3689"/>
          <p:cNvSpPr/>
          <p:nvPr/>
        </p:nvSpPr>
        <p:spPr>
          <a:xfrm>
            <a:off x="4774603" y="5738317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10">
                <a:moveTo>
                  <a:pt x="0" y="0"/>
                </a:moveTo>
                <a:lnTo>
                  <a:pt x="564" y="2539"/>
                </a:lnTo>
                <a:lnTo>
                  <a:pt x="825" y="3606"/>
                </a:lnTo>
                <a:lnTo>
                  <a:pt x="796" y="241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0" name="object 3690"/>
          <p:cNvSpPr/>
          <p:nvPr/>
        </p:nvSpPr>
        <p:spPr>
          <a:xfrm>
            <a:off x="4775428" y="5740857"/>
            <a:ext cx="15875" cy="45720"/>
          </a:xfrm>
          <a:custGeom>
            <a:avLst/>
            <a:gdLst/>
            <a:ahLst/>
            <a:cxnLst/>
            <a:rect l="l" t="t" r="r" b="b"/>
            <a:pathLst>
              <a:path w="15875" h="45720">
                <a:moveTo>
                  <a:pt x="12" y="0"/>
                </a:moveTo>
                <a:lnTo>
                  <a:pt x="15138" y="45186"/>
                </a:lnTo>
                <a:lnTo>
                  <a:pt x="15468" y="44119"/>
                </a:lnTo>
                <a:lnTo>
                  <a:pt x="13576" y="39624"/>
                </a:lnTo>
                <a:lnTo>
                  <a:pt x="11785" y="35102"/>
                </a:lnTo>
                <a:lnTo>
                  <a:pt x="10096" y="30518"/>
                </a:lnTo>
                <a:lnTo>
                  <a:pt x="8140" y="25323"/>
                </a:lnTo>
                <a:lnTo>
                  <a:pt x="6388" y="20091"/>
                </a:lnTo>
                <a:lnTo>
                  <a:pt x="4826" y="14833"/>
                </a:lnTo>
                <a:lnTo>
                  <a:pt x="4030" y="12284"/>
                </a:lnTo>
                <a:lnTo>
                  <a:pt x="3467" y="10375"/>
                </a:lnTo>
                <a:lnTo>
                  <a:pt x="2870" y="8115"/>
                </a:lnTo>
                <a:lnTo>
                  <a:pt x="1866" y="5410"/>
                </a:lnTo>
                <a:lnTo>
                  <a:pt x="901" y="2692"/>
                </a:lnTo>
                <a:lnTo>
                  <a:pt x="12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1" name="object 3691"/>
          <p:cNvSpPr/>
          <p:nvPr/>
        </p:nvSpPr>
        <p:spPr>
          <a:xfrm>
            <a:off x="4790566" y="5784977"/>
            <a:ext cx="9664" cy="20751"/>
          </a:xfrm>
          <a:prstGeom prst="rect">
            <a:avLst/>
          </a:prstGeom>
          <a:blipFill>
            <a:blip r:embed="rId28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2" name="object 3692"/>
          <p:cNvSpPr/>
          <p:nvPr/>
        </p:nvSpPr>
        <p:spPr>
          <a:xfrm>
            <a:off x="4800282" y="5807380"/>
            <a:ext cx="14935" cy="31153"/>
          </a:xfrm>
          <a:prstGeom prst="rect">
            <a:avLst/>
          </a:prstGeom>
          <a:blipFill>
            <a:blip r:embed="rId28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3" name="object 3693"/>
          <p:cNvSpPr/>
          <p:nvPr/>
        </p:nvSpPr>
        <p:spPr>
          <a:xfrm>
            <a:off x="4771516" y="5715622"/>
            <a:ext cx="4445" cy="25400"/>
          </a:xfrm>
          <a:custGeom>
            <a:avLst/>
            <a:gdLst/>
            <a:ahLst/>
            <a:cxnLst/>
            <a:rect l="l" t="t" r="r" b="b"/>
            <a:pathLst>
              <a:path w="4445" h="25400">
                <a:moveTo>
                  <a:pt x="0" y="0"/>
                </a:moveTo>
                <a:lnTo>
                  <a:pt x="370" y="7556"/>
                </a:lnTo>
                <a:lnTo>
                  <a:pt x="1473" y="15125"/>
                </a:lnTo>
                <a:lnTo>
                  <a:pt x="3086" y="22694"/>
                </a:lnTo>
                <a:lnTo>
                  <a:pt x="3924" y="25234"/>
                </a:lnTo>
                <a:lnTo>
                  <a:pt x="4025" y="21336"/>
                </a:lnTo>
                <a:lnTo>
                  <a:pt x="3073" y="16763"/>
                </a:lnTo>
                <a:lnTo>
                  <a:pt x="2273" y="12179"/>
                </a:lnTo>
                <a:lnTo>
                  <a:pt x="1610" y="7543"/>
                </a:lnTo>
                <a:lnTo>
                  <a:pt x="1054" y="504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4" name="object 3694"/>
          <p:cNvSpPr/>
          <p:nvPr/>
        </p:nvSpPr>
        <p:spPr>
          <a:xfrm>
            <a:off x="4775441" y="5736958"/>
            <a:ext cx="5080" cy="19050"/>
          </a:xfrm>
          <a:custGeom>
            <a:avLst/>
            <a:gdLst/>
            <a:ahLst/>
            <a:cxnLst/>
            <a:rect l="l" t="t" r="r" b="b"/>
            <a:pathLst>
              <a:path w="5079" h="19050">
                <a:moveTo>
                  <a:pt x="3264" y="13556"/>
                </a:moveTo>
                <a:lnTo>
                  <a:pt x="3454" y="14274"/>
                </a:lnTo>
                <a:lnTo>
                  <a:pt x="4114" y="16510"/>
                </a:lnTo>
                <a:lnTo>
                  <a:pt x="4813" y="18732"/>
                </a:lnTo>
                <a:lnTo>
                  <a:pt x="3264" y="13556"/>
                </a:lnTo>
                <a:close/>
              </a:path>
              <a:path w="5079" h="19050">
                <a:moveTo>
                  <a:pt x="2775" y="11793"/>
                </a:moveTo>
                <a:lnTo>
                  <a:pt x="2959" y="12534"/>
                </a:lnTo>
                <a:lnTo>
                  <a:pt x="3264" y="13556"/>
                </a:lnTo>
                <a:lnTo>
                  <a:pt x="2857" y="12014"/>
                </a:lnTo>
                <a:lnTo>
                  <a:pt x="2775" y="11793"/>
                </a:lnTo>
                <a:close/>
              </a:path>
              <a:path w="5079" h="19050">
                <a:moveTo>
                  <a:pt x="101" y="0"/>
                </a:moveTo>
                <a:lnTo>
                  <a:pt x="0" y="3898"/>
                </a:lnTo>
                <a:lnTo>
                  <a:pt x="901" y="6591"/>
                </a:lnTo>
                <a:lnTo>
                  <a:pt x="1854" y="9309"/>
                </a:lnTo>
                <a:lnTo>
                  <a:pt x="2775" y="11793"/>
                </a:lnTo>
                <a:lnTo>
                  <a:pt x="1409" y="6273"/>
                </a:lnTo>
                <a:lnTo>
                  <a:pt x="101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5" name="object 3695"/>
          <p:cNvSpPr/>
          <p:nvPr/>
        </p:nvSpPr>
        <p:spPr>
          <a:xfrm>
            <a:off x="4771437" y="5708967"/>
            <a:ext cx="1905" cy="14604"/>
          </a:xfrm>
          <a:custGeom>
            <a:avLst/>
            <a:gdLst/>
            <a:ahLst/>
            <a:cxnLst/>
            <a:rect l="l" t="t" r="r" b="b"/>
            <a:pathLst>
              <a:path w="1904" h="14604">
                <a:moveTo>
                  <a:pt x="104" y="0"/>
                </a:moveTo>
                <a:lnTo>
                  <a:pt x="0" y="4749"/>
                </a:lnTo>
                <a:lnTo>
                  <a:pt x="79" y="6642"/>
                </a:lnTo>
                <a:lnTo>
                  <a:pt x="668" y="9486"/>
                </a:lnTo>
                <a:lnTo>
                  <a:pt x="1692" y="14198"/>
                </a:lnTo>
                <a:lnTo>
                  <a:pt x="984" y="9169"/>
                </a:lnTo>
                <a:lnTo>
                  <a:pt x="498" y="4749"/>
                </a:lnTo>
                <a:lnTo>
                  <a:pt x="10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6" name="object 3696"/>
          <p:cNvSpPr/>
          <p:nvPr/>
        </p:nvSpPr>
        <p:spPr>
          <a:xfrm>
            <a:off x="4838674" y="5557101"/>
            <a:ext cx="37757" cy="30314"/>
          </a:xfrm>
          <a:prstGeom prst="rect">
            <a:avLst/>
          </a:prstGeom>
          <a:blipFill>
            <a:blip r:embed="rId28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7" name="object 3697"/>
          <p:cNvSpPr/>
          <p:nvPr/>
        </p:nvSpPr>
        <p:spPr>
          <a:xfrm>
            <a:off x="5754115" y="6249771"/>
            <a:ext cx="10045" cy="7683"/>
          </a:xfrm>
          <a:prstGeom prst="rect">
            <a:avLst/>
          </a:prstGeom>
          <a:blipFill>
            <a:blip r:embed="rId28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8" name="object 3698"/>
          <p:cNvSpPr/>
          <p:nvPr/>
        </p:nvSpPr>
        <p:spPr>
          <a:xfrm>
            <a:off x="5754103" y="6251727"/>
            <a:ext cx="5092" cy="4483"/>
          </a:xfrm>
          <a:prstGeom prst="rect">
            <a:avLst/>
          </a:prstGeom>
          <a:blipFill>
            <a:blip r:embed="rId25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9" name="object 3699"/>
          <p:cNvSpPr/>
          <p:nvPr/>
        </p:nvSpPr>
        <p:spPr>
          <a:xfrm>
            <a:off x="5752591" y="625709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292" y="749"/>
                </a:moveTo>
                <a:lnTo>
                  <a:pt x="0" y="507"/>
                </a:lnTo>
                <a:lnTo>
                  <a:pt x="558" y="0"/>
                </a:lnTo>
                <a:lnTo>
                  <a:pt x="876" y="647"/>
                </a:lnTo>
                <a:lnTo>
                  <a:pt x="292" y="749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0" name="object 3700"/>
          <p:cNvSpPr/>
          <p:nvPr/>
        </p:nvSpPr>
        <p:spPr>
          <a:xfrm>
            <a:off x="5753150" y="6256223"/>
            <a:ext cx="1943" cy="1524"/>
          </a:xfrm>
          <a:prstGeom prst="rect">
            <a:avLst/>
          </a:prstGeom>
          <a:blipFill>
            <a:blip r:embed="rId25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1" name="object 3701"/>
          <p:cNvSpPr/>
          <p:nvPr/>
        </p:nvSpPr>
        <p:spPr>
          <a:xfrm>
            <a:off x="5752122" y="6257607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368"/>
                </a:moveTo>
                <a:lnTo>
                  <a:pt x="469" y="0"/>
                </a:lnTo>
                <a:lnTo>
                  <a:pt x="660" y="152"/>
                </a:lnTo>
                <a:lnTo>
                  <a:pt x="508" y="279"/>
                </a:lnTo>
                <a:lnTo>
                  <a:pt x="0" y="368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2" name="object 3702"/>
          <p:cNvSpPr/>
          <p:nvPr/>
        </p:nvSpPr>
        <p:spPr>
          <a:xfrm>
            <a:off x="4842954" y="5552592"/>
            <a:ext cx="5080" cy="5080"/>
          </a:xfrm>
          <a:custGeom>
            <a:avLst/>
            <a:gdLst/>
            <a:ahLst/>
            <a:cxnLst/>
            <a:rect l="l" t="t" r="r" b="b"/>
            <a:pathLst>
              <a:path w="5079" h="5079">
                <a:moveTo>
                  <a:pt x="3759" y="0"/>
                </a:moveTo>
                <a:lnTo>
                  <a:pt x="3657" y="342"/>
                </a:lnTo>
                <a:lnTo>
                  <a:pt x="3456" y="596"/>
                </a:lnTo>
                <a:lnTo>
                  <a:pt x="2324" y="1777"/>
                </a:lnTo>
                <a:lnTo>
                  <a:pt x="0" y="4279"/>
                </a:lnTo>
                <a:lnTo>
                  <a:pt x="749" y="4330"/>
                </a:lnTo>
                <a:lnTo>
                  <a:pt x="2222" y="4508"/>
                </a:lnTo>
                <a:lnTo>
                  <a:pt x="2959" y="3708"/>
                </a:lnTo>
                <a:lnTo>
                  <a:pt x="4445" y="2159"/>
                </a:lnTo>
                <a:lnTo>
                  <a:pt x="5080" y="1295"/>
                </a:lnTo>
                <a:lnTo>
                  <a:pt x="4737" y="596"/>
                </a:lnTo>
                <a:lnTo>
                  <a:pt x="37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3" name="object 3703"/>
          <p:cNvSpPr/>
          <p:nvPr/>
        </p:nvSpPr>
        <p:spPr>
          <a:xfrm>
            <a:off x="4804511" y="5550839"/>
            <a:ext cx="42545" cy="33020"/>
          </a:xfrm>
          <a:custGeom>
            <a:avLst/>
            <a:gdLst/>
            <a:ahLst/>
            <a:cxnLst/>
            <a:rect l="l" t="t" r="r" b="b"/>
            <a:pathLst>
              <a:path w="42545" h="33020">
                <a:moveTo>
                  <a:pt x="35712" y="0"/>
                </a:moveTo>
                <a:lnTo>
                  <a:pt x="26911" y="0"/>
                </a:lnTo>
                <a:lnTo>
                  <a:pt x="22644" y="584"/>
                </a:lnTo>
                <a:lnTo>
                  <a:pt x="20967" y="1854"/>
                </a:lnTo>
                <a:lnTo>
                  <a:pt x="19583" y="3543"/>
                </a:lnTo>
                <a:lnTo>
                  <a:pt x="17183" y="6781"/>
                </a:lnTo>
                <a:lnTo>
                  <a:pt x="12141" y="13347"/>
                </a:lnTo>
                <a:lnTo>
                  <a:pt x="7670" y="19634"/>
                </a:lnTo>
                <a:lnTo>
                  <a:pt x="3619" y="26085"/>
                </a:lnTo>
                <a:lnTo>
                  <a:pt x="0" y="32702"/>
                </a:lnTo>
                <a:lnTo>
                  <a:pt x="7346" y="22966"/>
                </a:lnTo>
                <a:lnTo>
                  <a:pt x="12233" y="16423"/>
                </a:lnTo>
                <a:lnTo>
                  <a:pt x="19519" y="6527"/>
                </a:lnTo>
                <a:lnTo>
                  <a:pt x="25387" y="5727"/>
                </a:lnTo>
                <a:lnTo>
                  <a:pt x="38726" y="5727"/>
                </a:lnTo>
                <a:lnTo>
                  <a:pt x="40766" y="3530"/>
                </a:lnTo>
                <a:lnTo>
                  <a:pt x="41973" y="2285"/>
                </a:lnTo>
                <a:lnTo>
                  <a:pt x="42202" y="1752"/>
                </a:lnTo>
                <a:lnTo>
                  <a:pt x="40220" y="622"/>
                </a:lnTo>
                <a:lnTo>
                  <a:pt x="35712" y="0"/>
                </a:lnTo>
                <a:close/>
              </a:path>
              <a:path w="42545" h="33020">
                <a:moveTo>
                  <a:pt x="38726" y="5727"/>
                </a:moveTo>
                <a:lnTo>
                  <a:pt x="25387" y="5727"/>
                </a:lnTo>
                <a:lnTo>
                  <a:pt x="36245" y="5841"/>
                </a:lnTo>
                <a:lnTo>
                  <a:pt x="38442" y="6032"/>
                </a:lnTo>
                <a:lnTo>
                  <a:pt x="38726" y="572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4" name="object 3704"/>
          <p:cNvSpPr/>
          <p:nvPr/>
        </p:nvSpPr>
        <p:spPr>
          <a:xfrm>
            <a:off x="4779416" y="5552706"/>
            <a:ext cx="46355" cy="81915"/>
          </a:xfrm>
          <a:custGeom>
            <a:avLst/>
            <a:gdLst/>
            <a:ahLst/>
            <a:cxnLst/>
            <a:rect l="l" t="t" r="r" b="b"/>
            <a:pathLst>
              <a:path w="46354" h="81914">
                <a:moveTo>
                  <a:pt x="37223" y="11480"/>
                </a:moveTo>
                <a:lnTo>
                  <a:pt x="15047" y="42679"/>
                </a:lnTo>
                <a:lnTo>
                  <a:pt x="0" y="81432"/>
                </a:lnTo>
                <a:lnTo>
                  <a:pt x="9096" y="59642"/>
                </a:lnTo>
                <a:lnTo>
                  <a:pt x="14052" y="47980"/>
                </a:lnTo>
                <a:lnTo>
                  <a:pt x="18352" y="40170"/>
                </a:lnTo>
                <a:lnTo>
                  <a:pt x="25095" y="30835"/>
                </a:lnTo>
                <a:lnTo>
                  <a:pt x="28714" y="24218"/>
                </a:lnTo>
                <a:lnTo>
                  <a:pt x="32765" y="17767"/>
                </a:lnTo>
                <a:lnTo>
                  <a:pt x="37223" y="11480"/>
                </a:lnTo>
                <a:close/>
              </a:path>
              <a:path w="46354" h="81914">
                <a:moveTo>
                  <a:pt x="46050" y="0"/>
                </a:moveTo>
                <a:lnTo>
                  <a:pt x="45859" y="139"/>
                </a:lnTo>
                <a:lnTo>
                  <a:pt x="45694" y="304"/>
                </a:lnTo>
                <a:lnTo>
                  <a:pt x="44678" y="1689"/>
                </a:lnTo>
                <a:lnTo>
                  <a:pt x="4605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5" name="object 3705"/>
          <p:cNvSpPr/>
          <p:nvPr/>
        </p:nvSpPr>
        <p:spPr>
          <a:xfrm>
            <a:off x="4836337" y="5556872"/>
            <a:ext cx="8890" cy="7620"/>
          </a:xfrm>
          <a:custGeom>
            <a:avLst/>
            <a:gdLst/>
            <a:ahLst/>
            <a:cxnLst/>
            <a:rect l="l" t="t" r="r" b="b"/>
            <a:pathLst>
              <a:path w="8889" h="7620">
                <a:moveTo>
                  <a:pt x="6616" y="0"/>
                </a:moveTo>
                <a:lnTo>
                  <a:pt x="4330" y="2476"/>
                </a:lnTo>
                <a:lnTo>
                  <a:pt x="2080" y="5067"/>
                </a:lnTo>
                <a:lnTo>
                  <a:pt x="0" y="7543"/>
                </a:lnTo>
                <a:lnTo>
                  <a:pt x="2336" y="7543"/>
                </a:lnTo>
                <a:lnTo>
                  <a:pt x="4488" y="5003"/>
                </a:lnTo>
                <a:lnTo>
                  <a:pt x="6603" y="2628"/>
                </a:lnTo>
                <a:lnTo>
                  <a:pt x="8839" y="228"/>
                </a:lnTo>
                <a:lnTo>
                  <a:pt x="661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6" name="object 3706"/>
          <p:cNvSpPr/>
          <p:nvPr/>
        </p:nvSpPr>
        <p:spPr>
          <a:xfrm>
            <a:off x="4794846" y="5556567"/>
            <a:ext cx="48260" cy="47625"/>
          </a:xfrm>
          <a:custGeom>
            <a:avLst/>
            <a:gdLst/>
            <a:ahLst/>
            <a:cxnLst/>
            <a:rect l="l" t="t" r="r" b="b"/>
            <a:pathLst>
              <a:path w="48260" h="47625">
                <a:moveTo>
                  <a:pt x="35051" y="0"/>
                </a:moveTo>
                <a:lnTo>
                  <a:pt x="29184" y="800"/>
                </a:lnTo>
                <a:lnTo>
                  <a:pt x="21898" y="10695"/>
                </a:lnTo>
                <a:lnTo>
                  <a:pt x="17011" y="17238"/>
                </a:lnTo>
                <a:lnTo>
                  <a:pt x="9664" y="26974"/>
                </a:lnTo>
                <a:lnTo>
                  <a:pt x="6007" y="33667"/>
                </a:lnTo>
                <a:lnTo>
                  <a:pt x="2793" y="40525"/>
                </a:lnTo>
                <a:lnTo>
                  <a:pt x="0" y="47561"/>
                </a:lnTo>
                <a:lnTo>
                  <a:pt x="6319" y="38130"/>
                </a:lnTo>
                <a:lnTo>
                  <a:pt x="12893" y="28886"/>
                </a:lnTo>
                <a:lnTo>
                  <a:pt x="19720" y="19822"/>
                </a:lnTo>
                <a:lnTo>
                  <a:pt x="26796" y="10934"/>
                </a:lnTo>
                <a:lnTo>
                  <a:pt x="28562" y="8521"/>
                </a:lnTo>
                <a:lnTo>
                  <a:pt x="35064" y="7899"/>
                </a:lnTo>
                <a:lnTo>
                  <a:pt x="41490" y="7848"/>
                </a:lnTo>
                <a:lnTo>
                  <a:pt x="43624" y="5308"/>
                </a:lnTo>
                <a:lnTo>
                  <a:pt x="45821" y="2781"/>
                </a:lnTo>
                <a:lnTo>
                  <a:pt x="48107" y="304"/>
                </a:lnTo>
                <a:lnTo>
                  <a:pt x="45910" y="114"/>
                </a:lnTo>
                <a:lnTo>
                  <a:pt x="3505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7" name="object 3707"/>
          <p:cNvSpPr/>
          <p:nvPr/>
        </p:nvSpPr>
        <p:spPr>
          <a:xfrm>
            <a:off x="4775860" y="5583542"/>
            <a:ext cx="29209" cy="67310"/>
          </a:xfrm>
          <a:custGeom>
            <a:avLst/>
            <a:gdLst/>
            <a:ahLst/>
            <a:cxnLst/>
            <a:rect l="l" t="t" r="r" b="b"/>
            <a:pathLst>
              <a:path w="29210" h="67310">
                <a:moveTo>
                  <a:pt x="28651" y="0"/>
                </a:moveTo>
                <a:lnTo>
                  <a:pt x="3555" y="50596"/>
                </a:lnTo>
                <a:lnTo>
                  <a:pt x="0" y="67221"/>
                </a:lnTo>
                <a:lnTo>
                  <a:pt x="3336" y="55466"/>
                </a:lnTo>
                <a:lnTo>
                  <a:pt x="7496" y="43956"/>
                </a:lnTo>
                <a:lnTo>
                  <a:pt x="12480" y="32686"/>
                </a:lnTo>
                <a:lnTo>
                  <a:pt x="18287" y="21653"/>
                </a:lnTo>
                <a:lnTo>
                  <a:pt x="18986" y="20586"/>
                </a:lnTo>
                <a:lnTo>
                  <a:pt x="21767" y="13550"/>
                </a:lnTo>
                <a:lnTo>
                  <a:pt x="24993" y="6692"/>
                </a:lnTo>
                <a:lnTo>
                  <a:pt x="2865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8" name="object 3708"/>
          <p:cNvSpPr/>
          <p:nvPr/>
        </p:nvSpPr>
        <p:spPr>
          <a:xfrm>
            <a:off x="5747854" y="6261417"/>
            <a:ext cx="3911" cy="3860"/>
          </a:xfrm>
          <a:prstGeom prst="rect">
            <a:avLst/>
          </a:prstGeom>
          <a:blipFill>
            <a:blip r:embed="rId2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9" name="object 3709"/>
          <p:cNvSpPr/>
          <p:nvPr/>
        </p:nvSpPr>
        <p:spPr>
          <a:xfrm>
            <a:off x="5747499" y="6260681"/>
            <a:ext cx="1600" cy="939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0" name="object 3710"/>
          <p:cNvSpPr/>
          <p:nvPr/>
        </p:nvSpPr>
        <p:spPr>
          <a:xfrm>
            <a:off x="4771021" y="5650763"/>
            <a:ext cx="5080" cy="36830"/>
          </a:xfrm>
          <a:custGeom>
            <a:avLst/>
            <a:gdLst/>
            <a:ahLst/>
            <a:cxnLst/>
            <a:rect l="l" t="t" r="r" b="b"/>
            <a:pathLst>
              <a:path w="5079" h="36829">
                <a:moveTo>
                  <a:pt x="4838" y="0"/>
                </a:moveTo>
                <a:lnTo>
                  <a:pt x="0" y="36537"/>
                </a:lnTo>
                <a:lnTo>
                  <a:pt x="546" y="32359"/>
                </a:lnTo>
                <a:lnTo>
                  <a:pt x="1257" y="28219"/>
                </a:lnTo>
                <a:lnTo>
                  <a:pt x="2095" y="24129"/>
                </a:lnTo>
                <a:lnTo>
                  <a:pt x="2133" y="21005"/>
                </a:lnTo>
                <a:lnTo>
                  <a:pt x="2717" y="13969"/>
                </a:lnTo>
                <a:lnTo>
                  <a:pt x="3606" y="6959"/>
                </a:lnTo>
                <a:lnTo>
                  <a:pt x="483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1" name="object 3711"/>
          <p:cNvSpPr/>
          <p:nvPr/>
        </p:nvSpPr>
        <p:spPr>
          <a:xfrm>
            <a:off x="4770906" y="5687301"/>
            <a:ext cx="1270" cy="20320"/>
          </a:xfrm>
          <a:custGeom>
            <a:avLst/>
            <a:gdLst/>
            <a:ahLst/>
            <a:cxnLst/>
            <a:rect l="l" t="t" r="r" b="b"/>
            <a:pathLst>
              <a:path w="1270" h="20320">
                <a:moveTo>
                  <a:pt x="0" y="19875"/>
                </a:moveTo>
                <a:lnTo>
                  <a:pt x="1068" y="19875"/>
                </a:lnTo>
                <a:lnTo>
                  <a:pt x="1068" y="0"/>
                </a:lnTo>
                <a:lnTo>
                  <a:pt x="0" y="0"/>
                </a:lnTo>
                <a:lnTo>
                  <a:pt x="0" y="198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2" name="object 3712"/>
          <p:cNvSpPr/>
          <p:nvPr/>
        </p:nvSpPr>
        <p:spPr>
          <a:xfrm>
            <a:off x="4771542" y="570386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62" y="0"/>
                </a:lnTo>
              </a:path>
            </a:pathLst>
          </a:custGeom>
          <a:ln w="1021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3" name="object 3713"/>
          <p:cNvSpPr/>
          <p:nvPr/>
        </p:nvSpPr>
        <p:spPr>
          <a:xfrm>
            <a:off x="4800231" y="5805182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330" y="0"/>
                </a:moveTo>
                <a:lnTo>
                  <a:pt x="0" y="165"/>
                </a:lnTo>
                <a:lnTo>
                  <a:pt x="1028" y="2197"/>
                </a:lnTo>
                <a:lnTo>
                  <a:pt x="1206" y="2095"/>
                </a:lnTo>
                <a:lnTo>
                  <a:pt x="33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4" name="object 3714"/>
          <p:cNvSpPr/>
          <p:nvPr/>
        </p:nvSpPr>
        <p:spPr>
          <a:xfrm>
            <a:off x="4780254" y="5755690"/>
            <a:ext cx="10795" cy="29845"/>
          </a:xfrm>
          <a:custGeom>
            <a:avLst/>
            <a:gdLst/>
            <a:ahLst/>
            <a:cxnLst/>
            <a:rect l="l" t="t" r="r" b="b"/>
            <a:pathLst>
              <a:path w="10795" h="29845">
                <a:moveTo>
                  <a:pt x="0" y="0"/>
                </a:moveTo>
                <a:lnTo>
                  <a:pt x="1549" y="5257"/>
                </a:lnTo>
                <a:lnTo>
                  <a:pt x="3314" y="10490"/>
                </a:lnTo>
                <a:lnTo>
                  <a:pt x="5270" y="15697"/>
                </a:lnTo>
                <a:lnTo>
                  <a:pt x="6959" y="20269"/>
                </a:lnTo>
                <a:lnTo>
                  <a:pt x="8750" y="24790"/>
                </a:lnTo>
                <a:lnTo>
                  <a:pt x="10642" y="29286"/>
                </a:lnTo>
                <a:lnTo>
                  <a:pt x="10769" y="28841"/>
                </a:lnTo>
                <a:lnTo>
                  <a:pt x="8521" y="23710"/>
                </a:lnTo>
                <a:lnTo>
                  <a:pt x="6515" y="18491"/>
                </a:lnTo>
                <a:lnTo>
                  <a:pt x="4749" y="13207"/>
                </a:lnTo>
                <a:lnTo>
                  <a:pt x="2984" y="8877"/>
                </a:lnTo>
                <a:lnTo>
                  <a:pt x="1396" y="4470"/>
                </a:lnTo>
                <a:lnTo>
                  <a:pt x="0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5" name="object 3715"/>
          <p:cNvSpPr/>
          <p:nvPr/>
        </p:nvSpPr>
        <p:spPr>
          <a:xfrm>
            <a:off x="4790897" y="5784532"/>
            <a:ext cx="9664" cy="20815"/>
          </a:xfrm>
          <a:prstGeom prst="rect">
            <a:avLst/>
          </a:prstGeom>
          <a:blipFill>
            <a:blip r:embed="rId28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6" name="object 3716"/>
          <p:cNvSpPr/>
          <p:nvPr/>
        </p:nvSpPr>
        <p:spPr>
          <a:xfrm>
            <a:off x="4785004" y="5768899"/>
            <a:ext cx="6985" cy="15875"/>
          </a:xfrm>
          <a:custGeom>
            <a:avLst/>
            <a:gdLst/>
            <a:ahLst/>
            <a:cxnLst/>
            <a:rect l="l" t="t" r="r" b="b"/>
            <a:pathLst>
              <a:path w="6985" h="15875">
                <a:moveTo>
                  <a:pt x="0" y="0"/>
                </a:moveTo>
                <a:lnTo>
                  <a:pt x="1752" y="5295"/>
                </a:lnTo>
                <a:lnTo>
                  <a:pt x="3771" y="10502"/>
                </a:lnTo>
                <a:lnTo>
                  <a:pt x="6019" y="15633"/>
                </a:lnTo>
                <a:lnTo>
                  <a:pt x="6438" y="14249"/>
                </a:lnTo>
                <a:lnTo>
                  <a:pt x="4102" y="9575"/>
                </a:lnTo>
                <a:lnTo>
                  <a:pt x="1943" y="4825"/>
                </a:lnTo>
                <a:lnTo>
                  <a:pt x="0" y="0"/>
                </a:lnTo>
                <a:close/>
              </a:path>
            </a:pathLst>
          </a:custGeom>
          <a:solidFill>
            <a:srgbClr val="B99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7" name="object 3717"/>
          <p:cNvSpPr/>
          <p:nvPr/>
        </p:nvSpPr>
        <p:spPr>
          <a:xfrm>
            <a:off x="4791024" y="5783135"/>
            <a:ext cx="6781" cy="15430"/>
          </a:xfrm>
          <a:prstGeom prst="rect">
            <a:avLst/>
          </a:prstGeom>
          <a:blipFill>
            <a:blip r:embed="rId28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8" name="object 3718"/>
          <p:cNvSpPr/>
          <p:nvPr/>
        </p:nvSpPr>
        <p:spPr>
          <a:xfrm>
            <a:off x="4773129" y="5723178"/>
            <a:ext cx="2540" cy="13970"/>
          </a:xfrm>
          <a:custGeom>
            <a:avLst/>
            <a:gdLst/>
            <a:ahLst/>
            <a:cxnLst/>
            <a:rect l="l" t="t" r="r" b="b"/>
            <a:pathLst>
              <a:path w="2539" h="13970">
                <a:moveTo>
                  <a:pt x="0" y="0"/>
                </a:moveTo>
                <a:lnTo>
                  <a:pt x="660" y="4622"/>
                </a:lnTo>
                <a:lnTo>
                  <a:pt x="1460" y="9220"/>
                </a:lnTo>
                <a:lnTo>
                  <a:pt x="2412" y="13779"/>
                </a:lnTo>
                <a:lnTo>
                  <a:pt x="2527" y="10820"/>
                </a:lnTo>
                <a:lnTo>
                  <a:pt x="812" y="363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9" name="object 3719"/>
          <p:cNvSpPr/>
          <p:nvPr/>
        </p:nvSpPr>
        <p:spPr>
          <a:xfrm>
            <a:off x="4775543" y="5733999"/>
            <a:ext cx="9525" cy="34925"/>
          </a:xfrm>
          <a:custGeom>
            <a:avLst/>
            <a:gdLst/>
            <a:ahLst/>
            <a:cxnLst/>
            <a:rect l="l" t="t" r="r" b="b"/>
            <a:pathLst>
              <a:path w="9525" h="34925">
                <a:moveTo>
                  <a:pt x="114" y="0"/>
                </a:moveTo>
                <a:lnTo>
                  <a:pt x="9461" y="34899"/>
                </a:lnTo>
                <a:lnTo>
                  <a:pt x="8305" y="31419"/>
                </a:lnTo>
                <a:lnTo>
                  <a:pt x="7251" y="27889"/>
                </a:lnTo>
                <a:lnTo>
                  <a:pt x="4318" y="16484"/>
                </a:lnTo>
                <a:lnTo>
                  <a:pt x="2171" y="8331"/>
                </a:lnTo>
                <a:lnTo>
                  <a:pt x="114" y="0"/>
                </a:lnTo>
                <a:close/>
              </a:path>
            </a:pathLst>
          </a:custGeom>
          <a:solidFill>
            <a:srgbClr val="B9978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0" name="object 3720"/>
          <p:cNvSpPr/>
          <p:nvPr/>
        </p:nvSpPr>
        <p:spPr>
          <a:xfrm>
            <a:off x="4771542" y="5701525"/>
            <a:ext cx="5080" cy="33020"/>
          </a:xfrm>
          <a:custGeom>
            <a:avLst/>
            <a:gdLst/>
            <a:ahLst/>
            <a:cxnLst/>
            <a:rect l="l" t="t" r="r" b="b"/>
            <a:pathLst>
              <a:path w="5079" h="33020">
                <a:moveTo>
                  <a:pt x="762" y="0"/>
                </a:moveTo>
                <a:lnTo>
                  <a:pt x="457" y="2463"/>
                </a:lnTo>
                <a:lnTo>
                  <a:pt x="215" y="4940"/>
                </a:lnTo>
                <a:lnTo>
                  <a:pt x="0" y="7442"/>
                </a:lnTo>
                <a:lnTo>
                  <a:pt x="381" y="12192"/>
                </a:lnTo>
                <a:lnTo>
                  <a:pt x="901" y="16929"/>
                </a:lnTo>
                <a:lnTo>
                  <a:pt x="1587" y="21640"/>
                </a:lnTo>
                <a:lnTo>
                  <a:pt x="2400" y="25285"/>
                </a:lnTo>
                <a:lnTo>
                  <a:pt x="4114" y="32461"/>
                </a:lnTo>
                <a:lnTo>
                  <a:pt x="4267" y="29349"/>
                </a:lnTo>
                <a:lnTo>
                  <a:pt x="4508" y="26276"/>
                </a:lnTo>
                <a:lnTo>
                  <a:pt x="4813" y="23215"/>
                </a:lnTo>
                <a:lnTo>
                  <a:pt x="3162" y="15544"/>
                </a:lnTo>
                <a:lnTo>
                  <a:pt x="1765" y="7785"/>
                </a:lnTo>
                <a:lnTo>
                  <a:pt x="76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1" name="object 3721"/>
          <p:cNvSpPr/>
          <p:nvPr/>
        </p:nvSpPr>
        <p:spPr>
          <a:xfrm>
            <a:off x="4775657" y="5724741"/>
            <a:ext cx="16510" cy="58419"/>
          </a:xfrm>
          <a:custGeom>
            <a:avLst/>
            <a:gdLst/>
            <a:ahLst/>
            <a:cxnLst/>
            <a:rect l="l" t="t" r="r" b="b"/>
            <a:pathLst>
              <a:path w="16510" h="58420">
                <a:moveTo>
                  <a:pt x="685" y="0"/>
                </a:moveTo>
                <a:lnTo>
                  <a:pt x="380" y="3060"/>
                </a:lnTo>
                <a:lnTo>
                  <a:pt x="129" y="6603"/>
                </a:lnTo>
                <a:lnTo>
                  <a:pt x="0" y="9245"/>
                </a:lnTo>
                <a:lnTo>
                  <a:pt x="2044" y="17576"/>
                </a:lnTo>
                <a:lnTo>
                  <a:pt x="4282" y="26035"/>
                </a:lnTo>
                <a:lnTo>
                  <a:pt x="7137" y="37147"/>
                </a:lnTo>
                <a:lnTo>
                  <a:pt x="15786" y="58394"/>
                </a:lnTo>
                <a:lnTo>
                  <a:pt x="15989" y="57746"/>
                </a:lnTo>
                <a:lnTo>
                  <a:pt x="13314" y="49887"/>
                </a:lnTo>
                <a:lnTo>
                  <a:pt x="10891" y="41967"/>
                </a:lnTo>
                <a:lnTo>
                  <a:pt x="8775" y="34008"/>
                </a:lnTo>
                <a:lnTo>
                  <a:pt x="6943" y="25730"/>
                </a:lnTo>
                <a:lnTo>
                  <a:pt x="5356" y="19631"/>
                </a:lnTo>
                <a:lnTo>
                  <a:pt x="3725" y="13150"/>
                </a:lnTo>
                <a:lnTo>
                  <a:pt x="2055" y="6134"/>
                </a:lnTo>
                <a:lnTo>
                  <a:pt x="685" y="0"/>
                </a:lnTo>
                <a:close/>
              </a:path>
            </a:pathLst>
          </a:custGeom>
          <a:solidFill>
            <a:srgbClr val="BB9A8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2" name="object 3722"/>
          <p:cNvSpPr/>
          <p:nvPr/>
        </p:nvSpPr>
        <p:spPr>
          <a:xfrm>
            <a:off x="4791443" y="5782488"/>
            <a:ext cx="1549" cy="3695"/>
          </a:xfrm>
          <a:prstGeom prst="rect">
            <a:avLst/>
          </a:prstGeom>
          <a:blipFill>
            <a:blip r:embed="rId26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3" name="object 3723"/>
          <p:cNvSpPr/>
          <p:nvPr/>
        </p:nvSpPr>
        <p:spPr>
          <a:xfrm>
            <a:off x="5750382" y="6268047"/>
            <a:ext cx="12039" cy="9537"/>
          </a:xfrm>
          <a:prstGeom prst="rect">
            <a:avLst/>
          </a:prstGeom>
          <a:blipFill>
            <a:blip r:embed="rId28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4" name="object 3724"/>
          <p:cNvSpPr/>
          <p:nvPr/>
        </p:nvSpPr>
        <p:spPr>
          <a:xfrm>
            <a:off x="5749480" y="6265278"/>
            <a:ext cx="5219" cy="3378"/>
          </a:xfrm>
          <a:prstGeom prst="rect">
            <a:avLst/>
          </a:prstGeom>
          <a:blipFill>
            <a:blip r:embed="rId2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5" name="object 3725"/>
          <p:cNvSpPr/>
          <p:nvPr/>
        </p:nvSpPr>
        <p:spPr>
          <a:xfrm>
            <a:off x="5746597" y="6268656"/>
            <a:ext cx="7975" cy="4749"/>
          </a:xfrm>
          <a:prstGeom prst="rect">
            <a:avLst/>
          </a:prstGeom>
          <a:blipFill>
            <a:blip r:embed="rId2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6" name="object 3726"/>
          <p:cNvSpPr/>
          <p:nvPr/>
        </p:nvSpPr>
        <p:spPr>
          <a:xfrm>
            <a:off x="5744806" y="6266751"/>
            <a:ext cx="6527" cy="2730"/>
          </a:xfrm>
          <a:prstGeom prst="rect">
            <a:avLst/>
          </a:prstGeom>
          <a:blipFill>
            <a:blip r:embed="rId2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7" name="object 3727"/>
          <p:cNvSpPr/>
          <p:nvPr/>
        </p:nvSpPr>
        <p:spPr>
          <a:xfrm>
            <a:off x="5745136" y="6261620"/>
            <a:ext cx="6858" cy="5130"/>
          </a:xfrm>
          <a:prstGeom prst="rect">
            <a:avLst/>
          </a:prstGeom>
          <a:blipFill>
            <a:blip r:embed="rId2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8" name="object 3728"/>
          <p:cNvSpPr/>
          <p:nvPr/>
        </p:nvSpPr>
        <p:spPr>
          <a:xfrm>
            <a:off x="5741758" y="6262687"/>
            <a:ext cx="7721" cy="4927"/>
          </a:xfrm>
          <a:prstGeom prst="rect">
            <a:avLst/>
          </a:prstGeom>
          <a:blipFill>
            <a:blip r:embed="rId28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9" name="object 3729"/>
          <p:cNvSpPr/>
          <p:nvPr/>
        </p:nvSpPr>
        <p:spPr>
          <a:xfrm>
            <a:off x="5746610" y="6261290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546"/>
                </a:moveTo>
                <a:lnTo>
                  <a:pt x="889" y="0"/>
                </a:lnTo>
                <a:lnTo>
                  <a:pt x="1130" y="228"/>
                </a:lnTo>
                <a:lnTo>
                  <a:pt x="825" y="393"/>
                </a:lnTo>
                <a:lnTo>
                  <a:pt x="0" y="54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0" name="object 3730"/>
          <p:cNvSpPr/>
          <p:nvPr/>
        </p:nvSpPr>
        <p:spPr>
          <a:xfrm>
            <a:off x="4864379" y="5576366"/>
            <a:ext cx="6350" cy="4445"/>
          </a:xfrm>
          <a:custGeom>
            <a:avLst/>
            <a:gdLst/>
            <a:ahLst/>
            <a:cxnLst/>
            <a:rect l="l" t="t" r="r" b="b"/>
            <a:pathLst>
              <a:path w="6350" h="4445">
                <a:moveTo>
                  <a:pt x="4025" y="0"/>
                </a:moveTo>
                <a:lnTo>
                  <a:pt x="2654" y="1396"/>
                </a:lnTo>
                <a:lnTo>
                  <a:pt x="1308" y="2806"/>
                </a:lnTo>
                <a:lnTo>
                  <a:pt x="0" y="4229"/>
                </a:lnTo>
                <a:lnTo>
                  <a:pt x="1689" y="4292"/>
                </a:lnTo>
                <a:lnTo>
                  <a:pt x="3124" y="2971"/>
                </a:lnTo>
                <a:lnTo>
                  <a:pt x="5956" y="431"/>
                </a:lnTo>
                <a:lnTo>
                  <a:pt x="5397" y="253"/>
                </a:lnTo>
                <a:lnTo>
                  <a:pt x="4737" y="101"/>
                </a:lnTo>
                <a:lnTo>
                  <a:pt x="4025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1" name="object 3731"/>
          <p:cNvSpPr/>
          <p:nvPr/>
        </p:nvSpPr>
        <p:spPr>
          <a:xfrm>
            <a:off x="4759152" y="5564416"/>
            <a:ext cx="113329" cy="186359"/>
          </a:xfrm>
          <a:prstGeom prst="rect">
            <a:avLst/>
          </a:prstGeom>
          <a:blipFill>
            <a:blip r:embed="rId28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2" name="object 3732"/>
          <p:cNvSpPr/>
          <p:nvPr/>
        </p:nvSpPr>
        <p:spPr>
          <a:xfrm>
            <a:off x="4850866" y="5576125"/>
            <a:ext cx="19418" cy="11175"/>
          </a:xfrm>
          <a:prstGeom prst="rect">
            <a:avLst/>
          </a:prstGeom>
          <a:blipFill>
            <a:blip r:embed="rId28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3" name="object 3733"/>
          <p:cNvSpPr/>
          <p:nvPr/>
        </p:nvSpPr>
        <p:spPr>
          <a:xfrm>
            <a:off x="4852720" y="5580405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2032" y="0"/>
                </a:moveTo>
                <a:lnTo>
                  <a:pt x="0" y="2946"/>
                </a:lnTo>
                <a:lnTo>
                  <a:pt x="1181" y="1981"/>
                </a:lnTo>
                <a:lnTo>
                  <a:pt x="3644" y="25"/>
                </a:lnTo>
                <a:lnTo>
                  <a:pt x="203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4" name="object 3734"/>
          <p:cNvSpPr/>
          <p:nvPr/>
        </p:nvSpPr>
        <p:spPr>
          <a:xfrm>
            <a:off x="4850079" y="5580443"/>
            <a:ext cx="14604" cy="6985"/>
          </a:xfrm>
          <a:custGeom>
            <a:avLst/>
            <a:gdLst/>
            <a:ahLst/>
            <a:cxnLst/>
            <a:rect l="l" t="t" r="r" b="b"/>
            <a:pathLst>
              <a:path w="14604" h="6985">
                <a:moveTo>
                  <a:pt x="6286" y="0"/>
                </a:moveTo>
                <a:lnTo>
                  <a:pt x="5054" y="965"/>
                </a:lnTo>
                <a:lnTo>
                  <a:pt x="2641" y="2908"/>
                </a:lnTo>
                <a:lnTo>
                  <a:pt x="863" y="5511"/>
                </a:lnTo>
                <a:lnTo>
                  <a:pt x="0" y="6832"/>
                </a:lnTo>
                <a:lnTo>
                  <a:pt x="6629" y="6870"/>
                </a:lnTo>
                <a:lnTo>
                  <a:pt x="8380" y="6832"/>
                </a:lnTo>
                <a:lnTo>
                  <a:pt x="10274" y="4584"/>
                </a:lnTo>
                <a:lnTo>
                  <a:pt x="12255" y="2349"/>
                </a:lnTo>
                <a:lnTo>
                  <a:pt x="14300" y="152"/>
                </a:lnTo>
                <a:lnTo>
                  <a:pt x="6286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5" name="object 3735"/>
          <p:cNvSpPr/>
          <p:nvPr/>
        </p:nvSpPr>
        <p:spPr>
          <a:xfrm>
            <a:off x="4845862" y="5580380"/>
            <a:ext cx="8890" cy="7620"/>
          </a:xfrm>
          <a:custGeom>
            <a:avLst/>
            <a:gdLst/>
            <a:ahLst/>
            <a:cxnLst/>
            <a:rect l="l" t="t" r="r" b="b"/>
            <a:pathLst>
              <a:path w="8889" h="7620">
                <a:moveTo>
                  <a:pt x="5003" y="0"/>
                </a:moveTo>
                <a:lnTo>
                  <a:pt x="1663" y="4635"/>
                </a:lnTo>
                <a:lnTo>
                  <a:pt x="0" y="7010"/>
                </a:lnTo>
                <a:lnTo>
                  <a:pt x="2171" y="6921"/>
                </a:lnTo>
                <a:lnTo>
                  <a:pt x="3657" y="5613"/>
                </a:lnTo>
                <a:lnTo>
                  <a:pt x="5232" y="4292"/>
                </a:lnTo>
                <a:lnTo>
                  <a:pt x="6845" y="2984"/>
                </a:lnTo>
                <a:lnTo>
                  <a:pt x="8889" y="38"/>
                </a:lnTo>
                <a:lnTo>
                  <a:pt x="500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6" name="object 3736"/>
          <p:cNvSpPr/>
          <p:nvPr/>
        </p:nvSpPr>
        <p:spPr>
          <a:xfrm>
            <a:off x="4848034" y="5583351"/>
            <a:ext cx="5080" cy="4445"/>
          </a:xfrm>
          <a:custGeom>
            <a:avLst/>
            <a:gdLst/>
            <a:ahLst/>
            <a:cxnLst/>
            <a:rect l="l" t="t" r="r" b="b"/>
            <a:pathLst>
              <a:path w="5079" h="4445">
                <a:moveTo>
                  <a:pt x="4686" y="0"/>
                </a:moveTo>
                <a:lnTo>
                  <a:pt x="1485" y="2628"/>
                </a:lnTo>
                <a:lnTo>
                  <a:pt x="0" y="3949"/>
                </a:lnTo>
                <a:lnTo>
                  <a:pt x="2031" y="3924"/>
                </a:lnTo>
                <a:lnTo>
                  <a:pt x="2908" y="2603"/>
                </a:lnTo>
                <a:lnTo>
                  <a:pt x="4686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7" name="object 3737"/>
          <p:cNvSpPr/>
          <p:nvPr/>
        </p:nvSpPr>
        <p:spPr>
          <a:xfrm>
            <a:off x="4839436" y="5575998"/>
            <a:ext cx="14604" cy="4445"/>
          </a:xfrm>
          <a:custGeom>
            <a:avLst/>
            <a:gdLst/>
            <a:ahLst/>
            <a:cxnLst/>
            <a:rect l="l" t="t" r="r" b="b"/>
            <a:pathLst>
              <a:path w="14604" h="4445">
                <a:moveTo>
                  <a:pt x="6527" y="0"/>
                </a:moveTo>
                <a:lnTo>
                  <a:pt x="2794" y="177"/>
                </a:lnTo>
                <a:lnTo>
                  <a:pt x="0" y="4317"/>
                </a:lnTo>
                <a:lnTo>
                  <a:pt x="7112" y="4381"/>
                </a:lnTo>
                <a:lnTo>
                  <a:pt x="8587" y="4369"/>
                </a:lnTo>
                <a:lnTo>
                  <a:pt x="11439" y="4368"/>
                </a:lnTo>
                <a:lnTo>
                  <a:pt x="12471" y="2946"/>
                </a:lnTo>
                <a:lnTo>
                  <a:pt x="14566" y="139"/>
                </a:lnTo>
                <a:lnTo>
                  <a:pt x="65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8" name="object 3738"/>
          <p:cNvSpPr/>
          <p:nvPr/>
        </p:nvSpPr>
        <p:spPr>
          <a:xfrm>
            <a:off x="4829454" y="5576176"/>
            <a:ext cx="13335" cy="5080"/>
          </a:xfrm>
          <a:custGeom>
            <a:avLst/>
            <a:gdLst/>
            <a:ahLst/>
            <a:cxnLst/>
            <a:rect l="l" t="t" r="r" b="b"/>
            <a:pathLst>
              <a:path w="13335" h="5079">
                <a:moveTo>
                  <a:pt x="12776" y="0"/>
                </a:moveTo>
                <a:lnTo>
                  <a:pt x="7289" y="393"/>
                </a:lnTo>
                <a:lnTo>
                  <a:pt x="2336" y="1536"/>
                </a:lnTo>
                <a:lnTo>
                  <a:pt x="241" y="4368"/>
                </a:lnTo>
                <a:lnTo>
                  <a:pt x="0" y="4711"/>
                </a:lnTo>
                <a:lnTo>
                  <a:pt x="3213" y="4279"/>
                </a:lnTo>
                <a:lnTo>
                  <a:pt x="9982" y="4152"/>
                </a:lnTo>
                <a:lnTo>
                  <a:pt x="10896" y="2755"/>
                </a:lnTo>
                <a:lnTo>
                  <a:pt x="127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9" name="object 3739"/>
          <p:cNvSpPr/>
          <p:nvPr/>
        </p:nvSpPr>
        <p:spPr>
          <a:xfrm>
            <a:off x="4833340" y="5580329"/>
            <a:ext cx="17780" cy="10160"/>
          </a:xfrm>
          <a:custGeom>
            <a:avLst/>
            <a:gdLst/>
            <a:ahLst/>
            <a:cxnLst/>
            <a:rect l="l" t="t" r="r" b="b"/>
            <a:pathLst>
              <a:path w="17779" h="10160">
                <a:moveTo>
                  <a:pt x="6096" y="0"/>
                </a:moveTo>
                <a:lnTo>
                  <a:pt x="4000" y="3162"/>
                </a:lnTo>
                <a:lnTo>
                  <a:pt x="1981" y="6350"/>
                </a:lnTo>
                <a:lnTo>
                  <a:pt x="0" y="9601"/>
                </a:lnTo>
                <a:lnTo>
                  <a:pt x="1193" y="9461"/>
                </a:lnTo>
                <a:lnTo>
                  <a:pt x="3886" y="7899"/>
                </a:lnTo>
                <a:lnTo>
                  <a:pt x="8216" y="7277"/>
                </a:lnTo>
                <a:lnTo>
                  <a:pt x="12522" y="7061"/>
                </a:lnTo>
                <a:lnTo>
                  <a:pt x="14185" y="4686"/>
                </a:lnTo>
                <a:lnTo>
                  <a:pt x="17526" y="50"/>
                </a:lnTo>
                <a:lnTo>
                  <a:pt x="609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0" name="object 3740"/>
          <p:cNvSpPr/>
          <p:nvPr/>
        </p:nvSpPr>
        <p:spPr>
          <a:xfrm>
            <a:off x="4831524" y="5589790"/>
            <a:ext cx="3175" cy="3175"/>
          </a:xfrm>
          <a:custGeom>
            <a:avLst/>
            <a:gdLst/>
            <a:ahLst/>
            <a:cxnLst/>
            <a:rect l="l" t="t" r="r" b="b"/>
            <a:pathLst>
              <a:path w="3175" h="3175">
                <a:moveTo>
                  <a:pt x="3022" y="0"/>
                </a:moveTo>
                <a:lnTo>
                  <a:pt x="1816" y="139"/>
                </a:lnTo>
                <a:lnTo>
                  <a:pt x="0" y="3162"/>
                </a:lnTo>
                <a:lnTo>
                  <a:pt x="1587" y="990"/>
                </a:lnTo>
                <a:lnTo>
                  <a:pt x="2235" y="457"/>
                </a:lnTo>
                <a:lnTo>
                  <a:pt x="302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1" name="object 3741"/>
          <p:cNvSpPr/>
          <p:nvPr/>
        </p:nvSpPr>
        <p:spPr>
          <a:xfrm>
            <a:off x="4808550" y="5580316"/>
            <a:ext cx="31115" cy="33655"/>
          </a:xfrm>
          <a:custGeom>
            <a:avLst/>
            <a:gdLst/>
            <a:ahLst/>
            <a:cxnLst/>
            <a:rect l="l" t="t" r="r" b="b"/>
            <a:pathLst>
              <a:path w="31114" h="33654">
                <a:moveTo>
                  <a:pt x="30886" y="0"/>
                </a:moveTo>
                <a:lnTo>
                  <a:pt x="24117" y="126"/>
                </a:lnTo>
                <a:lnTo>
                  <a:pt x="20904" y="558"/>
                </a:lnTo>
                <a:lnTo>
                  <a:pt x="15986" y="7267"/>
                </a:lnTo>
                <a:lnTo>
                  <a:pt x="11776" y="12947"/>
                </a:lnTo>
                <a:lnTo>
                  <a:pt x="5181" y="21755"/>
                </a:lnTo>
                <a:lnTo>
                  <a:pt x="3327" y="25476"/>
                </a:lnTo>
                <a:lnTo>
                  <a:pt x="1587" y="29235"/>
                </a:lnTo>
                <a:lnTo>
                  <a:pt x="0" y="33083"/>
                </a:lnTo>
                <a:lnTo>
                  <a:pt x="15963" y="11328"/>
                </a:lnTo>
                <a:lnTo>
                  <a:pt x="20053" y="10172"/>
                </a:lnTo>
                <a:lnTo>
                  <a:pt x="24790" y="9601"/>
                </a:lnTo>
                <a:lnTo>
                  <a:pt x="26771" y="6362"/>
                </a:lnTo>
                <a:lnTo>
                  <a:pt x="28790" y="3162"/>
                </a:lnTo>
                <a:lnTo>
                  <a:pt x="3088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2" name="object 3742"/>
          <p:cNvSpPr/>
          <p:nvPr/>
        </p:nvSpPr>
        <p:spPr>
          <a:xfrm>
            <a:off x="4799952" y="5589930"/>
            <a:ext cx="33655" cy="49530"/>
          </a:xfrm>
          <a:custGeom>
            <a:avLst/>
            <a:gdLst/>
            <a:ahLst/>
            <a:cxnLst/>
            <a:rect l="l" t="t" r="r" b="b"/>
            <a:pathLst>
              <a:path w="33654" h="49529">
                <a:moveTo>
                  <a:pt x="33388" y="0"/>
                </a:moveTo>
                <a:lnTo>
                  <a:pt x="6111" y="29764"/>
                </a:lnTo>
                <a:lnTo>
                  <a:pt x="0" y="49237"/>
                </a:lnTo>
                <a:lnTo>
                  <a:pt x="1930" y="45313"/>
                </a:lnTo>
                <a:lnTo>
                  <a:pt x="4013" y="41401"/>
                </a:lnTo>
                <a:lnTo>
                  <a:pt x="6235" y="37566"/>
                </a:lnTo>
                <a:lnTo>
                  <a:pt x="31572" y="3022"/>
                </a:lnTo>
                <a:lnTo>
                  <a:pt x="333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3" name="object 3743"/>
          <p:cNvSpPr/>
          <p:nvPr/>
        </p:nvSpPr>
        <p:spPr>
          <a:xfrm>
            <a:off x="4804524" y="5602084"/>
            <a:ext cx="9525" cy="17145"/>
          </a:xfrm>
          <a:custGeom>
            <a:avLst/>
            <a:gdLst/>
            <a:ahLst/>
            <a:cxnLst/>
            <a:rect l="l" t="t" r="r" b="b"/>
            <a:pathLst>
              <a:path w="9525" h="17145">
                <a:moveTo>
                  <a:pt x="9220" y="0"/>
                </a:moveTo>
                <a:lnTo>
                  <a:pt x="0" y="16814"/>
                </a:lnTo>
                <a:lnTo>
                  <a:pt x="4025" y="11328"/>
                </a:lnTo>
                <a:lnTo>
                  <a:pt x="5626" y="7480"/>
                </a:lnTo>
                <a:lnTo>
                  <a:pt x="7353" y="3708"/>
                </a:lnTo>
                <a:lnTo>
                  <a:pt x="92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4" name="object 3744"/>
          <p:cNvSpPr/>
          <p:nvPr/>
        </p:nvSpPr>
        <p:spPr>
          <a:xfrm>
            <a:off x="4799088" y="5609196"/>
            <a:ext cx="9525" cy="17145"/>
          </a:xfrm>
          <a:custGeom>
            <a:avLst/>
            <a:gdLst/>
            <a:ahLst/>
            <a:cxnLst/>
            <a:rect l="l" t="t" r="r" b="b"/>
            <a:pathLst>
              <a:path w="9525" h="17145">
                <a:moveTo>
                  <a:pt x="9372" y="0"/>
                </a:moveTo>
                <a:lnTo>
                  <a:pt x="5105" y="5943"/>
                </a:lnTo>
                <a:lnTo>
                  <a:pt x="3365" y="9194"/>
                </a:lnTo>
                <a:lnTo>
                  <a:pt x="0" y="17094"/>
                </a:lnTo>
                <a:lnTo>
                  <a:pt x="5435" y="9702"/>
                </a:lnTo>
                <a:lnTo>
                  <a:pt x="6642" y="6426"/>
                </a:lnTo>
                <a:lnTo>
                  <a:pt x="7975" y="3187"/>
                </a:lnTo>
                <a:lnTo>
                  <a:pt x="937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5" name="object 3745"/>
          <p:cNvSpPr/>
          <p:nvPr/>
        </p:nvSpPr>
        <p:spPr>
          <a:xfrm>
            <a:off x="4796523" y="5613400"/>
            <a:ext cx="12065" cy="33655"/>
          </a:xfrm>
          <a:custGeom>
            <a:avLst/>
            <a:gdLst/>
            <a:ahLst/>
            <a:cxnLst/>
            <a:rect l="l" t="t" r="r" b="b"/>
            <a:pathLst>
              <a:path w="12064" h="33654">
                <a:moveTo>
                  <a:pt x="12039" y="0"/>
                </a:moveTo>
                <a:lnTo>
                  <a:pt x="0" y="33197"/>
                </a:lnTo>
                <a:lnTo>
                  <a:pt x="1079" y="30695"/>
                </a:lnTo>
                <a:lnTo>
                  <a:pt x="2235" y="28232"/>
                </a:lnTo>
                <a:lnTo>
                  <a:pt x="3441" y="25755"/>
                </a:lnTo>
                <a:lnTo>
                  <a:pt x="5267" y="19108"/>
                </a:lnTo>
                <a:lnTo>
                  <a:pt x="7288" y="12668"/>
                </a:lnTo>
                <a:lnTo>
                  <a:pt x="9551" y="6281"/>
                </a:lnTo>
                <a:lnTo>
                  <a:pt x="1203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6" name="object 3746"/>
          <p:cNvSpPr/>
          <p:nvPr/>
        </p:nvSpPr>
        <p:spPr>
          <a:xfrm>
            <a:off x="4781422" y="5618899"/>
            <a:ext cx="23495" cy="74930"/>
          </a:xfrm>
          <a:custGeom>
            <a:avLst/>
            <a:gdLst/>
            <a:ahLst/>
            <a:cxnLst/>
            <a:rect l="l" t="t" r="r" b="b"/>
            <a:pathLst>
              <a:path w="23495" h="74929">
                <a:moveTo>
                  <a:pt x="23088" y="0"/>
                </a:moveTo>
                <a:lnTo>
                  <a:pt x="17665" y="7391"/>
                </a:lnTo>
                <a:lnTo>
                  <a:pt x="9598" y="26711"/>
                </a:lnTo>
                <a:lnTo>
                  <a:pt x="5422" y="36550"/>
                </a:lnTo>
                <a:lnTo>
                  <a:pt x="3136" y="41833"/>
                </a:lnTo>
                <a:lnTo>
                  <a:pt x="1422" y="47243"/>
                </a:lnTo>
                <a:lnTo>
                  <a:pt x="152" y="52717"/>
                </a:lnTo>
                <a:lnTo>
                  <a:pt x="0" y="59791"/>
                </a:lnTo>
                <a:lnTo>
                  <a:pt x="165" y="67017"/>
                </a:lnTo>
                <a:lnTo>
                  <a:pt x="673" y="74371"/>
                </a:lnTo>
                <a:lnTo>
                  <a:pt x="1435" y="71539"/>
                </a:lnTo>
                <a:lnTo>
                  <a:pt x="2260" y="68719"/>
                </a:lnTo>
                <a:lnTo>
                  <a:pt x="3162" y="65938"/>
                </a:lnTo>
                <a:lnTo>
                  <a:pt x="5350" y="56134"/>
                </a:lnTo>
                <a:lnTo>
                  <a:pt x="8067" y="46496"/>
                </a:lnTo>
                <a:lnTo>
                  <a:pt x="11313" y="37022"/>
                </a:lnTo>
                <a:lnTo>
                  <a:pt x="15087" y="27711"/>
                </a:lnTo>
                <a:lnTo>
                  <a:pt x="16711" y="20607"/>
                </a:lnTo>
                <a:lnTo>
                  <a:pt x="18588" y="13622"/>
                </a:lnTo>
                <a:lnTo>
                  <a:pt x="20715" y="6753"/>
                </a:lnTo>
                <a:lnTo>
                  <a:pt x="230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7" name="object 3747"/>
          <p:cNvSpPr/>
          <p:nvPr/>
        </p:nvSpPr>
        <p:spPr>
          <a:xfrm>
            <a:off x="4782096" y="5684837"/>
            <a:ext cx="2540" cy="13335"/>
          </a:xfrm>
          <a:custGeom>
            <a:avLst/>
            <a:gdLst/>
            <a:ahLst/>
            <a:cxnLst/>
            <a:rect l="l" t="t" r="r" b="b"/>
            <a:pathLst>
              <a:path w="2539" h="13335">
                <a:moveTo>
                  <a:pt x="2489" y="0"/>
                </a:moveTo>
                <a:lnTo>
                  <a:pt x="1587" y="2781"/>
                </a:lnTo>
                <a:lnTo>
                  <a:pt x="774" y="5600"/>
                </a:lnTo>
                <a:lnTo>
                  <a:pt x="0" y="8432"/>
                </a:lnTo>
                <a:lnTo>
                  <a:pt x="114" y="10032"/>
                </a:lnTo>
                <a:lnTo>
                  <a:pt x="393" y="13271"/>
                </a:lnTo>
                <a:lnTo>
                  <a:pt x="927" y="8788"/>
                </a:lnTo>
                <a:lnTo>
                  <a:pt x="1638" y="4368"/>
                </a:lnTo>
                <a:lnTo>
                  <a:pt x="2489" y="0"/>
                </a:lnTo>
                <a:close/>
              </a:path>
            </a:pathLst>
          </a:custGeom>
          <a:solidFill>
            <a:srgbClr val="C1A2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8" name="object 3748"/>
          <p:cNvSpPr/>
          <p:nvPr/>
        </p:nvSpPr>
        <p:spPr>
          <a:xfrm>
            <a:off x="4778831" y="5689225"/>
            <a:ext cx="3810" cy="0"/>
          </a:xfrm>
          <a:custGeom>
            <a:avLst/>
            <a:gdLst/>
            <a:ahLst/>
            <a:cxnLst/>
            <a:rect l="l" t="t" r="r" b="b"/>
            <a:pathLst>
              <a:path w="3810">
                <a:moveTo>
                  <a:pt x="0" y="0"/>
                </a:moveTo>
                <a:lnTo>
                  <a:pt x="3264" y="0"/>
                </a:lnTo>
              </a:path>
            </a:pathLst>
          </a:custGeom>
          <a:ln w="35217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9" name="object 3749"/>
          <p:cNvSpPr/>
          <p:nvPr/>
        </p:nvSpPr>
        <p:spPr>
          <a:xfrm>
            <a:off x="4778971" y="5693257"/>
            <a:ext cx="3810" cy="26670"/>
          </a:xfrm>
          <a:custGeom>
            <a:avLst/>
            <a:gdLst/>
            <a:ahLst/>
            <a:cxnLst/>
            <a:rect l="l" t="t" r="r" b="b"/>
            <a:pathLst>
              <a:path w="3810" h="26670">
                <a:moveTo>
                  <a:pt x="3136" y="0"/>
                </a:moveTo>
                <a:lnTo>
                  <a:pt x="1844" y="4838"/>
                </a:lnTo>
                <a:lnTo>
                  <a:pt x="876" y="8991"/>
                </a:lnTo>
                <a:lnTo>
                  <a:pt x="0" y="13576"/>
                </a:lnTo>
                <a:lnTo>
                  <a:pt x="251" y="18046"/>
                </a:lnTo>
                <a:lnTo>
                  <a:pt x="657" y="22161"/>
                </a:lnTo>
                <a:lnTo>
                  <a:pt x="1181" y="26327"/>
                </a:lnTo>
                <a:lnTo>
                  <a:pt x="1405" y="22085"/>
                </a:lnTo>
                <a:lnTo>
                  <a:pt x="1879" y="18046"/>
                </a:lnTo>
                <a:lnTo>
                  <a:pt x="2628" y="13969"/>
                </a:lnTo>
                <a:lnTo>
                  <a:pt x="2857" y="10909"/>
                </a:lnTo>
                <a:lnTo>
                  <a:pt x="3149" y="7861"/>
                </a:lnTo>
                <a:lnTo>
                  <a:pt x="3517" y="4838"/>
                </a:lnTo>
                <a:lnTo>
                  <a:pt x="3136" y="0"/>
                </a:lnTo>
                <a:close/>
              </a:path>
            </a:pathLst>
          </a:custGeom>
          <a:solidFill>
            <a:srgbClr val="C3A4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0" name="object 3750"/>
          <p:cNvSpPr/>
          <p:nvPr/>
        </p:nvSpPr>
        <p:spPr>
          <a:xfrm>
            <a:off x="5738405" y="6277584"/>
            <a:ext cx="25603" cy="15405"/>
          </a:xfrm>
          <a:prstGeom prst="rect">
            <a:avLst/>
          </a:prstGeom>
          <a:blipFill>
            <a:blip r:embed="rId28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1" name="object 3751"/>
          <p:cNvSpPr/>
          <p:nvPr/>
        </p:nvSpPr>
        <p:spPr>
          <a:xfrm>
            <a:off x="5058803" y="6073648"/>
            <a:ext cx="695794" cy="224523"/>
          </a:xfrm>
          <a:prstGeom prst="rect">
            <a:avLst/>
          </a:prstGeom>
          <a:blipFill>
            <a:blip r:embed="rId28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2" name="object 3752"/>
          <p:cNvSpPr/>
          <p:nvPr/>
        </p:nvSpPr>
        <p:spPr>
          <a:xfrm>
            <a:off x="5057254" y="6072657"/>
            <a:ext cx="2095" cy="2959"/>
          </a:xfrm>
          <a:prstGeom prst="rect">
            <a:avLst/>
          </a:prstGeom>
          <a:blipFill>
            <a:blip r:embed="rId28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3" name="object 3753"/>
          <p:cNvSpPr/>
          <p:nvPr/>
        </p:nvSpPr>
        <p:spPr>
          <a:xfrm>
            <a:off x="5024970" y="6051689"/>
            <a:ext cx="32804" cy="22923"/>
          </a:xfrm>
          <a:prstGeom prst="rect">
            <a:avLst/>
          </a:prstGeom>
          <a:blipFill>
            <a:blip r:embed="rId28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4" name="object 3754"/>
          <p:cNvSpPr/>
          <p:nvPr/>
        </p:nvSpPr>
        <p:spPr>
          <a:xfrm>
            <a:off x="5020398" y="6048654"/>
            <a:ext cx="4991" cy="4660"/>
          </a:xfrm>
          <a:prstGeom prst="rect">
            <a:avLst/>
          </a:prstGeom>
          <a:blipFill>
            <a:blip r:embed="rId28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5" name="object 3755"/>
          <p:cNvSpPr/>
          <p:nvPr/>
        </p:nvSpPr>
        <p:spPr>
          <a:xfrm>
            <a:off x="5005781" y="6038697"/>
            <a:ext cx="15036" cy="11506"/>
          </a:xfrm>
          <a:prstGeom prst="rect">
            <a:avLst/>
          </a:prstGeom>
          <a:blipFill>
            <a:blip r:embed="rId28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6" name="object 3756"/>
          <p:cNvSpPr/>
          <p:nvPr/>
        </p:nvSpPr>
        <p:spPr>
          <a:xfrm>
            <a:off x="4989080" y="6026899"/>
            <a:ext cx="17056" cy="13106"/>
          </a:xfrm>
          <a:prstGeom prst="rect">
            <a:avLst/>
          </a:prstGeom>
          <a:blipFill>
            <a:blip r:embed="rId28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7" name="object 3757"/>
          <p:cNvSpPr/>
          <p:nvPr/>
        </p:nvSpPr>
        <p:spPr>
          <a:xfrm>
            <a:off x="4976279" y="6017501"/>
            <a:ext cx="13068" cy="10375"/>
          </a:xfrm>
          <a:prstGeom prst="rect">
            <a:avLst/>
          </a:prstGeom>
          <a:blipFill>
            <a:blip r:embed="rId28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8" name="object 3758"/>
          <p:cNvSpPr/>
          <p:nvPr/>
        </p:nvSpPr>
        <p:spPr>
          <a:xfrm>
            <a:off x="4956403" y="6002058"/>
            <a:ext cx="20078" cy="16103"/>
          </a:xfrm>
          <a:prstGeom prst="rect">
            <a:avLst/>
          </a:prstGeom>
          <a:blipFill>
            <a:blip r:embed="rId28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9" name="object 3759"/>
          <p:cNvSpPr/>
          <p:nvPr/>
        </p:nvSpPr>
        <p:spPr>
          <a:xfrm>
            <a:off x="4952834" y="5999162"/>
            <a:ext cx="3594" cy="3009"/>
          </a:xfrm>
          <a:prstGeom prst="rect">
            <a:avLst/>
          </a:prstGeom>
          <a:blipFill>
            <a:blip r:embed="rId28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0" name="object 3760"/>
          <p:cNvSpPr/>
          <p:nvPr/>
        </p:nvSpPr>
        <p:spPr>
          <a:xfrm>
            <a:off x="5122240" y="6112433"/>
            <a:ext cx="508139" cy="176136"/>
          </a:xfrm>
          <a:prstGeom prst="rect">
            <a:avLst/>
          </a:prstGeom>
          <a:blipFill>
            <a:blip r:embed="rId28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1" name="object 3761"/>
          <p:cNvSpPr/>
          <p:nvPr/>
        </p:nvSpPr>
        <p:spPr>
          <a:xfrm>
            <a:off x="5235943" y="6170752"/>
            <a:ext cx="298945" cy="103670"/>
          </a:xfrm>
          <a:prstGeom prst="rect">
            <a:avLst/>
          </a:prstGeom>
          <a:blipFill>
            <a:blip r:embed="rId28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2" name="object 3762"/>
          <p:cNvSpPr/>
          <p:nvPr/>
        </p:nvSpPr>
        <p:spPr>
          <a:xfrm>
            <a:off x="5745048" y="6278346"/>
            <a:ext cx="5664" cy="2184"/>
          </a:xfrm>
          <a:prstGeom prst="rect">
            <a:avLst/>
          </a:prstGeom>
          <a:blipFill>
            <a:blip r:embed="rId28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3" name="object 3763"/>
          <p:cNvSpPr/>
          <p:nvPr/>
        </p:nvSpPr>
        <p:spPr>
          <a:xfrm>
            <a:off x="5059349" y="6066713"/>
            <a:ext cx="686892" cy="221894"/>
          </a:xfrm>
          <a:prstGeom prst="rect">
            <a:avLst/>
          </a:prstGeom>
          <a:blipFill>
            <a:blip r:embed="rId28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4" name="object 3764"/>
          <p:cNvSpPr/>
          <p:nvPr/>
        </p:nvSpPr>
        <p:spPr>
          <a:xfrm>
            <a:off x="5057775" y="6065469"/>
            <a:ext cx="3555" cy="8178"/>
          </a:xfrm>
          <a:prstGeom prst="rect">
            <a:avLst/>
          </a:prstGeom>
          <a:blipFill>
            <a:blip r:embed="rId28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5" name="object 3765"/>
          <p:cNvSpPr/>
          <p:nvPr/>
        </p:nvSpPr>
        <p:spPr>
          <a:xfrm>
            <a:off x="4924628" y="5972733"/>
            <a:ext cx="5714" cy="4864"/>
          </a:xfrm>
          <a:prstGeom prst="rect">
            <a:avLst/>
          </a:prstGeom>
          <a:blipFill>
            <a:blip r:embed="rId28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6" name="object 3766"/>
          <p:cNvSpPr/>
          <p:nvPr/>
        </p:nvSpPr>
        <p:spPr>
          <a:xfrm>
            <a:off x="4936159" y="5976747"/>
            <a:ext cx="6400" cy="11087"/>
          </a:xfrm>
          <a:prstGeom prst="rect">
            <a:avLst/>
          </a:prstGeom>
          <a:blipFill>
            <a:blip r:embed="rId28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7" name="object 3767"/>
          <p:cNvSpPr/>
          <p:nvPr/>
        </p:nvSpPr>
        <p:spPr>
          <a:xfrm>
            <a:off x="4930902" y="5972289"/>
            <a:ext cx="7569" cy="12191"/>
          </a:xfrm>
          <a:prstGeom prst="rect">
            <a:avLst/>
          </a:prstGeom>
          <a:blipFill>
            <a:blip r:embed="rId28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8" name="object 3768"/>
          <p:cNvSpPr/>
          <p:nvPr/>
        </p:nvSpPr>
        <p:spPr>
          <a:xfrm>
            <a:off x="4928780" y="5972340"/>
            <a:ext cx="4343" cy="7264"/>
          </a:xfrm>
          <a:prstGeom prst="rect">
            <a:avLst/>
          </a:prstGeom>
          <a:blipFill>
            <a:blip r:embed="rId28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9" name="object 3769"/>
          <p:cNvSpPr/>
          <p:nvPr/>
        </p:nvSpPr>
        <p:spPr>
          <a:xfrm>
            <a:off x="5025390" y="6043307"/>
            <a:ext cx="34353" cy="29349"/>
          </a:xfrm>
          <a:prstGeom prst="rect">
            <a:avLst/>
          </a:prstGeom>
          <a:blipFill>
            <a:blip r:embed="rId28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0" name="object 3770"/>
          <p:cNvSpPr/>
          <p:nvPr/>
        </p:nvSpPr>
        <p:spPr>
          <a:xfrm>
            <a:off x="5020817" y="6040272"/>
            <a:ext cx="6807" cy="11417"/>
          </a:xfrm>
          <a:prstGeom prst="rect">
            <a:avLst/>
          </a:prstGeom>
          <a:blipFill>
            <a:blip r:embed="rId28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1" name="object 3771"/>
          <p:cNvSpPr/>
          <p:nvPr/>
        </p:nvSpPr>
        <p:spPr>
          <a:xfrm>
            <a:off x="5006136" y="6030354"/>
            <a:ext cx="16954" cy="18300"/>
          </a:xfrm>
          <a:prstGeom prst="rect">
            <a:avLst/>
          </a:prstGeom>
          <a:blipFill>
            <a:blip r:embed="rId28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2" name="object 3772"/>
          <p:cNvSpPr/>
          <p:nvPr/>
        </p:nvSpPr>
        <p:spPr>
          <a:xfrm>
            <a:off x="4989347" y="6018517"/>
            <a:ext cx="19138" cy="20180"/>
          </a:xfrm>
          <a:prstGeom prst="rect">
            <a:avLst/>
          </a:prstGeom>
          <a:blipFill>
            <a:blip r:embed="rId28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3" name="object 3773"/>
          <p:cNvSpPr/>
          <p:nvPr/>
        </p:nvSpPr>
        <p:spPr>
          <a:xfrm>
            <a:off x="4976482" y="6009132"/>
            <a:ext cx="15201" cy="17767"/>
          </a:xfrm>
          <a:prstGeom prst="rect">
            <a:avLst/>
          </a:prstGeom>
          <a:blipFill>
            <a:blip r:embed="rId28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4" name="object 3774"/>
          <p:cNvSpPr/>
          <p:nvPr/>
        </p:nvSpPr>
        <p:spPr>
          <a:xfrm>
            <a:off x="4956428" y="5993688"/>
            <a:ext cx="22440" cy="23812"/>
          </a:xfrm>
          <a:prstGeom prst="rect">
            <a:avLst/>
          </a:prstGeom>
          <a:blipFill>
            <a:blip r:embed="rId28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5" name="object 3775"/>
          <p:cNvSpPr/>
          <p:nvPr/>
        </p:nvSpPr>
        <p:spPr>
          <a:xfrm>
            <a:off x="4939855" y="5980252"/>
            <a:ext cx="18986" cy="21805"/>
          </a:xfrm>
          <a:prstGeom prst="rect">
            <a:avLst/>
          </a:prstGeom>
          <a:blipFill>
            <a:blip r:embed="rId28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6" name="object 3776"/>
          <p:cNvSpPr/>
          <p:nvPr/>
        </p:nvSpPr>
        <p:spPr>
          <a:xfrm>
            <a:off x="5061330" y="6065367"/>
            <a:ext cx="599808" cy="222326"/>
          </a:xfrm>
          <a:prstGeom prst="rect">
            <a:avLst/>
          </a:prstGeom>
          <a:blipFill>
            <a:blip r:embed="rId28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7" name="object 3777"/>
          <p:cNvSpPr/>
          <p:nvPr/>
        </p:nvSpPr>
        <p:spPr>
          <a:xfrm>
            <a:off x="5059743" y="6064313"/>
            <a:ext cx="1968" cy="2400"/>
          </a:xfrm>
          <a:prstGeom prst="rect">
            <a:avLst/>
          </a:prstGeom>
          <a:blipFill>
            <a:blip r:embed="rId28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8" name="object 3778"/>
          <p:cNvSpPr/>
          <p:nvPr/>
        </p:nvSpPr>
        <p:spPr>
          <a:xfrm>
            <a:off x="5050828" y="6058420"/>
            <a:ext cx="9232" cy="7048"/>
          </a:xfrm>
          <a:prstGeom prst="rect">
            <a:avLst/>
          </a:prstGeom>
          <a:blipFill>
            <a:blip r:embed="rId28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9" name="object 3779"/>
          <p:cNvSpPr/>
          <p:nvPr/>
        </p:nvSpPr>
        <p:spPr>
          <a:xfrm>
            <a:off x="4801260" y="5807278"/>
            <a:ext cx="80556" cy="114122"/>
          </a:xfrm>
          <a:prstGeom prst="rect">
            <a:avLst/>
          </a:prstGeom>
          <a:blipFill>
            <a:blip r:embed="rId28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0" name="object 3780"/>
          <p:cNvSpPr/>
          <p:nvPr/>
        </p:nvSpPr>
        <p:spPr>
          <a:xfrm>
            <a:off x="5167858" y="6128779"/>
            <a:ext cx="395757" cy="145961"/>
          </a:xfrm>
          <a:prstGeom prst="rect">
            <a:avLst/>
          </a:prstGeom>
          <a:blipFill>
            <a:blip r:embed="rId28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1" name="object 3781"/>
          <p:cNvSpPr/>
          <p:nvPr/>
        </p:nvSpPr>
        <p:spPr>
          <a:xfrm>
            <a:off x="4938471" y="5974931"/>
            <a:ext cx="4724" cy="5321"/>
          </a:xfrm>
          <a:prstGeom prst="rect">
            <a:avLst/>
          </a:prstGeom>
          <a:blipFill>
            <a:blip r:embed="rId28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2" name="object 3782"/>
          <p:cNvSpPr/>
          <p:nvPr/>
        </p:nvSpPr>
        <p:spPr>
          <a:xfrm>
            <a:off x="4933403" y="5971984"/>
            <a:ext cx="5600" cy="4762"/>
          </a:xfrm>
          <a:prstGeom prst="rect">
            <a:avLst/>
          </a:prstGeom>
          <a:blipFill>
            <a:blip r:embed="rId2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3" name="object 3783"/>
          <p:cNvSpPr/>
          <p:nvPr/>
        </p:nvSpPr>
        <p:spPr>
          <a:xfrm>
            <a:off x="5027625" y="6041898"/>
            <a:ext cx="23202" cy="16522"/>
          </a:xfrm>
          <a:prstGeom prst="rect">
            <a:avLst/>
          </a:prstGeom>
          <a:blipFill>
            <a:blip r:embed="rId28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4" name="object 3784"/>
          <p:cNvSpPr/>
          <p:nvPr/>
        </p:nvSpPr>
        <p:spPr>
          <a:xfrm>
            <a:off x="5023091" y="6038736"/>
            <a:ext cx="4914" cy="4572"/>
          </a:xfrm>
          <a:prstGeom prst="rect">
            <a:avLst/>
          </a:prstGeom>
          <a:blipFill>
            <a:blip r:embed="rId29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5" name="object 3785"/>
          <p:cNvSpPr/>
          <p:nvPr/>
        </p:nvSpPr>
        <p:spPr>
          <a:xfrm>
            <a:off x="5008486" y="6028487"/>
            <a:ext cx="15024" cy="11785"/>
          </a:xfrm>
          <a:prstGeom prst="rect">
            <a:avLst/>
          </a:prstGeom>
          <a:blipFill>
            <a:blip r:embed="rId29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6" name="object 3786"/>
          <p:cNvSpPr/>
          <p:nvPr/>
        </p:nvSpPr>
        <p:spPr>
          <a:xfrm>
            <a:off x="4991684" y="6016447"/>
            <a:ext cx="17335" cy="13906"/>
          </a:xfrm>
          <a:prstGeom prst="rect">
            <a:avLst/>
          </a:prstGeom>
          <a:blipFill>
            <a:blip r:embed="rId29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7" name="object 3787"/>
          <p:cNvSpPr/>
          <p:nvPr/>
        </p:nvSpPr>
        <p:spPr>
          <a:xfrm>
            <a:off x="4978869" y="6006998"/>
            <a:ext cx="13385" cy="11518"/>
          </a:xfrm>
          <a:prstGeom prst="rect">
            <a:avLst/>
          </a:prstGeom>
          <a:blipFill>
            <a:blip r:embed="rId29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8" name="object 3788"/>
          <p:cNvSpPr/>
          <p:nvPr/>
        </p:nvSpPr>
        <p:spPr>
          <a:xfrm>
            <a:off x="4958841" y="5991618"/>
            <a:ext cx="20624" cy="17513"/>
          </a:xfrm>
          <a:prstGeom prst="rect">
            <a:avLst/>
          </a:prstGeom>
          <a:blipFill>
            <a:blip r:embed="rId29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9" name="object 3789"/>
          <p:cNvSpPr/>
          <p:nvPr/>
        </p:nvSpPr>
        <p:spPr>
          <a:xfrm>
            <a:off x="4942560" y="5978461"/>
            <a:ext cx="16890" cy="15227"/>
          </a:xfrm>
          <a:prstGeom prst="rect">
            <a:avLst/>
          </a:prstGeom>
          <a:blipFill>
            <a:blip r:embed="rId29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0" name="object 3790"/>
          <p:cNvSpPr/>
          <p:nvPr/>
        </p:nvSpPr>
        <p:spPr>
          <a:xfrm>
            <a:off x="5061711" y="606532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1117" y="749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1" name="object 3791"/>
          <p:cNvSpPr/>
          <p:nvPr/>
        </p:nvSpPr>
        <p:spPr>
          <a:xfrm>
            <a:off x="5060060" y="6064199"/>
            <a:ext cx="1650" cy="1168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2" name="object 3792"/>
          <p:cNvSpPr/>
          <p:nvPr/>
        </p:nvSpPr>
        <p:spPr>
          <a:xfrm>
            <a:off x="5044656" y="6053493"/>
            <a:ext cx="15430" cy="10820"/>
          </a:xfrm>
          <a:prstGeom prst="rect">
            <a:avLst/>
          </a:prstGeom>
          <a:blipFill>
            <a:blip r:embed="rId29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3" name="object 3793"/>
          <p:cNvSpPr/>
          <p:nvPr/>
        </p:nvSpPr>
        <p:spPr>
          <a:xfrm>
            <a:off x="4802695" y="5810212"/>
            <a:ext cx="81356" cy="111353"/>
          </a:xfrm>
          <a:prstGeom prst="rect">
            <a:avLst/>
          </a:prstGeom>
          <a:blipFill>
            <a:blip r:embed="rId29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4" name="object 3794"/>
          <p:cNvSpPr/>
          <p:nvPr/>
        </p:nvSpPr>
        <p:spPr>
          <a:xfrm>
            <a:off x="4797805" y="5798566"/>
            <a:ext cx="81191" cy="117094"/>
          </a:xfrm>
          <a:prstGeom prst="rect">
            <a:avLst/>
          </a:prstGeom>
          <a:blipFill>
            <a:blip r:embed="rId29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5" name="object 3795"/>
          <p:cNvSpPr/>
          <p:nvPr/>
        </p:nvSpPr>
        <p:spPr>
          <a:xfrm>
            <a:off x="4792992" y="5786183"/>
            <a:ext cx="12407" cy="25806"/>
          </a:xfrm>
          <a:prstGeom prst="rect">
            <a:avLst/>
          </a:prstGeom>
          <a:blipFill>
            <a:blip r:embed="rId29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6" name="object 3796"/>
          <p:cNvSpPr/>
          <p:nvPr/>
        </p:nvSpPr>
        <p:spPr>
          <a:xfrm>
            <a:off x="4782680" y="5750776"/>
            <a:ext cx="20218" cy="55765"/>
          </a:xfrm>
          <a:prstGeom prst="rect">
            <a:avLst/>
          </a:prstGeom>
          <a:blipFill>
            <a:blip r:embed="rId29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7" name="object 3797"/>
          <p:cNvSpPr/>
          <p:nvPr/>
        </p:nvSpPr>
        <p:spPr>
          <a:xfrm>
            <a:off x="4780673" y="5737504"/>
            <a:ext cx="18478" cy="59816"/>
          </a:xfrm>
          <a:prstGeom prst="rect">
            <a:avLst/>
          </a:prstGeom>
          <a:blipFill>
            <a:blip r:embed="rId29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8" name="object 3798"/>
          <p:cNvSpPr/>
          <p:nvPr/>
        </p:nvSpPr>
        <p:spPr>
          <a:xfrm>
            <a:off x="4779902" y="5721527"/>
            <a:ext cx="5715" cy="33020"/>
          </a:xfrm>
          <a:custGeom>
            <a:avLst/>
            <a:gdLst/>
            <a:ahLst/>
            <a:cxnLst/>
            <a:rect l="l" t="t" r="r" b="b"/>
            <a:pathLst>
              <a:path w="5714" h="33020">
                <a:moveTo>
                  <a:pt x="161" y="0"/>
                </a:moveTo>
                <a:lnTo>
                  <a:pt x="65" y="2857"/>
                </a:lnTo>
                <a:lnTo>
                  <a:pt x="0" y="5689"/>
                </a:lnTo>
                <a:lnTo>
                  <a:pt x="199" y="10617"/>
                </a:lnTo>
                <a:lnTo>
                  <a:pt x="770" y="15976"/>
                </a:lnTo>
                <a:lnTo>
                  <a:pt x="2180" y="21539"/>
                </a:lnTo>
                <a:lnTo>
                  <a:pt x="3818" y="27076"/>
                </a:lnTo>
                <a:lnTo>
                  <a:pt x="5647" y="32562"/>
                </a:lnTo>
                <a:lnTo>
                  <a:pt x="5215" y="29324"/>
                </a:lnTo>
                <a:lnTo>
                  <a:pt x="4898" y="26111"/>
                </a:lnTo>
                <a:lnTo>
                  <a:pt x="4682" y="22898"/>
                </a:lnTo>
                <a:lnTo>
                  <a:pt x="3628" y="18148"/>
                </a:lnTo>
                <a:lnTo>
                  <a:pt x="2663" y="13347"/>
                </a:lnTo>
                <a:lnTo>
                  <a:pt x="1825" y="8521"/>
                </a:lnTo>
                <a:lnTo>
                  <a:pt x="1147" y="5283"/>
                </a:lnTo>
                <a:lnTo>
                  <a:pt x="669" y="2857"/>
                </a:lnTo>
                <a:lnTo>
                  <a:pt x="161" y="0"/>
                </a:lnTo>
                <a:close/>
              </a:path>
            </a:pathLst>
          </a:custGeom>
          <a:solidFill>
            <a:srgbClr val="C1A2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9" name="object 3799"/>
          <p:cNvSpPr/>
          <p:nvPr/>
        </p:nvSpPr>
        <p:spPr>
          <a:xfrm>
            <a:off x="4780064" y="5719584"/>
            <a:ext cx="1905" cy="10795"/>
          </a:xfrm>
          <a:custGeom>
            <a:avLst/>
            <a:gdLst/>
            <a:ahLst/>
            <a:cxnLst/>
            <a:rect l="l" t="t" r="r" b="b"/>
            <a:pathLst>
              <a:path w="1904" h="10795">
                <a:moveTo>
                  <a:pt x="88" y="0"/>
                </a:moveTo>
                <a:lnTo>
                  <a:pt x="0" y="1943"/>
                </a:lnTo>
                <a:lnTo>
                  <a:pt x="508" y="4800"/>
                </a:lnTo>
                <a:lnTo>
                  <a:pt x="1066" y="7632"/>
                </a:lnTo>
                <a:lnTo>
                  <a:pt x="1663" y="10464"/>
                </a:lnTo>
                <a:lnTo>
                  <a:pt x="1054" y="6985"/>
                </a:lnTo>
                <a:lnTo>
                  <a:pt x="520" y="3505"/>
                </a:lnTo>
                <a:lnTo>
                  <a:pt x="88" y="0"/>
                </a:lnTo>
                <a:close/>
              </a:path>
            </a:pathLst>
          </a:custGeom>
          <a:solidFill>
            <a:srgbClr val="C3A4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0" name="object 3800"/>
          <p:cNvSpPr/>
          <p:nvPr/>
        </p:nvSpPr>
        <p:spPr>
          <a:xfrm>
            <a:off x="4850841" y="5773458"/>
            <a:ext cx="742759" cy="456133"/>
          </a:xfrm>
          <a:prstGeom prst="rect">
            <a:avLst/>
          </a:prstGeom>
          <a:blipFill>
            <a:blip r:embed="rId29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1" name="object 3801"/>
          <p:cNvSpPr/>
          <p:nvPr/>
        </p:nvSpPr>
        <p:spPr>
          <a:xfrm>
            <a:off x="4784585" y="5587301"/>
            <a:ext cx="809028" cy="644232"/>
          </a:xfrm>
          <a:prstGeom prst="rect">
            <a:avLst/>
          </a:prstGeom>
          <a:blipFill>
            <a:blip r:embed="rId29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2" name="object 3802"/>
          <p:cNvSpPr/>
          <p:nvPr/>
        </p:nvSpPr>
        <p:spPr>
          <a:xfrm>
            <a:off x="5746737" y="6273406"/>
            <a:ext cx="7607" cy="4940"/>
          </a:xfrm>
          <a:prstGeom prst="rect">
            <a:avLst/>
          </a:prstGeom>
          <a:blipFill>
            <a:blip r:embed="rId28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3" name="object 3803"/>
          <p:cNvSpPr/>
          <p:nvPr/>
        </p:nvSpPr>
        <p:spPr>
          <a:xfrm>
            <a:off x="5742698" y="6269482"/>
            <a:ext cx="7683" cy="4622"/>
          </a:xfrm>
          <a:prstGeom prst="rect">
            <a:avLst/>
          </a:prstGeom>
          <a:blipFill>
            <a:blip r:embed="rId29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4" name="object 3804"/>
          <p:cNvSpPr/>
          <p:nvPr/>
        </p:nvSpPr>
        <p:spPr>
          <a:xfrm>
            <a:off x="5740793" y="6267615"/>
            <a:ext cx="5803" cy="2476"/>
          </a:xfrm>
          <a:prstGeom prst="rect">
            <a:avLst/>
          </a:prstGeom>
          <a:blipFill>
            <a:blip r:embed="rId29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5" name="object 3805"/>
          <p:cNvSpPr/>
          <p:nvPr/>
        </p:nvSpPr>
        <p:spPr>
          <a:xfrm>
            <a:off x="5741111" y="6274105"/>
            <a:ext cx="9118" cy="5143"/>
          </a:xfrm>
          <a:prstGeom prst="rect">
            <a:avLst/>
          </a:prstGeom>
          <a:blipFill>
            <a:blip r:embed="rId2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6" name="object 3806"/>
          <p:cNvSpPr/>
          <p:nvPr/>
        </p:nvSpPr>
        <p:spPr>
          <a:xfrm>
            <a:off x="5154193" y="6120879"/>
            <a:ext cx="590854" cy="164223"/>
          </a:xfrm>
          <a:prstGeom prst="rect">
            <a:avLst/>
          </a:prstGeom>
          <a:blipFill>
            <a:blip r:embed="rId29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7" name="object 3807"/>
          <p:cNvSpPr/>
          <p:nvPr/>
        </p:nvSpPr>
        <p:spPr>
          <a:xfrm>
            <a:off x="5062829" y="6066078"/>
            <a:ext cx="624446" cy="218909"/>
          </a:xfrm>
          <a:prstGeom prst="rect">
            <a:avLst/>
          </a:prstGeom>
          <a:blipFill>
            <a:blip r:embed="rId29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8" name="object 3808"/>
          <p:cNvSpPr/>
          <p:nvPr/>
        </p:nvSpPr>
        <p:spPr>
          <a:xfrm>
            <a:off x="5163273" y="6125769"/>
            <a:ext cx="411632" cy="148666"/>
          </a:xfrm>
          <a:prstGeom prst="rect">
            <a:avLst/>
          </a:prstGeom>
          <a:blipFill>
            <a:blip r:embed="rId29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9" name="object 3809"/>
          <p:cNvSpPr/>
          <p:nvPr/>
        </p:nvSpPr>
        <p:spPr>
          <a:xfrm>
            <a:off x="5737072" y="6270091"/>
            <a:ext cx="9664" cy="5003"/>
          </a:xfrm>
          <a:prstGeom prst="rect">
            <a:avLst/>
          </a:prstGeom>
          <a:blipFill>
            <a:blip r:embed="rId29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0" name="object 3810"/>
          <p:cNvSpPr/>
          <p:nvPr/>
        </p:nvSpPr>
        <p:spPr>
          <a:xfrm>
            <a:off x="5735383" y="6268301"/>
            <a:ext cx="7315" cy="2628"/>
          </a:xfrm>
          <a:prstGeom prst="rect">
            <a:avLst/>
          </a:prstGeom>
          <a:blipFill>
            <a:blip r:embed="rId2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1" name="object 3811"/>
          <p:cNvSpPr/>
          <p:nvPr/>
        </p:nvSpPr>
        <p:spPr>
          <a:xfrm>
            <a:off x="5094694" y="6080277"/>
            <a:ext cx="646417" cy="200507"/>
          </a:xfrm>
          <a:prstGeom prst="rect">
            <a:avLst/>
          </a:prstGeom>
          <a:blipFill>
            <a:blip r:embed="rId29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2" name="object 3812"/>
          <p:cNvSpPr/>
          <p:nvPr/>
        </p:nvSpPr>
        <p:spPr>
          <a:xfrm>
            <a:off x="4939004" y="5971298"/>
            <a:ext cx="5562" cy="7162"/>
          </a:xfrm>
          <a:prstGeom prst="rect">
            <a:avLst/>
          </a:prstGeom>
          <a:blipFill>
            <a:blip r:embed="rId28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3" name="object 3813"/>
          <p:cNvSpPr/>
          <p:nvPr/>
        </p:nvSpPr>
        <p:spPr>
          <a:xfrm>
            <a:off x="4935537" y="5971349"/>
            <a:ext cx="4533" cy="3581"/>
          </a:xfrm>
          <a:prstGeom prst="rect">
            <a:avLst/>
          </a:prstGeom>
          <a:blipFill>
            <a:blip r:embed="rId2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4" name="object 3814"/>
          <p:cNvSpPr/>
          <p:nvPr/>
        </p:nvSpPr>
        <p:spPr>
          <a:xfrm>
            <a:off x="5028006" y="6040374"/>
            <a:ext cx="16649" cy="13119"/>
          </a:xfrm>
          <a:prstGeom prst="rect">
            <a:avLst/>
          </a:prstGeom>
          <a:blipFill>
            <a:blip r:embed="rId29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5" name="object 3815"/>
          <p:cNvSpPr/>
          <p:nvPr/>
        </p:nvSpPr>
        <p:spPr>
          <a:xfrm>
            <a:off x="5023510" y="6036792"/>
            <a:ext cx="4902" cy="5105"/>
          </a:xfrm>
          <a:prstGeom prst="rect">
            <a:avLst/>
          </a:prstGeom>
          <a:blipFill>
            <a:blip r:embed="rId2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6" name="object 3816"/>
          <p:cNvSpPr/>
          <p:nvPr/>
        </p:nvSpPr>
        <p:spPr>
          <a:xfrm>
            <a:off x="5009019" y="6025413"/>
            <a:ext cx="15024" cy="13322"/>
          </a:xfrm>
          <a:prstGeom prst="rect">
            <a:avLst/>
          </a:prstGeom>
          <a:blipFill>
            <a:blip r:embed="rId29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7" name="object 3817"/>
          <p:cNvSpPr/>
          <p:nvPr/>
        </p:nvSpPr>
        <p:spPr>
          <a:xfrm>
            <a:off x="4992255" y="6012853"/>
            <a:ext cx="17627" cy="15633"/>
          </a:xfrm>
          <a:prstGeom prst="rect">
            <a:avLst/>
          </a:prstGeom>
          <a:blipFill>
            <a:blip r:embed="rId29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8" name="object 3818"/>
          <p:cNvSpPr/>
          <p:nvPr/>
        </p:nvSpPr>
        <p:spPr>
          <a:xfrm>
            <a:off x="4979466" y="6003048"/>
            <a:ext cx="13804" cy="13398"/>
          </a:xfrm>
          <a:prstGeom prst="rect">
            <a:avLst/>
          </a:prstGeom>
          <a:blipFill>
            <a:blip r:embed="rId29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9" name="object 3819"/>
          <p:cNvSpPr/>
          <p:nvPr/>
        </p:nvSpPr>
        <p:spPr>
          <a:xfrm>
            <a:off x="4959451" y="5987440"/>
            <a:ext cx="21170" cy="19557"/>
          </a:xfrm>
          <a:prstGeom prst="rect">
            <a:avLst/>
          </a:prstGeom>
          <a:blipFill>
            <a:blip r:embed="rId29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0" name="object 3820"/>
          <p:cNvSpPr/>
          <p:nvPr/>
        </p:nvSpPr>
        <p:spPr>
          <a:xfrm>
            <a:off x="4943195" y="5974588"/>
            <a:ext cx="17462" cy="17030"/>
          </a:xfrm>
          <a:prstGeom prst="rect">
            <a:avLst/>
          </a:prstGeom>
          <a:blipFill>
            <a:blip r:embed="rId29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1" name="object 3821"/>
          <p:cNvSpPr/>
          <p:nvPr/>
        </p:nvSpPr>
        <p:spPr>
          <a:xfrm>
            <a:off x="4878997" y="5915660"/>
            <a:ext cx="4635" cy="5245"/>
          </a:xfrm>
          <a:prstGeom prst="rect">
            <a:avLst/>
          </a:prstGeom>
          <a:blipFill>
            <a:blip r:embed="rId29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2" name="object 3822"/>
          <p:cNvSpPr/>
          <p:nvPr/>
        </p:nvSpPr>
        <p:spPr>
          <a:xfrm>
            <a:off x="4883467" y="5920384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397" y="1244"/>
                </a:moveTo>
                <a:lnTo>
                  <a:pt x="584" y="1181"/>
                </a:lnTo>
                <a:lnTo>
                  <a:pt x="0" y="520"/>
                </a:lnTo>
                <a:lnTo>
                  <a:pt x="165" y="0"/>
                </a:lnTo>
                <a:lnTo>
                  <a:pt x="1397" y="124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3" name="object 3823"/>
          <p:cNvSpPr/>
          <p:nvPr/>
        </p:nvSpPr>
        <p:spPr>
          <a:xfrm>
            <a:off x="5061711" y="6061164"/>
            <a:ext cx="649516" cy="220027"/>
          </a:xfrm>
          <a:prstGeom prst="rect">
            <a:avLst/>
          </a:prstGeom>
          <a:blipFill>
            <a:blip r:embed="rId29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4" name="object 3824"/>
          <p:cNvSpPr/>
          <p:nvPr/>
        </p:nvSpPr>
        <p:spPr>
          <a:xfrm>
            <a:off x="5060086" y="6060109"/>
            <a:ext cx="2819" cy="5219"/>
          </a:xfrm>
          <a:prstGeom prst="rect">
            <a:avLst/>
          </a:prstGeom>
          <a:blipFill>
            <a:blip r:embed="rId29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5" name="object 3825"/>
          <p:cNvSpPr/>
          <p:nvPr/>
        </p:nvSpPr>
        <p:spPr>
          <a:xfrm>
            <a:off x="5028412" y="6038862"/>
            <a:ext cx="32804" cy="25336"/>
          </a:xfrm>
          <a:prstGeom prst="rect">
            <a:avLst/>
          </a:prstGeom>
          <a:blipFill>
            <a:blip r:embed="rId29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6" name="object 3826"/>
          <p:cNvSpPr/>
          <p:nvPr/>
        </p:nvSpPr>
        <p:spPr>
          <a:xfrm>
            <a:off x="5024043" y="6035738"/>
            <a:ext cx="4787" cy="4635"/>
          </a:xfrm>
          <a:prstGeom prst="rect">
            <a:avLst/>
          </a:prstGeom>
          <a:blipFill>
            <a:blip r:embed="rId29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7" name="object 3827"/>
          <p:cNvSpPr/>
          <p:nvPr/>
        </p:nvSpPr>
        <p:spPr>
          <a:xfrm>
            <a:off x="5012944" y="6027635"/>
            <a:ext cx="11379" cy="9156"/>
          </a:xfrm>
          <a:prstGeom prst="rect">
            <a:avLst/>
          </a:prstGeom>
          <a:blipFill>
            <a:blip r:embed="rId2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8" name="object 3828"/>
          <p:cNvSpPr/>
          <p:nvPr/>
        </p:nvSpPr>
        <p:spPr>
          <a:xfrm>
            <a:off x="5716904" y="6269190"/>
            <a:ext cx="20167" cy="4127"/>
          </a:xfrm>
          <a:prstGeom prst="rect">
            <a:avLst/>
          </a:prstGeom>
          <a:blipFill>
            <a:blip r:embed="rId29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9" name="object 3829"/>
          <p:cNvSpPr/>
          <p:nvPr/>
        </p:nvSpPr>
        <p:spPr>
          <a:xfrm>
            <a:off x="5109286" y="6088646"/>
            <a:ext cx="481063" cy="185089"/>
          </a:xfrm>
          <a:prstGeom prst="rect">
            <a:avLst/>
          </a:prstGeom>
          <a:blipFill>
            <a:blip r:embed="rId29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0" name="object 3830"/>
          <p:cNvSpPr/>
          <p:nvPr/>
        </p:nvSpPr>
        <p:spPr>
          <a:xfrm>
            <a:off x="4999253" y="5964453"/>
            <a:ext cx="594360" cy="269976"/>
          </a:xfrm>
          <a:prstGeom prst="rect">
            <a:avLst/>
          </a:prstGeom>
          <a:blipFill>
            <a:blip r:embed="rId29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1" name="object 3831"/>
          <p:cNvSpPr/>
          <p:nvPr/>
        </p:nvSpPr>
        <p:spPr>
          <a:xfrm>
            <a:off x="4856581" y="5587288"/>
            <a:ext cx="2540" cy="2540"/>
          </a:xfrm>
          <a:custGeom>
            <a:avLst/>
            <a:gdLst/>
            <a:ahLst/>
            <a:cxnLst/>
            <a:rect l="l" t="t" r="r" b="b"/>
            <a:pathLst>
              <a:path w="2539" h="2539">
                <a:moveTo>
                  <a:pt x="2425" y="0"/>
                </a:moveTo>
                <a:lnTo>
                  <a:pt x="1866" y="0"/>
                </a:lnTo>
                <a:lnTo>
                  <a:pt x="0" y="2235"/>
                </a:lnTo>
                <a:lnTo>
                  <a:pt x="2425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2" name="object 3832"/>
          <p:cNvSpPr/>
          <p:nvPr/>
        </p:nvSpPr>
        <p:spPr>
          <a:xfrm>
            <a:off x="4856035" y="5589524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660" y="0"/>
                </a:moveTo>
                <a:lnTo>
                  <a:pt x="0" y="660"/>
                </a:lnTo>
                <a:lnTo>
                  <a:pt x="660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3" name="object 3833"/>
          <p:cNvSpPr/>
          <p:nvPr/>
        </p:nvSpPr>
        <p:spPr>
          <a:xfrm>
            <a:off x="4817856" y="5587288"/>
            <a:ext cx="775731" cy="647827"/>
          </a:xfrm>
          <a:prstGeom prst="rect">
            <a:avLst/>
          </a:prstGeom>
          <a:blipFill>
            <a:blip r:embed="rId29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4" name="object 3834"/>
          <p:cNvSpPr/>
          <p:nvPr/>
        </p:nvSpPr>
        <p:spPr>
          <a:xfrm>
            <a:off x="4810747" y="5587276"/>
            <a:ext cx="47688" cy="134480"/>
          </a:xfrm>
          <a:prstGeom prst="rect">
            <a:avLst/>
          </a:prstGeom>
          <a:blipFill>
            <a:blip r:embed="rId29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5" name="object 3835"/>
          <p:cNvSpPr/>
          <p:nvPr/>
        </p:nvSpPr>
        <p:spPr>
          <a:xfrm>
            <a:off x="4812131" y="5706453"/>
            <a:ext cx="773112" cy="527557"/>
          </a:xfrm>
          <a:prstGeom prst="rect">
            <a:avLst/>
          </a:prstGeom>
          <a:blipFill>
            <a:blip r:embed="rId29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6" name="object 3836"/>
          <p:cNvSpPr/>
          <p:nvPr/>
        </p:nvSpPr>
        <p:spPr>
          <a:xfrm>
            <a:off x="4832134" y="5590184"/>
            <a:ext cx="23901" cy="27940"/>
          </a:xfrm>
          <a:prstGeom prst="rect">
            <a:avLst/>
          </a:prstGeom>
          <a:blipFill>
            <a:blip r:embed="rId29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7" name="object 3837"/>
          <p:cNvSpPr/>
          <p:nvPr/>
        </p:nvSpPr>
        <p:spPr>
          <a:xfrm>
            <a:off x="4806633" y="5589371"/>
            <a:ext cx="42023" cy="134556"/>
          </a:xfrm>
          <a:prstGeom prst="rect">
            <a:avLst/>
          </a:prstGeom>
          <a:blipFill>
            <a:blip r:embed="rId29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8" name="object 3838"/>
          <p:cNvSpPr/>
          <p:nvPr/>
        </p:nvSpPr>
        <p:spPr>
          <a:xfrm>
            <a:off x="4811331" y="5721756"/>
            <a:ext cx="782256" cy="516229"/>
          </a:xfrm>
          <a:prstGeom prst="rect">
            <a:avLst/>
          </a:prstGeom>
          <a:blipFill>
            <a:blip r:embed="rId29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9" name="object 3839"/>
          <p:cNvSpPr/>
          <p:nvPr/>
        </p:nvSpPr>
        <p:spPr>
          <a:xfrm>
            <a:off x="4816068" y="5613641"/>
            <a:ext cx="18364" cy="28143"/>
          </a:xfrm>
          <a:prstGeom prst="rect">
            <a:avLst/>
          </a:prstGeom>
          <a:blipFill>
            <a:blip r:embed="rId29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0" name="object 3840"/>
          <p:cNvSpPr/>
          <p:nvPr/>
        </p:nvSpPr>
        <p:spPr>
          <a:xfrm>
            <a:off x="5738329" y="6264478"/>
            <a:ext cx="6476" cy="3822"/>
          </a:xfrm>
          <a:prstGeom prst="rect">
            <a:avLst/>
          </a:prstGeom>
          <a:blipFill>
            <a:blip r:embed="rId29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1" name="object 3841"/>
          <p:cNvSpPr/>
          <p:nvPr/>
        </p:nvSpPr>
        <p:spPr>
          <a:xfrm>
            <a:off x="5734075" y="6266065"/>
            <a:ext cx="6718" cy="3124"/>
          </a:xfrm>
          <a:prstGeom prst="rect">
            <a:avLst/>
          </a:prstGeom>
          <a:blipFill>
            <a:blip r:embed="rId29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2" name="object 3842"/>
          <p:cNvSpPr/>
          <p:nvPr/>
        </p:nvSpPr>
        <p:spPr>
          <a:xfrm>
            <a:off x="5068900" y="6061519"/>
            <a:ext cx="40386" cy="27127"/>
          </a:xfrm>
          <a:prstGeom prst="rect">
            <a:avLst/>
          </a:prstGeom>
          <a:blipFill>
            <a:blip r:embed="rId29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3" name="object 3843"/>
          <p:cNvSpPr/>
          <p:nvPr/>
        </p:nvSpPr>
        <p:spPr>
          <a:xfrm>
            <a:off x="4940528" y="5970866"/>
            <a:ext cx="4864" cy="3721"/>
          </a:xfrm>
          <a:prstGeom prst="rect">
            <a:avLst/>
          </a:prstGeom>
          <a:blipFill>
            <a:blip r:embed="rId29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4" name="object 3844"/>
          <p:cNvSpPr/>
          <p:nvPr/>
        </p:nvSpPr>
        <p:spPr>
          <a:xfrm>
            <a:off x="5009883" y="6025146"/>
            <a:ext cx="3060" cy="2489"/>
          </a:xfrm>
          <a:prstGeom prst="rect">
            <a:avLst/>
          </a:prstGeom>
          <a:blipFill>
            <a:blip r:embed="rId29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5" name="object 3845"/>
          <p:cNvSpPr/>
          <p:nvPr/>
        </p:nvSpPr>
        <p:spPr>
          <a:xfrm>
            <a:off x="4993271" y="6011456"/>
            <a:ext cx="16687" cy="13957"/>
          </a:xfrm>
          <a:prstGeom prst="rect">
            <a:avLst/>
          </a:prstGeom>
          <a:blipFill>
            <a:blip r:embed="rId29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6" name="object 3846"/>
          <p:cNvSpPr/>
          <p:nvPr/>
        </p:nvSpPr>
        <p:spPr>
          <a:xfrm>
            <a:off x="4980622" y="6000902"/>
            <a:ext cx="13030" cy="11950"/>
          </a:xfrm>
          <a:prstGeom prst="rect">
            <a:avLst/>
          </a:prstGeom>
          <a:blipFill>
            <a:blip r:embed="rId29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7" name="object 3847"/>
          <p:cNvSpPr/>
          <p:nvPr/>
        </p:nvSpPr>
        <p:spPr>
          <a:xfrm>
            <a:off x="4960658" y="5985014"/>
            <a:ext cx="20586" cy="18034"/>
          </a:xfrm>
          <a:prstGeom prst="rect">
            <a:avLst/>
          </a:prstGeom>
          <a:blipFill>
            <a:blip r:embed="rId29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8" name="object 3848"/>
          <p:cNvSpPr/>
          <p:nvPr/>
        </p:nvSpPr>
        <p:spPr>
          <a:xfrm>
            <a:off x="4944567" y="5972264"/>
            <a:ext cx="16802" cy="15176"/>
          </a:xfrm>
          <a:prstGeom prst="rect">
            <a:avLst/>
          </a:prstGeom>
          <a:blipFill>
            <a:blip r:embed="rId29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9" name="object 3849"/>
          <p:cNvSpPr/>
          <p:nvPr/>
        </p:nvSpPr>
        <p:spPr>
          <a:xfrm>
            <a:off x="4838356" y="5864606"/>
            <a:ext cx="26987" cy="33540"/>
          </a:xfrm>
          <a:prstGeom prst="rect">
            <a:avLst/>
          </a:prstGeom>
          <a:blipFill>
            <a:blip r:embed="rId29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0" name="object 3850"/>
          <p:cNvSpPr/>
          <p:nvPr/>
        </p:nvSpPr>
        <p:spPr>
          <a:xfrm>
            <a:off x="4864798" y="5896292"/>
            <a:ext cx="20319" cy="24091"/>
          </a:xfrm>
          <a:prstGeom prst="rect">
            <a:avLst/>
          </a:prstGeom>
          <a:blipFill>
            <a:blip r:embed="rId29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1" name="object 3851"/>
          <p:cNvSpPr/>
          <p:nvPr/>
        </p:nvSpPr>
        <p:spPr>
          <a:xfrm>
            <a:off x="4883632" y="5915330"/>
            <a:ext cx="7683" cy="6807"/>
          </a:xfrm>
          <a:prstGeom prst="rect">
            <a:avLst/>
          </a:prstGeom>
          <a:blipFill>
            <a:blip r:embed="rId29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2" name="object 3852"/>
          <p:cNvSpPr/>
          <p:nvPr/>
        </p:nvSpPr>
        <p:spPr>
          <a:xfrm>
            <a:off x="5062905" y="6058103"/>
            <a:ext cx="31788" cy="22174"/>
          </a:xfrm>
          <a:prstGeom prst="rect">
            <a:avLst/>
          </a:prstGeom>
          <a:blipFill>
            <a:blip r:embed="rId29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3" name="object 3853"/>
          <p:cNvSpPr/>
          <p:nvPr/>
        </p:nvSpPr>
        <p:spPr>
          <a:xfrm>
            <a:off x="5061216" y="6056960"/>
            <a:ext cx="2565" cy="4203"/>
          </a:xfrm>
          <a:prstGeom prst="rect">
            <a:avLst/>
          </a:prstGeom>
          <a:blipFill>
            <a:blip r:embed="rId29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4" name="object 3854"/>
          <p:cNvSpPr/>
          <p:nvPr/>
        </p:nvSpPr>
        <p:spPr>
          <a:xfrm>
            <a:off x="5028831" y="6034773"/>
            <a:ext cx="33261" cy="25336"/>
          </a:xfrm>
          <a:prstGeom prst="rect">
            <a:avLst/>
          </a:prstGeom>
          <a:blipFill>
            <a:blip r:embed="rId29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5" name="object 3855"/>
          <p:cNvSpPr/>
          <p:nvPr/>
        </p:nvSpPr>
        <p:spPr>
          <a:xfrm>
            <a:off x="5024323" y="6031636"/>
            <a:ext cx="5651" cy="7226"/>
          </a:xfrm>
          <a:prstGeom prst="rect">
            <a:avLst/>
          </a:prstGeom>
          <a:blipFill>
            <a:blip r:embed="rId29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6" name="object 3856"/>
          <p:cNvSpPr/>
          <p:nvPr/>
        </p:nvSpPr>
        <p:spPr>
          <a:xfrm>
            <a:off x="5009959" y="6021514"/>
            <a:ext cx="15493" cy="14224"/>
          </a:xfrm>
          <a:prstGeom prst="rect">
            <a:avLst/>
          </a:prstGeom>
          <a:blipFill>
            <a:blip r:embed="rId29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7" name="object 3857"/>
          <p:cNvSpPr/>
          <p:nvPr/>
        </p:nvSpPr>
        <p:spPr>
          <a:xfrm>
            <a:off x="4993652" y="6009538"/>
            <a:ext cx="17360" cy="15608"/>
          </a:xfrm>
          <a:prstGeom prst="rect">
            <a:avLst/>
          </a:prstGeom>
          <a:blipFill>
            <a:blip r:embed="rId29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8" name="object 3858"/>
          <p:cNvSpPr/>
          <p:nvPr/>
        </p:nvSpPr>
        <p:spPr>
          <a:xfrm>
            <a:off x="4981244" y="6000229"/>
            <a:ext cx="12954" cy="11226"/>
          </a:xfrm>
          <a:prstGeom prst="rect">
            <a:avLst/>
          </a:prstGeom>
          <a:blipFill>
            <a:blip r:embed="rId29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9" name="object 3859"/>
          <p:cNvSpPr/>
          <p:nvPr/>
        </p:nvSpPr>
        <p:spPr>
          <a:xfrm>
            <a:off x="4974044" y="5994705"/>
            <a:ext cx="7404" cy="6197"/>
          </a:xfrm>
          <a:prstGeom prst="rect">
            <a:avLst/>
          </a:prstGeom>
          <a:blipFill>
            <a:blip r:embed="rId27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0" name="object 3860"/>
          <p:cNvSpPr/>
          <p:nvPr/>
        </p:nvSpPr>
        <p:spPr>
          <a:xfrm>
            <a:off x="4832362" y="5854357"/>
            <a:ext cx="33743" cy="41935"/>
          </a:xfrm>
          <a:prstGeom prst="rect">
            <a:avLst/>
          </a:prstGeom>
          <a:blipFill>
            <a:blip r:embed="rId29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1" name="object 3861"/>
          <p:cNvSpPr/>
          <p:nvPr/>
        </p:nvSpPr>
        <p:spPr>
          <a:xfrm>
            <a:off x="4865344" y="5893613"/>
            <a:ext cx="18961" cy="20802"/>
          </a:xfrm>
          <a:prstGeom prst="rect">
            <a:avLst/>
          </a:prstGeom>
          <a:blipFill>
            <a:blip r:embed="rId29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2" name="object 3862"/>
          <p:cNvSpPr/>
          <p:nvPr/>
        </p:nvSpPr>
        <p:spPr>
          <a:xfrm>
            <a:off x="5094541" y="6077966"/>
            <a:ext cx="358495" cy="158280"/>
          </a:xfrm>
          <a:prstGeom prst="rect">
            <a:avLst/>
          </a:prstGeom>
          <a:blipFill>
            <a:blip r:embed="rId29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3" name="object 3863"/>
          <p:cNvSpPr/>
          <p:nvPr/>
        </p:nvSpPr>
        <p:spPr>
          <a:xfrm>
            <a:off x="4855146" y="5879896"/>
            <a:ext cx="11201" cy="13715"/>
          </a:xfrm>
          <a:prstGeom prst="rect">
            <a:avLst/>
          </a:prstGeom>
          <a:blipFill>
            <a:blip r:embed="rId29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4" name="object 3864"/>
          <p:cNvSpPr/>
          <p:nvPr/>
        </p:nvSpPr>
        <p:spPr>
          <a:xfrm>
            <a:off x="4802987" y="5806745"/>
            <a:ext cx="75819" cy="101333"/>
          </a:xfrm>
          <a:prstGeom prst="rect">
            <a:avLst/>
          </a:prstGeom>
          <a:blipFill>
            <a:blip r:embed="rId29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5" name="object 3865"/>
          <p:cNvSpPr/>
          <p:nvPr/>
        </p:nvSpPr>
        <p:spPr>
          <a:xfrm>
            <a:off x="5063883" y="6056681"/>
            <a:ext cx="671499" cy="213779"/>
          </a:xfrm>
          <a:prstGeom prst="rect">
            <a:avLst/>
          </a:prstGeom>
          <a:blipFill>
            <a:blip r:embed="rId29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6" name="object 3866"/>
          <p:cNvSpPr/>
          <p:nvPr/>
        </p:nvSpPr>
        <p:spPr>
          <a:xfrm>
            <a:off x="5062207" y="6055563"/>
            <a:ext cx="1993" cy="2222"/>
          </a:xfrm>
          <a:prstGeom prst="rect">
            <a:avLst/>
          </a:prstGeom>
          <a:blipFill>
            <a:blip r:embed="rId2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7" name="object 3867"/>
          <p:cNvSpPr/>
          <p:nvPr/>
        </p:nvSpPr>
        <p:spPr>
          <a:xfrm>
            <a:off x="5050523" y="6047689"/>
            <a:ext cx="11963" cy="8839"/>
          </a:xfrm>
          <a:prstGeom prst="rect">
            <a:avLst/>
          </a:prstGeom>
          <a:blipFill>
            <a:blip r:embed="rId29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8" name="object 3868"/>
          <p:cNvSpPr/>
          <p:nvPr/>
        </p:nvSpPr>
        <p:spPr>
          <a:xfrm>
            <a:off x="4943690" y="5970562"/>
            <a:ext cx="2311" cy="1701"/>
          </a:xfrm>
          <a:prstGeom prst="rect">
            <a:avLst/>
          </a:prstGeom>
          <a:blipFill>
            <a:blip r:embed="rId29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9" name="object 3869"/>
          <p:cNvSpPr/>
          <p:nvPr/>
        </p:nvSpPr>
        <p:spPr>
          <a:xfrm>
            <a:off x="4961369" y="5983998"/>
            <a:ext cx="12674" cy="10706"/>
          </a:xfrm>
          <a:prstGeom prst="rect">
            <a:avLst/>
          </a:prstGeom>
          <a:blipFill>
            <a:blip r:embed="rId29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0" name="object 3870"/>
          <p:cNvSpPr/>
          <p:nvPr/>
        </p:nvSpPr>
        <p:spPr>
          <a:xfrm>
            <a:off x="4945392" y="5970511"/>
            <a:ext cx="16281" cy="14503"/>
          </a:xfrm>
          <a:prstGeom prst="rect">
            <a:avLst/>
          </a:prstGeom>
          <a:blipFill>
            <a:blip r:embed="rId29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1" name="object 3871"/>
          <p:cNvSpPr/>
          <p:nvPr/>
        </p:nvSpPr>
        <p:spPr>
          <a:xfrm>
            <a:off x="4884305" y="5914415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812" y="914"/>
                </a:lnTo>
                <a:lnTo>
                  <a:pt x="571" y="533"/>
                </a:lnTo>
                <a:lnTo>
                  <a:pt x="279" y="279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2" name="object 3872"/>
          <p:cNvSpPr/>
          <p:nvPr/>
        </p:nvSpPr>
        <p:spPr>
          <a:xfrm>
            <a:off x="4885118" y="5915215"/>
            <a:ext cx="7467" cy="7035"/>
          </a:xfrm>
          <a:prstGeom prst="rect">
            <a:avLst/>
          </a:prstGeom>
          <a:blipFill>
            <a:blip r:embed="rId29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3" name="object 3873"/>
          <p:cNvSpPr/>
          <p:nvPr/>
        </p:nvSpPr>
        <p:spPr>
          <a:xfrm>
            <a:off x="5063781" y="6057786"/>
            <a:ext cx="5118" cy="3733"/>
          </a:xfrm>
          <a:prstGeom prst="rect">
            <a:avLst/>
          </a:prstGeom>
          <a:blipFill>
            <a:blip r:embed="rId2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4" name="object 3874"/>
          <p:cNvSpPr/>
          <p:nvPr/>
        </p:nvSpPr>
        <p:spPr>
          <a:xfrm>
            <a:off x="5062092" y="6056528"/>
            <a:ext cx="1790" cy="1574"/>
          </a:xfrm>
          <a:prstGeom prst="rect">
            <a:avLst/>
          </a:prstGeom>
          <a:blipFill>
            <a:blip r:embed="rId2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5" name="object 3875"/>
          <p:cNvSpPr/>
          <p:nvPr/>
        </p:nvSpPr>
        <p:spPr>
          <a:xfrm>
            <a:off x="5029974" y="6033795"/>
            <a:ext cx="32232" cy="23164"/>
          </a:xfrm>
          <a:prstGeom prst="rect">
            <a:avLst/>
          </a:prstGeom>
          <a:blipFill>
            <a:blip r:embed="rId29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6" name="object 3876"/>
          <p:cNvSpPr/>
          <p:nvPr/>
        </p:nvSpPr>
        <p:spPr>
          <a:xfrm>
            <a:off x="5025453" y="6030595"/>
            <a:ext cx="4800" cy="4178"/>
          </a:xfrm>
          <a:prstGeom prst="rect">
            <a:avLst/>
          </a:prstGeom>
          <a:blipFill>
            <a:blip r:embed="rId29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7" name="object 3877"/>
          <p:cNvSpPr/>
          <p:nvPr/>
        </p:nvSpPr>
        <p:spPr>
          <a:xfrm>
            <a:off x="5011013" y="6020168"/>
            <a:ext cx="14732" cy="11468"/>
          </a:xfrm>
          <a:prstGeom prst="rect">
            <a:avLst/>
          </a:prstGeom>
          <a:blipFill>
            <a:blip r:embed="rId29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8" name="object 3878"/>
          <p:cNvSpPr/>
          <p:nvPr/>
        </p:nvSpPr>
        <p:spPr>
          <a:xfrm>
            <a:off x="4994198" y="6007557"/>
            <a:ext cx="17195" cy="13957"/>
          </a:xfrm>
          <a:prstGeom prst="rect">
            <a:avLst/>
          </a:prstGeom>
          <a:blipFill>
            <a:blip r:embed="rId29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9" name="object 3879"/>
          <p:cNvSpPr/>
          <p:nvPr/>
        </p:nvSpPr>
        <p:spPr>
          <a:xfrm>
            <a:off x="4981447" y="5997803"/>
            <a:ext cx="13309" cy="11734"/>
          </a:xfrm>
          <a:prstGeom prst="rect">
            <a:avLst/>
          </a:prstGeom>
          <a:blipFill>
            <a:blip r:embed="rId29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0" name="object 3880"/>
          <p:cNvSpPr/>
          <p:nvPr/>
        </p:nvSpPr>
        <p:spPr>
          <a:xfrm>
            <a:off x="4961674" y="5982360"/>
            <a:ext cx="20485" cy="17868"/>
          </a:xfrm>
          <a:prstGeom prst="rect">
            <a:avLst/>
          </a:prstGeom>
          <a:blipFill>
            <a:blip r:embed="rId29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1" name="object 3881"/>
          <p:cNvSpPr/>
          <p:nvPr/>
        </p:nvSpPr>
        <p:spPr>
          <a:xfrm>
            <a:off x="4946306" y="5970409"/>
            <a:ext cx="15862" cy="13588"/>
          </a:xfrm>
          <a:prstGeom prst="rect">
            <a:avLst/>
          </a:prstGeom>
          <a:blipFill>
            <a:blip r:embed="rId29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2" name="object 3882"/>
          <p:cNvSpPr/>
          <p:nvPr/>
        </p:nvSpPr>
        <p:spPr>
          <a:xfrm>
            <a:off x="4878806" y="5908078"/>
            <a:ext cx="6438" cy="7137"/>
          </a:xfrm>
          <a:prstGeom prst="rect">
            <a:avLst/>
          </a:prstGeom>
          <a:blipFill>
            <a:blip r:embed="rId29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3" name="object 3883"/>
          <p:cNvSpPr/>
          <p:nvPr/>
        </p:nvSpPr>
        <p:spPr>
          <a:xfrm>
            <a:off x="4885144" y="5914859"/>
            <a:ext cx="5867" cy="5842"/>
          </a:xfrm>
          <a:prstGeom prst="rect">
            <a:avLst/>
          </a:prstGeom>
          <a:blipFill>
            <a:blip r:embed="rId27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4" name="object 3884"/>
          <p:cNvSpPr/>
          <p:nvPr/>
        </p:nvSpPr>
        <p:spPr>
          <a:xfrm>
            <a:off x="5075440" y="6063843"/>
            <a:ext cx="515899" cy="205054"/>
          </a:xfrm>
          <a:prstGeom prst="rect">
            <a:avLst/>
          </a:prstGeom>
          <a:blipFill>
            <a:blip r:embed="rId29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5" name="object 3885"/>
          <p:cNvSpPr/>
          <p:nvPr/>
        </p:nvSpPr>
        <p:spPr>
          <a:xfrm>
            <a:off x="4891011" y="5920702"/>
            <a:ext cx="1676" cy="1549"/>
          </a:xfrm>
          <a:prstGeom prst="rect">
            <a:avLst/>
          </a:prstGeom>
          <a:blipFill>
            <a:blip r:embed="rId29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6" name="object 3886"/>
          <p:cNvSpPr/>
          <p:nvPr/>
        </p:nvSpPr>
        <p:spPr>
          <a:xfrm>
            <a:off x="4863477" y="5889218"/>
            <a:ext cx="2959" cy="3568"/>
          </a:xfrm>
          <a:prstGeom prst="rect">
            <a:avLst/>
          </a:prstGeom>
          <a:blipFill>
            <a:blip r:embed="rId29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7" name="object 3887"/>
          <p:cNvSpPr/>
          <p:nvPr/>
        </p:nvSpPr>
        <p:spPr>
          <a:xfrm>
            <a:off x="4866347" y="5892470"/>
            <a:ext cx="19456" cy="22390"/>
          </a:xfrm>
          <a:prstGeom prst="rect">
            <a:avLst/>
          </a:prstGeom>
          <a:blipFill>
            <a:blip r:embed="rId29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8" name="object 3888"/>
          <p:cNvSpPr/>
          <p:nvPr/>
        </p:nvSpPr>
        <p:spPr>
          <a:xfrm>
            <a:off x="4885245" y="5913031"/>
            <a:ext cx="9639" cy="9410"/>
          </a:xfrm>
          <a:prstGeom prst="rect">
            <a:avLst/>
          </a:prstGeom>
          <a:blipFill>
            <a:blip r:embed="rId29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9" name="object 3889"/>
          <p:cNvSpPr/>
          <p:nvPr/>
        </p:nvSpPr>
        <p:spPr>
          <a:xfrm>
            <a:off x="4834026" y="5853760"/>
            <a:ext cx="21120" cy="26136"/>
          </a:xfrm>
          <a:prstGeom prst="rect">
            <a:avLst/>
          </a:prstGeom>
          <a:blipFill>
            <a:blip r:embed="rId29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0" name="object 3890"/>
          <p:cNvSpPr/>
          <p:nvPr/>
        </p:nvSpPr>
        <p:spPr>
          <a:xfrm>
            <a:off x="4810493" y="5820118"/>
            <a:ext cx="24053" cy="34239"/>
          </a:xfrm>
          <a:prstGeom prst="rect">
            <a:avLst/>
          </a:prstGeom>
          <a:blipFill>
            <a:blip r:embed="rId29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1" name="object 3891"/>
          <p:cNvSpPr/>
          <p:nvPr/>
        </p:nvSpPr>
        <p:spPr>
          <a:xfrm>
            <a:off x="4799152" y="5797321"/>
            <a:ext cx="64325" cy="91897"/>
          </a:xfrm>
          <a:prstGeom prst="rect">
            <a:avLst/>
          </a:prstGeom>
          <a:blipFill>
            <a:blip r:embed="rId29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2" name="object 3892"/>
          <p:cNvSpPr/>
          <p:nvPr/>
        </p:nvSpPr>
        <p:spPr>
          <a:xfrm>
            <a:off x="5064201" y="6055588"/>
            <a:ext cx="11239" cy="8254"/>
          </a:xfrm>
          <a:prstGeom prst="rect">
            <a:avLst/>
          </a:prstGeom>
          <a:blipFill>
            <a:blip r:embed="rId29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3" name="object 3893"/>
          <p:cNvSpPr/>
          <p:nvPr/>
        </p:nvSpPr>
        <p:spPr>
          <a:xfrm>
            <a:off x="5062486" y="6054382"/>
            <a:ext cx="1986" cy="2298"/>
          </a:xfrm>
          <a:prstGeom prst="rect">
            <a:avLst/>
          </a:prstGeom>
          <a:blipFill>
            <a:blip r:embed="rId29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4" name="object 3894"/>
          <p:cNvSpPr/>
          <p:nvPr/>
        </p:nvSpPr>
        <p:spPr>
          <a:xfrm>
            <a:off x="5037188" y="6037415"/>
            <a:ext cx="25641" cy="18148"/>
          </a:xfrm>
          <a:prstGeom prst="rect">
            <a:avLst/>
          </a:prstGeom>
          <a:blipFill>
            <a:blip r:embed="rId29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5" name="object 3895"/>
          <p:cNvSpPr/>
          <p:nvPr/>
        </p:nvSpPr>
        <p:spPr>
          <a:xfrm>
            <a:off x="5030254" y="6032817"/>
            <a:ext cx="20269" cy="14871"/>
          </a:xfrm>
          <a:prstGeom prst="rect">
            <a:avLst/>
          </a:prstGeom>
          <a:blipFill>
            <a:blip r:embed="rId29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6" name="object 3896"/>
          <p:cNvSpPr/>
          <p:nvPr/>
        </p:nvSpPr>
        <p:spPr>
          <a:xfrm>
            <a:off x="5025745" y="6029668"/>
            <a:ext cx="4762" cy="4127"/>
          </a:xfrm>
          <a:prstGeom prst="rect">
            <a:avLst/>
          </a:prstGeom>
          <a:blipFill>
            <a:blip r:embed="rId2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7" name="object 3897"/>
          <p:cNvSpPr/>
          <p:nvPr/>
        </p:nvSpPr>
        <p:spPr>
          <a:xfrm>
            <a:off x="5011394" y="6019355"/>
            <a:ext cx="14592" cy="11239"/>
          </a:xfrm>
          <a:prstGeom prst="rect">
            <a:avLst/>
          </a:prstGeom>
          <a:blipFill>
            <a:blip r:embed="rId2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8" name="object 3898"/>
          <p:cNvSpPr/>
          <p:nvPr/>
        </p:nvSpPr>
        <p:spPr>
          <a:xfrm>
            <a:off x="4994757" y="6006846"/>
            <a:ext cx="16878" cy="13322"/>
          </a:xfrm>
          <a:prstGeom prst="rect">
            <a:avLst/>
          </a:prstGeom>
          <a:blipFill>
            <a:blip r:embed="rId30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9" name="object 3899"/>
          <p:cNvSpPr/>
          <p:nvPr/>
        </p:nvSpPr>
        <p:spPr>
          <a:xfrm>
            <a:off x="4982159" y="5997092"/>
            <a:ext cx="12801" cy="10464"/>
          </a:xfrm>
          <a:prstGeom prst="rect">
            <a:avLst/>
          </a:prstGeom>
          <a:blipFill>
            <a:blip r:embed="rId30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0" name="object 3900"/>
          <p:cNvSpPr/>
          <p:nvPr/>
        </p:nvSpPr>
        <p:spPr>
          <a:xfrm>
            <a:off x="4962169" y="5981624"/>
            <a:ext cx="20205" cy="16179"/>
          </a:xfrm>
          <a:prstGeom prst="rect">
            <a:avLst/>
          </a:prstGeom>
          <a:blipFill>
            <a:blip r:embed="rId30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1" name="object 3901"/>
          <p:cNvSpPr/>
          <p:nvPr/>
        </p:nvSpPr>
        <p:spPr>
          <a:xfrm>
            <a:off x="4947068" y="5970295"/>
            <a:ext cx="15316" cy="12064"/>
          </a:xfrm>
          <a:prstGeom prst="rect">
            <a:avLst/>
          </a:prstGeom>
          <a:blipFill>
            <a:blip r:embed="rId30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2" name="object 3902"/>
          <p:cNvSpPr/>
          <p:nvPr/>
        </p:nvSpPr>
        <p:spPr>
          <a:xfrm>
            <a:off x="5030660" y="6029960"/>
            <a:ext cx="32169" cy="24371"/>
          </a:xfrm>
          <a:prstGeom prst="rect">
            <a:avLst/>
          </a:prstGeom>
          <a:blipFill>
            <a:blip r:embed="rId30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3" name="object 3903"/>
          <p:cNvSpPr/>
          <p:nvPr/>
        </p:nvSpPr>
        <p:spPr>
          <a:xfrm>
            <a:off x="5026240" y="6026772"/>
            <a:ext cx="5079" cy="5549"/>
          </a:xfrm>
          <a:prstGeom prst="rect">
            <a:avLst/>
          </a:prstGeom>
          <a:blipFill>
            <a:blip r:embed="rId30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4" name="object 3904"/>
          <p:cNvSpPr/>
          <p:nvPr/>
        </p:nvSpPr>
        <p:spPr>
          <a:xfrm>
            <a:off x="5012156" y="6016371"/>
            <a:ext cx="14643" cy="12446"/>
          </a:xfrm>
          <a:prstGeom prst="rect">
            <a:avLst/>
          </a:prstGeom>
          <a:blipFill>
            <a:blip r:embed="rId30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5" name="object 3905"/>
          <p:cNvSpPr/>
          <p:nvPr/>
        </p:nvSpPr>
        <p:spPr>
          <a:xfrm>
            <a:off x="4995735" y="6003696"/>
            <a:ext cx="16763" cy="13855"/>
          </a:xfrm>
          <a:prstGeom prst="rect">
            <a:avLst/>
          </a:prstGeom>
          <a:blipFill>
            <a:blip r:embed="rId30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6" name="object 3906"/>
          <p:cNvSpPr/>
          <p:nvPr/>
        </p:nvSpPr>
        <p:spPr>
          <a:xfrm>
            <a:off x="4986566" y="5996419"/>
            <a:ext cx="9283" cy="7683"/>
          </a:xfrm>
          <a:prstGeom prst="rect">
            <a:avLst/>
          </a:prstGeom>
          <a:blipFill>
            <a:blip r:embed="rId30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7" name="object 3907"/>
          <p:cNvSpPr/>
          <p:nvPr/>
        </p:nvSpPr>
        <p:spPr>
          <a:xfrm>
            <a:off x="5030508" y="6032322"/>
            <a:ext cx="6680" cy="5092"/>
          </a:xfrm>
          <a:prstGeom prst="rect">
            <a:avLst/>
          </a:prstGeom>
          <a:blipFill>
            <a:blip r:embed="rId29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8" name="object 3908"/>
          <p:cNvSpPr/>
          <p:nvPr/>
        </p:nvSpPr>
        <p:spPr>
          <a:xfrm>
            <a:off x="5025987" y="6028817"/>
            <a:ext cx="4673" cy="4000"/>
          </a:xfrm>
          <a:prstGeom prst="rect">
            <a:avLst/>
          </a:prstGeom>
          <a:blipFill>
            <a:blip r:embed="rId3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9" name="object 3909"/>
          <p:cNvSpPr/>
          <p:nvPr/>
        </p:nvSpPr>
        <p:spPr>
          <a:xfrm>
            <a:off x="5011635" y="6017552"/>
            <a:ext cx="14604" cy="12115"/>
          </a:xfrm>
          <a:prstGeom prst="rect">
            <a:avLst/>
          </a:prstGeom>
          <a:blipFill>
            <a:blip r:embed="rId30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0" name="object 3910"/>
          <p:cNvSpPr/>
          <p:nvPr/>
        </p:nvSpPr>
        <p:spPr>
          <a:xfrm>
            <a:off x="4994960" y="6004102"/>
            <a:ext cx="17195" cy="15252"/>
          </a:xfrm>
          <a:prstGeom prst="rect">
            <a:avLst/>
          </a:prstGeom>
          <a:blipFill>
            <a:blip r:embed="rId30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1" name="object 3911"/>
          <p:cNvSpPr/>
          <p:nvPr/>
        </p:nvSpPr>
        <p:spPr>
          <a:xfrm>
            <a:off x="4982374" y="5993866"/>
            <a:ext cx="13360" cy="12979"/>
          </a:xfrm>
          <a:prstGeom prst="rect">
            <a:avLst/>
          </a:prstGeom>
          <a:blipFill>
            <a:blip r:embed="rId30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2" name="object 3912"/>
          <p:cNvSpPr/>
          <p:nvPr/>
        </p:nvSpPr>
        <p:spPr>
          <a:xfrm>
            <a:off x="4962385" y="5977801"/>
            <a:ext cx="20942" cy="19291"/>
          </a:xfrm>
          <a:prstGeom prst="rect">
            <a:avLst/>
          </a:prstGeom>
          <a:blipFill>
            <a:blip r:embed="rId30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3" name="object 3913"/>
          <p:cNvSpPr/>
          <p:nvPr/>
        </p:nvSpPr>
        <p:spPr>
          <a:xfrm>
            <a:off x="4947945" y="5969558"/>
            <a:ext cx="15557" cy="12064"/>
          </a:xfrm>
          <a:prstGeom prst="rect">
            <a:avLst/>
          </a:prstGeom>
          <a:blipFill>
            <a:blip r:embed="rId30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4" name="object 3914"/>
          <p:cNvSpPr/>
          <p:nvPr/>
        </p:nvSpPr>
        <p:spPr>
          <a:xfrm>
            <a:off x="4838014" y="5857011"/>
            <a:ext cx="29349" cy="35458"/>
          </a:xfrm>
          <a:prstGeom prst="rect">
            <a:avLst/>
          </a:prstGeom>
          <a:blipFill>
            <a:blip r:embed="rId30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5" name="object 3915"/>
          <p:cNvSpPr/>
          <p:nvPr/>
        </p:nvSpPr>
        <p:spPr>
          <a:xfrm>
            <a:off x="4866436" y="5889307"/>
            <a:ext cx="20561" cy="23723"/>
          </a:xfrm>
          <a:prstGeom prst="rect">
            <a:avLst/>
          </a:prstGeom>
          <a:blipFill>
            <a:blip r:embed="rId30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6" name="object 3916"/>
          <p:cNvSpPr/>
          <p:nvPr/>
        </p:nvSpPr>
        <p:spPr>
          <a:xfrm>
            <a:off x="4885804" y="5909030"/>
            <a:ext cx="14973" cy="13881"/>
          </a:xfrm>
          <a:prstGeom prst="rect">
            <a:avLst/>
          </a:prstGeom>
          <a:blipFill>
            <a:blip r:embed="rId30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7" name="object 3917"/>
          <p:cNvSpPr/>
          <p:nvPr/>
        </p:nvSpPr>
        <p:spPr>
          <a:xfrm>
            <a:off x="5032819" y="6031014"/>
            <a:ext cx="559003" cy="231673"/>
          </a:xfrm>
          <a:prstGeom prst="rect">
            <a:avLst/>
          </a:prstGeom>
          <a:blipFill>
            <a:blip r:embed="rId30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8" name="object 3918"/>
          <p:cNvSpPr/>
          <p:nvPr/>
        </p:nvSpPr>
        <p:spPr>
          <a:xfrm>
            <a:off x="4792370" y="5587390"/>
            <a:ext cx="108813" cy="335559"/>
          </a:xfrm>
          <a:prstGeom prst="rect">
            <a:avLst/>
          </a:prstGeom>
          <a:blipFill>
            <a:blip r:embed="rId30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9" name="object 3919"/>
          <p:cNvSpPr/>
          <p:nvPr/>
        </p:nvSpPr>
        <p:spPr>
          <a:xfrm>
            <a:off x="4801768" y="5632932"/>
            <a:ext cx="17907" cy="37477"/>
          </a:xfrm>
          <a:prstGeom prst="rect">
            <a:avLst/>
          </a:prstGeom>
          <a:blipFill>
            <a:blip r:embed="rId30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0" name="object 3920"/>
          <p:cNvSpPr/>
          <p:nvPr/>
        </p:nvSpPr>
        <p:spPr>
          <a:xfrm>
            <a:off x="4974920" y="5966244"/>
            <a:ext cx="618581" cy="274574"/>
          </a:xfrm>
          <a:prstGeom prst="rect">
            <a:avLst/>
          </a:prstGeom>
          <a:blipFill>
            <a:blip r:embed="rId30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1" name="object 3921"/>
          <p:cNvSpPr/>
          <p:nvPr/>
        </p:nvSpPr>
        <p:spPr>
          <a:xfrm>
            <a:off x="4796561" y="5592953"/>
            <a:ext cx="35560" cy="62865"/>
          </a:xfrm>
          <a:custGeom>
            <a:avLst/>
            <a:gdLst/>
            <a:ahLst/>
            <a:cxnLst/>
            <a:rect l="l" t="t" r="r" b="b"/>
            <a:pathLst>
              <a:path w="35560" h="62864">
                <a:moveTo>
                  <a:pt x="34963" y="0"/>
                </a:moveTo>
                <a:lnTo>
                  <a:pt x="9639" y="34531"/>
                </a:lnTo>
                <a:lnTo>
                  <a:pt x="0" y="62433"/>
                </a:lnTo>
                <a:lnTo>
                  <a:pt x="4265" y="54323"/>
                </a:lnTo>
                <a:lnTo>
                  <a:pt x="8983" y="46215"/>
                </a:lnTo>
                <a:lnTo>
                  <a:pt x="13833" y="38598"/>
                </a:lnTo>
                <a:lnTo>
                  <a:pt x="19113" y="30987"/>
                </a:lnTo>
                <a:lnTo>
                  <a:pt x="22670" y="23081"/>
                </a:lnTo>
                <a:lnTo>
                  <a:pt x="26509" y="15274"/>
                </a:lnTo>
                <a:lnTo>
                  <a:pt x="30613" y="7577"/>
                </a:lnTo>
                <a:lnTo>
                  <a:pt x="349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2" name="object 3922"/>
          <p:cNvSpPr/>
          <p:nvPr/>
        </p:nvSpPr>
        <p:spPr>
          <a:xfrm>
            <a:off x="4793856" y="5623941"/>
            <a:ext cx="22225" cy="58419"/>
          </a:xfrm>
          <a:custGeom>
            <a:avLst/>
            <a:gdLst/>
            <a:ahLst/>
            <a:cxnLst/>
            <a:rect l="l" t="t" r="r" b="b"/>
            <a:pathLst>
              <a:path w="22225" h="58420">
                <a:moveTo>
                  <a:pt x="21818" y="0"/>
                </a:moveTo>
                <a:lnTo>
                  <a:pt x="1730" y="37941"/>
                </a:lnTo>
                <a:lnTo>
                  <a:pt x="0" y="57988"/>
                </a:lnTo>
                <a:lnTo>
                  <a:pt x="2286" y="51980"/>
                </a:lnTo>
                <a:lnTo>
                  <a:pt x="4773" y="46074"/>
                </a:lnTo>
                <a:lnTo>
                  <a:pt x="7449" y="40269"/>
                </a:lnTo>
                <a:lnTo>
                  <a:pt x="10299" y="34569"/>
                </a:lnTo>
                <a:lnTo>
                  <a:pt x="12583" y="25803"/>
                </a:lnTo>
                <a:lnTo>
                  <a:pt x="15282" y="17113"/>
                </a:lnTo>
                <a:lnTo>
                  <a:pt x="18370" y="8509"/>
                </a:lnTo>
                <a:lnTo>
                  <a:pt x="21818" y="0"/>
                </a:lnTo>
                <a:close/>
              </a:path>
            </a:pathLst>
          </a:custGeom>
          <a:solidFill>
            <a:srgbClr val="C0A0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3" name="object 3923"/>
          <p:cNvSpPr/>
          <p:nvPr/>
        </p:nvSpPr>
        <p:spPr>
          <a:xfrm>
            <a:off x="4970856" y="5967044"/>
            <a:ext cx="577938" cy="265582"/>
          </a:xfrm>
          <a:prstGeom prst="rect">
            <a:avLst/>
          </a:prstGeom>
          <a:blipFill>
            <a:blip r:embed="rId30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4" name="object 3924"/>
          <p:cNvSpPr/>
          <p:nvPr/>
        </p:nvSpPr>
        <p:spPr>
          <a:xfrm>
            <a:off x="4793691" y="5670410"/>
            <a:ext cx="144754" cy="256273"/>
          </a:xfrm>
          <a:prstGeom prst="rect">
            <a:avLst/>
          </a:prstGeom>
          <a:blipFill>
            <a:blip r:embed="rId30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5" name="object 3925"/>
          <p:cNvSpPr/>
          <p:nvPr/>
        </p:nvSpPr>
        <p:spPr>
          <a:xfrm>
            <a:off x="4793678" y="5658510"/>
            <a:ext cx="10477" cy="36791"/>
          </a:xfrm>
          <a:prstGeom prst="rect">
            <a:avLst/>
          </a:prstGeom>
          <a:blipFill>
            <a:blip r:embed="rId30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6" name="object 3926"/>
          <p:cNvSpPr/>
          <p:nvPr/>
        </p:nvSpPr>
        <p:spPr>
          <a:xfrm>
            <a:off x="4802644" y="5739320"/>
            <a:ext cx="122313" cy="185902"/>
          </a:xfrm>
          <a:prstGeom prst="rect">
            <a:avLst/>
          </a:prstGeom>
          <a:blipFill>
            <a:blip r:embed="rId30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7" name="object 3927"/>
          <p:cNvSpPr/>
          <p:nvPr/>
        </p:nvSpPr>
        <p:spPr>
          <a:xfrm>
            <a:off x="5091696" y="6051397"/>
            <a:ext cx="501700" cy="190842"/>
          </a:xfrm>
          <a:prstGeom prst="rect">
            <a:avLst/>
          </a:prstGeom>
          <a:blipFill>
            <a:blip r:embed="rId30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8" name="object 3928"/>
          <p:cNvSpPr/>
          <p:nvPr/>
        </p:nvSpPr>
        <p:spPr>
          <a:xfrm>
            <a:off x="5031320" y="6029858"/>
            <a:ext cx="1498" cy="1155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9" name="object 3929"/>
          <p:cNvSpPr/>
          <p:nvPr/>
        </p:nvSpPr>
        <p:spPr>
          <a:xfrm>
            <a:off x="5026799" y="6026340"/>
            <a:ext cx="4546" cy="3619"/>
          </a:xfrm>
          <a:prstGeom prst="rect">
            <a:avLst/>
          </a:prstGeom>
          <a:blipFill>
            <a:blip r:embed="rId30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0" name="object 3930"/>
          <p:cNvSpPr/>
          <p:nvPr/>
        </p:nvSpPr>
        <p:spPr>
          <a:xfrm>
            <a:off x="5012499" y="6015050"/>
            <a:ext cx="14414" cy="11722"/>
          </a:xfrm>
          <a:prstGeom prst="rect">
            <a:avLst/>
          </a:prstGeom>
          <a:blipFill>
            <a:blip r:embed="rId30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1" name="object 3931"/>
          <p:cNvSpPr/>
          <p:nvPr/>
        </p:nvSpPr>
        <p:spPr>
          <a:xfrm>
            <a:off x="4995849" y="6001613"/>
            <a:ext cx="17017" cy="14757"/>
          </a:xfrm>
          <a:prstGeom prst="rect">
            <a:avLst/>
          </a:prstGeom>
          <a:blipFill>
            <a:blip r:embed="rId30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2" name="object 3932"/>
          <p:cNvSpPr/>
          <p:nvPr/>
        </p:nvSpPr>
        <p:spPr>
          <a:xfrm>
            <a:off x="4983378" y="5991352"/>
            <a:ext cx="13068" cy="12344"/>
          </a:xfrm>
          <a:prstGeom prst="rect">
            <a:avLst/>
          </a:prstGeom>
          <a:blipFill>
            <a:blip r:embed="rId30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3" name="object 3933"/>
          <p:cNvSpPr/>
          <p:nvPr/>
        </p:nvSpPr>
        <p:spPr>
          <a:xfrm>
            <a:off x="4963782" y="5974689"/>
            <a:ext cx="20307" cy="19037"/>
          </a:xfrm>
          <a:prstGeom prst="rect">
            <a:avLst/>
          </a:prstGeom>
          <a:blipFill>
            <a:blip r:embed="rId30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4" name="object 3934"/>
          <p:cNvSpPr/>
          <p:nvPr/>
        </p:nvSpPr>
        <p:spPr>
          <a:xfrm>
            <a:off x="4955260" y="5969038"/>
            <a:ext cx="9169" cy="7835"/>
          </a:xfrm>
          <a:prstGeom prst="rect">
            <a:avLst/>
          </a:prstGeom>
          <a:blipFill>
            <a:blip r:embed="rId30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5" name="object 3935"/>
          <p:cNvSpPr/>
          <p:nvPr/>
        </p:nvSpPr>
        <p:spPr>
          <a:xfrm>
            <a:off x="4983327" y="5993727"/>
            <a:ext cx="3238" cy="2692"/>
          </a:xfrm>
          <a:prstGeom prst="rect">
            <a:avLst/>
          </a:prstGeom>
          <a:blipFill>
            <a:blip r:embed="rId30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6" name="object 3936"/>
          <p:cNvSpPr/>
          <p:nvPr/>
        </p:nvSpPr>
        <p:spPr>
          <a:xfrm>
            <a:off x="4963502" y="5976874"/>
            <a:ext cx="19875" cy="16992"/>
          </a:xfrm>
          <a:prstGeom prst="rect">
            <a:avLst/>
          </a:prstGeom>
          <a:blipFill>
            <a:blip r:embed="rId30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7" name="object 3937"/>
          <p:cNvSpPr/>
          <p:nvPr/>
        </p:nvSpPr>
        <p:spPr>
          <a:xfrm>
            <a:off x="4953622" y="5969355"/>
            <a:ext cx="10160" cy="8445"/>
          </a:xfrm>
          <a:prstGeom prst="rect">
            <a:avLst/>
          </a:prstGeom>
          <a:blipFill>
            <a:blip r:embed="rId30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8" name="object 3938"/>
          <p:cNvSpPr/>
          <p:nvPr/>
        </p:nvSpPr>
        <p:spPr>
          <a:xfrm>
            <a:off x="4847628" y="5867158"/>
            <a:ext cx="20218" cy="22148"/>
          </a:xfrm>
          <a:prstGeom prst="rect">
            <a:avLst/>
          </a:prstGeom>
          <a:blipFill>
            <a:blip r:embed="rId30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9" name="object 3939"/>
          <p:cNvSpPr/>
          <p:nvPr/>
        </p:nvSpPr>
        <p:spPr>
          <a:xfrm>
            <a:off x="4867363" y="5887694"/>
            <a:ext cx="19862" cy="21335"/>
          </a:xfrm>
          <a:prstGeom prst="rect">
            <a:avLst/>
          </a:prstGeom>
          <a:blipFill>
            <a:blip r:embed="rId30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0" name="object 3940"/>
          <p:cNvSpPr/>
          <p:nvPr/>
        </p:nvSpPr>
        <p:spPr>
          <a:xfrm>
            <a:off x="4886998" y="5908268"/>
            <a:ext cx="14058" cy="14071"/>
          </a:xfrm>
          <a:prstGeom prst="rect">
            <a:avLst/>
          </a:prstGeom>
          <a:blipFill>
            <a:blip r:embed="rId30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1" name="object 3941"/>
          <p:cNvSpPr/>
          <p:nvPr/>
        </p:nvSpPr>
        <p:spPr>
          <a:xfrm>
            <a:off x="4900777" y="5921426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406" y="1295"/>
                </a:moveTo>
                <a:lnTo>
                  <a:pt x="0" y="914"/>
                </a:lnTo>
                <a:lnTo>
                  <a:pt x="279" y="0"/>
                </a:lnTo>
                <a:lnTo>
                  <a:pt x="698" y="393"/>
                </a:lnTo>
                <a:lnTo>
                  <a:pt x="406" y="1295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2" name="object 3942"/>
          <p:cNvSpPr/>
          <p:nvPr/>
        </p:nvSpPr>
        <p:spPr>
          <a:xfrm>
            <a:off x="4901184" y="5921819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292" y="0"/>
                </a:moveTo>
                <a:lnTo>
                  <a:pt x="0" y="901"/>
                </a:lnTo>
                <a:lnTo>
                  <a:pt x="190" y="1079"/>
                </a:lnTo>
                <a:lnTo>
                  <a:pt x="1346" y="1270"/>
                </a:lnTo>
                <a:lnTo>
                  <a:pt x="1422" y="1016"/>
                </a:lnTo>
                <a:lnTo>
                  <a:pt x="29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3" name="object 3943"/>
          <p:cNvSpPr/>
          <p:nvPr/>
        </p:nvSpPr>
        <p:spPr>
          <a:xfrm>
            <a:off x="4957864" y="5967514"/>
            <a:ext cx="634987" cy="291490"/>
          </a:xfrm>
          <a:prstGeom prst="rect">
            <a:avLst/>
          </a:prstGeom>
          <a:blipFill>
            <a:blip r:embed="rId30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4" name="object 3944"/>
          <p:cNvSpPr/>
          <p:nvPr/>
        </p:nvSpPr>
        <p:spPr>
          <a:xfrm>
            <a:off x="4794110" y="5639168"/>
            <a:ext cx="6350" cy="21590"/>
          </a:xfrm>
          <a:custGeom>
            <a:avLst/>
            <a:gdLst/>
            <a:ahLst/>
            <a:cxnLst/>
            <a:rect l="l" t="t" r="r" b="b"/>
            <a:pathLst>
              <a:path w="6350" h="21589">
                <a:moveTo>
                  <a:pt x="5854" y="0"/>
                </a:moveTo>
                <a:lnTo>
                  <a:pt x="0" y="21310"/>
                </a:lnTo>
                <a:lnTo>
                  <a:pt x="800" y="19608"/>
                </a:lnTo>
                <a:lnTo>
                  <a:pt x="2451" y="16230"/>
                </a:lnTo>
                <a:lnTo>
                  <a:pt x="3378" y="10718"/>
                </a:lnTo>
                <a:lnTo>
                  <a:pt x="4508" y="5321"/>
                </a:lnTo>
                <a:lnTo>
                  <a:pt x="585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5" name="object 3945"/>
          <p:cNvSpPr/>
          <p:nvPr/>
        </p:nvSpPr>
        <p:spPr>
          <a:xfrm>
            <a:off x="4792052" y="5655386"/>
            <a:ext cx="5080" cy="32384"/>
          </a:xfrm>
          <a:custGeom>
            <a:avLst/>
            <a:gdLst/>
            <a:ahLst/>
            <a:cxnLst/>
            <a:rect l="l" t="t" r="r" b="b"/>
            <a:pathLst>
              <a:path w="5079" h="32385">
                <a:moveTo>
                  <a:pt x="4508" y="0"/>
                </a:moveTo>
                <a:lnTo>
                  <a:pt x="0" y="31800"/>
                </a:lnTo>
                <a:lnTo>
                  <a:pt x="571" y="30035"/>
                </a:lnTo>
                <a:lnTo>
                  <a:pt x="1168" y="28295"/>
                </a:lnTo>
                <a:lnTo>
                  <a:pt x="1803" y="26542"/>
                </a:lnTo>
                <a:lnTo>
                  <a:pt x="2184" y="19768"/>
                </a:lnTo>
                <a:lnTo>
                  <a:pt x="2760" y="13085"/>
                </a:lnTo>
                <a:lnTo>
                  <a:pt x="3533" y="6495"/>
                </a:lnTo>
                <a:lnTo>
                  <a:pt x="4508" y="0"/>
                </a:lnTo>
                <a:close/>
              </a:path>
            </a:pathLst>
          </a:custGeom>
          <a:solidFill>
            <a:srgbClr val="C1A2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6" name="object 3946"/>
          <p:cNvSpPr/>
          <p:nvPr/>
        </p:nvSpPr>
        <p:spPr>
          <a:xfrm>
            <a:off x="4792052" y="5681929"/>
            <a:ext cx="126657" cy="242671"/>
          </a:xfrm>
          <a:prstGeom prst="rect">
            <a:avLst/>
          </a:prstGeom>
          <a:blipFill>
            <a:blip r:embed="rId30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7" name="object 3947"/>
          <p:cNvSpPr/>
          <p:nvPr/>
        </p:nvSpPr>
        <p:spPr>
          <a:xfrm>
            <a:off x="4782489" y="5646597"/>
            <a:ext cx="19215" cy="116332"/>
          </a:xfrm>
          <a:prstGeom prst="rect">
            <a:avLst/>
          </a:prstGeom>
          <a:blipFill>
            <a:blip r:embed="rId30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8" name="object 3948"/>
          <p:cNvSpPr/>
          <p:nvPr/>
        </p:nvSpPr>
        <p:spPr>
          <a:xfrm>
            <a:off x="4781727" y="5730049"/>
            <a:ext cx="3175" cy="14604"/>
          </a:xfrm>
          <a:custGeom>
            <a:avLst/>
            <a:gdLst/>
            <a:ahLst/>
            <a:cxnLst/>
            <a:rect l="l" t="t" r="r" b="b"/>
            <a:pathLst>
              <a:path w="3175" h="14604">
                <a:moveTo>
                  <a:pt x="0" y="0"/>
                </a:moveTo>
                <a:lnTo>
                  <a:pt x="838" y="4825"/>
                </a:lnTo>
                <a:lnTo>
                  <a:pt x="1803" y="9626"/>
                </a:lnTo>
                <a:lnTo>
                  <a:pt x="2857" y="14376"/>
                </a:lnTo>
                <a:lnTo>
                  <a:pt x="2730" y="12052"/>
                </a:lnTo>
                <a:lnTo>
                  <a:pt x="1765" y="8064"/>
                </a:lnTo>
                <a:lnTo>
                  <a:pt x="838" y="4051"/>
                </a:lnTo>
                <a:lnTo>
                  <a:pt x="0" y="0"/>
                </a:lnTo>
                <a:close/>
              </a:path>
            </a:pathLst>
          </a:custGeom>
          <a:solidFill>
            <a:srgbClr val="C3A4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9" name="object 3949"/>
          <p:cNvSpPr/>
          <p:nvPr/>
        </p:nvSpPr>
        <p:spPr>
          <a:xfrm>
            <a:off x="4784458" y="5687187"/>
            <a:ext cx="132702" cy="237261"/>
          </a:xfrm>
          <a:prstGeom prst="rect">
            <a:avLst/>
          </a:prstGeom>
          <a:blipFill>
            <a:blip r:embed="rId30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0" name="object 3950"/>
          <p:cNvSpPr/>
          <p:nvPr/>
        </p:nvSpPr>
        <p:spPr>
          <a:xfrm>
            <a:off x="4966334" y="5967653"/>
            <a:ext cx="627011" cy="278129"/>
          </a:xfrm>
          <a:prstGeom prst="rect">
            <a:avLst/>
          </a:prstGeom>
          <a:blipFill>
            <a:blip r:embed="rId30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1" name="object 3951"/>
          <p:cNvSpPr/>
          <p:nvPr/>
        </p:nvSpPr>
        <p:spPr>
          <a:xfrm>
            <a:off x="4888280" y="5906351"/>
            <a:ext cx="13500" cy="13169"/>
          </a:xfrm>
          <a:prstGeom prst="rect">
            <a:avLst/>
          </a:prstGeom>
          <a:blipFill>
            <a:blip r:embed="rId30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2" name="object 3952"/>
          <p:cNvSpPr/>
          <p:nvPr/>
        </p:nvSpPr>
        <p:spPr>
          <a:xfrm>
            <a:off x="4901615" y="5918949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431" y="990"/>
                </a:moveTo>
                <a:lnTo>
                  <a:pt x="0" y="571"/>
                </a:lnTo>
                <a:lnTo>
                  <a:pt x="165" y="0"/>
                </a:lnTo>
                <a:lnTo>
                  <a:pt x="609" y="419"/>
                </a:lnTo>
                <a:lnTo>
                  <a:pt x="431" y="99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3" name="object 3953"/>
          <p:cNvSpPr/>
          <p:nvPr/>
        </p:nvSpPr>
        <p:spPr>
          <a:xfrm>
            <a:off x="4903165" y="5920409"/>
            <a:ext cx="3492" cy="3048"/>
          </a:xfrm>
          <a:prstGeom prst="rect">
            <a:avLst/>
          </a:prstGeom>
          <a:blipFill>
            <a:blip r:embed="rId26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4" name="object 3954"/>
          <p:cNvSpPr/>
          <p:nvPr/>
        </p:nvSpPr>
        <p:spPr>
          <a:xfrm>
            <a:off x="4902047" y="5919368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177" y="0"/>
                </a:moveTo>
                <a:lnTo>
                  <a:pt x="0" y="571"/>
                </a:lnTo>
                <a:lnTo>
                  <a:pt x="1117" y="1650"/>
                </a:lnTo>
                <a:lnTo>
                  <a:pt x="1228" y="1295"/>
                </a:lnTo>
                <a:lnTo>
                  <a:pt x="1184" y="927"/>
                </a:lnTo>
                <a:lnTo>
                  <a:pt x="17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5" name="object 3955"/>
          <p:cNvSpPr/>
          <p:nvPr/>
        </p:nvSpPr>
        <p:spPr>
          <a:xfrm>
            <a:off x="4862944" y="5881941"/>
            <a:ext cx="5118" cy="5753"/>
          </a:xfrm>
          <a:prstGeom prst="rect">
            <a:avLst/>
          </a:prstGeom>
          <a:blipFill>
            <a:blip r:embed="rId30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6" name="object 3956"/>
          <p:cNvSpPr/>
          <p:nvPr/>
        </p:nvSpPr>
        <p:spPr>
          <a:xfrm>
            <a:off x="4867846" y="5886970"/>
            <a:ext cx="20065" cy="21297"/>
          </a:xfrm>
          <a:prstGeom prst="rect">
            <a:avLst/>
          </a:prstGeom>
          <a:blipFill>
            <a:blip r:embed="rId30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7" name="object 3957"/>
          <p:cNvSpPr/>
          <p:nvPr/>
        </p:nvSpPr>
        <p:spPr>
          <a:xfrm>
            <a:off x="4887226" y="5905995"/>
            <a:ext cx="14389" cy="15430"/>
          </a:xfrm>
          <a:prstGeom prst="rect">
            <a:avLst/>
          </a:prstGeom>
          <a:blipFill>
            <a:blip r:embed="rId30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8" name="object 3958"/>
          <p:cNvSpPr/>
          <p:nvPr/>
        </p:nvSpPr>
        <p:spPr>
          <a:xfrm>
            <a:off x="4901057" y="591952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558" y="0"/>
                </a:moveTo>
                <a:lnTo>
                  <a:pt x="165" y="1270"/>
                </a:lnTo>
                <a:lnTo>
                  <a:pt x="0" y="1904"/>
                </a:lnTo>
                <a:lnTo>
                  <a:pt x="419" y="2298"/>
                </a:lnTo>
                <a:lnTo>
                  <a:pt x="990" y="419"/>
                </a:lnTo>
                <a:lnTo>
                  <a:pt x="55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9" name="object 3959"/>
          <p:cNvSpPr/>
          <p:nvPr/>
        </p:nvSpPr>
        <p:spPr>
          <a:xfrm>
            <a:off x="4902606" y="5921019"/>
            <a:ext cx="2971" cy="2336"/>
          </a:xfrm>
          <a:prstGeom prst="rect">
            <a:avLst/>
          </a:prstGeom>
          <a:blipFill>
            <a:blip r:embed="rId30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0" name="object 3960"/>
          <p:cNvSpPr/>
          <p:nvPr/>
        </p:nvSpPr>
        <p:spPr>
          <a:xfrm>
            <a:off x="4901476" y="5919940"/>
            <a:ext cx="1689" cy="2895"/>
          </a:xfrm>
          <a:prstGeom prst="rect">
            <a:avLst/>
          </a:prstGeom>
          <a:blipFill>
            <a:blip r:embed="rId30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1" name="object 3961"/>
          <p:cNvSpPr/>
          <p:nvPr/>
        </p:nvSpPr>
        <p:spPr>
          <a:xfrm>
            <a:off x="4780153" y="5698109"/>
            <a:ext cx="5080" cy="44450"/>
          </a:xfrm>
          <a:custGeom>
            <a:avLst/>
            <a:gdLst/>
            <a:ahLst/>
            <a:cxnLst/>
            <a:rect l="l" t="t" r="r" b="b"/>
            <a:pathLst>
              <a:path w="5079" h="44450">
                <a:moveTo>
                  <a:pt x="2336" y="0"/>
                </a:moveTo>
                <a:lnTo>
                  <a:pt x="1968" y="3022"/>
                </a:lnTo>
                <a:lnTo>
                  <a:pt x="1620" y="6819"/>
                </a:lnTo>
                <a:lnTo>
                  <a:pt x="1447" y="9131"/>
                </a:lnTo>
                <a:lnTo>
                  <a:pt x="698" y="13208"/>
                </a:lnTo>
                <a:lnTo>
                  <a:pt x="215" y="17322"/>
                </a:lnTo>
                <a:lnTo>
                  <a:pt x="0" y="21488"/>
                </a:lnTo>
                <a:lnTo>
                  <a:pt x="431" y="24980"/>
                </a:lnTo>
                <a:lnTo>
                  <a:pt x="4305" y="43992"/>
                </a:lnTo>
                <a:lnTo>
                  <a:pt x="3915" y="35991"/>
                </a:lnTo>
                <a:lnTo>
                  <a:pt x="4178" y="28359"/>
                </a:lnTo>
                <a:lnTo>
                  <a:pt x="5003" y="20789"/>
                </a:lnTo>
                <a:lnTo>
                  <a:pt x="3822" y="13754"/>
                </a:lnTo>
                <a:lnTo>
                  <a:pt x="2946" y="6819"/>
                </a:lnTo>
                <a:lnTo>
                  <a:pt x="2336" y="0"/>
                </a:lnTo>
                <a:close/>
              </a:path>
            </a:pathLst>
          </a:custGeom>
          <a:solidFill>
            <a:srgbClr val="C4A69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2" name="object 3962"/>
          <p:cNvSpPr/>
          <p:nvPr/>
        </p:nvSpPr>
        <p:spPr>
          <a:xfrm>
            <a:off x="4958486" y="5968060"/>
            <a:ext cx="634644" cy="281266"/>
          </a:xfrm>
          <a:prstGeom prst="rect">
            <a:avLst/>
          </a:prstGeom>
          <a:blipFill>
            <a:blip r:embed="rId30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3" name="object 3963"/>
          <p:cNvSpPr/>
          <p:nvPr/>
        </p:nvSpPr>
        <p:spPr>
          <a:xfrm>
            <a:off x="4965915" y="5336933"/>
            <a:ext cx="19685" cy="10160"/>
          </a:xfrm>
          <a:custGeom>
            <a:avLst/>
            <a:gdLst/>
            <a:ahLst/>
            <a:cxnLst/>
            <a:rect l="l" t="t" r="r" b="b"/>
            <a:pathLst>
              <a:path w="19685" h="10160">
                <a:moveTo>
                  <a:pt x="18110" y="5638"/>
                </a:moveTo>
                <a:lnTo>
                  <a:pt x="18986" y="6388"/>
                </a:lnTo>
                <a:lnTo>
                  <a:pt x="19227" y="7124"/>
                </a:lnTo>
                <a:lnTo>
                  <a:pt x="18491" y="7772"/>
                </a:lnTo>
                <a:lnTo>
                  <a:pt x="16040" y="9499"/>
                </a:lnTo>
                <a:lnTo>
                  <a:pt x="16459" y="9626"/>
                </a:lnTo>
                <a:lnTo>
                  <a:pt x="19418" y="7023"/>
                </a:lnTo>
                <a:lnTo>
                  <a:pt x="19088" y="6362"/>
                </a:lnTo>
                <a:lnTo>
                  <a:pt x="18110" y="5638"/>
                </a:lnTo>
                <a:close/>
              </a:path>
              <a:path w="19685" h="10160">
                <a:moveTo>
                  <a:pt x="698" y="0"/>
                </a:moveTo>
                <a:lnTo>
                  <a:pt x="0" y="520"/>
                </a:lnTo>
                <a:lnTo>
                  <a:pt x="3314" y="698"/>
                </a:lnTo>
                <a:lnTo>
                  <a:pt x="7460" y="1473"/>
                </a:lnTo>
                <a:lnTo>
                  <a:pt x="10972" y="2489"/>
                </a:lnTo>
                <a:lnTo>
                  <a:pt x="7758" y="1460"/>
                </a:lnTo>
                <a:lnTo>
                  <a:pt x="4140" y="584"/>
                </a:lnTo>
                <a:lnTo>
                  <a:pt x="69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4" name="object 3964"/>
          <p:cNvSpPr/>
          <p:nvPr/>
        </p:nvSpPr>
        <p:spPr>
          <a:xfrm>
            <a:off x="4881854" y="5323382"/>
            <a:ext cx="93980" cy="191770"/>
          </a:xfrm>
          <a:custGeom>
            <a:avLst/>
            <a:gdLst/>
            <a:ahLst/>
            <a:cxnLst/>
            <a:rect l="l" t="t" r="r" b="b"/>
            <a:pathLst>
              <a:path w="93979" h="191770">
                <a:moveTo>
                  <a:pt x="1816" y="147993"/>
                </a:moveTo>
                <a:lnTo>
                  <a:pt x="0" y="148031"/>
                </a:lnTo>
                <a:lnTo>
                  <a:pt x="1120" y="158963"/>
                </a:lnTo>
                <a:lnTo>
                  <a:pt x="2690" y="169795"/>
                </a:lnTo>
                <a:lnTo>
                  <a:pt x="4705" y="180528"/>
                </a:lnTo>
                <a:lnTo>
                  <a:pt x="7162" y="191160"/>
                </a:lnTo>
                <a:lnTo>
                  <a:pt x="6743" y="187210"/>
                </a:lnTo>
                <a:lnTo>
                  <a:pt x="6362" y="183261"/>
                </a:lnTo>
                <a:lnTo>
                  <a:pt x="6108" y="179285"/>
                </a:lnTo>
                <a:lnTo>
                  <a:pt x="4521" y="171465"/>
                </a:lnTo>
                <a:lnTo>
                  <a:pt x="3243" y="163625"/>
                </a:lnTo>
                <a:lnTo>
                  <a:pt x="2324" y="155791"/>
                </a:lnTo>
                <a:lnTo>
                  <a:pt x="1816" y="147993"/>
                </a:lnTo>
                <a:close/>
              </a:path>
              <a:path w="93979" h="191770">
                <a:moveTo>
                  <a:pt x="73990" y="0"/>
                </a:moveTo>
                <a:lnTo>
                  <a:pt x="71958" y="0"/>
                </a:lnTo>
                <a:lnTo>
                  <a:pt x="70357" y="292"/>
                </a:lnTo>
                <a:lnTo>
                  <a:pt x="69595" y="965"/>
                </a:lnTo>
                <a:lnTo>
                  <a:pt x="66052" y="4216"/>
                </a:lnTo>
                <a:lnTo>
                  <a:pt x="62331" y="7581"/>
                </a:lnTo>
                <a:lnTo>
                  <a:pt x="58559" y="11087"/>
                </a:lnTo>
                <a:lnTo>
                  <a:pt x="63055" y="12306"/>
                </a:lnTo>
                <a:lnTo>
                  <a:pt x="72008" y="14833"/>
                </a:lnTo>
                <a:lnTo>
                  <a:pt x="73240" y="14020"/>
                </a:lnTo>
                <a:lnTo>
                  <a:pt x="74079" y="13233"/>
                </a:lnTo>
                <a:lnTo>
                  <a:pt x="75844" y="12915"/>
                </a:lnTo>
                <a:lnTo>
                  <a:pt x="85591" y="12915"/>
                </a:lnTo>
                <a:lnTo>
                  <a:pt x="87604" y="11379"/>
                </a:lnTo>
                <a:lnTo>
                  <a:pt x="90538" y="9296"/>
                </a:lnTo>
                <a:lnTo>
                  <a:pt x="93548" y="7251"/>
                </a:lnTo>
                <a:lnTo>
                  <a:pt x="92960" y="4961"/>
                </a:lnTo>
                <a:lnTo>
                  <a:pt x="87960" y="2597"/>
                </a:lnTo>
                <a:lnTo>
                  <a:pt x="80864" y="747"/>
                </a:lnTo>
                <a:lnTo>
                  <a:pt x="73990" y="0"/>
                </a:lnTo>
                <a:close/>
              </a:path>
              <a:path w="93979" h="191770">
                <a:moveTo>
                  <a:pt x="85591" y="12915"/>
                </a:moveTo>
                <a:lnTo>
                  <a:pt x="80035" y="12915"/>
                </a:lnTo>
                <a:lnTo>
                  <a:pt x="82334" y="13144"/>
                </a:lnTo>
                <a:lnTo>
                  <a:pt x="84759" y="13550"/>
                </a:lnTo>
                <a:lnTo>
                  <a:pt x="85591" y="129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5" name="object 3965"/>
          <p:cNvSpPr/>
          <p:nvPr/>
        </p:nvSpPr>
        <p:spPr>
          <a:xfrm>
            <a:off x="4883670" y="5336298"/>
            <a:ext cx="83185" cy="166370"/>
          </a:xfrm>
          <a:custGeom>
            <a:avLst/>
            <a:gdLst/>
            <a:ahLst/>
            <a:cxnLst/>
            <a:rect l="l" t="t" r="r" b="b"/>
            <a:pathLst>
              <a:path w="83185" h="166370">
                <a:moveTo>
                  <a:pt x="4673" y="134962"/>
                </a:moveTo>
                <a:lnTo>
                  <a:pt x="0" y="135077"/>
                </a:lnTo>
                <a:lnTo>
                  <a:pt x="508" y="142875"/>
                </a:lnTo>
                <a:lnTo>
                  <a:pt x="1427" y="150709"/>
                </a:lnTo>
                <a:lnTo>
                  <a:pt x="2705" y="158549"/>
                </a:lnTo>
                <a:lnTo>
                  <a:pt x="4292" y="166370"/>
                </a:lnTo>
                <a:lnTo>
                  <a:pt x="3930" y="159068"/>
                </a:lnTo>
                <a:lnTo>
                  <a:pt x="3879" y="150709"/>
                </a:lnTo>
                <a:lnTo>
                  <a:pt x="4078" y="144508"/>
                </a:lnTo>
                <a:lnTo>
                  <a:pt x="4673" y="137299"/>
                </a:lnTo>
                <a:lnTo>
                  <a:pt x="4673" y="134962"/>
                </a:lnTo>
                <a:close/>
              </a:path>
              <a:path w="83185" h="166370">
                <a:moveTo>
                  <a:pt x="78219" y="0"/>
                </a:moveTo>
                <a:lnTo>
                  <a:pt x="74028" y="0"/>
                </a:lnTo>
                <a:lnTo>
                  <a:pt x="72262" y="317"/>
                </a:lnTo>
                <a:lnTo>
                  <a:pt x="71424" y="1104"/>
                </a:lnTo>
                <a:lnTo>
                  <a:pt x="70192" y="1917"/>
                </a:lnTo>
                <a:lnTo>
                  <a:pt x="75222" y="3352"/>
                </a:lnTo>
                <a:lnTo>
                  <a:pt x="77292" y="1435"/>
                </a:lnTo>
                <a:lnTo>
                  <a:pt x="78930" y="1130"/>
                </a:lnTo>
                <a:lnTo>
                  <a:pt x="82279" y="1130"/>
                </a:lnTo>
                <a:lnTo>
                  <a:pt x="82943" y="635"/>
                </a:lnTo>
                <a:lnTo>
                  <a:pt x="80517" y="228"/>
                </a:lnTo>
                <a:lnTo>
                  <a:pt x="78219" y="0"/>
                </a:lnTo>
                <a:close/>
              </a:path>
              <a:path w="83185" h="166370">
                <a:moveTo>
                  <a:pt x="82279" y="1130"/>
                </a:moveTo>
                <a:lnTo>
                  <a:pt x="78930" y="1130"/>
                </a:lnTo>
                <a:lnTo>
                  <a:pt x="82245" y="115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6" name="object 3966"/>
          <p:cNvSpPr/>
          <p:nvPr/>
        </p:nvSpPr>
        <p:spPr>
          <a:xfrm>
            <a:off x="4924742" y="5627547"/>
            <a:ext cx="756691" cy="385864"/>
          </a:xfrm>
          <a:prstGeom prst="rect">
            <a:avLst/>
          </a:prstGeom>
          <a:blipFill>
            <a:blip r:embed="rId30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7" name="object 3967"/>
          <p:cNvSpPr/>
          <p:nvPr/>
        </p:nvSpPr>
        <p:spPr>
          <a:xfrm>
            <a:off x="4949952" y="5664162"/>
            <a:ext cx="22974" cy="31153"/>
          </a:xfrm>
          <a:prstGeom prst="rect">
            <a:avLst/>
          </a:prstGeom>
          <a:blipFill>
            <a:blip r:embed="rId30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8" name="object 3968"/>
          <p:cNvSpPr/>
          <p:nvPr/>
        </p:nvSpPr>
        <p:spPr>
          <a:xfrm>
            <a:off x="4969598" y="5688279"/>
            <a:ext cx="15392" cy="20688"/>
          </a:xfrm>
          <a:prstGeom prst="rect">
            <a:avLst/>
          </a:prstGeom>
          <a:blipFill>
            <a:blip r:embed="rId30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9" name="object 3969"/>
          <p:cNvSpPr/>
          <p:nvPr/>
        </p:nvSpPr>
        <p:spPr>
          <a:xfrm>
            <a:off x="5134787" y="5837504"/>
            <a:ext cx="6299" cy="9321"/>
          </a:xfrm>
          <a:prstGeom prst="rect">
            <a:avLst/>
          </a:prstGeom>
          <a:blipFill>
            <a:blip r:embed="rId30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0" name="object 3970"/>
          <p:cNvSpPr/>
          <p:nvPr/>
        </p:nvSpPr>
        <p:spPr>
          <a:xfrm>
            <a:off x="4982438" y="5702719"/>
            <a:ext cx="4800" cy="8661"/>
          </a:xfrm>
          <a:prstGeom prst="rect">
            <a:avLst/>
          </a:prstGeom>
          <a:blipFill>
            <a:blip r:embed="rId30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1" name="object 3971"/>
          <p:cNvSpPr/>
          <p:nvPr/>
        </p:nvSpPr>
        <p:spPr>
          <a:xfrm>
            <a:off x="4981612" y="5701715"/>
            <a:ext cx="4292" cy="8166"/>
          </a:xfrm>
          <a:prstGeom prst="rect">
            <a:avLst/>
          </a:prstGeom>
          <a:blipFill>
            <a:blip r:embed="rId26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2" name="object 3972"/>
          <p:cNvSpPr/>
          <p:nvPr/>
        </p:nvSpPr>
        <p:spPr>
          <a:xfrm>
            <a:off x="4983797" y="5704154"/>
            <a:ext cx="9778" cy="14058"/>
          </a:xfrm>
          <a:prstGeom prst="rect">
            <a:avLst/>
          </a:prstGeom>
          <a:blipFill>
            <a:blip r:embed="rId30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3" name="object 3973"/>
          <p:cNvSpPr/>
          <p:nvPr/>
        </p:nvSpPr>
        <p:spPr>
          <a:xfrm>
            <a:off x="4990045" y="5710999"/>
            <a:ext cx="16840" cy="21259"/>
          </a:xfrm>
          <a:prstGeom prst="rect">
            <a:avLst/>
          </a:prstGeom>
          <a:blipFill>
            <a:blip r:embed="rId30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4" name="object 3974"/>
          <p:cNvSpPr/>
          <p:nvPr/>
        </p:nvSpPr>
        <p:spPr>
          <a:xfrm>
            <a:off x="5003139" y="5725198"/>
            <a:ext cx="5257" cy="8458"/>
          </a:xfrm>
          <a:prstGeom prst="rect">
            <a:avLst/>
          </a:prstGeom>
          <a:blipFill>
            <a:blip r:embed="rId3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5" name="object 3975"/>
          <p:cNvSpPr/>
          <p:nvPr/>
        </p:nvSpPr>
        <p:spPr>
          <a:xfrm>
            <a:off x="5007774" y="5726798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1244"/>
                </a:moveTo>
                <a:lnTo>
                  <a:pt x="622" y="0"/>
                </a:lnTo>
                <a:lnTo>
                  <a:pt x="457" y="457"/>
                </a:lnTo>
                <a:lnTo>
                  <a:pt x="0" y="124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6" name="object 3976"/>
          <p:cNvSpPr/>
          <p:nvPr/>
        </p:nvSpPr>
        <p:spPr>
          <a:xfrm>
            <a:off x="5004447" y="5728043"/>
            <a:ext cx="3327" cy="6032"/>
          </a:xfrm>
          <a:prstGeom prst="rect">
            <a:avLst/>
          </a:prstGeom>
          <a:blipFill>
            <a:blip r:embed="rId30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7" name="object 3977"/>
          <p:cNvSpPr/>
          <p:nvPr/>
        </p:nvSpPr>
        <p:spPr>
          <a:xfrm>
            <a:off x="5016207" y="5738749"/>
            <a:ext cx="6388" cy="9804"/>
          </a:xfrm>
          <a:prstGeom prst="rect">
            <a:avLst/>
          </a:prstGeom>
          <a:blipFill>
            <a:blip r:embed="rId30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8" name="object 3978"/>
          <p:cNvSpPr/>
          <p:nvPr/>
        </p:nvSpPr>
        <p:spPr>
          <a:xfrm>
            <a:off x="5004841" y="5726887"/>
            <a:ext cx="14922" cy="19303"/>
          </a:xfrm>
          <a:prstGeom prst="rect">
            <a:avLst/>
          </a:prstGeom>
          <a:blipFill>
            <a:blip r:embed="rId30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9" name="object 3979"/>
          <p:cNvSpPr/>
          <p:nvPr/>
        </p:nvSpPr>
        <p:spPr>
          <a:xfrm>
            <a:off x="5018494" y="5741632"/>
            <a:ext cx="4927" cy="8178"/>
          </a:xfrm>
          <a:prstGeom prst="rect">
            <a:avLst/>
          </a:prstGeom>
          <a:blipFill>
            <a:blip r:embed="rId30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0" name="object 3980"/>
          <p:cNvSpPr/>
          <p:nvPr/>
        </p:nvSpPr>
        <p:spPr>
          <a:xfrm>
            <a:off x="5020119" y="5742698"/>
            <a:ext cx="18745" cy="22034"/>
          </a:xfrm>
          <a:prstGeom prst="rect">
            <a:avLst/>
          </a:prstGeom>
          <a:blipFill>
            <a:blip r:embed="rId30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1" name="object 3981"/>
          <p:cNvSpPr/>
          <p:nvPr/>
        </p:nvSpPr>
        <p:spPr>
          <a:xfrm>
            <a:off x="5019725" y="5742457"/>
            <a:ext cx="3937" cy="7772"/>
          </a:xfrm>
          <a:prstGeom prst="rect">
            <a:avLst/>
          </a:prstGeom>
          <a:blipFill>
            <a:blip r:embed="rId29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2" name="object 3982"/>
          <p:cNvSpPr/>
          <p:nvPr/>
        </p:nvSpPr>
        <p:spPr>
          <a:xfrm>
            <a:off x="5106390" y="5816905"/>
            <a:ext cx="31508" cy="27812"/>
          </a:xfrm>
          <a:prstGeom prst="rect">
            <a:avLst/>
          </a:prstGeom>
          <a:blipFill>
            <a:blip r:embed="rId30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3" name="object 3983"/>
          <p:cNvSpPr/>
          <p:nvPr/>
        </p:nvSpPr>
        <p:spPr>
          <a:xfrm>
            <a:off x="5098122" y="5810682"/>
            <a:ext cx="11531" cy="13728"/>
          </a:xfrm>
          <a:prstGeom prst="rect">
            <a:avLst/>
          </a:prstGeom>
          <a:blipFill>
            <a:blip r:embed="rId30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4" name="object 3984"/>
          <p:cNvSpPr/>
          <p:nvPr/>
        </p:nvSpPr>
        <p:spPr>
          <a:xfrm>
            <a:off x="5086477" y="5801512"/>
            <a:ext cx="15049" cy="16713"/>
          </a:xfrm>
          <a:prstGeom prst="rect">
            <a:avLst/>
          </a:prstGeom>
          <a:blipFill>
            <a:blip r:embed="rId30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5" name="object 3985"/>
          <p:cNvSpPr/>
          <p:nvPr/>
        </p:nvSpPr>
        <p:spPr>
          <a:xfrm>
            <a:off x="5068392" y="5786640"/>
            <a:ext cx="21551" cy="22618"/>
          </a:xfrm>
          <a:prstGeom prst="rect">
            <a:avLst/>
          </a:prstGeom>
          <a:blipFill>
            <a:blip r:embed="rId30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6" name="object 3986"/>
          <p:cNvSpPr/>
          <p:nvPr/>
        </p:nvSpPr>
        <p:spPr>
          <a:xfrm>
            <a:off x="5059845" y="5779325"/>
            <a:ext cx="12204" cy="15316"/>
          </a:xfrm>
          <a:prstGeom prst="rect">
            <a:avLst/>
          </a:prstGeom>
          <a:blipFill>
            <a:blip r:embed="rId30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7" name="object 3987"/>
          <p:cNvSpPr/>
          <p:nvPr/>
        </p:nvSpPr>
        <p:spPr>
          <a:xfrm>
            <a:off x="5038712" y="5760682"/>
            <a:ext cx="24752" cy="26720"/>
          </a:xfrm>
          <a:prstGeom prst="rect">
            <a:avLst/>
          </a:prstGeom>
          <a:blipFill>
            <a:blip r:embed="rId30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8" name="object 3988"/>
          <p:cNvSpPr/>
          <p:nvPr/>
        </p:nvSpPr>
        <p:spPr>
          <a:xfrm>
            <a:off x="5034788" y="5757430"/>
            <a:ext cx="7569" cy="11036"/>
          </a:xfrm>
          <a:prstGeom prst="rect">
            <a:avLst/>
          </a:prstGeom>
          <a:blipFill>
            <a:blip r:embed="rId30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9" name="object 3989"/>
          <p:cNvSpPr/>
          <p:nvPr/>
        </p:nvSpPr>
        <p:spPr>
          <a:xfrm>
            <a:off x="4895164" y="5555412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63" y="1003"/>
                </a:moveTo>
                <a:lnTo>
                  <a:pt x="0" y="685"/>
                </a:lnTo>
                <a:lnTo>
                  <a:pt x="876" y="0"/>
                </a:lnTo>
                <a:lnTo>
                  <a:pt x="977" y="317"/>
                </a:lnTo>
                <a:lnTo>
                  <a:pt x="63" y="100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0" name="object 3990"/>
          <p:cNvSpPr/>
          <p:nvPr/>
        </p:nvSpPr>
        <p:spPr>
          <a:xfrm>
            <a:off x="4924462" y="5626671"/>
            <a:ext cx="640626" cy="381723"/>
          </a:xfrm>
          <a:prstGeom prst="rect">
            <a:avLst/>
          </a:prstGeom>
          <a:blipFill>
            <a:blip r:embed="rId30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1" name="object 3991"/>
          <p:cNvSpPr/>
          <p:nvPr/>
        </p:nvSpPr>
        <p:spPr>
          <a:xfrm>
            <a:off x="4893957" y="5547931"/>
            <a:ext cx="1905" cy="8255"/>
          </a:xfrm>
          <a:custGeom>
            <a:avLst/>
            <a:gdLst/>
            <a:ahLst/>
            <a:cxnLst/>
            <a:rect l="l" t="t" r="r" b="b"/>
            <a:pathLst>
              <a:path w="1904" h="8254">
                <a:moveTo>
                  <a:pt x="0" y="0"/>
                </a:moveTo>
                <a:lnTo>
                  <a:pt x="990" y="7238"/>
                </a:lnTo>
                <a:lnTo>
                  <a:pt x="1117" y="7785"/>
                </a:lnTo>
                <a:lnTo>
                  <a:pt x="1854" y="6654"/>
                </a:lnTo>
                <a:lnTo>
                  <a:pt x="1206" y="4445"/>
                </a:lnTo>
                <a:lnTo>
                  <a:pt x="0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2" name="object 3992"/>
          <p:cNvSpPr/>
          <p:nvPr/>
        </p:nvSpPr>
        <p:spPr>
          <a:xfrm>
            <a:off x="4895075" y="5554599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88" y="1498"/>
                </a:moveTo>
                <a:lnTo>
                  <a:pt x="0" y="1117"/>
                </a:lnTo>
                <a:lnTo>
                  <a:pt x="736" y="0"/>
                </a:lnTo>
                <a:lnTo>
                  <a:pt x="965" y="812"/>
                </a:lnTo>
                <a:lnTo>
                  <a:pt x="88" y="1498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3" name="object 3993"/>
          <p:cNvSpPr/>
          <p:nvPr/>
        </p:nvSpPr>
        <p:spPr>
          <a:xfrm>
            <a:off x="4895227" y="5471071"/>
            <a:ext cx="81051" cy="158457"/>
          </a:xfrm>
          <a:prstGeom prst="rect">
            <a:avLst/>
          </a:prstGeom>
          <a:blipFill>
            <a:blip r:embed="rId30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4" name="object 3994"/>
          <p:cNvSpPr/>
          <p:nvPr/>
        </p:nvSpPr>
        <p:spPr>
          <a:xfrm>
            <a:off x="4889030" y="5514543"/>
            <a:ext cx="4445" cy="27305"/>
          </a:xfrm>
          <a:custGeom>
            <a:avLst/>
            <a:gdLst/>
            <a:ahLst/>
            <a:cxnLst/>
            <a:rect l="l" t="t" r="r" b="b"/>
            <a:pathLst>
              <a:path w="4445" h="27304">
                <a:moveTo>
                  <a:pt x="0" y="0"/>
                </a:moveTo>
                <a:lnTo>
                  <a:pt x="826" y="6920"/>
                </a:lnTo>
                <a:lnTo>
                  <a:pt x="1751" y="13760"/>
                </a:lnTo>
                <a:lnTo>
                  <a:pt x="2730" y="20495"/>
                </a:lnTo>
                <a:lnTo>
                  <a:pt x="3721" y="27101"/>
                </a:lnTo>
                <a:lnTo>
                  <a:pt x="3975" y="26288"/>
                </a:lnTo>
                <a:lnTo>
                  <a:pt x="3149" y="19850"/>
                </a:lnTo>
                <a:lnTo>
                  <a:pt x="2349" y="13258"/>
                </a:lnTo>
                <a:lnTo>
                  <a:pt x="1765" y="6629"/>
                </a:lnTo>
                <a:lnTo>
                  <a:pt x="558" y="2222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5" name="object 3995"/>
          <p:cNvSpPr/>
          <p:nvPr/>
        </p:nvSpPr>
        <p:spPr>
          <a:xfrm>
            <a:off x="4892738" y="5540832"/>
            <a:ext cx="1270" cy="7620"/>
          </a:xfrm>
          <a:custGeom>
            <a:avLst/>
            <a:gdLst/>
            <a:ahLst/>
            <a:cxnLst/>
            <a:rect l="l" t="t" r="r" b="b"/>
            <a:pathLst>
              <a:path w="1270" h="7620">
                <a:moveTo>
                  <a:pt x="266" y="0"/>
                </a:moveTo>
                <a:lnTo>
                  <a:pt x="0" y="812"/>
                </a:lnTo>
                <a:lnTo>
                  <a:pt x="596" y="4699"/>
                </a:lnTo>
                <a:lnTo>
                  <a:pt x="1219" y="7099"/>
                </a:lnTo>
                <a:lnTo>
                  <a:pt x="266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6" name="object 3996"/>
          <p:cNvSpPr/>
          <p:nvPr/>
        </p:nvSpPr>
        <p:spPr>
          <a:xfrm>
            <a:off x="4887963" y="5502668"/>
            <a:ext cx="3175" cy="19050"/>
          </a:xfrm>
          <a:custGeom>
            <a:avLst/>
            <a:gdLst/>
            <a:ahLst/>
            <a:cxnLst/>
            <a:rect l="l" t="t" r="r" b="b"/>
            <a:pathLst>
              <a:path w="3175" h="19050">
                <a:moveTo>
                  <a:pt x="0" y="0"/>
                </a:moveTo>
                <a:lnTo>
                  <a:pt x="2832" y="18503"/>
                </a:lnTo>
                <a:lnTo>
                  <a:pt x="2318" y="11874"/>
                </a:lnTo>
                <a:lnTo>
                  <a:pt x="2184" y="9131"/>
                </a:lnTo>
                <a:lnTo>
                  <a:pt x="1396" y="6095"/>
                </a:lnTo>
                <a:lnTo>
                  <a:pt x="685" y="306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7" name="object 3997"/>
          <p:cNvSpPr/>
          <p:nvPr/>
        </p:nvSpPr>
        <p:spPr>
          <a:xfrm>
            <a:off x="4888874" y="5471248"/>
            <a:ext cx="0" cy="40640"/>
          </a:xfrm>
          <a:custGeom>
            <a:avLst/>
            <a:gdLst/>
            <a:ahLst/>
            <a:cxnLst/>
            <a:rect l="l" t="t" r="r" b="b"/>
            <a:pathLst>
              <a:path h="40639">
                <a:moveTo>
                  <a:pt x="0" y="0"/>
                </a:moveTo>
                <a:lnTo>
                  <a:pt x="0" y="40551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8" name="object 3998"/>
          <p:cNvSpPr/>
          <p:nvPr/>
        </p:nvSpPr>
        <p:spPr>
          <a:xfrm>
            <a:off x="4928806" y="5626658"/>
            <a:ext cx="26288" cy="37503"/>
          </a:xfrm>
          <a:prstGeom prst="rect">
            <a:avLst/>
          </a:prstGeom>
          <a:blipFill>
            <a:blip r:embed="rId30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9" name="object 3999"/>
          <p:cNvSpPr/>
          <p:nvPr/>
        </p:nvSpPr>
        <p:spPr>
          <a:xfrm>
            <a:off x="4953000" y="5659704"/>
            <a:ext cx="21399" cy="28575"/>
          </a:xfrm>
          <a:prstGeom prst="rect">
            <a:avLst/>
          </a:prstGeom>
          <a:blipFill>
            <a:blip r:embed="rId30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0" name="object 4000"/>
          <p:cNvSpPr/>
          <p:nvPr/>
        </p:nvSpPr>
        <p:spPr>
          <a:xfrm>
            <a:off x="4972926" y="5685206"/>
            <a:ext cx="13284" cy="16510"/>
          </a:xfrm>
          <a:prstGeom prst="rect">
            <a:avLst/>
          </a:prstGeom>
          <a:blipFill>
            <a:blip r:embed="rId30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1" name="object 4001"/>
          <p:cNvSpPr/>
          <p:nvPr/>
        </p:nvSpPr>
        <p:spPr>
          <a:xfrm>
            <a:off x="4985905" y="5700217"/>
            <a:ext cx="2527" cy="3936"/>
          </a:xfrm>
          <a:prstGeom prst="rect">
            <a:avLst/>
          </a:prstGeom>
          <a:blipFill>
            <a:blip r:embed="rId30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2" name="object 4002"/>
          <p:cNvSpPr/>
          <p:nvPr/>
        </p:nvSpPr>
        <p:spPr>
          <a:xfrm>
            <a:off x="4984991" y="5699150"/>
            <a:ext cx="2133" cy="3568"/>
          </a:xfrm>
          <a:prstGeom prst="rect">
            <a:avLst/>
          </a:prstGeom>
          <a:blipFill>
            <a:blip r:embed="rId30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3" name="object 4003"/>
          <p:cNvSpPr/>
          <p:nvPr/>
        </p:nvSpPr>
        <p:spPr>
          <a:xfrm>
            <a:off x="4987239" y="5701703"/>
            <a:ext cx="7442" cy="9296"/>
          </a:xfrm>
          <a:prstGeom prst="rect">
            <a:avLst/>
          </a:prstGeom>
          <a:blipFill>
            <a:blip r:embed="rId30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4" name="object 4004"/>
          <p:cNvSpPr/>
          <p:nvPr/>
        </p:nvSpPr>
        <p:spPr>
          <a:xfrm>
            <a:off x="4993576" y="5708739"/>
            <a:ext cx="14338" cy="16459"/>
          </a:xfrm>
          <a:prstGeom prst="rect">
            <a:avLst/>
          </a:prstGeom>
          <a:blipFill>
            <a:blip r:embed="rId30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5" name="object 4005"/>
          <p:cNvSpPr/>
          <p:nvPr/>
        </p:nvSpPr>
        <p:spPr>
          <a:xfrm>
            <a:off x="5006886" y="5723267"/>
            <a:ext cx="2476" cy="3530"/>
          </a:xfrm>
          <a:prstGeom prst="rect">
            <a:avLst/>
          </a:prstGeom>
          <a:blipFill>
            <a:blip r:embed="rId30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6" name="object 4006"/>
          <p:cNvSpPr/>
          <p:nvPr/>
        </p:nvSpPr>
        <p:spPr>
          <a:xfrm>
            <a:off x="5008397" y="572483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965" y="0"/>
                </a:moveTo>
                <a:lnTo>
                  <a:pt x="0" y="1968"/>
                </a:lnTo>
                <a:lnTo>
                  <a:pt x="1168" y="228"/>
                </a:lnTo>
                <a:lnTo>
                  <a:pt x="96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7" name="object 4007"/>
          <p:cNvSpPr/>
          <p:nvPr/>
        </p:nvSpPr>
        <p:spPr>
          <a:xfrm>
            <a:off x="5019763" y="5737021"/>
            <a:ext cx="3721" cy="4610"/>
          </a:xfrm>
          <a:prstGeom prst="rect">
            <a:avLst/>
          </a:prstGeom>
          <a:blipFill>
            <a:blip r:embed="rId3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8" name="object 4008"/>
          <p:cNvSpPr/>
          <p:nvPr/>
        </p:nvSpPr>
        <p:spPr>
          <a:xfrm>
            <a:off x="5008486" y="5725058"/>
            <a:ext cx="12115" cy="13690"/>
          </a:xfrm>
          <a:prstGeom prst="rect">
            <a:avLst/>
          </a:prstGeom>
          <a:blipFill>
            <a:blip r:embed="rId30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9" name="object 4009"/>
          <p:cNvSpPr/>
          <p:nvPr/>
        </p:nvSpPr>
        <p:spPr>
          <a:xfrm>
            <a:off x="5022596" y="5740171"/>
            <a:ext cx="1600" cy="2286"/>
          </a:xfrm>
          <a:prstGeom prst="rect">
            <a:avLst/>
          </a:prstGeom>
          <a:blipFill>
            <a:blip r:embed="rId30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0" name="object 4010"/>
          <p:cNvSpPr/>
          <p:nvPr/>
        </p:nvSpPr>
        <p:spPr>
          <a:xfrm>
            <a:off x="5023662" y="5741162"/>
            <a:ext cx="15684" cy="16268"/>
          </a:xfrm>
          <a:prstGeom prst="rect">
            <a:avLst/>
          </a:prstGeom>
          <a:blipFill>
            <a:blip r:embed="rId30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1" name="object 4011"/>
          <p:cNvSpPr/>
          <p:nvPr/>
        </p:nvSpPr>
        <p:spPr>
          <a:xfrm>
            <a:off x="5023421" y="5740920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241" y="1777"/>
                </a:moveTo>
                <a:lnTo>
                  <a:pt x="0" y="1536"/>
                </a:lnTo>
                <a:lnTo>
                  <a:pt x="774" y="0"/>
                </a:lnTo>
                <a:lnTo>
                  <a:pt x="977" y="241"/>
                </a:lnTo>
                <a:lnTo>
                  <a:pt x="241" y="177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2" name="object 4012"/>
          <p:cNvSpPr/>
          <p:nvPr/>
        </p:nvSpPr>
        <p:spPr>
          <a:xfrm>
            <a:off x="5063464" y="5779198"/>
            <a:ext cx="4851" cy="4216"/>
          </a:xfrm>
          <a:prstGeom prst="rect">
            <a:avLst/>
          </a:prstGeom>
          <a:blipFill>
            <a:blip r:embed="rId2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3" name="object 4013"/>
          <p:cNvSpPr/>
          <p:nvPr/>
        </p:nvSpPr>
        <p:spPr>
          <a:xfrm>
            <a:off x="5042357" y="5759869"/>
            <a:ext cx="21170" cy="19456"/>
          </a:xfrm>
          <a:prstGeom prst="rect">
            <a:avLst/>
          </a:prstGeom>
          <a:blipFill>
            <a:blip r:embed="rId30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4" name="object 4014"/>
          <p:cNvSpPr/>
          <p:nvPr/>
        </p:nvSpPr>
        <p:spPr>
          <a:xfrm>
            <a:off x="5038864" y="5756542"/>
            <a:ext cx="3873" cy="4140"/>
          </a:xfrm>
          <a:prstGeom prst="rect">
            <a:avLst/>
          </a:prstGeom>
          <a:blipFill>
            <a:blip r:embed="rId3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5" name="object 4015"/>
          <p:cNvSpPr/>
          <p:nvPr/>
        </p:nvSpPr>
        <p:spPr>
          <a:xfrm>
            <a:off x="4890795" y="5521185"/>
            <a:ext cx="44653" cy="106362"/>
          </a:xfrm>
          <a:prstGeom prst="rect">
            <a:avLst/>
          </a:prstGeom>
          <a:blipFill>
            <a:blip r:embed="rId30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6" name="object 4016"/>
          <p:cNvSpPr/>
          <p:nvPr/>
        </p:nvSpPr>
        <p:spPr>
          <a:xfrm>
            <a:off x="4882369" y="5498172"/>
            <a:ext cx="38436" cy="100571"/>
          </a:xfrm>
          <a:prstGeom prst="rect">
            <a:avLst/>
          </a:prstGeom>
          <a:blipFill>
            <a:blip r:embed="rId30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7" name="object 4017"/>
          <p:cNvSpPr/>
          <p:nvPr/>
        </p:nvSpPr>
        <p:spPr>
          <a:xfrm>
            <a:off x="4890515" y="5513209"/>
            <a:ext cx="3810" cy="19685"/>
          </a:xfrm>
          <a:custGeom>
            <a:avLst/>
            <a:gdLst/>
            <a:ahLst/>
            <a:cxnLst/>
            <a:rect l="l" t="t" r="r" b="b"/>
            <a:pathLst>
              <a:path w="3810" h="19685">
                <a:moveTo>
                  <a:pt x="0" y="0"/>
                </a:moveTo>
                <a:lnTo>
                  <a:pt x="3721" y="19189"/>
                </a:lnTo>
                <a:lnTo>
                  <a:pt x="3616" y="17081"/>
                </a:lnTo>
                <a:lnTo>
                  <a:pt x="3340" y="14477"/>
                </a:lnTo>
                <a:lnTo>
                  <a:pt x="3022" y="11112"/>
                </a:lnTo>
                <a:lnTo>
                  <a:pt x="2946" y="10604"/>
                </a:lnTo>
                <a:lnTo>
                  <a:pt x="1917" y="7099"/>
                </a:lnTo>
                <a:lnTo>
                  <a:pt x="927" y="356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8" name="object 4018"/>
          <p:cNvSpPr/>
          <p:nvPr/>
        </p:nvSpPr>
        <p:spPr>
          <a:xfrm>
            <a:off x="4893551" y="5524322"/>
            <a:ext cx="2540" cy="12065"/>
          </a:xfrm>
          <a:custGeom>
            <a:avLst/>
            <a:gdLst/>
            <a:ahLst/>
            <a:cxnLst/>
            <a:rect l="l" t="t" r="r" b="b"/>
            <a:pathLst>
              <a:path w="2539" h="12064">
                <a:moveTo>
                  <a:pt x="0" y="0"/>
                </a:moveTo>
                <a:lnTo>
                  <a:pt x="139" y="1676"/>
                </a:lnTo>
                <a:lnTo>
                  <a:pt x="507" y="5054"/>
                </a:lnTo>
                <a:lnTo>
                  <a:pt x="685" y="8077"/>
                </a:lnTo>
                <a:lnTo>
                  <a:pt x="1917" y="11734"/>
                </a:lnTo>
                <a:lnTo>
                  <a:pt x="1524" y="9778"/>
                </a:lnTo>
                <a:lnTo>
                  <a:pt x="1181" y="7823"/>
                </a:lnTo>
                <a:lnTo>
                  <a:pt x="0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9" name="object 4019"/>
          <p:cNvSpPr/>
          <p:nvPr/>
        </p:nvSpPr>
        <p:spPr>
          <a:xfrm>
            <a:off x="4890198" y="5501246"/>
            <a:ext cx="3810" cy="22860"/>
          </a:xfrm>
          <a:custGeom>
            <a:avLst/>
            <a:gdLst/>
            <a:ahLst/>
            <a:cxnLst/>
            <a:rect l="l" t="t" r="r" b="b"/>
            <a:pathLst>
              <a:path w="3810" h="22860">
                <a:moveTo>
                  <a:pt x="63" y="0"/>
                </a:moveTo>
                <a:lnTo>
                  <a:pt x="3251" y="22580"/>
                </a:lnTo>
                <a:lnTo>
                  <a:pt x="977" y="7734"/>
                </a:lnTo>
                <a:lnTo>
                  <a:pt x="6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0" name="object 4020"/>
          <p:cNvSpPr/>
          <p:nvPr/>
        </p:nvSpPr>
        <p:spPr>
          <a:xfrm>
            <a:off x="4976888" y="5339422"/>
            <a:ext cx="7620" cy="3175"/>
          </a:xfrm>
          <a:custGeom>
            <a:avLst/>
            <a:gdLst/>
            <a:ahLst/>
            <a:cxnLst/>
            <a:rect l="l" t="t" r="r" b="b"/>
            <a:pathLst>
              <a:path w="7620" h="3175">
                <a:moveTo>
                  <a:pt x="0" y="0"/>
                </a:moveTo>
                <a:lnTo>
                  <a:pt x="3136" y="1016"/>
                </a:lnTo>
                <a:lnTo>
                  <a:pt x="5765" y="2133"/>
                </a:lnTo>
                <a:lnTo>
                  <a:pt x="7137" y="3149"/>
                </a:lnTo>
                <a:lnTo>
                  <a:pt x="5842" y="2057"/>
                </a:lnTo>
                <a:lnTo>
                  <a:pt x="3136" y="92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1" name="object 4021"/>
          <p:cNvSpPr/>
          <p:nvPr/>
        </p:nvSpPr>
        <p:spPr>
          <a:xfrm>
            <a:off x="4962016" y="5337467"/>
            <a:ext cx="23495" cy="9525"/>
          </a:xfrm>
          <a:custGeom>
            <a:avLst/>
            <a:gdLst/>
            <a:ahLst/>
            <a:cxnLst/>
            <a:rect l="l" t="t" r="r" b="b"/>
            <a:pathLst>
              <a:path w="23495" h="9525">
                <a:moveTo>
                  <a:pt x="3898" y="0"/>
                </a:moveTo>
                <a:lnTo>
                  <a:pt x="1270" y="2044"/>
                </a:lnTo>
                <a:lnTo>
                  <a:pt x="0" y="3086"/>
                </a:lnTo>
                <a:lnTo>
                  <a:pt x="6667" y="5003"/>
                </a:lnTo>
                <a:lnTo>
                  <a:pt x="19938" y="8966"/>
                </a:lnTo>
                <a:lnTo>
                  <a:pt x="20751" y="8382"/>
                </a:lnTo>
                <a:lnTo>
                  <a:pt x="22390" y="7251"/>
                </a:lnTo>
                <a:lnTo>
                  <a:pt x="23126" y="6591"/>
                </a:lnTo>
                <a:lnTo>
                  <a:pt x="7213" y="165"/>
                </a:lnTo>
                <a:lnTo>
                  <a:pt x="389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2" name="object 4022"/>
          <p:cNvSpPr/>
          <p:nvPr/>
        </p:nvSpPr>
        <p:spPr>
          <a:xfrm>
            <a:off x="4958892" y="5337429"/>
            <a:ext cx="7620" cy="3175"/>
          </a:xfrm>
          <a:custGeom>
            <a:avLst/>
            <a:gdLst/>
            <a:ahLst/>
            <a:cxnLst/>
            <a:rect l="l" t="t" r="r" b="b"/>
            <a:pathLst>
              <a:path w="7620" h="3175">
                <a:moveTo>
                  <a:pt x="3695" y="0"/>
                </a:moveTo>
                <a:lnTo>
                  <a:pt x="2070" y="304"/>
                </a:lnTo>
                <a:lnTo>
                  <a:pt x="0" y="2222"/>
                </a:lnTo>
                <a:lnTo>
                  <a:pt x="3124" y="3124"/>
                </a:lnTo>
                <a:lnTo>
                  <a:pt x="4394" y="2082"/>
                </a:lnTo>
                <a:lnTo>
                  <a:pt x="5689" y="1054"/>
                </a:lnTo>
                <a:lnTo>
                  <a:pt x="7023" y="38"/>
                </a:lnTo>
                <a:lnTo>
                  <a:pt x="369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3" name="object 4023"/>
          <p:cNvSpPr/>
          <p:nvPr/>
        </p:nvSpPr>
        <p:spPr>
          <a:xfrm>
            <a:off x="4890020" y="5497106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55" y="0"/>
                </a:lnTo>
              </a:path>
            </a:pathLst>
          </a:custGeom>
          <a:ln w="828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4" name="object 4024"/>
          <p:cNvSpPr/>
          <p:nvPr/>
        </p:nvSpPr>
        <p:spPr>
          <a:xfrm>
            <a:off x="4890084" y="5488184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393" y="0"/>
                </a:lnTo>
              </a:path>
            </a:pathLst>
          </a:custGeom>
          <a:ln w="9563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5" name="object 4025"/>
          <p:cNvSpPr/>
          <p:nvPr/>
        </p:nvSpPr>
        <p:spPr>
          <a:xfrm>
            <a:off x="4899875" y="5551208"/>
            <a:ext cx="1930" cy="1689"/>
          </a:xfrm>
          <a:prstGeom prst="rect">
            <a:avLst/>
          </a:prstGeom>
          <a:blipFill>
            <a:blip r:embed="rId30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6" name="object 4026"/>
          <p:cNvSpPr/>
          <p:nvPr/>
        </p:nvSpPr>
        <p:spPr>
          <a:xfrm>
            <a:off x="4895456" y="5536057"/>
            <a:ext cx="5080" cy="13970"/>
          </a:xfrm>
          <a:custGeom>
            <a:avLst/>
            <a:gdLst/>
            <a:ahLst/>
            <a:cxnLst/>
            <a:rect l="l" t="t" r="r" b="b"/>
            <a:pathLst>
              <a:path w="5079" h="13970">
                <a:moveTo>
                  <a:pt x="0" y="0"/>
                </a:moveTo>
                <a:lnTo>
                  <a:pt x="939" y="4635"/>
                </a:lnTo>
                <a:lnTo>
                  <a:pt x="2133" y="9220"/>
                </a:lnTo>
                <a:lnTo>
                  <a:pt x="3543" y="13766"/>
                </a:lnTo>
                <a:lnTo>
                  <a:pt x="4584" y="12230"/>
                </a:lnTo>
                <a:lnTo>
                  <a:pt x="2946" y="8178"/>
                </a:lnTo>
                <a:lnTo>
                  <a:pt x="1435" y="4102"/>
                </a:lnTo>
                <a:lnTo>
                  <a:pt x="0" y="0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7" name="object 4027"/>
          <p:cNvSpPr/>
          <p:nvPr/>
        </p:nvSpPr>
        <p:spPr>
          <a:xfrm>
            <a:off x="4898999" y="5548300"/>
            <a:ext cx="2616" cy="4229"/>
          </a:xfrm>
          <a:prstGeom prst="rect">
            <a:avLst/>
          </a:prstGeom>
          <a:blipFill>
            <a:blip r:embed="rId30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8" name="object 4028"/>
          <p:cNvSpPr/>
          <p:nvPr/>
        </p:nvSpPr>
        <p:spPr>
          <a:xfrm>
            <a:off x="4899990" y="5551576"/>
            <a:ext cx="17538" cy="39509"/>
          </a:xfrm>
          <a:prstGeom prst="rect">
            <a:avLst/>
          </a:prstGeom>
          <a:blipFill>
            <a:blip r:embed="rId30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9" name="object 4029"/>
          <p:cNvSpPr/>
          <p:nvPr/>
        </p:nvSpPr>
        <p:spPr>
          <a:xfrm>
            <a:off x="4893500" y="5523992"/>
            <a:ext cx="9296" cy="29413"/>
          </a:xfrm>
          <a:prstGeom prst="rect">
            <a:avLst/>
          </a:prstGeom>
          <a:blipFill>
            <a:blip r:embed="rId30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0" name="object 4030"/>
          <p:cNvSpPr/>
          <p:nvPr/>
        </p:nvSpPr>
        <p:spPr>
          <a:xfrm>
            <a:off x="4901996" y="5550751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41" y="0"/>
                </a:moveTo>
                <a:lnTo>
                  <a:pt x="0" y="190"/>
                </a:lnTo>
                <a:lnTo>
                  <a:pt x="139" y="609"/>
                </a:lnTo>
                <a:lnTo>
                  <a:pt x="520" y="317"/>
                </a:lnTo>
                <a:lnTo>
                  <a:pt x="419" y="38"/>
                </a:lnTo>
                <a:lnTo>
                  <a:pt x="24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1" name="object 4031"/>
          <p:cNvSpPr/>
          <p:nvPr/>
        </p:nvSpPr>
        <p:spPr>
          <a:xfrm>
            <a:off x="4890126" y="5505691"/>
            <a:ext cx="3810" cy="0"/>
          </a:xfrm>
          <a:custGeom>
            <a:avLst/>
            <a:gdLst/>
            <a:ahLst/>
            <a:cxnLst/>
            <a:rect l="l" t="t" r="r" b="b"/>
            <a:pathLst>
              <a:path w="3810">
                <a:moveTo>
                  <a:pt x="0" y="0"/>
                </a:moveTo>
                <a:lnTo>
                  <a:pt x="3373" y="0"/>
                </a:lnTo>
              </a:path>
            </a:pathLst>
          </a:custGeom>
          <a:ln w="365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2" name="object 4032"/>
          <p:cNvSpPr/>
          <p:nvPr/>
        </p:nvSpPr>
        <p:spPr>
          <a:xfrm>
            <a:off x="4892700" y="5506351"/>
            <a:ext cx="8890" cy="41275"/>
          </a:xfrm>
          <a:custGeom>
            <a:avLst/>
            <a:gdLst/>
            <a:ahLst/>
            <a:cxnLst/>
            <a:rect l="l" t="t" r="r" b="b"/>
            <a:pathLst>
              <a:path w="8889" h="41275">
                <a:moveTo>
                  <a:pt x="76" y="0"/>
                </a:moveTo>
                <a:lnTo>
                  <a:pt x="8077" y="40843"/>
                </a:lnTo>
                <a:lnTo>
                  <a:pt x="8318" y="40487"/>
                </a:lnTo>
                <a:lnTo>
                  <a:pt x="5664" y="32562"/>
                </a:lnTo>
                <a:lnTo>
                  <a:pt x="3632" y="24523"/>
                </a:lnTo>
                <a:lnTo>
                  <a:pt x="1676" y="11074"/>
                </a:lnTo>
                <a:lnTo>
                  <a:pt x="850" y="5587"/>
                </a:lnTo>
                <a:lnTo>
                  <a:pt x="76" y="0"/>
                </a:lnTo>
                <a:close/>
              </a:path>
            </a:pathLst>
          </a:custGeom>
          <a:solidFill>
            <a:srgbClr val="BB9A8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3" name="object 4033"/>
          <p:cNvSpPr/>
          <p:nvPr/>
        </p:nvSpPr>
        <p:spPr>
          <a:xfrm>
            <a:off x="4900777" y="5546839"/>
            <a:ext cx="1587" cy="4102"/>
          </a:xfrm>
          <a:prstGeom prst="rect">
            <a:avLst/>
          </a:prstGeom>
          <a:blipFill>
            <a:blip r:embed="rId30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4" name="object 4034"/>
          <p:cNvSpPr/>
          <p:nvPr/>
        </p:nvSpPr>
        <p:spPr>
          <a:xfrm>
            <a:off x="4889423" y="5471211"/>
            <a:ext cx="1905" cy="12700"/>
          </a:xfrm>
          <a:custGeom>
            <a:avLst/>
            <a:gdLst/>
            <a:ahLst/>
            <a:cxnLst/>
            <a:rect l="l" t="t" r="r" b="b"/>
            <a:pathLst>
              <a:path w="1904" h="12700">
                <a:moveTo>
                  <a:pt x="1676" y="0"/>
                </a:moveTo>
                <a:lnTo>
                  <a:pt x="0" y="38"/>
                </a:lnTo>
                <a:lnTo>
                  <a:pt x="126" y="4089"/>
                </a:lnTo>
                <a:lnTo>
                  <a:pt x="368" y="8140"/>
                </a:lnTo>
                <a:lnTo>
                  <a:pt x="698" y="12192"/>
                </a:lnTo>
                <a:lnTo>
                  <a:pt x="863" y="8089"/>
                </a:lnTo>
                <a:lnTo>
                  <a:pt x="1181" y="4025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5" name="object 4035"/>
          <p:cNvSpPr/>
          <p:nvPr/>
        </p:nvSpPr>
        <p:spPr>
          <a:xfrm>
            <a:off x="4890122" y="5479300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422" y="0"/>
                </a:lnTo>
              </a:path>
            </a:pathLst>
          </a:custGeom>
          <a:ln w="1620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6" name="object 4036"/>
          <p:cNvSpPr/>
          <p:nvPr/>
        </p:nvSpPr>
        <p:spPr>
          <a:xfrm>
            <a:off x="4902136" y="5551068"/>
            <a:ext cx="6464" cy="14604"/>
          </a:xfrm>
          <a:prstGeom prst="rect">
            <a:avLst/>
          </a:prstGeom>
          <a:blipFill>
            <a:blip r:embed="rId3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7" name="object 4037"/>
          <p:cNvSpPr/>
          <p:nvPr/>
        </p:nvSpPr>
        <p:spPr>
          <a:xfrm>
            <a:off x="4902365" y="5549188"/>
            <a:ext cx="2171" cy="1879"/>
          </a:xfrm>
          <a:prstGeom prst="rect">
            <a:avLst/>
          </a:prstGeom>
          <a:blipFill>
            <a:blip r:embed="rId30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8" name="object 4038"/>
          <p:cNvSpPr/>
          <p:nvPr/>
        </p:nvSpPr>
        <p:spPr>
          <a:xfrm>
            <a:off x="4890477" y="5480736"/>
            <a:ext cx="3175" cy="26034"/>
          </a:xfrm>
          <a:custGeom>
            <a:avLst/>
            <a:gdLst/>
            <a:ahLst/>
            <a:cxnLst/>
            <a:rect l="l" t="t" r="r" b="b"/>
            <a:pathLst>
              <a:path w="3175" h="26035">
                <a:moveTo>
                  <a:pt x="787" y="0"/>
                </a:moveTo>
                <a:lnTo>
                  <a:pt x="469" y="2209"/>
                </a:lnTo>
                <a:lnTo>
                  <a:pt x="203" y="4419"/>
                </a:lnTo>
                <a:lnTo>
                  <a:pt x="0" y="6667"/>
                </a:lnTo>
                <a:lnTo>
                  <a:pt x="622" y="13081"/>
                </a:lnTo>
                <a:lnTo>
                  <a:pt x="1546" y="20231"/>
                </a:lnTo>
                <a:lnTo>
                  <a:pt x="2298" y="25615"/>
                </a:lnTo>
                <a:lnTo>
                  <a:pt x="2425" y="20231"/>
                </a:lnTo>
                <a:lnTo>
                  <a:pt x="2603" y="17551"/>
                </a:lnTo>
                <a:lnTo>
                  <a:pt x="1790" y="11747"/>
                </a:lnTo>
                <a:lnTo>
                  <a:pt x="1181" y="5892"/>
                </a:lnTo>
                <a:lnTo>
                  <a:pt x="78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9" name="object 4039"/>
          <p:cNvSpPr/>
          <p:nvPr/>
        </p:nvSpPr>
        <p:spPr>
          <a:xfrm>
            <a:off x="4892776" y="5498300"/>
            <a:ext cx="10160" cy="48895"/>
          </a:xfrm>
          <a:custGeom>
            <a:avLst/>
            <a:gdLst/>
            <a:ahLst/>
            <a:cxnLst/>
            <a:rect l="l" t="t" r="r" b="b"/>
            <a:pathLst>
              <a:path w="10160" h="48895">
                <a:moveTo>
                  <a:pt x="304" y="0"/>
                </a:moveTo>
                <a:lnTo>
                  <a:pt x="139" y="2666"/>
                </a:lnTo>
                <a:lnTo>
                  <a:pt x="0" y="8064"/>
                </a:lnTo>
                <a:lnTo>
                  <a:pt x="787" y="13652"/>
                </a:lnTo>
                <a:lnTo>
                  <a:pt x="1612" y="19126"/>
                </a:lnTo>
                <a:lnTo>
                  <a:pt x="3556" y="32575"/>
                </a:lnTo>
                <a:lnTo>
                  <a:pt x="5600" y="40627"/>
                </a:lnTo>
                <a:lnTo>
                  <a:pt x="8255" y="48539"/>
                </a:lnTo>
                <a:lnTo>
                  <a:pt x="10071" y="45897"/>
                </a:lnTo>
                <a:lnTo>
                  <a:pt x="8483" y="40424"/>
                </a:lnTo>
                <a:lnTo>
                  <a:pt x="7175" y="34912"/>
                </a:lnTo>
                <a:lnTo>
                  <a:pt x="6223" y="29387"/>
                </a:lnTo>
                <a:lnTo>
                  <a:pt x="4387" y="22034"/>
                </a:lnTo>
                <a:lnTo>
                  <a:pt x="2806" y="14738"/>
                </a:lnTo>
                <a:lnTo>
                  <a:pt x="1445" y="7394"/>
                </a:lnTo>
                <a:lnTo>
                  <a:pt x="304" y="0"/>
                </a:lnTo>
                <a:close/>
              </a:path>
            </a:pathLst>
          </a:custGeom>
          <a:solidFill>
            <a:srgbClr val="BE9D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0" name="object 4040"/>
          <p:cNvSpPr/>
          <p:nvPr/>
        </p:nvSpPr>
        <p:spPr>
          <a:xfrm>
            <a:off x="4901031" y="5544185"/>
            <a:ext cx="3340" cy="6476"/>
          </a:xfrm>
          <a:prstGeom prst="rect">
            <a:avLst/>
          </a:prstGeom>
          <a:blipFill>
            <a:blip r:embed="rId30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1" name="object 4041"/>
          <p:cNvSpPr/>
          <p:nvPr/>
        </p:nvSpPr>
        <p:spPr>
          <a:xfrm>
            <a:off x="4902517" y="5549646"/>
            <a:ext cx="5130" cy="12750"/>
          </a:xfrm>
          <a:prstGeom prst="rect">
            <a:avLst/>
          </a:prstGeom>
          <a:blipFill>
            <a:blip r:embed="rId30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2" name="object 4042"/>
          <p:cNvSpPr/>
          <p:nvPr/>
        </p:nvSpPr>
        <p:spPr>
          <a:xfrm>
            <a:off x="4891100" y="5471160"/>
            <a:ext cx="2540" cy="10160"/>
          </a:xfrm>
          <a:custGeom>
            <a:avLst/>
            <a:gdLst/>
            <a:ahLst/>
            <a:cxnLst/>
            <a:rect l="l" t="t" r="r" b="b"/>
            <a:pathLst>
              <a:path w="2539" h="10160">
                <a:moveTo>
                  <a:pt x="1993" y="0"/>
                </a:moveTo>
                <a:lnTo>
                  <a:pt x="457" y="25"/>
                </a:lnTo>
                <a:lnTo>
                  <a:pt x="0" y="7035"/>
                </a:lnTo>
                <a:lnTo>
                  <a:pt x="165" y="9575"/>
                </a:lnTo>
                <a:lnTo>
                  <a:pt x="647" y="6350"/>
                </a:lnTo>
                <a:lnTo>
                  <a:pt x="1244" y="3162"/>
                </a:lnTo>
                <a:lnTo>
                  <a:pt x="199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3" name="object 4043"/>
          <p:cNvSpPr/>
          <p:nvPr/>
        </p:nvSpPr>
        <p:spPr>
          <a:xfrm>
            <a:off x="4891265" y="5471122"/>
            <a:ext cx="4445" cy="27305"/>
          </a:xfrm>
          <a:custGeom>
            <a:avLst/>
            <a:gdLst/>
            <a:ahLst/>
            <a:cxnLst/>
            <a:rect l="l" t="t" r="r" b="b"/>
            <a:pathLst>
              <a:path w="4445" h="27304">
                <a:moveTo>
                  <a:pt x="4292" y="0"/>
                </a:moveTo>
                <a:lnTo>
                  <a:pt x="1828" y="50"/>
                </a:lnTo>
                <a:lnTo>
                  <a:pt x="1079" y="3213"/>
                </a:lnTo>
                <a:lnTo>
                  <a:pt x="469" y="6400"/>
                </a:lnTo>
                <a:lnTo>
                  <a:pt x="0" y="9626"/>
                </a:lnTo>
                <a:lnTo>
                  <a:pt x="406" y="15519"/>
                </a:lnTo>
                <a:lnTo>
                  <a:pt x="1003" y="21374"/>
                </a:lnTo>
                <a:lnTo>
                  <a:pt x="1816" y="27178"/>
                </a:lnTo>
                <a:lnTo>
                  <a:pt x="2171" y="21805"/>
                </a:lnTo>
                <a:lnTo>
                  <a:pt x="2844" y="16484"/>
                </a:lnTo>
                <a:lnTo>
                  <a:pt x="3848" y="11175"/>
                </a:lnTo>
                <a:lnTo>
                  <a:pt x="3889" y="6400"/>
                </a:lnTo>
                <a:lnTo>
                  <a:pt x="4000" y="3695"/>
                </a:lnTo>
                <a:lnTo>
                  <a:pt x="429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4" name="object 4044"/>
          <p:cNvSpPr/>
          <p:nvPr/>
        </p:nvSpPr>
        <p:spPr>
          <a:xfrm>
            <a:off x="4893081" y="5482285"/>
            <a:ext cx="6350" cy="45720"/>
          </a:xfrm>
          <a:custGeom>
            <a:avLst/>
            <a:gdLst/>
            <a:ahLst/>
            <a:cxnLst/>
            <a:rect l="l" t="t" r="r" b="b"/>
            <a:pathLst>
              <a:path w="6350" h="45720">
                <a:moveTo>
                  <a:pt x="2032" y="0"/>
                </a:moveTo>
                <a:lnTo>
                  <a:pt x="1028" y="5308"/>
                </a:lnTo>
                <a:lnTo>
                  <a:pt x="355" y="10629"/>
                </a:lnTo>
                <a:lnTo>
                  <a:pt x="0" y="16001"/>
                </a:lnTo>
                <a:lnTo>
                  <a:pt x="1140" y="23396"/>
                </a:lnTo>
                <a:lnTo>
                  <a:pt x="2501" y="30740"/>
                </a:lnTo>
                <a:lnTo>
                  <a:pt x="4082" y="38036"/>
                </a:lnTo>
                <a:lnTo>
                  <a:pt x="5880" y="45288"/>
                </a:lnTo>
                <a:lnTo>
                  <a:pt x="4022" y="36501"/>
                </a:lnTo>
                <a:lnTo>
                  <a:pt x="2765" y="27681"/>
                </a:lnTo>
                <a:lnTo>
                  <a:pt x="2179" y="18843"/>
                </a:lnTo>
                <a:lnTo>
                  <a:pt x="2336" y="10007"/>
                </a:lnTo>
                <a:lnTo>
                  <a:pt x="2120" y="6654"/>
                </a:lnTo>
                <a:lnTo>
                  <a:pt x="2032" y="0"/>
                </a:lnTo>
                <a:close/>
              </a:path>
            </a:pathLst>
          </a:custGeom>
          <a:solidFill>
            <a:srgbClr val="C0A0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5" name="object 4045"/>
          <p:cNvSpPr/>
          <p:nvPr/>
        </p:nvSpPr>
        <p:spPr>
          <a:xfrm>
            <a:off x="4895113" y="5471083"/>
            <a:ext cx="3175" cy="11430"/>
          </a:xfrm>
          <a:custGeom>
            <a:avLst/>
            <a:gdLst/>
            <a:ahLst/>
            <a:cxnLst/>
            <a:rect l="l" t="t" r="r" b="b"/>
            <a:pathLst>
              <a:path w="3175" h="11429">
                <a:moveTo>
                  <a:pt x="2628" y="0"/>
                </a:moveTo>
                <a:lnTo>
                  <a:pt x="431" y="38"/>
                </a:lnTo>
                <a:lnTo>
                  <a:pt x="139" y="3746"/>
                </a:lnTo>
                <a:lnTo>
                  <a:pt x="0" y="7442"/>
                </a:lnTo>
                <a:lnTo>
                  <a:pt x="0" y="11201"/>
                </a:lnTo>
                <a:lnTo>
                  <a:pt x="707" y="7442"/>
                </a:lnTo>
                <a:lnTo>
                  <a:pt x="1578" y="3733"/>
                </a:lnTo>
                <a:lnTo>
                  <a:pt x="262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6" name="object 4046"/>
          <p:cNvSpPr/>
          <p:nvPr/>
        </p:nvSpPr>
        <p:spPr>
          <a:xfrm>
            <a:off x="4897043" y="5471071"/>
            <a:ext cx="0" cy="57150"/>
          </a:xfrm>
          <a:custGeom>
            <a:avLst/>
            <a:gdLst/>
            <a:ahLst/>
            <a:cxnLst/>
            <a:rect l="l" t="t" r="r" b="b"/>
            <a:pathLst>
              <a:path h="57150">
                <a:moveTo>
                  <a:pt x="0" y="0"/>
                </a:moveTo>
                <a:lnTo>
                  <a:pt x="0" y="56591"/>
                </a:lnTo>
              </a:path>
            </a:pathLst>
          </a:custGeom>
          <a:ln w="3860">
            <a:solidFill>
              <a:srgbClr val="C1A2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7" name="object 4047"/>
          <p:cNvSpPr/>
          <p:nvPr/>
        </p:nvSpPr>
        <p:spPr>
          <a:xfrm>
            <a:off x="5682157" y="5994247"/>
            <a:ext cx="6591" cy="4495"/>
          </a:xfrm>
          <a:prstGeom prst="rect">
            <a:avLst/>
          </a:prstGeom>
          <a:blipFill>
            <a:blip r:embed="rId30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8" name="object 4048"/>
          <p:cNvSpPr/>
          <p:nvPr/>
        </p:nvSpPr>
        <p:spPr>
          <a:xfrm>
            <a:off x="5681891" y="5992749"/>
            <a:ext cx="4813" cy="2552"/>
          </a:xfrm>
          <a:prstGeom prst="rect">
            <a:avLst/>
          </a:prstGeom>
          <a:blipFill>
            <a:blip r:embed="rId30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9" name="object 4049"/>
          <p:cNvSpPr/>
          <p:nvPr/>
        </p:nvSpPr>
        <p:spPr>
          <a:xfrm>
            <a:off x="4904371" y="5549188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0" y="0"/>
                </a:moveTo>
                <a:lnTo>
                  <a:pt x="165" y="457"/>
                </a:lnTo>
                <a:lnTo>
                  <a:pt x="139" y="88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0" name="object 4050"/>
          <p:cNvSpPr/>
          <p:nvPr/>
        </p:nvSpPr>
        <p:spPr>
          <a:xfrm>
            <a:off x="4898987" y="5527675"/>
            <a:ext cx="5080" cy="16510"/>
          </a:xfrm>
          <a:custGeom>
            <a:avLst/>
            <a:gdLst/>
            <a:ahLst/>
            <a:cxnLst/>
            <a:rect l="l" t="t" r="r" b="b"/>
            <a:pathLst>
              <a:path w="5079" h="16510">
                <a:moveTo>
                  <a:pt x="0" y="0"/>
                </a:moveTo>
                <a:lnTo>
                  <a:pt x="952" y="5524"/>
                </a:lnTo>
                <a:lnTo>
                  <a:pt x="2273" y="11036"/>
                </a:lnTo>
                <a:lnTo>
                  <a:pt x="3860" y="16510"/>
                </a:lnTo>
                <a:lnTo>
                  <a:pt x="4572" y="15481"/>
                </a:lnTo>
                <a:lnTo>
                  <a:pt x="2806" y="10350"/>
                </a:lnTo>
                <a:lnTo>
                  <a:pt x="1257" y="5194"/>
                </a:lnTo>
                <a:lnTo>
                  <a:pt x="0" y="0"/>
                </a:lnTo>
                <a:close/>
              </a:path>
            </a:pathLst>
          </a:custGeom>
          <a:solidFill>
            <a:srgbClr val="C0A0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1" name="object 4051"/>
          <p:cNvSpPr/>
          <p:nvPr/>
        </p:nvSpPr>
        <p:spPr>
          <a:xfrm>
            <a:off x="4902847" y="5543169"/>
            <a:ext cx="1650" cy="6019"/>
          </a:xfrm>
          <a:prstGeom prst="rect">
            <a:avLst/>
          </a:prstGeom>
          <a:blipFill>
            <a:blip r:embed="rId3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2" name="object 4052"/>
          <p:cNvSpPr/>
          <p:nvPr/>
        </p:nvSpPr>
        <p:spPr>
          <a:xfrm>
            <a:off x="4898974" y="5527662"/>
            <a:ext cx="5080" cy="15875"/>
          </a:xfrm>
          <a:custGeom>
            <a:avLst/>
            <a:gdLst/>
            <a:ahLst/>
            <a:cxnLst/>
            <a:rect l="l" t="t" r="r" b="b"/>
            <a:pathLst>
              <a:path w="5079" h="15875">
                <a:moveTo>
                  <a:pt x="224" y="849"/>
                </a:moveTo>
                <a:lnTo>
                  <a:pt x="1282" y="5219"/>
                </a:lnTo>
                <a:lnTo>
                  <a:pt x="2819" y="10375"/>
                </a:lnTo>
                <a:lnTo>
                  <a:pt x="4584" y="15506"/>
                </a:lnTo>
                <a:lnTo>
                  <a:pt x="2921" y="10337"/>
                </a:lnTo>
                <a:lnTo>
                  <a:pt x="1371" y="5181"/>
                </a:lnTo>
                <a:lnTo>
                  <a:pt x="224" y="849"/>
                </a:lnTo>
                <a:close/>
              </a:path>
              <a:path w="5079" h="15875">
                <a:moveTo>
                  <a:pt x="0" y="0"/>
                </a:moveTo>
                <a:lnTo>
                  <a:pt x="224" y="849"/>
                </a:lnTo>
                <a:lnTo>
                  <a:pt x="25" y="25"/>
                </a:lnTo>
                <a:close/>
              </a:path>
            </a:pathLst>
          </a:custGeom>
          <a:solidFill>
            <a:srgbClr val="C1A2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3" name="object 4053"/>
          <p:cNvSpPr/>
          <p:nvPr/>
        </p:nvSpPr>
        <p:spPr>
          <a:xfrm>
            <a:off x="4900155" y="5471007"/>
            <a:ext cx="1905" cy="8255"/>
          </a:xfrm>
          <a:custGeom>
            <a:avLst/>
            <a:gdLst/>
            <a:ahLst/>
            <a:cxnLst/>
            <a:rect l="l" t="t" r="r" b="b"/>
            <a:pathLst>
              <a:path w="1904" h="8254">
                <a:moveTo>
                  <a:pt x="1714" y="0"/>
                </a:moveTo>
                <a:lnTo>
                  <a:pt x="0" y="38"/>
                </a:lnTo>
                <a:lnTo>
                  <a:pt x="419" y="7835"/>
                </a:lnTo>
                <a:lnTo>
                  <a:pt x="749" y="5206"/>
                </a:lnTo>
                <a:lnTo>
                  <a:pt x="1181" y="2590"/>
                </a:lnTo>
                <a:lnTo>
                  <a:pt x="1714" y="0"/>
                </a:lnTo>
                <a:close/>
              </a:path>
            </a:pathLst>
          </a:custGeom>
          <a:solidFill>
            <a:srgbClr val="C1A29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4" name="object 4054"/>
          <p:cNvSpPr/>
          <p:nvPr/>
        </p:nvSpPr>
        <p:spPr>
          <a:xfrm>
            <a:off x="4900368" y="5471045"/>
            <a:ext cx="0" cy="72390"/>
          </a:xfrm>
          <a:custGeom>
            <a:avLst/>
            <a:gdLst/>
            <a:ahLst/>
            <a:cxnLst/>
            <a:rect l="l" t="t" r="r" b="b"/>
            <a:pathLst>
              <a:path h="72389">
                <a:moveTo>
                  <a:pt x="0" y="0"/>
                </a:moveTo>
                <a:lnTo>
                  <a:pt x="0" y="72047"/>
                </a:lnTo>
              </a:path>
            </a:pathLst>
          </a:custGeom>
          <a:ln w="6481">
            <a:solidFill>
              <a:srgbClr val="C3A49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5" name="object 4055"/>
          <p:cNvSpPr/>
          <p:nvPr/>
        </p:nvSpPr>
        <p:spPr>
          <a:xfrm>
            <a:off x="5676163" y="5998629"/>
            <a:ext cx="14579" cy="12928"/>
          </a:xfrm>
          <a:prstGeom prst="rect">
            <a:avLst/>
          </a:prstGeom>
          <a:blipFill>
            <a:blip r:embed="rId3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6" name="object 4056"/>
          <p:cNvSpPr/>
          <p:nvPr/>
        </p:nvSpPr>
        <p:spPr>
          <a:xfrm>
            <a:off x="5141086" y="5838380"/>
            <a:ext cx="539661" cy="173151"/>
          </a:xfrm>
          <a:prstGeom prst="rect">
            <a:avLst/>
          </a:prstGeom>
          <a:blipFill>
            <a:blip r:embed="rId3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7" name="object 4057"/>
          <p:cNvSpPr/>
          <p:nvPr/>
        </p:nvSpPr>
        <p:spPr>
          <a:xfrm>
            <a:off x="5137899" y="5836158"/>
            <a:ext cx="3822" cy="3594"/>
          </a:xfrm>
          <a:prstGeom prst="rect">
            <a:avLst/>
          </a:prstGeom>
          <a:blipFill>
            <a:blip r:embed="rId3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8" name="object 4058"/>
          <p:cNvSpPr/>
          <p:nvPr/>
        </p:nvSpPr>
        <p:spPr>
          <a:xfrm>
            <a:off x="5109654" y="5815977"/>
            <a:ext cx="28829" cy="21526"/>
          </a:xfrm>
          <a:prstGeom prst="rect">
            <a:avLst/>
          </a:prstGeom>
          <a:blipFill>
            <a:blip r:embed="rId3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9" name="object 4059"/>
          <p:cNvSpPr/>
          <p:nvPr/>
        </p:nvSpPr>
        <p:spPr>
          <a:xfrm>
            <a:off x="5101526" y="5809907"/>
            <a:ext cx="8534" cy="6997"/>
          </a:xfrm>
          <a:prstGeom prst="rect">
            <a:avLst/>
          </a:prstGeom>
          <a:blipFill>
            <a:blip r:embed="rId3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0" name="object 4060"/>
          <p:cNvSpPr/>
          <p:nvPr/>
        </p:nvSpPr>
        <p:spPr>
          <a:xfrm>
            <a:off x="5089943" y="5800979"/>
            <a:ext cx="11937" cy="9702"/>
          </a:xfrm>
          <a:prstGeom prst="rect">
            <a:avLst/>
          </a:prstGeom>
          <a:blipFill>
            <a:blip r:embed="rId3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1" name="object 4061"/>
          <p:cNvSpPr/>
          <p:nvPr/>
        </p:nvSpPr>
        <p:spPr>
          <a:xfrm>
            <a:off x="5072049" y="5786539"/>
            <a:ext cx="18122" cy="14973"/>
          </a:xfrm>
          <a:prstGeom prst="rect">
            <a:avLst/>
          </a:prstGeom>
          <a:blipFill>
            <a:blip r:embed="rId3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2" name="object 4062"/>
          <p:cNvSpPr/>
          <p:nvPr/>
        </p:nvSpPr>
        <p:spPr>
          <a:xfrm>
            <a:off x="5068315" y="5783415"/>
            <a:ext cx="3771" cy="3225"/>
          </a:xfrm>
          <a:prstGeom prst="rect">
            <a:avLst/>
          </a:prstGeom>
          <a:blipFill>
            <a:blip r:embed="rId29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3" name="object 4063"/>
          <p:cNvSpPr/>
          <p:nvPr/>
        </p:nvSpPr>
        <p:spPr>
          <a:xfrm>
            <a:off x="5333644" y="5941377"/>
            <a:ext cx="233019" cy="65747"/>
          </a:xfrm>
          <a:prstGeom prst="rect">
            <a:avLst/>
          </a:prstGeom>
          <a:blipFill>
            <a:blip r:embed="rId3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4" name="object 4064"/>
          <p:cNvSpPr/>
          <p:nvPr/>
        </p:nvSpPr>
        <p:spPr>
          <a:xfrm>
            <a:off x="5674131" y="5998591"/>
            <a:ext cx="4432" cy="3784"/>
          </a:xfrm>
          <a:prstGeom prst="rect">
            <a:avLst/>
          </a:prstGeom>
          <a:blipFill>
            <a:blip r:embed="rId3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5" name="object 4065"/>
          <p:cNvSpPr/>
          <p:nvPr/>
        </p:nvSpPr>
        <p:spPr>
          <a:xfrm>
            <a:off x="4935448" y="5626989"/>
            <a:ext cx="740714" cy="375361"/>
          </a:xfrm>
          <a:prstGeom prst="rect">
            <a:avLst/>
          </a:prstGeom>
          <a:blipFill>
            <a:blip r:embed="rId3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6" name="object 4066"/>
          <p:cNvSpPr/>
          <p:nvPr/>
        </p:nvSpPr>
        <p:spPr>
          <a:xfrm>
            <a:off x="4955095" y="5656834"/>
            <a:ext cx="21348" cy="28371"/>
          </a:xfrm>
          <a:prstGeom prst="rect">
            <a:avLst/>
          </a:prstGeom>
          <a:blipFill>
            <a:blip r:embed="rId3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7" name="object 4067"/>
          <p:cNvSpPr/>
          <p:nvPr/>
        </p:nvSpPr>
        <p:spPr>
          <a:xfrm>
            <a:off x="4974399" y="5680976"/>
            <a:ext cx="14071" cy="18173"/>
          </a:xfrm>
          <a:prstGeom prst="rect">
            <a:avLst/>
          </a:prstGeom>
          <a:blipFill>
            <a:blip r:embed="rId3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8" name="object 4068"/>
          <p:cNvSpPr/>
          <p:nvPr/>
        </p:nvSpPr>
        <p:spPr>
          <a:xfrm>
            <a:off x="5138483" y="5830354"/>
            <a:ext cx="5892" cy="8026"/>
          </a:xfrm>
          <a:prstGeom prst="rect">
            <a:avLst/>
          </a:prstGeom>
          <a:blipFill>
            <a:blip r:embed="rId3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9" name="object 4069"/>
          <p:cNvSpPr/>
          <p:nvPr/>
        </p:nvSpPr>
        <p:spPr>
          <a:xfrm>
            <a:off x="4987125" y="5695467"/>
            <a:ext cx="3670" cy="6235"/>
          </a:xfrm>
          <a:prstGeom prst="rect">
            <a:avLst/>
          </a:prstGeom>
          <a:blipFill>
            <a:blip r:embed="rId3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0" name="object 4070"/>
          <p:cNvSpPr/>
          <p:nvPr/>
        </p:nvSpPr>
        <p:spPr>
          <a:xfrm>
            <a:off x="4986210" y="5694350"/>
            <a:ext cx="3276" cy="5867"/>
          </a:xfrm>
          <a:prstGeom prst="rect">
            <a:avLst/>
          </a:prstGeom>
          <a:blipFill>
            <a:blip r:embed="rId30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1" name="object 4071"/>
          <p:cNvSpPr/>
          <p:nvPr/>
        </p:nvSpPr>
        <p:spPr>
          <a:xfrm>
            <a:off x="4988433" y="5696889"/>
            <a:ext cx="8737" cy="11849"/>
          </a:xfrm>
          <a:prstGeom prst="rect">
            <a:avLst/>
          </a:prstGeom>
          <a:blipFill>
            <a:blip r:embed="rId3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2" name="object 4072"/>
          <p:cNvSpPr/>
          <p:nvPr/>
        </p:nvSpPr>
        <p:spPr>
          <a:xfrm>
            <a:off x="4994681" y="5703760"/>
            <a:ext cx="16001" cy="19507"/>
          </a:xfrm>
          <a:prstGeom prst="rect">
            <a:avLst/>
          </a:prstGeom>
          <a:blipFill>
            <a:blip r:embed="rId3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3" name="object 4073"/>
          <p:cNvSpPr/>
          <p:nvPr/>
        </p:nvSpPr>
        <p:spPr>
          <a:xfrm>
            <a:off x="5007914" y="5718124"/>
            <a:ext cx="4089" cy="6705"/>
          </a:xfrm>
          <a:prstGeom prst="rect">
            <a:avLst/>
          </a:prstGeom>
          <a:blipFill>
            <a:blip r:embed="rId30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4" name="object 4074"/>
          <p:cNvSpPr/>
          <p:nvPr/>
        </p:nvSpPr>
        <p:spPr>
          <a:xfrm>
            <a:off x="5009362" y="5719546"/>
            <a:ext cx="3200" cy="5511"/>
          </a:xfrm>
          <a:prstGeom prst="rect">
            <a:avLst/>
          </a:prstGeom>
          <a:blipFill>
            <a:blip r:embed="rId3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5" name="object 4075"/>
          <p:cNvSpPr/>
          <p:nvPr/>
        </p:nvSpPr>
        <p:spPr>
          <a:xfrm>
            <a:off x="5020602" y="5731421"/>
            <a:ext cx="6134" cy="8750"/>
          </a:xfrm>
          <a:prstGeom prst="rect">
            <a:avLst/>
          </a:prstGeom>
          <a:blipFill>
            <a:blip r:embed="rId3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6" name="object 4076"/>
          <p:cNvSpPr/>
          <p:nvPr/>
        </p:nvSpPr>
        <p:spPr>
          <a:xfrm>
            <a:off x="5009565" y="5720156"/>
            <a:ext cx="13766" cy="16865"/>
          </a:xfrm>
          <a:prstGeom prst="rect">
            <a:avLst/>
          </a:prstGeom>
          <a:blipFill>
            <a:blip r:embed="rId3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7" name="object 4077"/>
          <p:cNvSpPr/>
          <p:nvPr/>
        </p:nvSpPr>
        <p:spPr>
          <a:xfrm>
            <a:off x="5023484" y="5734875"/>
            <a:ext cx="3619" cy="6045"/>
          </a:xfrm>
          <a:prstGeom prst="rect">
            <a:avLst/>
          </a:prstGeom>
          <a:blipFill>
            <a:blip r:embed="rId30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8" name="object 4078"/>
          <p:cNvSpPr/>
          <p:nvPr/>
        </p:nvSpPr>
        <p:spPr>
          <a:xfrm>
            <a:off x="5024399" y="5735332"/>
            <a:ext cx="18440" cy="21208"/>
          </a:xfrm>
          <a:prstGeom prst="rect">
            <a:avLst/>
          </a:prstGeom>
          <a:blipFill>
            <a:blip r:embed="rId3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9" name="object 4079"/>
          <p:cNvSpPr/>
          <p:nvPr/>
        </p:nvSpPr>
        <p:spPr>
          <a:xfrm>
            <a:off x="5024196" y="5735231"/>
            <a:ext cx="3009" cy="5930"/>
          </a:xfrm>
          <a:prstGeom prst="rect">
            <a:avLst/>
          </a:prstGeom>
          <a:blipFill>
            <a:blip r:embed="rId3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0" name="object 4080"/>
          <p:cNvSpPr/>
          <p:nvPr/>
        </p:nvSpPr>
        <p:spPr>
          <a:xfrm>
            <a:off x="5110060" y="5809234"/>
            <a:ext cx="31000" cy="26924"/>
          </a:xfrm>
          <a:prstGeom prst="rect">
            <a:avLst/>
          </a:prstGeom>
          <a:blipFill>
            <a:blip r:embed="rId3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1" name="object 4081"/>
          <p:cNvSpPr/>
          <p:nvPr/>
        </p:nvSpPr>
        <p:spPr>
          <a:xfrm>
            <a:off x="5101881" y="5802947"/>
            <a:ext cx="11150" cy="13030"/>
          </a:xfrm>
          <a:prstGeom prst="rect">
            <a:avLst/>
          </a:prstGeom>
          <a:blipFill>
            <a:blip r:embed="rId3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2" name="object 4082"/>
          <p:cNvSpPr/>
          <p:nvPr/>
        </p:nvSpPr>
        <p:spPr>
          <a:xfrm>
            <a:off x="5090172" y="5793587"/>
            <a:ext cx="14909" cy="16319"/>
          </a:xfrm>
          <a:prstGeom prst="rect">
            <a:avLst/>
          </a:prstGeom>
          <a:blipFill>
            <a:blip r:embed="rId3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3" name="object 4083"/>
          <p:cNvSpPr/>
          <p:nvPr/>
        </p:nvSpPr>
        <p:spPr>
          <a:xfrm>
            <a:off x="5072088" y="5779033"/>
            <a:ext cx="21437" cy="21945"/>
          </a:xfrm>
          <a:prstGeom prst="rect">
            <a:avLst/>
          </a:prstGeom>
          <a:blipFill>
            <a:blip r:embed="rId3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4" name="object 4084"/>
          <p:cNvSpPr/>
          <p:nvPr/>
        </p:nvSpPr>
        <p:spPr>
          <a:xfrm>
            <a:off x="5063528" y="5771781"/>
            <a:ext cx="12077" cy="14757"/>
          </a:xfrm>
          <a:prstGeom prst="rect">
            <a:avLst/>
          </a:prstGeom>
          <a:blipFill>
            <a:blip r:embed="rId3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5" name="object 4085"/>
          <p:cNvSpPr/>
          <p:nvPr/>
        </p:nvSpPr>
        <p:spPr>
          <a:xfrm>
            <a:off x="5042738" y="5753265"/>
            <a:ext cx="24168" cy="25933"/>
          </a:xfrm>
          <a:prstGeom prst="rect">
            <a:avLst/>
          </a:prstGeom>
          <a:blipFill>
            <a:blip r:embed="rId3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6" name="object 4086"/>
          <p:cNvSpPr/>
          <p:nvPr/>
        </p:nvSpPr>
        <p:spPr>
          <a:xfrm>
            <a:off x="5039347" y="5750433"/>
            <a:ext cx="6553" cy="9436"/>
          </a:xfrm>
          <a:prstGeom prst="rect">
            <a:avLst/>
          </a:prstGeom>
          <a:blipFill>
            <a:blip r:embed="rId3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7" name="object 4087"/>
          <p:cNvSpPr/>
          <p:nvPr/>
        </p:nvSpPr>
        <p:spPr>
          <a:xfrm>
            <a:off x="5144376" y="5830862"/>
            <a:ext cx="351459" cy="158864"/>
          </a:xfrm>
          <a:prstGeom prst="rect">
            <a:avLst/>
          </a:prstGeom>
          <a:blipFill>
            <a:blip r:embed="rId3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8" name="object 4088"/>
          <p:cNvSpPr/>
          <p:nvPr/>
        </p:nvSpPr>
        <p:spPr>
          <a:xfrm>
            <a:off x="5141061" y="5828538"/>
            <a:ext cx="4216" cy="4216"/>
          </a:xfrm>
          <a:prstGeom prst="rect">
            <a:avLst/>
          </a:prstGeom>
          <a:blipFill>
            <a:blip r:embed="rId3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9" name="object 4089"/>
          <p:cNvSpPr/>
          <p:nvPr/>
        </p:nvSpPr>
        <p:spPr>
          <a:xfrm>
            <a:off x="5113032" y="5808345"/>
            <a:ext cx="28854" cy="22009"/>
          </a:xfrm>
          <a:prstGeom prst="rect">
            <a:avLst/>
          </a:prstGeom>
          <a:blipFill>
            <a:blip r:embed="rId3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0" name="object 4090"/>
          <p:cNvSpPr/>
          <p:nvPr/>
        </p:nvSpPr>
        <p:spPr>
          <a:xfrm>
            <a:off x="5105082" y="5802350"/>
            <a:ext cx="8343" cy="6883"/>
          </a:xfrm>
          <a:prstGeom prst="rect">
            <a:avLst/>
          </a:prstGeom>
          <a:blipFill>
            <a:blip r:embed="rId3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1" name="object 4091"/>
          <p:cNvSpPr/>
          <p:nvPr/>
        </p:nvSpPr>
        <p:spPr>
          <a:xfrm>
            <a:off x="5093525" y="5793409"/>
            <a:ext cx="11823" cy="9537"/>
          </a:xfrm>
          <a:prstGeom prst="rect">
            <a:avLst/>
          </a:prstGeom>
          <a:blipFill>
            <a:blip r:embed="rId3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2" name="object 4092"/>
          <p:cNvSpPr/>
          <p:nvPr/>
        </p:nvSpPr>
        <p:spPr>
          <a:xfrm>
            <a:off x="5088788" y="5789638"/>
            <a:ext cx="4825" cy="3949"/>
          </a:xfrm>
          <a:prstGeom prst="rect">
            <a:avLst/>
          </a:prstGeom>
          <a:blipFill>
            <a:blip r:embed="rId3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3" name="object 4093"/>
          <p:cNvSpPr/>
          <p:nvPr/>
        </p:nvSpPr>
        <p:spPr>
          <a:xfrm>
            <a:off x="4920805" y="5598744"/>
            <a:ext cx="15341" cy="28460"/>
          </a:xfrm>
          <a:prstGeom prst="rect">
            <a:avLst/>
          </a:prstGeom>
          <a:blipFill>
            <a:blip r:embed="rId3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4" name="object 4094"/>
          <p:cNvSpPr/>
          <p:nvPr/>
        </p:nvSpPr>
        <p:spPr>
          <a:xfrm>
            <a:off x="5421972" y="5963551"/>
            <a:ext cx="146303" cy="34048"/>
          </a:xfrm>
          <a:prstGeom prst="rect">
            <a:avLst/>
          </a:prstGeom>
          <a:blipFill>
            <a:blip r:embed="rId3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5" name="object 4095"/>
          <p:cNvSpPr/>
          <p:nvPr/>
        </p:nvSpPr>
        <p:spPr>
          <a:xfrm>
            <a:off x="4936147" y="5627204"/>
            <a:ext cx="21869" cy="29629"/>
          </a:xfrm>
          <a:prstGeom prst="rect">
            <a:avLst/>
          </a:prstGeom>
          <a:blipFill>
            <a:blip r:embed="rId3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6" name="object 4096"/>
          <p:cNvSpPr/>
          <p:nvPr/>
        </p:nvSpPr>
        <p:spPr>
          <a:xfrm>
            <a:off x="4956467" y="5653570"/>
            <a:ext cx="21158" cy="27406"/>
          </a:xfrm>
          <a:prstGeom prst="rect">
            <a:avLst/>
          </a:prstGeom>
          <a:blipFill>
            <a:blip r:embed="rId3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7" name="object 4097"/>
          <p:cNvSpPr/>
          <p:nvPr/>
        </p:nvSpPr>
        <p:spPr>
          <a:xfrm>
            <a:off x="4976444" y="5678487"/>
            <a:ext cx="12928" cy="15862"/>
          </a:xfrm>
          <a:prstGeom prst="rect">
            <a:avLst/>
          </a:prstGeom>
          <a:blipFill>
            <a:blip r:embed="rId3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8" name="object 4098"/>
          <p:cNvSpPr/>
          <p:nvPr/>
        </p:nvSpPr>
        <p:spPr>
          <a:xfrm>
            <a:off x="4989486" y="5693613"/>
            <a:ext cx="2197" cy="3276"/>
          </a:xfrm>
          <a:prstGeom prst="rect">
            <a:avLst/>
          </a:prstGeom>
          <a:blipFill>
            <a:blip r:embed="rId3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9" name="object 4099"/>
          <p:cNvSpPr/>
          <p:nvPr/>
        </p:nvSpPr>
        <p:spPr>
          <a:xfrm>
            <a:off x="4988471" y="5692432"/>
            <a:ext cx="1917" cy="3035"/>
          </a:xfrm>
          <a:prstGeom prst="rect">
            <a:avLst/>
          </a:prstGeom>
          <a:blipFill>
            <a:blip r:embed="rId3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0" name="object 4100"/>
          <p:cNvSpPr/>
          <p:nvPr/>
        </p:nvSpPr>
        <p:spPr>
          <a:xfrm>
            <a:off x="4990795" y="5695099"/>
            <a:ext cx="7150" cy="8661"/>
          </a:xfrm>
          <a:prstGeom prst="rect">
            <a:avLst/>
          </a:prstGeom>
          <a:blipFill>
            <a:blip r:embed="rId3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1" name="object 4101"/>
          <p:cNvSpPr/>
          <p:nvPr/>
        </p:nvSpPr>
        <p:spPr>
          <a:xfrm>
            <a:off x="4997170" y="5702198"/>
            <a:ext cx="14198" cy="15925"/>
          </a:xfrm>
          <a:prstGeom prst="rect">
            <a:avLst/>
          </a:prstGeom>
          <a:blipFill>
            <a:blip r:embed="rId3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2" name="object 4102"/>
          <p:cNvSpPr/>
          <p:nvPr/>
        </p:nvSpPr>
        <p:spPr>
          <a:xfrm>
            <a:off x="5010775" y="5716841"/>
            <a:ext cx="1914" cy="2705"/>
          </a:xfrm>
          <a:prstGeom prst="rect">
            <a:avLst/>
          </a:prstGeom>
          <a:blipFill>
            <a:blip r:embed="rId3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3" name="object 4103"/>
          <p:cNvSpPr/>
          <p:nvPr/>
        </p:nvSpPr>
        <p:spPr>
          <a:xfrm>
            <a:off x="5012004" y="5718226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685" y="0"/>
                </a:moveTo>
                <a:lnTo>
                  <a:pt x="0" y="1320"/>
                </a:lnTo>
                <a:lnTo>
                  <a:pt x="558" y="1930"/>
                </a:lnTo>
                <a:lnTo>
                  <a:pt x="1333" y="698"/>
                </a:lnTo>
                <a:lnTo>
                  <a:pt x="68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4" name="object 4104"/>
          <p:cNvSpPr/>
          <p:nvPr/>
        </p:nvSpPr>
        <p:spPr>
          <a:xfrm>
            <a:off x="5023332" y="5730024"/>
            <a:ext cx="4216" cy="4851"/>
          </a:xfrm>
          <a:prstGeom prst="rect">
            <a:avLst/>
          </a:prstGeom>
          <a:blipFill>
            <a:blip r:embed="rId3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5" name="object 4105"/>
          <p:cNvSpPr/>
          <p:nvPr/>
        </p:nvSpPr>
        <p:spPr>
          <a:xfrm>
            <a:off x="5012563" y="5718924"/>
            <a:ext cx="11468" cy="12496"/>
          </a:xfrm>
          <a:prstGeom prst="rect">
            <a:avLst/>
          </a:prstGeom>
          <a:blipFill>
            <a:blip r:embed="rId3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6" name="object 4106"/>
          <p:cNvSpPr/>
          <p:nvPr/>
        </p:nvSpPr>
        <p:spPr>
          <a:xfrm>
            <a:off x="5026736" y="5733593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368" y="1638"/>
                </a:moveTo>
                <a:lnTo>
                  <a:pt x="0" y="1282"/>
                </a:lnTo>
                <a:lnTo>
                  <a:pt x="812" y="0"/>
                </a:lnTo>
                <a:lnTo>
                  <a:pt x="1079" y="253"/>
                </a:lnTo>
                <a:lnTo>
                  <a:pt x="368" y="1638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7" name="object 4107"/>
          <p:cNvSpPr/>
          <p:nvPr/>
        </p:nvSpPr>
        <p:spPr>
          <a:xfrm>
            <a:off x="5027205" y="5733923"/>
            <a:ext cx="16306" cy="16509"/>
          </a:xfrm>
          <a:prstGeom prst="rect">
            <a:avLst/>
          </a:prstGeom>
          <a:blipFill>
            <a:blip r:embed="rId3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8" name="object 4108"/>
          <p:cNvSpPr/>
          <p:nvPr/>
        </p:nvSpPr>
        <p:spPr>
          <a:xfrm>
            <a:off x="5027104" y="5733846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101" y="1485"/>
                </a:moveTo>
                <a:lnTo>
                  <a:pt x="711" y="0"/>
                </a:lnTo>
                <a:lnTo>
                  <a:pt x="101" y="1485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9" name="object 4109"/>
          <p:cNvSpPr/>
          <p:nvPr/>
        </p:nvSpPr>
        <p:spPr>
          <a:xfrm>
            <a:off x="5075605" y="5778601"/>
            <a:ext cx="13182" cy="11036"/>
          </a:xfrm>
          <a:prstGeom prst="rect">
            <a:avLst/>
          </a:prstGeom>
          <a:blipFill>
            <a:blip r:embed="rId3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0" name="object 4110"/>
          <p:cNvSpPr/>
          <p:nvPr/>
        </p:nvSpPr>
        <p:spPr>
          <a:xfrm>
            <a:off x="5066906" y="5771083"/>
            <a:ext cx="8902" cy="7950"/>
          </a:xfrm>
          <a:prstGeom prst="rect">
            <a:avLst/>
          </a:prstGeom>
          <a:blipFill>
            <a:blip r:embed="rId3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1" name="object 4111"/>
          <p:cNvSpPr/>
          <p:nvPr/>
        </p:nvSpPr>
        <p:spPr>
          <a:xfrm>
            <a:off x="5045900" y="5752046"/>
            <a:ext cx="21336" cy="19735"/>
          </a:xfrm>
          <a:prstGeom prst="rect">
            <a:avLst/>
          </a:prstGeom>
          <a:blipFill>
            <a:blip r:embed="rId3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2" name="object 4112"/>
          <p:cNvSpPr/>
          <p:nvPr/>
        </p:nvSpPr>
        <p:spPr>
          <a:xfrm>
            <a:off x="5042839" y="5749239"/>
            <a:ext cx="3632" cy="4025"/>
          </a:xfrm>
          <a:prstGeom prst="rect">
            <a:avLst/>
          </a:prstGeom>
          <a:blipFill>
            <a:blip r:embed="rId3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3" name="object 4113"/>
          <p:cNvSpPr/>
          <p:nvPr/>
        </p:nvSpPr>
        <p:spPr>
          <a:xfrm>
            <a:off x="4933912" y="5621972"/>
            <a:ext cx="317474" cy="274764"/>
          </a:xfrm>
          <a:prstGeom prst="rect">
            <a:avLst/>
          </a:prstGeom>
          <a:blipFill>
            <a:blip r:embed="rId3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4" name="object 4114"/>
          <p:cNvSpPr/>
          <p:nvPr/>
        </p:nvSpPr>
        <p:spPr>
          <a:xfrm>
            <a:off x="4958016" y="5653392"/>
            <a:ext cx="19723" cy="25095"/>
          </a:xfrm>
          <a:prstGeom prst="rect">
            <a:avLst/>
          </a:prstGeom>
          <a:blipFill>
            <a:blip r:embed="rId3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5" name="object 4115"/>
          <p:cNvSpPr/>
          <p:nvPr/>
        </p:nvSpPr>
        <p:spPr>
          <a:xfrm>
            <a:off x="4977625" y="5678259"/>
            <a:ext cx="12115" cy="14173"/>
          </a:xfrm>
          <a:prstGeom prst="rect">
            <a:avLst/>
          </a:prstGeom>
          <a:blipFill>
            <a:blip r:embed="rId3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6" name="object 4116"/>
          <p:cNvSpPr/>
          <p:nvPr/>
        </p:nvSpPr>
        <p:spPr>
          <a:xfrm>
            <a:off x="5141886" y="5827623"/>
            <a:ext cx="3810" cy="3238"/>
          </a:xfrm>
          <a:prstGeom prst="rect">
            <a:avLst/>
          </a:prstGeom>
          <a:blipFill>
            <a:blip r:embed="rId3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7" name="object 4117"/>
          <p:cNvSpPr/>
          <p:nvPr/>
        </p:nvSpPr>
        <p:spPr>
          <a:xfrm>
            <a:off x="4990388" y="5692813"/>
            <a:ext cx="1714" cy="2286"/>
          </a:xfrm>
          <a:prstGeom prst="rect">
            <a:avLst/>
          </a:prstGeom>
          <a:blipFill>
            <a:blip r:embed="rId3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8" name="object 4118"/>
          <p:cNvSpPr/>
          <p:nvPr/>
        </p:nvSpPr>
        <p:spPr>
          <a:xfrm>
            <a:off x="4989372" y="5691657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1016" y="1955"/>
                </a:moveTo>
                <a:lnTo>
                  <a:pt x="0" y="774"/>
                </a:lnTo>
                <a:lnTo>
                  <a:pt x="368" y="0"/>
                </a:lnTo>
                <a:lnTo>
                  <a:pt x="1422" y="1155"/>
                </a:lnTo>
                <a:lnTo>
                  <a:pt x="1016" y="1955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9" name="object 4119"/>
          <p:cNvSpPr/>
          <p:nvPr/>
        </p:nvSpPr>
        <p:spPr>
          <a:xfrm>
            <a:off x="4991684" y="5694260"/>
            <a:ext cx="6769" cy="7937"/>
          </a:xfrm>
          <a:prstGeom prst="rect">
            <a:avLst/>
          </a:prstGeom>
          <a:blipFill>
            <a:blip r:embed="rId3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0" name="object 4120"/>
          <p:cNvSpPr/>
          <p:nvPr/>
        </p:nvSpPr>
        <p:spPr>
          <a:xfrm>
            <a:off x="4997945" y="5701207"/>
            <a:ext cx="14033" cy="15633"/>
          </a:xfrm>
          <a:prstGeom prst="rect">
            <a:avLst/>
          </a:prstGeom>
          <a:blipFill>
            <a:blip r:embed="rId3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1" name="object 4121"/>
          <p:cNvSpPr/>
          <p:nvPr/>
        </p:nvSpPr>
        <p:spPr>
          <a:xfrm>
            <a:off x="5011369" y="5715736"/>
            <a:ext cx="1892" cy="2489"/>
          </a:xfrm>
          <a:prstGeom prst="rect">
            <a:avLst/>
          </a:prstGeom>
          <a:blipFill>
            <a:blip r:embed="rId3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2" name="object 4122"/>
          <p:cNvSpPr/>
          <p:nvPr/>
        </p:nvSpPr>
        <p:spPr>
          <a:xfrm>
            <a:off x="5012690" y="5717095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571" y="0"/>
                </a:moveTo>
                <a:lnTo>
                  <a:pt x="368" y="368"/>
                </a:lnTo>
                <a:lnTo>
                  <a:pt x="0" y="1130"/>
                </a:lnTo>
                <a:lnTo>
                  <a:pt x="647" y="1828"/>
                </a:lnTo>
                <a:lnTo>
                  <a:pt x="1295" y="762"/>
                </a:lnTo>
                <a:lnTo>
                  <a:pt x="571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3" name="object 4123"/>
          <p:cNvSpPr/>
          <p:nvPr/>
        </p:nvSpPr>
        <p:spPr>
          <a:xfrm>
            <a:off x="5024030" y="5729046"/>
            <a:ext cx="4025" cy="4546"/>
          </a:xfrm>
          <a:prstGeom prst="rect">
            <a:avLst/>
          </a:prstGeom>
          <a:blipFill>
            <a:blip r:embed="rId3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4" name="object 4124"/>
          <p:cNvSpPr/>
          <p:nvPr/>
        </p:nvSpPr>
        <p:spPr>
          <a:xfrm>
            <a:off x="5013337" y="5717857"/>
            <a:ext cx="11150" cy="12166"/>
          </a:xfrm>
          <a:prstGeom prst="rect">
            <a:avLst/>
          </a:prstGeom>
          <a:blipFill>
            <a:blip r:embed="rId3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5" name="object 4125"/>
          <p:cNvSpPr/>
          <p:nvPr/>
        </p:nvSpPr>
        <p:spPr>
          <a:xfrm>
            <a:off x="5027548" y="5732780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508" y="0"/>
                </a:moveTo>
                <a:lnTo>
                  <a:pt x="330" y="253"/>
                </a:lnTo>
                <a:lnTo>
                  <a:pt x="0" y="812"/>
                </a:lnTo>
                <a:lnTo>
                  <a:pt x="266" y="1066"/>
                </a:lnTo>
                <a:lnTo>
                  <a:pt x="711" y="203"/>
                </a:lnTo>
                <a:lnTo>
                  <a:pt x="50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6" name="object 4126"/>
          <p:cNvSpPr/>
          <p:nvPr/>
        </p:nvSpPr>
        <p:spPr>
          <a:xfrm>
            <a:off x="5027879" y="5733034"/>
            <a:ext cx="16052" cy="16205"/>
          </a:xfrm>
          <a:prstGeom prst="rect">
            <a:avLst/>
          </a:prstGeom>
          <a:blipFill>
            <a:blip r:embed="rId3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7" name="object 4127"/>
          <p:cNvSpPr/>
          <p:nvPr/>
        </p:nvSpPr>
        <p:spPr>
          <a:xfrm>
            <a:off x="5027815" y="5732983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63" y="939"/>
                </a:moveTo>
                <a:lnTo>
                  <a:pt x="444" y="0"/>
                </a:lnTo>
                <a:lnTo>
                  <a:pt x="63" y="939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8" name="object 4128"/>
          <p:cNvSpPr/>
          <p:nvPr/>
        </p:nvSpPr>
        <p:spPr>
          <a:xfrm>
            <a:off x="5113426" y="5807189"/>
            <a:ext cx="28879" cy="21348"/>
          </a:xfrm>
          <a:prstGeom prst="rect">
            <a:avLst/>
          </a:prstGeom>
          <a:blipFill>
            <a:blip r:embed="rId3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9" name="object 4129"/>
          <p:cNvSpPr/>
          <p:nvPr/>
        </p:nvSpPr>
        <p:spPr>
          <a:xfrm>
            <a:off x="5105349" y="5801157"/>
            <a:ext cx="8597" cy="7188"/>
          </a:xfrm>
          <a:prstGeom prst="rect">
            <a:avLst/>
          </a:prstGeom>
          <a:blipFill>
            <a:blip r:embed="rId3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0" name="object 4130"/>
          <p:cNvSpPr/>
          <p:nvPr/>
        </p:nvSpPr>
        <p:spPr>
          <a:xfrm>
            <a:off x="5093614" y="5792089"/>
            <a:ext cx="12293" cy="10261"/>
          </a:xfrm>
          <a:prstGeom prst="rect">
            <a:avLst/>
          </a:prstGeom>
          <a:blipFill>
            <a:blip r:embed="rId3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1" name="object 4131"/>
          <p:cNvSpPr/>
          <p:nvPr/>
        </p:nvSpPr>
        <p:spPr>
          <a:xfrm>
            <a:off x="5075809" y="5777509"/>
            <a:ext cx="18414" cy="15900"/>
          </a:xfrm>
          <a:prstGeom prst="rect">
            <a:avLst/>
          </a:prstGeom>
          <a:blipFill>
            <a:blip r:embed="rId3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2" name="object 4132"/>
          <p:cNvSpPr/>
          <p:nvPr/>
        </p:nvSpPr>
        <p:spPr>
          <a:xfrm>
            <a:off x="5067236" y="5770118"/>
            <a:ext cx="9080" cy="8483"/>
          </a:xfrm>
          <a:prstGeom prst="rect">
            <a:avLst/>
          </a:prstGeom>
          <a:blipFill>
            <a:blip r:embed="rId3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3" name="object 4133"/>
          <p:cNvSpPr/>
          <p:nvPr/>
        </p:nvSpPr>
        <p:spPr>
          <a:xfrm>
            <a:off x="5046471" y="5751296"/>
            <a:ext cx="21196" cy="19786"/>
          </a:xfrm>
          <a:prstGeom prst="rect">
            <a:avLst/>
          </a:prstGeom>
          <a:blipFill>
            <a:blip r:embed="rId3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4" name="object 4134"/>
          <p:cNvSpPr/>
          <p:nvPr/>
        </p:nvSpPr>
        <p:spPr>
          <a:xfrm>
            <a:off x="5043513" y="5748540"/>
            <a:ext cx="3327" cy="3505"/>
          </a:xfrm>
          <a:prstGeom prst="rect">
            <a:avLst/>
          </a:prstGeom>
          <a:blipFill>
            <a:blip r:embed="rId3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5" name="object 4135"/>
          <p:cNvSpPr/>
          <p:nvPr/>
        </p:nvSpPr>
        <p:spPr>
          <a:xfrm>
            <a:off x="4917528" y="5591086"/>
            <a:ext cx="19316" cy="32283"/>
          </a:xfrm>
          <a:prstGeom prst="rect">
            <a:avLst/>
          </a:prstGeom>
          <a:blipFill>
            <a:blip r:embed="rId17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6" name="object 4136"/>
          <p:cNvSpPr/>
          <p:nvPr/>
        </p:nvSpPr>
        <p:spPr>
          <a:xfrm>
            <a:off x="4954651" y="5648439"/>
            <a:ext cx="3492" cy="4952"/>
          </a:xfrm>
          <a:prstGeom prst="rect">
            <a:avLst/>
          </a:prstGeom>
          <a:blipFill>
            <a:blip r:embed="rId3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7" name="object 4137"/>
          <p:cNvSpPr/>
          <p:nvPr/>
        </p:nvSpPr>
        <p:spPr>
          <a:xfrm>
            <a:off x="4958105" y="5653303"/>
            <a:ext cx="19723" cy="24955"/>
          </a:xfrm>
          <a:prstGeom prst="rect">
            <a:avLst/>
          </a:prstGeom>
          <a:blipFill>
            <a:blip r:embed="rId3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8" name="object 4138"/>
          <p:cNvSpPr/>
          <p:nvPr/>
        </p:nvSpPr>
        <p:spPr>
          <a:xfrm>
            <a:off x="4977739" y="5678068"/>
            <a:ext cx="10680" cy="12115"/>
          </a:xfrm>
          <a:prstGeom prst="rect">
            <a:avLst/>
          </a:prstGeom>
          <a:blipFill>
            <a:blip r:embed="rId3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9" name="object 4139"/>
          <p:cNvSpPr/>
          <p:nvPr/>
        </p:nvSpPr>
        <p:spPr>
          <a:xfrm>
            <a:off x="4936845" y="5621528"/>
            <a:ext cx="10528" cy="16078"/>
          </a:xfrm>
          <a:prstGeom prst="rect">
            <a:avLst/>
          </a:prstGeom>
          <a:blipFill>
            <a:blip r:embed="rId3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0" name="object 4140"/>
          <p:cNvSpPr/>
          <p:nvPr/>
        </p:nvSpPr>
        <p:spPr>
          <a:xfrm>
            <a:off x="4976279" y="5577865"/>
            <a:ext cx="592658" cy="360565"/>
          </a:xfrm>
          <a:prstGeom prst="rect">
            <a:avLst/>
          </a:prstGeom>
          <a:blipFill>
            <a:blip r:embed="rId3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1" name="object 4141"/>
          <p:cNvSpPr/>
          <p:nvPr/>
        </p:nvSpPr>
        <p:spPr>
          <a:xfrm>
            <a:off x="4904600" y="5470918"/>
            <a:ext cx="665010" cy="471804"/>
          </a:xfrm>
          <a:prstGeom prst="rect">
            <a:avLst/>
          </a:prstGeom>
          <a:blipFill>
            <a:blip r:embed="rId3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2" name="object 4142"/>
          <p:cNvSpPr/>
          <p:nvPr/>
        </p:nvSpPr>
        <p:spPr>
          <a:xfrm>
            <a:off x="5676226" y="5995301"/>
            <a:ext cx="7785" cy="3403"/>
          </a:xfrm>
          <a:prstGeom prst="rect">
            <a:avLst/>
          </a:prstGeom>
          <a:blipFill>
            <a:blip r:embed="rId3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3" name="object 4143"/>
          <p:cNvSpPr/>
          <p:nvPr/>
        </p:nvSpPr>
        <p:spPr>
          <a:xfrm>
            <a:off x="5679401" y="5994819"/>
            <a:ext cx="2755" cy="1104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4" name="object 4144"/>
          <p:cNvSpPr/>
          <p:nvPr/>
        </p:nvSpPr>
        <p:spPr>
          <a:xfrm>
            <a:off x="5681217" y="599499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0" y="152"/>
                </a:lnTo>
                <a:lnTo>
                  <a:pt x="139" y="152"/>
                </a:lnTo>
                <a:lnTo>
                  <a:pt x="266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5" name="object 4145"/>
          <p:cNvSpPr/>
          <p:nvPr/>
        </p:nvSpPr>
        <p:spPr>
          <a:xfrm>
            <a:off x="5673839" y="5997194"/>
            <a:ext cx="3098" cy="1435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6" name="object 4146"/>
          <p:cNvSpPr/>
          <p:nvPr/>
        </p:nvSpPr>
        <p:spPr>
          <a:xfrm>
            <a:off x="5345938" y="5936932"/>
            <a:ext cx="328193" cy="61658"/>
          </a:xfrm>
          <a:prstGeom prst="rect">
            <a:avLst/>
          </a:prstGeom>
          <a:blipFill>
            <a:blip r:embed="rId3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7" name="object 4147"/>
          <p:cNvSpPr/>
          <p:nvPr/>
        </p:nvSpPr>
        <p:spPr>
          <a:xfrm>
            <a:off x="5251386" y="5896737"/>
            <a:ext cx="109245" cy="46608"/>
          </a:xfrm>
          <a:prstGeom prst="rect">
            <a:avLst/>
          </a:prstGeom>
          <a:blipFill>
            <a:blip r:embed="rId3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8" name="object 4148"/>
          <p:cNvSpPr/>
          <p:nvPr/>
        </p:nvSpPr>
        <p:spPr>
          <a:xfrm>
            <a:off x="5396941" y="5954103"/>
            <a:ext cx="171894" cy="40030"/>
          </a:xfrm>
          <a:prstGeom prst="rect">
            <a:avLst/>
          </a:prstGeom>
          <a:blipFill>
            <a:blip r:embed="rId3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9" name="object 4149"/>
          <p:cNvSpPr/>
          <p:nvPr/>
        </p:nvSpPr>
        <p:spPr>
          <a:xfrm>
            <a:off x="5261483" y="5894628"/>
            <a:ext cx="135458" cy="59474"/>
          </a:xfrm>
          <a:prstGeom prst="rect">
            <a:avLst/>
          </a:prstGeom>
          <a:blipFill>
            <a:blip r:embed="rId3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0" name="object 4150"/>
          <p:cNvSpPr/>
          <p:nvPr/>
        </p:nvSpPr>
        <p:spPr>
          <a:xfrm>
            <a:off x="5145697" y="5826404"/>
            <a:ext cx="200240" cy="110528"/>
          </a:xfrm>
          <a:prstGeom prst="rect">
            <a:avLst/>
          </a:prstGeom>
          <a:blipFill>
            <a:blip r:embed="rId3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1" name="object 4151"/>
          <p:cNvSpPr/>
          <p:nvPr/>
        </p:nvSpPr>
        <p:spPr>
          <a:xfrm>
            <a:off x="4988420" y="5690184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0" y="0"/>
                </a:moveTo>
                <a:lnTo>
                  <a:pt x="1320" y="1473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2" name="object 4152"/>
          <p:cNvSpPr/>
          <p:nvPr/>
        </p:nvSpPr>
        <p:spPr>
          <a:xfrm>
            <a:off x="5142306" y="5824054"/>
            <a:ext cx="5105" cy="5918"/>
          </a:xfrm>
          <a:prstGeom prst="rect">
            <a:avLst/>
          </a:prstGeom>
          <a:blipFill>
            <a:blip r:embed="rId3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3" name="object 4153"/>
          <p:cNvSpPr/>
          <p:nvPr/>
        </p:nvSpPr>
        <p:spPr>
          <a:xfrm>
            <a:off x="4990795" y="5692762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38" y="0"/>
                </a:moveTo>
                <a:lnTo>
                  <a:pt x="1308" y="1498"/>
                </a:lnTo>
                <a:lnTo>
                  <a:pt x="3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4" name="object 4154"/>
          <p:cNvSpPr/>
          <p:nvPr/>
        </p:nvSpPr>
        <p:spPr>
          <a:xfrm>
            <a:off x="4989741" y="5691619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054" y="1193"/>
                </a:moveTo>
                <a:lnTo>
                  <a:pt x="0" y="38"/>
                </a:lnTo>
                <a:lnTo>
                  <a:pt x="1092" y="114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5" name="object 4155"/>
          <p:cNvSpPr/>
          <p:nvPr/>
        </p:nvSpPr>
        <p:spPr>
          <a:xfrm>
            <a:off x="4992103" y="5694159"/>
            <a:ext cx="6515" cy="7048"/>
          </a:xfrm>
          <a:prstGeom prst="rect">
            <a:avLst/>
          </a:prstGeom>
          <a:blipFill>
            <a:blip r:embed="rId3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6" name="object 4156"/>
          <p:cNvSpPr/>
          <p:nvPr/>
        </p:nvSpPr>
        <p:spPr>
          <a:xfrm>
            <a:off x="4998453" y="5700890"/>
            <a:ext cx="14046" cy="14846"/>
          </a:xfrm>
          <a:prstGeom prst="rect">
            <a:avLst/>
          </a:prstGeom>
          <a:blipFill>
            <a:blip r:embed="rId29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7" name="object 4157"/>
          <p:cNvSpPr/>
          <p:nvPr/>
        </p:nvSpPr>
        <p:spPr>
          <a:xfrm>
            <a:off x="5011978" y="5714796"/>
            <a:ext cx="1816" cy="2298"/>
          </a:xfrm>
          <a:prstGeom prst="rect">
            <a:avLst/>
          </a:prstGeom>
          <a:blipFill>
            <a:blip r:embed="rId3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8" name="object 4158"/>
          <p:cNvSpPr/>
          <p:nvPr/>
        </p:nvSpPr>
        <p:spPr>
          <a:xfrm>
            <a:off x="5013261" y="5716054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533" y="0"/>
                </a:moveTo>
                <a:lnTo>
                  <a:pt x="0" y="1041"/>
                </a:lnTo>
                <a:lnTo>
                  <a:pt x="723" y="1803"/>
                </a:lnTo>
                <a:lnTo>
                  <a:pt x="1346" y="787"/>
                </a:lnTo>
                <a:lnTo>
                  <a:pt x="533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9" name="object 4159"/>
          <p:cNvSpPr/>
          <p:nvPr/>
        </p:nvSpPr>
        <p:spPr>
          <a:xfrm>
            <a:off x="5024488" y="5727230"/>
            <a:ext cx="4762" cy="5549"/>
          </a:xfrm>
          <a:prstGeom prst="rect">
            <a:avLst/>
          </a:prstGeom>
          <a:blipFill>
            <a:blip r:embed="rId3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0" name="object 4160"/>
          <p:cNvSpPr/>
          <p:nvPr/>
        </p:nvSpPr>
        <p:spPr>
          <a:xfrm>
            <a:off x="5013985" y="5716841"/>
            <a:ext cx="11417" cy="12204"/>
          </a:xfrm>
          <a:prstGeom prst="rect">
            <a:avLst/>
          </a:prstGeom>
          <a:blipFill>
            <a:blip r:embed="rId3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1" name="object 4161"/>
          <p:cNvSpPr/>
          <p:nvPr/>
        </p:nvSpPr>
        <p:spPr>
          <a:xfrm>
            <a:off x="5028057" y="573090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1193" y="0"/>
                </a:moveTo>
                <a:lnTo>
                  <a:pt x="0" y="1879"/>
                </a:lnTo>
                <a:lnTo>
                  <a:pt x="203" y="2082"/>
                </a:lnTo>
                <a:lnTo>
                  <a:pt x="1257" y="6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2" name="object 4162"/>
          <p:cNvSpPr/>
          <p:nvPr/>
        </p:nvSpPr>
        <p:spPr>
          <a:xfrm>
            <a:off x="5028310" y="5730976"/>
            <a:ext cx="17005" cy="17564"/>
          </a:xfrm>
          <a:prstGeom prst="rect">
            <a:avLst/>
          </a:prstGeom>
          <a:blipFill>
            <a:blip r:embed="rId3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3" name="object 4163"/>
          <p:cNvSpPr/>
          <p:nvPr/>
        </p:nvSpPr>
        <p:spPr>
          <a:xfrm>
            <a:off x="5028260" y="5730964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1054" y="0"/>
                </a:moveTo>
                <a:lnTo>
                  <a:pt x="0" y="2019"/>
                </a:lnTo>
                <a:lnTo>
                  <a:pt x="1066" y="1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4" name="object 4164"/>
          <p:cNvSpPr/>
          <p:nvPr/>
        </p:nvSpPr>
        <p:spPr>
          <a:xfrm>
            <a:off x="5113947" y="5804014"/>
            <a:ext cx="29984" cy="23609"/>
          </a:xfrm>
          <a:prstGeom prst="rect">
            <a:avLst/>
          </a:prstGeom>
          <a:blipFill>
            <a:blip r:embed="rId3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5" name="object 4165"/>
          <p:cNvSpPr/>
          <p:nvPr/>
        </p:nvSpPr>
        <p:spPr>
          <a:xfrm>
            <a:off x="5105908" y="5798121"/>
            <a:ext cx="9436" cy="9067"/>
          </a:xfrm>
          <a:prstGeom prst="rect">
            <a:avLst/>
          </a:prstGeom>
          <a:blipFill>
            <a:blip r:embed="rId3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6" name="object 4166"/>
          <p:cNvSpPr/>
          <p:nvPr/>
        </p:nvSpPr>
        <p:spPr>
          <a:xfrm>
            <a:off x="5094223" y="5789168"/>
            <a:ext cx="13119" cy="11988"/>
          </a:xfrm>
          <a:prstGeom prst="rect">
            <a:avLst/>
          </a:prstGeom>
          <a:blipFill>
            <a:blip r:embed="rId3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7" name="object 4167"/>
          <p:cNvSpPr/>
          <p:nvPr/>
        </p:nvSpPr>
        <p:spPr>
          <a:xfrm>
            <a:off x="5076316" y="5774804"/>
            <a:ext cx="19253" cy="17284"/>
          </a:xfrm>
          <a:prstGeom prst="rect">
            <a:avLst/>
          </a:prstGeom>
          <a:blipFill>
            <a:blip r:embed="rId3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8" name="object 4168"/>
          <p:cNvSpPr/>
          <p:nvPr/>
        </p:nvSpPr>
        <p:spPr>
          <a:xfrm>
            <a:off x="5067668" y="5767463"/>
            <a:ext cx="9944" cy="10045"/>
          </a:xfrm>
          <a:prstGeom prst="rect">
            <a:avLst/>
          </a:prstGeom>
          <a:blipFill>
            <a:blip r:embed="rId3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9" name="object 4169"/>
          <p:cNvSpPr/>
          <p:nvPr/>
        </p:nvSpPr>
        <p:spPr>
          <a:xfrm>
            <a:off x="5046840" y="5748756"/>
            <a:ext cx="22059" cy="21361"/>
          </a:xfrm>
          <a:prstGeom prst="rect">
            <a:avLst/>
          </a:prstGeom>
          <a:blipFill>
            <a:blip r:embed="rId3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0" name="object 4170"/>
          <p:cNvSpPr/>
          <p:nvPr/>
        </p:nvSpPr>
        <p:spPr>
          <a:xfrm>
            <a:off x="5043932" y="5746127"/>
            <a:ext cx="4152" cy="5168"/>
          </a:xfrm>
          <a:prstGeom prst="rect">
            <a:avLst/>
          </a:prstGeom>
          <a:blipFill>
            <a:blip r:embed="rId3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1" name="object 4171"/>
          <p:cNvSpPr/>
          <p:nvPr/>
        </p:nvSpPr>
        <p:spPr>
          <a:xfrm>
            <a:off x="5311940" y="5916523"/>
            <a:ext cx="258025" cy="74574"/>
          </a:xfrm>
          <a:prstGeom prst="rect">
            <a:avLst/>
          </a:prstGeom>
          <a:blipFill>
            <a:blip r:embed="rId3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2" name="object 4172"/>
          <p:cNvSpPr/>
          <p:nvPr/>
        </p:nvSpPr>
        <p:spPr>
          <a:xfrm>
            <a:off x="5029301" y="5669445"/>
            <a:ext cx="540537" cy="274967"/>
          </a:xfrm>
          <a:prstGeom prst="rect">
            <a:avLst/>
          </a:prstGeom>
          <a:blipFill>
            <a:blip r:embed="rId3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3" name="object 4173"/>
          <p:cNvSpPr/>
          <p:nvPr/>
        </p:nvSpPr>
        <p:spPr>
          <a:xfrm>
            <a:off x="4933822" y="5470893"/>
            <a:ext cx="636257" cy="475538"/>
          </a:xfrm>
          <a:prstGeom prst="rect">
            <a:avLst/>
          </a:prstGeom>
          <a:blipFill>
            <a:blip r:embed="rId3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4" name="object 4174"/>
          <p:cNvSpPr/>
          <p:nvPr/>
        </p:nvSpPr>
        <p:spPr>
          <a:xfrm>
            <a:off x="4924958" y="5470855"/>
            <a:ext cx="645731" cy="481901"/>
          </a:xfrm>
          <a:prstGeom prst="rect">
            <a:avLst/>
          </a:prstGeom>
          <a:blipFill>
            <a:blip r:embed="rId3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5" name="object 4175"/>
          <p:cNvSpPr/>
          <p:nvPr/>
        </p:nvSpPr>
        <p:spPr>
          <a:xfrm>
            <a:off x="4947373" y="5637606"/>
            <a:ext cx="7277" cy="10833"/>
          </a:xfrm>
          <a:prstGeom prst="rect">
            <a:avLst/>
          </a:prstGeom>
          <a:blipFill>
            <a:blip r:embed="rId3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6" name="object 4176"/>
          <p:cNvSpPr/>
          <p:nvPr/>
        </p:nvSpPr>
        <p:spPr>
          <a:xfrm>
            <a:off x="5181752" y="5845391"/>
            <a:ext cx="130187" cy="71132"/>
          </a:xfrm>
          <a:prstGeom prst="rect">
            <a:avLst/>
          </a:prstGeom>
          <a:blipFill>
            <a:blip r:embed="rId3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7" name="object 4177"/>
          <p:cNvSpPr/>
          <p:nvPr/>
        </p:nvSpPr>
        <p:spPr>
          <a:xfrm>
            <a:off x="4937899" y="5621121"/>
            <a:ext cx="323583" cy="273507"/>
          </a:xfrm>
          <a:prstGeom prst="rect">
            <a:avLst/>
          </a:prstGeom>
          <a:blipFill>
            <a:blip r:embed="rId3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8" name="object 4178"/>
          <p:cNvSpPr/>
          <p:nvPr/>
        </p:nvSpPr>
        <p:spPr>
          <a:xfrm>
            <a:off x="4958143" y="5649074"/>
            <a:ext cx="21818" cy="28994"/>
          </a:xfrm>
          <a:prstGeom prst="rect">
            <a:avLst/>
          </a:prstGeom>
          <a:blipFill>
            <a:blip r:embed="rId3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9" name="object 4179"/>
          <p:cNvSpPr/>
          <p:nvPr/>
        </p:nvSpPr>
        <p:spPr>
          <a:xfrm>
            <a:off x="4977828" y="5673661"/>
            <a:ext cx="13830" cy="17957"/>
          </a:xfrm>
          <a:prstGeom prst="rect">
            <a:avLst/>
          </a:prstGeom>
          <a:blipFill>
            <a:blip r:embed="rId3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0" name="object 4180"/>
          <p:cNvSpPr/>
          <p:nvPr/>
        </p:nvSpPr>
        <p:spPr>
          <a:xfrm>
            <a:off x="5143931" y="5821134"/>
            <a:ext cx="4876" cy="5270"/>
          </a:xfrm>
          <a:prstGeom prst="rect">
            <a:avLst/>
          </a:prstGeom>
          <a:blipFill>
            <a:blip r:embed="rId3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1" name="object 4181"/>
          <p:cNvSpPr/>
          <p:nvPr/>
        </p:nvSpPr>
        <p:spPr>
          <a:xfrm>
            <a:off x="4990833" y="5688863"/>
            <a:ext cx="3263" cy="5295"/>
          </a:xfrm>
          <a:prstGeom prst="rect">
            <a:avLst/>
          </a:prstGeom>
          <a:blipFill>
            <a:blip r:embed="rId3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2" name="object 4182"/>
          <p:cNvSpPr/>
          <p:nvPr/>
        </p:nvSpPr>
        <p:spPr>
          <a:xfrm>
            <a:off x="4989753" y="5687619"/>
            <a:ext cx="3022" cy="5143"/>
          </a:xfrm>
          <a:prstGeom prst="rect">
            <a:avLst/>
          </a:prstGeom>
          <a:blipFill>
            <a:blip r:embed="rId2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3" name="object 4183"/>
          <p:cNvSpPr/>
          <p:nvPr/>
        </p:nvSpPr>
        <p:spPr>
          <a:xfrm>
            <a:off x="4992141" y="5690311"/>
            <a:ext cx="8356" cy="10579"/>
          </a:xfrm>
          <a:prstGeom prst="rect">
            <a:avLst/>
          </a:prstGeom>
          <a:blipFill>
            <a:blip r:embed="rId3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4" name="object 4184"/>
          <p:cNvSpPr/>
          <p:nvPr/>
        </p:nvSpPr>
        <p:spPr>
          <a:xfrm>
            <a:off x="5029720" y="572789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1104" y="0"/>
                </a:moveTo>
                <a:lnTo>
                  <a:pt x="0" y="2260"/>
                </a:lnTo>
                <a:lnTo>
                  <a:pt x="1168" y="5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5" name="object 4185"/>
          <p:cNvSpPr/>
          <p:nvPr/>
        </p:nvSpPr>
        <p:spPr>
          <a:xfrm>
            <a:off x="4998618" y="5697182"/>
            <a:ext cx="15862" cy="17614"/>
          </a:xfrm>
          <a:prstGeom prst="rect">
            <a:avLst/>
          </a:prstGeom>
          <a:blipFill>
            <a:blip r:embed="rId3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6" name="object 4186"/>
          <p:cNvSpPr/>
          <p:nvPr/>
        </p:nvSpPr>
        <p:spPr>
          <a:xfrm>
            <a:off x="5012499" y="5711177"/>
            <a:ext cx="3200" cy="4876"/>
          </a:xfrm>
          <a:prstGeom prst="rect">
            <a:avLst/>
          </a:prstGeom>
          <a:blipFill>
            <a:blip r:embed="rId29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7" name="object 4187"/>
          <p:cNvSpPr/>
          <p:nvPr/>
        </p:nvSpPr>
        <p:spPr>
          <a:xfrm>
            <a:off x="5013794" y="5712345"/>
            <a:ext cx="2959" cy="4495"/>
          </a:xfrm>
          <a:prstGeom prst="rect">
            <a:avLst/>
          </a:prstGeom>
          <a:blipFill>
            <a:blip r:embed="rId2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8" name="object 4188"/>
          <p:cNvSpPr/>
          <p:nvPr/>
        </p:nvSpPr>
        <p:spPr>
          <a:xfrm>
            <a:off x="5025402" y="5724004"/>
            <a:ext cx="5422" cy="6896"/>
          </a:xfrm>
          <a:prstGeom prst="rect">
            <a:avLst/>
          </a:prstGeom>
          <a:blipFill>
            <a:blip r:embed="rId27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9" name="object 4189"/>
          <p:cNvSpPr/>
          <p:nvPr/>
        </p:nvSpPr>
        <p:spPr>
          <a:xfrm>
            <a:off x="5014607" y="5713361"/>
            <a:ext cx="12395" cy="13868"/>
          </a:xfrm>
          <a:prstGeom prst="rect">
            <a:avLst/>
          </a:prstGeom>
          <a:blipFill>
            <a:blip r:embed="rId3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0" name="object 4190"/>
          <p:cNvSpPr/>
          <p:nvPr/>
        </p:nvSpPr>
        <p:spPr>
          <a:xfrm>
            <a:off x="5029250" y="5730151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469" y="0"/>
                </a:moveTo>
                <a:lnTo>
                  <a:pt x="0" y="749"/>
                </a:lnTo>
                <a:lnTo>
                  <a:pt x="46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1" name="object 4191"/>
          <p:cNvSpPr/>
          <p:nvPr/>
        </p:nvSpPr>
        <p:spPr>
          <a:xfrm>
            <a:off x="5029771" y="5727941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1117" y="0"/>
                </a:moveTo>
                <a:lnTo>
                  <a:pt x="0" y="2133"/>
                </a:lnTo>
                <a:lnTo>
                  <a:pt x="1257" y="152"/>
                </a:lnTo>
                <a:lnTo>
                  <a:pt x="111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2" name="object 4192"/>
          <p:cNvSpPr/>
          <p:nvPr/>
        </p:nvSpPr>
        <p:spPr>
          <a:xfrm>
            <a:off x="5029327" y="5728093"/>
            <a:ext cx="17551" cy="18033"/>
          </a:xfrm>
          <a:prstGeom prst="rect">
            <a:avLst/>
          </a:prstGeom>
          <a:blipFill>
            <a:blip r:embed="rId3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3" name="object 4193"/>
          <p:cNvSpPr/>
          <p:nvPr/>
        </p:nvSpPr>
        <p:spPr>
          <a:xfrm>
            <a:off x="5029327" y="5730443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266" y="0"/>
                </a:moveTo>
                <a:lnTo>
                  <a:pt x="165" y="165"/>
                </a:lnTo>
                <a:lnTo>
                  <a:pt x="0" y="533"/>
                </a:lnTo>
                <a:lnTo>
                  <a:pt x="266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4" name="object 4194"/>
          <p:cNvSpPr/>
          <p:nvPr/>
        </p:nvSpPr>
        <p:spPr>
          <a:xfrm>
            <a:off x="5115343" y="5800890"/>
            <a:ext cx="29946" cy="23164"/>
          </a:xfrm>
          <a:prstGeom prst="rect">
            <a:avLst/>
          </a:prstGeom>
          <a:blipFill>
            <a:blip r:embed="rId3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5" name="object 4195"/>
          <p:cNvSpPr/>
          <p:nvPr/>
        </p:nvSpPr>
        <p:spPr>
          <a:xfrm>
            <a:off x="5107343" y="5794997"/>
            <a:ext cx="9397" cy="9017"/>
          </a:xfrm>
          <a:prstGeom prst="rect">
            <a:avLst/>
          </a:prstGeom>
          <a:blipFill>
            <a:blip r:embed="rId3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6" name="object 4196"/>
          <p:cNvSpPr/>
          <p:nvPr/>
        </p:nvSpPr>
        <p:spPr>
          <a:xfrm>
            <a:off x="5095570" y="5786018"/>
            <a:ext cx="13233" cy="12103"/>
          </a:xfrm>
          <a:prstGeom prst="rect">
            <a:avLst/>
          </a:prstGeom>
          <a:blipFill>
            <a:blip r:embed="rId3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7" name="object 4197"/>
          <p:cNvSpPr/>
          <p:nvPr/>
        </p:nvSpPr>
        <p:spPr>
          <a:xfrm>
            <a:off x="5077612" y="5771680"/>
            <a:ext cx="19418" cy="17487"/>
          </a:xfrm>
          <a:prstGeom prst="rect">
            <a:avLst/>
          </a:prstGeom>
          <a:blipFill>
            <a:blip r:embed="rId3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8" name="object 4198"/>
          <p:cNvSpPr/>
          <p:nvPr/>
        </p:nvSpPr>
        <p:spPr>
          <a:xfrm>
            <a:off x="5068900" y="5764339"/>
            <a:ext cx="10210" cy="10464"/>
          </a:xfrm>
          <a:prstGeom prst="rect">
            <a:avLst/>
          </a:prstGeom>
          <a:blipFill>
            <a:blip r:embed="rId3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9" name="object 4199"/>
          <p:cNvSpPr/>
          <p:nvPr/>
        </p:nvSpPr>
        <p:spPr>
          <a:xfrm>
            <a:off x="5048084" y="5745886"/>
            <a:ext cx="22263" cy="21577"/>
          </a:xfrm>
          <a:prstGeom prst="rect">
            <a:avLst/>
          </a:prstGeom>
          <a:blipFill>
            <a:blip r:embed="rId3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0" name="object 4200"/>
          <p:cNvSpPr/>
          <p:nvPr/>
        </p:nvSpPr>
        <p:spPr>
          <a:xfrm>
            <a:off x="5045316" y="5743461"/>
            <a:ext cx="4165" cy="5295"/>
          </a:xfrm>
          <a:prstGeom prst="rect">
            <a:avLst/>
          </a:prstGeom>
          <a:blipFill>
            <a:blip r:embed="rId3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1" name="object 4201"/>
          <p:cNvSpPr/>
          <p:nvPr/>
        </p:nvSpPr>
        <p:spPr>
          <a:xfrm>
            <a:off x="4934356" y="5614759"/>
            <a:ext cx="4533" cy="6769"/>
          </a:xfrm>
          <a:prstGeom prst="rect">
            <a:avLst/>
          </a:prstGeom>
          <a:blipFill>
            <a:blip r:embed="rId30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2" name="object 4202"/>
          <p:cNvSpPr/>
          <p:nvPr/>
        </p:nvSpPr>
        <p:spPr>
          <a:xfrm>
            <a:off x="5302186" y="5911672"/>
            <a:ext cx="178828" cy="59524"/>
          </a:xfrm>
          <a:prstGeom prst="rect">
            <a:avLst/>
          </a:prstGeom>
          <a:blipFill>
            <a:blip r:embed="rId3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3" name="object 4203"/>
          <p:cNvSpPr/>
          <p:nvPr/>
        </p:nvSpPr>
        <p:spPr>
          <a:xfrm>
            <a:off x="4978006" y="5671172"/>
            <a:ext cx="2032" cy="2489"/>
          </a:xfrm>
          <a:prstGeom prst="rect">
            <a:avLst/>
          </a:prstGeom>
          <a:blipFill>
            <a:blip r:embed="rId27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4" name="object 4204"/>
          <p:cNvSpPr/>
          <p:nvPr/>
        </p:nvSpPr>
        <p:spPr>
          <a:xfrm>
            <a:off x="4979961" y="5673534"/>
            <a:ext cx="12001" cy="14084"/>
          </a:xfrm>
          <a:prstGeom prst="rect">
            <a:avLst/>
          </a:prstGeom>
          <a:blipFill>
            <a:blip r:embed="rId3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5" name="object 4205"/>
          <p:cNvSpPr/>
          <p:nvPr/>
        </p:nvSpPr>
        <p:spPr>
          <a:xfrm>
            <a:off x="4992776" y="5688215"/>
            <a:ext cx="1650" cy="2095"/>
          </a:xfrm>
          <a:prstGeom prst="rect">
            <a:avLst/>
          </a:prstGeom>
          <a:blipFill>
            <a:blip r:embed="rId3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6" name="object 4206"/>
          <p:cNvSpPr/>
          <p:nvPr/>
        </p:nvSpPr>
        <p:spPr>
          <a:xfrm>
            <a:off x="4991658" y="5686983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304" y="0"/>
                </a:moveTo>
                <a:lnTo>
                  <a:pt x="0" y="635"/>
                </a:lnTo>
                <a:lnTo>
                  <a:pt x="762" y="1460"/>
                </a:lnTo>
                <a:lnTo>
                  <a:pt x="1117" y="1879"/>
                </a:lnTo>
                <a:lnTo>
                  <a:pt x="1447" y="1231"/>
                </a:lnTo>
                <a:lnTo>
                  <a:pt x="30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7" name="object 4207"/>
          <p:cNvSpPr/>
          <p:nvPr/>
        </p:nvSpPr>
        <p:spPr>
          <a:xfrm>
            <a:off x="4994097" y="5689638"/>
            <a:ext cx="6769" cy="7543"/>
          </a:xfrm>
          <a:prstGeom prst="rect">
            <a:avLst/>
          </a:prstGeom>
          <a:blipFill>
            <a:blip r:embed="rId3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8" name="object 4208"/>
          <p:cNvSpPr/>
          <p:nvPr/>
        </p:nvSpPr>
        <p:spPr>
          <a:xfrm>
            <a:off x="5000497" y="5696470"/>
            <a:ext cx="14097" cy="14706"/>
          </a:xfrm>
          <a:prstGeom prst="rect">
            <a:avLst/>
          </a:prstGeom>
          <a:blipFill>
            <a:blip r:embed="rId3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9" name="object 4209"/>
          <p:cNvSpPr/>
          <p:nvPr/>
        </p:nvSpPr>
        <p:spPr>
          <a:xfrm>
            <a:off x="5014480" y="5710948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219" y="1397"/>
                </a:moveTo>
                <a:lnTo>
                  <a:pt x="0" y="228"/>
                </a:lnTo>
                <a:lnTo>
                  <a:pt x="114" y="0"/>
                </a:lnTo>
                <a:lnTo>
                  <a:pt x="1295" y="1257"/>
                </a:lnTo>
                <a:lnTo>
                  <a:pt x="1219" y="139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0" name="object 4210"/>
          <p:cNvSpPr/>
          <p:nvPr/>
        </p:nvSpPr>
        <p:spPr>
          <a:xfrm>
            <a:off x="5015700" y="571220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054" y="1155"/>
                </a:moveTo>
                <a:lnTo>
                  <a:pt x="0" y="139"/>
                </a:lnTo>
                <a:lnTo>
                  <a:pt x="76" y="0"/>
                </a:lnTo>
                <a:lnTo>
                  <a:pt x="1104" y="110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1" name="object 4211"/>
          <p:cNvSpPr/>
          <p:nvPr/>
        </p:nvSpPr>
        <p:spPr>
          <a:xfrm>
            <a:off x="5016753" y="5713310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50" y="0"/>
                </a:moveTo>
                <a:lnTo>
                  <a:pt x="939" y="952"/>
                </a:lnTo>
                <a:lnTo>
                  <a:pt x="5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2" name="object 4212"/>
          <p:cNvSpPr/>
          <p:nvPr/>
        </p:nvSpPr>
        <p:spPr>
          <a:xfrm>
            <a:off x="4922291" y="5591416"/>
            <a:ext cx="35051" cy="53886"/>
          </a:xfrm>
          <a:prstGeom prst="rect">
            <a:avLst/>
          </a:prstGeom>
          <a:blipFill>
            <a:blip r:embed="rId3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3" name="object 4213"/>
          <p:cNvSpPr/>
          <p:nvPr/>
        </p:nvSpPr>
        <p:spPr>
          <a:xfrm>
            <a:off x="5151602" y="5824080"/>
            <a:ext cx="150583" cy="87591"/>
          </a:xfrm>
          <a:prstGeom prst="rect">
            <a:avLst/>
          </a:prstGeom>
          <a:blipFill>
            <a:blip r:embed="rId3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4" name="object 4214"/>
          <p:cNvSpPr/>
          <p:nvPr/>
        </p:nvSpPr>
        <p:spPr>
          <a:xfrm>
            <a:off x="5148808" y="5822518"/>
            <a:ext cx="32943" cy="22872"/>
          </a:xfrm>
          <a:prstGeom prst="rect">
            <a:avLst/>
          </a:prstGeom>
          <a:blipFill>
            <a:blip r:embed="rId3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5" name="object 4215"/>
          <p:cNvSpPr/>
          <p:nvPr/>
        </p:nvSpPr>
        <p:spPr>
          <a:xfrm>
            <a:off x="5145290" y="5820118"/>
            <a:ext cx="4000" cy="3428"/>
          </a:xfrm>
          <a:prstGeom prst="rect">
            <a:avLst/>
          </a:prstGeom>
          <a:blipFill>
            <a:blip r:embed="rId3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6" name="object 4216"/>
          <p:cNvSpPr/>
          <p:nvPr/>
        </p:nvSpPr>
        <p:spPr>
          <a:xfrm>
            <a:off x="5030825" y="5726811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533" y="0"/>
                </a:moveTo>
                <a:lnTo>
                  <a:pt x="368" y="368"/>
                </a:lnTo>
                <a:lnTo>
                  <a:pt x="0" y="1079"/>
                </a:lnTo>
                <a:lnTo>
                  <a:pt x="609" y="63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7" name="object 4217"/>
          <p:cNvSpPr/>
          <p:nvPr/>
        </p:nvSpPr>
        <p:spPr>
          <a:xfrm>
            <a:off x="5027002" y="5723229"/>
            <a:ext cx="4356" cy="4660"/>
          </a:xfrm>
          <a:prstGeom prst="rect">
            <a:avLst/>
          </a:prstGeom>
          <a:blipFill>
            <a:blip r:embed="rId3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8" name="object 4218"/>
          <p:cNvSpPr/>
          <p:nvPr/>
        </p:nvSpPr>
        <p:spPr>
          <a:xfrm>
            <a:off x="5017693" y="5714263"/>
            <a:ext cx="9702" cy="9740"/>
          </a:xfrm>
          <a:prstGeom prst="rect">
            <a:avLst/>
          </a:prstGeom>
          <a:blipFill>
            <a:blip r:embed="rId3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9" name="object 4219"/>
          <p:cNvSpPr/>
          <p:nvPr/>
        </p:nvSpPr>
        <p:spPr>
          <a:xfrm>
            <a:off x="5030889" y="5726874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139" y="1219"/>
                </a:moveTo>
                <a:lnTo>
                  <a:pt x="0" y="1066"/>
                </a:lnTo>
                <a:lnTo>
                  <a:pt x="546" y="0"/>
                </a:lnTo>
                <a:lnTo>
                  <a:pt x="812" y="228"/>
                </a:lnTo>
                <a:lnTo>
                  <a:pt x="139" y="1219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0" name="object 4220"/>
          <p:cNvSpPr/>
          <p:nvPr/>
        </p:nvSpPr>
        <p:spPr>
          <a:xfrm>
            <a:off x="5031028" y="5727103"/>
            <a:ext cx="17017" cy="16357"/>
          </a:xfrm>
          <a:prstGeom prst="rect">
            <a:avLst/>
          </a:prstGeom>
          <a:blipFill>
            <a:blip r:embed="rId3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1" name="object 4221"/>
          <p:cNvSpPr/>
          <p:nvPr/>
        </p:nvSpPr>
        <p:spPr>
          <a:xfrm>
            <a:off x="5116741" y="5799416"/>
            <a:ext cx="29006" cy="21716"/>
          </a:xfrm>
          <a:prstGeom prst="rect">
            <a:avLst/>
          </a:prstGeom>
          <a:blipFill>
            <a:blip r:embed="rId3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2" name="object 4222"/>
          <p:cNvSpPr/>
          <p:nvPr/>
        </p:nvSpPr>
        <p:spPr>
          <a:xfrm>
            <a:off x="5108803" y="5793270"/>
            <a:ext cx="8585" cy="7619"/>
          </a:xfrm>
          <a:prstGeom prst="rect">
            <a:avLst/>
          </a:prstGeom>
          <a:blipFill>
            <a:blip r:embed="rId3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3" name="object 4223"/>
          <p:cNvSpPr/>
          <p:nvPr/>
        </p:nvSpPr>
        <p:spPr>
          <a:xfrm>
            <a:off x="5097030" y="5783872"/>
            <a:ext cx="12598" cy="11125"/>
          </a:xfrm>
          <a:prstGeom prst="rect">
            <a:avLst/>
          </a:prstGeom>
          <a:blipFill>
            <a:blip r:embed="rId3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4" name="object 4224"/>
          <p:cNvSpPr/>
          <p:nvPr/>
        </p:nvSpPr>
        <p:spPr>
          <a:xfrm>
            <a:off x="5079110" y="5769191"/>
            <a:ext cx="18910" cy="16827"/>
          </a:xfrm>
          <a:prstGeom prst="rect">
            <a:avLst/>
          </a:prstGeom>
          <a:blipFill>
            <a:blip r:embed="rId3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5" name="object 4225"/>
          <p:cNvSpPr/>
          <p:nvPr/>
        </p:nvSpPr>
        <p:spPr>
          <a:xfrm>
            <a:off x="5070347" y="5761736"/>
            <a:ext cx="9982" cy="9944"/>
          </a:xfrm>
          <a:prstGeom prst="rect">
            <a:avLst/>
          </a:prstGeom>
          <a:blipFill>
            <a:blip r:embed="rId3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6" name="object 4226"/>
          <p:cNvSpPr/>
          <p:nvPr/>
        </p:nvSpPr>
        <p:spPr>
          <a:xfrm>
            <a:off x="5049481" y="5743613"/>
            <a:ext cx="22072" cy="20726"/>
          </a:xfrm>
          <a:prstGeom prst="rect">
            <a:avLst/>
          </a:prstGeom>
          <a:blipFill>
            <a:blip r:embed="rId3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7" name="object 4227"/>
          <p:cNvSpPr/>
          <p:nvPr/>
        </p:nvSpPr>
        <p:spPr>
          <a:xfrm>
            <a:off x="5046878" y="5741429"/>
            <a:ext cx="3721" cy="4457"/>
          </a:xfrm>
          <a:prstGeom prst="rect">
            <a:avLst/>
          </a:prstGeom>
          <a:blipFill>
            <a:blip r:embed="rId3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8" name="object 4228"/>
          <p:cNvSpPr/>
          <p:nvPr/>
        </p:nvSpPr>
        <p:spPr>
          <a:xfrm>
            <a:off x="4957343" y="5645302"/>
            <a:ext cx="2870" cy="3771"/>
          </a:xfrm>
          <a:prstGeom prst="rect">
            <a:avLst/>
          </a:prstGeom>
          <a:blipFill>
            <a:blip r:embed="rId3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9" name="object 4229"/>
          <p:cNvSpPr/>
          <p:nvPr/>
        </p:nvSpPr>
        <p:spPr>
          <a:xfrm>
            <a:off x="4960175" y="5648973"/>
            <a:ext cx="7353" cy="9486"/>
          </a:xfrm>
          <a:prstGeom prst="rect">
            <a:avLst/>
          </a:prstGeom>
          <a:blipFill>
            <a:blip r:embed="rId3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0" name="object 4230"/>
          <p:cNvSpPr/>
          <p:nvPr/>
        </p:nvSpPr>
        <p:spPr>
          <a:xfrm>
            <a:off x="5203380" y="5855716"/>
            <a:ext cx="367004" cy="127571"/>
          </a:xfrm>
          <a:prstGeom prst="rect">
            <a:avLst/>
          </a:prstGeom>
          <a:blipFill>
            <a:blip r:embed="rId3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1" name="object 4231"/>
          <p:cNvSpPr/>
          <p:nvPr/>
        </p:nvSpPr>
        <p:spPr>
          <a:xfrm>
            <a:off x="5004511" y="5700242"/>
            <a:ext cx="10337" cy="10706"/>
          </a:xfrm>
          <a:prstGeom prst="rect">
            <a:avLst/>
          </a:prstGeom>
          <a:blipFill>
            <a:blip r:embed="rId29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2" name="object 4232"/>
          <p:cNvSpPr/>
          <p:nvPr/>
        </p:nvSpPr>
        <p:spPr>
          <a:xfrm>
            <a:off x="5014595" y="5710478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181" y="1727"/>
                </a:moveTo>
                <a:lnTo>
                  <a:pt x="0" y="469"/>
                </a:lnTo>
                <a:lnTo>
                  <a:pt x="253" y="0"/>
                </a:lnTo>
                <a:lnTo>
                  <a:pt x="1485" y="1155"/>
                </a:lnTo>
                <a:lnTo>
                  <a:pt x="1181" y="1727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3" name="object 4233"/>
          <p:cNvSpPr/>
          <p:nvPr/>
        </p:nvSpPr>
        <p:spPr>
          <a:xfrm>
            <a:off x="5015776" y="5711634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028" y="1676"/>
                </a:moveTo>
                <a:lnTo>
                  <a:pt x="0" y="571"/>
                </a:lnTo>
                <a:lnTo>
                  <a:pt x="304" y="0"/>
                </a:lnTo>
                <a:lnTo>
                  <a:pt x="1422" y="1054"/>
                </a:lnTo>
                <a:lnTo>
                  <a:pt x="1028" y="1676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4" name="object 4234"/>
          <p:cNvSpPr/>
          <p:nvPr/>
        </p:nvSpPr>
        <p:spPr>
          <a:xfrm>
            <a:off x="5027396" y="5722569"/>
            <a:ext cx="4254" cy="4241"/>
          </a:xfrm>
          <a:prstGeom prst="rect">
            <a:avLst/>
          </a:prstGeom>
          <a:blipFill>
            <a:blip r:embed="rId3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5" name="object 4235"/>
          <p:cNvSpPr/>
          <p:nvPr/>
        </p:nvSpPr>
        <p:spPr>
          <a:xfrm>
            <a:off x="5016804" y="5712688"/>
            <a:ext cx="10922" cy="10540"/>
          </a:xfrm>
          <a:prstGeom prst="rect">
            <a:avLst/>
          </a:prstGeom>
          <a:blipFill>
            <a:blip r:embed="rId3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6" name="object 4236"/>
          <p:cNvSpPr/>
          <p:nvPr/>
        </p:nvSpPr>
        <p:spPr>
          <a:xfrm>
            <a:off x="5031524" y="5726290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177" y="812"/>
                </a:moveTo>
                <a:lnTo>
                  <a:pt x="0" y="660"/>
                </a:lnTo>
                <a:lnTo>
                  <a:pt x="215" y="0"/>
                </a:lnTo>
                <a:lnTo>
                  <a:pt x="419" y="190"/>
                </a:lnTo>
                <a:lnTo>
                  <a:pt x="177" y="81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7" name="object 4237"/>
          <p:cNvSpPr/>
          <p:nvPr/>
        </p:nvSpPr>
        <p:spPr>
          <a:xfrm>
            <a:off x="5031701" y="5726569"/>
            <a:ext cx="16459" cy="14858"/>
          </a:xfrm>
          <a:prstGeom prst="rect">
            <a:avLst/>
          </a:prstGeom>
          <a:blipFill>
            <a:blip r:embed="rId3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8" name="object 4238"/>
          <p:cNvSpPr/>
          <p:nvPr/>
        </p:nvSpPr>
        <p:spPr>
          <a:xfrm>
            <a:off x="5050599" y="5743473"/>
            <a:ext cx="7023" cy="6146"/>
          </a:xfrm>
          <a:prstGeom prst="rect">
            <a:avLst/>
          </a:prstGeom>
          <a:blipFill>
            <a:blip r:embed="rId3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9" name="object 4239"/>
          <p:cNvSpPr/>
          <p:nvPr/>
        </p:nvSpPr>
        <p:spPr>
          <a:xfrm>
            <a:off x="5048046" y="5741225"/>
            <a:ext cx="2628" cy="2387"/>
          </a:xfrm>
          <a:prstGeom prst="rect">
            <a:avLst/>
          </a:prstGeom>
          <a:blipFill>
            <a:blip r:embed="rId3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0" name="object 4240"/>
          <p:cNvSpPr/>
          <p:nvPr/>
        </p:nvSpPr>
        <p:spPr>
          <a:xfrm>
            <a:off x="4940769" y="5620410"/>
            <a:ext cx="18948" cy="27889"/>
          </a:xfrm>
          <a:prstGeom prst="rect">
            <a:avLst/>
          </a:prstGeom>
          <a:blipFill>
            <a:blip r:embed="rId3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1" name="object 4241"/>
          <p:cNvSpPr/>
          <p:nvPr/>
        </p:nvSpPr>
        <p:spPr>
          <a:xfrm>
            <a:off x="4967528" y="5658459"/>
            <a:ext cx="10477" cy="12712"/>
          </a:xfrm>
          <a:prstGeom prst="rect">
            <a:avLst/>
          </a:prstGeom>
          <a:blipFill>
            <a:blip r:embed="rId3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2" name="object 4242"/>
          <p:cNvSpPr/>
          <p:nvPr/>
        </p:nvSpPr>
        <p:spPr>
          <a:xfrm>
            <a:off x="4976405" y="5669153"/>
            <a:ext cx="3682" cy="4381"/>
          </a:xfrm>
          <a:prstGeom prst="rect">
            <a:avLst/>
          </a:prstGeom>
          <a:blipFill>
            <a:blip r:embed="rId3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3" name="object 4243"/>
          <p:cNvSpPr/>
          <p:nvPr/>
        </p:nvSpPr>
        <p:spPr>
          <a:xfrm>
            <a:off x="4980038" y="5673420"/>
            <a:ext cx="12014" cy="13563"/>
          </a:xfrm>
          <a:prstGeom prst="rect">
            <a:avLst/>
          </a:prstGeom>
          <a:blipFill>
            <a:blip r:embed="rId3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4" name="object 4244"/>
          <p:cNvSpPr/>
          <p:nvPr/>
        </p:nvSpPr>
        <p:spPr>
          <a:xfrm>
            <a:off x="4993106" y="5688050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88" y="0"/>
                </a:moveTo>
                <a:lnTo>
                  <a:pt x="0" y="165"/>
                </a:lnTo>
                <a:lnTo>
                  <a:pt x="1320" y="1587"/>
                </a:lnTo>
                <a:lnTo>
                  <a:pt x="1384" y="1435"/>
                </a:lnTo>
                <a:lnTo>
                  <a:pt x="8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5" name="object 4245"/>
          <p:cNvSpPr/>
          <p:nvPr/>
        </p:nvSpPr>
        <p:spPr>
          <a:xfrm>
            <a:off x="4991963" y="5686806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88" y="0"/>
                </a:moveTo>
                <a:lnTo>
                  <a:pt x="0" y="177"/>
                </a:lnTo>
                <a:lnTo>
                  <a:pt x="1143" y="1409"/>
                </a:lnTo>
                <a:lnTo>
                  <a:pt x="1231" y="1244"/>
                </a:lnTo>
                <a:lnTo>
                  <a:pt x="838" y="838"/>
                </a:lnTo>
                <a:lnTo>
                  <a:pt x="8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6" name="object 4246"/>
          <p:cNvSpPr/>
          <p:nvPr/>
        </p:nvSpPr>
        <p:spPr>
          <a:xfrm>
            <a:off x="4994427" y="5689486"/>
            <a:ext cx="6489" cy="6985"/>
          </a:xfrm>
          <a:prstGeom prst="rect">
            <a:avLst/>
          </a:prstGeom>
          <a:blipFill>
            <a:blip r:embed="rId3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7" name="object 4247"/>
          <p:cNvSpPr/>
          <p:nvPr/>
        </p:nvSpPr>
        <p:spPr>
          <a:xfrm>
            <a:off x="5000866" y="5696382"/>
            <a:ext cx="3644" cy="3860"/>
          </a:xfrm>
          <a:prstGeom prst="rect">
            <a:avLst/>
          </a:prstGeom>
          <a:blipFill>
            <a:blip r:embed="rId3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8" name="object 4248"/>
          <p:cNvSpPr/>
          <p:nvPr/>
        </p:nvSpPr>
        <p:spPr>
          <a:xfrm>
            <a:off x="5271528" y="5891911"/>
            <a:ext cx="299173" cy="87604"/>
          </a:xfrm>
          <a:prstGeom prst="rect">
            <a:avLst/>
          </a:prstGeom>
          <a:blipFill>
            <a:blip r:embed="rId3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9" name="object 4249"/>
          <p:cNvSpPr/>
          <p:nvPr/>
        </p:nvSpPr>
        <p:spPr>
          <a:xfrm>
            <a:off x="5149354" y="5820702"/>
            <a:ext cx="54025" cy="35013"/>
          </a:xfrm>
          <a:prstGeom prst="rect">
            <a:avLst/>
          </a:prstGeom>
          <a:blipFill>
            <a:blip r:embed="rId3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0" name="object 4250"/>
          <p:cNvSpPr/>
          <p:nvPr/>
        </p:nvSpPr>
        <p:spPr>
          <a:xfrm>
            <a:off x="5145887" y="5818327"/>
            <a:ext cx="4305" cy="4089"/>
          </a:xfrm>
          <a:prstGeom prst="rect">
            <a:avLst/>
          </a:prstGeom>
          <a:blipFill>
            <a:blip r:embed="rId3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1" name="object 4251"/>
          <p:cNvSpPr/>
          <p:nvPr/>
        </p:nvSpPr>
        <p:spPr>
          <a:xfrm>
            <a:off x="5120601" y="5800420"/>
            <a:ext cx="26009" cy="19430"/>
          </a:xfrm>
          <a:prstGeom prst="rect">
            <a:avLst/>
          </a:prstGeom>
          <a:blipFill>
            <a:blip r:embed="rId3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2" name="object 4252"/>
          <p:cNvSpPr/>
          <p:nvPr/>
        </p:nvSpPr>
        <p:spPr>
          <a:xfrm>
            <a:off x="5149291" y="5822416"/>
            <a:ext cx="2311" cy="1663"/>
          </a:xfrm>
          <a:prstGeom prst="rect">
            <a:avLst/>
          </a:prstGeom>
          <a:blipFill>
            <a:blip r:embed="rId3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3" name="object 4253"/>
          <p:cNvSpPr/>
          <p:nvPr/>
        </p:nvSpPr>
        <p:spPr>
          <a:xfrm>
            <a:off x="5145747" y="5819851"/>
            <a:ext cx="3606" cy="2667"/>
          </a:xfrm>
          <a:prstGeom prst="rect">
            <a:avLst/>
          </a:prstGeom>
          <a:blipFill>
            <a:blip r:embed="rId3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4" name="object 4254"/>
          <p:cNvSpPr/>
          <p:nvPr/>
        </p:nvSpPr>
        <p:spPr>
          <a:xfrm>
            <a:off x="5117388" y="5798426"/>
            <a:ext cx="28498" cy="21691"/>
          </a:xfrm>
          <a:prstGeom prst="rect">
            <a:avLst/>
          </a:prstGeom>
          <a:blipFill>
            <a:blip r:embed="rId3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5" name="object 4255"/>
          <p:cNvSpPr/>
          <p:nvPr/>
        </p:nvSpPr>
        <p:spPr>
          <a:xfrm>
            <a:off x="5109629" y="5792622"/>
            <a:ext cx="8216" cy="6794"/>
          </a:xfrm>
          <a:prstGeom prst="rect">
            <a:avLst/>
          </a:prstGeom>
          <a:blipFill>
            <a:blip r:embed="rId3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6" name="object 4256"/>
          <p:cNvSpPr/>
          <p:nvPr/>
        </p:nvSpPr>
        <p:spPr>
          <a:xfrm>
            <a:off x="5098021" y="5783605"/>
            <a:ext cx="11925" cy="9664"/>
          </a:xfrm>
          <a:prstGeom prst="rect">
            <a:avLst/>
          </a:prstGeom>
          <a:blipFill>
            <a:blip r:embed="rId3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7" name="object 4257"/>
          <p:cNvSpPr/>
          <p:nvPr/>
        </p:nvSpPr>
        <p:spPr>
          <a:xfrm>
            <a:off x="5080330" y="5769064"/>
            <a:ext cx="17818" cy="14808"/>
          </a:xfrm>
          <a:prstGeom prst="rect">
            <a:avLst/>
          </a:prstGeom>
          <a:blipFill>
            <a:blip r:embed="rId3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8" name="object 4258"/>
          <p:cNvSpPr/>
          <p:nvPr/>
        </p:nvSpPr>
        <p:spPr>
          <a:xfrm>
            <a:off x="5071554" y="5761558"/>
            <a:ext cx="8826" cy="7632"/>
          </a:xfrm>
          <a:prstGeom prst="rect">
            <a:avLst/>
          </a:prstGeom>
          <a:blipFill>
            <a:blip r:embed="rId3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9" name="object 4259"/>
          <p:cNvSpPr/>
          <p:nvPr/>
        </p:nvSpPr>
        <p:spPr>
          <a:xfrm>
            <a:off x="5057622" y="5749620"/>
            <a:ext cx="14020" cy="12115"/>
          </a:xfrm>
          <a:prstGeom prst="rect">
            <a:avLst/>
          </a:prstGeom>
          <a:blipFill>
            <a:blip r:embed="rId3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0" name="object 4260"/>
          <p:cNvSpPr/>
          <p:nvPr/>
        </p:nvSpPr>
        <p:spPr>
          <a:xfrm>
            <a:off x="5165255" y="5830494"/>
            <a:ext cx="57569" cy="35966"/>
          </a:xfrm>
          <a:prstGeom prst="rect">
            <a:avLst/>
          </a:prstGeom>
          <a:blipFill>
            <a:blip r:embed="rId3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1" name="object 4261"/>
          <p:cNvSpPr/>
          <p:nvPr/>
        </p:nvSpPr>
        <p:spPr>
          <a:xfrm>
            <a:off x="4959718" y="5648299"/>
            <a:ext cx="635" cy="1270"/>
          </a:xfrm>
          <a:custGeom>
            <a:avLst/>
            <a:gdLst/>
            <a:ahLst/>
            <a:cxnLst/>
            <a:rect l="l" t="t" r="r" b="b"/>
            <a:pathLst>
              <a:path w="635" h="1270">
                <a:moveTo>
                  <a:pt x="0" y="0"/>
                </a:moveTo>
                <a:lnTo>
                  <a:pt x="495" y="673"/>
                </a:lnTo>
                <a:lnTo>
                  <a:pt x="355" y="431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2" name="object 4262"/>
          <p:cNvSpPr/>
          <p:nvPr/>
        </p:nvSpPr>
        <p:spPr>
          <a:xfrm>
            <a:off x="4960213" y="5648947"/>
            <a:ext cx="16192" cy="20205"/>
          </a:xfrm>
          <a:prstGeom prst="rect">
            <a:avLst/>
          </a:prstGeom>
          <a:blipFill>
            <a:blip r:embed="rId3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3" name="object 4263"/>
          <p:cNvSpPr/>
          <p:nvPr/>
        </p:nvSpPr>
        <p:spPr>
          <a:xfrm>
            <a:off x="5150193" y="5820105"/>
            <a:ext cx="15062" cy="10388"/>
          </a:xfrm>
          <a:prstGeom prst="rect">
            <a:avLst/>
          </a:prstGeom>
          <a:blipFill>
            <a:blip r:embed="rId3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4" name="object 4264"/>
          <p:cNvSpPr/>
          <p:nvPr/>
        </p:nvSpPr>
        <p:spPr>
          <a:xfrm>
            <a:off x="5146611" y="5817565"/>
            <a:ext cx="3860" cy="3136"/>
          </a:xfrm>
          <a:prstGeom prst="rect">
            <a:avLst/>
          </a:prstGeom>
          <a:blipFill>
            <a:blip r:embed="rId3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5" name="object 4265"/>
          <p:cNvSpPr/>
          <p:nvPr/>
        </p:nvSpPr>
        <p:spPr>
          <a:xfrm>
            <a:off x="5117909" y="5796457"/>
            <a:ext cx="29057" cy="21869"/>
          </a:xfrm>
          <a:prstGeom prst="rect">
            <a:avLst/>
          </a:prstGeom>
          <a:blipFill>
            <a:blip r:embed="rId3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6" name="object 4266"/>
          <p:cNvSpPr/>
          <p:nvPr/>
        </p:nvSpPr>
        <p:spPr>
          <a:xfrm>
            <a:off x="5110213" y="5790425"/>
            <a:ext cx="8508" cy="7835"/>
          </a:xfrm>
          <a:prstGeom prst="rect">
            <a:avLst/>
          </a:prstGeom>
          <a:blipFill>
            <a:blip r:embed="rId3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7" name="object 4267"/>
          <p:cNvSpPr/>
          <p:nvPr/>
        </p:nvSpPr>
        <p:spPr>
          <a:xfrm>
            <a:off x="5098669" y="5781090"/>
            <a:ext cx="12306" cy="10947"/>
          </a:xfrm>
          <a:prstGeom prst="rect">
            <a:avLst/>
          </a:prstGeom>
          <a:blipFill>
            <a:blip r:embed="rId3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8" name="object 4268"/>
          <p:cNvSpPr/>
          <p:nvPr/>
        </p:nvSpPr>
        <p:spPr>
          <a:xfrm>
            <a:off x="5081180" y="5767247"/>
            <a:ext cx="18135" cy="15227"/>
          </a:xfrm>
          <a:prstGeom prst="rect">
            <a:avLst/>
          </a:prstGeom>
          <a:blipFill>
            <a:blip r:embed="rId3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9" name="object 4269"/>
          <p:cNvSpPr/>
          <p:nvPr/>
        </p:nvSpPr>
        <p:spPr>
          <a:xfrm>
            <a:off x="5078945" y="5765431"/>
            <a:ext cx="2324" cy="1981"/>
          </a:xfrm>
          <a:prstGeom prst="rect">
            <a:avLst/>
          </a:prstGeom>
          <a:blipFill>
            <a:blip r:embed="rId3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0" name="object 4270"/>
          <p:cNvSpPr/>
          <p:nvPr/>
        </p:nvSpPr>
        <p:spPr>
          <a:xfrm>
            <a:off x="4940795" y="5619902"/>
            <a:ext cx="21120" cy="29044"/>
          </a:xfrm>
          <a:prstGeom prst="rect">
            <a:avLst/>
          </a:prstGeom>
          <a:blipFill>
            <a:blip r:embed="rId3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1" name="object 4271"/>
          <p:cNvSpPr/>
          <p:nvPr/>
        </p:nvSpPr>
        <p:spPr>
          <a:xfrm>
            <a:off x="4960226" y="5645455"/>
            <a:ext cx="21615" cy="27965"/>
          </a:xfrm>
          <a:prstGeom prst="rect">
            <a:avLst/>
          </a:prstGeom>
          <a:blipFill>
            <a:blip r:embed="rId3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2" name="object 4272"/>
          <p:cNvSpPr/>
          <p:nvPr/>
        </p:nvSpPr>
        <p:spPr>
          <a:xfrm>
            <a:off x="4980089" y="5669838"/>
            <a:ext cx="13309" cy="16967"/>
          </a:xfrm>
          <a:prstGeom prst="rect">
            <a:avLst/>
          </a:prstGeom>
          <a:blipFill>
            <a:blip r:embed="rId3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3" name="object 4273"/>
          <p:cNvSpPr/>
          <p:nvPr/>
        </p:nvSpPr>
        <p:spPr>
          <a:xfrm>
            <a:off x="4993195" y="5685371"/>
            <a:ext cx="2641" cy="4114"/>
          </a:xfrm>
          <a:prstGeom prst="rect">
            <a:avLst/>
          </a:prstGeom>
          <a:blipFill>
            <a:blip r:embed="rId3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4" name="object 4274"/>
          <p:cNvSpPr/>
          <p:nvPr/>
        </p:nvSpPr>
        <p:spPr>
          <a:xfrm>
            <a:off x="4992052" y="5683986"/>
            <a:ext cx="2501" cy="4063"/>
          </a:xfrm>
          <a:prstGeom prst="rect">
            <a:avLst/>
          </a:prstGeom>
          <a:blipFill>
            <a:blip r:embed="rId3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5" name="object 4275"/>
          <p:cNvSpPr/>
          <p:nvPr/>
        </p:nvSpPr>
        <p:spPr>
          <a:xfrm>
            <a:off x="4994490" y="5686869"/>
            <a:ext cx="7632" cy="9512"/>
          </a:xfrm>
          <a:prstGeom prst="rect">
            <a:avLst/>
          </a:prstGeom>
          <a:blipFill>
            <a:blip r:embed="rId3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6" name="object 4276"/>
          <p:cNvSpPr/>
          <p:nvPr/>
        </p:nvSpPr>
        <p:spPr>
          <a:xfrm>
            <a:off x="5031651" y="5725045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88" y="1244"/>
                </a:moveTo>
                <a:lnTo>
                  <a:pt x="584" y="0"/>
                </a:lnTo>
                <a:lnTo>
                  <a:pt x="88" y="1244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7" name="object 4277"/>
          <p:cNvSpPr/>
          <p:nvPr/>
        </p:nvSpPr>
        <p:spPr>
          <a:xfrm>
            <a:off x="5000917" y="5694045"/>
            <a:ext cx="14871" cy="16433"/>
          </a:xfrm>
          <a:prstGeom prst="rect">
            <a:avLst/>
          </a:prstGeom>
          <a:blipFill>
            <a:blip r:embed="rId3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8" name="object 4278"/>
          <p:cNvSpPr/>
          <p:nvPr/>
        </p:nvSpPr>
        <p:spPr>
          <a:xfrm>
            <a:off x="5014848" y="5708751"/>
            <a:ext cx="2108" cy="2882"/>
          </a:xfrm>
          <a:prstGeom prst="rect">
            <a:avLst/>
          </a:prstGeom>
          <a:blipFill>
            <a:blip r:embed="rId3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9" name="object 4279"/>
          <p:cNvSpPr/>
          <p:nvPr/>
        </p:nvSpPr>
        <p:spPr>
          <a:xfrm>
            <a:off x="5016081" y="5709958"/>
            <a:ext cx="2044" cy="2730"/>
          </a:xfrm>
          <a:prstGeom prst="rect">
            <a:avLst/>
          </a:prstGeom>
          <a:blipFill>
            <a:blip r:embed="rId3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0" name="object 4280"/>
          <p:cNvSpPr/>
          <p:nvPr/>
        </p:nvSpPr>
        <p:spPr>
          <a:xfrm>
            <a:off x="5027726" y="5721324"/>
            <a:ext cx="4508" cy="4889"/>
          </a:xfrm>
          <a:prstGeom prst="rect">
            <a:avLst/>
          </a:prstGeom>
          <a:blipFill>
            <a:blip r:embed="rId3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1" name="object 4281"/>
          <p:cNvSpPr/>
          <p:nvPr/>
        </p:nvSpPr>
        <p:spPr>
          <a:xfrm>
            <a:off x="5017198" y="5711152"/>
            <a:ext cx="11150" cy="11417"/>
          </a:xfrm>
          <a:prstGeom prst="rect">
            <a:avLst/>
          </a:prstGeom>
          <a:blipFill>
            <a:blip r:embed="rId3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2" name="object 4282"/>
          <p:cNvSpPr/>
          <p:nvPr/>
        </p:nvSpPr>
        <p:spPr>
          <a:xfrm>
            <a:off x="5031740" y="5725147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609" y="0"/>
                </a:moveTo>
                <a:lnTo>
                  <a:pt x="0" y="1143"/>
                </a:lnTo>
                <a:lnTo>
                  <a:pt x="304" y="1422"/>
                </a:lnTo>
                <a:lnTo>
                  <a:pt x="520" y="1054"/>
                </a:lnTo>
                <a:lnTo>
                  <a:pt x="977" y="368"/>
                </a:lnTo>
                <a:lnTo>
                  <a:pt x="60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3" name="object 4283"/>
          <p:cNvSpPr/>
          <p:nvPr/>
        </p:nvSpPr>
        <p:spPr>
          <a:xfrm>
            <a:off x="5032044" y="5725515"/>
            <a:ext cx="16725" cy="15709"/>
          </a:xfrm>
          <a:prstGeom prst="rect">
            <a:avLst/>
          </a:prstGeom>
          <a:blipFill>
            <a:blip r:embed="rId3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4" name="object 4284"/>
          <p:cNvSpPr/>
          <p:nvPr/>
        </p:nvSpPr>
        <p:spPr>
          <a:xfrm>
            <a:off x="5117846" y="5798261"/>
            <a:ext cx="2755" cy="2159"/>
          </a:xfrm>
          <a:prstGeom prst="rect">
            <a:avLst/>
          </a:prstGeom>
          <a:blipFill>
            <a:blip r:embed="rId30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5" name="object 4285"/>
          <p:cNvSpPr/>
          <p:nvPr/>
        </p:nvSpPr>
        <p:spPr>
          <a:xfrm>
            <a:off x="5109946" y="5792038"/>
            <a:ext cx="7962" cy="6388"/>
          </a:xfrm>
          <a:prstGeom prst="rect">
            <a:avLst/>
          </a:prstGeom>
          <a:blipFill>
            <a:blip r:embed="rId3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6" name="object 4286"/>
          <p:cNvSpPr/>
          <p:nvPr/>
        </p:nvSpPr>
        <p:spPr>
          <a:xfrm>
            <a:off x="5098148" y="5782475"/>
            <a:ext cx="12065" cy="10147"/>
          </a:xfrm>
          <a:prstGeom prst="rect">
            <a:avLst/>
          </a:prstGeom>
          <a:blipFill>
            <a:blip r:embed="rId3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7" name="object 4287"/>
          <p:cNvSpPr/>
          <p:nvPr/>
        </p:nvSpPr>
        <p:spPr>
          <a:xfrm>
            <a:off x="5080380" y="5767413"/>
            <a:ext cx="18288" cy="16192"/>
          </a:xfrm>
          <a:prstGeom prst="rect">
            <a:avLst/>
          </a:prstGeom>
          <a:blipFill>
            <a:blip r:embed="rId3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8" name="object 4288"/>
          <p:cNvSpPr/>
          <p:nvPr/>
        </p:nvSpPr>
        <p:spPr>
          <a:xfrm>
            <a:off x="5071643" y="5760110"/>
            <a:ext cx="9537" cy="8953"/>
          </a:xfrm>
          <a:prstGeom prst="rect">
            <a:avLst/>
          </a:prstGeom>
          <a:blipFill>
            <a:blip r:embed="rId3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9" name="object 4289"/>
          <p:cNvSpPr/>
          <p:nvPr/>
        </p:nvSpPr>
        <p:spPr>
          <a:xfrm>
            <a:off x="5050675" y="5742356"/>
            <a:ext cx="21640" cy="19202"/>
          </a:xfrm>
          <a:prstGeom prst="rect">
            <a:avLst/>
          </a:prstGeom>
          <a:blipFill>
            <a:blip r:embed="rId3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0" name="object 4290"/>
          <p:cNvSpPr/>
          <p:nvPr/>
        </p:nvSpPr>
        <p:spPr>
          <a:xfrm>
            <a:off x="5048161" y="5740209"/>
            <a:ext cx="3048" cy="3263"/>
          </a:xfrm>
          <a:prstGeom prst="rect">
            <a:avLst/>
          </a:prstGeom>
          <a:blipFill>
            <a:blip r:embed="rId3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1" name="object 4291"/>
          <p:cNvSpPr/>
          <p:nvPr/>
        </p:nvSpPr>
        <p:spPr>
          <a:xfrm>
            <a:off x="5099316" y="5781090"/>
            <a:ext cx="471424" cy="194462"/>
          </a:xfrm>
          <a:prstGeom prst="rect">
            <a:avLst/>
          </a:prstGeom>
          <a:blipFill>
            <a:blip r:embed="rId3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2" name="object 4292"/>
          <p:cNvSpPr/>
          <p:nvPr/>
        </p:nvSpPr>
        <p:spPr>
          <a:xfrm>
            <a:off x="4904498" y="5548426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952" y="0"/>
                </a:moveTo>
                <a:lnTo>
                  <a:pt x="0" y="673"/>
                </a:lnTo>
                <a:lnTo>
                  <a:pt x="63" y="1193"/>
                </a:lnTo>
                <a:lnTo>
                  <a:pt x="431" y="952"/>
                </a:lnTo>
                <a:lnTo>
                  <a:pt x="1117" y="457"/>
                </a:lnTo>
                <a:lnTo>
                  <a:pt x="952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3" name="object 4293"/>
          <p:cNvSpPr/>
          <p:nvPr/>
        </p:nvSpPr>
        <p:spPr>
          <a:xfrm>
            <a:off x="4903685" y="5543524"/>
            <a:ext cx="1765" cy="5575"/>
          </a:xfrm>
          <a:prstGeom prst="rect">
            <a:avLst/>
          </a:prstGeom>
          <a:blipFill>
            <a:blip r:embed="rId3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4" name="object 4294"/>
          <p:cNvSpPr/>
          <p:nvPr/>
        </p:nvSpPr>
        <p:spPr>
          <a:xfrm>
            <a:off x="4903635" y="5543194"/>
            <a:ext cx="1816" cy="5232"/>
          </a:xfrm>
          <a:prstGeom prst="rect">
            <a:avLst/>
          </a:prstGeom>
          <a:blipFill>
            <a:blip r:embed="rId3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5" name="object 4295"/>
          <p:cNvSpPr/>
          <p:nvPr/>
        </p:nvSpPr>
        <p:spPr>
          <a:xfrm>
            <a:off x="4904562" y="5470855"/>
            <a:ext cx="564248" cy="464769"/>
          </a:xfrm>
          <a:prstGeom prst="rect">
            <a:avLst/>
          </a:prstGeom>
          <a:blipFill>
            <a:blip r:embed="rId3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6" name="object 4296"/>
          <p:cNvSpPr/>
          <p:nvPr/>
        </p:nvSpPr>
        <p:spPr>
          <a:xfrm>
            <a:off x="4911699" y="5470868"/>
            <a:ext cx="659282" cy="486790"/>
          </a:xfrm>
          <a:prstGeom prst="rect">
            <a:avLst/>
          </a:prstGeom>
          <a:blipFill>
            <a:blip r:embed="rId3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7" name="object 4297"/>
          <p:cNvSpPr/>
          <p:nvPr/>
        </p:nvSpPr>
        <p:spPr>
          <a:xfrm>
            <a:off x="5212511" y="5841733"/>
            <a:ext cx="358546" cy="117906"/>
          </a:xfrm>
          <a:prstGeom prst="rect">
            <a:avLst/>
          </a:prstGeom>
          <a:blipFill>
            <a:blip r:embed="rId3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8" name="object 4298"/>
          <p:cNvSpPr/>
          <p:nvPr/>
        </p:nvSpPr>
        <p:spPr>
          <a:xfrm>
            <a:off x="5039829" y="5728627"/>
            <a:ext cx="10121" cy="9817"/>
          </a:xfrm>
          <a:prstGeom prst="rect">
            <a:avLst/>
          </a:prstGeom>
          <a:blipFill>
            <a:blip r:embed="rId3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9" name="object 4299"/>
          <p:cNvSpPr/>
          <p:nvPr/>
        </p:nvSpPr>
        <p:spPr>
          <a:xfrm>
            <a:off x="5081270" y="5766409"/>
            <a:ext cx="18046" cy="14668"/>
          </a:xfrm>
          <a:prstGeom prst="rect">
            <a:avLst/>
          </a:prstGeom>
          <a:blipFill>
            <a:blip r:embed="rId3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0" name="object 4300"/>
          <p:cNvSpPr/>
          <p:nvPr/>
        </p:nvSpPr>
        <p:spPr>
          <a:xfrm>
            <a:off x="5072519" y="5758853"/>
            <a:ext cx="9143" cy="8394"/>
          </a:xfrm>
          <a:prstGeom prst="rect">
            <a:avLst/>
          </a:prstGeom>
          <a:blipFill>
            <a:blip r:embed="rId3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1" name="object 4301"/>
          <p:cNvSpPr/>
          <p:nvPr/>
        </p:nvSpPr>
        <p:spPr>
          <a:xfrm>
            <a:off x="5052085" y="5740311"/>
            <a:ext cx="20827" cy="19354"/>
          </a:xfrm>
          <a:prstGeom prst="rect">
            <a:avLst/>
          </a:prstGeom>
          <a:blipFill>
            <a:blip r:embed="rId3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2" name="object 4302"/>
          <p:cNvSpPr/>
          <p:nvPr/>
        </p:nvSpPr>
        <p:spPr>
          <a:xfrm>
            <a:off x="5049811" y="5738203"/>
            <a:ext cx="2425" cy="2425"/>
          </a:xfrm>
          <a:prstGeom prst="rect">
            <a:avLst/>
          </a:prstGeom>
          <a:blipFill>
            <a:blip r:embed="rId3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3" name="object 4303"/>
          <p:cNvSpPr/>
          <p:nvPr/>
        </p:nvSpPr>
        <p:spPr>
          <a:xfrm>
            <a:off x="4942281" y="5619737"/>
            <a:ext cx="19913" cy="25717"/>
          </a:xfrm>
          <a:prstGeom prst="rect">
            <a:avLst/>
          </a:prstGeom>
          <a:blipFill>
            <a:blip r:embed="rId3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4" name="object 4304"/>
          <p:cNvSpPr/>
          <p:nvPr/>
        </p:nvSpPr>
        <p:spPr>
          <a:xfrm>
            <a:off x="4961915" y="5644870"/>
            <a:ext cx="20485" cy="24968"/>
          </a:xfrm>
          <a:prstGeom prst="rect">
            <a:avLst/>
          </a:prstGeom>
          <a:blipFill>
            <a:blip r:embed="rId3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5" name="object 4305"/>
          <p:cNvSpPr/>
          <p:nvPr/>
        </p:nvSpPr>
        <p:spPr>
          <a:xfrm>
            <a:off x="4981841" y="5668695"/>
            <a:ext cx="12420" cy="15290"/>
          </a:xfrm>
          <a:prstGeom prst="rect">
            <a:avLst/>
          </a:prstGeom>
          <a:blipFill>
            <a:blip r:embed="rId3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6" name="object 4306"/>
          <p:cNvSpPr/>
          <p:nvPr/>
        </p:nvSpPr>
        <p:spPr>
          <a:xfrm>
            <a:off x="4994554" y="5683555"/>
            <a:ext cx="2235" cy="3314"/>
          </a:xfrm>
          <a:prstGeom prst="rect">
            <a:avLst/>
          </a:prstGeom>
          <a:blipFill>
            <a:blip r:embed="rId3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7" name="object 4307"/>
          <p:cNvSpPr/>
          <p:nvPr/>
        </p:nvSpPr>
        <p:spPr>
          <a:xfrm>
            <a:off x="4993398" y="5682234"/>
            <a:ext cx="2082" cy="3136"/>
          </a:xfrm>
          <a:prstGeom prst="rect">
            <a:avLst/>
          </a:prstGeom>
          <a:blipFill>
            <a:blip r:embed="rId3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8" name="object 4308"/>
          <p:cNvSpPr/>
          <p:nvPr/>
        </p:nvSpPr>
        <p:spPr>
          <a:xfrm>
            <a:off x="4995836" y="5685002"/>
            <a:ext cx="7404" cy="9042"/>
          </a:xfrm>
          <a:prstGeom prst="rect">
            <a:avLst/>
          </a:prstGeom>
          <a:blipFill>
            <a:blip r:embed="rId3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9" name="object 4309"/>
          <p:cNvSpPr/>
          <p:nvPr/>
        </p:nvSpPr>
        <p:spPr>
          <a:xfrm>
            <a:off x="5032235" y="5722505"/>
            <a:ext cx="1905" cy="3175"/>
          </a:xfrm>
          <a:custGeom>
            <a:avLst/>
            <a:gdLst/>
            <a:ahLst/>
            <a:cxnLst/>
            <a:rect l="l" t="t" r="r" b="b"/>
            <a:pathLst>
              <a:path w="1904" h="3175">
                <a:moveTo>
                  <a:pt x="1257" y="0"/>
                </a:moveTo>
                <a:lnTo>
                  <a:pt x="0" y="2539"/>
                </a:lnTo>
                <a:lnTo>
                  <a:pt x="1409" y="165"/>
                </a:lnTo>
                <a:lnTo>
                  <a:pt x="125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0" name="object 4310"/>
          <p:cNvSpPr/>
          <p:nvPr/>
        </p:nvSpPr>
        <p:spPr>
          <a:xfrm>
            <a:off x="5002123" y="5691886"/>
            <a:ext cx="15087" cy="16865"/>
          </a:xfrm>
          <a:prstGeom prst="rect">
            <a:avLst/>
          </a:prstGeom>
          <a:blipFill>
            <a:blip r:embed="rId3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1" name="object 4311"/>
          <p:cNvSpPr/>
          <p:nvPr/>
        </p:nvSpPr>
        <p:spPr>
          <a:xfrm>
            <a:off x="5015788" y="5706211"/>
            <a:ext cx="2527" cy="3746"/>
          </a:xfrm>
          <a:prstGeom prst="rect">
            <a:avLst/>
          </a:prstGeom>
          <a:blipFill>
            <a:blip r:embed="rId3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2" name="object 4312"/>
          <p:cNvSpPr/>
          <p:nvPr/>
        </p:nvSpPr>
        <p:spPr>
          <a:xfrm>
            <a:off x="5016957" y="5707354"/>
            <a:ext cx="2692" cy="3797"/>
          </a:xfrm>
          <a:prstGeom prst="rect">
            <a:avLst/>
          </a:prstGeom>
          <a:blipFill>
            <a:blip r:embed="rId3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3" name="object 4313"/>
          <p:cNvSpPr/>
          <p:nvPr/>
        </p:nvSpPr>
        <p:spPr>
          <a:xfrm>
            <a:off x="5028349" y="5718733"/>
            <a:ext cx="5143" cy="6311"/>
          </a:xfrm>
          <a:prstGeom prst="rect">
            <a:avLst/>
          </a:prstGeom>
          <a:blipFill>
            <a:blip r:embed="rId3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4" name="object 4314"/>
          <p:cNvSpPr/>
          <p:nvPr/>
        </p:nvSpPr>
        <p:spPr>
          <a:xfrm>
            <a:off x="5018125" y="5708713"/>
            <a:ext cx="11518" cy="12611"/>
          </a:xfrm>
          <a:prstGeom prst="rect">
            <a:avLst/>
          </a:prstGeom>
          <a:blipFill>
            <a:blip r:embed="rId3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5" name="object 4315"/>
          <p:cNvSpPr/>
          <p:nvPr/>
        </p:nvSpPr>
        <p:spPr>
          <a:xfrm>
            <a:off x="5032349" y="5722670"/>
            <a:ext cx="1879" cy="2844"/>
          </a:xfrm>
          <a:prstGeom prst="rect">
            <a:avLst/>
          </a:prstGeom>
          <a:blipFill>
            <a:blip r:embed="rId3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6" name="object 4316"/>
          <p:cNvSpPr/>
          <p:nvPr/>
        </p:nvSpPr>
        <p:spPr>
          <a:xfrm>
            <a:off x="5032718" y="5723229"/>
            <a:ext cx="17094" cy="16979"/>
          </a:xfrm>
          <a:prstGeom prst="rect">
            <a:avLst/>
          </a:prstGeom>
          <a:blipFill>
            <a:blip r:embed="rId3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7" name="object 4317"/>
          <p:cNvSpPr/>
          <p:nvPr/>
        </p:nvSpPr>
        <p:spPr>
          <a:xfrm>
            <a:off x="5072316" y="5759666"/>
            <a:ext cx="6629" cy="5765"/>
          </a:xfrm>
          <a:prstGeom prst="rect">
            <a:avLst/>
          </a:prstGeom>
          <a:blipFill>
            <a:blip r:embed="rId3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8" name="object 4318"/>
          <p:cNvSpPr/>
          <p:nvPr/>
        </p:nvSpPr>
        <p:spPr>
          <a:xfrm>
            <a:off x="5051209" y="5740628"/>
            <a:ext cx="21310" cy="19481"/>
          </a:xfrm>
          <a:prstGeom prst="rect">
            <a:avLst/>
          </a:prstGeom>
          <a:blipFill>
            <a:blip r:embed="rId3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9" name="object 4319"/>
          <p:cNvSpPr/>
          <p:nvPr/>
        </p:nvSpPr>
        <p:spPr>
          <a:xfrm>
            <a:off x="5048770" y="5738444"/>
            <a:ext cx="3314" cy="3911"/>
          </a:xfrm>
          <a:prstGeom prst="rect">
            <a:avLst/>
          </a:prstGeom>
          <a:blipFill>
            <a:blip r:embed="rId3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0" name="object 4320"/>
          <p:cNvSpPr/>
          <p:nvPr/>
        </p:nvSpPr>
        <p:spPr>
          <a:xfrm>
            <a:off x="4900574" y="5470982"/>
            <a:ext cx="5715" cy="21590"/>
          </a:xfrm>
          <a:custGeom>
            <a:avLst/>
            <a:gdLst/>
            <a:ahLst/>
            <a:cxnLst/>
            <a:rect l="l" t="t" r="r" b="b"/>
            <a:pathLst>
              <a:path w="5714" h="21589">
                <a:moveTo>
                  <a:pt x="5245" y="0"/>
                </a:moveTo>
                <a:lnTo>
                  <a:pt x="1308" y="38"/>
                </a:lnTo>
                <a:lnTo>
                  <a:pt x="774" y="2628"/>
                </a:lnTo>
                <a:lnTo>
                  <a:pt x="330" y="5245"/>
                </a:lnTo>
                <a:lnTo>
                  <a:pt x="0" y="7874"/>
                </a:lnTo>
                <a:lnTo>
                  <a:pt x="711" y="21336"/>
                </a:lnTo>
                <a:lnTo>
                  <a:pt x="1549" y="13868"/>
                </a:lnTo>
                <a:lnTo>
                  <a:pt x="3098" y="6743"/>
                </a:lnTo>
                <a:lnTo>
                  <a:pt x="5245" y="0"/>
                </a:lnTo>
                <a:close/>
              </a:path>
            </a:pathLst>
          </a:custGeom>
          <a:solidFill>
            <a:srgbClr val="C3A4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1" name="object 4321"/>
          <p:cNvSpPr/>
          <p:nvPr/>
        </p:nvSpPr>
        <p:spPr>
          <a:xfrm>
            <a:off x="4901285" y="5470918"/>
            <a:ext cx="669823" cy="504316"/>
          </a:xfrm>
          <a:prstGeom prst="rect">
            <a:avLst/>
          </a:prstGeom>
          <a:blipFill>
            <a:blip r:embed="rId3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2" name="object 4322"/>
          <p:cNvSpPr/>
          <p:nvPr/>
        </p:nvSpPr>
        <p:spPr>
          <a:xfrm>
            <a:off x="5045671" y="5720702"/>
            <a:ext cx="525424" cy="241249"/>
          </a:xfrm>
          <a:prstGeom prst="rect">
            <a:avLst/>
          </a:prstGeom>
          <a:blipFill>
            <a:blip r:embed="rId3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3" name="object 4323"/>
          <p:cNvSpPr/>
          <p:nvPr/>
        </p:nvSpPr>
        <p:spPr>
          <a:xfrm>
            <a:off x="4905451" y="5547207"/>
            <a:ext cx="1828" cy="1676"/>
          </a:xfrm>
          <a:prstGeom prst="rect">
            <a:avLst/>
          </a:prstGeom>
          <a:blipFill>
            <a:blip r:embed="rId3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4" name="object 4324"/>
          <p:cNvSpPr/>
          <p:nvPr/>
        </p:nvSpPr>
        <p:spPr>
          <a:xfrm>
            <a:off x="4942840" y="5619445"/>
            <a:ext cx="19608" cy="25425"/>
          </a:xfrm>
          <a:prstGeom prst="rect">
            <a:avLst/>
          </a:prstGeom>
          <a:blipFill>
            <a:blip r:embed="rId3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5" name="object 4325"/>
          <p:cNvSpPr/>
          <p:nvPr/>
        </p:nvSpPr>
        <p:spPr>
          <a:xfrm>
            <a:off x="4962194" y="5644350"/>
            <a:ext cx="20320" cy="24345"/>
          </a:xfrm>
          <a:prstGeom prst="rect">
            <a:avLst/>
          </a:prstGeom>
          <a:blipFill>
            <a:blip r:embed="rId3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6" name="object 4326"/>
          <p:cNvSpPr/>
          <p:nvPr/>
        </p:nvSpPr>
        <p:spPr>
          <a:xfrm>
            <a:off x="4982400" y="5668441"/>
            <a:ext cx="12014" cy="13792"/>
          </a:xfrm>
          <a:prstGeom prst="rect">
            <a:avLst/>
          </a:prstGeom>
          <a:blipFill>
            <a:blip r:embed="rId3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7" name="object 4327"/>
          <p:cNvSpPr/>
          <p:nvPr/>
        </p:nvSpPr>
        <p:spPr>
          <a:xfrm>
            <a:off x="4995481" y="5683250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39" y="0"/>
                </a:moveTo>
                <a:lnTo>
                  <a:pt x="0" y="304"/>
                </a:lnTo>
                <a:lnTo>
                  <a:pt x="1308" y="1752"/>
                </a:lnTo>
                <a:lnTo>
                  <a:pt x="1473" y="1447"/>
                </a:lnTo>
                <a:lnTo>
                  <a:pt x="13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8" name="object 4328"/>
          <p:cNvSpPr/>
          <p:nvPr/>
        </p:nvSpPr>
        <p:spPr>
          <a:xfrm>
            <a:off x="4994262" y="5681916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219" y="1638"/>
                </a:moveTo>
                <a:lnTo>
                  <a:pt x="0" y="317"/>
                </a:lnTo>
                <a:lnTo>
                  <a:pt x="152" y="0"/>
                </a:lnTo>
                <a:lnTo>
                  <a:pt x="1358" y="1333"/>
                </a:lnTo>
                <a:lnTo>
                  <a:pt x="1219" y="1638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9" name="object 4329"/>
          <p:cNvSpPr/>
          <p:nvPr/>
        </p:nvSpPr>
        <p:spPr>
          <a:xfrm>
            <a:off x="4996789" y="5684697"/>
            <a:ext cx="6565" cy="7188"/>
          </a:xfrm>
          <a:prstGeom prst="rect">
            <a:avLst/>
          </a:prstGeom>
          <a:blipFill>
            <a:blip r:embed="rId3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0" name="object 4330"/>
          <p:cNvSpPr/>
          <p:nvPr/>
        </p:nvSpPr>
        <p:spPr>
          <a:xfrm>
            <a:off x="5003241" y="5691657"/>
            <a:ext cx="9372" cy="9804"/>
          </a:xfrm>
          <a:prstGeom prst="rect">
            <a:avLst/>
          </a:prstGeom>
          <a:blipFill>
            <a:blip r:embed="rId3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1" name="object 4331"/>
          <p:cNvSpPr/>
          <p:nvPr/>
        </p:nvSpPr>
        <p:spPr>
          <a:xfrm>
            <a:off x="4902376" y="5478856"/>
            <a:ext cx="0" cy="64769"/>
          </a:xfrm>
          <a:custGeom>
            <a:avLst/>
            <a:gdLst/>
            <a:ahLst/>
            <a:cxnLst/>
            <a:rect l="l" t="t" r="r" b="b"/>
            <a:pathLst>
              <a:path h="64770">
                <a:moveTo>
                  <a:pt x="0" y="0"/>
                </a:moveTo>
                <a:lnTo>
                  <a:pt x="0" y="64211"/>
                </a:lnTo>
              </a:path>
            </a:pathLst>
          </a:custGeom>
          <a:ln w="5819">
            <a:solidFill>
              <a:srgbClr val="C4A6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2" name="object 4332"/>
          <p:cNvSpPr/>
          <p:nvPr/>
        </p:nvSpPr>
        <p:spPr>
          <a:xfrm>
            <a:off x="4903609" y="5540680"/>
            <a:ext cx="3517" cy="7734"/>
          </a:xfrm>
          <a:prstGeom prst="rect">
            <a:avLst/>
          </a:prstGeom>
          <a:blipFill>
            <a:blip r:embed="rId1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3" name="object 4333"/>
          <p:cNvSpPr/>
          <p:nvPr/>
        </p:nvSpPr>
        <p:spPr>
          <a:xfrm>
            <a:off x="5088699" y="5231549"/>
            <a:ext cx="29209" cy="16510"/>
          </a:xfrm>
          <a:custGeom>
            <a:avLst/>
            <a:gdLst/>
            <a:ahLst/>
            <a:cxnLst/>
            <a:rect l="l" t="t" r="r" b="b"/>
            <a:pathLst>
              <a:path w="29210" h="16510">
                <a:moveTo>
                  <a:pt x="23545" y="0"/>
                </a:moveTo>
                <a:lnTo>
                  <a:pt x="14579" y="0"/>
                </a:lnTo>
                <a:lnTo>
                  <a:pt x="11849" y="152"/>
                </a:lnTo>
                <a:lnTo>
                  <a:pt x="9347" y="482"/>
                </a:lnTo>
                <a:lnTo>
                  <a:pt x="5880" y="5626"/>
                </a:lnTo>
                <a:lnTo>
                  <a:pt x="2755" y="10871"/>
                </a:lnTo>
                <a:lnTo>
                  <a:pt x="0" y="16217"/>
                </a:lnTo>
                <a:lnTo>
                  <a:pt x="2120" y="12420"/>
                </a:lnTo>
                <a:lnTo>
                  <a:pt x="6426" y="5079"/>
                </a:lnTo>
                <a:lnTo>
                  <a:pt x="7632" y="3073"/>
                </a:lnTo>
                <a:lnTo>
                  <a:pt x="14224" y="1892"/>
                </a:lnTo>
                <a:lnTo>
                  <a:pt x="28441" y="1892"/>
                </a:lnTo>
                <a:lnTo>
                  <a:pt x="29006" y="1003"/>
                </a:lnTo>
                <a:lnTo>
                  <a:pt x="23545" y="0"/>
                </a:lnTo>
                <a:close/>
              </a:path>
              <a:path w="29210" h="16510">
                <a:moveTo>
                  <a:pt x="28441" y="1892"/>
                </a:moveTo>
                <a:lnTo>
                  <a:pt x="23240" y="1892"/>
                </a:lnTo>
                <a:lnTo>
                  <a:pt x="26250" y="2311"/>
                </a:lnTo>
                <a:lnTo>
                  <a:pt x="27609" y="3200"/>
                </a:lnTo>
                <a:lnTo>
                  <a:pt x="28441" y="18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4" name="object 4334"/>
          <p:cNvSpPr/>
          <p:nvPr/>
        </p:nvSpPr>
        <p:spPr>
          <a:xfrm>
            <a:off x="5601639" y="5744070"/>
            <a:ext cx="7785" cy="9512"/>
          </a:xfrm>
          <a:prstGeom prst="rect">
            <a:avLst/>
          </a:prstGeom>
          <a:blipFill>
            <a:blip r:embed="rId3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5" name="object 4335"/>
          <p:cNvSpPr/>
          <p:nvPr/>
        </p:nvSpPr>
        <p:spPr>
          <a:xfrm>
            <a:off x="4900572" y="5492318"/>
            <a:ext cx="709474" cy="472452"/>
          </a:xfrm>
          <a:prstGeom prst="rect">
            <a:avLst/>
          </a:prstGeom>
          <a:blipFill>
            <a:blip r:embed="rId3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6" name="object 4336"/>
          <p:cNvSpPr/>
          <p:nvPr/>
        </p:nvSpPr>
        <p:spPr>
          <a:xfrm>
            <a:off x="5600865" y="5724690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1092" y="2298"/>
                </a:moveTo>
                <a:lnTo>
                  <a:pt x="0" y="2260"/>
                </a:lnTo>
                <a:lnTo>
                  <a:pt x="266" y="0"/>
                </a:lnTo>
                <a:lnTo>
                  <a:pt x="1219" y="25"/>
                </a:lnTo>
                <a:lnTo>
                  <a:pt x="1092" y="2298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7" name="object 4337"/>
          <p:cNvSpPr/>
          <p:nvPr/>
        </p:nvSpPr>
        <p:spPr>
          <a:xfrm>
            <a:off x="5056251" y="5219941"/>
            <a:ext cx="49530" cy="128270"/>
          </a:xfrm>
          <a:custGeom>
            <a:avLst/>
            <a:gdLst/>
            <a:ahLst/>
            <a:cxnLst/>
            <a:rect l="l" t="t" r="r" b="b"/>
            <a:pathLst>
              <a:path w="49529" h="128270">
                <a:moveTo>
                  <a:pt x="45516" y="0"/>
                </a:moveTo>
                <a:lnTo>
                  <a:pt x="35686" y="0"/>
                </a:lnTo>
                <a:lnTo>
                  <a:pt x="29768" y="1168"/>
                </a:lnTo>
                <a:lnTo>
                  <a:pt x="28701" y="3022"/>
                </a:lnTo>
                <a:lnTo>
                  <a:pt x="22252" y="10769"/>
                </a:lnTo>
                <a:lnTo>
                  <a:pt x="2970" y="60784"/>
                </a:lnTo>
                <a:lnTo>
                  <a:pt x="0" y="94300"/>
                </a:lnTo>
                <a:lnTo>
                  <a:pt x="88" y="110223"/>
                </a:lnTo>
                <a:lnTo>
                  <a:pt x="4672" y="127850"/>
                </a:lnTo>
                <a:lnTo>
                  <a:pt x="5917" y="127190"/>
                </a:lnTo>
                <a:lnTo>
                  <a:pt x="6476" y="126834"/>
                </a:lnTo>
                <a:lnTo>
                  <a:pt x="6489" y="126072"/>
                </a:lnTo>
                <a:lnTo>
                  <a:pt x="6069" y="123786"/>
                </a:lnTo>
                <a:lnTo>
                  <a:pt x="5333" y="119214"/>
                </a:lnTo>
                <a:lnTo>
                  <a:pt x="4932" y="94300"/>
                </a:lnTo>
                <a:lnTo>
                  <a:pt x="5214" y="82464"/>
                </a:lnTo>
                <a:lnTo>
                  <a:pt x="7717" y="71194"/>
                </a:lnTo>
                <a:lnTo>
                  <a:pt x="21808" y="30813"/>
                </a:lnTo>
                <a:lnTo>
                  <a:pt x="33044" y="15227"/>
                </a:lnTo>
                <a:lnTo>
                  <a:pt x="33946" y="13715"/>
                </a:lnTo>
                <a:lnTo>
                  <a:pt x="37515" y="12661"/>
                </a:lnTo>
                <a:lnTo>
                  <a:pt x="41795" y="12103"/>
                </a:lnTo>
                <a:lnTo>
                  <a:pt x="43776" y="9182"/>
                </a:lnTo>
                <a:lnTo>
                  <a:pt x="45859" y="6299"/>
                </a:lnTo>
                <a:lnTo>
                  <a:pt x="48056" y="3454"/>
                </a:lnTo>
                <a:lnTo>
                  <a:pt x="49503" y="1028"/>
                </a:lnTo>
                <a:lnTo>
                  <a:pt x="4551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8" name="object 4338"/>
          <p:cNvSpPr/>
          <p:nvPr/>
        </p:nvSpPr>
        <p:spPr>
          <a:xfrm>
            <a:off x="5060924" y="5346776"/>
            <a:ext cx="1905" cy="8255"/>
          </a:xfrm>
          <a:custGeom>
            <a:avLst/>
            <a:gdLst/>
            <a:ahLst/>
            <a:cxnLst/>
            <a:rect l="l" t="t" r="r" b="b"/>
            <a:pathLst>
              <a:path w="1904" h="8254">
                <a:moveTo>
                  <a:pt x="1803" y="0"/>
                </a:moveTo>
                <a:lnTo>
                  <a:pt x="1244" y="342"/>
                </a:lnTo>
                <a:lnTo>
                  <a:pt x="0" y="1003"/>
                </a:lnTo>
                <a:lnTo>
                  <a:pt x="1790" y="7912"/>
                </a:lnTo>
                <a:lnTo>
                  <a:pt x="1803" y="0"/>
                </a:lnTo>
                <a:close/>
              </a:path>
            </a:pathLst>
          </a:custGeom>
          <a:solidFill>
            <a:srgbClr val="AC847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9" name="object 4339"/>
          <p:cNvSpPr/>
          <p:nvPr/>
        </p:nvSpPr>
        <p:spPr>
          <a:xfrm>
            <a:off x="5266182" y="5639079"/>
            <a:ext cx="335127" cy="138811"/>
          </a:xfrm>
          <a:prstGeom prst="rect">
            <a:avLst/>
          </a:prstGeom>
          <a:blipFill>
            <a:blip r:embed="rId3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0" name="object 4340"/>
          <p:cNvSpPr/>
          <p:nvPr/>
        </p:nvSpPr>
        <p:spPr>
          <a:xfrm>
            <a:off x="5115039" y="5494312"/>
            <a:ext cx="6045" cy="6807"/>
          </a:xfrm>
          <a:prstGeom prst="rect">
            <a:avLst/>
          </a:prstGeom>
          <a:blipFill>
            <a:blip r:embed="rId3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1" name="object 4341"/>
          <p:cNvSpPr/>
          <p:nvPr/>
        </p:nvSpPr>
        <p:spPr>
          <a:xfrm>
            <a:off x="5103723" y="5481193"/>
            <a:ext cx="9309" cy="7505"/>
          </a:xfrm>
          <a:prstGeom prst="rect">
            <a:avLst/>
          </a:prstGeom>
          <a:blipFill>
            <a:blip r:embed="rId3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2" name="object 4342"/>
          <p:cNvSpPr/>
          <p:nvPr/>
        </p:nvSpPr>
        <p:spPr>
          <a:xfrm>
            <a:off x="5108549" y="5484609"/>
            <a:ext cx="10795" cy="14058"/>
          </a:xfrm>
          <a:prstGeom prst="rect">
            <a:avLst/>
          </a:prstGeom>
          <a:blipFill>
            <a:blip r:embed="rId3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3" name="object 4343"/>
          <p:cNvSpPr/>
          <p:nvPr/>
        </p:nvSpPr>
        <p:spPr>
          <a:xfrm>
            <a:off x="5261432" y="5635701"/>
            <a:ext cx="10121" cy="9385"/>
          </a:xfrm>
          <a:prstGeom prst="rect">
            <a:avLst/>
          </a:prstGeom>
          <a:blipFill>
            <a:blip r:embed="rId3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4" name="object 4344"/>
          <p:cNvSpPr/>
          <p:nvPr/>
        </p:nvSpPr>
        <p:spPr>
          <a:xfrm>
            <a:off x="5116588" y="5496776"/>
            <a:ext cx="10134" cy="12026"/>
          </a:xfrm>
          <a:prstGeom prst="rect">
            <a:avLst/>
          </a:prstGeom>
          <a:blipFill>
            <a:blip r:embed="rId3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5" name="object 4345"/>
          <p:cNvSpPr/>
          <p:nvPr/>
        </p:nvSpPr>
        <p:spPr>
          <a:xfrm>
            <a:off x="5121757" y="5504434"/>
            <a:ext cx="15049" cy="16700"/>
          </a:xfrm>
          <a:prstGeom prst="rect">
            <a:avLst/>
          </a:prstGeom>
          <a:blipFill>
            <a:blip r:embed="rId3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6" name="object 4346"/>
          <p:cNvSpPr/>
          <p:nvPr/>
        </p:nvSpPr>
        <p:spPr>
          <a:xfrm>
            <a:off x="5151246" y="5535409"/>
            <a:ext cx="2882" cy="2539"/>
          </a:xfrm>
          <a:prstGeom prst="rect">
            <a:avLst/>
          </a:prstGeom>
          <a:blipFill>
            <a:blip r:embed="rId3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7" name="object 4347"/>
          <p:cNvSpPr/>
          <p:nvPr/>
        </p:nvSpPr>
        <p:spPr>
          <a:xfrm>
            <a:off x="5148288" y="5535765"/>
            <a:ext cx="14871" cy="13766"/>
          </a:xfrm>
          <a:prstGeom prst="rect">
            <a:avLst/>
          </a:prstGeom>
          <a:blipFill>
            <a:blip r:embed="rId3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8" name="object 4348"/>
          <p:cNvSpPr/>
          <p:nvPr/>
        </p:nvSpPr>
        <p:spPr>
          <a:xfrm>
            <a:off x="5156479" y="5544832"/>
            <a:ext cx="10731" cy="9004"/>
          </a:xfrm>
          <a:prstGeom prst="rect">
            <a:avLst/>
          </a:prstGeom>
          <a:blipFill>
            <a:blip r:embed="rId3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9" name="object 4349"/>
          <p:cNvSpPr/>
          <p:nvPr/>
        </p:nvSpPr>
        <p:spPr>
          <a:xfrm>
            <a:off x="5131028" y="5516867"/>
            <a:ext cx="18122" cy="18516"/>
          </a:xfrm>
          <a:prstGeom prst="rect">
            <a:avLst/>
          </a:prstGeom>
          <a:blipFill>
            <a:blip r:embed="rId3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0" name="object 4350"/>
          <p:cNvSpPr/>
          <p:nvPr/>
        </p:nvSpPr>
        <p:spPr>
          <a:xfrm>
            <a:off x="5145773" y="5532767"/>
            <a:ext cx="8001" cy="7797"/>
          </a:xfrm>
          <a:prstGeom prst="rect">
            <a:avLst/>
          </a:prstGeom>
          <a:blipFill>
            <a:blip r:embed="rId3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1" name="object 4351"/>
          <p:cNvSpPr/>
          <p:nvPr/>
        </p:nvSpPr>
        <p:spPr>
          <a:xfrm>
            <a:off x="5143119" y="5530570"/>
            <a:ext cx="8127" cy="7708"/>
          </a:xfrm>
          <a:prstGeom prst="rect">
            <a:avLst/>
          </a:prstGeom>
          <a:blipFill>
            <a:blip r:embed="rId3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2" name="object 4352"/>
          <p:cNvSpPr/>
          <p:nvPr/>
        </p:nvSpPr>
        <p:spPr>
          <a:xfrm>
            <a:off x="5147881" y="5537949"/>
            <a:ext cx="3365" cy="3048"/>
          </a:xfrm>
          <a:prstGeom prst="rect">
            <a:avLst/>
          </a:prstGeom>
          <a:blipFill>
            <a:blip r:embed="rId3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3" name="object 4353"/>
          <p:cNvSpPr/>
          <p:nvPr/>
        </p:nvSpPr>
        <p:spPr>
          <a:xfrm>
            <a:off x="5167579" y="5554713"/>
            <a:ext cx="16852" cy="13906"/>
          </a:xfrm>
          <a:prstGeom prst="rect">
            <a:avLst/>
          </a:prstGeom>
          <a:blipFill>
            <a:blip r:embed="rId3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4" name="object 4354"/>
          <p:cNvSpPr/>
          <p:nvPr/>
        </p:nvSpPr>
        <p:spPr>
          <a:xfrm>
            <a:off x="5176126" y="5564924"/>
            <a:ext cx="15671" cy="11658"/>
          </a:xfrm>
          <a:prstGeom prst="rect">
            <a:avLst/>
          </a:prstGeom>
          <a:blipFill>
            <a:blip r:embed="rId3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5" name="object 4355"/>
          <p:cNvSpPr/>
          <p:nvPr/>
        </p:nvSpPr>
        <p:spPr>
          <a:xfrm>
            <a:off x="5160759" y="5548757"/>
            <a:ext cx="106184" cy="92925"/>
          </a:xfrm>
          <a:prstGeom prst="rect">
            <a:avLst/>
          </a:prstGeom>
          <a:blipFill>
            <a:blip r:embed="rId3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6" name="object 4356"/>
          <p:cNvSpPr/>
          <p:nvPr/>
        </p:nvSpPr>
        <p:spPr>
          <a:xfrm>
            <a:off x="5061276" y="5232044"/>
            <a:ext cx="105883" cy="171564"/>
          </a:xfrm>
          <a:prstGeom prst="rect">
            <a:avLst/>
          </a:prstGeom>
          <a:blipFill>
            <a:blip r:embed="rId3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7" name="object 4357"/>
          <p:cNvSpPr/>
          <p:nvPr/>
        </p:nvSpPr>
        <p:spPr>
          <a:xfrm>
            <a:off x="5114404" y="5238801"/>
            <a:ext cx="2540" cy="1270"/>
          </a:xfrm>
          <a:custGeom>
            <a:avLst/>
            <a:gdLst/>
            <a:ahLst/>
            <a:cxnLst/>
            <a:rect l="l" t="t" r="r" b="b"/>
            <a:pathLst>
              <a:path w="2539" h="1270">
                <a:moveTo>
                  <a:pt x="0" y="1016"/>
                </a:moveTo>
                <a:lnTo>
                  <a:pt x="774" y="0"/>
                </a:lnTo>
                <a:lnTo>
                  <a:pt x="2044" y="88"/>
                </a:lnTo>
                <a:lnTo>
                  <a:pt x="660" y="698"/>
                </a:lnTo>
                <a:lnTo>
                  <a:pt x="0" y="101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8" name="object 4358"/>
          <p:cNvSpPr/>
          <p:nvPr/>
        </p:nvSpPr>
        <p:spPr>
          <a:xfrm>
            <a:off x="5062778" y="5354948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612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9" name="object 4359"/>
          <p:cNvSpPr/>
          <p:nvPr/>
        </p:nvSpPr>
        <p:spPr>
          <a:xfrm>
            <a:off x="5062766" y="5346687"/>
            <a:ext cx="1905" cy="8255"/>
          </a:xfrm>
          <a:custGeom>
            <a:avLst/>
            <a:gdLst/>
            <a:ahLst/>
            <a:cxnLst/>
            <a:rect l="l" t="t" r="r" b="b"/>
            <a:pathLst>
              <a:path w="1904" h="8254">
                <a:moveTo>
                  <a:pt x="101" y="0"/>
                </a:moveTo>
                <a:lnTo>
                  <a:pt x="0" y="8255"/>
                </a:lnTo>
                <a:lnTo>
                  <a:pt x="1612" y="7823"/>
                </a:lnTo>
                <a:lnTo>
                  <a:pt x="1638" y="7620"/>
                </a:lnTo>
                <a:lnTo>
                  <a:pt x="1079" y="5092"/>
                </a:lnTo>
                <a:lnTo>
                  <a:pt x="101" y="0"/>
                </a:lnTo>
                <a:close/>
              </a:path>
            </a:pathLst>
          </a:custGeom>
          <a:solidFill>
            <a:srgbClr val="B089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0" name="object 4360"/>
          <p:cNvSpPr/>
          <p:nvPr/>
        </p:nvSpPr>
        <p:spPr>
          <a:xfrm>
            <a:off x="5062867" y="5331599"/>
            <a:ext cx="1905" cy="15240"/>
          </a:xfrm>
          <a:custGeom>
            <a:avLst/>
            <a:gdLst/>
            <a:ahLst/>
            <a:cxnLst/>
            <a:rect l="l" t="t" r="r" b="b"/>
            <a:pathLst>
              <a:path w="1904" h="15239">
                <a:moveTo>
                  <a:pt x="0" y="15087"/>
                </a:moveTo>
                <a:lnTo>
                  <a:pt x="1384" y="15087"/>
                </a:lnTo>
                <a:lnTo>
                  <a:pt x="1384" y="0"/>
                </a:lnTo>
                <a:lnTo>
                  <a:pt x="0" y="0"/>
                </a:lnTo>
                <a:lnTo>
                  <a:pt x="0" y="150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1" name="object 4361"/>
          <p:cNvSpPr/>
          <p:nvPr/>
        </p:nvSpPr>
        <p:spPr>
          <a:xfrm>
            <a:off x="5062867" y="5345734"/>
            <a:ext cx="1905" cy="8890"/>
          </a:xfrm>
          <a:custGeom>
            <a:avLst/>
            <a:gdLst/>
            <a:ahLst/>
            <a:cxnLst/>
            <a:rect l="l" t="t" r="r" b="b"/>
            <a:pathLst>
              <a:path w="1904" h="8889">
                <a:moveTo>
                  <a:pt x="1397" y="0"/>
                </a:moveTo>
                <a:lnTo>
                  <a:pt x="977" y="317"/>
                </a:lnTo>
                <a:lnTo>
                  <a:pt x="0" y="965"/>
                </a:lnTo>
                <a:lnTo>
                  <a:pt x="990" y="6045"/>
                </a:lnTo>
                <a:lnTo>
                  <a:pt x="1536" y="8572"/>
                </a:lnTo>
                <a:lnTo>
                  <a:pt x="1790" y="4584"/>
                </a:lnTo>
                <a:lnTo>
                  <a:pt x="1638" y="3048"/>
                </a:lnTo>
                <a:lnTo>
                  <a:pt x="1397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2" name="object 4362"/>
          <p:cNvSpPr/>
          <p:nvPr/>
        </p:nvSpPr>
        <p:spPr>
          <a:xfrm>
            <a:off x="5119344" y="5490743"/>
            <a:ext cx="5245" cy="6032"/>
          </a:xfrm>
          <a:prstGeom prst="rect">
            <a:avLst/>
          </a:prstGeom>
          <a:blipFill>
            <a:blip r:embed="rId3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3" name="object 4363"/>
          <p:cNvSpPr/>
          <p:nvPr/>
        </p:nvSpPr>
        <p:spPr>
          <a:xfrm>
            <a:off x="5111381" y="5482107"/>
            <a:ext cx="3924" cy="2501"/>
          </a:xfrm>
          <a:prstGeom prst="rect">
            <a:avLst/>
          </a:prstGeom>
          <a:blipFill>
            <a:blip r:embed="rId3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4" name="object 4364"/>
          <p:cNvSpPr/>
          <p:nvPr/>
        </p:nvSpPr>
        <p:spPr>
          <a:xfrm>
            <a:off x="5113032" y="5482602"/>
            <a:ext cx="9905" cy="11709"/>
          </a:xfrm>
          <a:prstGeom prst="rect">
            <a:avLst/>
          </a:prstGeom>
          <a:blipFill>
            <a:blip r:embed="rId3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5" name="object 4365"/>
          <p:cNvSpPr/>
          <p:nvPr/>
        </p:nvSpPr>
        <p:spPr>
          <a:xfrm>
            <a:off x="5121084" y="5493499"/>
            <a:ext cx="8902" cy="10934"/>
          </a:xfrm>
          <a:prstGeom prst="rect">
            <a:avLst/>
          </a:prstGeom>
          <a:blipFill>
            <a:blip r:embed="rId3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6" name="object 4366"/>
          <p:cNvSpPr/>
          <p:nvPr/>
        </p:nvSpPr>
        <p:spPr>
          <a:xfrm>
            <a:off x="5126723" y="5501868"/>
            <a:ext cx="12801" cy="14998"/>
          </a:xfrm>
          <a:prstGeom prst="rect">
            <a:avLst/>
          </a:prstGeom>
          <a:blipFill>
            <a:blip r:embed="rId3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7" name="object 4367"/>
          <p:cNvSpPr/>
          <p:nvPr/>
        </p:nvSpPr>
        <p:spPr>
          <a:xfrm>
            <a:off x="5153774" y="5533847"/>
            <a:ext cx="2133" cy="1917"/>
          </a:xfrm>
          <a:prstGeom prst="rect">
            <a:avLst/>
          </a:prstGeom>
          <a:blipFill>
            <a:blip r:embed="rId3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8" name="object 4368"/>
          <p:cNvSpPr/>
          <p:nvPr/>
        </p:nvSpPr>
        <p:spPr>
          <a:xfrm>
            <a:off x="5154129" y="5534469"/>
            <a:ext cx="10502" cy="10363"/>
          </a:xfrm>
          <a:prstGeom prst="rect">
            <a:avLst/>
          </a:prstGeom>
          <a:blipFill>
            <a:blip r:embed="rId3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9" name="object 4369"/>
          <p:cNvSpPr/>
          <p:nvPr/>
        </p:nvSpPr>
        <p:spPr>
          <a:xfrm>
            <a:off x="5163159" y="5543817"/>
            <a:ext cx="5346" cy="4940"/>
          </a:xfrm>
          <a:prstGeom prst="rect">
            <a:avLst/>
          </a:prstGeom>
          <a:blipFill>
            <a:blip r:embed="rId3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0" name="object 4370"/>
          <p:cNvSpPr/>
          <p:nvPr/>
        </p:nvSpPr>
        <p:spPr>
          <a:xfrm>
            <a:off x="5136806" y="5515000"/>
            <a:ext cx="14262" cy="15570"/>
          </a:xfrm>
          <a:prstGeom prst="rect">
            <a:avLst/>
          </a:prstGeom>
          <a:blipFill>
            <a:blip r:embed="rId3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1" name="object 4371"/>
          <p:cNvSpPr/>
          <p:nvPr/>
        </p:nvSpPr>
        <p:spPr>
          <a:xfrm>
            <a:off x="5151246" y="5531117"/>
            <a:ext cx="4102" cy="4292"/>
          </a:xfrm>
          <a:prstGeom prst="rect">
            <a:avLst/>
          </a:prstGeom>
          <a:blipFill>
            <a:blip r:embed="rId3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2" name="object 4372"/>
          <p:cNvSpPr/>
          <p:nvPr/>
        </p:nvSpPr>
        <p:spPr>
          <a:xfrm>
            <a:off x="5149151" y="5529021"/>
            <a:ext cx="3759" cy="3746"/>
          </a:xfrm>
          <a:prstGeom prst="rect">
            <a:avLst/>
          </a:prstGeom>
          <a:blipFill>
            <a:blip r:embed="rId3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3" name="object 4373"/>
          <p:cNvSpPr/>
          <p:nvPr/>
        </p:nvSpPr>
        <p:spPr>
          <a:xfrm>
            <a:off x="5173446" y="5553761"/>
            <a:ext cx="11468" cy="11163"/>
          </a:xfrm>
          <a:prstGeom prst="rect">
            <a:avLst/>
          </a:prstGeom>
          <a:blipFill>
            <a:blip r:embed="rId3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4" name="object 4374"/>
          <p:cNvSpPr/>
          <p:nvPr/>
        </p:nvSpPr>
        <p:spPr>
          <a:xfrm>
            <a:off x="5184431" y="5564721"/>
            <a:ext cx="5257" cy="5041"/>
          </a:xfrm>
          <a:prstGeom prst="rect">
            <a:avLst/>
          </a:prstGeom>
          <a:blipFill>
            <a:blip r:embed="rId3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5" name="object 4375"/>
          <p:cNvSpPr/>
          <p:nvPr/>
        </p:nvSpPr>
        <p:spPr>
          <a:xfrm>
            <a:off x="5167210" y="5547804"/>
            <a:ext cx="7226" cy="6908"/>
          </a:xfrm>
          <a:prstGeom prst="rect">
            <a:avLst/>
          </a:prstGeom>
          <a:blipFill>
            <a:blip r:embed="rId3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6" name="object 4376"/>
          <p:cNvSpPr/>
          <p:nvPr/>
        </p:nvSpPr>
        <p:spPr>
          <a:xfrm>
            <a:off x="5179326" y="5558574"/>
            <a:ext cx="6146" cy="6146"/>
          </a:xfrm>
          <a:prstGeom prst="rect">
            <a:avLst/>
          </a:prstGeom>
          <a:blipFill>
            <a:blip r:embed="rId3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7" name="object 4377"/>
          <p:cNvSpPr/>
          <p:nvPr/>
        </p:nvSpPr>
        <p:spPr>
          <a:xfrm>
            <a:off x="5184914" y="5564492"/>
            <a:ext cx="7810" cy="7340"/>
          </a:xfrm>
          <a:prstGeom prst="rect">
            <a:avLst/>
          </a:prstGeom>
          <a:blipFill>
            <a:blip r:embed="rId3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8" name="object 4378"/>
          <p:cNvSpPr/>
          <p:nvPr/>
        </p:nvSpPr>
        <p:spPr>
          <a:xfrm>
            <a:off x="5202440" y="5581243"/>
            <a:ext cx="3695" cy="3530"/>
          </a:xfrm>
          <a:prstGeom prst="rect">
            <a:avLst/>
          </a:prstGeom>
          <a:blipFill>
            <a:blip r:embed="rId3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9" name="object 4379"/>
          <p:cNvSpPr/>
          <p:nvPr/>
        </p:nvSpPr>
        <p:spPr>
          <a:xfrm>
            <a:off x="5196001" y="5575008"/>
            <a:ext cx="6591" cy="6388"/>
          </a:xfrm>
          <a:prstGeom prst="rect">
            <a:avLst/>
          </a:prstGeom>
          <a:blipFill>
            <a:blip r:embed="rId3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0" name="object 4380"/>
          <p:cNvSpPr/>
          <p:nvPr/>
        </p:nvSpPr>
        <p:spPr>
          <a:xfrm>
            <a:off x="5191950" y="5571350"/>
            <a:ext cx="4521" cy="4165"/>
          </a:xfrm>
          <a:prstGeom prst="rect">
            <a:avLst/>
          </a:prstGeom>
          <a:blipFill>
            <a:blip r:embed="rId3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1" name="object 4381"/>
          <p:cNvSpPr/>
          <p:nvPr/>
        </p:nvSpPr>
        <p:spPr>
          <a:xfrm>
            <a:off x="5064442" y="5354631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36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2" name="object 4382"/>
          <p:cNvSpPr/>
          <p:nvPr/>
        </p:nvSpPr>
        <p:spPr>
          <a:xfrm>
            <a:off x="5064442" y="5350307"/>
            <a:ext cx="1270" cy="4445"/>
          </a:xfrm>
          <a:custGeom>
            <a:avLst/>
            <a:gdLst/>
            <a:ahLst/>
            <a:cxnLst/>
            <a:rect l="l" t="t" r="r" b="b"/>
            <a:pathLst>
              <a:path w="1270" h="4445">
                <a:moveTo>
                  <a:pt x="0" y="4178"/>
                </a:moveTo>
                <a:lnTo>
                  <a:pt x="215" y="0"/>
                </a:lnTo>
                <a:lnTo>
                  <a:pt x="342" y="1333"/>
                </a:lnTo>
                <a:lnTo>
                  <a:pt x="673" y="4000"/>
                </a:lnTo>
                <a:lnTo>
                  <a:pt x="0" y="4178"/>
                </a:lnTo>
                <a:close/>
              </a:path>
            </a:pathLst>
          </a:custGeom>
          <a:solidFill>
            <a:srgbClr val="B793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3" name="object 4383"/>
          <p:cNvSpPr/>
          <p:nvPr/>
        </p:nvSpPr>
        <p:spPr>
          <a:xfrm>
            <a:off x="5065229" y="5238889"/>
            <a:ext cx="82270" cy="72821"/>
          </a:xfrm>
          <a:prstGeom prst="rect">
            <a:avLst/>
          </a:prstGeom>
          <a:blipFill>
            <a:blip r:embed="rId3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4" name="object 4384"/>
          <p:cNvSpPr/>
          <p:nvPr/>
        </p:nvSpPr>
        <p:spPr>
          <a:xfrm>
            <a:off x="5599874" y="5731726"/>
            <a:ext cx="14071" cy="15049"/>
          </a:xfrm>
          <a:prstGeom prst="rect">
            <a:avLst/>
          </a:prstGeom>
          <a:blipFill>
            <a:blip r:embed="rId3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5" name="object 4385"/>
          <p:cNvSpPr/>
          <p:nvPr/>
        </p:nvSpPr>
        <p:spPr>
          <a:xfrm>
            <a:off x="5602261" y="5732513"/>
            <a:ext cx="4902" cy="10985"/>
          </a:xfrm>
          <a:prstGeom prst="rect">
            <a:avLst/>
          </a:prstGeom>
          <a:blipFill>
            <a:blip r:embed="rId3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6" name="object 4386"/>
          <p:cNvSpPr/>
          <p:nvPr/>
        </p:nvSpPr>
        <p:spPr>
          <a:xfrm>
            <a:off x="5600395" y="5726988"/>
            <a:ext cx="7785" cy="16230"/>
          </a:xfrm>
          <a:prstGeom prst="rect">
            <a:avLst/>
          </a:prstGeom>
          <a:blipFill>
            <a:blip r:embed="rId3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7" name="object 4387"/>
          <p:cNvSpPr/>
          <p:nvPr/>
        </p:nvSpPr>
        <p:spPr>
          <a:xfrm>
            <a:off x="5600534" y="5726950"/>
            <a:ext cx="1511" cy="4432"/>
          </a:xfrm>
          <a:prstGeom prst="rect">
            <a:avLst/>
          </a:prstGeom>
          <a:blipFill>
            <a:blip r:embed="rId3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8" name="object 4388"/>
          <p:cNvSpPr/>
          <p:nvPr/>
        </p:nvSpPr>
        <p:spPr>
          <a:xfrm>
            <a:off x="5600306" y="5729782"/>
            <a:ext cx="1841" cy="2717"/>
          </a:xfrm>
          <a:prstGeom prst="rect">
            <a:avLst/>
          </a:prstGeom>
          <a:blipFill>
            <a:blip r:embed="rId3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9" name="object 4389"/>
          <p:cNvSpPr/>
          <p:nvPr/>
        </p:nvSpPr>
        <p:spPr>
          <a:xfrm>
            <a:off x="5601754" y="5735447"/>
            <a:ext cx="3187" cy="7873"/>
          </a:xfrm>
          <a:prstGeom prst="rect">
            <a:avLst/>
          </a:prstGeom>
          <a:blipFill>
            <a:blip r:embed="rId3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0" name="object 4390"/>
          <p:cNvSpPr/>
          <p:nvPr/>
        </p:nvSpPr>
        <p:spPr>
          <a:xfrm>
            <a:off x="5599988" y="5732450"/>
            <a:ext cx="2031" cy="5308"/>
          </a:xfrm>
          <a:prstGeom prst="rect">
            <a:avLst/>
          </a:prstGeom>
          <a:blipFill>
            <a:blip r:embed="rId3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1" name="object 4391"/>
          <p:cNvSpPr/>
          <p:nvPr/>
        </p:nvSpPr>
        <p:spPr>
          <a:xfrm>
            <a:off x="5601118" y="5737758"/>
            <a:ext cx="3568" cy="5664"/>
          </a:xfrm>
          <a:prstGeom prst="rect">
            <a:avLst/>
          </a:prstGeom>
          <a:blipFill>
            <a:blip r:embed="rId3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2" name="object 4392"/>
          <p:cNvSpPr/>
          <p:nvPr/>
        </p:nvSpPr>
        <p:spPr>
          <a:xfrm>
            <a:off x="5599138" y="5734570"/>
            <a:ext cx="2616" cy="8737"/>
          </a:xfrm>
          <a:prstGeom prst="rect">
            <a:avLst/>
          </a:prstGeom>
          <a:blipFill>
            <a:blip r:embed="rId3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3" name="object 4393"/>
          <p:cNvSpPr/>
          <p:nvPr/>
        </p:nvSpPr>
        <p:spPr>
          <a:xfrm>
            <a:off x="5113820" y="5234762"/>
            <a:ext cx="3810" cy="4445"/>
          </a:xfrm>
          <a:custGeom>
            <a:avLst/>
            <a:gdLst/>
            <a:ahLst/>
            <a:cxnLst/>
            <a:rect l="l" t="t" r="r" b="b"/>
            <a:pathLst>
              <a:path w="3810" h="4445">
                <a:moveTo>
                  <a:pt x="2489" y="0"/>
                </a:moveTo>
                <a:lnTo>
                  <a:pt x="0" y="3975"/>
                </a:lnTo>
                <a:lnTo>
                  <a:pt x="1358" y="4038"/>
                </a:lnTo>
                <a:lnTo>
                  <a:pt x="2971" y="2006"/>
                </a:lnTo>
                <a:lnTo>
                  <a:pt x="3492" y="1168"/>
                </a:lnTo>
                <a:lnTo>
                  <a:pt x="3251" y="508"/>
                </a:lnTo>
                <a:lnTo>
                  <a:pt x="248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4" name="object 4394"/>
          <p:cNvSpPr/>
          <p:nvPr/>
        </p:nvSpPr>
        <p:spPr>
          <a:xfrm>
            <a:off x="5087696" y="5233441"/>
            <a:ext cx="29209" cy="16510"/>
          </a:xfrm>
          <a:custGeom>
            <a:avLst/>
            <a:gdLst/>
            <a:ahLst/>
            <a:cxnLst/>
            <a:rect l="l" t="t" r="r" b="b"/>
            <a:pathLst>
              <a:path w="29210" h="16510">
                <a:moveTo>
                  <a:pt x="24257" y="0"/>
                </a:moveTo>
                <a:lnTo>
                  <a:pt x="15239" y="0"/>
                </a:lnTo>
                <a:lnTo>
                  <a:pt x="8636" y="1181"/>
                </a:lnTo>
                <a:lnTo>
                  <a:pt x="5295" y="6819"/>
                </a:lnTo>
                <a:lnTo>
                  <a:pt x="3136" y="10528"/>
                </a:lnTo>
                <a:lnTo>
                  <a:pt x="660" y="14986"/>
                </a:lnTo>
                <a:lnTo>
                  <a:pt x="0" y="16306"/>
                </a:lnTo>
                <a:lnTo>
                  <a:pt x="1663" y="13881"/>
                </a:lnTo>
                <a:lnTo>
                  <a:pt x="3403" y="11493"/>
                </a:lnTo>
                <a:lnTo>
                  <a:pt x="5245" y="9169"/>
                </a:lnTo>
                <a:lnTo>
                  <a:pt x="6819" y="6540"/>
                </a:lnTo>
                <a:lnTo>
                  <a:pt x="15989" y="5270"/>
                </a:lnTo>
                <a:lnTo>
                  <a:pt x="26151" y="5270"/>
                </a:lnTo>
                <a:lnTo>
                  <a:pt x="26936" y="3975"/>
                </a:lnTo>
                <a:lnTo>
                  <a:pt x="28613" y="1308"/>
                </a:lnTo>
                <a:lnTo>
                  <a:pt x="27266" y="419"/>
                </a:lnTo>
                <a:lnTo>
                  <a:pt x="24257" y="0"/>
                </a:lnTo>
                <a:close/>
              </a:path>
              <a:path w="29210" h="16510">
                <a:moveTo>
                  <a:pt x="26151" y="5270"/>
                </a:moveTo>
                <a:lnTo>
                  <a:pt x="15989" y="5270"/>
                </a:lnTo>
                <a:lnTo>
                  <a:pt x="26136" y="529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5" name="object 4395"/>
          <p:cNvSpPr/>
          <p:nvPr/>
        </p:nvSpPr>
        <p:spPr>
          <a:xfrm>
            <a:off x="5064899" y="5247767"/>
            <a:ext cx="24130" cy="68580"/>
          </a:xfrm>
          <a:custGeom>
            <a:avLst/>
            <a:gdLst/>
            <a:ahLst/>
            <a:cxnLst/>
            <a:rect l="l" t="t" r="r" b="b"/>
            <a:pathLst>
              <a:path w="24129" h="68579">
                <a:moveTo>
                  <a:pt x="330" y="63944"/>
                </a:moveTo>
                <a:lnTo>
                  <a:pt x="190" y="65341"/>
                </a:lnTo>
                <a:lnTo>
                  <a:pt x="0" y="68148"/>
                </a:lnTo>
                <a:lnTo>
                  <a:pt x="330" y="63944"/>
                </a:lnTo>
                <a:close/>
              </a:path>
              <a:path w="24129" h="68579">
                <a:moveTo>
                  <a:pt x="7391" y="34620"/>
                </a:moveTo>
                <a:lnTo>
                  <a:pt x="5178" y="41150"/>
                </a:lnTo>
                <a:lnTo>
                  <a:pt x="3292" y="47763"/>
                </a:lnTo>
                <a:lnTo>
                  <a:pt x="1772" y="54449"/>
                </a:lnTo>
                <a:lnTo>
                  <a:pt x="660" y="61201"/>
                </a:lnTo>
                <a:lnTo>
                  <a:pt x="7391" y="34620"/>
                </a:lnTo>
                <a:close/>
              </a:path>
              <a:path w="24129" h="68579">
                <a:moveTo>
                  <a:pt x="23812" y="0"/>
                </a:moveTo>
                <a:lnTo>
                  <a:pt x="22275" y="2768"/>
                </a:lnTo>
                <a:lnTo>
                  <a:pt x="22796" y="1981"/>
                </a:lnTo>
                <a:lnTo>
                  <a:pt x="2381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6" name="object 4396"/>
          <p:cNvSpPr/>
          <p:nvPr/>
        </p:nvSpPr>
        <p:spPr>
          <a:xfrm>
            <a:off x="5112689" y="5239696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2501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7" name="object 4397"/>
          <p:cNvSpPr/>
          <p:nvPr/>
        </p:nvSpPr>
        <p:spPr>
          <a:xfrm>
            <a:off x="5109425" y="5239816"/>
            <a:ext cx="5080" cy="6985"/>
          </a:xfrm>
          <a:custGeom>
            <a:avLst/>
            <a:gdLst/>
            <a:ahLst/>
            <a:cxnLst/>
            <a:rect l="l" t="t" r="r" b="b"/>
            <a:pathLst>
              <a:path w="5079" h="6985">
                <a:moveTo>
                  <a:pt x="4978" y="0"/>
                </a:moveTo>
                <a:lnTo>
                  <a:pt x="3263" y="812"/>
                </a:lnTo>
                <a:lnTo>
                  <a:pt x="2133" y="2730"/>
                </a:lnTo>
                <a:lnTo>
                  <a:pt x="1041" y="4648"/>
                </a:lnTo>
                <a:lnTo>
                  <a:pt x="0" y="6553"/>
                </a:lnTo>
                <a:lnTo>
                  <a:pt x="228" y="6540"/>
                </a:lnTo>
                <a:lnTo>
                  <a:pt x="1727" y="4343"/>
                </a:lnTo>
                <a:lnTo>
                  <a:pt x="3327" y="2158"/>
                </a:lnTo>
                <a:lnTo>
                  <a:pt x="4978" y="0"/>
                </a:lnTo>
                <a:close/>
              </a:path>
            </a:pathLst>
          </a:custGeom>
          <a:solidFill>
            <a:srgbClr val="B089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8" name="object 4398"/>
          <p:cNvSpPr/>
          <p:nvPr/>
        </p:nvSpPr>
        <p:spPr>
          <a:xfrm>
            <a:off x="5078285" y="5238712"/>
            <a:ext cx="35560" cy="35560"/>
          </a:xfrm>
          <a:custGeom>
            <a:avLst/>
            <a:gdLst/>
            <a:ahLst/>
            <a:cxnLst/>
            <a:rect l="l" t="t" r="r" b="b"/>
            <a:pathLst>
              <a:path w="35560" h="35560">
                <a:moveTo>
                  <a:pt x="25400" y="0"/>
                </a:moveTo>
                <a:lnTo>
                  <a:pt x="16217" y="1269"/>
                </a:lnTo>
                <a:lnTo>
                  <a:pt x="14643" y="3898"/>
                </a:lnTo>
                <a:lnTo>
                  <a:pt x="12814" y="6222"/>
                </a:lnTo>
                <a:lnTo>
                  <a:pt x="0" y="34963"/>
                </a:lnTo>
                <a:lnTo>
                  <a:pt x="4102" y="27647"/>
                </a:lnTo>
                <a:lnTo>
                  <a:pt x="8407" y="20472"/>
                </a:lnTo>
                <a:lnTo>
                  <a:pt x="12903" y="13385"/>
                </a:lnTo>
                <a:lnTo>
                  <a:pt x="14477" y="10693"/>
                </a:lnTo>
                <a:lnTo>
                  <a:pt x="18580" y="9258"/>
                </a:lnTo>
                <a:lnTo>
                  <a:pt x="23304" y="8470"/>
                </a:lnTo>
                <a:lnTo>
                  <a:pt x="26708" y="6070"/>
                </a:lnTo>
                <a:lnTo>
                  <a:pt x="30416" y="3898"/>
                </a:lnTo>
                <a:lnTo>
                  <a:pt x="34404" y="1917"/>
                </a:lnTo>
                <a:lnTo>
                  <a:pt x="35534" y="25"/>
                </a:lnTo>
                <a:lnTo>
                  <a:pt x="254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9" name="object 4399"/>
          <p:cNvSpPr/>
          <p:nvPr/>
        </p:nvSpPr>
        <p:spPr>
          <a:xfrm>
            <a:off x="5101590" y="5240642"/>
            <a:ext cx="11430" cy="6985"/>
          </a:xfrm>
          <a:custGeom>
            <a:avLst/>
            <a:gdLst/>
            <a:ahLst/>
            <a:cxnLst/>
            <a:rect l="l" t="t" r="r" b="b"/>
            <a:pathLst>
              <a:path w="11429" h="6985">
                <a:moveTo>
                  <a:pt x="11099" y="0"/>
                </a:moveTo>
                <a:lnTo>
                  <a:pt x="7112" y="1981"/>
                </a:lnTo>
                <a:lnTo>
                  <a:pt x="3403" y="4140"/>
                </a:lnTo>
                <a:lnTo>
                  <a:pt x="0" y="6540"/>
                </a:lnTo>
                <a:lnTo>
                  <a:pt x="2527" y="6121"/>
                </a:lnTo>
                <a:lnTo>
                  <a:pt x="5232" y="5892"/>
                </a:lnTo>
                <a:lnTo>
                  <a:pt x="7835" y="5727"/>
                </a:lnTo>
                <a:lnTo>
                  <a:pt x="8864" y="3822"/>
                </a:lnTo>
                <a:lnTo>
                  <a:pt x="9969" y="1904"/>
                </a:lnTo>
                <a:lnTo>
                  <a:pt x="11099" y="0"/>
                </a:lnTo>
                <a:close/>
              </a:path>
            </a:pathLst>
          </a:custGeom>
          <a:solidFill>
            <a:srgbClr val="B38F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0" name="object 4400"/>
          <p:cNvSpPr/>
          <p:nvPr/>
        </p:nvSpPr>
        <p:spPr>
          <a:xfrm>
            <a:off x="5064963" y="5249748"/>
            <a:ext cx="22860" cy="66040"/>
          </a:xfrm>
          <a:custGeom>
            <a:avLst/>
            <a:gdLst/>
            <a:ahLst/>
            <a:cxnLst/>
            <a:rect l="l" t="t" r="r" b="b"/>
            <a:pathLst>
              <a:path w="22860" h="66039">
                <a:moveTo>
                  <a:pt x="22720" y="0"/>
                </a:moveTo>
                <a:lnTo>
                  <a:pt x="596" y="59220"/>
                </a:lnTo>
                <a:lnTo>
                  <a:pt x="0" y="65874"/>
                </a:lnTo>
                <a:lnTo>
                  <a:pt x="8191" y="33299"/>
                </a:lnTo>
                <a:lnTo>
                  <a:pt x="9867" y="30149"/>
                </a:lnTo>
                <a:lnTo>
                  <a:pt x="11569" y="27025"/>
                </a:lnTo>
                <a:lnTo>
                  <a:pt x="13322" y="23926"/>
                </a:lnTo>
                <a:lnTo>
                  <a:pt x="15267" y="17823"/>
                </a:lnTo>
                <a:lnTo>
                  <a:pt x="17483" y="11801"/>
                </a:lnTo>
                <a:lnTo>
                  <a:pt x="19967" y="5860"/>
                </a:lnTo>
                <a:lnTo>
                  <a:pt x="227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1" name="object 4401"/>
          <p:cNvSpPr/>
          <p:nvPr/>
        </p:nvSpPr>
        <p:spPr>
          <a:xfrm>
            <a:off x="5063807" y="5315928"/>
            <a:ext cx="1270" cy="15875"/>
          </a:xfrm>
          <a:custGeom>
            <a:avLst/>
            <a:gdLst/>
            <a:ahLst/>
            <a:cxnLst/>
            <a:rect l="l" t="t" r="r" b="b"/>
            <a:pathLst>
              <a:path w="1270" h="15875">
                <a:moveTo>
                  <a:pt x="0" y="15684"/>
                </a:moveTo>
                <a:lnTo>
                  <a:pt x="1079" y="15684"/>
                </a:lnTo>
                <a:lnTo>
                  <a:pt x="1079" y="0"/>
                </a:lnTo>
                <a:lnTo>
                  <a:pt x="0" y="0"/>
                </a:lnTo>
                <a:lnTo>
                  <a:pt x="0" y="156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2" name="object 4402"/>
          <p:cNvSpPr/>
          <p:nvPr/>
        </p:nvSpPr>
        <p:spPr>
          <a:xfrm>
            <a:off x="5035930" y="5325948"/>
            <a:ext cx="39334" cy="50431"/>
          </a:xfrm>
          <a:prstGeom prst="rect">
            <a:avLst/>
          </a:prstGeom>
          <a:blipFill>
            <a:blip r:embed="rId3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3" name="object 4403"/>
          <p:cNvSpPr/>
          <p:nvPr/>
        </p:nvSpPr>
        <p:spPr>
          <a:xfrm>
            <a:off x="5064690" y="5325123"/>
            <a:ext cx="1270" cy="17780"/>
          </a:xfrm>
          <a:custGeom>
            <a:avLst/>
            <a:gdLst/>
            <a:ahLst/>
            <a:cxnLst/>
            <a:rect l="l" t="t" r="r" b="b"/>
            <a:pathLst>
              <a:path w="1270" h="17779">
                <a:moveTo>
                  <a:pt x="0" y="17183"/>
                </a:moveTo>
                <a:lnTo>
                  <a:pt x="1174" y="17183"/>
                </a:lnTo>
                <a:lnTo>
                  <a:pt x="1174" y="0"/>
                </a:lnTo>
                <a:lnTo>
                  <a:pt x="0" y="0"/>
                </a:lnTo>
                <a:lnTo>
                  <a:pt x="0" y="1718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4" name="object 4404"/>
          <p:cNvSpPr/>
          <p:nvPr/>
        </p:nvSpPr>
        <p:spPr>
          <a:xfrm>
            <a:off x="5065560" y="534259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152" y="0"/>
                </a:lnTo>
              </a:path>
            </a:pathLst>
          </a:custGeom>
          <a:ln w="3873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5" name="object 4405"/>
          <p:cNvSpPr/>
          <p:nvPr/>
        </p:nvSpPr>
        <p:spPr>
          <a:xfrm>
            <a:off x="5065725" y="533791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533" y="0"/>
                </a:lnTo>
              </a:path>
            </a:pathLst>
          </a:custGeom>
          <a:ln w="5486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6" name="object 4406"/>
          <p:cNvSpPr/>
          <p:nvPr/>
        </p:nvSpPr>
        <p:spPr>
          <a:xfrm>
            <a:off x="5065712" y="5337302"/>
            <a:ext cx="3810" cy="17145"/>
          </a:xfrm>
          <a:custGeom>
            <a:avLst/>
            <a:gdLst/>
            <a:ahLst/>
            <a:cxnLst/>
            <a:rect l="l" t="t" r="r" b="b"/>
            <a:pathLst>
              <a:path w="3810" h="17145">
                <a:moveTo>
                  <a:pt x="3594" y="15938"/>
                </a:moveTo>
                <a:lnTo>
                  <a:pt x="1282" y="16535"/>
                </a:lnTo>
                <a:lnTo>
                  <a:pt x="1358" y="16992"/>
                </a:lnTo>
                <a:lnTo>
                  <a:pt x="3683" y="16395"/>
                </a:lnTo>
                <a:lnTo>
                  <a:pt x="3594" y="15938"/>
                </a:lnTo>
                <a:close/>
              </a:path>
              <a:path w="3810" h="17145">
                <a:moveTo>
                  <a:pt x="533" y="0"/>
                </a:moveTo>
                <a:lnTo>
                  <a:pt x="0" y="3352"/>
                </a:lnTo>
                <a:lnTo>
                  <a:pt x="0" y="7226"/>
                </a:lnTo>
                <a:lnTo>
                  <a:pt x="635" y="6603"/>
                </a:lnTo>
                <a:lnTo>
                  <a:pt x="1168" y="5981"/>
                </a:lnTo>
                <a:lnTo>
                  <a:pt x="1600" y="5334"/>
                </a:lnTo>
                <a:lnTo>
                  <a:pt x="1346" y="3721"/>
                </a:lnTo>
                <a:lnTo>
                  <a:pt x="762" y="1244"/>
                </a:lnTo>
                <a:lnTo>
                  <a:pt x="53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7" name="object 4407"/>
          <p:cNvSpPr/>
          <p:nvPr/>
        </p:nvSpPr>
        <p:spPr>
          <a:xfrm>
            <a:off x="5065725" y="5342623"/>
            <a:ext cx="3810" cy="11430"/>
          </a:xfrm>
          <a:custGeom>
            <a:avLst/>
            <a:gdLst/>
            <a:ahLst/>
            <a:cxnLst/>
            <a:rect l="l" t="t" r="r" b="b"/>
            <a:pathLst>
              <a:path w="3810" h="11429">
                <a:moveTo>
                  <a:pt x="1600" y="0"/>
                </a:moveTo>
                <a:lnTo>
                  <a:pt x="1168" y="660"/>
                </a:lnTo>
                <a:lnTo>
                  <a:pt x="635" y="1282"/>
                </a:lnTo>
                <a:lnTo>
                  <a:pt x="0" y="1892"/>
                </a:lnTo>
                <a:lnTo>
                  <a:pt x="342" y="5067"/>
                </a:lnTo>
                <a:lnTo>
                  <a:pt x="762" y="8140"/>
                </a:lnTo>
                <a:lnTo>
                  <a:pt x="1282" y="11201"/>
                </a:lnTo>
                <a:lnTo>
                  <a:pt x="3594" y="10604"/>
                </a:lnTo>
                <a:lnTo>
                  <a:pt x="2857" y="7099"/>
                </a:lnTo>
                <a:lnTo>
                  <a:pt x="2197" y="3556"/>
                </a:lnTo>
                <a:lnTo>
                  <a:pt x="1600" y="0"/>
                </a:lnTo>
                <a:close/>
              </a:path>
            </a:pathLst>
          </a:custGeom>
          <a:solidFill>
            <a:srgbClr val="BE9D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8" name="object 4408"/>
          <p:cNvSpPr/>
          <p:nvPr/>
        </p:nvSpPr>
        <p:spPr>
          <a:xfrm>
            <a:off x="5109159" y="5246319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498" y="0"/>
                </a:moveTo>
                <a:lnTo>
                  <a:pt x="495" y="38"/>
                </a:lnTo>
                <a:lnTo>
                  <a:pt x="0" y="749"/>
                </a:lnTo>
                <a:lnTo>
                  <a:pt x="1498" y="0"/>
                </a:lnTo>
                <a:close/>
              </a:path>
            </a:pathLst>
          </a:custGeom>
          <a:solidFill>
            <a:srgbClr val="B0897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9" name="object 4409"/>
          <p:cNvSpPr/>
          <p:nvPr/>
        </p:nvSpPr>
        <p:spPr>
          <a:xfrm>
            <a:off x="5098110" y="5245493"/>
            <a:ext cx="33947" cy="21018"/>
          </a:xfrm>
          <a:prstGeom prst="rect">
            <a:avLst/>
          </a:prstGeom>
          <a:blipFill>
            <a:blip r:embed="rId3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0" name="object 4410"/>
          <p:cNvSpPr/>
          <p:nvPr/>
        </p:nvSpPr>
        <p:spPr>
          <a:xfrm>
            <a:off x="5061959" y="5246357"/>
            <a:ext cx="48088" cy="74815"/>
          </a:xfrm>
          <a:prstGeom prst="rect">
            <a:avLst/>
          </a:prstGeom>
          <a:blipFill>
            <a:blip r:embed="rId3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1" name="object 4411"/>
          <p:cNvSpPr/>
          <p:nvPr/>
        </p:nvSpPr>
        <p:spPr>
          <a:xfrm>
            <a:off x="5064823" y="5248973"/>
            <a:ext cx="43078" cy="86182"/>
          </a:xfrm>
          <a:prstGeom prst="rect">
            <a:avLst/>
          </a:prstGeom>
          <a:blipFill>
            <a:blip r:embed="rId3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2" name="object 4412"/>
          <p:cNvSpPr/>
          <p:nvPr/>
        </p:nvSpPr>
        <p:spPr>
          <a:xfrm>
            <a:off x="5065979" y="5287188"/>
            <a:ext cx="19621" cy="90360"/>
          </a:xfrm>
          <a:prstGeom prst="rect">
            <a:avLst/>
          </a:prstGeom>
          <a:blipFill>
            <a:blip r:embed="rId3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3" name="object 4413"/>
          <p:cNvSpPr/>
          <p:nvPr/>
        </p:nvSpPr>
        <p:spPr>
          <a:xfrm>
            <a:off x="5066258" y="5325681"/>
            <a:ext cx="5715" cy="28575"/>
          </a:xfrm>
          <a:custGeom>
            <a:avLst/>
            <a:gdLst/>
            <a:ahLst/>
            <a:cxnLst/>
            <a:rect l="l" t="t" r="r" b="b"/>
            <a:pathLst>
              <a:path w="5714" h="28575">
                <a:moveTo>
                  <a:pt x="5549" y="26949"/>
                </a:moveTo>
                <a:lnTo>
                  <a:pt x="3060" y="27559"/>
                </a:lnTo>
                <a:lnTo>
                  <a:pt x="3149" y="28016"/>
                </a:lnTo>
                <a:lnTo>
                  <a:pt x="5587" y="27419"/>
                </a:lnTo>
                <a:lnTo>
                  <a:pt x="5549" y="26949"/>
                </a:lnTo>
                <a:close/>
              </a:path>
              <a:path w="5714" h="28575">
                <a:moveTo>
                  <a:pt x="2501" y="0"/>
                </a:moveTo>
                <a:lnTo>
                  <a:pt x="1498" y="3822"/>
                </a:lnTo>
                <a:lnTo>
                  <a:pt x="668" y="7696"/>
                </a:lnTo>
                <a:lnTo>
                  <a:pt x="0" y="11620"/>
                </a:lnTo>
                <a:lnTo>
                  <a:pt x="228" y="12865"/>
                </a:lnTo>
                <a:lnTo>
                  <a:pt x="812" y="15328"/>
                </a:lnTo>
                <a:lnTo>
                  <a:pt x="1066" y="16954"/>
                </a:lnTo>
                <a:lnTo>
                  <a:pt x="3822" y="12814"/>
                </a:lnTo>
                <a:lnTo>
                  <a:pt x="2957" y="7670"/>
                </a:lnTo>
                <a:lnTo>
                  <a:pt x="25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4" name="object 4414"/>
          <p:cNvSpPr/>
          <p:nvPr/>
        </p:nvSpPr>
        <p:spPr>
          <a:xfrm>
            <a:off x="5067325" y="5314797"/>
            <a:ext cx="5080" cy="38735"/>
          </a:xfrm>
          <a:custGeom>
            <a:avLst/>
            <a:gdLst/>
            <a:ahLst/>
            <a:cxnLst/>
            <a:rect l="l" t="t" r="r" b="b"/>
            <a:pathLst>
              <a:path w="5079" h="38735">
                <a:moveTo>
                  <a:pt x="4762" y="0"/>
                </a:moveTo>
                <a:lnTo>
                  <a:pt x="3492" y="3568"/>
                </a:lnTo>
                <a:lnTo>
                  <a:pt x="2387" y="7200"/>
                </a:lnTo>
                <a:lnTo>
                  <a:pt x="1435" y="10883"/>
                </a:lnTo>
                <a:lnTo>
                  <a:pt x="1892" y="18567"/>
                </a:lnTo>
                <a:lnTo>
                  <a:pt x="2755" y="23698"/>
                </a:lnTo>
                <a:lnTo>
                  <a:pt x="0" y="27825"/>
                </a:lnTo>
                <a:lnTo>
                  <a:pt x="596" y="31381"/>
                </a:lnTo>
                <a:lnTo>
                  <a:pt x="1257" y="34925"/>
                </a:lnTo>
                <a:lnTo>
                  <a:pt x="1993" y="38430"/>
                </a:lnTo>
                <a:lnTo>
                  <a:pt x="4483" y="37820"/>
                </a:lnTo>
                <a:lnTo>
                  <a:pt x="3801" y="29442"/>
                </a:lnTo>
                <a:lnTo>
                  <a:pt x="3627" y="23698"/>
                </a:lnTo>
                <a:lnTo>
                  <a:pt x="3715" y="12529"/>
                </a:lnTo>
                <a:lnTo>
                  <a:pt x="4305" y="3987"/>
                </a:lnTo>
                <a:lnTo>
                  <a:pt x="4572" y="2997"/>
                </a:lnTo>
                <a:lnTo>
                  <a:pt x="4762" y="0"/>
                </a:lnTo>
                <a:close/>
              </a:path>
            </a:pathLst>
          </a:custGeom>
          <a:solidFill>
            <a:srgbClr val="C0A09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5" name="object 4415"/>
          <p:cNvSpPr/>
          <p:nvPr/>
        </p:nvSpPr>
        <p:spPr>
          <a:xfrm>
            <a:off x="5071808" y="5352732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66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6" name="object 4416"/>
          <p:cNvSpPr/>
          <p:nvPr/>
        </p:nvSpPr>
        <p:spPr>
          <a:xfrm>
            <a:off x="5070949" y="5334965"/>
            <a:ext cx="2540" cy="0"/>
          </a:xfrm>
          <a:custGeom>
            <a:avLst/>
            <a:gdLst/>
            <a:ahLst/>
            <a:cxnLst/>
            <a:rect l="l" t="t" r="r" b="b"/>
            <a:pathLst>
              <a:path w="2539">
                <a:moveTo>
                  <a:pt x="0" y="0"/>
                </a:moveTo>
                <a:lnTo>
                  <a:pt x="1938" y="0"/>
                </a:lnTo>
              </a:path>
            </a:pathLst>
          </a:custGeom>
          <a:ln w="35331">
            <a:solidFill>
              <a:srgbClr val="C1A2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7" name="object 4417"/>
          <p:cNvSpPr/>
          <p:nvPr/>
        </p:nvSpPr>
        <p:spPr>
          <a:xfrm>
            <a:off x="5603265" y="5759361"/>
            <a:ext cx="5232" cy="3746"/>
          </a:xfrm>
          <a:prstGeom prst="rect">
            <a:avLst/>
          </a:prstGeom>
          <a:blipFill>
            <a:blip r:embed="rId3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8" name="object 4418"/>
          <p:cNvSpPr/>
          <p:nvPr/>
        </p:nvSpPr>
        <p:spPr>
          <a:xfrm>
            <a:off x="5600395" y="5753277"/>
            <a:ext cx="8127" cy="9385"/>
          </a:xfrm>
          <a:prstGeom prst="rect">
            <a:avLst/>
          </a:prstGeom>
          <a:blipFill>
            <a:blip r:embed="rId3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9" name="object 4419"/>
          <p:cNvSpPr/>
          <p:nvPr/>
        </p:nvSpPr>
        <p:spPr>
          <a:xfrm>
            <a:off x="5599810" y="5746686"/>
            <a:ext cx="5143" cy="6794"/>
          </a:xfrm>
          <a:prstGeom prst="rect">
            <a:avLst/>
          </a:prstGeom>
          <a:blipFill>
            <a:blip r:embed="rId3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0" name="object 4420"/>
          <p:cNvSpPr/>
          <p:nvPr/>
        </p:nvSpPr>
        <p:spPr>
          <a:xfrm>
            <a:off x="5598579" y="5746686"/>
            <a:ext cx="2146" cy="3175"/>
          </a:xfrm>
          <a:prstGeom prst="rect">
            <a:avLst/>
          </a:prstGeom>
          <a:blipFill>
            <a:blip r:embed="rId3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1" name="object 4421"/>
          <p:cNvSpPr/>
          <p:nvPr/>
        </p:nvSpPr>
        <p:spPr>
          <a:xfrm>
            <a:off x="5600725" y="5745264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165" y="0"/>
                </a:moveTo>
                <a:lnTo>
                  <a:pt x="0" y="1422"/>
                </a:lnTo>
                <a:lnTo>
                  <a:pt x="914" y="1460"/>
                </a:lnTo>
                <a:lnTo>
                  <a:pt x="16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2" name="object 4422"/>
          <p:cNvSpPr/>
          <p:nvPr/>
        </p:nvSpPr>
        <p:spPr>
          <a:xfrm>
            <a:off x="5598591" y="5743270"/>
            <a:ext cx="2298" cy="3416"/>
          </a:xfrm>
          <a:prstGeom prst="rect">
            <a:avLst/>
          </a:prstGeom>
          <a:blipFill>
            <a:blip r:embed="rId3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3" name="object 4423"/>
          <p:cNvSpPr/>
          <p:nvPr/>
        </p:nvSpPr>
        <p:spPr>
          <a:xfrm>
            <a:off x="5598972" y="5741885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165" y="0"/>
                </a:moveTo>
                <a:lnTo>
                  <a:pt x="0" y="1320"/>
                </a:lnTo>
                <a:lnTo>
                  <a:pt x="889" y="1371"/>
                </a:lnTo>
                <a:lnTo>
                  <a:pt x="165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4" name="object 4424"/>
          <p:cNvSpPr/>
          <p:nvPr/>
        </p:nvSpPr>
        <p:spPr>
          <a:xfrm>
            <a:off x="5599099" y="5749861"/>
            <a:ext cx="2108" cy="2705"/>
          </a:xfrm>
          <a:prstGeom prst="rect">
            <a:avLst/>
          </a:prstGeom>
          <a:blipFill>
            <a:blip r:embed="rId3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5" name="object 4425"/>
          <p:cNvSpPr/>
          <p:nvPr/>
        </p:nvSpPr>
        <p:spPr>
          <a:xfrm>
            <a:off x="5598324" y="5746686"/>
            <a:ext cx="1905" cy="4445"/>
          </a:xfrm>
          <a:custGeom>
            <a:avLst/>
            <a:gdLst/>
            <a:ahLst/>
            <a:cxnLst/>
            <a:rect l="l" t="t" r="r" b="b"/>
            <a:pathLst>
              <a:path w="1904" h="4445">
                <a:moveTo>
                  <a:pt x="254" y="0"/>
                </a:moveTo>
                <a:lnTo>
                  <a:pt x="0" y="2235"/>
                </a:lnTo>
                <a:lnTo>
                  <a:pt x="774" y="3835"/>
                </a:lnTo>
                <a:lnTo>
                  <a:pt x="1270" y="3416"/>
                </a:lnTo>
                <a:lnTo>
                  <a:pt x="1485" y="3175"/>
                </a:lnTo>
                <a:lnTo>
                  <a:pt x="25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6" name="object 4426"/>
          <p:cNvSpPr/>
          <p:nvPr/>
        </p:nvSpPr>
        <p:spPr>
          <a:xfrm>
            <a:off x="5069408" y="5257406"/>
            <a:ext cx="74472" cy="119684"/>
          </a:xfrm>
          <a:prstGeom prst="rect">
            <a:avLst/>
          </a:prstGeom>
          <a:blipFill>
            <a:blip r:embed="rId3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7" name="object 4427"/>
          <p:cNvSpPr/>
          <p:nvPr/>
        </p:nvSpPr>
        <p:spPr>
          <a:xfrm>
            <a:off x="5072862" y="5352396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816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8" name="object 4428"/>
          <p:cNvSpPr/>
          <p:nvPr/>
        </p:nvSpPr>
        <p:spPr>
          <a:xfrm>
            <a:off x="5072659" y="5338622"/>
            <a:ext cx="2540" cy="13970"/>
          </a:xfrm>
          <a:custGeom>
            <a:avLst/>
            <a:gdLst/>
            <a:ahLst/>
            <a:cxnLst/>
            <a:rect l="l" t="t" r="r" b="b"/>
            <a:pathLst>
              <a:path w="2539" h="13970">
                <a:moveTo>
                  <a:pt x="228" y="0"/>
                </a:moveTo>
                <a:lnTo>
                  <a:pt x="24" y="4356"/>
                </a:lnTo>
                <a:lnTo>
                  <a:pt x="0" y="9194"/>
                </a:lnTo>
                <a:lnTo>
                  <a:pt x="190" y="13741"/>
                </a:lnTo>
                <a:lnTo>
                  <a:pt x="1968" y="13309"/>
                </a:lnTo>
                <a:lnTo>
                  <a:pt x="1244" y="8788"/>
                </a:lnTo>
                <a:lnTo>
                  <a:pt x="673" y="4356"/>
                </a:lnTo>
                <a:lnTo>
                  <a:pt x="228" y="0"/>
                </a:lnTo>
                <a:close/>
              </a:path>
            </a:pathLst>
          </a:custGeom>
          <a:solidFill>
            <a:srgbClr val="C3A49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9" name="object 4429"/>
          <p:cNvSpPr/>
          <p:nvPr/>
        </p:nvSpPr>
        <p:spPr>
          <a:xfrm>
            <a:off x="5596966" y="5762625"/>
            <a:ext cx="13690" cy="13512"/>
          </a:xfrm>
          <a:prstGeom prst="rect">
            <a:avLst/>
          </a:prstGeom>
          <a:blipFill>
            <a:blip r:embed="rId3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0" name="object 4430"/>
          <p:cNvSpPr/>
          <p:nvPr/>
        </p:nvSpPr>
        <p:spPr>
          <a:xfrm>
            <a:off x="5271554" y="5638889"/>
            <a:ext cx="329183" cy="136931"/>
          </a:xfrm>
          <a:prstGeom prst="rect">
            <a:avLst/>
          </a:prstGeom>
          <a:blipFill>
            <a:blip r:embed="rId3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1" name="object 4431"/>
          <p:cNvSpPr/>
          <p:nvPr/>
        </p:nvSpPr>
        <p:spPr>
          <a:xfrm>
            <a:off x="5266944" y="5635625"/>
            <a:ext cx="4775" cy="3454"/>
          </a:xfrm>
          <a:prstGeom prst="rect">
            <a:avLst/>
          </a:prstGeom>
          <a:blipFill>
            <a:blip r:embed="rId3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2" name="object 4432"/>
          <p:cNvSpPr/>
          <p:nvPr/>
        </p:nvSpPr>
        <p:spPr>
          <a:xfrm>
            <a:off x="5264099" y="5633554"/>
            <a:ext cx="2921" cy="2146"/>
          </a:xfrm>
          <a:prstGeom prst="rect">
            <a:avLst/>
          </a:prstGeom>
          <a:blipFill>
            <a:blip r:embed="rId3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3" name="object 4433"/>
          <p:cNvSpPr/>
          <p:nvPr/>
        </p:nvSpPr>
        <p:spPr>
          <a:xfrm>
            <a:off x="5195049" y="5573522"/>
            <a:ext cx="112407" cy="87414"/>
          </a:xfrm>
          <a:prstGeom prst="rect">
            <a:avLst/>
          </a:prstGeom>
          <a:blipFill>
            <a:blip r:embed="rId3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4" name="object 4434"/>
          <p:cNvSpPr/>
          <p:nvPr/>
        </p:nvSpPr>
        <p:spPr>
          <a:xfrm>
            <a:off x="5595073" y="5762485"/>
            <a:ext cx="3632" cy="4203"/>
          </a:xfrm>
          <a:prstGeom prst="rect">
            <a:avLst/>
          </a:prstGeom>
          <a:blipFill>
            <a:blip r:embed="rId28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5" name="object 4435"/>
          <p:cNvSpPr/>
          <p:nvPr/>
        </p:nvSpPr>
        <p:spPr>
          <a:xfrm>
            <a:off x="5307457" y="5660936"/>
            <a:ext cx="289509" cy="105714"/>
          </a:xfrm>
          <a:prstGeom prst="rect">
            <a:avLst/>
          </a:prstGeom>
          <a:blipFill>
            <a:blip r:embed="rId3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6" name="object 4436"/>
          <p:cNvSpPr/>
          <p:nvPr/>
        </p:nvSpPr>
        <p:spPr>
          <a:xfrm>
            <a:off x="5122938" y="5489194"/>
            <a:ext cx="3479" cy="4305"/>
          </a:xfrm>
          <a:prstGeom prst="rect">
            <a:avLst/>
          </a:prstGeom>
          <a:blipFill>
            <a:blip r:embed="rId3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7" name="object 4437"/>
          <p:cNvSpPr/>
          <p:nvPr/>
        </p:nvSpPr>
        <p:spPr>
          <a:xfrm>
            <a:off x="5117782" y="5482920"/>
            <a:ext cx="6730" cy="7823"/>
          </a:xfrm>
          <a:prstGeom prst="rect">
            <a:avLst/>
          </a:prstGeom>
          <a:blipFill>
            <a:blip r:embed="rId3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8" name="object 4438"/>
          <p:cNvSpPr/>
          <p:nvPr/>
        </p:nvSpPr>
        <p:spPr>
          <a:xfrm>
            <a:off x="5124589" y="5491835"/>
            <a:ext cx="7950" cy="10032"/>
          </a:xfrm>
          <a:prstGeom prst="rect">
            <a:avLst/>
          </a:prstGeom>
          <a:blipFill>
            <a:blip r:embed="rId3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9" name="object 4439"/>
          <p:cNvSpPr/>
          <p:nvPr/>
        </p:nvSpPr>
        <p:spPr>
          <a:xfrm>
            <a:off x="5129987" y="5499849"/>
            <a:ext cx="13195" cy="15151"/>
          </a:xfrm>
          <a:prstGeom prst="rect">
            <a:avLst/>
          </a:prstGeom>
          <a:blipFill>
            <a:blip r:embed="rId3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0" name="object 4440"/>
          <p:cNvSpPr/>
          <p:nvPr/>
        </p:nvSpPr>
        <p:spPr>
          <a:xfrm>
            <a:off x="5155349" y="5531828"/>
            <a:ext cx="2781" cy="2641"/>
          </a:xfrm>
          <a:prstGeom prst="rect">
            <a:avLst/>
          </a:prstGeom>
          <a:blipFill>
            <a:blip r:embed="rId3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1" name="object 4441"/>
          <p:cNvSpPr/>
          <p:nvPr/>
        </p:nvSpPr>
        <p:spPr>
          <a:xfrm>
            <a:off x="5155907" y="5532831"/>
            <a:ext cx="10083" cy="10985"/>
          </a:xfrm>
          <a:prstGeom prst="rect">
            <a:avLst/>
          </a:prstGeom>
          <a:blipFill>
            <a:blip r:embed="rId3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2" name="object 4442"/>
          <p:cNvSpPr/>
          <p:nvPr/>
        </p:nvSpPr>
        <p:spPr>
          <a:xfrm>
            <a:off x="5164632" y="5542889"/>
            <a:ext cx="4813" cy="4914"/>
          </a:xfrm>
          <a:prstGeom prst="rect">
            <a:avLst/>
          </a:prstGeom>
          <a:blipFill>
            <a:blip r:embed="rId3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3" name="object 4443"/>
          <p:cNvSpPr/>
          <p:nvPr/>
        </p:nvSpPr>
        <p:spPr>
          <a:xfrm>
            <a:off x="5139525" y="5512600"/>
            <a:ext cx="14198" cy="16421"/>
          </a:xfrm>
          <a:prstGeom prst="rect">
            <a:avLst/>
          </a:prstGeom>
          <a:blipFill>
            <a:blip r:embed="rId3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4" name="object 4444"/>
          <p:cNvSpPr/>
          <p:nvPr/>
        </p:nvSpPr>
        <p:spPr>
          <a:xfrm>
            <a:off x="5152910" y="5528894"/>
            <a:ext cx="4470" cy="4952"/>
          </a:xfrm>
          <a:prstGeom prst="rect">
            <a:avLst/>
          </a:prstGeom>
          <a:blipFill>
            <a:blip r:embed="rId3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5" name="object 4445"/>
          <p:cNvSpPr/>
          <p:nvPr/>
        </p:nvSpPr>
        <p:spPr>
          <a:xfrm>
            <a:off x="5151069" y="5526900"/>
            <a:ext cx="4114" cy="4216"/>
          </a:xfrm>
          <a:prstGeom prst="rect">
            <a:avLst/>
          </a:prstGeom>
          <a:blipFill>
            <a:blip r:embed="rId3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6" name="object 4446"/>
          <p:cNvSpPr/>
          <p:nvPr/>
        </p:nvSpPr>
        <p:spPr>
          <a:xfrm>
            <a:off x="5174437" y="5553405"/>
            <a:ext cx="4889" cy="5168"/>
          </a:xfrm>
          <a:prstGeom prst="rect">
            <a:avLst/>
          </a:prstGeom>
          <a:blipFill>
            <a:blip r:embed="rId3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7" name="object 4447"/>
          <p:cNvSpPr/>
          <p:nvPr/>
        </p:nvSpPr>
        <p:spPr>
          <a:xfrm>
            <a:off x="5168506" y="5547106"/>
            <a:ext cx="6286" cy="6654"/>
          </a:xfrm>
          <a:prstGeom prst="rect">
            <a:avLst/>
          </a:prstGeom>
          <a:blipFill>
            <a:blip r:embed="rId3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8" name="object 4448"/>
          <p:cNvSpPr/>
          <p:nvPr/>
        </p:nvSpPr>
        <p:spPr>
          <a:xfrm>
            <a:off x="5327002" y="5671629"/>
            <a:ext cx="175310" cy="73952"/>
          </a:xfrm>
          <a:prstGeom prst="rect">
            <a:avLst/>
          </a:prstGeom>
          <a:blipFill>
            <a:blip r:embed="rId3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9" name="object 4449"/>
          <p:cNvSpPr/>
          <p:nvPr/>
        </p:nvSpPr>
        <p:spPr>
          <a:xfrm>
            <a:off x="5157380" y="5530774"/>
            <a:ext cx="1981" cy="2057"/>
          </a:xfrm>
          <a:prstGeom prst="rect">
            <a:avLst/>
          </a:prstGeom>
          <a:blipFill>
            <a:blip r:embed="rId3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0" name="object 4450"/>
          <p:cNvSpPr/>
          <p:nvPr/>
        </p:nvSpPr>
        <p:spPr>
          <a:xfrm>
            <a:off x="5158130" y="5531942"/>
            <a:ext cx="9182" cy="10947"/>
          </a:xfrm>
          <a:prstGeom prst="rect">
            <a:avLst/>
          </a:prstGeom>
          <a:blipFill>
            <a:blip r:embed="rId3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1" name="object 4451"/>
          <p:cNvSpPr/>
          <p:nvPr/>
        </p:nvSpPr>
        <p:spPr>
          <a:xfrm>
            <a:off x="5165991" y="5542013"/>
            <a:ext cx="4737" cy="5092"/>
          </a:xfrm>
          <a:prstGeom prst="rect">
            <a:avLst/>
          </a:prstGeom>
          <a:blipFill>
            <a:blip r:embed="rId3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2" name="object 4452"/>
          <p:cNvSpPr/>
          <p:nvPr/>
        </p:nvSpPr>
        <p:spPr>
          <a:xfrm>
            <a:off x="5145366" y="5515051"/>
            <a:ext cx="9474" cy="11849"/>
          </a:xfrm>
          <a:prstGeom prst="rect">
            <a:avLst/>
          </a:prstGeom>
          <a:blipFill>
            <a:blip r:embed="rId3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3" name="object 4453"/>
          <p:cNvSpPr/>
          <p:nvPr/>
        </p:nvSpPr>
        <p:spPr>
          <a:xfrm>
            <a:off x="5155184" y="5527865"/>
            <a:ext cx="3263" cy="3962"/>
          </a:xfrm>
          <a:prstGeom prst="rect">
            <a:avLst/>
          </a:prstGeom>
          <a:blipFill>
            <a:blip r:embed="rId3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4" name="object 4454"/>
          <p:cNvSpPr/>
          <p:nvPr/>
        </p:nvSpPr>
        <p:spPr>
          <a:xfrm>
            <a:off x="5153723" y="5525998"/>
            <a:ext cx="2514" cy="2895"/>
          </a:xfrm>
          <a:prstGeom prst="rect">
            <a:avLst/>
          </a:prstGeom>
          <a:blipFill>
            <a:blip r:embed="rId3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5" name="object 4455"/>
          <p:cNvSpPr/>
          <p:nvPr/>
        </p:nvSpPr>
        <p:spPr>
          <a:xfrm>
            <a:off x="5174792" y="5552338"/>
            <a:ext cx="11531" cy="12153"/>
          </a:xfrm>
          <a:prstGeom prst="rect">
            <a:avLst/>
          </a:prstGeom>
          <a:blipFill>
            <a:blip r:embed="rId3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6" name="object 4456"/>
          <p:cNvSpPr/>
          <p:nvPr/>
        </p:nvSpPr>
        <p:spPr>
          <a:xfrm>
            <a:off x="5185473" y="5564136"/>
            <a:ext cx="7416" cy="7213"/>
          </a:xfrm>
          <a:prstGeom prst="rect">
            <a:avLst/>
          </a:prstGeom>
          <a:blipFill>
            <a:blip r:embed="rId3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7" name="object 4457"/>
          <p:cNvSpPr/>
          <p:nvPr/>
        </p:nvSpPr>
        <p:spPr>
          <a:xfrm>
            <a:off x="5169446" y="5546204"/>
            <a:ext cx="6464" cy="7200"/>
          </a:xfrm>
          <a:prstGeom prst="rect">
            <a:avLst/>
          </a:prstGeom>
          <a:blipFill>
            <a:blip r:embed="rId3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8" name="object 4458"/>
          <p:cNvSpPr/>
          <p:nvPr/>
        </p:nvSpPr>
        <p:spPr>
          <a:xfrm>
            <a:off x="5192725" y="5571248"/>
            <a:ext cx="2324" cy="2273"/>
          </a:xfrm>
          <a:prstGeom prst="rect">
            <a:avLst/>
          </a:prstGeom>
          <a:blipFill>
            <a:blip r:embed="rId3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9" name="object 4459"/>
          <p:cNvSpPr/>
          <p:nvPr/>
        </p:nvSpPr>
        <p:spPr>
          <a:xfrm>
            <a:off x="5286667" y="5647677"/>
            <a:ext cx="40335" cy="23952"/>
          </a:xfrm>
          <a:prstGeom prst="rect">
            <a:avLst/>
          </a:prstGeom>
          <a:blipFill>
            <a:blip r:embed="rId3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0" name="object 4460"/>
          <p:cNvSpPr/>
          <p:nvPr/>
        </p:nvSpPr>
        <p:spPr>
          <a:xfrm>
            <a:off x="5152402" y="5522709"/>
            <a:ext cx="332752" cy="217385"/>
          </a:xfrm>
          <a:prstGeom prst="rect">
            <a:avLst/>
          </a:prstGeom>
          <a:blipFill>
            <a:blip r:embed="rId3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1" name="object 4461"/>
          <p:cNvSpPr/>
          <p:nvPr/>
        </p:nvSpPr>
        <p:spPr>
          <a:xfrm>
            <a:off x="5124513" y="5487035"/>
            <a:ext cx="4051" cy="4800"/>
          </a:xfrm>
          <a:prstGeom prst="rect">
            <a:avLst/>
          </a:prstGeom>
          <a:blipFill>
            <a:blip r:embed="rId3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2" name="object 4462"/>
          <p:cNvSpPr/>
          <p:nvPr/>
        </p:nvSpPr>
        <p:spPr>
          <a:xfrm>
            <a:off x="5120449" y="5483263"/>
            <a:ext cx="6273" cy="5930"/>
          </a:xfrm>
          <a:prstGeom prst="rect">
            <a:avLst/>
          </a:prstGeom>
          <a:blipFill>
            <a:blip r:embed="rId3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3" name="object 4463"/>
          <p:cNvSpPr/>
          <p:nvPr/>
        </p:nvSpPr>
        <p:spPr>
          <a:xfrm>
            <a:off x="5126418" y="5489943"/>
            <a:ext cx="7747" cy="9905"/>
          </a:xfrm>
          <a:prstGeom prst="rect">
            <a:avLst/>
          </a:prstGeom>
          <a:blipFill>
            <a:blip r:embed="rId3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4" name="object 4464"/>
          <p:cNvSpPr/>
          <p:nvPr/>
        </p:nvSpPr>
        <p:spPr>
          <a:xfrm>
            <a:off x="5132539" y="5498553"/>
            <a:ext cx="10972" cy="14046"/>
          </a:xfrm>
          <a:prstGeom prst="rect">
            <a:avLst/>
          </a:prstGeom>
          <a:blipFill>
            <a:blip r:embed="rId3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5" name="object 4465"/>
          <p:cNvSpPr/>
          <p:nvPr/>
        </p:nvSpPr>
        <p:spPr>
          <a:xfrm>
            <a:off x="5143182" y="5512397"/>
            <a:ext cx="2184" cy="2654"/>
          </a:xfrm>
          <a:prstGeom prst="rect">
            <a:avLst/>
          </a:prstGeom>
          <a:blipFill>
            <a:blip r:embed="rId3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6" name="object 4466"/>
          <p:cNvSpPr/>
          <p:nvPr/>
        </p:nvSpPr>
        <p:spPr>
          <a:xfrm>
            <a:off x="5126723" y="5486577"/>
            <a:ext cx="2413" cy="3365"/>
          </a:xfrm>
          <a:prstGeom prst="rect">
            <a:avLst/>
          </a:prstGeom>
          <a:blipFill>
            <a:blip r:embed="rId3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7" name="object 4467"/>
          <p:cNvSpPr/>
          <p:nvPr/>
        </p:nvSpPr>
        <p:spPr>
          <a:xfrm>
            <a:off x="5124703" y="5483834"/>
            <a:ext cx="2501" cy="3200"/>
          </a:xfrm>
          <a:prstGeom prst="rect">
            <a:avLst/>
          </a:prstGeom>
          <a:blipFill>
            <a:blip r:embed="rId3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8" name="object 4468"/>
          <p:cNvSpPr/>
          <p:nvPr/>
        </p:nvSpPr>
        <p:spPr>
          <a:xfrm>
            <a:off x="5128564" y="5489448"/>
            <a:ext cx="6565" cy="9105"/>
          </a:xfrm>
          <a:prstGeom prst="rect">
            <a:avLst/>
          </a:prstGeom>
          <a:blipFill>
            <a:blip r:embed="rId3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9" name="object 4469"/>
          <p:cNvSpPr/>
          <p:nvPr/>
        </p:nvSpPr>
        <p:spPr>
          <a:xfrm>
            <a:off x="5134165" y="5497804"/>
            <a:ext cx="10388" cy="14592"/>
          </a:xfrm>
          <a:prstGeom prst="rect">
            <a:avLst/>
          </a:prstGeom>
          <a:blipFill>
            <a:blip r:embed="rId3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0" name="object 4470"/>
          <p:cNvSpPr/>
          <p:nvPr/>
        </p:nvSpPr>
        <p:spPr>
          <a:xfrm>
            <a:off x="5143512" y="5511749"/>
            <a:ext cx="8890" cy="10960"/>
          </a:xfrm>
          <a:prstGeom prst="rect">
            <a:avLst/>
          </a:prstGeom>
          <a:blipFill>
            <a:blip r:embed="rId3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1" name="object 4471"/>
          <p:cNvSpPr/>
          <p:nvPr/>
        </p:nvSpPr>
        <p:spPr>
          <a:xfrm>
            <a:off x="5135562" y="5498376"/>
            <a:ext cx="249021" cy="196214"/>
          </a:xfrm>
          <a:prstGeom prst="rect">
            <a:avLst/>
          </a:prstGeom>
          <a:blipFill>
            <a:blip r:embed="rId3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2" name="object 4472"/>
          <p:cNvSpPr/>
          <p:nvPr/>
        </p:nvSpPr>
        <p:spPr>
          <a:xfrm>
            <a:off x="5209938" y="5295747"/>
            <a:ext cx="275877" cy="390715"/>
          </a:xfrm>
          <a:prstGeom prst="rect">
            <a:avLst/>
          </a:prstGeom>
          <a:blipFill>
            <a:blip r:embed="rId3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3" name="object 4473"/>
          <p:cNvSpPr/>
          <p:nvPr/>
        </p:nvSpPr>
        <p:spPr>
          <a:xfrm>
            <a:off x="5595823" y="5758396"/>
            <a:ext cx="9105" cy="4597"/>
          </a:xfrm>
          <a:prstGeom prst="rect">
            <a:avLst/>
          </a:prstGeom>
          <a:blipFill>
            <a:blip r:embed="rId29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4" name="object 4474"/>
          <p:cNvSpPr/>
          <p:nvPr/>
        </p:nvSpPr>
        <p:spPr>
          <a:xfrm>
            <a:off x="5599810" y="5753252"/>
            <a:ext cx="3454" cy="6108"/>
          </a:xfrm>
          <a:prstGeom prst="rect">
            <a:avLst/>
          </a:prstGeom>
          <a:blipFill>
            <a:blip r:embed="rId3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5" name="object 4475"/>
          <p:cNvSpPr/>
          <p:nvPr/>
        </p:nvSpPr>
        <p:spPr>
          <a:xfrm>
            <a:off x="5599480" y="5752515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914" y="762"/>
                </a:moveTo>
                <a:lnTo>
                  <a:pt x="330" y="736"/>
                </a:lnTo>
                <a:lnTo>
                  <a:pt x="0" y="0"/>
                </a:lnTo>
                <a:lnTo>
                  <a:pt x="571" y="12"/>
                </a:lnTo>
                <a:lnTo>
                  <a:pt x="914" y="762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6" name="object 4476"/>
          <p:cNvSpPr/>
          <p:nvPr/>
        </p:nvSpPr>
        <p:spPr>
          <a:xfrm>
            <a:off x="5593232" y="5753684"/>
            <a:ext cx="8420" cy="5702"/>
          </a:xfrm>
          <a:prstGeom prst="rect">
            <a:avLst/>
          </a:prstGeom>
          <a:blipFill>
            <a:blip r:embed="rId3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7" name="object 4477"/>
          <p:cNvSpPr/>
          <p:nvPr/>
        </p:nvSpPr>
        <p:spPr>
          <a:xfrm>
            <a:off x="5592813" y="5752820"/>
            <a:ext cx="8839" cy="5575"/>
          </a:xfrm>
          <a:prstGeom prst="rect">
            <a:avLst/>
          </a:prstGeom>
          <a:blipFill>
            <a:blip r:embed="rId3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8" name="object 4478"/>
          <p:cNvSpPr/>
          <p:nvPr/>
        </p:nvSpPr>
        <p:spPr>
          <a:xfrm>
            <a:off x="5592635" y="5752300"/>
            <a:ext cx="7175" cy="952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9" name="object 4479"/>
          <p:cNvSpPr/>
          <p:nvPr/>
        </p:nvSpPr>
        <p:spPr>
          <a:xfrm>
            <a:off x="5592533" y="5752262"/>
            <a:ext cx="1663" cy="203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0" name="object 4480"/>
          <p:cNvSpPr/>
          <p:nvPr/>
        </p:nvSpPr>
        <p:spPr>
          <a:xfrm>
            <a:off x="5593499" y="5759081"/>
            <a:ext cx="3797" cy="3543"/>
          </a:xfrm>
          <a:prstGeom prst="rect">
            <a:avLst/>
          </a:prstGeom>
          <a:blipFill>
            <a:blip r:embed="rId3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1" name="object 4481"/>
          <p:cNvSpPr/>
          <p:nvPr/>
        </p:nvSpPr>
        <p:spPr>
          <a:xfrm>
            <a:off x="5502312" y="5745581"/>
            <a:ext cx="92760" cy="16903"/>
          </a:xfrm>
          <a:prstGeom prst="rect">
            <a:avLst/>
          </a:prstGeom>
          <a:blipFill>
            <a:blip r:embed="rId3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2" name="object 4482"/>
          <p:cNvSpPr/>
          <p:nvPr/>
        </p:nvSpPr>
        <p:spPr>
          <a:xfrm>
            <a:off x="5485155" y="5740095"/>
            <a:ext cx="45478" cy="10782"/>
          </a:xfrm>
          <a:prstGeom prst="rect">
            <a:avLst/>
          </a:prstGeom>
          <a:blipFill>
            <a:blip r:embed="rId3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3" name="object 4483"/>
          <p:cNvSpPr/>
          <p:nvPr/>
        </p:nvSpPr>
        <p:spPr>
          <a:xfrm>
            <a:off x="5195976" y="5495328"/>
            <a:ext cx="331101" cy="254787"/>
          </a:xfrm>
          <a:prstGeom prst="rect">
            <a:avLst/>
          </a:prstGeom>
          <a:blipFill>
            <a:blip r:embed="rId3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4" name="object 4484"/>
          <p:cNvSpPr/>
          <p:nvPr/>
        </p:nvSpPr>
        <p:spPr>
          <a:xfrm>
            <a:off x="5127206" y="5486057"/>
            <a:ext cx="2425" cy="3390"/>
          </a:xfrm>
          <a:prstGeom prst="rect">
            <a:avLst/>
          </a:prstGeom>
          <a:blipFill>
            <a:blip r:embed="rId3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5" name="object 4485"/>
          <p:cNvSpPr/>
          <p:nvPr/>
        </p:nvSpPr>
        <p:spPr>
          <a:xfrm>
            <a:off x="5125465" y="5483936"/>
            <a:ext cx="2286" cy="2641"/>
          </a:xfrm>
          <a:prstGeom prst="rect">
            <a:avLst/>
          </a:prstGeom>
          <a:blipFill>
            <a:blip r:embed="rId3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6" name="object 4486"/>
          <p:cNvSpPr/>
          <p:nvPr/>
        </p:nvSpPr>
        <p:spPr>
          <a:xfrm>
            <a:off x="5129136" y="5489016"/>
            <a:ext cx="6032" cy="8788"/>
          </a:xfrm>
          <a:prstGeom prst="rect">
            <a:avLst/>
          </a:prstGeom>
          <a:blipFill>
            <a:blip r:embed="rId3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7" name="object 4487"/>
          <p:cNvSpPr/>
          <p:nvPr/>
        </p:nvSpPr>
        <p:spPr>
          <a:xfrm>
            <a:off x="5135130" y="5497779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5">
                <a:moveTo>
                  <a:pt x="38" y="0"/>
                </a:moveTo>
                <a:lnTo>
                  <a:pt x="431" y="596"/>
                </a:lnTo>
                <a:lnTo>
                  <a:pt x="38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8" name="object 4488"/>
          <p:cNvSpPr/>
          <p:nvPr/>
        </p:nvSpPr>
        <p:spPr>
          <a:xfrm>
            <a:off x="5527078" y="5750115"/>
            <a:ext cx="68745" cy="9067"/>
          </a:xfrm>
          <a:prstGeom prst="rect">
            <a:avLst/>
          </a:prstGeom>
          <a:blipFill>
            <a:blip r:embed="rId3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9" name="object 4489"/>
          <p:cNvSpPr/>
          <p:nvPr/>
        </p:nvSpPr>
        <p:spPr>
          <a:xfrm>
            <a:off x="5205082" y="5567667"/>
            <a:ext cx="280962" cy="165506"/>
          </a:xfrm>
          <a:prstGeom prst="rect">
            <a:avLst/>
          </a:prstGeom>
          <a:blipFill>
            <a:blip r:embed="rId3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0" name="object 4490"/>
          <p:cNvSpPr/>
          <p:nvPr/>
        </p:nvSpPr>
        <p:spPr>
          <a:xfrm>
            <a:off x="5127993" y="5486374"/>
            <a:ext cx="461899" cy="267284"/>
          </a:xfrm>
          <a:prstGeom prst="rect">
            <a:avLst/>
          </a:prstGeom>
          <a:blipFill>
            <a:blip r:embed="rId3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1" name="object 4491"/>
          <p:cNvSpPr/>
          <p:nvPr/>
        </p:nvSpPr>
        <p:spPr>
          <a:xfrm>
            <a:off x="5216436" y="5517426"/>
            <a:ext cx="267792" cy="174802"/>
          </a:xfrm>
          <a:prstGeom prst="rect">
            <a:avLst/>
          </a:prstGeom>
          <a:blipFill>
            <a:blip r:embed="rId3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2" name="object 4492"/>
          <p:cNvSpPr/>
          <p:nvPr/>
        </p:nvSpPr>
        <p:spPr>
          <a:xfrm>
            <a:off x="5189626" y="5494121"/>
            <a:ext cx="294017" cy="199618"/>
          </a:xfrm>
          <a:prstGeom prst="rect">
            <a:avLst/>
          </a:prstGeom>
          <a:blipFill>
            <a:blip r:embed="rId3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3" name="object 4493"/>
          <p:cNvSpPr/>
          <p:nvPr/>
        </p:nvSpPr>
        <p:spPr>
          <a:xfrm>
            <a:off x="5182819" y="5492991"/>
            <a:ext cx="300494" cy="201739"/>
          </a:xfrm>
          <a:prstGeom prst="rect">
            <a:avLst/>
          </a:prstGeom>
          <a:blipFill>
            <a:blip r:embed="rId3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4" name="object 4494"/>
          <p:cNvSpPr/>
          <p:nvPr/>
        </p:nvSpPr>
        <p:spPr>
          <a:xfrm>
            <a:off x="5176418" y="5491759"/>
            <a:ext cx="306679" cy="208953"/>
          </a:xfrm>
          <a:prstGeom prst="rect">
            <a:avLst/>
          </a:prstGeom>
          <a:blipFill>
            <a:blip r:embed="rId3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5" name="object 4495"/>
          <p:cNvSpPr/>
          <p:nvPr/>
        </p:nvSpPr>
        <p:spPr>
          <a:xfrm>
            <a:off x="5598693" y="5750522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39">
                <a:moveTo>
                  <a:pt x="406" y="0"/>
                </a:moveTo>
                <a:lnTo>
                  <a:pt x="0" y="266"/>
                </a:lnTo>
                <a:lnTo>
                  <a:pt x="546" y="1422"/>
                </a:lnTo>
                <a:lnTo>
                  <a:pt x="787" y="1993"/>
                </a:lnTo>
                <a:lnTo>
                  <a:pt x="1358" y="2006"/>
                </a:lnTo>
                <a:lnTo>
                  <a:pt x="1016" y="1320"/>
                </a:lnTo>
                <a:lnTo>
                  <a:pt x="406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6" name="object 4496"/>
          <p:cNvSpPr/>
          <p:nvPr/>
        </p:nvSpPr>
        <p:spPr>
          <a:xfrm>
            <a:off x="5598210" y="5748921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114" y="0"/>
                </a:moveTo>
                <a:lnTo>
                  <a:pt x="0" y="888"/>
                </a:lnTo>
                <a:lnTo>
                  <a:pt x="177" y="1206"/>
                </a:lnTo>
                <a:lnTo>
                  <a:pt x="482" y="1866"/>
                </a:lnTo>
                <a:lnTo>
                  <a:pt x="622" y="1790"/>
                </a:lnTo>
                <a:lnTo>
                  <a:pt x="889" y="1600"/>
                </a:lnTo>
                <a:lnTo>
                  <a:pt x="114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7" name="object 4497"/>
          <p:cNvSpPr/>
          <p:nvPr/>
        </p:nvSpPr>
        <p:spPr>
          <a:xfrm>
            <a:off x="5594591" y="5750788"/>
            <a:ext cx="4889" cy="1727"/>
          </a:xfrm>
          <a:prstGeom prst="rect">
            <a:avLst/>
          </a:prstGeom>
          <a:blipFill>
            <a:blip r:embed="rId3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8" name="object 4498"/>
          <p:cNvSpPr/>
          <p:nvPr/>
        </p:nvSpPr>
        <p:spPr>
          <a:xfrm>
            <a:off x="5598071" y="5749811"/>
            <a:ext cx="635" cy="1905"/>
          </a:xfrm>
          <a:custGeom>
            <a:avLst/>
            <a:gdLst/>
            <a:ahLst/>
            <a:cxnLst/>
            <a:rect l="l" t="t" r="r" b="b"/>
            <a:pathLst>
              <a:path w="635" h="1904">
                <a:moveTo>
                  <a:pt x="139" y="0"/>
                </a:moveTo>
                <a:lnTo>
                  <a:pt x="0" y="1346"/>
                </a:lnTo>
                <a:lnTo>
                  <a:pt x="419" y="1117"/>
                </a:lnTo>
                <a:lnTo>
                  <a:pt x="622" y="977"/>
                </a:lnTo>
                <a:lnTo>
                  <a:pt x="317" y="317"/>
                </a:lnTo>
                <a:lnTo>
                  <a:pt x="139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9" name="object 4499"/>
          <p:cNvSpPr/>
          <p:nvPr/>
        </p:nvSpPr>
        <p:spPr>
          <a:xfrm>
            <a:off x="5126164" y="5484025"/>
            <a:ext cx="1612" cy="2032"/>
          </a:xfrm>
          <a:prstGeom prst="rect">
            <a:avLst/>
          </a:prstGeom>
          <a:blipFill>
            <a:blip r:embed="rId29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0" name="object 4500"/>
          <p:cNvSpPr/>
          <p:nvPr/>
        </p:nvSpPr>
        <p:spPr>
          <a:xfrm>
            <a:off x="5126609" y="5484088"/>
            <a:ext cx="358381" cy="247776"/>
          </a:xfrm>
          <a:prstGeom prst="rect">
            <a:avLst/>
          </a:prstGeom>
          <a:blipFill>
            <a:blip r:embed="rId3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1" name="object 4501"/>
          <p:cNvSpPr/>
          <p:nvPr/>
        </p:nvSpPr>
        <p:spPr>
          <a:xfrm>
            <a:off x="5130762" y="5484660"/>
            <a:ext cx="353250" cy="245706"/>
          </a:xfrm>
          <a:prstGeom prst="rect">
            <a:avLst/>
          </a:prstGeom>
          <a:blipFill>
            <a:blip r:embed="rId3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2" name="object 4502"/>
          <p:cNvSpPr/>
          <p:nvPr/>
        </p:nvSpPr>
        <p:spPr>
          <a:xfrm>
            <a:off x="5132501" y="5484901"/>
            <a:ext cx="349453" cy="240042"/>
          </a:xfrm>
          <a:prstGeom prst="rect">
            <a:avLst/>
          </a:prstGeom>
          <a:blipFill>
            <a:blip r:embed="rId3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3" name="object 4503"/>
          <p:cNvSpPr/>
          <p:nvPr/>
        </p:nvSpPr>
        <p:spPr>
          <a:xfrm>
            <a:off x="5159590" y="5488965"/>
            <a:ext cx="322186" cy="215353"/>
          </a:xfrm>
          <a:prstGeom prst="rect">
            <a:avLst/>
          </a:prstGeom>
          <a:blipFill>
            <a:blip r:embed="rId3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4" name="object 4504"/>
          <p:cNvSpPr/>
          <p:nvPr/>
        </p:nvSpPr>
        <p:spPr>
          <a:xfrm>
            <a:off x="5135930" y="5485384"/>
            <a:ext cx="345008" cy="234988"/>
          </a:xfrm>
          <a:prstGeom prst="rect">
            <a:avLst/>
          </a:prstGeom>
          <a:blipFill>
            <a:blip r:embed="rId3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5" name="object 4505"/>
          <p:cNvSpPr/>
          <p:nvPr/>
        </p:nvSpPr>
        <p:spPr>
          <a:xfrm>
            <a:off x="5224475" y="5557304"/>
            <a:ext cx="256921" cy="149301"/>
          </a:xfrm>
          <a:prstGeom prst="rect">
            <a:avLst/>
          </a:prstGeom>
          <a:blipFill>
            <a:blip r:embed="rId3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6" name="object 4506"/>
          <p:cNvSpPr/>
          <p:nvPr/>
        </p:nvSpPr>
        <p:spPr>
          <a:xfrm>
            <a:off x="5666803" y="6364795"/>
            <a:ext cx="133464" cy="107454"/>
          </a:xfrm>
          <a:prstGeom prst="rect">
            <a:avLst/>
          </a:prstGeom>
          <a:blipFill>
            <a:blip r:embed="rId3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7" name="object 4507"/>
          <p:cNvSpPr/>
          <p:nvPr/>
        </p:nvSpPr>
        <p:spPr>
          <a:xfrm>
            <a:off x="5570130" y="6370701"/>
            <a:ext cx="226672" cy="173291"/>
          </a:xfrm>
          <a:prstGeom prst="rect">
            <a:avLst/>
          </a:prstGeom>
          <a:blipFill>
            <a:blip r:embed="rId3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8" name="object 4508"/>
          <p:cNvSpPr/>
          <p:nvPr/>
        </p:nvSpPr>
        <p:spPr>
          <a:xfrm>
            <a:off x="5589663" y="6367195"/>
            <a:ext cx="210629" cy="206794"/>
          </a:xfrm>
          <a:prstGeom prst="rect">
            <a:avLst/>
          </a:prstGeom>
          <a:blipFill>
            <a:blip r:embed="rId3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9" name="object 4509"/>
          <p:cNvSpPr/>
          <p:nvPr/>
        </p:nvSpPr>
        <p:spPr>
          <a:xfrm>
            <a:off x="5718238" y="6105334"/>
            <a:ext cx="43724" cy="144437"/>
          </a:xfrm>
          <a:prstGeom prst="rect">
            <a:avLst/>
          </a:prstGeom>
          <a:blipFill>
            <a:blip r:embed="rId3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0" name="object 4510"/>
          <p:cNvSpPr/>
          <p:nvPr/>
        </p:nvSpPr>
        <p:spPr>
          <a:xfrm>
            <a:off x="5578411" y="6122174"/>
            <a:ext cx="183311" cy="163283"/>
          </a:xfrm>
          <a:prstGeom prst="rect">
            <a:avLst/>
          </a:prstGeom>
          <a:blipFill>
            <a:blip r:embed="rId3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1" name="object 4511"/>
          <p:cNvSpPr/>
          <p:nvPr/>
        </p:nvSpPr>
        <p:spPr>
          <a:xfrm>
            <a:off x="5684032" y="5873293"/>
            <a:ext cx="24934" cy="119456"/>
          </a:xfrm>
          <a:prstGeom prst="rect">
            <a:avLst/>
          </a:prstGeom>
          <a:blipFill>
            <a:blip r:embed="rId3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2" name="object 4512"/>
          <p:cNvSpPr/>
          <p:nvPr/>
        </p:nvSpPr>
        <p:spPr>
          <a:xfrm>
            <a:off x="5555906" y="5870346"/>
            <a:ext cx="151002" cy="138645"/>
          </a:xfrm>
          <a:prstGeom prst="rect">
            <a:avLst/>
          </a:prstGeom>
          <a:blipFill>
            <a:blip r:embed="rId3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3" name="object 4513"/>
          <p:cNvSpPr/>
          <p:nvPr/>
        </p:nvSpPr>
        <p:spPr>
          <a:xfrm>
            <a:off x="5137645" y="5485625"/>
            <a:ext cx="471932" cy="239064"/>
          </a:xfrm>
          <a:prstGeom prst="rect">
            <a:avLst/>
          </a:prstGeom>
          <a:blipFill>
            <a:blip r:embed="rId3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4" name="object 4514"/>
          <p:cNvSpPr/>
          <p:nvPr/>
        </p:nvSpPr>
        <p:spPr>
          <a:xfrm>
            <a:off x="6211150" y="4250804"/>
            <a:ext cx="823150" cy="265137"/>
          </a:xfrm>
          <a:prstGeom prst="rect">
            <a:avLst/>
          </a:prstGeom>
          <a:blipFill>
            <a:blip r:embed="rId3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5" name="object 4515"/>
          <p:cNvSpPr/>
          <p:nvPr/>
        </p:nvSpPr>
        <p:spPr>
          <a:xfrm>
            <a:off x="4515015" y="5237937"/>
            <a:ext cx="425411" cy="316420"/>
          </a:xfrm>
          <a:prstGeom prst="rect">
            <a:avLst/>
          </a:prstGeom>
          <a:blipFill>
            <a:blip r:embed="rId3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6" name="object 4516"/>
          <p:cNvSpPr/>
          <p:nvPr/>
        </p:nvSpPr>
        <p:spPr>
          <a:xfrm>
            <a:off x="4981537" y="5267198"/>
            <a:ext cx="461022" cy="301967"/>
          </a:xfrm>
          <a:prstGeom prst="rect">
            <a:avLst/>
          </a:prstGeom>
          <a:blipFill>
            <a:blip r:embed="rId3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7" name="object 4517"/>
          <p:cNvSpPr/>
          <p:nvPr/>
        </p:nvSpPr>
        <p:spPr>
          <a:xfrm>
            <a:off x="4954295" y="5363654"/>
            <a:ext cx="111275" cy="107619"/>
          </a:xfrm>
          <a:prstGeom prst="rect">
            <a:avLst/>
          </a:prstGeom>
          <a:blipFill>
            <a:blip r:embed="rId3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8" name="object 4518"/>
          <p:cNvSpPr/>
          <p:nvPr/>
        </p:nvSpPr>
        <p:spPr>
          <a:xfrm>
            <a:off x="4961432" y="5346433"/>
            <a:ext cx="116433" cy="128524"/>
          </a:xfrm>
          <a:prstGeom prst="rect">
            <a:avLst/>
          </a:prstGeom>
          <a:blipFill>
            <a:blip r:embed="rId3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9" name="object 4519"/>
          <p:cNvSpPr/>
          <p:nvPr/>
        </p:nvSpPr>
        <p:spPr>
          <a:xfrm>
            <a:off x="4881524" y="5334470"/>
            <a:ext cx="77381" cy="136956"/>
          </a:xfrm>
          <a:prstGeom prst="rect">
            <a:avLst/>
          </a:prstGeom>
          <a:blipFill>
            <a:blip r:embed="rId3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0" name="object 4520"/>
          <p:cNvSpPr/>
          <p:nvPr/>
        </p:nvSpPr>
        <p:spPr>
          <a:xfrm>
            <a:off x="4890008" y="5424424"/>
            <a:ext cx="5841" cy="26314"/>
          </a:xfrm>
          <a:prstGeom prst="rect">
            <a:avLst/>
          </a:prstGeom>
          <a:blipFill>
            <a:blip r:embed="rId3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1" name="object 4521"/>
          <p:cNvSpPr/>
          <p:nvPr/>
        </p:nvSpPr>
        <p:spPr>
          <a:xfrm>
            <a:off x="4939842" y="5340553"/>
            <a:ext cx="76847" cy="130581"/>
          </a:xfrm>
          <a:prstGeom prst="rect">
            <a:avLst/>
          </a:prstGeom>
          <a:blipFill>
            <a:blip r:embed="rId3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2" name="object 4522"/>
          <p:cNvSpPr/>
          <p:nvPr/>
        </p:nvSpPr>
        <p:spPr>
          <a:xfrm>
            <a:off x="4888344" y="5339651"/>
            <a:ext cx="108737" cy="131610"/>
          </a:xfrm>
          <a:prstGeom prst="rect">
            <a:avLst/>
          </a:prstGeom>
          <a:blipFill>
            <a:blip r:embed="rId3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3" name="object 4523"/>
          <p:cNvSpPr/>
          <p:nvPr/>
        </p:nvSpPr>
        <p:spPr>
          <a:xfrm>
            <a:off x="4891544" y="5352364"/>
            <a:ext cx="124333" cy="118833"/>
          </a:xfrm>
          <a:prstGeom prst="rect">
            <a:avLst/>
          </a:prstGeom>
          <a:blipFill>
            <a:blip r:embed="rId3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4" name="object 4524"/>
          <p:cNvSpPr/>
          <p:nvPr/>
        </p:nvSpPr>
        <p:spPr>
          <a:xfrm>
            <a:off x="4901882" y="5376418"/>
            <a:ext cx="110616" cy="94653"/>
          </a:xfrm>
          <a:prstGeom prst="rect">
            <a:avLst/>
          </a:prstGeom>
          <a:blipFill>
            <a:blip r:embed="rId3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5" name="object 4525"/>
          <p:cNvSpPr/>
          <p:nvPr/>
        </p:nvSpPr>
        <p:spPr>
          <a:xfrm>
            <a:off x="5064493" y="5373547"/>
            <a:ext cx="148272" cy="125031"/>
          </a:xfrm>
          <a:prstGeom prst="rect">
            <a:avLst/>
          </a:prstGeom>
          <a:blipFill>
            <a:blip r:embed="rId3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6" name="object 4526"/>
          <p:cNvSpPr/>
          <p:nvPr/>
        </p:nvSpPr>
        <p:spPr>
          <a:xfrm>
            <a:off x="4203534" y="5718898"/>
            <a:ext cx="712724" cy="487286"/>
          </a:xfrm>
          <a:prstGeom prst="rect">
            <a:avLst/>
          </a:prstGeom>
          <a:blipFill>
            <a:blip r:embed="rId3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7" name="object 4527"/>
          <p:cNvSpPr/>
          <p:nvPr/>
        </p:nvSpPr>
        <p:spPr>
          <a:xfrm>
            <a:off x="4668353" y="5917019"/>
            <a:ext cx="458802" cy="116636"/>
          </a:xfrm>
          <a:prstGeom prst="rect">
            <a:avLst/>
          </a:prstGeom>
          <a:blipFill>
            <a:blip r:embed="rId3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8" name="object 4528"/>
          <p:cNvSpPr/>
          <p:nvPr/>
        </p:nvSpPr>
        <p:spPr>
          <a:xfrm>
            <a:off x="4206912" y="6513321"/>
            <a:ext cx="433743" cy="416166"/>
          </a:xfrm>
          <a:prstGeom prst="rect">
            <a:avLst/>
          </a:prstGeom>
          <a:blipFill>
            <a:blip r:embed="rId3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9" name="object 4529"/>
          <p:cNvSpPr/>
          <p:nvPr/>
        </p:nvSpPr>
        <p:spPr>
          <a:xfrm>
            <a:off x="4691964" y="6418821"/>
            <a:ext cx="307466" cy="162991"/>
          </a:xfrm>
          <a:prstGeom prst="rect">
            <a:avLst/>
          </a:prstGeom>
          <a:blipFill>
            <a:blip r:embed="rId3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0" name="object 4530"/>
          <p:cNvSpPr/>
          <p:nvPr/>
        </p:nvSpPr>
        <p:spPr>
          <a:xfrm>
            <a:off x="4612343" y="6481737"/>
            <a:ext cx="115243" cy="167284"/>
          </a:xfrm>
          <a:prstGeom prst="rect">
            <a:avLst/>
          </a:prstGeom>
          <a:blipFill>
            <a:blip r:embed="rId3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1" name="object 4531"/>
          <p:cNvSpPr/>
          <p:nvPr/>
        </p:nvSpPr>
        <p:spPr>
          <a:xfrm>
            <a:off x="5768175" y="5204777"/>
            <a:ext cx="516547" cy="271157"/>
          </a:xfrm>
          <a:prstGeom prst="rect">
            <a:avLst/>
          </a:prstGeom>
          <a:blipFill>
            <a:blip r:embed="rId3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2" name="object 4532"/>
          <p:cNvSpPr/>
          <p:nvPr/>
        </p:nvSpPr>
        <p:spPr>
          <a:xfrm>
            <a:off x="5863209" y="5225453"/>
            <a:ext cx="416585" cy="66039"/>
          </a:xfrm>
          <a:prstGeom prst="rect">
            <a:avLst/>
          </a:prstGeom>
          <a:blipFill>
            <a:blip r:embed="rId3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3" name="object 4533"/>
          <p:cNvSpPr/>
          <p:nvPr/>
        </p:nvSpPr>
        <p:spPr>
          <a:xfrm>
            <a:off x="5771222" y="5341709"/>
            <a:ext cx="13766" cy="11722"/>
          </a:xfrm>
          <a:prstGeom prst="rect">
            <a:avLst/>
          </a:prstGeom>
          <a:blipFill>
            <a:blip r:embed="rId3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4" name="object 4534"/>
          <p:cNvSpPr/>
          <p:nvPr/>
        </p:nvSpPr>
        <p:spPr>
          <a:xfrm>
            <a:off x="5441632" y="5347258"/>
            <a:ext cx="408000" cy="255155"/>
          </a:xfrm>
          <a:prstGeom prst="rect">
            <a:avLst/>
          </a:prstGeom>
          <a:blipFill>
            <a:blip r:embed="rId3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5" name="object 4535"/>
          <p:cNvSpPr/>
          <p:nvPr/>
        </p:nvSpPr>
        <p:spPr>
          <a:xfrm>
            <a:off x="5779630" y="5341810"/>
            <a:ext cx="159727" cy="99567"/>
          </a:xfrm>
          <a:prstGeom prst="rect">
            <a:avLst/>
          </a:prstGeom>
          <a:blipFill>
            <a:blip r:embed="rId3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6" name="object 4536"/>
          <p:cNvSpPr/>
          <p:nvPr/>
        </p:nvSpPr>
        <p:spPr>
          <a:xfrm>
            <a:off x="5409145" y="5596407"/>
            <a:ext cx="194729" cy="155930"/>
          </a:xfrm>
          <a:prstGeom prst="rect">
            <a:avLst/>
          </a:prstGeom>
          <a:blipFill>
            <a:blip r:embed="rId3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7" name="object 4537"/>
          <p:cNvSpPr/>
          <p:nvPr/>
        </p:nvSpPr>
        <p:spPr>
          <a:xfrm>
            <a:off x="5795098" y="5809386"/>
            <a:ext cx="252907" cy="146075"/>
          </a:xfrm>
          <a:prstGeom prst="rect">
            <a:avLst/>
          </a:prstGeom>
          <a:blipFill>
            <a:blip r:embed="rId3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8" name="object 4538"/>
          <p:cNvSpPr/>
          <p:nvPr/>
        </p:nvSpPr>
        <p:spPr>
          <a:xfrm>
            <a:off x="6167463" y="5828385"/>
            <a:ext cx="17856" cy="97916"/>
          </a:xfrm>
          <a:prstGeom prst="rect">
            <a:avLst/>
          </a:prstGeom>
          <a:blipFill>
            <a:blip r:embed="rId3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9" name="object 4539"/>
          <p:cNvSpPr/>
          <p:nvPr/>
        </p:nvSpPr>
        <p:spPr>
          <a:xfrm>
            <a:off x="6044082" y="5828614"/>
            <a:ext cx="139941" cy="97523"/>
          </a:xfrm>
          <a:prstGeom prst="rect">
            <a:avLst/>
          </a:prstGeom>
          <a:blipFill>
            <a:blip r:embed="rId3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0" name="object 4540"/>
          <p:cNvSpPr/>
          <p:nvPr/>
        </p:nvSpPr>
        <p:spPr>
          <a:xfrm>
            <a:off x="6231153" y="5714936"/>
            <a:ext cx="506717" cy="346189"/>
          </a:xfrm>
          <a:prstGeom prst="rect">
            <a:avLst/>
          </a:prstGeom>
          <a:blipFill>
            <a:blip r:embed="rId3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1" name="object 4541"/>
          <p:cNvSpPr/>
          <p:nvPr/>
        </p:nvSpPr>
        <p:spPr>
          <a:xfrm>
            <a:off x="6169736" y="5820930"/>
            <a:ext cx="95935" cy="115138"/>
          </a:xfrm>
          <a:prstGeom prst="rect">
            <a:avLst/>
          </a:prstGeom>
          <a:blipFill>
            <a:blip r:embed="rId3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2" name="object 4542"/>
          <p:cNvSpPr/>
          <p:nvPr/>
        </p:nvSpPr>
        <p:spPr>
          <a:xfrm>
            <a:off x="5873089" y="5913615"/>
            <a:ext cx="11760" cy="22351"/>
          </a:xfrm>
          <a:prstGeom prst="rect">
            <a:avLst/>
          </a:prstGeom>
          <a:blipFill>
            <a:blip r:embed="rId3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3" name="object 4543"/>
          <p:cNvSpPr/>
          <p:nvPr/>
        </p:nvSpPr>
        <p:spPr>
          <a:xfrm>
            <a:off x="5881687" y="5859805"/>
            <a:ext cx="169461" cy="74726"/>
          </a:xfrm>
          <a:prstGeom prst="rect">
            <a:avLst/>
          </a:prstGeom>
          <a:blipFill>
            <a:blip r:embed="rId3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4" name="object 4544"/>
          <p:cNvSpPr/>
          <p:nvPr/>
        </p:nvSpPr>
        <p:spPr>
          <a:xfrm>
            <a:off x="6394729" y="6359449"/>
            <a:ext cx="495439" cy="372427"/>
          </a:xfrm>
          <a:prstGeom prst="rect">
            <a:avLst/>
          </a:prstGeom>
          <a:blipFill>
            <a:blip r:embed="rId3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5" name="object 4545"/>
          <p:cNvSpPr/>
          <p:nvPr/>
        </p:nvSpPr>
        <p:spPr>
          <a:xfrm>
            <a:off x="6262890" y="6384721"/>
            <a:ext cx="155359" cy="128930"/>
          </a:xfrm>
          <a:prstGeom prst="rect">
            <a:avLst/>
          </a:prstGeom>
          <a:blipFill>
            <a:blip r:embed="rId3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6" name="object 4546"/>
          <p:cNvSpPr/>
          <p:nvPr/>
        </p:nvSpPr>
        <p:spPr>
          <a:xfrm>
            <a:off x="6012065" y="6371628"/>
            <a:ext cx="295414" cy="70726"/>
          </a:xfrm>
          <a:prstGeom prst="rect">
            <a:avLst/>
          </a:prstGeom>
          <a:blipFill>
            <a:blip r:embed="rId3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7" name="object 4547"/>
          <p:cNvSpPr/>
          <p:nvPr/>
        </p:nvSpPr>
        <p:spPr>
          <a:xfrm>
            <a:off x="5581154" y="6599656"/>
            <a:ext cx="251193" cy="388759"/>
          </a:xfrm>
          <a:prstGeom prst="rect">
            <a:avLst/>
          </a:prstGeom>
          <a:blipFill>
            <a:blip r:embed="rId3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8" name="object 4548"/>
          <p:cNvSpPr/>
          <p:nvPr/>
        </p:nvSpPr>
        <p:spPr>
          <a:xfrm>
            <a:off x="3735171" y="6708178"/>
            <a:ext cx="642620" cy="230504"/>
          </a:xfrm>
          <a:custGeom>
            <a:avLst/>
            <a:gdLst/>
            <a:ahLst/>
            <a:cxnLst/>
            <a:rect l="l" t="t" r="r" b="b"/>
            <a:pathLst>
              <a:path w="642620" h="230504">
                <a:moveTo>
                  <a:pt x="0" y="230225"/>
                </a:moveTo>
                <a:lnTo>
                  <a:pt x="642277" y="230225"/>
                </a:lnTo>
                <a:lnTo>
                  <a:pt x="642277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9" name="object 4549"/>
          <p:cNvSpPr txBox="1"/>
          <p:nvPr/>
        </p:nvSpPr>
        <p:spPr>
          <a:xfrm>
            <a:off x="3797655" y="6761607"/>
            <a:ext cx="2514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Lung</a:t>
            </a:r>
            <a:endParaRPr sz="800">
              <a:latin typeface="Arial"/>
              <a:cs typeface="Arial"/>
            </a:endParaRPr>
          </a:p>
        </p:txBody>
      </p:sp>
      <p:sp>
        <p:nvSpPr>
          <p:cNvPr id="4550" name="object 4550"/>
          <p:cNvSpPr/>
          <p:nvPr/>
        </p:nvSpPr>
        <p:spPr>
          <a:xfrm>
            <a:off x="3735171" y="6708178"/>
            <a:ext cx="642620" cy="230504"/>
          </a:xfrm>
          <a:custGeom>
            <a:avLst/>
            <a:gdLst/>
            <a:ahLst/>
            <a:cxnLst/>
            <a:rect l="l" t="t" r="r" b="b"/>
            <a:pathLst>
              <a:path w="642620" h="230504">
                <a:moveTo>
                  <a:pt x="642277" y="0"/>
                </a:moveTo>
                <a:lnTo>
                  <a:pt x="0" y="0"/>
                </a:lnTo>
                <a:lnTo>
                  <a:pt x="0" y="230225"/>
                </a:lnTo>
                <a:lnTo>
                  <a:pt x="642277" y="230225"/>
                </a:lnTo>
                <a:lnTo>
                  <a:pt x="64227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1" name="object 4551"/>
          <p:cNvSpPr txBox="1"/>
          <p:nvPr/>
        </p:nvSpPr>
        <p:spPr>
          <a:xfrm>
            <a:off x="3797655" y="7205230"/>
            <a:ext cx="51752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Diaphragm</a:t>
            </a:r>
            <a:endParaRPr sz="800">
              <a:latin typeface="Arial"/>
              <a:cs typeface="Arial"/>
            </a:endParaRPr>
          </a:p>
        </p:txBody>
      </p:sp>
      <p:sp>
        <p:nvSpPr>
          <p:cNvPr id="4552" name="object 4552"/>
          <p:cNvSpPr/>
          <p:nvPr/>
        </p:nvSpPr>
        <p:spPr>
          <a:xfrm>
            <a:off x="3735171" y="7151802"/>
            <a:ext cx="642620" cy="230504"/>
          </a:xfrm>
          <a:custGeom>
            <a:avLst/>
            <a:gdLst/>
            <a:ahLst/>
            <a:cxnLst/>
            <a:rect l="l" t="t" r="r" b="b"/>
            <a:pathLst>
              <a:path w="642620" h="230504">
                <a:moveTo>
                  <a:pt x="642277" y="0"/>
                </a:moveTo>
                <a:lnTo>
                  <a:pt x="0" y="0"/>
                </a:lnTo>
                <a:lnTo>
                  <a:pt x="0" y="230225"/>
                </a:lnTo>
                <a:lnTo>
                  <a:pt x="642277" y="230225"/>
                </a:lnTo>
                <a:lnTo>
                  <a:pt x="64227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3" name="object 4553"/>
          <p:cNvSpPr/>
          <p:nvPr/>
        </p:nvSpPr>
        <p:spPr>
          <a:xfrm>
            <a:off x="11544884" y="4620323"/>
            <a:ext cx="685800" cy="230504"/>
          </a:xfrm>
          <a:custGeom>
            <a:avLst/>
            <a:gdLst/>
            <a:ahLst/>
            <a:cxnLst/>
            <a:rect l="l" t="t" r="r" b="b"/>
            <a:pathLst>
              <a:path w="685800" h="230504">
                <a:moveTo>
                  <a:pt x="0" y="230225"/>
                </a:moveTo>
                <a:lnTo>
                  <a:pt x="685215" y="230225"/>
                </a:lnTo>
                <a:lnTo>
                  <a:pt x="685215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4" name="object 4554"/>
          <p:cNvSpPr txBox="1"/>
          <p:nvPr/>
        </p:nvSpPr>
        <p:spPr>
          <a:xfrm>
            <a:off x="11544884" y="4620323"/>
            <a:ext cx="68580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cells</a:t>
            </a:r>
            <a:endParaRPr sz="800">
              <a:latin typeface="Arial"/>
              <a:cs typeface="Arial"/>
            </a:endParaRPr>
          </a:p>
        </p:txBody>
      </p:sp>
      <p:sp>
        <p:nvSpPr>
          <p:cNvPr id="4555" name="object 4555"/>
          <p:cNvSpPr/>
          <p:nvPr/>
        </p:nvSpPr>
        <p:spPr>
          <a:xfrm>
            <a:off x="9015171" y="4821263"/>
            <a:ext cx="535940" cy="230504"/>
          </a:xfrm>
          <a:custGeom>
            <a:avLst/>
            <a:gdLst/>
            <a:ahLst/>
            <a:cxnLst/>
            <a:rect l="l" t="t" r="r" b="b"/>
            <a:pathLst>
              <a:path w="535940" h="230504">
                <a:moveTo>
                  <a:pt x="0" y="230212"/>
                </a:moveTo>
                <a:lnTo>
                  <a:pt x="535851" y="230212"/>
                </a:lnTo>
                <a:lnTo>
                  <a:pt x="535851" y="0"/>
                </a:lnTo>
                <a:lnTo>
                  <a:pt x="0" y="0"/>
                </a:lnTo>
                <a:lnTo>
                  <a:pt x="0" y="230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6" name="object 4556"/>
          <p:cNvSpPr txBox="1"/>
          <p:nvPr/>
        </p:nvSpPr>
        <p:spPr>
          <a:xfrm>
            <a:off x="9015171" y="4821263"/>
            <a:ext cx="53594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Capillary</a:t>
            </a:r>
            <a:endParaRPr sz="800">
              <a:latin typeface="Arial"/>
              <a:cs typeface="Arial"/>
            </a:endParaRPr>
          </a:p>
        </p:txBody>
      </p:sp>
      <p:sp>
        <p:nvSpPr>
          <p:cNvPr id="4557" name="object 4557"/>
          <p:cNvSpPr/>
          <p:nvPr/>
        </p:nvSpPr>
        <p:spPr>
          <a:xfrm>
            <a:off x="4155338" y="4692002"/>
            <a:ext cx="858519" cy="484505"/>
          </a:xfrm>
          <a:custGeom>
            <a:avLst/>
            <a:gdLst/>
            <a:ahLst/>
            <a:cxnLst/>
            <a:rect l="l" t="t" r="r" b="b"/>
            <a:pathLst>
              <a:path w="858520" h="484504">
                <a:moveTo>
                  <a:pt x="0" y="484212"/>
                </a:moveTo>
                <a:lnTo>
                  <a:pt x="858037" y="484212"/>
                </a:lnTo>
                <a:lnTo>
                  <a:pt x="858037" y="0"/>
                </a:lnTo>
                <a:lnTo>
                  <a:pt x="0" y="0"/>
                </a:lnTo>
                <a:lnTo>
                  <a:pt x="0" y="484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8" name="object 4558"/>
          <p:cNvSpPr txBox="1"/>
          <p:nvPr/>
        </p:nvSpPr>
        <p:spPr>
          <a:xfrm>
            <a:off x="4155338" y="4692002"/>
            <a:ext cx="858519" cy="484505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159385" algn="just">
              <a:lnSpc>
                <a:spcPct val="104200"/>
              </a:lnSpc>
              <a:spcBef>
                <a:spcPts val="35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Rib-cage get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smaller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rib  muscles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relax</a:t>
            </a:r>
            <a:endParaRPr sz="800">
              <a:latin typeface="Arial"/>
              <a:cs typeface="Arial"/>
            </a:endParaRPr>
          </a:p>
        </p:txBody>
      </p:sp>
      <p:sp>
        <p:nvSpPr>
          <p:cNvPr id="4559" name="object 4559"/>
          <p:cNvSpPr/>
          <p:nvPr/>
        </p:nvSpPr>
        <p:spPr>
          <a:xfrm>
            <a:off x="912101" y="4668939"/>
            <a:ext cx="920750" cy="484505"/>
          </a:xfrm>
          <a:custGeom>
            <a:avLst/>
            <a:gdLst/>
            <a:ahLst/>
            <a:cxnLst/>
            <a:rect l="l" t="t" r="r" b="b"/>
            <a:pathLst>
              <a:path w="920750" h="484504">
                <a:moveTo>
                  <a:pt x="0" y="484212"/>
                </a:moveTo>
                <a:lnTo>
                  <a:pt x="920724" y="484212"/>
                </a:lnTo>
                <a:lnTo>
                  <a:pt x="920724" y="0"/>
                </a:lnTo>
                <a:lnTo>
                  <a:pt x="0" y="0"/>
                </a:lnTo>
                <a:lnTo>
                  <a:pt x="0" y="484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0" name="object 4560"/>
          <p:cNvSpPr txBox="1"/>
          <p:nvPr/>
        </p:nvSpPr>
        <p:spPr>
          <a:xfrm>
            <a:off x="912101" y="4668939"/>
            <a:ext cx="920750" cy="484505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66040">
              <a:lnSpc>
                <a:spcPct val="104200"/>
              </a:lnSpc>
              <a:spcBef>
                <a:spcPts val="35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Rib-cage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expands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rib  muscles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contract</a:t>
            </a:r>
            <a:endParaRPr sz="800">
              <a:latin typeface="Arial"/>
              <a:cs typeface="Arial"/>
            </a:endParaRPr>
          </a:p>
        </p:txBody>
      </p:sp>
      <p:sp>
        <p:nvSpPr>
          <p:cNvPr id="4561" name="object 4561"/>
          <p:cNvSpPr/>
          <p:nvPr/>
        </p:nvSpPr>
        <p:spPr>
          <a:xfrm>
            <a:off x="2736951" y="7530198"/>
            <a:ext cx="1083310" cy="506730"/>
          </a:xfrm>
          <a:custGeom>
            <a:avLst/>
            <a:gdLst/>
            <a:ahLst/>
            <a:cxnLst/>
            <a:rect l="l" t="t" r="r" b="b"/>
            <a:pathLst>
              <a:path w="1083310" h="506729">
                <a:moveTo>
                  <a:pt x="0" y="506247"/>
                </a:moveTo>
                <a:lnTo>
                  <a:pt x="1083119" y="506247"/>
                </a:lnTo>
                <a:lnTo>
                  <a:pt x="1083119" y="0"/>
                </a:lnTo>
                <a:lnTo>
                  <a:pt x="0" y="0"/>
                </a:lnTo>
                <a:lnTo>
                  <a:pt x="0" y="50624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2" name="object 4562"/>
          <p:cNvSpPr txBox="1"/>
          <p:nvPr/>
        </p:nvSpPr>
        <p:spPr>
          <a:xfrm>
            <a:off x="2796247" y="7560538"/>
            <a:ext cx="964565" cy="435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5999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Inhalation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Diaphragm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contracts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(moves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down)</a:t>
            </a:r>
            <a:endParaRPr sz="800">
              <a:latin typeface="Arial"/>
              <a:cs typeface="Arial"/>
            </a:endParaRPr>
          </a:p>
        </p:txBody>
      </p:sp>
      <p:sp>
        <p:nvSpPr>
          <p:cNvPr id="4563" name="object 4563"/>
          <p:cNvSpPr/>
          <p:nvPr/>
        </p:nvSpPr>
        <p:spPr>
          <a:xfrm>
            <a:off x="5134965" y="7530198"/>
            <a:ext cx="977900" cy="506730"/>
          </a:xfrm>
          <a:custGeom>
            <a:avLst/>
            <a:gdLst/>
            <a:ahLst/>
            <a:cxnLst/>
            <a:rect l="l" t="t" r="r" b="b"/>
            <a:pathLst>
              <a:path w="977900" h="506729">
                <a:moveTo>
                  <a:pt x="0" y="506247"/>
                </a:moveTo>
                <a:lnTo>
                  <a:pt x="977315" y="506247"/>
                </a:lnTo>
                <a:lnTo>
                  <a:pt x="977315" y="0"/>
                </a:lnTo>
                <a:lnTo>
                  <a:pt x="0" y="0"/>
                </a:lnTo>
                <a:lnTo>
                  <a:pt x="0" y="50624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4" name="object 4564"/>
          <p:cNvSpPr txBox="1"/>
          <p:nvPr/>
        </p:nvSpPr>
        <p:spPr>
          <a:xfrm>
            <a:off x="5194274" y="7560538"/>
            <a:ext cx="859155" cy="435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5999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Exhalation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Diaphragm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relaxes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(moves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up)</a:t>
            </a:r>
            <a:endParaRPr sz="800">
              <a:latin typeface="Arial"/>
              <a:cs typeface="Arial"/>
            </a:endParaRPr>
          </a:p>
        </p:txBody>
      </p:sp>
      <p:sp>
        <p:nvSpPr>
          <p:cNvPr id="4565" name="object 4565"/>
          <p:cNvSpPr txBox="1"/>
          <p:nvPr/>
        </p:nvSpPr>
        <p:spPr>
          <a:xfrm>
            <a:off x="9455307" y="2882529"/>
            <a:ext cx="98996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Carbon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Dioxide</a:t>
            </a:r>
            <a:r>
              <a:rPr sz="800" b="1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out</a:t>
            </a:r>
            <a:endParaRPr sz="800">
              <a:latin typeface="Arial"/>
              <a:cs typeface="Arial"/>
            </a:endParaRPr>
          </a:p>
        </p:txBody>
      </p:sp>
      <p:sp>
        <p:nvSpPr>
          <p:cNvPr id="4566" name="object 4566"/>
          <p:cNvSpPr txBox="1"/>
          <p:nvPr/>
        </p:nvSpPr>
        <p:spPr>
          <a:xfrm>
            <a:off x="11599605" y="2882529"/>
            <a:ext cx="521334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Oxygen</a:t>
            </a:r>
            <a:r>
              <a:rPr sz="800" b="1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404041"/>
                </a:solidFill>
                <a:latin typeface="Arial"/>
                <a:cs typeface="Arial"/>
              </a:rPr>
              <a:t>in</a:t>
            </a:r>
            <a:endParaRPr sz="800">
              <a:latin typeface="Arial"/>
              <a:cs typeface="Arial"/>
            </a:endParaRPr>
          </a:p>
        </p:txBody>
      </p:sp>
      <p:sp>
        <p:nvSpPr>
          <p:cNvPr id="4567" name="object 4567"/>
          <p:cNvSpPr/>
          <p:nvPr/>
        </p:nvSpPr>
        <p:spPr>
          <a:xfrm>
            <a:off x="6460883" y="4580991"/>
            <a:ext cx="859155" cy="254000"/>
          </a:xfrm>
          <a:custGeom>
            <a:avLst/>
            <a:gdLst/>
            <a:ahLst/>
            <a:cxnLst/>
            <a:rect l="l" t="t" r="r" b="b"/>
            <a:pathLst>
              <a:path w="859154" h="254000">
                <a:moveTo>
                  <a:pt x="0" y="254000"/>
                </a:moveTo>
                <a:lnTo>
                  <a:pt x="859027" y="254000"/>
                </a:lnTo>
                <a:lnTo>
                  <a:pt x="859027" y="0"/>
                </a:lnTo>
                <a:lnTo>
                  <a:pt x="0" y="0"/>
                </a:lnTo>
                <a:lnTo>
                  <a:pt x="0" y="2540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8" name="object 4568"/>
          <p:cNvSpPr txBox="1"/>
          <p:nvPr/>
        </p:nvSpPr>
        <p:spPr>
          <a:xfrm>
            <a:off x="6520180" y="4630851"/>
            <a:ext cx="58483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Air</a:t>
            </a:r>
            <a:r>
              <a:rPr sz="800" b="1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exhaled</a:t>
            </a:r>
            <a:endParaRPr sz="800">
              <a:latin typeface="Arial"/>
              <a:cs typeface="Arial"/>
            </a:endParaRPr>
          </a:p>
        </p:txBody>
      </p:sp>
      <p:sp>
        <p:nvSpPr>
          <p:cNvPr id="4569" name="object 4569"/>
          <p:cNvSpPr/>
          <p:nvPr/>
        </p:nvSpPr>
        <p:spPr>
          <a:xfrm>
            <a:off x="3470402" y="4580991"/>
            <a:ext cx="678815" cy="223520"/>
          </a:xfrm>
          <a:custGeom>
            <a:avLst/>
            <a:gdLst/>
            <a:ahLst/>
            <a:cxnLst/>
            <a:rect l="l" t="t" r="r" b="b"/>
            <a:pathLst>
              <a:path w="678814" h="223520">
                <a:moveTo>
                  <a:pt x="0" y="223456"/>
                </a:moveTo>
                <a:lnTo>
                  <a:pt x="678688" y="223456"/>
                </a:lnTo>
                <a:lnTo>
                  <a:pt x="678688" y="0"/>
                </a:lnTo>
                <a:lnTo>
                  <a:pt x="0" y="0"/>
                </a:lnTo>
                <a:lnTo>
                  <a:pt x="0" y="2234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0" name="object 4570"/>
          <p:cNvSpPr txBox="1"/>
          <p:nvPr/>
        </p:nvSpPr>
        <p:spPr>
          <a:xfrm>
            <a:off x="3529698" y="4630851"/>
            <a:ext cx="56070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Air</a:t>
            </a:r>
            <a:r>
              <a:rPr sz="800" b="1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inhaled</a:t>
            </a:r>
            <a:endParaRPr sz="800">
              <a:latin typeface="Arial"/>
              <a:cs typeface="Arial"/>
            </a:endParaRPr>
          </a:p>
        </p:txBody>
      </p:sp>
      <p:sp>
        <p:nvSpPr>
          <p:cNvPr id="4571" name="object 4571"/>
          <p:cNvSpPr/>
          <p:nvPr/>
        </p:nvSpPr>
        <p:spPr>
          <a:xfrm>
            <a:off x="3399980" y="6813308"/>
            <a:ext cx="332105" cy="635"/>
          </a:xfrm>
          <a:custGeom>
            <a:avLst/>
            <a:gdLst/>
            <a:ahLst/>
            <a:cxnLst/>
            <a:rect l="l" t="t" r="r" b="b"/>
            <a:pathLst>
              <a:path w="332104" h="634">
                <a:moveTo>
                  <a:pt x="0" y="0"/>
                </a:moveTo>
                <a:lnTo>
                  <a:pt x="332016" y="13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2" name="object 4572"/>
          <p:cNvSpPr/>
          <p:nvPr/>
        </p:nvSpPr>
        <p:spPr>
          <a:xfrm>
            <a:off x="3374580" y="680059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3" name="object 4573"/>
          <p:cNvSpPr/>
          <p:nvPr/>
        </p:nvSpPr>
        <p:spPr>
          <a:xfrm>
            <a:off x="4582071" y="5181600"/>
            <a:ext cx="535940" cy="555625"/>
          </a:xfrm>
          <a:custGeom>
            <a:avLst/>
            <a:gdLst/>
            <a:ahLst/>
            <a:cxnLst/>
            <a:rect l="l" t="t" r="r" b="b"/>
            <a:pathLst>
              <a:path w="535939" h="555625">
                <a:moveTo>
                  <a:pt x="535533" y="5550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4" name="object 4574"/>
          <p:cNvSpPr/>
          <p:nvPr/>
        </p:nvSpPr>
        <p:spPr>
          <a:xfrm>
            <a:off x="5113718" y="573303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5" name="object 4575"/>
          <p:cNvSpPr/>
          <p:nvPr/>
        </p:nvSpPr>
        <p:spPr>
          <a:xfrm>
            <a:off x="1372463" y="5158409"/>
            <a:ext cx="502920" cy="577215"/>
          </a:xfrm>
          <a:custGeom>
            <a:avLst/>
            <a:gdLst/>
            <a:ahLst/>
            <a:cxnLst/>
            <a:rect l="l" t="t" r="r" b="b"/>
            <a:pathLst>
              <a:path w="502919" h="577214">
                <a:moveTo>
                  <a:pt x="502564" y="576999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6" name="object 4576"/>
          <p:cNvSpPr/>
          <p:nvPr/>
        </p:nvSpPr>
        <p:spPr>
          <a:xfrm>
            <a:off x="1870671" y="573228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7" name="object 4577"/>
          <p:cNvSpPr/>
          <p:nvPr/>
        </p:nvSpPr>
        <p:spPr>
          <a:xfrm>
            <a:off x="3124568" y="7256932"/>
            <a:ext cx="607695" cy="635"/>
          </a:xfrm>
          <a:custGeom>
            <a:avLst/>
            <a:gdLst/>
            <a:ahLst/>
            <a:cxnLst/>
            <a:rect l="l" t="t" r="r" b="b"/>
            <a:pathLst>
              <a:path w="607695" h="634">
                <a:moveTo>
                  <a:pt x="0" y="0"/>
                </a:moveTo>
                <a:lnTo>
                  <a:pt x="607428" y="152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8" name="object 4578"/>
          <p:cNvSpPr/>
          <p:nvPr/>
        </p:nvSpPr>
        <p:spPr>
          <a:xfrm>
            <a:off x="3099168" y="7244232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9" name="object 4579"/>
          <p:cNvSpPr/>
          <p:nvPr/>
        </p:nvSpPr>
        <p:spPr>
          <a:xfrm>
            <a:off x="11907863" y="3872014"/>
            <a:ext cx="174625" cy="748030"/>
          </a:xfrm>
          <a:custGeom>
            <a:avLst/>
            <a:gdLst/>
            <a:ahLst/>
            <a:cxnLst/>
            <a:rect l="l" t="t" r="r" b="b"/>
            <a:pathLst>
              <a:path w="174625" h="748029">
                <a:moveTo>
                  <a:pt x="174510" y="0"/>
                </a:moveTo>
                <a:lnTo>
                  <a:pt x="0" y="747445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0" name="object 4580"/>
          <p:cNvSpPr/>
          <p:nvPr/>
        </p:nvSpPr>
        <p:spPr>
          <a:xfrm>
            <a:off x="12072569" y="384694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1" name="object 4581"/>
          <p:cNvSpPr/>
          <p:nvPr/>
        </p:nvSpPr>
        <p:spPr>
          <a:xfrm>
            <a:off x="9275597" y="4245495"/>
            <a:ext cx="783590" cy="575310"/>
          </a:xfrm>
          <a:custGeom>
            <a:avLst/>
            <a:gdLst/>
            <a:ahLst/>
            <a:cxnLst/>
            <a:rect l="l" t="t" r="r" b="b"/>
            <a:pathLst>
              <a:path w="783590" h="575310">
                <a:moveTo>
                  <a:pt x="783348" y="0"/>
                </a:moveTo>
                <a:lnTo>
                  <a:pt x="0" y="575144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2" name="object 4582"/>
          <p:cNvSpPr/>
          <p:nvPr/>
        </p:nvSpPr>
        <p:spPr>
          <a:xfrm>
            <a:off x="10056482" y="422527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3" name="object 4583"/>
          <p:cNvSpPr/>
          <p:nvPr/>
        </p:nvSpPr>
        <p:spPr>
          <a:xfrm>
            <a:off x="11907863" y="3576434"/>
            <a:ext cx="607060" cy="1040765"/>
          </a:xfrm>
          <a:custGeom>
            <a:avLst/>
            <a:gdLst/>
            <a:ahLst/>
            <a:cxnLst/>
            <a:rect l="l" t="t" r="r" b="b"/>
            <a:pathLst>
              <a:path w="607059" h="1040764">
                <a:moveTo>
                  <a:pt x="606615" y="0"/>
                </a:moveTo>
                <a:lnTo>
                  <a:pt x="0" y="1040701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4" name="object 4584"/>
          <p:cNvSpPr/>
          <p:nvPr/>
        </p:nvSpPr>
        <p:spPr>
          <a:xfrm>
            <a:off x="12508179" y="355276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5" name="object 4585"/>
          <p:cNvSpPr/>
          <p:nvPr/>
        </p:nvSpPr>
        <p:spPr>
          <a:xfrm>
            <a:off x="8283181" y="5271160"/>
            <a:ext cx="582295" cy="168275"/>
          </a:xfrm>
          <a:custGeom>
            <a:avLst/>
            <a:gdLst/>
            <a:ahLst/>
            <a:cxnLst/>
            <a:rect l="l" t="t" r="r" b="b"/>
            <a:pathLst>
              <a:path w="582295" h="168275">
                <a:moveTo>
                  <a:pt x="0" y="167652"/>
                </a:moveTo>
                <a:lnTo>
                  <a:pt x="581812" y="167652"/>
                </a:lnTo>
                <a:lnTo>
                  <a:pt x="581812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6" name="object 4586"/>
          <p:cNvSpPr/>
          <p:nvPr/>
        </p:nvSpPr>
        <p:spPr>
          <a:xfrm>
            <a:off x="8864993" y="5271160"/>
            <a:ext cx="2526030" cy="168275"/>
          </a:xfrm>
          <a:custGeom>
            <a:avLst/>
            <a:gdLst/>
            <a:ahLst/>
            <a:cxnLst/>
            <a:rect l="l" t="t" r="r" b="b"/>
            <a:pathLst>
              <a:path w="2526029" h="168275">
                <a:moveTo>
                  <a:pt x="0" y="167652"/>
                </a:moveTo>
                <a:lnTo>
                  <a:pt x="2525826" y="167652"/>
                </a:lnTo>
                <a:lnTo>
                  <a:pt x="252582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7" name="object 4587"/>
          <p:cNvSpPr/>
          <p:nvPr/>
        </p:nvSpPr>
        <p:spPr>
          <a:xfrm>
            <a:off x="8280006" y="5271160"/>
            <a:ext cx="585470" cy="0"/>
          </a:xfrm>
          <a:custGeom>
            <a:avLst/>
            <a:gdLst/>
            <a:ahLst/>
            <a:cxnLst/>
            <a:rect l="l" t="t" r="r" b="b"/>
            <a:pathLst>
              <a:path w="585470">
                <a:moveTo>
                  <a:pt x="0" y="0"/>
                </a:moveTo>
                <a:lnTo>
                  <a:pt x="58498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8" name="object 4588"/>
          <p:cNvSpPr/>
          <p:nvPr/>
        </p:nvSpPr>
        <p:spPr>
          <a:xfrm>
            <a:off x="8283181" y="527433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9" name="object 4589"/>
          <p:cNvSpPr/>
          <p:nvPr/>
        </p:nvSpPr>
        <p:spPr>
          <a:xfrm>
            <a:off x="8280006" y="5438813"/>
            <a:ext cx="585470" cy="0"/>
          </a:xfrm>
          <a:custGeom>
            <a:avLst/>
            <a:gdLst/>
            <a:ahLst/>
            <a:cxnLst/>
            <a:rect l="l" t="t" r="r" b="b"/>
            <a:pathLst>
              <a:path w="585470">
                <a:moveTo>
                  <a:pt x="0" y="0"/>
                </a:moveTo>
                <a:lnTo>
                  <a:pt x="584987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0" name="object 4590"/>
          <p:cNvSpPr/>
          <p:nvPr/>
        </p:nvSpPr>
        <p:spPr>
          <a:xfrm>
            <a:off x="8864993" y="5271160"/>
            <a:ext cx="2529205" cy="0"/>
          </a:xfrm>
          <a:custGeom>
            <a:avLst/>
            <a:gdLst/>
            <a:ahLst/>
            <a:cxnLst/>
            <a:rect l="l" t="t" r="r" b="b"/>
            <a:pathLst>
              <a:path w="2529204">
                <a:moveTo>
                  <a:pt x="0" y="0"/>
                </a:moveTo>
                <a:lnTo>
                  <a:pt x="25290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1" name="object 4591"/>
          <p:cNvSpPr/>
          <p:nvPr/>
        </p:nvSpPr>
        <p:spPr>
          <a:xfrm>
            <a:off x="8864993" y="527433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2" name="object 4592"/>
          <p:cNvSpPr/>
          <p:nvPr/>
        </p:nvSpPr>
        <p:spPr>
          <a:xfrm>
            <a:off x="11390820" y="527433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3" name="object 4593"/>
          <p:cNvSpPr/>
          <p:nvPr/>
        </p:nvSpPr>
        <p:spPr>
          <a:xfrm>
            <a:off x="8864993" y="5438813"/>
            <a:ext cx="2529205" cy="0"/>
          </a:xfrm>
          <a:custGeom>
            <a:avLst/>
            <a:gdLst/>
            <a:ahLst/>
            <a:cxnLst/>
            <a:rect l="l" t="t" r="r" b="b"/>
            <a:pathLst>
              <a:path w="2529204">
                <a:moveTo>
                  <a:pt x="0" y="0"/>
                </a:moveTo>
                <a:lnTo>
                  <a:pt x="25290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4" name="object 4594"/>
          <p:cNvSpPr txBox="1"/>
          <p:nvPr/>
        </p:nvSpPr>
        <p:spPr>
          <a:xfrm>
            <a:off x="8310078" y="5288608"/>
            <a:ext cx="518159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4.5</a:t>
            </a:r>
            <a:endParaRPr sz="800">
              <a:latin typeface="Arial"/>
              <a:cs typeface="Arial"/>
            </a:endParaRPr>
          </a:p>
        </p:txBody>
      </p:sp>
      <p:sp>
        <p:nvSpPr>
          <p:cNvPr id="4595" name="object 4595"/>
          <p:cNvSpPr txBox="1"/>
          <p:nvPr/>
        </p:nvSpPr>
        <p:spPr>
          <a:xfrm>
            <a:off x="8891901" y="5289716"/>
            <a:ext cx="22821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show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movement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oxygen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carbon</a:t>
            </a:r>
            <a:r>
              <a:rPr sz="8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dioxide</a:t>
            </a:r>
            <a:endParaRPr sz="800">
              <a:latin typeface="Arial"/>
              <a:cs typeface="Arial"/>
            </a:endParaRPr>
          </a:p>
        </p:txBody>
      </p:sp>
      <p:sp>
        <p:nvSpPr>
          <p:cNvPr id="4596" name="object 4596"/>
          <p:cNvSpPr/>
          <p:nvPr/>
        </p:nvSpPr>
        <p:spPr>
          <a:xfrm>
            <a:off x="9581274" y="9428594"/>
            <a:ext cx="1298448" cy="390080"/>
          </a:xfrm>
          <a:prstGeom prst="rect">
            <a:avLst/>
          </a:prstGeom>
          <a:blipFill>
            <a:blip r:embed="rId3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7" name="object 4597"/>
          <p:cNvSpPr/>
          <p:nvPr/>
        </p:nvSpPr>
        <p:spPr>
          <a:xfrm>
            <a:off x="9643033" y="8969223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4" h="704850">
                <a:moveTo>
                  <a:pt x="1174927" y="390766"/>
                </a:moveTo>
                <a:lnTo>
                  <a:pt x="0" y="390766"/>
                </a:lnTo>
                <a:lnTo>
                  <a:pt x="587463" y="704596"/>
                </a:lnTo>
                <a:lnTo>
                  <a:pt x="1174927" y="390766"/>
                </a:lnTo>
                <a:close/>
              </a:path>
              <a:path w="1175384" h="704850">
                <a:moveTo>
                  <a:pt x="1086891" y="0"/>
                </a:moveTo>
                <a:lnTo>
                  <a:pt x="88049" y="0"/>
                </a:lnTo>
                <a:lnTo>
                  <a:pt x="88049" y="390766"/>
                </a:lnTo>
                <a:lnTo>
                  <a:pt x="1086891" y="390766"/>
                </a:lnTo>
                <a:lnTo>
                  <a:pt x="1086891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8" name="object 4598"/>
          <p:cNvSpPr txBox="1"/>
          <p:nvPr/>
        </p:nvSpPr>
        <p:spPr>
          <a:xfrm>
            <a:off x="10086949" y="9355983"/>
            <a:ext cx="28067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8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Alveol</a:t>
            </a:r>
            <a:endParaRPr sz="800">
              <a:latin typeface="Arial"/>
              <a:cs typeface="Arial"/>
            </a:endParaRPr>
          </a:p>
        </p:txBody>
      </p:sp>
      <p:sp>
        <p:nvSpPr>
          <p:cNvPr id="4599" name="object 4599"/>
          <p:cNvSpPr/>
          <p:nvPr/>
        </p:nvSpPr>
        <p:spPr>
          <a:xfrm>
            <a:off x="10689564" y="9037155"/>
            <a:ext cx="190157" cy="391439"/>
          </a:xfrm>
          <a:prstGeom prst="rect">
            <a:avLst/>
          </a:prstGeom>
          <a:blipFill>
            <a:blip r:embed="rId3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0" name="object 4600"/>
          <p:cNvSpPr/>
          <p:nvPr/>
        </p:nvSpPr>
        <p:spPr>
          <a:xfrm>
            <a:off x="9581274" y="9037155"/>
            <a:ext cx="190169" cy="391439"/>
          </a:xfrm>
          <a:prstGeom prst="rect">
            <a:avLst/>
          </a:prstGeom>
          <a:blipFill>
            <a:blip r:embed="rId3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1" name="object 4601"/>
          <p:cNvSpPr/>
          <p:nvPr/>
        </p:nvSpPr>
        <p:spPr>
          <a:xfrm>
            <a:off x="9643033" y="9037155"/>
            <a:ext cx="1174927" cy="391439"/>
          </a:xfrm>
          <a:prstGeom prst="rect">
            <a:avLst/>
          </a:prstGeom>
          <a:blipFill>
            <a:blip r:embed="rId3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2" name="object 4602"/>
          <p:cNvSpPr txBox="1"/>
          <p:nvPr/>
        </p:nvSpPr>
        <p:spPr>
          <a:xfrm>
            <a:off x="10074961" y="9337573"/>
            <a:ext cx="3111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FCFCFC"/>
                </a:solidFill>
                <a:latin typeface="Arial"/>
                <a:cs typeface="Arial"/>
              </a:rPr>
              <a:t>A</a:t>
            </a:r>
            <a:r>
              <a:rPr sz="800" spc="-5" dirty="0">
                <a:solidFill>
                  <a:srgbClr val="FCFCFC"/>
                </a:solidFill>
                <a:latin typeface="Arial"/>
                <a:cs typeface="Arial"/>
              </a:rPr>
              <a:t>l</a:t>
            </a:r>
            <a:r>
              <a:rPr sz="800" spc="-30" dirty="0">
                <a:solidFill>
                  <a:srgbClr val="FCFCFC"/>
                </a:solidFill>
                <a:latin typeface="Arial"/>
                <a:cs typeface="Arial"/>
              </a:rPr>
              <a:t>v</a:t>
            </a:r>
            <a:r>
              <a:rPr sz="800" dirty="0">
                <a:solidFill>
                  <a:srgbClr val="FCFCFC"/>
                </a:solidFill>
                <a:latin typeface="Arial"/>
                <a:cs typeface="Arial"/>
              </a:rPr>
              <a:t>e</a:t>
            </a:r>
            <a:r>
              <a:rPr sz="800" spc="-5" dirty="0">
                <a:solidFill>
                  <a:srgbClr val="FCFCFC"/>
                </a:solidFill>
                <a:latin typeface="Arial"/>
                <a:cs typeface="Arial"/>
              </a:rPr>
              <a:t>o</a:t>
            </a:r>
            <a:r>
              <a:rPr sz="800" spc="-25" dirty="0">
                <a:solidFill>
                  <a:srgbClr val="FCFCFC"/>
                </a:solidFill>
                <a:latin typeface="Arial"/>
                <a:cs typeface="Arial"/>
              </a:rPr>
              <a:t>l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endParaRPr sz="800">
              <a:latin typeface="Arial"/>
              <a:cs typeface="Arial"/>
            </a:endParaRPr>
          </a:p>
        </p:txBody>
      </p:sp>
      <p:sp>
        <p:nvSpPr>
          <p:cNvPr id="4603" name="object 4603"/>
          <p:cNvSpPr/>
          <p:nvPr/>
        </p:nvSpPr>
        <p:spPr>
          <a:xfrm>
            <a:off x="9643033" y="8579142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4" h="704850">
                <a:moveTo>
                  <a:pt x="1174927" y="390766"/>
                </a:moveTo>
                <a:lnTo>
                  <a:pt x="0" y="390766"/>
                </a:lnTo>
                <a:lnTo>
                  <a:pt x="587463" y="704583"/>
                </a:lnTo>
                <a:lnTo>
                  <a:pt x="1174927" y="390766"/>
                </a:lnTo>
                <a:close/>
              </a:path>
              <a:path w="1175384" h="704850">
                <a:moveTo>
                  <a:pt x="1086891" y="0"/>
                </a:moveTo>
                <a:lnTo>
                  <a:pt x="88049" y="0"/>
                </a:lnTo>
                <a:lnTo>
                  <a:pt x="88049" y="390766"/>
                </a:lnTo>
                <a:lnTo>
                  <a:pt x="1086891" y="390766"/>
                </a:lnTo>
                <a:lnTo>
                  <a:pt x="1086891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4" name="object 4604"/>
          <p:cNvSpPr txBox="1"/>
          <p:nvPr/>
        </p:nvSpPr>
        <p:spPr>
          <a:xfrm>
            <a:off x="9966211" y="8965890"/>
            <a:ext cx="528955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ronchiole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4605" name="object 4605"/>
          <p:cNvSpPr/>
          <p:nvPr/>
        </p:nvSpPr>
        <p:spPr>
          <a:xfrm>
            <a:off x="10692079" y="8644369"/>
            <a:ext cx="187642" cy="392785"/>
          </a:xfrm>
          <a:prstGeom prst="rect">
            <a:avLst/>
          </a:prstGeom>
          <a:blipFill>
            <a:blip r:embed="rId3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6" name="object 4606"/>
          <p:cNvSpPr/>
          <p:nvPr/>
        </p:nvSpPr>
        <p:spPr>
          <a:xfrm>
            <a:off x="9581274" y="8644369"/>
            <a:ext cx="187655" cy="392785"/>
          </a:xfrm>
          <a:prstGeom prst="rect">
            <a:avLst/>
          </a:prstGeom>
          <a:blipFill>
            <a:blip r:embed="rId3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7" name="object 4607"/>
          <p:cNvSpPr/>
          <p:nvPr/>
        </p:nvSpPr>
        <p:spPr>
          <a:xfrm>
            <a:off x="9643033" y="8644369"/>
            <a:ext cx="1174927" cy="392785"/>
          </a:xfrm>
          <a:prstGeom prst="rect">
            <a:avLst/>
          </a:prstGeom>
          <a:blipFill>
            <a:blip r:embed="rId3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8" name="object 4608"/>
          <p:cNvSpPr txBox="1"/>
          <p:nvPr/>
        </p:nvSpPr>
        <p:spPr>
          <a:xfrm>
            <a:off x="9953511" y="8947480"/>
            <a:ext cx="5562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Bro</a:t>
            </a:r>
            <a:r>
              <a:rPr sz="800" spc="-5" dirty="0">
                <a:solidFill>
                  <a:srgbClr val="FAFBFB"/>
                </a:solidFill>
                <a:latin typeface="Arial"/>
                <a:cs typeface="Arial"/>
              </a:rPr>
              <a:t>nch</a:t>
            </a:r>
            <a:r>
              <a:rPr sz="800" spc="-5" dirty="0">
                <a:solidFill>
                  <a:srgbClr val="F3F3F3"/>
                </a:solidFill>
                <a:latin typeface="Arial"/>
                <a:cs typeface="Arial"/>
              </a:rPr>
              <a:t>iol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es</a:t>
            </a:r>
            <a:endParaRPr sz="800">
              <a:latin typeface="Arial"/>
              <a:cs typeface="Arial"/>
            </a:endParaRPr>
          </a:p>
        </p:txBody>
      </p:sp>
      <p:sp>
        <p:nvSpPr>
          <p:cNvPr id="4609" name="object 4609"/>
          <p:cNvSpPr/>
          <p:nvPr/>
        </p:nvSpPr>
        <p:spPr>
          <a:xfrm>
            <a:off x="9643033" y="8187702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4" h="704850">
                <a:moveTo>
                  <a:pt x="1174927" y="390766"/>
                </a:moveTo>
                <a:lnTo>
                  <a:pt x="0" y="390766"/>
                </a:lnTo>
                <a:lnTo>
                  <a:pt x="587463" y="704583"/>
                </a:lnTo>
                <a:lnTo>
                  <a:pt x="1174927" y="390766"/>
                </a:lnTo>
                <a:close/>
              </a:path>
              <a:path w="1175384" h="704850">
                <a:moveTo>
                  <a:pt x="1086891" y="0"/>
                </a:moveTo>
                <a:lnTo>
                  <a:pt x="88049" y="0"/>
                </a:lnTo>
                <a:lnTo>
                  <a:pt x="88049" y="390766"/>
                </a:lnTo>
                <a:lnTo>
                  <a:pt x="1086891" y="390766"/>
                </a:lnTo>
                <a:lnTo>
                  <a:pt x="1086891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0" name="object 4610"/>
          <p:cNvSpPr txBox="1"/>
          <p:nvPr/>
        </p:nvSpPr>
        <p:spPr>
          <a:xfrm>
            <a:off x="10057966" y="8574449"/>
            <a:ext cx="347345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onchi</a:t>
            </a:r>
            <a:endParaRPr sz="800">
              <a:latin typeface="Arial"/>
              <a:cs typeface="Arial"/>
            </a:endParaRPr>
          </a:p>
        </p:txBody>
      </p:sp>
      <p:sp>
        <p:nvSpPr>
          <p:cNvPr id="4611" name="object 4611"/>
          <p:cNvSpPr/>
          <p:nvPr/>
        </p:nvSpPr>
        <p:spPr>
          <a:xfrm>
            <a:off x="10694606" y="8254276"/>
            <a:ext cx="185115" cy="390093"/>
          </a:xfrm>
          <a:prstGeom prst="rect">
            <a:avLst/>
          </a:prstGeom>
          <a:blipFill>
            <a:blip r:embed="rId3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2" name="object 4612"/>
          <p:cNvSpPr/>
          <p:nvPr/>
        </p:nvSpPr>
        <p:spPr>
          <a:xfrm>
            <a:off x="9581274" y="8254276"/>
            <a:ext cx="185127" cy="390093"/>
          </a:xfrm>
          <a:prstGeom prst="rect">
            <a:avLst/>
          </a:prstGeom>
          <a:blipFill>
            <a:blip r:embed="rId3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3" name="object 4613"/>
          <p:cNvSpPr/>
          <p:nvPr/>
        </p:nvSpPr>
        <p:spPr>
          <a:xfrm>
            <a:off x="9643033" y="8254276"/>
            <a:ext cx="1174927" cy="390093"/>
          </a:xfrm>
          <a:prstGeom prst="rect">
            <a:avLst/>
          </a:prstGeom>
          <a:blipFill>
            <a:blip r:embed="rId3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4" name="object 4614"/>
          <p:cNvSpPr txBox="1"/>
          <p:nvPr/>
        </p:nvSpPr>
        <p:spPr>
          <a:xfrm>
            <a:off x="10045266" y="8556039"/>
            <a:ext cx="3517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FCFCFC"/>
                </a:solidFill>
                <a:latin typeface="Arial"/>
                <a:cs typeface="Arial"/>
              </a:rPr>
              <a:t>B</a:t>
            </a:r>
            <a:r>
              <a:rPr sz="800" spc="-5" dirty="0">
                <a:solidFill>
                  <a:srgbClr val="FCFCFC"/>
                </a:solidFill>
                <a:latin typeface="Arial"/>
                <a:cs typeface="Arial"/>
              </a:rPr>
              <a:t>r</a:t>
            </a:r>
            <a:r>
              <a:rPr sz="800" spc="0" dirty="0">
                <a:solidFill>
                  <a:srgbClr val="FCFCFC"/>
                </a:solidFill>
                <a:latin typeface="Arial"/>
                <a:cs typeface="Arial"/>
              </a:rPr>
              <a:t>o</a:t>
            </a:r>
            <a:r>
              <a:rPr sz="800" dirty="0">
                <a:solidFill>
                  <a:srgbClr val="FCFCFC"/>
                </a:solidFill>
                <a:latin typeface="Arial"/>
                <a:cs typeface="Arial"/>
              </a:rPr>
              <a:t>nch</a:t>
            </a:r>
            <a:endParaRPr sz="800">
              <a:latin typeface="Arial"/>
              <a:cs typeface="Arial"/>
            </a:endParaRPr>
          </a:p>
        </p:txBody>
      </p:sp>
      <p:sp>
        <p:nvSpPr>
          <p:cNvPr id="4615" name="object 4615"/>
          <p:cNvSpPr/>
          <p:nvPr/>
        </p:nvSpPr>
        <p:spPr>
          <a:xfrm>
            <a:off x="9643033" y="7794904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4" h="704850">
                <a:moveTo>
                  <a:pt x="1174927" y="390778"/>
                </a:moveTo>
                <a:lnTo>
                  <a:pt x="0" y="390778"/>
                </a:lnTo>
                <a:lnTo>
                  <a:pt x="587463" y="704595"/>
                </a:lnTo>
                <a:lnTo>
                  <a:pt x="1174927" y="390778"/>
                </a:lnTo>
                <a:close/>
              </a:path>
              <a:path w="1175384" h="704850">
                <a:moveTo>
                  <a:pt x="1086891" y="0"/>
                </a:moveTo>
                <a:lnTo>
                  <a:pt x="88049" y="0"/>
                </a:lnTo>
                <a:lnTo>
                  <a:pt x="88049" y="390778"/>
                </a:lnTo>
                <a:lnTo>
                  <a:pt x="1086891" y="390778"/>
                </a:lnTo>
                <a:lnTo>
                  <a:pt x="1086891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6" name="object 4616"/>
          <p:cNvSpPr txBox="1"/>
          <p:nvPr/>
        </p:nvSpPr>
        <p:spPr>
          <a:xfrm>
            <a:off x="10052621" y="8181665"/>
            <a:ext cx="35560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9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2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4617" name="object 4617"/>
          <p:cNvSpPr/>
          <p:nvPr/>
        </p:nvSpPr>
        <p:spPr>
          <a:xfrm>
            <a:off x="10689564" y="7862837"/>
            <a:ext cx="190157" cy="391439"/>
          </a:xfrm>
          <a:prstGeom prst="rect">
            <a:avLst/>
          </a:prstGeom>
          <a:blipFill>
            <a:blip r:embed="rId3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8" name="object 4618"/>
          <p:cNvSpPr/>
          <p:nvPr/>
        </p:nvSpPr>
        <p:spPr>
          <a:xfrm>
            <a:off x="9581274" y="7862837"/>
            <a:ext cx="190169" cy="391439"/>
          </a:xfrm>
          <a:prstGeom prst="rect">
            <a:avLst/>
          </a:prstGeom>
          <a:blipFill>
            <a:blip r:embed="rId3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9" name="object 4619"/>
          <p:cNvSpPr/>
          <p:nvPr/>
        </p:nvSpPr>
        <p:spPr>
          <a:xfrm>
            <a:off x="9643033" y="7862837"/>
            <a:ext cx="1174927" cy="391439"/>
          </a:xfrm>
          <a:prstGeom prst="rect">
            <a:avLst/>
          </a:prstGeom>
          <a:blipFill>
            <a:blip r:embed="rId3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0" name="object 4620"/>
          <p:cNvSpPr txBox="1"/>
          <p:nvPr/>
        </p:nvSpPr>
        <p:spPr>
          <a:xfrm>
            <a:off x="10040429" y="8163255"/>
            <a:ext cx="3803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95" dirty="0">
                <a:solidFill>
                  <a:srgbClr val="FDFDFD"/>
                </a:solidFill>
                <a:latin typeface="Arial"/>
                <a:cs typeface="Arial"/>
              </a:rPr>
              <a:t>T</a:t>
            </a:r>
            <a:r>
              <a:rPr sz="800" spc="-20" dirty="0">
                <a:solidFill>
                  <a:srgbClr val="FDFDFD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FDFDFD"/>
                </a:solidFill>
                <a:latin typeface="Arial"/>
                <a:cs typeface="Arial"/>
              </a:rPr>
              <a:t>a</a:t>
            </a:r>
            <a:r>
              <a:rPr sz="800" dirty="0">
                <a:solidFill>
                  <a:srgbClr val="FCFCFC"/>
                </a:solidFill>
                <a:latin typeface="Arial"/>
                <a:cs typeface="Arial"/>
              </a:rPr>
              <a:t>che</a:t>
            </a:r>
            <a:r>
              <a:rPr sz="800" spc="-30" dirty="0">
                <a:solidFill>
                  <a:srgbClr val="FDFDFD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4621" name="object 4621"/>
          <p:cNvSpPr/>
          <p:nvPr/>
        </p:nvSpPr>
        <p:spPr>
          <a:xfrm>
            <a:off x="9643033" y="7404823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4" h="704850">
                <a:moveTo>
                  <a:pt x="1174927" y="390766"/>
                </a:moveTo>
                <a:lnTo>
                  <a:pt x="0" y="390766"/>
                </a:lnTo>
                <a:lnTo>
                  <a:pt x="587463" y="704583"/>
                </a:lnTo>
                <a:lnTo>
                  <a:pt x="1174927" y="390766"/>
                </a:lnTo>
                <a:close/>
              </a:path>
              <a:path w="1175384" h="704850">
                <a:moveTo>
                  <a:pt x="1086891" y="0"/>
                </a:moveTo>
                <a:lnTo>
                  <a:pt x="88049" y="0"/>
                </a:lnTo>
                <a:lnTo>
                  <a:pt x="88049" y="390766"/>
                </a:lnTo>
                <a:lnTo>
                  <a:pt x="1086891" y="390766"/>
                </a:lnTo>
                <a:lnTo>
                  <a:pt x="1086891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2" name="object 4622"/>
          <p:cNvSpPr txBox="1"/>
          <p:nvPr/>
        </p:nvSpPr>
        <p:spPr>
          <a:xfrm>
            <a:off x="10078934" y="7791584"/>
            <a:ext cx="30353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x</a:t>
            </a:r>
            <a:endParaRPr sz="800">
              <a:latin typeface="Arial"/>
              <a:cs typeface="Arial"/>
            </a:endParaRPr>
          </a:p>
        </p:txBody>
      </p:sp>
      <p:sp>
        <p:nvSpPr>
          <p:cNvPr id="4623" name="object 4623"/>
          <p:cNvSpPr/>
          <p:nvPr/>
        </p:nvSpPr>
        <p:spPr>
          <a:xfrm>
            <a:off x="10692079" y="7471562"/>
            <a:ext cx="187642" cy="391274"/>
          </a:xfrm>
          <a:prstGeom prst="rect">
            <a:avLst/>
          </a:prstGeom>
          <a:blipFill>
            <a:blip r:embed="rId3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4" name="object 4624"/>
          <p:cNvSpPr/>
          <p:nvPr/>
        </p:nvSpPr>
        <p:spPr>
          <a:xfrm>
            <a:off x="9581274" y="7471562"/>
            <a:ext cx="187655" cy="391274"/>
          </a:xfrm>
          <a:prstGeom prst="rect">
            <a:avLst/>
          </a:prstGeom>
          <a:blipFill>
            <a:blip r:embed="rId3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5" name="object 4625"/>
          <p:cNvSpPr/>
          <p:nvPr/>
        </p:nvSpPr>
        <p:spPr>
          <a:xfrm>
            <a:off x="9643033" y="7471562"/>
            <a:ext cx="1174927" cy="391274"/>
          </a:xfrm>
          <a:prstGeom prst="rect">
            <a:avLst/>
          </a:prstGeom>
          <a:blipFill>
            <a:blip r:embed="rId3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6" name="object 4626"/>
          <p:cNvSpPr txBox="1"/>
          <p:nvPr/>
        </p:nvSpPr>
        <p:spPr>
          <a:xfrm>
            <a:off x="10066234" y="7773175"/>
            <a:ext cx="3289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FCFCFC"/>
                </a:solidFill>
                <a:latin typeface="Arial"/>
                <a:cs typeface="Arial"/>
              </a:rPr>
              <a:t>L</a:t>
            </a:r>
            <a:r>
              <a:rPr sz="800" spc="-15" dirty="0">
                <a:solidFill>
                  <a:srgbClr val="FCFCFC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FCFCFC"/>
                </a:solidFill>
                <a:latin typeface="Arial"/>
                <a:cs typeface="Arial"/>
              </a:rPr>
              <a:t>r</a:t>
            </a:r>
            <a:r>
              <a:rPr sz="800" spc="-10" dirty="0">
                <a:solidFill>
                  <a:srgbClr val="FCFCFC"/>
                </a:solidFill>
                <a:latin typeface="Arial"/>
                <a:cs typeface="Arial"/>
              </a:rPr>
              <a:t>yn</a:t>
            </a:r>
            <a:r>
              <a:rPr sz="800" spc="-20" dirty="0">
                <a:solidFill>
                  <a:srgbClr val="FCFCFC"/>
                </a:solidFill>
                <a:latin typeface="Arial"/>
                <a:cs typeface="Arial"/>
              </a:rPr>
              <a:t>x</a:t>
            </a:r>
            <a:endParaRPr sz="800">
              <a:latin typeface="Arial"/>
              <a:cs typeface="Arial"/>
            </a:endParaRPr>
          </a:p>
        </p:txBody>
      </p:sp>
      <p:sp>
        <p:nvSpPr>
          <p:cNvPr id="4627" name="object 4627"/>
          <p:cNvSpPr/>
          <p:nvPr/>
        </p:nvSpPr>
        <p:spPr>
          <a:xfrm>
            <a:off x="9643033" y="7013384"/>
            <a:ext cx="1175385" cy="704850"/>
          </a:xfrm>
          <a:custGeom>
            <a:avLst/>
            <a:gdLst/>
            <a:ahLst/>
            <a:cxnLst/>
            <a:rect l="l" t="t" r="r" b="b"/>
            <a:pathLst>
              <a:path w="1175384" h="704850">
                <a:moveTo>
                  <a:pt x="1174927" y="390766"/>
                </a:moveTo>
                <a:lnTo>
                  <a:pt x="0" y="390766"/>
                </a:lnTo>
                <a:lnTo>
                  <a:pt x="587463" y="704583"/>
                </a:lnTo>
                <a:lnTo>
                  <a:pt x="1174927" y="390766"/>
                </a:lnTo>
                <a:close/>
              </a:path>
              <a:path w="1175384" h="704850">
                <a:moveTo>
                  <a:pt x="1086891" y="0"/>
                </a:moveTo>
                <a:lnTo>
                  <a:pt x="88049" y="0"/>
                </a:lnTo>
                <a:lnTo>
                  <a:pt x="88049" y="390766"/>
                </a:lnTo>
                <a:lnTo>
                  <a:pt x="1086891" y="390766"/>
                </a:lnTo>
                <a:lnTo>
                  <a:pt x="1086891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8" name="object 4628"/>
          <p:cNvSpPr txBox="1"/>
          <p:nvPr/>
        </p:nvSpPr>
        <p:spPr>
          <a:xfrm>
            <a:off x="10047261" y="7400145"/>
            <a:ext cx="36703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y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x</a:t>
            </a:r>
            <a:endParaRPr sz="800">
              <a:latin typeface="Arial"/>
              <a:cs typeface="Arial"/>
            </a:endParaRPr>
          </a:p>
        </p:txBody>
      </p:sp>
      <p:sp>
        <p:nvSpPr>
          <p:cNvPr id="4629" name="object 4629"/>
          <p:cNvSpPr/>
          <p:nvPr/>
        </p:nvSpPr>
        <p:spPr>
          <a:xfrm>
            <a:off x="9581274" y="6849770"/>
            <a:ext cx="1298448" cy="548017"/>
          </a:xfrm>
          <a:prstGeom prst="rect">
            <a:avLst/>
          </a:prstGeom>
          <a:blipFill>
            <a:blip r:embed="rId3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0" name="object 4630"/>
          <p:cNvSpPr/>
          <p:nvPr/>
        </p:nvSpPr>
        <p:spPr>
          <a:xfrm>
            <a:off x="10691774" y="7397787"/>
            <a:ext cx="187947" cy="73774"/>
          </a:xfrm>
          <a:prstGeom prst="rect">
            <a:avLst/>
          </a:prstGeom>
          <a:blipFill>
            <a:blip r:embed="rId3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1" name="object 4631"/>
          <p:cNvSpPr/>
          <p:nvPr/>
        </p:nvSpPr>
        <p:spPr>
          <a:xfrm>
            <a:off x="9581274" y="7397787"/>
            <a:ext cx="187959" cy="73774"/>
          </a:xfrm>
          <a:prstGeom prst="rect">
            <a:avLst/>
          </a:prstGeom>
          <a:blipFill>
            <a:blip r:embed="rId3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2" name="object 4632"/>
          <p:cNvSpPr/>
          <p:nvPr/>
        </p:nvSpPr>
        <p:spPr>
          <a:xfrm>
            <a:off x="9643033" y="7013384"/>
            <a:ext cx="1174927" cy="458177"/>
          </a:xfrm>
          <a:prstGeom prst="rect">
            <a:avLst/>
          </a:prstGeom>
          <a:blipFill>
            <a:blip r:embed="rId3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3" name="object 4633"/>
          <p:cNvSpPr txBox="1"/>
          <p:nvPr/>
        </p:nvSpPr>
        <p:spPr>
          <a:xfrm>
            <a:off x="10034561" y="7381735"/>
            <a:ext cx="3409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FCFCFC"/>
                </a:solidFill>
                <a:latin typeface="Arial"/>
                <a:cs typeface="Arial"/>
              </a:rPr>
              <a:t>Pha </a:t>
            </a:r>
            <a:r>
              <a:rPr sz="800" spc="-15" dirty="0">
                <a:solidFill>
                  <a:srgbClr val="FCFCFC"/>
                </a:solidFill>
                <a:latin typeface="Arial"/>
                <a:cs typeface="Arial"/>
              </a:rPr>
              <a:t>yn</a:t>
            </a:r>
            <a:endParaRPr sz="800">
              <a:latin typeface="Arial"/>
              <a:cs typeface="Arial"/>
            </a:endParaRPr>
          </a:p>
        </p:txBody>
      </p:sp>
      <p:sp>
        <p:nvSpPr>
          <p:cNvPr id="4634" name="object 4634"/>
          <p:cNvSpPr/>
          <p:nvPr/>
        </p:nvSpPr>
        <p:spPr>
          <a:xfrm>
            <a:off x="9643046" y="6856806"/>
            <a:ext cx="1175385" cy="471170"/>
          </a:xfrm>
          <a:custGeom>
            <a:avLst/>
            <a:gdLst/>
            <a:ahLst/>
            <a:cxnLst/>
            <a:rect l="l" t="t" r="r" b="b"/>
            <a:pathLst>
              <a:path w="1175384" h="471170">
                <a:moveTo>
                  <a:pt x="1174927" y="157251"/>
                </a:moveTo>
                <a:lnTo>
                  <a:pt x="0" y="157251"/>
                </a:lnTo>
                <a:lnTo>
                  <a:pt x="587463" y="471081"/>
                </a:lnTo>
                <a:lnTo>
                  <a:pt x="1174927" y="157251"/>
                </a:lnTo>
                <a:close/>
              </a:path>
              <a:path w="1175384" h="471170">
                <a:moveTo>
                  <a:pt x="1086878" y="0"/>
                </a:moveTo>
                <a:lnTo>
                  <a:pt x="88036" y="0"/>
                </a:lnTo>
                <a:lnTo>
                  <a:pt x="88036" y="157251"/>
                </a:lnTo>
                <a:lnTo>
                  <a:pt x="1086878" y="157251"/>
                </a:lnTo>
                <a:lnTo>
                  <a:pt x="1086878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5" name="object 4635"/>
          <p:cNvSpPr txBox="1"/>
          <p:nvPr/>
        </p:nvSpPr>
        <p:spPr>
          <a:xfrm>
            <a:off x="10100843" y="6991642"/>
            <a:ext cx="26098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Nose</a:t>
            </a:r>
            <a:endParaRPr sz="800">
              <a:latin typeface="Arial"/>
              <a:cs typeface="Arial"/>
            </a:endParaRPr>
          </a:p>
        </p:txBody>
      </p:sp>
      <p:sp>
        <p:nvSpPr>
          <p:cNvPr id="4636" name="object 4636"/>
          <p:cNvSpPr txBox="1"/>
          <p:nvPr/>
        </p:nvSpPr>
        <p:spPr>
          <a:xfrm>
            <a:off x="8636736" y="7756314"/>
            <a:ext cx="800100" cy="1523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1440" marR="220979" indent="-78740">
              <a:lnSpc>
                <a:spcPct val="104200"/>
              </a:lnSpc>
              <a:buChar char="•"/>
              <a:tabLst>
                <a:tab pos="92075" algn="l"/>
              </a:tabLst>
            </a:pPr>
            <a:r>
              <a:rPr sz="800" spc="-25" dirty="0">
                <a:solidFill>
                  <a:srgbClr val="008DCB"/>
                </a:solidFill>
                <a:latin typeface="Arial"/>
                <a:cs typeface="Arial"/>
              </a:rPr>
              <a:t>P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l</a:t>
            </a:r>
            <a:r>
              <a:rPr sz="800" spc="10" dirty="0">
                <a:solidFill>
                  <a:srgbClr val="008DCB"/>
                </a:solidFill>
                <a:latin typeface="Arial"/>
                <a:cs typeface="Arial"/>
              </a:rPr>
              <a:t>m</a:t>
            </a:r>
            <a:r>
              <a:rPr sz="800" spc="0" dirty="0">
                <a:solidFill>
                  <a:srgbClr val="008DCB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008DCB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008DCB"/>
                </a:solidFill>
                <a:latin typeface="Arial"/>
                <a:cs typeface="Arial"/>
              </a:rPr>
              <a:t>y </a:t>
            </a: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capillaries</a:t>
            </a:r>
            <a:endParaRPr sz="800">
              <a:latin typeface="Arial"/>
              <a:cs typeface="Arial"/>
            </a:endParaRPr>
          </a:p>
          <a:p>
            <a:pPr marL="91440" marR="220979" indent="-78740">
              <a:lnSpc>
                <a:spcPct val="1042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800" spc="-25" dirty="0">
                <a:solidFill>
                  <a:srgbClr val="008DCB"/>
                </a:solidFill>
                <a:latin typeface="Arial"/>
                <a:cs typeface="Arial"/>
              </a:rPr>
              <a:t>P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l</a:t>
            </a:r>
            <a:r>
              <a:rPr sz="800" spc="10" dirty="0">
                <a:solidFill>
                  <a:srgbClr val="008DCB"/>
                </a:solidFill>
                <a:latin typeface="Arial"/>
                <a:cs typeface="Arial"/>
              </a:rPr>
              <a:t>m</a:t>
            </a:r>
            <a:r>
              <a:rPr sz="800" spc="0" dirty="0">
                <a:solidFill>
                  <a:srgbClr val="008DCB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008DCB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008DCB"/>
                </a:solidFill>
                <a:latin typeface="Arial"/>
                <a:cs typeface="Arial"/>
              </a:rPr>
              <a:t>y </a:t>
            </a: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arteries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Right</a:t>
            </a:r>
            <a:r>
              <a:rPr sz="800" spc="-85" dirty="0">
                <a:solidFill>
                  <a:srgbClr val="008DCB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ventricle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15" dirty="0">
                <a:solidFill>
                  <a:srgbClr val="008DCB"/>
                </a:solidFill>
                <a:latin typeface="Arial"/>
                <a:cs typeface="Arial"/>
              </a:rPr>
              <a:t>Tricuspid</a:t>
            </a:r>
            <a:r>
              <a:rPr sz="800" spc="-30" dirty="0">
                <a:solidFill>
                  <a:srgbClr val="008DCB"/>
                </a:solidFill>
                <a:latin typeface="Arial"/>
                <a:cs typeface="Arial"/>
              </a:rPr>
              <a:t> valve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Right</a:t>
            </a:r>
            <a:r>
              <a:rPr sz="800" spc="-65" dirty="0">
                <a:solidFill>
                  <a:srgbClr val="008DCB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008DCB"/>
                </a:solidFill>
                <a:latin typeface="Arial"/>
                <a:cs typeface="Arial"/>
              </a:rPr>
              <a:t>atrium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35" dirty="0">
                <a:solidFill>
                  <a:srgbClr val="008DCB"/>
                </a:solidFill>
                <a:latin typeface="Arial"/>
                <a:cs typeface="Arial"/>
              </a:rPr>
              <a:t>Vena</a:t>
            </a:r>
            <a:r>
              <a:rPr sz="800" spc="-75" dirty="0">
                <a:solidFill>
                  <a:srgbClr val="008DCB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cava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30" dirty="0">
                <a:solidFill>
                  <a:srgbClr val="008DCB"/>
                </a:solidFill>
                <a:latin typeface="Arial"/>
                <a:cs typeface="Arial"/>
              </a:rPr>
              <a:t>Veins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25" dirty="0">
                <a:solidFill>
                  <a:srgbClr val="008DCB"/>
                </a:solidFill>
                <a:latin typeface="Arial"/>
                <a:cs typeface="Arial"/>
              </a:rPr>
              <a:t>Venules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20" dirty="0">
                <a:solidFill>
                  <a:srgbClr val="008DCB"/>
                </a:solidFill>
                <a:latin typeface="Arial"/>
                <a:cs typeface="Arial"/>
              </a:rPr>
              <a:t>Tissue</a:t>
            </a:r>
            <a:r>
              <a:rPr sz="800" spc="-45" dirty="0">
                <a:solidFill>
                  <a:srgbClr val="008DCB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008DCB"/>
                </a:solidFill>
                <a:latin typeface="Arial"/>
                <a:cs typeface="Arial"/>
              </a:rPr>
              <a:t>diffusion</a:t>
            </a:r>
            <a:endParaRPr sz="800">
              <a:latin typeface="Arial"/>
              <a:cs typeface="Arial"/>
            </a:endParaRPr>
          </a:p>
        </p:txBody>
      </p:sp>
      <p:sp>
        <p:nvSpPr>
          <p:cNvPr id="4637" name="object 4637"/>
          <p:cNvSpPr txBox="1"/>
          <p:nvPr/>
        </p:nvSpPr>
        <p:spPr>
          <a:xfrm>
            <a:off x="10960074" y="7756334"/>
            <a:ext cx="863600" cy="1650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1440" marR="284480" indent="-78740">
              <a:lnSpc>
                <a:spcPct val="104200"/>
              </a:lnSpc>
              <a:buChar char="•"/>
              <a:tabLst>
                <a:tab pos="92075" algn="l"/>
              </a:tabLst>
            </a:pPr>
            <a:r>
              <a:rPr sz="800" spc="-25" dirty="0">
                <a:solidFill>
                  <a:srgbClr val="C4151C"/>
                </a:solidFill>
                <a:latin typeface="Arial"/>
                <a:cs typeface="Arial"/>
              </a:rPr>
              <a:t>P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l</a:t>
            </a:r>
            <a:r>
              <a:rPr sz="800" spc="10" dirty="0">
                <a:solidFill>
                  <a:srgbClr val="C4151C"/>
                </a:solidFill>
                <a:latin typeface="Arial"/>
                <a:cs typeface="Arial"/>
              </a:rPr>
              <a:t>m</a:t>
            </a:r>
            <a:r>
              <a:rPr sz="800" spc="0" dirty="0">
                <a:solidFill>
                  <a:srgbClr val="C4151C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C4151C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C4151C"/>
                </a:solidFill>
                <a:latin typeface="Arial"/>
                <a:cs typeface="Arial"/>
              </a:rPr>
              <a:t>y 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C4151C"/>
                </a:solidFill>
                <a:latin typeface="Arial"/>
                <a:cs typeface="Arial"/>
              </a:rPr>
              <a:t>diffusion</a:t>
            </a:r>
            <a:endParaRPr sz="800">
              <a:latin typeface="Arial"/>
              <a:cs typeface="Arial"/>
            </a:endParaRPr>
          </a:p>
          <a:p>
            <a:pPr marL="91440" marR="284480" indent="-78740">
              <a:lnSpc>
                <a:spcPct val="1042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800" spc="-25" dirty="0">
                <a:solidFill>
                  <a:srgbClr val="C4151C"/>
                </a:solidFill>
                <a:latin typeface="Arial"/>
                <a:cs typeface="Arial"/>
              </a:rPr>
              <a:t>P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u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l</a:t>
            </a:r>
            <a:r>
              <a:rPr sz="800" spc="10" dirty="0">
                <a:solidFill>
                  <a:srgbClr val="C4151C"/>
                </a:solidFill>
                <a:latin typeface="Arial"/>
                <a:cs typeface="Arial"/>
              </a:rPr>
              <a:t>m</a:t>
            </a:r>
            <a:r>
              <a:rPr sz="800" spc="0" dirty="0">
                <a:solidFill>
                  <a:srgbClr val="C4151C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n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a</a:t>
            </a:r>
            <a:r>
              <a:rPr sz="800" spc="20" dirty="0">
                <a:solidFill>
                  <a:srgbClr val="C4151C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C4151C"/>
                </a:solidFill>
                <a:latin typeface="Arial"/>
                <a:cs typeface="Arial"/>
              </a:rPr>
              <a:t>y 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capillaries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Pulmonary</a:t>
            </a:r>
            <a:r>
              <a:rPr sz="800" spc="-65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veins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5" dirty="0">
                <a:solidFill>
                  <a:srgbClr val="C4151C"/>
                </a:solidFill>
                <a:latin typeface="Arial"/>
                <a:cs typeface="Arial"/>
              </a:rPr>
              <a:t>Left</a:t>
            </a:r>
            <a:r>
              <a:rPr sz="800" spc="-60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atrium</a:t>
            </a:r>
            <a:endParaRPr sz="800">
              <a:latin typeface="Arial"/>
              <a:cs typeface="Arial"/>
            </a:endParaRPr>
          </a:p>
          <a:p>
            <a:pPr marL="91440" marR="102870" indent="-78740">
              <a:lnSpc>
                <a:spcPct val="1042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800" spc="10" dirty="0">
                <a:solidFill>
                  <a:srgbClr val="C4151C"/>
                </a:solidFill>
                <a:latin typeface="Arial"/>
                <a:cs typeface="Arial"/>
              </a:rPr>
              <a:t>M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i</a:t>
            </a:r>
            <a:r>
              <a:rPr sz="800" spc="10" dirty="0">
                <a:solidFill>
                  <a:srgbClr val="C4151C"/>
                </a:solidFill>
                <a:latin typeface="Arial"/>
                <a:cs typeface="Arial"/>
              </a:rPr>
              <a:t>t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r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a</a:t>
            </a:r>
            <a:r>
              <a:rPr sz="800" spc="-15" dirty="0">
                <a:solidFill>
                  <a:srgbClr val="C4151C"/>
                </a:solidFill>
                <a:latin typeface="Arial"/>
                <a:cs typeface="Arial"/>
              </a:rPr>
              <a:t>l</a:t>
            </a:r>
            <a:r>
              <a:rPr sz="800" spc="50" dirty="0">
                <a:solidFill>
                  <a:srgbClr val="C4151C"/>
                </a:solidFill>
                <a:latin typeface="Arial"/>
                <a:cs typeface="Arial"/>
              </a:rPr>
              <a:t>/</a:t>
            </a:r>
            <a:r>
              <a:rPr sz="800" spc="20" dirty="0">
                <a:solidFill>
                  <a:srgbClr val="C4151C"/>
                </a:solidFill>
                <a:latin typeface="Arial"/>
                <a:cs typeface="Arial"/>
              </a:rPr>
              <a:t>b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i</a:t>
            </a:r>
            <a:r>
              <a:rPr sz="800" spc="25" dirty="0">
                <a:solidFill>
                  <a:srgbClr val="C4151C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us</a:t>
            </a:r>
            <a:r>
              <a:rPr sz="800" spc="20" dirty="0">
                <a:solidFill>
                  <a:srgbClr val="C4151C"/>
                </a:solidFill>
                <a:latin typeface="Arial"/>
                <a:cs typeface="Arial"/>
              </a:rPr>
              <a:t>p</a:t>
            </a: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i</a:t>
            </a:r>
            <a:r>
              <a:rPr sz="800" spc="10" dirty="0">
                <a:solidFill>
                  <a:srgbClr val="C4151C"/>
                </a:solidFill>
                <a:latin typeface="Arial"/>
                <a:cs typeface="Arial"/>
              </a:rPr>
              <a:t>d </a:t>
            </a:r>
            <a:r>
              <a:rPr sz="800" spc="5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C4151C"/>
                </a:solidFill>
                <a:latin typeface="Arial"/>
                <a:cs typeface="Arial"/>
              </a:rPr>
              <a:t>valve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5" dirty="0">
                <a:solidFill>
                  <a:srgbClr val="C4151C"/>
                </a:solidFill>
                <a:latin typeface="Arial"/>
                <a:cs typeface="Arial"/>
              </a:rPr>
              <a:t>Left</a:t>
            </a:r>
            <a:r>
              <a:rPr sz="800" spc="-75" dirty="0">
                <a:solidFill>
                  <a:srgbClr val="C4151C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ventricle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5" dirty="0">
                <a:solidFill>
                  <a:srgbClr val="C4151C"/>
                </a:solidFill>
                <a:latin typeface="Arial"/>
                <a:cs typeface="Arial"/>
              </a:rPr>
              <a:t>Aorta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10" dirty="0">
                <a:solidFill>
                  <a:srgbClr val="C4151C"/>
                </a:solidFill>
                <a:latin typeface="Arial"/>
                <a:cs typeface="Arial"/>
              </a:rPr>
              <a:t>Arterioles</a:t>
            </a:r>
            <a:endParaRPr sz="800">
              <a:latin typeface="Arial"/>
              <a:cs typeface="Arial"/>
            </a:endParaRPr>
          </a:p>
          <a:p>
            <a:pPr marL="91440" indent="-78740">
              <a:lnSpc>
                <a:spcPct val="10000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800" spc="-20" dirty="0">
                <a:solidFill>
                  <a:srgbClr val="C4151C"/>
                </a:solidFill>
                <a:latin typeface="Arial"/>
                <a:cs typeface="Arial"/>
              </a:rPr>
              <a:t>Tissue</a:t>
            </a:r>
            <a:r>
              <a:rPr sz="800" spc="-15" dirty="0">
                <a:solidFill>
                  <a:srgbClr val="C4151C"/>
                </a:solidFill>
                <a:latin typeface="Arial"/>
                <a:cs typeface="Arial"/>
              </a:rPr>
              <a:t> capillaries</a:t>
            </a:r>
            <a:endParaRPr sz="800">
              <a:latin typeface="Arial"/>
              <a:cs typeface="Arial"/>
            </a:endParaRPr>
          </a:p>
        </p:txBody>
      </p:sp>
      <p:sp>
        <p:nvSpPr>
          <p:cNvPr id="4638" name="object 4638"/>
          <p:cNvSpPr/>
          <p:nvPr/>
        </p:nvSpPr>
        <p:spPr>
          <a:xfrm>
            <a:off x="8240433" y="8495551"/>
            <a:ext cx="3980179" cy="1863725"/>
          </a:xfrm>
          <a:custGeom>
            <a:avLst/>
            <a:gdLst/>
            <a:ahLst/>
            <a:cxnLst/>
            <a:rect l="l" t="t" r="r" b="b"/>
            <a:pathLst>
              <a:path w="3980179" h="1863725">
                <a:moveTo>
                  <a:pt x="0" y="0"/>
                </a:moveTo>
                <a:lnTo>
                  <a:pt x="611" y="46641"/>
                </a:lnTo>
                <a:lnTo>
                  <a:pt x="2435" y="93000"/>
                </a:lnTo>
                <a:lnTo>
                  <a:pt x="5458" y="139065"/>
                </a:lnTo>
                <a:lnTo>
                  <a:pt x="9666" y="184821"/>
                </a:lnTo>
                <a:lnTo>
                  <a:pt x="15043" y="230255"/>
                </a:lnTo>
                <a:lnTo>
                  <a:pt x="21577" y="275354"/>
                </a:lnTo>
                <a:lnTo>
                  <a:pt x="29253" y="320105"/>
                </a:lnTo>
                <a:lnTo>
                  <a:pt x="38056" y="364494"/>
                </a:lnTo>
                <a:lnTo>
                  <a:pt x="47972" y="408507"/>
                </a:lnTo>
                <a:lnTo>
                  <a:pt x="58987" y="452133"/>
                </a:lnTo>
                <a:lnTo>
                  <a:pt x="71087" y="495356"/>
                </a:lnTo>
                <a:lnTo>
                  <a:pt x="84258" y="538165"/>
                </a:lnTo>
                <a:lnTo>
                  <a:pt x="98485" y="580545"/>
                </a:lnTo>
                <a:lnTo>
                  <a:pt x="113753" y="622483"/>
                </a:lnTo>
                <a:lnTo>
                  <a:pt x="130050" y="663966"/>
                </a:lnTo>
                <a:lnTo>
                  <a:pt x="147360" y="704980"/>
                </a:lnTo>
                <a:lnTo>
                  <a:pt x="165669" y="745512"/>
                </a:lnTo>
                <a:lnTo>
                  <a:pt x="184963" y="785550"/>
                </a:lnTo>
                <a:lnTo>
                  <a:pt x="205228" y="825078"/>
                </a:lnTo>
                <a:lnTo>
                  <a:pt x="226450" y="864085"/>
                </a:lnTo>
                <a:lnTo>
                  <a:pt x="248613" y="902556"/>
                </a:lnTo>
                <a:lnTo>
                  <a:pt x="271705" y="940479"/>
                </a:lnTo>
                <a:lnTo>
                  <a:pt x="295710" y="977840"/>
                </a:lnTo>
                <a:lnTo>
                  <a:pt x="320615" y="1014626"/>
                </a:lnTo>
                <a:lnTo>
                  <a:pt x="346405" y="1050823"/>
                </a:lnTo>
                <a:lnTo>
                  <a:pt x="373066" y="1086418"/>
                </a:lnTo>
                <a:lnTo>
                  <a:pt x="400583" y="1121397"/>
                </a:lnTo>
                <a:lnTo>
                  <a:pt x="428943" y="1155748"/>
                </a:lnTo>
                <a:lnTo>
                  <a:pt x="458132" y="1189457"/>
                </a:lnTo>
                <a:lnTo>
                  <a:pt x="488134" y="1222511"/>
                </a:lnTo>
                <a:lnTo>
                  <a:pt x="518936" y="1254895"/>
                </a:lnTo>
                <a:lnTo>
                  <a:pt x="550523" y="1286598"/>
                </a:lnTo>
                <a:lnTo>
                  <a:pt x="582882" y="1317605"/>
                </a:lnTo>
                <a:lnTo>
                  <a:pt x="615997" y="1347904"/>
                </a:lnTo>
                <a:lnTo>
                  <a:pt x="649856" y="1377481"/>
                </a:lnTo>
                <a:lnTo>
                  <a:pt x="684442" y="1406322"/>
                </a:lnTo>
                <a:lnTo>
                  <a:pt x="719743" y="1434414"/>
                </a:lnTo>
                <a:lnTo>
                  <a:pt x="755744" y="1461744"/>
                </a:lnTo>
                <a:lnTo>
                  <a:pt x="792430" y="1488299"/>
                </a:lnTo>
                <a:lnTo>
                  <a:pt x="829788" y="1514065"/>
                </a:lnTo>
                <a:lnTo>
                  <a:pt x="867803" y="1539028"/>
                </a:lnTo>
                <a:lnTo>
                  <a:pt x="906462" y="1563176"/>
                </a:lnTo>
                <a:lnTo>
                  <a:pt x="945748" y="1586496"/>
                </a:lnTo>
                <a:lnTo>
                  <a:pt x="985649" y="1608973"/>
                </a:lnTo>
                <a:lnTo>
                  <a:pt x="1026151" y="1630594"/>
                </a:lnTo>
                <a:lnTo>
                  <a:pt x="1067238" y="1651347"/>
                </a:lnTo>
                <a:lnTo>
                  <a:pt x="1108897" y="1671218"/>
                </a:lnTo>
                <a:lnTo>
                  <a:pt x="1151113" y="1690192"/>
                </a:lnTo>
                <a:lnTo>
                  <a:pt x="1193872" y="1708258"/>
                </a:lnTo>
                <a:lnTo>
                  <a:pt x="1237161" y="1725402"/>
                </a:lnTo>
                <a:lnTo>
                  <a:pt x="1280964" y="1741610"/>
                </a:lnTo>
                <a:lnTo>
                  <a:pt x="1325267" y="1756869"/>
                </a:lnTo>
                <a:lnTo>
                  <a:pt x="1370057" y="1771166"/>
                </a:lnTo>
                <a:lnTo>
                  <a:pt x="1415318" y="1784487"/>
                </a:lnTo>
                <a:lnTo>
                  <a:pt x="1461037" y="1796819"/>
                </a:lnTo>
                <a:lnTo>
                  <a:pt x="1507200" y="1808149"/>
                </a:lnTo>
                <a:lnTo>
                  <a:pt x="1553792" y="1818463"/>
                </a:lnTo>
                <a:lnTo>
                  <a:pt x="1600798" y="1827748"/>
                </a:lnTo>
                <a:lnTo>
                  <a:pt x="1648205" y="1835991"/>
                </a:lnTo>
                <a:lnTo>
                  <a:pt x="1695999" y="1843178"/>
                </a:lnTo>
                <a:lnTo>
                  <a:pt x="1744165" y="1849295"/>
                </a:lnTo>
                <a:lnTo>
                  <a:pt x="1792688" y="1854331"/>
                </a:lnTo>
                <a:lnTo>
                  <a:pt x="1841556" y="1858271"/>
                </a:lnTo>
                <a:lnTo>
                  <a:pt x="1890752" y="1861101"/>
                </a:lnTo>
                <a:lnTo>
                  <a:pt x="1940264" y="1862809"/>
                </a:lnTo>
                <a:lnTo>
                  <a:pt x="1990077" y="1863382"/>
                </a:lnTo>
                <a:lnTo>
                  <a:pt x="2039889" y="1862809"/>
                </a:lnTo>
                <a:lnTo>
                  <a:pt x="2089401" y="1861101"/>
                </a:lnTo>
                <a:lnTo>
                  <a:pt x="2138598" y="1858271"/>
                </a:lnTo>
                <a:lnTo>
                  <a:pt x="2187465" y="1854331"/>
                </a:lnTo>
                <a:lnTo>
                  <a:pt x="2235989" y="1849295"/>
                </a:lnTo>
                <a:lnTo>
                  <a:pt x="2284154" y="1843178"/>
                </a:lnTo>
                <a:lnTo>
                  <a:pt x="2331948" y="1835991"/>
                </a:lnTo>
                <a:lnTo>
                  <a:pt x="2379355" y="1827748"/>
                </a:lnTo>
                <a:lnTo>
                  <a:pt x="2426361" y="1818463"/>
                </a:lnTo>
                <a:lnTo>
                  <a:pt x="2472953" y="1808149"/>
                </a:lnTo>
                <a:lnTo>
                  <a:pt x="2519115" y="1796819"/>
                </a:lnTo>
                <a:lnTo>
                  <a:pt x="2564834" y="1784487"/>
                </a:lnTo>
                <a:lnTo>
                  <a:pt x="2610095" y="1771166"/>
                </a:lnTo>
                <a:lnTo>
                  <a:pt x="2654885" y="1756869"/>
                </a:lnTo>
                <a:lnTo>
                  <a:pt x="2699188" y="1741610"/>
                </a:lnTo>
                <a:lnTo>
                  <a:pt x="2742991" y="1725402"/>
                </a:lnTo>
                <a:lnTo>
                  <a:pt x="2786279" y="1708258"/>
                </a:lnTo>
                <a:lnTo>
                  <a:pt x="2829038" y="1690192"/>
                </a:lnTo>
                <a:lnTo>
                  <a:pt x="2871254" y="1671218"/>
                </a:lnTo>
                <a:lnTo>
                  <a:pt x="2912913" y="1651347"/>
                </a:lnTo>
                <a:lnTo>
                  <a:pt x="2954000" y="1630594"/>
                </a:lnTo>
                <a:lnTo>
                  <a:pt x="2994501" y="1608973"/>
                </a:lnTo>
                <a:lnTo>
                  <a:pt x="3034402" y="1586496"/>
                </a:lnTo>
                <a:lnTo>
                  <a:pt x="3073688" y="1563176"/>
                </a:lnTo>
                <a:lnTo>
                  <a:pt x="3112346" y="1539028"/>
                </a:lnTo>
                <a:lnTo>
                  <a:pt x="3150361" y="1514065"/>
                </a:lnTo>
                <a:lnTo>
                  <a:pt x="3187718" y="1488299"/>
                </a:lnTo>
                <a:lnTo>
                  <a:pt x="3224405" y="1461744"/>
                </a:lnTo>
                <a:lnTo>
                  <a:pt x="3260405" y="1434414"/>
                </a:lnTo>
                <a:lnTo>
                  <a:pt x="3295706" y="1406322"/>
                </a:lnTo>
                <a:lnTo>
                  <a:pt x="3330292" y="1377481"/>
                </a:lnTo>
                <a:lnTo>
                  <a:pt x="3364150" y="1347904"/>
                </a:lnTo>
                <a:lnTo>
                  <a:pt x="3397265" y="1317605"/>
                </a:lnTo>
                <a:lnTo>
                  <a:pt x="3429624" y="1286598"/>
                </a:lnTo>
                <a:lnTo>
                  <a:pt x="3461211" y="1254895"/>
                </a:lnTo>
                <a:lnTo>
                  <a:pt x="3492012" y="1222511"/>
                </a:lnTo>
                <a:lnTo>
                  <a:pt x="3522014" y="1189457"/>
                </a:lnTo>
                <a:lnTo>
                  <a:pt x="3551202" y="1155748"/>
                </a:lnTo>
                <a:lnTo>
                  <a:pt x="3579562" y="1121397"/>
                </a:lnTo>
                <a:lnTo>
                  <a:pt x="3607080" y="1086418"/>
                </a:lnTo>
                <a:lnTo>
                  <a:pt x="3633740" y="1050823"/>
                </a:lnTo>
                <a:lnTo>
                  <a:pt x="3659530" y="1014626"/>
                </a:lnTo>
                <a:lnTo>
                  <a:pt x="3684434" y="977840"/>
                </a:lnTo>
                <a:lnTo>
                  <a:pt x="3708439" y="940479"/>
                </a:lnTo>
                <a:lnTo>
                  <a:pt x="3731531" y="902556"/>
                </a:lnTo>
                <a:lnTo>
                  <a:pt x="3753694" y="864085"/>
                </a:lnTo>
                <a:lnTo>
                  <a:pt x="3774915" y="825078"/>
                </a:lnTo>
                <a:lnTo>
                  <a:pt x="3795180" y="785550"/>
                </a:lnTo>
                <a:lnTo>
                  <a:pt x="3814474" y="745512"/>
                </a:lnTo>
                <a:lnTo>
                  <a:pt x="3832783" y="704980"/>
                </a:lnTo>
                <a:lnTo>
                  <a:pt x="3850093" y="663966"/>
                </a:lnTo>
                <a:lnTo>
                  <a:pt x="3866389" y="622483"/>
                </a:lnTo>
                <a:lnTo>
                  <a:pt x="3881657" y="580545"/>
                </a:lnTo>
                <a:lnTo>
                  <a:pt x="3895884" y="538165"/>
                </a:lnTo>
                <a:lnTo>
                  <a:pt x="3909054" y="495356"/>
                </a:lnTo>
                <a:lnTo>
                  <a:pt x="3921154" y="452133"/>
                </a:lnTo>
                <a:lnTo>
                  <a:pt x="3932169" y="408507"/>
                </a:lnTo>
                <a:lnTo>
                  <a:pt x="3942086" y="364494"/>
                </a:lnTo>
                <a:lnTo>
                  <a:pt x="3950889" y="320105"/>
                </a:lnTo>
                <a:lnTo>
                  <a:pt x="3958564" y="275354"/>
                </a:lnTo>
                <a:lnTo>
                  <a:pt x="3965098" y="230255"/>
                </a:lnTo>
                <a:lnTo>
                  <a:pt x="3970475" y="184821"/>
                </a:lnTo>
                <a:lnTo>
                  <a:pt x="3974683" y="139065"/>
                </a:lnTo>
                <a:lnTo>
                  <a:pt x="3977706" y="93000"/>
                </a:lnTo>
                <a:lnTo>
                  <a:pt x="3979530" y="46641"/>
                </a:lnTo>
                <a:lnTo>
                  <a:pt x="3980141" y="0"/>
                </a:lnTo>
              </a:path>
            </a:pathLst>
          </a:custGeom>
          <a:ln w="25400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9" name="object 4639"/>
          <p:cNvSpPr/>
          <p:nvPr/>
        </p:nvSpPr>
        <p:spPr>
          <a:xfrm>
            <a:off x="8070736" y="8477643"/>
            <a:ext cx="338455" cy="133985"/>
          </a:xfrm>
          <a:custGeom>
            <a:avLst/>
            <a:gdLst/>
            <a:ahLst/>
            <a:cxnLst/>
            <a:rect l="l" t="t" r="r" b="b"/>
            <a:pathLst>
              <a:path w="338454" h="133984">
                <a:moveTo>
                  <a:pt x="169202" y="0"/>
                </a:moveTo>
                <a:lnTo>
                  <a:pt x="0" y="133896"/>
                </a:lnTo>
                <a:lnTo>
                  <a:pt x="338404" y="133896"/>
                </a:lnTo>
                <a:lnTo>
                  <a:pt x="169202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0" name="object 4640"/>
          <p:cNvSpPr/>
          <p:nvPr/>
        </p:nvSpPr>
        <p:spPr>
          <a:xfrm>
            <a:off x="12052795" y="8198993"/>
            <a:ext cx="338455" cy="133985"/>
          </a:xfrm>
          <a:custGeom>
            <a:avLst/>
            <a:gdLst/>
            <a:ahLst/>
            <a:cxnLst/>
            <a:rect l="l" t="t" r="r" b="b"/>
            <a:pathLst>
              <a:path w="338454" h="133984">
                <a:moveTo>
                  <a:pt x="338404" y="0"/>
                </a:moveTo>
                <a:lnTo>
                  <a:pt x="0" y="0"/>
                </a:lnTo>
                <a:lnTo>
                  <a:pt x="169202" y="133896"/>
                </a:lnTo>
                <a:lnTo>
                  <a:pt x="338404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1" name="object 4641"/>
          <p:cNvSpPr/>
          <p:nvPr/>
        </p:nvSpPr>
        <p:spPr>
          <a:xfrm>
            <a:off x="8240433" y="6455270"/>
            <a:ext cx="3980179" cy="1863725"/>
          </a:xfrm>
          <a:custGeom>
            <a:avLst/>
            <a:gdLst/>
            <a:ahLst/>
            <a:cxnLst/>
            <a:rect l="l" t="t" r="r" b="b"/>
            <a:pathLst>
              <a:path w="3980179" h="1863725">
                <a:moveTo>
                  <a:pt x="3980141" y="1863382"/>
                </a:moveTo>
                <a:lnTo>
                  <a:pt x="3979530" y="1816740"/>
                </a:lnTo>
                <a:lnTo>
                  <a:pt x="3977706" y="1770381"/>
                </a:lnTo>
                <a:lnTo>
                  <a:pt x="3974683" y="1724317"/>
                </a:lnTo>
                <a:lnTo>
                  <a:pt x="3970475" y="1678561"/>
                </a:lnTo>
                <a:lnTo>
                  <a:pt x="3965098" y="1633126"/>
                </a:lnTo>
                <a:lnTo>
                  <a:pt x="3958564" y="1588027"/>
                </a:lnTo>
                <a:lnTo>
                  <a:pt x="3950889" y="1543276"/>
                </a:lnTo>
                <a:lnTo>
                  <a:pt x="3942086" y="1498887"/>
                </a:lnTo>
                <a:lnTo>
                  <a:pt x="3932169" y="1454874"/>
                </a:lnTo>
                <a:lnTo>
                  <a:pt x="3921154" y="1411248"/>
                </a:lnTo>
                <a:lnTo>
                  <a:pt x="3909054" y="1368025"/>
                </a:lnTo>
                <a:lnTo>
                  <a:pt x="3895884" y="1325216"/>
                </a:lnTo>
                <a:lnTo>
                  <a:pt x="3881657" y="1282836"/>
                </a:lnTo>
                <a:lnTo>
                  <a:pt x="3866389" y="1240898"/>
                </a:lnTo>
                <a:lnTo>
                  <a:pt x="3850093" y="1199415"/>
                </a:lnTo>
                <a:lnTo>
                  <a:pt x="3832783" y="1158401"/>
                </a:lnTo>
                <a:lnTo>
                  <a:pt x="3814474" y="1117869"/>
                </a:lnTo>
                <a:lnTo>
                  <a:pt x="3795180" y="1077832"/>
                </a:lnTo>
                <a:lnTo>
                  <a:pt x="3774915" y="1038303"/>
                </a:lnTo>
                <a:lnTo>
                  <a:pt x="3753694" y="999296"/>
                </a:lnTo>
                <a:lnTo>
                  <a:pt x="3731531" y="960825"/>
                </a:lnTo>
                <a:lnTo>
                  <a:pt x="3708439" y="922902"/>
                </a:lnTo>
                <a:lnTo>
                  <a:pt x="3684434" y="885541"/>
                </a:lnTo>
                <a:lnTo>
                  <a:pt x="3659530" y="848755"/>
                </a:lnTo>
                <a:lnTo>
                  <a:pt x="3633740" y="812559"/>
                </a:lnTo>
                <a:lnTo>
                  <a:pt x="3607080" y="776964"/>
                </a:lnTo>
                <a:lnTo>
                  <a:pt x="3579562" y="741984"/>
                </a:lnTo>
                <a:lnTo>
                  <a:pt x="3551202" y="707633"/>
                </a:lnTo>
                <a:lnTo>
                  <a:pt x="3522014" y="673924"/>
                </a:lnTo>
                <a:lnTo>
                  <a:pt x="3492012" y="640871"/>
                </a:lnTo>
                <a:lnTo>
                  <a:pt x="3461211" y="608486"/>
                </a:lnTo>
                <a:lnTo>
                  <a:pt x="3429624" y="576783"/>
                </a:lnTo>
                <a:lnTo>
                  <a:pt x="3397265" y="545776"/>
                </a:lnTo>
                <a:lnTo>
                  <a:pt x="3364150" y="515477"/>
                </a:lnTo>
                <a:lnTo>
                  <a:pt x="3330292" y="485901"/>
                </a:lnTo>
                <a:lnTo>
                  <a:pt x="3295706" y="457059"/>
                </a:lnTo>
                <a:lnTo>
                  <a:pt x="3260405" y="428967"/>
                </a:lnTo>
                <a:lnTo>
                  <a:pt x="3224405" y="401637"/>
                </a:lnTo>
                <a:lnTo>
                  <a:pt x="3187718" y="375082"/>
                </a:lnTo>
                <a:lnTo>
                  <a:pt x="3150361" y="349317"/>
                </a:lnTo>
                <a:lnTo>
                  <a:pt x="3112346" y="324353"/>
                </a:lnTo>
                <a:lnTo>
                  <a:pt x="3073688" y="300205"/>
                </a:lnTo>
                <a:lnTo>
                  <a:pt x="3034402" y="276885"/>
                </a:lnTo>
                <a:lnTo>
                  <a:pt x="2994501" y="254408"/>
                </a:lnTo>
                <a:lnTo>
                  <a:pt x="2954000" y="232787"/>
                </a:lnTo>
                <a:lnTo>
                  <a:pt x="2912913" y="212034"/>
                </a:lnTo>
                <a:lnTo>
                  <a:pt x="2871254" y="192164"/>
                </a:lnTo>
                <a:lnTo>
                  <a:pt x="2829038" y="173189"/>
                </a:lnTo>
                <a:lnTo>
                  <a:pt x="2786279" y="155123"/>
                </a:lnTo>
                <a:lnTo>
                  <a:pt x="2742991" y="137979"/>
                </a:lnTo>
                <a:lnTo>
                  <a:pt x="2699188" y="121771"/>
                </a:lnTo>
                <a:lnTo>
                  <a:pt x="2654885" y="106512"/>
                </a:lnTo>
                <a:lnTo>
                  <a:pt x="2610095" y="92215"/>
                </a:lnTo>
                <a:lnTo>
                  <a:pt x="2564834" y="78894"/>
                </a:lnTo>
                <a:lnTo>
                  <a:pt x="2519115" y="66562"/>
                </a:lnTo>
                <a:lnTo>
                  <a:pt x="2472953" y="55232"/>
                </a:lnTo>
                <a:lnTo>
                  <a:pt x="2426361" y="44918"/>
                </a:lnTo>
                <a:lnTo>
                  <a:pt x="2379355" y="35633"/>
                </a:lnTo>
                <a:lnTo>
                  <a:pt x="2331948" y="27391"/>
                </a:lnTo>
                <a:lnTo>
                  <a:pt x="2284154" y="20204"/>
                </a:lnTo>
                <a:lnTo>
                  <a:pt x="2235989" y="14086"/>
                </a:lnTo>
                <a:lnTo>
                  <a:pt x="2187465" y="9050"/>
                </a:lnTo>
                <a:lnTo>
                  <a:pt x="2138598" y="5111"/>
                </a:lnTo>
                <a:lnTo>
                  <a:pt x="2089401" y="2280"/>
                </a:lnTo>
                <a:lnTo>
                  <a:pt x="2039889" y="572"/>
                </a:lnTo>
                <a:lnTo>
                  <a:pt x="1990077" y="0"/>
                </a:lnTo>
                <a:lnTo>
                  <a:pt x="1940264" y="572"/>
                </a:lnTo>
                <a:lnTo>
                  <a:pt x="1890752" y="2280"/>
                </a:lnTo>
                <a:lnTo>
                  <a:pt x="1841556" y="5111"/>
                </a:lnTo>
                <a:lnTo>
                  <a:pt x="1792688" y="9050"/>
                </a:lnTo>
                <a:lnTo>
                  <a:pt x="1744165" y="14086"/>
                </a:lnTo>
                <a:lnTo>
                  <a:pt x="1695999" y="20204"/>
                </a:lnTo>
                <a:lnTo>
                  <a:pt x="1648205" y="27391"/>
                </a:lnTo>
                <a:lnTo>
                  <a:pt x="1600798" y="35633"/>
                </a:lnTo>
                <a:lnTo>
                  <a:pt x="1553792" y="44918"/>
                </a:lnTo>
                <a:lnTo>
                  <a:pt x="1507200" y="55232"/>
                </a:lnTo>
                <a:lnTo>
                  <a:pt x="1461037" y="66562"/>
                </a:lnTo>
                <a:lnTo>
                  <a:pt x="1415318" y="78894"/>
                </a:lnTo>
                <a:lnTo>
                  <a:pt x="1370057" y="92215"/>
                </a:lnTo>
                <a:lnTo>
                  <a:pt x="1325267" y="106512"/>
                </a:lnTo>
                <a:lnTo>
                  <a:pt x="1280964" y="121771"/>
                </a:lnTo>
                <a:lnTo>
                  <a:pt x="1237161" y="137979"/>
                </a:lnTo>
                <a:lnTo>
                  <a:pt x="1193872" y="155123"/>
                </a:lnTo>
                <a:lnTo>
                  <a:pt x="1151113" y="173189"/>
                </a:lnTo>
                <a:lnTo>
                  <a:pt x="1108897" y="192164"/>
                </a:lnTo>
                <a:lnTo>
                  <a:pt x="1067238" y="212034"/>
                </a:lnTo>
                <a:lnTo>
                  <a:pt x="1026151" y="232787"/>
                </a:lnTo>
                <a:lnTo>
                  <a:pt x="985649" y="254408"/>
                </a:lnTo>
                <a:lnTo>
                  <a:pt x="945748" y="276885"/>
                </a:lnTo>
                <a:lnTo>
                  <a:pt x="906462" y="300205"/>
                </a:lnTo>
                <a:lnTo>
                  <a:pt x="867803" y="324353"/>
                </a:lnTo>
                <a:lnTo>
                  <a:pt x="829788" y="349317"/>
                </a:lnTo>
                <a:lnTo>
                  <a:pt x="792430" y="375082"/>
                </a:lnTo>
                <a:lnTo>
                  <a:pt x="755744" y="401637"/>
                </a:lnTo>
                <a:lnTo>
                  <a:pt x="719743" y="428967"/>
                </a:lnTo>
                <a:lnTo>
                  <a:pt x="684442" y="457059"/>
                </a:lnTo>
                <a:lnTo>
                  <a:pt x="649856" y="485901"/>
                </a:lnTo>
                <a:lnTo>
                  <a:pt x="615997" y="515477"/>
                </a:lnTo>
                <a:lnTo>
                  <a:pt x="582882" y="545776"/>
                </a:lnTo>
                <a:lnTo>
                  <a:pt x="550523" y="576783"/>
                </a:lnTo>
                <a:lnTo>
                  <a:pt x="518936" y="608486"/>
                </a:lnTo>
                <a:lnTo>
                  <a:pt x="488134" y="640871"/>
                </a:lnTo>
                <a:lnTo>
                  <a:pt x="458132" y="673924"/>
                </a:lnTo>
                <a:lnTo>
                  <a:pt x="428943" y="707633"/>
                </a:lnTo>
                <a:lnTo>
                  <a:pt x="400583" y="741984"/>
                </a:lnTo>
                <a:lnTo>
                  <a:pt x="373066" y="776964"/>
                </a:lnTo>
                <a:lnTo>
                  <a:pt x="346405" y="812559"/>
                </a:lnTo>
                <a:lnTo>
                  <a:pt x="320615" y="848755"/>
                </a:lnTo>
                <a:lnTo>
                  <a:pt x="295710" y="885541"/>
                </a:lnTo>
                <a:lnTo>
                  <a:pt x="271705" y="922902"/>
                </a:lnTo>
                <a:lnTo>
                  <a:pt x="248613" y="960825"/>
                </a:lnTo>
                <a:lnTo>
                  <a:pt x="226450" y="999296"/>
                </a:lnTo>
                <a:lnTo>
                  <a:pt x="205228" y="1038303"/>
                </a:lnTo>
                <a:lnTo>
                  <a:pt x="184963" y="1077832"/>
                </a:lnTo>
                <a:lnTo>
                  <a:pt x="165669" y="1117869"/>
                </a:lnTo>
                <a:lnTo>
                  <a:pt x="147360" y="1158401"/>
                </a:lnTo>
                <a:lnTo>
                  <a:pt x="130050" y="1199415"/>
                </a:lnTo>
                <a:lnTo>
                  <a:pt x="113753" y="1240898"/>
                </a:lnTo>
                <a:lnTo>
                  <a:pt x="98485" y="1282836"/>
                </a:lnTo>
                <a:lnTo>
                  <a:pt x="84258" y="1325216"/>
                </a:lnTo>
                <a:lnTo>
                  <a:pt x="71087" y="1368025"/>
                </a:lnTo>
                <a:lnTo>
                  <a:pt x="58987" y="1411248"/>
                </a:lnTo>
                <a:lnTo>
                  <a:pt x="47972" y="1454874"/>
                </a:lnTo>
                <a:lnTo>
                  <a:pt x="38056" y="1498887"/>
                </a:lnTo>
                <a:lnTo>
                  <a:pt x="29253" y="1543276"/>
                </a:lnTo>
                <a:lnTo>
                  <a:pt x="21577" y="1588027"/>
                </a:lnTo>
                <a:lnTo>
                  <a:pt x="15043" y="1633126"/>
                </a:lnTo>
                <a:lnTo>
                  <a:pt x="9666" y="1678561"/>
                </a:lnTo>
                <a:lnTo>
                  <a:pt x="5458" y="1724317"/>
                </a:lnTo>
                <a:lnTo>
                  <a:pt x="2435" y="1770381"/>
                </a:lnTo>
                <a:lnTo>
                  <a:pt x="611" y="1816740"/>
                </a:lnTo>
                <a:lnTo>
                  <a:pt x="0" y="1863382"/>
                </a:lnTo>
              </a:path>
            </a:pathLst>
          </a:custGeom>
          <a:ln w="25400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2" name="object 4642"/>
          <p:cNvSpPr/>
          <p:nvPr/>
        </p:nvSpPr>
        <p:spPr>
          <a:xfrm>
            <a:off x="8283181" y="9807778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4" h="167640">
                <a:moveTo>
                  <a:pt x="0" y="167652"/>
                </a:moveTo>
                <a:lnTo>
                  <a:pt x="572820" y="167652"/>
                </a:lnTo>
                <a:lnTo>
                  <a:pt x="572820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3" name="object 4643"/>
          <p:cNvSpPr/>
          <p:nvPr/>
        </p:nvSpPr>
        <p:spPr>
          <a:xfrm>
            <a:off x="8280006" y="9807778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4" name="object 4644"/>
          <p:cNvSpPr/>
          <p:nvPr/>
        </p:nvSpPr>
        <p:spPr>
          <a:xfrm>
            <a:off x="8283181" y="9810953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5" name="object 4645"/>
          <p:cNvSpPr/>
          <p:nvPr/>
        </p:nvSpPr>
        <p:spPr>
          <a:xfrm>
            <a:off x="8280006" y="9975431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6" name="object 4646"/>
          <p:cNvSpPr/>
          <p:nvPr/>
        </p:nvSpPr>
        <p:spPr>
          <a:xfrm>
            <a:off x="8856002" y="9807778"/>
            <a:ext cx="1620520" cy="0"/>
          </a:xfrm>
          <a:custGeom>
            <a:avLst/>
            <a:gdLst/>
            <a:ahLst/>
            <a:cxnLst/>
            <a:rect l="l" t="t" r="r" b="b"/>
            <a:pathLst>
              <a:path w="1620520">
                <a:moveTo>
                  <a:pt x="0" y="0"/>
                </a:moveTo>
                <a:lnTo>
                  <a:pt x="16199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7" name="object 4647"/>
          <p:cNvSpPr/>
          <p:nvPr/>
        </p:nvSpPr>
        <p:spPr>
          <a:xfrm>
            <a:off x="8856002" y="9810953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8" name="object 4648"/>
          <p:cNvSpPr/>
          <p:nvPr/>
        </p:nvSpPr>
        <p:spPr>
          <a:xfrm>
            <a:off x="10472826" y="9810953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9" name="object 4649"/>
          <p:cNvSpPr/>
          <p:nvPr/>
        </p:nvSpPr>
        <p:spPr>
          <a:xfrm>
            <a:off x="8856002" y="9975431"/>
            <a:ext cx="1620520" cy="0"/>
          </a:xfrm>
          <a:custGeom>
            <a:avLst/>
            <a:gdLst/>
            <a:ahLst/>
            <a:cxnLst/>
            <a:rect l="l" t="t" r="r" b="b"/>
            <a:pathLst>
              <a:path w="1620520">
                <a:moveTo>
                  <a:pt x="0" y="0"/>
                </a:moveTo>
                <a:lnTo>
                  <a:pt x="16199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0" name="object 4650"/>
          <p:cNvSpPr txBox="1"/>
          <p:nvPr/>
        </p:nvSpPr>
        <p:spPr>
          <a:xfrm>
            <a:off x="8310078" y="9826335"/>
            <a:ext cx="21323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4.6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cardio-respiratory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cycle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4651" name="object 4651"/>
          <p:cNvSpPr/>
          <p:nvPr/>
        </p:nvSpPr>
        <p:spPr>
          <a:xfrm>
            <a:off x="14579981" y="8111172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31"/>
                </a:lnTo>
                <a:lnTo>
                  <a:pt x="0" y="0"/>
                </a:lnTo>
                <a:close/>
              </a:path>
            </a:pathLst>
          </a:custGeom>
          <a:solidFill>
            <a:srgbClr val="8B00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2" name="object 4652"/>
          <p:cNvSpPr/>
          <p:nvPr/>
        </p:nvSpPr>
        <p:spPr>
          <a:xfrm>
            <a:off x="13068045" y="8021408"/>
            <a:ext cx="1728470" cy="9525"/>
          </a:xfrm>
          <a:custGeom>
            <a:avLst/>
            <a:gdLst/>
            <a:ahLst/>
            <a:cxnLst/>
            <a:rect l="l" t="t" r="r" b="b"/>
            <a:pathLst>
              <a:path w="1728469" h="9525">
                <a:moveTo>
                  <a:pt x="0" y="8991"/>
                </a:moveTo>
                <a:lnTo>
                  <a:pt x="1727961" y="8991"/>
                </a:lnTo>
                <a:lnTo>
                  <a:pt x="1727961" y="0"/>
                </a:lnTo>
                <a:lnTo>
                  <a:pt x="0" y="0"/>
                </a:lnTo>
                <a:lnTo>
                  <a:pt x="0" y="8991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3" name="object 4653"/>
          <p:cNvSpPr/>
          <p:nvPr/>
        </p:nvSpPr>
        <p:spPr>
          <a:xfrm>
            <a:off x="13068045" y="8030400"/>
            <a:ext cx="1728470" cy="297815"/>
          </a:xfrm>
          <a:custGeom>
            <a:avLst/>
            <a:gdLst/>
            <a:ahLst/>
            <a:cxnLst/>
            <a:rect l="l" t="t" r="r" b="b"/>
            <a:pathLst>
              <a:path w="1728469" h="297815">
                <a:moveTo>
                  <a:pt x="1727961" y="0"/>
                </a:moveTo>
                <a:lnTo>
                  <a:pt x="0" y="0"/>
                </a:lnTo>
                <a:lnTo>
                  <a:pt x="0" y="297472"/>
                </a:lnTo>
                <a:lnTo>
                  <a:pt x="1727961" y="297472"/>
                </a:lnTo>
                <a:lnTo>
                  <a:pt x="1727961" y="0"/>
                </a:lnTo>
                <a:close/>
              </a:path>
            </a:pathLst>
          </a:custGeom>
          <a:solidFill>
            <a:srgbClr val="A8005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4" name="object 4654"/>
          <p:cNvSpPr/>
          <p:nvPr/>
        </p:nvSpPr>
        <p:spPr>
          <a:xfrm>
            <a:off x="13068045" y="58995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40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1"/>
                </a:lnTo>
                <a:lnTo>
                  <a:pt x="253248" y="22713"/>
                </a:lnTo>
                <a:lnTo>
                  <a:pt x="212557" y="39953"/>
                </a:lnTo>
                <a:lnTo>
                  <a:pt x="173814" y="61762"/>
                </a:lnTo>
                <a:lnTo>
                  <a:pt x="137568" y="87980"/>
                </a:lnTo>
                <a:lnTo>
                  <a:pt x="104371" y="118449"/>
                </a:lnTo>
                <a:lnTo>
                  <a:pt x="74772" y="153007"/>
                </a:lnTo>
                <a:lnTo>
                  <a:pt x="49321" y="191496"/>
                </a:lnTo>
                <a:lnTo>
                  <a:pt x="28568" y="233757"/>
                </a:lnTo>
                <a:lnTo>
                  <a:pt x="13063" y="279629"/>
                </a:lnTo>
                <a:lnTo>
                  <a:pt x="3357" y="328954"/>
                </a:lnTo>
                <a:lnTo>
                  <a:pt x="0" y="381571"/>
                </a:lnTo>
                <a:lnTo>
                  <a:pt x="0" y="713651"/>
                </a:lnTo>
                <a:lnTo>
                  <a:pt x="1727961" y="713651"/>
                </a:lnTo>
                <a:lnTo>
                  <a:pt x="1727961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5" name="object 4655"/>
          <p:cNvSpPr/>
          <p:nvPr/>
        </p:nvSpPr>
        <p:spPr>
          <a:xfrm>
            <a:off x="13068045" y="6533959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0"/>
                </a:moveTo>
                <a:lnTo>
                  <a:pt x="1727961" y="1496440"/>
                </a:lnTo>
                <a:lnTo>
                  <a:pt x="1727961" y="0"/>
                </a:lnTo>
                <a:lnTo>
                  <a:pt x="0" y="0"/>
                </a:lnTo>
                <a:lnTo>
                  <a:pt x="0" y="149644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6" name="object 4656"/>
          <p:cNvSpPr/>
          <p:nvPr/>
        </p:nvSpPr>
        <p:spPr>
          <a:xfrm>
            <a:off x="13068045" y="5899505"/>
            <a:ext cx="1727961" cy="634453"/>
          </a:xfrm>
          <a:prstGeom prst="rect">
            <a:avLst/>
          </a:prstGeom>
          <a:blipFill>
            <a:blip r:embed="rId3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7" name="object 4657"/>
          <p:cNvSpPr/>
          <p:nvPr/>
        </p:nvSpPr>
        <p:spPr>
          <a:xfrm>
            <a:off x="13068045" y="6533959"/>
            <a:ext cx="1713484" cy="79197"/>
          </a:xfrm>
          <a:prstGeom prst="rect">
            <a:avLst/>
          </a:prstGeom>
          <a:blipFill>
            <a:blip r:embed="rId3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8" name="object 4658"/>
          <p:cNvSpPr/>
          <p:nvPr/>
        </p:nvSpPr>
        <p:spPr>
          <a:xfrm>
            <a:off x="13152882" y="5984418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7"/>
                </a:lnTo>
                <a:lnTo>
                  <a:pt x="15126" y="390416"/>
                </a:lnTo>
                <a:lnTo>
                  <a:pt x="33117" y="432982"/>
                </a:lnTo>
                <a:lnTo>
                  <a:pt x="57245" y="471855"/>
                </a:lnTo>
                <a:lnTo>
                  <a:pt x="86899" y="506423"/>
                </a:lnTo>
                <a:lnTo>
                  <a:pt x="121468" y="536076"/>
                </a:lnTo>
                <a:lnTo>
                  <a:pt x="160341" y="560203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3"/>
                </a:lnTo>
                <a:lnTo>
                  <a:pt x="471875" y="536076"/>
                </a:lnTo>
                <a:lnTo>
                  <a:pt x="506444" y="506423"/>
                </a:lnTo>
                <a:lnTo>
                  <a:pt x="536098" y="471855"/>
                </a:lnTo>
                <a:lnTo>
                  <a:pt x="560226" y="432982"/>
                </a:lnTo>
                <a:lnTo>
                  <a:pt x="578217" y="390416"/>
                </a:lnTo>
                <a:lnTo>
                  <a:pt x="589460" y="344767"/>
                </a:lnTo>
                <a:lnTo>
                  <a:pt x="593344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9" name="object 4659"/>
          <p:cNvSpPr/>
          <p:nvPr/>
        </p:nvSpPr>
        <p:spPr>
          <a:xfrm>
            <a:off x="13400405" y="6329692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5">
                <a:moveTo>
                  <a:pt x="91948" y="0"/>
                </a:moveTo>
                <a:lnTo>
                  <a:pt x="0" y="0"/>
                </a:lnTo>
                <a:lnTo>
                  <a:pt x="0" y="105663"/>
                </a:lnTo>
                <a:lnTo>
                  <a:pt x="91948" y="105663"/>
                </a:lnTo>
                <a:lnTo>
                  <a:pt x="91948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0" name="object 4660"/>
          <p:cNvSpPr/>
          <p:nvPr/>
        </p:nvSpPr>
        <p:spPr>
          <a:xfrm>
            <a:off x="13294740" y="6237871"/>
            <a:ext cx="303530" cy="92075"/>
          </a:xfrm>
          <a:custGeom>
            <a:avLst/>
            <a:gdLst/>
            <a:ahLst/>
            <a:cxnLst/>
            <a:rect l="l" t="t" r="r" b="b"/>
            <a:pathLst>
              <a:path w="303530" h="92075">
                <a:moveTo>
                  <a:pt x="303276" y="0"/>
                </a:moveTo>
                <a:lnTo>
                  <a:pt x="0" y="0"/>
                </a:lnTo>
                <a:lnTo>
                  <a:pt x="0" y="91821"/>
                </a:lnTo>
                <a:lnTo>
                  <a:pt x="303276" y="91821"/>
                </a:lnTo>
                <a:lnTo>
                  <a:pt x="303276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1" name="object 4661"/>
          <p:cNvSpPr/>
          <p:nvPr/>
        </p:nvSpPr>
        <p:spPr>
          <a:xfrm>
            <a:off x="13400405" y="6132195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5">
                <a:moveTo>
                  <a:pt x="91948" y="0"/>
                </a:moveTo>
                <a:lnTo>
                  <a:pt x="0" y="0"/>
                </a:lnTo>
                <a:lnTo>
                  <a:pt x="0" y="105676"/>
                </a:lnTo>
                <a:lnTo>
                  <a:pt x="91948" y="105676"/>
                </a:lnTo>
                <a:lnTo>
                  <a:pt x="91948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2" name="object 4662"/>
          <p:cNvSpPr/>
          <p:nvPr/>
        </p:nvSpPr>
        <p:spPr>
          <a:xfrm>
            <a:off x="13068045" y="6613156"/>
            <a:ext cx="1727961" cy="1417243"/>
          </a:xfrm>
          <a:prstGeom prst="rect">
            <a:avLst/>
          </a:prstGeom>
          <a:blipFill>
            <a:blip r:embed="rId3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3" name="object 4663"/>
          <p:cNvSpPr/>
          <p:nvPr/>
        </p:nvSpPr>
        <p:spPr>
          <a:xfrm>
            <a:off x="14781530" y="6516725"/>
            <a:ext cx="14477" cy="17233"/>
          </a:xfrm>
          <a:prstGeom prst="rect">
            <a:avLst/>
          </a:prstGeom>
          <a:blipFill>
            <a:blip r:embed="rId3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4" name="object 4664"/>
          <p:cNvSpPr/>
          <p:nvPr/>
        </p:nvSpPr>
        <p:spPr>
          <a:xfrm>
            <a:off x="14710537" y="6533959"/>
            <a:ext cx="85471" cy="79197"/>
          </a:xfrm>
          <a:prstGeom prst="rect">
            <a:avLst/>
          </a:prstGeom>
          <a:blipFill>
            <a:blip r:embed="rId3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5" name="object 4665"/>
          <p:cNvSpPr txBox="1"/>
          <p:nvPr/>
        </p:nvSpPr>
        <p:spPr>
          <a:xfrm>
            <a:off x="13847317" y="6118211"/>
            <a:ext cx="699770" cy="473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75" dirty="0">
                <a:solidFill>
                  <a:srgbClr val="F598B1"/>
                </a:solidFill>
                <a:latin typeface="Arial"/>
                <a:cs typeface="Arial"/>
              </a:rPr>
              <a:t>H</a:t>
            </a:r>
            <a:r>
              <a:rPr sz="2000" spc="-600" dirty="0">
                <a:solidFill>
                  <a:srgbClr val="F598B1"/>
                </a:solidFill>
                <a:latin typeface="Arial"/>
                <a:cs typeface="Arial"/>
              </a:rPr>
              <a:t>E</a:t>
            </a:r>
            <a:r>
              <a:rPr sz="2000" spc="-440" dirty="0">
                <a:solidFill>
                  <a:srgbClr val="F598B1"/>
                </a:solidFill>
                <a:latin typeface="Arial"/>
                <a:cs typeface="Arial"/>
              </a:rPr>
              <a:t>L</a:t>
            </a:r>
            <a:r>
              <a:rPr sz="2000" spc="-525" dirty="0">
                <a:solidFill>
                  <a:srgbClr val="F598B1"/>
                </a:solidFill>
                <a:latin typeface="Arial"/>
                <a:cs typeface="Arial"/>
              </a:rPr>
              <a:t>P</a:t>
            </a:r>
            <a:r>
              <a:rPr sz="2000" spc="-560" dirty="0">
                <a:solidFill>
                  <a:srgbClr val="F598B1"/>
                </a:solidFill>
                <a:latin typeface="Arial"/>
                <a:cs typeface="Arial"/>
              </a:rPr>
              <a:t>F</a:t>
            </a:r>
            <a:r>
              <a:rPr sz="2000" spc="-590" dirty="0">
                <a:solidFill>
                  <a:srgbClr val="F598B1"/>
                </a:solidFill>
                <a:latin typeface="Arial"/>
                <a:cs typeface="Arial"/>
              </a:rPr>
              <a:t>U</a:t>
            </a:r>
            <a:r>
              <a:rPr sz="2000" spc="-290" dirty="0">
                <a:solidFill>
                  <a:srgbClr val="F598B1"/>
                </a:solidFill>
                <a:latin typeface="Arial"/>
                <a:cs typeface="Arial"/>
              </a:rPr>
              <a:t>L  </a:t>
            </a:r>
            <a:r>
              <a:rPr sz="2000" spc="-450" dirty="0">
                <a:solidFill>
                  <a:srgbClr val="F598B1"/>
                </a:solidFill>
                <a:latin typeface="Arial"/>
                <a:cs typeface="Arial"/>
              </a:rPr>
              <a:t>HINT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4666" name="object 4666"/>
          <p:cNvSpPr txBox="1"/>
          <p:nvPr/>
        </p:nvSpPr>
        <p:spPr>
          <a:xfrm>
            <a:off x="13253338" y="6740461"/>
            <a:ext cx="133604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Remember passage of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air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as:</a:t>
            </a:r>
            <a:endParaRPr sz="800">
              <a:latin typeface="Arial"/>
              <a:cs typeface="Arial"/>
            </a:endParaRPr>
          </a:p>
        </p:txBody>
      </p:sp>
      <p:sp>
        <p:nvSpPr>
          <p:cNvPr id="4667" name="object 4667"/>
          <p:cNvSpPr txBox="1"/>
          <p:nvPr/>
        </p:nvSpPr>
        <p:spPr>
          <a:xfrm>
            <a:off x="13253338" y="6877545"/>
            <a:ext cx="408305" cy="1059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1380"/>
              </a:lnSpc>
            </a:pPr>
            <a:r>
              <a:rPr sz="1200" b="1" spc="-20" dirty="0">
                <a:solidFill>
                  <a:srgbClr val="FFFFFF"/>
                </a:solidFill>
                <a:latin typeface="Arial"/>
                <a:cs typeface="Arial"/>
              </a:rPr>
              <a:t>P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lease  </a:t>
            </a:r>
            <a:r>
              <a:rPr sz="1200" b="1" spc="-2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eave 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hat  </a:t>
            </a:r>
            <a:r>
              <a:rPr sz="1200" b="1" spc="-25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2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20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i </a:t>
            </a:r>
            <a:r>
              <a:rPr sz="8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20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z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er  </a:t>
            </a:r>
            <a:r>
              <a:rPr sz="1200" b="1" spc="-1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lone</a:t>
            </a:r>
            <a:endParaRPr sz="800">
              <a:latin typeface="Arial"/>
              <a:cs typeface="Arial"/>
            </a:endParaRPr>
          </a:p>
        </p:txBody>
      </p:sp>
      <p:sp>
        <p:nvSpPr>
          <p:cNvPr id="4668" name="object 4668"/>
          <p:cNvSpPr txBox="1"/>
          <p:nvPr/>
        </p:nvSpPr>
        <p:spPr>
          <a:xfrm>
            <a:off x="13855278" y="6862386"/>
            <a:ext cx="603250" cy="1065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44100"/>
              </a:lnSpc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(Pharynx)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(Larynx)  </a:t>
            </a:r>
            <a:r>
              <a:rPr sz="800" spc="-35" dirty="0">
                <a:solidFill>
                  <a:srgbClr val="FFFFFF"/>
                </a:solidFill>
                <a:latin typeface="Arial"/>
                <a:cs typeface="Arial"/>
              </a:rPr>
              <a:t>(Trachea)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(Bronchi)  </a:t>
            </a:r>
            <a:r>
              <a:rPr sz="800" spc="-70" dirty="0">
                <a:solidFill>
                  <a:srgbClr val="FFFFFF"/>
                </a:solidFill>
                <a:latin typeface="Arial"/>
                <a:cs typeface="Arial"/>
              </a:rPr>
              <a:t>(</a:t>
            </a: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B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800" spc="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800" spc="2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h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800" spc="0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800" spc="-70" dirty="0">
                <a:solidFill>
                  <a:srgbClr val="FFFFFF"/>
                </a:solidFill>
                <a:latin typeface="Arial"/>
                <a:cs typeface="Arial"/>
              </a:rPr>
              <a:t>) </a:t>
            </a:r>
            <a:r>
              <a:rPr sz="8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(Alveoli)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B97B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90928" y="10382770"/>
            <a:ext cx="103885" cy="800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7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71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10908" y="10385247"/>
            <a:ext cx="120243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7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48893" y="438380"/>
            <a:ext cx="11639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Respiratory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43048" y="67900"/>
            <a:ext cx="2032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50" dirty="0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2591993" y="1210945"/>
            <a:ext cx="4248150" cy="254000"/>
          </a:xfrm>
          <a:prstGeom prst="rect">
            <a:avLst/>
          </a:prstGeom>
          <a:solidFill>
            <a:srgbClr val="B97BB5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05" dirty="0">
                <a:solidFill>
                  <a:srgbClr val="FFFFFF"/>
                </a:solidFill>
                <a:latin typeface="Arial"/>
                <a:cs typeface="Arial"/>
              </a:rPr>
              <a:t>COMPOSITION                        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40" dirty="0">
                <a:solidFill>
                  <a:srgbClr val="FFFFFF"/>
                </a:solidFill>
                <a:latin typeface="Arial"/>
                <a:cs typeface="Arial"/>
              </a:rPr>
              <a:t>AIR    </a:t>
            </a:r>
            <a:r>
              <a:rPr sz="1500" spc="-365" dirty="0">
                <a:solidFill>
                  <a:srgbClr val="FFFFFF"/>
                </a:solidFill>
                <a:latin typeface="Arial"/>
                <a:cs typeface="Arial"/>
              </a:rPr>
              <a:t>&amp;     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LUNG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VOLUMES</a:t>
            </a:r>
            <a:endParaRPr sz="15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79293" y="1572333"/>
            <a:ext cx="4236720" cy="1189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Breathing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continuous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the majority of time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occurs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unconsciously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means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don’t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think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every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breath we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take.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controlled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brain,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responds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slight changes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levels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blood.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Even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very small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levels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greatly increase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breathed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out.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Hence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why,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when we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quickly 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deeper.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Lack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increase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rate, 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trying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take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oxygen.</a:t>
            </a:r>
            <a:endParaRPr sz="900">
              <a:latin typeface="Arial"/>
              <a:cs typeface="Arial"/>
            </a:endParaRPr>
          </a:p>
          <a:p>
            <a:pPr marL="12700" marR="28575">
              <a:lnSpc>
                <a:spcPct val="101899"/>
              </a:lnSpc>
              <a:spcBef>
                <a:spcPts val="480"/>
              </a:spcBef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Spirometry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study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function, 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variety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measurements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 can 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used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affected by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age, gender,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size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1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stature: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79293" y="2814935"/>
            <a:ext cx="3638550" cy="427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B97BB5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Tidal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(TV)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amount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inhaled/exhaled</a:t>
            </a:r>
            <a:r>
              <a:rPr sz="9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air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B97BB5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ventilation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(MV)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amount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inhaled/exhaled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air 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1 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B97BB5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 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(BR)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breaths taken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900" spc="2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79293" y="3292628"/>
            <a:ext cx="3930650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rest, breathing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optimally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12-14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tidal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about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0.5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litres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 breath/6-7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litres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</a:t>
            </a:r>
            <a:r>
              <a:rPr sz="900" spc="114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minute.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267306" y="1155103"/>
            <a:ext cx="4259580" cy="932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1070" dirty="0">
                <a:solidFill>
                  <a:srgbClr val="B97BB5"/>
                </a:solidFill>
                <a:latin typeface="Arial"/>
                <a:cs typeface="Arial"/>
              </a:rPr>
              <a:t>RESPIRATORY</a:t>
            </a:r>
            <a:r>
              <a:rPr sz="3500" spc="-85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B97BB5"/>
                </a:solidFill>
                <a:latin typeface="Arial"/>
                <a:cs typeface="Arial"/>
              </a:rPr>
              <a:t>SYSTEM</a:t>
            </a:r>
            <a:r>
              <a:rPr sz="3500" spc="-90" dirty="0">
                <a:solidFill>
                  <a:srgbClr val="B97BB5"/>
                </a:solidFill>
                <a:latin typeface="Arial"/>
                <a:cs typeface="Arial"/>
              </a:rPr>
              <a:t> </a:t>
            </a:r>
            <a:r>
              <a:rPr sz="3500" spc="-1115" dirty="0">
                <a:solidFill>
                  <a:srgbClr val="B97BB5"/>
                </a:solidFill>
                <a:latin typeface="Arial"/>
                <a:cs typeface="Arial"/>
              </a:rPr>
              <a:t>SUMMARY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1180" dirty="0">
                <a:solidFill>
                  <a:srgbClr val="B97BB5"/>
                </a:solidFill>
                <a:latin typeface="Arial"/>
                <a:cs typeface="Arial"/>
              </a:rPr>
              <a:t>OUTCOMES</a:t>
            </a:r>
            <a:endParaRPr sz="35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80006" y="2177707"/>
            <a:ext cx="4248150" cy="254000"/>
          </a:xfrm>
          <a:prstGeom prst="rect">
            <a:avLst/>
          </a:prstGeom>
          <a:solidFill>
            <a:srgbClr val="B97BB5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NOW…</a:t>
            </a:r>
            <a:endParaRPr sz="15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267306" y="2742603"/>
            <a:ext cx="250444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location 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</a:t>
            </a:r>
            <a:r>
              <a:rPr sz="900" spc="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anatomy</a:t>
            </a:r>
            <a:endParaRPr sz="9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267306" y="3144401"/>
            <a:ext cx="281432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Outline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passage of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air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respiratory</a:t>
            </a:r>
            <a:r>
              <a:rPr sz="900" spc="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267306" y="3546200"/>
            <a:ext cx="216408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Describe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gaseous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exchange</a:t>
            </a:r>
            <a:endParaRPr sz="9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267306" y="3947988"/>
            <a:ext cx="267081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muscles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involved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respiratory</a:t>
            </a:r>
            <a:r>
              <a:rPr sz="900" spc="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12226290" y="2751569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226290" y="3149092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2226290" y="3546614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2226290" y="3944124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B97BB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595168" y="5364569"/>
            <a:ext cx="549275" cy="168275"/>
          </a:xfrm>
          <a:custGeom>
            <a:avLst/>
            <a:gdLst/>
            <a:ahLst/>
            <a:cxnLst/>
            <a:rect l="l" t="t" r="r" b="b"/>
            <a:pathLst>
              <a:path w="549275" h="168275">
                <a:moveTo>
                  <a:pt x="0" y="167652"/>
                </a:moveTo>
                <a:lnTo>
                  <a:pt x="548830" y="167652"/>
                </a:lnTo>
                <a:lnTo>
                  <a:pt x="548830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591993" y="5364569"/>
            <a:ext cx="552450" cy="0"/>
          </a:xfrm>
          <a:custGeom>
            <a:avLst/>
            <a:gdLst/>
            <a:ahLst/>
            <a:cxnLst/>
            <a:rect l="l" t="t" r="r" b="b"/>
            <a:pathLst>
              <a:path w="552450">
                <a:moveTo>
                  <a:pt x="0" y="0"/>
                </a:moveTo>
                <a:lnTo>
                  <a:pt x="55200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595168" y="536774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591993" y="5532221"/>
            <a:ext cx="552450" cy="0"/>
          </a:xfrm>
          <a:custGeom>
            <a:avLst/>
            <a:gdLst/>
            <a:ahLst/>
            <a:cxnLst/>
            <a:rect l="l" t="t" r="r" b="b"/>
            <a:pathLst>
              <a:path w="552450">
                <a:moveTo>
                  <a:pt x="0" y="0"/>
                </a:moveTo>
                <a:lnTo>
                  <a:pt x="55200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143999" y="5364569"/>
            <a:ext cx="1476375" cy="0"/>
          </a:xfrm>
          <a:custGeom>
            <a:avLst/>
            <a:gdLst/>
            <a:ahLst/>
            <a:cxnLst/>
            <a:rect l="l" t="t" r="r" b="b"/>
            <a:pathLst>
              <a:path w="1476375">
                <a:moveTo>
                  <a:pt x="0" y="0"/>
                </a:moveTo>
                <a:lnTo>
                  <a:pt x="147600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143999" y="536774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616830" y="5367744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143999" y="5532221"/>
            <a:ext cx="1476375" cy="0"/>
          </a:xfrm>
          <a:custGeom>
            <a:avLst/>
            <a:gdLst/>
            <a:ahLst/>
            <a:cxnLst/>
            <a:rect l="l" t="t" r="r" b="b"/>
            <a:pathLst>
              <a:path w="1476375">
                <a:moveTo>
                  <a:pt x="0" y="0"/>
                </a:moveTo>
                <a:lnTo>
                  <a:pt x="147600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2622080" y="5382018"/>
            <a:ext cx="461009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4.1</a:t>
            </a:r>
            <a:endParaRPr sz="8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170892" y="5383126"/>
            <a:ext cx="13061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composition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air</a:t>
            </a:r>
            <a:endParaRPr sz="800">
              <a:latin typeface="Arial"/>
              <a:cs typeface="Arial"/>
            </a:endParaRPr>
          </a:p>
        </p:txBody>
      </p:sp>
      <p:graphicFrame>
        <p:nvGraphicFramePr>
          <p:cNvPr id="42" name="object 42"/>
          <p:cNvGraphicFramePr>
            <a:graphicFrameLocks noGrp="1"/>
          </p:cNvGraphicFramePr>
          <p:nvPr/>
        </p:nvGraphicFramePr>
        <p:xfrm>
          <a:off x="2566797" y="3736797"/>
          <a:ext cx="4307840" cy="15043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67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4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3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3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5452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Gas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B97BB5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Inhaled</a:t>
                      </a:r>
                      <a:r>
                        <a:rPr sz="800" b="1" spc="-9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Air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B97BB5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Exhaled</a:t>
                      </a:r>
                      <a:r>
                        <a:rPr sz="800" b="1" spc="-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Air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B97BB5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Difference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B97BB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Nitrogen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79%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79%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No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change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Oxygen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21%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17%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4%</a:t>
                      </a:r>
                      <a:r>
                        <a:rPr sz="800" spc="-10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decrease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585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800" spc="-9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Dioxide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7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‹1%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4%</a:t>
                      </a:r>
                      <a:r>
                        <a:rPr sz="800" spc="-10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5846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4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Trace</a:t>
                      </a:r>
                      <a:r>
                        <a:rPr sz="800" spc="-6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Gases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‹0.001%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‹0.001%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No</a:t>
                      </a:r>
                      <a:r>
                        <a:rPr sz="800" spc="-8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04041"/>
                          </a:solidFill>
                          <a:latin typeface="Arial"/>
                          <a:cs typeface="Arial"/>
                        </a:rPr>
                        <a:t>change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D0AA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3" name="object 43"/>
          <p:cNvSpPr/>
          <p:nvPr/>
        </p:nvSpPr>
        <p:spPr>
          <a:xfrm>
            <a:off x="5053723" y="5806808"/>
            <a:ext cx="1850123" cy="264871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131704" y="5815231"/>
            <a:ext cx="1696729" cy="249872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225715" y="5916532"/>
            <a:ext cx="1532399" cy="2208204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392402" y="5945904"/>
            <a:ext cx="436514" cy="59764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631611" y="6077877"/>
            <a:ext cx="535762" cy="34395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5593448" y="6386195"/>
            <a:ext cx="503910" cy="345122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5542318" y="6698983"/>
            <a:ext cx="551649" cy="364286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465724" y="7021055"/>
            <a:ext cx="642785" cy="371779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 txBox="1"/>
          <p:nvPr/>
        </p:nvSpPr>
        <p:spPr>
          <a:xfrm rot="600000">
            <a:off x="5391127" y="7501093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73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39028" y="437977"/>
            <a:ext cx="13138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  <a:hlinkClick r:id="rId2"/>
              </a:rPr>
              <a:t>www.thetrainingroom.com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50721"/>
            <a:ext cx="15112365" cy="10240645"/>
          </a:xfrm>
          <a:custGeom>
            <a:avLst/>
            <a:gdLst/>
            <a:ahLst/>
            <a:cxnLst/>
            <a:rect l="l" t="t" r="r" b="b"/>
            <a:pathLst>
              <a:path w="15112365" h="10240645">
                <a:moveTo>
                  <a:pt x="2350033" y="0"/>
                </a:moveTo>
                <a:lnTo>
                  <a:pt x="0" y="0"/>
                </a:lnTo>
                <a:lnTo>
                  <a:pt x="0" y="10240519"/>
                </a:lnTo>
                <a:lnTo>
                  <a:pt x="15112238" y="10240519"/>
                </a:lnTo>
                <a:lnTo>
                  <a:pt x="15112238" y="274040"/>
                </a:lnTo>
                <a:lnTo>
                  <a:pt x="2707881" y="274040"/>
                </a:lnTo>
                <a:lnTo>
                  <a:pt x="2668527" y="268648"/>
                </a:lnTo>
                <a:lnTo>
                  <a:pt x="2601948" y="231221"/>
                </a:lnTo>
                <a:lnTo>
                  <a:pt x="2573184" y="202993"/>
                </a:lnTo>
                <a:lnTo>
                  <a:pt x="2546410" y="170958"/>
                </a:lnTo>
                <a:lnTo>
                  <a:pt x="2520856" y="137020"/>
                </a:lnTo>
                <a:lnTo>
                  <a:pt x="2495752" y="103082"/>
                </a:lnTo>
                <a:lnTo>
                  <a:pt x="2470328" y="71047"/>
                </a:lnTo>
                <a:lnTo>
                  <a:pt x="2443814" y="42818"/>
                </a:lnTo>
                <a:lnTo>
                  <a:pt x="2415440" y="20299"/>
                </a:lnTo>
                <a:lnTo>
                  <a:pt x="2384436" y="5392"/>
                </a:lnTo>
                <a:lnTo>
                  <a:pt x="2350033" y="0"/>
                </a:lnTo>
                <a:close/>
              </a:path>
              <a:path w="15112365" h="10240645">
                <a:moveTo>
                  <a:pt x="15112238" y="270865"/>
                </a:moveTo>
                <a:lnTo>
                  <a:pt x="7559243" y="270865"/>
                </a:lnTo>
                <a:lnTo>
                  <a:pt x="7559243" y="274040"/>
                </a:lnTo>
                <a:lnTo>
                  <a:pt x="15112238" y="274040"/>
                </a:lnTo>
                <a:lnTo>
                  <a:pt x="15112238" y="27086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151111" y="2807843"/>
            <a:ext cx="5962015" cy="7882890"/>
          </a:xfrm>
          <a:custGeom>
            <a:avLst/>
            <a:gdLst/>
            <a:ahLst/>
            <a:cxnLst/>
            <a:rect l="l" t="t" r="r" b="b"/>
            <a:pathLst>
              <a:path w="5962015" h="7882890">
                <a:moveTo>
                  <a:pt x="0" y="7882890"/>
                </a:moveTo>
                <a:lnTo>
                  <a:pt x="5961888" y="7882890"/>
                </a:lnTo>
                <a:lnTo>
                  <a:pt x="5961888" y="0"/>
                </a:lnTo>
                <a:lnTo>
                  <a:pt x="0" y="0"/>
                </a:lnTo>
                <a:lnTo>
                  <a:pt x="0" y="7882890"/>
                </a:lnTo>
                <a:close/>
              </a:path>
            </a:pathLst>
          </a:custGeom>
          <a:solidFill>
            <a:srgbClr val="4141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368000" y="721233"/>
            <a:ext cx="4745355" cy="2086610"/>
          </a:xfrm>
          <a:custGeom>
            <a:avLst/>
            <a:gdLst/>
            <a:ahLst/>
            <a:cxnLst/>
            <a:rect l="l" t="t" r="r" b="b"/>
            <a:pathLst>
              <a:path w="4745355" h="2086610">
                <a:moveTo>
                  <a:pt x="0" y="2086609"/>
                </a:moveTo>
                <a:lnTo>
                  <a:pt x="4744999" y="2086609"/>
                </a:lnTo>
                <a:lnTo>
                  <a:pt x="4744999" y="0"/>
                </a:lnTo>
                <a:lnTo>
                  <a:pt x="0" y="0"/>
                </a:lnTo>
                <a:lnTo>
                  <a:pt x="0" y="2086609"/>
                </a:lnTo>
                <a:close/>
              </a:path>
            </a:pathLst>
          </a:custGeom>
          <a:solidFill>
            <a:srgbClr val="4141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38830" y="721588"/>
            <a:ext cx="5244287" cy="240639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19277" y="450723"/>
            <a:ext cx="2624734" cy="267726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50723"/>
            <a:ext cx="423701" cy="1024051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277923" y="2677134"/>
            <a:ext cx="873188" cy="801410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19277" y="3122803"/>
            <a:ext cx="7863840" cy="2681732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19277" y="5799353"/>
            <a:ext cx="7863840" cy="2681732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19277" y="8475904"/>
            <a:ext cx="7863840" cy="2215337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74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75</a:t>
            </a:r>
            <a:endParaRPr sz="9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77B6E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61" y="449999"/>
            <a:ext cx="7559675" cy="270510"/>
          </a:xfrm>
          <a:custGeom>
            <a:avLst/>
            <a:gdLst/>
            <a:ahLst/>
            <a:cxnLst/>
            <a:rect l="l" t="t" r="r" b="b"/>
            <a:pathLst>
              <a:path w="7559675" h="270509">
                <a:moveTo>
                  <a:pt x="0" y="0"/>
                </a:moveTo>
                <a:lnTo>
                  <a:pt x="0" y="0"/>
                </a:lnTo>
                <a:lnTo>
                  <a:pt x="2339238" y="0"/>
                </a:lnTo>
                <a:lnTo>
                  <a:pt x="2377259" y="5312"/>
                </a:lnTo>
                <a:lnTo>
                  <a:pt x="2441050" y="42187"/>
                </a:lnTo>
                <a:lnTo>
                  <a:pt x="2468570" y="70000"/>
                </a:lnTo>
                <a:lnTo>
                  <a:pt x="2494340" y="101563"/>
                </a:lnTo>
                <a:lnTo>
                  <a:pt x="2519235" y="135001"/>
                </a:lnTo>
                <a:lnTo>
                  <a:pt x="2544130" y="168438"/>
                </a:lnTo>
                <a:lnTo>
                  <a:pt x="2569900" y="200001"/>
                </a:lnTo>
                <a:lnTo>
                  <a:pt x="2597420" y="227814"/>
                </a:lnTo>
                <a:lnTo>
                  <a:pt x="2661211" y="264689"/>
                </a:lnTo>
                <a:lnTo>
                  <a:pt x="2699232" y="270002"/>
                </a:lnTo>
                <a:lnTo>
                  <a:pt x="2703349" y="270002"/>
                </a:lnTo>
                <a:lnTo>
                  <a:pt x="2710458" y="270002"/>
                </a:lnTo>
                <a:lnTo>
                  <a:pt x="7557698" y="270002"/>
                </a:lnTo>
                <a:lnTo>
                  <a:pt x="7559243" y="270002"/>
                </a:lnTo>
              </a:path>
            </a:pathLst>
          </a:custGeom>
          <a:ln w="9525">
            <a:solidFill>
              <a:srgbClr val="77B6E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3393801" y="438380"/>
            <a:ext cx="101917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Energy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Systems</a:t>
            </a:r>
            <a:endParaRPr sz="8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8279993" y="720001"/>
            <a:ext cx="2088514" cy="2088514"/>
          </a:xfrm>
          <a:custGeom>
            <a:avLst/>
            <a:gdLst/>
            <a:ahLst/>
            <a:cxnLst/>
            <a:rect l="l" t="t" r="r" b="b"/>
            <a:pathLst>
              <a:path w="2088515" h="2088514">
                <a:moveTo>
                  <a:pt x="0" y="2087994"/>
                </a:moveTo>
                <a:lnTo>
                  <a:pt x="2088006" y="2087994"/>
                </a:lnTo>
                <a:lnTo>
                  <a:pt x="2088006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77B6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8279993" y="1081265"/>
            <a:ext cx="2088007" cy="172673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9698621" y="1615402"/>
            <a:ext cx="361950" cy="1090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0" spc="-1250" dirty="0">
                <a:solidFill>
                  <a:srgbClr val="BAD6F0"/>
                </a:solidFill>
                <a:latin typeface="Arial"/>
                <a:cs typeface="Arial"/>
              </a:rPr>
              <a:t>5</a:t>
            </a:r>
            <a:endParaRPr sz="70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432079" y="982669"/>
            <a:ext cx="990600" cy="160845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7605"/>
              </a:lnSpc>
            </a:pPr>
            <a:r>
              <a:rPr sz="7600" spc="-32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7600" spc="-30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7600" spc="-12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7600" spc="5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7600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6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267306" y="3441103"/>
            <a:ext cx="228790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215" dirty="0">
                <a:solidFill>
                  <a:srgbClr val="FFFFFF"/>
                </a:solidFill>
                <a:latin typeface="Arial"/>
                <a:cs typeface="Arial"/>
              </a:rPr>
              <a:t>ENERGY</a:t>
            </a:r>
            <a:r>
              <a:rPr sz="35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070" dirty="0">
                <a:solidFill>
                  <a:srgbClr val="FFFFFF"/>
                </a:solidFill>
                <a:latin typeface="Arial"/>
                <a:cs typeface="Arial"/>
              </a:rPr>
              <a:t>SYSTEMS</a:t>
            </a:r>
            <a:endParaRPr sz="35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267306" y="4608816"/>
            <a:ext cx="1954530" cy="2051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b="1" spc="-30" dirty="0">
                <a:solidFill>
                  <a:srgbClr val="77B6E4"/>
                </a:solidFill>
                <a:latin typeface="Arial"/>
                <a:cs typeface="Arial"/>
              </a:rPr>
              <a:t>By </a:t>
            </a:r>
            <a:r>
              <a:rPr sz="1000" b="1" spc="5" dirty="0">
                <a:solidFill>
                  <a:srgbClr val="77B6E4"/>
                </a:solidFill>
                <a:latin typeface="Arial"/>
                <a:cs typeface="Arial"/>
              </a:rPr>
              <a:t>the </a:t>
            </a:r>
            <a:r>
              <a:rPr sz="1000" b="1" dirty="0">
                <a:solidFill>
                  <a:srgbClr val="77B6E4"/>
                </a:solidFill>
                <a:latin typeface="Arial"/>
                <a:cs typeface="Arial"/>
              </a:rPr>
              <a:t>end of </a:t>
            </a:r>
            <a:r>
              <a:rPr sz="1000" b="1" spc="-10" dirty="0">
                <a:solidFill>
                  <a:srgbClr val="77B6E4"/>
                </a:solidFill>
                <a:latin typeface="Arial"/>
                <a:cs typeface="Arial"/>
              </a:rPr>
              <a:t>this</a:t>
            </a:r>
            <a:r>
              <a:rPr sz="1000" b="1" spc="-35" dirty="0">
                <a:solidFill>
                  <a:srgbClr val="77B6E4"/>
                </a:solidFill>
                <a:latin typeface="Arial"/>
                <a:cs typeface="Arial"/>
              </a:rPr>
              <a:t> </a:t>
            </a:r>
            <a:r>
              <a:rPr sz="1000" b="1" spc="-5" dirty="0">
                <a:solidFill>
                  <a:srgbClr val="77B6E4"/>
                </a:solidFill>
                <a:latin typeface="Arial"/>
                <a:cs typeface="Arial"/>
              </a:rPr>
              <a:t>section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1000" b="1" spc="-20" dirty="0">
                <a:solidFill>
                  <a:srgbClr val="77B6E4"/>
                </a:solidFill>
                <a:latin typeface="Arial"/>
                <a:cs typeface="Arial"/>
              </a:rPr>
              <a:t>you </a:t>
            </a:r>
            <a:r>
              <a:rPr sz="1000" b="1" spc="-15" dirty="0">
                <a:solidFill>
                  <a:srgbClr val="77B6E4"/>
                </a:solidFill>
                <a:latin typeface="Arial"/>
                <a:cs typeface="Arial"/>
              </a:rPr>
              <a:t>should </a:t>
            </a:r>
            <a:r>
              <a:rPr sz="1000" b="1" spc="5" dirty="0">
                <a:solidFill>
                  <a:srgbClr val="77B6E4"/>
                </a:solidFill>
                <a:latin typeface="Arial"/>
                <a:cs typeface="Arial"/>
              </a:rPr>
              <a:t>be </a:t>
            </a:r>
            <a:r>
              <a:rPr sz="1000" b="1" dirty="0">
                <a:solidFill>
                  <a:srgbClr val="77B6E4"/>
                </a:solidFill>
                <a:latin typeface="Arial"/>
                <a:cs typeface="Arial"/>
              </a:rPr>
              <a:t>able</a:t>
            </a:r>
            <a:r>
              <a:rPr sz="1000" b="1" spc="-25" dirty="0">
                <a:solidFill>
                  <a:srgbClr val="77B6E4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77B6E4"/>
                </a:solidFill>
                <a:latin typeface="Arial"/>
                <a:cs typeface="Arial"/>
              </a:rPr>
              <a:t>to…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macronutrients used for 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energy</a:t>
            </a:r>
            <a:r>
              <a:rPr sz="10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production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Explain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70" dirty="0">
                <a:solidFill>
                  <a:srgbClr val="FFFFFF"/>
                </a:solidFill>
                <a:latin typeface="Arial"/>
                <a:cs typeface="Arial"/>
              </a:rPr>
              <a:t>ATP</a:t>
            </a:r>
            <a:r>
              <a:rPr sz="10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cycle</a:t>
            </a:r>
            <a:endParaRPr sz="1000">
              <a:latin typeface="Arial"/>
              <a:cs typeface="Arial"/>
            </a:endParaRPr>
          </a:p>
          <a:p>
            <a:pPr marL="12700" marR="260985">
              <a:lnSpc>
                <a:spcPct val="116700"/>
              </a:lnSpc>
              <a:spcBef>
                <a:spcPts val="565"/>
              </a:spcBef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Describe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5" dirty="0">
                <a:solidFill>
                  <a:srgbClr val="FFFFFF"/>
                </a:solidFill>
                <a:latin typeface="Arial"/>
                <a:cs typeface="Arial"/>
              </a:rPr>
              <a:t>3 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energy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systems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used and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their 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characteristics</a:t>
            </a:r>
            <a:endParaRPr sz="1000">
              <a:latin typeface="Arial"/>
              <a:cs typeface="Arial"/>
            </a:endParaRPr>
          </a:p>
          <a:p>
            <a:pPr marL="12700" marR="113030">
              <a:lnSpc>
                <a:spcPct val="116700"/>
              </a:lnSpc>
              <a:spcBef>
                <a:spcPts val="565"/>
              </a:spcBef>
            </a:pP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Classify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activities 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relation </a:t>
            </a:r>
            <a:r>
              <a:rPr sz="1000" spc="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energy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systems</a:t>
            </a:r>
            <a:r>
              <a:rPr sz="10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used</a:t>
            </a:r>
            <a:endParaRPr sz="10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39028" y="437977"/>
            <a:ext cx="13138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  <a:hlinkClick r:id="rId2"/>
              </a:rPr>
              <a:t>www.thetrainingroom.com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50721"/>
            <a:ext cx="15112365" cy="10240645"/>
          </a:xfrm>
          <a:custGeom>
            <a:avLst/>
            <a:gdLst/>
            <a:ahLst/>
            <a:cxnLst/>
            <a:rect l="l" t="t" r="r" b="b"/>
            <a:pathLst>
              <a:path w="15112365" h="10240645">
                <a:moveTo>
                  <a:pt x="2350033" y="0"/>
                </a:moveTo>
                <a:lnTo>
                  <a:pt x="0" y="0"/>
                </a:lnTo>
                <a:lnTo>
                  <a:pt x="0" y="10240519"/>
                </a:lnTo>
                <a:lnTo>
                  <a:pt x="15112238" y="10240519"/>
                </a:lnTo>
                <a:lnTo>
                  <a:pt x="15112238" y="274040"/>
                </a:lnTo>
                <a:lnTo>
                  <a:pt x="2707881" y="274040"/>
                </a:lnTo>
                <a:lnTo>
                  <a:pt x="2668527" y="268648"/>
                </a:lnTo>
                <a:lnTo>
                  <a:pt x="2601948" y="231221"/>
                </a:lnTo>
                <a:lnTo>
                  <a:pt x="2573184" y="202993"/>
                </a:lnTo>
                <a:lnTo>
                  <a:pt x="2546410" y="170958"/>
                </a:lnTo>
                <a:lnTo>
                  <a:pt x="2520856" y="137020"/>
                </a:lnTo>
                <a:lnTo>
                  <a:pt x="2495752" y="103082"/>
                </a:lnTo>
                <a:lnTo>
                  <a:pt x="2470328" y="71047"/>
                </a:lnTo>
                <a:lnTo>
                  <a:pt x="2443814" y="42818"/>
                </a:lnTo>
                <a:lnTo>
                  <a:pt x="2415440" y="20299"/>
                </a:lnTo>
                <a:lnTo>
                  <a:pt x="2384436" y="5392"/>
                </a:lnTo>
                <a:lnTo>
                  <a:pt x="2350033" y="0"/>
                </a:lnTo>
                <a:close/>
              </a:path>
              <a:path w="15112365" h="10240645">
                <a:moveTo>
                  <a:pt x="15112238" y="270865"/>
                </a:moveTo>
                <a:lnTo>
                  <a:pt x="7559230" y="270865"/>
                </a:lnTo>
                <a:lnTo>
                  <a:pt x="7559230" y="274040"/>
                </a:lnTo>
                <a:lnTo>
                  <a:pt x="15112238" y="274040"/>
                </a:lnTo>
                <a:lnTo>
                  <a:pt x="15112238" y="27086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61" y="450723"/>
            <a:ext cx="3552418" cy="26774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547109" y="724763"/>
            <a:ext cx="3570109" cy="2403436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111148" y="721588"/>
            <a:ext cx="1344866" cy="686621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0231958" y="721588"/>
            <a:ext cx="3573195" cy="240661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799058" y="721588"/>
            <a:ext cx="1313942" cy="6866216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449944" y="2807995"/>
            <a:ext cx="1788083" cy="5226062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61" y="3122130"/>
            <a:ext cx="7116457" cy="2680614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61" y="5796673"/>
            <a:ext cx="7116457" cy="2683649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0231958" y="3122130"/>
            <a:ext cx="3573195" cy="5358193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111148" y="7581734"/>
            <a:ext cx="1344866" cy="3109506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799058" y="7581734"/>
            <a:ext cx="1313942" cy="310950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449944" y="8027987"/>
            <a:ext cx="1788083" cy="266325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61" y="8474253"/>
            <a:ext cx="7116457" cy="2216988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0231958" y="8474253"/>
            <a:ext cx="3573195" cy="2216988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86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87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61" y="449999"/>
            <a:ext cx="7559675" cy="270510"/>
          </a:xfrm>
          <a:custGeom>
            <a:avLst/>
            <a:gdLst/>
            <a:ahLst/>
            <a:cxnLst/>
            <a:rect l="l" t="t" r="r" b="b"/>
            <a:pathLst>
              <a:path w="7559675" h="270509">
                <a:moveTo>
                  <a:pt x="0" y="0"/>
                </a:moveTo>
                <a:lnTo>
                  <a:pt x="0" y="0"/>
                </a:lnTo>
                <a:lnTo>
                  <a:pt x="2339238" y="0"/>
                </a:lnTo>
                <a:lnTo>
                  <a:pt x="2377259" y="5312"/>
                </a:lnTo>
                <a:lnTo>
                  <a:pt x="2441050" y="42187"/>
                </a:lnTo>
                <a:lnTo>
                  <a:pt x="2468570" y="70000"/>
                </a:lnTo>
                <a:lnTo>
                  <a:pt x="2494340" y="101563"/>
                </a:lnTo>
                <a:lnTo>
                  <a:pt x="2519235" y="135001"/>
                </a:lnTo>
                <a:lnTo>
                  <a:pt x="2544130" y="168438"/>
                </a:lnTo>
                <a:lnTo>
                  <a:pt x="2569900" y="200001"/>
                </a:lnTo>
                <a:lnTo>
                  <a:pt x="2597420" y="227814"/>
                </a:lnTo>
                <a:lnTo>
                  <a:pt x="2661211" y="264689"/>
                </a:lnTo>
                <a:lnTo>
                  <a:pt x="2699232" y="270002"/>
                </a:lnTo>
                <a:lnTo>
                  <a:pt x="2703349" y="270002"/>
                </a:lnTo>
                <a:lnTo>
                  <a:pt x="2710458" y="270002"/>
                </a:lnTo>
                <a:lnTo>
                  <a:pt x="7557698" y="270002"/>
                </a:lnTo>
                <a:lnTo>
                  <a:pt x="7559243" y="270002"/>
                </a:lnTo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3329665" y="438380"/>
            <a:ext cx="10833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F5821F"/>
                </a:solidFill>
                <a:latin typeface="Arial"/>
                <a:cs typeface="Arial"/>
              </a:rPr>
              <a:t>Level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2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Nervous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279993" y="720001"/>
            <a:ext cx="2088514" cy="2088514"/>
          </a:xfrm>
          <a:custGeom>
            <a:avLst/>
            <a:gdLst/>
            <a:ahLst/>
            <a:cxnLst/>
            <a:rect l="l" t="t" r="r" b="b"/>
            <a:pathLst>
              <a:path w="2088515" h="2088514">
                <a:moveTo>
                  <a:pt x="0" y="2087994"/>
                </a:moveTo>
                <a:lnTo>
                  <a:pt x="2088006" y="2087994"/>
                </a:lnTo>
                <a:lnTo>
                  <a:pt x="2088006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279993" y="1081265"/>
            <a:ext cx="2088007" cy="1726730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9688842" y="1615402"/>
            <a:ext cx="381000" cy="1090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0" spc="-1095" dirty="0">
                <a:solidFill>
                  <a:srgbClr val="B1DED2"/>
                </a:solidFill>
                <a:latin typeface="Arial"/>
                <a:cs typeface="Arial"/>
              </a:rPr>
              <a:t>6</a:t>
            </a:r>
            <a:endParaRPr sz="70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32079" y="982669"/>
            <a:ext cx="990600" cy="160845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7605"/>
              </a:lnSpc>
            </a:pPr>
            <a:r>
              <a:rPr sz="7600" spc="-32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7600" spc="-30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7600" spc="-12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7600" spc="5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7600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6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267306" y="3441103"/>
            <a:ext cx="233997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70" dirty="0">
                <a:solidFill>
                  <a:srgbClr val="FFFFFF"/>
                </a:solidFill>
                <a:latin typeface="Arial"/>
                <a:cs typeface="Arial"/>
              </a:rPr>
              <a:t>NERVOUS</a:t>
            </a:r>
            <a:r>
              <a:rPr sz="35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267306" y="4583365"/>
            <a:ext cx="2006600" cy="1649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449580">
              <a:lnSpc>
                <a:spcPct val="116700"/>
              </a:lnSpc>
            </a:pPr>
            <a:r>
              <a:rPr sz="1000" b="1" spc="-30" dirty="0">
                <a:solidFill>
                  <a:srgbClr val="60C3AD"/>
                </a:solidFill>
                <a:latin typeface="Arial"/>
                <a:cs typeface="Arial"/>
              </a:rPr>
              <a:t>By </a:t>
            </a:r>
            <a:r>
              <a:rPr sz="1000" b="1" spc="5" dirty="0">
                <a:solidFill>
                  <a:srgbClr val="60C3AD"/>
                </a:solidFill>
                <a:latin typeface="Arial"/>
                <a:cs typeface="Arial"/>
              </a:rPr>
              <a:t>the </a:t>
            </a:r>
            <a:r>
              <a:rPr sz="1000" b="1" dirty="0">
                <a:solidFill>
                  <a:srgbClr val="60C3AD"/>
                </a:solidFill>
                <a:latin typeface="Arial"/>
                <a:cs typeface="Arial"/>
              </a:rPr>
              <a:t>end of </a:t>
            </a:r>
            <a:r>
              <a:rPr sz="1000" b="1" spc="-10" dirty="0">
                <a:solidFill>
                  <a:srgbClr val="60C3AD"/>
                </a:solidFill>
                <a:latin typeface="Arial"/>
                <a:cs typeface="Arial"/>
              </a:rPr>
              <a:t>this</a:t>
            </a:r>
            <a:r>
              <a:rPr sz="1000" b="1" spc="-3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1000" b="1" spc="-5" dirty="0">
                <a:solidFill>
                  <a:srgbClr val="60C3AD"/>
                </a:solidFill>
                <a:latin typeface="Arial"/>
                <a:cs typeface="Arial"/>
              </a:rPr>
              <a:t>section  </a:t>
            </a:r>
            <a:r>
              <a:rPr sz="1000" b="1" spc="-20" dirty="0">
                <a:solidFill>
                  <a:srgbClr val="60C3AD"/>
                </a:solidFill>
                <a:latin typeface="Arial"/>
                <a:cs typeface="Arial"/>
              </a:rPr>
              <a:t>you </a:t>
            </a:r>
            <a:r>
              <a:rPr sz="1000" b="1" spc="-15" dirty="0">
                <a:solidFill>
                  <a:srgbClr val="60C3AD"/>
                </a:solidFill>
                <a:latin typeface="Arial"/>
                <a:cs typeface="Arial"/>
              </a:rPr>
              <a:t>should </a:t>
            </a:r>
            <a:r>
              <a:rPr sz="1000" b="1" spc="5" dirty="0">
                <a:solidFill>
                  <a:srgbClr val="60C3AD"/>
                </a:solidFill>
                <a:latin typeface="Arial"/>
                <a:cs typeface="Arial"/>
              </a:rPr>
              <a:t>be </a:t>
            </a:r>
            <a:r>
              <a:rPr sz="1000" b="1" dirty="0">
                <a:solidFill>
                  <a:srgbClr val="60C3AD"/>
                </a:solidFill>
                <a:latin typeface="Arial"/>
                <a:cs typeface="Arial"/>
              </a:rPr>
              <a:t>able</a:t>
            </a:r>
            <a:r>
              <a:rPr sz="1000" b="1" spc="-2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1000" b="1" spc="5" dirty="0">
                <a:solidFill>
                  <a:srgbClr val="60C3AD"/>
                </a:solidFill>
                <a:latin typeface="Arial"/>
                <a:cs typeface="Arial"/>
              </a:rPr>
              <a:t>to…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ct val="116700"/>
              </a:lnSpc>
              <a:spcBef>
                <a:spcPts val="565"/>
              </a:spcBef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Describe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functions and structure 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nervous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 system</a:t>
            </a:r>
            <a:endParaRPr sz="1000">
              <a:latin typeface="Arial"/>
              <a:cs typeface="Arial"/>
            </a:endParaRPr>
          </a:p>
          <a:p>
            <a:pPr marL="12700" marR="24765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main divisions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nervous</a:t>
            </a:r>
            <a:r>
              <a:rPr sz="10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000">
              <a:latin typeface="Arial"/>
              <a:cs typeface="Arial"/>
            </a:endParaRPr>
          </a:p>
          <a:p>
            <a:pPr marL="12700" marR="9398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Label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explain </a:t>
            </a:r>
            <a:r>
              <a:rPr sz="1000" spc="-4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motor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unit and  </a:t>
            </a:r>
            <a:r>
              <a:rPr sz="1000" dirty="0">
                <a:solidFill>
                  <a:srgbClr val="FFFFFF"/>
                </a:solidFill>
                <a:latin typeface="Arial"/>
                <a:cs typeface="Arial"/>
              </a:rPr>
              <a:t>motor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unit</a:t>
            </a:r>
            <a:r>
              <a:rPr sz="1000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recruitment</a:t>
            </a:r>
            <a:endParaRPr sz="10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007" y="10381170"/>
            <a:ext cx="123189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89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051" y="10385247"/>
            <a:ext cx="123903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8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82497" y="438380"/>
            <a:ext cx="10306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Nervous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43048" y="67900"/>
            <a:ext cx="2032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50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1620995" y="2522448"/>
            <a:ext cx="216662" cy="9331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0826546" y="2446109"/>
            <a:ext cx="920419" cy="3091637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0603966" y="2088578"/>
            <a:ext cx="2254062" cy="3670299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1724233" y="2443721"/>
            <a:ext cx="919149" cy="3091561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1716943" y="2344178"/>
            <a:ext cx="29159" cy="1531645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1669255" y="2294293"/>
            <a:ext cx="124155" cy="71094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1594376" y="2102662"/>
            <a:ext cx="276821" cy="227329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1591002" y="2098408"/>
            <a:ext cx="142240" cy="234315"/>
          </a:xfrm>
          <a:custGeom>
            <a:avLst/>
            <a:gdLst/>
            <a:ahLst/>
            <a:cxnLst/>
            <a:rect l="l" t="t" r="r" b="b"/>
            <a:pathLst>
              <a:path w="142240" h="234314">
                <a:moveTo>
                  <a:pt x="25824" y="221695"/>
                </a:moveTo>
                <a:lnTo>
                  <a:pt x="30221" y="227279"/>
                </a:lnTo>
                <a:lnTo>
                  <a:pt x="35212" y="232130"/>
                </a:lnTo>
                <a:lnTo>
                  <a:pt x="43607" y="233768"/>
                </a:lnTo>
                <a:lnTo>
                  <a:pt x="52611" y="233768"/>
                </a:lnTo>
                <a:lnTo>
                  <a:pt x="59294" y="233499"/>
                </a:lnTo>
                <a:lnTo>
                  <a:pt x="65960" y="232783"/>
                </a:lnTo>
                <a:lnTo>
                  <a:pt x="71551" y="231889"/>
                </a:lnTo>
                <a:lnTo>
                  <a:pt x="47086" y="231889"/>
                </a:lnTo>
                <a:lnTo>
                  <a:pt x="40863" y="231279"/>
                </a:lnTo>
                <a:lnTo>
                  <a:pt x="36456" y="230123"/>
                </a:lnTo>
                <a:lnTo>
                  <a:pt x="25824" y="221695"/>
                </a:lnTo>
                <a:close/>
              </a:path>
              <a:path w="142240" h="234314">
                <a:moveTo>
                  <a:pt x="77833" y="229831"/>
                </a:moveTo>
                <a:lnTo>
                  <a:pt x="69769" y="231228"/>
                </a:lnTo>
                <a:lnTo>
                  <a:pt x="61501" y="231889"/>
                </a:lnTo>
                <a:lnTo>
                  <a:pt x="71551" y="231889"/>
                </a:lnTo>
                <a:lnTo>
                  <a:pt x="72362" y="231759"/>
                </a:lnTo>
                <a:lnTo>
                  <a:pt x="78252" y="230568"/>
                </a:lnTo>
                <a:lnTo>
                  <a:pt x="77833" y="229831"/>
                </a:lnTo>
                <a:close/>
              </a:path>
              <a:path w="142240" h="234314">
                <a:moveTo>
                  <a:pt x="22989" y="218095"/>
                </a:moveTo>
                <a:lnTo>
                  <a:pt x="24214" y="220419"/>
                </a:lnTo>
                <a:lnTo>
                  <a:pt x="25824" y="221695"/>
                </a:lnTo>
                <a:lnTo>
                  <a:pt x="22989" y="218095"/>
                </a:lnTo>
                <a:close/>
              </a:path>
              <a:path w="142240" h="234314">
                <a:moveTo>
                  <a:pt x="5661" y="170971"/>
                </a:moveTo>
                <a:lnTo>
                  <a:pt x="7054" y="179825"/>
                </a:lnTo>
                <a:lnTo>
                  <a:pt x="11739" y="197169"/>
                </a:lnTo>
                <a:lnTo>
                  <a:pt x="19173" y="213248"/>
                </a:lnTo>
                <a:lnTo>
                  <a:pt x="22989" y="218095"/>
                </a:lnTo>
                <a:lnTo>
                  <a:pt x="15471" y="203836"/>
                </a:lnTo>
                <a:lnTo>
                  <a:pt x="10226" y="188170"/>
                </a:lnTo>
                <a:lnTo>
                  <a:pt x="8478" y="181216"/>
                </a:lnTo>
                <a:lnTo>
                  <a:pt x="6497" y="174980"/>
                </a:lnTo>
                <a:lnTo>
                  <a:pt x="5661" y="170971"/>
                </a:lnTo>
                <a:close/>
              </a:path>
              <a:path w="142240" h="234314">
                <a:moveTo>
                  <a:pt x="4249" y="162001"/>
                </a:moveTo>
                <a:lnTo>
                  <a:pt x="5151" y="168528"/>
                </a:lnTo>
                <a:lnTo>
                  <a:pt x="5661" y="170971"/>
                </a:lnTo>
                <a:lnTo>
                  <a:pt x="4249" y="162001"/>
                </a:lnTo>
                <a:close/>
              </a:path>
              <a:path w="142240" h="234314">
                <a:moveTo>
                  <a:pt x="3805" y="89998"/>
                </a:moveTo>
                <a:lnTo>
                  <a:pt x="1023" y="98512"/>
                </a:lnTo>
                <a:lnTo>
                  <a:pt x="0" y="115800"/>
                </a:lnTo>
                <a:lnTo>
                  <a:pt x="1184" y="133090"/>
                </a:lnTo>
                <a:lnTo>
                  <a:pt x="2814" y="148374"/>
                </a:lnTo>
                <a:lnTo>
                  <a:pt x="3360" y="153949"/>
                </a:lnTo>
                <a:lnTo>
                  <a:pt x="2653" y="137712"/>
                </a:lnTo>
                <a:lnTo>
                  <a:pt x="2892" y="121853"/>
                </a:lnTo>
                <a:lnTo>
                  <a:pt x="3476" y="106847"/>
                </a:lnTo>
                <a:lnTo>
                  <a:pt x="3805" y="93167"/>
                </a:lnTo>
                <a:lnTo>
                  <a:pt x="3805" y="89998"/>
                </a:lnTo>
                <a:close/>
              </a:path>
              <a:path w="142240" h="234314">
                <a:moveTo>
                  <a:pt x="6015" y="83235"/>
                </a:moveTo>
                <a:lnTo>
                  <a:pt x="4630" y="86055"/>
                </a:lnTo>
                <a:lnTo>
                  <a:pt x="3805" y="89306"/>
                </a:lnTo>
                <a:lnTo>
                  <a:pt x="3805" y="89998"/>
                </a:lnTo>
                <a:lnTo>
                  <a:pt x="6015" y="83235"/>
                </a:lnTo>
                <a:close/>
              </a:path>
              <a:path w="142240" h="234314">
                <a:moveTo>
                  <a:pt x="41714" y="46977"/>
                </a:moveTo>
                <a:lnTo>
                  <a:pt x="13177" y="74396"/>
                </a:lnTo>
                <a:lnTo>
                  <a:pt x="11539" y="75869"/>
                </a:lnTo>
                <a:lnTo>
                  <a:pt x="10091" y="77482"/>
                </a:lnTo>
                <a:lnTo>
                  <a:pt x="15192" y="73041"/>
                </a:lnTo>
                <a:lnTo>
                  <a:pt x="20978" y="69157"/>
                </a:lnTo>
                <a:lnTo>
                  <a:pt x="26922" y="65445"/>
                </a:lnTo>
                <a:lnTo>
                  <a:pt x="32494" y="61518"/>
                </a:lnTo>
                <a:lnTo>
                  <a:pt x="33091" y="60871"/>
                </a:lnTo>
                <a:lnTo>
                  <a:pt x="34234" y="59550"/>
                </a:lnTo>
                <a:lnTo>
                  <a:pt x="33650" y="58826"/>
                </a:lnTo>
                <a:lnTo>
                  <a:pt x="34615" y="58280"/>
                </a:lnTo>
                <a:lnTo>
                  <a:pt x="41282" y="48412"/>
                </a:lnTo>
                <a:lnTo>
                  <a:pt x="41486" y="47688"/>
                </a:lnTo>
                <a:lnTo>
                  <a:pt x="41714" y="46977"/>
                </a:lnTo>
                <a:close/>
              </a:path>
              <a:path w="142240" h="234314">
                <a:moveTo>
                  <a:pt x="134795" y="7977"/>
                </a:moveTo>
                <a:lnTo>
                  <a:pt x="138056" y="12217"/>
                </a:lnTo>
                <a:lnTo>
                  <a:pt x="139568" y="12890"/>
                </a:lnTo>
                <a:lnTo>
                  <a:pt x="141765" y="13931"/>
                </a:lnTo>
                <a:lnTo>
                  <a:pt x="140114" y="11696"/>
                </a:lnTo>
                <a:lnTo>
                  <a:pt x="138095" y="9817"/>
                </a:lnTo>
                <a:lnTo>
                  <a:pt x="135618" y="8394"/>
                </a:lnTo>
                <a:lnTo>
                  <a:pt x="134795" y="7977"/>
                </a:lnTo>
                <a:close/>
              </a:path>
              <a:path w="142240" h="234314">
                <a:moveTo>
                  <a:pt x="107576" y="0"/>
                </a:moveTo>
                <a:lnTo>
                  <a:pt x="99324" y="789"/>
                </a:lnTo>
                <a:lnTo>
                  <a:pt x="91508" y="3032"/>
                </a:lnTo>
                <a:lnTo>
                  <a:pt x="84077" y="6536"/>
                </a:lnTo>
                <a:lnTo>
                  <a:pt x="76982" y="11112"/>
                </a:lnTo>
                <a:lnTo>
                  <a:pt x="80627" y="8940"/>
                </a:lnTo>
                <a:lnTo>
                  <a:pt x="84272" y="6946"/>
                </a:lnTo>
                <a:lnTo>
                  <a:pt x="91486" y="3162"/>
                </a:lnTo>
                <a:lnTo>
                  <a:pt x="95956" y="2387"/>
                </a:lnTo>
                <a:lnTo>
                  <a:pt x="122066" y="2387"/>
                </a:lnTo>
                <a:lnTo>
                  <a:pt x="120969" y="1987"/>
                </a:lnTo>
                <a:lnTo>
                  <a:pt x="114126" y="482"/>
                </a:lnTo>
                <a:lnTo>
                  <a:pt x="107576" y="0"/>
                </a:lnTo>
                <a:close/>
              </a:path>
              <a:path w="142240" h="234314">
                <a:moveTo>
                  <a:pt x="128981" y="5030"/>
                </a:moveTo>
                <a:lnTo>
                  <a:pt x="134795" y="7977"/>
                </a:lnTo>
                <a:lnTo>
                  <a:pt x="133484" y="6273"/>
                </a:lnTo>
                <a:lnTo>
                  <a:pt x="128981" y="5030"/>
                </a:lnTo>
                <a:close/>
              </a:path>
              <a:path w="142240" h="234314">
                <a:moveTo>
                  <a:pt x="126350" y="3949"/>
                </a:moveTo>
                <a:lnTo>
                  <a:pt x="125064" y="3949"/>
                </a:lnTo>
                <a:lnTo>
                  <a:pt x="128981" y="5030"/>
                </a:lnTo>
                <a:lnTo>
                  <a:pt x="128125" y="4597"/>
                </a:lnTo>
                <a:lnTo>
                  <a:pt x="126350" y="3949"/>
                </a:lnTo>
                <a:close/>
              </a:path>
              <a:path w="142240" h="234314">
                <a:moveTo>
                  <a:pt x="122066" y="2387"/>
                </a:moveTo>
                <a:lnTo>
                  <a:pt x="104986" y="2387"/>
                </a:lnTo>
                <a:lnTo>
                  <a:pt x="109583" y="3032"/>
                </a:lnTo>
                <a:lnTo>
                  <a:pt x="113888" y="3975"/>
                </a:lnTo>
                <a:lnTo>
                  <a:pt x="126350" y="3949"/>
                </a:lnTo>
                <a:lnTo>
                  <a:pt x="122066" y="2387"/>
                </a:lnTo>
                <a:close/>
              </a:path>
            </a:pathLst>
          </a:custGeom>
          <a:solidFill>
            <a:srgbClr val="7251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1668836" y="2295842"/>
            <a:ext cx="53339" cy="33134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1593757" y="2100795"/>
            <a:ext cx="144815" cy="229501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1736336" y="2101646"/>
            <a:ext cx="139065" cy="229870"/>
          </a:xfrm>
          <a:custGeom>
            <a:avLst/>
            <a:gdLst/>
            <a:ahLst/>
            <a:cxnLst/>
            <a:rect l="l" t="t" r="r" b="b"/>
            <a:pathLst>
              <a:path w="139065" h="229869">
                <a:moveTo>
                  <a:pt x="57061" y="224739"/>
                </a:moveTo>
                <a:lnTo>
                  <a:pt x="56756" y="227304"/>
                </a:lnTo>
                <a:lnTo>
                  <a:pt x="70486" y="228806"/>
                </a:lnTo>
                <a:lnTo>
                  <a:pt x="77257" y="229326"/>
                </a:lnTo>
                <a:lnTo>
                  <a:pt x="84035" y="229527"/>
                </a:lnTo>
                <a:lnTo>
                  <a:pt x="89649" y="229527"/>
                </a:lnTo>
                <a:lnTo>
                  <a:pt x="95338" y="229069"/>
                </a:lnTo>
                <a:lnTo>
                  <a:pt x="98340" y="228447"/>
                </a:lnTo>
                <a:lnTo>
                  <a:pt x="83743" y="228447"/>
                </a:lnTo>
                <a:lnTo>
                  <a:pt x="79552" y="227914"/>
                </a:lnTo>
                <a:lnTo>
                  <a:pt x="75374" y="227241"/>
                </a:lnTo>
                <a:lnTo>
                  <a:pt x="69519" y="226669"/>
                </a:lnTo>
                <a:lnTo>
                  <a:pt x="63639" y="225793"/>
                </a:lnTo>
                <a:lnTo>
                  <a:pt x="58077" y="224777"/>
                </a:lnTo>
                <a:lnTo>
                  <a:pt x="57061" y="224739"/>
                </a:lnTo>
                <a:close/>
              </a:path>
              <a:path w="139065" h="229869">
                <a:moveTo>
                  <a:pt x="138367" y="126571"/>
                </a:moveTo>
                <a:lnTo>
                  <a:pt x="136523" y="145572"/>
                </a:lnTo>
                <a:lnTo>
                  <a:pt x="131639" y="167965"/>
                </a:lnTo>
                <a:lnTo>
                  <a:pt x="128943" y="177977"/>
                </a:lnTo>
                <a:lnTo>
                  <a:pt x="122605" y="202134"/>
                </a:lnTo>
                <a:lnTo>
                  <a:pt x="96100" y="227533"/>
                </a:lnTo>
                <a:lnTo>
                  <a:pt x="93433" y="228193"/>
                </a:lnTo>
                <a:lnTo>
                  <a:pt x="90652" y="228447"/>
                </a:lnTo>
                <a:lnTo>
                  <a:pt x="98340" y="228447"/>
                </a:lnTo>
                <a:lnTo>
                  <a:pt x="101219" y="227850"/>
                </a:lnTo>
                <a:lnTo>
                  <a:pt x="121251" y="210529"/>
                </a:lnTo>
                <a:lnTo>
                  <a:pt x="133380" y="177307"/>
                </a:lnTo>
                <a:lnTo>
                  <a:pt x="138657" y="141157"/>
                </a:lnTo>
                <a:lnTo>
                  <a:pt x="138367" y="126571"/>
                </a:lnTo>
                <a:close/>
              </a:path>
              <a:path w="139065" h="229869">
                <a:moveTo>
                  <a:pt x="138255" y="120953"/>
                </a:moveTo>
                <a:lnTo>
                  <a:pt x="138367" y="126571"/>
                </a:lnTo>
                <a:lnTo>
                  <a:pt x="138785" y="122261"/>
                </a:lnTo>
                <a:lnTo>
                  <a:pt x="138255" y="120953"/>
                </a:lnTo>
                <a:close/>
              </a:path>
              <a:path w="139065" h="229869">
                <a:moveTo>
                  <a:pt x="109159" y="55143"/>
                </a:moveTo>
                <a:lnTo>
                  <a:pt x="106845" y="55143"/>
                </a:lnTo>
                <a:lnTo>
                  <a:pt x="107200" y="55295"/>
                </a:lnTo>
                <a:lnTo>
                  <a:pt x="106540" y="56108"/>
                </a:lnTo>
                <a:lnTo>
                  <a:pt x="122059" y="70060"/>
                </a:lnTo>
                <a:lnTo>
                  <a:pt x="126645" y="86580"/>
                </a:lnTo>
                <a:lnTo>
                  <a:pt x="127948" y="101212"/>
                </a:lnTo>
                <a:lnTo>
                  <a:pt x="133616" y="109499"/>
                </a:lnTo>
                <a:lnTo>
                  <a:pt x="138255" y="120953"/>
                </a:lnTo>
                <a:lnTo>
                  <a:pt x="138137" y="115049"/>
                </a:lnTo>
                <a:lnTo>
                  <a:pt x="135656" y="105823"/>
                </a:lnTo>
                <a:lnTo>
                  <a:pt x="132176" y="96647"/>
                </a:lnTo>
                <a:lnTo>
                  <a:pt x="128584" y="87356"/>
                </a:lnTo>
                <a:lnTo>
                  <a:pt x="125768" y="77787"/>
                </a:lnTo>
                <a:lnTo>
                  <a:pt x="123964" y="69545"/>
                </a:lnTo>
                <a:lnTo>
                  <a:pt x="117208" y="62395"/>
                </a:lnTo>
                <a:lnTo>
                  <a:pt x="111061" y="57200"/>
                </a:lnTo>
                <a:lnTo>
                  <a:pt x="109159" y="55143"/>
                </a:lnTo>
                <a:close/>
              </a:path>
              <a:path w="139065" h="229869">
                <a:moveTo>
                  <a:pt x="90741" y="27952"/>
                </a:moveTo>
                <a:lnTo>
                  <a:pt x="96354" y="36228"/>
                </a:lnTo>
                <a:lnTo>
                  <a:pt x="100791" y="44483"/>
                </a:lnTo>
                <a:lnTo>
                  <a:pt x="103884" y="51293"/>
                </a:lnTo>
                <a:lnTo>
                  <a:pt x="105460" y="55232"/>
                </a:lnTo>
                <a:lnTo>
                  <a:pt x="106845" y="55143"/>
                </a:lnTo>
                <a:lnTo>
                  <a:pt x="109159" y="55143"/>
                </a:lnTo>
                <a:lnTo>
                  <a:pt x="105507" y="51191"/>
                </a:lnTo>
                <a:lnTo>
                  <a:pt x="101271" y="44419"/>
                </a:lnTo>
                <a:lnTo>
                  <a:pt x="97590" y="37335"/>
                </a:lnTo>
                <a:lnTo>
                  <a:pt x="93700" y="30391"/>
                </a:lnTo>
                <a:lnTo>
                  <a:pt x="90741" y="27952"/>
                </a:lnTo>
                <a:close/>
              </a:path>
              <a:path w="139065" h="229869">
                <a:moveTo>
                  <a:pt x="32800" y="1104"/>
                </a:moveTo>
                <a:lnTo>
                  <a:pt x="27279" y="1104"/>
                </a:lnTo>
                <a:lnTo>
                  <a:pt x="31013" y="1892"/>
                </a:lnTo>
                <a:lnTo>
                  <a:pt x="43470" y="4184"/>
                </a:lnTo>
                <a:lnTo>
                  <a:pt x="57243" y="9226"/>
                </a:lnTo>
                <a:lnTo>
                  <a:pt x="68394" y="14268"/>
                </a:lnTo>
                <a:lnTo>
                  <a:pt x="72986" y="16560"/>
                </a:lnTo>
                <a:lnTo>
                  <a:pt x="74688" y="16560"/>
                </a:lnTo>
                <a:lnTo>
                  <a:pt x="76365" y="16890"/>
                </a:lnTo>
                <a:lnTo>
                  <a:pt x="77990" y="17487"/>
                </a:lnTo>
                <a:lnTo>
                  <a:pt x="75374" y="15430"/>
                </a:lnTo>
                <a:lnTo>
                  <a:pt x="63932" y="10587"/>
                </a:lnTo>
                <a:lnTo>
                  <a:pt x="50885" y="5553"/>
                </a:lnTo>
                <a:lnTo>
                  <a:pt x="37062" y="1600"/>
                </a:lnTo>
                <a:lnTo>
                  <a:pt x="32800" y="1104"/>
                </a:lnTo>
                <a:close/>
              </a:path>
              <a:path w="139065" h="229869">
                <a:moveTo>
                  <a:pt x="6148" y="2920"/>
                </a:moveTo>
                <a:lnTo>
                  <a:pt x="0" y="8191"/>
                </a:lnTo>
                <a:lnTo>
                  <a:pt x="165" y="8534"/>
                </a:lnTo>
                <a:lnTo>
                  <a:pt x="711" y="8674"/>
                </a:lnTo>
                <a:lnTo>
                  <a:pt x="6148" y="2920"/>
                </a:lnTo>
                <a:close/>
              </a:path>
              <a:path w="139065" h="229869">
                <a:moveTo>
                  <a:pt x="6717" y="2432"/>
                </a:moveTo>
                <a:lnTo>
                  <a:pt x="6148" y="2920"/>
                </a:lnTo>
                <a:lnTo>
                  <a:pt x="6717" y="2432"/>
                </a:lnTo>
                <a:close/>
              </a:path>
              <a:path w="139065" h="229869">
                <a:moveTo>
                  <a:pt x="23291" y="0"/>
                </a:moveTo>
                <a:lnTo>
                  <a:pt x="14947" y="0"/>
                </a:lnTo>
                <a:lnTo>
                  <a:pt x="7124" y="2082"/>
                </a:lnTo>
                <a:lnTo>
                  <a:pt x="6717" y="2432"/>
                </a:lnTo>
                <a:lnTo>
                  <a:pt x="15557" y="1104"/>
                </a:lnTo>
                <a:lnTo>
                  <a:pt x="32800" y="1104"/>
                </a:lnTo>
                <a:lnTo>
                  <a:pt x="23291" y="0"/>
                </a:lnTo>
                <a:close/>
              </a:path>
            </a:pathLst>
          </a:custGeom>
          <a:solidFill>
            <a:srgbClr val="7251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1811711" y="2117077"/>
            <a:ext cx="18326" cy="14947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1741848" y="2294293"/>
            <a:ext cx="51523" cy="34658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1737047" y="2102751"/>
            <a:ext cx="138068" cy="226428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1780049" y="2157006"/>
            <a:ext cx="62280" cy="77393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1841797" y="2156790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69">
                <a:moveTo>
                  <a:pt x="1384" y="0"/>
                </a:moveTo>
                <a:lnTo>
                  <a:pt x="0" y="88"/>
                </a:lnTo>
                <a:lnTo>
                  <a:pt x="165" y="546"/>
                </a:lnTo>
                <a:lnTo>
                  <a:pt x="1079" y="965"/>
                </a:lnTo>
                <a:lnTo>
                  <a:pt x="1739" y="139"/>
                </a:lnTo>
                <a:lnTo>
                  <a:pt x="1384" y="0"/>
                </a:lnTo>
                <a:close/>
              </a:path>
            </a:pathLst>
          </a:custGeom>
          <a:solidFill>
            <a:srgbClr val="4A359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1841327" y="2156879"/>
            <a:ext cx="1549" cy="1524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1789270" y="2209190"/>
            <a:ext cx="67221" cy="90106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1839181" y="2233968"/>
            <a:ext cx="29463" cy="32638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1839295" y="2247176"/>
            <a:ext cx="1689" cy="3340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1746788" y="2242083"/>
            <a:ext cx="57823" cy="33616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1753329" y="2116404"/>
            <a:ext cx="35915" cy="58407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1625236" y="2156485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5">
                <a:moveTo>
                  <a:pt x="1981" y="0"/>
                </a:moveTo>
                <a:lnTo>
                  <a:pt x="1244" y="38"/>
                </a:lnTo>
                <a:lnTo>
                  <a:pt x="0" y="1473"/>
                </a:lnTo>
                <a:lnTo>
                  <a:pt x="228" y="1752"/>
                </a:lnTo>
                <a:lnTo>
                  <a:pt x="850" y="1193"/>
                </a:lnTo>
                <a:lnTo>
                  <a:pt x="1435" y="609"/>
                </a:lnTo>
                <a:lnTo>
                  <a:pt x="1981" y="0"/>
                </a:lnTo>
                <a:close/>
              </a:path>
            </a:pathLst>
          </a:custGeom>
          <a:solidFill>
            <a:srgbClr val="7251A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1625465" y="2156485"/>
            <a:ext cx="62826" cy="77800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1624653" y="2157241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828" y="0"/>
                </a:lnTo>
              </a:path>
            </a:pathLst>
          </a:custGeom>
          <a:ln w="3175">
            <a:solidFill>
              <a:srgbClr val="4A359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1611419" y="2209076"/>
            <a:ext cx="66954" cy="89166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1599824" y="2234082"/>
            <a:ext cx="29210" cy="32397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1626126" y="2247087"/>
            <a:ext cx="2777" cy="4343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1663921" y="2241905"/>
            <a:ext cx="57645" cy="33642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1680850" y="2116417"/>
            <a:ext cx="34188" cy="58242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789437" y="3830904"/>
            <a:ext cx="74930" cy="162560"/>
          </a:xfrm>
          <a:custGeom>
            <a:avLst/>
            <a:gdLst/>
            <a:ahLst/>
            <a:cxnLst/>
            <a:rect l="l" t="t" r="r" b="b"/>
            <a:pathLst>
              <a:path w="74929" h="162560">
                <a:moveTo>
                  <a:pt x="74422" y="0"/>
                </a:moveTo>
                <a:lnTo>
                  <a:pt x="50877" y="31922"/>
                </a:lnTo>
                <a:lnTo>
                  <a:pt x="43677" y="105035"/>
                </a:lnTo>
                <a:lnTo>
                  <a:pt x="32967" y="137367"/>
                </a:lnTo>
                <a:lnTo>
                  <a:pt x="3682" y="159943"/>
                </a:lnTo>
                <a:lnTo>
                  <a:pt x="0" y="161340"/>
                </a:lnTo>
                <a:lnTo>
                  <a:pt x="3479" y="162166"/>
                </a:lnTo>
                <a:lnTo>
                  <a:pt x="5638" y="161340"/>
                </a:lnTo>
                <a:lnTo>
                  <a:pt x="36099" y="138315"/>
                </a:lnTo>
                <a:lnTo>
                  <a:pt x="47500" y="105692"/>
                </a:lnTo>
                <a:lnTo>
                  <a:pt x="50423" y="68568"/>
                </a:lnTo>
                <a:lnTo>
                  <a:pt x="55450" y="32040"/>
                </a:lnTo>
                <a:lnTo>
                  <a:pt x="73164" y="1206"/>
                </a:lnTo>
                <a:lnTo>
                  <a:pt x="74422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0741850" y="3798595"/>
            <a:ext cx="104775" cy="220345"/>
          </a:xfrm>
          <a:custGeom>
            <a:avLst/>
            <a:gdLst/>
            <a:ahLst/>
            <a:cxnLst/>
            <a:rect l="l" t="t" r="r" b="b"/>
            <a:pathLst>
              <a:path w="104775" h="220345">
                <a:moveTo>
                  <a:pt x="104203" y="0"/>
                </a:moveTo>
                <a:lnTo>
                  <a:pt x="64477" y="49202"/>
                </a:lnTo>
                <a:lnTo>
                  <a:pt x="41376" y="102082"/>
                </a:lnTo>
                <a:lnTo>
                  <a:pt x="28474" y="162447"/>
                </a:lnTo>
                <a:lnTo>
                  <a:pt x="19486" y="191302"/>
                </a:lnTo>
                <a:lnTo>
                  <a:pt x="2247" y="217487"/>
                </a:lnTo>
                <a:lnTo>
                  <a:pt x="0" y="219875"/>
                </a:lnTo>
                <a:lnTo>
                  <a:pt x="5422" y="219811"/>
                </a:lnTo>
                <a:lnTo>
                  <a:pt x="30192" y="177134"/>
                </a:lnTo>
                <a:lnTo>
                  <a:pt x="40487" y="130048"/>
                </a:lnTo>
                <a:lnTo>
                  <a:pt x="49257" y="94839"/>
                </a:lnTo>
                <a:lnTo>
                  <a:pt x="62898" y="61826"/>
                </a:lnTo>
                <a:lnTo>
                  <a:pt x="80865" y="30885"/>
                </a:lnTo>
                <a:lnTo>
                  <a:pt x="102733" y="1752"/>
                </a:lnTo>
                <a:lnTo>
                  <a:pt x="104203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0706175" y="3821328"/>
            <a:ext cx="124460" cy="181610"/>
          </a:xfrm>
          <a:custGeom>
            <a:avLst/>
            <a:gdLst/>
            <a:ahLst/>
            <a:cxnLst/>
            <a:rect l="l" t="t" r="r" b="b"/>
            <a:pathLst>
              <a:path w="124459" h="181610">
                <a:moveTo>
                  <a:pt x="124256" y="0"/>
                </a:moveTo>
                <a:lnTo>
                  <a:pt x="82580" y="41688"/>
                </a:lnTo>
                <a:lnTo>
                  <a:pt x="52606" y="85732"/>
                </a:lnTo>
                <a:lnTo>
                  <a:pt x="26018" y="132103"/>
                </a:lnTo>
                <a:lnTo>
                  <a:pt x="0" y="181571"/>
                </a:lnTo>
                <a:lnTo>
                  <a:pt x="5537" y="180835"/>
                </a:lnTo>
                <a:lnTo>
                  <a:pt x="30997" y="132367"/>
                </a:lnTo>
                <a:lnTo>
                  <a:pt x="57415" y="86172"/>
                </a:lnTo>
                <a:lnTo>
                  <a:pt x="87202" y="42287"/>
                </a:lnTo>
                <a:lnTo>
                  <a:pt x="121996" y="2247"/>
                </a:lnTo>
                <a:lnTo>
                  <a:pt x="12425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0694898" y="3704209"/>
            <a:ext cx="215900" cy="267970"/>
          </a:xfrm>
          <a:custGeom>
            <a:avLst/>
            <a:gdLst/>
            <a:ahLst/>
            <a:cxnLst/>
            <a:rect l="l" t="t" r="r" b="b"/>
            <a:pathLst>
              <a:path w="215900" h="267970">
                <a:moveTo>
                  <a:pt x="210096" y="0"/>
                </a:moveTo>
                <a:lnTo>
                  <a:pt x="208343" y="2019"/>
                </a:lnTo>
                <a:lnTo>
                  <a:pt x="178544" y="29682"/>
                </a:lnTo>
                <a:lnTo>
                  <a:pt x="145329" y="52990"/>
                </a:lnTo>
                <a:lnTo>
                  <a:pt x="111642" y="75774"/>
                </a:lnTo>
                <a:lnTo>
                  <a:pt x="80429" y="101866"/>
                </a:lnTo>
                <a:lnTo>
                  <a:pt x="52480" y="137339"/>
                </a:lnTo>
                <a:lnTo>
                  <a:pt x="31178" y="178049"/>
                </a:lnTo>
                <a:lnTo>
                  <a:pt x="14638" y="221247"/>
                </a:lnTo>
                <a:lnTo>
                  <a:pt x="977" y="264185"/>
                </a:lnTo>
                <a:lnTo>
                  <a:pt x="0" y="267360"/>
                </a:lnTo>
                <a:lnTo>
                  <a:pt x="5537" y="267487"/>
                </a:lnTo>
                <a:lnTo>
                  <a:pt x="6311" y="264960"/>
                </a:lnTo>
                <a:lnTo>
                  <a:pt x="20421" y="221836"/>
                </a:lnTo>
                <a:lnTo>
                  <a:pt x="37171" y="179978"/>
                </a:lnTo>
                <a:lnTo>
                  <a:pt x="58195" y="140290"/>
                </a:lnTo>
                <a:lnTo>
                  <a:pt x="85128" y="103682"/>
                </a:lnTo>
                <a:lnTo>
                  <a:pt x="115197" y="76592"/>
                </a:lnTo>
                <a:lnTo>
                  <a:pt x="182838" y="31189"/>
                </a:lnTo>
                <a:lnTo>
                  <a:pt x="213029" y="3835"/>
                </a:lnTo>
                <a:lnTo>
                  <a:pt x="215366" y="1155"/>
                </a:lnTo>
                <a:lnTo>
                  <a:pt x="21009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0678668" y="3777412"/>
            <a:ext cx="133985" cy="198755"/>
          </a:xfrm>
          <a:custGeom>
            <a:avLst/>
            <a:gdLst/>
            <a:ahLst/>
            <a:cxnLst/>
            <a:rect l="l" t="t" r="r" b="b"/>
            <a:pathLst>
              <a:path w="133984" h="198754">
                <a:moveTo>
                  <a:pt x="129247" y="0"/>
                </a:moveTo>
                <a:lnTo>
                  <a:pt x="86918" y="33374"/>
                </a:lnTo>
                <a:lnTo>
                  <a:pt x="51790" y="70650"/>
                </a:lnTo>
                <a:lnTo>
                  <a:pt x="24237" y="132159"/>
                </a:lnTo>
                <a:lnTo>
                  <a:pt x="14200" y="164279"/>
                </a:lnTo>
                <a:lnTo>
                  <a:pt x="1333" y="195745"/>
                </a:lnTo>
                <a:lnTo>
                  <a:pt x="0" y="198361"/>
                </a:lnTo>
                <a:lnTo>
                  <a:pt x="5600" y="198018"/>
                </a:lnTo>
                <a:lnTo>
                  <a:pt x="6565" y="196126"/>
                </a:lnTo>
                <a:lnTo>
                  <a:pt x="16602" y="172433"/>
                </a:lnTo>
                <a:lnTo>
                  <a:pt x="24390" y="147993"/>
                </a:lnTo>
                <a:lnTo>
                  <a:pt x="31683" y="123352"/>
                </a:lnTo>
                <a:lnTo>
                  <a:pt x="40233" y="99060"/>
                </a:lnTo>
                <a:lnTo>
                  <a:pt x="56676" y="70620"/>
                </a:lnTo>
                <a:lnTo>
                  <a:pt x="79203" y="45754"/>
                </a:lnTo>
                <a:lnTo>
                  <a:pt x="104902" y="23675"/>
                </a:lnTo>
                <a:lnTo>
                  <a:pt x="133845" y="1295"/>
                </a:lnTo>
                <a:lnTo>
                  <a:pt x="12924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0724070" y="3907396"/>
            <a:ext cx="40640" cy="81915"/>
          </a:xfrm>
          <a:custGeom>
            <a:avLst/>
            <a:gdLst/>
            <a:ahLst/>
            <a:cxnLst/>
            <a:rect l="l" t="t" r="r" b="b"/>
            <a:pathLst>
              <a:path w="40640" h="81914">
                <a:moveTo>
                  <a:pt x="34988" y="0"/>
                </a:moveTo>
                <a:lnTo>
                  <a:pt x="33642" y="1625"/>
                </a:lnTo>
                <a:lnTo>
                  <a:pt x="22725" y="19880"/>
                </a:lnTo>
                <a:lnTo>
                  <a:pt x="15954" y="39739"/>
                </a:lnTo>
                <a:lnTo>
                  <a:pt x="9978" y="59991"/>
                </a:lnTo>
                <a:lnTo>
                  <a:pt x="1447" y="79425"/>
                </a:lnTo>
                <a:lnTo>
                  <a:pt x="0" y="81889"/>
                </a:lnTo>
                <a:lnTo>
                  <a:pt x="5626" y="81533"/>
                </a:lnTo>
                <a:lnTo>
                  <a:pt x="6667" y="79755"/>
                </a:lnTo>
                <a:lnTo>
                  <a:pt x="15033" y="60591"/>
                </a:lnTo>
                <a:lnTo>
                  <a:pt x="20877" y="40508"/>
                </a:lnTo>
                <a:lnTo>
                  <a:pt x="27489" y="20818"/>
                </a:lnTo>
                <a:lnTo>
                  <a:pt x="38163" y="2832"/>
                </a:lnTo>
                <a:lnTo>
                  <a:pt x="40335" y="228"/>
                </a:lnTo>
                <a:lnTo>
                  <a:pt x="34988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0642117" y="3654641"/>
            <a:ext cx="304800" cy="102870"/>
          </a:xfrm>
          <a:custGeom>
            <a:avLst/>
            <a:gdLst/>
            <a:ahLst/>
            <a:cxnLst/>
            <a:rect l="l" t="t" r="r" b="b"/>
            <a:pathLst>
              <a:path w="304800" h="102870">
                <a:moveTo>
                  <a:pt x="299046" y="0"/>
                </a:moveTo>
                <a:lnTo>
                  <a:pt x="267681" y="29508"/>
                </a:lnTo>
                <a:lnTo>
                  <a:pt x="197038" y="56954"/>
                </a:lnTo>
                <a:lnTo>
                  <a:pt x="156832" y="62014"/>
                </a:lnTo>
                <a:lnTo>
                  <a:pt x="118195" y="68692"/>
                </a:lnTo>
                <a:lnTo>
                  <a:pt x="42866" y="90717"/>
                </a:lnTo>
                <a:lnTo>
                  <a:pt x="4394" y="98425"/>
                </a:lnTo>
                <a:lnTo>
                  <a:pt x="1447" y="98767"/>
                </a:lnTo>
                <a:lnTo>
                  <a:pt x="0" y="102590"/>
                </a:lnTo>
                <a:lnTo>
                  <a:pt x="45180" y="94048"/>
                </a:lnTo>
                <a:lnTo>
                  <a:pt x="85636" y="81978"/>
                </a:lnTo>
                <a:lnTo>
                  <a:pt x="110794" y="74970"/>
                </a:lnTo>
                <a:lnTo>
                  <a:pt x="135993" y="69788"/>
                </a:lnTo>
                <a:lnTo>
                  <a:pt x="161422" y="65874"/>
                </a:lnTo>
                <a:lnTo>
                  <a:pt x="187274" y="62674"/>
                </a:lnTo>
                <a:lnTo>
                  <a:pt x="220623" y="56195"/>
                </a:lnTo>
                <a:lnTo>
                  <a:pt x="250888" y="44494"/>
                </a:lnTo>
                <a:lnTo>
                  <a:pt x="278067" y="27002"/>
                </a:lnTo>
                <a:lnTo>
                  <a:pt x="302158" y="3149"/>
                </a:lnTo>
                <a:lnTo>
                  <a:pt x="304368" y="482"/>
                </a:lnTo>
                <a:lnTo>
                  <a:pt x="29904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0678553" y="3713645"/>
            <a:ext cx="140335" cy="46355"/>
          </a:xfrm>
          <a:custGeom>
            <a:avLst/>
            <a:gdLst/>
            <a:ahLst/>
            <a:cxnLst/>
            <a:rect l="l" t="t" r="r" b="b"/>
            <a:pathLst>
              <a:path w="140334" h="46354">
                <a:moveTo>
                  <a:pt x="140017" y="0"/>
                </a:moveTo>
                <a:lnTo>
                  <a:pt x="136258" y="482"/>
                </a:lnTo>
                <a:lnTo>
                  <a:pt x="102309" y="8307"/>
                </a:lnTo>
                <a:lnTo>
                  <a:pt x="69700" y="20267"/>
                </a:lnTo>
                <a:lnTo>
                  <a:pt x="37192" y="32606"/>
                </a:lnTo>
                <a:lnTo>
                  <a:pt x="3543" y="41567"/>
                </a:lnTo>
                <a:lnTo>
                  <a:pt x="0" y="42176"/>
                </a:lnTo>
                <a:lnTo>
                  <a:pt x="1155" y="46139"/>
                </a:lnTo>
                <a:lnTo>
                  <a:pt x="4597" y="45529"/>
                </a:lnTo>
                <a:lnTo>
                  <a:pt x="37878" y="36635"/>
                </a:lnTo>
                <a:lnTo>
                  <a:pt x="70029" y="24361"/>
                </a:lnTo>
                <a:lnTo>
                  <a:pt x="102268" y="12464"/>
                </a:lnTo>
                <a:lnTo>
                  <a:pt x="135813" y="4699"/>
                </a:lnTo>
                <a:lnTo>
                  <a:pt x="138925" y="4305"/>
                </a:lnTo>
                <a:lnTo>
                  <a:pt x="14001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0744466" y="3712400"/>
            <a:ext cx="111760" cy="67310"/>
          </a:xfrm>
          <a:custGeom>
            <a:avLst/>
            <a:gdLst/>
            <a:ahLst/>
            <a:cxnLst/>
            <a:rect l="l" t="t" r="r" b="b"/>
            <a:pathLst>
              <a:path w="111759" h="67310">
                <a:moveTo>
                  <a:pt x="108204" y="0"/>
                </a:moveTo>
                <a:lnTo>
                  <a:pt x="46523" y="16527"/>
                </a:lnTo>
                <a:lnTo>
                  <a:pt x="1549" y="65163"/>
                </a:lnTo>
                <a:lnTo>
                  <a:pt x="0" y="67297"/>
                </a:lnTo>
                <a:lnTo>
                  <a:pt x="5626" y="66916"/>
                </a:lnTo>
                <a:lnTo>
                  <a:pt x="6731" y="65379"/>
                </a:lnTo>
                <a:lnTo>
                  <a:pt x="25612" y="41116"/>
                </a:lnTo>
                <a:lnTo>
                  <a:pt x="47845" y="19618"/>
                </a:lnTo>
                <a:lnTo>
                  <a:pt x="74048" y="5439"/>
                </a:lnTo>
                <a:lnTo>
                  <a:pt x="104838" y="3136"/>
                </a:lnTo>
                <a:lnTo>
                  <a:pt x="107151" y="3136"/>
                </a:lnTo>
                <a:lnTo>
                  <a:pt x="111391" y="482"/>
                </a:lnTo>
                <a:lnTo>
                  <a:pt x="108204" y="0"/>
                </a:lnTo>
                <a:close/>
              </a:path>
              <a:path w="111759" h="67310">
                <a:moveTo>
                  <a:pt x="107151" y="3136"/>
                </a:moveTo>
                <a:lnTo>
                  <a:pt x="104838" y="3136"/>
                </a:lnTo>
                <a:lnTo>
                  <a:pt x="106705" y="3416"/>
                </a:lnTo>
                <a:lnTo>
                  <a:pt x="107151" y="3136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0769727" y="3724605"/>
            <a:ext cx="31115" cy="67310"/>
          </a:xfrm>
          <a:custGeom>
            <a:avLst/>
            <a:gdLst/>
            <a:ahLst/>
            <a:cxnLst/>
            <a:rect l="l" t="t" r="r" b="b"/>
            <a:pathLst>
              <a:path w="31115" h="67310">
                <a:moveTo>
                  <a:pt x="25831" y="0"/>
                </a:moveTo>
                <a:lnTo>
                  <a:pt x="24320" y="2159"/>
                </a:lnTo>
                <a:lnTo>
                  <a:pt x="16430" y="16817"/>
                </a:lnTo>
                <a:lnTo>
                  <a:pt x="11120" y="32408"/>
                </a:lnTo>
                <a:lnTo>
                  <a:pt x="6641" y="48359"/>
                </a:lnTo>
                <a:lnTo>
                  <a:pt x="1244" y="64096"/>
                </a:lnTo>
                <a:lnTo>
                  <a:pt x="0" y="67094"/>
                </a:lnTo>
                <a:lnTo>
                  <a:pt x="5575" y="67144"/>
                </a:lnTo>
                <a:lnTo>
                  <a:pt x="6565" y="64795"/>
                </a:lnTo>
                <a:lnTo>
                  <a:pt x="11814" y="49361"/>
                </a:lnTo>
                <a:lnTo>
                  <a:pt x="16154" y="33631"/>
                </a:lnTo>
                <a:lnTo>
                  <a:pt x="21303" y="18255"/>
                </a:lnTo>
                <a:lnTo>
                  <a:pt x="28981" y="3886"/>
                </a:lnTo>
                <a:lnTo>
                  <a:pt x="31013" y="965"/>
                </a:lnTo>
                <a:lnTo>
                  <a:pt x="2583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0865878" y="3772674"/>
            <a:ext cx="40005" cy="117475"/>
          </a:xfrm>
          <a:custGeom>
            <a:avLst/>
            <a:gdLst/>
            <a:ahLst/>
            <a:cxnLst/>
            <a:rect l="l" t="t" r="r" b="b"/>
            <a:pathLst>
              <a:path w="40004" h="117475">
                <a:moveTo>
                  <a:pt x="34251" y="0"/>
                </a:moveTo>
                <a:lnTo>
                  <a:pt x="10661" y="56151"/>
                </a:lnTo>
                <a:lnTo>
                  <a:pt x="507" y="114439"/>
                </a:lnTo>
                <a:lnTo>
                  <a:pt x="0" y="117106"/>
                </a:lnTo>
                <a:lnTo>
                  <a:pt x="5664" y="116344"/>
                </a:lnTo>
                <a:lnTo>
                  <a:pt x="6108" y="113969"/>
                </a:lnTo>
                <a:lnTo>
                  <a:pt x="10819" y="85298"/>
                </a:lnTo>
                <a:lnTo>
                  <a:pt x="15909" y="56729"/>
                </a:lnTo>
                <a:lnTo>
                  <a:pt x="23960" y="29032"/>
                </a:lnTo>
                <a:lnTo>
                  <a:pt x="37464" y="3479"/>
                </a:lnTo>
                <a:lnTo>
                  <a:pt x="39484" y="622"/>
                </a:lnTo>
                <a:lnTo>
                  <a:pt x="3425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0880064" y="3827729"/>
            <a:ext cx="5715" cy="0"/>
          </a:xfrm>
          <a:custGeom>
            <a:avLst/>
            <a:gdLst/>
            <a:ahLst/>
            <a:cxnLst/>
            <a:rect l="l" t="t" r="r" b="b"/>
            <a:pathLst>
              <a:path w="5715">
                <a:moveTo>
                  <a:pt x="0" y="0"/>
                </a:moveTo>
                <a:lnTo>
                  <a:pt x="5549" y="0"/>
                </a:lnTo>
              </a:path>
            </a:pathLst>
          </a:custGeom>
          <a:ln w="34798">
            <a:solidFill>
              <a:srgbClr val="3C8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0787938" y="3885412"/>
            <a:ext cx="53340" cy="92075"/>
          </a:xfrm>
          <a:custGeom>
            <a:avLst/>
            <a:gdLst/>
            <a:ahLst/>
            <a:cxnLst/>
            <a:rect l="l" t="t" r="r" b="b"/>
            <a:pathLst>
              <a:path w="53340" h="92075">
                <a:moveTo>
                  <a:pt x="53276" y="0"/>
                </a:moveTo>
                <a:lnTo>
                  <a:pt x="47891" y="558"/>
                </a:lnTo>
                <a:lnTo>
                  <a:pt x="46863" y="1587"/>
                </a:lnTo>
                <a:lnTo>
                  <a:pt x="32803" y="22383"/>
                </a:lnTo>
                <a:lnTo>
                  <a:pt x="15396" y="69547"/>
                </a:lnTo>
                <a:lnTo>
                  <a:pt x="1358" y="90322"/>
                </a:lnTo>
                <a:lnTo>
                  <a:pt x="0" y="91668"/>
                </a:lnTo>
                <a:lnTo>
                  <a:pt x="5397" y="91109"/>
                </a:lnTo>
                <a:lnTo>
                  <a:pt x="6426" y="90081"/>
                </a:lnTo>
                <a:lnTo>
                  <a:pt x="20485" y="69290"/>
                </a:lnTo>
                <a:lnTo>
                  <a:pt x="37892" y="22122"/>
                </a:lnTo>
                <a:lnTo>
                  <a:pt x="51930" y="1346"/>
                </a:lnTo>
                <a:lnTo>
                  <a:pt x="5327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10744848" y="3814927"/>
            <a:ext cx="87630" cy="60325"/>
          </a:xfrm>
          <a:custGeom>
            <a:avLst/>
            <a:gdLst/>
            <a:ahLst/>
            <a:cxnLst/>
            <a:rect l="l" t="t" r="r" b="b"/>
            <a:pathLst>
              <a:path w="87629" h="60325">
                <a:moveTo>
                  <a:pt x="87337" y="0"/>
                </a:moveTo>
                <a:lnTo>
                  <a:pt x="81927" y="495"/>
                </a:lnTo>
                <a:lnTo>
                  <a:pt x="80848" y="1524"/>
                </a:lnTo>
                <a:lnTo>
                  <a:pt x="60883" y="16014"/>
                </a:lnTo>
                <a:lnTo>
                  <a:pt x="39128" y="27778"/>
                </a:lnTo>
                <a:lnTo>
                  <a:pt x="18326" y="40632"/>
                </a:lnTo>
                <a:lnTo>
                  <a:pt x="1219" y="58394"/>
                </a:lnTo>
                <a:lnTo>
                  <a:pt x="0" y="60223"/>
                </a:lnTo>
                <a:lnTo>
                  <a:pt x="5460" y="59461"/>
                </a:lnTo>
                <a:lnTo>
                  <a:pt x="6299" y="58216"/>
                </a:lnTo>
                <a:lnTo>
                  <a:pt x="23336" y="40563"/>
                </a:lnTo>
                <a:lnTo>
                  <a:pt x="44175" y="27670"/>
                </a:lnTo>
                <a:lnTo>
                  <a:pt x="65983" y="15829"/>
                </a:lnTo>
                <a:lnTo>
                  <a:pt x="85928" y="1333"/>
                </a:lnTo>
                <a:lnTo>
                  <a:pt x="8733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0883125" y="3615652"/>
            <a:ext cx="88900" cy="59690"/>
          </a:xfrm>
          <a:custGeom>
            <a:avLst/>
            <a:gdLst/>
            <a:ahLst/>
            <a:cxnLst/>
            <a:rect l="l" t="t" r="r" b="b"/>
            <a:pathLst>
              <a:path w="88900" h="59689">
                <a:moveTo>
                  <a:pt x="85331" y="0"/>
                </a:moveTo>
                <a:lnTo>
                  <a:pt x="82740" y="1397"/>
                </a:lnTo>
                <a:lnTo>
                  <a:pt x="60897" y="12862"/>
                </a:lnTo>
                <a:lnTo>
                  <a:pt x="39014" y="25115"/>
                </a:lnTo>
                <a:lnTo>
                  <a:pt x="18721" y="39457"/>
                </a:lnTo>
                <a:lnTo>
                  <a:pt x="1650" y="57188"/>
                </a:lnTo>
                <a:lnTo>
                  <a:pt x="0" y="59385"/>
                </a:lnTo>
                <a:lnTo>
                  <a:pt x="5651" y="59169"/>
                </a:lnTo>
                <a:lnTo>
                  <a:pt x="6883" y="57543"/>
                </a:lnTo>
                <a:lnTo>
                  <a:pt x="23308" y="40573"/>
                </a:lnTo>
                <a:lnTo>
                  <a:pt x="42938" y="26830"/>
                </a:lnTo>
                <a:lnTo>
                  <a:pt x="64083" y="15090"/>
                </a:lnTo>
                <a:lnTo>
                  <a:pt x="85051" y="4127"/>
                </a:lnTo>
                <a:lnTo>
                  <a:pt x="88392" y="2311"/>
                </a:lnTo>
                <a:lnTo>
                  <a:pt x="8533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11022177" y="3457245"/>
            <a:ext cx="78740" cy="168275"/>
          </a:xfrm>
          <a:custGeom>
            <a:avLst/>
            <a:gdLst/>
            <a:ahLst/>
            <a:cxnLst/>
            <a:rect l="l" t="t" r="r" b="b"/>
            <a:pathLst>
              <a:path w="78740" h="168275">
                <a:moveTo>
                  <a:pt x="78638" y="0"/>
                </a:moveTo>
                <a:lnTo>
                  <a:pt x="49689" y="40689"/>
                </a:lnTo>
                <a:lnTo>
                  <a:pt x="35005" y="82977"/>
                </a:lnTo>
                <a:lnTo>
                  <a:pt x="21207" y="125505"/>
                </a:lnTo>
                <a:lnTo>
                  <a:pt x="1422" y="165646"/>
                </a:lnTo>
                <a:lnTo>
                  <a:pt x="0" y="167792"/>
                </a:lnTo>
                <a:lnTo>
                  <a:pt x="5587" y="167271"/>
                </a:lnTo>
                <a:lnTo>
                  <a:pt x="6578" y="165760"/>
                </a:lnTo>
                <a:lnTo>
                  <a:pt x="26368" y="125612"/>
                </a:lnTo>
                <a:lnTo>
                  <a:pt x="40241" y="82881"/>
                </a:lnTo>
                <a:lnTo>
                  <a:pt x="54866" y="40782"/>
                </a:lnTo>
                <a:lnTo>
                  <a:pt x="77114" y="1955"/>
                </a:lnTo>
                <a:lnTo>
                  <a:pt x="78638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0992573" y="3574770"/>
            <a:ext cx="56515" cy="66675"/>
          </a:xfrm>
          <a:custGeom>
            <a:avLst/>
            <a:gdLst/>
            <a:ahLst/>
            <a:cxnLst/>
            <a:rect l="l" t="t" r="r" b="b"/>
            <a:pathLst>
              <a:path w="56515" h="66675">
                <a:moveTo>
                  <a:pt x="51155" y="0"/>
                </a:moveTo>
                <a:lnTo>
                  <a:pt x="49479" y="1866"/>
                </a:lnTo>
                <a:lnTo>
                  <a:pt x="36136" y="16436"/>
                </a:lnTo>
                <a:lnTo>
                  <a:pt x="23129" y="31145"/>
                </a:lnTo>
                <a:lnTo>
                  <a:pt x="11270" y="46699"/>
                </a:lnTo>
                <a:lnTo>
                  <a:pt x="1371" y="63804"/>
                </a:lnTo>
                <a:lnTo>
                  <a:pt x="0" y="66662"/>
                </a:lnTo>
                <a:lnTo>
                  <a:pt x="5613" y="66662"/>
                </a:lnTo>
                <a:lnTo>
                  <a:pt x="6680" y="64439"/>
                </a:lnTo>
                <a:lnTo>
                  <a:pt x="16444" y="47599"/>
                </a:lnTo>
                <a:lnTo>
                  <a:pt x="28146" y="32305"/>
                </a:lnTo>
                <a:lnTo>
                  <a:pt x="40977" y="17844"/>
                </a:lnTo>
                <a:lnTo>
                  <a:pt x="54127" y="3505"/>
                </a:lnTo>
                <a:lnTo>
                  <a:pt x="56464" y="901"/>
                </a:lnTo>
                <a:lnTo>
                  <a:pt x="51155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11163909" y="3323107"/>
            <a:ext cx="47625" cy="137795"/>
          </a:xfrm>
          <a:custGeom>
            <a:avLst/>
            <a:gdLst/>
            <a:ahLst/>
            <a:cxnLst/>
            <a:rect l="l" t="t" r="r" b="b"/>
            <a:pathLst>
              <a:path w="47625" h="137795">
                <a:moveTo>
                  <a:pt x="47485" y="0"/>
                </a:moveTo>
                <a:lnTo>
                  <a:pt x="42049" y="698"/>
                </a:lnTo>
                <a:lnTo>
                  <a:pt x="41528" y="2235"/>
                </a:lnTo>
                <a:lnTo>
                  <a:pt x="32411" y="36334"/>
                </a:lnTo>
                <a:lnTo>
                  <a:pt x="25203" y="70902"/>
                </a:lnTo>
                <a:lnTo>
                  <a:pt x="15918" y="104696"/>
                </a:lnTo>
                <a:lnTo>
                  <a:pt x="571" y="136474"/>
                </a:lnTo>
                <a:lnTo>
                  <a:pt x="0" y="137363"/>
                </a:lnTo>
                <a:lnTo>
                  <a:pt x="5130" y="137032"/>
                </a:lnTo>
                <a:lnTo>
                  <a:pt x="6070" y="135585"/>
                </a:lnTo>
                <a:lnTo>
                  <a:pt x="21417" y="103807"/>
                </a:lnTo>
                <a:lnTo>
                  <a:pt x="30702" y="70013"/>
                </a:lnTo>
                <a:lnTo>
                  <a:pt x="37910" y="35445"/>
                </a:lnTo>
                <a:lnTo>
                  <a:pt x="47028" y="1346"/>
                </a:lnTo>
                <a:lnTo>
                  <a:pt x="47485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11065484" y="3169945"/>
            <a:ext cx="172720" cy="180340"/>
          </a:xfrm>
          <a:custGeom>
            <a:avLst/>
            <a:gdLst/>
            <a:ahLst/>
            <a:cxnLst/>
            <a:rect l="l" t="t" r="r" b="b"/>
            <a:pathLst>
              <a:path w="172720" h="180339">
                <a:moveTo>
                  <a:pt x="167106" y="0"/>
                </a:moveTo>
                <a:lnTo>
                  <a:pt x="165417" y="1739"/>
                </a:lnTo>
                <a:lnTo>
                  <a:pt x="141685" y="28044"/>
                </a:lnTo>
                <a:lnTo>
                  <a:pt x="118678" y="55208"/>
                </a:lnTo>
                <a:lnTo>
                  <a:pt x="94951" y="81640"/>
                </a:lnTo>
                <a:lnTo>
                  <a:pt x="69062" y="105752"/>
                </a:lnTo>
                <a:lnTo>
                  <a:pt x="49161" y="121606"/>
                </a:lnTo>
                <a:lnTo>
                  <a:pt x="30499" y="137533"/>
                </a:lnTo>
                <a:lnTo>
                  <a:pt x="14170" y="155485"/>
                </a:lnTo>
                <a:lnTo>
                  <a:pt x="1270" y="177419"/>
                </a:lnTo>
                <a:lnTo>
                  <a:pt x="0" y="180301"/>
                </a:lnTo>
                <a:lnTo>
                  <a:pt x="5588" y="180213"/>
                </a:lnTo>
                <a:lnTo>
                  <a:pt x="6565" y="178015"/>
                </a:lnTo>
                <a:lnTo>
                  <a:pt x="21217" y="154265"/>
                </a:lnTo>
                <a:lnTo>
                  <a:pt x="39806" y="135678"/>
                </a:lnTo>
                <a:lnTo>
                  <a:pt x="60460" y="119042"/>
                </a:lnTo>
                <a:lnTo>
                  <a:pt x="81305" y="101142"/>
                </a:lnTo>
                <a:lnTo>
                  <a:pt x="104253" y="77382"/>
                </a:lnTo>
                <a:lnTo>
                  <a:pt x="126072" y="52604"/>
                </a:lnTo>
                <a:lnTo>
                  <a:pt x="147692" y="27638"/>
                </a:lnTo>
                <a:lnTo>
                  <a:pt x="170040" y="3314"/>
                </a:lnTo>
                <a:lnTo>
                  <a:pt x="172453" y="812"/>
                </a:lnTo>
                <a:lnTo>
                  <a:pt x="16710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11190681" y="3044266"/>
            <a:ext cx="124460" cy="142875"/>
          </a:xfrm>
          <a:custGeom>
            <a:avLst/>
            <a:gdLst/>
            <a:ahLst/>
            <a:cxnLst/>
            <a:rect l="l" t="t" r="r" b="b"/>
            <a:pathLst>
              <a:path w="124459" h="142875">
                <a:moveTo>
                  <a:pt x="119151" y="0"/>
                </a:moveTo>
                <a:lnTo>
                  <a:pt x="117551" y="2171"/>
                </a:lnTo>
                <a:lnTo>
                  <a:pt x="87599" y="35807"/>
                </a:lnTo>
                <a:lnTo>
                  <a:pt x="54490" y="67206"/>
                </a:lnTo>
                <a:lnTo>
                  <a:pt x="23823" y="100346"/>
                </a:lnTo>
                <a:lnTo>
                  <a:pt x="1193" y="139204"/>
                </a:lnTo>
                <a:lnTo>
                  <a:pt x="0" y="142278"/>
                </a:lnTo>
                <a:lnTo>
                  <a:pt x="5575" y="142405"/>
                </a:lnTo>
                <a:lnTo>
                  <a:pt x="6527" y="139953"/>
                </a:lnTo>
                <a:lnTo>
                  <a:pt x="29013" y="101412"/>
                </a:lnTo>
                <a:lnTo>
                  <a:pt x="59510" y="68554"/>
                </a:lnTo>
                <a:lnTo>
                  <a:pt x="92443" y="37401"/>
                </a:lnTo>
                <a:lnTo>
                  <a:pt x="122237" y="3975"/>
                </a:lnTo>
                <a:lnTo>
                  <a:pt x="124358" y="1092"/>
                </a:lnTo>
                <a:lnTo>
                  <a:pt x="11915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1327307" y="3054185"/>
            <a:ext cx="51435" cy="130175"/>
          </a:xfrm>
          <a:custGeom>
            <a:avLst/>
            <a:gdLst/>
            <a:ahLst/>
            <a:cxnLst/>
            <a:rect l="l" t="t" r="r" b="b"/>
            <a:pathLst>
              <a:path w="51434" h="130175">
                <a:moveTo>
                  <a:pt x="51193" y="0"/>
                </a:moveTo>
                <a:lnTo>
                  <a:pt x="29569" y="31809"/>
                </a:lnTo>
                <a:lnTo>
                  <a:pt x="11185" y="95464"/>
                </a:lnTo>
                <a:lnTo>
                  <a:pt x="1104" y="127139"/>
                </a:lnTo>
                <a:lnTo>
                  <a:pt x="0" y="130022"/>
                </a:lnTo>
                <a:lnTo>
                  <a:pt x="5549" y="129768"/>
                </a:lnTo>
                <a:lnTo>
                  <a:pt x="6375" y="127647"/>
                </a:lnTo>
                <a:lnTo>
                  <a:pt x="16450" y="95977"/>
                </a:lnTo>
                <a:lnTo>
                  <a:pt x="24871" y="63817"/>
                </a:lnTo>
                <a:lnTo>
                  <a:pt x="34852" y="32285"/>
                </a:lnTo>
                <a:lnTo>
                  <a:pt x="49606" y="2501"/>
                </a:lnTo>
                <a:lnTo>
                  <a:pt x="51193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1339169" y="3132848"/>
            <a:ext cx="8890" cy="38735"/>
          </a:xfrm>
          <a:custGeom>
            <a:avLst/>
            <a:gdLst/>
            <a:ahLst/>
            <a:cxnLst/>
            <a:rect l="l" t="t" r="r" b="b"/>
            <a:pathLst>
              <a:path w="8890" h="38735">
                <a:moveTo>
                  <a:pt x="5562" y="0"/>
                </a:moveTo>
                <a:lnTo>
                  <a:pt x="0" y="1409"/>
                </a:lnTo>
                <a:lnTo>
                  <a:pt x="482" y="3962"/>
                </a:lnTo>
                <a:lnTo>
                  <a:pt x="1646" y="11756"/>
                </a:lnTo>
                <a:lnTo>
                  <a:pt x="2324" y="19577"/>
                </a:lnTo>
                <a:lnTo>
                  <a:pt x="2610" y="26700"/>
                </a:lnTo>
                <a:lnTo>
                  <a:pt x="2717" y="38138"/>
                </a:lnTo>
                <a:lnTo>
                  <a:pt x="8331" y="37236"/>
                </a:lnTo>
                <a:lnTo>
                  <a:pt x="8250" y="26700"/>
                </a:lnTo>
                <a:lnTo>
                  <a:pt x="7923" y="18599"/>
                </a:lnTo>
                <a:lnTo>
                  <a:pt x="7222" y="10525"/>
                </a:lnTo>
                <a:lnTo>
                  <a:pt x="6019" y="2476"/>
                </a:lnTo>
                <a:lnTo>
                  <a:pt x="5562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1356200" y="2854718"/>
            <a:ext cx="107950" cy="55880"/>
          </a:xfrm>
          <a:custGeom>
            <a:avLst/>
            <a:gdLst/>
            <a:ahLst/>
            <a:cxnLst/>
            <a:rect l="l" t="t" r="r" b="b"/>
            <a:pathLst>
              <a:path w="107950" h="55880">
                <a:moveTo>
                  <a:pt x="107645" y="0"/>
                </a:moveTo>
                <a:lnTo>
                  <a:pt x="102323" y="584"/>
                </a:lnTo>
                <a:lnTo>
                  <a:pt x="101803" y="1993"/>
                </a:lnTo>
                <a:lnTo>
                  <a:pt x="85734" y="24797"/>
                </a:lnTo>
                <a:lnTo>
                  <a:pt x="61139" y="39265"/>
                </a:lnTo>
                <a:lnTo>
                  <a:pt x="32660" y="47803"/>
                </a:lnTo>
                <a:lnTo>
                  <a:pt x="4940" y="52819"/>
                </a:lnTo>
                <a:lnTo>
                  <a:pt x="2717" y="53174"/>
                </a:lnTo>
                <a:lnTo>
                  <a:pt x="0" y="55460"/>
                </a:lnTo>
                <a:lnTo>
                  <a:pt x="63633" y="40420"/>
                </a:lnTo>
                <a:lnTo>
                  <a:pt x="107276" y="1016"/>
                </a:lnTo>
                <a:lnTo>
                  <a:pt x="107645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1384394" y="2894469"/>
            <a:ext cx="24765" cy="33020"/>
          </a:xfrm>
          <a:custGeom>
            <a:avLst/>
            <a:gdLst/>
            <a:ahLst/>
            <a:cxnLst/>
            <a:rect l="l" t="t" r="r" b="b"/>
            <a:pathLst>
              <a:path w="24765" h="33019">
                <a:moveTo>
                  <a:pt x="18923" y="0"/>
                </a:moveTo>
                <a:lnTo>
                  <a:pt x="0" y="32943"/>
                </a:lnTo>
                <a:lnTo>
                  <a:pt x="5689" y="32321"/>
                </a:lnTo>
                <a:lnTo>
                  <a:pt x="6350" y="29806"/>
                </a:lnTo>
                <a:lnTo>
                  <a:pt x="8871" y="22472"/>
                </a:lnTo>
                <a:lnTo>
                  <a:pt x="12342" y="15692"/>
                </a:lnTo>
                <a:lnTo>
                  <a:pt x="16678" y="9409"/>
                </a:lnTo>
                <a:lnTo>
                  <a:pt x="21793" y="3568"/>
                </a:lnTo>
                <a:lnTo>
                  <a:pt x="24244" y="1054"/>
                </a:lnTo>
                <a:lnTo>
                  <a:pt x="18923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2013793" y="2868765"/>
            <a:ext cx="118110" cy="36195"/>
          </a:xfrm>
          <a:custGeom>
            <a:avLst/>
            <a:gdLst/>
            <a:ahLst/>
            <a:cxnLst/>
            <a:rect l="l" t="t" r="r" b="b"/>
            <a:pathLst>
              <a:path w="118109" h="36194">
                <a:moveTo>
                  <a:pt x="5245" y="0"/>
                </a:moveTo>
                <a:lnTo>
                  <a:pt x="0" y="2286"/>
                </a:lnTo>
                <a:lnTo>
                  <a:pt x="1828" y="4648"/>
                </a:lnTo>
                <a:lnTo>
                  <a:pt x="24536" y="23214"/>
                </a:lnTo>
                <a:lnTo>
                  <a:pt x="53082" y="32732"/>
                </a:lnTo>
                <a:lnTo>
                  <a:pt x="83881" y="35828"/>
                </a:lnTo>
                <a:lnTo>
                  <a:pt x="113347" y="35128"/>
                </a:lnTo>
                <a:lnTo>
                  <a:pt x="116586" y="34925"/>
                </a:lnTo>
                <a:lnTo>
                  <a:pt x="117337" y="31531"/>
                </a:lnTo>
                <a:lnTo>
                  <a:pt x="85637" y="31531"/>
                </a:lnTo>
                <a:lnTo>
                  <a:pt x="56065" y="28709"/>
                </a:lnTo>
                <a:lnTo>
                  <a:pt x="28629" y="19765"/>
                </a:lnTo>
                <a:lnTo>
                  <a:pt x="6883" y="2133"/>
                </a:lnTo>
                <a:lnTo>
                  <a:pt x="5245" y="0"/>
                </a:lnTo>
                <a:close/>
              </a:path>
              <a:path w="118109" h="36194">
                <a:moveTo>
                  <a:pt x="117551" y="30568"/>
                </a:moveTo>
                <a:lnTo>
                  <a:pt x="113792" y="30797"/>
                </a:lnTo>
                <a:lnTo>
                  <a:pt x="85637" y="31531"/>
                </a:lnTo>
                <a:lnTo>
                  <a:pt x="117337" y="31531"/>
                </a:lnTo>
                <a:lnTo>
                  <a:pt x="117551" y="30568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2095251" y="2900007"/>
            <a:ext cx="33655" cy="22860"/>
          </a:xfrm>
          <a:custGeom>
            <a:avLst/>
            <a:gdLst/>
            <a:ahLst/>
            <a:cxnLst/>
            <a:rect l="l" t="t" r="r" b="b"/>
            <a:pathLst>
              <a:path w="33654" h="22860">
                <a:moveTo>
                  <a:pt x="3657" y="0"/>
                </a:moveTo>
                <a:lnTo>
                  <a:pt x="0" y="3289"/>
                </a:lnTo>
                <a:lnTo>
                  <a:pt x="3759" y="3378"/>
                </a:lnTo>
                <a:lnTo>
                  <a:pt x="11499" y="4794"/>
                </a:lnTo>
                <a:lnTo>
                  <a:pt x="18008" y="8396"/>
                </a:lnTo>
                <a:lnTo>
                  <a:pt x="23222" y="13809"/>
                </a:lnTo>
                <a:lnTo>
                  <a:pt x="27076" y="20662"/>
                </a:lnTo>
                <a:lnTo>
                  <a:pt x="27927" y="22707"/>
                </a:lnTo>
                <a:lnTo>
                  <a:pt x="33388" y="21031"/>
                </a:lnTo>
                <a:lnTo>
                  <a:pt x="5867" y="50"/>
                </a:lnTo>
                <a:lnTo>
                  <a:pt x="365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2157329" y="3051797"/>
            <a:ext cx="119380" cy="107950"/>
          </a:xfrm>
          <a:custGeom>
            <a:avLst/>
            <a:gdLst/>
            <a:ahLst/>
            <a:cxnLst/>
            <a:rect l="l" t="t" r="r" b="b"/>
            <a:pathLst>
              <a:path w="119379" h="107950">
                <a:moveTo>
                  <a:pt x="5156" y="0"/>
                </a:moveTo>
                <a:lnTo>
                  <a:pt x="0" y="2184"/>
                </a:lnTo>
                <a:lnTo>
                  <a:pt x="1600" y="3467"/>
                </a:lnTo>
                <a:lnTo>
                  <a:pt x="63265" y="48747"/>
                </a:lnTo>
                <a:lnTo>
                  <a:pt x="91457" y="74477"/>
                </a:lnTo>
                <a:lnTo>
                  <a:pt x="112890" y="105486"/>
                </a:lnTo>
                <a:lnTo>
                  <a:pt x="113842" y="107467"/>
                </a:lnTo>
                <a:lnTo>
                  <a:pt x="119265" y="105714"/>
                </a:lnTo>
                <a:lnTo>
                  <a:pt x="118414" y="104000"/>
                </a:lnTo>
                <a:lnTo>
                  <a:pt x="96908" y="72794"/>
                </a:lnTo>
                <a:lnTo>
                  <a:pt x="68637" y="46866"/>
                </a:lnTo>
                <a:lnTo>
                  <a:pt x="6743" y="1257"/>
                </a:lnTo>
                <a:lnTo>
                  <a:pt x="515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2123928" y="3112871"/>
            <a:ext cx="52705" cy="167005"/>
          </a:xfrm>
          <a:custGeom>
            <a:avLst/>
            <a:gdLst/>
            <a:ahLst/>
            <a:cxnLst/>
            <a:rect l="l" t="t" r="r" b="b"/>
            <a:pathLst>
              <a:path w="52704" h="167004">
                <a:moveTo>
                  <a:pt x="5499" y="0"/>
                </a:moveTo>
                <a:lnTo>
                  <a:pt x="0" y="1612"/>
                </a:lnTo>
                <a:lnTo>
                  <a:pt x="673" y="3467"/>
                </a:lnTo>
                <a:lnTo>
                  <a:pt x="7850" y="21580"/>
                </a:lnTo>
                <a:lnTo>
                  <a:pt x="15449" y="39490"/>
                </a:lnTo>
                <a:lnTo>
                  <a:pt x="22486" y="57591"/>
                </a:lnTo>
                <a:lnTo>
                  <a:pt x="27978" y="76276"/>
                </a:lnTo>
                <a:lnTo>
                  <a:pt x="32302" y="98577"/>
                </a:lnTo>
                <a:lnTo>
                  <a:pt x="35929" y="120891"/>
                </a:lnTo>
                <a:lnTo>
                  <a:pt x="40131" y="143080"/>
                </a:lnTo>
                <a:lnTo>
                  <a:pt x="46177" y="165011"/>
                </a:lnTo>
                <a:lnTo>
                  <a:pt x="46850" y="166992"/>
                </a:lnTo>
                <a:lnTo>
                  <a:pt x="52362" y="165404"/>
                </a:lnTo>
                <a:lnTo>
                  <a:pt x="51714" y="163512"/>
                </a:lnTo>
                <a:lnTo>
                  <a:pt x="45588" y="141645"/>
                </a:lnTo>
                <a:lnTo>
                  <a:pt x="41224" y="119475"/>
                </a:lnTo>
                <a:lnTo>
                  <a:pt x="37555" y="97143"/>
                </a:lnTo>
                <a:lnTo>
                  <a:pt x="33515" y="74790"/>
                </a:lnTo>
                <a:lnTo>
                  <a:pt x="28280" y="56073"/>
                </a:lnTo>
                <a:lnTo>
                  <a:pt x="21205" y="37947"/>
                </a:lnTo>
                <a:lnTo>
                  <a:pt x="13459" y="20040"/>
                </a:lnTo>
                <a:lnTo>
                  <a:pt x="6210" y="1981"/>
                </a:lnTo>
                <a:lnTo>
                  <a:pt x="5499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2155081" y="3228733"/>
            <a:ext cx="31115" cy="35560"/>
          </a:xfrm>
          <a:custGeom>
            <a:avLst/>
            <a:gdLst/>
            <a:ahLst/>
            <a:cxnLst/>
            <a:rect l="l" t="t" r="r" b="b"/>
            <a:pathLst>
              <a:path w="31115" h="35560">
                <a:moveTo>
                  <a:pt x="5308" y="0"/>
                </a:moveTo>
                <a:lnTo>
                  <a:pt x="0" y="2057"/>
                </a:lnTo>
                <a:lnTo>
                  <a:pt x="7366" y="11376"/>
                </a:lnTo>
                <a:lnTo>
                  <a:pt x="13076" y="18754"/>
                </a:lnTo>
                <a:lnTo>
                  <a:pt x="18730" y="26175"/>
                </a:lnTo>
                <a:lnTo>
                  <a:pt x="25666" y="35394"/>
                </a:lnTo>
                <a:lnTo>
                  <a:pt x="30988" y="33375"/>
                </a:lnTo>
                <a:lnTo>
                  <a:pt x="23832" y="23864"/>
                </a:lnTo>
                <a:lnTo>
                  <a:pt x="18186" y="16443"/>
                </a:lnTo>
                <a:lnTo>
                  <a:pt x="12482" y="9065"/>
                </a:lnTo>
                <a:lnTo>
                  <a:pt x="6705" y="1739"/>
                </a:lnTo>
                <a:lnTo>
                  <a:pt x="5308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2278804" y="3342894"/>
            <a:ext cx="36830" cy="135255"/>
          </a:xfrm>
          <a:custGeom>
            <a:avLst/>
            <a:gdLst/>
            <a:ahLst/>
            <a:cxnLst/>
            <a:rect l="l" t="t" r="r" b="b"/>
            <a:pathLst>
              <a:path w="36829" h="135254">
                <a:moveTo>
                  <a:pt x="5537" y="0"/>
                </a:moveTo>
                <a:lnTo>
                  <a:pt x="0" y="1524"/>
                </a:lnTo>
                <a:lnTo>
                  <a:pt x="495" y="3238"/>
                </a:lnTo>
                <a:lnTo>
                  <a:pt x="7992" y="35711"/>
                </a:lnTo>
                <a:lnTo>
                  <a:pt x="13590" y="68549"/>
                </a:lnTo>
                <a:lnTo>
                  <a:pt x="20038" y="101152"/>
                </a:lnTo>
                <a:lnTo>
                  <a:pt x="30112" y="132981"/>
                </a:lnTo>
                <a:lnTo>
                  <a:pt x="30810" y="134696"/>
                </a:lnTo>
                <a:lnTo>
                  <a:pt x="36258" y="132981"/>
                </a:lnTo>
                <a:lnTo>
                  <a:pt x="35623" y="131432"/>
                </a:lnTo>
                <a:lnTo>
                  <a:pt x="25581" y="99666"/>
                </a:lnTo>
                <a:lnTo>
                  <a:pt x="19134" y="67063"/>
                </a:lnTo>
                <a:lnTo>
                  <a:pt x="13536" y="34225"/>
                </a:lnTo>
                <a:lnTo>
                  <a:pt x="6045" y="1752"/>
                </a:lnTo>
                <a:lnTo>
                  <a:pt x="553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2333046" y="3292513"/>
            <a:ext cx="76200" cy="92710"/>
          </a:xfrm>
          <a:custGeom>
            <a:avLst/>
            <a:gdLst/>
            <a:ahLst/>
            <a:cxnLst/>
            <a:rect l="l" t="t" r="r" b="b"/>
            <a:pathLst>
              <a:path w="76200" h="92710">
                <a:moveTo>
                  <a:pt x="5435" y="0"/>
                </a:moveTo>
                <a:lnTo>
                  <a:pt x="0" y="1701"/>
                </a:lnTo>
                <a:lnTo>
                  <a:pt x="863" y="3555"/>
                </a:lnTo>
                <a:lnTo>
                  <a:pt x="15560" y="26996"/>
                </a:lnTo>
                <a:lnTo>
                  <a:pt x="33834" y="47801"/>
                </a:lnTo>
                <a:lnTo>
                  <a:pt x="52739" y="68194"/>
                </a:lnTo>
                <a:lnTo>
                  <a:pt x="69329" y="90398"/>
                </a:lnTo>
                <a:lnTo>
                  <a:pt x="70370" y="92125"/>
                </a:lnTo>
                <a:lnTo>
                  <a:pt x="75742" y="90284"/>
                </a:lnTo>
                <a:lnTo>
                  <a:pt x="74460" y="88150"/>
                </a:lnTo>
                <a:lnTo>
                  <a:pt x="57984" y="66135"/>
                </a:lnTo>
                <a:lnTo>
                  <a:pt x="39177" y="45920"/>
                </a:lnTo>
                <a:lnTo>
                  <a:pt x="20998" y="25299"/>
                </a:lnTo>
                <a:lnTo>
                  <a:pt x="6400" y="2070"/>
                </a:lnTo>
                <a:lnTo>
                  <a:pt x="5435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2520828" y="3652494"/>
            <a:ext cx="86360" cy="66675"/>
          </a:xfrm>
          <a:custGeom>
            <a:avLst/>
            <a:gdLst/>
            <a:ahLst/>
            <a:cxnLst/>
            <a:rect l="l" t="t" r="r" b="b"/>
            <a:pathLst>
              <a:path w="86359" h="66675">
                <a:moveTo>
                  <a:pt x="5016" y="0"/>
                </a:moveTo>
                <a:lnTo>
                  <a:pt x="0" y="2590"/>
                </a:lnTo>
                <a:lnTo>
                  <a:pt x="2514" y="3771"/>
                </a:lnTo>
                <a:lnTo>
                  <a:pt x="24669" y="15231"/>
                </a:lnTo>
                <a:lnTo>
                  <a:pt x="45569" y="28852"/>
                </a:lnTo>
                <a:lnTo>
                  <a:pt x="64184" y="45214"/>
                </a:lnTo>
                <a:lnTo>
                  <a:pt x="79489" y="64897"/>
                </a:lnTo>
                <a:lnTo>
                  <a:pt x="80594" y="66687"/>
                </a:lnTo>
                <a:lnTo>
                  <a:pt x="85953" y="64795"/>
                </a:lnTo>
                <a:lnTo>
                  <a:pt x="50339" y="26209"/>
                </a:lnTo>
                <a:lnTo>
                  <a:pt x="6870" y="876"/>
                </a:lnTo>
                <a:lnTo>
                  <a:pt x="501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2555194" y="3694531"/>
            <a:ext cx="275590" cy="62865"/>
          </a:xfrm>
          <a:custGeom>
            <a:avLst/>
            <a:gdLst/>
            <a:ahLst/>
            <a:cxnLst/>
            <a:rect l="l" t="t" r="r" b="b"/>
            <a:pathLst>
              <a:path w="275590" h="62864">
                <a:moveTo>
                  <a:pt x="4711" y="0"/>
                </a:moveTo>
                <a:lnTo>
                  <a:pt x="0" y="2844"/>
                </a:lnTo>
                <a:lnTo>
                  <a:pt x="2349" y="5168"/>
                </a:lnTo>
                <a:lnTo>
                  <a:pt x="23373" y="20382"/>
                </a:lnTo>
                <a:lnTo>
                  <a:pt x="46901" y="28794"/>
                </a:lnTo>
                <a:lnTo>
                  <a:pt x="72101" y="32525"/>
                </a:lnTo>
                <a:lnTo>
                  <a:pt x="121204" y="34581"/>
                </a:lnTo>
                <a:lnTo>
                  <a:pt x="143492" y="36491"/>
                </a:lnTo>
                <a:lnTo>
                  <a:pt x="165601" y="39895"/>
                </a:lnTo>
                <a:lnTo>
                  <a:pt x="188150" y="45262"/>
                </a:lnTo>
                <a:lnTo>
                  <a:pt x="208388" y="51032"/>
                </a:lnTo>
                <a:lnTo>
                  <a:pt x="228457" y="56295"/>
                </a:lnTo>
                <a:lnTo>
                  <a:pt x="248768" y="60353"/>
                </a:lnTo>
                <a:lnTo>
                  <a:pt x="269735" y="62509"/>
                </a:lnTo>
                <a:lnTo>
                  <a:pt x="272554" y="62636"/>
                </a:lnTo>
                <a:lnTo>
                  <a:pt x="275336" y="58432"/>
                </a:lnTo>
                <a:lnTo>
                  <a:pt x="271589" y="58267"/>
                </a:lnTo>
                <a:lnTo>
                  <a:pt x="237196" y="53536"/>
                </a:lnTo>
                <a:lnTo>
                  <a:pt x="170116" y="35964"/>
                </a:lnTo>
                <a:lnTo>
                  <a:pt x="135851" y="30276"/>
                </a:lnTo>
                <a:lnTo>
                  <a:pt x="101790" y="29166"/>
                </a:lnTo>
                <a:lnTo>
                  <a:pt x="67624" y="27679"/>
                </a:lnTo>
                <a:lnTo>
                  <a:pt x="35250" y="20380"/>
                </a:lnTo>
                <a:lnTo>
                  <a:pt x="6578" y="1841"/>
                </a:lnTo>
                <a:lnTo>
                  <a:pt x="471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2665087" y="3721786"/>
            <a:ext cx="118745" cy="44450"/>
          </a:xfrm>
          <a:custGeom>
            <a:avLst/>
            <a:gdLst/>
            <a:ahLst/>
            <a:cxnLst/>
            <a:rect l="l" t="t" r="r" b="b"/>
            <a:pathLst>
              <a:path w="118745" h="44450">
                <a:moveTo>
                  <a:pt x="4762" y="0"/>
                </a:moveTo>
                <a:lnTo>
                  <a:pt x="0" y="2095"/>
                </a:lnTo>
                <a:lnTo>
                  <a:pt x="1498" y="2336"/>
                </a:lnTo>
                <a:lnTo>
                  <a:pt x="30642" y="9086"/>
                </a:lnTo>
                <a:lnTo>
                  <a:pt x="58473" y="18775"/>
                </a:lnTo>
                <a:lnTo>
                  <a:pt x="85605" y="30452"/>
                </a:lnTo>
                <a:lnTo>
                  <a:pt x="114109" y="43865"/>
                </a:lnTo>
                <a:lnTo>
                  <a:pt x="118465" y="41567"/>
                </a:lnTo>
                <a:lnTo>
                  <a:pt x="90629" y="28474"/>
                </a:lnTo>
                <a:lnTo>
                  <a:pt x="63369" y="16737"/>
                </a:lnTo>
                <a:lnTo>
                  <a:pt x="35410" y="7006"/>
                </a:lnTo>
                <a:lnTo>
                  <a:pt x="6057" y="215"/>
                </a:lnTo>
                <a:lnTo>
                  <a:pt x="4762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2617068" y="3718128"/>
            <a:ext cx="49530" cy="9525"/>
          </a:xfrm>
          <a:custGeom>
            <a:avLst/>
            <a:gdLst/>
            <a:ahLst/>
            <a:cxnLst/>
            <a:rect l="l" t="t" r="r" b="b"/>
            <a:pathLst>
              <a:path w="49529" h="9525">
                <a:moveTo>
                  <a:pt x="48958" y="0"/>
                </a:moveTo>
                <a:lnTo>
                  <a:pt x="4254" y="5181"/>
                </a:lnTo>
                <a:lnTo>
                  <a:pt x="1079" y="5206"/>
                </a:lnTo>
                <a:lnTo>
                  <a:pt x="0" y="9309"/>
                </a:lnTo>
                <a:lnTo>
                  <a:pt x="44716" y="4711"/>
                </a:lnTo>
                <a:lnTo>
                  <a:pt x="47751" y="4203"/>
                </a:lnTo>
                <a:lnTo>
                  <a:pt x="48958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2605143" y="3786505"/>
            <a:ext cx="158750" cy="215265"/>
          </a:xfrm>
          <a:custGeom>
            <a:avLst/>
            <a:gdLst/>
            <a:ahLst/>
            <a:cxnLst/>
            <a:rect l="l" t="t" r="r" b="b"/>
            <a:pathLst>
              <a:path w="158750" h="215264">
                <a:moveTo>
                  <a:pt x="5067" y="0"/>
                </a:moveTo>
                <a:lnTo>
                  <a:pt x="0" y="2400"/>
                </a:lnTo>
                <a:lnTo>
                  <a:pt x="31025" y="23083"/>
                </a:lnTo>
                <a:lnTo>
                  <a:pt x="58672" y="43275"/>
                </a:lnTo>
                <a:lnTo>
                  <a:pt x="84078" y="65943"/>
                </a:lnTo>
                <a:lnTo>
                  <a:pt x="105994" y="92481"/>
                </a:lnTo>
                <a:lnTo>
                  <a:pt x="120140" y="121610"/>
                </a:lnTo>
                <a:lnTo>
                  <a:pt x="128820" y="152741"/>
                </a:lnTo>
                <a:lnTo>
                  <a:pt x="137632" y="183869"/>
                </a:lnTo>
                <a:lnTo>
                  <a:pt x="152171" y="212991"/>
                </a:lnTo>
                <a:lnTo>
                  <a:pt x="153365" y="214693"/>
                </a:lnTo>
                <a:lnTo>
                  <a:pt x="158724" y="212763"/>
                </a:lnTo>
                <a:lnTo>
                  <a:pt x="157289" y="210731"/>
                </a:lnTo>
                <a:lnTo>
                  <a:pt x="141378" y="179630"/>
                </a:lnTo>
                <a:lnTo>
                  <a:pt x="131165" y="146442"/>
                </a:lnTo>
                <a:lnTo>
                  <a:pt x="121009" y="113127"/>
                </a:lnTo>
                <a:lnTo>
                  <a:pt x="105270" y="81648"/>
                </a:lnTo>
                <a:lnTo>
                  <a:pt x="84678" y="57580"/>
                </a:lnTo>
                <a:lnTo>
                  <a:pt x="59959" y="36853"/>
                </a:lnTo>
                <a:lnTo>
                  <a:pt x="33264" y="18392"/>
                </a:lnTo>
                <a:lnTo>
                  <a:pt x="6743" y="1117"/>
                </a:lnTo>
                <a:lnTo>
                  <a:pt x="506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2720472" y="3900652"/>
            <a:ext cx="20955" cy="95885"/>
          </a:xfrm>
          <a:custGeom>
            <a:avLst/>
            <a:gdLst/>
            <a:ahLst/>
            <a:cxnLst/>
            <a:rect l="l" t="t" r="r" b="b"/>
            <a:pathLst>
              <a:path w="20954" h="95885">
                <a:moveTo>
                  <a:pt x="5575" y="0"/>
                </a:moveTo>
                <a:lnTo>
                  <a:pt x="0" y="1206"/>
                </a:lnTo>
                <a:lnTo>
                  <a:pt x="228" y="2895"/>
                </a:lnTo>
                <a:lnTo>
                  <a:pt x="1053" y="26142"/>
                </a:lnTo>
                <a:lnTo>
                  <a:pt x="590" y="50393"/>
                </a:lnTo>
                <a:lnTo>
                  <a:pt x="3403" y="73711"/>
                </a:lnTo>
                <a:lnTo>
                  <a:pt x="14058" y="94157"/>
                </a:lnTo>
                <a:lnTo>
                  <a:pt x="15100" y="95351"/>
                </a:lnTo>
                <a:lnTo>
                  <a:pt x="20345" y="93408"/>
                </a:lnTo>
                <a:lnTo>
                  <a:pt x="19253" y="92163"/>
                </a:lnTo>
                <a:lnTo>
                  <a:pt x="8757" y="71875"/>
                </a:lnTo>
                <a:lnTo>
                  <a:pt x="6038" y="48625"/>
                </a:lnTo>
                <a:lnTo>
                  <a:pt x="6558" y="24455"/>
                </a:lnTo>
                <a:lnTo>
                  <a:pt x="5828" y="2895"/>
                </a:lnTo>
                <a:lnTo>
                  <a:pt x="5749" y="1206"/>
                </a:lnTo>
                <a:lnTo>
                  <a:pt x="5575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2612878" y="3780155"/>
            <a:ext cx="161925" cy="195580"/>
          </a:xfrm>
          <a:custGeom>
            <a:avLst/>
            <a:gdLst/>
            <a:ahLst/>
            <a:cxnLst/>
            <a:rect l="l" t="t" r="r" b="b"/>
            <a:pathLst>
              <a:path w="161925" h="195579">
                <a:moveTo>
                  <a:pt x="5092" y="0"/>
                </a:moveTo>
                <a:lnTo>
                  <a:pt x="0" y="2082"/>
                </a:lnTo>
                <a:lnTo>
                  <a:pt x="1054" y="3060"/>
                </a:lnTo>
                <a:lnTo>
                  <a:pt x="24518" y="22040"/>
                </a:lnTo>
                <a:lnTo>
                  <a:pt x="74434" y="55781"/>
                </a:lnTo>
                <a:lnTo>
                  <a:pt x="98056" y="74561"/>
                </a:lnTo>
                <a:lnTo>
                  <a:pt x="119093" y="100472"/>
                </a:lnTo>
                <a:lnTo>
                  <a:pt x="133594" y="130535"/>
                </a:lnTo>
                <a:lnTo>
                  <a:pt x="144708" y="162453"/>
                </a:lnTo>
                <a:lnTo>
                  <a:pt x="155587" y="193928"/>
                </a:lnTo>
                <a:lnTo>
                  <a:pt x="156184" y="195440"/>
                </a:lnTo>
                <a:lnTo>
                  <a:pt x="161632" y="193725"/>
                </a:lnTo>
                <a:lnTo>
                  <a:pt x="161150" y="192443"/>
                </a:lnTo>
                <a:lnTo>
                  <a:pt x="140279" y="134486"/>
                </a:lnTo>
                <a:lnTo>
                  <a:pt x="110921" y="80721"/>
                </a:lnTo>
                <a:lnTo>
                  <a:pt x="60310" y="39135"/>
                </a:lnTo>
                <a:lnTo>
                  <a:pt x="32199" y="21178"/>
                </a:lnTo>
                <a:lnTo>
                  <a:pt x="6261" y="1092"/>
                </a:lnTo>
                <a:lnTo>
                  <a:pt x="5092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12743688" y="3901986"/>
            <a:ext cx="33655" cy="43180"/>
          </a:xfrm>
          <a:custGeom>
            <a:avLst/>
            <a:gdLst/>
            <a:ahLst/>
            <a:cxnLst/>
            <a:rect l="l" t="t" r="r" b="b"/>
            <a:pathLst>
              <a:path w="33654" h="43179">
                <a:moveTo>
                  <a:pt x="4800" y="0"/>
                </a:moveTo>
                <a:lnTo>
                  <a:pt x="0" y="2921"/>
                </a:lnTo>
                <a:lnTo>
                  <a:pt x="2679" y="4749"/>
                </a:lnTo>
                <a:lnTo>
                  <a:pt x="11518" y="11799"/>
                </a:lnTo>
                <a:lnTo>
                  <a:pt x="18700" y="19945"/>
                </a:lnTo>
                <a:lnTo>
                  <a:pt x="23968" y="29367"/>
                </a:lnTo>
                <a:lnTo>
                  <a:pt x="27063" y="40246"/>
                </a:lnTo>
                <a:lnTo>
                  <a:pt x="27495" y="42938"/>
                </a:lnTo>
                <a:lnTo>
                  <a:pt x="33058" y="41529"/>
                </a:lnTo>
                <a:lnTo>
                  <a:pt x="6921" y="1460"/>
                </a:lnTo>
                <a:lnTo>
                  <a:pt x="4800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12596482" y="3811130"/>
            <a:ext cx="141605" cy="194945"/>
          </a:xfrm>
          <a:custGeom>
            <a:avLst/>
            <a:gdLst/>
            <a:ahLst/>
            <a:cxnLst/>
            <a:rect l="l" t="t" r="r" b="b"/>
            <a:pathLst>
              <a:path w="141604" h="194945">
                <a:moveTo>
                  <a:pt x="5321" y="0"/>
                </a:moveTo>
                <a:lnTo>
                  <a:pt x="0" y="2044"/>
                </a:lnTo>
                <a:lnTo>
                  <a:pt x="1574" y="4102"/>
                </a:lnTo>
                <a:lnTo>
                  <a:pt x="32386" y="39269"/>
                </a:lnTo>
                <a:lnTo>
                  <a:pt x="65877" y="73175"/>
                </a:lnTo>
                <a:lnTo>
                  <a:pt x="97364" y="108340"/>
                </a:lnTo>
                <a:lnTo>
                  <a:pt x="122165" y="147281"/>
                </a:lnTo>
                <a:lnTo>
                  <a:pt x="135597" y="192519"/>
                </a:lnTo>
                <a:lnTo>
                  <a:pt x="135877" y="194779"/>
                </a:lnTo>
                <a:lnTo>
                  <a:pt x="141439" y="193459"/>
                </a:lnTo>
                <a:lnTo>
                  <a:pt x="127660" y="145596"/>
                </a:lnTo>
                <a:lnTo>
                  <a:pt x="102793" y="106488"/>
                </a:lnTo>
                <a:lnTo>
                  <a:pt x="71219" y="71174"/>
                </a:lnTo>
                <a:lnTo>
                  <a:pt x="37620" y="37120"/>
                </a:lnTo>
                <a:lnTo>
                  <a:pt x="6680" y="1790"/>
                </a:lnTo>
                <a:lnTo>
                  <a:pt x="532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2683083" y="3900132"/>
            <a:ext cx="39370" cy="110489"/>
          </a:xfrm>
          <a:custGeom>
            <a:avLst/>
            <a:gdLst/>
            <a:ahLst/>
            <a:cxnLst/>
            <a:rect l="l" t="t" r="r" b="b"/>
            <a:pathLst>
              <a:path w="39370" h="110489">
                <a:moveTo>
                  <a:pt x="5346" y="0"/>
                </a:moveTo>
                <a:lnTo>
                  <a:pt x="0" y="1930"/>
                </a:lnTo>
                <a:lnTo>
                  <a:pt x="1409" y="3784"/>
                </a:lnTo>
                <a:lnTo>
                  <a:pt x="14398" y="27897"/>
                </a:lnTo>
                <a:lnTo>
                  <a:pt x="21548" y="54249"/>
                </a:lnTo>
                <a:lnTo>
                  <a:pt x="26541" y="81442"/>
                </a:lnTo>
                <a:lnTo>
                  <a:pt x="33058" y="108076"/>
                </a:lnTo>
                <a:lnTo>
                  <a:pt x="33731" y="110108"/>
                </a:lnTo>
                <a:lnTo>
                  <a:pt x="39255" y="108546"/>
                </a:lnTo>
                <a:lnTo>
                  <a:pt x="38607" y="106591"/>
                </a:lnTo>
                <a:lnTo>
                  <a:pt x="32006" y="79752"/>
                </a:lnTo>
                <a:lnTo>
                  <a:pt x="26924" y="52387"/>
                </a:lnTo>
                <a:lnTo>
                  <a:pt x="19669" y="25870"/>
                </a:lnTo>
                <a:lnTo>
                  <a:pt x="6553" y="1574"/>
                </a:lnTo>
                <a:lnTo>
                  <a:pt x="534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12597333" y="3808539"/>
            <a:ext cx="73660" cy="177165"/>
          </a:xfrm>
          <a:custGeom>
            <a:avLst/>
            <a:gdLst/>
            <a:ahLst/>
            <a:cxnLst/>
            <a:rect l="l" t="t" r="r" b="b"/>
            <a:pathLst>
              <a:path w="73659" h="177164">
                <a:moveTo>
                  <a:pt x="5549" y="0"/>
                </a:moveTo>
                <a:lnTo>
                  <a:pt x="0" y="1422"/>
                </a:lnTo>
                <a:lnTo>
                  <a:pt x="495" y="4000"/>
                </a:lnTo>
                <a:lnTo>
                  <a:pt x="10048" y="49595"/>
                </a:lnTo>
                <a:lnTo>
                  <a:pt x="22640" y="94202"/>
                </a:lnTo>
                <a:lnTo>
                  <a:pt x="40714" y="136484"/>
                </a:lnTo>
                <a:lnTo>
                  <a:pt x="66713" y="175107"/>
                </a:lnTo>
                <a:lnTo>
                  <a:pt x="68300" y="176999"/>
                </a:lnTo>
                <a:lnTo>
                  <a:pt x="73583" y="174802"/>
                </a:lnTo>
                <a:lnTo>
                  <a:pt x="71793" y="172694"/>
                </a:lnTo>
                <a:lnTo>
                  <a:pt x="45941" y="134259"/>
                </a:lnTo>
                <a:lnTo>
                  <a:pt x="27998" y="92195"/>
                </a:lnTo>
                <a:lnTo>
                  <a:pt x="15516" y="47836"/>
                </a:lnTo>
                <a:lnTo>
                  <a:pt x="6045" y="2514"/>
                </a:lnTo>
                <a:lnTo>
                  <a:pt x="5549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2626505" y="3918826"/>
            <a:ext cx="41910" cy="38735"/>
          </a:xfrm>
          <a:custGeom>
            <a:avLst/>
            <a:gdLst/>
            <a:ahLst/>
            <a:cxnLst/>
            <a:rect l="l" t="t" r="r" b="b"/>
            <a:pathLst>
              <a:path w="41909" h="38735">
                <a:moveTo>
                  <a:pt x="5270" y="0"/>
                </a:moveTo>
                <a:lnTo>
                  <a:pt x="0" y="1904"/>
                </a:lnTo>
                <a:lnTo>
                  <a:pt x="1079" y="3175"/>
                </a:lnTo>
                <a:lnTo>
                  <a:pt x="9210" y="12114"/>
                </a:lnTo>
                <a:lnTo>
                  <a:pt x="17765" y="20608"/>
                </a:lnTo>
                <a:lnTo>
                  <a:pt x="26509" y="28917"/>
                </a:lnTo>
                <a:lnTo>
                  <a:pt x="35204" y="37299"/>
                </a:lnTo>
                <a:lnTo>
                  <a:pt x="36360" y="38442"/>
                </a:lnTo>
                <a:lnTo>
                  <a:pt x="41503" y="36410"/>
                </a:lnTo>
                <a:lnTo>
                  <a:pt x="40398" y="35318"/>
                </a:lnTo>
                <a:lnTo>
                  <a:pt x="31701" y="26928"/>
                </a:lnTo>
                <a:lnTo>
                  <a:pt x="22955" y="18616"/>
                </a:lnTo>
                <a:lnTo>
                  <a:pt x="14399" y="10120"/>
                </a:lnTo>
                <a:lnTo>
                  <a:pt x="6273" y="1181"/>
                </a:lnTo>
                <a:lnTo>
                  <a:pt x="5270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2532715" y="3735844"/>
            <a:ext cx="53975" cy="138430"/>
          </a:xfrm>
          <a:custGeom>
            <a:avLst/>
            <a:gdLst/>
            <a:ahLst/>
            <a:cxnLst/>
            <a:rect l="l" t="t" r="r" b="b"/>
            <a:pathLst>
              <a:path w="53975" h="138429">
                <a:moveTo>
                  <a:pt x="5308" y="0"/>
                </a:moveTo>
                <a:lnTo>
                  <a:pt x="0" y="2108"/>
                </a:lnTo>
                <a:lnTo>
                  <a:pt x="1638" y="4343"/>
                </a:lnTo>
                <a:lnTo>
                  <a:pt x="16943" y="35864"/>
                </a:lnTo>
                <a:lnTo>
                  <a:pt x="24776" y="70038"/>
                </a:lnTo>
                <a:lnTo>
                  <a:pt x="32415" y="104354"/>
                </a:lnTo>
                <a:lnTo>
                  <a:pt x="47142" y="136296"/>
                </a:lnTo>
                <a:lnTo>
                  <a:pt x="48514" y="138277"/>
                </a:lnTo>
                <a:lnTo>
                  <a:pt x="53822" y="136194"/>
                </a:lnTo>
                <a:lnTo>
                  <a:pt x="52235" y="133908"/>
                </a:lnTo>
                <a:lnTo>
                  <a:pt x="37518" y="101975"/>
                </a:lnTo>
                <a:lnTo>
                  <a:pt x="29887" y="67673"/>
                </a:lnTo>
                <a:lnTo>
                  <a:pt x="22054" y="33498"/>
                </a:lnTo>
                <a:lnTo>
                  <a:pt x="6730" y="1943"/>
                </a:lnTo>
                <a:lnTo>
                  <a:pt x="5308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12556490" y="3807460"/>
            <a:ext cx="29209" cy="43180"/>
          </a:xfrm>
          <a:custGeom>
            <a:avLst/>
            <a:gdLst/>
            <a:ahLst/>
            <a:cxnLst/>
            <a:rect l="l" t="t" r="r" b="b"/>
            <a:pathLst>
              <a:path w="29209" h="43179">
                <a:moveTo>
                  <a:pt x="5054" y="0"/>
                </a:moveTo>
                <a:lnTo>
                  <a:pt x="0" y="2209"/>
                </a:lnTo>
                <a:lnTo>
                  <a:pt x="6496" y="12238"/>
                </a:lnTo>
                <a:lnTo>
                  <a:pt x="12344" y="21809"/>
                </a:lnTo>
                <a:lnTo>
                  <a:pt x="17906" y="31546"/>
                </a:lnTo>
                <a:lnTo>
                  <a:pt x="23152" y="41478"/>
                </a:lnTo>
                <a:lnTo>
                  <a:pt x="23812" y="42799"/>
                </a:lnTo>
                <a:lnTo>
                  <a:pt x="29108" y="40817"/>
                </a:lnTo>
                <a:lnTo>
                  <a:pt x="5943" y="1320"/>
                </a:lnTo>
                <a:lnTo>
                  <a:pt x="5054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12623113" y="3723475"/>
            <a:ext cx="86360" cy="86360"/>
          </a:xfrm>
          <a:custGeom>
            <a:avLst/>
            <a:gdLst/>
            <a:ahLst/>
            <a:cxnLst/>
            <a:rect l="l" t="t" r="r" b="b"/>
            <a:pathLst>
              <a:path w="86359" h="86360">
                <a:moveTo>
                  <a:pt x="3657" y="0"/>
                </a:moveTo>
                <a:lnTo>
                  <a:pt x="0" y="3060"/>
                </a:lnTo>
                <a:lnTo>
                  <a:pt x="3721" y="3492"/>
                </a:lnTo>
                <a:lnTo>
                  <a:pt x="31456" y="14599"/>
                </a:lnTo>
                <a:lnTo>
                  <a:pt x="48645" y="35798"/>
                </a:lnTo>
                <a:lnTo>
                  <a:pt x="62337" y="61192"/>
                </a:lnTo>
                <a:lnTo>
                  <a:pt x="79578" y="84886"/>
                </a:lnTo>
                <a:lnTo>
                  <a:pt x="81013" y="86283"/>
                </a:lnTo>
                <a:lnTo>
                  <a:pt x="86258" y="84188"/>
                </a:lnTo>
                <a:lnTo>
                  <a:pt x="84721" y="82676"/>
                </a:lnTo>
                <a:lnTo>
                  <a:pt x="74850" y="70825"/>
                </a:lnTo>
                <a:lnTo>
                  <a:pt x="67008" y="57700"/>
                </a:lnTo>
                <a:lnTo>
                  <a:pt x="60075" y="43973"/>
                </a:lnTo>
                <a:lnTo>
                  <a:pt x="52933" y="30314"/>
                </a:lnTo>
                <a:lnTo>
                  <a:pt x="44079" y="18197"/>
                </a:lnTo>
                <a:lnTo>
                  <a:pt x="33237" y="9288"/>
                </a:lnTo>
                <a:lnTo>
                  <a:pt x="20474" y="3377"/>
                </a:lnTo>
                <a:lnTo>
                  <a:pt x="5854" y="253"/>
                </a:lnTo>
                <a:lnTo>
                  <a:pt x="365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2663119" y="3747897"/>
            <a:ext cx="15875" cy="52705"/>
          </a:xfrm>
          <a:custGeom>
            <a:avLst/>
            <a:gdLst/>
            <a:ahLst/>
            <a:cxnLst/>
            <a:rect l="l" t="t" r="r" b="b"/>
            <a:pathLst>
              <a:path w="15875" h="52704">
                <a:moveTo>
                  <a:pt x="5346" y="0"/>
                </a:moveTo>
                <a:lnTo>
                  <a:pt x="0" y="1866"/>
                </a:lnTo>
                <a:lnTo>
                  <a:pt x="685" y="3213"/>
                </a:lnTo>
                <a:lnTo>
                  <a:pt x="4844" y="14810"/>
                </a:lnTo>
                <a:lnTo>
                  <a:pt x="6669" y="26758"/>
                </a:lnTo>
                <a:lnTo>
                  <a:pt x="7781" y="38878"/>
                </a:lnTo>
                <a:lnTo>
                  <a:pt x="9804" y="50990"/>
                </a:lnTo>
                <a:lnTo>
                  <a:pt x="10223" y="52692"/>
                </a:lnTo>
                <a:lnTo>
                  <a:pt x="15773" y="51244"/>
                </a:lnTo>
                <a:lnTo>
                  <a:pt x="15328" y="49504"/>
                </a:lnTo>
                <a:lnTo>
                  <a:pt x="13320" y="37390"/>
                </a:lnTo>
                <a:lnTo>
                  <a:pt x="12215" y="25268"/>
                </a:lnTo>
                <a:lnTo>
                  <a:pt x="10394" y="13319"/>
                </a:lnTo>
                <a:lnTo>
                  <a:pt x="6235" y="1727"/>
                </a:lnTo>
                <a:lnTo>
                  <a:pt x="534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11481714" y="5484139"/>
            <a:ext cx="44450" cy="239395"/>
          </a:xfrm>
          <a:custGeom>
            <a:avLst/>
            <a:gdLst/>
            <a:ahLst/>
            <a:cxnLst/>
            <a:rect l="l" t="t" r="r" b="b"/>
            <a:pathLst>
              <a:path w="44450" h="239395">
                <a:moveTo>
                  <a:pt x="3441" y="0"/>
                </a:moveTo>
                <a:lnTo>
                  <a:pt x="0" y="965"/>
                </a:lnTo>
                <a:lnTo>
                  <a:pt x="419" y="2247"/>
                </a:lnTo>
                <a:lnTo>
                  <a:pt x="10655" y="28256"/>
                </a:lnTo>
                <a:lnTo>
                  <a:pt x="22080" y="53593"/>
                </a:lnTo>
                <a:lnTo>
                  <a:pt x="32146" y="79350"/>
                </a:lnTo>
                <a:lnTo>
                  <a:pt x="38303" y="106616"/>
                </a:lnTo>
                <a:lnTo>
                  <a:pt x="40781" y="139344"/>
                </a:lnTo>
                <a:lnTo>
                  <a:pt x="40832" y="172265"/>
                </a:lnTo>
                <a:lnTo>
                  <a:pt x="38894" y="205153"/>
                </a:lnTo>
                <a:lnTo>
                  <a:pt x="35407" y="237782"/>
                </a:lnTo>
                <a:lnTo>
                  <a:pt x="35217" y="239293"/>
                </a:lnTo>
                <a:lnTo>
                  <a:pt x="38722" y="238683"/>
                </a:lnTo>
                <a:lnTo>
                  <a:pt x="38874" y="237413"/>
                </a:lnTo>
                <a:lnTo>
                  <a:pt x="41992" y="207481"/>
                </a:lnTo>
                <a:lnTo>
                  <a:pt x="43707" y="177539"/>
                </a:lnTo>
                <a:lnTo>
                  <a:pt x="43993" y="147559"/>
                </a:lnTo>
                <a:lnTo>
                  <a:pt x="42824" y="117513"/>
                </a:lnTo>
                <a:lnTo>
                  <a:pt x="37433" y="86779"/>
                </a:lnTo>
                <a:lnTo>
                  <a:pt x="27260" y="58231"/>
                </a:lnTo>
                <a:lnTo>
                  <a:pt x="15135" y="30275"/>
                </a:lnTo>
                <a:lnTo>
                  <a:pt x="3886" y="1320"/>
                </a:lnTo>
                <a:lnTo>
                  <a:pt x="344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11495417" y="5513641"/>
            <a:ext cx="46990" cy="93980"/>
          </a:xfrm>
          <a:custGeom>
            <a:avLst/>
            <a:gdLst/>
            <a:ahLst/>
            <a:cxnLst/>
            <a:rect l="l" t="t" r="r" b="b"/>
            <a:pathLst>
              <a:path w="46990" h="93979">
                <a:moveTo>
                  <a:pt x="3124" y="0"/>
                </a:moveTo>
                <a:lnTo>
                  <a:pt x="0" y="1320"/>
                </a:lnTo>
                <a:lnTo>
                  <a:pt x="508" y="1777"/>
                </a:lnTo>
                <a:lnTo>
                  <a:pt x="17718" y="21583"/>
                </a:lnTo>
                <a:lnTo>
                  <a:pt x="29922" y="43443"/>
                </a:lnTo>
                <a:lnTo>
                  <a:pt x="38043" y="67261"/>
                </a:lnTo>
                <a:lnTo>
                  <a:pt x="42989" y="92875"/>
                </a:lnTo>
                <a:lnTo>
                  <a:pt x="43091" y="93599"/>
                </a:lnTo>
                <a:lnTo>
                  <a:pt x="46583" y="92875"/>
                </a:lnTo>
                <a:lnTo>
                  <a:pt x="33251" y="42338"/>
                </a:lnTo>
                <a:lnTo>
                  <a:pt x="3784" y="609"/>
                </a:lnTo>
                <a:lnTo>
                  <a:pt x="3124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11366893" y="5435308"/>
            <a:ext cx="108585" cy="290195"/>
          </a:xfrm>
          <a:custGeom>
            <a:avLst/>
            <a:gdLst/>
            <a:ahLst/>
            <a:cxnLst/>
            <a:rect l="l" t="t" r="r" b="b"/>
            <a:pathLst>
              <a:path w="108584" h="290195">
                <a:moveTo>
                  <a:pt x="108115" y="0"/>
                </a:moveTo>
                <a:lnTo>
                  <a:pt x="104597" y="508"/>
                </a:lnTo>
                <a:lnTo>
                  <a:pt x="104571" y="2082"/>
                </a:lnTo>
                <a:lnTo>
                  <a:pt x="101361" y="54588"/>
                </a:lnTo>
                <a:lnTo>
                  <a:pt x="92753" y="105311"/>
                </a:lnTo>
                <a:lnTo>
                  <a:pt x="78600" y="154111"/>
                </a:lnTo>
                <a:lnTo>
                  <a:pt x="58757" y="200834"/>
                </a:lnTo>
                <a:lnTo>
                  <a:pt x="33080" y="245331"/>
                </a:lnTo>
                <a:lnTo>
                  <a:pt x="1422" y="287451"/>
                </a:lnTo>
                <a:lnTo>
                  <a:pt x="0" y="289128"/>
                </a:lnTo>
                <a:lnTo>
                  <a:pt x="3314" y="289674"/>
                </a:lnTo>
                <a:lnTo>
                  <a:pt x="36134" y="246177"/>
                </a:lnTo>
                <a:lnTo>
                  <a:pt x="61951" y="201498"/>
                </a:lnTo>
                <a:lnTo>
                  <a:pt x="81918" y="154576"/>
                </a:lnTo>
                <a:lnTo>
                  <a:pt x="96172" y="105557"/>
                </a:lnTo>
                <a:lnTo>
                  <a:pt x="104850" y="54584"/>
                </a:lnTo>
                <a:lnTo>
                  <a:pt x="108073" y="2082"/>
                </a:lnTo>
                <a:lnTo>
                  <a:pt x="108115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11392649" y="5598211"/>
            <a:ext cx="50800" cy="111125"/>
          </a:xfrm>
          <a:custGeom>
            <a:avLst/>
            <a:gdLst/>
            <a:ahLst/>
            <a:cxnLst/>
            <a:rect l="l" t="t" r="r" b="b"/>
            <a:pathLst>
              <a:path w="50800" h="111125">
                <a:moveTo>
                  <a:pt x="50342" y="0"/>
                </a:moveTo>
                <a:lnTo>
                  <a:pt x="46863" y="660"/>
                </a:lnTo>
                <a:lnTo>
                  <a:pt x="46875" y="2006"/>
                </a:lnTo>
                <a:lnTo>
                  <a:pt x="44162" y="31646"/>
                </a:lnTo>
                <a:lnTo>
                  <a:pt x="35482" y="60566"/>
                </a:lnTo>
                <a:lnTo>
                  <a:pt x="21170" y="87067"/>
                </a:lnTo>
                <a:lnTo>
                  <a:pt x="1562" y="109448"/>
                </a:lnTo>
                <a:lnTo>
                  <a:pt x="0" y="110832"/>
                </a:lnTo>
                <a:lnTo>
                  <a:pt x="3416" y="111125"/>
                </a:lnTo>
                <a:lnTo>
                  <a:pt x="38746" y="60831"/>
                </a:lnTo>
                <a:lnTo>
                  <a:pt x="50336" y="2006"/>
                </a:lnTo>
                <a:lnTo>
                  <a:pt x="50342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11434342" y="5642978"/>
            <a:ext cx="0" cy="60960"/>
          </a:xfrm>
          <a:custGeom>
            <a:avLst/>
            <a:gdLst/>
            <a:ahLst/>
            <a:cxnLst/>
            <a:rect l="l" t="t" r="r" b="b"/>
            <a:pathLst>
              <a:path h="60960">
                <a:moveTo>
                  <a:pt x="0" y="0"/>
                </a:moveTo>
                <a:lnTo>
                  <a:pt x="0" y="60350"/>
                </a:lnTo>
              </a:path>
            </a:pathLst>
          </a:custGeom>
          <a:ln w="5590">
            <a:solidFill>
              <a:srgbClr val="3C8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11477535" y="5531688"/>
            <a:ext cx="30480" cy="151765"/>
          </a:xfrm>
          <a:custGeom>
            <a:avLst/>
            <a:gdLst/>
            <a:ahLst/>
            <a:cxnLst/>
            <a:rect l="l" t="t" r="r" b="b"/>
            <a:pathLst>
              <a:path w="30479" h="151764">
                <a:moveTo>
                  <a:pt x="27571" y="0"/>
                </a:moveTo>
                <a:lnTo>
                  <a:pt x="24117" y="952"/>
                </a:lnTo>
                <a:lnTo>
                  <a:pt x="24383" y="1866"/>
                </a:lnTo>
                <a:lnTo>
                  <a:pt x="26771" y="21781"/>
                </a:lnTo>
                <a:lnTo>
                  <a:pt x="24017" y="41975"/>
                </a:lnTo>
                <a:lnTo>
                  <a:pt x="18474" y="61990"/>
                </a:lnTo>
                <a:lnTo>
                  <a:pt x="12496" y="81368"/>
                </a:lnTo>
                <a:lnTo>
                  <a:pt x="8050" y="98538"/>
                </a:lnTo>
                <a:lnTo>
                  <a:pt x="4497" y="115857"/>
                </a:lnTo>
                <a:lnTo>
                  <a:pt x="1832" y="133330"/>
                </a:lnTo>
                <a:lnTo>
                  <a:pt x="50" y="150964"/>
                </a:lnTo>
                <a:lnTo>
                  <a:pt x="0" y="151637"/>
                </a:lnTo>
                <a:lnTo>
                  <a:pt x="3416" y="151193"/>
                </a:lnTo>
                <a:lnTo>
                  <a:pt x="3505" y="150037"/>
                </a:lnTo>
                <a:lnTo>
                  <a:pt x="6143" y="127796"/>
                </a:lnTo>
                <a:lnTo>
                  <a:pt x="10255" y="106075"/>
                </a:lnTo>
                <a:lnTo>
                  <a:pt x="15310" y="84542"/>
                </a:lnTo>
                <a:lnTo>
                  <a:pt x="20777" y="62864"/>
                </a:lnTo>
                <a:lnTo>
                  <a:pt x="25065" y="47250"/>
                </a:lnTo>
                <a:lnTo>
                  <a:pt x="28752" y="32126"/>
                </a:lnTo>
                <a:lnTo>
                  <a:pt x="30221" y="16889"/>
                </a:lnTo>
                <a:lnTo>
                  <a:pt x="27851" y="939"/>
                </a:lnTo>
                <a:lnTo>
                  <a:pt x="27571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1477155" y="5618264"/>
            <a:ext cx="15240" cy="107950"/>
          </a:xfrm>
          <a:custGeom>
            <a:avLst/>
            <a:gdLst/>
            <a:ahLst/>
            <a:cxnLst/>
            <a:rect l="l" t="t" r="r" b="b"/>
            <a:pathLst>
              <a:path w="15240" h="107950">
                <a:moveTo>
                  <a:pt x="14528" y="0"/>
                </a:moveTo>
                <a:lnTo>
                  <a:pt x="11061" y="660"/>
                </a:lnTo>
                <a:lnTo>
                  <a:pt x="11265" y="28637"/>
                </a:lnTo>
                <a:lnTo>
                  <a:pt x="10553" y="55013"/>
                </a:lnTo>
                <a:lnTo>
                  <a:pt x="7441" y="81070"/>
                </a:lnTo>
                <a:lnTo>
                  <a:pt x="431" y="106743"/>
                </a:lnTo>
                <a:lnTo>
                  <a:pt x="0" y="107899"/>
                </a:lnTo>
                <a:lnTo>
                  <a:pt x="3467" y="107467"/>
                </a:lnTo>
                <a:lnTo>
                  <a:pt x="3886" y="106311"/>
                </a:lnTo>
                <a:lnTo>
                  <a:pt x="10924" y="80516"/>
                </a:lnTo>
                <a:lnTo>
                  <a:pt x="14038" y="54309"/>
                </a:lnTo>
                <a:lnTo>
                  <a:pt x="14739" y="27796"/>
                </a:lnTo>
                <a:lnTo>
                  <a:pt x="14528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11447157" y="5567921"/>
            <a:ext cx="57150" cy="116205"/>
          </a:xfrm>
          <a:custGeom>
            <a:avLst/>
            <a:gdLst/>
            <a:ahLst/>
            <a:cxnLst/>
            <a:rect l="l" t="t" r="r" b="b"/>
            <a:pathLst>
              <a:path w="57150" h="116204">
                <a:moveTo>
                  <a:pt x="56997" y="0"/>
                </a:moveTo>
                <a:lnTo>
                  <a:pt x="53479" y="533"/>
                </a:lnTo>
                <a:lnTo>
                  <a:pt x="53225" y="1866"/>
                </a:lnTo>
                <a:lnTo>
                  <a:pt x="41267" y="30990"/>
                </a:lnTo>
                <a:lnTo>
                  <a:pt x="23166" y="56983"/>
                </a:lnTo>
                <a:lnTo>
                  <a:pt x="6782" y="83564"/>
                </a:lnTo>
                <a:lnTo>
                  <a:pt x="55" y="114084"/>
                </a:lnTo>
                <a:lnTo>
                  <a:pt x="0" y="116065"/>
                </a:lnTo>
                <a:lnTo>
                  <a:pt x="3479" y="115379"/>
                </a:lnTo>
                <a:lnTo>
                  <a:pt x="3467" y="114084"/>
                </a:lnTo>
                <a:lnTo>
                  <a:pt x="10267" y="83228"/>
                </a:lnTo>
                <a:lnTo>
                  <a:pt x="26647" y="56634"/>
                </a:lnTo>
                <a:lnTo>
                  <a:pt x="44747" y="30618"/>
                </a:lnTo>
                <a:lnTo>
                  <a:pt x="56705" y="1498"/>
                </a:lnTo>
                <a:lnTo>
                  <a:pt x="5699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1421059" y="5487987"/>
            <a:ext cx="52705" cy="109855"/>
          </a:xfrm>
          <a:custGeom>
            <a:avLst/>
            <a:gdLst/>
            <a:ahLst/>
            <a:cxnLst/>
            <a:rect l="l" t="t" r="r" b="b"/>
            <a:pathLst>
              <a:path w="52704" h="109854">
                <a:moveTo>
                  <a:pt x="52565" y="0"/>
                </a:moveTo>
                <a:lnTo>
                  <a:pt x="49199" y="419"/>
                </a:lnTo>
                <a:lnTo>
                  <a:pt x="48933" y="1295"/>
                </a:lnTo>
                <a:lnTo>
                  <a:pt x="39412" y="29566"/>
                </a:lnTo>
                <a:lnTo>
                  <a:pt x="28432" y="57075"/>
                </a:lnTo>
                <a:lnTo>
                  <a:pt x="15532" y="83700"/>
                </a:lnTo>
                <a:lnTo>
                  <a:pt x="253" y="109321"/>
                </a:lnTo>
                <a:lnTo>
                  <a:pt x="0" y="109689"/>
                </a:lnTo>
                <a:lnTo>
                  <a:pt x="3111" y="109550"/>
                </a:lnTo>
                <a:lnTo>
                  <a:pt x="3670" y="108699"/>
                </a:lnTo>
                <a:lnTo>
                  <a:pt x="18950" y="83083"/>
                </a:lnTo>
                <a:lnTo>
                  <a:pt x="31853" y="56459"/>
                </a:lnTo>
                <a:lnTo>
                  <a:pt x="42834" y="28951"/>
                </a:lnTo>
                <a:lnTo>
                  <a:pt x="52565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1501920" y="5420322"/>
            <a:ext cx="20320" cy="122555"/>
          </a:xfrm>
          <a:custGeom>
            <a:avLst/>
            <a:gdLst/>
            <a:ahLst/>
            <a:cxnLst/>
            <a:rect l="l" t="t" r="r" b="b"/>
            <a:pathLst>
              <a:path w="20320" h="122554">
                <a:moveTo>
                  <a:pt x="3530" y="0"/>
                </a:moveTo>
                <a:lnTo>
                  <a:pt x="38" y="685"/>
                </a:lnTo>
                <a:lnTo>
                  <a:pt x="0" y="1917"/>
                </a:lnTo>
                <a:lnTo>
                  <a:pt x="1779" y="31958"/>
                </a:lnTo>
                <a:lnTo>
                  <a:pt x="7283" y="61475"/>
                </a:lnTo>
                <a:lnTo>
                  <a:pt x="13330" y="90948"/>
                </a:lnTo>
                <a:lnTo>
                  <a:pt x="16738" y="120853"/>
                </a:lnTo>
                <a:lnTo>
                  <a:pt x="16776" y="122059"/>
                </a:lnTo>
                <a:lnTo>
                  <a:pt x="20243" y="121335"/>
                </a:lnTo>
                <a:lnTo>
                  <a:pt x="20205" y="119926"/>
                </a:lnTo>
                <a:lnTo>
                  <a:pt x="16804" y="90152"/>
                </a:lnTo>
                <a:lnTo>
                  <a:pt x="10760" y="60820"/>
                </a:lnTo>
                <a:lnTo>
                  <a:pt x="5253" y="31440"/>
                </a:lnTo>
                <a:lnTo>
                  <a:pt x="3490" y="1917"/>
                </a:lnTo>
                <a:lnTo>
                  <a:pt x="3530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1478221" y="5456745"/>
            <a:ext cx="31115" cy="108585"/>
          </a:xfrm>
          <a:custGeom>
            <a:avLst/>
            <a:gdLst/>
            <a:ahLst/>
            <a:cxnLst/>
            <a:rect l="l" t="t" r="r" b="b"/>
            <a:pathLst>
              <a:path w="31115" h="108585">
                <a:moveTo>
                  <a:pt x="30073" y="0"/>
                </a:moveTo>
                <a:lnTo>
                  <a:pt x="26593" y="800"/>
                </a:lnTo>
                <a:lnTo>
                  <a:pt x="26733" y="2260"/>
                </a:lnTo>
                <a:lnTo>
                  <a:pt x="27304" y="30052"/>
                </a:lnTo>
                <a:lnTo>
                  <a:pt x="23328" y="56773"/>
                </a:lnTo>
                <a:lnTo>
                  <a:pt x="14615" y="82340"/>
                </a:lnTo>
                <a:lnTo>
                  <a:pt x="977" y="106667"/>
                </a:lnTo>
                <a:lnTo>
                  <a:pt x="0" y="108102"/>
                </a:lnTo>
                <a:lnTo>
                  <a:pt x="3517" y="107924"/>
                </a:lnTo>
                <a:lnTo>
                  <a:pt x="4229" y="106870"/>
                </a:lnTo>
                <a:lnTo>
                  <a:pt x="17984" y="82311"/>
                </a:lnTo>
                <a:lnTo>
                  <a:pt x="26768" y="56454"/>
                </a:lnTo>
                <a:lnTo>
                  <a:pt x="30775" y="29421"/>
                </a:lnTo>
                <a:lnTo>
                  <a:pt x="30219" y="2260"/>
                </a:lnTo>
                <a:lnTo>
                  <a:pt x="30149" y="800"/>
                </a:lnTo>
                <a:lnTo>
                  <a:pt x="30073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11940831" y="5498452"/>
            <a:ext cx="44450" cy="239395"/>
          </a:xfrm>
          <a:custGeom>
            <a:avLst/>
            <a:gdLst/>
            <a:ahLst/>
            <a:cxnLst/>
            <a:rect l="l" t="t" r="r" b="b"/>
            <a:pathLst>
              <a:path w="44450" h="239395">
                <a:moveTo>
                  <a:pt x="44438" y="0"/>
                </a:moveTo>
                <a:lnTo>
                  <a:pt x="40945" y="457"/>
                </a:lnTo>
                <a:lnTo>
                  <a:pt x="40526" y="1701"/>
                </a:lnTo>
                <a:lnTo>
                  <a:pt x="29323" y="30943"/>
                </a:lnTo>
                <a:lnTo>
                  <a:pt x="17485" y="58739"/>
                </a:lnTo>
                <a:lnTo>
                  <a:pt x="7433" y="87060"/>
                </a:lnTo>
                <a:lnTo>
                  <a:pt x="1588" y="117881"/>
                </a:lnTo>
                <a:lnTo>
                  <a:pt x="0" y="147853"/>
                </a:lnTo>
                <a:lnTo>
                  <a:pt x="350" y="177938"/>
                </a:lnTo>
                <a:lnTo>
                  <a:pt x="2309" y="207973"/>
                </a:lnTo>
                <a:lnTo>
                  <a:pt x="5703" y="239077"/>
                </a:lnTo>
                <a:lnTo>
                  <a:pt x="9195" y="238264"/>
                </a:lnTo>
                <a:lnTo>
                  <a:pt x="9005" y="236867"/>
                </a:lnTo>
                <a:lnTo>
                  <a:pt x="5666" y="204124"/>
                </a:lnTo>
                <a:lnTo>
                  <a:pt x="4017" y="171348"/>
                </a:lnTo>
                <a:lnTo>
                  <a:pt x="4143" y="138533"/>
                </a:lnTo>
                <a:lnTo>
                  <a:pt x="6134" y="105676"/>
                </a:lnTo>
                <a:lnTo>
                  <a:pt x="11839" y="78448"/>
                </a:lnTo>
                <a:lnTo>
                  <a:pt x="21978" y="52603"/>
                </a:lnTo>
                <a:lnTo>
                  <a:pt x="33659" y="27206"/>
                </a:lnTo>
                <a:lnTo>
                  <a:pt x="43993" y="1320"/>
                </a:lnTo>
                <a:lnTo>
                  <a:pt x="44438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1925033" y="5528056"/>
            <a:ext cx="46990" cy="93345"/>
          </a:xfrm>
          <a:custGeom>
            <a:avLst/>
            <a:gdLst/>
            <a:ahLst/>
            <a:cxnLst/>
            <a:rect l="l" t="t" r="r" b="b"/>
            <a:pathLst>
              <a:path w="46990" h="93345">
                <a:moveTo>
                  <a:pt x="46647" y="0"/>
                </a:moveTo>
                <a:lnTo>
                  <a:pt x="13292" y="42792"/>
                </a:lnTo>
                <a:lnTo>
                  <a:pt x="50" y="92557"/>
                </a:lnTo>
                <a:lnTo>
                  <a:pt x="0" y="92938"/>
                </a:lnTo>
                <a:lnTo>
                  <a:pt x="3378" y="92659"/>
                </a:lnTo>
                <a:lnTo>
                  <a:pt x="3517" y="91630"/>
                </a:lnTo>
                <a:lnTo>
                  <a:pt x="8472" y="65977"/>
                </a:lnTo>
                <a:lnTo>
                  <a:pt x="16578" y="42217"/>
                </a:lnTo>
                <a:lnTo>
                  <a:pt x="28758" y="20425"/>
                </a:lnTo>
                <a:lnTo>
                  <a:pt x="45935" y="673"/>
                </a:lnTo>
                <a:lnTo>
                  <a:pt x="4664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1991825" y="5430735"/>
            <a:ext cx="104139" cy="291465"/>
          </a:xfrm>
          <a:custGeom>
            <a:avLst/>
            <a:gdLst/>
            <a:ahLst/>
            <a:cxnLst/>
            <a:rect l="l" t="t" r="r" b="b"/>
            <a:pathLst>
              <a:path w="104140" h="291464">
                <a:moveTo>
                  <a:pt x="8036" y="0"/>
                </a:moveTo>
                <a:lnTo>
                  <a:pt x="4518" y="520"/>
                </a:lnTo>
                <a:lnTo>
                  <a:pt x="4505" y="2082"/>
                </a:lnTo>
                <a:lnTo>
                  <a:pt x="3067" y="40551"/>
                </a:lnTo>
                <a:lnTo>
                  <a:pt x="856" y="79040"/>
                </a:lnTo>
                <a:lnTo>
                  <a:pt x="0" y="117502"/>
                </a:lnTo>
                <a:lnTo>
                  <a:pt x="2626" y="155892"/>
                </a:lnTo>
                <a:lnTo>
                  <a:pt x="14269" y="197604"/>
                </a:lnTo>
                <a:lnTo>
                  <a:pt x="35792" y="233545"/>
                </a:lnTo>
                <a:lnTo>
                  <a:pt x="64887" y="264311"/>
                </a:lnTo>
                <a:lnTo>
                  <a:pt x="99247" y="290499"/>
                </a:lnTo>
                <a:lnTo>
                  <a:pt x="100530" y="291350"/>
                </a:lnTo>
                <a:lnTo>
                  <a:pt x="103565" y="289585"/>
                </a:lnTo>
                <a:lnTo>
                  <a:pt x="101914" y="288480"/>
                </a:lnTo>
                <a:lnTo>
                  <a:pt x="67493" y="262133"/>
                </a:lnTo>
                <a:lnTo>
                  <a:pt x="39278" y="231784"/>
                </a:lnTo>
                <a:lnTo>
                  <a:pt x="18425" y="196401"/>
                </a:lnTo>
                <a:lnTo>
                  <a:pt x="6093" y="154952"/>
                </a:lnTo>
                <a:lnTo>
                  <a:pt x="2705" y="116980"/>
                </a:lnTo>
                <a:lnTo>
                  <a:pt x="3667" y="78508"/>
                </a:lnTo>
                <a:lnTo>
                  <a:pt x="6325" y="39974"/>
                </a:lnTo>
                <a:lnTo>
                  <a:pt x="8011" y="2082"/>
                </a:lnTo>
                <a:lnTo>
                  <a:pt x="803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12026772" y="5593651"/>
            <a:ext cx="47625" cy="130175"/>
          </a:xfrm>
          <a:custGeom>
            <a:avLst/>
            <a:gdLst/>
            <a:ahLst/>
            <a:cxnLst/>
            <a:rect l="l" t="t" r="r" b="b"/>
            <a:pathLst>
              <a:path w="47625" h="130175">
                <a:moveTo>
                  <a:pt x="3517" y="0"/>
                </a:moveTo>
                <a:lnTo>
                  <a:pt x="25" y="635"/>
                </a:lnTo>
                <a:lnTo>
                  <a:pt x="0" y="1993"/>
                </a:lnTo>
                <a:lnTo>
                  <a:pt x="1864" y="35425"/>
                </a:lnTo>
                <a:lnTo>
                  <a:pt x="9123" y="70213"/>
                </a:lnTo>
                <a:lnTo>
                  <a:pt x="22561" y="102679"/>
                </a:lnTo>
                <a:lnTo>
                  <a:pt x="42964" y="129146"/>
                </a:lnTo>
                <a:lnTo>
                  <a:pt x="43992" y="130086"/>
                </a:lnTo>
                <a:lnTo>
                  <a:pt x="47269" y="128714"/>
                </a:lnTo>
                <a:lnTo>
                  <a:pt x="46164" y="127698"/>
                </a:lnTo>
                <a:lnTo>
                  <a:pt x="26043" y="101543"/>
                </a:lnTo>
                <a:lnTo>
                  <a:pt x="12679" y="69307"/>
                </a:lnTo>
                <a:lnTo>
                  <a:pt x="5389" y="34751"/>
                </a:lnTo>
                <a:lnTo>
                  <a:pt x="3512" y="1993"/>
                </a:lnTo>
                <a:lnTo>
                  <a:pt x="351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12032633" y="5656999"/>
            <a:ext cx="0" cy="60325"/>
          </a:xfrm>
          <a:custGeom>
            <a:avLst/>
            <a:gdLst/>
            <a:ahLst/>
            <a:cxnLst/>
            <a:rect l="l" t="t" r="r" b="b"/>
            <a:pathLst>
              <a:path h="60325">
                <a:moveTo>
                  <a:pt x="0" y="0"/>
                </a:moveTo>
                <a:lnTo>
                  <a:pt x="0" y="60223"/>
                </a:lnTo>
              </a:path>
            </a:pathLst>
          </a:custGeom>
          <a:ln w="5574">
            <a:solidFill>
              <a:srgbClr val="3C803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11959201" y="5545937"/>
            <a:ext cx="30480" cy="151765"/>
          </a:xfrm>
          <a:custGeom>
            <a:avLst/>
            <a:gdLst/>
            <a:ahLst/>
            <a:cxnLst/>
            <a:rect l="l" t="t" r="r" b="b"/>
            <a:pathLst>
              <a:path w="30479" h="151764">
                <a:moveTo>
                  <a:pt x="6116" y="0"/>
                </a:moveTo>
                <a:lnTo>
                  <a:pt x="2700" y="482"/>
                </a:lnTo>
                <a:lnTo>
                  <a:pt x="2408" y="1460"/>
                </a:lnTo>
                <a:lnTo>
                  <a:pt x="0" y="17263"/>
                </a:lnTo>
                <a:lnTo>
                  <a:pt x="1277" y="32675"/>
                </a:lnTo>
                <a:lnTo>
                  <a:pt x="4879" y="47960"/>
                </a:lnTo>
                <a:lnTo>
                  <a:pt x="9444" y="63385"/>
                </a:lnTo>
                <a:lnTo>
                  <a:pt x="15388" y="84920"/>
                </a:lnTo>
                <a:lnTo>
                  <a:pt x="20402" y="106622"/>
                </a:lnTo>
                <a:lnTo>
                  <a:pt x="24261" y="128543"/>
                </a:lnTo>
                <a:lnTo>
                  <a:pt x="26741" y="150736"/>
                </a:lnTo>
                <a:lnTo>
                  <a:pt x="26792" y="151561"/>
                </a:lnTo>
                <a:lnTo>
                  <a:pt x="30284" y="150901"/>
                </a:lnTo>
                <a:lnTo>
                  <a:pt x="22034" y="97593"/>
                </a:lnTo>
                <a:lnTo>
                  <a:pt x="11911" y="60921"/>
                </a:lnTo>
                <a:lnTo>
                  <a:pt x="6300" y="41068"/>
                </a:lnTo>
                <a:lnTo>
                  <a:pt x="3442" y="21010"/>
                </a:lnTo>
                <a:lnTo>
                  <a:pt x="5849" y="914"/>
                </a:lnTo>
                <a:lnTo>
                  <a:pt x="6116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11975089" y="5632183"/>
            <a:ext cx="15240" cy="108585"/>
          </a:xfrm>
          <a:custGeom>
            <a:avLst/>
            <a:gdLst/>
            <a:ahLst/>
            <a:cxnLst/>
            <a:rect l="l" t="t" r="r" b="b"/>
            <a:pathLst>
              <a:path w="15240" h="108585">
                <a:moveTo>
                  <a:pt x="3664" y="0"/>
                </a:moveTo>
                <a:lnTo>
                  <a:pt x="210" y="736"/>
                </a:lnTo>
                <a:lnTo>
                  <a:pt x="0" y="28591"/>
                </a:lnTo>
                <a:lnTo>
                  <a:pt x="701" y="55103"/>
                </a:lnTo>
                <a:lnTo>
                  <a:pt x="3814" y="81309"/>
                </a:lnTo>
                <a:lnTo>
                  <a:pt x="10853" y="107099"/>
                </a:lnTo>
                <a:lnTo>
                  <a:pt x="11310" y="108318"/>
                </a:lnTo>
                <a:lnTo>
                  <a:pt x="14739" y="107314"/>
                </a:lnTo>
                <a:lnTo>
                  <a:pt x="14307" y="106172"/>
                </a:lnTo>
                <a:lnTo>
                  <a:pt x="7292" y="80504"/>
                </a:lnTo>
                <a:lnTo>
                  <a:pt x="4180" y="54448"/>
                </a:lnTo>
                <a:lnTo>
                  <a:pt x="3472" y="28072"/>
                </a:lnTo>
                <a:lnTo>
                  <a:pt x="3664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1962841" y="5581815"/>
            <a:ext cx="57150" cy="116205"/>
          </a:xfrm>
          <a:custGeom>
            <a:avLst/>
            <a:gdLst/>
            <a:ahLst/>
            <a:cxnLst/>
            <a:rect l="l" t="t" r="r" b="b"/>
            <a:pathLst>
              <a:path w="57150" h="116204">
                <a:moveTo>
                  <a:pt x="3467" y="0"/>
                </a:moveTo>
                <a:lnTo>
                  <a:pt x="0" y="863"/>
                </a:lnTo>
                <a:lnTo>
                  <a:pt x="279" y="2286"/>
                </a:lnTo>
                <a:lnTo>
                  <a:pt x="12217" y="31333"/>
                </a:lnTo>
                <a:lnTo>
                  <a:pt x="30311" y="57300"/>
                </a:lnTo>
                <a:lnTo>
                  <a:pt x="46695" y="83837"/>
                </a:lnTo>
                <a:lnTo>
                  <a:pt x="53423" y="114223"/>
                </a:lnTo>
                <a:lnTo>
                  <a:pt x="53479" y="116192"/>
                </a:lnTo>
                <a:lnTo>
                  <a:pt x="56972" y="115531"/>
                </a:lnTo>
                <a:lnTo>
                  <a:pt x="56997" y="114223"/>
                </a:lnTo>
                <a:lnTo>
                  <a:pt x="50198" y="83236"/>
                </a:lnTo>
                <a:lnTo>
                  <a:pt x="33818" y="56600"/>
                </a:lnTo>
                <a:lnTo>
                  <a:pt x="15712" y="30559"/>
                </a:lnTo>
                <a:lnTo>
                  <a:pt x="3733" y="1358"/>
                </a:lnTo>
                <a:lnTo>
                  <a:pt x="3467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12003747" y="5502935"/>
            <a:ext cx="42545" cy="109855"/>
          </a:xfrm>
          <a:custGeom>
            <a:avLst/>
            <a:gdLst/>
            <a:ahLst/>
            <a:cxnLst/>
            <a:rect l="l" t="t" r="r" b="b"/>
            <a:pathLst>
              <a:path w="42545" h="109854">
                <a:moveTo>
                  <a:pt x="3454" y="0"/>
                </a:moveTo>
                <a:lnTo>
                  <a:pt x="15509" y="56645"/>
                </a:lnTo>
                <a:lnTo>
                  <a:pt x="38480" y="108546"/>
                </a:lnTo>
                <a:lnTo>
                  <a:pt x="39039" y="109397"/>
                </a:lnTo>
                <a:lnTo>
                  <a:pt x="42214" y="108038"/>
                </a:lnTo>
                <a:lnTo>
                  <a:pt x="41948" y="107619"/>
                </a:lnTo>
                <a:lnTo>
                  <a:pt x="28577" y="82315"/>
                </a:lnTo>
                <a:lnTo>
                  <a:pt x="18972" y="55718"/>
                </a:lnTo>
                <a:lnTo>
                  <a:pt x="11288" y="28363"/>
                </a:lnTo>
                <a:lnTo>
                  <a:pt x="3454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11940235" y="5403634"/>
            <a:ext cx="27940" cy="134620"/>
          </a:xfrm>
          <a:custGeom>
            <a:avLst/>
            <a:gdLst/>
            <a:ahLst/>
            <a:cxnLst/>
            <a:rect l="l" t="t" r="r" b="b"/>
            <a:pathLst>
              <a:path w="27940" h="134620">
                <a:moveTo>
                  <a:pt x="27609" y="0"/>
                </a:moveTo>
                <a:lnTo>
                  <a:pt x="24129" y="723"/>
                </a:lnTo>
                <a:lnTo>
                  <a:pt x="24180" y="2133"/>
                </a:lnTo>
                <a:lnTo>
                  <a:pt x="21282" y="35322"/>
                </a:lnTo>
                <a:lnTo>
                  <a:pt x="13315" y="67713"/>
                </a:lnTo>
                <a:lnTo>
                  <a:pt x="4749" y="100042"/>
                </a:lnTo>
                <a:lnTo>
                  <a:pt x="106" y="132651"/>
                </a:lnTo>
                <a:lnTo>
                  <a:pt x="0" y="134569"/>
                </a:lnTo>
                <a:lnTo>
                  <a:pt x="3479" y="133883"/>
                </a:lnTo>
                <a:lnTo>
                  <a:pt x="3530" y="132651"/>
                </a:lnTo>
                <a:lnTo>
                  <a:pt x="8225" y="99515"/>
                </a:lnTo>
                <a:lnTo>
                  <a:pt x="16783" y="67052"/>
                </a:lnTo>
                <a:lnTo>
                  <a:pt x="24740" y="34528"/>
                </a:lnTo>
                <a:lnTo>
                  <a:pt x="27554" y="2133"/>
                </a:lnTo>
                <a:lnTo>
                  <a:pt x="27609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11950712" y="5478081"/>
            <a:ext cx="10160" cy="45085"/>
          </a:xfrm>
          <a:custGeom>
            <a:avLst/>
            <a:gdLst/>
            <a:ahLst/>
            <a:cxnLst/>
            <a:rect l="l" t="t" r="r" b="b"/>
            <a:pathLst>
              <a:path w="10159" h="45085">
                <a:moveTo>
                  <a:pt x="3594" y="0"/>
                </a:moveTo>
                <a:lnTo>
                  <a:pt x="88" y="635"/>
                </a:lnTo>
                <a:lnTo>
                  <a:pt x="0" y="1943"/>
                </a:lnTo>
                <a:lnTo>
                  <a:pt x="332" y="12545"/>
                </a:lnTo>
                <a:lnTo>
                  <a:pt x="2147" y="22899"/>
                </a:lnTo>
                <a:lnTo>
                  <a:pt x="4470" y="33198"/>
                </a:lnTo>
                <a:lnTo>
                  <a:pt x="6324" y="43637"/>
                </a:lnTo>
                <a:lnTo>
                  <a:pt x="6489" y="44970"/>
                </a:lnTo>
                <a:lnTo>
                  <a:pt x="9969" y="44157"/>
                </a:lnTo>
                <a:lnTo>
                  <a:pt x="9791" y="42710"/>
                </a:lnTo>
                <a:lnTo>
                  <a:pt x="7951" y="32414"/>
                </a:lnTo>
                <a:lnTo>
                  <a:pt x="5637" y="22258"/>
                </a:lnTo>
                <a:lnTo>
                  <a:pt x="3824" y="12047"/>
                </a:lnTo>
                <a:lnTo>
                  <a:pt x="3503" y="1943"/>
                </a:lnTo>
                <a:lnTo>
                  <a:pt x="3594" y="0"/>
                </a:lnTo>
                <a:close/>
              </a:path>
            </a:pathLst>
          </a:custGeom>
          <a:solidFill>
            <a:srgbClr val="3C803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 txBox="1"/>
          <p:nvPr/>
        </p:nvSpPr>
        <p:spPr>
          <a:xfrm>
            <a:off x="2579293" y="1155103"/>
            <a:ext cx="4246880" cy="1449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00" dirty="0">
                <a:solidFill>
                  <a:srgbClr val="60C3AD"/>
                </a:solidFill>
                <a:latin typeface="Arial"/>
                <a:cs typeface="Arial"/>
              </a:rPr>
              <a:t>THE</a:t>
            </a:r>
            <a:r>
              <a:rPr sz="3500" spc="-4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140" dirty="0">
                <a:solidFill>
                  <a:srgbClr val="60C3AD"/>
                </a:solidFill>
                <a:latin typeface="Arial"/>
                <a:cs typeface="Arial"/>
              </a:rPr>
              <a:t>NEUROMUSCULAR</a:t>
            </a:r>
            <a:r>
              <a:rPr sz="3500" spc="-10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60C3AD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communication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network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body,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its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role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detect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respond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inside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outside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body.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detected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sensory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receptors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both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internal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external environment.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information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sent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analysis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communication  networks, from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here an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appropriate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(response)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</a:t>
            </a:r>
            <a:r>
              <a:rPr sz="900" spc="1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sent.</a:t>
            </a:r>
            <a:endParaRPr sz="900">
              <a:latin typeface="Arial"/>
              <a:cs typeface="Arial"/>
            </a:endParaRPr>
          </a:p>
        </p:txBody>
      </p:sp>
      <p:sp>
        <p:nvSpPr>
          <p:cNvPr id="118" name="object 118"/>
          <p:cNvSpPr txBox="1"/>
          <p:nvPr/>
        </p:nvSpPr>
        <p:spPr>
          <a:xfrm>
            <a:off x="2579293" y="2761399"/>
            <a:ext cx="173418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spc="-434" dirty="0">
                <a:solidFill>
                  <a:srgbClr val="60C3AD"/>
                </a:solidFill>
                <a:latin typeface="Arial"/>
                <a:cs typeface="Arial"/>
              </a:rPr>
              <a:t>AFFERENT</a:t>
            </a:r>
            <a:r>
              <a:rPr sz="1500" spc="-13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1500" spc="-420" dirty="0">
                <a:solidFill>
                  <a:srgbClr val="60C3AD"/>
                </a:solidFill>
                <a:latin typeface="Arial"/>
                <a:cs typeface="Arial"/>
              </a:rPr>
              <a:t>(SENSORY</a:t>
            </a:r>
            <a:r>
              <a:rPr sz="1500" spc="-13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1500" spc="-405" dirty="0">
                <a:solidFill>
                  <a:srgbClr val="60C3AD"/>
                </a:solidFill>
                <a:latin typeface="Arial"/>
                <a:cs typeface="Arial"/>
              </a:rPr>
              <a:t>NERVES)</a:t>
            </a:r>
            <a:endParaRPr sz="1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30"/>
              </a:spcBef>
              <a:tabLst>
                <a:tab pos="1078865" algn="l"/>
              </a:tabLst>
            </a:pPr>
            <a:r>
              <a:rPr sz="900" b="1" spc="5" dirty="0">
                <a:solidFill>
                  <a:srgbClr val="60C3AD"/>
                </a:solidFill>
                <a:latin typeface="Arial"/>
                <a:cs typeface="Arial"/>
              </a:rPr>
              <a:t>External	Internal</a:t>
            </a:r>
            <a:endParaRPr sz="90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>
            <a:off x="3646105" y="3523107"/>
            <a:ext cx="138430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Chemoreceptors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(chemical)</a:t>
            </a:r>
            <a:endParaRPr sz="900">
              <a:latin typeface="Arial"/>
              <a:cs typeface="Arial"/>
            </a:endParaRPr>
          </a:p>
        </p:txBody>
      </p:sp>
      <p:sp>
        <p:nvSpPr>
          <p:cNvPr id="120" name="object 120"/>
          <p:cNvSpPr txBox="1"/>
          <p:nvPr/>
        </p:nvSpPr>
        <p:spPr>
          <a:xfrm>
            <a:off x="3646106" y="3863695"/>
            <a:ext cx="15627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Thermoreceptors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(temperature)</a:t>
            </a:r>
            <a:endParaRPr sz="900">
              <a:latin typeface="Arial"/>
              <a:cs typeface="Arial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3646101" y="4204297"/>
            <a:ext cx="155956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Baroreceptors (blood</a:t>
            </a:r>
            <a:r>
              <a:rPr sz="900" spc="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pressure)</a:t>
            </a:r>
            <a:endParaRPr sz="90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3646097" y="4544898"/>
            <a:ext cx="155511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Proprioceptors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(position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sense)</a:t>
            </a:r>
            <a:endParaRPr sz="900">
              <a:latin typeface="Arial"/>
              <a:cs typeface="Arial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2579293" y="3365119"/>
            <a:ext cx="843280" cy="1715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2680"/>
              </a:lnSpc>
            </a:pPr>
            <a:r>
              <a:rPr sz="2500" spc="-700" dirty="0">
                <a:solidFill>
                  <a:srgbClr val="404041"/>
                </a:solidFill>
                <a:latin typeface="Arial"/>
                <a:cs typeface="Arial"/>
              </a:rPr>
              <a:t>SIGHT </a:t>
            </a:r>
            <a:r>
              <a:rPr sz="2500" spc="-6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2500" spc="-735" dirty="0">
                <a:solidFill>
                  <a:srgbClr val="404041"/>
                </a:solidFill>
                <a:latin typeface="Arial"/>
                <a:cs typeface="Arial"/>
              </a:rPr>
              <a:t>HEARING </a:t>
            </a:r>
            <a:r>
              <a:rPr sz="2500" spc="-6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2500" spc="-715" dirty="0">
                <a:solidFill>
                  <a:srgbClr val="404041"/>
                </a:solidFill>
                <a:latin typeface="Arial"/>
                <a:cs typeface="Arial"/>
              </a:rPr>
              <a:t>SMELL </a:t>
            </a:r>
            <a:r>
              <a:rPr sz="2500" spc="-6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2500" spc="-745" dirty="0">
                <a:solidFill>
                  <a:srgbClr val="404041"/>
                </a:solidFill>
                <a:latin typeface="Arial"/>
                <a:cs typeface="Arial"/>
              </a:rPr>
              <a:t>TASTE </a:t>
            </a:r>
            <a:r>
              <a:rPr sz="2500" spc="-6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2500" spc="-835" dirty="0">
                <a:solidFill>
                  <a:srgbClr val="404041"/>
                </a:solidFill>
                <a:latin typeface="Arial"/>
                <a:cs typeface="Arial"/>
              </a:rPr>
              <a:t>TOUCH</a:t>
            </a:r>
            <a:endParaRPr sz="2500">
              <a:latin typeface="Arial"/>
              <a:cs typeface="Arial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3646100" y="4885499"/>
            <a:ext cx="1802764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Nociceptors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(pain/damage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9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tissue)</a:t>
            </a:r>
            <a:endParaRPr sz="900">
              <a:latin typeface="Arial"/>
              <a:cs typeface="Arial"/>
            </a:endParaRPr>
          </a:p>
        </p:txBody>
      </p:sp>
      <p:sp>
        <p:nvSpPr>
          <p:cNvPr id="125" name="object 125"/>
          <p:cNvSpPr txBox="1"/>
          <p:nvPr/>
        </p:nvSpPr>
        <p:spPr>
          <a:xfrm>
            <a:off x="2579293" y="5190197"/>
            <a:ext cx="1546860" cy="24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spc="-390" dirty="0">
                <a:solidFill>
                  <a:srgbClr val="60C3AD"/>
                </a:solidFill>
                <a:latin typeface="Arial"/>
                <a:cs typeface="Arial"/>
              </a:rPr>
              <a:t>ANALYSE/INTERPRETATION</a:t>
            </a:r>
            <a:endParaRPr sz="1500">
              <a:latin typeface="Arial"/>
              <a:cs typeface="Arial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8267306" y="1307655"/>
            <a:ext cx="3458845" cy="1119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1400"/>
              </a:lnSpc>
            </a:pPr>
            <a:r>
              <a:rPr sz="3500" spc="-1055" dirty="0">
                <a:solidFill>
                  <a:srgbClr val="60C3AD"/>
                </a:solidFill>
                <a:latin typeface="Arial"/>
                <a:cs typeface="Arial"/>
              </a:rPr>
              <a:t>CENTRAL</a:t>
            </a:r>
            <a:r>
              <a:rPr sz="3500" spc="-9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080" dirty="0">
                <a:solidFill>
                  <a:srgbClr val="60C3AD"/>
                </a:solidFill>
                <a:latin typeface="Arial"/>
                <a:cs typeface="Arial"/>
              </a:rPr>
              <a:t>AND</a:t>
            </a:r>
            <a:r>
              <a:rPr sz="3500" spc="-6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019" dirty="0">
                <a:solidFill>
                  <a:srgbClr val="60C3AD"/>
                </a:solidFill>
                <a:latin typeface="Arial"/>
                <a:cs typeface="Arial"/>
              </a:rPr>
              <a:t>PERIPHERAL </a:t>
            </a:r>
            <a:r>
              <a:rPr sz="3500" spc="-96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170" dirty="0">
                <a:solidFill>
                  <a:srgbClr val="60C3AD"/>
                </a:solidFill>
                <a:latin typeface="Arial"/>
                <a:cs typeface="Arial"/>
              </a:rPr>
              <a:t>NERVOUS</a:t>
            </a:r>
            <a:r>
              <a:rPr sz="3500" spc="-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60C3AD"/>
                </a:solidFill>
                <a:latin typeface="Arial"/>
                <a:cs typeface="Arial"/>
              </a:rPr>
              <a:t>SYSTEM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of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two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primary</a:t>
            </a:r>
            <a:r>
              <a:rPr sz="900" spc="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divisions:</a:t>
            </a:r>
            <a:endParaRPr sz="900">
              <a:latin typeface="Arial"/>
              <a:cs typeface="Arial"/>
            </a:endParaRPr>
          </a:p>
        </p:txBody>
      </p:sp>
      <p:sp>
        <p:nvSpPr>
          <p:cNvPr id="127" name="object 127"/>
          <p:cNvSpPr/>
          <p:nvPr/>
        </p:nvSpPr>
        <p:spPr>
          <a:xfrm>
            <a:off x="14579981" y="7749375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26" y="217144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324002" y="2976486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6280"/>
                </a:lnTo>
                <a:lnTo>
                  <a:pt x="216001" y="433425"/>
                </a:lnTo>
                <a:lnTo>
                  <a:pt x="216001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13068045" y="6032893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40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13068045" y="6667334"/>
            <a:ext cx="1728470" cy="1299210"/>
          </a:xfrm>
          <a:custGeom>
            <a:avLst/>
            <a:gdLst/>
            <a:ahLst/>
            <a:cxnLst/>
            <a:rect l="l" t="t" r="r" b="b"/>
            <a:pathLst>
              <a:path w="1728469" h="1299209">
                <a:moveTo>
                  <a:pt x="0" y="1298752"/>
                </a:moveTo>
                <a:lnTo>
                  <a:pt x="1727961" y="1298752"/>
                </a:lnTo>
                <a:lnTo>
                  <a:pt x="1727961" y="0"/>
                </a:lnTo>
                <a:lnTo>
                  <a:pt x="0" y="0"/>
                </a:lnTo>
                <a:lnTo>
                  <a:pt x="0" y="1298752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13068045" y="6032893"/>
            <a:ext cx="1727961" cy="634441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13068045" y="6667334"/>
            <a:ext cx="1713484" cy="79197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13152882" y="6117793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13246227" y="6269180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5">
                <a:moveTo>
                  <a:pt x="44434" y="119762"/>
                </a:moveTo>
                <a:lnTo>
                  <a:pt x="27687" y="123020"/>
                </a:lnTo>
                <a:lnTo>
                  <a:pt x="12953" y="132788"/>
                </a:lnTo>
                <a:lnTo>
                  <a:pt x="3238" y="147493"/>
                </a:lnTo>
                <a:lnTo>
                  <a:pt x="0" y="164218"/>
                </a:lnTo>
                <a:lnTo>
                  <a:pt x="3238" y="180942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88"/>
                </a:lnTo>
                <a:lnTo>
                  <a:pt x="61156" y="123017"/>
                </a:lnTo>
                <a:lnTo>
                  <a:pt x="44434" y="119762"/>
                </a:lnTo>
                <a:close/>
              </a:path>
              <a:path w="399415" h="304165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13068045" y="6746532"/>
            <a:ext cx="1727961" cy="1219555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14781530" y="6650114"/>
            <a:ext cx="14477" cy="17221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14710537" y="6667334"/>
            <a:ext cx="85471" cy="79197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 txBox="1"/>
          <p:nvPr/>
        </p:nvSpPr>
        <p:spPr>
          <a:xfrm>
            <a:off x="13847317" y="617540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9" name="object 139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324002" y="1894446"/>
            <a:ext cx="1728470" cy="1299210"/>
          </a:xfrm>
          <a:custGeom>
            <a:avLst/>
            <a:gdLst/>
            <a:ahLst/>
            <a:cxnLst/>
            <a:rect l="l" t="t" r="r" b="b"/>
            <a:pathLst>
              <a:path w="1728470" h="1299210">
                <a:moveTo>
                  <a:pt x="0" y="1298752"/>
                </a:moveTo>
                <a:lnTo>
                  <a:pt x="1728000" y="1298752"/>
                </a:lnTo>
                <a:lnTo>
                  <a:pt x="1728000" y="0"/>
                </a:lnTo>
                <a:lnTo>
                  <a:pt x="0" y="0"/>
                </a:lnTo>
                <a:lnTo>
                  <a:pt x="0" y="1298752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502192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53" y="119762"/>
                </a:moveTo>
                <a:lnTo>
                  <a:pt x="27729" y="123020"/>
                </a:lnTo>
                <a:lnTo>
                  <a:pt x="13020" y="132788"/>
                </a:lnTo>
                <a:lnTo>
                  <a:pt x="3255" y="147493"/>
                </a:lnTo>
                <a:lnTo>
                  <a:pt x="0" y="164218"/>
                </a:lnTo>
                <a:lnTo>
                  <a:pt x="3255" y="180942"/>
                </a:lnTo>
                <a:lnTo>
                  <a:pt x="108311" y="290941"/>
                </a:lnTo>
                <a:lnTo>
                  <a:pt x="139728" y="303945"/>
                </a:lnTo>
                <a:lnTo>
                  <a:pt x="148439" y="303085"/>
                </a:lnTo>
                <a:lnTo>
                  <a:pt x="156738" y="300566"/>
                </a:lnTo>
                <a:lnTo>
                  <a:pt x="164393" y="296482"/>
                </a:lnTo>
                <a:lnTo>
                  <a:pt x="171173" y="290928"/>
                </a:lnTo>
                <a:lnTo>
                  <a:pt x="265465" y="196630"/>
                </a:lnTo>
                <a:lnTo>
                  <a:pt x="139728" y="196630"/>
                </a:lnTo>
                <a:lnTo>
                  <a:pt x="75885" y="132788"/>
                </a:lnTo>
                <a:lnTo>
                  <a:pt x="61176" y="123017"/>
                </a:lnTo>
                <a:lnTo>
                  <a:pt x="44453" y="119762"/>
                </a:lnTo>
                <a:close/>
              </a:path>
              <a:path w="399415" h="304164">
                <a:moveTo>
                  <a:pt x="354784" y="0"/>
                </a:moveTo>
                <a:lnTo>
                  <a:pt x="338061" y="3250"/>
                </a:lnTo>
                <a:lnTo>
                  <a:pt x="323357" y="13001"/>
                </a:lnTo>
                <a:lnTo>
                  <a:pt x="139728" y="196630"/>
                </a:lnTo>
                <a:lnTo>
                  <a:pt x="265465" y="196630"/>
                </a:lnTo>
                <a:lnTo>
                  <a:pt x="386210" y="75879"/>
                </a:lnTo>
                <a:lnTo>
                  <a:pt x="395975" y="61171"/>
                </a:lnTo>
                <a:lnTo>
                  <a:pt x="399230" y="44440"/>
                </a:lnTo>
                <a:lnTo>
                  <a:pt x="395975" y="27709"/>
                </a:lnTo>
                <a:lnTo>
                  <a:pt x="386210" y="13001"/>
                </a:lnTo>
                <a:lnTo>
                  <a:pt x="371506" y="3250"/>
                </a:lnTo>
                <a:lnTo>
                  <a:pt x="35478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324002" y="1973643"/>
            <a:ext cx="1728000" cy="1219555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2037549" y="1877225"/>
            <a:ext cx="14452" cy="17221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1966569" y="1894446"/>
            <a:ext cx="85432" cy="79197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 txBox="1"/>
          <p:nvPr/>
        </p:nvSpPr>
        <p:spPr>
          <a:xfrm>
            <a:off x="1103299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149" name="object 149"/>
          <p:cNvSpPr txBox="1"/>
          <p:nvPr/>
        </p:nvSpPr>
        <p:spPr>
          <a:xfrm>
            <a:off x="13253338" y="6856036"/>
            <a:ext cx="1356995" cy="709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There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are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31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pairs of nerves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that extend from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CNS. 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They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supply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through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either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somatic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or autonomic  branches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of the</a:t>
            </a:r>
            <a:r>
              <a:rPr sz="8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PNS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50" name="object 150"/>
          <p:cNvSpPr txBox="1"/>
          <p:nvPr/>
        </p:nvSpPr>
        <p:spPr>
          <a:xfrm>
            <a:off x="509300" y="2080730"/>
            <a:ext cx="1158875" cy="524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320" dirty="0">
                <a:solidFill>
                  <a:srgbClr val="FFFFFF"/>
                </a:solidFill>
                <a:latin typeface="Arial"/>
                <a:cs typeface="Arial"/>
              </a:rPr>
              <a:t>DID    </a:t>
            </a:r>
            <a:r>
              <a:rPr sz="1400" spc="-47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4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35" dirty="0">
                <a:solidFill>
                  <a:srgbClr val="FFFFFF"/>
                </a:solidFill>
                <a:latin typeface="Arial"/>
                <a:cs typeface="Arial"/>
              </a:rPr>
              <a:t>KNOW...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  <a:spcBef>
                <a:spcPts val="160"/>
              </a:spcBef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human brain weighs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approx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3Ibs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(about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1.5kg)</a:t>
            </a:r>
            <a:endParaRPr sz="800">
              <a:latin typeface="Arial"/>
              <a:cs typeface="Arial"/>
            </a:endParaRPr>
          </a:p>
        </p:txBody>
      </p:sp>
      <p:sp>
        <p:nvSpPr>
          <p:cNvPr id="151" name="object 151"/>
          <p:cNvSpPr/>
          <p:nvPr/>
        </p:nvSpPr>
        <p:spPr>
          <a:xfrm>
            <a:off x="2595168" y="9303245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5" h="167640">
                <a:moveTo>
                  <a:pt x="0" y="167652"/>
                </a:moveTo>
                <a:lnTo>
                  <a:pt x="572833" y="167652"/>
                </a:lnTo>
                <a:lnTo>
                  <a:pt x="572833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2591993" y="9303245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2595168" y="930642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2591993" y="9470897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00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3168002" y="9303245"/>
            <a:ext cx="1548130" cy="0"/>
          </a:xfrm>
          <a:custGeom>
            <a:avLst/>
            <a:gdLst/>
            <a:ahLst/>
            <a:cxnLst/>
            <a:rect l="l" t="t" r="r" b="b"/>
            <a:pathLst>
              <a:path w="1548129">
                <a:moveTo>
                  <a:pt x="0" y="0"/>
                </a:moveTo>
                <a:lnTo>
                  <a:pt x="1548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3168002" y="930642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4712830" y="9306420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3168002" y="9470897"/>
            <a:ext cx="1548130" cy="0"/>
          </a:xfrm>
          <a:custGeom>
            <a:avLst/>
            <a:gdLst/>
            <a:ahLst/>
            <a:cxnLst/>
            <a:rect l="l" t="t" r="r" b="b"/>
            <a:pathLst>
              <a:path w="1548129">
                <a:moveTo>
                  <a:pt x="0" y="0"/>
                </a:moveTo>
                <a:lnTo>
                  <a:pt x="154800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 txBox="1"/>
          <p:nvPr/>
        </p:nvSpPr>
        <p:spPr>
          <a:xfrm>
            <a:off x="2622080" y="9320707"/>
            <a:ext cx="5092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6.1</a:t>
            </a:r>
            <a:endParaRPr sz="800">
              <a:latin typeface="Arial"/>
              <a:cs typeface="Arial"/>
            </a:endParaRPr>
          </a:p>
        </p:txBody>
      </p:sp>
      <p:sp>
        <p:nvSpPr>
          <p:cNvPr id="160" name="object 160"/>
          <p:cNvSpPr txBox="1"/>
          <p:nvPr/>
        </p:nvSpPr>
        <p:spPr>
          <a:xfrm>
            <a:off x="3194900" y="9321803"/>
            <a:ext cx="13906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nervous system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sequence</a:t>
            </a:r>
            <a:endParaRPr sz="800">
              <a:latin typeface="Arial"/>
              <a:cs typeface="Arial"/>
            </a:endParaRPr>
          </a:p>
        </p:txBody>
      </p:sp>
      <p:sp>
        <p:nvSpPr>
          <p:cNvPr id="161" name="object 161"/>
          <p:cNvSpPr/>
          <p:nvPr/>
        </p:nvSpPr>
        <p:spPr>
          <a:xfrm>
            <a:off x="12535357" y="5562816"/>
            <a:ext cx="581025" cy="168275"/>
          </a:xfrm>
          <a:custGeom>
            <a:avLst/>
            <a:gdLst/>
            <a:ahLst/>
            <a:cxnLst/>
            <a:rect l="l" t="t" r="r" b="b"/>
            <a:pathLst>
              <a:path w="581025" h="168275">
                <a:moveTo>
                  <a:pt x="0" y="167652"/>
                </a:moveTo>
                <a:lnTo>
                  <a:pt x="580694" y="167652"/>
                </a:lnTo>
                <a:lnTo>
                  <a:pt x="580694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12532182" y="5562816"/>
            <a:ext cx="584200" cy="0"/>
          </a:xfrm>
          <a:custGeom>
            <a:avLst/>
            <a:gdLst/>
            <a:ahLst/>
            <a:cxnLst/>
            <a:rect l="l" t="t" r="r" b="b"/>
            <a:pathLst>
              <a:path w="584200">
                <a:moveTo>
                  <a:pt x="0" y="0"/>
                </a:moveTo>
                <a:lnTo>
                  <a:pt x="58386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12535357" y="5565991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12532182" y="5730468"/>
            <a:ext cx="584200" cy="0"/>
          </a:xfrm>
          <a:custGeom>
            <a:avLst/>
            <a:gdLst/>
            <a:ahLst/>
            <a:cxnLst/>
            <a:rect l="l" t="t" r="r" b="b"/>
            <a:pathLst>
              <a:path w="584200">
                <a:moveTo>
                  <a:pt x="0" y="0"/>
                </a:moveTo>
                <a:lnTo>
                  <a:pt x="58386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13116052" y="5562816"/>
            <a:ext cx="1283970" cy="0"/>
          </a:xfrm>
          <a:custGeom>
            <a:avLst/>
            <a:gdLst/>
            <a:ahLst/>
            <a:cxnLst/>
            <a:rect l="l" t="t" r="r" b="b"/>
            <a:pathLst>
              <a:path w="1283969">
                <a:moveTo>
                  <a:pt x="0" y="0"/>
                </a:moveTo>
                <a:lnTo>
                  <a:pt x="128397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13116052" y="5565991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14396846" y="5565991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13116052" y="5730468"/>
            <a:ext cx="1283970" cy="0"/>
          </a:xfrm>
          <a:custGeom>
            <a:avLst/>
            <a:gdLst/>
            <a:ahLst/>
            <a:cxnLst/>
            <a:rect l="l" t="t" r="r" b="b"/>
            <a:pathLst>
              <a:path w="1283969">
                <a:moveTo>
                  <a:pt x="0" y="0"/>
                </a:moveTo>
                <a:lnTo>
                  <a:pt x="128397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 txBox="1"/>
          <p:nvPr/>
        </p:nvSpPr>
        <p:spPr>
          <a:xfrm>
            <a:off x="12562268" y="5581372"/>
            <a:ext cx="17259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6.2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CNS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PNS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70" name="object 170"/>
          <p:cNvSpPr/>
          <p:nvPr/>
        </p:nvSpPr>
        <p:spPr>
          <a:xfrm>
            <a:off x="12528943" y="2037181"/>
            <a:ext cx="934085" cy="542925"/>
          </a:xfrm>
          <a:custGeom>
            <a:avLst/>
            <a:gdLst/>
            <a:ahLst/>
            <a:cxnLst/>
            <a:rect l="l" t="t" r="r" b="b"/>
            <a:pathLst>
              <a:path w="934084" h="542925">
                <a:moveTo>
                  <a:pt x="0" y="542848"/>
                </a:moveTo>
                <a:lnTo>
                  <a:pt x="933945" y="542848"/>
                </a:lnTo>
                <a:lnTo>
                  <a:pt x="933945" y="0"/>
                </a:lnTo>
                <a:lnTo>
                  <a:pt x="0" y="0"/>
                </a:lnTo>
                <a:lnTo>
                  <a:pt x="0" y="5428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 txBox="1"/>
          <p:nvPr/>
        </p:nvSpPr>
        <p:spPr>
          <a:xfrm>
            <a:off x="12591427" y="2090202"/>
            <a:ext cx="532130" cy="401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CNS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4200"/>
              </a:lnSpc>
              <a:spcBef>
                <a:spcPts val="110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Brain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Spinal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cord</a:t>
            </a:r>
            <a:endParaRPr sz="800">
              <a:latin typeface="Arial"/>
              <a:cs typeface="Arial"/>
            </a:endParaRPr>
          </a:p>
        </p:txBody>
      </p:sp>
      <p:sp>
        <p:nvSpPr>
          <p:cNvPr id="172" name="object 172"/>
          <p:cNvSpPr/>
          <p:nvPr/>
        </p:nvSpPr>
        <p:spPr>
          <a:xfrm>
            <a:off x="12528943" y="2037181"/>
            <a:ext cx="934085" cy="542925"/>
          </a:xfrm>
          <a:custGeom>
            <a:avLst/>
            <a:gdLst/>
            <a:ahLst/>
            <a:cxnLst/>
            <a:rect l="l" t="t" r="r" b="b"/>
            <a:pathLst>
              <a:path w="934084" h="542925">
                <a:moveTo>
                  <a:pt x="933945" y="0"/>
                </a:moveTo>
                <a:lnTo>
                  <a:pt x="0" y="0"/>
                </a:lnTo>
                <a:lnTo>
                  <a:pt x="0" y="542848"/>
                </a:lnTo>
                <a:lnTo>
                  <a:pt x="933945" y="542848"/>
                </a:lnTo>
                <a:lnTo>
                  <a:pt x="933945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12528943" y="4094302"/>
            <a:ext cx="1015365" cy="371475"/>
          </a:xfrm>
          <a:custGeom>
            <a:avLst/>
            <a:gdLst/>
            <a:ahLst/>
            <a:cxnLst/>
            <a:rect l="l" t="t" r="r" b="b"/>
            <a:pathLst>
              <a:path w="1015365" h="371475">
                <a:moveTo>
                  <a:pt x="0" y="371208"/>
                </a:moveTo>
                <a:lnTo>
                  <a:pt x="1015352" y="371208"/>
                </a:lnTo>
                <a:lnTo>
                  <a:pt x="1015352" y="0"/>
                </a:lnTo>
                <a:lnTo>
                  <a:pt x="0" y="0"/>
                </a:lnTo>
                <a:lnTo>
                  <a:pt x="0" y="3712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 txBox="1"/>
          <p:nvPr/>
        </p:nvSpPr>
        <p:spPr>
          <a:xfrm>
            <a:off x="12528943" y="4094302"/>
            <a:ext cx="1015365" cy="37147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PNS</a:t>
            </a:r>
            <a:endParaRPr sz="800">
              <a:latin typeface="Arial"/>
              <a:cs typeface="Arial"/>
            </a:endParaRPr>
          </a:p>
          <a:p>
            <a:pPr marL="71755">
              <a:lnSpc>
                <a:spcPct val="100000"/>
              </a:lnSpc>
              <a:spcBef>
                <a:spcPts val="150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Branches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75" name="object 175"/>
          <p:cNvSpPr txBox="1"/>
          <p:nvPr/>
        </p:nvSpPr>
        <p:spPr>
          <a:xfrm>
            <a:off x="2592006" y="8578736"/>
            <a:ext cx="1021715" cy="260350"/>
          </a:xfrm>
          <a:prstGeom prst="rect">
            <a:avLst/>
          </a:prstGeom>
          <a:solidFill>
            <a:srgbClr val="404041"/>
          </a:solidFill>
        </p:spPr>
        <p:txBody>
          <a:bodyPr vert="horz" wrap="square" lIns="0" tIns="5397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425"/>
              </a:spcBef>
            </a:pPr>
            <a:r>
              <a:rPr sz="900" spc="-20" dirty="0">
                <a:solidFill>
                  <a:srgbClr val="FFFFFF"/>
                </a:solidFill>
                <a:latin typeface="Arial"/>
                <a:cs typeface="Arial"/>
              </a:rPr>
              <a:t>Response</a:t>
            </a:r>
            <a:endParaRPr sz="900">
              <a:latin typeface="Arial"/>
              <a:cs typeface="Arial"/>
            </a:endParaRPr>
          </a:p>
        </p:txBody>
      </p:sp>
      <p:sp>
        <p:nvSpPr>
          <p:cNvPr id="176" name="object 176"/>
          <p:cNvSpPr txBox="1"/>
          <p:nvPr/>
        </p:nvSpPr>
        <p:spPr>
          <a:xfrm>
            <a:off x="4205135" y="8370214"/>
            <a:ext cx="1021715" cy="26035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5397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425"/>
              </a:spcBef>
            </a:pPr>
            <a:r>
              <a:rPr sz="900" spc="-10" dirty="0">
                <a:solidFill>
                  <a:srgbClr val="FFFFFF"/>
                </a:solidFill>
                <a:latin typeface="Arial"/>
                <a:cs typeface="Arial"/>
              </a:rPr>
              <a:t>Autonomic</a:t>
            </a:r>
            <a:endParaRPr sz="900">
              <a:latin typeface="Arial"/>
              <a:cs typeface="Arial"/>
            </a:endParaRPr>
          </a:p>
        </p:txBody>
      </p:sp>
      <p:sp>
        <p:nvSpPr>
          <p:cNvPr id="177" name="object 177"/>
          <p:cNvSpPr txBox="1"/>
          <p:nvPr/>
        </p:nvSpPr>
        <p:spPr>
          <a:xfrm>
            <a:off x="5732995" y="8168043"/>
            <a:ext cx="1021715" cy="26035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5397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425"/>
              </a:spcBef>
            </a:pPr>
            <a:r>
              <a:rPr sz="900" spc="-15" dirty="0">
                <a:solidFill>
                  <a:srgbClr val="FFFFFF"/>
                </a:solidFill>
                <a:latin typeface="Arial"/>
                <a:cs typeface="Arial"/>
              </a:rPr>
              <a:t>Sympathetic</a:t>
            </a:r>
            <a:endParaRPr sz="900">
              <a:latin typeface="Arial"/>
              <a:cs typeface="Arial"/>
            </a:endParaRPr>
          </a:p>
        </p:txBody>
      </p:sp>
      <p:sp>
        <p:nvSpPr>
          <p:cNvPr id="178" name="object 178"/>
          <p:cNvSpPr txBox="1"/>
          <p:nvPr/>
        </p:nvSpPr>
        <p:spPr>
          <a:xfrm>
            <a:off x="4205135" y="8774557"/>
            <a:ext cx="1021715" cy="260350"/>
          </a:xfrm>
          <a:prstGeom prst="rect">
            <a:avLst/>
          </a:prstGeom>
          <a:solidFill>
            <a:srgbClr val="404041"/>
          </a:solidFill>
        </p:spPr>
        <p:txBody>
          <a:bodyPr vert="horz" wrap="square" lIns="0" tIns="5397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425"/>
              </a:spcBef>
            </a:pPr>
            <a:r>
              <a:rPr sz="900" spc="-10" dirty="0">
                <a:solidFill>
                  <a:srgbClr val="FFFFFF"/>
                </a:solidFill>
                <a:latin typeface="Arial"/>
                <a:cs typeface="Arial"/>
              </a:rPr>
              <a:t>Somatic</a:t>
            </a:r>
            <a:endParaRPr sz="900">
              <a:latin typeface="Arial"/>
              <a:cs typeface="Arial"/>
            </a:endParaRPr>
          </a:p>
        </p:txBody>
      </p:sp>
      <p:sp>
        <p:nvSpPr>
          <p:cNvPr id="179" name="object 179"/>
          <p:cNvSpPr txBox="1"/>
          <p:nvPr/>
        </p:nvSpPr>
        <p:spPr>
          <a:xfrm>
            <a:off x="5732995" y="8572386"/>
            <a:ext cx="1021715" cy="26035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5397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425"/>
              </a:spcBef>
            </a:pPr>
            <a:r>
              <a:rPr sz="900" spc="-20" dirty="0">
                <a:solidFill>
                  <a:srgbClr val="FFFFFF"/>
                </a:solidFill>
                <a:latin typeface="Arial"/>
                <a:cs typeface="Arial"/>
              </a:rPr>
              <a:t>Parasympathetic</a:t>
            </a:r>
            <a:endParaRPr sz="900">
              <a:latin typeface="Arial"/>
              <a:cs typeface="Arial"/>
            </a:endParaRPr>
          </a:p>
        </p:txBody>
      </p:sp>
      <p:sp>
        <p:nvSpPr>
          <p:cNvPr id="180" name="object 180"/>
          <p:cNvSpPr/>
          <p:nvPr/>
        </p:nvSpPr>
        <p:spPr>
          <a:xfrm>
            <a:off x="11759806" y="2250833"/>
            <a:ext cx="770890" cy="0"/>
          </a:xfrm>
          <a:custGeom>
            <a:avLst/>
            <a:gdLst/>
            <a:ahLst/>
            <a:cxnLst/>
            <a:rect l="l" t="t" r="r" b="b"/>
            <a:pathLst>
              <a:path w="770890">
                <a:moveTo>
                  <a:pt x="0" y="0"/>
                </a:moveTo>
                <a:lnTo>
                  <a:pt x="77089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11734406" y="223813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12332169" y="3411651"/>
            <a:ext cx="194945" cy="902335"/>
          </a:xfrm>
          <a:custGeom>
            <a:avLst/>
            <a:gdLst/>
            <a:ahLst/>
            <a:cxnLst/>
            <a:rect l="l" t="t" r="r" b="b"/>
            <a:pathLst>
              <a:path w="194945" h="902335">
                <a:moveTo>
                  <a:pt x="0" y="0"/>
                </a:moveTo>
                <a:lnTo>
                  <a:pt x="194678" y="902296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12316790" y="338653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11755170" y="2250833"/>
            <a:ext cx="775970" cy="411480"/>
          </a:xfrm>
          <a:custGeom>
            <a:avLst/>
            <a:gdLst/>
            <a:ahLst/>
            <a:cxnLst/>
            <a:rect l="l" t="t" r="r" b="b"/>
            <a:pathLst>
              <a:path w="775970" h="411480">
                <a:moveTo>
                  <a:pt x="0" y="411276"/>
                </a:moveTo>
                <a:lnTo>
                  <a:pt x="77552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11731243" y="265535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11915190" y="4091813"/>
            <a:ext cx="610870" cy="219710"/>
          </a:xfrm>
          <a:custGeom>
            <a:avLst/>
            <a:gdLst/>
            <a:ahLst/>
            <a:cxnLst/>
            <a:rect l="l" t="t" r="r" b="b"/>
            <a:pathLst>
              <a:path w="610870" h="219710">
                <a:moveTo>
                  <a:pt x="0" y="0"/>
                </a:moveTo>
                <a:lnTo>
                  <a:pt x="610577" y="219151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11890540" y="407482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3613721" y="5812764"/>
            <a:ext cx="1954009" cy="1878863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 txBox="1"/>
          <p:nvPr/>
        </p:nvSpPr>
        <p:spPr>
          <a:xfrm>
            <a:off x="2579293" y="7757604"/>
            <a:ext cx="1544320" cy="24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500" spc="-440" dirty="0">
                <a:solidFill>
                  <a:srgbClr val="60C3AD"/>
                </a:solidFill>
                <a:latin typeface="Arial"/>
                <a:cs typeface="Arial"/>
              </a:rPr>
              <a:t>EFFERENT</a:t>
            </a:r>
            <a:r>
              <a:rPr sz="1500" spc="-16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1500" spc="-415" dirty="0">
                <a:solidFill>
                  <a:srgbClr val="60C3AD"/>
                </a:solidFill>
                <a:latin typeface="Arial"/>
                <a:cs typeface="Arial"/>
              </a:rPr>
              <a:t>(MOTOR                                                                                                                                                </a:t>
            </a:r>
            <a:r>
              <a:rPr sz="1500" spc="-390" dirty="0">
                <a:solidFill>
                  <a:srgbClr val="60C3AD"/>
                </a:solidFill>
                <a:latin typeface="Arial"/>
                <a:cs typeface="Arial"/>
              </a:rPr>
              <a:t>NERVE)</a:t>
            </a:r>
            <a:endParaRPr sz="1500">
              <a:latin typeface="Arial"/>
              <a:cs typeface="Arial"/>
            </a:endParaRPr>
          </a:p>
        </p:txBody>
      </p:sp>
      <p:sp>
        <p:nvSpPr>
          <p:cNvPr id="190" name="object 190"/>
          <p:cNvSpPr/>
          <p:nvPr/>
        </p:nvSpPr>
        <p:spPr>
          <a:xfrm>
            <a:off x="6115189" y="3774757"/>
            <a:ext cx="435863" cy="1563623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6179997" y="3781793"/>
            <a:ext cx="306705" cy="1411605"/>
          </a:xfrm>
          <a:custGeom>
            <a:avLst/>
            <a:gdLst/>
            <a:ahLst/>
            <a:cxnLst/>
            <a:rect l="l" t="t" r="r" b="b"/>
            <a:pathLst>
              <a:path w="306704" h="1411604">
                <a:moveTo>
                  <a:pt x="306476" y="1328369"/>
                </a:moveTo>
                <a:lnTo>
                  <a:pt x="0" y="1328369"/>
                </a:lnTo>
                <a:lnTo>
                  <a:pt x="153238" y="1411414"/>
                </a:lnTo>
                <a:lnTo>
                  <a:pt x="306476" y="1328369"/>
                </a:lnTo>
                <a:close/>
              </a:path>
              <a:path w="306704" h="1411604">
                <a:moveTo>
                  <a:pt x="283514" y="0"/>
                </a:moveTo>
                <a:lnTo>
                  <a:pt x="22961" y="0"/>
                </a:lnTo>
                <a:lnTo>
                  <a:pt x="22961" y="1328369"/>
                </a:lnTo>
                <a:lnTo>
                  <a:pt x="283514" y="1328369"/>
                </a:lnTo>
                <a:lnTo>
                  <a:pt x="283514" y="0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6118237" y="5958980"/>
            <a:ext cx="429768" cy="1563611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6179997" y="5966002"/>
            <a:ext cx="306705" cy="1411605"/>
          </a:xfrm>
          <a:custGeom>
            <a:avLst/>
            <a:gdLst/>
            <a:ahLst/>
            <a:cxnLst/>
            <a:rect l="l" t="t" r="r" b="b"/>
            <a:pathLst>
              <a:path w="306704" h="1411604">
                <a:moveTo>
                  <a:pt x="306476" y="1328369"/>
                </a:moveTo>
                <a:lnTo>
                  <a:pt x="0" y="1328369"/>
                </a:lnTo>
                <a:lnTo>
                  <a:pt x="153238" y="1411414"/>
                </a:lnTo>
                <a:lnTo>
                  <a:pt x="306476" y="1328369"/>
                </a:lnTo>
                <a:close/>
              </a:path>
              <a:path w="306704" h="1411604">
                <a:moveTo>
                  <a:pt x="283514" y="0"/>
                </a:moveTo>
                <a:lnTo>
                  <a:pt x="22961" y="0"/>
                </a:lnTo>
                <a:lnTo>
                  <a:pt x="22961" y="1328369"/>
                </a:lnTo>
                <a:lnTo>
                  <a:pt x="283514" y="1328369"/>
                </a:lnTo>
                <a:lnTo>
                  <a:pt x="283514" y="0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5469267" y="8298205"/>
            <a:ext cx="187325" cy="404495"/>
          </a:xfrm>
          <a:custGeom>
            <a:avLst/>
            <a:gdLst/>
            <a:ahLst/>
            <a:cxnLst/>
            <a:rect l="l" t="t" r="r" b="b"/>
            <a:pathLst>
              <a:path w="187325" h="404495">
                <a:moveTo>
                  <a:pt x="187198" y="0"/>
                </a:moveTo>
                <a:lnTo>
                  <a:pt x="0" y="0"/>
                </a:lnTo>
                <a:lnTo>
                  <a:pt x="0" y="404368"/>
                </a:lnTo>
                <a:lnTo>
                  <a:pt x="183603" y="404368"/>
                </a:lnTo>
              </a:path>
            </a:pathLst>
          </a:custGeom>
          <a:ln w="12700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3893261" y="8513064"/>
            <a:ext cx="187325" cy="404495"/>
          </a:xfrm>
          <a:custGeom>
            <a:avLst/>
            <a:gdLst/>
            <a:ahLst/>
            <a:cxnLst/>
            <a:rect l="l" t="t" r="r" b="b"/>
            <a:pathLst>
              <a:path w="187325" h="404495">
                <a:moveTo>
                  <a:pt x="187198" y="0"/>
                </a:moveTo>
                <a:lnTo>
                  <a:pt x="0" y="0"/>
                </a:lnTo>
                <a:lnTo>
                  <a:pt x="0" y="404367"/>
                </a:lnTo>
                <a:lnTo>
                  <a:pt x="183591" y="404367"/>
                </a:lnTo>
              </a:path>
            </a:pathLst>
          </a:custGeom>
          <a:ln w="12700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5314416" y="8500415"/>
            <a:ext cx="148590" cy="0"/>
          </a:xfrm>
          <a:custGeom>
            <a:avLst/>
            <a:gdLst/>
            <a:ahLst/>
            <a:cxnLst/>
            <a:rect l="l" t="t" r="r" b="b"/>
            <a:pathLst>
              <a:path w="148589">
                <a:moveTo>
                  <a:pt x="148501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3738410" y="8715273"/>
            <a:ext cx="148590" cy="0"/>
          </a:xfrm>
          <a:custGeom>
            <a:avLst/>
            <a:gdLst/>
            <a:ahLst/>
            <a:cxnLst/>
            <a:rect l="l" t="t" r="r" b="b"/>
            <a:pathLst>
              <a:path w="148589">
                <a:moveTo>
                  <a:pt x="148501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 txBox="1"/>
          <p:nvPr/>
        </p:nvSpPr>
        <p:spPr>
          <a:xfrm>
            <a:off x="8267306" y="2776614"/>
            <a:ext cx="1402080" cy="1245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0" spc="-2065" dirty="0">
                <a:solidFill>
                  <a:srgbClr val="404041"/>
                </a:solidFill>
                <a:latin typeface="Arial"/>
                <a:cs typeface="Arial"/>
              </a:rPr>
              <a:t>C</a:t>
            </a:r>
            <a:r>
              <a:rPr sz="8000" spc="-1714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0" spc="-2285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0">
              <a:latin typeface="Arial"/>
              <a:cs typeface="Arial"/>
            </a:endParaRPr>
          </a:p>
        </p:txBody>
      </p:sp>
      <p:sp>
        <p:nvSpPr>
          <p:cNvPr id="199" name="object 199"/>
          <p:cNvSpPr txBox="1"/>
          <p:nvPr/>
        </p:nvSpPr>
        <p:spPr>
          <a:xfrm>
            <a:off x="8331965" y="3818014"/>
            <a:ext cx="150431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540385" algn="l"/>
                <a:tab pos="1122045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Central	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	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sp>
        <p:nvSpPr>
          <p:cNvPr id="200" name="object 200"/>
          <p:cNvSpPr txBox="1"/>
          <p:nvPr/>
        </p:nvSpPr>
        <p:spPr>
          <a:xfrm>
            <a:off x="8273134" y="4070794"/>
            <a:ext cx="1391920" cy="1245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0" spc="-1700" dirty="0">
                <a:solidFill>
                  <a:srgbClr val="404041"/>
                </a:solidFill>
                <a:latin typeface="Arial"/>
                <a:cs typeface="Arial"/>
              </a:rPr>
              <a:t>P</a:t>
            </a:r>
            <a:r>
              <a:rPr sz="8000" spc="-1714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0" spc="-2285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0">
              <a:latin typeface="Arial"/>
              <a:cs typeface="Arial"/>
            </a:endParaRPr>
          </a:p>
        </p:txBody>
      </p:sp>
      <p:sp>
        <p:nvSpPr>
          <p:cNvPr id="201" name="object 201"/>
          <p:cNvSpPr txBox="1"/>
          <p:nvPr/>
        </p:nvSpPr>
        <p:spPr>
          <a:xfrm>
            <a:off x="8282244" y="5112194"/>
            <a:ext cx="155892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1179195" algn="l"/>
              </a:tabLst>
            </a:pPr>
            <a:r>
              <a:rPr sz="900" spc="-55" dirty="0">
                <a:solidFill>
                  <a:srgbClr val="231F20"/>
                </a:solidFill>
                <a:latin typeface="Arial"/>
                <a:cs typeface="Arial"/>
              </a:rPr>
              <a:t>P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e</a:t>
            </a: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r</a:t>
            </a:r>
            <a:r>
              <a:rPr sz="900" spc="-40" dirty="0">
                <a:solidFill>
                  <a:srgbClr val="231F20"/>
                </a:solidFill>
                <a:latin typeface="Arial"/>
                <a:cs typeface="Arial"/>
              </a:rPr>
              <a:t>i</a:t>
            </a:r>
            <a:r>
              <a:rPr sz="900" spc="15" dirty="0">
                <a:solidFill>
                  <a:srgbClr val="231F20"/>
                </a:solidFill>
                <a:latin typeface="Arial"/>
                <a:cs typeface="Arial"/>
              </a:rPr>
              <a:t>p</a:t>
            </a: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h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e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r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al</a:t>
            </a:r>
            <a:r>
              <a:rPr sz="900" dirty="0">
                <a:solidFill>
                  <a:srgbClr val="231F20"/>
                </a:solidFill>
                <a:latin typeface="Arial"/>
                <a:cs typeface="Arial"/>
              </a:rPr>
              <a:t>  </a:t>
            </a:r>
            <a:r>
              <a:rPr sz="900" spc="9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N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e</a:t>
            </a:r>
            <a:r>
              <a:rPr sz="900" spc="5" dirty="0">
                <a:solidFill>
                  <a:srgbClr val="231F20"/>
                </a:solidFill>
                <a:latin typeface="Arial"/>
                <a:cs typeface="Arial"/>
              </a:rPr>
              <a:t>r</a:t>
            </a:r>
            <a:r>
              <a:rPr sz="900" spc="-50" dirty="0">
                <a:solidFill>
                  <a:srgbClr val="231F20"/>
                </a:solidFill>
                <a:latin typeface="Arial"/>
                <a:cs typeface="Arial"/>
              </a:rPr>
              <a:t>v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o</a:t>
            </a: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us</a:t>
            </a:r>
            <a:r>
              <a:rPr sz="900" dirty="0">
                <a:solidFill>
                  <a:srgbClr val="231F20"/>
                </a:solidFill>
                <a:latin typeface="Arial"/>
                <a:cs typeface="Arial"/>
              </a:rPr>
              <a:t>	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S</a:t>
            </a:r>
            <a:r>
              <a:rPr sz="900" spc="-40" dirty="0">
                <a:solidFill>
                  <a:srgbClr val="231F20"/>
                </a:solidFill>
                <a:latin typeface="Arial"/>
                <a:cs typeface="Arial"/>
              </a:rPr>
              <a:t>y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s</a:t>
            </a:r>
            <a:r>
              <a:rPr sz="900" spc="-5" dirty="0">
                <a:solidFill>
                  <a:srgbClr val="231F20"/>
                </a:solidFill>
                <a:latin typeface="Arial"/>
                <a:cs typeface="Arial"/>
              </a:rPr>
              <a:t>t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e</a:t>
            </a:r>
            <a:r>
              <a:rPr sz="900" dirty="0">
                <a:solidFill>
                  <a:srgbClr val="231F20"/>
                </a:solidFill>
                <a:latin typeface="Arial"/>
                <a:cs typeface="Arial"/>
              </a:rPr>
              <a:t>m</a:t>
            </a:r>
            <a:endParaRPr sz="900">
              <a:latin typeface="Arial"/>
              <a:cs typeface="Arial"/>
            </a:endParaRPr>
          </a:p>
        </p:txBody>
      </p:sp>
      <p:sp>
        <p:nvSpPr>
          <p:cNvPr id="202" name="object 202"/>
          <p:cNvSpPr/>
          <p:nvPr/>
        </p:nvSpPr>
        <p:spPr>
          <a:xfrm>
            <a:off x="8368004" y="2892323"/>
            <a:ext cx="1543685" cy="0"/>
          </a:xfrm>
          <a:custGeom>
            <a:avLst/>
            <a:gdLst/>
            <a:ahLst/>
            <a:cxnLst/>
            <a:rect l="l" t="t" r="r" b="b"/>
            <a:pathLst>
              <a:path w="1543684">
                <a:moveTo>
                  <a:pt x="0" y="0"/>
                </a:moveTo>
                <a:lnTo>
                  <a:pt x="1543646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8292706" y="289232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9949294" y="289232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8368004" y="5446636"/>
            <a:ext cx="1543685" cy="0"/>
          </a:xfrm>
          <a:custGeom>
            <a:avLst/>
            <a:gdLst/>
            <a:ahLst/>
            <a:cxnLst/>
            <a:rect l="l" t="t" r="r" b="b"/>
            <a:pathLst>
              <a:path w="1543684">
                <a:moveTo>
                  <a:pt x="0" y="0"/>
                </a:moveTo>
                <a:lnTo>
                  <a:pt x="1543646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8292706" y="5446636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9949294" y="5446636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8377999" y="4169486"/>
            <a:ext cx="1543685" cy="0"/>
          </a:xfrm>
          <a:custGeom>
            <a:avLst/>
            <a:gdLst/>
            <a:ahLst/>
            <a:cxnLst/>
            <a:rect l="l" t="t" r="r" b="b"/>
            <a:pathLst>
              <a:path w="1543684">
                <a:moveTo>
                  <a:pt x="0" y="0"/>
                </a:moveTo>
                <a:lnTo>
                  <a:pt x="1543646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8302700" y="4169486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9959302" y="4169486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 txBox="1"/>
          <p:nvPr/>
        </p:nvSpPr>
        <p:spPr>
          <a:xfrm>
            <a:off x="8280006" y="6028601"/>
            <a:ext cx="4248150" cy="25400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15" dirty="0">
                <a:solidFill>
                  <a:srgbClr val="FFFFFF"/>
                </a:solidFill>
                <a:latin typeface="Arial"/>
                <a:cs typeface="Arial"/>
              </a:rPr>
              <a:t>CENTRAL                                                                                                                                              </a:t>
            </a: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NERVOUS</a:t>
            </a:r>
            <a:r>
              <a:rPr sz="1500" spc="-1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r>
              <a:rPr sz="1500" spc="-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20" dirty="0">
                <a:solidFill>
                  <a:srgbClr val="FFFFFF"/>
                </a:solidFill>
                <a:latin typeface="Arial"/>
                <a:cs typeface="Arial"/>
              </a:rPr>
              <a:t>(CNS)</a:t>
            </a:r>
            <a:endParaRPr sz="1500">
              <a:latin typeface="Arial"/>
              <a:cs typeface="Arial"/>
            </a:endParaRPr>
          </a:p>
        </p:txBody>
      </p:sp>
      <p:sp>
        <p:nvSpPr>
          <p:cNvPr id="212" name="object 212"/>
          <p:cNvSpPr txBox="1"/>
          <p:nvPr/>
        </p:nvSpPr>
        <p:spPr>
          <a:xfrm>
            <a:off x="8267306" y="6392595"/>
            <a:ext cx="4152900" cy="1108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central 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har char="-"/>
              <a:tabLst>
                <a:tab pos="193040" algn="l"/>
              </a:tabLst>
            </a:pPr>
            <a:r>
              <a:rPr sz="900" b="1" dirty="0">
                <a:solidFill>
                  <a:srgbClr val="60C3AD"/>
                </a:solidFill>
                <a:latin typeface="Arial"/>
                <a:cs typeface="Arial"/>
              </a:rPr>
              <a:t>Brain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har char="-"/>
              <a:tabLst>
                <a:tab pos="193040" algn="l"/>
              </a:tabLst>
            </a:pPr>
            <a:r>
              <a:rPr sz="900" b="1" spc="-5" dirty="0">
                <a:solidFill>
                  <a:srgbClr val="60C3AD"/>
                </a:solidFill>
                <a:latin typeface="Arial"/>
                <a:cs typeface="Arial"/>
              </a:rPr>
              <a:t>Spinal</a:t>
            </a:r>
            <a:r>
              <a:rPr sz="900" b="1" spc="-5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900" b="1" spc="5" dirty="0">
                <a:solidFill>
                  <a:srgbClr val="60C3AD"/>
                </a:solidFill>
                <a:latin typeface="Arial"/>
                <a:cs typeface="Arial"/>
              </a:rPr>
              <a:t>Cord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brain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protected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skull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spinal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cord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protected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vertebral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column.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central 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information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centre.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It receives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information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peripheral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system, analyses/interprets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information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sends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out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response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how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should</a:t>
            </a:r>
            <a:r>
              <a:rPr sz="9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react.</a:t>
            </a:r>
            <a:endParaRPr sz="900">
              <a:latin typeface="Arial"/>
              <a:cs typeface="Arial"/>
            </a:endParaRPr>
          </a:p>
        </p:txBody>
      </p:sp>
      <p:sp>
        <p:nvSpPr>
          <p:cNvPr id="213" name="object 213"/>
          <p:cNvSpPr txBox="1"/>
          <p:nvPr/>
        </p:nvSpPr>
        <p:spPr>
          <a:xfrm>
            <a:off x="8280006" y="7653794"/>
            <a:ext cx="4248150" cy="25400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00" dirty="0">
                <a:solidFill>
                  <a:srgbClr val="FFFFFF"/>
                </a:solidFill>
                <a:latin typeface="Arial"/>
                <a:cs typeface="Arial"/>
              </a:rPr>
              <a:t>PERIPHERAL                 </a:t>
            </a:r>
            <a:r>
              <a:rPr sz="1500" spc="-470" dirty="0">
                <a:solidFill>
                  <a:srgbClr val="FFFFFF"/>
                </a:solidFill>
                <a:latin typeface="Arial"/>
                <a:cs typeface="Arial"/>
              </a:rPr>
              <a:t>NERVOUS</a:t>
            </a:r>
            <a:r>
              <a:rPr sz="15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00" dirty="0">
                <a:solidFill>
                  <a:srgbClr val="FFFFFF"/>
                </a:solidFill>
                <a:latin typeface="Arial"/>
                <a:cs typeface="Arial"/>
              </a:rPr>
              <a:t>(PNS)</a:t>
            </a:r>
            <a:endParaRPr sz="1500">
              <a:latin typeface="Arial"/>
              <a:cs typeface="Arial"/>
            </a:endParaRPr>
          </a:p>
        </p:txBody>
      </p:sp>
      <p:sp>
        <p:nvSpPr>
          <p:cNvPr id="214" name="object 214"/>
          <p:cNvSpPr txBox="1"/>
          <p:nvPr/>
        </p:nvSpPr>
        <p:spPr>
          <a:xfrm>
            <a:off x="8267306" y="8015196"/>
            <a:ext cx="4275455" cy="1792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peripheral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nerves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branch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off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CNS, they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connect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communicate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receptors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muscles, glands,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organs.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They relay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messages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receptors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1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CNS.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peripheral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contains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</a:t>
            </a:r>
            <a:r>
              <a:rPr sz="900" spc="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branches: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har char="-"/>
              <a:tabLst>
                <a:tab pos="193040" algn="l"/>
              </a:tabLst>
            </a:pPr>
            <a:r>
              <a:rPr sz="900" b="1" spc="10" dirty="0">
                <a:solidFill>
                  <a:srgbClr val="60C3AD"/>
                </a:solidFill>
                <a:latin typeface="Arial"/>
                <a:cs typeface="Arial"/>
              </a:rPr>
              <a:t>Somatic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har char="-"/>
              <a:tabLst>
                <a:tab pos="193040" algn="l"/>
              </a:tabLst>
            </a:pPr>
            <a:r>
              <a:rPr sz="900" b="1" dirty="0">
                <a:solidFill>
                  <a:srgbClr val="60C3AD"/>
                </a:solidFill>
                <a:latin typeface="Arial"/>
                <a:cs typeface="Arial"/>
              </a:rPr>
              <a:t>Autonomic</a:t>
            </a:r>
            <a:endParaRPr sz="900">
              <a:latin typeface="Arial"/>
              <a:cs typeface="Arial"/>
            </a:endParaRPr>
          </a:p>
          <a:p>
            <a:pPr marL="12700" marR="158115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somatic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part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PNS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responsible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voluntary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actions,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direct control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over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lifting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weight or picking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pen.</a:t>
            </a:r>
            <a:endParaRPr sz="900">
              <a:latin typeface="Arial"/>
              <a:cs typeface="Arial"/>
            </a:endParaRPr>
          </a:p>
          <a:p>
            <a:pPr marL="12700" marR="38354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autonomic section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responsible for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involuntary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actions 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no control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over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digestion of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food.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895" y="10381170"/>
            <a:ext cx="105917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9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91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851" y="10385247"/>
            <a:ext cx="122298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9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82497" y="438380"/>
            <a:ext cx="10306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Nervous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43048" y="67900"/>
            <a:ext cx="2032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50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883906" y="5190655"/>
            <a:ext cx="5361178" cy="2505341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3239622" y="5190655"/>
            <a:ext cx="1340357" cy="4586782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883906" y="7690561"/>
            <a:ext cx="5361178" cy="2086876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4579981" y="5190655"/>
            <a:ext cx="108076" cy="4586782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8280006" y="1210945"/>
            <a:ext cx="4248150" cy="25400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MOTOR</a:t>
            </a:r>
            <a:r>
              <a:rPr sz="1500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Arial"/>
                <a:cs typeface="Arial"/>
              </a:rPr>
              <a:t>UNITS</a:t>
            </a:r>
            <a:endParaRPr sz="15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67306" y="1572333"/>
            <a:ext cx="4264660" cy="2708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single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corresponding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innervates.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same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(either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fast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twitch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slow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twitch).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activated,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its 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contract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could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range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10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900" spc="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1000.</a:t>
            </a:r>
            <a:endParaRPr sz="900">
              <a:latin typeface="Arial"/>
              <a:cs typeface="Arial"/>
            </a:endParaRPr>
          </a:p>
          <a:p>
            <a:pPr marL="12700" marR="135255">
              <a:lnSpc>
                <a:spcPct val="101899"/>
              </a:lnSpc>
              <a:spcBef>
                <a:spcPts val="480"/>
              </a:spcBef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Once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brain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interpreted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afferent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nerve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signal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selected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correct  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response 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signal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communicated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via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peripheral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correct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fibres.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response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electrical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impulse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sent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neuron.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transmit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signals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central nervous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(CNS)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required</a:t>
            </a:r>
            <a:r>
              <a:rPr sz="900" spc="1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muscles.</a:t>
            </a:r>
            <a:endParaRPr sz="900">
              <a:latin typeface="Arial"/>
              <a:cs typeface="Arial"/>
            </a:endParaRPr>
          </a:p>
          <a:p>
            <a:pPr marL="12700" marR="131445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receives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signal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form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potential,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causes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stimulate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it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innervates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contract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simultaneously.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known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‘All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none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law.’ </a:t>
            </a:r>
            <a:r>
              <a:rPr sz="900" spc="-70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increase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strength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the muscular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contraction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activated,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recruited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smallest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largest.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units recruited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decided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automatically,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unconsciously.</a:t>
            </a:r>
            <a:endParaRPr sz="900">
              <a:latin typeface="Arial"/>
              <a:cs typeface="Arial"/>
            </a:endParaRPr>
          </a:p>
          <a:p>
            <a:pPr marL="12700" marR="148590">
              <a:lnSpc>
                <a:spcPct val="101899"/>
              </a:lnSpc>
              <a:spcBef>
                <a:spcPts val="480"/>
              </a:spcBef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Regular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improve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user’s ability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recruit more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quickly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strengthening neuro-muscular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connections,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turn 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enhance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skills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fitness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i.e.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better co-ordination during speed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ladder</a:t>
            </a:r>
            <a:r>
              <a:rPr sz="900" spc="1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training.</a:t>
            </a:r>
            <a:endParaRPr sz="9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14579981" y="2973133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31"/>
                </a:lnTo>
                <a:lnTo>
                  <a:pt x="0" y="0"/>
                </a:lnTo>
                <a:close/>
              </a:path>
            </a:pathLst>
          </a:custGeom>
          <a:solidFill>
            <a:srgbClr val="0071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3068045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3068045" y="1894446"/>
            <a:ext cx="1728470" cy="1295400"/>
          </a:xfrm>
          <a:custGeom>
            <a:avLst/>
            <a:gdLst/>
            <a:ahLst/>
            <a:cxnLst/>
            <a:rect l="l" t="t" r="r" b="b"/>
            <a:pathLst>
              <a:path w="1728469" h="1295400">
                <a:moveTo>
                  <a:pt x="0" y="1295387"/>
                </a:moveTo>
                <a:lnTo>
                  <a:pt x="1727961" y="1295387"/>
                </a:lnTo>
                <a:lnTo>
                  <a:pt x="1727961" y="0"/>
                </a:lnTo>
                <a:lnTo>
                  <a:pt x="0" y="0"/>
                </a:lnTo>
                <a:lnTo>
                  <a:pt x="0" y="1295387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3068045" y="1260005"/>
            <a:ext cx="1727961" cy="634441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3068045" y="1894446"/>
            <a:ext cx="1713484" cy="79197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3152882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3246227" y="1496292"/>
            <a:ext cx="399415" cy="304165"/>
          </a:xfrm>
          <a:custGeom>
            <a:avLst/>
            <a:gdLst/>
            <a:ahLst/>
            <a:cxnLst/>
            <a:rect l="l" t="t" r="r" b="b"/>
            <a:pathLst>
              <a:path w="399415" h="304164">
                <a:moveTo>
                  <a:pt x="44434" y="119762"/>
                </a:moveTo>
                <a:lnTo>
                  <a:pt x="27687" y="123020"/>
                </a:lnTo>
                <a:lnTo>
                  <a:pt x="12953" y="132788"/>
                </a:lnTo>
                <a:lnTo>
                  <a:pt x="3238" y="147493"/>
                </a:lnTo>
                <a:lnTo>
                  <a:pt x="0" y="164218"/>
                </a:lnTo>
                <a:lnTo>
                  <a:pt x="3238" y="180942"/>
                </a:lnTo>
                <a:lnTo>
                  <a:pt x="108346" y="290941"/>
                </a:lnTo>
                <a:lnTo>
                  <a:pt x="139699" y="303945"/>
                </a:lnTo>
                <a:lnTo>
                  <a:pt x="148423" y="303085"/>
                </a:lnTo>
                <a:lnTo>
                  <a:pt x="156720" y="300566"/>
                </a:lnTo>
                <a:lnTo>
                  <a:pt x="164352" y="296482"/>
                </a:lnTo>
                <a:lnTo>
                  <a:pt x="171081" y="290928"/>
                </a:lnTo>
                <a:lnTo>
                  <a:pt x="265412" y="196630"/>
                </a:lnTo>
                <a:lnTo>
                  <a:pt x="139699" y="196630"/>
                </a:lnTo>
                <a:lnTo>
                  <a:pt x="75818" y="132788"/>
                </a:lnTo>
                <a:lnTo>
                  <a:pt x="61156" y="123017"/>
                </a:lnTo>
                <a:lnTo>
                  <a:pt x="44434" y="119762"/>
                </a:lnTo>
                <a:close/>
              </a:path>
              <a:path w="399415" h="304164">
                <a:moveTo>
                  <a:pt x="354774" y="0"/>
                </a:moveTo>
                <a:lnTo>
                  <a:pt x="338058" y="3250"/>
                </a:lnTo>
                <a:lnTo>
                  <a:pt x="323341" y="13001"/>
                </a:lnTo>
                <a:lnTo>
                  <a:pt x="139699" y="196630"/>
                </a:lnTo>
                <a:lnTo>
                  <a:pt x="265412" y="196630"/>
                </a:lnTo>
                <a:lnTo>
                  <a:pt x="386206" y="75879"/>
                </a:lnTo>
                <a:lnTo>
                  <a:pt x="395993" y="61171"/>
                </a:lnTo>
                <a:lnTo>
                  <a:pt x="399256" y="44440"/>
                </a:lnTo>
                <a:lnTo>
                  <a:pt x="395993" y="27709"/>
                </a:lnTo>
                <a:lnTo>
                  <a:pt x="386206" y="13001"/>
                </a:lnTo>
                <a:lnTo>
                  <a:pt x="371490" y="3250"/>
                </a:lnTo>
                <a:lnTo>
                  <a:pt x="354774" y="0"/>
                </a:lnTo>
                <a:close/>
              </a:path>
            </a:pathLst>
          </a:custGeom>
          <a:solidFill>
            <a:srgbClr val="00BD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3068045" y="1973643"/>
            <a:ext cx="1727961" cy="1216190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4781530" y="1877225"/>
            <a:ext cx="14477" cy="17221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4710537" y="1894446"/>
            <a:ext cx="85471" cy="79197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13847317" y="1402510"/>
            <a:ext cx="48831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475" dirty="0">
                <a:solidFill>
                  <a:srgbClr val="95DAF8"/>
                </a:solidFill>
                <a:latin typeface="Arial"/>
                <a:cs typeface="Arial"/>
              </a:rPr>
              <a:t>VITAL</a:t>
            </a:r>
            <a:endParaRPr sz="2000">
              <a:latin typeface="Arial"/>
              <a:cs typeface="Arial"/>
            </a:endParaRPr>
          </a:p>
          <a:p>
            <a:pPr marL="13335">
              <a:lnSpc>
                <a:spcPts val="2100"/>
              </a:lnSpc>
            </a:pPr>
            <a:r>
              <a:rPr sz="2000" spc="-600" dirty="0">
                <a:solidFill>
                  <a:srgbClr val="95DAF8"/>
                </a:solidFill>
                <a:latin typeface="Arial"/>
                <a:cs typeface="Arial"/>
              </a:rPr>
              <a:t>F</a:t>
            </a:r>
            <a:r>
              <a:rPr sz="2000" spc="-565" dirty="0">
                <a:solidFill>
                  <a:srgbClr val="95DAF8"/>
                </a:solidFill>
                <a:latin typeface="Arial"/>
                <a:cs typeface="Arial"/>
              </a:rPr>
              <a:t>A</a:t>
            </a:r>
            <a:r>
              <a:rPr sz="2000" spc="-620" dirty="0">
                <a:solidFill>
                  <a:srgbClr val="95DAF8"/>
                </a:solidFill>
                <a:latin typeface="Arial"/>
                <a:cs typeface="Arial"/>
              </a:rPr>
              <a:t>C</a:t>
            </a:r>
            <a:r>
              <a:rPr sz="2000" spc="-585" dirty="0">
                <a:solidFill>
                  <a:srgbClr val="95DAF8"/>
                </a:solidFill>
                <a:latin typeface="Arial"/>
                <a:cs typeface="Arial"/>
              </a:rPr>
              <a:t>T</a:t>
            </a:r>
            <a:r>
              <a:rPr sz="2000" spc="-575" dirty="0">
                <a:solidFill>
                  <a:srgbClr val="95DAF8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3253338" y="2100946"/>
            <a:ext cx="1106170" cy="624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motor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unit consists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of:</a:t>
            </a:r>
            <a:endParaRPr sz="800">
              <a:latin typeface="Arial"/>
              <a:cs typeface="Arial"/>
            </a:endParaRPr>
          </a:p>
          <a:p>
            <a:pPr marL="122555" indent="-109855">
              <a:lnSpc>
                <a:spcPct val="100000"/>
              </a:lnSpc>
              <a:spcBef>
                <a:spcPts val="420"/>
              </a:spcBef>
              <a:buAutoNum type="arabicPeriod"/>
              <a:tabLst>
                <a:tab pos="119380" algn="l"/>
              </a:tabLst>
            </a:pP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motor</a:t>
            </a:r>
            <a:r>
              <a:rPr sz="8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neuron</a:t>
            </a:r>
            <a:endParaRPr sz="800">
              <a:latin typeface="Arial"/>
              <a:cs typeface="Arial"/>
            </a:endParaRPr>
          </a:p>
          <a:p>
            <a:pPr marL="122555" marR="248285" indent="-109855">
              <a:lnSpc>
                <a:spcPct val="114599"/>
              </a:lnSpc>
              <a:spcBef>
                <a:spcPts val="280"/>
              </a:spcBef>
              <a:buAutoNum type="arabicPeriod"/>
              <a:tabLst>
                <a:tab pos="123189" algn="l"/>
              </a:tabLst>
            </a:pPr>
            <a:r>
              <a:rPr sz="800" spc="-25" dirty="0">
                <a:solidFill>
                  <a:srgbClr val="FFFFFF"/>
                </a:solidFill>
                <a:latin typeface="Arial"/>
                <a:cs typeface="Arial"/>
              </a:rPr>
              <a:t>All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muscle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fibres  innervated</a:t>
            </a:r>
            <a:endParaRPr sz="8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579293" y="1235544"/>
            <a:ext cx="4225925" cy="969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autonomic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subdivides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into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sections: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60C3AD"/>
                </a:solidFill>
                <a:latin typeface="Arial"/>
                <a:cs typeface="Arial"/>
              </a:rPr>
              <a:t>Parasympathetic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slows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down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i.e.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reduces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after</a:t>
            </a:r>
            <a:r>
              <a:rPr sz="900" spc="1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b="1" spc="10" dirty="0">
                <a:solidFill>
                  <a:srgbClr val="60C3AD"/>
                </a:solidFill>
                <a:latin typeface="Arial"/>
                <a:cs typeface="Arial"/>
              </a:rPr>
              <a:t>Sympathetic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speeds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i.e.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during</a:t>
            </a:r>
            <a:r>
              <a:rPr sz="900" spc="1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subdivisions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crucial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keeping 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balance,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always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striving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do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speeding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slowing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down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reactions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functions,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called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homeostasis.</a:t>
            </a:r>
            <a:endParaRPr sz="900">
              <a:latin typeface="Arial"/>
              <a:cs typeface="Arial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1897367" y="7498232"/>
            <a:ext cx="2072576" cy="2044700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900415" y="7494689"/>
            <a:ext cx="1930400" cy="1211580"/>
          </a:xfrm>
          <a:custGeom>
            <a:avLst/>
            <a:gdLst/>
            <a:ahLst/>
            <a:cxnLst/>
            <a:rect l="l" t="t" r="r" b="b"/>
            <a:pathLst>
              <a:path w="1930400" h="1211579">
                <a:moveTo>
                  <a:pt x="1927174" y="321424"/>
                </a:moveTo>
                <a:lnTo>
                  <a:pt x="1926272" y="322008"/>
                </a:lnTo>
                <a:lnTo>
                  <a:pt x="1926513" y="322414"/>
                </a:lnTo>
                <a:lnTo>
                  <a:pt x="1928672" y="322605"/>
                </a:lnTo>
                <a:lnTo>
                  <a:pt x="1929041" y="322402"/>
                </a:lnTo>
                <a:lnTo>
                  <a:pt x="1929968" y="322148"/>
                </a:lnTo>
                <a:lnTo>
                  <a:pt x="1927174" y="321424"/>
                </a:lnTo>
                <a:close/>
              </a:path>
              <a:path w="1930400" h="1211579">
                <a:moveTo>
                  <a:pt x="0" y="1182204"/>
                </a:moveTo>
                <a:lnTo>
                  <a:pt x="8280" y="1211402"/>
                </a:lnTo>
                <a:lnTo>
                  <a:pt x="7048" y="1206944"/>
                </a:lnTo>
                <a:lnTo>
                  <a:pt x="6032" y="1202905"/>
                </a:lnTo>
                <a:lnTo>
                  <a:pt x="5194" y="1199375"/>
                </a:lnTo>
                <a:lnTo>
                  <a:pt x="1676" y="1188758"/>
                </a:lnTo>
                <a:lnTo>
                  <a:pt x="0" y="1182204"/>
                </a:lnTo>
                <a:close/>
              </a:path>
              <a:path w="1930400" h="1211579">
                <a:moveTo>
                  <a:pt x="1830082" y="111366"/>
                </a:moveTo>
                <a:lnTo>
                  <a:pt x="1829574" y="111658"/>
                </a:lnTo>
                <a:lnTo>
                  <a:pt x="1830006" y="112153"/>
                </a:lnTo>
                <a:lnTo>
                  <a:pt x="1831809" y="112420"/>
                </a:lnTo>
                <a:lnTo>
                  <a:pt x="1831936" y="112356"/>
                </a:lnTo>
                <a:lnTo>
                  <a:pt x="1833041" y="112052"/>
                </a:lnTo>
                <a:lnTo>
                  <a:pt x="1833194" y="111848"/>
                </a:lnTo>
                <a:lnTo>
                  <a:pt x="1830082" y="111366"/>
                </a:lnTo>
                <a:close/>
              </a:path>
              <a:path w="1930400" h="1211579">
                <a:moveTo>
                  <a:pt x="1642999" y="0"/>
                </a:moveTo>
                <a:lnTo>
                  <a:pt x="1642681" y="165"/>
                </a:lnTo>
                <a:lnTo>
                  <a:pt x="1643240" y="723"/>
                </a:lnTo>
                <a:lnTo>
                  <a:pt x="1644865" y="990"/>
                </a:lnTo>
                <a:lnTo>
                  <a:pt x="1645945" y="673"/>
                </a:lnTo>
                <a:lnTo>
                  <a:pt x="1646199" y="317"/>
                </a:lnTo>
                <a:lnTo>
                  <a:pt x="1642999" y="0"/>
                </a:lnTo>
                <a:close/>
              </a:path>
            </a:pathLst>
          </a:custGeom>
          <a:solidFill>
            <a:srgbClr val="6F96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3707091" y="8976144"/>
            <a:ext cx="4775" cy="7861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3554996" y="8854757"/>
            <a:ext cx="64528" cy="89065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536150" y="8849093"/>
            <a:ext cx="173799" cy="136842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559240" y="9398152"/>
            <a:ext cx="18211" cy="37795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2670670" y="9397504"/>
            <a:ext cx="4279" cy="6311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2455062" y="9288665"/>
            <a:ext cx="147040" cy="247103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2733230" y="9246295"/>
            <a:ext cx="138461" cy="20056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127303" y="8213306"/>
            <a:ext cx="691929" cy="727062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371242" y="9283154"/>
            <a:ext cx="17475" cy="166192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2503347" y="9129509"/>
            <a:ext cx="3530" cy="5867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355265" y="9116517"/>
            <a:ext cx="161442" cy="350786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2143201" y="8974087"/>
            <a:ext cx="49061" cy="247611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757764" y="7814106"/>
            <a:ext cx="170258" cy="357619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2042439" y="8856357"/>
            <a:ext cx="165696" cy="366915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906142" y="8674887"/>
            <a:ext cx="85648" cy="151345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3581400" y="8052638"/>
            <a:ext cx="35991" cy="30581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293186" y="8131568"/>
            <a:ext cx="86106" cy="6350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3646525" y="7976730"/>
            <a:ext cx="736" cy="5511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3729507" y="7604315"/>
            <a:ext cx="18972" cy="124904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3642857" y="7604049"/>
            <a:ext cx="104950" cy="385432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3535451" y="8819731"/>
            <a:ext cx="187820" cy="32296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176765" y="8754313"/>
            <a:ext cx="311010" cy="238709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3757764" y="7980464"/>
            <a:ext cx="16916" cy="6629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3546360" y="7492110"/>
            <a:ext cx="100837" cy="360591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634866" y="8960345"/>
            <a:ext cx="73190" cy="32727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2446045" y="9535769"/>
            <a:ext cx="9017" cy="5270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2559265" y="8805392"/>
            <a:ext cx="158991" cy="599579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2654274" y="9397695"/>
            <a:ext cx="16192" cy="11760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2450172" y="9284157"/>
            <a:ext cx="158381" cy="253822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3311194" y="8007464"/>
            <a:ext cx="407377" cy="205841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3125535" y="8195589"/>
            <a:ext cx="214056" cy="558723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3125016" y="8652954"/>
            <a:ext cx="74138" cy="110794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212401" y="8235912"/>
            <a:ext cx="73596" cy="333679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3227374" y="8993022"/>
            <a:ext cx="153911" cy="116547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3433953" y="8843810"/>
            <a:ext cx="1841" cy="406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2344153" y="9467304"/>
            <a:ext cx="11112" cy="5257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2516708" y="9115082"/>
            <a:ext cx="3289" cy="1435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2671978" y="8782825"/>
            <a:ext cx="138912" cy="22567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2185720" y="9115082"/>
            <a:ext cx="332625" cy="354228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2181072" y="9223197"/>
            <a:ext cx="6261" cy="3505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2264117" y="8457184"/>
            <a:ext cx="229374" cy="312381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2843199" y="8758987"/>
            <a:ext cx="161036" cy="24206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969109" y="9112860"/>
            <a:ext cx="73329" cy="41059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908530" y="8686952"/>
            <a:ext cx="298513" cy="536587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3914559" y="8171726"/>
            <a:ext cx="9283" cy="3937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3829087" y="7816837"/>
            <a:ext cx="1346" cy="1104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3774681" y="7987093"/>
            <a:ext cx="149408" cy="185343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3755351" y="7816824"/>
            <a:ext cx="79896" cy="163639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3755085" y="7977632"/>
            <a:ext cx="167198" cy="194335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1944662" y="9017330"/>
            <a:ext cx="162763" cy="129412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2086698" y="8877769"/>
            <a:ext cx="45415" cy="16814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1902269" y="8677885"/>
            <a:ext cx="35648" cy="91592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1922500" y="8733891"/>
            <a:ext cx="91452" cy="113601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3732238" y="7606538"/>
            <a:ext cx="1612" cy="1041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3640272" y="7606741"/>
            <a:ext cx="104322" cy="382765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3545268" y="7495362"/>
            <a:ext cx="1092" cy="698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3358324" y="8843695"/>
            <a:ext cx="124625" cy="163106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2442997" y="9533128"/>
            <a:ext cx="7683" cy="8432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2300109" y="8455558"/>
            <a:ext cx="206514" cy="230847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2073262" y="9306115"/>
            <a:ext cx="259080" cy="95872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3339591" y="8005927"/>
            <a:ext cx="421906" cy="189661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3224060" y="9006802"/>
            <a:ext cx="134264" cy="103555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3144786" y="8569591"/>
            <a:ext cx="67614" cy="83362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2600172" y="8757494"/>
            <a:ext cx="754049" cy="156140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3903827" y="8171967"/>
            <a:ext cx="17360" cy="3911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899678" y="8677923"/>
            <a:ext cx="238315" cy="475970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3407384" y="8012328"/>
            <a:ext cx="280085" cy="158737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3285997" y="8185340"/>
            <a:ext cx="77965" cy="50571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3756266" y="7816901"/>
            <a:ext cx="77065" cy="160731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2373782" y="8458975"/>
            <a:ext cx="102743" cy="93027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3250526" y="8842768"/>
            <a:ext cx="189877" cy="236715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2338120" y="8961196"/>
            <a:ext cx="530707" cy="576478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2134171" y="9001607"/>
            <a:ext cx="50672" cy="225018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1953209" y="8882760"/>
            <a:ext cx="153301" cy="198539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948446" y="8788768"/>
            <a:ext cx="25095" cy="30987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3543655" y="7495362"/>
            <a:ext cx="101079" cy="358013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3730421" y="7606842"/>
            <a:ext cx="8699" cy="67475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3526256" y="8801450"/>
            <a:ext cx="442213" cy="191673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2345905" y="8971165"/>
            <a:ext cx="263309" cy="566191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3122009" y="8179854"/>
            <a:ext cx="258515" cy="577265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2134171" y="8827846"/>
            <a:ext cx="89357" cy="395300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2905721" y="8757666"/>
            <a:ext cx="90284" cy="16484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2601810" y="8788387"/>
            <a:ext cx="118910" cy="115595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1947557" y="8876538"/>
            <a:ext cx="178955" cy="274256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3766946" y="7984655"/>
            <a:ext cx="154601" cy="187947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3401199" y="8006372"/>
            <a:ext cx="306501" cy="166801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/>
          <p:nvPr/>
        </p:nvSpPr>
        <p:spPr>
          <a:xfrm>
            <a:off x="3754361" y="7817942"/>
            <a:ext cx="78246" cy="162255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3055010" y="7881099"/>
            <a:ext cx="110998" cy="215874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7" name="object 127"/>
          <p:cNvSpPr/>
          <p:nvPr/>
        </p:nvSpPr>
        <p:spPr>
          <a:xfrm>
            <a:off x="2246350" y="8455774"/>
            <a:ext cx="240207" cy="313512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2544508" y="8163001"/>
            <a:ext cx="677252" cy="600062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3529888" y="8846934"/>
            <a:ext cx="105308" cy="114973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3220415" y="8842019"/>
            <a:ext cx="218734" cy="266382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2108085" y="9019032"/>
            <a:ext cx="67614" cy="205879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1960576" y="9144787"/>
            <a:ext cx="2322" cy="7086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1930679" y="9048356"/>
            <a:ext cx="4140" cy="9690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2117877" y="8881516"/>
            <a:ext cx="26720" cy="84772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/>
          <p:nvPr/>
        </p:nvSpPr>
        <p:spPr>
          <a:xfrm>
            <a:off x="1937918" y="8769477"/>
            <a:ext cx="106260" cy="157302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6" name="object 136"/>
          <p:cNvSpPr/>
          <p:nvPr/>
        </p:nvSpPr>
        <p:spPr>
          <a:xfrm>
            <a:off x="2228634" y="8527910"/>
            <a:ext cx="102831" cy="220980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7" name="object 137"/>
          <p:cNvSpPr/>
          <p:nvPr/>
        </p:nvSpPr>
        <p:spPr>
          <a:xfrm>
            <a:off x="1896478" y="8676424"/>
            <a:ext cx="81889" cy="165265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3545103" y="7496061"/>
            <a:ext cx="196900" cy="493229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3653586" y="7623606"/>
            <a:ext cx="63550" cy="204825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2983674" y="7837030"/>
            <a:ext cx="888" cy="1752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3221210" y="8831783"/>
            <a:ext cx="188102" cy="276618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1931835" y="8874303"/>
            <a:ext cx="245465" cy="350608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2093175" y="8275040"/>
            <a:ext cx="497268" cy="581736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3379292" y="7493572"/>
            <a:ext cx="227253" cy="637997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/>
          <p:nvPr/>
        </p:nvSpPr>
        <p:spPr>
          <a:xfrm>
            <a:off x="3647376" y="7604963"/>
            <a:ext cx="179311" cy="383019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6" name="object 146"/>
          <p:cNvSpPr/>
          <p:nvPr/>
        </p:nvSpPr>
        <p:spPr>
          <a:xfrm>
            <a:off x="2714993" y="7837043"/>
            <a:ext cx="270510" cy="300304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7" name="object 147"/>
          <p:cNvSpPr/>
          <p:nvPr/>
        </p:nvSpPr>
        <p:spPr>
          <a:xfrm>
            <a:off x="3727424" y="7606347"/>
            <a:ext cx="2997" cy="2844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8" name="object 148"/>
          <p:cNvSpPr/>
          <p:nvPr/>
        </p:nvSpPr>
        <p:spPr>
          <a:xfrm>
            <a:off x="3540315" y="7494854"/>
            <a:ext cx="3340" cy="2984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3723271" y="8801925"/>
            <a:ext cx="241401" cy="65493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3487775" y="8811666"/>
            <a:ext cx="76657" cy="8064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1" name="object 151"/>
          <p:cNvSpPr/>
          <p:nvPr/>
        </p:nvSpPr>
        <p:spPr>
          <a:xfrm>
            <a:off x="3482949" y="8861336"/>
            <a:ext cx="200113" cy="121932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2" name="object 152"/>
          <p:cNvSpPr/>
          <p:nvPr/>
        </p:nvSpPr>
        <p:spPr>
          <a:xfrm>
            <a:off x="3307143" y="8038058"/>
            <a:ext cx="265163" cy="101295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3" name="object 153"/>
          <p:cNvSpPr/>
          <p:nvPr/>
        </p:nvSpPr>
        <p:spPr>
          <a:xfrm>
            <a:off x="3635197" y="8961907"/>
            <a:ext cx="60159" cy="14554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4" name="object 154"/>
          <p:cNvSpPr/>
          <p:nvPr/>
        </p:nvSpPr>
        <p:spPr>
          <a:xfrm>
            <a:off x="3199155" y="8763749"/>
            <a:ext cx="760133" cy="85839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5" name="object 155"/>
          <p:cNvSpPr/>
          <p:nvPr/>
        </p:nvSpPr>
        <p:spPr>
          <a:xfrm>
            <a:off x="3179546" y="8757119"/>
            <a:ext cx="577507" cy="89215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6" name="object 156"/>
          <p:cNvSpPr/>
          <p:nvPr/>
        </p:nvSpPr>
        <p:spPr>
          <a:xfrm>
            <a:off x="2070874" y="8979331"/>
            <a:ext cx="43561" cy="45580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7" name="object 157"/>
          <p:cNvSpPr/>
          <p:nvPr/>
        </p:nvSpPr>
        <p:spPr>
          <a:xfrm>
            <a:off x="3642804" y="7915923"/>
            <a:ext cx="261023" cy="256882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8" name="object 158"/>
          <p:cNvSpPr/>
          <p:nvPr/>
        </p:nvSpPr>
        <p:spPr>
          <a:xfrm>
            <a:off x="3642855" y="7848168"/>
            <a:ext cx="7162" cy="7010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/>
          <p:nvPr/>
        </p:nvSpPr>
        <p:spPr>
          <a:xfrm>
            <a:off x="3440404" y="8844026"/>
            <a:ext cx="204850" cy="145580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0" name="object 160"/>
          <p:cNvSpPr/>
          <p:nvPr/>
        </p:nvSpPr>
        <p:spPr>
          <a:xfrm>
            <a:off x="3771315" y="8803487"/>
            <a:ext cx="187071" cy="42837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3223632" y="8936697"/>
            <a:ext cx="172347" cy="171246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3337750" y="8825230"/>
            <a:ext cx="72081" cy="111467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3119589" y="8776919"/>
            <a:ext cx="25184" cy="6769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3224301" y="8834793"/>
            <a:ext cx="186407" cy="272567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1899246" y="8685987"/>
            <a:ext cx="314642" cy="538886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3739146" y="8009547"/>
            <a:ext cx="169837" cy="164465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1933892" y="8879357"/>
            <a:ext cx="214971" cy="272656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1906206" y="8706484"/>
            <a:ext cx="140323" cy="277507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1934908" y="9047239"/>
            <a:ext cx="5765" cy="12217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1941067" y="8875509"/>
            <a:ext cx="107000" cy="171500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2213889" y="8618220"/>
            <a:ext cx="76873" cy="162356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2337942" y="8340179"/>
            <a:ext cx="189052" cy="182918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2753321" y="7941691"/>
            <a:ext cx="161823" cy="160921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2417838" y="8356727"/>
            <a:ext cx="91427" cy="67271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3498418" y="7497839"/>
            <a:ext cx="108864" cy="599973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3524753" y="7495413"/>
            <a:ext cx="84383" cy="558840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3318484" y="8072132"/>
            <a:ext cx="223977" cy="67195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3775011" y="7816698"/>
            <a:ext cx="51917" cy="99225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3650373" y="7817104"/>
            <a:ext cx="255549" cy="355384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3647401" y="7606842"/>
            <a:ext cx="83743" cy="247726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3435794" y="8842768"/>
            <a:ext cx="218706" cy="148272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3030715" y="8759812"/>
            <a:ext cx="332359" cy="74980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3905923" y="8172487"/>
            <a:ext cx="4178" cy="1549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2108720" y="9016644"/>
            <a:ext cx="1625" cy="825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3726319" y="8006778"/>
            <a:ext cx="44780" cy="14744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3530688" y="8884513"/>
            <a:ext cx="72605" cy="75945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3226252" y="8840089"/>
            <a:ext cx="581080" cy="266052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2996006" y="8756561"/>
            <a:ext cx="419836" cy="191731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2720720" y="8774150"/>
            <a:ext cx="185000" cy="14236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2109482" y="9014421"/>
            <a:ext cx="72796" cy="209740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1965756" y="9133192"/>
            <a:ext cx="14605" cy="18643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2047951" y="9036825"/>
            <a:ext cx="19634" cy="35852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3707701" y="8004429"/>
            <a:ext cx="208610" cy="169608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1936470" y="9033154"/>
            <a:ext cx="28168" cy="26301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1910702" y="8621153"/>
            <a:ext cx="378904" cy="494093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1918258" y="8735885"/>
            <a:ext cx="133603" cy="297268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2227046" y="8680793"/>
            <a:ext cx="39268" cy="86601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2357539" y="8477263"/>
            <a:ext cx="10363" cy="17932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2177427" y="8650897"/>
            <a:ext cx="100495" cy="171856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3526615" y="7496276"/>
            <a:ext cx="86394" cy="575856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3748189" y="7818615"/>
            <a:ext cx="79946" cy="129755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2349906" y="8423998"/>
            <a:ext cx="67932" cy="81406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3652177" y="7607896"/>
            <a:ext cx="79717" cy="243928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2777642" y="7958099"/>
            <a:ext cx="122986" cy="122681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3530231" y="8846515"/>
            <a:ext cx="19710" cy="4800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2106295" y="9016644"/>
            <a:ext cx="3187" cy="914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2358072" y="8097507"/>
            <a:ext cx="1600149" cy="1003300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3363848" y="7500607"/>
            <a:ext cx="552983" cy="685800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1940839" y="8689073"/>
            <a:ext cx="322275" cy="530860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3603294" y="8940762"/>
            <a:ext cx="97980" cy="49530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2603276" y="8186635"/>
            <a:ext cx="1356138" cy="705993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3230054" y="8913621"/>
            <a:ext cx="197269" cy="188353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1970519" y="8974201"/>
            <a:ext cx="151752" cy="176148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1940674" y="8936075"/>
            <a:ext cx="106692" cy="121729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2136267" y="8981002"/>
            <a:ext cx="3401" cy="20605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1973541" y="8767394"/>
            <a:ext cx="253504" cy="212940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2787027" y="8040687"/>
            <a:ext cx="31153" cy="31495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2824962" y="7963954"/>
            <a:ext cx="70383" cy="69900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2438692" y="9529051"/>
            <a:ext cx="5016" cy="10528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2521800" y="9117127"/>
            <a:ext cx="29084" cy="304406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2330932" y="9315386"/>
            <a:ext cx="27104" cy="154457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2069299" y="9308224"/>
            <a:ext cx="227164" cy="91706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2070176" y="9010713"/>
            <a:ext cx="524941" cy="528650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2076424" y="9169882"/>
            <a:ext cx="359295" cy="178663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2328900" y="9308516"/>
            <a:ext cx="33759" cy="162306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2443441" y="9114917"/>
            <a:ext cx="422808" cy="423633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2191702" y="9317190"/>
            <a:ext cx="46991" cy="82448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2435720" y="9013126"/>
            <a:ext cx="84810" cy="156756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2333282" y="9012046"/>
            <a:ext cx="189979" cy="255689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2072004" y="9321914"/>
            <a:ext cx="46862" cy="35712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2451493" y="9521990"/>
            <a:ext cx="5016" cy="8661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2519083" y="9112846"/>
            <a:ext cx="130238" cy="320382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2731147" y="9265735"/>
            <a:ext cx="120332" cy="7448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2446705" y="9111589"/>
            <a:ext cx="237007" cy="424764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2086800" y="9246527"/>
            <a:ext cx="283337" cy="219697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2296464" y="9305201"/>
            <a:ext cx="69251" cy="165582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2194801" y="9313443"/>
            <a:ext cx="48082" cy="84797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2073325" y="9340774"/>
            <a:ext cx="13474" cy="16789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2583472" y="9387662"/>
            <a:ext cx="2120" cy="838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2370137" y="9002090"/>
            <a:ext cx="159131" cy="244436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2079383" y="8753017"/>
            <a:ext cx="777925" cy="777239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2450680" y="9366364"/>
            <a:ext cx="214414" cy="166763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2343492" y="9439059"/>
            <a:ext cx="24663" cy="29552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2079231" y="8356892"/>
            <a:ext cx="784958" cy="1038224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2687831" y="8727770"/>
            <a:ext cx="21557" cy="21755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2708951" y="8659647"/>
            <a:ext cx="21551" cy="21742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3189795" y="8512809"/>
            <a:ext cx="10109" cy="18834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3183839" y="8233232"/>
            <a:ext cx="35356" cy="184759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2310701" y="8634463"/>
            <a:ext cx="4305" cy="10337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2354173" y="8161058"/>
            <a:ext cx="561886" cy="809752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2531992" y="8538641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0"/>
                </a:moveTo>
                <a:lnTo>
                  <a:pt x="0" y="160870"/>
                </a:lnTo>
              </a:path>
            </a:pathLst>
          </a:custGeom>
          <a:ln w="5270">
            <a:solidFill>
              <a:srgbClr val="566C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2195576" y="8703640"/>
            <a:ext cx="84874" cy="147802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2207361" y="8446058"/>
            <a:ext cx="244132" cy="394271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2317737" y="8642121"/>
            <a:ext cx="8255" cy="17780"/>
          </a:xfrm>
          <a:custGeom>
            <a:avLst/>
            <a:gdLst/>
            <a:ahLst/>
            <a:cxnLst/>
            <a:rect l="l" t="t" r="r" b="b"/>
            <a:pathLst>
              <a:path w="8255" h="17779">
                <a:moveTo>
                  <a:pt x="8128" y="0"/>
                </a:moveTo>
                <a:lnTo>
                  <a:pt x="6197" y="3873"/>
                </a:lnTo>
                <a:lnTo>
                  <a:pt x="4318" y="7759"/>
                </a:lnTo>
                <a:lnTo>
                  <a:pt x="1650" y="13576"/>
                </a:lnTo>
                <a:lnTo>
                  <a:pt x="0" y="17360"/>
                </a:lnTo>
                <a:lnTo>
                  <a:pt x="5422" y="5867"/>
                </a:lnTo>
                <a:lnTo>
                  <a:pt x="812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2275332" y="8574671"/>
            <a:ext cx="78841" cy="166293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2329573" y="8478380"/>
            <a:ext cx="85001" cy="136372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2289606" y="8432851"/>
            <a:ext cx="283136" cy="269062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2277922" y="8505406"/>
            <a:ext cx="71983" cy="145491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2263114" y="8494521"/>
            <a:ext cx="94957" cy="194398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2180780" y="8422068"/>
            <a:ext cx="264299" cy="420065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2230767" y="8462009"/>
            <a:ext cx="166649" cy="318744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2209520" y="8783446"/>
            <a:ext cx="48895" cy="74930"/>
          </a:xfrm>
          <a:custGeom>
            <a:avLst/>
            <a:gdLst/>
            <a:ahLst/>
            <a:cxnLst/>
            <a:rect l="l" t="t" r="r" b="b"/>
            <a:pathLst>
              <a:path w="48894" h="74929">
                <a:moveTo>
                  <a:pt x="48387" y="0"/>
                </a:moveTo>
                <a:lnTo>
                  <a:pt x="39242" y="15617"/>
                </a:lnTo>
                <a:lnTo>
                  <a:pt x="29733" y="31043"/>
                </a:lnTo>
                <a:lnTo>
                  <a:pt x="19801" y="46171"/>
                </a:lnTo>
                <a:lnTo>
                  <a:pt x="9385" y="60896"/>
                </a:lnTo>
                <a:lnTo>
                  <a:pt x="6235" y="65404"/>
                </a:lnTo>
                <a:lnTo>
                  <a:pt x="0" y="74472"/>
                </a:lnTo>
                <a:lnTo>
                  <a:pt x="1777" y="74155"/>
                </a:lnTo>
                <a:lnTo>
                  <a:pt x="3568" y="72555"/>
                </a:lnTo>
                <a:lnTo>
                  <a:pt x="29777" y="33459"/>
                </a:lnTo>
                <a:lnTo>
                  <a:pt x="45859" y="5257"/>
                </a:lnTo>
                <a:lnTo>
                  <a:pt x="4838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2206269" y="8612276"/>
            <a:ext cx="116027" cy="245643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2358847" y="8510422"/>
            <a:ext cx="20015" cy="32753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2445080" y="8402408"/>
            <a:ext cx="114398" cy="288226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2202700" y="8442782"/>
            <a:ext cx="227558" cy="385737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2322296" y="8411413"/>
            <a:ext cx="233324" cy="278028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2202307" y="8745499"/>
            <a:ext cx="48806" cy="80327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2280450" y="8648242"/>
            <a:ext cx="25196" cy="55397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2318537" y="8414143"/>
            <a:ext cx="237820" cy="186004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2549321" y="8494077"/>
            <a:ext cx="4406" cy="35636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2292121" y="8419107"/>
            <a:ext cx="313728" cy="605169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2517000" y="8690565"/>
            <a:ext cx="48774" cy="329095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2529560" y="8689962"/>
            <a:ext cx="3175" cy="10160"/>
          </a:xfrm>
          <a:custGeom>
            <a:avLst/>
            <a:gdLst/>
            <a:ahLst/>
            <a:cxnLst/>
            <a:rect l="l" t="t" r="r" b="b"/>
            <a:pathLst>
              <a:path w="3175" h="10159">
                <a:moveTo>
                  <a:pt x="482" y="0"/>
                </a:moveTo>
                <a:lnTo>
                  <a:pt x="0" y="1498"/>
                </a:lnTo>
                <a:lnTo>
                  <a:pt x="203" y="5740"/>
                </a:lnTo>
                <a:lnTo>
                  <a:pt x="1790" y="9550"/>
                </a:lnTo>
                <a:lnTo>
                  <a:pt x="2946" y="10058"/>
                </a:lnTo>
                <a:lnTo>
                  <a:pt x="2044" y="6705"/>
                </a:lnTo>
                <a:lnTo>
                  <a:pt x="1219" y="3340"/>
                </a:lnTo>
                <a:lnTo>
                  <a:pt x="482" y="0"/>
                </a:lnTo>
                <a:close/>
              </a:path>
            </a:pathLst>
          </a:custGeom>
          <a:solidFill>
            <a:srgbClr val="71849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2529192" y="8682876"/>
            <a:ext cx="69602" cy="352526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3150450" y="7497775"/>
            <a:ext cx="767895" cy="696963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3166008" y="8096973"/>
            <a:ext cx="127635" cy="39370"/>
          </a:xfrm>
          <a:custGeom>
            <a:avLst/>
            <a:gdLst/>
            <a:ahLst/>
            <a:cxnLst/>
            <a:rect l="l" t="t" r="r" b="b"/>
            <a:pathLst>
              <a:path w="127635" h="39370">
                <a:moveTo>
                  <a:pt x="0" y="0"/>
                </a:moveTo>
                <a:lnTo>
                  <a:pt x="29236" y="16109"/>
                </a:lnTo>
                <a:lnTo>
                  <a:pt x="60588" y="27644"/>
                </a:lnTo>
                <a:lnTo>
                  <a:pt x="93440" y="35050"/>
                </a:lnTo>
                <a:lnTo>
                  <a:pt x="127177" y="38773"/>
                </a:lnTo>
                <a:lnTo>
                  <a:pt x="91513" y="31727"/>
                </a:lnTo>
                <a:lnTo>
                  <a:pt x="58431" y="22915"/>
                </a:lnTo>
                <a:lnTo>
                  <a:pt x="27927" y="12339"/>
                </a:lnTo>
                <a:lnTo>
                  <a:pt x="0" y="0"/>
                </a:lnTo>
                <a:close/>
              </a:path>
            </a:pathLst>
          </a:custGeom>
          <a:solidFill>
            <a:srgbClr val="566C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2479598" y="8083029"/>
            <a:ext cx="319328" cy="334098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2510434" y="8259445"/>
            <a:ext cx="143433" cy="145275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2653792" y="8110740"/>
            <a:ext cx="141452" cy="148932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2497569" y="8403158"/>
            <a:ext cx="16776" cy="11391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2714421" y="8110487"/>
            <a:ext cx="80848" cy="77228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2670975" y="8242401"/>
            <a:ext cx="9563" cy="11264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2611183" y="8148891"/>
            <a:ext cx="92075" cy="102870"/>
          </a:xfrm>
          <a:custGeom>
            <a:avLst/>
            <a:gdLst/>
            <a:ahLst/>
            <a:cxnLst/>
            <a:rect l="l" t="t" r="r" b="b"/>
            <a:pathLst>
              <a:path w="92075" h="102870">
                <a:moveTo>
                  <a:pt x="91973" y="0"/>
                </a:moveTo>
                <a:lnTo>
                  <a:pt x="61658" y="31805"/>
                </a:lnTo>
                <a:lnTo>
                  <a:pt x="13538" y="86512"/>
                </a:lnTo>
                <a:lnTo>
                  <a:pt x="9067" y="91909"/>
                </a:lnTo>
                <a:lnTo>
                  <a:pt x="4559" y="97256"/>
                </a:lnTo>
                <a:lnTo>
                  <a:pt x="0" y="102577"/>
                </a:lnTo>
                <a:lnTo>
                  <a:pt x="23132" y="77118"/>
                </a:lnTo>
                <a:lnTo>
                  <a:pt x="9197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2590444" y="8137347"/>
            <a:ext cx="125095" cy="137795"/>
          </a:xfrm>
          <a:custGeom>
            <a:avLst/>
            <a:gdLst/>
            <a:ahLst/>
            <a:cxnLst/>
            <a:rect l="l" t="t" r="r" b="b"/>
            <a:pathLst>
              <a:path w="125094" h="137795">
                <a:moveTo>
                  <a:pt x="124548" y="0"/>
                </a:moveTo>
                <a:lnTo>
                  <a:pt x="120561" y="3809"/>
                </a:lnTo>
                <a:lnTo>
                  <a:pt x="116624" y="7658"/>
                </a:lnTo>
                <a:lnTo>
                  <a:pt x="112712" y="11544"/>
                </a:lnTo>
                <a:lnTo>
                  <a:pt x="43871" y="88662"/>
                </a:lnTo>
                <a:lnTo>
                  <a:pt x="20739" y="114122"/>
                </a:lnTo>
                <a:lnTo>
                  <a:pt x="15607" y="120066"/>
                </a:lnTo>
                <a:lnTo>
                  <a:pt x="10440" y="125974"/>
                </a:lnTo>
                <a:lnTo>
                  <a:pt x="5238" y="131849"/>
                </a:lnTo>
                <a:lnTo>
                  <a:pt x="0" y="137693"/>
                </a:lnTo>
                <a:lnTo>
                  <a:pt x="35296" y="99437"/>
                </a:lnTo>
                <a:lnTo>
                  <a:pt x="99903" y="26997"/>
                </a:lnTo>
                <a:lnTo>
                  <a:pt x="124548" y="0"/>
                </a:lnTo>
                <a:close/>
              </a:path>
            </a:pathLst>
          </a:custGeom>
          <a:solidFill>
            <a:srgbClr val="566C8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2523680" y="8100669"/>
            <a:ext cx="231825" cy="242658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2509075" y="8072184"/>
            <a:ext cx="277952" cy="284708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2461145" y="8237626"/>
            <a:ext cx="173012" cy="165112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2702051" y="8048409"/>
            <a:ext cx="110388" cy="112115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2894761" y="7856131"/>
            <a:ext cx="83756" cy="108457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2477604" y="8192084"/>
            <a:ext cx="196380" cy="204596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2491422" y="8254022"/>
            <a:ext cx="179260" cy="176276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2680538" y="8122653"/>
            <a:ext cx="114465" cy="119748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2514345" y="8259674"/>
            <a:ext cx="141782" cy="146888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2652623" y="8117662"/>
            <a:ext cx="142354" cy="153416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2502026" y="8404720"/>
            <a:ext cx="16408" cy="11087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2492438" y="8076857"/>
            <a:ext cx="307987" cy="311137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2489580" y="8271281"/>
            <a:ext cx="115455" cy="112204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2673985" y="8160525"/>
            <a:ext cx="28066" cy="31559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2659240" y="8065033"/>
            <a:ext cx="144983" cy="144233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2489911" y="8067294"/>
            <a:ext cx="313474" cy="319785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3128898" y="8075117"/>
            <a:ext cx="260400" cy="514489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3146742" y="8151825"/>
            <a:ext cx="267334" cy="458851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3066110" y="8670671"/>
            <a:ext cx="36093" cy="29819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3211804" y="8233448"/>
            <a:ext cx="45402" cy="282409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3358337" y="8171078"/>
            <a:ext cx="43700" cy="14350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3223310" y="8441525"/>
            <a:ext cx="5181" cy="32473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3246843" y="8167979"/>
            <a:ext cx="155194" cy="85509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3075177" y="8555494"/>
            <a:ext cx="127914" cy="133680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3128670" y="8184705"/>
            <a:ext cx="204939" cy="451332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3188957" y="8135315"/>
            <a:ext cx="203593" cy="395998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2762055" y="8347503"/>
            <a:ext cx="440630" cy="374650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2763050" y="8352345"/>
            <a:ext cx="439635" cy="356209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3057842" y="8487943"/>
            <a:ext cx="142849" cy="201244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3084728" y="8494483"/>
            <a:ext cx="113131" cy="144945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3129889" y="8151559"/>
            <a:ext cx="59239" cy="195770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2794985" y="8224011"/>
            <a:ext cx="41940" cy="126415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3012655" y="8225688"/>
            <a:ext cx="169531" cy="298831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2795663" y="8265401"/>
            <a:ext cx="153035" cy="211810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2866898" y="8350428"/>
            <a:ext cx="186804" cy="182543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2860713" y="8351964"/>
            <a:ext cx="98361" cy="130327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2914764" y="8434158"/>
            <a:ext cx="78920" cy="97154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2828556" y="8418245"/>
            <a:ext cx="29424" cy="45516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2874642" y="8311401"/>
            <a:ext cx="31651" cy="38328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3173742" y="8353653"/>
            <a:ext cx="6426" cy="12890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3156521" y="8287461"/>
            <a:ext cx="9105" cy="15760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3019183" y="8322678"/>
            <a:ext cx="46604" cy="31178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3074305" y="8424710"/>
            <a:ext cx="56689" cy="59372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3047504" y="7889405"/>
            <a:ext cx="78358" cy="180454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2795003" y="7966049"/>
            <a:ext cx="148818" cy="257962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2812440" y="7964589"/>
            <a:ext cx="82321" cy="83819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2946742" y="7840484"/>
            <a:ext cx="43448" cy="102184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2795270" y="7921155"/>
            <a:ext cx="170040" cy="189331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2798089" y="7990484"/>
            <a:ext cx="99974" cy="96621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2794977" y="8005648"/>
            <a:ext cx="128866" cy="112013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2895714" y="7872806"/>
            <a:ext cx="78028" cy="90792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2804223" y="7871435"/>
            <a:ext cx="175831" cy="193598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2882163" y="7879118"/>
            <a:ext cx="87744" cy="99123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2865107" y="7898244"/>
            <a:ext cx="108902" cy="109575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2794914" y="7936610"/>
            <a:ext cx="155651" cy="192519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2798927" y="7862455"/>
            <a:ext cx="187934" cy="220573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3050260" y="7897380"/>
            <a:ext cx="102844" cy="328307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2815501" y="8060702"/>
            <a:ext cx="80035" cy="204698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2836926" y="7855648"/>
            <a:ext cx="316179" cy="500141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2852616" y="7871993"/>
            <a:ext cx="162515" cy="356819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2855848" y="7853235"/>
            <a:ext cx="262356" cy="481006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2885147" y="7911681"/>
            <a:ext cx="113423" cy="197231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2777515" y="8180997"/>
            <a:ext cx="25869" cy="29006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2801785" y="8101038"/>
            <a:ext cx="74079" cy="86474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2870009" y="7902447"/>
            <a:ext cx="124993" cy="211950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2776766" y="8170443"/>
            <a:ext cx="24066" cy="28295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2799562" y="8063865"/>
            <a:ext cx="94361" cy="112801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2883814" y="7892148"/>
            <a:ext cx="107429" cy="192074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2764815" y="8161553"/>
            <a:ext cx="34709" cy="38341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2776969" y="7893075"/>
            <a:ext cx="206222" cy="301396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2979877" y="7494917"/>
            <a:ext cx="273277" cy="394817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3132073" y="7585088"/>
            <a:ext cx="18427" cy="34150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3112343" y="7534948"/>
            <a:ext cx="37256" cy="76669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3116541" y="7534275"/>
            <a:ext cx="33172" cy="91668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3095409" y="7543939"/>
            <a:ext cx="77812" cy="79019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3095379" y="7536065"/>
            <a:ext cx="60366" cy="83350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3128759" y="7578712"/>
            <a:ext cx="21742" cy="41376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3124123" y="7521537"/>
            <a:ext cx="38608" cy="96761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3178175" y="7162634"/>
            <a:ext cx="316344" cy="393996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3157118" y="7147420"/>
            <a:ext cx="383638" cy="420562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3437928" y="7317117"/>
            <a:ext cx="13970" cy="5080"/>
          </a:xfrm>
          <a:custGeom>
            <a:avLst/>
            <a:gdLst/>
            <a:ahLst/>
            <a:cxnLst/>
            <a:rect l="l" t="t" r="r" b="b"/>
            <a:pathLst>
              <a:path w="13970" h="5079">
                <a:moveTo>
                  <a:pt x="0" y="0"/>
                </a:moveTo>
                <a:lnTo>
                  <a:pt x="3035" y="1651"/>
                </a:lnTo>
                <a:lnTo>
                  <a:pt x="6261" y="3187"/>
                </a:lnTo>
                <a:lnTo>
                  <a:pt x="9753" y="4622"/>
                </a:lnTo>
                <a:lnTo>
                  <a:pt x="13157" y="4445"/>
                </a:lnTo>
                <a:lnTo>
                  <a:pt x="13512" y="4254"/>
                </a:lnTo>
                <a:lnTo>
                  <a:pt x="10731" y="3594"/>
                </a:lnTo>
                <a:lnTo>
                  <a:pt x="7962" y="2832"/>
                </a:lnTo>
                <a:lnTo>
                  <a:pt x="3467" y="1346"/>
                </a:lnTo>
                <a:lnTo>
                  <a:pt x="1727" y="698"/>
                </a:lnTo>
                <a:lnTo>
                  <a:pt x="0" y="0"/>
                </a:lnTo>
                <a:close/>
              </a:path>
            </a:pathLst>
          </a:custGeom>
          <a:solidFill>
            <a:srgbClr val="4B69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3379114" y="7178764"/>
            <a:ext cx="79171" cy="134937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3379978" y="7177113"/>
            <a:ext cx="7620" cy="8890"/>
          </a:xfrm>
          <a:custGeom>
            <a:avLst/>
            <a:gdLst/>
            <a:ahLst/>
            <a:cxnLst/>
            <a:rect l="l" t="t" r="r" b="b"/>
            <a:pathLst>
              <a:path w="7620" h="8890">
                <a:moveTo>
                  <a:pt x="2768" y="0"/>
                </a:moveTo>
                <a:lnTo>
                  <a:pt x="1625" y="558"/>
                </a:lnTo>
                <a:lnTo>
                  <a:pt x="736" y="1676"/>
                </a:lnTo>
                <a:lnTo>
                  <a:pt x="368" y="4927"/>
                </a:lnTo>
                <a:lnTo>
                  <a:pt x="0" y="8699"/>
                </a:lnTo>
                <a:lnTo>
                  <a:pt x="5118" y="3886"/>
                </a:lnTo>
                <a:lnTo>
                  <a:pt x="7620" y="1650"/>
                </a:lnTo>
                <a:lnTo>
                  <a:pt x="6223" y="190"/>
                </a:lnTo>
                <a:lnTo>
                  <a:pt x="2768" y="0"/>
                </a:lnTo>
                <a:close/>
              </a:path>
            </a:pathLst>
          </a:custGeom>
          <a:solidFill>
            <a:srgbClr val="4B69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3383965" y="7194994"/>
            <a:ext cx="76339" cy="117157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3411791" y="7194956"/>
            <a:ext cx="9867" cy="38100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3419331" y="7197264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88" y="16"/>
                </a:moveTo>
                <a:lnTo>
                  <a:pt x="0" y="286"/>
                </a:lnTo>
                <a:lnTo>
                  <a:pt x="289" y="183"/>
                </a:lnTo>
                <a:lnTo>
                  <a:pt x="135" y="0"/>
                </a:lnTo>
                <a:close/>
              </a:path>
            </a:pathLst>
          </a:custGeom>
          <a:solidFill>
            <a:srgbClr val="52698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3419273" y="7197530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447" y="0"/>
                </a:lnTo>
              </a:path>
            </a:pathLst>
          </a:custGeom>
          <a:ln w="3175">
            <a:solidFill>
              <a:srgbClr val="5269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3419240" y="719761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536" y="0"/>
                </a:lnTo>
              </a:path>
            </a:pathLst>
          </a:custGeom>
          <a:ln w="3175">
            <a:solidFill>
              <a:srgbClr val="5269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3419209" y="7197691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621" y="0"/>
                </a:lnTo>
              </a:path>
            </a:pathLst>
          </a:custGeom>
          <a:ln w="3175">
            <a:solidFill>
              <a:srgbClr val="5269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3419175" y="719777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13" y="0"/>
                </a:lnTo>
              </a:path>
            </a:pathLst>
          </a:custGeom>
          <a:ln w="3175">
            <a:solidFill>
              <a:srgbClr val="5269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3419144" y="7197857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98" y="0"/>
                </a:lnTo>
              </a:path>
            </a:pathLst>
          </a:custGeom>
          <a:ln w="3175">
            <a:solidFill>
              <a:srgbClr val="5269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3419227" y="7197653"/>
            <a:ext cx="635" cy="0"/>
          </a:xfrm>
          <a:custGeom>
            <a:avLst/>
            <a:gdLst/>
            <a:ahLst/>
            <a:cxnLst/>
            <a:rect l="l" t="t" r="r" b="b"/>
            <a:pathLst>
              <a:path w="635">
                <a:moveTo>
                  <a:pt x="0" y="0"/>
                </a:moveTo>
                <a:lnTo>
                  <a:pt x="572" y="0"/>
                </a:lnTo>
              </a:path>
            </a:pathLst>
          </a:custGeom>
          <a:ln w="3175">
            <a:solidFill>
              <a:srgbClr val="53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3419195" y="7197735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659" y="0"/>
                </a:lnTo>
              </a:path>
            </a:pathLst>
          </a:custGeom>
          <a:ln w="3175">
            <a:solidFill>
              <a:srgbClr val="53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3419161" y="7197818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751" y="0"/>
                </a:lnTo>
              </a:path>
            </a:pathLst>
          </a:custGeom>
          <a:ln w="3175">
            <a:solidFill>
              <a:srgbClr val="53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3419130" y="7197873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837" y="0"/>
                </a:lnTo>
              </a:path>
            </a:pathLst>
          </a:custGeom>
          <a:ln w="3175">
            <a:solidFill>
              <a:srgbClr val="53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3419068" y="7198000"/>
            <a:ext cx="1270" cy="0"/>
          </a:xfrm>
          <a:custGeom>
            <a:avLst/>
            <a:gdLst/>
            <a:ahLst/>
            <a:cxnLst/>
            <a:rect l="l" t="t" r="r" b="b"/>
            <a:pathLst>
              <a:path w="1270">
                <a:moveTo>
                  <a:pt x="0" y="0"/>
                </a:moveTo>
                <a:lnTo>
                  <a:pt x="1092" y="0"/>
                </a:lnTo>
              </a:path>
            </a:pathLst>
          </a:custGeom>
          <a:ln w="3175">
            <a:solidFill>
              <a:srgbClr val="5369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3427501" y="7279703"/>
            <a:ext cx="27139" cy="23291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3362985" y="7192289"/>
            <a:ext cx="66992" cy="120116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3363036" y="7179259"/>
            <a:ext cx="10795" cy="22225"/>
          </a:xfrm>
          <a:custGeom>
            <a:avLst/>
            <a:gdLst/>
            <a:ahLst/>
            <a:cxnLst/>
            <a:rect l="l" t="t" r="r" b="b"/>
            <a:pathLst>
              <a:path w="10795" h="22225">
                <a:moveTo>
                  <a:pt x="6159" y="0"/>
                </a:moveTo>
                <a:lnTo>
                  <a:pt x="0" y="21793"/>
                </a:lnTo>
                <a:lnTo>
                  <a:pt x="1244" y="20688"/>
                </a:lnTo>
                <a:lnTo>
                  <a:pt x="2501" y="15430"/>
                </a:lnTo>
                <a:lnTo>
                  <a:pt x="4813" y="10350"/>
                </a:lnTo>
                <a:lnTo>
                  <a:pt x="8864" y="5854"/>
                </a:lnTo>
                <a:lnTo>
                  <a:pt x="10540" y="5854"/>
                </a:lnTo>
                <a:lnTo>
                  <a:pt x="10477" y="4686"/>
                </a:lnTo>
                <a:lnTo>
                  <a:pt x="9766" y="1727"/>
                </a:lnTo>
                <a:lnTo>
                  <a:pt x="6159" y="0"/>
                </a:lnTo>
                <a:close/>
              </a:path>
              <a:path w="10795" h="22225">
                <a:moveTo>
                  <a:pt x="10540" y="5854"/>
                </a:moveTo>
                <a:lnTo>
                  <a:pt x="8864" y="5854"/>
                </a:lnTo>
                <a:lnTo>
                  <a:pt x="10642" y="7747"/>
                </a:lnTo>
                <a:lnTo>
                  <a:pt x="10540" y="5854"/>
                </a:lnTo>
                <a:close/>
              </a:path>
            </a:pathLst>
          </a:custGeom>
          <a:solidFill>
            <a:srgbClr val="4B69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3363076" y="7185114"/>
            <a:ext cx="88174" cy="133718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3390988" y="7169429"/>
            <a:ext cx="67144" cy="124688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3392106" y="7165467"/>
            <a:ext cx="11785" cy="29972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3400336" y="7169112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165" y="0"/>
                </a:moveTo>
                <a:lnTo>
                  <a:pt x="0" y="317"/>
                </a:lnTo>
                <a:lnTo>
                  <a:pt x="228" y="190"/>
                </a:lnTo>
                <a:lnTo>
                  <a:pt x="165" y="0"/>
                </a:lnTo>
                <a:close/>
              </a:path>
            </a:pathLst>
          </a:custGeom>
          <a:solidFill>
            <a:srgbClr val="47646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3391001" y="7195083"/>
            <a:ext cx="67525" cy="103657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3460254" y="6861957"/>
            <a:ext cx="466648" cy="389889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3443207" y="6846136"/>
            <a:ext cx="564569" cy="414108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3813086" y="6887413"/>
            <a:ext cx="61544" cy="157391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3808753" y="6875843"/>
            <a:ext cx="73445" cy="167601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3928674" y="6753968"/>
            <a:ext cx="703053" cy="302260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3913706" y="6741453"/>
            <a:ext cx="732155" cy="329565"/>
          </a:xfrm>
          <a:custGeom>
            <a:avLst/>
            <a:gdLst/>
            <a:ahLst/>
            <a:cxnLst/>
            <a:rect l="l" t="t" r="r" b="b"/>
            <a:pathLst>
              <a:path w="732154" h="329565">
                <a:moveTo>
                  <a:pt x="484128" y="0"/>
                </a:moveTo>
                <a:lnTo>
                  <a:pt x="410327" y="3176"/>
                </a:lnTo>
                <a:lnTo>
                  <a:pt x="336850" y="10144"/>
                </a:lnTo>
                <a:lnTo>
                  <a:pt x="263715" y="20281"/>
                </a:lnTo>
                <a:lnTo>
                  <a:pt x="191083" y="34085"/>
                </a:lnTo>
                <a:lnTo>
                  <a:pt x="119330" y="52468"/>
                </a:lnTo>
                <a:lnTo>
                  <a:pt x="71326" y="71288"/>
                </a:lnTo>
                <a:lnTo>
                  <a:pt x="38736" y="95858"/>
                </a:lnTo>
                <a:lnTo>
                  <a:pt x="12738" y="128067"/>
                </a:lnTo>
                <a:lnTo>
                  <a:pt x="0" y="168355"/>
                </a:lnTo>
                <a:lnTo>
                  <a:pt x="9" y="182616"/>
                </a:lnTo>
                <a:lnTo>
                  <a:pt x="11622" y="222527"/>
                </a:lnTo>
                <a:lnTo>
                  <a:pt x="29994" y="258176"/>
                </a:lnTo>
                <a:lnTo>
                  <a:pt x="53598" y="291212"/>
                </a:lnTo>
                <a:lnTo>
                  <a:pt x="85567" y="317700"/>
                </a:lnTo>
                <a:lnTo>
                  <a:pt x="126253" y="329064"/>
                </a:lnTo>
                <a:lnTo>
                  <a:pt x="140276" y="328683"/>
                </a:lnTo>
                <a:lnTo>
                  <a:pt x="153722" y="326705"/>
                </a:lnTo>
                <a:lnTo>
                  <a:pt x="166743" y="324329"/>
                </a:lnTo>
                <a:lnTo>
                  <a:pt x="214137" y="314774"/>
                </a:lnTo>
                <a:lnTo>
                  <a:pt x="126787" y="314774"/>
                </a:lnTo>
                <a:lnTo>
                  <a:pt x="114950" y="313397"/>
                </a:lnTo>
                <a:lnTo>
                  <a:pt x="73121" y="290522"/>
                </a:lnTo>
                <a:lnTo>
                  <a:pt x="42677" y="250685"/>
                </a:lnTo>
                <a:lnTo>
                  <a:pt x="25124" y="216304"/>
                </a:lnTo>
                <a:lnTo>
                  <a:pt x="14993" y="169541"/>
                </a:lnTo>
                <a:lnTo>
                  <a:pt x="16867" y="157814"/>
                </a:lnTo>
                <a:lnTo>
                  <a:pt x="49098" y="107110"/>
                </a:lnTo>
                <a:lnTo>
                  <a:pt x="89955" y="78662"/>
                </a:lnTo>
                <a:lnTo>
                  <a:pt x="158948" y="57205"/>
                </a:lnTo>
                <a:lnTo>
                  <a:pt x="230112" y="41235"/>
                </a:lnTo>
                <a:lnTo>
                  <a:pt x="302248" y="29124"/>
                </a:lnTo>
                <a:lnTo>
                  <a:pt x="374918" y="20318"/>
                </a:lnTo>
                <a:lnTo>
                  <a:pt x="447878" y="14451"/>
                </a:lnTo>
                <a:lnTo>
                  <a:pt x="520942" y="12393"/>
                </a:lnTo>
                <a:lnTo>
                  <a:pt x="642183" y="12393"/>
                </a:lnTo>
                <a:lnTo>
                  <a:pt x="631740" y="10069"/>
                </a:lnTo>
                <a:lnTo>
                  <a:pt x="576543" y="2833"/>
                </a:lnTo>
                <a:lnTo>
                  <a:pt x="521095" y="61"/>
                </a:lnTo>
                <a:lnTo>
                  <a:pt x="484128" y="0"/>
                </a:lnTo>
                <a:close/>
              </a:path>
              <a:path w="732154" h="329565">
                <a:moveTo>
                  <a:pt x="384910" y="277025"/>
                </a:moveTo>
                <a:lnTo>
                  <a:pt x="345136" y="278746"/>
                </a:lnTo>
                <a:lnTo>
                  <a:pt x="305817" y="283716"/>
                </a:lnTo>
                <a:lnTo>
                  <a:pt x="253985" y="292671"/>
                </a:lnTo>
                <a:lnTo>
                  <a:pt x="164124" y="310393"/>
                </a:lnTo>
                <a:lnTo>
                  <a:pt x="151385" y="312672"/>
                </a:lnTo>
                <a:lnTo>
                  <a:pt x="138940" y="314465"/>
                </a:lnTo>
                <a:lnTo>
                  <a:pt x="126787" y="314774"/>
                </a:lnTo>
                <a:lnTo>
                  <a:pt x="214137" y="314774"/>
                </a:lnTo>
                <a:lnTo>
                  <a:pt x="256597" y="306074"/>
                </a:lnTo>
                <a:lnTo>
                  <a:pt x="307811" y="296578"/>
                </a:lnTo>
                <a:lnTo>
                  <a:pt x="359234" y="290210"/>
                </a:lnTo>
                <a:lnTo>
                  <a:pt x="411113" y="289101"/>
                </a:lnTo>
                <a:lnTo>
                  <a:pt x="658119" y="289101"/>
                </a:lnTo>
                <a:lnTo>
                  <a:pt x="666040" y="286624"/>
                </a:lnTo>
                <a:lnTo>
                  <a:pt x="671365" y="284119"/>
                </a:lnTo>
                <a:lnTo>
                  <a:pt x="631731" y="284119"/>
                </a:lnTo>
                <a:lnTo>
                  <a:pt x="620675" y="283221"/>
                </a:lnTo>
                <a:lnTo>
                  <a:pt x="515983" y="279428"/>
                </a:lnTo>
                <a:lnTo>
                  <a:pt x="411176" y="277150"/>
                </a:lnTo>
                <a:lnTo>
                  <a:pt x="384910" y="277025"/>
                </a:lnTo>
                <a:close/>
              </a:path>
              <a:path w="732154" h="329565">
                <a:moveTo>
                  <a:pt x="643674" y="292187"/>
                </a:moveTo>
                <a:lnTo>
                  <a:pt x="619736" y="292187"/>
                </a:lnTo>
                <a:lnTo>
                  <a:pt x="631650" y="292943"/>
                </a:lnTo>
                <a:lnTo>
                  <a:pt x="643364" y="292244"/>
                </a:lnTo>
                <a:lnTo>
                  <a:pt x="643674" y="292187"/>
                </a:lnTo>
                <a:close/>
              </a:path>
              <a:path w="732154" h="329565">
                <a:moveTo>
                  <a:pt x="658119" y="289101"/>
                </a:moveTo>
                <a:lnTo>
                  <a:pt x="411113" y="289101"/>
                </a:lnTo>
                <a:lnTo>
                  <a:pt x="463405" y="289468"/>
                </a:lnTo>
                <a:lnTo>
                  <a:pt x="620396" y="292250"/>
                </a:lnTo>
                <a:lnTo>
                  <a:pt x="619736" y="292187"/>
                </a:lnTo>
                <a:lnTo>
                  <a:pt x="643674" y="292187"/>
                </a:lnTo>
                <a:lnTo>
                  <a:pt x="654840" y="290126"/>
                </a:lnTo>
                <a:lnTo>
                  <a:pt x="658119" y="289101"/>
                </a:lnTo>
                <a:close/>
              </a:path>
              <a:path w="732154" h="329565">
                <a:moveTo>
                  <a:pt x="681602" y="28675"/>
                </a:moveTo>
                <a:lnTo>
                  <a:pt x="663881" y="28675"/>
                </a:lnTo>
                <a:lnTo>
                  <a:pt x="664503" y="28979"/>
                </a:lnTo>
                <a:lnTo>
                  <a:pt x="696050" y="53909"/>
                </a:lnTo>
                <a:lnTo>
                  <a:pt x="717348" y="88657"/>
                </a:lnTo>
                <a:lnTo>
                  <a:pt x="724952" y="128067"/>
                </a:lnTo>
                <a:lnTo>
                  <a:pt x="724915" y="139481"/>
                </a:lnTo>
                <a:lnTo>
                  <a:pt x="724088" y="149883"/>
                </a:lnTo>
                <a:lnTo>
                  <a:pt x="722504" y="160162"/>
                </a:lnTo>
                <a:lnTo>
                  <a:pt x="720129" y="170178"/>
                </a:lnTo>
                <a:lnTo>
                  <a:pt x="719977" y="170686"/>
                </a:lnTo>
                <a:lnTo>
                  <a:pt x="719955" y="171969"/>
                </a:lnTo>
                <a:lnTo>
                  <a:pt x="714744" y="214806"/>
                </a:lnTo>
                <a:lnTo>
                  <a:pt x="696914" y="253985"/>
                </a:lnTo>
                <a:lnTo>
                  <a:pt x="663144" y="278966"/>
                </a:lnTo>
                <a:lnTo>
                  <a:pt x="631731" y="284119"/>
                </a:lnTo>
                <a:lnTo>
                  <a:pt x="671365" y="284119"/>
                </a:lnTo>
                <a:lnTo>
                  <a:pt x="702781" y="258392"/>
                </a:lnTo>
                <a:lnTo>
                  <a:pt x="721069" y="216304"/>
                </a:lnTo>
                <a:lnTo>
                  <a:pt x="725489" y="171969"/>
                </a:lnTo>
                <a:lnTo>
                  <a:pt x="725628" y="171105"/>
                </a:lnTo>
                <a:lnTo>
                  <a:pt x="728296" y="161366"/>
                </a:lnTo>
                <a:lnTo>
                  <a:pt x="730229" y="150666"/>
                </a:lnTo>
                <a:lnTo>
                  <a:pt x="731267" y="140739"/>
                </a:lnTo>
                <a:lnTo>
                  <a:pt x="731371" y="139481"/>
                </a:lnTo>
                <a:lnTo>
                  <a:pt x="731746" y="129093"/>
                </a:lnTo>
                <a:lnTo>
                  <a:pt x="731313" y="118099"/>
                </a:lnTo>
                <a:lnTo>
                  <a:pt x="720579" y="75777"/>
                </a:lnTo>
                <a:lnTo>
                  <a:pt x="695129" y="40002"/>
                </a:lnTo>
                <a:lnTo>
                  <a:pt x="686893" y="32678"/>
                </a:lnTo>
                <a:lnTo>
                  <a:pt x="681602" y="28675"/>
                </a:lnTo>
                <a:close/>
              </a:path>
              <a:path w="732154" h="329565">
                <a:moveTo>
                  <a:pt x="725628" y="171105"/>
                </a:moveTo>
                <a:lnTo>
                  <a:pt x="725489" y="171969"/>
                </a:lnTo>
                <a:lnTo>
                  <a:pt x="725620" y="171470"/>
                </a:lnTo>
                <a:lnTo>
                  <a:pt x="725628" y="171105"/>
                </a:lnTo>
                <a:close/>
              </a:path>
              <a:path w="732154" h="329565">
                <a:moveTo>
                  <a:pt x="725620" y="171470"/>
                </a:moveTo>
                <a:lnTo>
                  <a:pt x="725489" y="171969"/>
                </a:lnTo>
                <a:lnTo>
                  <a:pt x="725620" y="171470"/>
                </a:lnTo>
                <a:close/>
              </a:path>
              <a:path w="732154" h="329565">
                <a:moveTo>
                  <a:pt x="725717" y="171105"/>
                </a:moveTo>
                <a:lnTo>
                  <a:pt x="725620" y="171470"/>
                </a:lnTo>
                <a:lnTo>
                  <a:pt x="725717" y="171105"/>
                </a:lnTo>
                <a:close/>
              </a:path>
              <a:path w="732154" h="329565">
                <a:moveTo>
                  <a:pt x="664275" y="28916"/>
                </a:moveTo>
                <a:lnTo>
                  <a:pt x="664503" y="28979"/>
                </a:lnTo>
                <a:lnTo>
                  <a:pt x="664275" y="28916"/>
                </a:lnTo>
                <a:close/>
              </a:path>
              <a:path w="732154" h="329565">
                <a:moveTo>
                  <a:pt x="663881" y="28675"/>
                </a:moveTo>
                <a:lnTo>
                  <a:pt x="664275" y="28916"/>
                </a:lnTo>
                <a:lnTo>
                  <a:pt x="664503" y="28979"/>
                </a:lnTo>
                <a:lnTo>
                  <a:pt x="663881" y="28675"/>
                </a:lnTo>
                <a:close/>
              </a:path>
              <a:path w="732154" h="329565">
                <a:moveTo>
                  <a:pt x="642183" y="12393"/>
                </a:moveTo>
                <a:lnTo>
                  <a:pt x="520942" y="12393"/>
                </a:lnTo>
                <a:lnTo>
                  <a:pt x="539199" y="12656"/>
                </a:lnTo>
                <a:lnTo>
                  <a:pt x="557439" y="13290"/>
                </a:lnTo>
                <a:lnTo>
                  <a:pt x="611845" y="17971"/>
                </a:lnTo>
                <a:lnTo>
                  <a:pt x="664275" y="28916"/>
                </a:lnTo>
                <a:lnTo>
                  <a:pt x="663881" y="28675"/>
                </a:lnTo>
                <a:lnTo>
                  <a:pt x="681602" y="28675"/>
                </a:lnTo>
                <a:lnTo>
                  <a:pt x="678114" y="26035"/>
                </a:lnTo>
                <a:lnTo>
                  <a:pt x="668554" y="19848"/>
                </a:lnTo>
                <a:lnTo>
                  <a:pt x="668275" y="19746"/>
                </a:lnTo>
                <a:lnTo>
                  <a:pt x="650010" y="14135"/>
                </a:lnTo>
                <a:lnTo>
                  <a:pt x="642183" y="12393"/>
                </a:lnTo>
                <a:close/>
              </a:path>
            </a:pathLst>
          </a:custGeom>
          <a:solidFill>
            <a:srgbClr val="2052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4501486" y="6808254"/>
            <a:ext cx="65405" cy="203835"/>
          </a:xfrm>
          <a:custGeom>
            <a:avLst/>
            <a:gdLst/>
            <a:ahLst/>
            <a:cxnLst/>
            <a:rect l="l" t="t" r="r" b="b"/>
            <a:pathLst>
              <a:path w="65404" h="203834">
                <a:moveTo>
                  <a:pt x="61737" y="0"/>
                </a:moveTo>
                <a:lnTo>
                  <a:pt x="31699" y="24749"/>
                </a:lnTo>
                <a:lnTo>
                  <a:pt x="10530" y="57505"/>
                </a:lnTo>
                <a:lnTo>
                  <a:pt x="0" y="100215"/>
                </a:lnTo>
                <a:lnTo>
                  <a:pt x="1594" y="117482"/>
                </a:lnTo>
                <a:lnTo>
                  <a:pt x="15535" y="158018"/>
                </a:lnTo>
                <a:lnTo>
                  <a:pt x="40388" y="192255"/>
                </a:lnTo>
                <a:lnTo>
                  <a:pt x="52961" y="203669"/>
                </a:lnTo>
                <a:lnTo>
                  <a:pt x="56631" y="199377"/>
                </a:lnTo>
                <a:lnTo>
                  <a:pt x="51274" y="193456"/>
                </a:lnTo>
                <a:lnTo>
                  <a:pt x="46159" y="187245"/>
                </a:lnTo>
                <a:lnTo>
                  <a:pt x="25264" y="153190"/>
                </a:lnTo>
                <a:lnTo>
                  <a:pt x="14123" y="115566"/>
                </a:lnTo>
                <a:lnTo>
                  <a:pt x="12945" y="100022"/>
                </a:lnTo>
                <a:lnTo>
                  <a:pt x="13818" y="85344"/>
                </a:lnTo>
                <a:lnTo>
                  <a:pt x="13870" y="84467"/>
                </a:lnTo>
                <a:lnTo>
                  <a:pt x="15737" y="77978"/>
                </a:lnTo>
                <a:lnTo>
                  <a:pt x="18785" y="70180"/>
                </a:lnTo>
                <a:lnTo>
                  <a:pt x="22049" y="62864"/>
                </a:lnTo>
                <a:lnTo>
                  <a:pt x="25288" y="55448"/>
                </a:lnTo>
                <a:lnTo>
                  <a:pt x="47424" y="21717"/>
                </a:lnTo>
                <a:lnTo>
                  <a:pt x="52542" y="15417"/>
                </a:lnTo>
                <a:lnTo>
                  <a:pt x="58524" y="9931"/>
                </a:lnTo>
                <a:lnTo>
                  <a:pt x="64823" y="4724"/>
                </a:lnTo>
                <a:lnTo>
                  <a:pt x="61737" y="0"/>
                </a:lnTo>
                <a:close/>
              </a:path>
              <a:path w="65404" h="203834">
                <a:moveTo>
                  <a:pt x="13870" y="84467"/>
                </a:moveTo>
                <a:lnTo>
                  <a:pt x="13705" y="85344"/>
                </a:lnTo>
                <a:lnTo>
                  <a:pt x="13849" y="84821"/>
                </a:lnTo>
                <a:lnTo>
                  <a:pt x="13870" y="84467"/>
                </a:lnTo>
                <a:close/>
              </a:path>
              <a:path w="65404" h="203834">
                <a:moveTo>
                  <a:pt x="13849" y="84821"/>
                </a:moveTo>
                <a:lnTo>
                  <a:pt x="13705" y="85344"/>
                </a:lnTo>
                <a:lnTo>
                  <a:pt x="13849" y="84821"/>
                </a:lnTo>
                <a:close/>
              </a:path>
              <a:path w="65404" h="203834">
                <a:moveTo>
                  <a:pt x="13947" y="84467"/>
                </a:moveTo>
                <a:lnTo>
                  <a:pt x="13849" y="84821"/>
                </a:lnTo>
                <a:lnTo>
                  <a:pt x="13947" y="84467"/>
                </a:lnTo>
                <a:close/>
              </a:path>
            </a:pathLst>
          </a:custGeom>
          <a:solidFill>
            <a:srgbClr val="2052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4500613" y="6939267"/>
            <a:ext cx="8712" cy="14439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4499851" y="6893509"/>
            <a:ext cx="812" cy="4851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4534623" y="6796976"/>
            <a:ext cx="34226" cy="34378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4489133" y="6779145"/>
            <a:ext cx="104964" cy="173532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4475419" y="6775780"/>
            <a:ext cx="76031" cy="177596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4511433" y="6812356"/>
            <a:ext cx="60261" cy="142582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4515535" y="6849491"/>
            <a:ext cx="19685" cy="42545"/>
          </a:xfrm>
          <a:custGeom>
            <a:avLst/>
            <a:gdLst/>
            <a:ahLst/>
            <a:cxnLst/>
            <a:rect l="l" t="t" r="r" b="b"/>
            <a:pathLst>
              <a:path w="19685" h="42545">
                <a:moveTo>
                  <a:pt x="19316" y="0"/>
                </a:moveTo>
                <a:lnTo>
                  <a:pt x="1562" y="34543"/>
                </a:lnTo>
                <a:lnTo>
                  <a:pt x="0" y="42024"/>
                </a:lnTo>
                <a:lnTo>
                  <a:pt x="101" y="42506"/>
                </a:lnTo>
                <a:lnTo>
                  <a:pt x="2120" y="35623"/>
                </a:lnTo>
                <a:lnTo>
                  <a:pt x="4965" y="28409"/>
                </a:lnTo>
                <a:lnTo>
                  <a:pt x="8001" y="21628"/>
                </a:lnTo>
                <a:lnTo>
                  <a:pt x="11239" y="14211"/>
                </a:lnTo>
                <a:lnTo>
                  <a:pt x="15074" y="7048"/>
                </a:lnTo>
                <a:lnTo>
                  <a:pt x="19316" y="0"/>
                </a:lnTo>
                <a:close/>
              </a:path>
            </a:pathLst>
          </a:custGeom>
          <a:solidFill>
            <a:srgbClr val="4B69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4515307" y="6869836"/>
            <a:ext cx="6985" cy="22225"/>
          </a:xfrm>
          <a:custGeom>
            <a:avLst/>
            <a:gdLst/>
            <a:ahLst/>
            <a:cxnLst/>
            <a:rect l="l" t="t" r="r" b="b"/>
            <a:pathLst>
              <a:path w="6985" h="22225">
                <a:moveTo>
                  <a:pt x="1566" y="15272"/>
                </a:moveTo>
                <a:lnTo>
                  <a:pt x="0" y="20612"/>
                </a:lnTo>
                <a:lnTo>
                  <a:pt x="228" y="21678"/>
                </a:lnTo>
                <a:lnTo>
                  <a:pt x="1566" y="15272"/>
                </a:lnTo>
                <a:close/>
              </a:path>
              <a:path w="6985" h="22225">
                <a:moveTo>
                  <a:pt x="2803" y="10642"/>
                </a:moveTo>
                <a:lnTo>
                  <a:pt x="1790" y="14198"/>
                </a:lnTo>
                <a:lnTo>
                  <a:pt x="1566" y="15272"/>
                </a:lnTo>
                <a:lnTo>
                  <a:pt x="1739" y="14681"/>
                </a:lnTo>
                <a:lnTo>
                  <a:pt x="2803" y="10642"/>
                </a:lnTo>
                <a:close/>
              </a:path>
              <a:path w="6985" h="22225">
                <a:moveTo>
                  <a:pt x="6400" y="0"/>
                </a:moveTo>
                <a:lnTo>
                  <a:pt x="4724" y="2667"/>
                </a:lnTo>
                <a:lnTo>
                  <a:pt x="3314" y="8699"/>
                </a:lnTo>
                <a:lnTo>
                  <a:pt x="2803" y="10642"/>
                </a:lnTo>
                <a:lnTo>
                  <a:pt x="3848" y="6972"/>
                </a:lnTo>
                <a:lnTo>
                  <a:pt x="6400" y="0"/>
                </a:lnTo>
                <a:close/>
              </a:path>
            </a:pathLst>
          </a:custGeom>
          <a:solidFill>
            <a:srgbClr val="69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4500041" y="6768274"/>
            <a:ext cx="78409" cy="176110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4499494" y="6778841"/>
            <a:ext cx="64161" cy="165544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4501451" y="6891997"/>
            <a:ext cx="20218" cy="45796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4511801" y="6891515"/>
            <a:ext cx="5080" cy="49530"/>
          </a:xfrm>
          <a:custGeom>
            <a:avLst/>
            <a:gdLst/>
            <a:ahLst/>
            <a:cxnLst/>
            <a:rect l="l" t="t" r="r" b="b"/>
            <a:pathLst>
              <a:path w="5079" h="49529">
                <a:moveTo>
                  <a:pt x="3734" y="0"/>
                </a:moveTo>
                <a:lnTo>
                  <a:pt x="1757" y="11381"/>
                </a:lnTo>
                <a:lnTo>
                  <a:pt x="513" y="23142"/>
                </a:lnTo>
                <a:lnTo>
                  <a:pt x="0" y="35279"/>
                </a:lnTo>
                <a:lnTo>
                  <a:pt x="216" y="47790"/>
                </a:lnTo>
                <a:lnTo>
                  <a:pt x="457" y="49021"/>
                </a:lnTo>
                <a:lnTo>
                  <a:pt x="2324" y="45948"/>
                </a:lnTo>
                <a:lnTo>
                  <a:pt x="3200" y="44107"/>
                </a:lnTo>
                <a:lnTo>
                  <a:pt x="3708" y="42684"/>
                </a:lnTo>
                <a:lnTo>
                  <a:pt x="4991" y="39268"/>
                </a:lnTo>
                <a:lnTo>
                  <a:pt x="3501" y="29938"/>
                </a:lnTo>
                <a:lnTo>
                  <a:pt x="2731" y="20548"/>
                </a:lnTo>
                <a:lnTo>
                  <a:pt x="2712" y="11139"/>
                </a:lnTo>
                <a:lnTo>
                  <a:pt x="3480" y="1752"/>
                </a:lnTo>
                <a:lnTo>
                  <a:pt x="3835" y="482"/>
                </a:lnTo>
                <a:lnTo>
                  <a:pt x="3734" y="0"/>
                </a:lnTo>
                <a:close/>
              </a:path>
            </a:pathLst>
          </a:custGeom>
          <a:solidFill>
            <a:srgbClr val="69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4507255" y="6890448"/>
            <a:ext cx="8890" cy="51435"/>
          </a:xfrm>
          <a:custGeom>
            <a:avLst/>
            <a:gdLst/>
            <a:ahLst/>
            <a:cxnLst/>
            <a:rect l="l" t="t" r="r" b="b"/>
            <a:pathLst>
              <a:path w="8889" h="51434">
                <a:moveTo>
                  <a:pt x="8051" y="0"/>
                </a:moveTo>
                <a:lnTo>
                  <a:pt x="6070" y="6705"/>
                </a:lnTo>
                <a:lnTo>
                  <a:pt x="3886" y="13347"/>
                </a:lnTo>
                <a:lnTo>
                  <a:pt x="1485" y="19926"/>
                </a:lnTo>
                <a:lnTo>
                  <a:pt x="457" y="23050"/>
                </a:lnTo>
                <a:lnTo>
                  <a:pt x="12" y="26276"/>
                </a:lnTo>
                <a:lnTo>
                  <a:pt x="0" y="29540"/>
                </a:lnTo>
                <a:lnTo>
                  <a:pt x="749" y="31711"/>
                </a:lnTo>
                <a:lnTo>
                  <a:pt x="901" y="34404"/>
                </a:lnTo>
                <a:lnTo>
                  <a:pt x="647" y="37274"/>
                </a:lnTo>
                <a:lnTo>
                  <a:pt x="1422" y="42024"/>
                </a:lnTo>
                <a:lnTo>
                  <a:pt x="2768" y="46761"/>
                </a:lnTo>
                <a:lnTo>
                  <a:pt x="4178" y="51295"/>
                </a:lnTo>
                <a:lnTo>
                  <a:pt x="5003" y="50088"/>
                </a:lnTo>
                <a:lnTo>
                  <a:pt x="4762" y="48856"/>
                </a:lnTo>
                <a:lnTo>
                  <a:pt x="4644" y="42024"/>
                </a:lnTo>
                <a:lnTo>
                  <a:pt x="4742" y="31711"/>
                </a:lnTo>
                <a:lnTo>
                  <a:pt x="5059" y="24209"/>
                </a:lnTo>
                <a:lnTo>
                  <a:pt x="6303" y="12448"/>
                </a:lnTo>
                <a:lnTo>
                  <a:pt x="8280" y="1066"/>
                </a:lnTo>
                <a:lnTo>
                  <a:pt x="8051" y="0"/>
                </a:lnTo>
                <a:close/>
              </a:path>
            </a:pathLst>
          </a:custGeom>
          <a:solidFill>
            <a:srgbClr val="82939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4507229" y="6919989"/>
            <a:ext cx="1270" cy="8255"/>
          </a:xfrm>
          <a:custGeom>
            <a:avLst/>
            <a:gdLst/>
            <a:ahLst/>
            <a:cxnLst/>
            <a:rect l="l" t="t" r="r" b="b"/>
            <a:pathLst>
              <a:path w="1270" h="8254">
                <a:moveTo>
                  <a:pt x="25" y="0"/>
                </a:moveTo>
                <a:lnTo>
                  <a:pt x="0" y="2565"/>
                </a:lnTo>
                <a:lnTo>
                  <a:pt x="254" y="5143"/>
                </a:lnTo>
                <a:lnTo>
                  <a:pt x="673" y="7734"/>
                </a:lnTo>
                <a:lnTo>
                  <a:pt x="927" y="4864"/>
                </a:lnTo>
                <a:lnTo>
                  <a:pt x="774" y="2171"/>
                </a:lnTo>
                <a:lnTo>
                  <a:pt x="25" y="0"/>
                </a:lnTo>
                <a:close/>
              </a:path>
            </a:pathLst>
          </a:custGeom>
          <a:solidFill>
            <a:srgbClr val="97A4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3967449" y="7068370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324" y="0"/>
                </a:moveTo>
                <a:lnTo>
                  <a:pt x="510" y="684"/>
                </a:lnTo>
                <a:lnTo>
                  <a:pt x="265" y="947"/>
                </a:lnTo>
                <a:lnTo>
                  <a:pt x="0" y="1112"/>
                </a:lnTo>
                <a:lnTo>
                  <a:pt x="568" y="809"/>
                </a:lnTo>
                <a:lnTo>
                  <a:pt x="1324" y="0"/>
                </a:lnTo>
                <a:close/>
              </a:path>
            </a:pathLst>
          </a:custGeom>
          <a:solidFill>
            <a:srgbClr val="DDDE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3966779" y="7067610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899" y="0"/>
                </a:moveTo>
                <a:lnTo>
                  <a:pt x="2087" y="682"/>
                </a:lnTo>
                <a:lnTo>
                  <a:pt x="1039" y="1804"/>
                </a:lnTo>
                <a:lnTo>
                  <a:pt x="122" y="2292"/>
                </a:lnTo>
                <a:lnTo>
                  <a:pt x="1341" y="1668"/>
                </a:lnTo>
                <a:lnTo>
                  <a:pt x="2899" y="0"/>
                </a:lnTo>
                <a:close/>
              </a:path>
            </a:pathLst>
          </a:custGeom>
          <a:solidFill>
            <a:srgbClr val="DDDE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3966203" y="7067553"/>
            <a:ext cx="3810" cy="3175"/>
          </a:xfrm>
          <a:custGeom>
            <a:avLst/>
            <a:gdLst/>
            <a:ahLst/>
            <a:cxnLst/>
            <a:rect l="l" t="t" r="r" b="b"/>
            <a:pathLst>
              <a:path w="3810" h="3175">
                <a:moveTo>
                  <a:pt x="3542" y="0"/>
                </a:moveTo>
                <a:lnTo>
                  <a:pt x="1121" y="2034"/>
                </a:lnTo>
                <a:lnTo>
                  <a:pt x="0" y="2869"/>
                </a:lnTo>
                <a:lnTo>
                  <a:pt x="1719" y="1952"/>
                </a:lnTo>
                <a:lnTo>
                  <a:pt x="3542" y="0"/>
                </a:lnTo>
                <a:close/>
              </a:path>
            </a:pathLst>
          </a:custGeom>
          <a:solidFill>
            <a:srgbClr val="DEDF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3965453" y="7066774"/>
            <a:ext cx="5715" cy="4445"/>
          </a:xfrm>
          <a:custGeom>
            <a:avLst/>
            <a:gdLst/>
            <a:ahLst/>
            <a:cxnLst/>
            <a:rect l="l" t="t" r="r" b="b"/>
            <a:pathLst>
              <a:path w="5714" h="4445">
                <a:moveTo>
                  <a:pt x="5218" y="0"/>
                </a:moveTo>
                <a:lnTo>
                  <a:pt x="1842" y="2834"/>
                </a:lnTo>
                <a:lnTo>
                  <a:pt x="0" y="4207"/>
                </a:lnTo>
                <a:lnTo>
                  <a:pt x="2593" y="2813"/>
                </a:lnTo>
                <a:lnTo>
                  <a:pt x="5218" y="0"/>
                </a:lnTo>
                <a:close/>
              </a:path>
            </a:pathLst>
          </a:custGeom>
          <a:solidFill>
            <a:srgbClr val="DEDF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3964723" y="7066009"/>
            <a:ext cx="6985" cy="5715"/>
          </a:xfrm>
          <a:custGeom>
            <a:avLst/>
            <a:gdLst/>
            <a:ahLst/>
            <a:cxnLst/>
            <a:rect l="l" t="t" r="r" b="b"/>
            <a:pathLst>
              <a:path w="6985" h="5715">
                <a:moveTo>
                  <a:pt x="6860" y="0"/>
                </a:moveTo>
                <a:lnTo>
                  <a:pt x="2601" y="3579"/>
                </a:lnTo>
                <a:lnTo>
                  <a:pt x="0" y="5517"/>
                </a:lnTo>
                <a:lnTo>
                  <a:pt x="3412" y="3697"/>
                </a:lnTo>
                <a:lnTo>
                  <a:pt x="6860" y="0"/>
                </a:lnTo>
                <a:close/>
              </a:path>
            </a:pathLst>
          </a:custGeom>
          <a:solidFill>
            <a:srgbClr val="DEDF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3968048" y="7065283"/>
            <a:ext cx="4445" cy="5080"/>
          </a:xfrm>
          <a:custGeom>
            <a:avLst/>
            <a:gdLst/>
            <a:ahLst/>
            <a:cxnLst/>
            <a:rect l="l" t="t" r="r" b="b"/>
            <a:pathLst>
              <a:path w="4445" h="5079">
                <a:moveTo>
                  <a:pt x="4398" y="0"/>
                </a:moveTo>
                <a:lnTo>
                  <a:pt x="3976" y="354"/>
                </a:lnTo>
                <a:lnTo>
                  <a:pt x="0" y="4614"/>
                </a:lnTo>
                <a:lnTo>
                  <a:pt x="185" y="4514"/>
                </a:lnTo>
                <a:lnTo>
                  <a:pt x="4398" y="0"/>
                </a:lnTo>
                <a:close/>
              </a:path>
            </a:pathLst>
          </a:custGeom>
          <a:solidFill>
            <a:srgbClr val="DEDF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3963179" y="7063761"/>
            <a:ext cx="11430" cy="9525"/>
          </a:xfrm>
          <a:custGeom>
            <a:avLst/>
            <a:gdLst/>
            <a:ahLst/>
            <a:cxnLst/>
            <a:rect l="l" t="t" r="r" b="b"/>
            <a:pathLst>
              <a:path w="11429" h="9525">
                <a:moveTo>
                  <a:pt x="11068" y="0"/>
                </a:moveTo>
                <a:lnTo>
                  <a:pt x="10204" y="734"/>
                </a:lnTo>
                <a:lnTo>
                  <a:pt x="5164" y="6136"/>
                </a:lnTo>
                <a:lnTo>
                  <a:pt x="117" y="8827"/>
                </a:lnTo>
                <a:lnTo>
                  <a:pt x="5468" y="5999"/>
                </a:lnTo>
                <a:lnTo>
                  <a:pt x="11068" y="0"/>
                </a:lnTo>
                <a:close/>
              </a:path>
            </a:pathLst>
          </a:custGeom>
          <a:solidFill>
            <a:srgbClr val="DFE0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3962453" y="7061968"/>
            <a:ext cx="13970" cy="11430"/>
          </a:xfrm>
          <a:custGeom>
            <a:avLst/>
            <a:gdLst/>
            <a:ahLst/>
            <a:cxnLst/>
            <a:rect l="l" t="t" r="r" b="b"/>
            <a:pathLst>
              <a:path w="13970" h="11429">
                <a:moveTo>
                  <a:pt x="13660" y="0"/>
                </a:moveTo>
                <a:lnTo>
                  <a:pt x="11930" y="1662"/>
                </a:lnTo>
                <a:lnTo>
                  <a:pt x="5989" y="8026"/>
                </a:lnTo>
                <a:lnTo>
                  <a:pt x="139" y="11144"/>
                </a:lnTo>
                <a:lnTo>
                  <a:pt x="0" y="11248"/>
                </a:lnTo>
                <a:lnTo>
                  <a:pt x="6296" y="7891"/>
                </a:lnTo>
                <a:lnTo>
                  <a:pt x="13660" y="0"/>
                </a:lnTo>
                <a:close/>
              </a:path>
            </a:pathLst>
          </a:custGeom>
          <a:solidFill>
            <a:srgbClr val="DFE0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3968349" y="7061820"/>
            <a:ext cx="8255" cy="8890"/>
          </a:xfrm>
          <a:custGeom>
            <a:avLst/>
            <a:gdLst/>
            <a:ahLst/>
            <a:cxnLst/>
            <a:rect l="l" t="t" r="r" b="b"/>
            <a:pathLst>
              <a:path w="8254" h="8890">
                <a:moveTo>
                  <a:pt x="7918" y="0"/>
                </a:moveTo>
                <a:lnTo>
                  <a:pt x="6937" y="942"/>
                </a:lnTo>
                <a:lnTo>
                  <a:pt x="0" y="8375"/>
                </a:lnTo>
                <a:lnTo>
                  <a:pt x="203" y="8266"/>
                </a:lnTo>
                <a:lnTo>
                  <a:pt x="7918" y="0"/>
                </a:lnTo>
                <a:close/>
              </a:path>
            </a:pathLst>
          </a:custGeom>
          <a:solidFill>
            <a:srgbClr val="E0E1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3901709" y="7012267"/>
            <a:ext cx="85582" cy="72593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3926903" y="7012292"/>
            <a:ext cx="62014" cy="39065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3456647" y="7251128"/>
            <a:ext cx="87076" cy="69113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3512100" y="7258153"/>
            <a:ext cx="5080" cy="1270"/>
          </a:xfrm>
          <a:custGeom>
            <a:avLst/>
            <a:gdLst/>
            <a:ahLst/>
            <a:cxnLst/>
            <a:rect l="l" t="t" r="r" b="b"/>
            <a:pathLst>
              <a:path w="5079" h="1270">
                <a:moveTo>
                  <a:pt x="0" y="0"/>
                </a:moveTo>
                <a:lnTo>
                  <a:pt x="516" y="113"/>
                </a:lnTo>
                <a:lnTo>
                  <a:pt x="4629" y="758"/>
                </a:lnTo>
                <a:lnTo>
                  <a:pt x="0" y="0"/>
                </a:lnTo>
                <a:close/>
              </a:path>
            </a:pathLst>
          </a:custGeom>
          <a:solidFill>
            <a:srgbClr val="1746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3509831" y="7257657"/>
            <a:ext cx="7620" cy="1905"/>
          </a:xfrm>
          <a:custGeom>
            <a:avLst/>
            <a:gdLst/>
            <a:ahLst/>
            <a:cxnLst/>
            <a:rect l="l" t="t" r="r" b="b"/>
            <a:pathLst>
              <a:path w="7620" h="1904">
                <a:moveTo>
                  <a:pt x="0" y="0"/>
                </a:moveTo>
                <a:lnTo>
                  <a:pt x="505" y="110"/>
                </a:lnTo>
                <a:lnTo>
                  <a:pt x="6984" y="1126"/>
                </a:lnTo>
                <a:lnTo>
                  <a:pt x="7381" y="1352"/>
                </a:lnTo>
                <a:lnTo>
                  <a:pt x="6922" y="1084"/>
                </a:lnTo>
                <a:lnTo>
                  <a:pt x="0" y="0"/>
                </a:lnTo>
                <a:close/>
              </a:path>
            </a:pathLst>
          </a:custGeom>
          <a:solidFill>
            <a:srgbClr val="1746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3507485" y="7257143"/>
            <a:ext cx="10160" cy="2540"/>
          </a:xfrm>
          <a:custGeom>
            <a:avLst/>
            <a:gdLst/>
            <a:ahLst/>
            <a:cxnLst/>
            <a:rect l="l" t="t" r="r" b="b"/>
            <a:pathLst>
              <a:path w="10160" h="2540">
                <a:moveTo>
                  <a:pt x="0" y="0"/>
                </a:moveTo>
                <a:lnTo>
                  <a:pt x="508" y="111"/>
                </a:lnTo>
                <a:lnTo>
                  <a:pt x="9413" y="1508"/>
                </a:lnTo>
                <a:lnTo>
                  <a:pt x="10135" y="1922"/>
                </a:lnTo>
                <a:lnTo>
                  <a:pt x="9355" y="1465"/>
                </a:lnTo>
                <a:lnTo>
                  <a:pt x="0" y="0"/>
                </a:lnTo>
                <a:close/>
              </a:path>
            </a:pathLst>
          </a:custGeom>
          <a:solidFill>
            <a:srgbClr val="1747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3505508" y="7256694"/>
            <a:ext cx="12065" cy="1905"/>
          </a:xfrm>
          <a:custGeom>
            <a:avLst/>
            <a:gdLst/>
            <a:ahLst/>
            <a:cxnLst/>
            <a:rect l="l" t="t" r="r" b="b"/>
            <a:pathLst>
              <a:path w="12064" h="1904">
                <a:moveTo>
                  <a:pt x="0" y="0"/>
                </a:moveTo>
                <a:lnTo>
                  <a:pt x="238" y="60"/>
                </a:lnTo>
                <a:lnTo>
                  <a:pt x="11468" y="1818"/>
                </a:lnTo>
                <a:lnTo>
                  <a:pt x="0" y="0"/>
                </a:lnTo>
                <a:close/>
              </a:path>
            </a:pathLst>
          </a:custGeom>
          <a:solidFill>
            <a:srgbClr val="1747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3504788" y="7256486"/>
            <a:ext cx="13970" cy="3175"/>
          </a:xfrm>
          <a:custGeom>
            <a:avLst/>
            <a:gdLst/>
            <a:ahLst/>
            <a:cxnLst/>
            <a:rect l="l" t="t" r="r" b="b"/>
            <a:pathLst>
              <a:path w="13970" h="3175">
                <a:moveTo>
                  <a:pt x="146" y="0"/>
                </a:moveTo>
                <a:lnTo>
                  <a:pt x="0" y="25"/>
                </a:lnTo>
                <a:lnTo>
                  <a:pt x="1211" y="331"/>
                </a:lnTo>
                <a:lnTo>
                  <a:pt x="3301" y="789"/>
                </a:lnTo>
                <a:lnTo>
                  <a:pt x="11712" y="2108"/>
                </a:lnTo>
                <a:lnTo>
                  <a:pt x="12419" y="2522"/>
                </a:lnTo>
                <a:lnTo>
                  <a:pt x="13630" y="2689"/>
                </a:lnTo>
                <a:lnTo>
                  <a:pt x="12282" y="1900"/>
                </a:lnTo>
                <a:lnTo>
                  <a:pt x="146" y="0"/>
                </a:lnTo>
                <a:close/>
              </a:path>
              <a:path w="13970" h="3175">
                <a:moveTo>
                  <a:pt x="3301" y="789"/>
                </a:moveTo>
                <a:lnTo>
                  <a:pt x="9161" y="2071"/>
                </a:lnTo>
                <a:lnTo>
                  <a:pt x="12419" y="2522"/>
                </a:lnTo>
                <a:lnTo>
                  <a:pt x="3301" y="789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3504465" y="7256310"/>
            <a:ext cx="14604" cy="3175"/>
          </a:xfrm>
          <a:custGeom>
            <a:avLst/>
            <a:gdLst/>
            <a:ahLst/>
            <a:cxnLst/>
            <a:rect l="l" t="t" r="r" b="b"/>
            <a:pathLst>
              <a:path w="14604" h="3175">
                <a:moveTo>
                  <a:pt x="700" y="33"/>
                </a:moveTo>
                <a:lnTo>
                  <a:pt x="486" y="33"/>
                </a:lnTo>
                <a:lnTo>
                  <a:pt x="12686" y="1944"/>
                </a:lnTo>
                <a:lnTo>
                  <a:pt x="14361" y="2921"/>
                </a:lnTo>
                <a:lnTo>
                  <a:pt x="12625" y="1904"/>
                </a:lnTo>
                <a:lnTo>
                  <a:pt x="700" y="33"/>
                </a:lnTo>
                <a:close/>
              </a:path>
              <a:path w="14604" h="3175">
                <a:moveTo>
                  <a:pt x="484" y="0"/>
                </a:moveTo>
                <a:lnTo>
                  <a:pt x="0" y="119"/>
                </a:lnTo>
                <a:lnTo>
                  <a:pt x="486" y="33"/>
                </a:lnTo>
                <a:lnTo>
                  <a:pt x="700" y="33"/>
                </a:lnTo>
                <a:lnTo>
                  <a:pt x="484" y="0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3504132" y="7256197"/>
            <a:ext cx="15240" cy="3175"/>
          </a:xfrm>
          <a:custGeom>
            <a:avLst/>
            <a:gdLst/>
            <a:ahLst/>
            <a:cxnLst/>
            <a:rect l="l" t="t" r="r" b="b"/>
            <a:pathLst>
              <a:path w="15239" h="3175">
                <a:moveTo>
                  <a:pt x="847" y="0"/>
                </a:moveTo>
                <a:lnTo>
                  <a:pt x="0" y="149"/>
                </a:lnTo>
                <a:lnTo>
                  <a:pt x="1722" y="584"/>
                </a:lnTo>
                <a:lnTo>
                  <a:pt x="13286" y="2397"/>
                </a:lnTo>
                <a:lnTo>
                  <a:pt x="14276" y="2977"/>
                </a:lnTo>
                <a:lnTo>
                  <a:pt x="15101" y="3091"/>
                </a:lnTo>
                <a:lnTo>
                  <a:pt x="13106" y="1922"/>
                </a:lnTo>
                <a:lnTo>
                  <a:pt x="847" y="0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3503822" y="7256060"/>
            <a:ext cx="15875" cy="3810"/>
          </a:xfrm>
          <a:custGeom>
            <a:avLst/>
            <a:gdLst/>
            <a:ahLst/>
            <a:cxnLst/>
            <a:rect l="l" t="t" r="r" b="b"/>
            <a:pathLst>
              <a:path w="15875" h="3809">
                <a:moveTo>
                  <a:pt x="4236" y="479"/>
                </a:moveTo>
                <a:lnTo>
                  <a:pt x="1423" y="479"/>
                </a:lnTo>
                <a:lnTo>
                  <a:pt x="13683" y="2402"/>
                </a:lnTo>
                <a:lnTo>
                  <a:pt x="14994" y="3170"/>
                </a:lnTo>
                <a:lnTo>
                  <a:pt x="15787" y="3271"/>
                </a:lnTo>
                <a:lnTo>
                  <a:pt x="13502" y="1932"/>
                </a:lnTo>
                <a:lnTo>
                  <a:pt x="4236" y="479"/>
                </a:lnTo>
                <a:close/>
              </a:path>
              <a:path w="15875" h="3809">
                <a:moveTo>
                  <a:pt x="1179" y="0"/>
                </a:moveTo>
                <a:lnTo>
                  <a:pt x="0" y="207"/>
                </a:lnTo>
                <a:lnTo>
                  <a:pt x="1218" y="515"/>
                </a:lnTo>
                <a:lnTo>
                  <a:pt x="1423" y="479"/>
                </a:lnTo>
                <a:lnTo>
                  <a:pt x="4236" y="479"/>
                </a:lnTo>
                <a:lnTo>
                  <a:pt x="1179" y="0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3503444" y="7255889"/>
            <a:ext cx="17145" cy="3810"/>
          </a:xfrm>
          <a:custGeom>
            <a:avLst/>
            <a:gdLst/>
            <a:ahLst/>
            <a:cxnLst/>
            <a:rect l="l" t="t" r="r" b="b"/>
            <a:pathLst>
              <a:path w="17145" h="3809">
                <a:moveTo>
                  <a:pt x="1759" y="28"/>
                </a:moveTo>
                <a:lnTo>
                  <a:pt x="1580" y="28"/>
                </a:lnTo>
                <a:lnTo>
                  <a:pt x="13963" y="1969"/>
                </a:lnTo>
                <a:lnTo>
                  <a:pt x="16525" y="3469"/>
                </a:lnTo>
                <a:lnTo>
                  <a:pt x="13900" y="1931"/>
                </a:lnTo>
                <a:lnTo>
                  <a:pt x="1759" y="28"/>
                </a:lnTo>
                <a:close/>
              </a:path>
              <a:path w="17145" h="3809">
                <a:moveTo>
                  <a:pt x="1577" y="0"/>
                </a:moveTo>
                <a:lnTo>
                  <a:pt x="0" y="278"/>
                </a:lnTo>
                <a:lnTo>
                  <a:pt x="1580" y="28"/>
                </a:lnTo>
                <a:lnTo>
                  <a:pt x="1759" y="28"/>
                </a:lnTo>
                <a:lnTo>
                  <a:pt x="1577" y="0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3503162" y="7255753"/>
            <a:ext cx="17145" cy="3810"/>
          </a:xfrm>
          <a:custGeom>
            <a:avLst/>
            <a:gdLst/>
            <a:ahLst/>
            <a:cxnLst/>
            <a:rect l="l" t="t" r="r" b="b"/>
            <a:pathLst>
              <a:path w="17145" h="3809">
                <a:moveTo>
                  <a:pt x="2063" y="28"/>
                </a:moveTo>
                <a:lnTo>
                  <a:pt x="1883" y="28"/>
                </a:lnTo>
                <a:lnTo>
                  <a:pt x="14331" y="1979"/>
                </a:lnTo>
                <a:lnTo>
                  <a:pt x="17156" y="3633"/>
                </a:lnTo>
                <a:lnTo>
                  <a:pt x="14267" y="1941"/>
                </a:lnTo>
                <a:lnTo>
                  <a:pt x="2063" y="28"/>
                </a:lnTo>
                <a:close/>
              </a:path>
              <a:path w="17145" h="3809">
                <a:moveTo>
                  <a:pt x="1881" y="0"/>
                </a:moveTo>
                <a:lnTo>
                  <a:pt x="0" y="331"/>
                </a:lnTo>
                <a:lnTo>
                  <a:pt x="1883" y="28"/>
                </a:lnTo>
                <a:lnTo>
                  <a:pt x="2063" y="28"/>
                </a:lnTo>
                <a:lnTo>
                  <a:pt x="1881" y="0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3502873" y="7255611"/>
            <a:ext cx="18415" cy="3810"/>
          </a:xfrm>
          <a:custGeom>
            <a:avLst/>
            <a:gdLst/>
            <a:ahLst/>
            <a:cxnLst/>
            <a:rect l="l" t="t" r="r" b="b"/>
            <a:pathLst>
              <a:path w="18414" h="3809">
                <a:moveTo>
                  <a:pt x="2380" y="28"/>
                </a:moveTo>
                <a:lnTo>
                  <a:pt x="2195" y="28"/>
                </a:lnTo>
                <a:lnTo>
                  <a:pt x="14701" y="1987"/>
                </a:lnTo>
                <a:lnTo>
                  <a:pt x="17809" y="3803"/>
                </a:lnTo>
                <a:lnTo>
                  <a:pt x="14644" y="1949"/>
                </a:lnTo>
                <a:lnTo>
                  <a:pt x="2380" y="28"/>
                </a:lnTo>
                <a:close/>
              </a:path>
              <a:path w="18414" h="3809">
                <a:moveTo>
                  <a:pt x="2198" y="0"/>
                </a:moveTo>
                <a:lnTo>
                  <a:pt x="0" y="388"/>
                </a:lnTo>
                <a:lnTo>
                  <a:pt x="2195" y="28"/>
                </a:lnTo>
                <a:lnTo>
                  <a:pt x="2380" y="28"/>
                </a:lnTo>
                <a:lnTo>
                  <a:pt x="2198" y="0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3502640" y="7255498"/>
            <a:ext cx="18415" cy="4445"/>
          </a:xfrm>
          <a:custGeom>
            <a:avLst/>
            <a:gdLst/>
            <a:ahLst/>
            <a:cxnLst/>
            <a:rect l="l" t="t" r="r" b="b"/>
            <a:pathLst>
              <a:path w="18414" h="4445">
                <a:moveTo>
                  <a:pt x="3841" y="218"/>
                </a:moveTo>
                <a:lnTo>
                  <a:pt x="1939" y="218"/>
                </a:lnTo>
                <a:lnTo>
                  <a:pt x="14449" y="2177"/>
                </a:lnTo>
                <a:lnTo>
                  <a:pt x="17325" y="3861"/>
                </a:lnTo>
                <a:lnTo>
                  <a:pt x="18389" y="3943"/>
                </a:lnTo>
                <a:lnTo>
                  <a:pt x="15019" y="1969"/>
                </a:lnTo>
                <a:lnTo>
                  <a:pt x="3841" y="218"/>
                </a:lnTo>
                <a:close/>
              </a:path>
              <a:path w="18414" h="4445">
                <a:moveTo>
                  <a:pt x="2449" y="0"/>
                </a:moveTo>
                <a:lnTo>
                  <a:pt x="0" y="432"/>
                </a:lnTo>
                <a:lnTo>
                  <a:pt x="269" y="512"/>
                </a:lnTo>
                <a:lnTo>
                  <a:pt x="1939" y="218"/>
                </a:lnTo>
                <a:lnTo>
                  <a:pt x="3841" y="218"/>
                </a:lnTo>
                <a:lnTo>
                  <a:pt x="2449" y="0"/>
                </a:lnTo>
                <a:close/>
              </a:path>
            </a:pathLst>
          </a:custGeom>
          <a:solidFill>
            <a:srgbClr val="18474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3502286" y="7255327"/>
            <a:ext cx="19685" cy="4445"/>
          </a:xfrm>
          <a:custGeom>
            <a:avLst/>
            <a:gdLst/>
            <a:ahLst/>
            <a:cxnLst/>
            <a:rect l="l" t="t" r="r" b="b"/>
            <a:pathLst>
              <a:path w="19685" h="4445">
                <a:moveTo>
                  <a:pt x="3012" y="28"/>
                </a:moveTo>
                <a:lnTo>
                  <a:pt x="2832" y="28"/>
                </a:lnTo>
                <a:lnTo>
                  <a:pt x="15461" y="2009"/>
                </a:lnTo>
                <a:lnTo>
                  <a:pt x="19106" y="4142"/>
                </a:lnTo>
                <a:lnTo>
                  <a:pt x="15399" y="1971"/>
                </a:lnTo>
                <a:lnTo>
                  <a:pt x="3012" y="28"/>
                </a:lnTo>
                <a:close/>
              </a:path>
              <a:path w="19685" h="4445">
                <a:moveTo>
                  <a:pt x="2829" y="0"/>
                </a:moveTo>
                <a:lnTo>
                  <a:pt x="0" y="498"/>
                </a:lnTo>
                <a:lnTo>
                  <a:pt x="2832" y="28"/>
                </a:lnTo>
                <a:lnTo>
                  <a:pt x="3012" y="28"/>
                </a:lnTo>
                <a:lnTo>
                  <a:pt x="2829" y="0"/>
                </a:lnTo>
                <a:close/>
              </a:path>
            </a:pathLst>
          </a:custGeom>
          <a:solidFill>
            <a:srgbClr val="1848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3501993" y="7255185"/>
            <a:ext cx="20320" cy="4445"/>
          </a:xfrm>
          <a:custGeom>
            <a:avLst/>
            <a:gdLst/>
            <a:ahLst/>
            <a:cxnLst/>
            <a:rect l="l" t="t" r="r" b="b"/>
            <a:pathLst>
              <a:path w="20320" h="4445">
                <a:moveTo>
                  <a:pt x="3321" y="28"/>
                </a:moveTo>
                <a:lnTo>
                  <a:pt x="3141" y="28"/>
                </a:lnTo>
                <a:lnTo>
                  <a:pt x="15835" y="2020"/>
                </a:lnTo>
                <a:lnTo>
                  <a:pt x="19751" y="4311"/>
                </a:lnTo>
                <a:lnTo>
                  <a:pt x="15773" y="1981"/>
                </a:lnTo>
                <a:lnTo>
                  <a:pt x="3321" y="28"/>
                </a:lnTo>
                <a:close/>
              </a:path>
              <a:path w="20320" h="4445">
                <a:moveTo>
                  <a:pt x="3139" y="0"/>
                </a:moveTo>
                <a:lnTo>
                  <a:pt x="0" y="553"/>
                </a:lnTo>
                <a:lnTo>
                  <a:pt x="3141" y="28"/>
                </a:lnTo>
                <a:lnTo>
                  <a:pt x="3321" y="28"/>
                </a:lnTo>
                <a:lnTo>
                  <a:pt x="3139" y="0"/>
                </a:lnTo>
                <a:close/>
              </a:path>
            </a:pathLst>
          </a:custGeom>
          <a:solidFill>
            <a:srgbClr val="1848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3501773" y="7255077"/>
            <a:ext cx="20320" cy="4445"/>
          </a:xfrm>
          <a:custGeom>
            <a:avLst/>
            <a:gdLst/>
            <a:ahLst/>
            <a:cxnLst/>
            <a:rect l="l" t="t" r="r" b="b"/>
            <a:pathLst>
              <a:path w="20320" h="4445">
                <a:moveTo>
                  <a:pt x="6446" y="479"/>
                </a:moveTo>
                <a:lnTo>
                  <a:pt x="3628" y="479"/>
                </a:lnTo>
                <a:lnTo>
                  <a:pt x="16321" y="2469"/>
                </a:lnTo>
                <a:lnTo>
                  <a:pt x="19605" y="4391"/>
                </a:lnTo>
                <a:lnTo>
                  <a:pt x="20323" y="4447"/>
                </a:lnTo>
                <a:lnTo>
                  <a:pt x="16142" y="1999"/>
                </a:lnTo>
                <a:lnTo>
                  <a:pt x="6446" y="479"/>
                </a:lnTo>
                <a:close/>
              </a:path>
              <a:path w="20320" h="4445">
                <a:moveTo>
                  <a:pt x="3389" y="0"/>
                </a:moveTo>
                <a:lnTo>
                  <a:pt x="0" y="597"/>
                </a:lnTo>
                <a:lnTo>
                  <a:pt x="1105" y="924"/>
                </a:lnTo>
                <a:lnTo>
                  <a:pt x="3628" y="479"/>
                </a:lnTo>
                <a:lnTo>
                  <a:pt x="6446" y="479"/>
                </a:lnTo>
                <a:lnTo>
                  <a:pt x="3389" y="0"/>
                </a:lnTo>
                <a:close/>
              </a:path>
            </a:pathLst>
          </a:custGeom>
          <a:solidFill>
            <a:srgbClr val="1848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3501482" y="7254935"/>
            <a:ext cx="21590" cy="5080"/>
          </a:xfrm>
          <a:custGeom>
            <a:avLst/>
            <a:gdLst/>
            <a:ahLst/>
            <a:cxnLst/>
            <a:rect l="l" t="t" r="r" b="b"/>
            <a:pathLst>
              <a:path w="21589" h="5079">
                <a:moveTo>
                  <a:pt x="6748" y="477"/>
                </a:moveTo>
                <a:lnTo>
                  <a:pt x="3947" y="477"/>
                </a:lnTo>
                <a:lnTo>
                  <a:pt x="16700" y="2474"/>
                </a:lnTo>
                <a:lnTo>
                  <a:pt x="20263" y="4562"/>
                </a:lnTo>
                <a:lnTo>
                  <a:pt x="20970" y="4616"/>
                </a:lnTo>
                <a:lnTo>
                  <a:pt x="16519" y="2009"/>
                </a:lnTo>
                <a:lnTo>
                  <a:pt x="6748" y="477"/>
                </a:lnTo>
                <a:close/>
              </a:path>
              <a:path w="21589" h="5079">
                <a:moveTo>
                  <a:pt x="3702" y="0"/>
                </a:moveTo>
                <a:lnTo>
                  <a:pt x="0" y="652"/>
                </a:lnTo>
                <a:lnTo>
                  <a:pt x="1105" y="979"/>
                </a:lnTo>
                <a:lnTo>
                  <a:pt x="3947" y="477"/>
                </a:lnTo>
                <a:lnTo>
                  <a:pt x="6748" y="477"/>
                </a:lnTo>
                <a:lnTo>
                  <a:pt x="3702" y="0"/>
                </a:lnTo>
                <a:close/>
              </a:path>
            </a:pathLst>
          </a:custGeom>
          <a:solidFill>
            <a:srgbClr val="1848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3501137" y="7254768"/>
            <a:ext cx="22225" cy="5080"/>
          </a:xfrm>
          <a:custGeom>
            <a:avLst/>
            <a:gdLst/>
            <a:ahLst/>
            <a:cxnLst/>
            <a:rect l="l" t="t" r="r" b="b"/>
            <a:pathLst>
              <a:path w="22225" h="5079">
                <a:moveTo>
                  <a:pt x="4226" y="25"/>
                </a:moveTo>
                <a:lnTo>
                  <a:pt x="4069" y="25"/>
                </a:lnTo>
                <a:lnTo>
                  <a:pt x="16946" y="2044"/>
                </a:lnTo>
                <a:lnTo>
                  <a:pt x="21674" y="4811"/>
                </a:lnTo>
                <a:lnTo>
                  <a:pt x="16884" y="2006"/>
                </a:lnTo>
                <a:lnTo>
                  <a:pt x="4226" y="25"/>
                </a:lnTo>
                <a:close/>
              </a:path>
              <a:path w="22225" h="5079">
                <a:moveTo>
                  <a:pt x="4066" y="0"/>
                </a:moveTo>
                <a:lnTo>
                  <a:pt x="0" y="717"/>
                </a:lnTo>
                <a:lnTo>
                  <a:pt x="4069" y="25"/>
                </a:lnTo>
                <a:lnTo>
                  <a:pt x="4226" y="25"/>
                </a:lnTo>
                <a:lnTo>
                  <a:pt x="4066" y="0"/>
                </a:lnTo>
                <a:close/>
              </a:path>
            </a:pathLst>
          </a:custGeom>
          <a:solidFill>
            <a:srgbClr val="1948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3500909" y="7254657"/>
            <a:ext cx="22860" cy="5080"/>
          </a:xfrm>
          <a:custGeom>
            <a:avLst/>
            <a:gdLst/>
            <a:ahLst/>
            <a:cxnLst/>
            <a:rect l="l" t="t" r="r" b="b"/>
            <a:pathLst>
              <a:path w="22860" h="5079">
                <a:moveTo>
                  <a:pt x="5678" y="212"/>
                </a:moveTo>
                <a:lnTo>
                  <a:pt x="3809" y="212"/>
                </a:lnTo>
                <a:lnTo>
                  <a:pt x="16690" y="2232"/>
                </a:lnTo>
                <a:lnTo>
                  <a:pt x="21188" y="4867"/>
                </a:lnTo>
                <a:lnTo>
                  <a:pt x="22251" y="4950"/>
                </a:lnTo>
                <a:lnTo>
                  <a:pt x="17260" y="2028"/>
                </a:lnTo>
                <a:lnTo>
                  <a:pt x="5678" y="212"/>
                </a:lnTo>
                <a:close/>
              </a:path>
              <a:path w="22860" h="5079">
                <a:moveTo>
                  <a:pt x="4319" y="0"/>
                </a:moveTo>
                <a:lnTo>
                  <a:pt x="0" y="761"/>
                </a:lnTo>
                <a:lnTo>
                  <a:pt x="261" y="839"/>
                </a:lnTo>
                <a:lnTo>
                  <a:pt x="3809" y="212"/>
                </a:lnTo>
                <a:lnTo>
                  <a:pt x="5678" y="212"/>
                </a:lnTo>
                <a:lnTo>
                  <a:pt x="4319" y="0"/>
                </a:lnTo>
                <a:close/>
              </a:path>
            </a:pathLst>
          </a:custGeom>
          <a:solidFill>
            <a:srgbClr val="1948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3500620" y="7254515"/>
            <a:ext cx="23495" cy="5715"/>
          </a:xfrm>
          <a:custGeom>
            <a:avLst/>
            <a:gdLst/>
            <a:ahLst/>
            <a:cxnLst/>
            <a:rect l="l" t="t" r="r" b="b"/>
            <a:pathLst>
              <a:path w="23495" h="5715">
                <a:moveTo>
                  <a:pt x="6022" y="218"/>
                </a:moveTo>
                <a:lnTo>
                  <a:pt x="4126" y="218"/>
                </a:lnTo>
                <a:lnTo>
                  <a:pt x="17065" y="2246"/>
                </a:lnTo>
                <a:lnTo>
                  <a:pt x="21830" y="5037"/>
                </a:lnTo>
                <a:lnTo>
                  <a:pt x="22893" y="5119"/>
                </a:lnTo>
                <a:lnTo>
                  <a:pt x="17632" y="2038"/>
                </a:lnTo>
                <a:lnTo>
                  <a:pt x="6022" y="218"/>
                </a:lnTo>
                <a:close/>
              </a:path>
              <a:path w="23495" h="5715">
                <a:moveTo>
                  <a:pt x="4631" y="0"/>
                </a:moveTo>
                <a:lnTo>
                  <a:pt x="0" y="818"/>
                </a:lnTo>
                <a:lnTo>
                  <a:pt x="270" y="898"/>
                </a:lnTo>
                <a:lnTo>
                  <a:pt x="4126" y="218"/>
                </a:lnTo>
                <a:lnTo>
                  <a:pt x="6022" y="218"/>
                </a:lnTo>
                <a:lnTo>
                  <a:pt x="4631" y="0"/>
                </a:lnTo>
                <a:close/>
              </a:path>
            </a:pathLst>
          </a:custGeom>
          <a:solidFill>
            <a:srgbClr val="1949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3500257" y="7254342"/>
            <a:ext cx="24130" cy="5715"/>
          </a:xfrm>
          <a:custGeom>
            <a:avLst/>
            <a:gdLst/>
            <a:ahLst/>
            <a:cxnLst/>
            <a:rect l="l" t="t" r="r" b="b"/>
            <a:pathLst>
              <a:path w="24129" h="5715">
                <a:moveTo>
                  <a:pt x="5241" y="35"/>
                </a:moveTo>
                <a:lnTo>
                  <a:pt x="5015" y="35"/>
                </a:lnTo>
                <a:lnTo>
                  <a:pt x="18080" y="2082"/>
                </a:lnTo>
                <a:lnTo>
                  <a:pt x="23624" y="5320"/>
                </a:lnTo>
                <a:lnTo>
                  <a:pt x="18016" y="2037"/>
                </a:lnTo>
                <a:lnTo>
                  <a:pt x="5241" y="35"/>
                </a:lnTo>
                <a:close/>
              </a:path>
              <a:path w="24129" h="5715">
                <a:moveTo>
                  <a:pt x="5013" y="0"/>
                </a:moveTo>
                <a:lnTo>
                  <a:pt x="0" y="883"/>
                </a:lnTo>
                <a:lnTo>
                  <a:pt x="5015" y="35"/>
                </a:lnTo>
                <a:lnTo>
                  <a:pt x="5241" y="35"/>
                </a:lnTo>
                <a:lnTo>
                  <a:pt x="5013" y="0"/>
                </a:lnTo>
                <a:close/>
              </a:path>
            </a:pathLst>
          </a:custGeom>
          <a:solidFill>
            <a:srgbClr val="19494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3499970" y="7254200"/>
            <a:ext cx="24765" cy="5715"/>
          </a:xfrm>
          <a:custGeom>
            <a:avLst/>
            <a:gdLst/>
            <a:ahLst/>
            <a:cxnLst/>
            <a:rect l="l" t="t" r="r" b="b"/>
            <a:pathLst>
              <a:path w="24764" h="5715">
                <a:moveTo>
                  <a:pt x="5522" y="30"/>
                </a:moveTo>
                <a:lnTo>
                  <a:pt x="5330" y="30"/>
                </a:lnTo>
                <a:lnTo>
                  <a:pt x="18453" y="2090"/>
                </a:lnTo>
                <a:lnTo>
                  <a:pt x="24267" y="5490"/>
                </a:lnTo>
                <a:lnTo>
                  <a:pt x="18391" y="2047"/>
                </a:lnTo>
                <a:lnTo>
                  <a:pt x="5522" y="30"/>
                </a:lnTo>
                <a:close/>
              </a:path>
              <a:path w="24764" h="5715">
                <a:moveTo>
                  <a:pt x="5328" y="0"/>
                </a:moveTo>
                <a:lnTo>
                  <a:pt x="0" y="940"/>
                </a:lnTo>
                <a:lnTo>
                  <a:pt x="5330" y="30"/>
                </a:lnTo>
                <a:lnTo>
                  <a:pt x="5522" y="30"/>
                </a:lnTo>
                <a:lnTo>
                  <a:pt x="5328" y="0"/>
                </a:lnTo>
                <a:close/>
              </a:path>
            </a:pathLst>
          </a:custGeom>
          <a:solidFill>
            <a:srgbClr val="19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3499685" y="7254064"/>
            <a:ext cx="25400" cy="5715"/>
          </a:xfrm>
          <a:custGeom>
            <a:avLst/>
            <a:gdLst/>
            <a:ahLst/>
            <a:cxnLst/>
            <a:rect l="l" t="t" r="r" b="b"/>
            <a:pathLst>
              <a:path w="25400" h="5715">
                <a:moveTo>
                  <a:pt x="5790" y="25"/>
                </a:moveTo>
                <a:lnTo>
                  <a:pt x="5632" y="25"/>
                </a:lnTo>
                <a:lnTo>
                  <a:pt x="18819" y="2093"/>
                </a:lnTo>
                <a:lnTo>
                  <a:pt x="24905" y="5654"/>
                </a:lnTo>
                <a:lnTo>
                  <a:pt x="18757" y="2055"/>
                </a:lnTo>
                <a:lnTo>
                  <a:pt x="5790" y="25"/>
                </a:lnTo>
                <a:close/>
              </a:path>
              <a:path w="25400" h="5715">
                <a:moveTo>
                  <a:pt x="5630" y="0"/>
                </a:moveTo>
                <a:lnTo>
                  <a:pt x="0" y="992"/>
                </a:lnTo>
                <a:lnTo>
                  <a:pt x="5632" y="25"/>
                </a:lnTo>
                <a:lnTo>
                  <a:pt x="5790" y="25"/>
                </a:lnTo>
                <a:lnTo>
                  <a:pt x="5630" y="0"/>
                </a:lnTo>
                <a:close/>
              </a:path>
            </a:pathLst>
          </a:custGeom>
          <a:solidFill>
            <a:srgbClr val="19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3499457" y="7253951"/>
            <a:ext cx="26034" cy="6350"/>
          </a:xfrm>
          <a:custGeom>
            <a:avLst/>
            <a:gdLst/>
            <a:ahLst/>
            <a:cxnLst/>
            <a:rect l="l" t="t" r="r" b="b"/>
            <a:pathLst>
              <a:path w="26035" h="6350">
                <a:moveTo>
                  <a:pt x="8948" y="479"/>
                </a:moveTo>
                <a:lnTo>
                  <a:pt x="6127" y="479"/>
                </a:lnTo>
                <a:lnTo>
                  <a:pt x="19315" y="2545"/>
                </a:lnTo>
                <a:lnTo>
                  <a:pt x="24771" y="5739"/>
                </a:lnTo>
                <a:lnTo>
                  <a:pt x="25485" y="5795"/>
                </a:lnTo>
                <a:lnTo>
                  <a:pt x="19134" y="2075"/>
                </a:lnTo>
                <a:lnTo>
                  <a:pt x="8948" y="479"/>
                </a:lnTo>
                <a:close/>
              </a:path>
              <a:path w="26035" h="6350">
                <a:moveTo>
                  <a:pt x="5888" y="0"/>
                </a:moveTo>
                <a:lnTo>
                  <a:pt x="0" y="1038"/>
                </a:lnTo>
                <a:lnTo>
                  <a:pt x="1106" y="1365"/>
                </a:lnTo>
                <a:lnTo>
                  <a:pt x="6127" y="479"/>
                </a:lnTo>
                <a:lnTo>
                  <a:pt x="8948" y="479"/>
                </a:lnTo>
                <a:lnTo>
                  <a:pt x="5888" y="0"/>
                </a:lnTo>
                <a:close/>
              </a:path>
            </a:pathLst>
          </a:custGeom>
          <a:solidFill>
            <a:srgbClr val="19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3499166" y="7253808"/>
            <a:ext cx="26670" cy="6350"/>
          </a:xfrm>
          <a:custGeom>
            <a:avLst/>
            <a:gdLst/>
            <a:ahLst/>
            <a:cxnLst/>
            <a:rect l="l" t="t" r="r" b="b"/>
            <a:pathLst>
              <a:path w="26670" h="6350">
                <a:moveTo>
                  <a:pt x="9262" y="479"/>
                </a:moveTo>
                <a:lnTo>
                  <a:pt x="6445" y="479"/>
                </a:lnTo>
                <a:lnTo>
                  <a:pt x="19692" y="2554"/>
                </a:lnTo>
                <a:lnTo>
                  <a:pt x="25421" y="5909"/>
                </a:lnTo>
                <a:lnTo>
                  <a:pt x="26138" y="5965"/>
                </a:lnTo>
                <a:lnTo>
                  <a:pt x="19511" y="2084"/>
                </a:lnTo>
                <a:lnTo>
                  <a:pt x="9262" y="479"/>
                </a:lnTo>
                <a:close/>
              </a:path>
              <a:path w="26670" h="6350">
                <a:moveTo>
                  <a:pt x="6201" y="0"/>
                </a:moveTo>
                <a:lnTo>
                  <a:pt x="0" y="1094"/>
                </a:lnTo>
                <a:lnTo>
                  <a:pt x="1108" y="1422"/>
                </a:lnTo>
                <a:lnTo>
                  <a:pt x="6445" y="479"/>
                </a:lnTo>
                <a:lnTo>
                  <a:pt x="9262" y="479"/>
                </a:lnTo>
                <a:lnTo>
                  <a:pt x="6201" y="0"/>
                </a:lnTo>
                <a:close/>
              </a:path>
            </a:pathLst>
          </a:custGeom>
          <a:solidFill>
            <a:srgbClr val="19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3498884" y="7253671"/>
            <a:ext cx="27305" cy="6350"/>
          </a:xfrm>
          <a:custGeom>
            <a:avLst/>
            <a:gdLst/>
            <a:ahLst/>
            <a:cxnLst/>
            <a:rect l="l" t="t" r="r" b="b"/>
            <a:pathLst>
              <a:path w="27304" h="6350">
                <a:moveTo>
                  <a:pt x="7863" y="212"/>
                </a:moveTo>
                <a:lnTo>
                  <a:pt x="5994" y="212"/>
                </a:lnTo>
                <a:lnTo>
                  <a:pt x="19305" y="2296"/>
                </a:lnTo>
                <a:lnTo>
                  <a:pt x="25710" y="6046"/>
                </a:lnTo>
                <a:lnTo>
                  <a:pt x="26766" y="6128"/>
                </a:lnTo>
                <a:lnTo>
                  <a:pt x="19875" y="2093"/>
                </a:lnTo>
                <a:lnTo>
                  <a:pt x="7863" y="212"/>
                </a:lnTo>
                <a:close/>
              </a:path>
              <a:path w="27304" h="6350">
                <a:moveTo>
                  <a:pt x="6505" y="0"/>
                </a:moveTo>
                <a:lnTo>
                  <a:pt x="0" y="1147"/>
                </a:lnTo>
                <a:lnTo>
                  <a:pt x="261" y="1225"/>
                </a:lnTo>
                <a:lnTo>
                  <a:pt x="5994" y="212"/>
                </a:lnTo>
                <a:lnTo>
                  <a:pt x="7863" y="212"/>
                </a:lnTo>
                <a:lnTo>
                  <a:pt x="6505" y="0"/>
                </a:lnTo>
                <a:close/>
              </a:path>
            </a:pathLst>
          </a:custGeom>
          <a:solidFill>
            <a:srgbClr val="19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3498516" y="7253496"/>
            <a:ext cx="20320" cy="2540"/>
          </a:xfrm>
          <a:custGeom>
            <a:avLst/>
            <a:gdLst/>
            <a:ahLst/>
            <a:cxnLst/>
            <a:rect l="l" t="t" r="r" b="b"/>
            <a:pathLst>
              <a:path w="20320" h="2540">
                <a:moveTo>
                  <a:pt x="7106" y="33"/>
                </a:moveTo>
                <a:lnTo>
                  <a:pt x="6895" y="33"/>
                </a:lnTo>
                <a:lnTo>
                  <a:pt x="20327" y="2135"/>
                </a:lnTo>
                <a:lnTo>
                  <a:pt x="7106" y="33"/>
                </a:lnTo>
                <a:close/>
              </a:path>
              <a:path w="20320" h="2540">
                <a:moveTo>
                  <a:pt x="6891" y="0"/>
                </a:moveTo>
                <a:lnTo>
                  <a:pt x="0" y="1214"/>
                </a:lnTo>
                <a:lnTo>
                  <a:pt x="6895" y="33"/>
                </a:lnTo>
                <a:lnTo>
                  <a:pt x="7106" y="33"/>
                </a:lnTo>
                <a:lnTo>
                  <a:pt x="6891" y="0"/>
                </a:lnTo>
                <a:close/>
              </a:path>
            </a:pathLst>
          </a:custGeom>
          <a:solidFill>
            <a:srgbClr val="19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3498234" y="7253359"/>
            <a:ext cx="20955" cy="2540"/>
          </a:xfrm>
          <a:custGeom>
            <a:avLst/>
            <a:gdLst/>
            <a:ahLst/>
            <a:cxnLst/>
            <a:rect l="l" t="t" r="r" b="b"/>
            <a:pathLst>
              <a:path w="20954" h="2540">
                <a:moveTo>
                  <a:pt x="7344" y="23"/>
                </a:moveTo>
                <a:lnTo>
                  <a:pt x="7200" y="23"/>
                </a:lnTo>
                <a:lnTo>
                  <a:pt x="20681" y="2137"/>
                </a:lnTo>
                <a:lnTo>
                  <a:pt x="7344" y="23"/>
                </a:lnTo>
                <a:close/>
              </a:path>
              <a:path w="20954" h="2540">
                <a:moveTo>
                  <a:pt x="7196" y="0"/>
                </a:moveTo>
                <a:lnTo>
                  <a:pt x="0" y="1267"/>
                </a:lnTo>
                <a:lnTo>
                  <a:pt x="7200" y="23"/>
                </a:lnTo>
                <a:lnTo>
                  <a:pt x="7344" y="23"/>
                </a:lnTo>
                <a:lnTo>
                  <a:pt x="7196" y="0"/>
                </a:lnTo>
                <a:close/>
              </a:path>
            </a:pathLst>
          </a:custGeom>
          <a:solidFill>
            <a:srgbClr val="1A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3497944" y="7253217"/>
            <a:ext cx="21590" cy="2540"/>
          </a:xfrm>
          <a:custGeom>
            <a:avLst/>
            <a:gdLst/>
            <a:ahLst/>
            <a:cxnLst/>
            <a:rect l="l" t="t" r="r" b="b"/>
            <a:pathLst>
              <a:path w="21589" h="2540">
                <a:moveTo>
                  <a:pt x="7690" y="28"/>
                </a:moveTo>
                <a:lnTo>
                  <a:pt x="7512" y="28"/>
                </a:lnTo>
                <a:lnTo>
                  <a:pt x="21067" y="2154"/>
                </a:lnTo>
                <a:lnTo>
                  <a:pt x="7690" y="28"/>
                </a:lnTo>
                <a:close/>
              </a:path>
              <a:path w="21589" h="2540">
                <a:moveTo>
                  <a:pt x="7508" y="0"/>
                </a:moveTo>
                <a:lnTo>
                  <a:pt x="0" y="1323"/>
                </a:lnTo>
                <a:lnTo>
                  <a:pt x="7512" y="28"/>
                </a:lnTo>
                <a:lnTo>
                  <a:pt x="7690" y="28"/>
                </a:lnTo>
                <a:lnTo>
                  <a:pt x="7508" y="0"/>
                </a:lnTo>
                <a:close/>
              </a:path>
            </a:pathLst>
          </a:custGeom>
          <a:solidFill>
            <a:srgbClr val="1A494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3497657" y="7253075"/>
            <a:ext cx="21590" cy="2540"/>
          </a:xfrm>
          <a:custGeom>
            <a:avLst/>
            <a:gdLst/>
            <a:ahLst/>
            <a:cxnLst/>
            <a:rect l="l" t="t" r="r" b="b"/>
            <a:pathLst>
              <a:path w="21589" h="2540">
                <a:moveTo>
                  <a:pt x="8005" y="28"/>
                </a:moveTo>
                <a:lnTo>
                  <a:pt x="7826" y="28"/>
                </a:lnTo>
                <a:lnTo>
                  <a:pt x="21441" y="2162"/>
                </a:lnTo>
                <a:lnTo>
                  <a:pt x="8005" y="28"/>
                </a:lnTo>
                <a:close/>
              </a:path>
              <a:path w="21589" h="2540">
                <a:moveTo>
                  <a:pt x="7822" y="0"/>
                </a:moveTo>
                <a:lnTo>
                  <a:pt x="0" y="1381"/>
                </a:lnTo>
                <a:lnTo>
                  <a:pt x="7826" y="28"/>
                </a:lnTo>
                <a:lnTo>
                  <a:pt x="8005" y="28"/>
                </a:lnTo>
                <a:lnTo>
                  <a:pt x="7822" y="0"/>
                </a:lnTo>
                <a:close/>
              </a:path>
            </a:pathLst>
          </a:custGeom>
          <a:solidFill>
            <a:srgbClr val="1A4A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3497372" y="7254024"/>
            <a:ext cx="22225" cy="0"/>
          </a:xfrm>
          <a:custGeom>
            <a:avLst/>
            <a:gdLst/>
            <a:ahLst/>
            <a:cxnLst/>
            <a:rect l="l" t="t" r="r" b="b"/>
            <a:pathLst>
              <a:path w="22225">
                <a:moveTo>
                  <a:pt x="0" y="0"/>
                </a:moveTo>
                <a:lnTo>
                  <a:pt x="21806" y="0"/>
                </a:lnTo>
              </a:path>
            </a:pathLst>
          </a:custGeom>
          <a:ln w="3175">
            <a:solidFill>
              <a:srgbClr val="1A4A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3497087" y="7253887"/>
            <a:ext cx="22225" cy="0"/>
          </a:xfrm>
          <a:custGeom>
            <a:avLst/>
            <a:gdLst/>
            <a:ahLst/>
            <a:cxnLst/>
            <a:rect l="l" t="t" r="r" b="b"/>
            <a:pathLst>
              <a:path w="22225">
                <a:moveTo>
                  <a:pt x="0" y="0"/>
                </a:moveTo>
                <a:lnTo>
                  <a:pt x="22178" y="0"/>
                </a:lnTo>
              </a:path>
            </a:pathLst>
          </a:custGeom>
          <a:ln w="3175">
            <a:solidFill>
              <a:srgbClr val="1A4A4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3496886" y="7252683"/>
            <a:ext cx="31750" cy="7620"/>
          </a:xfrm>
          <a:custGeom>
            <a:avLst/>
            <a:gdLst/>
            <a:ahLst/>
            <a:cxnLst/>
            <a:rect l="l" t="t" r="r" b="b"/>
            <a:pathLst>
              <a:path w="31750" h="7620">
                <a:moveTo>
                  <a:pt x="13292" y="726"/>
                </a:moveTo>
                <a:lnTo>
                  <a:pt x="8400" y="726"/>
                </a:lnTo>
                <a:lnTo>
                  <a:pt x="22141" y="2878"/>
                </a:lnTo>
                <a:lnTo>
                  <a:pt x="29467" y="7167"/>
                </a:lnTo>
                <a:lnTo>
                  <a:pt x="31172" y="7265"/>
                </a:lnTo>
                <a:lnTo>
                  <a:pt x="22462" y="2162"/>
                </a:lnTo>
                <a:lnTo>
                  <a:pt x="13292" y="726"/>
                </a:lnTo>
                <a:close/>
              </a:path>
              <a:path w="31750" h="7620">
                <a:moveTo>
                  <a:pt x="8658" y="0"/>
                </a:moveTo>
                <a:lnTo>
                  <a:pt x="0" y="1529"/>
                </a:lnTo>
                <a:lnTo>
                  <a:pt x="1404" y="1960"/>
                </a:lnTo>
                <a:lnTo>
                  <a:pt x="8400" y="726"/>
                </a:lnTo>
                <a:lnTo>
                  <a:pt x="13292" y="726"/>
                </a:lnTo>
                <a:lnTo>
                  <a:pt x="8658" y="0"/>
                </a:lnTo>
                <a:close/>
              </a:path>
            </a:pathLst>
          </a:custGeom>
          <a:solidFill>
            <a:srgbClr val="1A4A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3496642" y="7252547"/>
            <a:ext cx="31750" cy="7620"/>
          </a:xfrm>
          <a:custGeom>
            <a:avLst/>
            <a:gdLst/>
            <a:ahLst/>
            <a:cxnLst/>
            <a:rect l="l" t="t" r="r" b="b"/>
            <a:pathLst>
              <a:path w="31750" h="7620">
                <a:moveTo>
                  <a:pt x="11954" y="474"/>
                </a:moveTo>
                <a:lnTo>
                  <a:pt x="9174" y="474"/>
                </a:lnTo>
                <a:lnTo>
                  <a:pt x="22979" y="2639"/>
                </a:lnTo>
                <a:lnTo>
                  <a:pt x="31080" y="7382"/>
                </a:lnTo>
                <a:lnTo>
                  <a:pt x="31755" y="7421"/>
                </a:lnTo>
                <a:lnTo>
                  <a:pt x="22788" y="2171"/>
                </a:lnTo>
                <a:lnTo>
                  <a:pt x="11954" y="474"/>
                </a:lnTo>
                <a:close/>
              </a:path>
              <a:path w="31750" h="7620">
                <a:moveTo>
                  <a:pt x="8928" y="0"/>
                </a:moveTo>
                <a:lnTo>
                  <a:pt x="0" y="1576"/>
                </a:lnTo>
                <a:lnTo>
                  <a:pt x="454" y="1744"/>
                </a:lnTo>
                <a:lnTo>
                  <a:pt x="1017" y="1910"/>
                </a:lnTo>
                <a:lnTo>
                  <a:pt x="9174" y="474"/>
                </a:lnTo>
                <a:lnTo>
                  <a:pt x="11954" y="474"/>
                </a:lnTo>
                <a:lnTo>
                  <a:pt x="8928" y="0"/>
                </a:lnTo>
                <a:close/>
              </a:path>
            </a:pathLst>
          </a:custGeom>
          <a:solidFill>
            <a:srgbClr val="1A4A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3496323" y="7252371"/>
            <a:ext cx="33020" cy="7620"/>
          </a:xfrm>
          <a:custGeom>
            <a:avLst/>
            <a:gdLst/>
            <a:ahLst/>
            <a:cxnLst/>
            <a:rect l="l" t="t" r="r" b="b"/>
            <a:pathLst>
              <a:path w="33020" h="7620">
                <a:moveTo>
                  <a:pt x="9449" y="28"/>
                </a:moveTo>
                <a:lnTo>
                  <a:pt x="9270" y="28"/>
                </a:lnTo>
                <a:lnTo>
                  <a:pt x="23194" y="2213"/>
                </a:lnTo>
                <a:lnTo>
                  <a:pt x="32420" y="7616"/>
                </a:lnTo>
                <a:lnTo>
                  <a:pt x="23132" y="2175"/>
                </a:lnTo>
                <a:lnTo>
                  <a:pt x="9449" y="28"/>
                </a:lnTo>
                <a:close/>
              </a:path>
              <a:path w="33020" h="7620">
                <a:moveTo>
                  <a:pt x="9267" y="0"/>
                </a:moveTo>
                <a:lnTo>
                  <a:pt x="0" y="1634"/>
                </a:lnTo>
                <a:lnTo>
                  <a:pt x="9270" y="28"/>
                </a:lnTo>
                <a:lnTo>
                  <a:pt x="9449" y="28"/>
                </a:lnTo>
                <a:lnTo>
                  <a:pt x="9267" y="0"/>
                </a:lnTo>
                <a:close/>
              </a:path>
            </a:pathLst>
          </a:custGeom>
          <a:solidFill>
            <a:srgbClr val="1A4A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3496078" y="7252234"/>
            <a:ext cx="33020" cy="8255"/>
          </a:xfrm>
          <a:custGeom>
            <a:avLst/>
            <a:gdLst/>
            <a:ahLst/>
            <a:cxnLst/>
            <a:rect l="l" t="t" r="r" b="b"/>
            <a:pathLst>
              <a:path w="33020" h="8254">
                <a:moveTo>
                  <a:pt x="9716" y="28"/>
                </a:moveTo>
                <a:lnTo>
                  <a:pt x="9536" y="28"/>
                </a:lnTo>
                <a:lnTo>
                  <a:pt x="23521" y="2221"/>
                </a:lnTo>
                <a:lnTo>
                  <a:pt x="33007" y="7772"/>
                </a:lnTo>
                <a:lnTo>
                  <a:pt x="23459" y="2183"/>
                </a:lnTo>
                <a:lnTo>
                  <a:pt x="9716" y="28"/>
                </a:lnTo>
                <a:close/>
              </a:path>
              <a:path w="33020" h="8254">
                <a:moveTo>
                  <a:pt x="9534" y="0"/>
                </a:moveTo>
                <a:lnTo>
                  <a:pt x="0" y="1680"/>
                </a:lnTo>
                <a:lnTo>
                  <a:pt x="9536" y="28"/>
                </a:lnTo>
                <a:lnTo>
                  <a:pt x="9716" y="28"/>
                </a:lnTo>
                <a:lnTo>
                  <a:pt x="9534" y="0"/>
                </a:lnTo>
                <a:close/>
              </a:path>
            </a:pathLst>
          </a:custGeom>
          <a:solidFill>
            <a:srgbClr val="1A4A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3495826" y="7252090"/>
            <a:ext cx="33655" cy="8255"/>
          </a:xfrm>
          <a:custGeom>
            <a:avLst/>
            <a:gdLst/>
            <a:ahLst/>
            <a:cxnLst/>
            <a:rect l="l" t="t" r="r" b="b"/>
            <a:pathLst>
              <a:path w="33654" h="8254">
                <a:moveTo>
                  <a:pt x="10002" y="30"/>
                </a:moveTo>
                <a:lnTo>
                  <a:pt x="9810" y="30"/>
                </a:lnTo>
                <a:lnTo>
                  <a:pt x="23858" y="2233"/>
                </a:lnTo>
                <a:lnTo>
                  <a:pt x="33609" y="7936"/>
                </a:lnTo>
                <a:lnTo>
                  <a:pt x="23797" y="2190"/>
                </a:lnTo>
                <a:lnTo>
                  <a:pt x="10002" y="30"/>
                </a:lnTo>
                <a:close/>
              </a:path>
              <a:path w="33654" h="8254">
                <a:moveTo>
                  <a:pt x="9808" y="0"/>
                </a:moveTo>
                <a:lnTo>
                  <a:pt x="0" y="1731"/>
                </a:lnTo>
                <a:lnTo>
                  <a:pt x="9810" y="30"/>
                </a:lnTo>
                <a:lnTo>
                  <a:pt x="10002" y="30"/>
                </a:lnTo>
                <a:lnTo>
                  <a:pt x="9808" y="0"/>
                </a:lnTo>
                <a:close/>
              </a:path>
            </a:pathLst>
          </a:custGeom>
          <a:solidFill>
            <a:srgbClr val="1A4A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3495583" y="7251954"/>
            <a:ext cx="34290" cy="8255"/>
          </a:xfrm>
          <a:custGeom>
            <a:avLst/>
            <a:gdLst/>
            <a:ahLst/>
            <a:cxnLst/>
            <a:rect l="l" t="t" r="r" b="b"/>
            <a:pathLst>
              <a:path w="34289" h="8254">
                <a:moveTo>
                  <a:pt x="10239" y="25"/>
                </a:moveTo>
                <a:lnTo>
                  <a:pt x="10082" y="25"/>
                </a:lnTo>
                <a:lnTo>
                  <a:pt x="24190" y="2238"/>
                </a:lnTo>
                <a:lnTo>
                  <a:pt x="34189" y="8092"/>
                </a:lnTo>
                <a:lnTo>
                  <a:pt x="24128" y="2200"/>
                </a:lnTo>
                <a:lnTo>
                  <a:pt x="10239" y="25"/>
                </a:lnTo>
                <a:close/>
              </a:path>
              <a:path w="34289" h="8254">
                <a:moveTo>
                  <a:pt x="10080" y="0"/>
                </a:moveTo>
                <a:lnTo>
                  <a:pt x="0" y="1778"/>
                </a:lnTo>
                <a:lnTo>
                  <a:pt x="10082" y="25"/>
                </a:lnTo>
                <a:lnTo>
                  <a:pt x="10239" y="25"/>
                </a:lnTo>
                <a:lnTo>
                  <a:pt x="10080" y="0"/>
                </a:lnTo>
                <a:close/>
              </a:path>
            </a:pathLst>
          </a:custGeom>
          <a:solidFill>
            <a:srgbClr val="1B4B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3495383" y="7251842"/>
            <a:ext cx="34925" cy="8255"/>
          </a:xfrm>
          <a:custGeom>
            <a:avLst/>
            <a:gdLst/>
            <a:ahLst/>
            <a:cxnLst/>
            <a:rect l="l" t="t" r="r" b="b"/>
            <a:pathLst>
              <a:path w="34925" h="8254">
                <a:moveTo>
                  <a:pt x="11657" y="212"/>
                </a:moveTo>
                <a:lnTo>
                  <a:pt x="9788" y="212"/>
                </a:lnTo>
                <a:lnTo>
                  <a:pt x="23900" y="2426"/>
                </a:lnTo>
                <a:lnTo>
                  <a:pt x="33696" y="8164"/>
                </a:lnTo>
                <a:lnTo>
                  <a:pt x="34721" y="8222"/>
                </a:lnTo>
                <a:lnTo>
                  <a:pt x="24470" y="2221"/>
                </a:lnTo>
                <a:lnTo>
                  <a:pt x="11657" y="212"/>
                </a:lnTo>
                <a:close/>
              </a:path>
              <a:path w="34925" h="8254">
                <a:moveTo>
                  <a:pt x="10298" y="0"/>
                </a:moveTo>
                <a:lnTo>
                  <a:pt x="0" y="1816"/>
                </a:lnTo>
                <a:lnTo>
                  <a:pt x="227" y="1900"/>
                </a:lnTo>
                <a:lnTo>
                  <a:pt x="9788" y="212"/>
                </a:lnTo>
                <a:lnTo>
                  <a:pt x="11657" y="212"/>
                </a:lnTo>
                <a:lnTo>
                  <a:pt x="10298" y="0"/>
                </a:lnTo>
                <a:close/>
              </a:path>
            </a:pathLst>
          </a:custGeom>
          <a:solidFill>
            <a:srgbClr val="1B4B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3495065" y="7251665"/>
            <a:ext cx="35560" cy="8890"/>
          </a:xfrm>
          <a:custGeom>
            <a:avLst/>
            <a:gdLst/>
            <a:ahLst/>
            <a:cxnLst/>
            <a:rect l="l" t="t" r="r" b="b"/>
            <a:pathLst>
              <a:path w="35560" h="8890">
                <a:moveTo>
                  <a:pt x="10869" y="35"/>
                </a:moveTo>
                <a:lnTo>
                  <a:pt x="10644" y="35"/>
                </a:lnTo>
                <a:lnTo>
                  <a:pt x="24875" y="2267"/>
                </a:lnTo>
                <a:lnTo>
                  <a:pt x="35393" y="8420"/>
                </a:lnTo>
                <a:lnTo>
                  <a:pt x="24813" y="2222"/>
                </a:lnTo>
                <a:lnTo>
                  <a:pt x="10869" y="35"/>
                </a:lnTo>
                <a:close/>
              </a:path>
              <a:path w="35560" h="8890">
                <a:moveTo>
                  <a:pt x="10641" y="0"/>
                </a:moveTo>
                <a:lnTo>
                  <a:pt x="0" y="1876"/>
                </a:lnTo>
                <a:lnTo>
                  <a:pt x="10644" y="35"/>
                </a:lnTo>
                <a:lnTo>
                  <a:pt x="10869" y="35"/>
                </a:lnTo>
                <a:lnTo>
                  <a:pt x="10641" y="0"/>
                </a:lnTo>
                <a:close/>
              </a:path>
            </a:pathLst>
          </a:custGeom>
          <a:solidFill>
            <a:srgbClr val="1B4B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3494885" y="7251558"/>
            <a:ext cx="36195" cy="8890"/>
          </a:xfrm>
          <a:custGeom>
            <a:avLst/>
            <a:gdLst/>
            <a:ahLst/>
            <a:cxnLst/>
            <a:rect l="l" t="t" r="r" b="b"/>
            <a:pathLst>
              <a:path w="36195" h="8890">
                <a:moveTo>
                  <a:pt x="13889" y="477"/>
                </a:moveTo>
                <a:lnTo>
                  <a:pt x="11091" y="477"/>
                </a:lnTo>
                <a:lnTo>
                  <a:pt x="25322" y="2708"/>
                </a:lnTo>
                <a:lnTo>
                  <a:pt x="35225" y="8507"/>
                </a:lnTo>
                <a:lnTo>
                  <a:pt x="35905" y="8545"/>
                </a:lnTo>
                <a:lnTo>
                  <a:pt x="25137" y="2240"/>
                </a:lnTo>
                <a:lnTo>
                  <a:pt x="13889" y="477"/>
                </a:lnTo>
                <a:close/>
              </a:path>
              <a:path w="36195" h="8890">
                <a:moveTo>
                  <a:pt x="10841" y="0"/>
                </a:moveTo>
                <a:lnTo>
                  <a:pt x="0" y="1916"/>
                </a:lnTo>
                <a:lnTo>
                  <a:pt x="946" y="2265"/>
                </a:lnTo>
                <a:lnTo>
                  <a:pt x="11091" y="477"/>
                </a:lnTo>
                <a:lnTo>
                  <a:pt x="13889" y="477"/>
                </a:lnTo>
                <a:lnTo>
                  <a:pt x="10841" y="0"/>
                </a:lnTo>
                <a:close/>
              </a:path>
            </a:pathLst>
          </a:custGeom>
          <a:solidFill>
            <a:srgbClr val="1B4B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3494621" y="7251416"/>
            <a:ext cx="36830" cy="8890"/>
          </a:xfrm>
          <a:custGeom>
            <a:avLst/>
            <a:gdLst/>
            <a:ahLst/>
            <a:cxnLst/>
            <a:rect l="l" t="t" r="r" b="b"/>
            <a:pathLst>
              <a:path w="36829" h="8890">
                <a:moveTo>
                  <a:pt x="14174" y="477"/>
                </a:moveTo>
                <a:lnTo>
                  <a:pt x="11376" y="477"/>
                </a:lnTo>
                <a:lnTo>
                  <a:pt x="25671" y="2718"/>
                </a:lnTo>
                <a:lnTo>
                  <a:pt x="35829" y="8668"/>
                </a:lnTo>
                <a:lnTo>
                  <a:pt x="36500" y="8706"/>
                </a:lnTo>
                <a:lnTo>
                  <a:pt x="25486" y="2253"/>
                </a:lnTo>
                <a:lnTo>
                  <a:pt x="14174" y="477"/>
                </a:lnTo>
                <a:close/>
              </a:path>
              <a:path w="36829" h="8890">
                <a:moveTo>
                  <a:pt x="11132" y="0"/>
                </a:moveTo>
                <a:lnTo>
                  <a:pt x="0" y="1961"/>
                </a:lnTo>
                <a:lnTo>
                  <a:pt x="958" y="2314"/>
                </a:lnTo>
                <a:lnTo>
                  <a:pt x="11376" y="477"/>
                </a:lnTo>
                <a:lnTo>
                  <a:pt x="14174" y="477"/>
                </a:lnTo>
                <a:lnTo>
                  <a:pt x="11132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3494320" y="7251244"/>
            <a:ext cx="37465" cy="8890"/>
          </a:xfrm>
          <a:custGeom>
            <a:avLst/>
            <a:gdLst/>
            <a:ahLst/>
            <a:cxnLst/>
            <a:rect l="l" t="t" r="r" b="b"/>
            <a:pathLst>
              <a:path w="37464" h="8890">
                <a:moveTo>
                  <a:pt x="11647" y="30"/>
                </a:moveTo>
                <a:lnTo>
                  <a:pt x="11456" y="30"/>
                </a:lnTo>
                <a:lnTo>
                  <a:pt x="25873" y="2292"/>
                </a:lnTo>
                <a:lnTo>
                  <a:pt x="37165" y="8899"/>
                </a:lnTo>
                <a:lnTo>
                  <a:pt x="25811" y="2249"/>
                </a:lnTo>
                <a:lnTo>
                  <a:pt x="11647" y="30"/>
                </a:lnTo>
                <a:close/>
              </a:path>
              <a:path w="37464" h="8890">
                <a:moveTo>
                  <a:pt x="11453" y="0"/>
                </a:moveTo>
                <a:lnTo>
                  <a:pt x="0" y="2022"/>
                </a:lnTo>
                <a:lnTo>
                  <a:pt x="11456" y="30"/>
                </a:lnTo>
                <a:lnTo>
                  <a:pt x="11647" y="30"/>
                </a:lnTo>
                <a:lnTo>
                  <a:pt x="11453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3494075" y="7251107"/>
            <a:ext cx="38100" cy="9525"/>
          </a:xfrm>
          <a:custGeom>
            <a:avLst/>
            <a:gdLst/>
            <a:ahLst/>
            <a:cxnLst/>
            <a:rect l="l" t="t" r="r" b="b"/>
            <a:pathLst>
              <a:path w="38100" h="9525">
                <a:moveTo>
                  <a:pt x="11903" y="28"/>
                </a:moveTo>
                <a:lnTo>
                  <a:pt x="11723" y="28"/>
                </a:lnTo>
                <a:lnTo>
                  <a:pt x="26200" y="2297"/>
                </a:lnTo>
                <a:lnTo>
                  <a:pt x="37720" y="9044"/>
                </a:lnTo>
                <a:lnTo>
                  <a:pt x="26138" y="2259"/>
                </a:lnTo>
                <a:lnTo>
                  <a:pt x="11903" y="28"/>
                </a:lnTo>
                <a:close/>
              </a:path>
              <a:path w="38100" h="9525">
                <a:moveTo>
                  <a:pt x="11720" y="0"/>
                </a:moveTo>
                <a:lnTo>
                  <a:pt x="0" y="2068"/>
                </a:lnTo>
                <a:lnTo>
                  <a:pt x="11723" y="28"/>
                </a:lnTo>
                <a:lnTo>
                  <a:pt x="11903" y="28"/>
                </a:lnTo>
                <a:lnTo>
                  <a:pt x="11720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3493825" y="7250965"/>
            <a:ext cx="38735" cy="9525"/>
          </a:xfrm>
          <a:custGeom>
            <a:avLst/>
            <a:gdLst/>
            <a:ahLst/>
            <a:cxnLst/>
            <a:rect l="l" t="t" r="r" b="b"/>
            <a:pathLst>
              <a:path w="38735" h="9525">
                <a:moveTo>
                  <a:pt x="38059" y="9053"/>
                </a:moveTo>
                <a:lnTo>
                  <a:pt x="38212" y="9191"/>
                </a:lnTo>
                <a:lnTo>
                  <a:pt x="38059" y="9053"/>
                </a:lnTo>
                <a:close/>
              </a:path>
              <a:path w="38735" h="9525">
                <a:moveTo>
                  <a:pt x="12175" y="28"/>
                </a:moveTo>
                <a:lnTo>
                  <a:pt x="11995" y="28"/>
                </a:lnTo>
                <a:lnTo>
                  <a:pt x="26536" y="2306"/>
                </a:lnTo>
                <a:lnTo>
                  <a:pt x="38059" y="9053"/>
                </a:lnTo>
                <a:lnTo>
                  <a:pt x="26474" y="2268"/>
                </a:lnTo>
                <a:lnTo>
                  <a:pt x="12175" y="28"/>
                </a:lnTo>
                <a:close/>
              </a:path>
              <a:path w="38735" h="9525">
                <a:moveTo>
                  <a:pt x="11993" y="0"/>
                </a:moveTo>
                <a:lnTo>
                  <a:pt x="0" y="2118"/>
                </a:lnTo>
                <a:lnTo>
                  <a:pt x="11995" y="28"/>
                </a:lnTo>
                <a:lnTo>
                  <a:pt x="12175" y="28"/>
                </a:lnTo>
                <a:lnTo>
                  <a:pt x="11993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3493631" y="7250857"/>
            <a:ext cx="38735" cy="9525"/>
          </a:xfrm>
          <a:custGeom>
            <a:avLst/>
            <a:gdLst/>
            <a:ahLst/>
            <a:cxnLst/>
            <a:rect l="l" t="t" r="r" b="b"/>
            <a:pathLst>
              <a:path w="38735" h="9525">
                <a:moveTo>
                  <a:pt x="13575" y="212"/>
                </a:moveTo>
                <a:lnTo>
                  <a:pt x="11706" y="212"/>
                </a:lnTo>
                <a:lnTo>
                  <a:pt x="26248" y="2490"/>
                </a:lnTo>
                <a:lnTo>
                  <a:pt x="37854" y="9286"/>
                </a:lnTo>
                <a:lnTo>
                  <a:pt x="38609" y="9303"/>
                </a:lnTo>
                <a:lnTo>
                  <a:pt x="38490" y="9122"/>
                </a:lnTo>
                <a:lnTo>
                  <a:pt x="26818" y="2287"/>
                </a:lnTo>
                <a:lnTo>
                  <a:pt x="13575" y="212"/>
                </a:lnTo>
                <a:close/>
              </a:path>
              <a:path w="38735" h="9525">
                <a:moveTo>
                  <a:pt x="12217" y="0"/>
                </a:moveTo>
                <a:lnTo>
                  <a:pt x="0" y="2154"/>
                </a:lnTo>
                <a:lnTo>
                  <a:pt x="227" y="2238"/>
                </a:lnTo>
                <a:lnTo>
                  <a:pt x="11706" y="212"/>
                </a:lnTo>
                <a:lnTo>
                  <a:pt x="13575" y="212"/>
                </a:lnTo>
                <a:lnTo>
                  <a:pt x="12217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3493310" y="7250681"/>
            <a:ext cx="39370" cy="9525"/>
          </a:xfrm>
          <a:custGeom>
            <a:avLst/>
            <a:gdLst/>
            <a:ahLst/>
            <a:cxnLst/>
            <a:rect l="l" t="t" r="r" b="b"/>
            <a:pathLst>
              <a:path w="39370" h="9525">
                <a:moveTo>
                  <a:pt x="31895" y="5066"/>
                </a:moveTo>
                <a:lnTo>
                  <a:pt x="38834" y="9131"/>
                </a:lnTo>
                <a:lnTo>
                  <a:pt x="39066" y="9482"/>
                </a:lnTo>
                <a:lnTo>
                  <a:pt x="38944" y="9192"/>
                </a:lnTo>
                <a:lnTo>
                  <a:pt x="31895" y="5066"/>
                </a:lnTo>
                <a:close/>
              </a:path>
              <a:path w="39370" h="9525">
                <a:moveTo>
                  <a:pt x="12767" y="33"/>
                </a:moveTo>
                <a:lnTo>
                  <a:pt x="12555" y="33"/>
                </a:lnTo>
                <a:lnTo>
                  <a:pt x="27220" y="2329"/>
                </a:lnTo>
                <a:lnTo>
                  <a:pt x="31895" y="5066"/>
                </a:lnTo>
                <a:lnTo>
                  <a:pt x="27158" y="2291"/>
                </a:lnTo>
                <a:lnTo>
                  <a:pt x="12767" y="33"/>
                </a:lnTo>
                <a:close/>
              </a:path>
              <a:path w="39370" h="9525">
                <a:moveTo>
                  <a:pt x="12552" y="0"/>
                </a:moveTo>
                <a:lnTo>
                  <a:pt x="0" y="2211"/>
                </a:lnTo>
                <a:lnTo>
                  <a:pt x="12555" y="33"/>
                </a:lnTo>
                <a:lnTo>
                  <a:pt x="12767" y="33"/>
                </a:lnTo>
                <a:lnTo>
                  <a:pt x="12552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3493077" y="7250539"/>
            <a:ext cx="40005" cy="10160"/>
          </a:xfrm>
          <a:custGeom>
            <a:avLst/>
            <a:gdLst/>
            <a:ahLst/>
            <a:cxnLst/>
            <a:rect l="l" t="t" r="r" b="b"/>
            <a:pathLst>
              <a:path w="40004" h="10159">
                <a:moveTo>
                  <a:pt x="39205" y="9172"/>
                </a:moveTo>
                <a:lnTo>
                  <a:pt x="39507" y="9628"/>
                </a:lnTo>
                <a:lnTo>
                  <a:pt x="39312" y="9234"/>
                </a:lnTo>
                <a:close/>
              </a:path>
              <a:path w="40004" h="10159">
                <a:moveTo>
                  <a:pt x="13029" y="33"/>
                </a:moveTo>
                <a:lnTo>
                  <a:pt x="12815" y="33"/>
                </a:lnTo>
                <a:lnTo>
                  <a:pt x="27540" y="2339"/>
                </a:lnTo>
                <a:lnTo>
                  <a:pt x="39205" y="9172"/>
                </a:lnTo>
                <a:lnTo>
                  <a:pt x="27478" y="2300"/>
                </a:lnTo>
                <a:lnTo>
                  <a:pt x="13029" y="33"/>
                </a:lnTo>
                <a:close/>
              </a:path>
              <a:path w="40004" h="10159">
                <a:moveTo>
                  <a:pt x="12813" y="0"/>
                </a:moveTo>
                <a:lnTo>
                  <a:pt x="0" y="2260"/>
                </a:lnTo>
                <a:lnTo>
                  <a:pt x="12815" y="33"/>
                </a:lnTo>
                <a:lnTo>
                  <a:pt x="13029" y="33"/>
                </a:lnTo>
                <a:lnTo>
                  <a:pt x="12813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3492904" y="7250431"/>
            <a:ext cx="40005" cy="10160"/>
          </a:xfrm>
          <a:custGeom>
            <a:avLst/>
            <a:gdLst/>
            <a:ahLst/>
            <a:cxnLst/>
            <a:rect l="l" t="t" r="r" b="b"/>
            <a:pathLst>
              <a:path w="40004" h="10159">
                <a:moveTo>
                  <a:pt x="16062" y="479"/>
                </a:moveTo>
                <a:lnTo>
                  <a:pt x="13255" y="479"/>
                </a:lnTo>
                <a:lnTo>
                  <a:pt x="27979" y="2789"/>
                </a:lnTo>
                <a:lnTo>
                  <a:pt x="39752" y="9685"/>
                </a:lnTo>
                <a:lnTo>
                  <a:pt x="39947" y="9742"/>
                </a:lnTo>
                <a:lnTo>
                  <a:pt x="39618" y="9244"/>
                </a:lnTo>
                <a:lnTo>
                  <a:pt x="27794" y="2319"/>
                </a:lnTo>
                <a:lnTo>
                  <a:pt x="16062" y="479"/>
                </a:lnTo>
                <a:close/>
              </a:path>
              <a:path w="40004" h="10159">
                <a:moveTo>
                  <a:pt x="13005" y="0"/>
                </a:moveTo>
                <a:lnTo>
                  <a:pt x="0" y="2290"/>
                </a:lnTo>
                <a:lnTo>
                  <a:pt x="268" y="2411"/>
                </a:lnTo>
                <a:lnTo>
                  <a:pt x="924" y="2653"/>
                </a:lnTo>
                <a:lnTo>
                  <a:pt x="13255" y="479"/>
                </a:lnTo>
                <a:lnTo>
                  <a:pt x="16062" y="479"/>
                </a:lnTo>
                <a:lnTo>
                  <a:pt x="13005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3492689" y="7250290"/>
            <a:ext cx="40640" cy="10160"/>
          </a:xfrm>
          <a:custGeom>
            <a:avLst/>
            <a:gdLst/>
            <a:ahLst/>
            <a:cxnLst/>
            <a:rect l="l" t="t" r="r" b="b"/>
            <a:pathLst>
              <a:path w="40639" h="10159">
                <a:moveTo>
                  <a:pt x="16305" y="479"/>
                </a:moveTo>
                <a:lnTo>
                  <a:pt x="13492" y="479"/>
                </a:lnTo>
                <a:lnTo>
                  <a:pt x="28280" y="2797"/>
                </a:lnTo>
                <a:lnTo>
                  <a:pt x="40102" y="9721"/>
                </a:lnTo>
                <a:lnTo>
                  <a:pt x="40210" y="9885"/>
                </a:lnTo>
                <a:lnTo>
                  <a:pt x="40370" y="9889"/>
                </a:lnTo>
                <a:lnTo>
                  <a:pt x="39968" y="9280"/>
                </a:lnTo>
                <a:lnTo>
                  <a:pt x="28096" y="2328"/>
                </a:lnTo>
                <a:lnTo>
                  <a:pt x="16305" y="479"/>
                </a:lnTo>
                <a:close/>
              </a:path>
              <a:path w="40639" h="10159">
                <a:moveTo>
                  <a:pt x="13247" y="0"/>
                </a:moveTo>
                <a:lnTo>
                  <a:pt x="0" y="2336"/>
                </a:lnTo>
                <a:lnTo>
                  <a:pt x="483" y="2553"/>
                </a:lnTo>
                <a:lnTo>
                  <a:pt x="889" y="2703"/>
                </a:lnTo>
                <a:lnTo>
                  <a:pt x="13492" y="479"/>
                </a:lnTo>
                <a:lnTo>
                  <a:pt x="16305" y="479"/>
                </a:lnTo>
                <a:lnTo>
                  <a:pt x="13247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3492471" y="7250124"/>
            <a:ext cx="41275" cy="10160"/>
          </a:xfrm>
          <a:custGeom>
            <a:avLst/>
            <a:gdLst/>
            <a:ahLst/>
            <a:cxnLst/>
            <a:rect l="l" t="t" r="r" b="b"/>
            <a:pathLst>
              <a:path w="41275" h="10159">
                <a:moveTo>
                  <a:pt x="28391" y="2359"/>
                </a:moveTo>
                <a:lnTo>
                  <a:pt x="40206" y="9280"/>
                </a:lnTo>
                <a:lnTo>
                  <a:pt x="40719" y="10057"/>
                </a:lnTo>
                <a:lnTo>
                  <a:pt x="40321" y="9345"/>
                </a:lnTo>
                <a:lnTo>
                  <a:pt x="28391" y="2359"/>
                </a:lnTo>
                <a:close/>
              </a:path>
              <a:path w="41275" h="10159">
                <a:moveTo>
                  <a:pt x="13485" y="0"/>
                </a:moveTo>
                <a:lnTo>
                  <a:pt x="99" y="2359"/>
                </a:lnTo>
                <a:lnTo>
                  <a:pt x="13488" y="23"/>
                </a:lnTo>
                <a:lnTo>
                  <a:pt x="13634" y="23"/>
                </a:lnTo>
                <a:lnTo>
                  <a:pt x="13485" y="0"/>
                </a:lnTo>
                <a:close/>
              </a:path>
              <a:path w="41275" h="10159">
                <a:moveTo>
                  <a:pt x="13634" y="23"/>
                </a:moveTo>
                <a:lnTo>
                  <a:pt x="13488" y="23"/>
                </a:lnTo>
                <a:lnTo>
                  <a:pt x="28391" y="2359"/>
                </a:lnTo>
                <a:lnTo>
                  <a:pt x="13634" y="23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3492257" y="7250010"/>
            <a:ext cx="41275" cy="10795"/>
          </a:xfrm>
          <a:custGeom>
            <a:avLst/>
            <a:gdLst/>
            <a:ahLst/>
            <a:cxnLst/>
            <a:rect l="l" t="t" r="r" b="b"/>
            <a:pathLst>
              <a:path w="41275" h="10795">
                <a:moveTo>
                  <a:pt x="15117" y="218"/>
                </a:moveTo>
                <a:lnTo>
                  <a:pt x="13213" y="218"/>
                </a:lnTo>
                <a:lnTo>
                  <a:pt x="28125" y="2555"/>
                </a:lnTo>
                <a:lnTo>
                  <a:pt x="40045" y="9536"/>
                </a:lnTo>
                <a:lnTo>
                  <a:pt x="40457" y="10160"/>
                </a:lnTo>
                <a:lnTo>
                  <a:pt x="41211" y="10176"/>
                </a:lnTo>
                <a:lnTo>
                  <a:pt x="40668" y="9355"/>
                </a:lnTo>
                <a:lnTo>
                  <a:pt x="28696" y="2346"/>
                </a:lnTo>
                <a:lnTo>
                  <a:pt x="15117" y="218"/>
                </a:lnTo>
                <a:close/>
              </a:path>
              <a:path w="41275" h="10795">
                <a:moveTo>
                  <a:pt x="13724" y="0"/>
                </a:moveTo>
                <a:lnTo>
                  <a:pt x="0" y="2421"/>
                </a:lnTo>
                <a:lnTo>
                  <a:pt x="200" y="2511"/>
                </a:lnTo>
                <a:lnTo>
                  <a:pt x="13213" y="218"/>
                </a:lnTo>
                <a:lnTo>
                  <a:pt x="15117" y="218"/>
                </a:lnTo>
                <a:lnTo>
                  <a:pt x="13724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3491996" y="7249840"/>
            <a:ext cx="41910" cy="10795"/>
          </a:xfrm>
          <a:custGeom>
            <a:avLst/>
            <a:gdLst/>
            <a:ahLst/>
            <a:cxnLst/>
            <a:rect l="l" t="t" r="r" b="b"/>
            <a:pathLst>
              <a:path w="41910" h="10795">
                <a:moveTo>
                  <a:pt x="40952" y="9362"/>
                </a:moveTo>
                <a:lnTo>
                  <a:pt x="41604" y="10349"/>
                </a:lnTo>
                <a:lnTo>
                  <a:pt x="41059" y="9425"/>
                </a:lnTo>
                <a:close/>
              </a:path>
              <a:path w="41910" h="10795">
                <a:moveTo>
                  <a:pt x="14187" y="28"/>
                </a:moveTo>
                <a:lnTo>
                  <a:pt x="14007" y="28"/>
                </a:lnTo>
                <a:lnTo>
                  <a:pt x="29042" y="2385"/>
                </a:lnTo>
                <a:lnTo>
                  <a:pt x="40952" y="9362"/>
                </a:lnTo>
                <a:lnTo>
                  <a:pt x="28980" y="2346"/>
                </a:lnTo>
                <a:lnTo>
                  <a:pt x="14187" y="28"/>
                </a:lnTo>
                <a:close/>
              </a:path>
              <a:path w="41910" h="10795">
                <a:moveTo>
                  <a:pt x="14005" y="0"/>
                </a:moveTo>
                <a:lnTo>
                  <a:pt x="0" y="2474"/>
                </a:lnTo>
                <a:lnTo>
                  <a:pt x="14007" y="28"/>
                </a:lnTo>
                <a:lnTo>
                  <a:pt x="14187" y="28"/>
                </a:lnTo>
                <a:lnTo>
                  <a:pt x="14005" y="0"/>
                </a:lnTo>
                <a:close/>
              </a:path>
            </a:pathLst>
          </a:custGeom>
          <a:solidFill>
            <a:srgbClr val="1B4B4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3491763" y="7249698"/>
            <a:ext cx="42545" cy="10795"/>
          </a:xfrm>
          <a:custGeom>
            <a:avLst/>
            <a:gdLst/>
            <a:ahLst/>
            <a:cxnLst/>
            <a:rect l="l" t="t" r="r" b="b"/>
            <a:pathLst>
              <a:path w="42545" h="10795">
                <a:moveTo>
                  <a:pt x="41320" y="9401"/>
                </a:moveTo>
                <a:lnTo>
                  <a:pt x="42043" y="10496"/>
                </a:lnTo>
                <a:lnTo>
                  <a:pt x="41427" y="9463"/>
                </a:lnTo>
                <a:close/>
              </a:path>
              <a:path w="42545" h="10795">
                <a:moveTo>
                  <a:pt x="14481" y="33"/>
                </a:moveTo>
                <a:lnTo>
                  <a:pt x="14267" y="33"/>
                </a:lnTo>
                <a:lnTo>
                  <a:pt x="29362" y="2398"/>
                </a:lnTo>
                <a:lnTo>
                  <a:pt x="41320" y="9401"/>
                </a:lnTo>
                <a:lnTo>
                  <a:pt x="29300" y="2358"/>
                </a:lnTo>
                <a:lnTo>
                  <a:pt x="14481" y="33"/>
                </a:lnTo>
                <a:close/>
              </a:path>
              <a:path w="42545" h="10795">
                <a:moveTo>
                  <a:pt x="14265" y="0"/>
                </a:moveTo>
                <a:lnTo>
                  <a:pt x="0" y="2512"/>
                </a:lnTo>
                <a:lnTo>
                  <a:pt x="14267" y="33"/>
                </a:lnTo>
                <a:lnTo>
                  <a:pt x="14481" y="33"/>
                </a:lnTo>
                <a:lnTo>
                  <a:pt x="14265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3491545" y="7249555"/>
            <a:ext cx="42545" cy="10795"/>
          </a:xfrm>
          <a:custGeom>
            <a:avLst/>
            <a:gdLst/>
            <a:ahLst/>
            <a:cxnLst/>
            <a:rect l="l" t="t" r="r" b="b"/>
            <a:pathLst>
              <a:path w="42545" h="10795">
                <a:moveTo>
                  <a:pt x="41677" y="9447"/>
                </a:moveTo>
                <a:lnTo>
                  <a:pt x="42467" y="10644"/>
                </a:lnTo>
                <a:lnTo>
                  <a:pt x="41779" y="9506"/>
                </a:lnTo>
                <a:close/>
              </a:path>
              <a:path w="42545" h="10795">
                <a:moveTo>
                  <a:pt x="14694" y="30"/>
                </a:moveTo>
                <a:lnTo>
                  <a:pt x="14503" y="30"/>
                </a:lnTo>
                <a:lnTo>
                  <a:pt x="29661" y="2408"/>
                </a:lnTo>
                <a:lnTo>
                  <a:pt x="41677" y="9447"/>
                </a:lnTo>
                <a:lnTo>
                  <a:pt x="29599" y="2365"/>
                </a:lnTo>
                <a:lnTo>
                  <a:pt x="14694" y="30"/>
                </a:lnTo>
                <a:close/>
              </a:path>
              <a:path w="42545" h="10795">
                <a:moveTo>
                  <a:pt x="14500" y="0"/>
                </a:moveTo>
                <a:lnTo>
                  <a:pt x="0" y="2558"/>
                </a:lnTo>
                <a:lnTo>
                  <a:pt x="14503" y="30"/>
                </a:lnTo>
                <a:lnTo>
                  <a:pt x="14694" y="30"/>
                </a:lnTo>
                <a:lnTo>
                  <a:pt x="14500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3491331" y="7249417"/>
            <a:ext cx="43180" cy="10795"/>
          </a:xfrm>
          <a:custGeom>
            <a:avLst/>
            <a:gdLst/>
            <a:ahLst/>
            <a:cxnLst/>
            <a:rect l="l" t="t" r="r" b="b"/>
            <a:pathLst>
              <a:path w="43179" h="10795">
                <a:moveTo>
                  <a:pt x="42024" y="9477"/>
                </a:moveTo>
                <a:lnTo>
                  <a:pt x="42888" y="10785"/>
                </a:lnTo>
                <a:lnTo>
                  <a:pt x="42127" y="9538"/>
                </a:lnTo>
                <a:close/>
              </a:path>
              <a:path w="43179" h="10795">
                <a:moveTo>
                  <a:pt x="14901" y="25"/>
                </a:moveTo>
                <a:lnTo>
                  <a:pt x="14744" y="25"/>
                </a:lnTo>
                <a:lnTo>
                  <a:pt x="29962" y="2412"/>
                </a:lnTo>
                <a:lnTo>
                  <a:pt x="42024" y="9477"/>
                </a:lnTo>
                <a:lnTo>
                  <a:pt x="29900" y="2374"/>
                </a:lnTo>
                <a:lnTo>
                  <a:pt x="14901" y="25"/>
                </a:lnTo>
                <a:close/>
              </a:path>
              <a:path w="43179" h="10795">
                <a:moveTo>
                  <a:pt x="14742" y="0"/>
                </a:moveTo>
                <a:lnTo>
                  <a:pt x="0" y="2599"/>
                </a:lnTo>
                <a:lnTo>
                  <a:pt x="14744" y="25"/>
                </a:lnTo>
                <a:lnTo>
                  <a:pt x="14901" y="25"/>
                </a:lnTo>
                <a:lnTo>
                  <a:pt x="14742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3491157" y="7249306"/>
            <a:ext cx="43815" cy="11430"/>
          </a:xfrm>
          <a:custGeom>
            <a:avLst/>
            <a:gdLst/>
            <a:ahLst/>
            <a:cxnLst/>
            <a:rect l="l" t="t" r="r" b="b"/>
            <a:pathLst>
              <a:path w="43814" h="11429">
                <a:moveTo>
                  <a:pt x="17981" y="477"/>
                </a:moveTo>
                <a:lnTo>
                  <a:pt x="15185" y="477"/>
                </a:lnTo>
                <a:lnTo>
                  <a:pt x="30403" y="2861"/>
                </a:lnTo>
                <a:lnTo>
                  <a:pt x="42569" y="9987"/>
                </a:lnTo>
                <a:lnTo>
                  <a:pt x="43171" y="10899"/>
                </a:lnTo>
                <a:lnTo>
                  <a:pt x="43328" y="10902"/>
                </a:lnTo>
                <a:lnTo>
                  <a:pt x="42435" y="9551"/>
                </a:lnTo>
                <a:lnTo>
                  <a:pt x="30217" y="2396"/>
                </a:lnTo>
                <a:lnTo>
                  <a:pt x="17981" y="477"/>
                </a:lnTo>
                <a:close/>
              </a:path>
              <a:path w="43814" h="11429">
                <a:moveTo>
                  <a:pt x="14935" y="0"/>
                </a:moveTo>
                <a:lnTo>
                  <a:pt x="0" y="2632"/>
                </a:lnTo>
                <a:lnTo>
                  <a:pt x="840" y="3009"/>
                </a:lnTo>
                <a:lnTo>
                  <a:pt x="15185" y="477"/>
                </a:lnTo>
                <a:lnTo>
                  <a:pt x="17981" y="477"/>
                </a:lnTo>
                <a:lnTo>
                  <a:pt x="14935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3490942" y="7249164"/>
            <a:ext cx="43815" cy="11430"/>
          </a:xfrm>
          <a:custGeom>
            <a:avLst/>
            <a:gdLst/>
            <a:ahLst/>
            <a:cxnLst/>
            <a:rect l="l" t="t" r="r" b="b"/>
            <a:pathLst>
              <a:path w="43814" h="11429">
                <a:moveTo>
                  <a:pt x="18225" y="477"/>
                </a:moveTo>
                <a:lnTo>
                  <a:pt x="15422" y="477"/>
                </a:lnTo>
                <a:lnTo>
                  <a:pt x="30703" y="2872"/>
                </a:lnTo>
                <a:lnTo>
                  <a:pt x="42918" y="10029"/>
                </a:lnTo>
                <a:lnTo>
                  <a:pt x="43589" y="11045"/>
                </a:lnTo>
                <a:lnTo>
                  <a:pt x="43750" y="11049"/>
                </a:lnTo>
                <a:lnTo>
                  <a:pt x="42785" y="9587"/>
                </a:lnTo>
                <a:lnTo>
                  <a:pt x="30519" y="2405"/>
                </a:lnTo>
                <a:lnTo>
                  <a:pt x="18225" y="477"/>
                </a:lnTo>
                <a:close/>
              </a:path>
              <a:path w="43814" h="11429">
                <a:moveTo>
                  <a:pt x="15177" y="0"/>
                </a:moveTo>
                <a:lnTo>
                  <a:pt x="0" y="2678"/>
                </a:lnTo>
                <a:lnTo>
                  <a:pt x="837" y="3053"/>
                </a:lnTo>
                <a:lnTo>
                  <a:pt x="15422" y="477"/>
                </a:lnTo>
                <a:lnTo>
                  <a:pt x="18225" y="477"/>
                </a:lnTo>
                <a:lnTo>
                  <a:pt x="15177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3490725" y="7249028"/>
            <a:ext cx="44450" cy="11430"/>
          </a:xfrm>
          <a:custGeom>
            <a:avLst/>
            <a:gdLst/>
            <a:ahLst/>
            <a:cxnLst/>
            <a:rect l="l" t="t" r="r" b="b"/>
            <a:pathLst>
              <a:path w="44450" h="11429">
                <a:moveTo>
                  <a:pt x="16775" y="212"/>
                </a:moveTo>
                <a:lnTo>
                  <a:pt x="14906" y="212"/>
                </a:lnTo>
                <a:lnTo>
                  <a:pt x="30252" y="2619"/>
                </a:lnTo>
                <a:lnTo>
                  <a:pt x="42519" y="9805"/>
                </a:lnTo>
                <a:lnTo>
                  <a:pt x="43422" y="11174"/>
                </a:lnTo>
                <a:lnTo>
                  <a:pt x="44170" y="11190"/>
                </a:lnTo>
                <a:lnTo>
                  <a:pt x="43137" y="9625"/>
                </a:lnTo>
                <a:lnTo>
                  <a:pt x="30822" y="2414"/>
                </a:lnTo>
                <a:lnTo>
                  <a:pt x="16775" y="212"/>
                </a:lnTo>
                <a:close/>
              </a:path>
              <a:path w="44450" h="11429">
                <a:moveTo>
                  <a:pt x="15417" y="0"/>
                </a:moveTo>
                <a:lnTo>
                  <a:pt x="0" y="2717"/>
                </a:lnTo>
                <a:lnTo>
                  <a:pt x="199" y="2806"/>
                </a:lnTo>
                <a:lnTo>
                  <a:pt x="14906" y="212"/>
                </a:lnTo>
                <a:lnTo>
                  <a:pt x="16775" y="212"/>
                </a:lnTo>
                <a:lnTo>
                  <a:pt x="15417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3490447" y="7248850"/>
            <a:ext cx="45085" cy="11430"/>
          </a:xfrm>
          <a:custGeom>
            <a:avLst/>
            <a:gdLst/>
            <a:ahLst/>
            <a:cxnLst/>
            <a:rect l="l" t="t" r="r" b="b"/>
            <a:pathLst>
              <a:path w="45085" h="11429">
                <a:moveTo>
                  <a:pt x="43438" y="9638"/>
                </a:moveTo>
                <a:lnTo>
                  <a:pt x="44582" y="11370"/>
                </a:lnTo>
                <a:lnTo>
                  <a:pt x="43548" y="9703"/>
                </a:lnTo>
                <a:close/>
              </a:path>
              <a:path w="45085" h="11429">
                <a:moveTo>
                  <a:pt x="15940" y="35"/>
                </a:moveTo>
                <a:lnTo>
                  <a:pt x="15716" y="35"/>
                </a:lnTo>
                <a:lnTo>
                  <a:pt x="31182" y="2460"/>
                </a:lnTo>
                <a:lnTo>
                  <a:pt x="43438" y="9638"/>
                </a:lnTo>
                <a:lnTo>
                  <a:pt x="31115" y="2416"/>
                </a:lnTo>
                <a:lnTo>
                  <a:pt x="15940" y="35"/>
                </a:lnTo>
                <a:close/>
              </a:path>
              <a:path w="45085" h="11429">
                <a:moveTo>
                  <a:pt x="15712" y="0"/>
                </a:moveTo>
                <a:lnTo>
                  <a:pt x="0" y="2770"/>
                </a:lnTo>
                <a:lnTo>
                  <a:pt x="15716" y="35"/>
                </a:lnTo>
                <a:lnTo>
                  <a:pt x="15940" y="35"/>
                </a:lnTo>
                <a:lnTo>
                  <a:pt x="15712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3490230" y="7248713"/>
            <a:ext cx="45085" cy="12065"/>
          </a:xfrm>
          <a:custGeom>
            <a:avLst/>
            <a:gdLst/>
            <a:ahLst/>
            <a:cxnLst/>
            <a:rect l="l" t="t" r="r" b="b"/>
            <a:pathLst>
              <a:path w="45085" h="12065">
                <a:moveTo>
                  <a:pt x="31485" y="2464"/>
                </a:moveTo>
                <a:lnTo>
                  <a:pt x="43779" y="9663"/>
                </a:lnTo>
                <a:lnTo>
                  <a:pt x="45000" y="11511"/>
                </a:lnTo>
                <a:lnTo>
                  <a:pt x="43900" y="9734"/>
                </a:lnTo>
                <a:lnTo>
                  <a:pt x="31485" y="2464"/>
                </a:lnTo>
                <a:close/>
              </a:path>
              <a:path w="45085" h="12065">
                <a:moveTo>
                  <a:pt x="15952" y="0"/>
                </a:moveTo>
                <a:lnTo>
                  <a:pt x="0" y="2809"/>
                </a:lnTo>
                <a:lnTo>
                  <a:pt x="15956" y="30"/>
                </a:lnTo>
                <a:lnTo>
                  <a:pt x="16145" y="30"/>
                </a:lnTo>
                <a:lnTo>
                  <a:pt x="15952" y="0"/>
                </a:lnTo>
                <a:close/>
              </a:path>
              <a:path w="45085" h="12065">
                <a:moveTo>
                  <a:pt x="16145" y="30"/>
                </a:moveTo>
                <a:lnTo>
                  <a:pt x="15956" y="30"/>
                </a:lnTo>
                <a:lnTo>
                  <a:pt x="31485" y="2464"/>
                </a:lnTo>
                <a:lnTo>
                  <a:pt x="16145" y="3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3490016" y="7248571"/>
            <a:ext cx="45720" cy="12065"/>
          </a:xfrm>
          <a:custGeom>
            <a:avLst/>
            <a:gdLst/>
            <a:ahLst/>
            <a:cxnLst/>
            <a:rect l="l" t="t" r="r" b="b"/>
            <a:pathLst>
              <a:path w="45720" h="12065">
                <a:moveTo>
                  <a:pt x="44132" y="9709"/>
                </a:moveTo>
                <a:lnTo>
                  <a:pt x="45418" y="11657"/>
                </a:lnTo>
                <a:lnTo>
                  <a:pt x="44247" y="9777"/>
                </a:lnTo>
                <a:close/>
              </a:path>
              <a:path w="45720" h="12065">
                <a:moveTo>
                  <a:pt x="16387" y="30"/>
                </a:moveTo>
                <a:lnTo>
                  <a:pt x="16192" y="30"/>
                </a:lnTo>
                <a:lnTo>
                  <a:pt x="31782" y="2477"/>
                </a:lnTo>
                <a:lnTo>
                  <a:pt x="44132" y="9709"/>
                </a:lnTo>
                <a:lnTo>
                  <a:pt x="31792" y="2477"/>
                </a:lnTo>
                <a:lnTo>
                  <a:pt x="16387" y="30"/>
                </a:lnTo>
                <a:close/>
              </a:path>
              <a:path w="45720" h="12065">
                <a:moveTo>
                  <a:pt x="16194" y="0"/>
                </a:moveTo>
                <a:lnTo>
                  <a:pt x="0" y="2855"/>
                </a:lnTo>
                <a:lnTo>
                  <a:pt x="16192" y="30"/>
                </a:lnTo>
                <a:lnTo>
                  <a:pt x="16387" y="30"/>
                </a:lnTo>
                <a:lnTo>
                  <a:pt x="16194" y="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3489798" y="7248474"/>
            <a:ext cx="46355" cy="12065"/>
          </a:xfrm>
          <a:custGeom>
            <a:avLst/>
            <a:gdLst/>
            <a:ahLst/>
            <a:cxnLst/>
            <a:rect l="l" t="t" r="r" b="b"/>
            <a:pathLst>
              <a:path w="46354" h="12065">
                <a:moveTo>
                  <a:pt x="16175" y="0"/>
                </a:moveTo>
                <a:lnTo>
                  <a:pt x="0" y="2855"/>
                </a:lnTo>
                <a:lnTo>
                  <a:pt x="16143" y="34"/>
                </a:lnTo>
                <a:close/>
              </a:path>
              <a:path w="46354" h="12065">
                <a:moveTo>
                  <a:pt x="16757" y="34"/>
                </a:moveTo>
                <a:lnTo>
                  <a:pt x="31289" y="2312"/>
                </a:lnTo>
                <a:lnTo>
                  <a:pt x="31149" y="2262"/>
                </a:lnTo>
                <a:lnTo>
                  <a:pt x="17046" y="52"/>
                </a:lnTo>
                <a:lnTo>
                  <a:pt x="16757" y="34"/>
                </a:lnTo>
                <a:close/>
              </a:path>
              <a:path w="46354" h="12065">
                <a:moveTo>
                  <a:pt x="44578" y="9845"/>
                </a:moveTo>
                <a:lnTo>
                  <a:pt x="45842" y="11759"/>
                </a:lnTo>
                <a:lnTo>
                  <a:pt x="44725" y="9961"/>
                </a:lnTo>
                <a:lnTo>
                  <a:pt x="44578" y="9845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3489584" y="7248441"/>
            <a:ext cx="46355" cy="12065"/>
          </a:xfrm>
          <a:custGeom>
            <a:avLst/>
            <a:gdLst/>
            <a:ahLst/>
            <a:cxnLst/>
            <a:rect l="l" t="t" r="r" b="b"/>
            <a:pathLst>
              <a:path w="46354" h="12065">
                <a:moveTo>
                  <a:pt x="15831" y="0"/>
                </a:moveTo>
                <a:lnTo>
                  <a:pt x="0" y="2792"/>
                </a:lnTo>
                <a:lnTo>
                  <a:pt x="15955" y="7"/>
                </a:lnTo>
                <a:close/>
              </a:path>
              <a:path w="46354" h="12065">
                <a:moveTo>
                  <a:pt x="18425" y="155"/>
                </a:moveTo>
                <a:lnTo>
                  <a:pt x="30793" y="2093"/>
                </a:lnTo>
                <a:lnTo>
                  <a:pt x="30653" y="2044"/>
                </a:lnTo>
                <a:lnTo>
                  <a:pt x="18713" y="172"/>
                </a:lnTo>
                <a:lnTo>
                  <a:pt x="18425" y="155"/>
                </a:lnTo>
                <a:close/>
              </a:path>
              <a:path w="46354" h="12065">
                <a:moveTo>
                  <a:pt x="45207" y="10204"/>
                </a:moveTo>
                <a:lnTo>
                  <a:pt x="46258" y="11797"/>
                </a:lnTo>
                <a:lnTo>
                  <a:pt x="45354" y="10320"/>
                </a:lnTo>
                <a:lnTo>
                  <a:pt x="45207" y="10204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3489410" y="7248413"/>
            <a:ext cx="46990" cy="12065"/>
          </a:xfrm>
          <a:custGeom>
            <a:avLst/>
            <a:gdLst/>
            <a:ahLst/>
            <a:cxnLst/>
            <a:rect l="l" t="t" r="r" b="b"/>
            <a:pathLst>
              <a:path w="46989" h="12065">
                <a:moveTo>
                  <a:pt x="15541" y="0"/>
                </a:moveTo>
                <a:lnTo>
                  <a:pt x="0" y="2742"/>
                </a:lnTo>
                <a:lnTo>
                  <a:pt x="199" y="2831"/>
                </a:lnTo>
                <a:lnTo>
                  <a:pt x="16083" y="32"/>
                </a:lnTo>
                <a:lnTo>
                  <a:pt x="15541" y="0"/>
                </a:lnTo>
                <a:close/>
              </a:path>
              <a:path w="46989" h="12065">
                <a:moveTo>
                  <a:pt x="17012" y="88"/>
                </a:moveTo>
                <a:lnTo>
                  <a:pt x="31742" y="2396"/>
                </a:lnTo>
                <a:lnTo>
                  <a:pt x="30232" y="1860"/>
                </a:lnTo>
                <a:lnTo>
                  <a:pt x="20096" y="272"/>
                </a:lnTo>
                <a:lnTo>
                  <a:pt x="17012" y="88"/>
                </a:lnTo>
                <a:close/>
              </a:path>
              <a:path w="46989" h="12065">
                <a:moveTo>
                  <a:pt x="44729" y="9954"/>
                </a:moveTo>
                <a:lnTo>
                  <a:pt x="45957" y="11814"/>
                </a:lnTo>
                <a:lnTo>
                  <a:pt x="46710" y="11831"/>
                </a:lnTo>
                <a:lnTo>
                  <a:pt x="45950" y="10678"/>
                </a:lnTo>
                <a:lnTo>
                  <a:pt x="44729" y="9954"/>
                </a:lnTo>
                <a:close/>
              </a:path>
              <a:path w="46989" h="12065">
                <a:moveTo>
                  <a:pt x="32344" y="2610"/>
                </a:moveTo>
                <a:lnTo>
                  <a:pt x="44729" y="9954"/>
                </a:lnTo>
                <a:lnTo>
                  <a:pt x="44628" y="9803"/>
                </a:lnTo>
                <a:lnTo>
                  <a:pt x="32344" y="2610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3489350" y="7248308"/>
            <a:ext cx="47625" cy="12065"/>
          </a:xfrm>
          <a:custGeom>
            <a:avLst/>
            <a:gdLst/>
            <a:ahLst/>
            <a:cxnLst/>
            <a:rect l="l" t="t" r="r" b="b"/>
            <a:pathLst>
              <a:path w="47625" h="12065">
                <a:moveTo>
                  <a:pt x="46097" y="10851"/>
                </a:moveTo>
                <a:lnTo>
                  <a:pt x="46813" y="11936"/>
                </a:lnTo>
                <a:lnTo>
                  <a:pt x="47498" y="11951"/>
                </a:lnTo>
                <a:lnTo>
                  <a:pt x="46097" y="10851"/>
                </a:lnTo>
                <a:close/>
              </a:path>
              <a:path w="47625" h="12065">
                <a:moveTo>
                  <a:pt x="33975" y="3272"/>
                </a:moveTo>
                <a:lnTo>
                  <a:pt x="43686" y="8959"/>
                </a:lnTo>
                <a:lnTo>
                  <a:pt x="38476" y="4870"/>
                </a:lnTo>
                <a:lnTo>
                  <a:pt x="33975" y="3272"/>
                </a:lnTo>
                <a:close/>
              </a:path>
              <a:path w="47625" h="12065">
                <a:moveTo>
                  <a:pt x="13850" y="0"/>
                </a:moveTo>
                <a:lnTo>
                  <a:pt x="0" y="2820"/>
                </a:lnTo>
                <a:lnTo>
                  <a:pt x="683" y="3126"/>
                </a:lnTo>
                <a:lnTo>
                  <a:pt x="17197" y="214"/>
                </a:lnTo>
                <a:lnTo>
                  <a:pt x="17428" y="214"/>
                </a:lnTo>
                <a:lnTo>
                  <a:pt x="13850" y="0"/>
                </a:lnTo>
                <a:close/>
              </a:path>
              <a:path w="47625" h="12065">
                <a:moveTo>
                  <a:pt x="17428" y="214"/>
                </a:moveTo>
                <a:lnTo>
                  <a:pt x="17197" y="214"/>
                </a:lnTo>
                <a:lnTo>
                  <a:pt x="31806" y="2502"/>
                </a:lnTo>
                <a:lnTo>
                  <a:pt x="26968" y="785"/>
                </a:lnTo>
                <a:lnTo>
                  <a:pt x="17428" y="214"/>
                </a:lnTo>
                <a:close/>
              </a:path>
            </a:pathLst>
          </a:custGeom>
          <a:solidFill>
            <a:srgbClr val="1C4C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4566330" y="6832654"/>
            <a:ext cx="124223" cy="152498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4649584" y="6797141"/>
            <a:ext cx="769404" cy="410210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4635501" y="6781711"/>
            <a:ext cx="791845" cy="432434"/>
          </a:xfrm>
          <a:custGeom>
            <a:avLst/>
            <a:gdLst/>
            <a:ahLst/>
            <a:cxnLst/>
            <a:rect l="l" t="t" r="r" b="b"/>
            <a:pathLst>
              <a:path w="791845" h="432434">
                <a:moveTo>
                  <a:pt x="10323" y="121620"/>
                </a:moveTo>
                <a:lnTo>
                  <a:pt x="0" y="169375"/>
                </a:lnTo>
                <a:lnTo>
                  <a:pt x="0" y="170027"/>
                </a:lnTo>
                <a:lnTo>
                  <a:pt x="380" y="182351"/>
                </a:lnTo>
                <a:lnTo>
                  <a:pt x="11758" y="219125"/>
                </a:lnTo>
                <a:lnTo>
                  <a:pt x="36691" y="248036"/>
                </a:lnTo>
                <a:lnTo>
                  <a:pt x="80261" y="272084"/>
                </a:lnTo>
                <a:lnTo>
                  <a:pt x="108418" y="279793"/>
                </a:lnTo>
                <a:lnTo>
                  <a:pt x="115949" y="281241"/>
                </a:lnTo>
                <a:lnTo>
                  <a:pt x="174184" y="294146"/>
                </a:lnTo>
                <a:lnTo>
                  <a:pt x="255490" y="314246"/>
                </a:lnTo>
                <a:lnTo>
                  <a:pt x="371171" y="344947"/>
                </a:lnTo>
                <a:lnTo>
                  <a:pt x="417223" y="357958"/>
                </a:lnTo>
                <a:lnTo>
                  <a:pt x="463040" y="371640"/>
                </a:lnTo>
                <a:lnTo>
                  <a:pt x="508087" y="387426"/>
                </a:lnTo>
                <a:lnTo>
                  <a:pt x="519399" y="391467"/>
                </a:lnTo>
                <a:lnTo>
                  <a:pt x="580530" y="411818"/>
                </a:lnTo>
                <a:lnTo>
                  <a:pt x="626725" y="426211"/>
                </a:lnTo>
                <a:lnTo>
                  <a:pt x="645831" y="431863"/>
                </a:lnTo>
                <a:lnTo>
                  <a:pt x="657384" y="431337"/>
                </a:lnTo>
                <a:lnTo>
                  <a:pt x="668810" y="429534"/>
                </a:lnTo>
                <a:lnTo>
                  <a:pt x="679976" y="426514"/>
                </a:lnTo>
                <a:lnTo>
                  <a:pt x="680462" y="426326"/>
                </a:lnTo>
                <a:lnTo>
                  <a:pt x="646644" y="426326"/>
                </a:lnTo>
                <a:lnTo>
                  <a:pt x="645869" y="426211"/>
                </a:lnTo>
                <a:lnTo>
                  <a:pt x="646219" y="426192"/>
                </a:lnTo>
                <a:lnTo>
                  <a:pt x="600984" y="411801"/>
                </a:lnTo>
                <a:lnTo>
                  <a:pt x="563323" y="399268"/>
                </a:lnTo>
                <a:lnTo>
                  <a:pt x="544332" y="392764"/>
                </a:lnTo>
                <a:lnTo>
                  <a:pt x="533058" y="388788"/>
                </a:lnTo>
                <a:lnTo>
                  <a:pt x="510614" y="380580"/>
                </a:lnTo>
                <a:lnTo>
                  <a:pt x="488216" y="372019"/>
                </a:lnTo>
                <a:lnTo>
                  <a:pt x="476851" y="367938"/>
                </a:lnTo>
                <a:lnTo>
                  <a:pt x="419598" y="349909"/>
                </a:lnTo>
                <a:lnTo>
                  <a:pt x="373597" y="336343"/>
                </a:lnTo>
                <a:lnTo>
                  <a:pt x="281252" y="310514"/>
                </a:lnTo>
                <a:lnTo>
                  <a:pt x="211724" y="292053"/>
                </a:lnTo>
                <a:lnTo>
                  <a:pt x="153531" y="277486"/>
                </a:lnTo>
                <a:lnTo>
                  <a:pt x="110183" y="267855"/>
                </a:lnTo>
                <a:lnTo>
                  <a:pt x="102906" y="266661"/>
                </a:lnTo>
                <a:lnTo>
                  <a:pt x="95527" y="264248"/>
                </a:lnTo>
                <a:lnTo>
                  <a:pt x="53927" y="244817"/>
                </a:lnTo>
                <a:lnTo>
                  <a:pt x="23404" y="212623"/>
                </a:lnTo>
                <a:lnTo>
                  <a:pt x="13935" y="174229"/>
                </a:lnTo>
                <a:lnTo>
                  <a:pt x="13916" y="169375"/>
                </a:lnTo>
                <a:lnTo>
                  <a:pt x="14928" y="158838"/>
                </a:lnTo>
                <a:lnTo>
                  <a:pt x="17087" y="147715"/>
                </a:lnTo>
                <a:lnTo>
                  <a:pt x="20192" y="136718"/>
                </a:lnTo>
                <a:lnTo>
                  <a:pt x="24102" y="125907"/>
                </a:lnTo>
                <a:lnTo>
                  <a:pt x="24737" y="124307"/>
                </a:lnTo>
                <a:lnTo>
                  <a:pt x="24670" y="123672"/>
                </a:lnTo>
                <a:lnTo>
                  <a:pt x="10170" y="123672"/>
                </a:lnTo>
                <a:lnTo>
                  <a:pt x="10323" y="121620"/>
                </a:lnTo>
                <a:close/>
              </a:path>
              <a:path w="791845" h="432434">
                <a:moveTo>
                  <a:pt x="646219" y="426192"/>
                </a:moveTo>
                <a:lnTo>
                  <a:pt x="645869" y="426211"/>
                </a:lnTo>
                <a:lnTo>
                  <a:pt x="646644" y="426326"/>
                </a:lnTo>
                <a:lnTo>
                  <a:pt x="646219" y="426192"/>
                </a:lnTo>
                <a:close/>
              </a:path>
              <a:path w="791845" h="432434">
                <a:moveTo>
                  <a:pt x="782415" y="320001"/>
                </a:moveTo>
                <a:lnTo>
                  <a:pt x="774990" y="320001"/>
                </a:lnTo>
                <a:lnTo>
                  <a:pt x="774799" y="320547"/>
                </a:lnTo>
                <a:lnTo>
                  <a:pt x="753095" y="358419"/>
                </a:lnTo>
                <a:lnTo>
                  <a:pt x="724393" y="392048"/>
                </a:lnTo>
                <a:lnTo>
                  <a:pt x="688249" y="416813"/>
                </a:lnTo>
                <a:lnTo>
                  <a:pt x="646219" y="426192"/>
                </a:lnTo>
                <a:lnTo>
                  <a:pt x="646644" y="426326"/>
                </a:lnTo>
                <a:lnTo>
                  <a:pt x="680462" y="426326"/>
                </a:lnTo>
                <a:lnTo>
                  <a:pt x="690751" y="422338"/>
                </a:lnTo>
                <a:lnTo>
                  <a:pt x="728775" y="396798"/>
                </a:lnTo>
                <a:lnTo>
                  <a:pt x="758747" y="362381"/>
                </a:lnTo>
                <a:lnTo>
                  <a:pt x="781695" y="322872"/>
                </a:lnTo>
                <a:lnTo>
                  <a:pt x="781873" y="322313"/>
                </a:lnTo>
                <a:lnTo>
                  <a:pt x="782415" y="320001"/>
                </a:lnTo>
                <a:close/>
              </a:path>
              <a:path w="791845" h="432434">
                <a:moveTo>
                  <a:pt x="774852" y="320289"/>
                </a:moveTo>
                <a:lnTo>
                  <a:pt x="774728" y="320547"/>
                </a:lnTo>
                <a:lnTo>
                  <a:pt x="774852" y="320289"/>
                </a:lnTo>
                <a:close/>
              </a:path>
              <a:path w="791845" h="432434">
                <a:moveTo>
                  <a:pt x="774990" y="320001"/>
                </a:moveTo>
                <a:lnTo>
                  <a:pt x="774886" y="320217"/>
                </a:lnTo>
                <a:lnTo>
                  <a:pt x="774799" y="320547"/>
                </a:lnTo>
                <a:lnTo>
                  <a:pt x="774990" y="320001"/>
                </a:lnTo>
                <a:close/>
              </a:path>
              <a:path w="791845" h="432434">
                <a:moveTo>
                  <a:pt x="264765" y="14465"/>
                </a:moveTo>
                <a:lnTo>
                  <a:pt x="169200" y="14465"/>
                </a:lnTo>
                <a:lnTo>
                  <a:pt x="224040" y="21998"/>
                </a:lnTo>
                <a:lnTo>
                  <a:pt x="278808" y="30322"/>
                </a:lnTo>
                <a:lnTo>
                  <a:pt x="333471" y="39445"/>
                </a:lnTo>
                <a:lnTo>
                  <a:pt x="387993" y="49376"/>
                </a:lnTo>
                <a:lnTo>
                  <a:pt x="442339" y="60121"/>
                </a:lnTo>
                <a:lnTo>
                  <a:pt x="510157" y="75041"/>
                </a:lnTo>
                <a:lnTo>
                  <a:pt x="577479" y="91922"/>
                </a:lnTo>
                <a:lnTo>
                  <a:pt x="644027" y="111428"/>
                </a:lnTo>
                <a:lnTo>
                  <a:pt x="709369" y="134899"/>
                </a:lnTo>
                <a:lnTo>
                  <a:pt x="709877" y="135051"/>
                </a:lnTo>
                <a:lnTo>
                  <a:pt x="744590" y="154197"/>
                </a:lnTo>
                <a:lnTo>
                  <a:pt x="769302" y="185851"/>
                </a:lnTo>
                <a:lnTo>
                  <a:pt x="783092" y="237653"/>
                </a:lnTo>
                <a:lnTo>
                  <a:pt x="783321" y="266661"/>
                </a:lnTo>
                <a:lnTo>
                  <a:pt x="780343" y="293333"/>
                </a:lnTo>
                <a:lnTo>
                  <a:pt x="774852" y="320289"/>
                </a:lnTo>
                <a:lnTo>
                  <a:pt x="774990" y="320001"/>
                </a:lnTo>
                <a:lnTo>
                  <a:pt x="782415" y="320001"/>
                </a:lnTo>
                <a:lnTo>
                  <a:pt x="785140" y="308362"/>
                </a:lnTo>
                <a:lnTo>
                  <a:pt x="791170" y="266661"/>
                </a:lnTo>
                <a:lnTo>
                  <a:pt x="791578" y="255460"/>
                </a:lnTo>
                <a:lnTo>
                  <a:pt x="791468" y="244817"/>
                </a:lnTo>
                <a:lnTo>
                  <a:pt x="782683" y="195358"/>
                </a:lnTo>
                <a:lnTo>
                  <a:pt x="760779" y="157772"/>
                </a:lnTo>
                <a:lnTo>
                  <a:pt x="726022" y="131288"/>
                </a:lnTo>
                <a:lnTo>
                  <a:pt x="711998" y="125945"/>
                </a:lnTo>
                <a:lnTo>
                  <a:pt x="647112" y="101939"/>
                </a:lnTo>
                <a:lnTo>
                  <a:pt x="580286" y="81686"/>
                </a:lnTo>
                <a:lnTo>
                  <a:pt x="512773" y="64096"/>
                </a:lnTo>
                <a:lnTo>
                  <a:pt x="444803" y="48488"/>
                </a:lnTo>
                <a:lnTo>
                  <a:pt x="390180" y="37170"/>
                </a:lnTo>
                <a:lnTo>
                  <a:pt x="335413" y="26679"/>
                </a:lnTo>
                <a:lnTo>
                  <a:pt x="280498" y="17001"/>
                </a:lnTo>
                <a:lnTo>
                  <a:pt x="264765" y="14465"/>
                </a:lnTo>
                <a:close/>
              </a:path>
              <a:path w="791845" h="432434">
                <a:moveTo>
                  <a:pt x="712124" y="125945"/>
                </a:moveTo>
                <a:lnTo>
                  <a:pt x="712709" y="126174"/>
                </a:lnTo>
                <a:lnTo>
                  <a:pt x="712124" y="125945"/>
                </a:lnTo>
                <a:close/>
              </a:path>
              <a:path w="791845" h="432434">
                <a:moveTo>
                  <a:pt x="10666" y="120637"/>
                </a:moveTo>
                <a:lnTo>
                  <a:pt x="10323" y="121620"/>
                </a:lnTo>
                <a:lnTo>
                  <a:pt x="10170" y="123672"/>
                </a:lnTo>
                <a:lnTo>
                  <a:pt x="10666" y="120637"/>
                </a:lnTo>
                <a:close/>
              </a:path>
              <a:path w="791845" h="432434">
                <a:moveTo>
                  <a:pt x="24780" y="120637"/>
                </a:moveTo>
                <a:lnTo>
                  <a:pt x="10666" y="120637"/>
                </a:lnTo>
                <a:lnTo>
                  <a:pt x="10170" y="123672"/>
                </a:lnTo>
                <a:lnTo>
                  <a:pt x="24670" y="123672"/>
                </a:lnTo>
                <a:lnTo>
                  <a:pt x="24586" y="122872"/>
                </a:lnTo>
                <a:lnTo>
                  <a:pt x="24780" y="120637"/>
                </a:lnTo>
                <a:close/>
              </a:path>
              <a:path w="791845" h="432434">
                <a:moveTo>
                  <a:pt x="168666" y="0"/>
                </a:moveTo>
                <a:lnTo>
                  <a:pt x="115555" y="9091"/>
                </a:lnTo>
                <a:lnTo>
                  <a:pt x="65415" y="30594"/>
                </a:lnTo>
                <a:lnTo>
                  <a:pt x="34122" y="58101"/>
                </a:lnTo>
                <a:lnTo>
                  <a:pt x="14409" y="95165"/>
                </a:lnTo>
                <a:lnTo>
                  <a:pt x="10323" y="121620"/>
                </a:lnTo>
                <a:lnTo>
                  <a:pt x="10666" y="120637"/>
                </a:lnTo>
                <a:lnTo>
                  <a:pt x="24780" y="120637"/>
                </a:lnTo>
                <a:lnTo>
                  <a:pt x="38568" y="77368"/>
                </a:lnTo>
                <a:lnTo>
                  <a:pt x="73302" y="42989"/>
                </a:lnTo>
                <a:lnTo>
                  <a:pt x="119079" y="23240"/>
                </a:lnTo>
                <a:lnTo>
                  <a:pt x="169200" y="14465"/>
                </a:lnTo>
                <a:lnTo>
                  <a:pt x="264765" y="14465"/>
                </a:lnTo>
                <a:lnTo>
                  <a:pt x="225429" y="8124"/>
                </a:lnTo>
                <a:lnTo>
                  <a:pt x="170203" y="38"/>
                </a:lnTo>
                <a:lnTo>
                  <a:pt x="168666" y="0"/>
                </a:lnTo>
                <a:close/>
              </a:path>
            </a:pathLst>
          </a:custGeom>
          <a:solidFill>
            <a:srgbClr val="2052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5237406" y="6942417"/>
            <a:ext cx="127635" cy="248920"/>
          </a:xfrm>
          <a:custGeom>
            <a:avLst/>
            <a:gdLst/>
            <a:ahLst/>
            <a:cxnLst/>
            <a:rect l="l" t="t" r="r" b="b"/>
            <a:pathLst>
              <a:path w="127635" h="248920">
                <a:moveTo>
                  <a:pt x="126883" y="0"/>
                </a:moveTo>
                <a:lnTo>
                  <a:pt x="87886" y="7904"/>
                </a:lnTo>
                <a:lnTo>
                  <a:pt x="52956" y="27533"/>
                </a:lnTo>
                <a:lnTo>
                  <a:pt x="25984" y="57584"/>
                </a:lnTo>
                <a:lnTo>
                  <a:pt x="9624" y="94437"/>
                </a:lnTo>
                <a:lnTo>
                  <a:pt x="2219" y="133324"/>
                </a:lnTo>
                <a:lnTo>
                  <a:pt x="0" y="162864"/>
                </a:lnTo>
                <a:lnTo>
                  <a:pt x="22" y="172770"/>
                </a:lnTo>
                <a:lnTo>
                  <a:pt x="1578" y="192541"/>
                </a:lnTo>
                <a:lnTo>
                  <a:pt x="5066" y="212178"/>
                </a:lnTo>
                <a:lnTo>
                  <a:pt x="11461" y="231092"/>
                </a:lnTo>
                <a:lnTo>
                  <a:pt x="21739" y="248691"/>
                </a:lnTo>
                <a:lnTo>
                  <a:pt x="26083" y="245084"/>
                </a:lnTo>
                <a:lnTo>
                  <a:pt x="21948" y="237070"/>
                </a:lnTo>
                <a:lnTo>
                  <a:pt x="18664" y="228406"/>
                </a:lnTo>
                <a:lnTo>
                  <a:pt x="11584" y="182126"/>
                </a:lnTo>
                <a:lnTo>
                  <a:pt x="11605" y="172694"/>
                </a:lnTo>
                <a:lnTo>
                  <a:pt x="17741" y="116251"/>
                </a:lnTo>
                <a:lnTo>
                  <a:pt x="36303" y="64022"/>
                </a:lnTo>
                <a:lnTo>
                  <a:pt x="74811" y="24976"/>
                </a:lnTo>
                <a:lnTo>
                  <a:pt x="127162" y="5638"/>
                </a:lnTo>
                <a:lnTo>
                  <a:pt x="126883" y="0"/>
                </a:lnTo>
                <a:close/>
              </a:path>
            </a:pathLst>
          </a:custGeom>
          <a:solidFill>
            <a:srgbClr val="20525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4665205" y="6964756"/>
            <a:ext cx="467385" cy="169925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5187594" y="7161619"/>
            <a:ext cx="73748" cy="20002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5246242" y="7162800"/>
            <a:ext cx="10160" cy="8890"/>
          </a:xfrm>
          <a:custGeom>
            <a:avLst/>
            <a:gdLst/>
            <a:ahLst/>
            <a:cxnLst/>
            <a:rect l="l" t="t" r="r" b="b"/>
            <a:pathLst>
              <a:path w="10160" h="8890">
                <a:moveTo>
                  <a:pt x="0" y="4216"/>
                </a:moveTo>
                <a:lnTo>
                  <a:pt x="736" y="6172"/>
                </a:lnTo>
                <a:lnTo>
                  <a:pt x="6616" y="8686"/>
                </a:lnTo>
                <a:lnTo>
                  <a:pt x="8153" y="8318"/>
                </a:lnTo>
                <a:lnTo>
                  <a:pt x="9715" y="7658"/>
                </a:lnTo>
                <a:lnTo>
                  <a:pt x="9379" y="6603"/>
                </a:lnTo>
                <a:lnTo>
                  <a:pt x="4546" y="6603"/>
                </a:lnTo>
                <a:lnTo>
                  <a:pt x="3695" y="6489"/>
                </a:lnTo>
                <a:lnTo>
                  <a:pt x="0" y="4216"/>
                </a:lnTo>
                <a:close/>
              </a:path>
              <a:path w="10160" h="8890">
                <a:moveTo>
                  <a:pt x="6210" y="0"/>
                </a:moveTo>
                <a:lnTo>
                  <a:pt x="6527" y="2641"/>
                </a:lnTo>
                <a:lnTo>
                  <a:pt x="6540" y="5638"/>
                </a:lnTo>
                <a:lnTo>
                  <a:pt x="4546" y="6603"/>
                </a:lnTo>
                <a:lnTo>
                  <a:pt x="9379" y="6603"/>
                </a:lnTo>
                <a:lnTo>
                  <a:pt x="8991" y="5384"/>
                </a:lnTo>
                <a:lnTo>
                  <a:pt x="8222" y="2641"/>
                </a:lnTo>
                <a:lnTo>
                  <a:pt x="7747" y="749"/>
                </a:lnTo>
                <a:lnTo>
                  <a:pt x="6210" y="0"/>
                </a:lnTo>
                <a:close/>
              </a:path>
            </a:pathLst>
          </a:custGeom>
          <a:solidFill>
            <a:srgbClr val="4B69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4660100" y="6945338"/>
            <a:ext cx="564222" cy="233692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4649127" y="6947941"/>
            <a:ext cx="345655" cy="140715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4643831" y="6947725"/>
            <a:ext cx="6350" cy="20955"/>
          </a:xfrm>
          <a:custGeom>
            <a:avLst/>
            <a:gdLst/>
            <a:ahLst/>
            <a:cxnLst/>
            <a:rect l="l" t="t" r="r" b="b"/>
            <a:pathLst>
              <a:path w="6350" h="20954">
                <a:moveTo>
                  <a:pt x="4927" y="0"/>
                </a:moveTo>
                <a:lnTo>
                  <a:pt x="2514" y="279"/>
                </a:lnTo>
                <a:lnTo>
                  <a:pt x="0" y="1511"/>
                </a:lnTo>
                <a:lnTo>
                  <a:pt x="584" y="5765"/>
                </a:lnTo>
                <a:lnTo>
                  <a:pt x="4686" y="16446"/>
                </a:lnTo>
                <a:lnTo>
                  <a:pt x="6350" y="20434"/>
                </a:lnTo>
                <a:lnTo>
                  <a:pt x="5549" y="15036"/>
                </a:lnTo>
                <a:lnTo>
                  <a:pt x="5295" y="9525"/>
                </a:lnTo>
                <a:lnTo>
                  <a:pt x="5587" y="2743"/>
                </a:lnTo>
                <a:lnTo>
                  <a:pt x="5753" y="215"/>
                </a:lnTo>
                <a:lnTo>
                  <a:pt x="4927" y="0"/>
                </a:lnTo>
                <a:close/>
              </a:path>
            </a:pathLst>
          </a:custGeom>
          <a:solidFill>
            <a:srgbClr val="4B69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4929924" y="7063867"/>
            <a:ext cx="128917" cy="37045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4667503" y="6974573"/>
            <a:ext cx="205130" cy="74358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4708042" y="7004964"/>
            <a:ext cx="530466" cy="168846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4673485" y="6969138"/>
            <a:ext cx="569988" cy="203758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5239207" y="7136727"/>
            <a:ext cx="13246" cy="30289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5243474" y="7158405"/>
            <a:ext cx="9525" cy="11430"/>
          </a:xfrm>
          <a:custGeom>
            <a:avLst/>
            <a:gdLst/>
            <a:ahLst/>
            <a:cxnLst/>
            <a:rect l="l" t="t" r="r" b="b"/>
            <a:pathLst>
              <a:path w="9525" h="11429">
                <a:moveTo>
                  <a:pt x="0" y="0"/>
                </a:moveTo>
                <a:lnTo>
                  <a:pt x="7315" y="10998"/>
                </a:lnTo>
                <a:lnTo>
                  <a:pt x="9309" y="10032"/>
                </a:lnTo>
                <a:lnTo>
                  <a:pt x="9296" y="7035"/>
                </a:lnTo>
                <a:lnTo>
                  <a:pt x="8978" y="4394"/>
                </a:lnTo>
                <a:lnTo>
                  <a:pt x="5968" y="2895"/>
                </a:lnTo>
                <a:lnTo>
                  <a:pt x="0" y="0"/>
                </a:lnTo>
                <a:close/>
              </a:path>
            </a:pathLst>
          </a:custGeom>
          <a:solidFill>
            <a:srgbClr val="697F7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4671860" y="6934848"/>
            <a:ext cx="584796" cy="248310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5184407" y="6982701"/>
            <a:ext cx="68452" cy="210616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5287464" y="6951675"/>
            <a:ext cx="1613207" cy="1025829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5292890" y="7022757"/>
            <a:ext cx="44450" cy="100330"/>
          </a:xfrm>
          <a:custGeom>
            <a:avLst/>
            <a:gdLst/>
            <a:ahLst/>
            <a:cxnLst/>
            <a:rect l="l" t="t" r="r" b="b"/>
            <a:pathLst>
              <a:path w="44450" h="100329">
                <a:moveTo>
                  <a:pt x="29057" y="12674"/>
                </a:moveTo>
                <a:lnTo>
                  <a:pt x="5107" y="52313"/>
                </a:lnTo>
                <a:lnTo>
                  <a:pt x="0" y="76326"/>
                </a:lnTo>
                <a:lnTo>
                  <a:pt x="444" y="82067"/>
                </a:lnTo>
                <a:lnTo>
                  <a:pt x="2844" y="88366"/>
                </a:lnTo>
                <a:lnTo>
                  <a:pt x="5702" y="94462"/>
                </a:lnTo>
                <a:lnTo>
                  <a:pt x="8572" y="100075"/>
                </a:lnTo>
                <a:lnTo>
                  <a:pt x="5816" y="90720"/>
                </a:lnTo>
                <a:lnTo>
                  <a:pt x="4573" y="80616"/>
                </a:lnTo>
                <a:lnTo>
                  <a:pt x="12814" y="45770"/>
                </a:lnTo>
                <a:lnTo>
                  <a:pt x="13716" y="39344"/>
                </a:lnTo>
                <a:lnTo>
                  <a:pt x="15481" y="33108"/>
                </a:lnTo>
                <a:lnTo>
                  <a:pt x="18084" y="27076"/>
                </a:lnTo>
                <a:lnTo>
                  <a:pt x="21513" y="21970"/>
                </a:lnTo>
                <a:lnTo>
                  <a:pt x="25069" y="17043"/>
                </a:lnTo>
                <a:lnTo>
                  <a:pt x="29057" y="12674"/>
                </a:lnTo>
                <a:close/>
              </a:path>
              <a:path w="44450" h="100329">
                <a:moveTo>
                  <a:pt x="43840" y="0"/>
                </a:moveTo>
                <a:lnTo>
                  <a:pt x="41059" y="1917"/>
                </a:lnTo>
                <a:lnTo>
                  <a:pt x="38404" y="3975"/>
                </a:lnTo>
                <a:lnTo>
                  <a:pt x="35877" y="6184"/>
                </a:lnTo>
                <a:lnTo>
                  <a:pt x="37807" y="4610"/>
                </a:lnTo>
                <a:lnTo>
                  <a:pt x="39839" y="3174"/>
                </a:lnTo>
                <a:lnTo>
                  <a:pt x="41998" y="1904"/>
                </a:lnTo>
                <a:lnTo>
                  <a:pt x="43840" y="0"/>
                </a:lnTo>
                <a:close/>
              </a:path>
            </a:pathLst>
          </a:custGeom>
          <a:solidFill>
            <a:srgbClr val="4E66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5302365" y="7081355"/>
            <a:ext cx="4445" cy="29209"/>
          </a:xfrm>
          <a:custGeom>
            <a:avLst/>
            <a:gdLst/>
            <a:ahLst/>
            <a:cxnLst/>
            <a:rect l="l" t="t" r="r" b="b"/>
            <a:pathLst>
              <a:path w="4445" h="29209">
                <a:moveTo>
                  <a:pt x="3287" y="0"/>
                </a:moveTo>
                <a:lnTo>
                  <a:pt x="2868" y="1282"/>
                </a:lnTo>
                <a:lnTo>
                  <a:pt x="134" y="13542"/>
                </a:lnTo>
                <a:lnTo>
                  <a:pt x="0" y="24912"/>
                </a:lnTo>
                <a:lnTo>
                  <a:pt x="741" y="28763"/>
                </a:lnTo>
                <a:lnTo>
                  <a:pt x="4426" y="16860"/>
                </a:lnTo>
                <a:lnTo>
                  <a:pt x="3833" y="13855"/>
                </a:lnTo>
                <a:lnTo>
                  <a:pt x="3300" y="7175"/>
                </a:lnTo>
                <a:lnTo>
                  <a:pt x="3287" y="0"/>
                </a:lnTo>
                <a:close/>
              </a:path>
            </a:pathLst>
          </a:custGeom>
          <a:solidFill>
            <a:srgbClr val="6380A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5303107" y="7098216"/>
            <a:ext cx="8255" cy="27305"/>
          </a:xfrm>
          <a:custGeom>
            <a:avLst/>
            <a:gdLst/>
            <a:ahLst/>
            <a:cxnLst/>
            <a:rect l="l" t="t" r="r" b="b"/>
            <a:pathLst>
              <a:path w="8254" h="27304">
                <a:moveTo>
                  <a:pt x="3684" y="0"/>
                </a:moveTo>
                <a:lnTo>
                  <a:pt x="0" y="11902"/>
                </a:lnTo>
                <a:lnTo>
                  <a:pt x="1278" y="18538"/>
                </a:lnTo>
                <a:lnTo>
                  <a:pt x="4636" y="27188"/>
                </a:lnTo>
                <a:lnTo>
                  <a:pt x="7767" y="17076"/>
                </a:lnTo>
                <a:lnTo>
                  <a:pt x="7425" y="15877"/>
                </a:lnTo>
                <a:lnTo>
                  <a:pt x="6381" y="9466"/>
                </a:lnTo>
                <a:lnTo>
                  <a:pt x="4349" y="3370"/>
                </a:lnTo>
                <a:lnTo>
                  <a:pt x="3684" y="0"/>
                </a:lnTo>
                <a:close/>
              </a:path>
            </a:pathLst>
          </a:custGeom>
          <a:solidFill>
            <a:srgbClr val="6482A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5307744" y="7115292"/>
            <a:ext cx="8255" cy="20955"/>
          </a:xfrm>
          <a:custGeom>
            <a:avLst/>
            <a:gdLst/>
            <a:ahLst/>
            <a:cxnLst/>
            <a:rect l="l" t="t" r="r" b="b"/>
            <a:pathLst>
              <a:path w="8254" h="20954">
                <a:moveTo>
                  <a:pt x="3130" y="0"/>
                </a:moveTo>
                <a:lnTo>
                  <a:pt x="0" y="10111"/>
                </a:lnTo>
                <a:lnTo>
                  <a:pt x="372" y="11071"/>
                </a:lnTo>
                <a:lnTo>
                  <a:pt x="1998" y="14437"/>
                </a:lnTo>
                <a:lnTo>
                  <a:pt x="3903" y="17624"/>
                </a:lnTo>
                <a:lnTo>
                  <a:pt x="5960" y="20609"/>
                </a:lnTo>
                <a:lnTo>
                  <a:pt x="6140" y="20528"/>
                </a:lnTo>
                <a:lnTo>
                  <a:pt x="8131" y="14095"/>
                </a:lnTo>
                <a:lnTo>
                  <a:pt x="7086" y="11752"/>
                </a:lnTo>
                <a:lnTo>
                  <a:pt x="4638" y="5286"/>
                </a:lnTo>
                <a:lnTo>
                  <a:pt x="3130" y="0"/>
                </a:lnTo>
                <a:close/>
              </a:path>
            </a:pathLst>
          </a:custGeom>
          <a:solidFill>
            <a:srgbClr val="6582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5313884" y="7129387"/>
            <a:ext cx="3810" cy="6985"/>
          </a:xfrm>
          <a:custGeom>
            <a:avLst/>
            <a:gdLst/>
            <a:ahLst/>
            <a:cxnLst/>
            <a:rect l="l" t="t" r="r" b="b"/>
            <a:pathLst>
              <a:path w="3810" h="6984">
                <a:moveTo>
                  <a:pt x="1991" y="0"/>
                </a:moveTo>
                <a:lnTo>
                  <a:pt x="0" y="6433"/>
                </a:lnTo>
                <a:lnTo>
                  <a:pt x="442" y="6234"/>
                </a:lnTo>
                <a:lnTo>
                  <a:pt x="3782" y="4012"/>
                </a:lnTo>
                <a:lnTo>
                  <a:pt x="1991" y="0"/>
                </a:lnTo>
                <a:close/>
              </a:path>
            </a:pathLst>
          </a:custGeom>
          <a:solidFill>
            <a:srgbClr val="6583A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5297463" y="7068528"/>
            <a:ext cx="16510" cy="68580"/>
          </a:xfrm>
          <a:custGeom>
            <a:avLst/>
            <a:gdLst/>
            <a:ahLst/>
            <a:cxnLst/>
            <a:rect l="l" t="t" r="r" b="b"/>
            <a:pathLst>
              <a:path w="16510" h="68579">
                <a:moveTo>
                  <a:pt x="8240" y="0"/>
                </a:moveTo>
                <a:lnTo>
                  <a:pt x="0" y="34845"/>
                </a:lnTo>
                <a:lnTo>
                  <a:pt x="1242" y="44949"/>
                </a:lnTo>
                <a:lnTo>
                  <a:pt x="3998" y="54305"/>
                </a:lnTo>
                <a:lnTo>
                  <a:pt x="6030" y="58292"/>
                </a:lnTo>
                <a:lnTo>
                  <a:pt x="11364" y="68110"/>
                </a:lnTo>
                <a:lnTo>
                  <a:pt x="13701" y="68414"/>
                </a:lnTo>
                <a:lnTo>
                  <a:pt x="16241" y="67373"/>
                </a:lnTo>
                <a:lnTo>
                  <a:pt x="14184" y="64388"/>
                </a:lnTo>
                <a:lnTo>
                  <a:pt x="12279" y="61201"/>
                </a:lnTo>
                <a:lnTo>
                  <a:pt x="10653" y="57835"/>
                </a:lnTo>
                <a:lnTo>
                  <a:pt x="6922" y="48226"/>
                </a:lnTo>
                <a:lnTo>
                  <a:pt x="4902" y="37739"/>
                </a:lnTo>
                <a:lnTo>
                  <a:pt x="5036" y="26369"/>
                </a:lnTo>
                <a:lnTo>
                  <a:pt x="7770" y="14109"/>
                </a:lnTo>
                <a:lnTo>
                  <a:pt x="8189" y="12826"/>
                </a:lnTo>
                <a:lnTo>
                  <a:pt x="8240" y="0"/>
                </a:lnTo>
                <a:close/>
              </a:path>
            </a:pathLst>
          </a:custGeom>
          <a:solidFill>
            <a:srgbClr val="4E66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5309489" y="7107682"/>
            <a:ext cx="2540" cy="7620"/>
          </a:xfrm>
          <a:custGeom>
            <a:avLst/>
            <a:gdLst/>
            <a:ahLst/>
            <a:cxnLst/>
            <a:rect l="l" t="t" r="r" b="b"/>
            <a:pathLst>
              <a:path w="2539" h="7620">
                <a:moveTo>
                  <a:pt x="0" y="0"/>
                </a:moveTo>
                <a:lnTo>
                  <a:pt x="1043" y="6411"/>
                </a:lnTo>
                <a:lnTo>
                  <a:pt x="1385" y="7609"/>
                </a:lnTo>
                <a:lnTo>
                  <a:pt x="1961" y="5751"/>
                </a:lnTo>
                <a:lnTo>
                  <a:pt x="1752" y="5295"/>
                </a:lnTo>
                <a:lnTo>
                  <a:pt x="0" y="0"/>
                </a:lnTo>
                <a:close/>
              </a:path>
            </a:pathLst>
          </a:custGeom>
          <a:solidFill>
            <a:srgbClr val="7690B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5310874" y="7113434"/>
            <a:ext cx="8255" cy="20320"/>
          </a:xfrm>
          <a:custGeom>
            <a:avLst/>
            <a:gdLst/>
            <a:ahLst/>
            <a:cxnLst/>
            <a:rect l="l" t="t" r="r" b="b"/>
            <a:pathLst>
              <a:path w="8254" h="20320">
                <a:moveTo>
                  <a:pt x="575" y="0"/>
                </a:moveTo>
                <a:lnTo>
                  <a:pt x="0" y="1857"/>
                </a:lnTo>
                <a:lnTo>
                  <a:pt x="1508" y="7144"/>
                </a:lnTo>
                <a:lnTo>
                  <a:pt x="3955" y="13611"/>
                </a:lnTo>
                <a:lnTo>
                  <a:pt x="6792" y="19965"/>
                </a:lnTo>
                <a:lnTo>
                  <a:pt x="8202" y="18708"/>
                </a:lnTo>
                <a:lnTo>
                  <a:pt x="7148" y="15685"/>
                </a:lnTo>
                <a:lnTo>
                  <a:pt x="6259" y="12624"/>
                </a:lnTo>
                <a:lnTo>
                  <a:pt x="5586" y="9475"/>
                </a:lnTo>
                <a:lnTo>
                  <a:pt x="2690" y="4623"/>
                </a:lnTo>
                <a:lnTo>
                  <a:pt x="575" y="0"/>
                </a:lnTo>
                <a:close/>
              </a:path>
            </a:pathLst>
          </a:custGeom>
          <a:solidFill>
            <a:srgbClr val="7790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5321947" y="7028929"/>
            <a:ext cx="6819" cy="6502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5305653" y="7005853"/>
            <a:ext cx="110134" cy="158635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5339562" y="7011466"/>
            <a:ext cx="78105" cy="17145"/>
          </a:xfrm>
          <a:custGeom>
            <a:avLst/>
            <a:gdLst/>
            <a:ahLst/>
            <a:cxnLst/>
            <a:rect l="l" t="t" r="r" b="b"/>
            <a:pathLst>
              <a:path w="78104" h="17145">
                <a:moveTo>
                  <a:pt x="53284" y="4152"/>
                </a:moveTo>
                <a:lnTo>
                  <a:pt x="49999" y="4152"/>
                </a:lnTo>
                <a:lnTo>
                  <a:pt x="52730" y="6108"/>
                </a:lnTo>
                <a:lnTo>
                  <a:pt x="55321" y="8750"/>
                </a:lnTo>
                <a:lnTo>
                  <a:pt x="77241" y="17106"/>
                </a:lnTo>
                <a:lnTo>
                  <a:pt x="77660" y="15646"/>
                </a:lnTo>
                <a:lnTo>
                  <a:pt x="58852" y="5545"/>
                </a:lnTo>
                <a:lnTo>
                  <a:pt x="53284" y="4152"/>
                </a:lnTo>
                <a:close/>
              </a:path>
              <a:path w="78104" h="17145">
                <a:moveTo>
                  <a:pt x="41996" y="1790"/>
                </a:moveTo>
                <a:lnTo>
                  <a:pt x="26238" y="1790"/>
                </a:lnTo>
                <a:lnTo>
                  <a:pt x="31851" y="2451"/>
                </a:lnTo>
                <a:lnTo>
                  <a:pt x="38112" y="3835"/>
                </a:lnTo>
                <a:lnTo>
                  <a:pt x="44361" y="3924"/>
                </a:lnTo>
                <a:lnTo>
                  <a:pt x="47510" y="4178"/>
                </a:lnTo>
                <a:lnTo>
                  <a:pt x="49999" y="4152"/>
                </a:lnTo>
                <a:lnTo>
                  <a:pt x="53284" y="4152"/>
                </a:lnTo>
                <a:lnTo>
                  <a:pt x="46764" y="2522"/>
                </a:lnTo>
                <a:lnTo>
                  <a:pt x="41996" y="1790"/>
                </a:lnTo>
                <a:close/>
              </a:path>
              <a:path w="78104" h="17145">
                <a:moveTo>
                  <a:pt x="21209" y="0"/>
                </a:moveTo>
                <a:lnTo>
                  <a:pt x="21462" y="2057"/>
                </a:lnTo>
                <a:lnTo>
                  <a:pt x="26238" y="1790"/>
                </a:lnTo>
                <a:lnTo>
                  <a:pt x="41996" y="1790"/>
                </a:lnTo>
                <a:lnTo>
                  <a:pt x="34223" y="597"/>
                </a:lnTo>
                <a:lnTo>
                  <a:pt x="21209" y="0"/>
                </a:lnTo>
                <a:close/>
              </a:path>
              <a:path w="78104" h="17145">
                <a:moveTo>
                  <a:pt x="20396" y="139"/>
                </a:moveTo>
                <a:lnTo>
                  <a:pt x="0" y="9423"/>
                </a:lnTo>
                <a:lnTo>
                  <a:pt x="3594" y="8597"/>
                </a:lnTo>
                <a:lnTo>
                  <a:pt x="7226" y="7962"/>
                </a:lnTo>
                <a:lnTo>
                  <a:pt x="10858" y="7505"/>
                </a:lnTo>
                <a:lnTo>
                  <a:pt x="14122" y="6642"/>
                </a:lnTo>
                <a:lnTo>
                  <a:pt x="17399" y="5918"/>
                </a:lnTo>
                <a:lnTo>
                  <a:pt x="20700" y="5359"/>
                </a:lnTo>
                <a:lnTo>
                  <a:pt x="20396" y="2133"/>
                </a:lnTo>
                <a:lnTo>
                  <a:pt x="20840" y="2095"/>
                </a:lnTo>
                <a:lnTo>
                  <a:pt x="20396" y="139"/>
                </a:lnTo>
                <a:close/>
              </a:path>
            </a:pathLst>
          </a:custGeom>
          <a:solidFill>
            <a:srgbClr val="4E66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5400637" y="7027240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0" y="0"/>
                </a:moveTo>
                <a:lnTo>
                  <a:pt x="914" y="1270"/>
                </a:lnTo>
                <a:lnTo>
                  <a:pt x="2685" y="1138"/>
                </a:lnTo>
                <a:lnTo>
                  <a:pt x="0" y="0"/>
                </a:lnTo>
                <a:close/>
              </a:path>
            </a:pathLst>
          </a:custGeom>
          <a:solidFill>
            <a:srgbClr val="6A88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5359958" y="7013257"/>
            <a:ext cx="57150" cy="17145"/>
          </a:xfrm>
          <a:custGeom>
            <a:avLst/>
            <a:gdLst/>
            <a:ahLst/>
            <a:cxnLst/>
            <a:rect l="l" t="t" r="r" b="b"/>
            <a:pathLst>
              <a:path w="57150" h="17145">
                <a:moveTo>
                  <a:pt x="54507" y="14338"/>
                </a:moveTo>
                <a:lnTo>
                  <a:pt x="54038" y="14338"/>
                </a:lnTo>
                <a:lnTo>
                  <a:pt x="53365" y="14528"/>
                </a:lnTo>
                <a:lnTo>
                  <a:pt x="51193" y="16522"/>
                </a:lnTo>
                <a:lnTo>
                  <a:pt x="53682" y="16827"/>
                </a:lnTo>
                <a:lnTo>
                  <a:pt x="55791" y="16598"/>
                </a:lnTo>
                <a:lnTo>
                  <a:pt x="56845" y="15316"/>
                </a:lnTo>
                <a:lnTo>
                  <a:pt x="54507" y="14338"/>
                </a:lnTo>
                <a:close/>
              </a:path>
              <a:path w="57150" h="17145">
                <a:moveTo>
                  <a:pt x="34925" y="6959"/>
                </a:moveTo>
                <a:lnTo>
                  <a:pt x="37007" y="9080"/>
                </a:lnTo>
                <a:lnTo>
                  <a:pt x="38988" y="11645"/>
                </a:lnTo>
                <a:lnTo>
                  <a:pt x="40678" y="13982"/>
                </a:lnTo>
                <a:lnTo>
                  <a:pt x="43637" y="15087"/>
                </a:lnTo>
                <a:lnTo>
                  <a:pt x="54038" y="14338"/>
                </a:lnTo>
                <a:lnTo>
                  <a:pt x="54507" y="14338"/>
                </a:lnTo>
                <a:lnTo>
                  <a:pt x="52108" y="13334"/>
                </a:lnTo>
                <a:lnTo>
                  <a:pt x="47434" y="11480"/>
                </a:lnTo>
                <a:lnTo>
                  <a:pt x="40182" y="8775"/>
                </a:lnTo>
                <a:lnTo>
                  <a:pt x="37528" y="7835"/>
                </a:lnTo>
                <a:lnTo>
                  <a:pt x="34925" y="6959"/>
                </a:lnTo>
                <a:close/>
              </a:path>
              <a:path w="57150" h="17145">
                <a:moveTo>
                  <a:pt x="5842" y="0"/>
                </a:moveTo>
                <a:lnTo>
                  <a:pt x="1066" y="266"/>
                </a:lnTo>
                <a:lnTo>
                  <a:pt x="0" y="342"/>
                </a:lnTo>
                <a:lnTo>
                  <a:pt x="304" y="3568"/>
                </a:lnTo>
                <a:lnTo>
                  <a:pt x="6057" y="2590"/>
                </a:lnTo>
                <a:lnTo>
                  <a:pt x="11861" y="2082"/>
                </a:lnTo>
                <a:lnTo>
                  <a:pt x="17716" y="2044"/>
                </a:lnTo>
                <a:lnTo>
                  <a:pt x="11455" y="660"/>
                </a:lnTo>
                <a:lnTo>
                  <a:pt x="5842" y="0"/>
                </a:lnTo>
                <a:close/>
              </a:path>
            </a:pathLst>
          </a:custGeom>
          <a:solidFill>
            <a:srgbClr val="4E66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5350421" y="7015302"/>
            <a:ext cx="44450" cy="5080"/>
          </a:xfrm>
          <a:custGeom>
            <a:avLst/>
            <a:gdLst/>
            <a:ahLst/>
            <a:cxnLst/>
            <a:rect l="l" t="t" r="r" b="b"/>
            <a:pathLst>
              <a:path w="44450" h="5079">
                <a:moveTo>
                  <a:pt x="27254" y="0"/>
                </a:moveTo>
                <a:lnTo>
                  <a:pt x="32575" y="1168"/>
                </a:lnTo>
                <a:lnTo>
                  <a:pt x="38341" y="2844"/>
                </a:lnTo>
                <a:lnTo>
                  <a:pt x="44462" y="4914"/>
                </a:lnTo>
                <a:lnTo>
                  <a:pt x="41871" y="2273"/>
                </a:lnTo>
                <a:lnTo>
                  <a:pt x="39176" y="342"/>
                </a:lnTo>
                <a:lnTo>
                  <a:pt x="36652" y="342"/>
                </a:lnTo>
                <a:lnTo>
                  <a:pt x="33502" y="88"/>
                </a:lnTo>
                <a:lnTo>
                  <a:pt x="27254" y="0"/>
                </a:lnTo>
                <a:close/>
              </a:path>
              <a:path w="44450" h="5079">
                <a:moveTo>
                  <a:pt x="39141" y="317"/>
                </a:moveTo>
                <a:lnTo>
                  <a:pt x="36652" y="342"/>
                </a:lnTo>
                <a:lnTo>
                  <a:pt x="39176" y="342"/>
                </a:lnTo>
                <a:close/>
              </a:path>
              <a:path w="44450" h="5079">
                <a:moveTo>
                  <a:pt x="9842" y="1524"/>
                </a:moveTo>
                <a:lnTo>
                  <a:pt x="6540" y="2082"/>
                </a:lnTo>
                <a:lnTo>
                  <a:pt x="3263" y="2806"/>
                </a:lnTo>
                <a:lnTo>
                  <a:pt x="0" y="3670"/>
                </a:lnTo>
                <a:lnTo>
                  <a:pt x="2628" y="3352"/>
                </a:lnTo>
                <a:lnTo>
                  <a:pt x="5257" y="3124"/>
                </a:lnTo>
                <a:lnTo>
                  <a:pt x="7912" y="2997"/>
                </a:lnTo>
                <a:lnTo>
                  <a:pt x="9918" y="2400"/>
                </a:lnTo>
                <a:lnTo>
                  <a:pt x="9842" y="1524"/>
                </a:lnTo>
                <a:close/>
              </a:path>
            </a:pathLst>
          </a:custGeom>
          <a:solidFill>
            <a:srgbClr val="6176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5375249" y="7019607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0" y="0"/>
                </a:moveTo>
                <a:lnTo>
                  <a:pt x="2289" y="1285"/>
                </a:lnTo>
                <a:lnTo>
                  <a:pt x="2506" y="585"/>
                </a:lnTo>
                <a:lnTo>
                  <a:pt x="0" y="0"/>
                </a:lnTo>
                <a:close/>
              </a:path>
            </a:pathLst>
          </a:custGeom>
          <a:solidFill>
            <a:srgbClr val="7992B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5377656" y="7020193"/>
            <a:ext cx="8890" cy="8890"/>
          </a:xfrm>
          <a:custGeom>
            <a:avLst/>
            <a:gdLst/>
            <a:ahLst/>
            <a:cxnLst/>
            <a:rect l="l" t="t" r="r" b="b"/>
            <a:pathLst>
              <a:path w="8889" h="8890">
                <a:moveTo>
                  <a:pt x="99" y="0"/>
                </a:moveTo>
                <a:lnTo>
                  <a:pt x="0" y="765"/>
                </a:lnTo>
                <a:lnTo>
                  <a:pt x="895" y="1268"/>
                </a:lnTo>
                <a:lnTo>
                  <a:pt x="4286" y="5180"/>
                </a:lnTo>
                <a:lnTo>
                  <a:pt x="6844" y="8473"/>
                </a:lnTo>
                <a:lnTo>
                  <a:pt x="8760" y="2280"/>
                </a:lnTo>
                <a:lnTo>
                  <a:pt x="3377" y="765"/>
                </a:lnTo>
                <a:lnTo>
                  <a:pt x="99" y="0"/>
                </a:lnTo>
                <a:close/>
              </a:path>
            </a:pathLst>
          </a:custGeom>
          <a:solidFill>
            <a:srgbClr val="7993B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5384501" y="7022473"/>
            <a:ext cx="10795" cy="6985"/>
          </a:xfrm>
          <a:custGeom>
            <a:avLst/>
            <a:gdLst/>
            <a:ahLst/>
            <a:cxnLst/>
            <a:rect l="l" t="t" r="r" b="b"/>
            <a:pathLst>
              <a:path w="10795" h="6984">
                <a:moveTo>
                  <a:pt x="1915" y="0"/>
                </a:moveTo>
                <a:lnTo>
                  <a:pt x="0" y="6192"/>
                </a:lnTo>
                <a:lnTo>
                  <a:pt x="184" y="6430"/>
                </a:lnTo>
                <a:lnTo>
                  <a:pt x="4820" y="6011"/>
                </a:lnTo>
                <a:lnTo>
                  <a:pt x="9425" y="6001"/>
                </a:lnTo>
                <a:lnTo>
                  <a:pt x="10433" y="2741"/>
                </a:lnTo>
                <a:lnTo>
                  <a:pt x="9293" y="2336"/>
                </a:lnTo>
                <a:lnTo>
                  <a:pt x="2737" y="231"/>
                </a:lnTo>
                <a:lnTo>
                  <a:pt x="1915" y="0"/>
                </a:lnTo>
                <a:close/>
              </a:path>
            </a:pathLst>
          </a:custGeom>
          <a:solidFill>
            <a:srgbClr val="7A94B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5393926" y="7025215"/>
            <a:ext cx="7620" cy="3810"/>
          </a:xfrm>
          <a:custGeom>
            <a:avLst/>
            <a:gdLst/>
            <a:ahLst/>
            <a:cxnLst/>
            <a:rect l="l" t="t" r="r" b="b"/>
            <a:pathLst>
              <a:path w="7620" h="3809">
                <a:moveTo>
                  <a:pt x="7588" y="3244"/>
                </a:moveTo>
                <a:lnTo>
                  <a:pt x="424" y="3259"/>
                </a:lnTo>
                <a:lnTo>
                  <a:pt x="5122" y="3498"/>
                </a:lnTo>
                <a:lnTo>
                  <a:pt x="7624" y="3295"/>
                </a:lnTo>
                <a:close/>
              </a:path>
              <a:path w="7620" h="3809">
                <a:moveTo>
                  <a:pt x="1008" y="0"/>
                </a:moveTo>
                <a:lnTo>
                  <a:pt x="0" y="3260"/>
                </a:lnTo>
                <a:lnTo>
                  <a:pt x="424" y="3259"/>
                </a:lnTo>
                <a:lnTo>
                  <a:pt x="131" y="3244"/>
                </a:lnTo>
                <a:lnTo>
                  <a:pt x="7588" y="3244"/>
                </a:lnTo>
                <a:lnTo>
                  <a:pt x="6710" y="2025"/>
                </a:lnTo>
                <a:lnTo>
                  <a:pt x="1008" y="0"/>
                </a:lnTo>
                <a:close/>
              </a:path>
            </a:pathLst>
          </a:custGeom>
          <a:solidFill>
            <a:srgbClr val="7B95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5358333" y="7015302"/>
            <a:ext cx="42545" cy="12065"/>
          </a:xfrm>
          <a:custGeom>
            <a:avLst/>
            <a:gdLst/>
            <a:ahLst/>
            <a:cxnLst/>
            <a:rect l="l" t="t" r="r" b="b"/>
            <a:pathLst>
              <a:path w="42545" h="12065">
                <a:moveTo>
                  <a:pt x="31405" y="3175"/>
                </a:moveTo>
                <a:lnTo>
                  <a:pt x="14389" y="3175"/>
                </a:lnTo>
                <a:lnTo>
                  <a:pt x="15646" y="3594"/>
                </a:lnTo>
                <a:lnTo>
                  <a:pt x="16916" y="4305"/>
                </a:lnTo>
                <a:lnTo>
                  <a:pt x="22701" y="5656"/>
                </a:lnTo>
                <a:lnTo>
                  <a:pt x="28905" y="7402"/>
                </a:lnTo>
                <a:lnTo>
                  <a:pt x="35461" y="9507"/>
                </a:lnTo>
                <a:lnTo>
                  <a:pt x="42303" y="11937"/>
                </a:lnTo>
                <a:lnTo>
                  <a:pt x="40542" y="9507"/>
                </a:lnTo>
                <a:lnTo>
                  <a:pt x="38633" y="7035"/>
                </a:lnTo>
                <a:lnTo>
                  <a:pt x="36550" y="4914"/>
                </a:lnTo>
                <a:lnTo>
                  <a:pt x="31405" y="3175"/>
                </a:lnTo>
                <a:close/>
              </a:path>
              <a:path w="42545" h="12065">
                <a:moveTo>
                  <a:pt x="30429" y="2844"/>
                </a:moveTo>
                <a:lnTo>
                  <a:pt x="5397" y="2844"/>
                </a:lnTo>
                <a:lnTo>
                  <a:pt x="10998" y="3022"/>
                </a:lnTo>
                <a:lnTo>
                  <a:pt x="13195" y="3187"/>
                </a:lnTo>
                <a:lnTo>
                  <a:pt x="14389" y="3175"/>
                </a:lnTo>
                <a:lnTo>
                  <a:pt x="31405" y="3175"/>
                </a:lnTo>
                <a:lnTo>
                  <a:pt x="30429" y="2844"/>
                </a:lnTo>
                <a:close/>
              </a:path>
              <a:path w="42545" h="12065">
                <a:moveTo>
                  <a:pt x="19342" y="0"/>
                </a:moveTo>
                <a:lnTo>
                  <a:pt x="13487" y="38"/>
                </a:lnTo>
                <a:lnTo>
                  <a:pt x="7683" y="546"/>
                </a:lnTo>
                <a:lnTo>
                  <a:pt x="1930" y="1524"/>
                </a:lnTo>
                <a:lnTo>
                  <a:pt x="2006" y="2400"/>
                </a:lnTo>
                <a:lnTo>
                  <a:pt x="0" y="2997"/>
                </a:lnTo>
                <a:lnTo>
                  <a:pt x="5397" y="2844"/>
                </a:lnTo>
                <a:lnTo>
                  <a:pt x="30429" y="2844"/>
                </a:lnTo>
                <a:lnTo>
                  <a:pt x="24663" y="1168"/>
                </a:lnTo>
                <a:lnTo>
                  <a:pt x="19342" y="0"/>
                </a:lnTo>
                <a:close/>
              </a:path>
            </a:pathLst>
          </a:custGeom>
          <a:solidFill>
            <a:srgbClr val="6176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5401551" y="7028679"/>
            <a:ext cx="1905" cy="0"/>
          </a:xfrm>
          <a:custGeom>
            <a:avLst/>
            <a:gdLst/>
            <a:ahLst/>
            <a:cxnLst/>
            <a:rect l="l" t="t" r="r" b="b"/>
            <a:pathLst>
              <a:path w="1904">
                <a:moveTo>
                  <a:pt x="0" y="0"/>
                </a:moveTo>
                <a:lnTo>
                  <a:pt x="1767" y="0"/>
                </a:lnTo>
              </a:path>
            </a:pathLst>
          </a:custGeom>
          <a:ln w="3175">
            <a:solidFill>
              <a:srgbClr val="7B95B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5403132" y="7028357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70">
                <a:moveTo>
                  <a:pt x="463" y="0"/>
                </a:moveTo>
                <a:lnTo>
                  <a:pt x="186" y="20"/>
                </a:lnTo>
                <a:lnTo>
                  <a:pt x="0" y="621"/>
                </a:lnTo>
                <a:lnTo>
                  <a:pt x="2711" y="863"/>
                </a:lnTo>
                <a:lnTo>
                  <a:pt x="463" y="0"/>
                </a:lnTo>
                <a:close/>
              </a:path>
            </a:pathLst>
          </a:custGeom>
          <a:solidFill>
            <a:srgbClr val="7B96B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5403596" y="7027595"/>
            <a:ext cx="10795" cy="2540"/>
          </a:xfrm>
          <a:custGeom>
            <a:avLst/>
            <a:gdLst/>
            <a:ahLst/>
            <a:cxnLst/>
            <a:rect l="l" t="t" r="r" b="b"/>
            <a:pathLst>
              <a:path w="10795" h="2540">
                <a:moveTo>
                  <a:pt x="10401" y="0"/>
                </a:moveTo>
                <a:lnTo>
                  <a:pt x="0" y="749"/>
                </a:lnTo>
                <a:lnTo>
                  <a:pt x="2247" y="1625"/>
                </a:lnTo>
                <a:lnTo>
                  <a:pt x="3987" y="1790"/>
                </a:lnTo>
                <a:lnTo>
                  <a:pt x="7556" y="2184"/>
                </a:lnTo>
                <a:lnTo>
                  <a:pt x="9728" y="190"/>
                </a:lnTo>
                <a:lnTo>
                  <a:pt x="10401" y="0"/>
                </a:lnTo>
                <a:close/>
              </a:path>
            </a:pathLst>
          </a:custGeom>
          <a:solidFill>
            <a:srgbClr val="6176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5399049" y="7028510"/>
            <a:ext cx="3175" cy="635"/>
          </a:xfrm>
          <a:custGeom>
            <a:avLst/>
            <a:gdLst/>
            <a:ahLst/>
            <a:cxnLst/>
            <a:rect l="l" t="t" r="r" b="b"/>
            <a:pathLst>
              <a:path w="3175" h="634">
                <a:moveTo>
                  <a:pt x="2501" y="0"/>
                </a:moveTo>
                <a:lnTo>
                  <a:pt x="0" y="203"/>
                </a:lnTo>
                <a:lnTo>
                  <a:pt x="2768" y="380"/>
                </a:lnTo>
                <a:lnTo>
                  <a:pt x="2501" y="0"/>
                </a:lnTo>
                <a:close/>
              </a:path>
            </a:pathLst>
          </a:custGeom>
          <a:solidFill>
            <a:srgbClr val="8AA0C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5335904" y="7038213"/>
            <a:ext cx="10160" cy="4445"/>
          </a:xfrm>
          <a:custGeom>
            <a:avLst/>
            <a:gdLst/>
            <a:ahLst/>
            <a:cxnLst/>
            <a:rect l="l" t="t" r="r" b="b"/>
            <a:pathLst>
              <a:path w="10160" h="4445">
                <a:moveTo>
                  <a:pt x="10160" y="0"/>
                </a:moveTo>
                <a:lnTo>
                  <a:pt x="0" y="4279"/>
                </a:lnTo>
                <a:lnTo>
                  <a:pt x="2425" y="3009"/>
                </a:lnTo>
                <a:lnTo>
                  <a:pt x="4876" y="1816"/>
                </a:lnTo>
                <a:lnTo>
                  <a:pt x="7480" y="825"/>
                </a:lnTo>
                <a:lnTo>
                  <a:pt x="10160" y="0"/>
                </a:lnTo>
                <a:close/>
              </a:path>
            </a:pathLst>
          </a:custGeom>
          <a:solidFill>
            <a:srgbClr val="7790B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5319217" y="7044751"/>
            <a:ext cx="13970" cy="26034"/>
          </a:xfrm>
          <a:custGeom>
            <a:avLst/>
            <a:gdLst/>
            <a:ahLst/>
            <a:cxnLst/>
            <a:rect l="l" t="t" r="r" b="b"/>
            <a:pathLst>
              <a:path w="13970" h="26034">
                <a:moveTo>
                  <a:pt x="13477" y="0"/>
                </a:moveTo>
                <a:lnTo>
                  <a:pt x="13347" y="91"/>
                </a:lnTo>
                <a:lnTo>
                  <a:pt x="10426" y="3380"/>
                </a:lnTo>
                <a:lnTo>
                  <a:pt x="8102" y="7838"/>
                </a:lnTo>
                <a:lnTo>
                  <a:pt x="4051" y="13540"/>
                </a:lnTo>
                <a:lnTo>
                  <a:pt x="1358" y="19560"/>
                </a:lnTo>
                <a:lnTo>
                  <a:pt x="0" y="25884"/>
                </a:lnTo>
                <a:lnTo>
                  <a:pt x="3263" y="19268"/>
                </a:lnTo>
                <a:lnTo>
                  <a:pt x="8140" y="14124"/>
                </a:lnTo>
                <a:lnTo>
                  <a:pt x="9312" y="13465"/>
                </a:lnTo>
                <a:lnTo>
                  <a:pt x="13477" y="0"/>
                </a:lnTo>
                <a:close/>
              </a:path>
            </a:pathLst>
          </a:custGeom>
          <a:solidFill>
            <a:srgbClr val="859B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5328529" y="7037337"/>
            <a:ext cx="25400" cy="20955"/>
          </a:xfrm>
          <a:custGeom>
            <a:avLst/>
            <a:gdLst/>
            <a:ahLst/>
            <a:cxnLst/>
            <a:rect l="l" t="t" r="r" b="b"/>
            <a:pathLst>
              <a:path w="25400" h="20954">
                <a:moveTo>
                  <a:pt x="23911" y="0"/>
                </a:moveTo>
                <a:lnTo>
                  <a:pt x="0" y="20880"/>
                </a:lnTo>
                <a:lnTo>
                  <a:pt x="5305" y="17894"/>
                </a:lnTo>
                <a:lnTo>
                  <a:pt x="6613" y="15633"/>
                </a:lnTo>
                <a:lnTo>
                  <a:pt x="8340" y="13449"/>
                </a:lnTo>
                <a:lnTo>
                  <a:pt x="10563" y="11277"/>
                </a:lnTo>
                <a:lnTo>
                  <a:pt x="10728" y="11061"/>
                </a:lnTo>
                <a:lnTo>
                  <a:pt x="10944" y="10909"/>
                </a:lnTo>
                <a:lnTo>
                  <a:pt x="14487" y="7569"/>
                </a:lnTo>
                <a:lnTo>
                  <a:pt x="19212" y="4305"/>
                </a:lnTo>
                <a:lnTo>
                  <a:pt x="24759" y="1395"/>
                </a:lnTo>
                <a:lnTo>
                  <a:pt x="25179" y="38"/>
                </a:lnTo>
                <a:lnTo>
                  <a:pt x="23911" y="0"/>
                </a:lnTo>
                <a:close/>
              </a:path>
            </a:pathLst>
          </a:custGeom>
          <a:solidFill>
            <a:srgbClr val="869C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5353288" y="7037375"/>
            <a:ext cx="2540" cy="1905"/>
          </a:xfrm>
          <a:custGeom>
            <a:avLst/>
            <a:gdLst/>
            <a:ahLst/>
            <a:cxnLst/>
            <a:rect l="l" t="t" r="r" b="b"/>
            <a:pathLst>
              <a:path w="2539" h="1904">
                <a:moveTo>
                  <a:pt x="419" y="0"/>
                </a:moveTo>
                <a:lnTo>
                  <a:pt x="0" y="1356"/>
                </a:lnTo>
                <a:lnTo>
                  <a:pt x="2466" y="62"/>
                </a:lnTo>
                <a:lnTo>
                  <a:pt x="419" y="0"/>
                </a:lnTo>
                <a:close/>
              </a:path>
            </a:pathLst>
          </a:custGeom>
          <a:solidFill>
            <a:srgbClr val="869C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5339092" y="7048247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379" y="0"/>
                </a:moveTo>
                <a:lnTo>
                  <a:pt x="165" y="150"/>
                </a:lnTo>
                <a:lnTo>
                  <a:pt x="0" y="366"/>
                </a:lnTo>
                <a:lnTo>
                  <a:pt x="379" y="0"/>
                </a:lnTo>
                <a:close/>
              </a:path>
            </a:pathLst>
          </a:custGeom>
          <a:solidFill>
            <a:srgbClr val="92A5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5336730" y="7020890"/>
            <a:ext cx="2832" cy="1866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5334889" y="7018972"/>
            <a:ext cx="15875" cy="5715"/>
          </a:xfrm>
          <a:custGeom>
            <a:avLst/>
            <a:gdLst/>
            <a:ahLst/>
            <a:cxnLst/>
            <a:rect l="l" t="t" r="r" b="b"/>
            <a:pathLst>
              <a:path w="15875" h="5715">
                <a:moveTo>
                  <a:pt x="15532" y="0"/>
                </a:moveTo>
                <a:lnTo>
                  <a:pt x="0" y="5689"/>
                </a:lnTo>
                <a:lnTo>
                  <a:pt x="3098" y="4038"/>
                </a:lnTo>
                <a:lnTo>
                  <a:pt x="6540" y="2362"/>
                </a:lnTo>
                <a:lnTo>
                  <a:pt x="10325" y="1079"/>
                </a:lnTo>
                <a:lnTo>
                  <a:pt x="14477" y="292"/>
                </a:lnTo>
                <a:lnTo>
                  <a:pt x="15532" y="0"/>
                </a:lnTo>
                <a:close/>
              </a:path>
            </a:pathLst>
          </a:custGeom>
          <a:solidFill>
            <a:srgbClr val="6176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5321934" y="7018299"/>
            <a:ext cx="36830" cy="25400"/>
          </a:xfrm>
          <a:custGeom>
            <a:avLst/>
            <a:gdLst/>
            <a:ahLst/>
            <a:cxnLst/>
            <a:rect l="l" t="t" r="r" b="b"/>
            <a:pathLst>
              <a:path w="36829" h="25400">
                <a:moveTo>
                  <a:pt x="36398" y="0"/>
                </a:moveTo>
                <a:lnTo>
                  <a:pt x="33743" y="127"/>
                </a:lnTo>
                <a:lnTo>
                  <a:pt x="31114" y="355"/>
                </a:lnTo>
                <a:lnTo>
                  <a:pt x="28440" y="685"/>
                </a:lnTo>
                <a:lnTo>
                  <a:pt x="27431" y="965"/>
                </a:lnTo>
                <a:lnTo>
                  <a:pt x="23279" y="1752"/>
                </a:lnTo>
                <a:lnTo>
                  <a:pt x="5841" y="16065"/>
                </a:lnTo>
                <a:lnTo>
                  <a:pt x="2184" y="21323"/>
                </a:lnTo>
                <a:lnTo>
                  <a:pt x="1384" y="22504"/>
                </a:lnTo>
                <a:lnTo>
                  <a:pt x="647" y="23685"/>
                </a:lnTo>
                <a:lnTo>
                  <a:pt x="0" y="24892"/>
                </a:lnTo>
                <a:lnTo>
                  <a:pt x="7333" y="17431"/>
                </a:lnTo>
                <a:lnTo>
                  <a:pt x="14578" y="11503"/>
                </a:lnTo>
                <a:lnTo>
                  <a:pt x="21429" y="6950"/>
                </a:lnTo>
                <a:lnTo>
                  <a:pt x="27584" y="3619"/>
                </a:lnTo>
                <a:lnTo>
                  <a:pt x="31305" y="1803"/>
                </a:lnTo>
                <a:lnTo>
                  <a:pt x="34366" y="673"/>
                </a:lnTo>
                <a:lnTo>
                  <a:pt x="36398" y="0"/>
                </a:lnTo>
                <a:close/>
              </a:path>
            </a:pathLst>
          </a:custGeom>
          <a:solidFill>
            <a:srgbClr val="7184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5315560" y="7052268"/>
            <a:ext cx="5715" cy="15875"/>
          </a:xfrm>
          <a:custGeom>
            <a:avLst/>
            <a:gdLst/>
            <a:ahLst/>
            <a:cxnLst/>
            <a:rect l="l" t="t" r="r" b="b"/>
            <a:pathLst>
              <a:path w="5714" h="15875">
                <a:moveTo>
                  <a:pt x="5453" y="0"/>
                </a:moveTo>
                <a:lnTo>
                  <a:pt x="1650" y="4994"/>
                </a:lnTo>
                <a:lnTo>
                  <a:pt x="964" y="8398"/>
                </a:lnTo>
                <a:lnTo>
                  <a:pt x="0" y="15377"/>
                </a:lnTo>
                <a:lnTo>
                  <a:pt x="2031" y="10950"/>
                </a:lnTo>
                <a:lnTo>
                  <a:pt x="5453" y="0"/>
                </a:lnTo>
                <a:close/>
              </a:path>
            </a:pathLst>
          </a:custGeom>
          <a:solidFill>
            <a:srgbClr val="849AB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5317663" y="7036861"/>
            <a:ext cx="17780" cy="26670"/>
          </a:xfrm>
          <a:custGeom>
            <a:avLst/>
            <a:gdLst/>
            <a:ahLst/>
            <a:cxnLst/>
            <a:rect l="l" t="t" r="r" b="b"/>
            <a:pathLst>
              <a:path w="17779" h="26670">
                <a:moveTo>
                  <a:pt x="17478" y="0"/>
                </a:moveTo>
                <a:lnTo>
                  <a:pt x="8388" y="8791"/>
                </a:lnTo>
                <a:lnTo>
                  <a:pt x="3350" y="15406"/>
                </a:lnTo>
                <a:lnTo>
                  <a:pt x="0" y="26234"/>
                </a:lnTo>
                <a:lnTo>
                  <a:pt x="2608" y="21760"/>
                </a:lnTo>
                <a:lnTo>
                  <a:pt x="9275" y="11904"/>
                </a:lnTo>
                <a:lnTo>
                  <a:pt x="13441" y="8336"/>
                </a:lnTo>
                <a:lnTo>
                  <a:pt x="15205" y="7341"/>
                </a:lnTo>
                <a:lnTo>
                  <a:pt x="17478" y="0"/>
                </a:lnTo>
                <a:close/>
              </a:path>
            </a:pathLst>
          </a:custGeom>
          <a:solidFill>
            <a:srgbClr val="859B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5332869" y="7023361"/>
            <a:ext cx="25400" cy="20955"/>
          </a:xfrm>
          <a:custGeom>
            <a:avLst/>
            <a:gdLst/>
            <a:ahLst/>
            <a:cxnLst/>
            <a:rect l="l" t="t" r="r" b="b"/>
            <a:pathLst>
              <a:path w="25400" h="20954">
                <a:moveTo>
                  <a:pt x="25175" y="0"/>
                </a:moveTo>
                <a:lnTo>
                  <a:pt x="0" y="20841"/>
                </a:lnTo>
                <a:lnTo>
                  <a:pt x="3035" y="19130"/>
                </a:lnTo>
                <a:lnTo>
                  <a:pt x="4153" y="18356"/>
                </a:lnTo>
                <a:lnTo>
                  <a:pt x="5309" y="17670"/>
                </a:lnTo>
                <a:lnTo>
                  <a:pt x="8623" y="16057"/>
                </a:lnTo>
                <a:lnTo>
                  <a:pt x="10871" y="15333"/>
                </a:lnTo>
                <a:lnTo>
                  <a:pt x="13195" y="14850"/>
                </a:lnTo>
                <a:lnTo>
                  <a:pt x="17793" y="13415"/>
                </a:lnTo>
                <a:lnTo>
                  <a:pt x="21229" y="12751"/>
                </a:lnTo>
                <a:lnTo>
                  <a:pt x="25175" y="0"/>
                </a:lnTo>
                <a:close/>
              </a:path>
            </a:pathLst>
          </a:custGeom>
          <a:solidFill>
            <a:srgbClr val="869C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5354098" y="7018197"/>
            <a:ext cx="15240" cy="18415"/>
          </a:xfrm>
          <a:custGeom>
            <a:avLst/>
            <a:gdLst/>
            <a:ahLst/>
            <a:cxnLst/>
            <a:rect l="l" t="t" r="r" b="b"/>
            <a:pathLst>
              <a:path w="15239" h="18415">
                <a:moveTo>
                  <a:pt x="10864" y="0"/>
                </a:moveTo>
                <a:lnTo>
                  <a:pt x="7396" y="0"/>
                </a:lnTo>
                <a:lnTo>
                  <a:pt x="8235" y="3848"/>
                </a:lnTo>
                <a:lnTo>
                  <a:pt x="7536" y="4025"/>
                </a:lnTo>
                <a:lnTo>
                  <a:pt x="5390" y="4686"/>
                </a:lnTo>
                <a:lnTo>
                  <a:pt x="3946" y="5164"/>
                </a:lnTo>
                <a:lnTo>
                  <a:pt x="0" y="17916"/>
                </a:lnTo>
                <a:lnTo>
                  <a:pt x="1427" y="17640"/>
                </a:lnTo>
                <a:lnTo>
                  <a:pt x="6342" y="17030"/>
                </a:lnTo>
                <a:lnTo>
                  <a:pt x="10155" y="15364"/>
                </a:lnTo>
                <a:lnTo>
                  <a:pt x="14826" y="269"/>
                </a:lnTo>
                <a:lnTo>
                  <a:pt x="13899" y="139"/>
                </a:lnTo>
                <a:lnTo>
                  <a:pt x="10864" y="0"/>
                </a:lnTo>
                <a:close/>
              </a:path>
            </a:pathLst>
          </a:custGeom>
          <a:solidFill>
            <a:srgbClr val="869CB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5364254" y="7018466"/>
            <a:ext cx="13335" cy="15240"/>
          </a:xfrm>
          <a:custGeom>
            <a:avLst/>
            <a:gdLst/>
            <a:ahLst/>
            <a:cxnLst/>
            <a:rect l="l" t="t" r="r" b="b"/>
            <a:pathLst>
              <a:path w="13335" h="15240">
                <a:moveTo>
                  <a:pt x="4670" y="0"/>
                </a:moveTo>
                <a:lnTo>
                  <a:pt x="0" y="15095"/>
                </a:lnTo>
                <a:lnTo>
                  <a:pt x="4556" y="13103"/>
                </a:lnTo>
                <a:lnTo>
                  <a:pt x="10431" y="11647"/>
                </a:lnTo>
                <a:lnTo>
                  <a:pt x="13284" y="2425"/>
                </a:lnTo>
                <a:lnTo>
                  <a:pt x="10995" y="1140"/>
                </a:lnTo>
                <a:lnTo>
                  <a:pt x="7198" y="353"/>
                </a:lnTo>
                <a:lnTo>
                  <a:pt x="4670" y="0"/>
                </a:lnTo>
                <a:close/>
              </a:path>
            </a:pathLst>
          </a:custGeom>
          <a:solidFill>
            <a:srgbClr val="879DB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5374685" y="7020893"/>
            <a:ext cx="10160" cy="9525"/>
          </a:xfrm>
          <a:custGeom>
            <a:avLst/>
            <a:gdLst/>
            <a:ahLst/>
            <a:cxnLst/>
            <a:rect l="l" t="t" r="r" b="b"/>
            <a:pathLst>
              <a:path w="10160" h="9525">
                <a:moveTo>
                  <a:pt x="2853" y="0"/>
                </a:moveTo>
                <a:lnTo>
                  <a:pt x="0" y="9221"/>
                </a:lnTo>
                <a:lnTo>
                  <a:pt x="1910" y="8747"/>
                </a:lnTo>
                <a:lnTo>
                  <a:pt x="9731" y="8035"/>
                </a:lnTo>
                <a:lnTo>
                  <a:pt x="9813" y="7770"/>
                </a:lnTo>
                <a:lnTo>
                  <a:pt x="7256" y="4480"/>
                </a:lnTo>
                <a:lnTo>
                  <a:pt x="3866" y="568"/>
                </a:lnTo>
                <a:lnTo>
                  <a:pt x="2853" y="0"/>
                </a:lnTo>
                <a:close/>
              </a:path>
            </a:pathLst>
          </a:custGeom>
          <a:solidFill>
            <a:srgbClr val="899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5384416" y="7028664"/>
            <a:ext cx="635" cy="635"/>
          </a:xfrm>
          <a:custGeom>
            <a:avLst/>
            <a:gdLst/>
            <a:ahLst/>
            <a:cxnLst/>
            <a:rect l="l" t="t" r="r" b="b"/>
            <a:pathLst>
              <a:path w="635" h="634">
                <a:moveTo>
                  <a:pt x="81" y="0"/>
                </a:moveTo>
                <a:lnTo>
                  <a:pt x="0" y="264"/>
                </a:lnTo>
                <a:lnTo>
                  <a:pt x="268" y="240"/>
                </a:lnTo>
                <a:lnTo>
                  <a:pt x="81" y="0"/>
                </a:lnTo>
                <a:close/>
              </a:path>
            </a:pathLst>
          </a:custGeom>
          <a:solidFill>
            <a:srgbClr val="899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5317210" y="7018197"/>
            <a:ext cx="58419" cy="39370"/>
          </a:xfrm>
          <a:custGeom>
            <a:avLst/>
            <a:gdLst/>
            <a:ahLst/>
            <a:cxnLst/>
            <a:rect l="l" t="t" r="r" b="b"/>
            <a:pathLst>
              <a:path w="58420" h="39370">
                <a:moveTo>
                  <a:pt x="44284" y="0"/>
                </a:moveTo>
                <a:lnTo>
                  <a:pt x="4724" y="24993"/>
                </a:lnTo>
                <a:lnTo>
                  <a:pt x="0" y="39065"/>
                </a:lnTo>
                <a:lnTo>
                  <a:pt x="8836" y="27455"/>
                </a:lnTo>
                <a:lnTo>
                  <a:pt x="17957" y="18634"/>
                </a:lnTo>
                <a:lnTo>
                  <a:pt x="45123" y="3848"/>
                </a:lnTo>
                <a:lnTo>
                  <a:pt x="44284" y="0"/>
                </a:lnTo>
                <a:close/>
              </a:path>
              <a:path w="58420" h="39370">
                <a:moveTo>
                  <a:pt x="47751" y="0"/>
                </a:moveTo>
                <a:lnTo>
                  <a:pt x="50787" y="139"/>
                </a:lnTo>
                <a:lnTo>
                  <a:pt x="54241" y="622"/>
                </a:lnTo>
                <a:lnTo>
                  <a:pt x="58038" y="1409"/>
                </a:lnTo>
                <a:lnTo>
                  <a:pt x="56769" y="698"/>
                </a:lnTo>
                <a:lnTo>
                  <a:pt x="55549" y="292"/>
                </a:lnTo>
                <a:lnTo>
                  <a:pt x="54317" y="292"/>
                </a:lnTo>
                <a:lnTo>
                  <a:pt x="52120" y="127"/>
                </a:lnTo>
                <a:lnTo>
                  <a:pt x="47751" y="0"/>
                </a:lnTo>
                <a:close/>
              </a:path>
              <a:path w="58420" h="39370">
                <a:moveTo>
                  <a:pt x="55511" y="279"/>
                </a:moveTo>
                <a:lnTo>
                  <a:pt x="54317" y="292"/>
                </a:lnTo>
                <a:lnTo>
                  <a:pt x="55549" y="292"/>
                </a:lnTo>
                <a:close/>
              </a:path>
            </a:pathLst>
          </a:custGeom>
          <a:solidFill>
            <a:srgbClr val="7184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5314868" y="7063102"/>
            <a:ext cx="3175" cy="9525"/>
          </a:xfrm>
          <a:custGeom>
            <a:avLst/>
            <a:gdLst/>
            <a:ahLst/>
            <a:cxnLst/>
            <a:rect l="l" t="t" r="r" b="b"/>
            <a:pathLst>
              <a:path w="3175" h="9525">
                <a:moveTo>
                  <a:pt x="2791" y="0"/>
                </a:moveTo>
                <a:lnTo>
                  <a:pt x="690" y="4549"/>
                </a:lnTo>
                <a:lnTo>
                  <a:pt x="0" y="9018"/>
                </a:lnTo>
                <a:lnTo>
                  <a:pt x="2791" y="0"/>
                </a:lnTo>
                <a:close/>
              </a:path>
            </a:pathLst>
          </a:custGeom>
          <a:solidFill>
            <a:srgbClr val="90A4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5314356" y="7044199"/>
            <a:ext cx="19050" cy="39370"/>
          </a:xfrm>
          <a:custGeom>
            <a:avLst/>
            <a:gdLst/>
            <a:ahLst/>
            <a:cxnLst/>
            <a:rect l="l" t="t" r="r" b="b"/>
            <a:pathLst>
              <a:path w="19050" h="39370">
                <a:moveTo>
                  <a:pt x="18520" y="0"/>
                </a:moveTo>
                <a:lnTo>
                  <a:pt x="0" y="31123"/>
                </a:lnTo>
                <a:lnTo>
                  <a:pt x="72" y="35416"/>
                </a:lnTo>
                <a:lnTo>
                  <a:pt x="783" y="39137"/>
                </a:lnTo>
                <a:lnTo>
                  <a:pt x="1329" y="36470"/>
                </a:lnTo>
                <a:lnTo>
                  <a:pt x="2041" y="33790"/>
                </a:lnTo>
                <a:lnTo>
                  <a:pt x="2904" y="31123"/>
                </a:lnTo>
                <a:lnTo>
                  <a:pt x="3476" y="29497"/>
                </a:lnTo>
                <a:lnTo>
                  <a:pt x="4130" y="27921"/>
                </a:lnTo>
                <a:lnTo>
                  <a:pt x="4860" y="26437"/>
                </a:lnTo>
                <a:lnTo>
                  <a:pt x="6219" y="20112"/>
                </a:lnTo>
                <a:lnTo>
                  <a:pt x="8911" y="14092"/>
                </a:lnTo>
                <a:lnTo>
                  <a:pt x="12963" y="8390"/>
                </a:lnTo>
                <a:lnTo>
                  <a:pt x="15287" y="3932"/>
                </a:lnTo>
                <a:lnTo>
                  <a:pt x="18208" y="643"/>
                </a:lnTo>
                <a:lnTo>
                  <a:pt x="18353" y="541"/>
                </a:lnTo>
                <a:lnTo>
                  <a:pt x="18520" y="0"/>
                </a:lnTo>
                <a:close/>
              </a:path>
            </a:pathLst>
          </a:custGeom>
          <a:solidFill>
            <a:srgbClr val="91A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5332709" y="7036113"/>
            <a:ext cx="21590" cy="8890"/>
          </a:xfrm>
          <a:custGeom>
            <a:avLst/>
            <a:gdLst/>
            <a:ahLst/>
            <a:cxnLst/>
            <a:rect l="l" t="t" r="r" b="b"/>
            <a:pathLst>
              <a:path w="21589" h="8890">
                <a:moveTo>
                  <a:pt x="3195" y="6378"/>
                </a:moveTo>
                <a:lnTo>
                  <a:pt x="167" y="8084"/>
                </a:lnTo>
                <a:lnTo>
                  <a:pt x="0" y="8626"/>
                </a:lnTo>
                <a:lnTo>
                  <a:pt x="3195" y="6378"/>
                </a:lnTo>
                <a:close/>
              </a:path>
              <a:path w="21589" h="8890">
                <a:moveTo>
                  <a:pt x="21388" y="0"/>
                </a:moveTo>
                <a:lnTo>
                  <a:pt x="17952" y="663"/>
                </a:lnTo>
                <a:lnTo>
                  <a:pt x="13355" y="2098"/>
                </a:lnTo>
                <a:lnTo>
                  <a:pt x="16466" y="1438"/>
                </a:lnTo>
                <a:lnTo>
                  <a:pt x="19730" y="1222"/>
                </a:lnTo>
                <a:lnTo>
                  <a:pt x="21010" y="1222"/>
                </a:lnTo>
                <a:lnTo>
                  <a:pt x="21388" y="0"/>
                </a:lnTo>
                <a:close/>
              </a:path>
            </a:pathLst>
          </a:custGeom>
          <a:solidFill>
            <a:srgbClr val="92A5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5353720" y="7035228"/>
            <a:ext cx="6985" cy="2540"/>
          </a:xfrm>
          <a:custGeom>
            <a:avLst/>
            <a:gdLst/>
            <a:ahLst/>
            <a:cxnLst/>
            <a:rect l="l" t="t" r="r" b="b"/>
            <a:pathLst>
              <a:path w="6985" h="2540">
                <a:moveTo>
                  <a:pt x="6721" y="0"/>
                </a:moveTo>
                <a:lnTo>
                  <a:pt x="1806" y="609"/>
                </a:lnTo>
                <a:lnTo>
                  <a:pt x="378" y="885"/>
                </a:lnTo>
                <a:lnTo>
                  <a:pt x="0" y="2108"/>
                </a:lnTo>
                <a:lnTo>
                  <a:pt x="2244" y="2108"/>
                </a:lnTo>
                <a:lnTo>
                  <a:pt x="5578" y="495"/>
                </a:lnTo>
                <a:lnTo>
                  <a:pt x="6721" y="0"/>
                </a:lnTo>
                <a:close/>
              </a:path>
            </a:pathLst>
          </a:custGeom>
          <a:solidFill>
            <a:srgbClr val="92A6C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5318304" y="7058211"/>
            <a:ext cx="10795" cy="31115"/>
          </a:xfrm>
          <a:custGeom>
            <a:avLst/>
            <a:gdLst/>
            <a:ahLst/>
            <a:cxnLst/>
            <a:rect l="l" t="t" r="r" b="b"/>
            <a:pathLst>
              <a:path w="10795" h="31115">
                <a:moveTo>
                  <a:pt x="10234" y="0"/>
                </a:moveTo>
                <a:lnTo>
                  <a:pt x="9052" y="665"/>
                </a:lnTo>
                <a:lnTo>
                  <a:pt x="4176" y="5808"/>
                </a:lnTo>
                <a:lnTo>
                  <a:pt x="912" y="12425"/>
                </a:lnTo>
                <a:lnTo>
                  <a:pt x="0" y="19012"/>
                </a:lnTo>
                <a:lnTo>
                  <a:pt x="24" y="25819"/>
                </a:lnTo>
                <a:lnTo>
                  <a:pt x="704" y="30793"/>
                </a:lnTo>
                <a:lnTo>
                  <a:pt x="10234" y="0"/>
                </a:lnTo>
                <a:close/>
              </a:path>
            </a:pathLst>
          </a:custGeom>
          <a:solidFill>
            <a:srgbClr val="91A4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5319009" y="7055231"/>
            <a:ext cx="15240" cy="46990"/>
          </a:xfrm>
          <a:custGeom>
            <a:avLst/>
            <a:gdLst/>
            <a:ahLst/>
            <a:cxnLst/>
            <a:rect l="l" t="t" r="r" b="b"/>
            <a:pathLst>
              <a:path w="15239" h="46990">
                <a:moveTo>
                  <a:pt x="14825" y="0"/>
                </a:moveTo>
                <a:lnTo>
                  <a:pt x="9529" y="2979"/>
                </a:lnTo>
                <a:lnTo>
                  <a:pt x="0" y="33773"/>
                </a:lnTo>
                <a:lnTo>
                  <a:pt x="280" y="35827"/>
                </a:lnTo>
                <a:lnTo>
                  <a:pt x="2175" y="43078"/>
                </a:lnTo>
                <a:lnTo>
                  <a:pt x="2353" y="43840"/>
                </a:lnTo>
                <a:lnTo>
                  <a:pt x="4144" y="46824"/>
                </a:lnTo>
                <a:lnTo>
                  <a:pt x="3636" y="40690"/>
                </a:lnTo>
                <a:lnTo>
                  <a:pt x="4106" y="34620"/>
                </a:lnTo>
                <a:lnTo>
                  <a:pt x="5541" y="28587"/>
                </a:lnTo>
                <a:lnTo>
                  <a:pt x="6521" y="21991"/>
                </a:lnTo>
                <a:lnTo>
                  <a:pt x="8056" y="15816"/>
                </a:lnTo>
                <a:lnTo>
                  <a:pt x="10213" y="9783"/>
                </a:lnTo>
                <a:lnTo>
                  <a:pt x="12970" y="3987"/>
                </a:lnTo>
                <a:lnTo>
                  <a:pt x="13453" y="2641"/>
                </a:lnTo>
                <a:lnTo>
                  <a:pt x="14063" y="1308"/>
                </a:lnTo>
                <a:lnTo>
                  <a:pt x="14825" y="0"/>
                </a:lnTo>
                <a:close/>
              </a:path>
            </a:pathLst>
          </a:custGeom>
          <a:solidFill>
            <a:srgbClr val="92A5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5324551" y="7059224"/>
            <a:ext cx="7620" cy="24765"/>
          </a:xfrm>
          <a:custGeom>
            <a:avLst/>
            <a:gdLst/>
            <a:ahLst/>
            <a:cxnLst/>
            <a:rect l="l" t="t" r="r" b="b"/>
            <a:pathLst>
              <a:path w="7620" h="24765">
                <a:moveTo>
                  <a:pt x="7427" y="0"/>
                </a:moveTo>
                <a:lnTo>
                  <a:pt x="4671" y="5790"/>
                </a:lnTo>
                <a:lnTo>
                  <a:pt x="2514" y="11823"/>
                </a:lnTo>
                <a:lnTo>
                  <a:pt x="957" y="18091"/>
                </a:lnTo>
                <a:lnTo>
                  <a:pt x="0" y="24594"/>
                </a:lnTo>
                <a:lnTo>
                  <a:pt x="469" y="22638"/>
                </a:lnTo>
                <a:lnTo>
                  <a:pt x="1028" y="20695"/>
                </a:lnTo>
                <a:lnTo>
                  <a:pt x="1701" y="18752"/>
                </a:lnTo>
                <a:lnTo>
                  <a:pt x="2654" y="14891"/>
                </a:lnTo>
                <a:lnTo>
                  <a:pt x="4063" y="11475"/>
                </a:lnTo>
                <a:lnTo>
                  <a:pt x="5968" y="8478"/>
                </a:lnTo>
                <a:lnTo>
                  <a:pt x="6006" y="5532"/>
                </a:lnTo>
                <a:lnTo>
                  <a:pt x="6451" y="2712"/>
                </a:lnTo>
                <a:lnTo>
                  <a:pt x="7427" y="0"/>
                </a:lnTo>
                <a:close/>
              </a:path>
            </a:pathLst>
          </a:custGeom>
          <a:solidFill>
            <a:srgbClr val="9CAD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5315140" y="7070644"/>
            <a:ext cx="6350" cy="28575"/>
          </a:xfrm>
          <a:custGeom>
            <a:avLst/>
            <a:gdLst/>
            <a:ahLst/>
            <a:cxnLst/>
            <a:rect l="l" t="t" r="r" b="b"/>
            <a:pathLst>
              <a:path w="6350" h="28575">
                <a:moveTo>
                  <a:pt x="4075" y="0"/>
                </a:moveTo>
                <a:lnTo>
                  <a:pt x="0" y="12691"/>
                </a:lnTo>
                <a:lnTo>
                  <a:pt x="1054" y="18216"/>
                </a:lnTo>
                <a:lnTo>
                  <a:pt x="3365" y="23448"/>
                </a:lnTo>
                <a:lnTo>
                  <a:pt x="6223" y="28427"/>
                </a:lnTo>
                <a:lnTo>
                  <a:pt x="6045" y="27665"/>
                </a:lnTo>
                <a:lnTo>
                  <a:pt x="4149" y="20413"/>
                </a:lnTo>
                <a:lnTo>
                  <a:pt x="3189" y="13385"/>
                </a:lnTo>
                <a:lnTo>
                  <a:pt x="3164" y="6578"/>
                </a:lnTo>
                <a:lnTo>
                  <a:pt x="4075" y="0"/>
                </a:lnTo>
                <a:close/>
              </a:path>
            </a:pathLst>
          </a:custGeom>
          <a:solidFill>
            <a:srgbClr val="9CADC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6577165" y="7406538"/>
            <a:ext cx="533984" cy="137921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2154974" y="8449018"/>
            <a:ext cx="157987" cy="289852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2635580" y="8866822"/>
            <a:ext cx="96773" cy="334187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3402050" y="8102396"/>
            <a:ext cx="291871" cy="187418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3242271" y="8641169"/>
            <a:ext cx="345744" cy="96989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3098850" y="6895668"/>
            <a:ext cx="341896" cy="412521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4270425" y="6462877"/>
            <a:ext cx="828217" cy="232613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2595168" y="9796983"/>
            <a:ext cx="576580" cy="167640"/>
          </a:xfrm>
          <a:custGeom>
            <a:avLst/>
            <a:gdLst/>
            <a:ahLst/>
            <a:cxnLst/>
            <a:rect l="l" t="t" r="r" b="b"/>
            <a:pathLst>
              <a:path w="576580" h="167640">
                <a:moveTo>
                  <a:pt x="0" y="167652"/>
                </a:moveTo>
                <a:lnTo>
                  <a:pt x="576427" y="167652"/>
                </a:lnTo>
                <a:lnTo>
                  <a:pt x="576427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2591993" y="9796983"/>
            <a:ext cx="579755" cy="0"/>
          </a:xfrm>
          <a:custGeom>
            <a:avLst/>
            <a:gdLst/>
            <a:ahLst/>
            <a:cxnLst/>
            <a:rect l="l" t="t" r="r" b="b"/>
            <a:pathLst>
              <a:path w="579755">
                <a:moveTo>
                  <a:pt x="0" y="0"/>
                </a:moveTo>
                <a:lnTo>
                  <a:pt x="5796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2595168" y="980015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2591993" y="9964635"/>
            <a:ext cx="579755" cy="0"/>
          </a:xfrm>
          <a:custGeom>
            <a:avLst/>
            <a:gdLst/>
            <a:ahLst/>
            <a:cxnLst/>
            <a:rect l="l" t="t" r="r" b="b"/>
            <a:pathLst>
              <a:path w="579755">
                <a:moveTo>
                  <a:pt x="0" y="0"/>
                </a:moveTo>
                <a:lnTo>
                  <a:pt x="5796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3171596" y="9796983"/>
            <a:ext cx="1796414" cy="0"/>
          </a:xfrm>
          <a:custGeom>
            <a:avLst/>
            <a:gdLst/>
            <a:ahLst/>
            <a:cxnLst/>
            <a:rect l="l" t="t" r="r" b="b"/>
            <a:pathLst>
              <a:path w="1796414">
                <a:moveTo>
                  <a:pt x="0" y="0"/>
                </a:moveTo>
                <a:lnTo>
                  <a:pt x="17964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3171596" y="980015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4964823" y="980015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3171596" y="9964635"/>
            <a:ext cx="1796414" cy="0"/>
          </a:xfrm>
          <a:custGeom>
            <a:avLst/>
            <a:gdLst/>
            <a:ahLst/>
            <a:cxnLst/>
            <a:rect l="l" t="t" r="r" b="b"/>
            <a:pathLst>
              <a:path w="1796414">
                <a:moveTo>
                  <a:pt x="0" y="0"/>
                </a:moveTo>
                <a:lnTo>
                  <a:pt x="179640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 txBox="1"/>
          <p:nvPr/>
        </p:nvSpPr>
        <p:spPr>
          <a:xfrm>
            <a:off x="2622080" y="9815540"/>
            <a:ext cx="23050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6.4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structure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motor</a:t>
            </a:r>
            <a:r>
              <a:rPr sz="800" spc="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neuron</a:t>
            </a:r>
            <a:endParaRPr sz="800">
              <a:latin typeface="Arial"/>
              <a:cs typeface="Arial"/>
            </a:endParaRPr>
          </a:p>
        </p:txBody>
      </p:sp>
      <p:sp>
        <p:nvSpPr>
          <p:cNvPr id="570" name="object 570"/>
          <p:cNvSpPr txBox="1"/>
          <p:nvPr/>
        </p:nvSpPr>
        <p:spPr>
          <a:xfrm>
            <a:off x="2579293" y="3882745"/>
            <a:ext cx="4096385" cy="1170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algn="just">
              <a:lnSpc>
                <a:spcPct val="100000"/>
              </a:lnSpc>
            </a:pPr>
            <a:r>
              <a:rPr sz="3500" spc="-1185" dirty="0">
                <a:solidFill>
                  <a:srgbClr val="60C3AD"/>
                </a:solidFill>
                <a:latin typeface="Arial"/>
                <a:cs typeface="Arial"/>
              </a:rPr>
              <a:t>MOTOR</a:t>
            </a:r>
            <a:r>
              <a:rPr sz="3500" spc="-180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905" dirty="0">
                <a:solidFill>
                  <a:srgbClr val="60C3AD"/>
                </a:solidFill>
                <a:latin typeface="Arial"/>
                <a:cs typeface="Arial"/>
              </a:rPr>
              <a:t>UNIT          </a:t>
            </a:r>
            <a:r>
              <a:rPr sz="3500" spc="-860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120" dirty="0">
                <a:solidFill>
                  <a:srgbClr val="60C3AD"/>
                </a:solidFill>
                <a:latin typeface="Arial"/>
                <a:cs typeface="Arial"/>
              </a:rPr>
              <a:t>ANATOMY</a:t>
            </a:r>
            <a:endParaRPr sz="3500">
              <a:latin typeface="Arial"/>
              <a:cs typeface="Arial"/>
            </a:endParaRPr>
          </a:p>
          <a:p>
            <a:pPr marL="12700" marR="5080" algn="just">
              <a:lnSpc>
                <a:spcPct val="101899"/>
              </a:lnSpc>
              <a:spcBef>
                <a:spcPts val="1625"/>
              </a:spcBef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made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it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innervates,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figure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6.5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looks at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makeup.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has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several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structures:</a:t>
            </a:r>
            <a:endParaRPr sz="900">
              <a:latin typeface="Arial"/>
              <a:cs typeface="Arial"/>
            </a:endParaRPr>
          </a:p>
        </p:txBody>
      </p:sp>
      <p:sp>
        <p:nvSpPr>
          <p:cNvPr id="571" name="object 571"/>
          <p:cNvSpPr txBox="1"/>
          <p:nvPr/>
        </p:nvSpPr>
        <p:spPr>
          <a:xfrm>
            <a:off x="2579293" y="5103237"/>
            <a:ext cx="4226560" cy="1172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marR="73025" indent="-179705">
              <a:lnSpc>
                <a:spcPct val="101899"/>
              </a:lnSpc>
              <a:buChar char="•"/>
              <a:tabLst>
                <a:tab pos="193040" algn="l"/>
              </a:tabLst>
            </a:pPr>
            <a:r>
              <a:rPr sz="900" b="1" spc="5" dirty="0">
                <a:solidFill>
                  <a:srgbClr val="60C3AD"/>
                </a:solidFill>
                <a:latin typeface="Arial"/>
                <a:cs typeface="Arial"/>
              </a:rPr>
              <a:t>Nucleus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centre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brain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neuron, interprets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electrical stimulus 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(message)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har char="•"/>
              <a:tabLst>
                <a:tab pos="193040" algn="l"/>
              </a:tabLst>
            </a:pPr>
            <a:r>
              <a:rPr sz="900" b="1" spc="10" dirty="0">
                <a:solidFill>
                  <a:srgbClr val="60C3AD"/>
                </a:solidFill>
                <a:latin typeface="Arial"/>
                <a:cs typeface="Arial"/>
              </a:rPr>
              <a:t>Dendrites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receive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electrical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stimulus</a:t>
            </a:r>
            <a:r>
              <a:rPr sz="900" spc="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(messages)</a:t>
            </a:r>
            <a:endParaRPr sz="900">
              <a:latin typeface="Arial"/>
              <a:cs typeface="Arial"/>
            </a:endParaRPr>
          </a:p>
          <a:p>
            <a:pPr marL="192405" marR="81915" indent="-179705">
              <a:lnSpc>
                <a:spcPct val="101899"/>
              </a:lnSpc>
              <a:spcBef>
                <a:spcPts val="480"/>
              </a:spcBef>
              <a:buChar char="•"/>
              <a:tabLst>
                <a:tab pos="193040" algn="l"/>
              </a:tabLst>
            </a:pPr>
            <a:r>
              <a:rPr sz="900" b="1" spc="-10" dirty="0">
                <a:solidFill>
                  <a:srgbClr val="60C3AD"/>
                </a:solidFill>
                <a:latin typeface="Arial"/>
                <a:cs typeface="Arial"/>
              </a:rPr>
              <a:t>Axon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tail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neuron,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takes the stimulus/impulse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(message)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muscle</a:t>
            </a:r>
            <a:r>
              <a:rPr sz="9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99"/>
              </a:lnSpc>
              <a:spcBef>
                <a:spcPts val="480"/>
              </a:spcBef>
              <a:buChar char="•"/>
              <a:tabLst>
                <a:tab pos="193040" algn="l"/>
              </a:tabLst>
            </a:pPr>
            <a:r>
              <a:rPr sz="900" b="1" dirty="0">
                <a:solidFill>
                  <a:srgbClr val="60C3AD"/>
                </a:solidFill>
                <a:latin typeface="Arial"/>
                <a:cs typeface="Arial"/>
              </a:rPr>
              <a:t>Myelin </a:t>
            </a:r>
            <a:r>
              <a:rPr sz="900" b="1" spc="5" dirty="0">
                <a:solidFill>
                  <a:srgbClr val="60C3AD"/>
                </a:solidFill>
                <a:latin typeface="Arial"/>
                <a:cs typeface="Arial"/>
              </a:rPr>
              <a:t>Sheath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fatty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sheath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surrounding the axon,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speeds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transport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the electrical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impulse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(message)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</a:t>
            </a:r>
            <a:r>
              <a:rPr sz="900" spc="1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</a:t>
            </a:r>
            <a:endParaRPr sz="900">
              <a:latin typeface="Arial"/>
              <a:cs typeface="Arial"/>
            </a:endParaRPr>
          </a:p>
        </p:txBody>
      </p:sp>
      <p:sp>
        <p:nvSpPr>
          <p:cNvPr id="572" name="object 572"/>
          <p:cNvSpPr txBox="1"/>
          <p:nvPr/>
        </p:nvSpPr>
        <p:spPr>
          <a:xfrm>
            <a:off x="2094661" y="7644180"/>
            <a:ext cx="513715" cy="230504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Nucleus</a:t>
            </a:r>
            <a:endParaRPr sz="800">
              <a:latin typeface="Arial"/>
              <a:cs typeface="Arial"/>
            </a:endParaRPr>
          </a:p>
        </p:txBody>
      </p:sp>
      <p:sp>
        <p:nvSpPr>
          <p:cNvPr id="573" name="object 573"/>
          <p:cNvSpPr/>
          <p:nvPr/>
        </p:nvSpPr>
        <p:spPr>
          <a:xfrm>
            <a:off x="8240217" y="8427923"/>
            <a:ext cx="557530" cy="230504"/>
          </a:xfrm>
          <a:custGeom>
            <a:avLst/>
            <a:gdLst/>
            <a:ahLst/>
            <a:cxnLst/>
            <a:rect l="l" t="t" r="r" b="b"/>
            <a:pathLst>
              <a:path w="557529" h="230504">
                <a:moveTo>
                  <a:pt x="0" y="230225"/>
                </a:moveTo>
                <a:lnTo>
                  <a:pt x="557225" y="230225"/>
                </a:lnTo>
                <a:lnTo>
                  <a:pt x="557225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 txBox="1"/>
          <p:nvPr/>
        </p:nvSpPr>
        <p:spPr>
          <a:xfrm>
            <a:off x="8240217" y="8427923"/>
            <a:ext cx="55753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</a:t>
            </a:r>
            <a:endParaRPr sz="800">
              <a:latin typeface="Arial"/>
              <a:cs typeface="Arial"/>
            </a:endParaRPr>
          </a:p>
        </p:txBody>
      </p:sp>
      <p:sp>
        <p:nvSpPr>
          <p:cNvPr id="575" name="object 575"/>
          <p:cNvSpPr/>
          <p:nvPr/>
        </p:nvSpPr>
        <p:spPr>
          <a:xfrm>
            <a:off x="13355701" y="6517005"/>
            <a:ext cx="1033780" cy="509270"/>
          </a:xfrm>
          <a:custGeom>
            <a:avLst/>
            <a:gdLst/>
            <a:ahLst/>
            <a:cxnLst/>
            <a:rect l="l" t="t" r="r" b="b"/>
            <a:pathLst>
              <a:path w="1033780" h="509270">
                <a:moveTo>
                  <a:pt x="0" y="508812"/>
                </a:moveTo>
                <a:lnTo>
                  <a:pt x="1033780" y="508812"/>
                </a:lnTo>
                <a:lnTo>
                  <a:pt x="1033780" y="0"/>
                </a:lnTo>
                <a:lnTo>
                  <a:pt x="0" y="0"/>
                </a:lnTo>
                <a:lnTo>
                  <a:pt x="0" y="5088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 txBox="1"/>
          <p:nvPr/>
        </p:nvSpPr>
        <p:spPr>
          <a:xfrm>
            <a:off x="13355701" y="6517005"/>
            <a:ext cx="1033780" cy="509270"/>
          </a:xfrm>
          <a:prstGeom prst="rect">
            <a:avLst/>
          </a:prstGeom>
          <a:solidFill>
            <a:srgbClr val="FFFFFF"/>
          </a:solidFill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169545">
              <a:lnSpc>
                <a:spcPct val="104200"/>
              </a:lnSpc>
              <a:spcBef>
                <a:spcPts val="35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Axonal terminals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at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neuromuscular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junctions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577" name="object 577"/>
          <p:cNvSpPr/>
          <p:nvPr/>
        </p:nvSpPr>
        <p:spPr>
          <a:xfrm>
            <a:off x="13637387" y="9090025"/>
            <a:ext cx="767715" cy="230504"/>
          </a:xfrm>
          <a:custGeom>
            <a:avLst/>
            <a:gdLst/>
            <a:ahLst/>
            <a:cxnLst/>
            <a:rect l="l" t="t" r="r" b="b"/>
            <a:pathLst>
              <a:path w="767715" h="230504">
                <a:moveTo>
                  <a:pt x="0" y="230225"/>
                </a:moveTo>
                <a:lnTo>
                  <a:pt x="767588" y="230225"/>
                </a:lnTo>
                <a:lnTo>
                  <a:pt x="767588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 txBox="1"/>
          <p:nvPr/>
        </p:nvSpPr>
        <p:spPr>
          <a:xfrm>
            <a:off x="13699870" y="9143452"/>
            <a:ext cx="6184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</a:t>
            </a:r>
            <a:r>
              <a:rPr sz="8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fibres</a:t>
            </a:r>
            <a:endParaRPr sz="800">
              <a:latin typeface="Arial"/>
              <a:cs typeface="Arial"/>
            </a:endParaRPr>
          </a:p>
        </p:txBody>
      </p:sp>
      <p:sp>
        <p:nvSpPr>
          <p:cNvPr id="579" name="object 579"/>
          <p:cNvSpPr/>
          <p:nvPr/>
        </p:nvSpPr>
        <p:spPr>
          <a:xfrm>
            <a:off x="13637387" y="9090025"/>
            <a:ext cx="767715" cy="230504"/>
          </a:xfrm>
          <a:custGeom>
            <a:avLst/>
            <a:gdLst/>
            <a:ahLst/>
            <a:cxnLst/>
            <a:rect l="l" t="t" r="r" b="b"/>
            <a:pathLst>
              <a:path w="767715" h="230504">
                <a:moveTo>
                  <a:pt x="767588" y="0"/>
                </a:moveTo>
                <a:lnTo>
                  <a:pt x="0" y="0"/>
                </a:lnTo>
                <a:lnTo>
                  <a:pt x="0" y="230225"/>
                </a:lnTo>
                <a:lnTo>
                  <a:pt x="767588" y="230225"/>
                </a:lnTo>
                <a:lnTo>
                  <a:pt x="767588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8898775" y="5535219"/>
            <a:ext cx="732155" cy="230504"/>
          </a:xfrm>
          <a:custGeom>
            <a:avLst/>
            <a:gdLst/>
            <a:ahLst/>
            <a:cxnLst/>
            <a:rect l="l" t="t" r="r" b="b"/>
            <a:pathLst>
              <a:path w="732154" h="230504">
                <a:moveTo>
                  <a:pt x="0" y="230225"/>
                </a:moveTo>
                <a:lnTo>
                  <a:pt x="731647" y="230225"/>
                </a:lnTo>
                <a:lnTo>
                  <a:pt x="731647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 txBox="1"/>
          <p:nvPr/>
        </p:nvSpPr>
        <p:spPr>
          <a:xfrm>
            <a:off x="8961246" y="5588660"/>
            <a:ext cx="53213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Spinal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cord</a:t>
            </a:r>
            <a:endParaRPr sz="800">
              <a:latin typeface="Arial"/>
              <a:cs typeface="Arial"/>
            </a:endParaRPr>
          </a:p>
        </p:txBody>
      </p:sp>
      <p:sp>
        <p:nvSpPr>
          <p:cNvPr id="582" name="object 582"/>
          <p:cNvSpPr/>
          <p:nvPr/>
        </p:nvSpPr>
        <p:spPr>
          <a:xfrm>
            <a:off x="8898775" y="5535219"/>
            <a:ext cx="732155" cy="230504"/>
          </a:xfrm>
          <a:custGeom>
            <a:avLst/>
            <a:gdLst/>
            <a:ahLst/>
            <a:cxnLst/>
            <a:rect l="l" t="t" r="r" b="b"/>
            <a:pathLst>
              <a:path w="732154" h="230504">
                <a:moveTo>
                  <a:pt x="731647" y="0"/>
                </a:moveTo>
                <a:lnTo>
                  <a:pt x="0" y="0"/>
                </a:lnTo>
                <a:lnTo>
                  <a:pt x="0" y="230225"/>
                </a:lnTo>
                <a:lnTo>
                  <a:pt x="731647" y="230225"/>
                </a:lnTo>
                <a:lnTo>
                  <a:pt x="731647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11639092" y="5064214"/>
            <a:ext cx="641985" cy="230504"/>
          </a:xfrm>
          <a:custGeom>
            <a:avLst/>
            <a:gdLst/>
            <a:ahLst/>
            <a:cxnLst/>
            <a:rect l="l" t="t" r="r" b="b"/>
            <a:pathLst>
              <a:path w="641984" h="230504">
                <a:moveTo>
                  <a:pt x="0" y="230225"/>
                </a:moveTo>
                <a:lnTo>
                  <a:pt x="641654" y="230225"/>
                </a:lnTo>
                <a:lnTo>
                  <a:pt x="641654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 txBox="1"/>
          <p:nvPr/>
        </p:nvSpPr>
        <p:spPr>
          <a:xfrm>
            <a:off x="11639092" y="5064214"/>
            <a:ext cx="64198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Nerve</a:t>
            </a:r>
            <a:endParaRPr sz="800">
              <a:latin typeface="Arial"/>
              <a:cs typeface="Arial"/>
            </a:endParaRPr>
          </a:p>
        </p:txBody>
      </p:sp>
      <p:sp>
        <p:nvSpPr>
          <p:cNvPr id="585" name="object 585"/>
          <p:cNvSpPr/>
          <p:nvPr/>
        </p:nvSpPr>
        <p:spPr>
          <a:xfrm>
            <a:off x="12588544" y="5659399"/>
            <a:ext cx="725170" cy="230504"/>
          </a:xfrm>
          <a:custGeom>
            <a:avLst/>
            <a:gdLst/>
            <a:ahLst/>
            <a:cxnLst/>
            <a:rect l="l" t="t" r="r" b="b"/>
            <a:pathLst>
              <a:path w="725169" h="230504">
                <a:moveTo>
                  <a:pt x="0" y="230225"/>
                </a:moveTo>
                <a:lnTo>
                  <a:pt x="724611" y="230225"/>
                </a:lnTo>
                <a:lnTo>
                  <a:pt x="724611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 txBox="1"/>
          <p:nvPr/>
        </p:nvSpPr>
        <p:spPr>
          <a:xfrm>
            <a:off x="12588544" y="5659399"/>
            <a:ext cx="72517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unit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587" name="object 587"/>
          <p:cNvSpPr/>
          <p:nvPr/>
        </p:nvSpPr>
        <p:spPr>
          <a:xfrm>
            <a:off x="11472468" y="6450774"/>
            <a:ext cx="732155" cy="230504"/>
          </a:xfrm>
          <a:custGeom>
            <a:avLst/>
            <a:gdLst/>
            <a:ahLst/>
            <a:cxnLst/>
            <a:rect l="l" t="t" r="r" b="b"/>
            <a:pathLst>
              <a:path w="732154" h="230504">
                <a:moveTo>
                  <a:pt x="0" y="230225"/>
                </a:moveTo>
                <a:lnTo>
                  <a:pt x="731647" y="230225"/>
                </a:lnTo>
                <a:lnTo>
                  <a:pt x="731647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 txBox="1"/>
          <p:nvPr/>
        </p:nvSpPr>
        <p:spPr>
          <a:xfrm>
            <a:off x="11534940" y="6504203"/>
            <a:ext cx="5632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unit</a:t>
            </a:r>
            <a:r>
              <a:rPr sz="8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589" name="object 589"/>
          <p:cNvSpPr/>
          <p:nvPr/>
        </p:nvSpPr>
        <p:spPr>
          <a:xfrm>
            <a:off x="11472468" y="6450774"/>
            <a:ext cx="732155" cy="230504"/>
          </a:xfrm>
          <a:custGeom>
            <a:avLst/>
            <a:gdLst/>
            <a:ahLst/>
            <a:cxnLst/>
            <a:rect l="l" t="t" r="r" b="b"/>
            <a:pathLst>
              <a:path w="732154" h="230504">
                <a:moveTo>
                  <a:pt x="731647" y="0"/>
                </a:moveTo>
                <a:lnTo>
                  <a:pt x="0" y="0"/>
                </a:lnTo>
                <a:lnTo>
                  <a:pt x="0" y="230225"/>
                </a:lnTo>
                <a:lnTo>
                  <a:pt x="731647" y="230225"/>
                </a:lnTo>
                <a:lnTo>
                  <a:pt x="731647" y="0"/>
                </a:lnTo>
                <a:close/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10867973" y="6856679"/>
            <a:ext cx="1090930" cy="230504"/>
          </a:xfrm>
          <a:custGeom>
            <a:avLst/>
            <a:gdLst/>
            <a:ahLst/>
            <a:cxnLst/>
            <a:rect l="l" t="t" r="r" b="b"/>
            <a:pathLst>
              <a:path w="1090929" h="230504">
                <a:moveTo>
                  <a:pt x="0" y="230225"/>
                </a:moveTo>
                <a:lnTo>
                  <a:pt x="1090485" y="230225"/>
                </a:lnTo>
                <a:lnTo>
                  <a:pt x="1090485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 txBox="1"/>
          <p:nvPr/>
        </p:nvSpPr>
        <p:spPr>
          <a:xfrm>
            <a:off x="10930444" y="6910108"/>
            <a:ext cx="87312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neuron</a:t>
            </a:r>
            <a:r>
              <a:rPr sz="8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axon</a:t>
            </a:r>
            <a:endParaRPr sz="800">
              <a:latin typeface="Arial"/>
              <a:cs typeface="Arial"/>
            </a:endParaRPr>
          </a:p>
        </p:txBody>
      </p:sp>
      <p:sp>
        <p:nvSpPr>
          <p:cNvPr id="592" name="object 592"/>
          <p:cNvSpPr/>
          <p:nvPr/>
        </p:nvSpPr>
        <p:spPr>
          <a:xfrm>
            <a:off x="10867973" y="6856679"/>
            <a:ext cx="1090930" cy="230504"/>
          </a:xfrm>
          <a:custGeom>
            <a:avLst/>
            <a:gdLst/>
            <a:ahLst/>
            <a:cxnLst/>
            <a:rect l="l" t="t" r="r" b="b"/>
            <a:pathLst>
              <a:path w="1090929" h="230504">
                <a:moveTo>
                  <a:pt x="1090485" y="0"/>
                </a:moveTo>
                <a:lnTo>
                  <a:pt x="0" y="0"/>
                </a:lnTo>
                <a:lnTo>
                  <a:pt x="0" y="230225"/>
                </a:lnTo>
                <a:lnTo>
                  <a:pt x="1090485" y="230225"/>
                </a:lnTo>
                <a:lnTo>
                  <a:pt x="1090485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 txBox="1"/>
          <p:nvPr/>
        </p:nvSpPr>
        <p:spPr>
          <a:xfrm>
            <a:off x="9510776" y="4732858"/>
            <a:ext cx="125793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neuron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bodies</a:t>
            </a:r>
            <a:endParaRPr sz="800">
              <a:latin typeface="Arial"/>
              <a:cs typeface="Arial"/>
            </a:endParaRPr>
          </a:p>
        </p:txBody>
      </p:sp>
      <p:sp>
        <p:nvSpPr>
          <p:cNvPr id="594" name="object 594"/>
          <p:cNvSpPr/>
          <p:nvPr/>
        </p:nvSpPr>
        <p:spPr>
          <a:xfrm>
            <a:off x="2353627" y="7873962"/>
            <a:ext cx="580390" cy="575310"/>
          </a:xfrm>
          <a:custGeom>
            <a:avLst/>
            <a:gdLst/>
            <a:ahLst/>
            <a:cxnLst/>
            <a:rect l="l" t="t" r="r" b="b"/>
            <a:pathLst>
              <a:path w="580389" h="575309">
                <a:moveTo>
                  <a:pt x="579894" y="575017"/>
                </a:moveTo>
                <a:lnTo>
                  <a:pt x="0" y="0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2929839" y="844522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4607699" y="6929780"/>
            <a:ext cx="0" cy="398145"/>
          </a:xfrm>
          <a:custGeom>
            <a:avLst/>
            <a:gdLst/>
            <a:ahLst/>
            <a:cxnLst/>
            <a:rect l="l" t="t" r="r" b="b"/>
            <a:pathLst>
              <a:path h="398145">
                <a:moveTo>
                  <a:pt x="0" y="0"/>
                </a:moveTo>
                <a:lnTo>
                  <a:pt x="0" y="397548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4594999" y="690438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/>
          <p:nvPr/>
        </p:nvSpPr>
        <p:spPr>
          <a:xfrm>
            <a:off x="5042280" y="6658153"/>
            <a:ext cx="525780" cy="280670"/>
          </a:xfrm>
          <a:custGeom>
            <a:avLst/>
            <a:gdLst/>
            <a:ahLst/>
            <a:cxnLst/>
            <a:rect l="l" t="t" r="r" b="b"/>
            <a:pathLst>
              <a:path w="525779" h="280670">
                <a:moveTo>
                  <a:pt x="0" y="280682"/>
                </a:moveTo>
                <a:lnTo>
                  <a:pt x="5253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9" name="object 599"/>
          <p:cNvSpPr/>
          <p:nvPr/>
        </p:nvSpPr>
        <p:spPr>
          <a:xfrm>
            <a:off x="5018379" y="693213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0" name="object 600"/>
          <p:cNvSpPr/>
          <p:nvPr/>
        </p:nvSpPr>
        <p:spPr>
          <a:xfrm>
            <a:off x="3282365" y="9046374"/>
            <a:ext cx="215265" cy="296545"/>
          </a:xfrm>
          <a:custGeom>
            <a:avLst/>
            <a:gdLst/>
            <a:ahLst/>
            <a:cxnLst/>
            <a:rect l="l" t="t" r="r" b="b"/>
            <a:pathLst>
              <a:path w="215264" h="296545">
                <a:moveTo>
                  <a:pt x="0" y="0"/>
                </a:moveTo>
                <a:lnTo>
                  <a:pt x="214706" y="295935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1" name="object 601"/>
          <p:cNvSpPr/>
          <p:nvPr/>
        </p:nvSpPr>
        <p:spPr>
          <a:xfrm>
            <a:off x="3262198" y="9023387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23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/>
          <p:nvPr/>
        </p:nvSpPr>
        <p:spPr>
          <a:xfrm>
            <a:off x="2852445" y="9259887"/>
            <a:ext cx="645160" cy="82550"/>
          </a:xfrm>
          <a:custGeom>
            <a:avLst/>
            <a:gdLst/>
            <a:ahLst/>
            <a:cxnLst/>
            <a:rect l="l" t="t" r="r" b="b"/>
            <a:pathLst>
              <a:path w="645160" h="82550">
                <a:moveTo>
                  <a:pt x="0" y="0"/>
                </a:moveTo>
                <a:lnTo>
                  <a:pt x="644626" y="8242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3" name="object 603"/>
          <p:cNvSpPr/>
          <p:nvPr/>
        </p:nvSpPr>
        <p:spPr>
          <a:xfrm>
            <a:off x="2827147" y="924557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 txBox="1"/>
          <p:nvPr/>
        </p:nvSpPr>
        <p:spPr>
          <a:xfrm>
            <a:off x="4480026" y="7383932"/>
            <a:ext cx="255904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x</a:t>
            </a:r>
            <a:r>
              <a:rPr sz="800" spc="0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605" name="object 605"/>
          <p:cNvSpPr/>
          <p:nvPr/>
        </p:nvSpPr>
        <p:spPr>
          <a:xfrm>
            <a:off x="4417542" y="7330503"/>
            <a:ext cx="380365" cy="230504"/>
          </a:xfrm>
          <a:custGeom>
            <a:avLst/>
            <a:gdLst/>
            <a:ahLst/>
            <a:cxnLst/>
            <a:rect l="l" t="t" r="r" b="b"/>
            <a:pathLst>
              <a:path w="380364" h="230504">
                <a:moveTo>
                  <a:pt x="380326" y="0"/>
                </a:moveTo>
                <a:lnTo>
                  <a:pt x="0" y="0"/>
                </a:lnTo>
                <a:lnTo>
                  <a:pt x="0" y="230212"/>
                </a:lnTo>
                <a:lnTo>
                  <a:pt x="380326" y="230212"/>
                </a:lnTo>
                <a:lnTo>
                  <a:pt x="380326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 txBox="1"/>
          <p:nvPr/>
        </p:nvSpPr>
        <p:spPr>
          <a:xfrm>
            <a:off x="5569368" y="6555829"/>
            <a:ext cx="79248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Myelin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Sheath</a:t>
            </a:r>
            <a:endParaRPr sz="800">
              <a:latin typeface="Arial"/>
              <a:cs typeface="Arial"/>
            </a:endParaRPr>
          </a:p>
        </p:txBody>
      </p:sp>
      <p:sp>
        <p:nvSpPr>
          <p:cNvPr id="607" name="object 607"/>
          <p:cNvSpPr/>
          <p:nvPr/>
        </p:nvSpPr>
        <p:spPr>
          <a:xfrm>
            <a:off x="3497275" y="9229064"/>
            <a:ext cx="641985" cy="230504"/>
          </a:xfrm>
          <a:custGeom>
            <a:avLst/>
            <a:gdLst/>
            <a:ahLst/>
            <a:cxnLst/>
            <a:rect l="l" t="t" r="r" b="b"/>
            <a:pathLst>
              <a:path w="641985" h="230504">
                <a:moveTo>
                  <a:pt x="0" y="230212"/>
                </a:moveTo>
                <a:lnTo>
                  <a:pt x="641642" y="230212"/>
                </a:lnTo>
                <a:lnTo>
                  <a:pt x="641642" y="0"/>
                </a:lnTo>
                <a:lnTo>
                  <a:pt x="0" y="0"/>
                </a:lnTo>
                <a:lnTo>
                  <a:pt x="0" y="230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 txBox="1"/>
          <p:nvPr/>
        </p:nvSpPr>
        <p:spPr>
          <a:xfrm>
            <a:off x="3497275" y="9229064"/>
            <a:ext cx="64198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Dendrites</a:t>
            </a:r>
            <a:endParaRPr sz="800">
              <a:latin typeface="Arial"/>
              <a:cs typeface="Arial"/>
            </a:endParaRPr>
          </a:p>
        </p:txBody>
      </p:sp>
      <p:sp>
        <p:nvSpPr>
          <p:cNvPr id="609" name="object 609"/>
          <p:cNvSpPr txBox="1"/>
          <p:nvPr/>
        </p:nvSpPr>
        <p:spPr>
          <a:xfrm>
            <a:off x="3230905" y="6477837"/>
            <a:ext cx="103505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Direction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b="1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impulse</a:t>
            </a:r>
            <a:endParaRPr sz="800">
              <a:latin typeface="Arial"/>
              <a:cs typeface="Arial"/>
            </a:endParaRPr>
          </a:p>
        </p:txBody>
      </p:sp>
      <p:sp>
        <p:nvSpPr>
          <p:cNvPr id="610" name="object 610"/>
          <p:cNvSpPr txBox="1"/>
          <p:nvPr/>
        </p:nvSpPr>
        <p:spPr>
          <a:xfrm>
            <a:off x="3438636" y="8335532"/>
            <a:ext cx="5429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Direction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b="1" spc="-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impulse</a:t>
            </a:r>
            <a:endParaRPr sz="800">
              <a:latin typeface="Arial"/>
              <a:cs typeface="Arial"/>
            </a:endParaRPr>
          </a:p>
        </p:txBody>
      </p:sp>
      <p:sp>
        <p:nvSpPr>
          <p:cNvPr id="611" name="object 611"/>
          <p:cNvSpPr txBox="1"/>
          <p:nvPr/>
        </p:nvSpPr>
        <p:spPr>
          <a:xfrm>
            <a:off x="6899295" y="7638037"/>
            <a:ext cx="38735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-2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800" b="1" spc="-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next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neuron</a:t>
            </a:r>
            <a:endParaRPr sz="800">
              <a:latin typeface="Arial"/>
              <a:cs typeface="Arial"/>
            </a:endParaRPr>
          </a:p>
        </p:txBody>
      </p:sp>
      <p:sp>
        <p:nvSpPr>
          <p:cNvPr id="612" name="object 612"/>
          <p:cNvSpPr/>
          <p:nvPr/>
        </p:nvSpPr>
        <p:spPr>
          <a:xfrm>
            <a:off x="5064798" y="7914691"/>
            <a:ext cx="1850135" cy="2648712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/>
          <p:nvPr/>
        </p:nvSpPr>
        <p:spPr>
          <a:xfrm>
            <a:off x="5142782" y="7923114"/>
            <a:ext cx="1696726" cy="2498721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4" name="object 614"/>
          <p:cNvSpPr/>
          <p:nvPr/>
        </p:nvSpPr>
        <p:spPr>
          <a:xfrm>
            <a:off x="5236789" y="8024427"/>
            <a:ext cx="1532411" cy="2208191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5" name="object 615"/>
          <p:cNvSpPr/>
          <p:nvPr/>
        </p:nvSpPr>
        <p:spPr>
          <a:xfrm>
            <a:off x="6403483" y="8053799"/>
            <a:ext cx="436520" cy="597643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6" name="object 616"/>
          <p:cNvSpPr/>
          <p:nvPr/>
        </p:nvSpPr>
        <p:spPr>
          <a:xfrm>
            <a:off x="5643041" y="8185569"/>
            <a:ext cx="535762" cy="343954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7" name="object 617"/>
          <p:cNvSpPr/>
          <p:nvPr/>
        </p:nvSpPr>
        <p:spPr>
          <a:xfrm>
            <a:off x="5604116" y="8493886"/>
            <a:ext cx="504672" cy="345122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8" name="object 618"/>
          <p:cNvSpPr/>
          <p:nvPr/>
        </p:nvSpPr>
        <p:spPr>
          <a:xfrm>
            <a:off x="5553748" y="8806675"/>
            <a:ext cx="551649" cy="365048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5477154" y="9128747"/>
            <a:ext cx="642023" cy="371779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0" name="object 620"/>
          <p:cNvSpPr txBox="1"/>
          <p:nvPr/>
        </p:nvSpPr>
        <p:spPr>
          <a:xfrm rot="600000">
            <a:off x="5402214" y="9608987"/>
            <a:ext cx="9859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0" dirty="0">
                <a:solidFill>
                  <a:srgbClr val="FFFFFF"/>
                </a:solidFill>
                <a:latin typeface="Arial"/>
                <a:cs typeface="Arial"/>
              </a:rPr>
              <a:t>95</a:t>
            </a:r>
            <a:endParaRPr sz="1200">
              <a:latin typeface="Arial"/>
              <a:cs typeface="Arial"/>
            </a:endParaRPr>
          </a:p>
        </p:txBody>
      </p:sp>
      <p:sp>
        <p:nvSpPr>
          <p:cNvPr id="621" name="object 621"/>
          <p:cNvSpPr/>
          <p:nvPr/>
        </p:nvSpPr>
        <p:spPr>
          <a:xfrm>
            <a:off x="8285975" y="9796983"/>
            <a:ext cx="570230" cy="167640"/>
          </a:xfrm>
          <a:custGeom>
            <a:avLst/>
            <a:gdLst/>
            <a:ahLst/>
            <a:cxnLst/>
            <a:rect l="l" t="t" r="r" b="b"/>
            <a:pathLst>
              <a:path w="570229" h="167640">
                <a:moveTo>
                  <a:pt x="0" y="167652"/>
                </a:moveTo>
                <a:lnTo>
                  <a:pt x="570026" y="167652"/>
                </a:lnTo>
                <a:lnTo>
                  <a:pt x="57002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2" name="object 622"/>
          <p:cNvSpPr/>
          <p:nvPr/>
        </p:nvSpPr>
        <p:spPr>
          <a:xfrm>
            <a:off x="8282800" y="9796983"/>
            <a:ext cx="573405" cy="0"/>
          </a:xfrm>
          <a:custGeom>
            <a:avLst/>
            <a:gdLst/>
            <a:ahLst/>
            <a:cxnLst/>
            <a:rect l="l" t="t" r="r" b="b"/>
            <a:pathLst>
              <a:path w="573404">
                <a:moveTo>
                  <a:pt x="0" y="0"/>
                </a:moveTo>
                <a:lnTo>
                  <a:pt x="5732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3" name="object 623"/>
          <p:cNvSpPr/>
          <p:nvPr/>
        </p:nvSpPr>
        <p:spPr>
          <a:xfrm>
            <a:off x="8285975" y="980015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4" name="object 624"/>
          <p:cNvSpPr/>
          <p:nvPr/>
        </p:nvSpPr>
        <p:spPr>
          <a:xfrm>
            <a:off x="8282800" y="9964635"/>
            <a:ext cx="573405" cy="0"/>
          </a:xfrm>
          <a:custGeom>
            <a:avLst/>
            <a:gdLst/>
            <a:ahLst/>
            <a:cxnLst/>
            <a:rect l="l" t="t" r="r" b="b"/>
            <a:pathLst>
              <a:path w="573404">
                <a:moveTo>
                  <a:pt x="0" y="0"/>
                </a:moveTo>
                <a:lnTo>
                  <a:pt x="5732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5" name="object 625"/>
          <p:cNvSpPr/>
          <p:nvPr/>
        </p:nvSpPr>
        <p:spPr>
          <a:xfrm>
            <a:off x="8856002" y="9796983"/>
            <a:ext cx="1877060" cy="0"/>
          </a:xfrm>
          <a:custGeom>
            <a:avLst/>
            <a:gdLst/>
            <a:ahLst/>
            <a:cxnLst/>
            <a:rect l="l" t="t" r="r" b="b"/>
            <a:pathLst>
              <a:path w="1877059">
                <a:moveTo>
                  <a:pt x="0" y="0"/>
                </a:moveTo>
                <a:lnTo>
                  <a:pt x="18765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6" name="object 626"/>
          <p:cNvSpPr/>
          <p:nvPr/>
        </p:nvSpPr>
        <p:spPr>
          <a:xfrm>
            <a:off x="8856002" y="980015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7" name="object 627"/>
          <p:cNvSpPr/>
          <p:nvPr/>
        </p:nvSpPr>
        <p:spPr>
          <a:xfrm>
            <a:off x="10729328" y="980015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8" name="object 628"/>
          <p:cNvSpPr/>
          <p:nvPr/>
        </p:nvSpPr>
        <p:spPr>
          <a:xfrm>
            <a:off x="8856002" y="9964635"/>
            <a:ext cx="1877060" cy="0"/>
          </a:xfrm>
          <a:custGeom>
            <a:avLst/>
            <a:gdLst/>
            <a:ahLst/>
            <a:cxnLst/>
            <a:rect l="l" t="t" r="r" b="b"/>
            <a:pathLst>
              <a:path w="1877059">
                <a:moveTo>
                  <a:pt x="0" y="0"/>
                </a:moveTo>
                <a:lnTo>
                  <a:pt x="187650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9" name="object 629"/>
          <p:cNvSpPr txBox="1"/>
          <p:nvPr/>
        </p:nvSpPr>
        <p:spPr>
          <a:xfrm>
            <a:off x="8312872" y="9815540"/>
            <a:ext cx="23831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6.5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unit within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muscle</a:t>
            </a:r>
            <a:r>
              <a:rPr sz="8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fibre</a:t>
            </a:r>
            <a:endParaRPr sz="800">
              <a:latin typeface="Arial"/>
              <a:cs typeface="Arial"/>
            </a:endParaRPr>
          </a:p>
        </p:txBody>
      </p:sp>
      <p:sp>
        <p:nvSpPr>
          <p:cNvPr id="630" name="object 630"/>
          <p:cNvSpPr/>
          <p:nvPr/>
        </p:nvSpPr>
        <p:spPr>
          <a:xfrm>
            <a:off x="2598623" y="3521951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5" h="167639">
                <a:moveTo>
                  <a:pt x="0" y="167640"/>
                </a:moveTo>
                <a:lnTo>
                  <a:pt x="572973" y="167640"/>
                </a:lnTo>
                <a:lnTo>
                  <a:pt x="572973" y="0"/>
                </a:lnTo>
                <a:lnTo>
                  <a:pt x="0" y="0"/>
                </a:lnTo>
                <a:lnTo>
                  <a:pt x="0" y="16764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1" name="object 631"/>
          <p:cNvSpPr/>
          <p:nvPr/>
        </p:nvSpPr>
        <p:spPr>
          <a:xfrm>
            <a:off x="2595448" y="3521951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14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2" name="object 632"/>
          <p:cNvSpPr/>
          <p:nvPr/>
        </p:nvSpPr>
        <p:spPr>
          <a:xfrm>
            <a:off x="2598623" y="352512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89">
                <a:moveTo>
                  <a:pt x="0" y="16129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3" name="object 633"/>
          <p:cNvSpPr/>
          <p:nvPr/>
        </p:nvSpPr>
        <p:spPr>
          <a:xfrm>
            <a:off x="2595448" y="3689591"/>
            <a:ext cx="576580" cy="0"/>
          </a:xfrm>
          <a:custGeom>
            <a:avLst/>
            <a:gdLst/>
            <a:ahLst/>
            <a:cxnLst/>
            <a:rect l="l" t="t" r="r" b="b"/>
            <a:pathLst>
              <a:path w="576580">
                <a:moveTo>
                  <a:pt x="0" y="0"/>
                </a:moveTo>
                <a:lnTo>
                  <a:pt x="57614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4" name="object 634"/>
          <p:cNvSpPr/>
          <p:nvPr/>
        </p:nvSpPr>
        <p:spPr>
          <a:xfrm>
            <a:off x="3171596" y="3521951"/>
            <a:ext cx="1743710" cy="0"/>
          </a:xfrm>
          <a:custGeom>
            <a:avLst/>
            <a:gdLst/>
            <a:ahLst/>
            <a:cxnLst/>
            <a:rect l="l" t="t" r="r" b="b"/>
            <a:pathLst>
              <a:path w="1743710">
                <a:moveTo>
                  <a:pt x="0" y="0"/>
                </a:moveTo>
                <a:lnTo>
                  <a:pt x="174331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5" name="object 635"/>
          <p:cNvSpPr/>
          <p:nvPr/>
        </p:nvSpPr>
        <p:spPr>
          <a:xfrm>
            <a:off x="3171596" y="352512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89">
                <a:moveTo>
                  <a:pt x="0" y="16129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6" name="object 636"/>
          <p:cNvSpPr/>
          <p:nvPr/>
        </p:nvSpPr>
        <p:spPr>
          <a:xfrm>
            <a:off x="4911737" y="352512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89">
                <a:moveTo>
                  <a:pt x="0" y="16129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7" name="object 637"/>
          <p:cNvSpPr/>
          <p:nvPr/>
        </p:nvSpPr>
        <p:spPr>
          <a:xfrm>
            <a:off x="3171596" y="3689591"/>
            <a:ext cx="1743710" cy="0"/>
          </a:xfrm>
          <a:custGeom>
            <a:avLst/>
            <a:gdLst/>
            <a:ahLst/>
            <a:cxnLst/>
            <a:rect l="l" t="t" r="r" b="b"/>
            <a:pathLst>
              <a:path w="1743710">
                <a:moveTo>
                  <a:pt x="0" y="0"/>
                </a:moveTo>
                <a:lnTo>
                  <a:pt x="174331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8" name="object 638"/>
          <p:cNvSpPr txBox="1"/>
          <p:nvPr/>
        </p:nvSpPr>
        <p:spPr>
          <a:xfrm>
            <a:off x="2625521" y="3540508"/>
            <a:ext cx="22059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6.3 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nervous system</a:t>
            </a:r>
            <a:r>
              <a:rPr sz="8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overview</a:t>
            </a:r>
            <a:endParaRPr sz="800">
              <a:latin typeface="Arial"/>
              <a:cs typeface="Arial"/>
            </a:endParaRPr>
          </a:p>
        </p:txBody>
      </p:sp>
      <p:sp>
        <p:nvSpPr>
          <p:cNvPr id="639" name="object 639"/>
          <p:cNvSpPr txBox="1"/>
          <p:nvPr/>
        </p:nvSpPr>
        <p:spPr>
          <a:xfrm>
            <a:off x="2592006" y="2672956"/>
            <a:ext cx="475615" cy="25400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4762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75"/>
              </a:spcBef>
            </a:pPr>
            <a:r>
              <a:rPr sz="900" spc="-25" dirty="0">
                <a:solidFill>
                  <a:srgbClr val="FFFFFF"/>
                </a:solidFill>
                <a:latin typeface="Arial"/>
                <a:cs typeface="Arial"/>
              </a:rPr>
              <a:t>CNS</a:t>
            </a:r>
            <a:endParaRPr sz="900">
              <a:latin typeface="Arial"/>
              <a:cs typeface="Arial"/>
            </a:endParaRPr>
          </a:p>
        </p:txBody>
      </p:sp>
      <p:sp>
        <p:nvSpPr>
          <p:cNvPr id="640" name="object 640"/>
          <p:cNvSpPr txBox="1"/>
          <p:nvPr/>
        </p:nvSpPr>
        <p:spPr>
          <a:xfrm>
            <a:off x="3257448" y="2672956"/>
            <a:ext cx="475615" cy="254000"/>
          </a:xfrm>
          <a:prstGeom prst="rect">
            <a:avLst/>
          </a:prstGeom>
          <a:solidFill>
            <a:srgbClr val="F5821F"/>
          </a:solidFill>
        </p:spPr>
        <p:txBody>
          <a:bodyPr vert="horz" wrap="square" lIns="0" tIns="4762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75"/>
              </a:spcBef>
            </a:pPr>
            <a:r>
              <a:rPr sz="900" spc="-35" dirty="0">
                <a:solidFill>
                  <a:srgbClr val="FFFFFF"/>
                </a:solidFill>
                <a:latin typeface="Arial"/>
                <a:cs typeface="Arial"/>
              </a:rPr>
              <a:t>PNS</a:t>
            </a:r>
            <a:endParaRPr sz="900">
              <a:latin typeface="Arial"/>
              <a:cs typeface="Arial"/>
            </a:endParaRPr>
          </a:p>
        </p:txBody>
      </p:sp>
      <p:sp>
        <p:nvSpPr>
          <p:cNvPr id="641" name="object 641"/>
          <p:cNvSpPr txBox="1"/>
          <p:nvPr/>
        </p:nvSpPr>
        <p:spPr>
          <a:xfrm>
            <a:off x="4265218" y="2464422"/>
            <a:ext cx="1015365" cy="240665"/>
          </a:xfrm>
          <a:prstGeom prst="rect">
            <a:avLst/>
          </a:prstGeom>
          <a:solidFill>
            <a:srgbClr val="404041"/>
          </a:solidFill>
        </p:spPr>
        <p:txBody>
          <a:bodyPr vert="horz" wrap="square" lIns="0" tIns="4762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75"/>
              </a:spcBef>
            </a:pPr>
            <a:r>
              <a:rPr sz="900" spc="-10" dirty="0">
                <a:solidFill>
                  <a:srgbClr val="FFFFFF"/>
                </a:solidFill>
                <a:latin typeface="Arial"/>
                <a:cs typeface="Arial"/>
              </a:rPr>
              <a:t>Autonomic</a:t>
            </a:r>
            <a:endParaRPr sz="900">
              <a:latin typeface="Arial"/>
              <a:cs typeface="Arial"/>
            </a:endParaRPr>
          </a:p>
        </p:txBody>
      </p:sp>
      <p:sp>
        <p:nvSpPr>
          <p:cNvPr id="642" name="object 642"/>
          <p:cNvSpPr txBox="1"/>
          <p:nvPr/>
        </p:nvSpPr>
        <p:spPr>
          <a:xfrm>
            <a:off x="5813221" y="2667152"/>
            <a:ext cx="1015365" cy="240665"/>
          </a:xfrm>
          <a:prstGeom prst="rect">
            <a:avLst/>
          </a:prstGeom>
          <a:solidFill>
            <a:srgbClr val="C4151C"/>
          </a:solidFill>
        </p:spPr>
        <p:txBody>
          <a:bodyPr vert="horz" wrap="square" lIns="0" tIns="4762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75"/>
              </a:spcBef>
            </a:pPr>
            <a:r>
              <a:rPr sz="900" spc="-15" dirty="0">
                <a:solidFill>
                  <a:srgbClr val="FFFFFF"/>
                </a:solidFill>
                <a:latin typeface="Arial"/>
                <a:cs typeface="Arial"/>
              </a:rPr>
              <a:t>Sympathetic</a:t>
            </a:r>
            <a:endParaRPr sz="900">
              <a:latin typeface="Arial"/>
              <a:cs typeface="Arial"/>
            </a:endParaRPr>
          </a:p>
        </p:txBody>
      </p:sp>
      <p:sp>
        <p:nvSpPr>
          <p:cNvPr id="643" name="object 643"/>
          <p:cNvSpPr txBox="1"/>
          <p:nvPr/>
        </p:nvSpPr>
        <p:spPr>
          <a:xfrm>
            <a:off x="4265218" y="2868777"/>
            <a:ext cx="1015365" cy="240665"/>
          </a:xfrm>
          <a:prstGeom prst="rect">
            <a:avLst/>
          </a:prstGeom>
          <a:solidFill>
            <a:srgbClr val="404041"/>
          </a:solidFill>
        </p:spPr>
        <p:txBody>
          <a:bodyPr vert="horz" wrap="square" lIns="0" tIns="4762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75"/>
              </a:spcBef>
            </a:pPr>
            <a:r>
              <a:rPr sz="900" spc="-10" dirty="0">
                <a:solidFill>
                  <a:srgbClr val="FFFFFF"/>
                </a:solidFill>
                <a:latin typeface="Arial"/>
                <a:cs typeface="Arial"/>
              </a:rPr>
              <a:t>Somatic</a:t>
            </a:r>
            <a:endParaRPr sz="900">
              <a:latin typeface="Arial"/>
              <a:cs typeface="Arial"/>
            </a:endParaRPr>
          </a:p>
        </p:txBody>
      </p:sp>
      <p:sp>
        <p:nvSpPr>
          <p:cNvPr id="644" name="object 644"/>
          <p:cNvSpPr txBox="1"/>
          <p:nvPr/>
        </p:nvSpPr>
        <p:spPr>
          <a:xfrm>
            <a:off x="5813221" y="2262797"/>
            <a:ext cx="1015365" cy="240665"/>
          </a:xfrm>
          <a:prstGeom prst="rect">
            <a:avLst/>
          </a:prstGeom>
          <a:solidFill>
            <a:srgbClr val="C4151C"/>
          </a:solidFill>
        </p:spPr>
        <p:txBody>
          <a:bodyPr vert="horz" wrap="square" lIns="0" tIns="4762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75"/>
              </a:spcBef>
            </a:pPr>
            <a:r>
              <a:rPr sz="900" spc="-20" dirty="0">
                <a:solidFill>
                  <a:srgbClr val="FFFFFF"/>
                </a:solidFill>
                <a:latin typeface="Arial"/>
                <a:cs typeface="Arial"/>
              </a:rPr>
              <a:t>Parasympathetic</a:t>
            </a:r>
            <a:endParaRPr sz="900">
              <a:latin typeface="Arial"/>
              <a:cs typeface="Arial"/>
            </a:endParaRPr>
          </a:p>
        </p:txBody>
      </p:sp>
      <p:sp>
        <p:nvSpPr>
          <p:cNvPr id="645" name="object 645"/>
          <p:cNvSpPr/>
          <p:nvPr/>
        </p:nvSpPr>
        <p:spPr>
          <a:xfrm>
            <a:off x="5529097" y="2389238"/>
            <a:ext cx="187325" cy="404495"/>
          </a:xfrm>
          <a:custGeom>
            <a:avLst/>
            <a:gdLst/>
            <a:ahLst/>
            <a:cxnLst/>
            <a:rect l="l" t="t" r="r" b="b"/>
            <a:pathLst>
              <a:path w="187325" h="404494">
                <a:moveTo>
                  <a:pt x="187198" y="0"/>
                </a:moveTo>
                <a:lnTo>
                  <a:pt x="0" y="0"/>
                </a:lnTo>
                <a:lnTo>
                  <a:pt x="0" y="404368"/>
                </a:lnTo>
                <a:lnTo>
                  <a:pt x="183591" y="404368"/>
                </a:lnTo>
              </a:path>
            </a:pathLst>
          </a:custGeom>
          <a:ln w="12700">
            <a:solidFill>
              <a:srgbClr val="C4151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6" name="object 646"/>
          <p:cNvSpPr/>
          <p:nvPr/>
        </p:nvSpPr>
        <p:spPr>
          <a:xfrm>
            <a:off x="3993375" y="2604097"/>
            <a:ext cx="187325" cy="404495"/>
          </a:xfrm>
          <a:custGeom>
            <a:avLst/>
            <a:gdLst/>
            <a:ahLst/>
            <a:cxnLst/>
            <a:rect l="l" t="t" r="r" b="b"/>
            <a:pathLst>
              <a:path w="187325" h="404494">
                <a:moveTo>
                  <a:pt x="187198" y="0"/>
                </a:moveTo>
                <a:lnTo>
                  <a:pt x="0" y="0"/>
                </a:lnTo>
                <a:lnTo>
                  <a:pt x="0" y="404368"/>
                </a:lnTo>
                <a:lnTo>
                  <a:pt x="183603" y="404368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7" name="object 647"/>
          <p:cNvSpPr/>
          <p:nvPr/>
        </p:nvSpPr>
        <p:spPr>
          <a:xfrm>
            <a:off x="5374246" y="2591447"/>
            <a:ext cx="148590" cy="0"/>
          </a:xfrm>
          <a:custGeom>
            <a:avLst/>
            <a:gdLst/>
            <a:ahLst/>
            <a:cxnLst/>
            <a:rect l="l" t="t" r="r" b="b"/>
            <a:pathLst>
              <a:path w="148589">
                <a:moveTo>
                  <a:pt x="148501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C4151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8" name="object 648"/>
          <p:cNvSpPr/>
          <p:nvPr/>
        </p:nvSpPr>
        <p:spPr>
          <a:xfrm>
            <a:off x="3838524" y="2806306"/>
            <a:ext cx="148590" cy="0"/>
          </a:xfrm>
          <a:custGeom>
            <a:avLst/>
            <a:gdLst/>
            <a:ahLst/>
            <a:cxnLst/>
            <a:rect l="l" t="t" r="r" b="b"/>
            <a:pathLst>
              <a:path w="148589">
                <a:moveTo>
                  <a:pt x="148501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9" name="object 649"/>
          <p:cNvSpPr/>
          <p:nvPr/>
        </p:nvSpPr>
        <p:spPr>
          <a:xfrm>
            <a:off x="3137827" y="2806306"/>
            <a:ext cx="53975" cy="0"/>
          </a:xfrm>
          <a:custGeom>
            <a:avLst/>
            <a:gdLst/>
            <a:ahLst/>
            <a:cxnLst/>
            <a:rect l="l" t="t" r="r" b="b"/>
            <a:pathLst>
              <a:path w="53975">
                <a:moveTo>
                  <a:pt x="53720" y="0"/>
                </a:moveTo>
                <a:lnTo>
                  <a:pt x="0" y="0"/>
                </a:lnTo>
              </a:path>
            </a:pathLst>
          </a:custGeom>
          <a:ln w="12700">
            <a:solidFill>
              <a:srgbClr val="F5821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0" name="object 650"/>
          <p:cNvSpPr/>
          <p:nvPr/>
        </p:nvSpPr>
        <p:spPr>
          <a:xfrm>
            <a:off x="8541715" y="7943253"/>
            <a:ext cx="377825" cy="481965"/>
          </a:xfrm>
          <a:custGeom>
            <a:avLst/>
            <a:gdLst/>
            <a:ahLst/>
            <a:cxnLst/>
            <a:rect l="l" t="t" r="r" b="b"/>
            <a:pathLst>
              <a:path w="377825" h="481965">
                <a:moveTo>
                  <a:pt x="377520" y="0"/>
                </a:moveTo>
                <a:lnTo>
                  <a:pt x="0" y="481495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1" name="object 651"/>
          <p:cNvSpPr/>
          <p:nvPr/>
        </p:nvSpPr>
        <p:spPr>
          <a:xfrm>
            <a:off x="8914371" y="792055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710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10"/>
                </a:lnTo>
                <a:lnTo>
                  <a:pt x="5689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2" name="object 652"/>
          <p:cNvSpPr/>
          <p:nvPr/>
        </p:nvSpPr>
        <p:spPr>
          <a:xfrm>
            <a:off x="13615923" y="8225345"/>
            <a:ext cx="418465" cy="860425"/>
          </a:xfrm>
          <a:custGeom>
            <a:avLst/>
            <a:gdLst/>
            <a:ahLst/>
            <a:cxnLst/>
            <a:rect l="l" t="t" r="r" b="b"/>
            <a:pathLst>
              <a:path w="418465" h="860425">
                <a:moveTo>
                  <a:pt x="0" y="0"/>
                </a:moveTo>
                <a:lnTo>
                  <a:pt x="418338" y="860107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3" name="object 653"/>
          <p:cNvSpPr/>
          <p:nvPr/>
        </p:nvSpPr>
        <p:spPr>
          <a:xfrm>
            <a:off x="13597636" y="820122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812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812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714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4" name="object 654"/>
          <p:cNvSpPr/>
          <p:nvPr/>
        </p:nvSpPr>
        <p:spPr>
          <a:xfrm>
            <a:off x="13228192" y="7024637"/>
            <a:ext cx="644525" cy="797560"/>
          </a:xfrm>
          <a:custGeom>
            <a:avLst/>
            <a:gdLst/>
            <a:ahLst/>
            <a:cxnLst/>
            <a:rect l="l" t="t" r="r" b="b"/>
            <a:pathLst>
              <a:path w="644525" h="797559">
                <a:moveTo>
                  <a:pt x="0" y="797039"/>
                </a:moveTo>
                <a:lnTo>
                  <a:pt x="644398" y="0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5" name="object 655"/>
          <p:cNvSpPr/>
          <p:nvPr/>
        </p:nvSpPr>
        <p:spPr>
          <a:xfrm>
            <a:off x="13207491" y="781884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685" y="25399"/>
                </a:lnTo>
                <a:lnTo>
                  <a:pt x="25400" y="19723"/>
                </a:lnTo>
                <a:lnTo>
                  <a:pt x="25400" y="12699"/>
                </a:lnTo>
                <a:lnTo>
                  <a:pt x="25400" y="5689"/>
                </a:lnTo>
                <a:lnTo>
                  <a:pt x="19685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89"/>
                </a:lnTo>
                <a:lnTo>
                  <a:pt x="0" y="12699"/>
                </a:lnTo>
                <a:lnTo>
                  <a:pt x="0" y="19723"/>
                </a:lnTo>
                <a:lnTo>
                  <a:pt x="5714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6" name="object 656"/>
          <p:cNvSpPr/>
          <p:nvPr/>
        </p:nvSpPr>
        <p:spPr>
          <a:xfrm>
            <a:off x="12760579" y="5885129"/>
            <a:ext cx="187960" cy="276225"/>
          </a:xfrm>
          <a:custGeom>
            <a:avLst/>
            <a:gdLst/>
            <a:ahLst/>
            <a:cxnLst/>
            <a:rect l="l" t="t" r="r" b="b"/>
            <a:pathLst>
              <a:path w="187959" h="276225">
                <a:moveTo>
                  <a:pt x="0" y="276047"/>
                </a:moveTo>
                <a:lnTo>
                  <a:pt x="187706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7" name="object 657"/>
          <p:cNvSpPr/>
          <p:nvPr/>
        </p:nvSpPr>
        <p:spPr>
          <a:xfrm>
            <a:off x="12740767" y="615897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685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685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714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8" name="object 658"/>
          <p:cNvSpPr/>
          <p:nvPr/>
        </p:nvSpPr>
        <p:spPr>
          <a:xfrm>
            <a:off x="11956808" y="5298287"/>
            <a:ext cx="139065" cy="633730"/>
          </a:xfrm>
          <a:custGeom>
            <a:avLst/>
            <a:gdLst/>
            <a:ahLst/>
            <a:cxnLst/>
            <a:rect l="l" t="t" r="r" b="b"/>
            <a:pathLst>
              <a:path w="139065" h="633729">
                <a:moveTo>
                  <a:pt x="138544" y="633323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9" name="object 659"/>
          <p:cNvSpPr/>
          <p:nvPr/>
        </p:nvSpPr>
        <p:spPr>
          <a:xfrm>
            <a:off x="12085370" y="593131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0" name="object 660"/>
          <p:cNvSpPr/>
          <p:nvPr/>
        </p:nvSpPr>
        <p:spPr>
          <a:xfrm>
            <a:off x="10132961" y="4962550"/>
            <a:ext cx="979805" cy="1076325"/>
          </a:xfrm>
          <a:custGeom>
            <a:avLst/>
            <a:gdLst/>
            <a:ahLst/>
            <a:cxnLst/>
            <a:rect l="l" t="t" r="r" b="b"/>
            <a:pathLst>
              <a:path w="979804" h="1076325">
                <a:moveTo>
                  <a:pt x="979424" y="1075766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1" name="object 661"/>
          <p:cNvSpPr/>
          <p:nvPr/>
        </p:nvSpPr>
        <p:spPr>
          <a:xfrm>
            <a:off x="11108245" y="603501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2" name="object 662"/>
          <p:cNvSpPr/>
          <p:nvPr/>
        </p:nvSpPr>
        <p:spPr>
          <a:xfrm>
            <a:off x="10132961" y="4962550"/>
            <a:ext cx="894080" cy="1134110"/>
          </a:xfrm>
          <a:custGeom>
            <a:avLst/>
            <a:gdLst/>
            <a:ahLst/>
            <a:cxnLst/>
            <a:rect l="l" t="t" r="r" b="b"/>
            <a:pathLst>
              <a:path w="894079" h="1134110">
                <a:moveTo>
                  <a:pt x="894029" y="1133551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3" name="object 663"/>
          <p:cNvSpPr/>
          <p:nvPr/>
        </p:nvSpPr>
        <p:spPr>
          <a:xfrm>
            <a:off x="11022152" y="609337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23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23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4" name="object 664"/>
          <p:cNvSpPr/>
          <p:nvPr/>
        </p:nvSpPr>
        <p:spPr>
          <a:xfrm>
            <a:off x="12207290" y="6555905"/>
            <a:ext cx="202565" cy="0"/>
          </a:xfrm>
          <a:custGeom>
            <a:avLst/>
            <a:gdLst/>
            <a:ahLst/>
            <a:cxnLst/>
            <a:rect l="l" t="t" r="r" b="b"/>
            <a:pathLst>
              <a:path w="202565">
                <a:moveTo>
                  <a:pt x="20243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5" name="object 665"/>
          <p:cNvSpPr/>
          <p:nvPr/>
        </p:nvSpPr>
        <p:spPr>
          <a:xfrm>
            <a:off x="12409728" y="654320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6" name="object 666"/>
          <p:cNvSpPr/>
          <p:nvPr/>
        </p:nvSpPr>
        <p:spPr>
          <a:xfrm>
            <a:off x="9633598" y="5640349"/>
            <a:ext cx="427355" cy="0"/>
          </a:xfrm>
          <a:custGeom>
            <a:avLst/>
            <a:gdLst/>
            <a:ahLst/>
            <a:cxnLst/>
            <a:rect l="l" t="t" r="r" b="b"/>
            <a:pathLst>
              <a:path w="427354">
                <a:moveTo>
                  <a:pt x="426821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7" name="object 667"/>
          <p:cNvSpPr/>
          <p:nvPr/>
        </p:nvSpPr>
        <p:spPr>
          <a:xfrm>
            <a:off x="10060419" y="562764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8" name="object 668"/>
          <p:cNvSpPr/>
          <p:nvPr/>
        </p:nvSpPr>
        <p:spPr>
          <a:xfrm>
            <a:off x="11961634" y="6961809"/>
            <a:ext cx="275590" cy="0"/>
          </a:xfrm>
          <a:custGeom>
            <a:avLst/>
            <a:gdLst/>
            <a:ahLst/>
            <a:cxnLst/>
            <a:rect l="l" t="t" r="r" b="b"/>
            <a:pathLst>
              <a:path w="275590">
                <a:moveTo>
                  <a:pt x="274993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9" name="object 669"/>
          <p:cNvSpPr/>
          <p:nvPr/>
        </p:nvSpPr>
        <p:spPr>
          <a:xfrm>
            <a:off x="12236627" y="694910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0" name="object 670"/>
          <p:cNvSpPr/>
          <p:nvPr/>
        </p:nvSpPr>
        <p:spPr>
          <a:xfrm>
            <a:off x="14037056" y="7721778"/>
            <a:ext cx="0" cy="1365250"/>
          </a:xfrm>
          <a:custGeom>
            <a:avLst/>
            <a:gdLst/>
            <a:ahLst/>
            <a:cxnLst/>
            <a:rect l="l" t="t" r="r" b="b"/>
            <a:pathLst>
              <a:path h="1365250">
                <a:moveTo>
                  <a:pt x="0" y="0"/>
                </a:moveTo>
                <a:lnTo>
                  <a:pt x="0" y="136507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1" name="object 671"/>
          <p:cNvSpPr/>
          <p:nvPr/>
        </p:nvSpPr>
        <p:spPr>
          <a:xfrm>
            <a:off x="14024356" y="7696378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399"/>
                </a:moveTo>
                <a:lnTo>
                  <a:pt x="19685" y="25399"/>
                </a:lnTo>
                <a:lnTo>
                  <a:pt x="25400" y="19710"/>
                </a:lnTo>
                <a:lnTo>
                  <a:pt x="25400" y="12699"/>
                </a:lnTo>
                <a:lnTo>
                  <a:pt x="25400" y="5676"/>
                </a:lnTo>
                <a:lnTo>
                  <a:pt x="19685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76"/>
                </a:lnTo>
                <a:lnTo>
                  <a:pt x="0" y="12699"/>
                </a:lnTo>
                <a:lnTo>
                  <a:pt x="0" y="19710"/>
                </a:lnTo>
                <a:lnTo>
                  <a:pt x="5714" y="25399"/>
                </a:lnTo>
                <a:lnTo>
                  <a:pt x="12700" y="25399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60C3A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895" y="10381170"/>
            <a:ext cx="122555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9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93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851" y="10385247"/>
            <a:ext cx="122298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9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2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382497" y="438380"/>
            <a:ext cx="103060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Nervous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43048" y="67900"/>
            <a:ext cx="2032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50" dirty="0">
                <a:solidFill>
                  <a:srgbClr val="FFFFFF"/>
                </a:solidFill>
                <a:latin typeface="Arial"/>
                <a:cs typeface="Arial"/>
              </a:rPr>
              <a:t>6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2591993" y="1210945"/>
            <a:ext cx="4248150" cy="25400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EFFECTS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09" dirty="0">
                <a:solidFill>
                  <a:srgbClr val="FFFFFF"/>
                </a:solidFill>
                <a:latin typeface="Arial"/>
                <a:cs typeface="Arial"/>
              </a:rPr>
              <a:t>EXERCISE                                         </a:t>
            </a:r>
            <a:r>
              <a:rPr sz="1500" spc="-490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NEURO-MUSCULAR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79293" y="1572333"/>
            <a:ext cx="4197985" cy="42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direct effect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neuromuscular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system.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Properties 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changed depending 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regularity,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duration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intensity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used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leading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fitness development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by: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79247" y="2052633"/>
            <a:ext cx="4266565" cy="2395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marR="28575" indent="-179705">
              <a:lnSpc>
                <a:spcPct val="101899"/>
              </a:lnSpc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Developing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reinforcing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neural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pathways,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more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practice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something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correct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technique the more permanent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efficient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movement</a:t>
            </a:r>
            <a:r>
              <a:rPr sz="9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becomes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Improved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co-ordination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recruitment 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</a:t>
            </a:r>
            <a:r>
              <a:rPr sz="900" spc="1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units</a:t>
            </a:r>
            <a:endParaRPr sz="900">
              <a:latin typeface="Arial"/>
              <a:cs typeface="Arial"/>
            </a:endParaRPr>
          </a:p>
          <a:p>
            <a:pPr marL="192405" marR="411480" indent="-179705" algn="just">
              <a:lnSpc>
                <a:spcPct val="101800"/>
              </a:lnSpc>
              <a:spcBef>
                <a:spcPts val="480"/>
              </a:spcBef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 recruitment,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develop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improve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firing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frequency of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(which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activation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nervous 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impulse).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turn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develop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increase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strength and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power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and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size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mitochondria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</a:t>
            </a:r>
            <a:r>
              <a:rPr sz="900" spc="1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surrounding these</a:t>
            </a:r>
            <a:r>
              <a:rPr sz="900" spc="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</a:t>
            </a:r>
            <a:endParaRPr sz="900">
              <a:latin typeface="Arial"/>
              <a:cs typeface="Arial"/>
            </a:endParaRPr>
          </a:p>
          <a:p>
            <a:pPr marL="192405" marR="84455" indent="-179705">
              <a:lnSpc>
                <a:spcPct val="101800"/>
              </a:lnSpc>
              <a:spcBef>
                <a:spcPts val="480"/>
              </a:spcBef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increase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aerobic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enzymes,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stored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glycogen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triglycerides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muscle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</a:t>
            </a:r>
            <a:endParaRPr sz="900">
              <a:latin typeface="Arial"/>
              <a:cs typeface="Arial"/>
            </a:endParaRPr>
          </a:p>
          <a:p>
            <a:pPr marL="192405" marR="102235" indent="-179705">
              <a:lnSpc>
                <a:spcPct val="101800"/>
              </a:lnSpc>
              <a:spcBef>
                <a:spcPts val="480"/>
              </a:spcBef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diameter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recruited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(hypertrophy)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increase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myofilaments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</a:t>
            </a:r>
            <a:r>
              <a:rPr sz="900" spc="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fibres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00"/>
              </a:lnSpc>
              <a:spcBef>
                <a:spcPts val="480"/>
              </a:spcBef>
              <a:buClr>
                <a:srgbClr val="60C3A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glycolytic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activity of the muscle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allowing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work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performed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 anaerobic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conditions 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stress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conditions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79236" y="4498047"/>
            <a:ext cx="4236720" cy="7092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skill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training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recognised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method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developing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nervous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plyometric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bounding,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hurdles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speed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ladders.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skills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learnt,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sequences of movements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developed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ensuring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actions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required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perform specific tasks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smooth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efficient.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learnt  skills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means they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trained, developed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ultimately</a:t>
            </a:r>
            <a:r>
              <a:rPr sz="900" spc="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improved.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267306" y="1155103"/>
            <a:ext cx="3727450" cy="932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1170" dirty="0">
                <a:solidFill>
                  <a:srgbClr val="60C3AD"/>
                </a:solidFill>
                <a:latin typeface="Arial"/>
                <a:cs typeface="Arial"/>
              </a:rPr>
              <a:t>NERVOUS</a:t>
            </a:r>
            <a:r>
              <a:rPr sz="3500" spc="-55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065" dirty="0">
                <a:solidFill>
                  <a:srgbClr val="60C3AD"/>
                </a:solidFill>
                <a:latin typeface="Arial"/>
                <a:cs typeface="Arial"/>
              </a:rPr>
              <a:t>SYSTEM</a:t>
            </a:r>
            <a:r>
              <a:rPr sz="3500" spc="-100" dirty="0">
                <a:solidFill>
                  <a:srgbClr val="60C3AD"/>
                </a:solidFill>
                <a:latin typeface="Arial"/>
                <a:cs typeface="Arial"/>
              </a:rPr>
              <a:t> </a:t>
            </a:r>
            <a:r>
              <a:rPr sz="3500" spc="-1115" dirty="0">
                <a:solidFill>
                  <a:srgbClr val="60C3AD"/>
                </a:solidFill>
                <a:latin typeface="Arial"/>
                <a:cs typeface="Arial"/>
              </a:rPr>
              <a:t>SUMMARY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1180" dirty="0">
                <a:solidFill>
                  <a:srgbClr val="60C3AD"/>
                </a:solidFill>
                <a:latin typeface="Arial"/>
                <a:cs typeface="Arial"/>
              </a:rPr>
              <a:t>OUTCOMES</a:t>
            </a:r>
            <a:endParaRPr sz="35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80006" y="2177707"/>
            <a:ext cx="4248150" cy="254000"/>
          </a:xfrm>
          <a:prstGeom prst="rect">
            <a:avLst/>
          </a:prstGeom>
          <a:solidFill>
            <a:srgbClr val="60C3A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NOW…</a:t>
            </a:r>
            <a:endParaRPr sz="15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267306" y="2541702"/>
            <a:ext cx="293306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Describe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functions and structure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nervous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267306" y="2943500"/>
            <a:ext cx="240474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divisions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nervous</a:t>
            </a:r>
            <a:r>
              <a:rPr sz="9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267306" y="3345299"/>
            <a:ext cx="234632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Explain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unit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recruitment</a:t>
            </a:r>
            <a:endParaRPr sz="900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12226290" y="2553563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40"/>
                </a:lnTo>
                <a:lnTo>
                  <a:pt x="1190" y="130346"/>
                </a:lnTo>
                <a:lnTo>
                  <a:pt x="9525" y="156540"/>
                </a:lnTo>
                <a:lnTo>
                  <a:pt x="32146" y="182733"/>
                </a:lnTo>
                <a:lnTo>
                  <a:pt x="76200" y="194640"/>
                </a:lnTo>
                <a:lnTo>
                  <a:pt x="220751" y="194640"/>
                </a:lnTo>
                <a:lnTo>
                  <a:pt x="232657" y="193449"/>
                </a:lnTo>
                <a:lnTo>
                  <a:pt x="258851" y="185115"/>
                </a:lnTo>
                <a:lnTo>
                  <a:pt x="285045" y="162493"/>
                </a:lnTo>
                <a:lnTo>
                  <a:pt x="296951" y="118440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2226290" y="2951086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226290" y="3348609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60C3A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39028" y="437977"/>
            <a:ext cx="13138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  <a:hlinkClick r:id="rId2"/>
              </a:rPr>
              <a:t>www.thetrainingroom.com</a:t>
            </a:r>
            <a:endParaRPr sz="8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50721"/>
            <a:ext cx="15112365" cy="10240645"/>
          </a:xfrm>
          <a:custGeom>
            <a:avLst/>
            <a:gdLst/>
            <a:ahLst/>
            <a:cxnLst/>
            <a:rect l="l" t="t" r="r" b="b"/>
            <a:pathLst>
              <a:path w="15112365" h="10240645">
                <a:moveTo>
                  <a:pt x="2350033" y="0"/>
                </a:moveTo>
                <a:lnTo>
                  <a:pt x="0" y="0"/>
                </a:lnTo>
                <a:lnTo>
                  <a:pt x="0" y="10240519"/>
                </a:lnTo>
                <a:lnTo>
                  <a:pt x="15112238" y="10240519"/>
                </a:lnTo>
                <a:lnTo>
                  <a:pt x="15112238" y="274040"/>
                </a:lnTo>
                <a:lnTo>
                  <a:pt x="2707881" y="274040"/>
                </a:lnTo>
                <a:lnTo>
                  <a:pt x="2668527" y="268648"/>
                </a:lnTo>
                <a:lnTo>
                  <a:pt x="2601948" y="231221"/>
                </a:lnTo>
                <a:lnTo>
                  <a:pt x="2573184" y="202993"/>
                </a:lnTo>
                <a:lnTo>
                  <a:pt x="2546410" y="170958"/>
                </a:lnTo>
                <a:lnTo>
                  <a:pt x="2520856" y="137020"/>
                </a:lnTo>
                <a:lnTo>
                  <a:pt x="2495752" y="103082"/>
                </a:lnTo>
                <a:lnTo>
                  <a:pt x="2470328" y="71047"/>
                </a:lnTo>
                <a:lnTo>
                  <a:pt x="2443814" y="42818"/>
                </a:lnTo>
                <a:lnTo>
                  <a:pt x="2415440" y="20299"/>
                </a:lnTo>
                <a:lnTo>
                  <a:pt x="2384436" y="5392"/>
                </a:lnTo>
                <a:lnTo>
                  <a:pt x="2350033" y="0"/>
                </a:lnTo>
                <a:close/>
              </a:path>
              <a:path w="15112365" h="10240645">
                <a:moveTo>
                  <a:pt x="15112238" y="270865"/>
                </a:moveTo>
                <a:lnTo>
                  <a:pt x="7559243" y="270865"/>
                </a:lnTo>
                <a:lnTo>
                  <a:pt x="7559243" y="274040"/>
                </a:lnTo>
                <a:lnTo>
                  <a:pt x="15112238" y="274040"/>
                </a:lnTo>
                <a:lnTo>
                  <a:pt x="15112238" y="270865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61" y="450721"/>
            <a:ext cx="2209800" cy="10240645"/>
          </a:xfrm>
          <a:custGeom>
            <a:avLst/>
            <a:gdLst/>
            <a:ahLst/>
            <a:cxnLst/>
            <a:rect l="l" t="t" r="r" b="b"/>
            <a:pathLst>
              <a:path w="2209800" h="10240645">
                <a:moveTo>
                  <a:pt x="0" y="0"/>
                </a:moveTo>
                <a:lnTo>
                  <a:pt x="2209634" y="0"/>
                </a:lnTo>
                <a:lnTo>
                  <a:pt x="2209634" y="10240519"/>
                </a:lnTo>
                <a:lnTo>
                  <a:pt x="0" y="10240519"/>
                </a:lnTo>
                <a:lnTo>
                  <a:pt x="0" y="0"/>
                </a:lnTo>
                <a:close/>
              </a:path>
            </a:pathLst>
          </a:custGeom>
          <a:solidFill>
            <a:srgbClr val="4141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210396" y="450723"/>
            <a:ext cx="3568115" cy="312395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771616" y="721588"/>
            <a:ext cx="2682125" cy="419070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0229189" y="721588"/>
            <a:ext cx="3574948" cy="285309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797280" y="721588"/>
            <a:ext cx="1315719" cy="865516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446846" y="2807995"/>
            <a:ext cx="1789239" cy="6568757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210396" y="3567785"/>
            <a:ext cx="3568115" cy="3130283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771616" y="4905400"/>
            <a:ext cx="2682125" cy="447135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210396" y="6691172"/>
            <a:ext cx="3568115" cy="313029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0229189" y="3567785"/>
            <a:ext cx="3574948" cy="6253683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771616" y="9369856"/>
            <a:ext cx="4464469" cy="1321384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3797280" y="9369856"/>
            <a:ext cx="1315719" cy="1321384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210396" y="9814573"/>
            <a:ext cx="3568115" cy="876668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0229189" y="9814573"/>
            <a:ext cx="3574948" cy="876668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96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97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A7D1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61" y="449999"/>
            <a:ext cx="7559675" cy="270510"/>
          </a:xfrm>
          <a:custGeom>
            <a:avLst/>
            <a:gdLst/>
            <a:ahLst/>
            <a:cxnLst/>
            <a:rect l="l" t="t" r="r" b="b"/>
            <a:pathLst>
              <a:path w="7559675" h="270509">
                <a:moveTo>
                  <a:pt x="0" y="0"/>
                </a:moveTo>
                <a:lnTo>
                  <a:pt x="0" y="0"/>
                </a:lnTo>
                <a:lnTo>
                  <a:pt x="2339238" y="0"/>
                </a:lnTo>
                <a:lnTo>
                  <a:pt x="2377259" y="5312"/>
                </a:lnTo>
                <a:lnTo>
                  <a:pt x="2441050" y="42187"/>
                </a:lnTo>
                <a:lnTo>
                  <a:pt x="2468570" y="70000"/>
                </a:lnTo>
                <a:lnTo>
                  <a:pt x="2494340" y="101563"/>
                </a:lnTo>
                <a:lnTo>
                  <a:pt x="2519235" y="135001"/>
                </a:lnTo>
                <a:lnTo>
                  <a:pt x="2544130" y="168438"/>
                </a:lnTo>
                <a:lnTo>
                  <a:pt x="2569900" y="200001"/>
                </a:lnTo>
                <a:lnTo>
                  <a:pt x="2597420" y="227814"/>
                </a:lnTo>
                <a:lnTo>
                  <a:pt x="2661211" y="264689"/>
                </a:lnTo>
                <a:lnTo>
                  <a:pt x="2699232" y="270002"/>
                </a:lnTo>
                <a:lnTo>
                  <a:pt x="2703349" y="270002"/>
                </a:lnTo>
                <a:lnTo>
                  <a:pt x="2710458" y="270002"/>
                </a:lnTo>
                <a:lnTo>
                  <a:pt x="7557698" y="270002"/>
                </a:lnTo>
                <a:lnTo>
                  <a:pt x="7559243" y="270002"/>
                </a:lnTo>
              </a:path>
            </a:pathLst>
          </a:custGeom>
          <a:ln w="9525">
            <a:solidFill>
              <a:srgbClr val="A7D1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0569012" y="438380"/>
            <a:ext cx="38442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Understanding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Life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Course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 Human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in Relation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Special </a:t>
            </a:r>
            <a:r>
              <a:rPr sz="8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Populations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8280006" y="720001"/>
            <a:ext cx="2088514" cy="2088514"/>
          </a:xfrm>
          <a:custGeom>
            <a:avLst/>
            <a:gdLst/>
            <a:ahLst/>
            <a:cxnLst/>
            <a:rect l="l" t="t" r="r" b="b"/>
            <a:pathLst>
              <a:path w="2088515" h="2088514">
                <a:moveTo>
                  <a:pt x="0" y="2087994"/>
                </a:moveTo>
                <a:lnTo>
                  <a:pt x="2087994" y="2087994"/>
                </a:lnTo>
                <a:lnTo>
                  <a:pt x="2087994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A7D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280006" y="1081265"/>
            <a:ext cx="2087994" cy="1726730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9728403" y="1615402"/>
            <a:ext cx="304165" cy="1090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7000" spc="-1705" dirty="0">
                <a:solidFill>
                  <a:srgbClr val="D2E6B2"/>
                </a:solidFill>
                <a:latin typeface="Arial"/>
                <a:cs typeface="Arial"/>
              </a:rPr>
              <a:t>7</a:t>
            </a:r>
            <a:endParaRPr sz="70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32079" y="982669"/>
            <a:ext cx="990600" cy="160845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7605"/>
              </a:lnSpc>
            </a:pPr>
            <a:r>
              <a:rPr sz="7600" spc="-32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7600" spc="-30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7600" spc="-12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7600" spc="51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7600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6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267306" y="3555250"/>
            <a:ext cx="3041015" cy="1695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8600"/>
              </a:lnSpc>
            </a:pPr>
            <a:r>
              <a:rPr sz="3500" spc="-1095" dirty="0">
                <a:solidFill>
                  <a:srgbClr val="FFFFFF"/>
                </a:solidFill>
                <a:latin typeface="Arial"/>
                <a:cs typeface="Arial"/>
              </a:rPr>
              <a:t>UNDERSTANDING</a:t>
            </a:r>
            <a:r>
              <a:rPr sz="3500" spc="-2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825" dirty="0">
                <a:solidFill>
                  <a:srgbClr val="FFFFFF"/>
                </a:solidFill>
                <a:latin typeface="Arial"/>
                <a:cs typeface="Arial"/>
              </a:rPr>
              <a:t>LIFE  </a:t>
            </a:r>
            <a:r>
              <a:rPr sz="3500" spc="-1190" dirty="0">
                <a:solidFill>
                  <a:srgbClr val="FFFFFF"/>
                </a:solidFill>
                <a:latin typeface="Arial"/>
                <a:cs typeface="Arial"/>
              </a:rPr>
              <a:t>COURSE</a:t>
            </a:r>
            <a:r>
              <a:rPr sz="3500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21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500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10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500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FFFFFF"/>
                </a:solidFill>
                <a:latin typeface="Arial"/>
                <a:cs typeface="Arial"/>
              </a:rPr>
              <a:t>HUMAN </a:t>
            </a:r>
            <a:r>
              <a:rPr sz="3500" spc="-9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180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r>
              <a:rPr sz="3500" spc="-3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665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3500" spc="-1015" dirty="0">
                <a:solidFill>
                  <a:srgbClr val="FFFFFF"/>
                </a:solidFill>
                <a:latin typeface="Arial"/>
                <a:cs typeface="Arial"/>
              </a:rPr>
              <a:t>RELATION</a:t>
            </a:r>
            <a:r>
              <a:rPr sz="3500" spc="-3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115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500" spc="-9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500" spc="-950" dirty="0">
                <a:solidFill>
                  <a:srgbClr val="FFFFFF"/>
                </a:solidFill>
                <a:latin typeface="Arial"/>
                <a:cs typeface="Arial"/>
              </a:rPr>
              <a:t>SPECIAL                                                      </a:t>
            </a:r>
            <a:r>
              <a:rPr sz="3500" spc="-1045" dirty="0">
                <a:solidFill>
                  <a:srgbClr val="FFFFFF"/>
                </a:solidFill>
                <a:latin typeface="Arial"/>
                <a:cs typeface="Arial"/>
              </a:rPr>
              <a:t>POPULATIONS</a:t>
            </a:r>
            <a:endParaRPr sz="35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267306" y="6118973"/>
            <a:ext cx="1947545" cy="24663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474980">
              <a:lnSpc>
                <a:spcPct val="116700"/>
              </a:lnSpc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By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end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this section 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you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should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be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able</a:t>
            </a: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5" dirty="0">
                <a:solidFill>
                  <a:srgbClr val="FFFFFF"/>
                </a:solidFill>
                <a:latin typeface="Arial"/>
                <a:cs typeface="Arial"/>
              </a:rPr>
              <a:t>to…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Describe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35" dirty="0">
                <a:solidFill>
                  <a:srgbClr val="FFFFFF"/>
                </a:solidFill>
                <a:latin typeface="Arial"/>
                <a:cs typeface="Arial"/>
              </a:rPr>
              <a:t>life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course</a:t>
            </a:r>
            <a:r>
              <a:rPr sz="1000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of;</a:t>
            </a:r>
            <a:endParaRPr sz="1000">
              <a:latin typeface="Arial"/>
              <a:cs typeface="Arial"/>
            </a:endParaRPr>
          </a:p>
          <a:p>
            <a:pPr marL="149225" indent="-136525">
              <a:lnSpc>
                <a:spcPct val="100000"/>
              </a:lnSpc>
              <a:spcBef>
                <a:spcPts val="200"/>
              </a:spcBef>
              <a:buAutoNum type="alphaLcPeriod"/>
              <a:tabLst>
                <a:tab pos="149225" algn="l"/>
              </a:tabLst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Muscular</a:t>
            </a:r>
            <a:r>
              <a:rPr sz="10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000">
              <a:latin typeface="Arial"/>
              <a:cs typeface="Arial"/>
            </a:endParaRPr>
          </a:p>
          <a:p>
            <a:pPr marL="156210" indent="-143510">
              <a:lnSpc>
                <a:spcPct val="100000"/>
              </a:lnSpc>
              <a:spcBef>
                <a:spcPts val="200"/>
              </a:spcBef>
              <a:buAutoNum type="alphaLcPeriod"/>
              <a:tabLst>
                <a:tab pos="156210" algn="l"/>
              </a:tabLst>
            </a:pPr>
            <a:r>
              <a:rPr sz="1000" spc="-30" dirty="0">
                <a:solidFill>
                  <a:srgbClr val="FFFFFF"/>
                </a:solidFill>
                <a:latin typeface="Arial"/>
                <a:cs typeface="Arial"/>
              </a:rPr>
              <a:t>Skeletal</a:t>
            </a:r>
            <a:r>
              <a:rPr sz="10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000">
              <a:latin typeface="Arial"/>
              <a:cs typeface="Arial"/>
            </a:endParaRPr>
          </a:p>
          <a:p>
            <a:pPr marL="149225" indent="-136525">
              <a:lnSpc>
                <a:spcPct val="100000"/>
              </a:lnSpc>
              <a:spcBef>
                <a:spcPts val="200"/>
              </a:spcBef>
              <a:buAutoNum type="alphaLcPeriod"/>
              <a:tabLst>
                <a:tab pos="149225" algn="l"/>
              </a:tabLst>
            </a:pP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Circulatory</a:t>
            </a:r>
            <a:r>
              <a:rPr sz="100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ct val="116700"/>
              </a:lnSpc>
              <a:spcBef>
                <a:spcPts val="565"/>
              </a:spcBef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Identify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changes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and  implications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000" spc="-35" dirty="0">
                <a:solidFill>
                  <a:srgbClr val="FFFFFF"/>
                </a:solidFill>
                <a:latin typeface="Arial"/>
                <a:cs typeface="Arial"/>
              </a:rPr>
              <a:t>life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course 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1000" spc="-20" dirty="0">
                <a:solidFill>
                  <a:srgbClr val="FFFFFF"/>
                </a:solidFill>
                <a:latin typeface="Arial"/>
                <a:cs typeface="Arial"/>
              </a:rPr>
              <a:t>musculoskeletal system</a:t>
            </a:r>
            <a:r>
              <a:rPr sz="1000" spc="-10" dirty="0">
                <a:solidFill>
                  <a:srgbClr val="FFFFFF"/>
                </a:solidFill>
                <a:latin typeface="Arial"/>
                <a:cs typeface="Arial"/>
              </a:rPr>
              <a:t> on;</a:t>
            </a:r>
            <a:endParaRPr sz="1000">
              <a:latin typeface="Arial"/>
              <a:cs typeface="Arial"/>
            </a:endParaRPr>
          </a:p>
          <a:p>
            <a:pPr marL="149225" indent="-136525">
              <a:lnSpc>
                <a:spcPct val="100000"/>
              </a:lnSpc>
              <a:spcBef>
                <a:spcPts val="200"/>
              </a:spcBef>
              <a:buAutoNum type="alphaLcPeriod"/>
              <a:tabLst>
                <a:tab pos="149225" algn="l"/>
              </a:tabLst>
            </a:pPr>
            <a:r>
              <a:rPr sz="1000" spc="-40" dirty="0">
                <a:solidFill>
                  <a:srgbClr val="FFFFFF"/>
                </a:solidFill>
                <a:latin typeface="Arial"/>
                <a:cs typeface="Arial"/>
              </a:rPr>
              <a:t>Young</a:t>
            </a:r>
            <a:r>
              <a:rPr sz="10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1000">
              <a:latin typeface="Arial"/>
              <a:cs typeface="Arial"/>
            </a:endParaRPr>
          </a:p>
          <a:p>
            <a:pPr marL="156210" indent="-143510">
              <a:lnSpc>
                <a:spcPct val="100000"/>
              </a:lnSpc>
              <a:spcBef>
                <a:spcPts val="200"/>
              </a:spcBef>
              <a:buAutoNum type="alphaLcPeriod"/>
              <a:tabLst>
                <a:tab pos="156210" algn="l"/>
              </a:tabLst>
            </a:pP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Pre/Post</a:t>
            </a:r>
            <a:r>
              <a:rPr sz="10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Natal</a:t>
            </a:r>
            <a:endParaRPr sz="1000">
              <a:latin typeface="Arial"/>
              <a:cs typeface="Arial"/>
            </a:endParaRPr>
          </a:p>
          <a:p>
            <a:pPr marL="149225" indent="-136525">
              <a:lnSpc>
                <a:spcPct val="100000"/>
              </a:lnSpc>
              <a:spcBef>
                <a:spcPts val="200"/>
              </a:spcBef>
              <a:buAutoNum type="alphaLcPeriod"/>
              <a:tabLst>
                <a:tab pos="149225" algn="l"/>
              </a:tabLst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Older</a:t>
            </a:r>
            <a:r>
              <a:rPr sz="10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00" spc="-15" dirty="0">
                <a:solidFill>
                  <a:srgbClr val="FFFFFF"/>
                </a:solidFill>
                <a:latin typeface="Arial"/>
                <a:cs typeface="Arial"/>
              </a:rPr>
              <a:t>Adults</a:t>
            </a:r>
            <a:endParaRPr sz="1000">
              <a:latin typeface="Arial"/>
              <a:cs typeface="Arial"/>
            </a:endParaRPr>
          </a:p>
          <a:p>
            <a:pPr marL="156210" indent="-143510">
              <a:lnSpc>
                <a:spcPct val="100000"/>
              </a:lnSpc>
              <a:spcBef>
                <a:spcPts val="200"/>
              </a:spcBef>
              <a:buAutoNum type="alphaLcPeriod"/>
              <a:tabLst>
                <a:tab pos="156210" algn="l"/>
              </a:tabLst>
            </a:pPr>
            <a:r>
              <a:rPr sz="1000" spc="-25" dirty="0">
                <a:solidFill>
                  <a:srgbClr val="FFFFFF"/>
                </a:solidFill>
                <a:latin typeface="Arial"/>
                <a:cs typeface="Arial"/>
              </a:rPr>
              <a:t>Disabilities</a:t>
            </a:r>
            <a:endParaRPr sz="100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A7D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A7D1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A7D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88895" y="10381170"/>
            <a:ext cx="122300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73783" y="1034847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9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99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8851" y="10385247"/>
            <a:ext cx="123101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93748" y="1035255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9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569012" y="438380"/>
            <a:ext cx="38442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Understanding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Life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Course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 Human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in Relation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Special </a:t>
            </a:r>
            <a:r>
              <a:rPr sz="8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Populations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61083" y="67900"/>
            <a:ext cx="1651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855" dirty="0">
                <a:solidFill>
                  <a:srgbClr val="FFFFFF"/>
                </a:solidFill>
                <a:latin typeface="Arial"/>
                <a:cs typeface="Arial"/>
              </a:rPr>
              <a:t>7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1883237" y="6237719"/>
            <a:ext cx="2696743" cy="4453521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40004" y="4936401"/>
            <a:ext cx="2219998" cy="4767275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3068045" y="3360496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662D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3068045" y="3994937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69" h="1496695">
                <a:moveTo>
                  <a:pt x="0" y="1496440"/>
                </a:moveTo>
                <a:lnTo>
                  <a:pt x="1727961" y="1496440"/>
                </a:lnTo>
                <a:lnTo>
                  <a:pt x="1727961" y="0"/>
                </a:lnTo>
                <a:lnTo>
                  <a:pt x="0" y="0"/>
                </a:lnTo>
                <a:lnTo>
                  <a:pt x="0" y="1496440"/>
                </a:lnTo>
                <a:close/>
              </a:path>
            </a:pathLst>
          </a:custGeom>
          <a:solidFill>
            <a:srgbClr val="662D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3068045" y="3360496"/>
            <a:ext cx="1727961" cy="634441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3068045" y="3994937"/>
            <a:ext cx="1713484" cy="79197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3152882" y="3445395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1"/>
                </a:lnTo>
                <a:lnTo>
                  <a:pt x="121468" y="57236"/>
                </a:lnTo>
                <a:lnTo>
                  <a:pt x="86899" y="86887"/>
                </a:lnTo>
                <a:lnTo>
                  <a:pt x="57245" y="121452"/>
                </a:lnTo>
                <a:lnTo>
                  <a:pt x="33117" y="160321"/>
                </a:lnTo>
                <a:lnTo>
                  <a:pt x="15126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7"/>
                </a:lnTo>
                <a:lnTo>
                  <a:pt x="15126" y="390416"/>
                </a:lnTo>
                <a:lnTo>
                  <a:pt x="33117" y="432982"/>
                </a:lnTo>
                <a:lnTo>
                  <a:pt x="57245" y="471855"/>
                </a:lnTo>
                <a:lnTo>
                  <a:pt x="86899" y="506423"/>
                </a:lnTo>
                <a:lnTo>
                  <a:pt x="121468" y="536076"/>
                </a:lnTo>
                <a:lnTo>
                  <a:pt x="160341" y="560203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3"/>
                </a:lnTo>
                <a:lnTo>
                  <a:pt x="471875" y="536076"/>
                </a:lnTo>
                <a:lnTo>
                  <a:pt x="506444" y="506423"/>
                </a:lnTo>
                <a:lnTo>
                  <a:pt x="536098" y="471855"/>
                </a:lnTo>
                <a:lnTo>
                  <a:pt x="560226" y="432982"/>
                </a:lnTo>
                <a:lnTo>
                  <a:pt x="578217" y="390416"/>
                </a:lnTo>
                <a:lnTo>
                  <a:pt x="589460" y="344767"/>
                </a:lnTo>
                <a:lnTo>
                  <a:pt x="593344" y="296646"/>
                </a:lnTo>
                <a:lnTo>
                  <a:pt x="589460" y="248529"/>
                </a:lnTo>
                <a:lnTo>
                  <a:pt x="578217" y="202884"/>
                </a:lnTo>
                <a:lnTo>
                  <a:pt x="560226" y="160321"/>
                </a:lnTo>
                <a:lnTo>
                  <a:pt x="536098" y="121452"/>
                </a:lnTo>
                <a:lnTo>
                  <a:pt x="506444" y="86887"/>
                </a:lnTo>
                <a:lnTo>
                  <a:pt x="471875" y="57236"/>
                </a:lnTo>
                <a:lnTo>
                  <a:pt x="433002" y="33111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3068045" y="4074134"/>
            <a:ext cx="1727961" cy="1416062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4781530" y="3977716"/>
            <a:ext cx="14477" cy="17221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4710537" y="3994937"/>
            <a:ext cx="85471" cy="79197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13847317" y="3503003"/>
            <a:ext cx="6229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595" dirty="0">
                <a:solidFill>
                  <a:srgbClr val="A286BE"/>
                </a:solidFill>
                <a:latin typeface="Arial"/>
                <a:cs typeface="Arial"/>
              </a:rPr>
              <a:t>MYTH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100"/>
              </a:lnSpc>
            </a:pPr>
            <a:r>
              <a:rPr sz="2000" spc="-490" dirty="0">
                <a:solidFill>
                  <a:srgbClr val="A286BE"/>
                </a:solidFill>
                <a:latin typeface="Arial"/>
                <a:cs typeface="Arial"/>
              </a:rPr>
              <a:t>B</a:t>
            </a:r>
            <a:r>
              <a:rPr sz="2000" spc="-590" dirty="0">
                <a:solidFill>
                  <a:srgbClr val="A286BE"/>
                </a:solidFill>
                <a:latin typeface="Arial"/>
                <a:cs typeface="Arial"/>
              </a:rPr>
              <a:t>U</a:t>
            </a:r>
            <a:r>
              <a:rPr sz="2000" spc="-555" dirty="0">
                <a:solidFill>
                  <a:srgbClr val="A286BE"/>
                </a:solidFill>
                <a:latin typeface="Arial"/>
                <a:cs typeface="Arial"/>
              </a:rPr>
              <a:t>S</a:t>
            </a:r>
            <a:r>
              <a:rPr sz="2000" spc="-585" dirty="0">
                <a:solidFill>
                  <a:srgbClr val="A286BE"/>
                </a:solidFill>
                <a:latin typeface="Arial"/>
                <a:cs typeface="Arial"/>
              </a:rPr>
              <a:t>T</a:t>
            </a:r>
            <a:r>
              <a:rPr sz="2000" spc="-600" dirty="0">
                <a:solidFill>
                  <a:srgbClr val="A286BE"/>
                </a:solidFill>
                <a:latin typeface="Arial"/>
                <a:cs typeface="Arial"/>
              </a:rPr>
              <a:t>E</a:t>
            </a:r>
            <a:r>
              <a:rPr sz="2000" spc="-625" dirty="0">
                <a:solidFill>
                  <a:srgbClr val="A286BE"/>
                </a:solidFill>
                <a:latin typeface="Arial"/>
                <a:cs typeface="Arial"/>
              </a:rPr>
              <a:t>R</a:t>
            </a:r>
            <a:endParaRPr sz="200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3285756" y="3585486"/>
            <a:ext cx="311785" cy="311150"/>
          </a:xfrm>
          <a:custGeom>
            <a:avLst/>
            <a:gdLst/>
            <a:ahLst/>
            <a:cxnLst/>
            <a:rect l="l" t="t" r="r" b="b"/>
            <a:pathLst>
              <a:path w="311784" h="311150">
                <a:moveTo>
                  <a:pt x="44481" y="0"/>
                </a:moveTo>
                <a:lnTo>
                  <a:pt x="27765" y="3255"/>
                </a:lnTo>
                <a:lnTo>
                  <a:pt x="13049" y="13020"/>
                </a:lnTo>
                <a:lnTo>
                  <a:pt x="3262" y="27729"/>
                </a:lnTo>
                <a:lnTo>
                  <a:pt x="0" y="44453"/>
                </a:lnTo>
                <a:lnTo>
                  <a:pt x="3262" y="61176"/>
                </a:lnTo>
                <a:lnTo>
                  <a:pt x="13049" y="75885"/>
                </a:lnTo>
                <a:lnTo>
                  <a:pt x="92805" y="155578"/>
                </a:lnTo>
                <a:lnTo>
                  <a:pt x="13049" y="235270"/>
                </a:lnTo>
                <a:lnTo>
                  <a:pt x="3262" y="249979"/>
                </a:lnTo>
                <a:lnTo>
                  <a:pt x="0" y="266703"/>
                </a:lnTo>
                <a:lnTo>
                  <a:pt x="3262" y="283426"/>
                </a:lnTo>
                <a:lnTo>
                  <a:pt x="36016" y="310338"/>
                </a:lnTo>
                <a:lnTo>
                  <a:pt x="44545" y="311153"/>
                </a:lnTo>
                <a:lnTo>
                  <a:pt x="53000" y="310338"/>
                </a:lnTo>
                <a:lnTo>
                  <a:pt x="61229" y="307897"/>
                </a:lnTo>
                <a:lnTo>
                  <a:pt x="68959" y="303829"/>
                </a:lnTo>
                <a:lnTo>
                  <a:pt x="75914" y="298135"/>
                </a:lnTo>
                <a:lnTo>
                  <a:pt x="155670" y="218430"/>
                </a:lnTo>
                <a:lnTo>
                  <a:pt x="281337" y="218430"/>
                </a:lnTo>
                <a:lnTo>
                  <a:pt x="218535" y="155578"/>
                </a:lnTo>
                <a:lnTo>
                  <a:pt x="281337" y="92725"/>
                </a:lnTo>
                <a:lnTo>
                  <a:pt x="155670" y="92725"/>
                </a:lnTo>
                <a:lnTo>
                  <a:pt x="75914" y="13020"/>
                </a:lnTo>
                <a:lnTo>
                  <a:pt x="61198" y="3255"/>
                </a:lnTo>
                <a:lnTo>
                  <a:pt x="44481" y="0"/>
                </a:lnTo>
                <a:close/>
              </a:path>
              <a:path w="311784" h="311150">
                <a:moveTo>
                  <a:pt x="281337" y="218430"/>
                </a:moveTo>
                <a:lnTo>
                  <a:pt x="155670" y="218430"/>
                </a:lnTo>
                <a:lnTo>
                  <a:pt x="235299" y="298135"/>
                </a:lnTo>
                <a:lnTo>
                  <a:pt x="242256" y="303829"/>
                </a:lnTo>
                <a:lnTo>
                  <a:pt x="249999" y="307897"/>
                </a:lnTo>
                <a:lnTo>
                  <a:pt x="258266" y="310338"/>
                </a:lnTo>
                <a:lnTo>
                  <a:pt x="266795" y="311153"/>
                </a:lnTo>
                <a:lnTo>
                  <a:pt x="275250" y="310338"/>
                </a:lnTo>
                <a:lnTo>
                  <a:pt x="307951" y="283426"/>
                </a:lnTo>
                <a:lnTo>
                  <a:pt x="311213" y="266703"/>
                </a:lnTo>
                <a:lnTo>
                  <a:pt x="307951" y="249979"/>
                </a:lnTo>
                <a:lnTo>
                  <a:pt x="298164" y="235270"/>
                </a:lnTo>
                <a:lnTo>
                  <a:pt x="281337" y="218430"/>
                </a:lnTo>
                <a:close/>
              </a:path>
              <a:path w="311784" h="311150">
                <a:moveTo>
                  <a:pt x="266731" y="0"/>
                </a:moveTo>
                <a:lnTo>
                  <a:pt x="250015" y="3255"/>
                </a:lnTo>
                <a:lnTo>
                  <a:pt x="235299" y="13020"/>
                </a:lnTo>
                <a:lnTo>
                  <a:pt x="155670" y="92725"/>
                </a:lnTo>
                <a:lnTo>
                  <a:pt x="281337" y="92725"/>
                </a:lnTo>
                <a:lnTo>
                  <a:pt x="298164" y="75885"/>
                </a:lnTo>
                <a:lnTo>
                  <a:pt x="307951" y="61176"/>
                </a:lnTo>
                <a:lnTo>
                  <a:pt x="311213" y="44453"/>
                </a:lnTo>
                <a:lnTo>
                  <a:pt x="307951" y="27729"/>
                </a:lnTo>
                <a:lnTo>
                  <a:pt x="298164" y="13020"/>
                </a:lnTo>
                <a:lnTo>
                  <a:pt x="283448" y="3255"/>
                </a:lnTo>
                <a:lnTo>
                  <a:pt x="266731" y="0"/>
                </a:lnTo>
                <a:close/>
              </a:path>
            </a:pathLst>
          </a:custGeom>
          <a:solidFill>
            <a:srgbClr val="662D9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2579293" y="1307655"/>
            <a:ext cx="4271645" cy="1779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1400"/>
              </a:lnSpc>
            </a:pPr>
            <a:r>
              <a:rPr sz="3500" spc="-825" dirty="0">
                <a:solidFill>
                  <a:srgbClr val="A7D16D"/>
                </a:solidFill>
                <a:latin typeface="Arial"/>
                <a:cs typeface="Arial"/>
              </a:rPr>
              <a:t>LIFE </a:t>
            </a:r>
            <a:r>
              <a:rPr sz="3500" spc="-1190" dirty="0">
                <a:solidFill>
                  <a:srgbClr val="A7D16D"/>
                </a:solidFill>
                <a:latin typeface="Arial"/>
                <a:cs typeface="Arial"/>
              </a:rPr>
              <a:t>COURSE</a:t>
            </a:r>
            <a:r>
              <a:rPr sz="3500" spc="-36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215" dirty="0">
                <a:solidFill>
                  <a:srgbClr val="A7D16D"/>
                </a:solidFill>
                <a:latin typeface="Arial"/>
                <a:cs typeface="Arial"/>
              </a:rPr>
              <a:t>OF</a:t>
            </a:r>
            <a:r>
              <a:rPr sz="3500" spc="-34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00" dirty="0">
                <a:solidFill>
                  <a:srgbClr val="A7D16D"/>
                </a:solidFill>
                <a:latin typeface="Arial"/>
                <a:cs typeface="Arial"/>
              </a:rPr>
              <a:t>THE</a:t>
            </a:r>
            <a:r>
              <a:rPr sz="3500" spc="-36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A7D16D"/>
                </a:solidFill>
                <a:latin typeface="Arial"/>
                <a:cs typeface="Arial"/>
              </a:rPr>
              <a:t>HUMAN </a:t>
            </a:r>
            <a:r>
              <a:rPr sz="3500" spc="-93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80" dirty="0">
                <a:solidFill>
                  <a:srgbClr val="A7D16D"/>
                </a:solidFill>
                <a:latin typeface="Arial"/>
                <a:cs typeface="Arial"/>
              </a:rPr>
              <a:t>BODY</a:t>
            </a:r>
            <a:r>
              <a:rPr sz="3500" spc="-204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A7D16D"/>
                </a:solidFill>
                <a:latin typeface="Arial"/>
                <a:cs typeface="Arial"/>
              </a:rPr>
              <a:t>AND</a:t>
            </a:r>
            <a:r>
              <a:rPr sz="3500" spc="-21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745" dirty="0">
                <a:solidFill>
                  <a:srgbClr val="A7D16D"/>
                </a:solidFill>
                <a:latin typeface="Arial"/>
                <a:cs typeface="Arial"/>
              </a:rPr>
              <a:t>ITS </a:t>
            </a:r>
            <a:r>
              <a:rPr sz="3500" spc="-915" dirty="0">
                <a:solidFill>
                  <a:srgbClr val="A7D16D"/>
                </a:solidFill>
                <a:latin typeface="Arial"/>
                <a:cs typeface="Arial"/>
              </a:rPr>
              <a:t>IMPLICATIONS </a:t>
            </a:r>
            <a:r>
              <a:rPr sz="3500" spc="-1175" dirty="0">
                <a:solidFill>
                  <a:srgbClr val="A7D16D"/>
                </a:solidFill>
                <a:latin typeface="Arial"/>
                <a:cs typeface="Arial"/>
              </a:rPr>
              <a:t>FOR </a:t>
            </a:r>
            <a:r>
              <a:rPr sz="3500" spc="-85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950" dirty="0">
                <a:solidFill>
                  <a:srgbClr val="A7D16D"/>
                </a:solidFill>
                <a:latin typeface="Arial"/>
                <a:cs typeface="Arial"/>
              </a:rPr>
              <a:t>SPECIAL                                                      </a:t>
            </a:r>
            <a:r>
              <a:rPr sz="3500" spc="-1045" dirty="0">
                <a:solidFill>
                  <a:srgbClr val="A7D16D"/>
                </a:solidFill>
                <a:latin typeface="Arial"/>
                <a:cs typeface="Arial"/>
              </a:rPr>
              <a:t>POPULATIONS</a:t>
            </a:r>
            <a:endParaRPr sz="3500">
              <a:latin typeface="Arial"/>
              <a:cs typeface="Arial"/>
            </a:endParaRPr>
          </a:p>
          <a:p>
            <a:pPr marL="12700" marR="90170">
              <a:lnSpc>
                <a:spcPct val="101800"/>
              </a:lnSpc>
              <a:spcBef>
                <a:spcPts val="1630"/>
              </a:spcBef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an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instructor 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important 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understand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anatomical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physiological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undergoes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result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aging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pregnancy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range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disabilities.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579293" y="3252203"/>
            <a:ext cx="19431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255" dirty="0">
                <a:solidFill>
                  <a:srgbClr val="A7D16D"/>
                </a:solidFill>
                <a:latin typeface="Arial"/>
                <a:cs typeface="Arial"/>
              </a:rPr>
              <a:t>YOUNG</a:t>
            </a:r>
            <a:r>
              <a:rPr sz="3500" spc="8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10" dirty="0">
                <a:solidFill>
                  <a:srgbClr val="A7D16D"/>
                </a:solidFill>
                <a:latin typeface="Arial"/>
                <a:cs typeface="Arial"/>
              </a:rPr>
              <a:t>PEOPLE</a:t>
            </a:r>
            <a:endParaRPr sz="35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591993" y="3893807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MUSCULOSKELETAL</a:t>
            </a:r>
            <a:r>
              <a:rPr sz="1500" spc="-1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579293" y="4255196"/>
            <a:ext cx="4275455" cy="13296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birth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child’s weight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approximately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25%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mass.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they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grow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develop  this increases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40%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adulthood.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puberty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increase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hormone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production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results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 mass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increase.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Growth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development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prior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puberty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controlled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human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growth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hormone </a:t>
            </a:r>
            <a:r>
              <a:rPr sz="900" spc="-50" dirty="0">
                <a:solidFill>
                  <a:srgbClr val="404041"/>
                </a:solidFill>
                <a:latin typeface="Arial"/>
                <a:cs typeface="Arial"/>
              </a:rPr>
              <a:t>(HGH).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onset of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puberty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testosterone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oestrogen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females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take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over.</a:t>
            </a:r>
            <a:endParaRPr sz="900">
              <a:latin typeface="Arial"/>
              <a:cs typeface="Arial"/>
            </a:endParaRPr>
          </a:p>
          <a:p>
            <a:pPr marL="12700" marR="173355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some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point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during this maturation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period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child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undergo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‘growth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spurt’,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means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suddenly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develop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rapid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‘clumsy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teenager’ association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from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grow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rapidly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effecting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proprioception 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spatial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awareness.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‘growth </a:t>
            </a:r>
            <a:r>
              <a:rPr sz="900" spc="10" dirty="0">
                <a:solidFill>
                  <a:srgbClr val="404041"/>
                </a:solidFill>
                <a:latin typeface="Arial"/>
                <a:cs typeface="Arial"/>
              </a:rPr>
              <a:t>spurt’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phases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tend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900" spc="1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occur:</a:t>
            </a:r>
            <a:endParaRPr sz="9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280006" y="1210945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90" dirty="0">
                <a:solidFill>
                  <a:srgbClr val="FFFFFF"/>
                </a:solidFill>
                <a:latin typeface="Arial"/>
                <a:cs typeface="Arial"/>
              </a:rPr>
              <a:t>ENERGY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267306" y="1572333"/>
            <a:ext cx="4245610" cy="988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Children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number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mitochondria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therefore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utilise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 more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effectively.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aerobic threshold,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if they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working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appropriate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level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keep going.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However they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limited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supplies of muscle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liver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glycogen,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so reduced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stores of anaerobic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fuel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ability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use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it.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turn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limits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anaerobic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capacity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whilst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creates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inability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tolerate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short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bursts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energy/exercises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require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intensity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short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repetitions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intensity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interval</a:t>
            </a:r>
            <a:r>
              <a:rPr sz="900" spc="1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training.</a:t>
            </a:r>
            <a:endParaRPr sz="9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267306" y="2726042"/>
            <a:ext cx="2766695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090" dirty="0">
                <a:solidFill>
                  <a:srgbClr val="A7D16D"/>
                </a:solidFill>
                <a:latin typeface="Arial"/>
                <a:cs typeface="Arial"/>
              </a:rPr>
              <a:t>PRE</a:t>
            </a:r>
            <a:r>
              <a:rPr sz="3500" spc="-26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A7D16D"/>
                </a:solidFill>
                <a:latin typeface="Arial"/>
                <a:cs typeface="Arial"/>
              </a:rPr>
              <a:t>AND</a:t>
            </a:r>
            <a:r>
              <a:rPr sz="3500" spc="-254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A7D16D"/>
                </a:solidFill>
                <a:latin typeface="Arial"/>
                <a:cs typeface="Arial"/>
              </a:rPr>
              <a:t>POST</a:t>
            </a:r>
            <a:r>
              <a:rPr sz="3500" spc="-254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45" dirty="0">
                <a:solidFill>
                  <a:srgbClr val="A7D16D"/>
                </a:solidFill>
                <a:latin typeface="Arial"/>
                <a:cs typeface="Arial"/>
              </a:rPr>
              <a:t>NATAL</a:t>
            </a:r>
            <a:endParaRPr sz="35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280006" y="3367646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MUSCULOSKELETAL</a:t>
            </a:r>
            <a:r>
              <a:rPr sz="1500" spc="-1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267306" y="3729033"/>
            <a:ext cx="4231005" cy="17487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pregnancy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hormone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relaxin will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have 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major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impact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stability of 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synovial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body,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flexibility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connective  tissues.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increase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range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movement around the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synovial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making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them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stable.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reduction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motor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skill ability,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change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centre of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gravity.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combined 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joint instability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means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participant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avoid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undertaking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impact,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quick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rotation/twisting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movements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developmental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assisted stretching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during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pregnancy.</a:t>
            </a:r>
            <a:endParaRPr sz="900">
              <a:latin typeface="Arial"/>
              <a:cs typeface="Arial"/>
            </a:endParaRPr>
          </a:p>
          <a:p>
            <a:pPr marL="12700" marR="24765">
              <a:lnSpc>
                <a:spcPct val="101899"/>
              </a:lnSpc>
              <a:spcBef>
                <a:spcPts val="480"/>
              </a:spcBef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Post pregnancy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effects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relaxin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present for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5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months,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especially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breast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feeding,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so caution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taken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returning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avoiding  developmental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stretching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impact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exercise. All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physical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stress should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avoided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2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weeks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after giving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birth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daily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activities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reintroduced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after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6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weeks, 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GP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advice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obtained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before returning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900" spc="1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exercise.</a:t>
            </a:r>
            <a:endParaRPr sz="9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280006" y="5630138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CARDIORESPIRATORY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267306" y="5991540"/>
            <a:ext cx="4233545" cy="256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9525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pregnancy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increases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30%,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but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actually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becomes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diluted,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cells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(cells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transport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oxygen).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(Bothamley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Boyle,  2009)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explain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during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pregnancy,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stroke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1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consequently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cardiac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output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increases.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factors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determining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cardiac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output.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increases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response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cardiac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output,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approximately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10-15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beats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minute,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gradual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increase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oxygen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requirement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</a:t>
            </a:r>
            <a:r>
              <a:rPr sz="900" spc="1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foetus.</a:t>
            </a:r>
            <a:endParaRPr sz="900">
              <a:latin typeface="Arial"/>
              <a:cs typeface="Arial"/>
            </a:endParaRPr>
          </a:p>
          <a:p>
            <a:pPr marL="12700" marR="53975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(Hytten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Leitch, 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1971)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explain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consumption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rises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progressively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during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pregnancy, reaching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peak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20%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above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non-pregnant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levels. 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lead</a:t>
            </a:r>
            <a:r>
              <a:rPr sz="900" spc="19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endParaRPr sz="900">
              <a:latin typeface="Arial"/>
              <a:cs typeface="Arial"/>
            </a:endParaRPr>
          </a:p>
          <a:p>
            <a:pPr marL="12700" marR="145415">
              <a:lnSpc>
                <a:spcPct val="1018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mother becoming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breathless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hyperventilating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exchange oxygen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carbon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dioxide.</a:t>
            </a:r>
            <a:endParaRPr sz="900">
              <a:latin typeface="Arial"/>
              <a:cs typeface="Arial"/>
            </a:endParaRPr>
          </a:p>
          <a:p>
            <a:pPr marL="12700" marR="85090">
              <a:lnSpc>
                <a:spcPct val="101800"/>
              </a:lnSpc>
              <a:spcBef>
                <a:spcPts val="480"/>
              </a:spcBef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Lung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capacity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affected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diaphragm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rises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make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room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the foetus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latter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stages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pregnancy,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reducing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space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lung</a:t>
            </a:r>
            <a:r>
              <a:rPr sz="900" spc="1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cavity.</a:t>
            </a:r>
            <a:endParaRPr sz="900">
              <a:latin typeface="Arial"/>
              <a:cs typeface="Arial"/>
            </a:endParaRPr>
          </a:p>
          <a:p>
            <a:pPr marL="12700" marR="17145">
              <a:lnSpc>
                <a:spcPct val="101899"/>
              </a:lnSpc>
              <a:spcBef>
                <a:spcPts val="48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Supine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exercises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avoided,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supine hypertensive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syndrome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occur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lying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back.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uterus presses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vessels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affecting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venous return.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dizziness, loss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consciousness 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reduce  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supply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baby.</a:t>
            </a:r>
            <a:endParaRPr sz="9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280006" y="8713546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90" dirty="0">
                <a:solidFill>
                  <a:srgbClr val="FFFFFF"/>
                </a:solidFill>
                <a:latin typeface="Arial"/>
                <a:cs typeface="Arial"/>
              </a:rPr>
              <a:t>ENERGY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267306" y="9074935"/>
            <a:ext cx="4251960" cy="56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pregnancy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gradual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increase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energy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expenditure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pregnancy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advances. Pregnant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exercisers use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carbohydrate stores more than fat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when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exercising moderately.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causes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sugar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levels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fall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very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quickly,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causing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dizziness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tiredness.</a:t>
            </a:r>
            <a:endParaRPr sz="900">
              <a:latin typeface="Arial"/>
              <a:cs typeface="Arial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14579981" y="2735592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5">
                <a:moveTo>
                  <a:pt x="0" y="0"/>
                </a:moveTo>
                <a:lnTo>
                  <a:pt x="0" y="433425"/>
                </a:lnTo>
                <a:lnTo>
                  <a:pt x="216026" y="217144"/>
                </a:lnTo>
                <a:lnTo>
                  <a:pt x="0" y="0"/>
                </a:lnTo>
                <a:close/>
              </a:path>
            </a:pathLst>
          </a:custGeom>
          <a:solidFill>
            <a:srgbClr val="4B752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4579981" y="5844768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12"/>
                </a:lnTo>
                <a:lnTo>
                  <a:pt x="216026" y="217131"/>
                </a:lnTo>
                <a:lnTo>
                  <a:pt x="0" y="0"/>
                </a:lnTo>
                <a:close/>
              </a:path>
            </a:pathLst>
          </a:custGeom>
          <a:solidFill>
            <a:srgbClr val="3B01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3068045" y="5490197"/>
            <a:ext cx="1728470" cy="571500"/>
          </a:xfrm>
          <a:custGeom>
            <a:avLst/>
            <a:gdLst/>
            <a:ahLst/>
            <a:cxnLst/>
            <a:rect l="l" t="t" r="r" b="b"/>
            <a:pathLst>
              <a:path w="1728469" h="571500">
                <a:moveTo>
                  <a:pt x="1727961" y="571284"/>
                </a:moveTo>
                <a:lnTo>
                  <a:pt x="0" y="571284"/>
                </a:lnTo>
                <a:lnTo>
                  <a:pt x="0" y="0"/>
                </a:lnTo>
                <a:lnTo>
                  <a:pt x="1727961" y="0"/>
                </a:lnTo>
                <a:lnTo>
                  <a:pt x="1727961" y="571284"/>
                </a:lnTo>
                <a:close/>
              </a:path>
            </a:pathLst>
          </a:custGeom>
          <a:solidFill>
            <a:srgbClr val="48136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3068045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69" h="713739">
                <a:moveTo>
                  <a:pt x="1727961" y="0"/>
                </a:moveTo>
                <a:lnTo>
                  <a:pt x="381507" y="0"/>
                </a:lnTo>
                <a:lnTo>
                  <a:pt x="338273" y="2576"/>
                </a:lnTo>
                <a:lnTo>
                  <a:pt x="295337" y="10200"/>
                </a:lnTo>
                <a:lnTo>
                  <a:pt x="253248" y="22711"/>
                </a:lnTo>
                <a:lnTo>
                  <a:pt x="212557" y="39950"/>
                </a:lnTo>
                <a:lnTo>
                  <a:pt x="173814" y="61758"/>
                </a:lnTo>
                <a:lnTo>
                  <a:pt x="137568" y="87975"/>
                </a:lnTo>
                <a:lnTo>
                  <a:pt x="104371" y="118442"/>
                </a:lnTo>
                <a:lnTo>
                  <a:pt x="74772" y="152999"/>
                </a:lnTo>
                <a:lnTo>
                  <a:pt x="49321" y="191487"/>
                </a:lnTo>
                <a:lnTo>
                  <a:pt x="28568" y="233746"/>
                </a:lnTo>
                <a:lnTo>
                  <a:pt x="13063" y="279617"/>
                </a:lnTo>
                <a:lnTo>
                  <a:pt x="3357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7961" y="713638"/>
                </a:lnTo>
                <a:lnTo>
                  <a:pt x="1727961" y="0"/>
                </a:lnTo>
                <a:close/>
              </a:path>
            </a:pathLst>
          </a:custGeom>
          <a:solidFill>
            <a:srgbClr val="8CC6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3068045" y="1894446"/>
            <a:ext cx="1728470" cy="1057910"/>
          </a:xfrm>
          <a:custGeom>
            <a:avLst/>
            <a:gdLst/>
            <a:ahLst/>
            <a:cxnLst/>
            <a:rect l="l" t="t" r="r" b="b"/>
            <a:pathLst>
              <a:path w="1728469" h="1057910">
                <a:moveTo>
                  <a:pt x="0" y="1057859"/>
                </a:moveTo>
                <a:lnTo>
                  <a:pt x="1727961" y="1057859"/>
                </a:lnTo>
                <a:lnTo>
                  <a:pt x="1727961" y="0"/>
                </a:lnTo>
                <a:lnTo>
                  <a:pt x="0" y="0"/>
                </a:lnTo>
                <a:lnTo>
                  <a:pt x="0" y="1057859"/>
                </a:lnTo>
                <a:close/>
              </a:path>
            </a:pathLst>
          </a:custGeom>
          <a:solidFill>
            <a:srgbClr val="8CC6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3068045" y="1260005"/>
            <a:ext cx="1727961" cy="634441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3068045" y="1894446"/>
            <a:ext cx="1713484" cy="79197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3152882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71" y="0"/>
                </a:moveTo>
                <a:lnTo>
                  <a:pt x="248554" y="3882"/>
                </a:lnTo>
                <a:lnTo>
                  <a:pt x="202907" y="15123"/>
                </a:lnTo>
                <a:lnTo>
                  <a:pt x="160341" y="33112"/>
                </a:lnTo>
                <a:lnTo>
                  <a:pt x="121468" y="57237"/>
                </a:lnTo>
                <a:lnTo>
                  <a:pt x="86899" y="86888"/>
                </a:lnTo>
                <a:lnTo>
                  <a:pt x="57245" y="121455"/>
                </a:lnTo>
                <a:lnTo>
                  <a:pt x="33117" y="160326"/>
                </a:lnTo>
                <a:lnTo>
                  <a:pt x="15126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6" y="390422"/>
                </a:lnTo>
                <a:lnTo>
                  <a:pt x="33117" y="432986"/>
                </a:lnTo>
                <a:lnTo>
                  <a:pt x="57245" y="471857"/>
                </a:lnTo>
                <a:lnTo>
                  <a:pt x="86899" y="506425"/>
                </a:lnTo>
                <a:lnTo>
                  <a:pt x="121468" y="536077"/>
                </a:lnTo>
                <a:lnTo>
                  <a:pt x="160341" y="560204"/>
                </a:lnTo>
                <a:lnTo>
                  <a:pt x="202907" y="578193"/>
                </a:lnTo>
                <a:lnTo>
                  <a:pt x="248554" y="589435"/>
                </a:lnTo>
                <a:lnTo>
                  <a:pt x="296671" y="593318"/>
                </a:lnTo>
                <a:lnTo>
                  <a:pt x="344789" y="589435"/>
                </a:lnTo>
                <a:lnTo>
                  <a:pt x="390436" y="578193"/>
                </a:lnTo>
                <a:lnTo>
                  <a:pt x="433002" y="560204"/>
                </a:lnTo>
                <a:lnTo>
                  <a:pt x="471875" y="536077"/>
                </a:lnTo>
                <a:lnTo>
                  <a:pt x="506444" y="506425"/>
                </a:lnTo>
                <a:lnTo>
                  <a:pt x="536098" y="471857"/>
                </a:lnTo>
                <a:lnTo>
                  <a:pt x="560226" y="432986"/>
                </a:lnTo>
                <a:lnTo>
                  <a:pt x="578217" y="390422"/>
                </a:lnTo>
                <a:lnTo>
                  <a:pt x="589460" y="344776"/>
                </a:lnTo>
                <a:lnTo>
                  <a:pt x="593344" y="296659"/>
                </a:lnTo>
                <a:lnTo>
                  <a:pt x="589460" y="248539"/>
                </a:lnTo>
                <a:lnTo>
                  <a:pt x="578217" y="202891"/>
                </a:lnTo>
                <a:lnTo>
                  <a:pt x="560226" y="160326"/>
                </a:lnTo>
                <a:lnTo>
                  <a:pt x="536098" y="121455"/>
                </a:lnTo>
                <a:lnTo>
                  <a:pt x="506444" y="86888"/>
                </a:lnTo>
                <a:lnTo>
                  <a:pt x="471875" y="57237"/>
                </a:lnTo>
                <a:lnTo>
                  <a:pt x="433002" y="33112"/>
                </a:lnTo>
                <a:lnTo>
                  <a:pt x="390436" y="15123"/>
                </a:lnTo>
                <a:lnTo>
                  <a:pt x="344789" y="3882"/>
                </a:lnTo>
                <a:lnTo>
                  <a:pt x="2966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3345287" y="1448625"/>
            <a:ext cx="205104" cy="387985"/>
          </a:xfrm>
          <a:custGeom>
            <a:avLst/>
            <a:gdLst/>
            <a:ahLst/>
            <a:cxnLst/>
            <a:rect l="l" t="t" r="r" b="b"/>
            <a:pathLst>
              <a:path w="205105" h="387985">
                <a:moveTo>
                  <a:pt x="102616" y="0"/>
                </a:moveTo>
                <a:lnTo>
                  <a:pt x="62686" y="8056"/>
                </a:lnTo>
                <a:lnTo>
                  <a:pt x="30067" y="30025"/>
                </a:lnTo>
                <a:lnTo>
                  <a:pt x="8068" y="62611"/>
                </a:lnTo>
                <a:lnTo>
                  <a:pt x="0" y="102514"/>
                </a:lnTo>
                <a:lnTo>
                  <a:pt x="5415" y="135443"/>
                </a:lnTo>
                <a:lnTo>
                  <a:pt x="20462" y="163931"/>
                </a:lnTo>
                <a:lnTo>
                  <a:pt x="43344" y="186199"/>
                </a:lnTo>
                <a:lnTo>
                  <a:pt x="72263" y="200469"/>
                </a:lnTo>
                <a:lnTo>
                  <a:pt x="71628" y="202476"/>
                </a:lnTo>
                <a:lnTo>
                  <a:pt x="70739" y="204343"/>
                </a:lnTo>
                <a:lnTo>
                  <a:pt x="69469" y="205663"/>
                </a:lnTo>
                <a:lnTo>
                  <a:pt x="68453" y="206641"/>
                </a:lnTo>
                <a:lnTo>
                  <a:pt x="65532" y="209575"/>
                </a:lnTo>
                <a:lnTo>
                  <a:pt x="64770" y="213614"/>
                </a:lnTo>
                <a:lnTo>
                  <a:pt x="66675" y="215595"/>
                </a:lnTo>
                <a:lnTo>
                  <a:pt x="68707" y="217576"/>
                </a:lnTo>
                <a:lnTo>
                  <a:pt x="67945" y="221602"/>
                </a:lnTo>
                <a:lnTo>
                  <a:pt x="57784" y="231800"/>
                </a:lnTo>
                <a:lnTo>
                  <a:pt x="57784" y="236600"/>
                </a:lnTo>
                <a:lnTo>
                  <a:pt x="71755" y="250672"/>
                </a:lnTo>
                <a:lnTo>
                  <a:pt x="71755" y="255485"/>
                </a:lnTo>
                <a:lnTo>
                  <a:pt x="52959" y="274421"/>
                </a:lnTo>
                <a:lnTo>
                  <a:pt x="49911" y="277355"/>
                </a:lnTo>
                <a:lnTo>
                  <a:pt x="49911" y="282168"/>
                </a:lnTo>
                <a:lnTo>
                  <a:pt x="52959" y="285102"/>
                </a:lnTo>
                <a:lnTo>
                  <a:pt x="70103" y="302361"/>
                </a:lnTo>
                <a:lnTo>
                  <a:pt x="70103" y="307174"/>
                </a:lnTo>
                <a:lnTo>
                  <a:pt x="46101" y="331266"/>
                </a:lnTo>
                <a:lnTo>
                  <a:pt x="46101" y="336067"/>
                </a:lnTo>
                <a:lnTo>
                  <a:pt x="49022" y="339026"/>
                </a:lnTo>
                <a:lnTo>
                  <a:pt x="97409" y="387375"/>
                </a:lnTo>
                <a:lnTo>
                  <a:pt x="102234" y="387438"/>
                </a:lnTo>
                <a:lnTo>
                  <a:pt x="136017" y="355561"/>
                </a:lnTo>
                <a:lnTo>
                  <a:pt x="106172" y="355561"/>
                </a:lnTo>
                <a:lnTo>
                  <a:pt x="103759" y="354571"/>
                </a:lnTo>
                <a:lnTo>
                  <a:pt x="103759" y="200101"/>
                </a:lnTo>
                <a:lnTo>
                  <a:pt x="107188" y="196697"/>
                </a:lnTo>
                <a:lnTo>
                  <a:pt x="142154" y="196697"/>
                </a:lnTo>
                <a:lnTo>
                  <a:pt x="166475" y="182606"/>
                </a:lnTo>
                <a:lnTo>
                  <a:pt x="186959" y="160715"/>
                </a:lnTo>
                <a:lnTo>
                  <a:pt x="200324" y="133532"/>
                </a:lnTo>
                <a:lnTo>
                  <a:pt x="205105" y="102514"/>
                </a:lnTo>
                <a:lnTo>
                  <a:pt x="201461" y="84493"/>
                </a:lnTo>
                <a:lnTo>
                  <a:pt x="102616" y="84493"/>
                </a:lnTo>
                <a:lnTo>
                  <a:pt x="92067" y="82371"/>
                </a:lnTo>
                <a:lnTo>
                  <a:pt x="83470" y="76587"/>
                </a:lnTo>
                <a:lnTo>
                  <a:pt x="77684" y="68012"/>
                </a:lnTo>
                <a:lnTo>
                  <a:pt x="75565" y="57518"/>
                </a:lnTo>
                <a:lnTo>
                  <a:pt x="77684" y="47016"/>
                </a:lnTo>
                <a:lnTo>
                  <a:pt x="83470" y="38438"/>
                </a:lnTo>
                <a:lnTo>
                  <a:pt x="92067" y="32652"/>
                </a:lnTo>
                <a:lnTo>
                  <a:pt x="102616" y="30530"/>
                </a:lnTo>
                <a:lnTo>
                  <a:pt x="175394" y="30530"/>
                </a:lnTo>
                <a:lnTo>
                  <a:pt x="175053" y="30025"/>
                </a:lnTo>
                <a:lnTo>
                  <a:pt x="142472" y="8056"/>
                </a:lnTo>
                <a:lnTo>
                  <a:pt x="102616" y="0"/>
                </a:lnTo>
                <a:close/>
              </a:path>
              <a:path w="205105" h="387985">
                <a:moveTo>
                  <a:pt x="142154" y="196697"/>
                </a:moveTo>
                <a:lnTo>
                  <a:pt x="117475" y="196697"/>
                </a:lnTo>
                <a:lnTo>
                  <a:pt x="120903" y="200101"/>
                </a:lnTo>
                <a:lnTo>
                  <a:pt x="120903" y="337477"/>
                </a:lnTo>
                <a:lnTo>
                  <a:pt x="118491" y="343281"/>
                </a:lnTo>
                <a:lnTo>
                  <a:pt x="109220" y="352628"/>
                </a:lnTo>
                <a:lnTo>
                  <a:pt x="106172" y="355561"/>
                </a:lnTo>
                <a:lnTo>
                  <a:pt x="136017" y="355561"/>
                </a:lnTo>
                <a:lnTo>
                  <a:pt x="137922" y="353783"/>
                </a:lnTo>
                <a:lnTo>
                  <a:pt x="140334" y="348030"/>
                </a:lnTo>
                <a:lnTo>
                  <a:pt x="140334" y="197751"/>
                </a:lnTo>
                <a:lnTo>
                  <a:pt x="142154" y="196697"/>
                </a:lnTo>
                <a:close/>
              </a:path>
              <a:path w="205105" h="387985">
                <a:moveTo>
                  <a:pt x="175394" y="30530"/>
                </a:moveTo>
                <a:lnTo>
                  <a:pt x="102616" y="30530"/>
                </a:lnTo>
                <a:lnTo>
                  <a:pt x="113091" y="32652"/>
                </a:lnTo>
                <a:lnTo>
                  <a:pt x="121650" y="38438"/>
                </a:lnTo>
                <a:lnTo>
                  <a:pt x="127422" y="47016"/>
                </a:lnTo>
                <a:lnTo>
                  <a:pt x="129540" y="57518"/>
                </a:lnTo>
                <a:lnTo>
                  <a:pt x="127422" y="68012"/>
                </a:lnTo>
                <a:lnTo>
                  <a:pt x="121650" y="76587"/>
                </a:lnTo>
                <a:lnTo>
                  <a:pt x="113091" y="82371"/>
                </a:lnTo>
                <a:lnTo>
                  <a:pt x="102616" y="84493"/>
                </a:lnTo>
                <a:lnTo>
                  <a:pt x="201461" y="84493"/>
                </a:lnTo>
                <a:lnTo>
                  <a:pt x="197038" y="62611"/>
                </a:lnTo>
                <a:lnTo>
                  <a:pt x="175394" y="30530"/>
                </a:lnTo>
                <a:close/>
              </a:path>
            </a:pathLst>
          </a:custGeom>
          <a:solidFill>
            <a:srgbClr val="8CC6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3068045" y="1973643"/>
            <a:ext cx="1727961" cy="978662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4781530" y="1877225"/>
            <a:ext cx="14477" cy="17221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4710537" y="1894446"/>
            <a:ext cx="85471" cy="79197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 txBox="1"/>
          <p:nvPr/>
        </p:nvSpPr>
        <p:spPr>
          <a:xfrm>
            <a:off x="13847317" y="1478710"/>
            <a:ext cx="546735" cy="473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95" dirty="0">
                <a:solidFill>
                  <a:srgbClr val="C4DF9B"/>
                </a:solidFill>
                <a:latin typeface="Arial"/>
                <a:cs typeface="Arial"/>
              </a:rPr>
              <a:t>KEY </a:t>
            </a:r>
            <a:r>
              <a:rPr sz="2000" spc="-550" dirty="0">
                <a:solidFill>
                  <a:srgbClr val="C4DF9B"/>
                </a:solidFill>
                <a:latin typeface="Arial"/>
                <a:cs typeface="Arial"/>
              </a:rPr>
              <a:t> </a:t>
            </a:r>
            <a:r>
              <a:rPr sz="2000" spc="-585" dirty="0">
                <a:solidFill>
                  <a:srgbClr val="C4DF9B"/>
                </a:solidFill>
                <a:latin typeface="Arial"/>
                <a:cs typeface="Arial"/>
              </a:rPr>
              <a:t>T</a:t>
            </a:r>
            <a:r>
              <a:rPr sz="2000" spc="-600" dirty="0">
                <a:solidFill>
                  <a:srgbClr val="C4DF9B"/>
                </a:solidFill>
                <a:latin typeface="Arial"/>
                <a:cs typeface="Arial"/>
              </a:rPr>
              <a:t>E</a:t>
            </a:r>
            <a:r>
              <a:rPr sz="2000" spc="-615" dirty="0">
                <a:solidFill>
                  <a:srgbClr val="C4DF9B"/>
                </a:solidFill>
                <a:latin typeface="Arial"/>
                <a:cs typeface="Arial"/>
              </a:rPr>
              <a:t>R</a:t>
            </a:r>
            <a:r>
              <a:rPr sz="2000" spc="-545" dirty="0">
                <a:solidFill>
                  <a:srgbClr val="C4DF9B"/>
                </a:solidFill>
                <a:latin typeface="Arial"/>
                <a:cs typeface="Arial"/>
              </a:rPr>
              <a:t>M</a:t>
            </a:r>
            <a:r>
              <a:rPr sz="2000" spc="-575" dirty="0">
                <a:solidFill>
                  <a:srgbClr val="C4DF9B"/>
                </a:solidFill>
                <a:latin typeface="Arial"/>
                <a:cs typeface="Arial"/>
              </a:rPr>
              <a:t>S</a:t>
            </a:r>
            <a:endParaRPr sz="2000">
              <a:latin typeface="Arial"/>
              <a:cs typeface="Arial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13068045" y="2319248"/>
            <a:ext cx="1511935" cy="0"/>
          </a:xfrm>
          <a:custGeom>
            <a:avLst/>
            <a:gdLst/>
            <a:ahLst/>
            <a:cxnLst/>
            <a:rect l="l" t="t" r="r" b="b"/>
            <a:pathLst>
              <a:path w="1511934">
                <a:moveTo>
                  <a:pt x="151193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3068045" y="5138890"/>
            <a:ext cx="1511935" cy="0"/>
          </a:xfrm>
          <a:custGeom>
            <a:avLst/>
            <a:gdLst/>
            <a:ahLst/>
            <a:cxnLst/>
            <a:rect l="l" t="t" r="r" b="b"/>
            <a:pathLst>
              <a:path w="1511934">
                <a:moveTo>
                  <a:pt x="1511934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 txBox="1"/>
          <p:nvPr/>
        </p:nvSpPr>
        <p:spPr>
          <a:xfrm>
            <a:off x="13253338" y="2039694"/>
            <a:ext cx="474980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445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r>
              <a:rPr sz="1400" spc="-434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400" spc="-30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400" spc="-385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400" spc="-430" dirty="0">
                <a:solidFill>
                  <a:srgbClr val="FFFFFF"/>
                </a:solidFill>
                <a:latin typeface="Arial"/>
                <a:cs typeface="Arial"/>
              </a:rPr>
              <a:t>X</a:t>
            </a:r>
            <a:r>
              <a:rPr sz="1400" spc="-10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400" spc="-38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1400">
              <a:latin typeface="Arial"/>
              <a:cs typeface="Arial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3253338" y="4270305"/>
            <a:ext cx="1009015" cy="822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1600"/>
              </a:lnSpc>
            </a:pPr>
            <a:r>
              <a:rPr sz="1400" spc="-355" dirty="0">
                <a:solidFill>
                  <a:srgbClr val="FFFFFF"/>
                </a:solidFill>
                <a:latin typeface="Arial"/>
                <a:cs typeface="Arial"/>
              </a:rPr>
              <a:t>“WHEN </a:t>
            </a:r>
            <a:r>
              <a:rPr sz="1400" spc="-434" dirty="0">
                <a:solidFill>
                  <a:srgbClr val="FFFFFF"/>
                </a:solidFill>
                <a:latin typeface="Arial"/>
                <a:cs typeface="Arial"/>
              </a:rPr>
              <a:t>PREGNANT </a:t>
            </a:r>
            <a:r>
              <a:rPr sz="1400" spc="-3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434" dirty="0">
                <a:solidFill>
                  <a:srgbClr val="FFFFFF"/>
                </a:solidFill>
                <a:latin typeface="Arial"/>
                <a:cs typeface="Arial"/>
              </a:rPr>
              <a:t>THERE</a:t>
            </a:r>
            <a:r>
              <a:rPr sz="14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254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1400" spc="-455" dirty="0">
                <a:solidFill>
                  <a:srgbClr val="FFFFFF"/>
                </a:solidFill>
                <a:latin typeface="Arial"/>
                <a:cs typeface="Arial"/>
              </a:rPr>
              <a:t>NO</a:t>
            </a:r>
            <a:r>
              <a:rPr sz="14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425" dirty="0">
                <a:solidFill>
                  <a:srgbClr val="FFFFFF"/>
                </a:solidFill>
                <a:latin typeface="Arial"/>
                <a:cs typeface="Arial"/>
              </a:rPr>
              <a:t>SUCH </a:t>
            </a:r>
            <a:r>
              <a:rPr sz="1400" spc="-3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70" dirty="0">
                <a:solidFill>
                  <a:srgbClr val="FFFFFF"/>
                </a:solidFill>
                <a:latin typeface="Arial"/>
                <a:cs typeface="Arial"/>
              </a:rPr>
              <a:t>THING </a:t>
            </a:r>
            <a:r>
              <a:rPr sz="1400" spc="-409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4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395" dirty="0">
                <a:solidFill>
                  <a:srgbClr val="FFFFFF"/>
                </a:solidFill>
                <a:latin typeface="Arial"/>
                <a:cs typeface="Arial"/>
              </a:rPr>
              <a:t>EATING </a:t>
            </a:r>
            <a:r>
              <a:rPr sz="1400" spc="-3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459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4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spc="-290" dirty="0">
                <a:solidFill>
                  <a:srgbClr val="FFFFFF"/>
                </a:solidFill>
                <a:latin typeface="Arial"/>
                <a:cs typeface="Arial"/>
              </a:rPr>
              <a:t>TWO!!”</a:t>
            </a:r>
            <a:endParaRPr sz="1400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13253338" y="2393102"/>
            <a:ext cx="1281430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hormone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produced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by the 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ovaries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during</a:t>
            </a:r>
            <a:r>
              <a:rPr sz="8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pregnancy</a:t>
            </a:r>
            <a:endParaRPr sz="800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3253338" y="5251365"/>
            <a:ext cx="1306195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Energy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intake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should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only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be  increased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by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150-300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Kcals</a:t>
            </a:r>
            <a:endParaRPr sz="800">
              <a:latin typeface="Arial"/>
              <a:cs typeface="Arial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13253338" y="5548565"/>
            <a:ext cx="3600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per</a:t>
            </a:r>
            <a:r>
              <a:rPr sz="8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day</a:t>
            </a:r>
            <a:endParaRPr sz="800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2579293" y="7295471"/>
            <a:ext cx="4227830" cy="7092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major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concern 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development 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child’s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musculoskeletal system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damage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trauma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growth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cartilage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epiphyseal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growth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plate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fractures.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fractures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common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boys than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girls,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occur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spc="1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14-16.</a:t>
            </a:r>
            <a:endParaRPr sz="900">
              <a:latin typeface="Arial"/>
              <a:cs typeface="Arial"/>
            </a:endParaRPr>
          </a:p>
          <a:p>
            <a:pPr marL="12700" marR="41275">
              <a:lnSpc>
                <a:spcPct val="101899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These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types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fractures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damage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occur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shaft 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head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growth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area.</a:t>
            </a:r>
            <a:endParaRPr sz="90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2591993" y="8157336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CARDIORESPIRATORY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2579293" y="8518738"/>
            <a:ext cx="4267200" cy="1189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47320" algn="just">
              <a:lnSpc>
                <a:spcPct val="101899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Children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decreased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compared 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fully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developed adults, this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one 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reasons why children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efficient at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regulating 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temperature.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Children heat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faster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at risk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overheating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than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adult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900" spc="1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result.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chambers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child’s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smaller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therefore less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powerful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than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adult’s 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results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rate. 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stroke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volume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reduced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heart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work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harder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pump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oxygenated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working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tissues.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Children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efficient at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higher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intake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 aerobic</a:t>
            </a:r>
            <a:r>
              <a:rPr sz="9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activity.</a:t>
            </a:r>
            <a:endParaRPr sz="900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2579293" y="5956579"/>
            <a:ext cx="1769110" cy="950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160"/>
              </a:lnSpc>
            </a:pPr>
            <a:r>
              <a:rPr sz="3500" spc="-969" dirty="0">
                <a:solidFill>
                  <a:srgbClr val="F598A3"/>
                </a:solidFill>
                <a:latin typeface="Arial"/>
                <a:cs typeface="Arial"/>
              </a:rPr>
              <a:t>GIRLS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104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girls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ages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10-12,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growing fastest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12-13.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tends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cease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at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18</a:t>
            </a:r>
            <a:endParaRPr sz="90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4847302" y="5956579"/>
            <a:ext cx="1814830" cy="950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160"/>
              </a:lnSpc>
            </a:pPr>
            <a:r>
              <a:rPr sz="3500" spc="-1135" dirty="0">
                <a:solidFill>
                  <a:srgbClr val="404041"/>
                </a:solidFill>
                <a:latin typeface="Arial"/>
                <a:cs typeface="Arial"/>
              </a:rPr>
              <a:t>BOYS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1040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boys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ages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spc="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12-14,</a:t>
            </a:r>
            <a:endParaRPr sz="900">
              <a:latin typeface="Arial"/>
              <a:cs typeface="Arial"/>
            </a:endParaRPr>
          </a:p>
          <a:p>
            <a:pPr marL="12700" marR="48260">
              <a:lnSpc>
                <a:spcPct val="101899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growing fastest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14-15.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tends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end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later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around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20</a:t>
            </a:r>
            <a:endParaRPr sz="900">
              <a:latin typeface="Arial"/>
              <a:cs typeface="Arial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2679877" y="5889853"/>
            <a:ext cx="1842135" cy="0"/>
          </a:xfrm>
          <a:custGeom>
            <a:avLst/>
            <a:gdLst/>
            <a:ahLst/>
            <a:cxnLst/>
            <a:rect l="l" t="t" r="r" b="b"/>
            <a:pathLst>
              <a:path w="1842135">
                <a:moveTo>
                  <a:pt x="0" y="0"/>
                </a:moveTo>
                <a:lnTo>
                  <a:pt x="1841830" y="0"/>
                </a:lnTo>
              </a:path>
            </a:pathLst>
          </a:custGeom>
          <a:ln w="25400">
            <a:solidFill>
              <a:srgbClr val="F598A3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2604693" y="588985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4559300" y="588985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4947881" y="5889853"/>
            <a:ext cx="1842135" cy="0"/>
          </a:xfrm>
          <a:custGeom>
            <a:avLst/>
            <a:gdLst/>
            <a:ahLst/>
            <a:cxnLst/>
            <a:rect l="l" t="t" r="r" b="b"/>
            <a:pathLst>
              <a:path w="1842134">
                <a:moveTo>
                  <a:pt x="0" y="0"/>
                </a:moveTo>
                <a:lnTo>
                  <a:pt x="1841830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4872697" y="588985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6827304" y="588985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2679877" y="7067804"/>
            <a:ext cx="1842135" cy="0"/>
          </a:xfrm>
          <a:custGeom>
            <a:avLst/>
            <a:gdLst/>
            <a:ahLst/>
            <a:cxnLst/>
            <a:rect l="l" t="t" r="r" b="b"/>
            <a:pathLst>
              <a:path w="1842135">
                <a:moveTo>
                  <a:pt x="0" y="0"/>
                </a:moveTo>
                <a:lnTo>
                  <a:pt x="1841830" y="0"/>
                </a:lnTo>
              </a:path>
            </a:pathLst>
          </a:custGeom>
          <a:ln w="25400">
            <a:solidFill>
              <a:srgbClr val="F598A3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2604693" y="70678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559300" y="70678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F598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4947881" y="7067804"/>
            <a:ext cx="1842135" cy="0"/>
          </a:xfrm>
          <a:custGeom>
            <a:avLst/>
            <a:gdLst/>
            <a:ahLst/>
            <a:cxnLst/>
            <a:rect l="l" t="t" r="r" b="b"/>
            <a:pathLst>
              <a:path w="1842134">
                <a:moveTo>
                  <a:pt x="0" y="0"/>
                </a:moveTo>
                <a:lnTo>
                  <a:pt x="1841830" y="0"/>
                </a:lnTo>
              </a:path>
            </a:pathLst>
          </a:custGeom>
          <a:ln w="25400">
            <a:solidFill>
              <a:srgbClr val="404041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4872697" y="70678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6827304" y="70678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A7D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A7D1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A7D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63114" y="10381170"/>
            <a:ext cx="163448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42033" y="10348476"/>
            <a:ext cx="216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01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83134" y="10385247"/>
            <a:ext cx="179793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61973" y="10352556"/>
            <a:ext cx="216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1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00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569012" y="438380"/>
            <a:ext cx="38442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Understanding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Life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Course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 Human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in Relation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Special </a:t>
            </a:r>
            <a:r>
              <a:rPr sz="8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Populations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61083" y="67900"/>
            <a:ext cx="1651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855" dirty="0">
                <a:solidFill>
                  <a:srgbClr val="FFFFFF"/>
                </a:solidFill>
                <a:latin typeface="Arial"/>
                <a:cs typeface="Arial"/>
              </a:rPr>
              <a:t>7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605189" y="4846409"/>
            <a:ext cx="1566506" cy="1021105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957727" y="5394541"/>
            <a:ext cx="841302" cy="472973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974276" y="4846409"/>
            <a:ext cx="793985" cy="384695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954659" y="5344071"/>
            <a:ext cx="843729" cy="154025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969745" y="5041824"/>
            <a:ext cx="797404" cy="285394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944699" y="5334508"/>
            <a:ext cx="863555" cy="53300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949623" y="5339270"/>
            <a:ext cx="854244" cy="528243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367061" y="5385523"/>
            <a:ext cx="130695" cy="19418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185198" y="5364670"/>
            <a:ext cx="85229" cy="28321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002191" y="5352440"/>
            <a:ext cx="80314" cy="11214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949623" y="5339270"/>
            <a:ext cx="850457" cy="172872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957130" y="4846409"/>
            <a:ext cx="819792" cy="495350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700907" y="4846409"/>
            <a:ext cx="75972" cy="233765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963571" y="4846409"/>
            <a:ext cx="809192" cy="446786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390874" y="5092319"/>
            <a:ext cx="381952" cy="241630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963573" y="5021072"/>
            <a:ext cx="809253" cy="313448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957855" y="5439232"/>
            <a:ext cx="838060" cy="77292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989160" y="5467731"/>
            <a:ext cx="275640" cy="22834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506546" y="5440337"/>
            <a:ext cx="151968" cy="39039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785768" y="5515368"/>
            <a:ext cx="13081" cy="55079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2956686" y="5499239"/>
            <a:ext cx="841641" cy="71221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980131" y="5064836"/>
            <a:ext cx="788035" cy="167639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3772763" y="5078768"/>
            <a:ext cx="4533" cy="13550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3767480" y="5078552"/>
            <a:ext cx="5372" cy="25209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971800" y="5035969"/>
            <a:ext cx="641121" cy="197866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2436279" y="3933914"/>
            <a:ext cx="1857146" cy="912495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3665677" y="4382604"/>
            <a:ext cx="420090" cy="463803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2691117" y="4391330"/>
            <a:ext cx="407725" cy="455079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062770" y="3964368"/>
            <a:ext cx="640702" cy="882040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436279" y="5867514"/>
            <a:ext cx="1857146" cy="648588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683457" y="5867514"/>
            <a:ext cx="331470" cy="315531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761957" y="5867514"/>
            <a:ext cx="310006" cy="304279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042742" y="5867514"/>
            <a:ext cx="660539" cy="626008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240762" y="4846434"/>
            <a:ext cx="1563811" cy="1021079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572774" y="5280977"/>
            <a:ext cx="895604" cy="586536"/>
          </a:xfrm>
          <a:prstGeom prst="rect">
            <a:avLst/>
          </a:prstGeom>
          <a:blipFill>
            <a:blip r:embed="rId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578019" y="4846409"/>
            <a:ext cx="860069" cy="354812"/>
          </a:xfrm>
          <a:prstGeom prst="rect">
            <a:avLst/>
          </a:prstGeom>
          <a:blipFill>
            <a:blip r:embed="rId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569161" y="5272366"/>
            <a:ext cx="864190" cy="146050"/>
          </a:xfrm>
          <a:prstGeom prst="rect">
            <a:avLst/>
          </a:prstGeom>
          <a:blipFill>
            <a:blip r:embed="rId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4574133" y="5280520"/>
            <a:ext cx="874064" cy="141312"/>
          </a:xfrm>
          <a:prstGeom prst="rect">
            <a:avLst/>
          </a:prstGeom>
          <a:blipFill>
            <a:blip r:embed="rId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4622393" y="5369102"/>
            <a:ext cx="455053" cy="51041"/>
          </a:xfrm>
          <a:prstGeom prst="rect">
            <a:avLst/>
          </a:prstGeom>
          <a:blipFill>
            <a:blip r:embed="rId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4573701" y="5035804"/>
            <a:ext cx="915669" cy="336410"/>
          </a:xfrm>
          <a:prstGeom prst="rect">
            <a:avLst/>
          </a:prstGeom>
          <a:blipFill>
            <a:blip r:embed="rId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4586058" y="5035562"/>
            <a:ext cx="853198" cy="166484"/>
          </a:xfrm>
          <a:prstGeom prst="rect">
            <a:avLst/>
          </a:prstGeom>
          <a:blipFill>
            <a:blip r:embed="rId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4951895" y="5151437"/>
            <a:ext cx="213169" cy="29590"/>
          </a:xfrm>
          <a:prstGeom prst="rect">
            <a:avLst/>
          </a:prstGeom>
          <a:blipFill>
            <a:blip r:embed="rId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847628" y="5141252"/>
            <a:ext cx="48284" cy="2057"/>
          </a:xfrm>
          <a:prstGeom prst="rect">
            <a:avLst/>
          </a:prstGeom>
          <a:blipFill>
            <a:blip r:embed="rId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4577550" y="5036460"/>
            <a:ext cx="2852" cy="1071"/>
          </a:xfrm>
          <a:prstGeom prst="rect">
            <a:avLst/>
          </a:prstGeom>
          <a:blipFill>
            <a:blip r:embed="rId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203697" y="5143589"/>
            <a:ext cx="256031" cy="60782"/>
          </a:xfrm>
          <a:prstGeom prst="rect">
            <a:avLst/>
          </a:prstGeom>
          <a:blipFill>
            <a:blip r:embed="rId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4559211" y="5261724"/>
            <a:ext cx="919035" cy="605789"/>
          </a:xfrm>
          <a:prstGeom prst="rect">
            <a:avLst/>
          </a:prstGeom>
          <a:blipFill>
            <a:blip r:embed="rId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4568685" y="5276672"/>
            <a:ext cx="903998" cy="590842"/>
          </a:xfrm>
          <a:prstGeom prst="rect">
            <a:avLst/>
          </a:prstGeom>
          <a:blipFill>
            <a:blip r:embed="rId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564329" y="5283758"/>
            <a:ext cx="33057" cy="119418"/>
          </a:xfrm>
          <a:prstGeom prst="rect">
            <a:avLst/>
          </a:prstGeom>
          <a:blipFill>
            <a:blip r:embed="rId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047754" y="5354637"/>
            <a:ext cx="10782" cy="4305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5375186" y="5283238"/>
            <a:ext cx="14046" cy="1473"/>
          </a:xfrm>
          <a:prstGeom prst="rect">
            <a:avLst/>
          </a:prstGeom>
          <a:blipFill>
            <a:blip r:embed="rId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4564340" y="5266525"/>
            <a:ext cx="887833" cy="136639"/>
          </a:xfrm>
          <a:prstGeom prst="rect">
            <a:avLst/>
          </a:prstGeom>
          <a:blipFill>
            <a:blip r:embed="rId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5433352" y="5275681"/>
            <a:ext cx="19710" cy="5295"/>
          </a:xfrm>
          <a:prstGeom prst="rect">
            <a:avLst/>
          </a:prstGeom>
          <a:blipFill>
            <a:blip r:embed="rId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4563859" y="4847513"/>
            <a:ext cx="935355" cy="433070"/>
          </a:xfrm>
          <a:prstGeom prst="rect">
            <a:avLst/>
          </a:prstGeom>
          <a:blipFill>
            <a:blip r:embed="rId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4572076" y="4846409"/>
            <a:ext cx="133870" cy="191122"/>
          </a:xfrm>
          <a:prstGeom prst="rect">
            <a:avLst/>
          </a:prstGeom>
          <a:blipFill>
            <a:blip r:embed="rId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5199811" y="5245239"/>
            <a:ext cx="66446" cy="30429"/>
          </a:xfrm>
          <a:prstGeom prst="rect">
            <a:avLst/>
          </a:prstGeom>
          <a:blipFill>
            <a:blip r:embed="rId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5448477" y="5149989"/>
            <a:ext cx="44248" cy="78443"/>
          </a:xfrm>
          <a:prstGeom prst="rect">
            <a:avLst/>
          </a:prstGeom>
          <a:blipFill>
            <a:blip r:embed="rId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5387708" y="5259616"/>
            <a:ext cx="13754" cy="1828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4828984" y="5204034"/>
            <a:ext cx="7435" cy="2940"/>
          </a:xfrm>
          <a:prstGeom prst="rect">
            <a:avLst/>
          </a:prstGeom>
          <a:blipFill>
            <a:blip r:embed="rId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568774" y="5035956"/>
            <a:ext cx="923928" cy="239712"/>
          </a:xfrm>
          <a:prstGeom prst="rect">
            <a:avLst/>
          </a:prstGeom>
          <a:blipFill>
            <a:blip r:embed="rId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5378462" y="4846409"/>
            <a:ext cx="70881" cy="297522"/>
          </a:xfrm>
          <a:prstGeom prst="rect">
            <a:avLst/>
          </a:prstGeom>
          <a:blipFill>
            <a:blip r:embed="rId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5373547" y="4846409"/>
            <a:ext cx="69646" cy="299212"/>
          </a:xfrm>
          <a:prstGeom prst="rect">
            <a:avLst/>
          </a:prstGeom>
          <a:blipFill>
            <a:blip r:embed="rId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5443194" y="5143462"/>
            <a:ext cx="14109" cy="10528"/>
          </a:xfrm>
          <a:prstGeom prst="rect">
            <a:avLst/>
          </a:prstGeom>
          <a:blipFill>
            <a:blip r:embed="rId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5438089" y="5143932"/>
            <a:ext cx="11518" cy="6832"/>
          </a:xfrm>
          <a:prstGeom prst="rect">
            <a:avLst/>
          </a:prstGeom>
          <a:blipFill>
            <a:blip r:embed="rId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4738776" y="5225097"/>
            <a:ext cx="194084" cy="71831"/>
          </a:xfrm>
          <a:prstGeom prst="rect">
            <a:avLst/>
          </a:prstGeom>
          <a:blipFill>
            <a:blip r:embed="rId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4972430" y="5266067"/>
            <a:ext cx="32524" cy="22732"/>
          </a:xfrm>
          <a:prstGeom prst="rect">
            <a:avLst/>
          </a:prstGeom>
          <a:blipFill>
            <a:blip r:embed="rId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5129784" y="5281295"/>
            <a:ext cx="32537" cy="22745"/>
          </a:xfrm>
          <a:prstGeom prst="rect">
            <a:avLst/>
          </a:prstGeom>
          <a:blipFill>
            <a:blip r:embed="rId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4581029" y="5197335"/>
            <a:ext cx="103454" cy="39585"/>
          </a:xfrm>
          <a:prstGeom prst="rect">
            <a:avLst/>
          </a:prstGeom>
          <a:blipFill>
            <a:blip r:embed="rId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3971632" y="3933914"/>
            <a:ext cx="1832940" cy="912495"/>
          </a:xfrm>
          <a:prstGeom prst="rect">
            <a:avLst/>
          </a:prstGeom>
          <a:blipFill>
            <a:blip r:embed="rId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5381502" y="4407357"/>
            <a:ext cx="308465" cy="439051"/>
          </a:xfrm>
          <a:prstGeom prst="rect">
            <a:avLst/>
          </a:prstGeom>
          <a:blipFill>
            <a:blip r:embed="rId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4366145" y="4188422"/>
            <a:ext cx="510921" cy="657986"/>
          </a:xfrm>
          <a:prstGeom prst="rect">
            <a:avLst/>
          </a:prstGeom>
          <a:blipFill>
            <a:blip r:embed="rId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4705946" y="3960774"/>
            <a:ext cx="752068" cy="885634"/>
          </a:xfrm>
          <a:prstGeom prst="rect">
            <a:avLst/>
          </a:prstGeom>
          <a:blipFill>
            <a:blip r:embed="rId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5371694" y="3959758"/>
            <a:ext cx="96163" cy="886650"/>
          </a:xfrm>
          <a:prstGeom prst="rect">
            <a:avLst/>
          </a:prstGeom>
          <a:blipFill>
            <a:blip r:embed="rId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4877066" y="3965905"/>
            <a:ext cx="22974" cy="222516"/>
          </a:xfrm>
          <a:prstGeom prst="rect">
            <a:avLst/>
          </a:prstGeom>
          <a:blipFill>
            <a:blip r:embed="rId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4694326" y="4183405"/>
            <a:ext cx="188226" cy="663003"/>
          </a:xfrm>
          <a:prstGeom prst="rect">
            <a:avLst/>
          </a:prstGeom>
          <a:blipFill>
            <a:blip r:embed="rId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4700142" y="3966184"/>
            <a:ext cx="204800" cy="880224"/>
          </a:xfrm>
          <a:prstGeom prst="rect">
            <a:avLst/>
          </a:prstGeom>
          <a:blipFill>
            <a:blip r:embed="rId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3971632" y="5867514"/>
            <a:ext cx="1832940" cy="648588"/>
          </a:xfrm>
          <a:prstGeom prst="rect">
            <a:avLst/>
          </a:prstGeom>
          <a:blipFill>
            <a:blip r:embed="rId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4460316" y="5867514"/>
            <a:ext cx="317271" cy="359016"/>
          </a:xfrm>
          <a:prstGeom prst="rect">
            <a:avLst/>
          </a:prstGeom>
          <a:blipFill>
            <a:blip r:embed="rId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5351094" y="5867514"/>
            <a:ext cx="235965" cy="277240"/>
          </a:xfrm>
          <a:prstGeom prst="rect">
            <a:avLst/>
          </a:prstGeom>
          <a:blipFill>
            <a:blip r:embed="rId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4721072" y="5867514"/>
            <a:ext cx="664832" cy="618502"/>
          </a:xfrm>
          <a:prstGeom prst="rect">
            <a:avLst/>
          </a:prstGeom>
          <a:blipFill>
            <a:blip r:embed="rId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4726101" y="5867514"/>
            <a:ext cx="85915" cy="607567"/>
          </a:xfrm>
          <a:prstGeom prst="rect">
            <a:avLst/>
          </a:prstGeom>
          <a:blipFill>
            <a:blip r:embed="rId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324002" y="3282493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31"/>
                </a:lnTo>
                <a:lnTo>
                  <a:pt x="216001" y="433412"/>
                </a:lnTo>
                <a:lnTo>
                  <a:pt x="216001" y="0"/>
                </a:lnTo>
                <a:close/>
              </a:path>
            </a:pathLst>
          </a:custGeom>
          <a:solidFill>
            <a:srgbClr val="8B004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324002" y="3381895"/>
            <a:ext cx="1728470" cy="9525"/>
          </a:xfrm>
          <a:custGeom>
            <a:avLst/>
            <a:gdLst/>
            <a:ahLst/>
            <a:cxnLst/>
            <a:rect l="l" t="t" r="r" b="b"/>
            <a:pathLst>
              <a:path w="1728470" h="9525">
                <a:moveTo>
                  <a:pt x="0" y="9004"/>
                </a:moveTo>
                <a:lnTo>
                  <a:pt x="1728000" y="9004"/>
                </a:lnTo>
                <a:lnTo>
                  <a:pt x="1728000" y="0"/>
                </a:lnTo>
                <a:lnTo>
                  <a:pt x="0" y="0"/>
                </a:lnTo>
                <a:lnTo>
                  <a:pt x="0" y="9004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324002" y="3390900"/>
            <a:ext cx="1728470" cy="108585"/>
          </a:xfrm>
          <a:custGeom>
            <a:avLst/>
            <a:gdLst/>
            <a:ahLst/>
            <a:cxnLst/>
            <a:rect l="l" t="t" r="r" b="b"/>
            <a:pathLst>
              <a:path w="1728470" h="108585">
                <a:moveTo>
                  <a:pt x="1728000" y="108305"/>
                </a:moveTo>
                <a:lnTo>
                  <a:pt x="0" y="108305"/>
                </a:lnTo>
                <a:lnTo>
                  <a:pt x="0" y="0"/>
                </a:lnTo>
                <a:lnTo>
                  <a:pt x="1728000" y="0"/>
                </a:lnTo>
                <a:lnTo>
                  <a:pt x="1728000" y="108305"/>
                </a:lnTo>
                <a:close/>
              </a:path>
            </a:pathLst>
          </a:custGeom>
          <a:solidFill>
            <a:srgbClr val="A8005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324002" y="1260005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324002" y="1894446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324002" y="1260005"/>
            <a:ext cx="1728000" cy="634441"/>
          </a:xfrm>
          <a:prstGeom prst="rect">
            <a:avLst/>
          </a:prstGeom>
          <a:blipFill>
            <a:blip r:embed="rId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324002" y="1894446"/>
            <a:ext cx="1713547" cy="79197"/>
          </a:xfrm>
          <a:prstGeom prst="rect">
            <a:avLst/>
          </a:prstGeom>
          <a:blipFill>
            <a:blip r:embed="rId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408901" y="134490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2"/>
                </a:lnTo>
                <a:lnTo>
                  <a:pt x="121460" y="57237"/>
                </a:lnTo>
                <a:lnTo>
                  <a:pt x="86893" y="86888"/>
                </a:lnTo>
                <a:lnTo>
                  <a:pt x="57241" y="121455"/>
                </a:lnTo>
                <a:lnTo>
                  <a:pt x="33114" y="160326"/>
                </a:lnTo>
                <a:lnTo>
                  <a:pt x="15124" y="202891"/>
                </a:lnTo>
                <a:lnTo>
                  <a:pt x="3883" y="248539"/>
                </a:lnTo>
                <a:lnTo>
                  <a:pt x="0" y="296659"/>
                </a:lnTo>
                <a:lnTo>
                  <a:pt x="3883" y="344776"/>
                </a:lnTo>
                <a:lnTo>
                  <a:pt x="15124" y="390422"/>
                </a:lnTo>
                <a:lnTo>
                  <a:pt x="33114" y="432986"/>
                </a:lnTo>
                <a:lnTo>
                  <a:pt x="57241" y="471857"/>
                </a:lnTo>
                <a:lnTo>
                  <a:pt x="86893" y="506425"/>
                </a:lnTo>
                <a:lnTo>
                  <a:pt x="121460" y="536077"/>
                </a:lnTo>
                <a:lnTo>
                  <a:pt x="160331" y="560204"/>
                </a:lnTo>
                <a:lnTo>
                  <a:pt x="202896" y="578193"/>
                </a:lnTo>
                <a:lnTo>
                  <a:pt x="248542" y="589435"/>
                </a:lnTo>
                <a:lnTo>
                  <a:pt x="296659" y="593318"/>
                </a:lnTo>
                <a:lnTo>
                  <a:pt x="344776" y="589435"/>
                </a:lnTo>
                <a:lnTo>
                  <a:pt x="390422" y="578193"/>
                </a:lnTo>
                <a:lnTo>
                  <a:pt x="432986" y="560204"/>
                </a:lnTo>
                <a:lnTo>
                  <a:pt x="471857" y="536077"/>
                </a:lnTo>
                <a:lnTo>
                  <a:pt x="506425" y="506425"/>
                </a:lnTo>
                <a:lnTo>
                  <a:pt x="536077" y="471857"/>
                </a:lnTo>
                <a:lnTo>
                  <a:pt x="560204" y="432986"/>
                </a:lnTo>
                <a:lnTo>
                  <a:pt x="578193" y="390422"/>
                </a:lnTo>
                <a:lnTo>
                  <a:pt x="589435" y="344776"/>
                </a:lnTo>
                <a:lnTo>
                  <a:pt x="593318" y="296659"/>
                </a:lnTo>
                <a:lnTo>
                  <a:pt x="589435" y="248539"/>
                </a:lnTo>
                <a:lnTo>
                  <a:pt x="578193" y="202891"/>
                </a:lnTo>
                <a:lnTo>
                  <a:pt x="560204" y="160326"/>
                </a:lnTo>
                <a:lnTo>
                  <a:pt x="536077" y="121455"/>
                </a:lnTo>
                <a:lnTo>
                  <a:pt x="506425" y="86888"/>
                </a:lnTo>
                <a:lnTo>
                  <a:pt x="471857" y="57237"/>
                </a:lnTo>
                <a:lnTo>
                  <a:pt x="432986" y="33112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656462" y="1690179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76"/>
                </a:lnTo>
                <a:lnTo>
                  <a:pt x="91833" y="105676"/>
                </a:lnTo>
                <a:lnTo>
                  <a:pt x="91833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550798" y="1598358"/>
            <a:ext cx="303530" cy="92075"/>
          </a:xfrm>
          <a:custGeom>
            <a:avLst/>
            <a:gdLst/>
            <a:ahLst/>
            <a:cxnLst/>
            <a:rect l="l" t="t" r="r" b="b"/>
            <a:pathLst>
              <a:path w="303530" h="92075">
                <a:moveTo>
                  <a:pt x="303161" y="0"/>
                </a:moveTo>
                <a:lnTo>
                  <a:pt x="0" y="0"/>
                </a:lnTo>
                <a:lnTo>
                  <a:pt x="0" y="91821"/>
                </a:lnTo>
                <a:lnTo>
                  <a:pt x="303161" y="91821"/>
                </a:lnTo>
                <a:lnTo>
                  <a:pt x="303161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656462" y="1492694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64"/>
                </a:lnTo>
                <a:lnTo>
                  <a:pt x="91833" y="105664"/>
                </a:lnTo>
                <a:lnTo>
                  <a:pt x="91833" y="0"/>
                </a:lnTo>
                <a:close/>
              </a:path>
            </a:pathLst>
          </a:custGeom>
          <a:solidFill>
            <a:srgbClr val="ED06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324002" y="3390887"/>
            <a:ext cx="1728470" cy="0"/>
          </a:xfrm>
          <a:custGeom>
            <a:avLst/>
            <a:gdLst/>
            <a:ahLst/>
            <a:cxnLst/>
            <a:rect l="l" t="t" r="r" b="b"/>
            <a:pathLst>
              <a:path w="1728470">
                <a:moveTo>
                  <a:pt x="0" y="0"/>
                </a:moveTo>
                <a:lnTo>
                  <a:pt x="1728000" y="12"/>
                </a:lnTo>
                <a:lnTo>
                  <a:pt x="0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324002" y="1973643"/>
            <a:ext cx="1728000" cy="1417243"/>
          </a:xfrm>
          <a:prstGeom prst="rect">
            <a:avLst/>
          </a:prstGeom>
          <a:blipFill>
            <a:blip r:embed="rId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2037549" y="1877225"/>
            <a:ext cx="14452" cy="17221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1966569" y="1894446"/>
            <a:ext cx="85432" cy="79197"/>
          </a:xfrm>
          <a:prstGeom prst="rect">
            <a:avLst/>
          </a:prstGeom>
          <a:blipFill>
            <a:blip r:embed="rId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 txBox="1"/>
          <p:nvPr/>
        </p:nvSpPr>
        <p:spPr>
          <a:xfrm>
            <a:off x="1103299" y="1478710"/>
            <a:ext cx="699770" cy="473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75" dirty="0">
                <a:solidFill>
                  <a:srgbClr val="F598B1"/>
                </a:solidFill>
                <a:latin typeface="Arial"/>
                <a:cs typeface="Arial"/>
              </a:rPr>
              <a:t>H</a:t>
            </a:r>
            <a:r>
              <a:rPr sz="2000" spc="-600" dirty="0">
                <a:solidFill>
                  <a:srgbClr val="F598B1"/>
                </a:solidFill>
                <a:latin typeface="Arial"/>
                <a:cs typeface="Arial"/>
              </a:rPr>
              <a:t>E</a:t>
            </a:r>
            <a:r>
              <a:rPr sz="2000" spc="-440" dirty="0">
                <a:solidFill>
                  <a:srgbClr val="F598B1"/>
                </a:solidFill>
                <a:latin typeface="Arial"/>
                <a:cs typeface="Arial"/>
              </a:rPr>
              <a:t>L</a:t>
            </a:r>
            <a:r>
              <a:rPr sz="2000" spc="-525" dirty="0">
                <a:solidFill>
                  <a:srgbClr val="F598B1"/>
                </a:solidFill>
                <a:latin typeface="Arial"/>
                <a:cs typeface="Arial"/>
              </a:rPr>
              <a:t>P</a:t>
            </a:r>
            <a:r>
              <a:rPr sz="2000" spc="-560" dirty="0">
                <a:solidFill>
                  <a:srgbClr val="F598B1"/>
                </a:solidFill>
                <a:latin typeface="Arial"/>
                <a:cs typeface="Arial"/>
              </a:rPr>
              <a:t>F</a:t>
            </a:r>
            <a:r>
              <a:rPr sz="2000" spc="-590" dirty="0">
                <a:solidFill>
                  <a:srgbClr val="F598B1"/>
                </a:solidFill>
                <a:latin typeface="Arial"/>
                <a:cs typeface="Arial"/>
              </a:rPr>
              <a:t>U</a:t>
            </a:r>
            <a:r>
              <a:rPr sz="2000" spc="-290" dirty="0">
                <a:solidFill>
                  <a:srgbClr val="F598B1"/>
                </a:solidFill>
                <a:latin typeface="Arial"/>
                <a:cs typeface="Arial"/>
              </a:rPr>
              <a:t>L  </a:t>
            </a:r>
            <a:r>
              <a:rPr sz="2000" spc="-450" dirty="0">
                <a:solidFill>
                  <a:srgbClr val="F598B1"/>
                </a:solidFill>
                <a:latin typeface="Arial"/>
                <a:cs typeface="Arial"/>
              </a:rPr>
              <a:t>HINT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114" name="object 114"/>
          <p:cNvSpPr txBox="1"/>
          <p:nvPr/>
        </p:nvSpPr>
        <p:spPr>
          <a:xfrm>
            <a:off x="509300" y="2069101"/>
            <a:ext cx="1159510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Anything </a:t>
            </a: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OSTEO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8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do 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with bones,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FFFFFF"/>
                </a:solidFill>
                <a:latin typeface="Arial"/>
                <a:cs typeface="Arial"/>
              </a:rPr>
              <a:t>example:</a:t>
            </a:r>
            <a:endParaRPr sz="800">
              <a:latin typeface="Arial"/>
              <a:cs typeface="Arial"/>
            </a:endParaRPr>
          </a:p>
        </p:txBody>
      </p:sp>
      <p:sp>
        <p:nvSpPr>
          <p:cNvPr id="115" name="object 115"/>
          <p:cNvSpPr txBox="1"/>
          <p:nvPr/>
        </p:nvSpPr>
        <p:spPr>
          <a:xfrm>
            <a:off x="509300" y="2402309"/>
            <a:ext cx="76200" cy="660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12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800" spc="12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800" spc="12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800" spc="120" dirty="0">
                <a:solidFill>
                  <a:srgbClr val="FFFFFF"/>
                </a:solidFill>
                <a:latin typeface="Arial"/>
                <a:cs typeface="Arial"/>
              </a:rPr>
              <a:t>•</a:t>
            </a:r>
            <a:endParaRPr sz="800">
              <a:latin typeface="Arial"/>
              <a:cs typeface="Arial"/>
            </a:endParaRPr>
          </a:p>
        </p:txBody>
      </p:sp>
      <p:sp>
        <p:nvSpPr>
          <p:cNvPr id="116" name="object 116"/>
          <p:cNvSpPr txBox="1"/>
          <p:nvPr/>
        </p:nvSpPr>
        <p:spPr>
          <a:xfrm>
            <a:off x="768421" y="2348542"/>
            <a:ext cx="1077595" cy="713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44100"/>
              </a:lnSpc>
            </a:pP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Osteopath  Osteoarthritis  Osteoblast </a:t>
            </a:r>
            <a:r>
              <a:rPr sz="800" spc="40" dirty="0">
                <a:solidFill>
                  <a:srgbClr val="FFFFFF"/>
                </a:solidFill>
                <a:latin typeface="Arial"/>
                <a:cs typeface="Arial"/>
              </a:rPr>
              <a:t>/</a:t>
            </a:r>
            <a:r>
              <a:rPr sz="8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Osteoclast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Periosteum</a:t>
            </a:r>
            <a:endParaRPr sz="800">
              <a:latin typeface="Arial"/>
              <a:cs typeface="Arial"/>
            </a:endParaRPr>
          </a:p>
        </p:txBody>
      </p:sp>
      <p:sp>
        <p:nvSpPr>
          <p:cNvPr id="117" name="object 117"/>
          <p:cNvSpPr/>
          <p:nvPr/>
        </p:nvSpPr>
        <p:spPr>
          <a:xfrm>
            <a:off x="2595168" y="6881203"/>
            <a:ext cx="591185" cy="168275"/>
          </a:xfrm>
          <a:custGeom>
            <a:avLst/>
            <a:gdLst/>
            <a:ahLst/>
            <a:cxnLst/>
            <a:rect l="l" t="t" r="r" b="b"/>
            <a:pathLst>
              <a:path w="591185" h="168275">
                <a:moveTo>
                  <a:pt x="0" y="167652"/>
                </a:moveTo>
                <a:lnTo>
                  <a:pt x="590829" y="167652"/>
                </a:lnTo>
                <a:lnTo>
                  <a:pt x="590829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2591993" y="6881203"/>
            <a:ext cx="594360" cy="0"/>
          </a:xfrm>
          <a:custGeom>
            <a:avLst/>
            <a:gdLst/>
            <a:ahLst/>
            <a:cxnLst/>
            <a:rect l="l" t="t" r="r" b="b"/>
            <a:pathLst>
              <a:path w="594360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/>
          <p:nvPr/>
        </p:nvSpPr>
        <p:spPr>
          <a:xfrm>
            <a:off x="2595168" y="688437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0" name="object 120"/>
          <p:cNvSpPr/>
          <p:nvPr/>
        </p:nvSpPr>
        <p:spPr>
          <a:xfrm>
            <a:off x="2591993" y="7048855"/>
            <a:ext cx="594360" cy="0"/>
          </a:xfrm>
          <a:custGeom>
            <a:avLst/>
            <a:gdLst/>
            <a:ahLst/>
            <a:cxnLst/>
            <a:rect l="l" t="t" r="r" b="b"/>
            <a:pathLst>
              <a:path w="594360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1" name="object 121"/>
          <p:cNvSpPr/>
          <p:nvPr/>
        </p:nvSpPr>
        <p:spPr>
          <a:xfrm>
            <a:off x="3185998" y="6881203"/>
            <a:ext cx="1573530" cy="0"/>
          </a:xfrm>
          <a:custGeom>
            <a:avLst/>
            <a:gdLst/>
            <a:ahLst/>
            <a:cxnLst/>
            <a:rect l="l" t="t" r="r" b="b"/>
            <a:pathLst>
              <a:path w="1573529">
                <a:moveTo>
                  <a:pt x="0" y="0"/>
                </a:moveTo>
                <a:lnTo>
                  <a:pt x="15731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2" name="object 122"/>
          <p:cNvSpPr/>
          <p:nvPr/>
        </p:nvSpPr>
        <p:spPr>
          <a:xfrm>
            <a:off x="3185998" y="688437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3" name="object 123"/>
          <p:cNvSpPr/>
          <p:nvPr/>
        </p:nvSpPr>
        <p:spPr>
          <a:xfrm>
            <a:off x="4756022" y="6884378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4" name="object 124"/>
          <p:cNvSpPr/>
          <p:nvPr/>
        </p:nvSpPr>
        <p:spPr>
          <a:xfrm>
            <a:off x="3185998" y="7048855"/>
            <a:ext cx="1573530" cy="0"/>
          </a:xfrm>
          <a:custGeom>
            <a:avLst/>
            <a:gdLst/>
            <a:ahLst/>
            <a:cxnLst/>
            <a:rect l="l" t="t" r="r" b="b"/>
            <a:pathLst>
              <a:path w="1573529">
                <a:moveTo>
                  <a:pt x="0" y="0"/>
                </a:moveTo>
                <a:lnTo>
                  <a:pt x="1573199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5" name="object 125"/>
          <p:cNvSpPr txBox="1"/>
          <p:nvPr/>
        </p:nvSpPr>
        <p:spPr>
          <a:xfrm>
            <a:off x="2622080" y="6898651"/>
            <a:ext cx="50038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35" dirty="0">
                <a:solidFill>
                  <a:srgbClr val="FFFFFF"/>
                </a:solidFill>
                <a:latin typeface="Arial"/>
                <a:cs typeface="Arial"/>
              </a:rPr>
              <a:t>7.1</a:t>
            </a:r>
            <a:endParaRPr sz="800">
              <a:latin typeface="Arial"/>
              <a:cs typeface="Arial"/>
            </a:endParaRPr>
          </a:p>
        </p:txBody>
      </p:sp>
      <p:sp>
        <p:nvSpPr>
          <p:cNvPr id="126" name="object 126"/>
          <p:cNvSpPr txBox="1"/>
          <p:nvPr/>
        </p:nvSpPr>
        <p:spPr>
          <a:xfrm>
            <a:off x="3212894" y="6899758"/>
            <a:ext cx="14776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onset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 osteoarthritis</a:t>
            </a:r>
            <a:endParaRPr sz="800">
              <a:latin typeface="Arial"/>
              <a:cs typeface="Arial"/>
            </a:endParaRPr>
          </a:p>
        </p:txBody>
      </p:sp>
      <p:sp>
        <p:nvSpPr>
          <p:cNvPr id="127" name="object 127"/>
          <p:cNvSpPr/>
          <p:nvPr/>
        </p:nvSpPr>
        <p:spPr>
          <a:xfrm>
            <a:off x="8283181" y="8372526"/>
            <a:ext cx="573405" cy="167640"/>
          </a:xfrm>
          <a:custGeom>
            <a:avLst/>
            <a:gdLst/>
            <a:ahLst/>
            <a:cxnLst/>
            <a:rect l="l" t="t" r="r" b="b"/>
            <a:pathLst>
              <a:path w="573404" h="167640">
                <a:moveTo>
                  <a:pt x="0" y="167652"/>
                </a:moveTo>
                <a:lnTo>
                  <a:pt x="572820" y="167652"/>
                </a:lnTo>
                <a:lnTo>
                  <a:pt x="572820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8" name="object 128"/>
          <p:cNvSpPr/>
          <p:nvPr/>
        </p:nvSpPr>
        <p:spPr>
          <a:xfrm>
            <a:off x="8280006" y="8372526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9" name="object 129"/>
          <p:cNvSpPr/>
          <p:nvPr/>
        </p:nvSpPr>
        <p:spPr>
          <a:xfrm>
            <a:off x="8283181" y="8375701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0" name="object 130"/>
          <p:cNvSpPr/>
          <p:nvPr/>
        </p:nvSpPr>
        <p:spPr>
          <a:xfrm>
            <a:off x="8280006" y="8540178"/>
            <a:ext cx="576580" cy="0"/>
          </a:xfrm>
          <a:custGeom>
            <a:avLst/>
            <a:gdLst/>
            <a:ahLst/>
            <a:cxnLst/>
            <a:rect l="l" t="t" r="r" b="b"/>
            <a:pathLst>
              <a:path w="576579">
                <a:moveTo>
                  <a:pt x="0" y="0"/>
                </a:moveTo>
                <a:lnTo>
                  <a:pt x="575995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1" name="object 131"/>
          <p:cNvSpPr/>
          <p:nvPr/>
        </p:nvSpPr>
        <p:spPr>
          <a:xfrm>
            <a:off x="8856002" y="8372526"/>
            <a:ext cx="1182370" cy="0"/>
          </a:xfrm>
          <a:custGeom>
            <a:avLst/>
            <a:gdLst/>
            <a:ahLst/>
            <a:cxnLst/>
            <a:rect l="l" t="t" r="r" b="b"/>
            <a:pathLst>
              <a:path w="1182370">
                <a:moveTo>
                  <a:pt x="0" y="0"/>
                </a:moveTo>
                <a:lnTo>
                  <a:pt x="118191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2" name="object 132"/>
          <p:cNvSpPr/>
          <p:nvPr/>
        </p:nvSpPr>
        <p:spPr>
          <a:xfrm>
            <a:off x="8856002" y="8375701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3" name="object 133"/>
          <p:cNvSpPr/>
          <p:nvPr/>
        </p:nvSpPr>
        <p:spPr>
          <a:xfrm>
            <a:off x="10034740" y="8375701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4" name="object 134"/>
          <p:cNvSpPr/>
          <p:nvPr/>
        </p:nvSpPr>
        <p:spPr>
          <a:xfrm>
            <a:off x="8856002" y="8540178"/>
            <a:ext cx="1182370" cy="0"/>
          </a:xfrm>
          <a:custGeom>
            <a:avLst/>
            <a:gdLst/>
            <a:ahLst/>
            <a:cxnLst/>
            <a:rect l="l" t="t" r="r" b="b"/>
            <a:pathLst>
              <a:path w="1182370">
                <a:moveTo>
                  <a:pt x="0" y="0"/>
                </a:moveTo>
                <a:lnTo>
                  <a:pt x="118191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5" name="object 135"/>
          <p:cNvSpPr txBox="1"/>
          <p:nvPr/>
        </p:nvSpPr>
        <p:spPr>
          <a:xfrm>
            <a:off x="8310078" y="8389976"/>
            <a:ext cx="5092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7.3</a:t>
            </a:r>
            <a:endParaRPr sz="800">
              <a:latin typeface="Arial"/>
              <a:cs typeface="Arial"/>
            </a:endParaRPr>
          </a:p>
        </p:txBody>
      </p:sp>
      <p:sp>
        <p:nvSpPr>
          <p:cNvPr id="136" name="object 136"/>
          <p:cNvSpPr txBox="1"/>
          <p:nvPr/>
        </p:nvSpPr>
        <p:spPr>
          <a:xfrm>
            <a:off x="8882899" y="8391083"/>
            <a:ext cx="10096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alveoli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damage</a:t>
            </a:r>
            <a:endParaRPr sz="800">
              <a:latin typeface="Arial"/>
              <a:cs typeface="Arial"/>
            </a:endParaRPr>
          </a:p>
        </p:txBody>
      </p:sp>
      <p:sp>
        <p:nvSpPr>
          <p:cNvPr id="137" name="object 137"/>
          <p:cNvSpPr/>
          <p:nvPr/>
        </p:nvSpPr>
        <p:spPr>
          <a:xfrm>
            <a:off x="2595168" y="9807321"/>
            <a:ext cx="594995" cy="167640"/>
          </a:xfrm>
          <a:custGeom>
            <a:avLst/>
            <a:gdLst/>
            <a:ahLst/>
            <a:cxnLst/>
            <a:rect l="l" t="t" r="r" b="b"/>
            <a:pathLst>
              <a:path w="594994" h="167640">
                <a:moveTo>
                  <a:pt x="0" y="167652"/>
                </a:moveTo>
                <a:lnTo>
                  <a:pt x="594436" y="167652"/>
                </a:lnTo>
                <a:lnTo>
                  <a:pt x="594436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8" name="object 138"/>
          <p:cNvSpPr/>
          <p:nvPr/>
        </p:nvSpPr>
        <p:spPr>
          <a:xfrm>
            <a:off x="2591993" y="9807321"/>
            <a:ext cx="598170" cy="0"/>
          </a:xfrm>
          <a:custGeom>
            <a:avLst/>
            <a:gdLst/>
            <a:ahLst/>
            <a:cxnLst/>
            <a:rect l="l" t="t" r="r" b="b"/>
            <a:pathLst>
              <a:path w="598169">
                <a:moveTo>
                  <a:pt x="0" y="0"/>
                </a:moveTo>
                <a:lnTo>
                  <a:pt x="59761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9" name="object 139"/>
          <p:cNvSpPr/>
          <p:nvPr/>
        </p:nvSpPr>
        <p:spPr>
          <a:xfrm>
            <a:off x="2595168" y="981049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0" name="object 140"/>
          <p:cNvSpPr/>
          <p:nvPr/>
        </p:nvSpPr>
        <p:spPr>
          <a:xfrm>
            <a:off x="2591993" y="9974974"/>
            <a:ext cx="598170" cy="0"/>
          </a:xfrm>
          <a:custGeom>
            <a:avLst/>
            <a:gdLst/>
            <a:ahLst/>
            <a:cxnLst/>
            <a:rect l="l" t="t" r="r" b="b"/>
            <a:pathLst>
              <a:path w="598169">
                <a:moveTo>
                  <a:pt x="0" y="0"/>
                </a:moveTo>
                <a:lnTo>
                  <a:pt x="597611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1" name="object 141"/>
          <p:cNvSpPr/>
          <p:nvPr/>
        </p:nvSpPr>
        <p:spPr>
          <a:xfrm>
            <a:off x="3189604" y="9807321"/>
            <a:ext cx="1612900" cy="0"/>
          </a:xfrm>
          <a:custGeom>
            <a:avLst/>
            <a:gdLst/>
            <a:ahLst/>
            <a:cxnLst/>
            <a:rect l="l" t="t" r="r" b="b"/>
            <a:pathLst>
              <a:path w="1612900">
                <a:moveTo>
                  <a:pt x="0" y="0"/>
                </a:moveTo>
                <a:lnTo>
                  <a:pt x="161279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2" name="object 142"/>
          <p:cNvSpPr/>
          <p:nvPr/>
        </p:nvSpPr>
        <p:spPr>
          <a:xfrm>
            <a:off x="3189604" y="981049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3" name="object 143"/>
          <p:cNvSpPr/>
          <p:nvPr/>
        </p:nvSpPr>
        <p:spPr>
          <a:xfrm>
            <a:off x="4799228" y="9810496"/>
            <a:ext cx="0" cy="161290"/>
          </a:xfrm>
          <a:custGeom>
            <a:avLst/>
            <a:gdLst/>
            <a:ahLst/>
            <a:cxnLst/>
            <a:rect l="l" t="t" r="r" b="b"/>
            <a:pathLst>
              <a:path h="161290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4" name="object 144"/>
          <p:cNvSpPr/>
          <p:nvPr/>
        </p:nvSpPr>
        <p:spPr>
          <a:xfrm>
            <a:off x="3189604" y="9974974"/>
            <a:ext cx="1612900" cy="0"/>
          </a:xfrm>
          <a:custGeom>
            <a:avLst/>
            <a:gdLst/>
            <a:ahLst/>
            <a:cxnLst/>
            <a:rect l="l" t="t" r="r" b="b"/>
            <a:pathLst>
              <a:path w="1612900">
                <a:moveTo>
                  <a:pt x="0" y="0"/>
                </a:moveTo>
                <a:lnTo>
                  <a:pt x="1612798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5" name="object 145"/>
          <p:cNvSpPr txBox="1"/>
          <p:nvPr/>
        </p:nvSpPr>
        <p:spPr>
          <a:xfrm>
            <a:off x="2622080" y="9824770"/>
            <a:ext cx="51054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7.2</a:t>
            </a:r>
            <a:endParaRPr sz="800">
              <a:latin typeface="Arial"/>
              <a:cs typeface="Arial"/>
            </a:endParaRPr>
          </a:p>
        </p:txBody>
      </p:sp>
      <p:sp>
        <p:nvSpPr>
          <p:cNvPr id="146" name="object 146"/>
          <p:cNvSpPr txBox="1"/>
          <p:nvPr/>
        </p:nvSpPr>
        <p:spPr>
          <a:xfrm>
            <a:off x="3216501" y="9825876"/>
            <a:ext cx="13582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osteoporosis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a</a:t>
            </a:r>
            <a:r>
              <a:rPr sz="800" spc="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bone</a:t>
            </a:r>
            <a:endParaRPr sz="800">
              <a:latin typeface="Arial"/>
              <a:cs typeface="Arial"/>
            </a:endParaRPr>
          </a:p>
        </p:txBody>
      </p:sp>
      <p:sp>
        <p:nvSpPr>
          <p:cNvPr id="147" name="object 147"/>
          <p:cNvSpPr txBox="1"/>
          <p:nvPr/>
        </p:nvSpPr>
        <p:spPr>
          <a:xfrm>
            <a:off x="8280006" y="1210945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GENERAL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09" dirty="0">
                <a:solidFill>
                  <a:srgbClr val="FFFFFF"/>
                </a:solidFill>
                <a:latin typeface="Arial"/>
                <a:cs typeface="Arial"/>
              </a:rPr>
              <a:t>SKELETAL                                           </a:t>
            </a: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endParaRPr sz="1500">
              <a:latin typeface="Arial"/>
              <a:cs typeface="Arial"/>
            </a:endParaRPr>
          </a:p>
        </p:txBody>
      </p:sp>
      <p:sp>
        <p:nvSpPr>
          <p:cNvPr id="148" name="object 148"/>
          <p:cNvSpPr txBox="1"/>
          <p:nvPr/>
        </p:nvSpPr>
        <p:spPr>
          <a:xfrm>
            <a:off x="8267294" y="1574939"/>
            <a:ext cx="4244340" cy="1091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A7D16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posture kyphosis/lordosis 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(refer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topic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1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spinal </a:t>
            </a:r>
            <a:r>
              <a:rPr sz="900" spc="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abnormalities)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99"/>
              </a:lnSpc>
              <a:spcBef>
                <a:spcPts val="480"/>
              </a:spcBef>
              <a:buClr>
                <a:srgbClr val="A7D16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Compression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intervertebral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discs,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causing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back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reduction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spinal  flexibility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A7D16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curvature of the hips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knees,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leading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cartilage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bone</a:t>
            </a:r>
            <a:r>
              <a:rPr sz="900" spc="1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damage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A7D16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Flattening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arches,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cause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posture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throughout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A7D16D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Ligaments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become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thicker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less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supple</a:t>
            </a:r>
            <a:endParaRPr sz="900">
              <a:latin typeface="Arial"/>
              <a:cs typeface="Arial"/>
            </a:endParaRPr>
          </a:p>
        </p:txBody>
      </p:sp>
      <p:sp>
        <p:nvSpPr>
          <p:cNvPr id="149" name="object 149"/>
          <p:cNvSpPr txBox="1"/>
          <p:nvPr/>
        </p:nvSpPr>
        <p:spPr>
          <a:xfrm>
            <a:off x="8280006" y="2818841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CARDIORESPIRATORY</a:t>
            </a:r>
            <a:r>
              <a:rPr sz="1500" spc="-1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150" name="object 150"/>
          <p:cNvSpPr txBox="1"/>
          <p:nvPr/>
        </p:nvSpPr>
        <p:spPr>
          <a:xfrm>
            <a:off x="8267306" y="3180380"/>
            <a:ext cx="4201160" cy="56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remains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unchanged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age,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though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over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time some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 may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replaced by fibrous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tissue,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further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aggravated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smoking.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leads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reduction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gaseous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exchange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capillaries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alveoli,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make  high intensity cardiovascular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harder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reduction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oxygen 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transfer.</a:t>
            </a:r>
            <a:endParaRPr sz="900">
              <a:latin typeface="Arial"/>
              <a:cs typeface="Arial"/>
            </a:endParaRPr>
          </a:p>
        </p:txBody>
      </p:sp>
      <p:sp>
        <p:nvSpPr>
          <p:cNvPr id="151" name="object 151"/>
          <p:cNvSpPr txBox="1"/>
          <p:nvPr/>
        </p:nvSpPr>
        <p:spPr>
          <a:xfrm>
            <a:off x="2579293" y="1155103"/>
            <a:ext cx="3978910" cy="1310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1165" dirty="0">
                <a:solidFill>
                  <a:srgbClr val="A7D16D"/>
                </a:solidFill>
                <a:latin typeface="Arial"/>
                <a:cs typeface="Arial"/>
              </a:rPr>
              <a:t>OLDER</a:t>
            </a:r>
            <a:r>
              <a:rPr sz="3500" spc="5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80" dirty="0">
                <a:solidFill>
                  <a:srgbClr val="A7D16D"/>
                </a:solidFill>
                <a:latin typeface="Arial"/>
                <a:cs typeface="Arial"/>
              </a:rPr>
              <a:t>ADULTS</a:t>
            </a:r>
            <a:endParaRPr sz="3500">
              <a:latin typeface="Arial"/>
              <a:cs typeface="Arial"/>
            </a:endParaRPr>
          </a:p>
          <a:p>
            <a:pPr marL="12700" marR="57785">
              <a:lnSpc>
                <a:spcPct val="101800"/>
              </a:lnSpc>
              <a:spcBef>
                <a:spcPts val="1630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During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aging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process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few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key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physiological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recognised.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Not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adults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experience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changes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same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way,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99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because genetics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environmental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factors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play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large role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musculoskeletal/  cardiorespiratory</a:t>
            </a:r>
            <a:r>
              <a:rPr sz="900" spc="-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development.</a:t>
            </a:r>
            <a:endParaRPr sz="900">
              <a:latin typeface="Arial"/>
              <a:cs typeface="Arial"/>
            </a:endParaRPr>
          </a:p>
        </p:txBody>
      </p:sp>
      <p:sp>
        <p:nvSpPr>
          <p:cNvPr id="152" name="object 152"/>
          <p:cNvSpPr txBox="1"/>
          <p:nvPr/>
        </p:nvSpPr>
        <p:spPr>
          <a:xfrm>
            <a:off x="2591993" y="2617597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65" dirty="0">
                <a:solidFill>
                  <a:srgbClr val="FFFFFF"/>
                </a:solidFill>
                <a:latin typeface="Arial"/>
                <a:cs typeface="Arial"/>
              </a:rPr>
              <a:t>CHANGES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5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MUSCULOSKELETAL</a:t>
            </a:r>
            <a:r>
              <a:rPr sz="1500" spc="-1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2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500">
              <a:latin typeface="Arial"/>
              <a:cs typeface="Arial"/>
            </a:endParaRPr>
          </a:p>
        </p:txBody>
      </p:sp>
      <p:sp>
        <p:nvSpPr>
          <p:cNvPr id="153" name="object 153"/>
          <p:cNvSpPr txBox="1"/>
          <p:nvPr/>
        </p:nvSpPr>
        <p:spPr>
          <a:xfrm>
            <a:off x="2579293" y="2979135"/>
            <a:ext cx="4171950" cy="8489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54305">
              <a:lnSpc>
                <a:spcPct val="101800"/>
              </a:lnSpc>
            </a:pPr>
            <a:r>
              <a:rPr sz="900" b="1" spc="5" dirty="0">
                <a:solidFill>
                  <a:srgbClr val="A7D16D"/>
                </a:solidFill>
                <a:latin typeface="Arial"/>
                <a:cs typeface="Arial"/>
              </a:rPr>
              <a:t>Osteoarthritis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degeneration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wearing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away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articular cartilage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thus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exposing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bone, which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creates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pain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can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reduction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range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movement.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Low impact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given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reduce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pain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</a:t>
            </a:r>
            <a:r>
              <a:rPr sz="900" spc="1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joints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(commonly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knees).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example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walking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gradient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rather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than running.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Exercises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unstable should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also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limited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programme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fall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will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higher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chance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causing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serious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damage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weaker</a:t>
            </a:r>
            <a:r>
              <a:rPr sz="900" spc="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54" name="object 154"/>
          <p:cNvSpPr txBox="1"/>
          <p:nvPr/>
        </p:nvSpPr>
        <p:spPr>
          <a:xfrm>
            <a:off x="2584963" y="7303413"/>
            <a:ext cx="4227830" cy="1111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3970" algn="just">
              <a:lnSpc>
                <a:spcPct val="101800"/>
              </a:lnSpc>
            </a:pPr>
            <a:r>
              <a:rPr sz="900" b="1" spc="10" dirty="0">
                <a:solidFill>
                  <a:srgbClr val="A7D16D"/>
                </a:solidFill>
                <a:latin typeface="Arial"/>
                <a:cs typeface="Arial"/>
              </a:rPr>
              <a:t>Osteopenia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condition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where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mineral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density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lower than normal.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It  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considered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many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doctors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precursor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osteoporosis.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However,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every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person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diagnosed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osteopenia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will develop</a:t>
            </a:r>
            <a:r>
              <a:rPr sz="900" spc="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osteoporosis.</a:t>
            </a:r>
            <a:endParaRPr sz="900">
              <a:latin typeface="Arial"/>
              <a:cs typeface="Arial"/>
            </a:endParaRPr>
          </a:p>
          <a:p>
            <a:pPr marL="12700" marR="5080" algn="just">
              <a:lnSpc>
                <a:spcPct val="101899"/>
              </a:lnSpc>
              <a:spcBef>
                <a:spcPts val="480"/>
              </a:spcBef>
            </a:pPr>
            <a:r>
              <a:rPr sz="900" b="1" spc="5" dirty="0">
                <a:solidFill>
                  <a:srgbClr val="A7D16D"/>
                </a:solidFill>
                <a:latin typeface="Arial"/>
                <a:cs typeface="Arial"/>
              </a:rPr>
              <a:t>Osteoporosis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reduction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bone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density,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common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women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post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menopause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hormonal changes.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creates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more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porous bone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susceptible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</a:t>
            </a:r>
            <a:r>
              <a:rPr sz="900" spc="229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fractures.</a:t>
            </a:r>
            <a:endParaRPr sz="900">
              <a:latin typeface="Arial"/>
              <a:cs typeface="Arial"/>
            </a:endParaRPr>
          </a:p>
          <a:p>
            <a:pPr marL="12700" marR="92075">
              <a:lnSpc>
                <a:spcPct val="101899"/>
              </a:lnSpc>
              <a:spcBef>
                <a:spcPts val="480"/>
              </a:spcBef>
            </a:pPr>
            <a:r>
              <a:rPr sz="900" b="1" spc="5" dirty="0">
                <a:solidFill>
                  <a:srgbClr val="A7D16D"/>
                </a:solidFill>
                <a:latin typeface="Arial"/>
                <a:cs typeface="Arial"/>
              </a:rPr>
              <a:t>Sarcopenia </a:t>
            </a:r>
            <a:r>
              <a:rPr sz="900" spc="-55" dirty="0">
                <a:solidFill>
                  <a:srgbClr val="404041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degenerative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condition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muscle mass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strength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associated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with</a:t>
            </a:r>
            <a:r>
              <a:rPr sz="9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aging.</a:t>
            </a:r>
            <a:endParaRPr sz="900">
              <a:latin typeface="Arial"/>
              <a:cs typeface="Arial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3150146" y="6494674"/>
            <a:ext cx="3905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ma</a:t>
            </a:r>
            <a:r>
              <a:rPr sz="800" b="1" spc="-20" dirty="0">
                <a:solidFill>
                  <a:srgbClr val="404041"/>
                </a:solidFill>
                <a:latin typeface="Arial"/>
                <a:cs typeface="Arial"/>
              </a:rPr>
              <a:t>l  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Joint</a:t>
            </a:r>
            <a:endParaRPr sz="800">
              <a:latin typeface="Arial"/>
              <a:cs typeface="Arial"/>
            </a:endParaRPr>
          </a:p>
        </p:txBody>
      </p:sp>
      <p:sp>
        <p:nvSpPr>
          <p:cNvPr id="156" name="object 156"/>
          <p:cNvSpPr txBox="1"/>
          <p:nvPr/>
        </p:nvSpPr>
        <p:spPr>
          <a:xfrm>
            <a:off x="4517072" y="6494674"/>
            <a:ext cx="848994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Joint </a:t>
            </a:r>
            <a:r>
              <a:rPr sz="800" b="1" spc="20" dirty="0">
                <a:solidFill>
                  <a:srgbClr val="404041"/>
                </a:solidFill>
                <a:latin typeface="Arial"/>
                <a:cs typeface="Arial"/>
              </a:rPr>
              <a:t>affected  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by</a:t>
            </a:r>
            <a:r>
              <a:rPr sz="800" b="1" spc="-9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osteoarthritis</a:t>
            </a:r>
            <a:endParaRPr sz="800">
              <a:latin typeface="Arial"/>
              <a:cs typeface="Arial"/>
            </a:endParaRPr>
          </a:p>
        </p:txBody>
      </p:sp>
      <p:sp>
        <p:nvSpPr>
          <p:cNvPr id="157" name="object 157"/>
          <p:cNvSpPr txBox="1"/>
          <p:nvPr/>
        </p:nvSpPr>
        <p:spPr>
          <a:xfrm>
            <a:off x="5870219" y="5190680"/>
            <a:ext cx="9017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Cartilage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fragments</a:t>
            </a:r>
            <a:endParaRPr sz="800">
              <a:latin typeface="Arial"/>
              <a:cs typeface="Arial"/>
            </a:endParaRPr>
          </a:p>
        </p:txBody>
      </p:sp>
      <p:sp>
        <p:nvSpPr>
          <p:cNvPr id="158" name="object 158"/>
          <p:cNvSpPr/>
          <p:nvPr/>
        </p:nvSpPr>
        <p:spPr>
          <a:xfrm>
            <a:off x="5807748" y="5137251"/>
            <a:ext cx="1029335" cy="232410"/>
          </a:xfrm>
          <a:custGeom>
            <a:avLst/>
            <a:gdLst/>
            <a:ahLst/>
            <a:cxnLst/>
            <a:rect l="l" t="t" r="r" b="b"/>
            <a:pathLst>
              <a:path w="1029334" h="232410">
                <a:moveTo>
                  <a:pt x="1029081" y="0"/>
                </a:moveTo>
                <a:lnTo>
                  <a:pt x="0" y="0"/>
                </a:lnTo>
                <a:lnTo>
                  <a:pt x="0" y="232346"/>
                </a:lnTo>
                <a:lnTo>
                  <a:pt x="1029081" y="232346"/>
                </a:lnTo>
                <a:lnTo>
                  <a:pt x="1029081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9" name="object 159"/>
          <p:cNvSpPr txBox="1"/>
          <p:nvPr/>
        </p:nvSpPr>
        <p:spPr>
          <a:xfrm>
            <a:off x="5807748" y="4751984"/>
            <a:ext cx="1029335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Thinned</a:t>
            </a:r>
            <a:r>
              <a:rPr sz="800" spc="-5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cartilage</a:t>
            </a:r>
            <a:endParaRPr sz="800">
              <a:latin typeface="Arial"/>
              <a:cs typeface="Arial"/>
            </a:endParaRPr>
          </a:p>
        </p:txBody>
      </p:sp>
      <p:sp>
        <p:nvSpPr>
          <p:cNvPr id="160" name="object 160"/>
          <p:cNvSpPr/>
          <p:nvPr/>
        </p:nvSpPr>
        <p:spPr>
          <a:xfrm>
            <a:off x="4852568" y="5253431"/>
            <a:ext cx="952500" cy="0"/>
          </a:xfrm>
          <a:custGeom>
            <a:avLst/>
            <a:gdLst/>
            <a:ahLst/>
            <a:cxnLst/>
            <a:rect l="l" t="t" r="r" b="b"/>
            <a:pathLst>
              <a:path w="952500">
                <a:moveTo>
                  <a:pt x="0" y="0"/>
                </a:moveTo>
                <a:lnTo>
                  <a:pt x="952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1" name="object 161"/>
          <p:cNvSpPr/>
          <p:nvPr/>
        </p:nvSpPr>
        <p:spPr>
          <a:xfrm>
            <a:off x="4827168" y="524073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2" name="object 162"/>
          <p:cNvSpPr/>
          <p:nvPr/>
        </p:nvSpPr>
        <p:spPr>
          <a:xfrm>
            <a:off x="4653800" y="4870208"/>
            <a:ext cx="1151255" cy="226060"/>
          </a:xfrm>
          <a:custGeom>
            <a:avLst/>
            <a:gdLst/>
            <a:ahLst/>
            <a:cxnLst/>
            <a:rect l="l" t="t" r="r" b="b"/>
            <a:pathLst>
              <a:path w="1151254" h="226060">
                <a:moveTo>
                  <a:pt x="0" y="225831"/>
                </a:moveTo>
                <a:lnTo>
                  <a:pt x="1150772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3" name="object 163"/>
          <p:cNvSpPr/>
          <p:nvPr/>
        </p:nvSpPr>
        <p:spPr>
          <a:xfrm>
            <a:off x="4628641" y="5085791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4" name="object 164"/>
          <p:cNvSpPr/>
          <p:nvPr/>
        </p:nvSpPr>
        <p:spPr>
          <a:xfrm>
            <a:off x="5263989" y="8501278"/>
            <a:ext cx="545296" cy="781049"/>
          </a:xfrm>
          <a:prstGeom prst="rect">
            <a:avLst/>
          </a:prstGeom>
          <a:blipFill>
            <a:blip r:embed="rId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5" name="object 165"/>
          <p:cNvSpPr/>
          <p:nvPr/>
        </p:nvSpPr>
        <p:spPr>
          <a:xfrm>
            <a:off x="3593998" y="8490508"/>
            <a:ext cx="544722" cy="775970"/>
          </a:xfrm>
          <a:prstGeom prst="rect">
            <a:avLst/>
          </a:prstGeom>
          <a:blipFill>
            <a:blip r:embed="rId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6" name="object 166"/>
          <p:cNvSpPr/>
          <p:nvPr/>
        </p:nvSpPr>
        <p:spPr>
          <a:xfrm>
            <a:off x="3590874" y="8483955"/>
            <a:ext cx="555625" cy="790575"/>
          </a:xfrm>
          <a:custGeom>
            <a:avLst/>
            <a:gdLst/>
            <a:ahLst/>
            <a:cxnLst/>
            <a:rect l="l" t="t" r="r" b="b"/>
            <a:pathLst>
              <a:path w="555625" h="790575">
                <a:moveTo>
                  <a:pt x="147536" y="4876"/>
                </a:moveTo>
                <a:lnTo>
                  <a:pt x="92354" y="4876"/>
                </a:lnTo>
                <a:lnTo>
                  <a:pt x="130296" y="7380"/>
                </a:lnTo>
                <a:lnTo>
                  <a:pt x="171545" y="14871"/>
                </a:lnTo>
                <a:lnTo>
                  <a:pt x="214997" y="27319"/>
                </a:lnTo>
                <a:lnTo>
                  <a:pt x="259547" y="44693"/>
                </a:lnTo>
                <a:lnTo>
                  <a:pt x="304091" y="66962"/>
                </a:lnTo>
                <a:lnTo>
                  <a:pt x="347525" y="94096"/>
                </a:lnTo>
                <a:lnTo>
                  <a:pt x="388745" y="126065"/>
                </a:lnTo>
                <a:lnTo>
                  <a:pt x="426646" y="162837"/>
                </a:lnTo>
                <a:lnTo>
                  <a:pt x="460123" y="204383"/>
                </a:lnTo>
                <a:lnTo>
                  <a:pt x="488073" y="250672"/>
                </a:lnTo>
                <a:lnTo>
                  <a:pt x="512879" y="304303"/>
                </a:lnTo>
                <a:lnTo>
                  <a:pt x="531064" y="354816"/>
                </a:lnTo>
                <a:lnTo>
                  <a:pt x="543013" y="402708"/>
                </a:lnTo>
                <a:lnTo>
                  <a:pt x="549109" y="448477"/>
                </a:lnTo>
                <a:lnTo>
                  <a:pt x="549738" y="492618"/>
                </a:lnTo>
                <a:lnTo>
                  <a:pt x="545283" y="535630"/>
                </a:lnTo>
                <a:lnTo>
                  <a:pt x="536127" y="578010"/>
                </a:lnTo>
                <a:lnTo>
                  <a:pt x="522656" y="620253"/>
                </a:lnTo>
                <a:lnTo>
                  <a:pt x="505252" y="662859"/>
                </a:lnTo>
                <a:lnTo>
                  <a:pt x="484301" y="706323"/>
                </a:lnTo>
                <a:lnTo>
                  <a:pt x="457782" y="751647"/>
                </a:lnTo>
                <a:lnTo>
                  <a:pt x="429577" y="786333"/>
                </a:lnTo>
                <a:lnTo>
                  <a:pt x="431698" y="790092"/>
                </a:lnTo>
                <a:lnTo>
                  <a:pt x="458967" y="757991"/>
                </a:lnTo>
                <a:lnTo>
                  <a:pt x="486025" y="713597"/>
                </a:lnTo>
                <a:lnTo>
                  <a:pt x="510878" y="662499"/>
                </a:lnTo>
                <a:lnTo>
                  <a:pt x="531850" y="609612"/>
                </a:lnTo>
                <a:lnTo>
                  <a:pt x="550711" y="536022"/>
                </a:lnTo>
                <a:lnTo>
                  <a:pt x="555523" y="460146"/>
                </a:lnTo>
                <a:lnTo>
                  <a:pt x="552183" y="422232"/>
                </a:lnTo>
                <a:lnTo>
                  <a:pt x="535254" y="348219"/>
                </a:lnTo>
                <a:lnTo>
                  <a:pt x="515416" y="294926"/>
                </a:lnTo>
                <a:lnTo>
                  <a:pt x="491070" y="243585"/>
                </a:lnTo>
                <a:lnTo>
                  <a:pt x="460881" y="195263"/>
                </a:lnTo>
                <a:lnTo>
                  <a:pt x="424235" y="151678"/>
                </a:lnTo>
                <a:lnTo>
                  <a:pt x="367421" y="101465"/>
                </a:lnTo>
                <a:lnTo>
                  <a:pt x="303719" y="60450"/>
                </a:lnTo>
                <a:lnTo>
                  <a:pt x="234878" y="28852"/>
                </a:lnTo>
                <a:lnTo>
                  <a:pt x="180653" y="11786"/>
                </a:lnTo>
                <a:lnTo>
                  <a:pt x="162158" y="7540"/>
                </a:lnTo>
                <a:lnTo>
                  <a:pt x="147536" y="4876"/>
                </a:lnTo>
                <a:close/>
              </a:path>
              <a:path w="555625" h="790575">
                <a:moveTo>
                  <a:pt x="93662" y="0"/>
                </a:moveTo>
                <a:lnTo>
                  <a:pt x="48641" y="4787"/>
                </a:lnTo>
                <a:lnTo>
                  <a:pt x="11697" y="19231"/>
                </a:lnTo>
                <a:lnTo>
                  <a:pt x="0" y="25222"/>
                </a:lnTo>
                <a:lnTo>
                  <a:pt x="1943" y="28638"/>
                </a:lnTo>
                <a:lnTo>
                  <a:pt x="20246" y="19756"/>
                </a:lnTo>
                <a:lnTo>
                  <a:pt x="34658" y="13887"/>
                </a:lnTo>
                <a:lnTo>
                  <a:pt x="80234" y="5174"/>
                </a:lnTo>
                <a:lnTo>
                  <a:pt x="92354" y="4876"/>
                </a:lnTo>
                <a:lnTo>
                  <a:pt x="147536" y="4876"/>
                </a:lnTo>
                <a:lnTo>
                  <a:pt x="143479" y="4137"/>
                </a:lnTo>
                <a:lnTo>
                  <a:pt x="124637" y="1663"/>
                </a:lnTo>
                <a:lnTo>
                  <a:pt x="116931" y="969"/>
                </a:lnTo>
                <a:lnTo>
                  <a:pt x="109193" y="446"/>
                </a:lnTo>
                <a:lnTo>
                  <a:pt x="101433" y="115"/>
                </a:lnTo>
                <a:lnTo>
                  <a:pt x="93662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7" name="object 167"/>
          <p:cNvSpPr/>
          <p:nvPr/>
        </p:nvSpPr>
        <p:spPr>
          <a:xfrm>
            <a:off x="3592817" y="8488832"/>
            <a:ext cx="547797" cy="781469"/>
          </a:xfrm>
          <a:prstGeom prst="rect">
            <a:avLst/>
          </a:prstGeom>
          <a:blipFill>
            <a:blip r:embed="rId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8" name="object 168"/>
          <p:cNvSpPr/>
          <p:nvPr/>
        </p:nvSpPr>
        <p:spPr>
          <a:xfrm>
            <a:off x="3616325" y="8538667"/>
            <a:ext cx="484276" cy="681088"/>
          </a:xfrm>
          <a:prstGeom prst="rect">
            <a:avLst/>
          </a:prstGeom>
          <a:blipFill>
            <a:blip r:embed="rId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9" name="object 169"/>
          <p:cNvSpPr/>
          <p:nvPr/>
        </p:nvSpPr>
        <p:spPr>
          <a:xfrm>
            <a:off x="5260009" y="8493836"/>
            <a:ext cx="558165" cy="798195"/>
          </a:xfrm>
          <a:custGeom>
            <a:avLst/>
            <a:gdLst/>
            <a:ahLst/>
            <a:cxnLst/>
            <a:rect l="l" t="t" r="r" b="b"/>
            <a:pathLst>
              <a:path w="558164" h="798195">
                <a:moveTo>
                  <a:pt x="163541" y="7137"/>
                </a:moveTo>
                <a:lnTo>
                  <a:pt x="106857" y="7137"/>
                </a:lnTo>
                <a:lnTo>
                  <a:pt x="119037" y="7175"/>
                </a:lnTo>
                <a:lnTo>
                  <a:pt x="133624" y="8232"/>
                </a:lnTo>
                <a:lnTo>
                  <a:pt x="176618" y="18021"/>
                </a:lnTo>
                <a:lnTo>
                  <a:pt x="217582" y="34980"/>
                </a:lnTo>
                <a:lnTo>
                  <a:pt x="268054" y="66802"/>
                </a:lnTo>
                <a:lnTo>
                  <a:pt x="305117" y="92595"/>
                </a:lnTo>
                <a:lnTo>
                  <a:pt x="341760" y="118949"/>
                </a:lnTo>
                <a:lnTo>
                  <a:pt x="377545" y="146342"/>
                </a:lnTo>
                <a:lnTo>
                  <a:pt x="424611" y="191945"/>
                </a:lnTo>
                <a:lnTo>
                  <a:pt x="446322" y="213479"/>
                </a:lnTo>
                <a:lnTo>
                  <a:pt x="484454" y="250190"/>
                </a:lnTo>
                <a:lnTo>
                  <a:pt x="513188" y="300386"/>
                </a:lnTo>
                <a:lnTo>
                  <a:pt x="528913" y="346721"/>
                </a:lnTo>
                <a:lnTo>
                  <a:pt x="542651" y="407694"/>
                </a:lnTo>
                <a:lnTo>
                  <a:pt x="552018" y="481956"/>
                </a:lnTo>
                <a:lnTo>
                  <a:pt x="552120" y="493331"/>
                </a:lnTo>
                <a:lnTo>
                  <a:pt x="551357" y="558229"/>
                </a:lnTo>
                <a:lnTo>
                  <a:pt x="538914" y="616524"/>
                </a:lnTo>
                <a:lnTo>
                  <a:pt x="520507" y="661264"/>
                </a:lnTo>
                <a:lnTo>
                  <a:pt x="501739" y="695157"/>
                </a:lnTo>
                <a:lnTo>
                  <a:pt x="488213" y="720915"/>
                </a:lnTo>
                <a:lnTo>
                  <a:pt x="478152" y="739291"/>
                </a:lnTo>
                <a:lnTo>
                  <a:pt x="462989" y="758853"/>
                </a:lnTo>
                <a:lnTo>
                  <a:pt x="444509" y="778144"/>
                </a:lnTo>
                <a:lnTo>
                  <a:pt x="424497" y="795705"/>
                </a:lnTo>
                <a:lnTo>
                  <a:pt x="425640" y="797750"/>
                </a:lnTo>
                <a:lnTo>
                  <a:pt x="459366" y="766756"/>
                </a:lnTo>
                <a:lnTo>
                  <a:pt x="483641" y="736854"/>
                </a:lnTo>
                <a:lnTo>
                  <a:pt x="494157" y="715848"/>
                </a:lnTo>
                <a:lnTo>
                  <a:pt x="495630" y="712774"/>
                </a:lnTo>
                <a:lnTo>
                  <a:pt x="497344" y="709460"/>
                </a:lnTo>
                <a:lnTo>
                  <a:pt x="502691" y="699728"/>
                </a:lnTo>
                <a:lnTo>
                  <a:pt x="513964" y="680122"/>
                </a:lnTo>
                <a:lnTo>
                  <a:pt x="519468" y="670140"/>
                </a:lnTo>
                <a:lnTo>
                  <a:pt x="538480" y="628459"/>
                </a:lnTo>
                <a:lnTo>
                  <a:pt x="551168" y="584393"/>
                </a:lnTo>
                <a:lnTo>
                  <a:pt x="557237" y="539013"/>
                </a:lnTo>
                <a:lnTo>
                  <a:pt x="557998" y="516158"/>
                </a:lnTo>
                <a:lnTo>
                  <a:pt x="557868" y="504735"/>
                </a:lnTo>
                <a:lnTo>
                  <a:pt x="554524" y="459350"/>
                </a:lnTo>
                <a:lnTo>
                  <a:pt x="546555" y="403140"/>
                </a:lnTo>
                <a:lnTo>
                  <a:pt x="537032" y="358698"/>
                </a:lnTo>
                <a:lnTo>
                  <a:pt x="524057" y="315071"/>
                </a:lnTo>
                <a:lnTo>
                  <a:pt x="506272" y="273024"/>
                </a:lnTo>
                <a:lnTo>
                  <a:pt x="478751" y="236156"/>
                </a:lnTo>
                <a:lnTo>
                  <a:pt x="446036" y="204990"/>
                </a:lnTo>
                <a:lnTo>
                  <a:pt x="437961" y="197127"/>
                </a:lnTo>
                <a:lnTo>
                  <a:pt x="429974" y="189191"/>
                </a:lnTo>
                <a:lnTo>
                  <a:pt x="422115" y="181152"/>
                </a:lnTo>
                <a:lnTo>
                  <a:pt x="414426" y="172974"/>
                </a:lnTo>
                <a:lnTo>
                  <a:pt x="404253" y="161620"/>
                </a:lnTo>
                <a:lnTo>
                  <a:pt x="401459" y="159029"/>
                </a:lnTo>
                <a:lnTo>
                  <a:pt x="363251" y="127946"/>
                </a:lnTo>
                <a:lnTo>
                  <a:pt x="326899" y="100982"/>
                </a:lnTo>
                <a:lnTo>
                  <a:pt x="271483" y="61844"/>
                </a:lnTo>
                <a:lnTo>
                  <a:pt x="233730" y="36664"/>
                </a:lnTo>
                <a:lnTo>
                  <a:pt x="192913" y="16928"/>
                </a:lnTo>
                <a:lnTo>
                  <a:pt x="164229" y="7302"/>
                </a:lnTo>
                <a:lnTo>
                  <a:pt x="163541" y="7137"/>
                </a:lnTo>
                <a:close/>
              </a:path>
              <a:path w="558164" h="798195">
                <a:moveTo>
                  <a:pt x="114223" y="0"/>
                </a:moveTo>
                <a:lnTo>
                  <a:pt x="73821" y="6589"/>
                </a:lnTo>
                <a:lnTo>
                  <a:pt x="32272" y="24895"/>
                </a:lnTo>
                <a:lnTo>
                  <a:pt x="0" y="43586"/>
                </a:lnTo>
                <a:lnTo>
                  <a:pt x="3543" y="49872"/>
                </a:lnTo>
                <a:lnTo>
                  <a:pt x="23844" y="37701"/>
                </a:lnTo>
                <a:lnTo>
                  <a:pt x="43270" y="27427"/>
                </a:lnTo>
                <a:lnTo>
                  <a:pt x="81584" y="11671"/>
                </a:lnTo>
                <a:lnTo>
                  <a:pt x="106857" y="7137"/>
                </a:lnTo>
                <a:lnTo>
                  <a:pt x="163541" y="7137"/>
                </a:lnTo>
                <a:lnTo>
                  <a:pt x="149467" y="3767"/>
                </a:lnTo>
                <a:lnTo>
                  <a:pt x="134460" y="1301"/>
                </a:lnTo>
                <a:lnTo>
                  <a:pt x="119240" y="88"/>
                </a:lnTo>
                <a:lnTo>
                  <a:pt x="114223" y="0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0" name="object 170"/>
          <p:cNvSpPr/>
          <p:nvPr/>
        </p:nvSpPr>
        <p:spPr>
          <a:xfrm>
            <a:off x="5263553" y="8503653"/>
            <a:ext cx="548690" cy="785901"/>
          </a:xfrm>
          <a:prstGeom prst="rect">
            <a:avLst/>
          </a:prstGeom>
          <a:blipFill>
            <a:blip r:embed="rId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1" name="object 171"/>
          <p:cNvSpPr/>
          <p:nvPr/>
        </p:nvSpPr>
        <p:spPr>
          <a:xfrm>
            <a:off x="5347246" y="8689302"/>
            <a:ext cx="18465" cy="35407"/>
          </a:xfrm>
          <a:prstGeom prst="rect">
            <a:avLst/>
          </a:prstGeom>
          <a:blipFill>
            <a:blip r:embed="rId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2" name="object 172"/>
          <p:cNvSpPr/>
          <p:nvPr/>
        </p:nvSpPr>
        <p:spPr>
          <a:xfrm>
            <a:off x="5394172" y="8639530"/>
            <a:ext cx="184594" cy="182892"/>
          </a:xfrm>
          <a:prstGeom prst="rect">
            <a:avLst/>
          </a:prstGeom>
          <a:blipFill>
            <a:blip r:embed="rId1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3" name="object 173"/>
          <p:cNvSpPr/>
          <p:nvPr/>
        </p:nvSpPr>
        <p:spPr>
          <a:xfrm>
            <a:off x="5431015" y="8826284"/>
            <a:ext cx="196457" cy="135242"/>
          </a:xfrm>
          <a:prstGeom prst="rect">
            <a:avLst/>
          </a:prstGeom>
          <a:blipFill>
            <a:blip r:embed="rId1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4" name="object 174"/>
          <p:cNvSpPr/>
          <p:nvPr/>
        </p:nvSpPr>
        <p:spPr>
          <a:xfrm>
            <a:off x="5541819" y="8644991"/>
            <a:ext cx="230415" cy="574535"/>
          </a:xfrm>
          <a:prstGeom prst="rect">
            <a:avLst/>
          </a:prstGeom>
          <a:blipFill>
            <a:blip r:embed="rId1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5" name="object 175"/>
          <p:cNvSpPr/>
          <p:nvPr/>
        </p:nvSpPr>
        <p:spPr>
          <a:xfrm>
            <a:off x="5288318" y="8556155"/>
            <a:ext cx="197129" cy="219595"/>
          </a:xfrm>
          <a:prstGeom prst="rect">
            <a:avLst/>
          </a:prstGeom>
          <a:blipFill>
            <a:blip r:embed="rId1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6" name="object 176"/>
          <p:cNvSpPr/>
          <p:nvPr/>
        </p:nvSpPr>
        <p:spPr>
          <a:xfrm>
            <a:off x="5436298" y="8831529"/>
            <a:ext cx="303510" cy="314629"/>
          </a:xfrm>
          <a:prstGeom prst="rect">
            <a:avLst/>
          </a:prstGeom>
          <a:blipFill>
            <a:blip r:embed="rId1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7" name="object 177"/>
          <p:cNvSpPr/>
          <p:nvPr/>
        </p:nvSpPr>
        <p:spPr>
          <a:xfrm>
            <a:off x="5546144" y="8833167"/>
            <a:ext cx="122602" cy="83083"/>
          </a:xfrm>
          <a:prstGeom prst="rect">
            <a:avLst/>
          </a:prstGeom>
          <a:blipFill>
            <a:blip r:embed="rId1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8" name="object 178"/>
          <p:cNvSpPr/>
          <p:nvPr/>
        </p:nvSpPr>
        <p:spPr>
          <a:xfrm>
            <a:off x="5714669" y="8811259"/>
            <a:ext cx="15809" cy="35483"/>
          </a:xfrm>
          <a:prstGeom prst="rect">
            <a:avLst/>
          </a:prstGeom>
          <a:blipFill>
            <a:blip r:embed="rId1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9" name="object 179"/>
          <p:cNvSpPr/>
          <p:nvPr/>
        </p:nvSpPr>
        <p:spPr>
          <a:xfrm>
            <a:off x="5655690" y="8810739"/>
            <a:ext cx="73025" cy="84721"/>
          </a:xfrm>
          <a:prstGeom prst="rect">
            <a:avLst/>
          </a:prstGeom>
          <a:blipFill>
            <a:blip r:embed="rId1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0" name="object 180"/>
          <p:cNvSpPr/>
          <p:nvPr/>
        </p:nvSpPr>
        <p:spPr>
          <a:xfrm>
            <a:off x="5545804" y="9003309"/>
            <a:ext cx="38258" cy="43294"/>
          </a:xfrm>
          <a:prstGeom prst="rect">
            <a:avLst/>
          </a:prstGeom>
          <a:blipFill>
            <a:blip r:embed="rId1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1" name="object 181"/>
          <p:cNvSpPr/>
          <p:nvPr/>
        </p:nvSpPr>
        <p:spPr>
          <a:xfrm>
            <a:off x="5353743" y="8574011"/>
            <a:ext cx="137313" cy="230238"/>
          </a:xfrm>
          <a:prstGeom prst="rect">
            <a:avLst/>
          </a:prstGeom>
          <a:blipFill>
            <a:blip r:embed="rId1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2" name="object 182"/>
          <p:cNvSpPr/>
          <p:nvPr/>
        </p:nvSpPr>
        <p:spPr>
          <a:xfrm>
            <a:off x="5280875" y="8522805"/>
            <a:ext cx="509282" cy="730148"/>
          </a:xfrm>
          <a:prstGeom prst="rect">
            <a:avLst/>
          </a:prstGeom>
          <a:blipFill>
            <a:blip r:embed="rId1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3" name="object 183"/>
          <p:cNvSpPr/>
          <p:nvPr/>
        </p:nvSpPr>
        <p:spPr>
          <a:xfrm>
            <a:off x="5493130" y="8950477"/>
            <a:ext cx="3886" cy="6896"/>
          </a:xfrm>
          <a:prstGeom prst="rect">
            <a:avLst/>
          </a:prstGeom>
          <a:blipFill>
            <a:blip r:embed="rId1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4" name="object 184"/>
          <p:cNvSpPr/>
          <p:nvPr/>
        </p:nvSpPr>
        <p:spPr>
          <a:xfrm>
            <a:off x="5485153" y="8607145"/>
            <a:ext cx="67438" cy="34277"/>
          </a:xfrm>
          <a:prstGeom prst="rect">
            <a:avLst/>
          </a:prstGeom>
          <a:blipFill>
            <a:blip r:embed="rId1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5" name="object 185"/>
          <p:cNvSpPr/>
          <p:nvPr/>
        </p:nvSpPr>
        <p:spPr>
          <a:xfrm>
            <a:off x="5453343" y="8785377"/>
            <a:ext cx="47394" cy="22656"/>
          </a:xfrm>
          <a:prstGeom prst="rect">
            <a:avLst/>
          </a:prstGeom>
          <a:blipFill>
            <a:blip r:embed="rId1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6" name="object 186"/>
          <p:cNvSpPr/>
          <p:nvPr/>
        </p:nvSpPr>
        <p:spPr>
          <a:xfrm>
            <a:off x="2749067" y="8479904"/>
            <a:ext cx="841819" cy="498043"/>
          </a:xfrm>
          <a:prstGeom prst="rect">
            <a:avLst/>
          </a:prstGeom>
          <a:blipFill>
            <a:blip r:embed="rId1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7" name="object 187"/>
          <p:cNvSpPr/>
          <p:nvPr/>
        </p:nvSpPr>
        <p:spPr>
          <a:xfrm>
            <a:off x="2767253" y="8673439"/>
            <a:ext cx="612990" cy="336702"/>
          </a:xfrm>
          <a:prstGeom prst="rect">
            <a:avLst/>
          </a:prstGeom>
          <a:blipFill>
            <a:blip r:embed="rId1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8" name="object 188"/>
          <p:cNvSpPr/>
          <p:nvPr/>
        </p:nvSpPr>
        <p:spPr>
          <a:xfrm>
            <a:off x="2785427" y="8793543"/>
            <a:ext cx="435838" cy="222262"/>
          </a:xfrm>
          <a:prstGeom prst="rect">
            <a:avLst/>
          </a:prstGeom>
          <a:blipFill>
            <a:blip r:embed="rId1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9" name="object 189"/>
          <p:cNvSpPr/>
          <p:nvPr/>
        </p:nvSpPr>
        <p:spPr>
          <a:xfrm>
            <a:off x="2788627" y="8868778"/>
            <a:ext cx="295135" cy="161798"/>
          </a:xfrm>
          <a:prstGeom prst="rect">
            <a:avLst/>
          </a:prstGeom>
          <a:blipFill>
            <a:blip r:embed="rId1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0" name="object 190"/>
          <p:cNvSpPr/>
          <p:nvPr/>
        </p:nvSpPr>
        <p:spPr>
          <a:xfrm>
            <a:off x="2796959" y="8927414"/>
            <a:ext cx="206578" cy="117373"/>
          </a:xfrm>
          <a:prstGeom prst="rect">
            <a:avLst/>
          </a:prstGeom>
          <a:blipFill>
            <a:blip r:embed="rId1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1" name="object 191"/>
          <p:cNvSpPr/>
          <p:nvPr/>
        </p:nvSpPr>
        <p:spPr>
          <a:xfrm>
            <a:off x="2804985" y="8958402"/>
            <a:ext cx="172885" cy="104889"/>
          </a:xfrm>
          <a:prstGeom prst="rect">
            <a:avLst/>
          </a:prstGeom>
          <a:blipFill>
            <a:blip r:embed="rId1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2" name="object 192"/>
          <p:cNvSpPr/>
          <p:nvPr/>
        </p:nvSpPr>
        <p:spPr>
          <a:xfrm>
            <a:off x="2815424" y="8991727"/>
            <a:ext cx="1233690" cy="690016"/>
          </a:xfrm>
          <a:prstGeom prst="rect">
            <a:avLst/>
          </a:prstGeom>
          <a:blipFill>
            <a:blip r:embed="rId1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3" name="object 193"/>
          <p:cNvSpPr/>
          <p:nvPr/>
        </p:nvSpPr>
        <p:spPr>
          <a:xfrm>
            <a:off x="2830626" y="9034094"/>
            <a:ext cx="112102" cy="86537"/>
          </a:xfrm>
          <a:prstGeom prst="rect">
            <a:avLst/>
          </a:prstGeom>
          <a:blipFill>
            <a:blip r:embed="rId1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4" name="object 194"/>
          <p:cNvSpPr/>
          <p:nvPr/>
        </p:nvSpPr>
        <p:spPr>
          <a:xfrm>
            <a:off x="3007944" y="9092095"/>
            <a:ext cx="935710" cy="467080"/>
          </a:xfrm>
          <a:prstGeom prst="rect">
            <a:avLst/>
          </a:prstGeom>
          <a:blipFill>
            <a:blip r:embed="rId1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5" name="object 195"/>
          <p:cNvSpPr/>
          <p:nvPr/>
        </p:nvSpPr>
        <p:spPr>
          <a:xfrm>
            <a:off x="3409835" y="8587956"/>
            <a:ext cx="86779" cy="70916"/>
          </a:xfrm>
          <a:prstGeom prst="rect">
            <a:avLst/>
          </a:prstGeom>
          <a:blipFill>
            <a:blip r:embed="rId1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6" name="object 196"/>
          <p:cNvSpPr/>
          <p:nvPr/>
        </p:nvSpPr>
        <p:spPr>
          <a:xfrm>
            <a:off x="3001797" y="9079979"/>
            <a:ext cx="502615" cy="262191"/>
          </a:xfrm>
          <a:prstGeom prst="rect">
            <a:avLst/>
          </a:prstGeom>
          <a:blipFill>
            <a:blip r:embed="rId1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7" name="object 197"/>
          <p:cNvSpPr/>
          <p:nvPr/>
        </p:nvSpPr>
        <p:spPr>
          <a:xfrm>
            <a:off x="3044888" y="8926893"/>
            <a:ext cx="394754" cy="196342"/>
          </a:xfrm>
          <a:prstGeom prst="rect">
            <a:avLst/>
          </a:prstGeom>
          <a:blipFill>
            <a:blip r:embed="rId1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8" name="object 198"/>
          <p:cNvSpPr/>
          <p:nvPr/>
        </p:nvSpPr>
        <p:spPr>
          <a:xfrm>
            <a:off x="2997898" y="9074163"/>
            <a:ext cx="499351" cy="255612"/>
          </a:xfrm>
          <a:prstGeom prst="rect">
            <a:avLst/>
          </a:prstGeom>
          <a:blipFill>
            <a:blip r:embed="rId1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9" name="object 199"/>
          <p:cNvSpPr/>
          <p:nvPr/>
        </p:nvSpPr>
        <p:spPr>
          <a:xfrm>
            <a:off x="3020529" y="9073134"/>
            <a:ext cx="473443" cy="235280"/>
          </a:xfrm>
          <a:prstGeom prst="rect">
            <a:avLst/>
          </a:prstGeom>
          <a:blipFill>
            <a:blip r:embed="rId1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0" name="object 200"/>
          <p:cNvSpPr/>
          <p:nvPr/>
        </p:nvSpPr>
        <p:spPr>
          <a:xfrm>
            <a:off x="2949244" y="8927693"/>
            <a:ext cx="495376" cy="264629"/>
          </a:xfrm>
          <a:prstGeom prst="rect">
            <a:avLst/>
          </a:prstGeom>
          <a:blipFill>
            <a:blip r:embed="rId1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1" name="object 201"/>
          <p:cNvSpPr/>
          <p:nvPr/>
        </p:nvSpPr>
        <p:spPr>
          <a:xfrm>
            <a:off x="2952864" y="8949029"/>
            <a:ext cx="494995" cy="255409"/>
          </a:xfrm>
          <a:prstGeom prst="rect">
            <a:avLst/>
          </a:prstGeom>
          <a:blipFill>
            <a:blip r:embed="rId1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2" name="object 202"/>
          <p:cNvSpPr/>
          <p:nvPr/>
        </p:nvSpPr>
        <p:spPr>
          <a:xfrm>
            <a:off x="2997034" y="9308414"/>
            <a:ext cx="23494" cy="13004"/>
          </a:xfrm>
          <a:prstGeom prst="rect">
            <a:avLst/>
          </a:prstGeom>
          <a:blipFill>
            <a:blip r:embed="rId1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3" name="object 203"/>
          <p:cNvSpPr/>
          <p:nvPr/>
        </p:nvSpPr>
        <p:spPr>
          <a:xfrm>
            <a:off x="2994482" y="9068269"/>
            <a:ext cx="498932" cy="251307"/>
          </a:xfrm>
          <a:prstGeom prst="rect">
            <a:avLst/>
          </a:prstGeom>
          <a:blipFill>
            <a:blip r:embed="rId1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4" name="object 204"/>
          <p:cNvSpPr/>
          <p:nvPr/>
        </p:nvSpPr>
        <p:spPr>
          <a:xfrm>
            <a:off x="2955670" y="8961132"/>
            <a:ext cx="497840" cy="261962"/>
          </a:xfrm>
          <a:prstGeom prst="rect">
            <a:avLst/>
          </a:prstGeom>
          <a:blipFill>
            <a:blip r:embed="rId1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5" name="object 205"/>
          <p:cNvSpPr/>
          <p:nvPr/>
        </p:nvSpPr>
        <p:spPr>
          <a:xfrm>
            <a:off x="3007410" y="9065247"/>
            <a:ext cx="483361" cy="242176"/>
          </a:xfrm>
          <a:prstGeom prst="rect">
            <a:avLst/>
          </a:prstGeom>
          <a:blipFill>
            <a:blip r:embed="rId1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6" name="object 206"/>
          <p:cNvSpPr/>
          <p:nvPr/>
        </p:nvSpPr>
        <p:spPr>
          <a:xfrm>
            <a:off x="3004566" y="9064688"/>
            <a:ext cx="484593" cy="244106"/>
          </a:xfrm>
          <a:prstGeom prst="rect">
            <a:avLst/>
          </a:prstGeom>
          <a:blipFill>
            <a:blip r:embed="rId1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7" name="object 207"/>
          <p:cNvSpPr/>
          <p:nvPr/>
        </p:nvSpPr>
        <p:spPr>
          <a:xfrm>
            <a:off x="2985465" y="9044559"/>
            <a:ext cx="503389" cy="269163"/>
          </a:xfrm>
          <a:prstGeom prst="rect">
            <a:avLst/>
          </a:prstGeom>
          <a:blipFill>
            <a:blip r:embed="rId1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8" name="object 208"/>
          <p:cNvSpPr/>
          <p:nvPr/>
        </p:nvSpPr>
        <p:spPr>
          <a:xfrm>
            <a:off x="2971977" y="9010536"/>
            <a:ext cx="506856" cy="282803"/>
          </a:xfrm>
          <a:prstGeom prst="rect">
            <a:avLst/>
          </a:prstGeom>
          <a:blipFill>
            <a:blip r:embed="rId1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9" name="object 209"/>
          <p:cNvSpPr/>
          <p:nvPr/>
        </p:nvSpPr>
        <p:spPr>
          <a:xfrm>
            <a:off x="2964827" y="8989224"/>
            <a:ext cx="499440" cy="269328"/>
          </a:xfrm>
          <a:prstGeom prst="rect">
            <a:avLst/>
          </a:prstGeom>
          <a:blipFill>
            <a:blip r:embed="rId1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0" name="object 210"/>
          <p:cNvSpPr/>
          <p:nvPr/>
        </p:nvSpPr>
        <p:spPr>
          <a:xfrm>
            <a:off x="2960611" y="8980005"/>
            <a:ext cx="495922" cy="257162"/>
          </a:xfrm>
          <a:prstGeom prst="rect">
            <a:avLst/>
          </a:prstGeom>
          <a:blipFill>
            <a:blip r:embed="rId1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1" name="object 211"/>
          <p:cNvSpPr/>
          <p:nvPr/>
        </p:nvSpPr>
        <p:spPr>
          <a:xfrm>
            <a:off x="3271685" y="8629891"/>
            <a:ext cx="197421" cy="138556"/>
          </a:xfrm>
          <a:prstGeom prst="rect">
            <a:avLst/>
          </a:prstGeom>
          <a:blipFill>
            <a:blip r:embed="rId1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2" name="object 212"/>
          <p:cNvSpPr/>
          <p:nvPr/>
        </p:nvSpPr>
        <p:spPr>
          <a:xfrm>
            <a:off x="3242716" y="8681935"/>
            <a:ext cx="204025" cy="108013"/>
          </a:xfrm>
          <a:prstGeom prst="rect">
            <a:avLst/>
          </a:prstGeom>
          <a:blipFill>
            <a:blip r:embed="rId1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3" name="object 213"/>
          <p:cNvSpPr/>
          <p:nvPr/>
        </p:nvSpPr>
        <p:spPr>
          <a:xfrm>
            <a:off x="2946958" y="8912593"/>
            <a:ext cx="492506" cy="261264"/>
          </a:xfrm>
          <a:prstGeom prst="rect">
            <a:avLst/>
          </a:prstGeom>
          <a:blipFill>
            <a:blip r:embed="rId1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4" name="object 214"/>
          <p:cNvSpPr/>
          <p:nvPr/>
        </p:nvSpPr>
        <p:spPr>
          <a:xfrm>
            <a:off x="3037344" y="8690254"/>
            <a:ext cx="406806" cy="220497"/>
          </a:xfrm>
          <a:prstGeom prst="rect">
            <a:avLst/>
          </a:prstGeom>
          <a:blipFill>
            <a:blip r:embed="rId1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5" name="object 215"/>
          <p:cNvSpPr/>
          <p:nvPr/>
        </p:nvSpPr>
        <p:spPr>
          <a:xfrm>
            <a:off x="2998152" y="8712098"/>
            <a:ext cx="440283" cy="236296"/>
          </a:xfrm>
          <a:prstGeom prst="rect">
            <a:avLst/>
          </a:prstGeom>
          <a:blipFill>
            <a:blip r:embed="rId1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6" name="object 216"/>
          <p:cNvSpPr/>
          <p:nvPr/>
        </p:nvSpPr>
        <p:spPr>
          <a:xfrm>
            <a:off x="2976727" y="8908719"/>
            <a:ext cx="459612" cy="229768"/>
          </a:xfrm>
          <a:prstGeom prst="rect">
            <a:avLst/>
          </a:prstGeom>
          <a:blipFill>
            <a:blip r:embed="rId1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7" name="object 217"/>
          <p:cNvSpPr/>
          <p:nvPr/>
        </p:nvSpPr>
        <p:spPr>
          <a:xfrm>
            <a:off x="2945993" y="8905126"/>
            <a:ext cx="490651" cy="254038"/>
          </a:xfrm>
          <a:prstGeom prst="rect">
            <a:avLst/>
          </a:prstGeom>
          <a:blipFill>
            <a:blip r:embed="rId1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8" name="object 218"/>
          <p:cNvSpPr/>
          <p:nvPr/>
        </p:nvSpPr>
        <p:spPr>
          <a:xfrm>
            <a:off x="3016300" y="8904516"/>
            <a:ext cx="419023" cy="208140"/>
          </a:xfrm>
          <a:prstGeom prst="rect">
            <a:avLst/>
          </a:prstGeom>
          <a:blipFill>
            <a:blip r:embed="rId1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9" name="object 219"/>
          <p:cNvSpPr/>
          <p:nvPr/>
        </p:nvSpPr>
        <p:spPr>
          <a:xfrm>
            <a:off x="2973895" y="8732431"/>
            <a:ext cx="460514" cy="251663"/>
          </a:xfrm>
          <a:prstGeom prst="rect">
            <a:avLst/>
          </a:prstGeom>
          <a:blipFill>
            <a:blip r:embed="rId1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0" name="object 220"/>
          <p:cNvSpPr/>
          <p:nvPr/>
        </p:nvSpPr>
        <p:spPr>
          <a:xfrm>
            <a:off x="2965069" y="8757932"/>
            <a:ext cx="465785" cy="244005"/>
          </a:xfrm>
          <a:prstGeom prst="rect">
            <a:avLst/>
          </a:prstGeom>
          <a:blipFill>
            <a:blip r:embed="rId1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1" name="object 221"/>
          <p:cNvSpPr/>
          <p:nvPr/>
        </p:nvSpPr>
        <p:spPr>
          <a:xfrm>
            <a:off x="2945866" y="9112656"/>
            <a:ext cx="70434" cy="38976"/>
          </a:xfrm>
          <a:prstGeom prst="rect">
            <a:avLst/>
          </a:prstGeom>
          <a:blipFill>
            <a:blip r:embed="rId1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2" name="object 222"/>
          <p:cNvSpPr/>
          <p:nvPr/>
        </p:nvSpPr>
        <p:spPr>
          <a:xfrm>
            <a:off x="2945091" y="8898420"/>
            <a:ext cx="490131" cy="252069"/>
          </a:xfrm>
          <a:prstGeom prst="rect">
            <a:avLst/>
          </a:prstGeom>
          <a:blipFill>
            <a:blip r:embed="rId1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3" name="object 223"/>
          <p:cNvSpPr/>
          <p:nvPr/>
        </p:nvSpPr>
        <p:spPr>
          <a:xfrm>
            <a:off x="2955417" y="8772347"/>
            <a:ext cx="474040" cy="255473"/>
          </a:xfrm>
          <a:prstGeom prst="rect">
            <a:avLst/>
          </a:prstGeom>
          <a:blipFill>
            <a:blip r:embed="rId1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4" name="object 224"/>
          <p:cNvSpPr/>
          <p:nvPr/>
        </p:nvSpPr>
        <p:spPr>
          <a:xfrm>
            <a:off x="2944850" y="8895245"/>
            <a:ext cx="489381" cy="247891"/>
          </a:xfrm>
          <a:prstGeom prst="rect">
            <a:avLst/>
          </a:prstGeom>
          <a:blipFill>
            <a:blip r:embed="rId1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5" name="object 225"/>
          <p:cNvSpPr/>
          <p:nvPr/>
        </p:nvSpPr>
        <p:spPr>
          <a:xfrm>
            <a:off x="3000362" y="8894584"/>
            <a:ext cx="433387" cy="218440"/>
          </a:xfrm>
          <a:prstGeom prst="rect">
            <a:avLst/>
          </a:prstGeom>
          <a:blipFill>
            <a:blip r:embed="rId1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6" name="object 226"/>
          <p:cNvSpPr/>
          <p:nvPr/>
        </p:nvSpPr>
        <p:spPr>
          <a:xfrm>
            <a:off x="2943555" y="8870924"/>
            <a:ext cx="489902" cy="264337"/>
          </a:xfrm>
          <a:prstGeom prst="rect">
            <a:avLst/>
          </a:prstGeom>
          <a:blipFill>
            <a:blip r:embed="rId1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7" name="object 227"/>
          <p:cNvSpPr/>
          <p:nvPr/>
        </p:nvSpPr>
        <p:spPr>
          <a:xfrm>
            <a:off x="2944431" y="9066886"/>
            <a:ext cx="138811" cy="73596"/>
          </a:xfrm>
          <a:prstGeom prst="rect">
            <a:avLst/>
          </a:prstGeom>
          <a:blipFill>
            <a:blip r:embed="rId1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8" name="object 228"/>
          <p:cNvSpPr/>
          <p:nvPr/>
        </p:nvSpPr>
        <p:spPr>
          <a:xfrm>
            <a:off x="3105023" y="8893314"/>
            <a:ext cx="328637" cy="162839"/>
          </a:xfrm>
          <a:prstGeom prst="rect">
            <a:avLst/>
          </a:prstGeom>
          <a:blipFill>
            <a:blip r:embed="rId1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9" name="object 229"/>
          <p:cNvSpPr/>
          <p:nvPr/>
        </p:nvSpPr>
        <p:spPr>
          <a:xfrm>
            <a:off x="2944329" y="8830932"/>
            <a:ext cx="484377" cy="256159"/>
          </a:xfrm>
          <a:prstGeom prst="rect">
            <a:avLst/>
          </a:prstGeom>
          <a:blipFill>
            <a:blip r:embed="rId1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0" name="object 230"/>
          <p:cNvSpPr/>
          <p:nvPr/>
        </p:nvSpPr>
        <p:spPr>
          <a:xfrm>
            <a:off x="2943555" y="8847442"/>
            <a:ext cx="487095" cy="268668"/>
          </a:xfrm>
          <a:prstGeom prst="rect">
            <a:avLst/>
          </a:prstGeom>
          <a:blipFill>
            <a:blip r:embed="rId1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1" name="object 231"/>
          <p:cNvSpPr/>
          <p:nvPr/>
        </p:nvSpPr>
        <p:spPr>
          <a:xfrm>
            <a:off x="2945510" y="8805798"/>
            <a:ext cx="482447" cy="268986"/>
          </a:xfrm>
          <a:prstGeom prst="rect">
            <a:avLst/>
          </a:prstGeom>
          <a:blipFill>
            <a:blip r:embed="rId1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2" name="object 232"/>
          <p:cNvSpPr/>
          <p:nvPr/>
        </p:nvSpPr>
        <p:spPr>
          <a:xfrm>
            <a:off x="2950375" y="8794496"/>
            <a:ext cx="477735" cy="252094"/>
          </a:xfrm>
          <a:prstGeom prst="rect">
            <a:avLst/>
          </a:prstGeom>
          <a:blipFill>
            <a:blip r:embed="rId1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3" name="object 233"/>
          <p:cNvSpPr/>
          <p:nvPr/>
        </p:nvSpPr>
        <p:spPr>
          <a:xfrm>
            <a:off x="3380244" y="8572398"/>
            <a:ext cx="127901" cy="101041"/>
          </a:xfrm>
          <a:prstGeom prst="rect">
            <a:avLst/>
          </a:prstGeom>
          <a:blipFill>
            <a:blip r:embed="rId1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4" name="object 234"/>
          <p:cNvSpPr/>
          <p:nvPr/>
        </p:nvSpPr>
        <p:spPr>
          <a:xfrm>
            <a:off x="3221266" y="8668994"/>
            <a:ext cx="167995" cy="124548"/>
          </a:xfrm>
          <a:prstGeom prst="rect">
            <a:avLst/>
          </a:prstGeom>
          <a:blipFill>
            <a:blip r:embed="rId1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5" name="object 235"/>
          <p:cNvSpPr/>
          <p:nvPr/>
        </p:nvSpPr>
        <p:spPr>
          <a:xfrm>
            <a:off x="3241154" y="8658873"/>
            <a:ext cx="168681" cy="124764"/>
          </a:xfrm>
          <a:prstGeom prst="rect">
            <a:avLst/>
          </a:prstGeom>
          <a:blipFill>
            <a:blip r:embed="rId1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6" name="object 236"/>
          <p:cNvSpPr/>
          <p:nvPr/>
        </p:nvSpPr>
        <p:spPr>
          <a:xfrm>
            <a:off x="3083763" y="8783637"/>
            <a:ext cx="157391" cy="85140"/>
          </a:xfrm>
          <a:prstGeom prst="rect">
            <a:avLst/>
          </a:prstGeom>
          <a:blipFill>
            <a:blip r:embed="rId1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7" name="object 237"/>
          <p:cNvSpPr/>
          <p:nvPr/>
        </p:nvSpPr>
        <p:spPr>
          <a:xfrm>
            <a:off x="3142703" y="8768448"/>
            <a:ext cx="128981" cy="71247"/>
          </a:xfrm>
          <a:prstGeom prst="rect">
            <a:avLst/>
          </a:prstGeom>
          <a:blipFill>
            <a:blip r:embed="rId1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8" name="object 238"/>
          <p:cNvSpPr/>
          <p:nvPr/>
        </p:nvSpPr>
        <p:spPr>
          <a:xfrm>
            <a:off x="3003537" y="8839695"/>
            <a:ext cx="139166" cy="87718"/>
          </a:xfrm>
          <a:prstGeom prst="rect">
            <a:avLst/>
          </a:prstGeom>
          <a:blipFill>
            <a:blip r:embed="rId1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9" name="object 239"/>
          <p:cNvSpPr/>
          <p:nvPr/>
        </p:nvSpPr>
        <p:spPr>
          <a:xfrm>
            <a:off x="2932867" y="8789949"/>
            <a:ext cx="1021506" cy="781151"/>
          </a:xfrm>
          <a:prstGeom prst="rect">
            <a:avLst/>
          </a:prstGeom>
          <a:blipFill>
            <a:blip r:embed="rId1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0" name="object 240"/>
          <p:cNvSpPr/>
          <p:nvPr/>
        </p:nvSpPr>
        <p:spPr>
          <a:xfrm>
            <a:off x="3435458" y="8515591"/>
            <a:ext cx="582846" cy="793749"/>
          </a:xfrm>
          <a:prstGeom prst="rect">
            <a:avLst/>
          </a:prstGeom>
          <a:blipFill>
            <a:blip r:embed="rId1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1" name="object 241"/>
          <p:cNvSpPr/>
          <p:nvPr/>
        </p:nvSpPr>
        <p:spPr>
          <a:xfrm>
            <a:off x="3427704" y="8576856"/>
            <a:ext cx="594867" cy="741159"/>
          </a:xfrm>
          <a:prstGeom prst="rect">
            <a:avLst/>
          </a:prstGeom>
          <a:blipFill>
            <a:blip r:embed="rId1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2" name="object 242"/>
          <p:cNvSpPr/>
          <p:nvPr/>
        </p:nvSpPr>
        <p:spPr>
          <a:xfrm>
            <a:off x="3943654" y="9310623"/>
            <a:ext cx="9499" cy="4584"/>
          </a:xfrm>
          <a:prstGeom prst="rect">
            <a:avLst/>
          </a:prstGeom>
          <a:blipFill>
            <a:blip r:embed="rId1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3" name="object 243"/>
          <p:cNvSpPr/>
          <p:nvPr/>
        </p:nvSpPr>
        <p:spPr>
          <a:xfrm>
            <a:off x="3496614" y="8509178"/>
            <a:ext cx="96202" cy="78778"/>
          </a:xfrm>
          <a:prstGeom prst="rect">
            <a:avLst/>
          </a:prstGeom>
          <a:blipFill>
            <a:blip r:embed="rId1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4" name="object 244"/>
          <p:cNvSpPr/>
          <p:nvPr/>
        </p:nvSpPr>
        <p:spPr>
          <a:xfrm>
            <a:off x="3429596" y="8512606"/>
            <a:ext cx="590854" cy="802957"/>
          </a:xfrm>
          <a:prstGeom prst="rect">
            <a:avLst/>
          </a:prstGeom>
          <a:blipFill>
            <a:blip r:embed="rId1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5" name="object 245"/>
          <p:cNvSpPr/>
          <p:nvPr/>
        </p:nvSpPr>
        <p:spPr>
          <a:xfrm>
            <a:off x="3471494" y="8554263"/>
            <a:ext cx="520446" cy="711809"/>
          </a:xfrm>
          <a:prstGeom prst="rect">
            <a:avLst/>
          </a:prstGeom>
          <a:blipFill>
            <a:blip r:embed="rId1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6" name="object 246"/>
          <p:cNvSpPr/>
          <p:nvPr/>
        </p:nvSpPr>
        <p:spPr>
          <a:xfrm>
            <a:off x="4402239" y="8479904"/>
            <a:ext cx="857770" cy="625970"/>
          </a:xfrm>
          <a:prstGeom prst="rect">
            <a:avLst/>
          </a:prstGeom>
          <a:blipFill>
            <a:blip r:embed="rId1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7" name="object 247"/>
          <p:cNvSpPr/>
          <p:nvPr/>
        </p:nvSpPr>
        <p:spPr>
          <a:xfrm>
            <a:off x="4492637" y="9020302"/>
            <a:ext cx="149656" cy="117093"/>
          </a:xfrm>
          <a:prstGeom prst="rect">
            <a:avLst/>
          </a:prstGeom>
          <a:blipFill>
            <a:blip r:embed="rId1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8" name="object 248"/>
          <p:cNvSpPr/>
          <p:nvPr/>
        </p:nvSpPr>
        <p:spPr>
          <a:xfrm>
            <a:off x="4510430" y="9071153"/>
            <a:ext cx="115836" cy="86283"/>
          </a:xfrm>
          <a:prstGeom prst="rect">
            <a:avLst/>
          </a:prstGeom>
          <a:blipFill>
            <a:blip r:embed="rId1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9" name="object 249"/>
          <p:cNvSpPr/>
          <p:nvPr/>
        </p:nvSpPr>
        <p:spPr>
          <a:xfrm>
            <a:off x="4521746" y="9100477"/>
            <a:ext cx="1180553" cy="581266"/>
          </a:xfrm>
          <a:prstGeom prst="rect">
            <a:avLst/>
          </a:prstGeom>
          <a:blipFill>
            <a:blip r:embed="rId1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0" name="object 250"/>
          <p:cNvSpPr/>
          <p:nvPr/>
        </p:nvSpPr>
        <p:spPr>
          <a:xfrm>
            <a:off x="4747043" y="9172219"/>
            <a:ext cx="843495" cy="414934"/>
          </a:xfrm>
          <a:prstGeom prst="rect">
            <a:avLst/>
          </a:prstGeom>
          <a:blipFill>
            <a:blip r:embed="rId1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1" name="object 251"/>
          <p:cNvSpPr/>
          <p:nvPr/>
        </p:nvSpPr>
        <p:spPr>
          <a:xfrm>
            <a:off x="4654346" y="8613775"/>
            <a:ext cx="514273" cy="399719"/>
          </a:xfrm>
          <a:prstGeom prst="rect">
            <a:avLst/>
          </a:prstGeom>
          <a:blipFill>
            <a:blip r:embed="rId1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2" name="object 252"/>
          <p:cNvSpPr/>
          <p:nvPr/>
        </p:nvSpPr>
        <p:spPr>
          <a:xfrm>
            <a:off x="4733861" y="9161551"/>
            <a:ext cx="523290" cy="303390"/>
          </a:xfrm>
          <a:prstGeom prst="rect">
            <a:avLst/>
          </a:prstGeom>
          <a:blipFill>
            <a:blip r:embed="rId1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3" name="object 253"/>
          <p:cNvSpPr/>
          <p:nvPr/>
        </p:nvSpPr>
        <p:spPr>
          <a:xfrm>
            <a:off x="4650460" y="9039911"/>
            <a:ext cx="473240" cy="272580"/>
          </a:xfrm>
          <a:prstGeom prst="rect">
            <a:avLst/>
          </a:prstGeom>
          <a:blipFill>
            <a:blip r:embed="rId1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4" name="object 254"/>
          <p:cNvSpPr/>
          <p:nvPr/>
        </p:nvSpPr>
        <p:spPr>
          <a:xfrm>
            <a:off x="4729010" y="9156357"/>
            <a:ext cx="518147" cy="298881"/>
          </a:xfrm>
          <a:prstGeom prst="rect">
            <a:avLst/>
          </a:prstGeom>
          <a:blipFill>
            <a:blip r:embed="rId1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5" name="object 255"/>
          <p:cNvSpPr/>
          <p:nvPr/>
        </p:nvSpPr>
        <p:spPr>
          <a:xfrm>
            <a:off x="4840732" y="9188157"/>
            <a:ext cx="346214" cy="195821"/>
          </a:xfrm>
          <a:prstGeom prst="rect">
            <a:avLst/>
          </a:prstGeom>
          <a:blipFill>
            <a:blip r:embed="rId1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6" name="object 256"/>
          <p:cNvSpPr/>
          <p:nvPr/>
        </p:nvSpPr>
        <p:spPr>
          <a:xfrm>
            <a:off x="5233492" y="9156331"/>
            <a:ext cx="8953" cy="5130"/>
          </a:xfrm>
          <a:prstGeom prst="rect">
            <a:avLst/>
          </a:prstGeom>
          <a:blipFill>
            <a:blip r:embed="rId1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7" name="object 257"/>
          <p:cNvSpPr/>
          <p:nvPr/>
        </p:nvSpPr>
        <p:spPr>
          <a:xfrm>
            <a:off x="4651400" y="9044546"/>
            <a:ext cx="494436" cy="295287"/>
          </a:xfrm>
          <a:prstGeom prst="rect">
            <a:avLst/>
          </a:prstGeom>
          <a:blipFill>
            <a:blip r:embed="rId1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8" name="object 258"/>
          <p:cNvSpPr/>
          <p:nvPr/>
        </p:nvSpPr>
        <p:spPr>
          <a:xfrm>
            <a:off x="4659706" y="9064358"/>
            <a:ext cx="490359" cy="281000"/>
          </a:xfrm>
          <a:prstGeom prst="rect">
            <a:avLst/>
          </a:prstGeom>
          <a:blipFill>
            <a:blip r:embed="rId1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9" name="object 259"/>
          <p:cNvSpPr/>
          <p:nvPr/>
        </p:nvSpPr>
        <p:spPr>
          <a:xfrm>
            <a:off x="4742776" y="9383979"/>
            <a:ext cx="97955" cy="59905"/>
          </a:xfrm>
          <a:prstGeom prst="rect">
            <a:avLst/>
          </a:prstGeom>
          <a:blipFill>
            <a:blip r:embed="rId1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0" name="object 260"/>
          <p:cNvSpPr/>
          <p:nvPr/>
        </p:nvSpPr>
        <p:spPr>
          <a:xfrm>
            <a:off x="4724565" y="9152014"/>
            <a:ext cx="517842" cy="299199"/>
          </a:xfrm>
          <a:prstGeom prst="rect">
            <a:avLst/>
          </a:prstGeom>
          <a:blipFill>
            <a:blip r:embed="rId1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1" name="object 261"/>
          <p:cNvSpPr/>
          <p:nvPr/>
        </p:nvSpPr>
        <p:spPr>
          <a:xfrm>
            <a:off x="4661611" y="9068193"/>
            <a:ext cx="502348" cy="379107"/>
          </a:xfrm>
          <a:prstGeom prst="rect">
            <a:avLst/>
          </a:prstGeom>
          <a:blipFill>
            <a:blip r:embed="rId1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2" name="object 262"/>
          <p:cNvSpPr/>
          <p:nvPr/>
        </p:nvSpPr>
        <p:spPr>
          <a:xfrm>
            <a:off x="4718710" y="9149334"/>
            <a:ext cx="519836" cy="294805"/>
          </a:xfrm>
          <a:prstGeom prst="rect">
            <a:avLst/>
          </a:prstGeom>
          <a:blipFill>
            <a:blip r:embed="rId1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3" name="object 263"/>
          <p:cNvSpPr/>
          <p:nvPr/>
        </p:nvSpPr>
        <p:spPr>
          <a:xfrm>
            <a:off x="4829543" y="9148381"/>
            <a:ext cx="406628" cy="233578"/>
          </a:xfrm>
          <a:prstGeom prst="rect">
            <a:avLst/>
          </a:prstGeom>
          <a:blipFill>
            <a:blip r:embed="rId1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4" name="object 264"/>
          <p:cNvSpPr/>
          <p:nvPr/>
        </p:nvSpPr>
        <p:spPr>
          <a:xfrm>
            <a:off x="4701997" y="9131478"/>
            <a:ext cx="533349" cy="310286"/>
          </a:xfrm>
          <a:prstGeom prst="rect">
            <a:avLst/>
          </a:prstGeom>
          <a:blipFill>
            <a:blip r:embed="rId1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5" name="object 265"/>
          <p:cNvSpPr/>
          <p:nvPr/>
        </p:nvSpPr>
        <p:spPr>
          <a:xfrm>
            <a:off x="4683531" y="9105646"/>
            <a:ext cx="535381" cy="317715"/>
          </a:xfrm>
          <a:prstGeom prst="rect">
            <a:avLst/>
          </a:prstGeom>
          <a:blipFill>
            <a:blip r:embed="rId1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6" name="object 266"/>
          <p:cNvSpPr/>
          <p:nvPr/>
        </p:nvSpPr>
        <p:spPr>
          <a:xfrm>
            <a:off x="4672876" y="9088970"/>
            <a:ext cx="518109" cy="306717"/>
          </a:xfrm>
          <a:prstGeom prst="rect">
            <a:avLst/>
          </a:prstGeom>
          <a:blipFill>
            <a:blip r:embed="rId1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7" name="object 267"/>
          <p:cNvSpPr/>
          <p:nvPr/>
        </p:nvSpPr>
        <p:spPr>
          <a:xfrm>
            <a:off x="4668151" y="9080843"/>
            <a:ext cx="504685" cy="293217"/>
          </a:xfrm>
          <a:prstGeom prst="rect">
            <a:avLst/>
          </a:prstGeom>
          <a:blipFill>
            <a:blip r:embed="rId1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8" name="object 268"/>
          <p:cNvSpPr/>
          <p:nvPr/>
        </p:nvSpPr>
        <p:spPr>
          <a:xfrm>
            <a:off x="4636071" y="8761971"/>
            <a:ext cx="462889" cy="303631"/>
          </a:xfrm>
          <a:prstGeom prst="rect">
            <a:avLst/>
          </a:prstGeom>
          <a:blipFill>
            <a:blip r:embed="rId1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9" name="object 269"/>
          <p:cNvSpPr/>
          <p:nvPr/>
        </p:nvSpPr>
        <p:spPr>
          <a:xfrm>
            <a:off x="4633925" y="8807310"/>
            <a:ext cx="458355" cy="267868"/>
          </a:xfrm>
          <a:prstGeom prst="rect">
            <a:avLst/>
          </a:prstGeom>
          <a:blipFill>
            <a:blip r:embed="rId1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0" name="object 270"/>
          <p:cNvSpPr/>
          <p:nvPr/>
        </p:nvSpPr>
        <p:spPr>
          <a:xfrm>
            <a:off x="4646815" y="9029687"/>
            <a:ext cx="471550" cy="279298"/>
          </a:xfrm>
          <a:prstGeom prst="rect">
            <a:avLst/>
          </a:prstGeom>
          <a:blipFill>
            <a:blip r:embed="rId1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1" name="object 271"/>
          <p:cNvSpPr/>
          <p:nvPr/>
        </p:nvSpPr>
        <p:spPr>
          <a:xfrm>
            <a:off x="4630356" y="8815705"/>
            <a:ext cx="461073" cy="279552"/>
          </a:xfrm>
          <a:prstGeom prst="rect">
            <a:avLst/>
          </a:prstGeom>
          <a:blipFill>
            <a:blip r:embed="rId1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2" name="object 272"/>
          <p:cNvSpPr/>
          <p:nvPr/>
        </p:nvSpPr>
        <p:spPr>
          <a:xfrm>
            <a:off x="4628083" y="8835059"/>
            <a:ext cx="461835" cy="279107"/>
          </a:xfrm>
          <a:prstGeom prst="rect">
            <a:avLst/>
          </a:prstGeom>
          <a:blipFill>
            <a:blip r:embed="rId2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3" name="object 273"/>
          <p:cNvSpPr/>
          <p:nvPr/>
        </p:nvSpPr>
        <p:spPr>
          <a:xfrm>
            <a:off x="4645380" y="9023578"/>
            <a:ext cx="462191" cy="270891"/>
          </a:xfrm>
          <a:prstGeom prst="rect">
            <a:avLst/>
          </a:prstGeom>
          <a:blipFill>
            <a:blip r:embed="rId2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4" name="object 274"/>
          <p:cNvSpPr/>
          <p:nvPr/>
        </p:nvSpPr>
        <p:spPr>
          <a:xfrm>
            <a:off x="4723968" y="9042920"/>
            <a:ext cx="346684" cy="196100"/>
          </a:xfrm>
          <a:prstGeom prst="rect">
            <a:avLst/>
          </a:prstGeom>
          <a:blipFill>
            <a:blip r:embed="rId2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5" name="object 275"/>
          <p:cNvSpPr/>
          <p:nvPr/>
        </p:nvSpPr>
        <p:spPr>
          <a:xfrm>
            <a:off x="4626711" y="8853144"/>
            <a:ext cx="462445" cy="285508"/>
          </a:xfrm>
          <a:prstGeom prst="rect">
            <a:avLst/>
          </a:prstGeom>
          <a:blipFill>
            <a:blip r:embed="rId2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6" name="object 276"/>
          <p:cNvSpPr/>
          <p:nvPr/>
        </p:nvSpPr>
        <p:spPr>
          <a:xfrm>
            <a:off x="4645088" y="9239021"/>
            <a:ext cx="78879" cy="49288"/>
          </a:xfrm>
          <a:prstGeom prst="rect">
            <a:avLst/>
          </a:prstGeom>
          <a:blipFill>
            <a:blip r:embed="rId2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7" name="object 277"/>
          <p:cNvSpPr/>
          <p:nvPr/>
        </p:nvSpPr>
        <p:spPr>
          <a:xfrm>
            <a:off x="4626660" y="8876893"/>
            <a:ext cx="477723" cy="276402"/>
          </a:xfrm>
          <a:prstGeom prst="rect">
            <a:avLst/>
          </a:prstGeom>
          <a:blipFill>
            <a:blip r:embed="rId2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8" name="object 278"/>
          <p:cNvSpPr/>
          <p:nvPr/>
        </p:nvSpPr>
        <p:spPr>
          <a:xfrm>
            <a:off x="4643691" y="9018193"/>
            <a:ext cx="460679" cy="268833"/>
          </a:xfrm>
          <a:prstGeom prst="rect">
            <a:avLst/>
          </a:prstGeom>
          <a:blipFill>
            <a:blip r:embed="rId2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9" name="object 279"/>
          <p:cNvSpPr/>
          <p:nvPr/>
        </p:nvSpPr>
        <p:spPr>
          <a:xfrm>
            <a:off x="4626940" y="8891587"/>
            <a:ext cx="463994" cy="282587"/>
          </a:xfrm>
          <a:prstGeom prst="rect">
            <a:avLst/>
          </a:prstGeom>
          <a:blipFill>
            <a:blip r:embed="rId2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0" name="object 280"/>
          <p:cNvSpPr/>
          <p:nvPr/>
        </p:nvSpPr>
        <p:spPr>
          <a:xfrm>
            <a:off x="4643145" y="9249486"/>
            <a:ext cx="49771" cy="31153"/>
          </a:xfrm>
          <a:prstGeom prst="rect">
            <a:avLst/>
          </a:prstGeom>
          <a:blipFill>
            <a:blip r:embed="rId2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1" name="object 281"/>
          <p:cNvSpPr/>
          <p:nvPr/>
        </p:nvSpPr>
        <p:spPr>
          <a:xfrm>
            <a:off x="4642815" y="9014752"/>
            <a:ext cx="459549" cy="263321"/>
          </a:xfrm>
          <a:prstGeom prst="rect">
            <a:avLst/>
          </a:prstGeom>
          <a:blipFill>
            <a:blip r:embed="rId2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2" name="object 282"/>
          <p:cNvSpPr/>
          <p:nvPr/>
        </p:nvSpPr>
        <p:spPr>
          <a:xfrm>
            <a:off x="4767071" y="9096883"/>
            <a:ext cx="187096" cy="105625"/>
          </a:xfrm>
          <a:prstGeom prst="rect">
            <a:avLst/>
          </a:prstGeom>
          <a:blipFill>
            <a:blip r:embed="rId2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3" name="object 283"/>
          <p:cNvSpPr/>
          <p:nvPr/>
        </p:nvSpPr>
        <p:spPr>
          <a:xfrm>
            <a:off x="4712652" y="9013520"/>
            <a:ext cx="388658" cy="223558"/>
          </a:xfrm>
          <a:prstGeom prst="rect">
            <a:avLst/>
          </a:prstGeom>
          <a:blipFill>
            <a:blip r:embed="rId2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4" name="object 284"/>
          <p:cNvSpPr/>
          <p:nvPr/>
        </p:nvSpPr>
        <p:spPr>
          <a:xfrm>
            <a:off x="4638319" y="8989910"/>
            <a:ext cx="462610" cy="283756"/>
          </a:xfrm>
          <a:prstGeom prst="rect">
            <a:avLst/>
          </a:prstGeom>
          <a:blipFill>
            <a:blip r:embed="rId2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5" name="object 285"/>
          <p:cNvSpPr/>
          <p:nvPr/>
        </p:nvSpPr>
        <p:spPr>
          <a:xfrm>
            <a:off x="4642230" y="9202508"/>
            <a:ext cx="124841" cy="74002"/>
          </a:xfrm>
          <a:prstGeom prst="rect">
            <a:avLst/>
          </a:prstGeom>
          <a:blipFill>
            <a:blip r:embed="rId2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6" name="object 286"/>
          <p:cNvSpPr/>
          <p:nvPr/>
        </p:nvSpPr>
        <p:spPr>
          <a:xfrm>
            <a:off x="4954168" y="9013406"/>
            <a:ext cx="146799" cy="83477"/>
          </a:xfrm>
          <a:prstGeom prst="rect">
            <a:avLst/>
          </a:prstGeom>
          <a:blipFill>
            <a:blip r:embed="rId2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7" name="object 287"/>
          <p:cNvSpPr/>
          <p:nvPr/>
        </p:nvSpPr>
        <p:spPr>
          <a:xfrm>
            <a:off x="4632655" y="8950312"/>
            <a:ext cx="461721" cy="285407"/>
          </a:xfrm>
          <a:prstGeom prst="rect">
            <a:avLst/>
          </a:prstGeom>
          <a:blipFill>
            <a:blip r:embed="rId2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8" name="object 288"/>
          <p:cNvSpPr/>
          <p:nvPr/>
        </p:nvSpPr>
        <p:spPr>
          <a:xfrm>
            <a:off x="4635500" y="8975445"/>
            <a:ext cx="460705" cy="277431"/>
          </a:xfrm>
          <a:prstGeom prst="rect">
            <a:avLst/>
          </a:prstGeom>
          <a:blipFill>
            <a:blip r:embed="rId2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9" name="object 289"/>
          <p:cNvSpPr/>
          <p:nvPr/>
        </p:nvSpPr>
        <p:spPr>
          <a:xfrm>
            <a:off x="4629696" y="8923794"/>
            <a:ext cx="462610" cy="291795"/>
          </a:xfrm>
          <a:prstGeom prst="rect">
            <a:avLst/>
          </a:prstGeom>
          <a:blipFill>
            <a:blip r:embed="rId2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0" name="object 290"/>
          <p:cNvSpPr/>
          <p:nvPr/>
        </p:nvSpPr>
        <p:spPr>
          <a:xfrm>
            <a:off x="4628324" y="8911894"/>
            <a:ext cx="462978" cy="277583"/>
          </a:xfrm>
          <a:prstGeom prst="rect">
            <a:avLst/>
          </a:prstGeom>
          <a:blipFill>
            <a:blip r:embed="rId2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1" name="object 291"/>
          <p:cNvSpPr/>
          <p:nvPr/>
        </p:nvSpPr>
        <p:spPr>
          <a:xfrm>
            <a:off x="5099675" y="8544483"/>
            <a:ext cx="580755" cy="770166"/>
          </a:xfrm>
          <a:prstGeom prst="rect">
            <a:avLst/>
          </a:prstGeom>
          <a:blipFill>
            <a:blip r:embed="rId2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2" name="object 292"/>
          <p:cNvSpPr/>
          <p:nvPr/>
        </p:nvSpPr>
        <p:spPr>
          <a:xfrm>
            <a:off x="4642294" y="8809773"/>
            <a:ext cx="268219" cy="210528"/>
          </a:xfrm>
          <a:prstGeom prst="rect">
            <a:avLst/>
          </a:prstGeom>
          <a:blipFill>
            <a:blip r:embed="rId2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3" name="object 293"/>
          <p:cNvSpPr/>
          <p:nvPr/>
        </p:nvSpPr>
        <p:spPr>
          <a:xfrm>
            <a:off x="4910566" y="8572360"/>
            <a:ext cx="301246" cy="237360"/>
          </a:xfrm>
          <a:prstGeom prst="rect">
            <a:avLst/>
          </a:prstGeom>
          <a:blipFill>
            <a:blip r:embed="rId2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4" name="object 294"/>
          <p:cNvSpPr/>
          <p:nvPr/>
        </p:nvSpPr>
        <p:spPr>
          <a:xfrm>
            <a:off x="4618393" y="8537435"/>
            <a:ext cx="1067257" cy="1058049"/>
          </a:xfrm>
          <a:prstGeom prst="rect">
            <a:avLst/>
          </a:prstGeom>
          <a:blipFill>
            <a:blip r:embed="rId2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5" name="object 295"/>
          <p:cNvSpPr/>
          <p:nvPr/>
        </p:nvSpPr>
        <p:spPr>
          <a:xfrm>
            <a:off x="5089016" y="8579218"/>
            <a:ext cx="506145" cy="746632"/>
          </a:xfrm>
          <a:prstGeom prst="rect">
            <a:avLst/>
          </a:prstGeom>
          <a:blipFill>
            <a:blip r:embed="rId2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6" name="object 296"/>
          <p:cNvSpPr/>
          <p:nvPr/>
        </p:nvSpPr>
        <p:spPr>
          <a:xfrm>
            <a:off x="5094430" y="8543709"/>
            <a:ext cx="590076" cy="780313"/>
          </a:xfrm>
          <a:prstGeom prst="rect">
            <a:avLst/>
          </a:prstGeom>
          <a:blipFill>
            <a:blip r:embed="rId2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7" name="object 297"/>
          <p:cNvSpPr/>
          <p:nvPr/>
        </p:nvSpPr>
        <p:spPr>
          <a:xfrm>
            <a:off x="5119001" y="8580755"/>
            <a:ext cx="542035" cy="712470"/>
          </a:xfrm>
          <a:prstGeom prst="rect">
            <a:avLst/>
          </a:prstGeom>
          <a:blipFill>
            <a:blip r:embed="rId2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8" name="object 298"/>
          <p:cNvSpPr/>
          <p:nvPr/>
        </p:nvSpPr>
        <p:spPr>
          <a:xfrm>
            <a:off x="5216609" y="8775154"/>
            <a:ext cx="208760" cy="432092"/>
          </a:xfrm>
          <a:prstGeom prst="rect">
            <a:avLst/>
          </a:prstGeom>
          <a:blipFill>
            <a:blip r:embed="rId2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9" name="object 299"/>
          <p:cNvSpPr/>
          <p:nvPr/>
        </p:nvSpPr>
        <p:spPr>
          <a:xfrm>
            <a:off x="5617657" y="9189872"/>
            <a:ext cx="27327" cy="32651"/>
          </a:xfrm>
          <a:prstGeom prst="rect">
            <a:avLst/>
          </a:prstGeom>
          <a:blipFill>
            <a:blip r:embed="rId2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0" name="object 300"/>
          <p:cNvSpPr/>
          <p:nvPr/>
        </p:nvSpPr>
        <p:spPr>
          <a:xfrm>
            <a:off x="5431432" y="9028227"/>
            <a:ext cx="172137" cy="218173"/>
          </a:xfrm>
          <a:prstGeom prst="rect">
            <a:avLst/>
          </a:prstGeom>
          <a:blipFill>
            <a:blip r:embed="rId2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1" name="object 301"/>
          <p:cNvSpPr/>
          <p:nvPr/>
        </p:nvSpPr>
        <p:spPr>
          <a:xfrm>
            <a:off x="5127283" y="8587600"/>
            <a:ext cx="242539" cy="428510"/>
          </a:xfrm>
          <a:prstGeom prst="rect">
            <a:avLst/>
          </a:prstGeom>
          <a:blipFill>
            <a:blip r:embed="rId2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2" name="object 302"/>
          <p:cNvSpPr/>
          <p:nvPr/>
        </p:nvSpPr>
        <p:spPr>
          <a:xfrm>
            <a:off x="5288038" y="9109443"/>
            <a:ext cx="19748" cy="9677"/>
          </a:xfrm>
          <a:prstGeom prst="rect">
            <a:avLst/>
          </a:prstGeom>
          <a:blipFill>
            <a:blip r:embed="rId2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3" name="object 303"/>
          <p:cNvSpPr/>
          <p:nvPr/>
        </p:nvSpPr>
        <p:spPr>
          <a:xfrm>
            <a:off x="5208549" y="8646947"/>
            <a:ext cx="9436" cy="8750"/>
          </a:xfrm>
          <a:prstGeom prst="rect">
            <a:avLst/>
          </a:prstGeom>
          <a:blipFill>
            <a:blip r:embed="rId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4" name="object 304"/>
          <p:cNvSpPr/>
          <p:nvPr/>
        </p:nvSpPr>
        <p:spPr>
          <a:xfrm>
            <a:off x="5205271" y="8608555"/>
            <a:ext cx="138291" cy="124472"/>
          </a:xfrm>
          <a:prstGeom prst="rect">
            <a:avLst/>
          </a:prstGeom>
          <a:blipFill>
            <a:blip r:embed="rId2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5" name="object 305"/>
          <p:cNvSpPr/>
          <p:nvPr/>
        </p:nvSpPr>
        <p:spPr>
          <a:xfrm>
            <a:off x="5153443" y="8788666"/>
            <a:ext cx="447205" cy="356450"/>
          </a:xfrm>
          <a:prstGeom prst="rect">
            <a:avLst/>
          </a:prstGeom>
          <a:blipFill>
            <a:blip r:embed="rId2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6" name="object 306"/>
          <p:cNvSpPr/>
          <p:nvPr/>
        </p:nvSpPr>
        <p:spPr>
          <a:xfrm>
            <a:off x="5113350" y="8574392"/>
            <a:ext cx="550494" cy="724484"/>
          </a:xfrm>
          <a:prstGeom prst="rect">
            <a:avLst/>
          </a:prstGeom>
          <a:blipFill>
            <a:blip r:embed="rId2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7" name="object 307"/>
          <p:cNvSpPr/>
          <p:nvPr/>
        </p:nvSpPr>
        <p:spPr>
          <a:xfrm>
            <a:off x="13332840" y="4273207"/>
            <a:ext cx="607949" cy="1299717"/>
          </a:xfrm>
          <a:prstGeom prst="rect">
            <a:avLst/>
          </a:prstGeom>
          <a:blipFill>
            <a:blip r:embed="rId2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8" name="object 308"/>
          <p:cNvSpPr/>
          <p:nvPr/>
        </p:nvSpPr>
        <p:spPr>
          <a:xfrm>
            <a:off x="13586403" y="4885118"/>
            <a:ext cx="65335" cy="419874"/>
          </a:xfrm>
          <a:prstGeom prst="rect">
            <a:avLst/>
          </a:prstGeom>
          <a:blipFill>
            <a:blip r:embed="rId2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9" name="object 309"/>
          <p:cNvSpPr/>
          <p:nvPr/>
        </p:nvSpPr>
        <p:spPr>
          <a:xfrm>
            <a:off x="13344270" y="5069802"/>
            <a:ext cx="33909" cy="232829"/>
          </a:xfrm>
          <a:prstGeom prst="rect">
            <a:avLst/>
          </a:prstGeom>
          <a:blipFill>
            <a:blip r:embed="rId2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0" name="object 310"/>
          <p:cNvSpPr/>
          <p:nvPr/>
        </p:nvSpPr>
        <p:spPr>
          <a:xfrm>
            <a:off x="13430504" y="4543374"/>
            <a:ext cx="21844" cy="78447"/>
          </a:xfrm>
          <a:prstGeom prst="rect">
            <a:avLst/>
          </a:prstGeom>
          <a:blipFill>
            <a:blip r:embed="rId2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1" name="object 311"/>
          <p:cNvSpPr/>
          <p:nvPr/>
        </p:nvSpPr>
        <p:spPr>
          <a:xfrm>
            <a:off x="13758671" y="4280167"/>
            <a:ext cx="178689" cy="295973"/>
          </a:xfrm>
          <a:prstGeom prst="rect">
            <a:avLst/>
          </a:prstGeom>
          <a:blipFill>
            <a:blip r:embed="rId2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2" name="object 312"/>
          <p:cNvSpPr/>
          <p:nvPr/>
        </p:nvSpPr>
        <p:spPr>
          <a:xfrm>
            <a:off x="13065760" y="5390121"/>
            <a:ext cx="444638" cy="314109"/>
          </a:xfrm>
          <a:prstGeom prst="rect">
            <a:avLst/>
          </a:prstGeom>
          <a:blipFill>
            <a:blip r:embed="rId2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3" name="object 313"/>
          <p:cNvSpPr/>
          <p:nvPr/>
        </p:nvSpPr>
        <p:spPr>
          <a:xfrm>
            <a:off x="13924026" y="5744819"/>
            <a:ext cx="16509" cy="12153"/>
          </a:xfrm>
          <a:prstGeom prst="rect">
            <a:avLst/>
          </a:prstGeom>
          <a:blipFill>
            <a:blip r:embed="rId2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4" name="object 314"/>
          <p:cNvSpPr/>
          <p:nvPr/>
        </p:nvSpPr>
        <p:spPr>
          <a:xfrm>
            <a:off x="13511657" y="5492458"/>
            <a:ext cx="420623" cy="249389"/>
          </a:xfrm>
          <a:prstGeom prst="rect">
            <a:avLst/>
          </a:prstGeom>
          <a:blipFill>
            <a:blip r:embed="rId2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5" name="object 315"/>
          <p:cNvSpPr/>
          <p:nvPr/>
        </p:nvSpPr>
        <p:spPr>
          <a:xfrm>
            <a:off x="12678397" y="5834367"/>
            <a:ext cx="274749" cy="924915"/>
          </a:xfrm>
          <a:prstGeom prst="rect">
            <a:avLst/>
          </a:prstGeom>
          <a:blipFill>
            <a:blip r:embed="rId2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6" name="object 316"/>
          <p:cNvSpPr/>
          <p:nvPr/>
        </p:nvSpPr>
        <p:spPr>
          <a:xfrm>
            <a:off x="12760070" y="6182880"/>
            <a:ext cx="193294" cy="144881"/>
          </a:xfrm>
          <a:prstGeom prst="rect">
            <a:avLst/>
          </a:prstGeom>
          <a:blipFill>
            <a:blip r:embed="rId2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7" name="object 317"/>
          <p:cNvSpPr/>
          <p:nvPr/>
        </p:nvSpPr>
        <p:spPr>
          <a:xfrm>
            <a:off x="12763627" y="6725043"/>
            <a:ext cx="261619" cy="463219"/>
          </a:xfrm>
          <a:prstGeom prst="rect">
            <a:avLst/>
          </a:prstGeom>
          <a:blipFill>
            <a:blip r:embed="rId2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8" name="object 318"/>
          <p:cNvSpPr/>
          <p:nvPr/>
        </p:nvSpPr>
        <p:spPr>
          <a:xfrm>
            <a:off x="12974319" y="7128447"/>
            <a:ext cx="430910" cy="430517"/>
          </a:xfrm>
          <a:prstGeom prst="rect">
            <a:avLst/>
          </a:prstGeom>
          <a:blipFill>
            <a:blip r:embed="rId2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9" name="object 319"/>
          <p:cNvSpPr/>
          <p:nvPr/>
        </p:nvSpPr>
        <p:spPr>
          <a:xfrm>
            <a:off x="13555726" y="7527404"/>
            <a:ext cx="112775" cy="25488"/>
          </a:xfrm>
          <a:prstGeom prst="rect">
            <a:avLst/>
          </a:prstGeom>
          <a:blipFill>
            <a:blip r:embed="rId2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0" name="object 320"/>
          <p:cNvSpPr/>
          <p:nvPr/>
        </p:nvSpPr>
        <p:spPr>
          <a:xfrm>
            <a:off x="13438886" y="7424991"/>
            <a:ext cx="273833" cy="77241"/>
          </a:xfrm>
          <a:prstGeom prst="rect">
            <a:avLst/>
          </a:prstGeom>
          <a:blipFill>
            <a:blip r:embed="rId2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1" name="object 321"/>
          <p:cNvSpPr/>
          <p:nvPr/>
        </p:nvSpPr>
        <p:spPr>
          <a:xfrm>
            <a:off x="13713387" y="7080491"/>
            <a:ext cx="194267" cy="401926"/>
          </a:xfrm>
          <a:prstGeom prst="rect">
            <a:avLst/>
          </a:prstGeom>
          <a:blipFill>
            <a:blip r:embed="rId2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2" name="object 322"/>
          <p:cNvSpPr/>
          <p:nvPr/>
        </p:nvSpPr>
        <p:spPr>
          <a:xfrm>
            <a:off x="13902943" y="7024103"/>
            <a:ext cx="3682" cy="1917"/>
          </a:xfrm>
          <a:prstGeom prst="rect">
            <a:avLst/>
          </a:prstGeom>
          <a:blipFill>
            <a:blip r:embed="rId2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3" name="object 323"/>
          <p:cNvSpPr/>
          <p:nvPr/>
        </p:nvSpPr>
        <p:spPr>
          <a:xfrm>
            <a:off x="14092555" y="6653695"/>
            <a:ext cx="36702" cy="183426"/>
          </a:xfrm>
          <a:prstGeom prst="rect">
            <a:avLst/>
          </a:prstGeom>
          <a:blipFill>
            <a:blip r:embed="rId2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4" name="object 324"/>
          <p:cNvSpPr/>
          <p:nvPr/>
        </p:nvSpPr>
        <p:spPr>
          <a:xfrm>
            <a:off x="13995272" y="6386093"/>
            <a:ext cx="94029" cy="348373"/>
          </a:xfrm>
          <a:prstGeom prst="rect">
            <a:avLst/>
          </a:prstGeom>
          <a:blipFill>
            <a:blip r:embed="rId2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5" name="object 325"/>
          <p:cNvSpPr/>
          <p:nvPr/>
        </p:nvSpPr>
        <p:spPr>
          <a:xfrm>
            <a:off x="12891643" y="5680443"/>
            <a:ext cx="367410" cy="503377"/>
          </a:xfrm>
          <a:prstGeom prst="rect">
            <a:avLst/>
          </a:prstGeom>
          <a:blipFill>
            <a:blip r:embed="rId2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6" name="object 326"/>
          <p:cNvSpPr/>
          <p:nvPr/>
        </p:nvSpPr>
        <p:spPr>
          <a:xfrm>
            <a:off x="12763118" y="5579973"/>
            <a:ext cx="1351025" cy="1930400"/>
          </a:xfrm>
          <a:prstGeom prst="rect">
            <a:avLst/>
          </a:prstGeom>
          <a:blipFill>
            <a:blip r:embed="rId2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7" name="object 327"/>
          <p:cNvSpPr/>
          <p:nvPr/>
        </p:nvSpPr>
        <p:spPr>
          <a:xfrm>
            <a:off x="13383513" y="6202273"/>
            <a:ext cx="100638" cy="241300"/>
          </a:xfrm>
          <a:prstGeom prst="rect">
            <a:avLst/>
          </a:prstGeom>
          <a:blipFill>
            <a:blip r:embed="rId2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8" name="object 328"/>
          <p:cNvSpPr/>
          <p:nvPr/>
        </p:nvSpPr>
        <p:spPr>
          <a:xfrm>
            <a:off x="13746734" y="6062573"/>
            <a:ext cx="80740" cy="177800"/>
          </a:xfrm>
          <a:prstGeom prst="rect">
            <a:avLst/>
          </a:prstGeom>
          <a:blipFill>
            <a:blip r:embed="rId2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9" name="object 329"/>
          <p:cNvSpPr/>
          <p:nvPr/>
        </p:nvSpPr>
        <p:spPr>
          <a:xfrm>
            <a:off x="12999846" y="7315555"/>
            <a:ext cx="207518" cy="239725"/>
          </a:xfrm>
          <a:prstGeom prst="rect">
            <a:avLst/>
          </a:prstGeom>
          <a:blipFill>
            <a:blip r:embed="rId2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0" name="object 330"/>
          <p:cNvSpPr/>
          <p:nvPr/>
        </p:nvSpPr>
        <p:spPr>
          <a:xfrm>
            <a:off x="13057886" y="7419861"/>
            <a:ext cx="238886" cy="134010"/>
          </a:xfrm>
          <a:prstGeom prst="rect">
            <a:avLst/>
          </a:prstGeom>
          <a:blipFill>
            <a:blip r:embed="rId2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1" name="object 331"/>
          <p:cNvSpPr/>
          <p:nvPr/>
        </p:nvSpPr>
        <p:spPr>
          <a:xfrm>
            <a:off x="13405231" y="7424661"/>
            <a:ext cx="150495" cy="102743"/>
          </a:xfrm>
          <a:prstGeom prst="rect">
            <a:avLst/>
          </a:prstGeom>
          <a:blipFill>
            <a:blip r:embed="rId2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2" name="object 332"/>
          <p:cNvSpPr/>
          <p:nvPr/>
        </p:nvSpPr>
        <p:spPr>
          <a:xfrm>
            <a:off x="13296772" y="7428344"/>
            <a:ext cx="129159" cy="107556"/>
          </a:xfrm>
          <a:prstGeom prst="rect">
            <a:avLst/>
          </a:prstGeom>
          <a:blipFill>
            <a:blip r:embed="rId2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3" name="object 333"/>
          <p:cNvSpPr/>
          <p:nvPr/>
        </p:nvSpPr>
        <p:spPr>
          <a:xfrm>
            <a:off x="13668502" y="7331367"/>
            <a:ext cx="218186" cy="198742"/>
          </a:xfrm>
          <a:prstGeom prst="rect">
            <a:avLst/>
          </a:prstGeom>
          <a:blipFill>
            <a:blip r:embed="rId2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4" name="object 334"/>
          <p:cNvSpPr/>
          <p:nvPr/>
        </p:nvSpPr>
        <p:spPr>
          <a:xfrm>
            <a:off x="13896339" y="7134847"/>
            <a:ext cx="1777" cy="47447"/>
          </a:xfrm>
          <a:prstGeom prst="rect">
            <a:avLst/>
          </a:prstGeom>
          <a:blipFill>
            <a:blip r:embed="rId2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5" name="object 335"/>
          <p:cNvSpPr/>
          <p:nvPr/>
        </p:nvSpPr>
        <p:spPr>
          <a:xfrm>
            <a:off x="12941934" y="7137476"/>
            <a:ext cx="81280" cy="212725"/>
          </a:xfrm>
          <a:prstGeom prst="rect">
            <a:avLst/>
          </a:prstGeom>
          <a:blipFill>
            <a:blip r:embed="rId2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6" name="object 336"/>
          <p:cNvSpPr/>
          <p:nvPr/>
        </p:nvSpPr>
        <p:spPr>
          <a:xfrm>
            <a:off x="12763372" y="6855765"/>
            <a:ext cx="4699" cy="56197"/>
          </a:xfrm>
          <a:prstGeom prst="rect">
            <a:avLst/>
          </a:prstGeom>
          <a:blipFill>
            <a:blip r:embed="rId2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7" name="object 337"/>
          <p:cNvSpPr/>
          <p:nvPr/>
        </p:nvSpPr>
        <p:spPr>
          <a:xfrm>
            <a:off x="13881988" y="6837121"/>
            <a:ext cx="210566" cy="297726"/>
          </a:xfrm>
          <a:prstGeom prst="rect">
            <a:avLst/>
          </a:prstGeom>
          <a:blipFill>
            <a:blip r:embed="rId2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8" name="object 338"/>
          <p:cNvSpPr/>
          <p:nvPr/>
        </p:nvSpPr>
        <p:spPr>
          <a:xfrm>
            <a:off x="12763881" y="6742925"/>
            <a:ext cx="178053" cy="394550"/>
          </a:xfrm>
          <a:prstGeom prst="rect">
            <a:avLst/>
          </a:prstGeom>
          <a:blipFill>
            <a:blip r:embed="rId2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9" name="object 339"/>
          <p:cNvSpPr/>
          <p:nvPr/>
        </p:nvSpPr>
        <p:spPr>
          <a:xfrm>
            <a:off x="12701396" y="6569595"/>
            <a:ext cx="86486" cy="173545"/>
          </a:xfrm>
          <a:prstGeom prst="rect">
            <a:avLst/>
          </a:prstGeom>
          <a:blipFill>
            <a:blip r:embed="rId2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0" name="object 340"/>
          <p:cNvSpPr/>
          <p:nvPr/>
        </p:nvSpPr>
        <p:spPr>
          <a:xfrm>
            <a:off x="12676635" y="6294170"/>
            <a:ext cx="1452876" cy="359524"/>
          </a:xfrm>
          <a:prstGeom prst="rect">
            <a:avLst/>
          </a:prstGeom>
          <a:blipFill>
            <a:blip r:embed="rId2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1" name="object 341"/>
          <p:cNvSpPr/>
          <p:nvPr/>
        </p:nvSpPr>
        <p:spPr>
          <a:xfrm>
            <a:off x="12686893" y="6428333"/>
            <a:ext cx="21488" cy="141262"/>
          </a:xfrm>
          <a:prstGeom prst="rect">
            <a:avLst/>
          </a:prstGeom>
          <a:blipFill>
            <a:blip r:embed="rId2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2" name="object 342"/>
          <p:cNvSpPr/>
          <p:nvPr/>
        </p:nvSpPr>
        <p:spPr>
          <a:xfrm>
            <a:off x="12736068" y="6285357"/>
            <a:ext cx="44323" cy="54101"/>
          </a:xfrm>
          <a:prstGeom prst="rect">
            <a:avLst/>
          </a:prstGeom>
          <a:blipFill>
            <a:blip r:embed="rId2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3" name="object 343"/>
          <p:cNvSpPr/>
          <p:nvPr/>
        </p:nvSpPr>
        <p:spPr>
          <a:xfrm>
            <a:off x="13932281" y="5719826"/>
            <a:ext cx="192891" cy="686587"/>
          </a:xfrm>
          <a:prstGeom prst="rect">
            <a:avLst/>
          </a:prstGeom>
          <a:blipFill>
            <a:blip r:embed="rId2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4" name="object 344"/>
          <p:cNvSpPr/>
          <p:nvPr/>
        </p:nvSpPr>
        <p:spPr>
          <a:xfrm>
            <a:off x="12721715" y="6003569"/>
            <a:ext cx="53468" cy="282867"/>
          </a:xfrm>
          <a:prstGeom prst="rect">
            <a:avLst/>
          </a:prstGeom>
          <a:blipFill>
            <a:blip r:embed="rId2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5" name="object 345"/>
          <p:cNvSpPr/>
          <p:nvPr/>
        </p:nvSpPr>
        <p:spPr>
          <a:xfrm>
            <a:off x="12728575" y="5446191"/>
            <a:ext cx="443103" cy="557377"/>
          </a:xfrm>
          <a:prstGeom prst="rect">
            <a:avLst/>
          </a:prstGeom>
          <a:blipFill>
            <a:blip r:embed="rId2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6" name="object 346"/>
          <p:cNvSpPr/>
          <p:nvPr/>
        </p:nvSpPr>
        <p:spPr>
          <a:xfrm>
            <a:off x="13110083" y="5457761"/>
            <a:ext cx="52832" cy="78727"/>
          </a:xfrm>
          <a:prstGeom prst="rect">
            <a:avLst/>
          </a:prstGeom>
          <a:blipFill>
            <a:blip r:embed="rId2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7" name="object 347"/>
          <p:cNvSpPr/>
          <p:nvPr/>
        </p:nvSpPr>
        <p:spPr>
          <a:xfrm>
            <a:off x="13917297" y="5716816"/>
            <a:ext cx="22349" cy="35775"/>
          </a:xfrm>
          <a:prstGeom prst="rect">
            <a:avLst/>
          </a:prstGeom>
          <a:blipFill>
            <a:blip r:embed="rId2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8" name="object 348"/>
          <p:cNvSpPr/>
          <p:nvPr/>
        </p:nvSpPr>
        <p:spPr>
          <a:xfrm>
            <a:off x="13931264" y="5724334"/>
            <a:ext cx="1905" cy="1905"/>
          </a:xfrm>
          <a:custGeom>
            <a:avLst/>
            <a:gdLst/>
            <a:ahLst/>
            <a:cxnLst/>
            <a:rect l="l" t="t" r="r" b="b"/>
            <a:pathLst>
              <a:path w="1905" h="1904">
                <a:moveTo>
                  <a:pt x="1777" y="0"/>
                </a:moveTo>
                <a:lnTo>
                  <a:pt x="0" y="863"/>
                </a:lnTo>
                <a:lnTo>
                  <a:pt x="380" y="1892"/>
                </a:lnTo>
                <a:lnTo>
                  <a:pt x="1777" y="0"/>
                </a:lnTo>
              </a:path>
            </a:pathLst>
          </a:custGeom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9" name="object 349"/>
          <p:cNvSpPr/>
          <p:nvPr/>
        </p:nvSpPr>
        <p:spPr>
          <a:xfrm>
            <a:off x="13919200" y="5647499"/>
            <a:ext cx="21336" cy="72326"/>
          </a:xfrm>
          <a:prstGeom prst="rect">
            <a:avLst/>
          </a:prstGeom>
          <a:blipFill>
            <a:blip r:embed="rId2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0" name="object 350"/>
          <p:cNvSpPr/>
          <p:nvPr/>
        </p:nvSpPr>
        <p:spPr>
          <a:xfrm>
            <a:off x="13586079" y="5452262"/>
            <a:ext cx="333121" cy="195237"/>
          </a:xfrm>
          <a:prstGeom prst="rect">
            <a:avLst/>
          </a:prstGeom>
          <a:blipFill>
            <a:blip r:embed="rId2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1" name="object 351"/>
          <p:cNvSpPr/>
          <p:nvPr/>
        </p:nvSpPr>
        <p:spPr>
          <a:xfrm>
            <a:off x="13594080" y="5460517"/>
            <a:ext cx="12700" cy="38239"/>
          </a:xfrm>
          <a:prstGeom prst="rect">
            <a:avLst/>
          </a:prstGeom>
          <a:blipFill>
            <a:blip r:embed="rId2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2" name="object 352"/>
          <p:cNvSpPr/>
          <p:nvPr/>
        </p:nvSpPr>
        <p:spPr>
          <a:xfrm>
            <a:off x="13503003" y="5558054"/>
            <a:ext cx="4458" cy="7416"/>
          </a:xfrm>
          <a:prstGeom prst="rect">
            <a:avLst/>
          </a:prstGeom>
          <a:blipFill>
            <a:blip r:embed="rId2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3" name="object 353"/>
          <p:cNvSpPr/>
          <p:nvPr/>
        </p:nvSpPr>
        <p:spPr>
          <a:xfrm>
            <a:off x="13733780" y="5492483"/>
            <a:ext cx="106298" cy="44348"/>
          </a:xfrm>
          <a:prstGeom prst="rect">
            <a:avLst/>
          </a:prstGeom>
          <a:blipFill>
            <a:blip r:embed="rId2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4" name="object 354"/>
          <p:cNvSpPr/>
          <p:nvPr/>
        </p:nvSpPr>
        <p:spPr>
          <a:xfrm>
            <a:off x="13171678" y="5392648"/>
            <a:ext cx="103123" cy="53543"/>
          </a:xfrm>
          <a:prstGeom prst="rect">
            <a:avLst/>
          </a:prstGeom>
          <a:blipFill>
            <a:blip r:embed="rId2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5" name="object 355"/>
          <p:cNvSpPr/>
          <p:nvPr/>
        </p:nvSpPr>
        <p:spPr>
          <a:xfrm>
            <a:off x="13232257" y="5392978"/>
            <a:ext cx="355885" cy="172872"/>
          </a:xfrm>
          <a:prstGeom prst="rect">
            <a:avLst/>
          </a:prstGeom>
          <a:blipFill>
            <a:blip r:embed="rId2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6" name="object 356"/>
          <p:cNvSpPr/>
          <p:nvPr/>
        </p:nvSpPr>
        <p:spPr>
          <a:xfrm>
            <a:off x="12921615" y="5819470"/>
            <a:ext cx="4190" cy="4216"/>
          </a:xfrm>
          <a:prstGeom prst="rect">
            <a:avLst/>
          </a:prstGeom>
          <a:blipFill>
            <a:blip r:embed="rId2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7" name="object 357"/>
          <p:cNvSpPr/>
          <p:nvPr/>
        </p:nvSpPr>
        <p:spPr>
          <a:xfrm>
            <a:off x="13368273" y="7190803"/>
            <a:ext cx="529880" cy="341172"/>
          </a:xfrm>
          <a:prstGeom prst="rect">
            <a:avLst/>
          </a:prstGeom>
          <a:blipFill>
            <a:blip r:embed="rId2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8" name="object 358"/>
          <p:cNvSpPr/>
          <p:nvPr/>
        </p:nvSpPr>
        <p:spPr>
          <a:xfrm>
            <a:off x="14033881" y="6417335"/>
            <a:ext cx="93726" cy="472719"/>
          </a:xfrm>
          <a:prstGeom prst="rect">
            <a:avLst/>
          </a:prstGeom>
          <a:blipFill>
            <a:blip r:embed="rId2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9" name="object 359"/>
          <p:cNvSpPr/>
          <p:nvPr/>
        </p:nvSpPr>
        <p:spPr>
          <a:xfrm>
            <a:off x="12787121" y="6729221"/>
            <a:ext cx="2911" cy="5689"/>
          </a:xfrm>
          <a:prstGeom prst="rect">
            <a:avLst/>
          </a:prstGeom>
          <a:blipFill>
            <a:blip r:embed="rId2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0" name="object 360"/>
          <p:cNvSpPr/>
          <p:nvPr/>
        </p:nvSpPr>
        <p:spPr>
          <a:xfrm>
            <a:off x="13987398" y="6368758"/>
            <a:ext cx="6985" cy="2425"/>
          </a:xfrm>
          <a:prstGeom prst="rect">
            <a:avLst/>
          </a:prstGeom>
          <a:blipFill>
            <a:blip r:embed="rId2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1" name="object 361"/>
          <p:cNvSpPr/>
          <p:nvPr/>
        </p:nvSpPr>
        <p:spPr>
          <a:xfrm>
            <a:off x="14018260" y="5812955"/>
            <a:ext cx="97688" cy="237159"/>
          </a:xfrm>
          <a:prstGeom prst="rect">
            <a:avLst/>
          </a:prstGeom>
          <a:blipFill>
            <a:blip r:embed="rId2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2" name="object 362"/>
          <p:cNvSpPr/>
          <p:nvPr/>
        </p:nvSpPr>
        <p:spPr>
          <a:xfrm>
            <a:off x="13919200" y="5725198"/>
            <a:ext cx="12446" cy="19621"/>
          </a:xfrm>
          <a:prstGeom prst="rect">
            <a:avLst/>
          </a:prstGeom>
          <a:blipFill>
            <a:blip r:embed="rId2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3" name="object 363"/>
          <p:cNvSpPr/>
          <p:nvPr/>
        </p:nvSpPr>
        <p:spPr>
          <a:xfrm>
            <a:off x="13329538" y="5619267"/>
            <a:ext cx="355704" cy="505828"/>
          </a:xfrm>
          <a:prstGeom prst="rect">
            <a:avLst/>
          </a:prstGeom>
          <a:blipFill>
            <a:blip r:embed="rId2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4" name="object 364"/>
          <p:cNvSpPr/>
          <p:nvPr/>
        </p:nvSpPr>
        <p:spPr>
          <a:xfrm>
            <a:off x="13208762" y="5701715"/>
            <a:ext cx="56134" cy="6629"/>
          </a:xfrm>
          <a:prstGeom prst="rect">
            <a:avLst/>
          </a:prstGeom>
          <a:blipFill>
            <a:blip r:embed="rId2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5" name="object 365"/>
          <p:cNvSpPr/>
          <p:nvPr/>
        </p:nvSpPr>
        <p:spPr>
          <a:xfrm>
            <a:off x="12988417" y="5704230"/>
            <a:ext cx="438784" cy="537235"/>
          </a:xfrm>
          <a:prstGeom prst="rect">
            <a:avLst/>
          </a:prstGeom>
          <a:blipFill>
            <a:blip r:embed="rId2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6" name="object 366"/>
          <p:cNvSpPr/>
          <p:nvPr/>
        </p:nvSpPr>
        <p:spPr>
          <a:xfrm>
            <a:off x="13849385" y="6954329"/>
            <a:ext cx="152871" cy="132816"/>
          </a:xfrm>
          <a:prstGeom prst="rect">
            <a:avLst/>
          </a:prstGeom>
          <a:blipFill>
            <a:blip r:embed="rId2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7" name="object 367"/>
          <p:cNvSpPr/>
          <p:nvPr/>
        </p:nvSpPr>
        <p:spPr>
          <a:xfrm>
            <a:off x="13684377" y="5718695"/>
            <a:ext cx="384101" cy="1289177"/>
          </a:xfrm>
          <a:prstGeom prst="rect">
            <a:avLst/>
          </a:prstGeom>
          <a:blipFill>
            <a:blip r:embed="rId2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8" name="object 368"/>
          <p:cNvSpPr/>
          <p:nvPr/>
        </p:nvSpPr>
        <p:spPr>
          <a:xfrm>
            <a:off x="13968094" y="6833260"/>
            <a:ext cx="90424" cy="143738"/>
          </a:xfrm>
          <a:prstGeom prst="rect">
            <a:avLst/>
          </a:prstGeom>
          <a:blipFill>
            <a:blip r:embed="rId2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9" name="object 369"/>
          <p:cNvSpPr/>
          <p:nvPr/>
        </p:nvSpPr>
        <p:spPr>
          <a:xfrm>
            <a:off x="13850238" y="6813651"/>
            <a:ext cx="208280" cy="213144"/>
          </a:xfrm>
          <a:prstGeom prst="rect">
            <a:avLst/>
          </a:prstGeom>
          <a:blipFill>
            <a:blip r:embed="rId2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0" name="object 370"/>
          <p:cNvSpPr/>
          <p:nvPr/>
        </p:nvSpPr>
        <p:spPr>
          <a:xfrm>
            <a:off x="13390117" y="6021997"/>
            <a:ext cx="441158" cy="537514"/>
          </a:xfrm>
          <a:prstGeom prst="rect">
            <a:avLst/>
          </a:prstGeom>
          <a:blipFill>
            <a:blip r:embed="rId2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1" name="object 371"/>
          <p:cNvSpPr/>
          <p:nvPr/>
        </p:nvSpPr>
        <p:spPr>
          <a:xfrm>
            <a:off x="13260323" y="6546596"/>
            <a:ext cx="438263" cy="559155"/>
          </a:xfrm>
          <a:prstGeom prst="rect">
            <a:avLst/>
          </a:prstGeom>
          <a:blipFill>
            <a:blip r:embed="rId2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2" name="object 372"/>
          <p:cNvSpPr/>
          <p:nvPr/>
        </p:nvSpPr>
        <p:spPr>
          <a:xfrm>
            <a:off x="13121861" y="6214630"/>
            <a:ext cx="377404" cy="602297"/>
          </a:xfrm>
          <a:prstGeom prst="rect">
            <a:avLst/>
          </a:prstGeom>
          <a:blipFill>
            <a:blip r:embed="rId2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3" name="object 373"/>
          <p:cNvSpPr/>
          <p:nvPr/>
        </p:nvSpPr>
        <p:spPr>
          <a:xfrm>
            <a:off x="12789400" y="6242101"/>
            <a:ext cx="325835" cy="446417"/>
          </a:xfrm>
          <a:prstGeom prst="rect">
            <a:avLst/>
          </a:prstGeom>
          <a:blipFill>
            <a:blip r:embed="rId2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4" name="object 374"/>
          <p:cNvSpPr/>
          <p:nvPr/>
        </p:nvSpPr>
        <p:spPr>
          <a:xfrm>
            <a:off x="12934442" y="7090181"/>
            <a:ext cx="92582" cy="45085"/>
          </a:xfrm>
          <a:prstGeom prst="rect">
            <a:avLst/>
          </a:prstGeom>
          <a:blipFill>
            <a:blip r:embed="rId3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5" name="object 375"/>
          <p:cNvSpPr/>
          <p:nvPr/>
        </p:nvSpPr>
        <p:spPr>
          <a:xfrm>
            <a:off x="12841201" y="6673177"/>
            <a:ext cx="420392" cy="455269"/>
          </a:xfrm>
          <a:prstGeom prst="rect">
            <a:avLst/>
          </a:prstGeom>
          <a:blipFill>
            <a:blip r:embed="rId3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6" name="object 376"/>
          <p:cNvSpPr/>
          <p:nvPr/>
        </p:nvSpPr>
        <p:spPr>
          <a:xfrm>
            <a:off x="13049043" y="6994499"/>
            <a:ext cx="448897" cy="486613"/>
          </a:xfrm>
          <a:prstGeom prst="rect">
            <a:avLst/>
          </a:prstGeom>
          <a:blipFill>
            <a:blip r:embed="rId3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7" name="object 377"/>
          <p:cNvSpPr/>
          <p:nvPr/>
        </p:nvSpPr>
        <p:spPr>
          <a:xfrm>
            <a:off x="13469494" y="6975868"/>
            <a:ext cx="373224" cy="469353"/>
          </a:xfrm>
          <a:prstGeom prst="rect">
            <a:avLst/>
          </a:prstGeom>
          <a:blipFill>
            <a:blip r:embed="rId3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8" name="object 378"/>
          <p:cNvSpPr/>
          <p:nvPr/>
        </p:nvSpPr>
        <p:spPr>
          <a:xfrm>
            <a:off x="11054474" y="4280116"/>
            <a:ext cx="760920" cy="1031468"/>
          </a:xfrm>
          <a:prstGeom prst="rect">
            <a:avLst/>
          </a:prstGeom>
          <a:blipFill>
            <a:blip r:embed="rId3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9" name="object 379"/>
          <p:cNvSpPr/>
          <p:nvPr/>
        </p:nvSpPr>
        <p:spPr>
          <a:xfrm>
            <a:off x="11362181" y="4282249"/>
            <a:ext cx="445871" cy="1029335"/>
          </a:xfrm>
          <a:prstGeom prst="rect">
            <a:avLst/>
          </a:prstGeom>
          <a:blipFill>
            <a:blip r:embed="rId3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0" name="object 380"/>
          <p:cNvSpPr/>
          <p:nvPr/>
        </p:nvSpPr>
        <p:spPr>
          <a:xfrm>
            <a:off x="11061598" y="4282249"/>
            <a:ext cx="259422" cy="1029335"/>
          </a:xfrm>
          <a:prstGeom prst="rect">
            <a:avLst/>
          </a:prstGeom>
          <a:blipFill>
            <a:blip r:embed="rId3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1" name="object 381"/>
          <p:cNvSpPr/>
          <p:nvPr/>
        </p:nvSpPr>
        <p:spPr>
          <a:xfrm>
            <a:off x="10370375" y="6971690"/>
            <a:ext cx="11315" cy="22440"/>
          </a:xfrm>
          <a:prstGeom prst="rect">
            <a:avLst/>
          </a:prstGeom>
          <a:blipFill>
            <a:blip r:embed="rId3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2" name="object 382"/>
          <p:cNvSpPr/>
          <p:nvPr/>
        </p:nvSpPr>
        <p:spPr>
          <a:xfrm>
            <a:off x="11906922" y="6412306"/>
            <a:ext cx="29053" cy="33827"/>
          </a:xfrm>
          <a:prstGeom prst="rect">
            <a:avLst/>
          </a:prstGeom>
          <a:blipFill>
            <a:blip r:embed="rId3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3" name="object 383"/>
          <p:cNvSpPr/>
          <p:nvPr/>
        </p:nvSpPr>
        <p:spPr>
          <a:xfrm>
            <a:off x="11217630" y="7034339"/>
            <a:ext cx="39382" cy="2730"/>
          </a:xfrm>
          <a:prstGeom prst="rect">
            <a:avLst/>
          </a:prstGeom>
          <a:blipFill>
            <a:blip r:embed="rId3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4" name="object 384"/>
          <p:cNvSpPr/>
          <p:nvPr/>
        </p:nvSpPr>
        <p:spPr>
          <a:xfrm>
            <a:off x="10989564" y="6901840"/>
            <a:ext cx="219287" cy="134501"/>
          </a:xfrm>
          <a:prstGeom prst="rect">
            <a:avLst/>
          </a:prstGeom>
          <a:blipFill>
            <a:blip r:embed="rId3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5" name="object 385"/>
          <p:cNvSpPr/>
          <p:nvPr/>
        </p:nvSpPr>
        <p:spPr>
          <a:xfrm>
            <a:off x="11334863" y="6969582"/>
            <a:ext cx="46088" cy="39039"/>
          </a:xfrm>
          <a:prstGeom prst="rect">
            <a:avLst/>
          </a:prstGeom>
          <a:blipFill>
            <a:blip r:embed="rId3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6" name="object 386"/>
          <p:cNvSpPr/>
          <p:nvPr/>
        </p:nvSpPr>
        <p:spPr>
          <a:xfrm>
            <a:off x="11896293" y="6404090"/>
            <a:ext cx="112028" cy="474039"/>
          </a:xfrm>
          <a:prstGeom prst="rect">
            <a:avLst/>
          </a:prstGeom>
          <a:blipFill>
            <a:blip r:embed="rId3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7" name="object 387"/>
          <p:cNvSpPr/>
          <p:nvPr/>
        </p:nvSpPr>
        <p:spPr>
          <a:xfrm>
            <a:off x="10940643" y="6601548"/>
            <a:ext cx="156057" cy="156387"/>
          </a:xfrm>
          <a:prstGeom prst="rect">
            <a:avLst/>
          </a:prstGeom>
          <a:blipFill>
            <a:blip r:embed="rId3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8" name="object 388"/>
          <p:cNvSpPr/>
          <p:nvPr/>
        </p:nvSpPr>
        <p:spPr>
          <a:xfrm>
            <a:off x="11397767" y="6593916"/>
            <a:ext cx="41046" cy="60172"/>
          </a:xfrm>
          <a:prstGeom prst="rect">
            <a:avLst/>
          </a:prstGeom>
          <a:blipFill>
            <a:blip r:embed="rId3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9" name="object 389"/>
          <p:cNvSpPr/>
          <p:nvPr/>
        </p:nvSpPr>
        <p:spPr>
          <a:xfrm>
            <a:off x="11268562" y="6546727"/>
            <a:ext cx="74200" cy="16429"/>
          </a:xfrm>
          <a:prstGeom prst="rect">
            <a:avLst/>
          </a:prstGeom>
          <a:blipFill>
            <a:blip r:embed="rId3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0" name="object 390"/>
          <p:cNvSpPr/>
          <p:nvPr/>
        </p:nvSpPr>
        <p:spPr>
          <a:xfrm>
            <a:off x="11456822" y="6476212"/>
            <a:ext cx="45847" cy="27114"/>
          </a:xfrm>
          <a:prstGeom prst="rect">
            <a:avLst/>
          </a:prstGeom>
          <a:blipFill>
            <a:blip r:embed="rId3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1" name="object 391"/>
          <p:cNvSpPr/>
          <p:nvPr/>
        </p:nvSpPr>
        <p:spPr>
          <a:xfrm>
            <a:off x="11509273" y="6389801"/>
            <a:ext cx="70078" cy="81699"/>
          </a:xfrm>
          <a:prstGeom prst="rect">
            <a:avLst/>
          </a:prstGeom>
          <a:blipFill>
            <a:blip r:embed="rId3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2" name="object 392"/>
          <p:cNvSpPr/>
          <p:nvPr/>
        </p:nvSpPr>
        <p:spPr>
          <a:xfrm>
            <a:off x="11189513" y="6298120"/>
            <a:ext cx="4455" cy="11914"/>
          </a:xfrm>
          <a:prstGeom prst="rect">
            <a:avLst/>
          </a:prstGeom>
          <a:blipFill>
            <a:blip r:embed="rId3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3" name="object 393"/>
          <p:cNvSpPr/>
          <p:nvPr/>
        </p:nvSpPr>
        <p:spPr>
          <a:xfrm>
            <a:off x="11030445" y="6258306"/>
            <a:ext cx="7899" cy="3505"/>
          </a:xfrm>
          <a:prstGeom prst="rect">
            <a:avLst/>
          </a:prstGeom>
          <a:blipFill>
            <a:blip r:embed="rId3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4" name="object 394"/>
          <p:cNvSpPr/>
          <p:nvPr/>
        </p:nvSpPr>
        <p:spPr>
          <a:xfrm>
            <a:off x="11215636" y="6164859"/>
            <a:ext cx="21132" cy="19304"/>
          </a:xfrm>
          <a:prstGeom prst="rect">
            <a:avLst/>
          </a:prstGeom>
          <a:blipFill>
            <a:blip r:embed="rId3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5" name="object 395"/>
          <p:cNvSpPr/>
          <p:nvPr/>
        </p:nvSpPr>
        <p:spPr>
          <a:xfrm>
            <a:off x="11305235" y="6107519"/>
            <a:ext cx="86042" cy="31597"/>
          </a:xfrm>
          <a:prstGeom prst="rect">
            <a:avLst/>
          </a:prstGeom>
          <a:blipFill>
            <a:blip r:embed="rId3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6" name="object 396"/>
          <p:cNvSpPr/>
          <p:nvPr/>
        </p:nvSpPr>
        <p:spPr>
          <a:xfrm>
            <a:off x="11489484" y="6093032"/>
            <a:ext cx="12739" cy="15083"/>
          </a:xfrm>
          <a:prstGeom prst="rect">
            <a:avLst/>
          </a:prstGeom>
          <a:blipFill>
            <a:blip r:embed="rId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7" name="object 397"/>
          <p:cNvSpPr/>
          <p:nvPr/>
        </p:nvSpPr>
        <p:spPr>
          <a:xfrm>
            <a:off x="11848680" y="5751397"/>
            <a:ext cx="174329" cy="596876"/>
          </a:xfrm>
          <a:prstGeom prst="rect">
            <a:avLst/>
          </a:prstGeom>
          <a:blipFill>
            <a:blip r:embed="rId3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8" name="object 398"/>
          <p:cNvSpPr/>
          <p:nvPr/>
        </p:nvSpPr>
        <p:spPr>
          <a:xfrm>
            <a:off x="10354754" y="6971690"/>
            <a:ext cx="26936" cy="50101"/>
          </a:xfrm>
          <a:prstGeom prst="rect">
            <a:avLst/>
          </a:prstGeom>
          <a:blipFill>
            <a:blip r:embed="rId3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9" name="object 399"/>
          <p:cNvSpPr/>
          <p:nvPr/>
        </p:nvSpPr>
        <p:spPr>
          <a:xfrm>
            <a:off x="11897944" y="5802109"/>
            <a:ext cx="138211" cy="1118628"/>
          </a:xfrm>
          <a:prstGeom prst="rect">
            <a:avLst/>
          </a:prstGeom>
          <a:blipFill>
            <a:blip r:embed="rId3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0" name="object 400"/>
          <p:cNvSpPr/>
          <p:nvPr/>
        </p:nvSpPr>
        <p:spPr>
          <a:xfrm>
            <a:off x="11897944" y="6392430"/>
            <a:ext cx="126898" cy="518020"/>
          </a:xfrm>
          <a:prstGeom prst="rect">
            <a:avLst/>
          </a:prstGeom>
          <a:blipFill>
            <a:blip r:embed="rId3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1" name="object 401"/>
          <p:cNvSpPr/>
          <p:nvPr/>
        </p:nvSpPr>
        <p:spPr>
          <a:xfrm>
            <a:off x="11897944" y="6402806"/>
            <a:ext cx="123852" cy="492137"/>
          </a:xfrm>
          <a:prstGeom prst="rect">
            <a:avLst/>
          </a:prstGeom>
          <a:blipFill>
            <a:blip r:embed="rId3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2" name="object 402"/>
          <p:cNvSpPr/>
          <p:nvPr/>
        </p:nvSpPr>
        <p:spPr>
          <a:xfrm>
            <a:off x="11848680" y="5753189"/>
            <a:ext cx="177111" cy="418033"/>
          </a:xfrm>
          <a:prstGeom prst="rect">
            <a:avLst/>
          </a:prstGeom>
          <a:blipFill>
            <a:blip r:embed="rId3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3" name="object 403"/>
          <p:cNvSpPr/>
          <p:nvPr/>
        </p:nvSpPr>
        <p:spPr>
          <a:xfrm>
            <a:off x="11266843" y="5832564"/>
            <a:ext cx="59016" cy="43345"/>
          </a:xfrm>
          <a:prstGeom prst="rect">
            <a:avLst/>
          </a:prstGeom>
          <a:blipFill>
            <a:blip r:embed="rId3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4" name="object 404"/>
          <p:cNvSpPr/>
          <p:nvPr/>
        </p:nvSpPr>
        <p:spPr>
          <a:xfrm>
            <a:off x="10666788" y="5780506"/>
            <a:ext cx="352816" cy="396621"/>
          </a:xfrm>
          <a:prstGeom prst="rect">
            <a:avLst/>
          </a:prstGeom>
          <a:blipFill>
            <a:blip r:embed="rId3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5" name="object 405"/>
          <p:cNvSpPr/>
          <p:nvPr/>
        </p:nvSpPr>
        <p:spPr>
          <a:xfrm>
            <a:off x="10450824" y="6413627"/>
            <a:ext cx="59060" cy="43522"/>
          </a:xfrm>
          <a:prstGeom prst="rect">
            <a:avLst/>
          </a:prstGeom>
          <a:blipFill>
            <a:blip r:embed="rId3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6" name="object 406"/>
          <p:cNvSpPr/>
          <p:nvPr/>
        </p:nvSpPr>
        <p:spPr>
          <a:xfrm>
            <a:off x="10896828" y="7287742"/>
            <a:ext cx="56032" cy="43738"/>
          </a:xfrm>
          <a:prstGeom prst="rect">
            <a:avLst/>
          </a:prstGeom>
          <a:blipFill>
            <a:blip r:embed="rId3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7" name="object 407"/>
          <p:cNvSpPr/>
          <p:nvPr/>
        </p:nvSpPr>
        <p:spPr>
          <a:xfrm>
            <a:off x="11285905" y="7121436"/>
            <a:ext cx="238125" cy="207098"/>
          </a:xfrm>
          <a:prstGeom prst="rect">
            <a:avLst/>
          </a:prstGeom>
          <a:blipFill>
            <a:blip r:embed="rId3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8" name="object 408"/>
          <p:cNvSpPr/>
          <p:nvPr/>
        </p:nvSpPr>
        <p:spPr>
          <a:xfrm>
            <a:off x="10242283" y="5505386"/>
            <a:ext cx="105155" cy="387045"/>
          </a:xfrm>
          <a:prstGeom prst="rect">
            <a:avLst/>
          </a:prstGeom>
          <a:blipFill>
            <a:blip r:embed="rId3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9" name="object 409"/>
          <p:cNvSpPr/>
          <p:nvPr/>
        </p:nvSpPr>
        <p:spPr>
          <a:xfrm>
            <a:off x="10347438" y="5435092"/>
            <a:ext cx="404571" cy="457339"/>
          </a:xfrm>
          <a:prstGeom prst="rect">
            <a:avLst/>
          </a:prstGeom>
          <a:blipFill>
            <a:blip r:embed="rId3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0" name="object 410"/>
          <p:cNvSpPr/>
          <p:nvPr/>
        </p:nvSpPr>
        <p:spPr>
          <a:xfrm>
            <a:off x="10347947" y="5438864"/>
            <a:ext cx="404063" cy="453567"/>
          </a:xfrm>
          <a:prstGeom prst="rect">
            <a:avLst/>
          </a:prstGeom>
          <a:blipFill>
            <a:blip r:embed="rId3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1" name="object 411"/>
          <p:cNvSpPr/>
          <p:nvPr/>
        </p:nvSpPr>
        <p:spPr>
          <a:xfrm>
            <a:off x="10351998" y="5536895"/>
            <a:ext cx="400011" cy="355536"/>
          </a:xfrm>
          <a:prstGeom prst="rect">
            <a:avLst/>
          </a:prstGeom>
          <a:blipFill>
            <a:blip r:embed="rId3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2" name="object 412"/>
          <p:cNvSpPr/>
          <p:nvPr/>
        </p:nvSpPr>
        <p:spPr>
          <a:xfrm>
            <a:off x="10389730" y="5820854"/>
            <a:ext cx="144945" cy="71577"/>
          </a:xfrm>
          <a:prstGeom prst="rect">
            <a:avLst/>
          </a:prstGeom>
          <a:blipFill>
            <a:blip r:embed="rId3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3" name="object 413"/>
          <p:cNvSpPr/>
          <p:nvPr/>
        </p:nvSpPr>
        <p:spPr>
          <a:xfrm>
            <a:off x="10501896" y="5678195"/>
            <a:ext cx="250113" cy="214236"/>
          </a:xfrm>
          <a:prstGeom prst="rect">
            <a:avLst/>
          </a:prstGeom>
          <a:blipFill>
            <a:blip r:embed="rId3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4" name="object 414"/>
          <p:cNvSpPr/>
          <p:nvPr/>
        </p:nvSpPr>
        <p:spPr>
          <a:xfrm>
            <a:off x="10584763" y="5711977"/>
            <a:ext cx="167246" cy="180454"/>
          </a:xfrm>
          <a:prstGeom prst="rect">
            <a:avLst/>
          </a:prstGeom>
          <a:blipFill>
            <a:blip r:embed="rId3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5" name="object 415"/>
          <p:cNvSpPr/>
          <p:nvPr/>
        </p:nvSpPr>
        <p:spPr>
          <a:xfrm>
            <a:off x="10373296" y="5536895"/>
            <a:ext cx="373837" cy="355536"/>
          </a:xfrm>
          <a:prstGeom prst="rect">
            <a:avLst/>
          </a:prstGeom>
          <a:blipFill>
            <a:blip r:embed="rId3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6" name="object 416"/>
          <p:cNvSpPr/>
          <p:nvPr/>
        </p:nvSpPr>
        <p:spPr>
          <a:xfrm>
            <a:off x="11848680" y="5776531"/>
            <a:ext cx="97647" cy="993863"/>
          </a:xfrm>
          <a:prstGeom prst="rect">
            <a:avLst/>
          </a:prstGeom>
          <a:blipFill>
            <a:blip r:embed="rId3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7" name="object 417"/>
          <p:cNvSpPr/>
          <p:nvPr/>
        </p:nvSpPr>
        <p:spPr>
          <a:xfrm>
            <a:off x="11768721" y="5780646"/>
            <a:ext cx="125374" cy="685850"/>
          </a:xfrm>
          <a:prstGeom prst="rect">
            <a:avLst/>
          </a:prstGeom>
          <a:blipFill>
            <a:blip r:embed="rId3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8" name="object 418"/>
          <p:cNvSpPr/>
          <p:nvPr/>
        </p:nvSpPr>
        <p:spPr>
          <a:xfrm>
            <a:off x="11768721" y="6392405"/>
            <a:ext cx="125374" cy="322186"/>
          </a:xfrm>
          <a:prstGeom prst="rect">
            <a:avLst/>
          </a:prstGeom>
          <a:blipFill>
            <a:blip r:embed="rId3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9" name="object 419"/>
          <p:cNvSpPr/>
          <p:nvPr/>
        </p:nvSpPr>
        <p:spPr>
          <a:xfrm>
            <a:off x="11478361" y="6445796"/>
            <a:ext cx="458254" cy="1355013"/>
          </a:xfrm>
          <a:prstGeom prst="rect">
            <a:avLst/>
          </a:prstGeom>
          <a:blipFill>
            <a:blip r:embed="rId3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0" name="object 420"/>
          <p:cNvSpPr/>
          <p:nvPr/>
        </p:nvSpPr>
        <p:spPr>
          <a:xfrm>
            <a:off x="11478361" y="6925043"/>
            <a:ext cx="454405" cy="872921"/>
          </a:xfrm>
          <a:prstGeom prst="rect">
            <a:avLst/>
          </a:prstGeom>
          <a:blipFill>
            <a:blip r:embed="rId3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1" name="object 421"/>
          <p:cNvSpPr/>
          <p:nvPr/>
        </p:nvSpPr>
        <p:spPr>
          <a:xfrm>
            <a:off x="11478361" y="7397496"/>
            <a:ext cx="172364" cy="103797"/>
          </a:xfrm>
          <a:prstGeom prst="rect">
            <a:avLst/>
          </a:prstGeom>
          <a:blipFill>
            <a:blip r:embed="rId3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2" name="object 422"/>
          <p:cNvSpPr/>
          <p:nvPr/>
        </p:nvSpPr>
        <p:spPr>
          <a:xfrm>
            <a:off x="11768721" y="7005828"/>
            <a:ext cx="60972" cy="46088"/>
          </a:xfrm>
          <a:prstGeom prst="rect">
            <a:avLst/>
          </a:prstGeom>
          <a:blipFill>
            <a:blip r:embed="rId3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3" name="object 423"/>
          <p:cNvSpPr/>
          <p:nvPr/>
        </p:nvSpPr>
        <p:spPr>
          <a:xfrm>
            <a:off x="11768721" y="6783425"/>
            <a:ext cx="164045" cy="216280"/>
          </a:xfrm>
          <a:prstGeom prst="rect">
            <a:avLst/>
          </a:prstGeom>
          <a:blipFill>
            <a:blip r:embed="rId3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4" name="object 424"/>
          <p:cNvSpPr/>
          <p:nvPr/>
        </p:nvSpPr>
        <p:spPr>
          <a:xfrm>
            <a:off x="11768721" y="7092099"/>
            <a:ext cx="5915" cy="135064"/>
          </a:xfrm>
          <a:prstGeom prst="rect">
            <a:avLst/>
          </a:prstGeom>
          <a:blipFill>
            <a:blip r:embed="rId3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5" name="object 425"/>
          <p:cNvSpPr/>
          <p:nvPr/>
        </p:nvSpPr>
        <p:spPr>
          <a:xfrm>
            <a:off x="11829694" y="6914896"/>
            <a:ext cx="103073" cy="90932"/>
          </a:xfrm>
          <a:prstGeom prst="rect">
            <a:avLst/>
          </a:prstGeom>
          <a:blipFill>
            <a:blip r:embed="rId3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6" name="object 426"/>
          <p:cNvSpPr/>
          <p:nvPr/>
        </p:nvSpPr>
        <p:spPr>
          <a:xfrm>
            <a:off x="11862282" y="6899961"/>
            <a:ext cx="70484" cy="76962"/>
          </a:xfrm>
          <a:prstGeom prst="rect">
            <a:avLst/>
          </a:prstGeom>
          <a:blipFill>
            <a:blip r:embed="rId3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7" name="object 427"/>
          <p:cNvSpPr/>
          <p:nvPr/>
        </p:nvSpPr>
        <p:spPr>
          <a:xfrm>
            <a:off x="11768721" y="6883120"/>
            <a:ext cx="164045" cy="149021"/>
          </a:xfrm>
          <a:prstGeom prst="rect">
            <a:avLst/>
          </a:prstGeom>
          <a:blipFill>
            <a:blip r:embed="rId3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8" name="object 428"/>
          <p:cNvSpPr/>
          <p:nvPr/>
        </p:nvSpPr>
        <p:spPr>
          <a:xfrm>
            <a:off x="11478361" y="7397496"/>
            <a:ext cx="213829" cy="136550"/>
          </a:xfrm>
          <a:prstGeom prst="rect">
            <a:avLst/>
          </a:prstGeom>
          <a:blipFill>
            <a:blip r:embed="rId3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9" name="object 429"/>
          <p:cNvSpPr/>
          <p:nvPr/>
        </p:nvSpPr>
        <p:spPr>
          <a:xfrm>
            <a:off x="11768721" y="6718706"/>
            <a:ext cx="164045" cy="242747"/>
          </a:xfrm>
          <a:prstGeom prst="rect">
            <a:avLst/>
          </a:prstGeom>
          <a:blipFill>
            <a:blip r:embed="rId3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0" name="object 430"/>
          <p:cNvSpPr/>
          <p:nvPr/>
        </p:nvSpPr>
        <p:spPr>
          <a:xfrm>
            <a:off x="11768721" y="6718706"/>
            <a:ext cx="125374" cy="141198"/>
          </a:xfrm>
          <a:prstGeom prst="rect">
            <a:avLst/>
          </a:prstGeom>
          <a:blipFill>
            <a:blip r:embed="rId3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1" name="object 431"/>
          <p:cNvSpPr/>
          <p:nvPr/>
        </p:nvSpPr>
        <p:spPr>
          <a:xfrm>
            <a:off x="10381691" y="6971690"/>
            <a:ext cx="1096670" cy="874331"/>
          </a:xfrm>
          <a:prstGeom prst="rect">
            <a:avLst/>
          </a:prstGeom>
          <a:blipFill>
            <a:blip r:embed="rId3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2" name="object 432"/>
          <p:cNvSpPr/>
          <p:nvPr/>
        </p:nvSpPr>
        <p:spPr>
          <a:xfrm>
            <a:off x="10385653" y="7027748"/>
            <a:ext cx="1086218" cy="813523"/>
          </a:xfrm>
          <a:prstGeom prst="rect">
            <a:avLst/>
          </a:prstGeom>
          <a:blipFill>
            <a:blip r:embed="rId3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3" name="object 433"/>
          <p:cNvSpPr/>
          <p:nvPr/>
        </p:nvSpPr>
        <p:spPr>
          <a:xfrm>
            <a:off x="10385653" y="6971690"/>
            <a:ext cx="250507" cy="189979"/>
          </a:xfrm>
          <a:prstGeom prst="rect">
            <a:avLst/>
          </a:prstGeom>
          <a:blipFill>
            <a:blip r:embed="rId3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4" name="object 434"/>
          <p:cNvSpPr/>
          <p:nvPr/>
        </p:nvSpPr>
        <p:spPr>
          <a:xfrm>
            <a:off x="10622110" y="7143305"/>
            <a:ext cx="224793" cy="385495"/>
          </a:xfrm>
          <a:prstGeom prst="rect">
            <a:avLst/>
          </a:prstGeom>
          <a:blipFill>
            <a:blip r:embed="rId3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5" name="object 435"/>
          <p:cNvSpPr/>
          <p:nvPr/>
        </p:nvSpPr>
        <p:spPr>
          <a:xfrm>
            <a:off x="10731080" y="7397496"/>
            <a:ext cx="115824" cy="91998"/>
          </a:xfrm>
          <a:prstGeom prst="rect">
            <a:avLst/>
          </a:prstGeom>
          <a:blipFill>
            <a:blip r:embed="rId3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6" name="object 436"/>
          <p:cNvSpPr/>
          <p:nvPr/>
        </p:nvSpPr>
        <p:spPr>
          <a:xfrm>
            <a:off x="10424299" y="6971690"/>
            <a:ext cx="247751" cy="192570"/>
          </a:xfrm>
          <a:prstGeom prst="rect">
            <a:avLst/>
          </a:prstGeom>
          <a:blipFill>
            <a:blip r:embed="rId3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7" name="object 437"/>
          <p:cNvSpPr/>
          <p:nvPr/>
        </p:nvSpPr>
        <p:spPr>
          <a:xfrm>
            <a:off x="10385653" y="7011860"/>
            <a:ext cx="461251" cy="542315"/>
          </a:xfrm>
          <a:prstGeom prst="rect">
            <a:avLst/>
          </a:prstGeom>
          <a:blipFill>
            <a:blip r:embed="rId3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8" name="object 438"/>
          <p:cNvSpPr/>
          <p:nvPr/>
        </p:nvSpPr>
        <p:spPr>
          <a:xfrm>
            <a:off x="10385653" y="7001103"/>
            <a:ext cx="244652" cy="171526"/>
          </a:xfrm>
          <a:prstGeom prst="rect">
            <a:avLst/>
          </a:prstGeom>
          <a:blipFill>
            <a:blip r:embed="rId3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9" name="object 439"/>
          <p:cNvSpPr/>
          <p:nvPr/>
        </p:nvSpPr>
        <p:spPr>
          <a:xfrm>
            <a:off x="10618584" y="7161669"/>
            <a:ext cx="228320" cy="383425"/>
          </a:xfrm>
          <a:prstGeom prst="rect">
            <a:avLst/>
          </a:prstGeom>
          <a:blipFill>
            <a:blip r:embed="rId3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0" name="object 440"/>
          <p:cNvSpPr/>
          <p:nvPr/>
        </p:nvSpPr>
        <p:spPr>
          <a:xfrm>
            <a:off x="10846904" y="7397496"/>
            <a:ext cx="624967" cy="403313"/>
          </a:xfrm>
          <a:prstGeom prst="rect">
            <a:avLst/>
          </a:prstGeom>
          <a:blipFill>
            <a:blip r:embed="rId3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1" name="object 441"/>
          <p:cNvSpPr/>
          <p:nvPr/>
        </p:nvSpPr>
        <p:spPr>
          <a:xfrm>
            <a:off x="10850029" y="7466622"/>
            <a:ext cx="621842" cy="331343"/>
          </a:xfrm>
          <a:prstGeom prst="rect">
            <a:avLst/>
          </a:prstGeom>
          <a:blipFill>
            <a:blip r:embed="rId3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2" name="object 442"/>
          <p:cNvSpPr/>
          <p:nvPr/>
        </p:nvSpPr>
        <p:spPr>
          <a:xfrm>
            <a:off x="10850029" y="7453185"/>
            <a:ext cx="276466" cy="84658"/>
          </a:xfrm>
          <a:prstGeom prst="rect">
            <a:avLst/>
          </a:prstGeom>
          <a:blipFill>
            <a:blip r:embed="rId3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3" name="object 443"/>
          <p:cNvSpPr/>
          <p:nvPr/>
        </p:nvSpPr>
        <p:spPr>
          <a:xfrm>
            <a:off x="11169370" y="7434922"/>
            <a:ext cx="302501" cy="77584"/>
          </a:xfrm>
          <a:prstGeom prst="rect">
            <a:avLst/>
          </a:prstGeom>
          <a:blipFill>
            <a:blip r:embed="rId3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4" name="object 444"/>
          <p:cNvSpPr/>
          <p:nvPr/>
        </p:nvSpPr>
        <p:spPr>
          <a:xfrm>
            <a:off x="10850029" y="7397496"/>
            <a:ext cx="621842" cy="102171"/>
          </a:xfrm>
          <a:prstGeom prst="rect">
            <a:avLst/>
          </a:prstGeom>
          <a:blipFill>
            <a:blip r:embed="rId3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5" name="object 445"/>
          <p:cNvSpPr/>
          <p:nvPr/>
        </p:nvSpPr>
        <p:spPr>
          <a:xfrm>
            <a:off x="10850029" y="7449985"/>
            <a:ext cx="621842" cy="114147"/>
          </a:xfrm>
          <a:prstGeom prst="rect">
            <a:avLst/>
          </a:prstGeom>
          <a:blipFill>
            <a:blip r:embed="rId3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6" name="object 446"/>
          <p:cNvSpPr/>
          <p:nvPr/>
        </p:nvSpPr>
        <p:spPr>
          <a:xfrm>
            <a:off x="10850029" y="7442568"/>
            <a:ext cx="311048" cy="113271"/>
          </a:xfrm>
          <a:prstGeom prst="rect">
            <a:avLst/>
          </a:prstGeom>
          <a:blipFill>
            <a:blip r:embed="rId3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7" name="object 447"/>
          <p:cNvSpPr/>
          <p:nvPr/>
        </p:nvSpPr>
        <p:spPr>
          <a:xfrm>
            <a:off x="10491013" y="6390856"/>
            <a:ext cx="1368717" cy="1142403"/>
          </a:xfrm>
          <a:prstGeom prst="rect">
            <a:avLst/>
          </a:prstGeom>
          <a:blipFill>
            <a:blip r:embed="rId3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8" name="object 448"/>
          <p:cNvSpPr/>
          <p:nvPr/>
        </p:nvSpPr>
        <p:spPr>
          <a:xfrm>
            <a:off x="11505551" y="6390856"/>
            <a:ext cx="133540" cy="178638"/>
          </a:xfrm>
          <a:prstGeom prst="rect">
            <a:avLst/>
          </a:prstGeom>
          <a:blipFill>
            <a:blip r:embed="rId3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9" name="object 449"/>
          <p:cNvSpPr/>
          <p:nvPr/>
        </p:nvSpPr>
        <p:spPr>
          <a:xfrm>
            <a:off x="11505551" y="6390856"/>
            <a:ext cx="256667" cy="323735"/>
          </a:xfrm>
          <a:prstGeom prst="rect">
            <a:avLst/>
          </a:prstGeom>
          <a:blipFill>
            <a:blip r:embed="rId3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0" name="object 450"/>
          <p:cNvSpPr/>
          <p:nvPr/>
        </p:nvSpPr>
        <p:spPr>
          <a:xfrm>
            <a:off x="11695874" y="7256805"/>
            <a:ext cx="66344" cy="135928"/>
          </a:xfrm>
          <a:prstGeom prst="rect">
            <a:avLst/>
          </a:prstGeom>
          <a:blipFill>
            <a:blip r:embed="rId3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1" name="object 451"/>
          <p:cNvSpPr/>
          <p:nvPr/>
        </p:nvSpPr>
        <p:spPr>
          <a:xfrm>
            <a:off x="11760809" y="7056184"/>
            <a:ext cx="1409" cy="6134"/>
          </a:xfrm>
          <a:prstGeom prst="rect">
            <a:avLst/>
          </a:prstGeom>
          <a:blipFill>
            <a:blip r:embed="rId3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2" name="object 452"/>
          <p:cNvSpPr/>
          <p:nvPr/>
        </p:nvSpPr>
        <p:spPr>
          <a:xfrm>
            <a:off x="11640654" y="7171563"/>
            <a:ext cx="102285" cy="221170"/>
          </a:xfrm>
          <a:prstGeom prst="rect">
            <a:avLst/>
          </a:prstGeom>
          <a:blipFill>
            <a:blip r:embed="rId3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3" name="object 453"/>
          <p:cNvSpPr/>
          <p:nvPr/>
        </p:nvSpPr>
        <p:spPr>
          <a:xfrm>
            <a:off x="11505551" y="6892493"/>
            <a:ext cx="256667" cy="500240"/>
          </a:xfrm>
          <a:prstGeom prst="rect">
            <a:avLst/>
          </a:prstGeom>
          <a:blipFill>
            <a:blip r:embed="rId3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4" name="object 454"/>
          <p:cNvSpPr/>
          <p:nvPr/>
        </p:nvSpPr>
        <p:spPr>
          <a:xfrm>
            <a:off x="11684469" y="7197839"/>
            <a:ext cx="77749" cy="194894"/>
          </a:xfrm>
          <a:prstGeom prst="rect">
            <a:avLst/>
          </a:prstGeom>
          <a:blipFill>
            <a:blip r:embed="rId3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5" name="object 455"/>
          <p:cNvSpPr/>
          <p:nvPr/>
        </p:nvSpPr>
        <p:spPr>
          <a:xfrm>
            <a:off x="11756326" y="7057059"/>
            <a:ext cx="5892" cy="73494"/>
          </a:xfrm>
          <a:prstGeom prst="rect">
            <a:avLst/>
          </a:prstGeom>
          <a:blipFill>
            <a:blip r:embed="rId3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6" name="object 456"/>
          <p:cNvSpPr/>
          <p:nvPr/>
        </p:nvSpPr>
        <p:spPr>
          <a:xfrm>
            <a:off x="11654980" y="7001853"/>
            <a:ext cx="107238" cy="390880"/>
          </a:xfrm>
          <a:prstGeom prst="rect">
            <a:avLst/>
          </a:prstGeom>
          <a:blipFill>
            <a:blip r:embed="rId3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7" name="object 457"/>
          <p:cNvSpPr/>
          <p:nvPr/>
        </p:nvSpPr>
        <p:spPr>
          <a:xfrm>
            <a:off x="11505551" y="6862750"/>
            <a:ext cx="256667" cy="114642"/>
          </a:xfrm>
          <a:prstGeom prst="rect">
            <a:avLst/>
          </a:prstGeom>
          <a:blipFill>
            <a:blip r:embed="rId3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8" name="object 458"/>
          <p:cNvSpPr/>
          <p:nvPr/>
        </p:nvSpPr>
        <p:spPr>
          <a:xfrm>
            <a:off x="11505551" y="6444996"/>
            <a:ext cx="256667" cy="417753"/>
          </a:xfrm>
          <a:prstGeom prst="rect">
            <a:avLst/>
          </a:prstGeom>
          <a:blipFill>
            <a:blip r:embed="rId3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9" name="object 459"/>
          <p:cNvSpPr/>
          <p:nvPr/>
        </p:nvSpPr>
        <p:spPr>
          <a:xfrm>
            <a:off x="11506072" y="6718706"/>
            <a:ext cx="256146" cy="141198"/>
          </a:xfrm>
          <a:prstGeom prst="rect">
            <a:avLst/>
          </a:prstGeom>
          <a:blipFill>
            <a:blip r:embed="rId3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0" name="object 460"/>
          <p:cNvSpPr/>
          <p:nvPr/>
        </p:nvSpPr>
        <p:spPr>
          <a:xfrm>
            <a:off x="11588825" y="6718706"/>
            <a:ext cx="173393" cy="79692"/>
          </a:xfrm>
          <a:prstGeom prst="rect">
            <a:avLst/>
          </a:prstGeom>
          <a:blipFill>
            <a:blip r:embed="rId3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1" name="object 461"/>
          <p:cNvSpPr/>
          <p:nvPr/>
        </p:nvSpPr>
        <p:spPr>
          <a:xfrm>
            <a:off x="11471871" y="6960172"/>
            <a:ext cx="204073" cy="432562"/>
          </a:xfrm>
          <a:prstGeom prst="rect">
            <a:avLst/>
          </a:prstGeom>
          <a:blipFill>
            <a:blip r:embed="rId3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2" name="object 462"/>
          <p:cNvSpPr/>
          <p:nvPr/>
        </p:nvSpPr>
        <p:spPr>
          <a:xfrm>
            <a:off x="10676001" y="7189800"/>
            <a:ext cx="52285" cy="202933"/>
          </a:xfrm>
          <a:prstGeom prst="rect">
            <a:avLst/>
          </a:prstGeom>
          <a:blipFill>
            <a:blip r:embed="rId3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3" name="object 463"/>
          <p:cNvSpPr/>
          <p:nvPr/>
        </p:nvSpPr>
        <p:spPr>
          <a:xfrm>
            <a:off x="10676001" y="6978663"/>
            <a:ext cx="170903" cy="414070"/>
          </a:xfrm>
          <a:prstGeom prst="rect">
            <a:avLst/>
          </a:prstGeom>
          <a:blipFill>
            <a:blip r:embed="rId3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4" name="object 464"/>
          <p:cNvSpPr/>
          <p:nvPr/>
        </p:nvSpPr>
        <p:spPr>
          <a:xfrm>
            <a:off x="10676001" y="6971690"/>
            <a:ext cx="170903" cy="108965"/>
          </a:xfrm>
          <a:prstGeom prst="rect">
            <a:avLst/>
          </a:prstGeom>
          <a:blipFill>
            <a:blip r:embed="rId3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5" name="object 465"/>
          <p:cNvSpPr/>
          <p:nvPr/>
        </p:nvSpPr>
        <p:spPr>
          <a:xfrm>
            <a:off x="10711470" y="6970153"/>
            <a:ext cx="760400" cy="422579"/>
          </a:xfrm>
          <a:prstGeom prst="rect">
            <a:avLst/>
          </a:prstGeom>
          <a:blipFill>
            <a:blip r:embed="rId3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6" name="object 466"/>
          <p:cNvSpPr/>
          <p:nvPr/>
        </p:nvSpPr>
        <p:spPr>
          <a:xfrm>
            <a:off x="10850029" y="6980428"/>
            <a:ext cx="298998" cy="412305"/>
          </a:xfrm>
          <a:prstGeom prst="rect">
            <a:avLst/>
          </a:prstGeom>
          <a:blipFill>
            <a:blip r:embed="rId3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7" name="object 467"/>
          <p:cNvSpPr/>
          <p:nvPr/>
        </p:nvSpPr>
        <p:spPr>
          <a:xfrm>
            <a:off x="9935984" y="5780214"/>
            <a:ext cx="1096670" cy="1198092"/>
          </a:xfrm>
          <a:prstGeom prst="rect">
            <a:avLst/>
          </a:prstGeom>
          <a:blipFill>
            <a:blip r:embed="rId3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8" name="object 468"/>
          <p:cNvSpPr/>
          <p:nvPr/>
        </p:nvSpPr>
        <p:spPr>
          <a:xfrm>
            <a:off x="9939946" y="5894641"/>
            <a:ext cx="412788" cy="1072299"/>
          </a:xfrm>
          <a:prstGeom prst="rect">
            <a:avLst/>
          </a:prstGeom>
          <a:blipFill>
            <a:blip r:embed="rId3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9" name="object 469"/>
          <p:cNvSpPr/>
          <p:nvPr/>
        </p:nvSpPr>
        <p:spPr>
          <a:xfrm>
            <a:off x="10237472" y="6447078"/>
            <a:ext cx="4811" cy="107073"/>
          </a:xfrm>
          <a:prstGeom prst="rect">
            <a:avLst/>
          </a:prstGeom>
          <a:blipFill>
            <a:blip r:embed="rId3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0" name="object 470"/>
          <p:cNvSpPr/>
          <p:nvPr/>
        </p:nvSpPr>
        <p:spPr>
          <a:xfrm>
            <a:off x="10255084" y="6602056"/>
            <a:ext cx="126606" cy="364883"/>
          </a:xfrm>
          <a:prstGeom prst="rect">
            <a:avLst/>
          </a:prstGeom>
          <a:blipFill>
            <a:blip r:embed="rId3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1" name="object 471"/>
          <p:cNvSpPr/>
          <p:nvPr/>
        </p:nvSpPr>
        <p:spPr>
          <a:xfrm>
            <a:off x="10312654" y="6602056"/>
            <a:ext cx="92748" cy="255346"/>
          </a:xfrm>
          <a:prstGeom prst="rect">
            <a:avLst/>
          </a:prstGeom>
          <a:blipFill>
            <a:blip r:embed="rId3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2" name="object 472"/>
          <p:cNvSpPr/>
          <p:nvPr/>
        </p:nvSpPr>
        <p:spPr>
          <a:xfrm>
            <a:off x="10226344" y="6403492"/>
            <a:ext cx="136905" cy="563448"/>
          </a:xfrm>
          <a:prstGeom prst="rect">
            <a:avLst/>
          </a:prstGeom>
          <a:blipFill>
            <a:blip r:embed="rId3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3" name="object 473"/>
          <p:cNvSpPr/>
          <p:nvPr/>
        </p:nvSpPr>
        <p:spPr>
          <a:xfrm>
            <a:off x="10236674" y="5894641"/>
            <a:ext cx="168727" cy="1072299"/>
          </a:xfrm>
          <a:prstGeom prst="rect">
            <a:avLst/>
          </a:prstGeom>
          <a:blipFill>
            <a:blip r:embed="rId3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4" name="object 474"/>
          <p:cNvSpPr/>
          <p:nvPr/>
        </p:nvSpPr>
        <p:spPr>
          <a:xfrm>
            <a:off x="10246359" y="5894641"/>
            <a:ext cx="101079" cy="534390"/>
          </a:xfrm>
          <a:prstGeom prst="rect">
            <a:avLst/>
          </a:prstGeom>
          <a:blipFill>
            <a:blip r:embed="rId3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5" name="object 475"/>
          <p:cNvSpPr/>
          <p:nvPr/>
        </p:nvSpPr>
        <p:spPr>
          <a:xfrm>
            <a:off x="10246359" y="6269215"/>
            <a:ext cx="101587" cy="327787"/>
          </a:xfrm>
          <a:prstGeom prst="rect">
            <a:avLst/>
          </a:prstGeom>
          <a:blipFill>
            <a:blip r:embed="rId4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6" name="object 476"/>
          <p:cNvSpPr/>
          <p:nvPr/>
        </p:nvSpPr>
        <p:spPr>
          <a:xfrm>
            <a:off x="10246359" y="6573190"/>
            <a:ext cx="6959" cy="23812"/>
          </a:xfrm>
          <a:prstGeom prst="rect">
            <a:avLst/>
          </a:prstGeom>
          <a:blipFill>
            <a:blip r:embed="rId4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7" name="object 477"/>
          <p:cNvSpPr/>
          <p:nvPr/>
        </p:nvSpPr>
        <p:spPr>
          <a:xfrm>
            <a:off x="10246359" y="5894641"/>
            <a:ext cx="159042" cy="724382"/>
          </a:xfrm>
          <a:prstGeom prst="rect">
            <a:avLst/>
          </a:prstGeom>
          <a:blipFill>
            <a:blip r:embed="rId4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8" name="object 478"/>
          <p:cNvSpPr/>
          <p:nvPr/>
        </p:nvSpPr>
        <p:spPr>
          <a:xfrm>
            <a:off x="11214150" y="6474211"/>
            <a:ext cx="291401" cy="918522"/>
          </a:xfrm>
          <a:prstGeom prst="rect">
            <a:avLst/>
          </a:prstGeom>
          <a:blipFill>
            <a:blip r:embed="rId4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9" name="object 479"/>
          <p:cNvSpPr/>
          <p:nvPr/>
        </p:nvSpPr>
        <p:spPr>
          <a:xfrm>
            <a:off x="10351998" y="5894641"/>
            <a:ext cx="687743" cy="1075512"/>
          </a:xfrm>
          <a:prstGeom prst="rect">
            <a:avLst/>
          </a:prstGeom>
          <a:blipFill>
            <a:blip r:embed="rId4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0" name="object 480"/>
          <p:cNvSpPr/>
          <p:nvPr/>
        </p:nvSpPr>
        <p:spPr>
          <a:xfrm>
            <a:off x="11419154" y="6477774"/>
            <a:ext cx="81254" cy="236816"/>
          </a:xfrm>
          <a:prstGeom prst="rect">
            <a:avLst/>
          </a:prstGeom>
          <a:blipFill>
            <a:blip r:embed="rId4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1" name="object 481"/>
          <p:cNvSpPr/>
          <p:nvPr/>
        </p:nvSpPr>
        <p:spPr>
          <a:xfrm>
            <a:off x="11032655" y="6439649"/>
            <a:ext cx="401154" cy="274942"/>
          </a:xfrm>
          <a:prstGeom prst="rect">
            <a:avLst/>
          </a:prstGeom>
          <a:blipFill>
            <a:blip r:embed="rId4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2" name="object 482"/>
          <p:cNvSpPr/>
          <p:nvPr/>
        </p:nvSpPr>
        <p:spPr>
          <a:xfrm>
            <a:off x="11432645" y="6714591"/>
            <a:ext cx="67763" cy="254215"/>
          </a:xfrm>
          <a:prstGeom prst="rect">
            <a:avLst/>
          </a:prstGeom>
          <a:blipFill>
            <a:blip r:embed="rId4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3" name="object 483"/>
          <p:cNvSpPr/>
          <p:nvPr/>
        </p:nvSpPr>
        <p:spPr>
          <a:xfrm>
            <a:off x="11381625" y="6768972"/>
            <a:ext cx="90246" cy="199834"/>
          </a:xfrm>
          <a:prstGeom prst="rect">
            <a:avLst/>
          </a:prstGeom>
          <a:blipFill>
            <a:blip r:embed="rId4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4" name="object 484"/>
          <p:cNvSpPr/>
          <p:nvPr/>
        </p:nvSpPr>
        <p:spPr>
          <a:xfrm>
            <a:off x="11026178" y="6654800"/>
            <a:ext cx="51130" cy="86652"/>
          </a:xfrm>
          <a:prstGeom prst="rect">
            <a:avLst/>
          </a:prstGeom>
          <a:blipFill>
            <a:blip r:embed="rId4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5" name="object 485"/>
          <p:cNvSpPr/>
          <p:nvPr/>
        </p:nvSpPr>
        <p:spPr>
          <a:xfrm>
            <a:off x="10405402" y="6766763"/>
            <a:ext cx="632917" cy="202044"/>
          </a:xfrm>
          <a:prstGeom prst="rect">
            <a:avLst/>
          </a:prstGeom>
          <a:blipFill>
            <a:blip r:embed="rId4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6" name="object 486"/>
          <p:cNvSpPr/>
          <p:nvPr/>
        </p:nvSpPr>
        <p:spPr>
          <a:xfrm>
            <a:off x="10410697" y="6619024"/>
            <a:ext cx="261353" cy="147739"/>
          </a:xfrm>
          <a:prstGeom prst="rect">
            <a:avLst/>
          </a:prstGeom>
          <a:blipFill>
            <a:blip r:embed="rId4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7" name="object 487"/>
          <p:cNvSpPr/>
          <p:nvPr/>
        </p:nvSpPr>
        <p:spPr>
          <a:xfrm>
            <a:off x="10410697" y="6619024"/>
            <a:ext cx="240817" cy="66801"/>
          </a:xfrm>
          <a:prstGeom prst="rect">
            <a:avLst/>
          </a:prstGeom>
          <a:blipFill>
            <a:blip r:embed="rId4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8" name="object 488"/>
          <p:cNvSpPr/>
          <p:nvPr/>
        </p:nvSpPr>
        <p:spPr>
          <a:xfrm>
            <a:off x="10405402" y="5897854"/>
            <a:ext cx="274408" cy="721169"/>
          </a:xfrm>
          <a:prstGeom prst="rect">
            <a:avLst/>
          </a:prstGeom>
          <a:blipFill>
            <a:blip r:embed="rId4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9" name="object 489"/>
          <p:cNvSpPr/>
          <p:nvPr/>
        </p:nvSpPr>
        <p:spPr>
          <a:xfrm>
            <a:off x="10410697" y="5899988"/>
            <a:ext cx="139496" cy="333298"/>
          </a:xfrm>
          <a:prstGeom prst="rect">
            <a:avLst/>
          </a:prstGeom>
          <a:blipFill>
            <a:blip r:embed="rId4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0" name="object 490"/>
          <p:cNvSpPr/>
          <p:nvPr/>
        </p:nvSpPr>
        <p:spPr>
          <a:xfrm>
            <a:off x="10488028" y="5899988"/>
            <a:ext cx="120878" cy="270446"/>
          </a:xfrm>
          <a:prstGeom prst="rect">
            <a:avLst/>
          </a:prstGeom>
          <a:blipFill>
            <a:blip r:embed="rId4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1" name="object 491"/>
          <p:cNvSpPr/>
          <p:nvPr/>
        </p:nvSpPr>
        <p:spPr>
          <a:xfrm>
            <a:off x="10410697" y="5899988"/>
            <a:ext cx="341312" cy="418249"/>
          </a:xfrm>
          <a:prstGeom prst="rect">
            <a:avLst/>
          </a:prstGeom>
          <a:blipFill>
            <a:blip r:embed="rId4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2" name="object 492"/>
          <p:cNvSpPr/>
          <p:nvPr/>
        </p:nvSpPr>
        <p:spPr>
          <a:xfrm>
            <a:off x="10410697" y="6472593"/>
            <a:ext cx="64185" cy="55981"/>
          </a:xfrm>
          <a:prstGeom prst="rect">
            <a:avLst/>
          </a:prstGeom>
          <a:blipFill>
            <a:blip r:embed="rId4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3" name="object 493"/>
          <p:cNvSpPr/>
          <p:nvPr/>
        </p:nvSpPr>
        <p:spPr>
          <a:xfrm>
            <a:off x="10410697" y="6233185"/>
            <a:ext cx="314236" cy="295389"/>
          </a:xfrm>
          <a:prstGeom prst="rect">
            <a:avLst/>
          </a:prstGeom>
          <a:blipFill>
            <a:blip r:embed="rId4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4" name="object 494"/>
          <p:cNvSpPr/>
          <p:nvPr/>
        </p:nvSpPr>
        <p:spPr>
          <a:xfrm>
            <a:off x="10410697" y="6678586"/>
            <a:ext cx="261353" cy="90385"/>
          </a:xfrm>
          <a:prstGeom prst="rect">
            <a:avLst/>
          </a:prstGeom>
          <a:blipFill>
            <a:blip r:embed="rId4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5" name="object 495"/>
          <p:cNvSpPr/>
          <p:nvPr/>
        </p:nvSpPr>
        <p:spPr>
          <a:xfrm>
            <a:off x="10410697" y="6945934"/>
            <a:ext cx="10883" cy="21005"/>
          </a:xfrm>
          <a:prstGeom prst="rect">
            <a:avLst/>
          </a:prstGeom>
          <a:blipFill>
            <a:blip r:embed="rId4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6" name="object 496"/>
          <p:cNvSpPr/>
          <p:nvPr/>
        </p:nvSpPr>
        <p:spPr>
          <a:xfrm>
            <a:off x="10410697" y="6768972"/>
            <a:ext cx="76377" cy="197967"/>
          </a:xfrm>
          <a:prstGeom prst="rect">
            <a:avLst/>
          </a:prstGeom>
          <a:blipFill>
            <a:blip r:embed="rId4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7" name="object 497"/>
          <p:cNvSpPr/>
          <p:nvPr/>
        </p:nvSpPr>
        <p:spPr>
          <a:xfrm>
            <a:off x="10431549" y="6768972"/>
            <a:ext cx="145087" cy="197967"/>
          </a:xfrm>
          <a:prstGeom prst="rect">
            <a:avLst/>
          </a:prstGeom>
          <a:blipFill>
            <a:blip r:embed="rId4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8" name="object 498"/>
          <p:cNvSpPr/>
          <p:nvPr/>
        </p:nvSpPr>
        <p:spPr>
          <a:xfrm>
            <a:off x="10516874" y="6768972"/>
            <a:ext cx="69439" cy="197967"/>
          </a:xfrm>
          <a:prstGeom prst="rect">
            <a:avLst/>
          </a:prstGeom>
          <a:blipFill>
            <a:blip r:embed="rId4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9" name="object 499"/>
          <p:cNvSpPr/>
          <p:nvPr/>
        </p:nvSpPr>
        <p:spPr>
          <a:xfrm>
            <a:off x="10410697" y="6284734"/>
            <a:ext cx="391172" cy="682205"/>
          </a:xfrm>
          <a:prstGeom prst="rect">
            <a:avLst/>
          </a:prstGeom>
          <a:blipFill>
            <a:blip r:embed="rId4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0" name="object 500"/>
          <p:cNvSpPr/>
          <p:nvPr/>
        </p:nvSpPr>
        <p:spPr>
          <a:xfrm>
            <a:off x="10676001" y="6619024"/>
            <a:ext cx="132232" cy="108927"/>
          </a:xfrm>
          <a:prstGeom prst="rect">
            <a:avLst/>
          </a:prstGeom>
          <a:blipFill>
            <a:blip r:embed="rId4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1" name="object 501"/>
          <p:cNvSpPr/>
          <p:nvPr/>
        </p:nvSpPr>
        <p:spPr>
          <a:xfrm>
            <a:off x="10676001" y="6528575"/>
            <a:ext cx="119811" cy="90449"/>
          </a:xfrm>
          <a:prstGeom prst="rect">
            <a:avLst/>
          </a:prstGeom>
          <a:blipFill>
            <a:blip r:embed="rId4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2" name="object 502"/>
          <p:cNvSpPr/>
          <p:nvPr/>
        </p:nvSpPr>
        <p:spPr>
          <a:xfrm>
            <a:off x="10676001" y="6636867"/>
            <a:ext cx="135356" cy="129895"/>
          </a:xfrm>
          <a:prstGeom prst="rect">
            <a:avLst/>
          </a:prstGeom>
          <a:blipFill>
            <a:blip r:embed="rId4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3" name="object 503"/>
          <p:cNvSpPr/>
          <p:nvPr/>
        </p:nvSpPr>
        <p:spPr>
          <a:xfrm>
            <a:off x="10752505" y="6862750"/>
            <a:ext cx="94399" cy="104190"/>
          </a:xfrm>
          <a:prstGeom prst="rect">
            <a:avLst/>
          </a:prstGeom>
          <a:blipFill>
            <a:blip r:embed="rId4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4" name="object 504"/>
          <p:cNvSpPr/>
          <p:nvPr/>
        </p:nvSpPr>
        <p:spPr>
          <a:xfrm>
            <a:off x="10742841" y="6862750"/>
            <a:ext cx="76085" cy="104190"/>
          </a:xfrm>
          <a:prstGeom prst="rect">
            <a:avLst/>
          </a:prstGeom>
          <a:blipFill>
            <a:blip r:embed="rId4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5" name="object 505"/>
          <p:cNvSpPr/>
          <p:nvPr/>
        </p:nvSpPr>
        <p:spPr>
          <a:xfrm>
            <a:off x="10676001" y="6640817"/>
            <a:ext cx="350177" cy="140030"/>
          </a:xfrm>
          <a:prstGeom prst="rect">
            <a:avLst/>
          </a:prstGeom>
          <a:blipFill>
            <a:blip r:embed="rId4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6" name="object 506"/>
          <p:cNvSpPr/>
          <p:nvPr/>
        </p:nvSpPr>
        <p:spPr>
          <a:xfrm>
            <a:off x="10676001" y="6768972"/>
            <a:ext cx="174028" cy="197967"/>
          </a:xfrm>
          <a:prstGeom prst="rect">
            <a:avLst/>
          </a:prstGeom>
          <a:blipFill>
            <a:blip r:embed="rId4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7" name="object 507"/>
          <p:cNvSpPr/>
          <p:nvPr/>
        </p:nvSpPr>
        <p:spPr>
          <a:xfrm>
            <a:off x="10850029" y="6859905"/>
            <a:ext cx="176149" cy="107035"/>
          </a:xfrm>
          <a:prstGeom prst="rect">
            <a:avLst/>
          </a:prstGeom>
          <a:blipFill>
            <a:blip r:embed="rId4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8" name="object 508"/>
          <p:cNvSpPr/>
          <p:nvPr/>
        </p:nvSpPr>
        <p:spPr>
          <a:xfrm>
            <a:off x="10850029" y="6768972"/>
            <a:ext cx="124193" cy="90931"/>
          </a:xfrm>
          <a:prstGeom prst="rect">
            <a:avLst/>
          </a:prstGeom>
          <a:blipFill>
            <a:blip r:embed="rId4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9" name="object 509"/>
          <p:cNvSpPr/>
          <p:nvPr/>
        </p:nvSpPr>
        <p:spPr>
          <a:xfrm>
            <a:off x="10628236" y="5311584"/>
            <a:ext cx="1258668" cy="1216990"/>
          </a:xfrm>
          <a:prstGeom prst="rect">
            <a:avLst/>
          </a:prstGeom>
          <a:blipFill>
            <a:blip r:embed="rId4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0" name="object 510"/>
          <p:cNvSpPr/>
          <p:nvPr/>
        </p:nvSpPr>
        <p:spPr>
          <a:xfrm>
            <a:off x="11366081" y="5313794"/>
            <a:ext cx="476096" cy="433120"/>
          </a:xfrm>
          <a:prstGeom prst="rect">
            <a:avLst/>
          </a:prstGeom>
          <a:blipFill>
            <a:blip r:embed="rId4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1" name="object 511"/>
          <p:cNvSpPr/>
          <p:nvPr/>
        </p:nvSpPr>
        <p:spPr>
          <a:xfrm>
            <a:off x="10755947" y="5313794"/>
            <a:ext cx="305587" cy="121297"/>
          </a:xfrm>
          <a:prstGeom prst="rect">
            <a:avLst/>
          </a:prstGeom>
          <a:blipFill>
            <a:blip r:embed="rId4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2" name="object 512"/>
          <p:cNvSpPr/>
          <p:nvPr/>
        </p:nvSpPr>
        <p:spPr>
          <a:xfrm>
            <a:off x="11447589" y="5471795"/>
            <a:ext cx="330631" cy="245173"/>
          </a:xfrm>
          <a:prstGeom prst="rect">
            <a:avLst/>
          </a:prstGeom>
          <a:blipFill>
            <a:blip r:embed="rId4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3" name="object 513"/>
          <p:cNvSpPr/>
          <p:nvPr/>
        </p:nvSpPr>
        <p:spPr>
          <a:xfrm>
            <a:off x="11447589" y="5671032"/>
            <a:ext cx="394589" cy="105498"/>
          </a:xfrm>
          <a:prstGeom prst="rect">
            <a:avLst/>
          </a:prstGeom>
          <a:blipFill>
            <a:blip r:embed="rId4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4" name="object 514"/>
          <p:cNvSpPr/>
          <p:nvPr/>
        </p:nvSpPr>
        <p:spPr>
          <a:xfrm>
            <a:off x="11447589" y="5462587"/>
            <a:ext cx="340194" cy="258038"/>
          </a:xfrm>
          <a:prstGeom prst="rect">
            <a:avLst/>
          </a:prstGeom>
          <a:blipFill>
            <a:blip r:embed="rId4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5" name="object 515"/>
          <p:cNvSpPr/>
          <p:nvPr/>
        </p:nvSpPr>
        <p:spPr>
          <a:xfrm>
            <a:off x="10755947" y="5313794"/>
            <a:ext cx="691642" cy="462737"/>
          </a:xfrm>
          <a:prstGeom prst="rect">
            <a:avLst/>
          </a:prstGeom>
          <a:blipFill>
            <a:blip r:embed="rId4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6" name="object 516"/>
          <p:cNvSpPr/>
          <p:nvPr/>
        </p:nvSpPr>
        <p:spPr>
          <a:xfrm>
            <a:off x="10755947" y="5438864"/>
            <a:ext cx="111645" cy="66522"/>
          </a:xfrm>
          <a:prstGeom prst="rect">
            <a:avLst/>
          </a:prstGeom>
          <a:blipFill>
            <a:blip r:embed="rId4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7" name="object 517"/>
          <p:cNvSpPr/>
          <p:nvPr/>
        </p:nvSpPr>
        <p:spPr>
          <a:xfrm>
            <a:off x="11366347" y="5438864"/>
            <a:ext cx="75361" cy="55156"/>
          </a:xfrm>
          <a:prstGeom prst="rect">
            <a:avLst/>
          </a:prstGeom>
          <a:blipFill>
            <a:blip r:embed="rId4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8" name="object 518"/>
          <p:cNvSpPr/>
          <p:nvPr/>
        </p:nvSpPr>
        <p:spPr>
          <a:xfrm>
            <a:off x="11147349" y="5438864"/>
            <a:ext cx="221360" cy="66522"/>
          </a:xfrm>
          <a:prstGeom prst="rect">
            <a:avLst/>
          </a:prstGeom>
          <a:blipFill>
            <a:blip r:embed="rId4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9" name="object 519"/>
          <p:cNvSpPr/>
          <p:nvPr/>
        </p:nvSpPr>
        <p:spPr>
          <a:xfrm>
            <a:off x="10776063" y="5438864"/>
            <a:ext cx="442341" cy="66522"/>
          </a:xfrm>
          <a:prstGeom prst="rect">
            <a:avLst/>
          </a:prstGeom>
          <a:blipFill>
            <a:blip r:embed="rId44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0" name="object 520"/>
          <p:cNvSpPr/>
          <p:nvPr/>
        </p:nvSpPr>
        <p:spPr>
          <a:xfrm>
            <a:off x="10755947" y="5438864"/>
            <a:ext cx="685761" cy="337667"/>
          </a:xfrm>
          <a:prstGeom prst="rect">
            <a:avLst/>
          </a:prstGeom>
          <a:blipFill>
            <a:blip r:embed="rId44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1" name="object 521"/>
          <p:cNvSpPr/>
          <p:nvPr/>
        </p:nvSpPr>
        <p:spPr>
          <a:xfrm>
            <a:off x="10755947" y="5532793"/>
            <a:ext cx="681710" cy="243738"/>
          </a:xfrm>
          <a:prstGeom prst="rect">
            <a:avLst/>
          </a:prstGeom>
          <a:blipFill>
            <a:blip r:embed="rId44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2" name="object 522"/>
          <p:cNvSpPr/>
          <p:nvPr/>
        </p:nvSpPr>
        <p:spPr>
          <a:xfrm>
            <a:off x="11345926" y="5536895"/>
            <a:ext cx="87883" cy="121272"/>
          </a:xfrm>
          <a:prstGeom prst="rect">
            <a:avLst/>
          </a:prstGeom>
          <a:blipFill>
            <a:blip r:embed="rId44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3" name="object 523"/>
          <p:cNvSpPr/>
          <p:nvPr/>
        </p:nvSpPr>
        <p:spPr>
          <a:xfrm>
            <a:off x="11345926" y="5596090"/>
            <a:ext cx="87883" cy="170789"/>
          </a:xfrm>
          <a:prstGeom prst="rect">
            <a:avLst/>
          </a:prstGeom>
          <a:blipFill>
            <a:blip r:embed="rId44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4" name="object 524"/>
          <p:cNvSpPr/>
          <p:nvPr/>
        </p:nvSpPr>
        <p:spPr>
          <a:xfrm>
            <a:off x="11254765" y="5536895"/>
            <a:ext cx="39420" cy="23888"/>
          </a:xfrm>
          <a:prstGeom prst="rect">
            <a:avLst/>
          </a:prstGeom>
          <a:blipFill>
            <a:blip r:embed="rId44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5" name="object 525"/>
          <p:cNvSpPr/>
          <p:nvPr/>
        </p:nvSpPr>
        <p:spPr>
          <a:xfrm>
            <a:off x="10755947" y="5536895"/>
            <a:ext cx="677862" cy="239636"/>
          </a:xfrm>
          <a:prstGeom prst="rect">
            <a:avLst/>
          </a:prstGeom>
          <a:blipFill>
            <a:blip r:embed="rId45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6" name="object 526"/>
          <p:cNvSpPr/>
          <p:nvPr/>
        </p:nvSpPr>
        <p:spPr>
          <a:xfrm>
            <a:off x="10755947" y="5536895"/>
            <a:ext cx="583603" cy="240957"/>
          </a:xfrm>
          <a:prstGeom prst="rect">
            <a:avLst/>
          </a:prstGeom>
          <a:blipFill>
            <a:blip r:embed="rId45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7" name="object 527"/>
          <p:cNvSpPr/>
          <p:nvPr/>
        </p:nvSpPr>
        <p:spPr>
          <a:xfrm>
            <a:off x="11044072" y="5634469"/>
            <a:ext cx="295478" cy="142062"/>
          </a:xfrm>
          <a:prstGeom prst="rect">
            <a:avLst/>
          </a:prstGeom>
          <a:blipFill>
            <a:blip r:embed="rId45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8" name="object 528"/>
          <p:cNvSpPr/>
          <p:nvPr/>
        </p:nvSpPr>
        <p:spPr>
          <a:xfrm>
            <a:off x="10755947" y="5473014"/>
            <a:ext cx="1086231" cy="367969"/>
          </a:xfrm>
          <a:prstGeom prst="rect">
            <a:avLst/>
          </a:prstGeom>
          <a:blipFill>
            <a:blip r:embed="rId45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9" name="object 529"/>
          <p:cNvSpPr/>
          <p:nvPr/>
        </p:nvSpPr>
        <p:spPr>
          <a:xfrm>
            <a:off x="11505551" y="6023800"/>
            <a:ext cx="336626" cy="362292"/>
          </a:xfrm>
          <a:prstGeom prst="rect">
            <a:avLst/>
          </a:prstGeom>
          <a:blipFill>
            <a:blip r:embed="rId45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0" name="object 530"/>
          <p:cNvSpPr/>
          <p:nvPr/>
        </p:nvSpPr>
        <p:spPr>
          <a:xfrm>
            <a:off x="11754663" y="5780646"/>
            <a:ext cx="87515" cy="55575"/>
          </a:xfrm>
          <a:prstGeom prst="rect">
            <a:avLst/>
          </a:prstGeom>
          <a:blipFill>
            <a:blip r:embed="rId45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1" name="object 531"/>
          <p:cNvSpPr/>
          <p:nvPr/>
        </p:nvSpPr>
        <p:spPr>
          <a:xfrm>
            <a:off x="11447589" y="5780646"/>
            <a:ext cx="76917" cy="186613"/>
          </a:xfrm>
          <a:prstGeom prst="rect">
            <a:avLst/>
          </a:prstGeom>
          <a:blipFill>
            <a:blip r:embed="rId45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2" name="object 532"/>
          <p:cNvSpPr/>
          <p:nvPr/>
        </p:nvSpPr>
        <p:spPr>
          <a:xfrm>
            <a:off x="11505551" y="5780646"/>
            <a:ext cx="336626" cy="522820"/>
          </a:xfrm>
          <a:prstGeom prst="rect">
            <a:avLst/>
          </a:prstGeom>
          <a:blipFill>
            <a:blip r:embed="rId45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3" name="object 533"/>
          <p:cNvSpPr/>
          <p:nvPr/>
        </p:nvSpPr>
        <p:spPr>
          <a:xfrm>
            <a:off x="11687226" y="5818809"/>
            <a:ext cx="154952" cy="134861"/>
          </a:xfrm>
          <a:prstGeom prst="rect">
            <a:avLst/>
          </a:prstGeom>
          <a:blipFill>
            <a:blip r:embed="rId45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4" name="object 534"/>
          <p:cNvSpPr/>
          <p:nvPr/>
        </p:nvSpPr>
        <p:spPr>
          <a:xfrm>
            <a:off x="11554976" y="5818809"/>
            <a:ext cx="192002" cy="365048"/>
          </a:xfrm>
          <a:prstGeom prst="rect">
            <a:avLst/>
          </a:prstGeom>
          <a:blipFill>
            <a:blip r:embed="rId45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5" name="object 535"/>
          <p:cNvSpPr/>
          <p:nvPr/>
        </p:nvSpPr>
        <p:spPr>
          <a:xfrm>
            <a:off x="11564651" y="5818886"/>
            <a:ext cx="277527" cy="364909"/>
          </a:xfrm>
          <a:prstGeom prst="rect">
            <a:avLst/>
          </a:prstGeom>
          <a:blipFill>
            <a:blip r:embed="rId46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6" name="object 536"/>
          <p:cNvSpPr/>
          <p:nvPr/>
        </p:nvSpPr>
        <p:spPr>
          <a:xfrm>
            <a:off x="10974705" y="5780646"/>
            <a:ext cx="138899" cy="117208"/>
          </a:xfrm>
          <a:prstGeom prst="rect">
            <a:avLst/>
          </a:prstGeom>
          <a:blipFill>
            <a:blip r:embed="rId46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7" name="object 537"/>
          <p:cNvSpPr/>
          <p:nvPr/>
        </p:nvSpPr>
        <p:spPr>
          <a:xfrm>
            <a:off x="11580990" y="6318237"/>
            <a:ext cx="187731" cy="67856"/>
          </a:xfrm>
          <a:prstGeom prst="rect">
            <a:avLst/>
          </a:prstGeom>
          <a:blipFill>
            <a:blip r:embed="rId46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8" name="object 538"/>
          <p:cNvSpPr/>
          <p:nvPr/>
        </p:nvSpPr>
        <p:spPr>
          <a:xfrm>
            <a:off x="10811357" y="5780646"/>
            <a:ext cx="694194" cy="331584"/>
          </a:xfrm>
          <a:prstGeom prst="rect">
            <a:avLst/>
          </a:prstGeom>
          <a:blipFill>
            <a:blip r:embed="rId46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9" name="object 539"/>
          <p:cNvSpPr/>
          <p:nvPr/>
        </p:nvSpPr>
        <p:spPr>
          <a:xfrm>
            <a:off x="11345926" y="6004026"/>
            <a:ext cx="87883" cy="121246"/>
          </a:xfrm>
          <a:prstGeom prst="rect">
            <a:avLst/>
          </a:prstGeom>
          <a:blipFill>
            <a:blip r:embed="rId46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0" name="object 540"/>
          <p:cNvSpPr/>
          <p:nvPr/>
        </p:nvSpPr>
        <p:spPr>
          <a:xfrm>
            <a:off x="11339550" y="5899988"/>
            <a:ext cx="94259" cy="226783"/>
          </a:xfrm>
          <a:prstGeom prst="rect">
            <a:avLst/>
          </a:prstGeom>
          <a:blipFill>
            <a:blip r:embed="rId46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1" name="object 541"/>
          <p:cNvSpPr/>
          <p:nvPr/>
        </p:nvSpPr>
        <p:spPr>
          <a:xfrm>
            <a:off x="11032655" y="5899988"/>
            <a:ext cx="306895" cy="418249"/>
          </a:xfrm>
          <a:prstGeom prst="rect">
            <a:avLst/>
          </a:prstGeom>
          <a:blipFill>
            <a:blip r:embed="rId46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2" name="object 542"/>
          <p:cNvSpPr/>
          <p:nvPr/>
        </p:nvSpPr>
        <p:spPr>
          <a:xfrm>
            <a:off x="11032655" y="5899988"/>
            <a:ext cx="306895" cy="292303"/>
          </a:xfrm>
          <a:prstGeom prst="rect">
            <a:avLst/>
          </a:prstGeom>
          <a:blipFill>
            <a:blip r:embed="rId46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3" name="object 543"/>
          <p:cNvSpPr/>
          <p:nvPr/>
        </p:nvSpPr>
        <p:spPr>
          <a:xfrm>
            <a:off x="11109452" y="6318237"/>
            <a:ext cx="88061" cy="2197"/>
          </a:xfrm>
          <a:prstGeom prst="rect">
            <a:avLst/>
          </a:prstGeom>
          <a:blipFill>
            <a:blip r:embed="rId46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4" name="object 544"/>
          <p:cNvSpPr/>
          <p:nvPr/>
        </p:nvSpPr>
        <p:spPr>
          <a:xfrm>
            <a:off x="11110569" y="6320434"/>
            <a:ext cx="105498" cy="65659"/>
          </a:xfrm>
          <a:prstGeom prst="rect">
            <a:avLst/>
          </a:prstGeom>
          <a:blipFill>
            <a:blip r:embed="rId46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5" name="object 545"/>
          <p:cNvSpPr/>
          <p:nvPr/>
        </p:nvSpPr>
        <p:spPr>
          <a:xfrm>
            <a:off x="11026178" y="5899988"/>
            <a:ext cx="6476" cy="363486"/>
          </a:xfrm>
          <a:prstGeom prst="rect">
            <a:avLst/>
          </a:prstGeom>
          <a:blipFill>
            <a:blip r:embed="rId47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6" name="object 546"/>
          <p:cNvSpPr/>
          <p:nvPr/>
        </p:nvSpPr>
        <p:spPr>
          <a:xfrm>
            <a:off x="10755947" y="6136081"/>
            <a:ext cx="55410" cy="182156"/>
          </a:xfrm>
          <a:prstGeom prst="rect">
            <a:avLst/>
          </a:prstGeom>
          <a:blipFill>
            <a:blip r:embed="rId47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7" name="object 547"/>
          <p:cNvSpPr/>
          <p:nvPr/>
        </p:nvSpPr>
        <p:spPr>
          <a:xfrm>
            <a:off x="10755947" y="5899988"/>
            <a:ext cx="270230" cy="486105"/>
          </a:xfrm>
          <a:prstGeom prst="rect">
            <a:avLst/>
          </a:prstGeom>
          <a:blipFill>
            <a:blip r:embed="rId47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8" name="object 548"/>
          <p:cNvSpPr/>
          <p:nvPr/>
        </p:nvSpPr>
        <p:spPr>
          <a:xfrm>
            <a:off x="8561184" y="4279252"/>
            <a:ext cx="754976" cy="1214767"/>
          </a:xfrm>
          <a:prstGeom prst="rect">
            <a:avLst/>
          </a:prstGeom>
          <a:blipFill>
            <a:blip r:embed="rId47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9" name="object 549"/>
          <p:cNvSpPr/>
          <p:nvPr/>
        </p:nvSpPr>
        <p:spPr>
          <a:xfrm>
            <a:off x="8770594" y="5492038"/>
            <a:ext cx="103047" cy="68745"/>
          </a:xfrm>
          <a:prstGeom prst="rect">
            <a:avLst/>
          </a:prstGeom>
          <a:blipFill>
            <a:blip r:embed="rId47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0" name="object 550"/>
          <p:cNvSpPr/>
          <p:nvPr/>
        </p:nvSpPr>
        <p:spPr>
          <a:xfrm>
            <a:off x="8569909" y="4282249"/>
            <a:ext cx="737107" cy="1267066"/>
          </a:xfrm>
          <a:prstGeom prst="rect">
            <a:avLst/>
          </a:prstGeom>
          <a:blipFill>
            <a:blip r:embed="rId47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1" name="object 551"/>
          <p:cNvSpPr/>
          <p:nvPr/>
        </p:nvSpPr>
        <p:spPr>
          <a:xfrm>
            <a:off x="8866593" y="4282249"/>
            <a:ext cx="446392" cy="1202321"/>
          </a:xfrm>
          <a:prstGeom prst="rect">
            <a:avLst/>
          </a:prstGeom>
          <a:blipFill>
            <a:blip r:embed="rId47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2" name="object 552"/>
          <p:cNvSpPr/>
          <p:nvPr/>
        </p:nvSpPr>
        <p:spPr>
          <a:xfrm>
            <a:off x="8565527" y="4282249"/>
            <a:ext cx="258025" cy="1125207"/>
          </a:xfrm>
          <a:prstGeom prst="rect">
            <a:avLst/>
          </a:prstGeom>
          <a:blipFill>
            <a:blip r:embed="rId47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3" name="object 553"/>
          <p:cNvSpPr/>
          <p:nvPr/>
        </p:nvSpPr>
        <p:spPr>
          <a:xfrm>
            <a:off x="8197036" y="5408917"/>
            <a:ext cx="574840" cy="284365"/>
          </a:xfrm>
          <a:prstGeom prst="rect">
            <a:avLst/>
          </a:prstGeom>
          <a:blipFill>
            <a:blip r:embed="rId47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4" name="object 554"/>
          <p:cNvSpPr/>
          <p:nvPr/>
        </p:nvSpPr>
        <p:spPr>
          <a:xfrm>
            <a:off x="8767597" y="5471795"/>
            <a:ext cx="515569" cy="245173"/>
          </a:xfrm>
          <a:prstGeom prst="rect">
            <a:avLst/>
          </a:prstGeom>
          <a:blipFill>
            <a:blip r:embed="rId47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5" name="object 555"/>
          <p:cNvSpPr/>
          <p:nvPr/>
        </p:nvSpPr>
        <p:spPr>
          <a:xfrm>
            <a:off x="7789862" y="5820854"/>
            <a:ext cx="265264" cy="464324"/>
          </a:xfrm>
          <a:prstGeom prst="rect">
            <a:avLst/>
          </a:prstGeom>
          <a:blipFill>
            <a:blip r:embed="rId48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6" name="object 556"/>
          <p:cNvSpPr/>
          <p:nvPr/>
        </p:nvSpPr>
        <p:spPr>
          <a:xfrm>
            <a:off x="7742410" y="6285179"/>
            <a:ext cx="123728" cy="453783"/>
          </a:xfrm>
          <a:prstGeom prst="rect">
            <a:avLst/>
          </a:prstGeom>
          <a:blipFill>
            <a:blip r:embed="rId48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7" name="object 557"/>
          <p:cNvSpPr/>
          <p:nvPr/>
        </p:nvSpPr>
        <p:spPr>
          <a:xfrm>
            <a:off x="7834744" y="6217361"/>
            <a:ext cx="105879" cy="83616"/>
          </a:xfrm>
          <a:prstGeom prst="rect">
            <a:avLst/>
          </a:prstGeom>
          <a:blipFill>
            <a:blip r:embed="rId48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8" name="object 558"/>
          <p:cNvSpPr/>
          <p:nvPr/>
        </p:nvSpPr>
        <p:spPr>
          <a:xfrm>
            <a:off x="7846100" y="6718617"/>
            <a:ext cx="294980" cy="443052"/>
          </a:xfrm>
          <a:prstGeom prst="rect">
            <a:avLst/>
          </a:prstGeom>
          <a:blipFill>
            <a:blip r:embed="rId48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9" name="object 559"/>
          <p:cNvSpPr/>
          <p:nvPr/>
        </p:nvSpPr>
        <p:spPr>
          <a:xfrm>
            <a:off x="8127046" y="7143305"/>
            <a:ext cx="504381" cy="394538"/>
          </a:xfrm>
          <a:prstGeom prst="rect">
            <a:avLst/>
          </a:prstGeom>
          <a:blipFill>
            <a:blip r:embed="rId48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0" name="object 560"/>
          <p:cNvSpPr/>
          <p:nvPr/>
        </p:nvSpPr>
        <p:spPr>
          <a:xfrm>
            <a:off x="8674303" y="7171550"/>
            <a:ext cx="573570" cy="340956"/>
          </a:xfrm>
          <a:prstGeom prst="rect">
            <a:avLst/>
          </a:prstGeom>
          <a:blipFill>
            <a:blip r:embed="rId48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1" name="object 561"/>
          <p:cNvSpPr/>
          <p:nvPr/>
        </p:nvSpPr>
        <p:spPr>
          <a:xfrm>
            <a:off x="9411995" y="6412471"/>
            <a:ext cx="29006" cy="33794"/>
          </a:xfrm>
          <a:prstGeom prst="rect">
            <a:avLst/>
          </a:prstGeom>
          <a:blipFill>
            <a:blip r:embed="rId48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2" name="object 562"/>
          <p:cNvSpPr/>
          <p:nvPr/>
        </p:nvSpPr>
        <p:spPr>
          <a:xfrm>
            <a:off x="7992948" y="5674880"/>
            <a:ext cx="375132" cy="495553"/>
          </a:xfrm>
          <a:prstGeom prst="rect">
            <a:avLst/>
          </a:prstGeom>
          <a:blipFill>
            <a:blip r:embed="rId48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3" name="object 563"/>
          <p:cNvSpPr/>
          <p:nvPr/>
        </p:nvSpPr>
        <p:spPr>
          <a:xfrm>
            <a:off x="7794738" y="5569267"/>
            <a:ext cx="1733204" cy="1930400"/>
          </a:xfrm>
          <a:prstGeom prst="rect">
            <a:avLst/>
          </a:prstGeom>
          <a:blipFill>
            <a:blip r:embed="rId48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4" name="object 564"/>
          <p:cNvSpPr/>
          <p:nvPr/>
        </p:nvSpPr>
        <p:spPr>
          <a:xfrm>
            <a:off x="7730997" y="5399735"/>
            <a:ext cx="1548537" cy="2164397"/>
          </a:xfrm>
          <a:prstGeom prst="rect">
            <a:avLst/>
          </a:prstGeom>
          <a:blipFill>
            <a:blip r:embed="rId48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5" name="object 565"/>
          <p:cNvSpPr/>
          <p:nvPr/>
        </p:nvSpPr>
        <p:spPr>
          <a:xfrm>
            <a:off x="8561184" y="5405615"/>
            <a:ext cx="4419" cy="9143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6" name="object 566"/>
          <p:cNvSpPr/>
          <p:nvPr/>
        </p:nvSpPr>
        <p:spPr>
          <a:xfrm>
            <a:off x="8877248" y="5462587"/>
            <a:ext cx="415442" cy="258038"/>
          </a:xfrm>
          <a:prstGeom prst="rect">
            <a:avLst/>
          </a:prstGeom>
          <a:blipFill>
            <a:blip r:embed="rId49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7" name="object 567"/>
          <p:cNvSpPr/>
          <p:nvPr/>
        </p:nvSpPr>
        <p:spPr>
          <a:xfrm>
            <a:off x="8872969" y="5481320"/>
            <a:ext cx="4813" cy="10718"/>
          </a:xfrm>
          <a:prstGeom prst="rect">
            <a:avLst/>
          </a:prstGeom>
          <a:blipFill>
            <a:blip r:embed="rId49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8" name="object 568"/>
          <p:cNvSpPr/>
          <p:nvPr/>
        </p:nvSpPr>
        <p:spPr>
          <a:xfrm>
            <a:off x="8565527" y="5406504"/>
            <a:ext cx="307987" cy="152158"/>
          </a:xfrm>
          <a:prstGeom prst="rect">
            <a:avLst/>
          </a:prstGeom>
          <a:blipFill>
            <a:blip r:embed="rId49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9" name="object 569"/>
          <p:cNvSpPr/>
          <p:nvPr/>
        </p:nvSpPr>
        <p:spPr>
          <a:xfrm>
            <a:off x="8530767" y="5409933"/>
            <a:ext cx="239826" cy="153339"/>
          </a:xfrm>
          <a:prstGeom prst="rect">
            <a:avLst/>
          </a:prstGeom>
          <a:blipFill>
            <a:blip r:embed="rId49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0" name="object 570"/>
          <p:cNvSpPr/>
          <p:nvPr/>
        </p:nvSpPr>
        <p:spPr>
          <a:xfrm>
            <a:off x="9016758" y="5473014"/>
            <a:ext cx="275793" cy="247548"/>
          </a:xfrm>
          <a:prstGeom prst="rect">
            <a:avLst/>
          </a:prstGeom>
          <a:blipFill>
            <a:blip r:embed="rId49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1" name="object 571"/>
          <p:cNvSpPr/>
          <p:nvPr/>
        </p:nvSpPr>
        <p:spPr>
          <a:xfrm>
            <a:off x="7790738" y="6148070"/>
            <a:ext cx="45021" cy="135051"/>
          </a:xfrm>
          <a:prstGeom prst="rect">
            <a:avLst/>
          </a:prstGeom>
          <a:blipFill>
            <a:blip r:embed="rId49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2" name="object 572"/>
          <p:cNvSpPr/>
          <p:nvPr/>
        </p:nvSpPr>
        <p:spPr>
          <a:xfrm>
            <a:off x="7741513" y="6458039"/>
            <a:ext cx="117462" cy="289217"/>
          </a:xfrm>
          <a:prstGeom prst="rect">
            <a:avLst/>
          </a:prstGeom>
          <a:blipFill>
            <a:blip r:embed="rId49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3" name="object 573"/>
          <p:cNvSpPr/>
          <p:nvPr/>
        </p:nvSpPr>
        <p:spPr>
          <a:xfrm>
            <a:off x="7843431" y="6738963"/>
            <a:ext cx="291807" cy="433666"/>
          </a:xfrm>
          <a:prstGeom prst="rect">
            <a:avLst/>
          </a:prstGeom>
          <a:blipFill>
            <a:blip r:embed="rId49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4" name="object 574"/>
          <p:cNvSpPr/>
          <p:nvPr/>
        </p:nvSpPr>
        <p:spPr>
          <a:xfrm>
            <a:off x="8123504" y="7161669"/>
            <a:ext cx="542518" cy="394169"/>
          </a:xfrm>
          <a:prstGeom prst="rect">
            <a:avLst/>
          </a:prstGeom>
          <a:blipFill>
            <a:blip r:embed="rId49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5" name="object 575"/>
          <p:cNvSpPr/>
          <p:nvPr/>
        </p:nvSpPr>
        <p:spPr>
          <a:xfrm>
            <a:off x="9334613" y="5802147"/>
            <a:ext cx="206456" cy="1203680"/>
          </a:xfrm>
          <a:prstGeom prst="rect">
            <a:avLst/>
          </a:prstGeom>
          <a:blipFill>
            <a:blip r:embed="rId49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6" name="object 576"/>
          <p:cNvSpPr/>
          <p:nvPr/>
        </p:nvSpPr>
        <p:spPr>
          <a:xfrm>
            <a:off x="9367215" y="6377266"/>
            <a:ext cx="162559" cy="599655"/>
          </a:xfrm>
          <a:prstGeom prst="rect">
            <a:avLst/>
          </a:prstGeom>
          <a:blipFill>
            <a:blip r:embed="rId50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7" name="object 577"/>
          <p:cNvSpPr/>
          <p:nvPr/>
        </p:nvSpPr>
        <p:spPr>
          <a:xfrm>
            <a:off x="8631428" y="7090270"/>
            <a:ext cx="637235" cy="442988"/>
          </a:xfrm>
          <a:prstGeom prst="rect">
            <a:avLst/>
          </a:prstGeom>
          <a:blipFill>
            <a:blip r:embed="rId50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8" name="object 578"/>
          <p:cNvSpPr/>
          <p:nvPr/>
        </p:nvSpPr>
        <p:spPr>
          <a:xfrm>
            <a:off x="9217914" y="6446266"/>
            <a:ext cx="308743" cy="725284"/>
          </a:xfrm>
          <a:prstGeom prst="rect">
            <a:avLst/>
          </a:prstGeom>
          <a:blipFill>
            <a:blip r:embed="rId50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9" name="object 579"/>
          <p:cNvSpPr/>
          <p:nvPr/>
        </p:nvSpPr>
        <p:spPr>
          <a:xfrm>
            <a:off x="9368955" y="6309728"/>
            <a:ext cx="72275" cy="102742"/>
          </a:xfrm>
          <a:prstGeom prst="rect">
            <a:avLst/>
          </a:prstGeom>
          <a:blipFill>
            <a:blip r:embed="rId50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0" name="object 580"/>
          <p:cNvSpPr/>
          <p:nvPr/>
        </p:nvSpPr>
        <p:spPr>
          <a:xfrm>
            <a:off x="9283166" y="5716968"/>
            <a:ext cx="247550" cy="454190"/>
          </a:xfrm>
          <a:prstGeom prst="rect">
            <a:avLst/>
          </a:prstGeom>
          <a:blipFill>
            <a:blip r:embed="rId50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1" name="object 581"/>
          <p:cNvSpPr/>
          <p:nvPr/>
        </p:nvSpPr>
        <p:spPr>
          <a:xfrm>
            <a:off x="8549005" y="5634469"/>
            <a:ext cx="420347" cy="475564"/>
          </a:xfrm>
          <a:prstGeom prst="rect">
            <a:avLst/>
          </a:prstGeom>
          <a:blipFill>
            <a:blip r:embed="rId50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2" name="object 582"/>
          <p:cNvSpPr/>
          <p:nvPr/>
        </p:nvSpPr>
        <p:spPr>
          <a:xfrm>
            <a:off x="8133168" y="5744324"/>
            <a:ext cx="465227" cy="473798"/>
          </a:xfrm>
          <a:prstGeom prst="rect">
            <a:avLst/>
          </a:prstGeom>
          <a:blipFill>
            <a:blip r:embed="rId50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3" name="object 583"/>
          <p:cNvSpPr/>
          <p:nvPr/>
        </p:nvSpPr>
        <p:spPr>
          <a:xfrm>
            <a:off x="8993873" y="5757722"/>
            <a:ext cx="444855" cy="545744"/>
          </a:xfrm>
          <a:prstGeom prst="rect">
            <a:avLst/>
          </a:prstGeom>
          <a:blipFill>
            <a:blip r:embed="rId50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4" name="object 584"/>
          <p:cNvSpPr/>
          <p:nvPr/>
        </p:nvSpPr>
        <p:spPr>
          <a:xfrm>
            <a:off x="8974531" y="6371171"/>
            <a:ext cx="477293" cy="606221"/>
          </a:xfrm>
          <a:prstGeom prst="rect">
            <a:avLst/>
          </a:prstGeom>
          <a:blipFill>
            <a:blip r:embed="rId50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5" name="object 585"/>
          <p:cNvSpPr/>
          <p:nvPr/>
        </p:nvSpPr>
        <p:spPr>
          <a:xfrm>
            <a:off x="8626385" y="6061672"/>
            <a:ext cx="472979" cy="461200"/>
          </a:xfrm>
          <a:prstGeom prst="rect">
            <a:avLst/>
          </a:prstGeom>
          <a:blipFill>
            <a:blip r:embed="rId50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6" name="object 586"/>
          <p:cNvSpPr/>
          <p:nvPr/>
        </p:nvSpPr>
        <p:spPr>
          <a:xfrm>
            <a:off x="8471486" y="6545224"/>
            <a:ext cx="483850" cy="491896"/>
          </a:xfrm>
          <a:prstGeom prst="rect">
            <a:avLst/>
          </a:prstGeom>
          <a:blipFill>
            <a:blip r:embed="rId5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7" name="object 587"/>
          <p:cNvSpPr/>
          <p:nvPr/>
        </p:nvSpPr>
        <p:spPr>
          <a:xfrm>
            <a:off x="8268551" y="6252781"/>
            <a:ext cx="406184" cy="456857"/>
          </a:xfrm>
          <a:prstGeom prst="rect">
            <a:avLst/>
          </a:prstGeom>
          <a:blipFill>
            <a:blip r:embed="rId5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8" name="object 588"/>
          <p:cNvSpPr/>
          <p:nvPr/>
        </p:nvSpPr>
        <p:spPr>
          <a:xfrm>
            <a:off x="7843049" y="6233185"/>
            <a:ext cx="386816" cy="452640"/>
          </a:xfrm>
          <a:prstGeom prst="rect">
            <a:avLst/>
          </a:prstGeom>
          <a:blipFill>
            <a:blip r:embed="rId5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9" name="object 589"/>
          <p:cNvSpPr/>
          <p:nvPr/>
        </p:nvSpPr>
        <p:spPr>
          <a:xfrm>
            <a:off x="7937256" y="6670192"/>
            <a:ext cx="476366" cy="412203"/>
          </a:xfrm>
          <a:prstGeom prst="rect">
            <a:avLst/>
          </a:prstGeom>
          <a:blipFill>
            <a:blip r:embed="rId5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0" name="object 590"/>
          <p:cNvSpPr/>
          <p:nvPr/>
        </p:nvSpPr>
        <p:spPr>
          <a:xfrm>
            <a:off x="8216463" y="6980428"/>
            <a:ext cx="437492" cy="476529"/>
          </a:xfrm>
          <a:prstGeom prst="rect">
            <a:avLst/>
          </a:prstGeom>
          <a:blipFill>
            <a:blip r:embed="rId5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1" name="object 591"/>
          <p:cNvSpPr/>
          <p:nvPr/>
        </p:nvSpPr>
        <p:spPr>
          <a:xfrm>
            <a:off x="8718964" y="6951395"/>
            <a:ext cx="461878" cy="477596"/>
          </a:xfrm>
          <a:prstGeom prst="rect">
            <a:avLst/>
          </a:prstGeom>
          <a:blipFill>
            <a:blip r:embed="rId5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2" name="object 592"/>
          <p:cNvSpPr/>
          <p:nvPr/>
        </p:nvSpPr>
        <p:spPr>
          <a:xfrm>
            <a:off x="10850029" y="7112711"/>
            <a:ext cx="248491" cy="259194"/>
          </a:xfrm>
          <a:prstGeom prst="rect">
            <a:avLst/>
          </a:prstGeom>
          <a:blipFill>
            <a:blip r:embed="rId5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3" name="object 593"/>
          <p:cNvSpPr/>
          <p:nvPr/>
        </p:nvSpPr>
        <p:spPr>
          <a:xfrm>
            <a:off x="11270128" y="7115797"/>
            <a:ext cx="267016" cy="215417"/>
          </a:xfrm>
          <a:prstGeom prst="rect">
            <a:avLst/>
          </a:prstGeom>
          <a:blipFill>
            <a:blip r:embed="rId5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4" name="object 594"/>
          <p:cNvSpPr/>
          <p:nvPr/>
        </p:nvSpPr>
        <p:spPr>
          <a:xfrm>
            <a:off x="10763847" y="6061710"/>
            <a:ext cx="830747" cy="975360"/>
          </a:xfrm>
          <a:prstGeom prst="rect">
            <a:avLst/>
          </a:prstGeom>
          <a:blipFill>
            <a:blip r:embed="rId5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5" name="object 595"/>
          <p:cNvSpPr/>
          <p:nvPr/>
        </p:nvSpPr>
        <p:spPr>
          <a:xfrm>
            <a:off x="10666945" y="5817870"/>
            <a:ext cx="352028" cy="359410"/>
          </a:xfrm>
          <a:prstGeom prst="rect">
            <a:avLst/>
          </a:prstGeom>
          <a:blipFill>
            <a:blip r:embed="rId5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6" name="object 596"/>
          <p:cNvSpPr/>
          <p:nvPr/>
        </p:nvSpPr>
        <p:spPr>
          <a:xfrm>
            <a:off x="11156353" y="5833110"/>
            <a:ext cx="183197" cy="133883"/>
          </a:xfrm>
          <a:prstGeom prst="rect">
            <a:avLst/>
          </a:prstGeom>
          <a:blipFill>
            <a:blip r:embed="rId5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7" name="object 597"/>
          <p:cNvSpPr/>
          <p:nvPr/>
        </p:nvSpPr>
        <p:spPr>
          <a:xfrm>
            <a:off x="10450929" y="6412700"/>
            <a:ext cx="58766" cy="44450"/>
          </a:xfrm>
          <a:prstGeom prst="rect">
            <a:avLst/>
          </a:prstGeom>
          <a:blipFill>
            <a:blip r:embed="rId5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8" name="object 598"/>
          <p:cNvSpPr txBox="1"/>
          <p:nvPr/>
        </p:nvSpPr>
        <p:spPr>
          <a:xfrm>
            <a:off x="9292106" y="3990365"/>
            <a:ext cx="40576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Healthy</a:t>
            </a:r>
            <a:endParaRPr sz="800">
              <a:latin typeface="Arial"/>
              <a:cs typeface="Arial"/>
            </a:endParaRPr>
          </a:p>
        </p:txBody>
      </p:sp>
      <p:sp>
        <p:nvSpPr>
          <p:cNvPr id="599" name="object 599"/>
          <p:cNvSpPr txBox="1"/>
          <p:nvPr/>
        </p:nvSpPr>
        <p:spPr>
          <a:xfrm>
            <a:off x="11344578" y="3990365"/>
            <a:ext cx="59055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Pneumonia</a:t>
            </a:r>
            <a:endParaRPr sz="800">
              <a:latin typeface="Arial"/>
              <a:cs typeface="Arial"/>
            </a:endParaRPr>
          </a:p>
        </p:txBody>
      </p:sp>
      <p:sp>
        <p:nvSpPr>
          <p:cNvPr id="600" name="object 600"/>
          <p:cNvSpPr txBox="1"/>
          <p:nvPr/>
        </p:nvSpPr>
        <p:spPr>
          <a:xfrm>
            <a:off x="13340587" y="3990355"/>
            <a:ext cx="64198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Emphysema</a:t>
            </a:r>
            <a:endParaRPr sz="800">
              <a:latin typeface="Arial"/>
              <a:cs typeface="Arial"/>
            </a:endParaRPr>
          </a:p>
        </p:txBody>
      </p:sp>
      <p:sp>
        <p:nvSpPr>
          <p:cNvPr id="601" name="object 601"/>
          <p:cNvSpPr/>
          <p:nvPr/>
        </p:nvSpPr>
        <p:spPr>
          <a:xfrm>
            <a:off x="9269386" y="5117541"/>
            <a:ext cx="1090295" cy="385445"/>
          </a:xfrm>
          <a:custGeom>
            <a:avLst/>
            <a:gdLst/>
            <a:ahLst/>
            <a:cxnLst/>
            <a:rect l="l" t="t" r="r" b="b"/>
            <a:pathLst>
              <a:path w="1090295" h="385445">
                <a:moveTo>
                  <a:pt x="0" y="385013"/>
                </a:moveTo>
                <a:lnTo>
                  <a:pt x="1090041" y="385013"/>
                </a:lnTo>
                <a:lnTo>
                  <a:pt x="1090041" y="0"/>
                </a:lnTo>
                <a:lnTo>
                  <a:pt x="0" y="0"/>
                </a:lnTo>
                <a:lnTo>
                  <a:pt x="0" y="38501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2" name="object 602"/>
          <p:cNvSpPr txBox="1"/>
          <p:nvPr/>
        </p:nvSpPr>
        <p:spPr>
          <a:xfrm>
            <a:off x="9269386" y="5117541"/>
            <a:ext cx="1090295" cy="38544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86995">
              <a:lnSpc>
                <a:spcPct val="104200"/>
              </a:lnSpc>
              <a:spcBef>
                <a:spcPts val="35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Fluid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cells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in</a:t>
            </a:r>
            <a:r>
              <a:rPr sz="8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alveoli</a:t>
            </a:r>
            <a:endParaRPr sz="800">
              <a:latin typeface="Arial"/>
              <a:cs typeface="Arial"/>
            </a:endParaRPr>
          </a:p>
        </p:txBody>
      </p:sp>
      <p:sp>
        <p:nvSpPr>
          <p:cNvPr id="603" name="object 603"/>
          <p:cNvSpPr/>
          <p:nvPr/>
        </p:nvSpPr>
        <p:spPr>
          <a:xfrm>
            <a:off x="10359364" y="5291645"/>
            <a:ext cx="426084" cy="635635"/>
          </a:xfrm>
          <a:custGeom>
            <a:avLst/>
            <a:gdLst/>
            <a:ahLst/>
            <a:cxnLst/>
            <a:rect l="l" t="t" r="r" b="b"/>
            <a:pathLst>
              <a:path w="426084" h="635635">
                <a:moveTo>
                  <a:pt x="425919" y="635406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4" name="object 604"/>
          <p:cNvSpPr/>
          <p:nvPr/>
        </p:nvSpPr>
        <p:spPr>
          <a:xfrm>
            <a:off x="10779658" y="592490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710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5" name="object 605"/>
          <p:cNvSpPr/>
          <p:nvPr/>
        </p:nvSpPr>
        <p:spPr>
          <a:xfrm>
            <a:off x="10354881" y="7376515"/>
            <a:ext cx="963294" cy="633730"/>
          </a:xfrm>
          <a:custGeom>
            <a:avLst/>
            <a:gdLst/>
            <a:ahLst/>
            <a:cxnLst/>
            <a:rect l="l" t="t" r="r" b="b"/>
            <a:pathLst>
              <a:path w="963295" h="633729">
                <a:moveTo>
                  <a:pt x="962990" y="0"/>
                </a:moveTo>
                <a:lnTo>
                  <a:pt x="0" y="63320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6" name="object 606"/>
          <p:cNvSpPr/>
          <p:nvPr/>
        </p:nvSpPr>
        <p:spPr>
          <a:xfrm>
            <a:off x="11315775" y="735684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7" name="object 607"/>
          <p:cNvSpPr/>
          <p:nvPr/>
        </p:nvSpPr>
        <p:spPr>
          <a:xfrm>
            <a:off x="12697002" y="7006602"/>
            <a:ext cx="1069340" cy="1004569"/>
          </a:xfrm>
          <a:custGeom>
            <a:avLst/>
            <a:gdLst/>
            <a:ahLst/>
            <a:cxnLst/>
            <a:rect l="l" t="t" r="r" b="b"/>
            <a:pathLst>
              <a:path w="1069340" h="1004570">
                <a:moveTo>
                  <a:pt x="1069035" y="0"/>
                </a:moveTo>
                <a:lnTo>
                  <a:pt x="0" y="1004519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8" name="object 608"/>
          <p:cNvSpPr/>
          <p:nvPr/>
        </p:nvSpPr>
        <p:spPr>
          <a:xfrm>
            <a:off x="13762609" y="6985216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685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685" y="0"/>
                </a:lnTo>
                <a:lnTo>
                  <a:pt x="12700" y="0"/>
                </a:lnTo>
                <a:lnTo>
                  <a:pt x="5714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714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9" name="object 609"/>
          <p:cNvSpPr/>
          <p:nvPr/>
        </p:nvSpPr>
        <p:spPr>
          <a:xfrm>
            <a:off x="10353852" y="7276706"/>
            <a:ext cx="406400" cy="733425"/>
          </a:xfrm>
          <a:custGeom>
            <a:avLst/>
            <a:gdLst/>
            <a:ahLst/>
            <a:cxnLst/>
            <a:rect l="l" t="t" r="r" b="b"/>
            <a:pathLst>
              <a:path w="406400" h="733425">
                <a:moveTo>
                  <a:pt x="406069" y="0"/>
                </a:moveTo>
                <a:lnTo>
                  <a:pt x="0" y="733018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0" name="object 610"/>
          <p:cNvSpPr/>
          <p:nvPr/>
        </p:nvSpPr>
        <p:spPr>
          <a:xfrm>
            <a:off x="10753382" y="7252893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10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10" y="0"/>
                </a:lnTo>
                <a:lnTo>
                  <a:pt x="12700" y="0"/>
                </a:lnTo>
                <a:lnTo>
                  <a:pt x="5676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76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1" name="object 611"/>
          <p:cNvSpPr/>
          <p:nvPr/>
        </p:nvSpPr>
        <p:spPr>
          <a:xfrm>
            <a:off x="10359364" y="5291975"/>
            <a:ext cx="835025" cy="467995"/>
          </a:xfrm>
          <a:custGeom>
            <a:avLst/>
            <a:gdLst/>
            <a:ahLst/>
            <a:cxnLst/>
            <a:rect l="l" t="t" r="r" b="b"/>
            <a:pathLst>
              <a:path w="835025" h="467995">
                <a:moveTo>
                  <a:pt x="834720" y="467448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2" name="object 612"/>
          <p:cNvSpPr/>
          <p:nvPr/>
        </p:nvSpPr>
        <p:spPr>
          <a:xfrm>
            <a:off x="11192459" y="575293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723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89"/>
                </a:lnTo>
                <a:lnTo>
                  <a:pt x="19723" y="0"/>
                </a:lnTo>
                <a:lnTo>
                  <a:pt x="12700" y="0"/>
                </a:lnTo>
                <a:lnTo>
                  <a:pt x="5689" y="0"/>
                </a:lnTo>
                <a:lnTo>
                  <a:pt x="0" y="5689"/>
                </a:lnTo>
                <a:lnTo>
                  <a:pt x="0" y="12700"/>
                </a:lnTo>
                <a:lnTo>
                  <a:pt x="0" y="19710"/>
                </a:lnTo>
                <a:lnTo>
                  <a:pt x="5689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3" name="object 613"/>
          <p:cNvSpPr txBox="1"/>
          <p:nvPr/>
        </p:nvSpPr>
        <p:spPr>
          <a:xfrm>
            <a:off x="8267306" y="8758157"/>
            <a:ext cx="4251960" cy="10502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9209">
              <a:lnSpc>
                <a:spcPct val="101899"/>
              </a:lnSpc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elasticity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reduction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strength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respiratory muscles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reduce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usable  lung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capacity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up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50%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by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age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900" spc="4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85.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Most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significant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alterations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arteriole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structure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occur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large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elasticated arteries 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through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either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deposits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within the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(atherosclerosis)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loss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arteriole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elasticity 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(arteriosclerosis). This 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referred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arterial disease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increases resistance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blood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flow through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narrowing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lumen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(inside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artery)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turn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leads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 increase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r>
              <a:rPr sz="900" spc="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pressure.</a:t>
            </a:r>
            <a:endParaRPr sz="900">
              <a:latin typeface="Arial"/>
              <a:cs typeface="Arial"/>
            </a:endParaRPr>
          </a:p>
        </p:txBody>
      </p:sp>
      <p:sp>
        <p:nvSpPr>
          <p:cNvPr id="614" name="object 614"/>
          <p:cNvSpPr txBox="1"/>
          <p:nvPr/>
        </p:nvSpPr>
        <p:spPr>
          <a:xfrm>
            <a:off x="9197581" y="7836154"/>
            <a:ext cx="1158875" cy="35750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109220">
              <a:lnSpc>
                <a:spcPct val="104200"/>
              </a:lnSpc>
              <a:spcBef>
                <a:spcPts val="35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Alveolar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walls 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thickened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by</a:t>
            </a:r>
            <a:r>
              <a:rPr sz="800" spc="-5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oedema</a:t>
            </a:r>
            <a:endParaRPr sz="800">
              <a:latin typeface="Arial"/>
              <a:cs typeface="Arial"/>
            </a:endParaRPr>
          </a:p>
        </p:txBody>
      </p:sp>
      <p:sp>
        <p:nvSpPr>
          <p:cNvPr id="615" name="object 615"/>
          <p:cNvSpPr txBox="1"/>
          <p:nvPr/>
        </p:nvSpPr>
        <p:spPr>
          <a:xfrm>
            <a:off x="11538001" y="7833524"/>
            <a:ext cx="1158875" cy="357505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71755" marR="156210">
              <a:lnSpc>
                <a:spcPct val="104200"/>
              </a:lnSpc>
              <a:spcBef>
                <a:spcPts val="35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Alveolar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membranes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break</a:t>
            </a:r>
            <a:r>
              <a:rPr sz="800" spc="-6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down</a:t>
            </a:r>
            <a:endParaRPr sz="800">
              <a:latin typeface="Arial"/>
              <a:cs typeface="Arial"/>
            </a:endParaRPr>
          </a:p>
        </p:txBody>
      </p:sp>
      <p:sp>
        <p:nvSpPr>
          <p:cNvPr id="616" name="object 616"/>
          <p:cNvSpPr txBox="1"/>
          <p:nvPr/>
        </p:nvSpPr>
        <p:spPr>
          <a:xfrm>
            <a:off x="3995305" y="9427867"/>
            <a:ext cx="39052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ma</a:t>
            </a:r>
            <a:r>
              <a:rPr sz="800" b="1" spc="-20" dirty="0">
                <a:solidFill>
                  <a:srgbClr val="404041"/>
                </a:solidFill>
                <a:latin typeface="Arial"/>
                <a:cs typeface="Arial"/>
              </a:rPr>
              <a:t>l  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bone</a:t>
            </a:r>
            <a:endParaRPr sz="800">
              <a:latin typeface="Arial"/>
              <a:cs typeface="Arial"/>
            </a:endParaRPr>
          </a:p>
        </p:txBody>
      </p:sp>
      <p:sp>
        <p:nvSpPr>
          <p:cNvPr id="617" name="object 617"/>
          <p:cNvSpPr txBox="1"/>
          <p:nvPr/>
        </p:nvSpPr>
        <p:spPr>
          <a:xfrm>
            <a:off x="5653875" y="9427867"/>
            <a:ext cx="68326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Bone </a:t>
            </a: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with  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b="1" spc="25" dirty="0">
                <a:solidFill>
                  <a:srgbClr val="404041"/>
                </a:solidFill>
                <a:latin typeface="Arial"/>
                <a:cs typeface="Arial"/>
              </a:rPr>
              <a:t>te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opo</a:t>
            </a: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r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o</a:t>
            </a:r>
            <a:r>
              <a:rPr sz="800" b="1" spc="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r>
              <a:rPr sz="800" b="1" spc="-5" dirty="0">
                <a:solidFill>
                  <a:srgbClr val="404041"/>
                </a:solidFill>
                <a:latin typeface="Arial"/>
                <a:cs typeface="Arial"/>
              </a:rPr>
              <a:t>i</a:t>
            </a:r>
            <a:r>
              <a:rPr sz="800" b="1" spc="-20" dirty="0">
                <a:solidFill>
                  <a:srgbClr val="404041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618" name="object 618"/>
          <p:cNvSpPr/>
          <p:nvPr/>
        </p:nvSpPr>
        <p:spPr>
          <a:xfrm>
            <a:off x="12697002" y="7078650"/>
            <a:ext cx="459740" cy="932815"/>
          </a:xfrm>
          <a:custGeom>
            <a:avLst/>
            <a:gdLst/>
            <a:ahLst/>
            <a:cxnLst/>
            <a:rect l="l" t="t" r="r" b="b"/>
            <a:pathLst>
              <a:path w="459740" h="932815">
                <a:moveTo>
                  <a:pt x="459689" y="0"/>
                </a:moveTo>
                <a:lnTo>
                  <a:pt x="0" y="932472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9" name="object 619"/>
          <p:cNvSpPr/>
          <p:nvPr/>
        </p:nvSpPr>
        <p:spPr>
          <a:xfrm>
            <a:off x="13149707" y="7054570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19685" y="25400"/>
                </a:lnTo>
                <a:lnTo>
                  <a:pt x="25400" y="19710"/>
                </a:lnTo>
                <a:lnTo>
                  <a:pt x="25400" y="12700"/>
                </a:lnTo>
                <a:lnTo>
                  <a:pt x="25400" y="5676"/>
                </a:lnTo>
                <a:lnTo>
                  <a:pt x="19685" y="0"/>
                </a:lnTo>
                <a:lnTo>
                  <a:pt x="12700" y="0"/>
                </a:lnTo>
                <a:lnTo>
                  <a:pt x="5587" y="0"/>
                </a:lnTo>
                <a:lnTo>
                  <a:pt x="0" y="5676"/>
                </a:lnTo>
                <a:lnTo>
                  <a:pt x="0" y="12700"/>
                </a:lnTo>
                <a:lnTo>
                  <a:pt x="0" y="19710"/>
                </a:lnTo>
                <a:lnTo>
                  <a:pt x="5587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A7D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A7D1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A7D1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763114" y="10381170"/>
            <a:ext cx="180213" cy="832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4742033" y="10348476"/>
            <a:ext cx="216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</a:t>
            </a:r>
            <a:r>
              <a:rPr sz="900" b="1" spc="-509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r>
              <a:rPr sz="900" b="1" spc="-10" dirty="0">
                <a:solidFill>
                  <a:srgbClr val="404041"/>
                </a:solidFill>
                <a:latin typeface="Arial"/>
                <a:cs typeface="Arial"/>
              </a:rPr>
              <a:t>0</a:t>
            </a: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3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83134" y="10385247"/>
            <a:ext cx="179793" cy="8321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61973" y="10352556"/>
            <a:ext cx="216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14142"/>
                </a:solidFill>
                <a:latin typeface="Arial"/>
                <a:cs typeface="Arial"/>
              </a:rPr>
              <a:t>1</a:t>
            </a: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02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707299" y="617256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569012" y="438380"/>
            <a:ext cx="38442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Understanding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Life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Course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the Human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in Relation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Special </a:t>
            </a:r>
            <a:r>
              <a:rPr sz="8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Populations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761083" y="67900"/>
            <a:ext cx="165100" cy="551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855" dirty="0">
                <a:solidFill>
                  <a:srgbClr val="FFFFFF"/>
                </a:solidFill>
                <a:latin typeface="Arial"/>
                <a:cs typeface="Arial"/>
              </a:rPr>
              <a:t>7</a:t>
            </a:r>
            <a:endParaRPr sz="35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8267306" y="1307655"/>
            <a:ext cx="4274820" cy="15424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1400"/>
              </a:lnSpc>
            </a:pPr>
            <a:r>
              <a:rPr sz="3500" spc="-1090" dirty="0">
                <a:solidFill>
                  <a:srgbClr val="A7D16D"/>
                </a:solidFill>
                <a:latin typeface="Arial"/>
                <a:cs typeface="Arial"/>
              </a:rPr>
              <a:t>UNDERSTANDING</a:t>
            </a:r>
            <a:r>
              <a:rPr sz="3500" spc="-11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825" dirty="0">
                <a:solidFill>
                  <a:srgbClr val="A7D16D"/>
                </a:solidFill>
                <a:latin typeface="Arial"/>
                <a:cs typeface="Arial"/>
              </a:rPr>
              <a:t>LIFE </a:t>
            </a:r>
            <a:r>
              <a:rPr sz="3500" spc="-1190" dirty="0">
                <a:solidFill>
                  <a:srgbClr val="A7D16D"/>
                </a:solidFill>
                <a:latin typeface="Arial"/>
                <a:cs typeface="Arial"/>
              </a:rPr>
              <a:t>COURSE</a:t>
            </a:r>
            <a:r>
              <a:rPr sz="3500" spc="-13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220" dirty="0">
                <a:solidFill>
                  <a:srgbClr val="A7D16D"/>
                </a:solidFill>
                <a:latin typeface="Arial"/>
                <a:cs typeface="Arial"/>
              </a:rPr>
              <a:t>OF </a:t>
            </a:r>
            <a:r>
              <a:rPr sz="3500" spc="-96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00" dirty="0">
                <a:solidFill>
                  <a:srgbClr val="A7D16D"/>
                </a:solidFill>
                <a:latin typeface="Arial"/>
                <a:cs typeface="Arial"/>
              </a:rPr>
              <a:t>THE</a:t>
            </a:r>
            <a:r>
              <a:rPr sz="3500" spc="-32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A7D16D"/>
                </a:solidFill>
                <a:latin typeface="Arial"/>
                <a:cs typeface="Arial"/>
              </a:rPr>
              <a:t>HUMAN</a:t>
            </a:r>
            <a:r>
              <a:rPr sz="3500" spc="-29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80" dirty="0">
                <a:solidFill>
                  <a:srgbClr val="A7D16D"/>
                </a:solidFill>
                <a:latin typeface="Arial"/>
                <a:cs typeface="Arial"/>
              </a:rPr>
              <a:t>BODY</a:t>
            </a:r>
            <a:r>
              <a:rPr sz="3500" spc="-30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665" dirty="0">
                <a:solidFill>
                  <a:srgbClr val="A7D16D"/>
                </a:solidFill>
                <a:latin typeface="Arial"/>
                <a:cs typeface="Arial"/>
              </a:rPr>
              <a:t>IN </a:t>
            </a:r>
            <a:r>
              <a:rPr sz="3500" spc="-1015" dirty="0">
                <a:solidFill>
                  <a:srgbClr val="A7D16D"/>
                </a:solidFill>
                <a:latin typeface="Arial"/>
                <a:cs typeface="Arial"/>
              </a:rPr>
              <a:t>RELATION </a:t>
            </a:r>
            <a:r>
              <a:rPr sz="3500" spc="-894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55" dirty="0">
                <a:solidFill>
                  <a:srgbClr val="A7D16D"/>
                </a:solidFill>
                <a:latin typeface="Arial"/>
                <a:cs typeface="Arial"/>
              </a:rPr>
              <a:t>TO</a:t>
            </a:r>
            <a:r>
              <a:rPr sz="3500" spc="-33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944" dirty="0">
                <a:solidFill>
                  <a:srgbClr val="A7D16D"/>
                </a:solidFill>
                <a:latin typeface="Arial"/>
                <a:cs typeface="Arial"/>
              </a:rPr>
              <a:t>SPECIAL </a:t>
            </a:r>
            <a:r>
              <a:rPr sz="3500" spc="-1045" dirty="0">
                <a:solidFill>
                  <a:srgbClr val="A7D16D"/>
                </a:solidFill>
                <a:latin typeface="Arial"/>
                <a:cs typeface="Arial"/>
              </a:rPr>
              <a:t>POPULATIONS </a:t>
            </a:r>
            <a:r>
              <a:rPr sz="3500" spc="-96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15" dirty="0">
                <a:solidFill>
                  <a:srgbClr val="A7D16D"/>
                </a:solidFill>
                <a:latin typeface="Arial"/>
                <a:cs typeface="Arial"/>
              </a:rPr>
              <a:t>SUMMARY</a:t>
            </a:r>
            <a:r>
              <a:rPr sz="3500" spc="8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80" dirty="0">
                <a:solidFill>
                  <a:srgbClr val="A7D16D"/>
                </a:solidFill>
                <a:latin typeface="Arial"/>
                <a:cs typeface="Arial"/>
              </a:rPr>
              <a:t>OUTCOMES</a:t>
            </a:r>
            <a:endParaRPr sz="35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280006" y="2939707"/>
            <a:ext cx="4248150" cy="254000"/>
          </a:xfrm>
          <a:prstGeom prst="rect">
            <a:avLst/>
          </a:prstGeom>
          <a:solidFill>
            <a:srgbClr val="A7D16D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30" dirty="0">
                <a:solidFill>
                  <a:srgbClr val="FFFFFF"/>
                </a:solidFill>
                <a:latin typeface="Arial"/>
                <a:cs typeface="Arial"/>
              </a:rPr>
              <a:t>CAN</a:t>
            </a:r>
            <a:r>
              <a:rPr sz="1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505" dirty="0">
                <a:solidFill>
                  <a:srgbClr val="FFFFFF"/>
                </a:solidFill>
                <a:latin typeface="Arial"/>
                <a:cs typeface="Arial"/>
              </a:rPr>
              <a:t>YOU</a:t>
            </a:r>
            <a:r>
              <a:rPr sz="1500" spc="-1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NOW…</a:t>
            </a:r>
            <a:endParaRPr sz="15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267306" y="3303702"/>
            <a:ext cx="1335405" cy="628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Describe the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life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course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of;</a:t>
            </a:r>
            <a:endParaRPr sz="900">
              <a:latin typeface="Arial"/>
              <a:cs typeface="Arial"/>
            </a:endParaRPr>
          </a:p>
          <a:p>
            <a:pPr marL="134620" indent="-121920">
              <a:lnSpc>
                <a:spcPct val="100000"/>
              </a:lnSpc>
              <a:spcBef>
                <a:spcPts val="500"/>
              </a:spcBef>
              <a:buAutoNum type="alphaLcPeriod"/>
              <a:tabLst>
                <a:tab pos="134620" algn="l"/>
              </a:tabLst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Muscular</a:t>
            </a:r>
            <a:r>
              <a:rPr sz="900" spc="-7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  <a:p>
            <a:pPr marL="137160" indent="-124460">
              <a:lnSpc>
                <a:spcPct val="100000"/>
              </a:lnSpc>
              <a:spcBef>
                <a:spcPts val="20"/>
              </a:spcBef>
              <a:buAutoNum type="alphaLcPeriod"/>
              <a:tabLst>
                <a:tab pos="137795" algn="l"/>
              </a:tabLst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Skeletal</a:t>
            </a:r>
            <a:r>
              <a:rPr sz="900" spc="-8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  <a:p>
            <a:pPr marL="132080" indent="-119380">
              <a:lnSpc>
                <a:spcPct val="100000"/>
              </a:lnSpc>
              <a:spcBef>
                <a:spcPts val="20"/>
              </a:spcBef>
              <a:buAutoNum type="alphaLcPeriod"/>
              <a:tabLst>
                <a:tab pos="132715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Circulatory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system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267306" y="4183194"/>
            <a:ext cx="2815590" cy="910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99"/>
              </a:lnSpc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the changes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implications of the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life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course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musculoskeletal system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on;</a:t>
            </a:r>
            <a:endParaRPr sz="900">
              <a:latin typeface="Arial"/>
              <a:cs typeface="Arial"/>
            </a:endParaRPr>
          </a:p>
          <a:p>
            <a:pPr marL="133985" indent="-121285">
              <a:lnSpc>
                <a:spcPct val="100000"/>
              </a:lnSpc>
              <a:spcBef>
                <a:spcPts val="500"/>
              </a:spcBef>
              <a:buAutoNum type="alphaLcPeriod"/>
              <a:tabLst>
                <a:tab pos="13462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Older</a:t>
            </a:r>
            <a:r>
              <a:rPr sz="900" spc="-8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adults</a:t>
            </a:r>
            <a:endParaRPr sz="900">
              <a:latin typeface="Arial"/>
              <a:cs typeface="Arial"/>
            </a:endParaRPr>
          </a:p>
          <a:p>
            <a:pPr marL="137160" indent="-124460">
              <a:lnSpc>
                <a:spcPct val="100000"/>
              </a:lnSpc>
              <a:spcBef>
                <a:spcPts val="20"/>
              </a:spcBef>
              <a:buAutoNum type="alphaLcPeriod"/>
              <a:tabLst>
                <a:tab pos="137795" algn="l"/>
              </a:tabLst>
            </a:pP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Young</a:t>
            </a:r>
            <a:r>
              <a:rPr sz="900" spc="-7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people</a:t>
            </a:r>
            <a:endParaRPr sz="900">
              <a:latin typeface="Arial"/>
              <a:cs typeface="Arial"/>
            </a:endParaRPr>
          </a:p>
          <a:p>
            <a:pPr marL="132080" indent="-119380">
              <a:lnSpc>
                <a:spcPct val="100000"/>
              </a:lnSpc>
              <a:spcBef>
                <a:spcPts val="20"/>
              </a:spcBef>
              <a:buAutoNum type="alphaLcPeriod"/>
              <a:tabLst>
                <a:tab pos="132715" algn="l"/>
              </a:tabLst>
            </a:pP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Pre/Post</a:t>
            </a:r>
            <a:r>
              <a:rPr sz="900" spc="-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natal</a:t>
            </a:r>
            <a:endParaRPr sz="900">
              <a:latin typeface="Arial"/>
              <a:cs typeface="Arial"/>
            </a:endParaRPr>
          </a:p>
          <a:p>
            <a:pPr marL="139065" indent="-126364">
              <a:lnSpc>
                <a:spcPct val="100000"/>
              </a:lnSpc>
              <a:spcBef>
                <a:spcPts val="20"/>
              </a:spcBef>
              <a:buAutoNum type="alphaLcPeriod"/>
              <a:tabLst>
                <a:tab pos="139700" algn="l"/>
              </a:tabLst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Disabilities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579293" y="4477905"/>
            <a:ext cx="4194175" cy="3350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3600"/>
              </a:lnSpc>
            </a:pPr>
            <a:r>
              <a:rPr sz="3500" spc="-800" dirty="0">
                <a:solidFill>
                  <a:srgbClr val="A7D16D"/>
                </a:solidFill>
                <a:latin typeface="Arial"/>
                <a:cs typeface="Arial"/>
              </a:rPr>
              <a:t>DISABILITIES     </a:t>
            </a:r>
            <a:r>
              <a:rPr sz="3500" spc="-1085" dirty="0">
                <a:solidFill>
                  <a:srgbClr val="A7D16D"/>
                </a:solidFill>
                <a:latin typeface="Arial"/>
                <a:cs typeface="Arial"/>
              </a:rPr>
              <a:t>AND</a:t>
            </a:r>
            <a:r>
              <a:rPr sz="3500" spc="-150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985" dirty="0">
                <a:solidFill>
                  <a:srgbClr val="A7D16D"/>
                </a:solidFill>
                <a:latin typeface="Arial"/>
                <a:cs typeface="Arial"/>
              </a:rPr>
              <a:t>THEIR</a:t>
            </a:r>
            <a:r>
              <a:rPr sz="3500" spc="-15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90" dirty="0">
                <a:solidFill>
                  <a:srgbClr val="A7D16D"/>
                </a:solidFill>
                <a:latin typeface="Arial"/>
                <a:cs typeface="Arial"/>
              </a:rPr>
              <a:t>EFFECT</a:t>
            </a:r>
            <a:endParaRPr sz="3500">
              <a:latin typeface="Arial"/>
              <a:cs typeface="Arial"/>
            </a:endParaRPr>
          </a:p>
          <a:p>
            <a:pPr marL="12700">
              <a:lnSpc>
                <a:spcPts val="3600"/>
              </a:lnSpc>
            </a:pPr>
            <a:r>
              <a:rPr sz="3500" spc="-1200" dirty="0">
                <a:solidFill>
                  <a:srgbClr val="A7D16D"/>
                </a:solidFill>
                <a:latin typeface="Arial"/>
                <a:cs typeface="Arial"/>
              </a:rPr>
              <a:t>ON</a:t>
            </a:r>
            <a:r>
              <a:rPr sz="3500" spc="-23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00" dirty="0">
                <a:solidFill>
                  <a:srgbClr val="A7D16D"/>
                </a:solidFill>
                <a:latin typeface="Arial"/>
                <a:cs typeface="Arial"/>
              </a:rPr>
              <a:t>THE</a:t>
            </a:r>
            <a:r>
              <a:rPr sz="3500" spc="-26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085" dirty="0">
                <a:solidFill>
                  <a:srgbClr val="A7D16D"/>
                </a:solidFill>
                <a:latin typeface="Arial"/>
                <a:cs typeface="Arial"/>
              </a:rPr>
              <a:t>HUMAN</a:t>
            </a:r>
            <a:r>
              <a:rPr sz="3500" spc="-235" dirty="0">
                <a:solidFill>
                  <a:srgbClr val="A7D16D"/>
                </a:solidFill>
                <a:latin typeface="Arial"/>
                <a:cs typeface="Arial"/>
              </a:rPr>
              <a:t> </a:t>
            </a:r>
            <a:r>
              <a:rPr sz="3500" spc="-1180" dirty="0">
                <a:solidFill>
                  <a:srgbClr val="A7D16D"/>
                </a:solidFill>
                <a:latin typeface="Arial"/>
                <a:cs typeface="Arial"/>
              </a:rPr>
              <a:t>BODY</a:t>
            </a:r>
            <a:endParaRPr sz="3500">
              <a:latin typeface="Arial"/>
              <a:cs typeface="Arial"/>
            </a:endParaRPr>
          </a:p>
          <a:p>
            <a:pPr marL="12700" marR="55244">
              <a:lnSpc>
                <a:spcPct val="101899"/>
              </a:lnSpc>
              <a:spcBef>
                <a:spcPts val="1625"/>
              </a:spcBef>
            </a:pP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Disabilities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umbrella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term,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covering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impairments, activity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limitations,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 participation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restrictions. </a:t>
            </a:r>
            <a:r>
              <a:rPr sz="900" i="1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i="1" spc="-15" dirty="0">
                <a:solidFill>
                  <a:srgbClr val="404041"/>
                </a:solidFill>
                <a:latin typeface="Arial"/>
                <a:cs typeface="Arial"/>
              </a:rPr>
              <a:t>impairment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problem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function or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structure;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i="1" spc="-15" dirty="0">
                <a:solidFill>
                  <a:srgbClr val="404041"/>
                </a:solidFill>
                <a:latin typeface="Arial"/>
                <a:cs typeface="Arial"/>
              </a:rPr>
              <a:t>activity </a:t>
            </a:r>
            <a:r>
              <a:rPr sz="900" i="1" spc="-20" dirty="0">
                <a:solidFill>
                  <a:srgbClr val="404041"/>
                </a:solidFill>
                <a:latin typeface="Arial"/>
                <a:cs typeface="Arial"/>
              </a:rPr>
              <a:t>limitation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difficulty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encountered by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individual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executing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task or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action;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while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i="1" spc="-5" dirty="0">
                <a:solidFill>
                  <a:srgbClr val="404041"/>
                </a:solidFill>
                <a:latin typeface="Arial"/>
                <a:cs typeface="Arial"/>
              </a:rPr>
              <a:t>participation </a:t>
            </a:r>
            <a:r>
              <a:rPr sz="900" i="1" spc="-15" dirty="0">
                <a:solidFill>
                  <a:srgbClr val="404041"/>
                </a:solidFill>
                <a:latin typeface="Arial"/>
                <a:cs typeface="Arial"/>
              </a:rPr>
              <a:t>restriction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problem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experienced by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individual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involvement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life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situations.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Thus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disability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complex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phenomenon, reflecting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interaction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between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features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person’s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features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of the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society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which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he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she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lives.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—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World Health</a:t>
            </a:r>
            <a:r>
              <a:rPr sz="900" spc="4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Organization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fitness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professional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may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come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across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varying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number of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disabilities.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Although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specific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qualifications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404041"/>
                </a:solidFill>
                <a:latin typeface="Arial"/>
                <a:cs typeface="Arial"/>
              </a:rPr>
              <a:t>work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this specialist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group it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important to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identify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understand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how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affects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training.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There is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no golden 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rule 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disabilities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hugely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diverse.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best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way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approach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is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enter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it 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an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open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mind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there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many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adaptations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regressions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you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may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not  </a:t>
            </a:r>
            <a:r>
              <a:rPr sz="900" spc="-40" dirty="0">
                <a:solidFill>
                  <a:srgbClr val="404041"/>
                </a:solidFill>
                <a:latin typeface="Arial"/>
                <a:cs typeface="Arial"/>
              </a:rPr>
              <a:t>have </a:t>
            </a: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seen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before.</a:t>
            </a:r>
            <a:endParaRPr sz="900">
              <a:latin typeface="Arial"/>
              <a:cs typeface="Arial"/>
            </a:endParaRPr>
          </a:p>
          <a:p>
            <a:pPr marL="12700" marR="26670">
              <a:lnSpc>
                <a:spcPct val="101899"/>
              </a:lnSpc>
              <a:spcBef>
                <a:spcPts val="480"/>
              </a:spcBef>
            </a:pPr>
            <a:r>
              <a:rPr sz="900" spc="-25" dirty="0">
                <a:solidFill>
                  <a:srgbClr val="404041"/>
                </a:solidFill>
                <a:latin typeface="Arial"/>
                <a:cs typeface="Arial"/>
              </a:rPr>
              <a:t>People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disabilities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be guided through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exercise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with </a:t>
            </a:r>
            <a:r>
              <a:rPr sz="900" spc="-35" dirty="0">
                <a:solidFill>
                  <a:srgbClr val="404041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programme that </a:t>
            </a:r>
            <a:r>
              <a:rPr sz="900" spc="-30" dirty="0">
                <a:solidFill>
                  <a:srgbClr val="404041"/>
                </a:solidFill>
                <a:latin typeface="Arial"/>
                <a:cs typeface="Arial"/>
              </a:rPr>
              <a:t>is  </a:t>
            </a:r>
            <a:r>
              <a:rPr sz="900" spc="-15" dirty="0">
                <a:solidFill>
                  <a:srgbClr val="404041"/>
                </a:solidFill>
                <a:latin typeface="Arial"/>
                <a:cs typeface="Arial"/>
              </a:rPr>
              <a:t>tailored </a:t>
            </a:r>
            <a:r>
              <a:rPr sz="900" spc="-5" dirty="0">
                <a:solidFill>
                  <a:srgbClr val="404041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404041"/>
                </a:solidFill>
                <a:latin typeface="Arial"/>
                <a:cs typeface="Arial"/>
              </a:rPr>
              <a:t>specific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individual</a:t>
            </a:r>
            <a:r>
              <a:rPr sz="900" spc="6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404041"/>
                </a:solidFill>
                <a:latin typeface="Arial"/>
                <a:cs typeface="Arial"/>
              </a:rPr>
              <a:t>requirements.</a:t>
            </a:r>
            <a:endParaRPr sz="9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5315432" y="1715452"/>
            <a:ext cx="1495476" cy="150301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301629" y="1707680"/>
            <a:ext cx="1525270" cy="1517650"/>
          </a:xfrm>
          <a:custGeom>
            <a:avLst/>
            <a:gdLst/>
            <a:ahLst/>
            <a:cxnLst/>
            <a:rect l="l" t="t" r="r" b="b"/>
            <a:pathLst>
              <a:path w="1525270" h="1517650">
                <a:moveTo>
                  <a:pt x="764169" y="0"/>
                </a:moveTo>
                <a:lnTo>
                  <a:pt x="712467" y="1687"/>
                </a:lnTo>
                <a:lnTo>
                  <a:pt x="660883" y="6752"/>
                </a:lnTo>
                <a:lnTo>
                  <a:pt x="609618" y="15203"/>
                </a:lnTo>
                <a:lnTo>
                  <a:pt x="558870" y="27046"/>
                </a:lnTo>
                <a:lnTo>
                  <a:pt x="508839" y="42287"/>
                </a:lnTo>
                <a:lnTo>
                  <a:pt x="459724" y="60934"/>
                </a:lnTo>
                <a:lnTo>
                  <a:pt x="414913" y="81551"/>
                </a:lnTo>
                <a:lnTo>
                  <a:pt x="371990" y="104981"/>
                </a:lnTo>
                <a:lnTo>
                  <a:pt x="331025" y="131077"/>
                </a:lnTo>
                <a:lnTo>
                  <a:pt x="292092" y="159693"/>
                </a:lnTo>
                <a:lnTo>
                  <a:pt x="255260" y="190684"/>
                </a:lnTo>
                <a:lnTo>
                  <a:pt x="220600" y="223903"/>
                </a:lnTo>
                <a:lnTo>
                  <a:pt x="188183" y="259205"/>
                </a:lnTo>
                <a:lnTo>
                  <a:pt x="158082" y="296444"/>
                </a:lnTo>
                <a:lnTo>
                  <a:pt x="130366" y="335473"/>
                </a:lnTo>
                <a:lnTo>
                  <a:pt x="105106" y="376147"/>
                </a:lnTo>
                <a:lnTo>
                  <a:pt x="82375" y="418320"/>
                </a:lnTo>
                <a:lnTo>
                  <a:pt x="62242" y="461846"/>
                </a:lnTo>
                <a:lnTo>
                  <a:pt x="44779" y="506579"/>
                </a:lnTo>
                <a:lnTo>
                  <a:pt x="30057" y="552373"/>
                </a:lnTo>
                <a:lnTo>
                  <a:pt x="18147" y="599082"/>
                </a:lnTo>
                <a:lnTo>
                  <a:pt x="9120" y="646560"/>
                </a:lnTo>
                <a:lnTo>
                  <a:pt x="3047" y="694661"/>
                </a:lnTo>
                <a:lnTo>
                  <a:pt x="0" y="743240"/>
                </a:lnTo>
                <a:lnTo>
                  <a:pt x="99" y="793267"/>
                </a:lnTo>
                <a:lnTo>
                  <a:pt x="4213" y="841427"/>
                </a:lnTo>
                <a:lnTo>
                  <a:pt x="11218" y="888832"/>
                </a:lnTo>
                <a:lnTo>
                  <a:pt x="21048" y="935379"/>
                </a:lnTo>
                <a:lnTo>
                  <a:pt x="33640" y="980963"/>
                </a:lnTo>
                <a:lnTo>
                  <a:pt x="48931" y="1025483"/>
                </a:lnTo>
                <a:lnTo>
                  <a:pt x="66854" y="1068834"/>
                </a:lnTo>
                <a:lnTo>
                  <a:pt x="87347" y="1110913"/>
                </a:lnTo>
                <a:lnTo>
                  <a:pt x="110346" y="1151618"/>
                </a:lnTo>
                <a:lnTo>
                  <a:pt x="135786" y="1190845"/>
                </a:lnTo>
                <a:lnTo>
                  <a:pt x="163602" y="1228490"/>
                </a:lnTo>
                <a:lnTo>
                  <a:pt x="193732" y="1264451"/>
                </a:lnTo>
                <a:lnTo>
                  <a:pt x="226111" y="1298625"/>
                </a:lnTo>
                <a:lnTo>
                  <a:pt x="260674" y="1330907"/>
                </a:lnTo>
                <a:lnTo>
                  <a:pt x="297358" y="1361195"/>
                </a:lnTo>
                <a:lnTo>
                  <a:pt x="336099" y="1389386"/>
                </a:lnTo>
                <a:lnTo>
                  <a:pt x="376832" y="1415376"/>
                </a:lnTo>
                <a:lnTo>
                  <a:pt x="420887" y="1439546"/>
                </a:lnTo>
                <a:lnTo>
                  <a:pt x="466280" y="1460409"/>
                </a:lnTo>
                <a:lnTo>
                  <a:pt x="512825" y="1477992"/>
                </a:lnTo>
                <a:lnTo>
                  <a:pt x="560418" y="1492338"/>
                </a:lnTo>
                <a:lnTo>
                  <a:pt x="608625" y="1503418"/>
                </a:lnTo>
                <a:lnTo>
                  <a:pt x="657508" y="1511313"/>
                </a:lnTo>
                <a:lnTo>
                  <a:pt x="706797" y="1516032"/>
                </a:lnTo>
                <a:lnTo>
                  <a:pt x="756308" y="1517599"/>
                </a:lnTo>
                <a:lnTo>
                  <a:pt x="803498" y="1516184"/>
                </a:lnTo>
                <a:lnTo>
                  <a:pt x="850563" y="1511955"/>
                </a:lnTo>
                <a:lnTo>
                  <a:pt x="858317" y="1510792"/>
                </a:lnTo>
                <a:lnTo>
                  <a:pt x="762835" y="1510792"/>
                </a:lnTo>
                <a:lnTo>
                  <a:pt x="716383" y="1509263"/>
                </a:lnTo>
                <a:lnTo>
                  <a:pt x="670528" y="1504739"/>
                </a:lnTo>
                <a:lnTo>
                  <a:pt x="625371" y="1497314"/>
                </a:lnTo>
                <a:lnTo>
                  <a:pt x="581014" y="1487082"/>
                </a:lnTo>
                <a:lnTo>
                  <a:pt x="537558" y="1474137"/>
                </a:lnTo>
                <a:lnTo>
                  <a:pt x="495104" y="1458572"/>
                </a:lnTo>
                <a:lnTo>
                  <a:pt x="453754" y="1440482"/>
                </a:lnTo>
                <a:lnTo>
                  <a:pt x="413609" y="1419960"/>
                </a:lnTo>
                <a:lnTo>
                  <a:pt x="374771" y="1397101"/>
                </a:lnTo>
                <a:lnTo>
                  <a:pt x="337341" y="1371997"/>
                </a:lnTo>
                <a:lnTo>
                  <a:pt x="301421" y="1344744"/>
                </a:lnTo>
                <a:lnTo>
                  <a:pt x="267111" y="1315435"/>
                </a:lnTo>
                <a:lnTo>
                  <a:pt x="234514" y="1284163"/>
                </a:lnTo>
                <a:lnTo>
                  <a:pt x="203730" y="1251023"/>
                </a:lnTo>
                <a:lnTo>
                  <a:pt x="174861" y="1216109"/>
                </a:lnTo>
                <a:lnTo>
                  <a:pt x="148008" y="1179514"/>
                </a:lnTo>
                <a:lnTo>
                  <a:pt x="123273" y="1141332"/>
                </a:lnTo>
                <a:lnTo>
                  <a:pt x="100758" y="1101658"/>
                </a:lnTo>
                <a:lnTo>
                  <a:pt x="80563" y="1060585"/>
                </a:lnTo>
                <a:lnTo>
                  <a:pt x="62789" y="1018207"/>
                </a:lnTo>
                <a:lnTo>
                  <a:pt x="47540" y="974618"/>
                </a:lnTo>
                <a:lnTo>
                  <a:pt x="34915" y="929912"/>
                </a:lnTo>
                <a:lnTo>
                  <a:pt x="25016" y="884182"/>
                </a:lnTo>
                <a:lnTo>
                  <a:pt x="17944" y="837523"/>
                </a:lnTo>
                <a:lnTo>
                  <a:pt x="13802" y="790028"/>
                </a:lnTo>
                <a:lnTo>
                  <a:pt x="13818" y="739393"/>
                </a:lnTo>
                <a:lnTo>
                  <a:pt x="17089" y="689312"/>
                </a:lnTo>
                <a:lnTo>
                  <a:pt x="23542" y="639917"/>
                </a:lnTo>
                <a:lnTo>
                  <a:pt x="33109" y="591342"/>
                </a:lnTo>
                <a:lnTo>
                  <a:pt x="45719" y="543719"/>
                </a:lnTo>
                <a:lnTo>
                  <a:pt x="61303" y="497182"/>
                </a:lnTo>
                <a:lnTo>
                  <a:pt x="79789" y="451863"/>
                </a:lnTo>
                <a:lnTo>
                  <a:pt x="101108" y="407895"/>
                </a:lnTo>
                <a:lnTo>
                  <a:pt x="125190" y="365411"/>
                </a:lnTo>
                <a:lnTo>
                  <a:pt x="151964" y="324543"/>
                </a:lnTo>
                <a:lnTo>
                  <a:pt x="181361" y="285425"/>
                </a:lnTo>
                <a:lnTo>
                  <a:pt x="213311" y="248189"/>
                </a:lnTo>
                <a:lnTo>
                  <a:pt x="247742" y="212968"/>
                </a:lnTo>
                <a:lnTo>
                  <a:pt x="284585" y="179895"/>
                </a:lnTo>
                <a:lnTo>
                  <a:pt x="323771" y="149104"/>
                </a:lnTo>
                <a:lnTo>
                  <a:pt x="365228" y="120725"/>
                </a:lnTo>
                <a:lnTo>
                  <a:pt x="408886" y="94894"/>
                </a:lnTo>
                <a:lnTo>
                  <a:pt x="455661" y="71501"/>
                </a:lnTo>
                <a:lnTo>
                  <a:pt x="503607" y="51835"/>
                </a:lnTo>
                <a:lnTo>
                  <a:pt x="552526" y="35848"/>
                </a:lnTo>
                <a:lnTo>
                  <a:pt x="602219" y="23495"/>
                </a:lnTo>
                <a:lnTo>
                  <a:pt x="652488" y="14729"/>
                </a:lnTo>
                <a:lnTo>
                  <a:pt x="703134" y="9503"/>
                </a:lnTo>
                <a:lnTo>
                  <a:pt x="753958" y="7772"/>
                </a:lnTo>
                <a:lnTo>
                  <a:pt x="872563" y="7772"/>
                </a:lnTo>
                <a:lnTo>
                  <a:pt x="858841" y="5690"/>
                </a:lnTo>
                <a:lnTo>
                  <a:pt x="811618" y="1423"/>
                </a:lnTo>
                <a:lnTo>
                  <a:pt x="764169" y="0"/>
                </a:lnTo>
                <a:close/>
              </a:path>
              <a:path w="1525270" h="1517650">
                <a:moveTo>
                  <a:pt x="872563" y="7772"/>
                </a:moveTo>
                <a:lnTo>
                  <a:pt x="753958" y="7772"/>
                </a:lnTo>
                <a:lnTo>
                  <a:pt x="804366" y="9460"/>
                </a:lnTo>
                <a:lnTo>
                  <a:pt x="854567" y="14492"/>
                </a:lnTo>
                <a:lnTo>
                  <a:pt x="904368" y="22823"/>
                </a:lnTo>
                <a:lnTo>
                  <a:pt x="953578" y="34407"/>
                </a:lnTo>
                <a:lnTo>
                  <a:pt x="1002005" y="49196"/>
                </a:lnTo>
                <a:lnTo>
                  <a:pt x="1049457" y="67146"/>
                </a:lnTo>
                <a:lnTo>
                  <a:pt x="1095744" y="88209"/>
                </a:lnTo>
                <a:lnTo>
                  <a:pt x="1140672" y="112340"/>
                </a:lnTo>
                <a:lnTo>
                  <a:pt x="1184050" y="139493"/>
                </a:lnTo>
                <a:lnTo>
                  <a:pt x="1225687" y="169621"/>
                </a:lnTo>
                <a:lnTo>
                  <a:pt x="1264242" y="201821"/>
                </a:lnTo>
                <a:lnTo>
                  <a:pt x="1300123" y="236388"/>
                </a:lnTo>
                <a:lnTo>
                  <a:pt x="1333296" y="273146"/>
                </a:lnTo>
                <a:lnTo>
                  <a:pt x="1363725" y="311920"/>
                </a:lnTo>
                <a:lnTo>
                  <a:pt x="1391374" y="352537"/>
                </a:lnTo>
                <a:lnTo>
                  <a:pt x="1416208" y="394821"/>
                </a:lnTo>
                <a:lnTo>
                  <a:pt x="1438192" y="438598"/>
                </a:lnTo>
                <a:lnTo>
                  <a:pt x="1457290" y="483693"/>
                </a:lnTo>
                <a:lnTo>
                  <a:pt x="1473466" y="529932"/>
                </a:lnTo>
                <a:lnTo>
                  <a:pt x="1486686" y="577140"/>
                </a:lnTo>
                <a:lnTo>
                  <a:pt x="1496913" y="625142"/>
                </a:lnTo>
                <a:lnTo>
                  <a:pt x="1504113" y="673764"/>
                </a:lnTo>
                <a:lnTo>
                  <a:pt x="1508249" y="722832"/>
                </a:lnTo>
                <a:lnTo>
                  <a:pt x="1509287" y="772170"/>
                </a:lnTo>
                <a:lnTo>
                  <a:pt x="1507191" y="821605"/>
                </a:lnTo>
                <a:lnTo>
                  <a:pt x="1501925" y="870961"/>
                </a:lnTo>
                <a:lnTo>
                  <a:pt x="1493454" y="920064"/>
                </a:lnTo>
                <a:lnTo>
                  <a:pt x="1482106" y="966866"/>
                </a:lnTo>
                <a:lnTo>
                  <a:pt x="1467692" y="1012438"/>
                </a:lnTo>
                <a:lnTo>
                  <a:pt x="1450340" y="1056680"/>
                </a:lnTo>
                <a:lnTo>
                  <a:pt x="1430177" y="1099492"/>
                </a:lnTo>
                <a:lnTo>
                  <a:pt x="1407329" y="1140772"/>
                </a:lnTo>
                <a:lnTo>
                  <a:pt x="1381923" y="1180420"/>
                </a:lnTo>
                <a:lnTo>
                  <a:pt x="1354086" y="1218336"/>
                </a:lnTo>
                <a:lnTo>
                  <a:pt x="1323946" y="1254419"/>
                </a:lnTo>
                <a:lnTo>
                  <a:pt x="1291630" y="1288568"/>
                </a:lnTo>
                <a:lnTo>
                  <a:pt x="1257264" y="1320685"/>
                </a:lnTo>
                <a:lnTo>
                  <a:pt x="1220976" y="1350666"/>
                </a:lnTo>
                <a:lnTo>
                  <a:pt x="1182892" y="1378413"/>
                </a:lnTo>
                <a:lnTo>
                  <a:pt x="1143139" y="1403825"/>
                </a:lnTo>
                <a:lnTo>
                  <a:pt x="1101845" y="1426801"/>
                </a:lnTo>
                <a:lnTo>
                  <a:pt x="1059137" y="1447241"/>
                </a:lnTo>
                <a:lnTo>
                  <a:pt x="1015141" y="1465044"/>
                </a:lnTo>
                <a:lnTo>
                  <a:pt x="969985" y="1480110"/>
                </a:lnTo>
                <a:lnTo>
                  <a:pt x="923795" y="1492338"/>
                </a:lnTo>
                <a:lnTo>
                  <a:pt x="883236" y="1500499"/>
                </a:lnTo>
                <a:lnTo>
                  <a:pt x="842849" y="1506256"/>
                </a:lnTo>
                <a:lnTo>
                  <a:pt x="802694" y="1509667"/>
                </a:lnTo>
                <a:lnTo>
                  <a:pt x="762835" y="1510792"/>
                </a:lnTo>
                <a:lnTo>
                  <a:pt x="858317" y="1510792"/>
                </a:lnTo>
                <a:lnTo>
                  <a:pt x="897340" y="1504934"/>
                </a:lnTo>
                <a:lnTo>
                  <a:pt x="943670" y="1495144"/>
                </a:lnTo>
                <a:lnTo>
                  <a:pt x="989391" y="1482605"/>
                </a:lnTo>
                <a:lnTo>
                  <a:pt x="1034344" y="1467341"/>
                </a:lnTo>
                <a:lnTo>
                  <a:pt x="1078367" y="1449374"/>
                </a:lnTo>
                <a:lnTo>
                  <a:pt x="1122174" y="1428098"/>
                </a:lnTo>
                <a:lnTo>
                  <a:pt x="1164202" y="1404017"/>
                </a:lnTo>
                <a:lnTo>
                  <a:pt x="1204368" y="1377279"/>
                </a:lnTo>
                <a:lnTo>
                  <a:pt x="1242587" y="1348032"/>
                </a:lnTo>
                <a:lnTo>
                  <a:pt x="1278774" y="1316425"/>
                </a:lnTo>
                <a:lnTo>
                  <a:pt x="1312847" y="1282603"/>
                </a:lnTo>
                <a:lnTo>
                  <a:pt x="1344721" y="1246717"/>
                </a:lnTo>
                <a:lnTo>
                  <a:pt x="1374311" y="1208912"/>
                </a:lnTo>
                <a:lnTo>
                  <a:pt x="1401535" y="1169338"/>
                </a:lnTo>
                <a:lnTo>
                  <a:pt x="1426307" y="1128142"/>
                </a:lnTo>
                <a:lnTo>
                  <a:pt x="1448544" y="1085472"/>
                </a:lnTo>
                <a:lnTo>
                  <a:pt x="1468162" y="1041476"/>
                </a:lnTo>
                <a:lnTo>
                  <a:pt x="1485077" y="996301"/>
                </a:lnTo>
                <a:lnTo>
                  <a:pt x="1499204" y="950096"/>
                </a:lnTo>
                <a:lnTo>
                  <a:pt x="1510459" y="903008"/>
                </a:lnTo>
                <a:lnTo>
                  <a:pt x="1518630" y="855095"/>
                </a:lnTo>
                <a:lnTo>
                  <a:pt x="1523482" y="807058"/>
                </a:lnTo>
                <a:lnTo>
                  <a:pt x="1525088" y="759042"/>
                </a:lnTo>
                <a:lnTo>
                  <a:pt x="1523522" y="711196"/>
                </a:lnTo>
                <a:lnTo>
                  <a:pt x="1518858" y="663664"/>
                </a:lnTo>
                <a:lnTo>
                  <a:pt x="1511170" y="616595"/>
                </a:lnTo>
                <a:lnTo>
                  <a:pt x="1500533" y="570134"/>
                </a:lnTo>
                <a:lnTo>
                  <a:pt x="1487020" y="524429"/>
                </a:lnTo>
                <a:lnTo>
                  <a:pt x="1470705" y="479625"/>
                </a:lnTo>
                <a:lnTo>
                  <a:pt x="1451662" y="435870"/>
                </a:lnTo>
                <a:lnTo>
                  <a:pt x="1429966" y="393311"/>
                </a:lnTo>
                <a:lnTo>
                  <a:pt x="1405691" y="352094"/>
                </a:lnTo>
                <a:lnTo>
                  <a:pt x="1378909" y="312366"/>
                </a:lnTo>
                <a:lnTo>
                  <a:pt x="1349696" y="274273"/>
                </a:lnTo>
                <a:lnTo>
                  <a:pt x="1318126" y="237962"/>
                </a:lnTo>
                <a:lnTo>
                  <a:pt x="1284272" y="203580"/>
                </a:lnTo>
                <a:lnTo>
                  <a:pt x="1247900" y="171173"/>
                </a:lnTo>
                <a:lnTo>
                  <a:pt x="1209740" y="141555"/>
                </a:lnTo>
                <a:lnTo>
                  <a:pt x="1169948" y="114732"/>
                </a:lnTo>
                <a:lnTo>
                  <a:pt x="1128681" y="90709"/>
                </a:lnTo>
                <a:lnTo>
                  <a:pt x="1086096" y="69493"/>
                </a:lnTo>
                <a:lnTo>
                  <a:pt x="1042346" y="51088"/>
                </a:lnTo>
                <a:lnTo>
                  <a:pt x="997590" y="35500"/>
                </a:lnTo>
                <a:lnTo>
                  <a:pt x="951984" y="22734"/>
                </a:lnTo>
                <a:lnTo>
                  <a:pt x="905682" y="12796"/>
                </a:lnTo>
                <a:lnTo>
                  <a:pt x="872563" y="7772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528992" y="1927149"/>
            <a:ext cx="856610" cy="101031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516677" y="1918932"/>
            <a:ext cx="1092262" cy="108727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799569" y="1927542"/>
            <a:ext cx="802538" cy="1075626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47151" y="1713700"/>
            <a:ext cx="1498819" cy="1509966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33501" y="1709661"/>
            <a:ext cx="1528445" cy="1517650"/>
          </a:xfrm>
          <a:custGeom>
            <a:avLst/>
            <a:gdLst/>
            <a:ahLst/>
            <a:cxnLst/>
            <a:rect l="l" t="t" r="r" b="b"/>
            <a:pathLst>
              <a:path w="1528445" h="1517650">
                <a:moveTo>
                  <a:pt x="768197" y="0"/>
                </a:moveTo>
                <a:lnTo>
                  <a:pt x="715794" y="1718"/>
                </a:lnTo>
                <a:lnTo>
                  <a:pt x="663509" y="6874"/>
                </a:lnTo>
                <a:lnTo>
                  <a:pt x="611546" y="15468"/>
                </a:lnTo>
                <a:lnTo>
                  <a:pt x="560110" y="27499"/>
                </a:lnTo>
                <a:lnTo>
                  <a:pt x="509406" y="42968"/>
                </a:lnTo>
                <a:lnTo>
                  <a:pt x="459638" y="61874"/>
                </a:lnTo>
                <a:lnTo>
                  <a:pt x="414793" y="82502"/>
                </a:lnTo>
                <a:lnTo>
                  <a:pt x="371844" y="105936"/>
                </a:lnTo>
                <a:lnTo>
                  <a:pt x="330862" y="132032"/>
                </a:lnTo>
                <a:lnTo>
                  <a:pt x="291917" y="160644"/>
                </a:lnTo>
                <a:lnTo>
                  <a:pt x="255080" y="191627"/>
                </a:lnTo>
                <a:lnTo>
                  <a:pt x="220420" y="224837"/>
                </a:lnTo>
                <a:lnTo>
                  <a:pt x="188009" y="260127"/>
                </a:lnTo>
                <a:lnTo>
                  <a:pt x="157915" y="297354"/>
                </a:lnTo>
                <a:lnTo>
                  <a:pt x="130211" y="336371"/>
                </a:lnTo>
                <a:lnTo>
                  <a:pt x="104965" y="377034"/>
                </a:lnTo>
                <a:lnTo>
                  <a:pt x="82248" y="419198"/>
                </a:lnTo>
                <a:lnTo>
                  <a:pt x="62131" y="462718"/>
                </a:lnTo>
                <a:lnTo>
                  <a:pt x="44684" y="507448"/>
                </a:lnTo>
                <a:lnTo>
                  <a:pt x="29976" y="553244"/>
                </a:lnTo>
                <a:lnTo>
                  <a:pt x="18079" y="599960"/>
                </a:lnTo>
                <a:lnTo>
                  <a:pt x="9062" y="647451"/>
                </a:lnTo>
                <a:lnTo>
                  <a:pt x="2997" y="695573"/>
                </a:lnTo>
                <a:lnTo>
                  <a:pt x="83" y="742095"/>
                </a:lnTo>
                <a:lnTo>
                  <a:pt x="0" y="793178"/>
                </a:lnTo>
                <a:lnTo>
                  <a:pt x="4234" y="842344"/>
                </a:lnTo>
                <a:lnTo>
                  <a:pt x="11478" y="890719"/>
                </a:lnTo>
                <a:lnTo>
                  <a:pt x="21661" y="938191"/>
                </a:lnTo>
                <a:lnTo>
                  <a:pt x="34714" y="984652"/>
                </a:lnTo>
                <a:lnTo>
                  <a:pt x="50568" y="1029990"/>
                </a:lnTo>
                <a:lnTo>
                  <a:pt x="69153" y="1074095"/>
                </a:lnTo>
                <a:lnTo>
                  <a:pt x="90402" y="1116856"/>
                </a:lnTo>
                <a:lnTo>
                  <a:pt x="114244" y="1158165"/>
                </a:lnTo>
                <a:lnTo>
                  <a:pt x="140610" y="1197910"/>
                </a:lnTo>
                <a:lnTo>
                  <a:pt x="169432" y="1235980"/>
                </a:lnTo>
                <a:lnTo>
                  <a:pt x="200639" y="1272267"/>
                </a:lnTo>
                <a:lnTo>
                  <a:pt x="234163" y="1306658"/>
                </a:lnTo>
                <a:lnTo>
                  <a:pt x="269934" y="1339045"/>
                </a:lnTo>
                <a:lnTo>
                  <a:pt x="307884" y="1369317"/>
                </a:lnTo>
                <a:lnTo>
                  <a:pt x="347943" y="1397362"/>
                </a:lnTo>
                <a:lnTo>
                  <a:pt x="390042" y="1423073"/>
                </a:lnTo>
                <a:lnTo>
                  <a:pt x="432753" y="1445441"/>
                </a:lnTo>
                <a:lnTo>
                  <a:pt x="476634" y="1464725"/>
                </a:lnTo>
                <a:lnTo>
                  <a:pt x="521524" y="1480955"/>
                </a:lnTo>
                <a:lnTo>
                  <a:pt x="567261" y="1494162"/>
                </a:lnTo>
                <a:lnTo>
                  <a:pt x="613682" y="1504380"/>
                </a:lnTo>
                <a:lnTo>
                  <a:pt x="660626" y="1511639"/>
                </a:lnTo>
                <a:lnTo>
                  <a:pt x="707930" y="1515971"/>
                </a:lnTo>
                <a:lnTo>
                  <a:pt x="755434" y="1517408"/>
                </a:lnTo>
                <a:lnTo>
                  <a:pt x="808612" y="1515624"/>
                </a:lnTo>
                <a:lnTo>
                  <a:pt x="824733" y="1514005"/>
                </a:lnTo>
                <a:lnTo>
                  <a:pt x="764984" y="1514005"/>
                </a:lnTo>
                <a:lnTo>
                  <a:pt x="718159" y="1512459"/>
                </a:lnTo>
                <a:lnTo>
                  <a:pt x="671969" y="1507885"/>
                </a:lnTo>
                <a:lnTo>
                  <a:pt x="626512" y="1500379"/>
                </a:lnTo>
                <a:lnTo>
                  <a:pt x="581888" y="1490038"/>
                </a:lnTo>
                <a:lnTo>
                  <a:pt x="538197" y="1476958"/>
                </a:lnTo>
                <a:lnTo>
                  <a:pt x="495539" y="1461237"/>
                </a:lnTo>
                <a:lnTo>
                  <a:pt x="454013" y="1442971"/>
                </a:lnTo>
                <a:lnTo>
                  <a:pt x="413718" y="1422258"/>
                </a:lnTo>
                <a:lnTo>
                  <a:pt x="374755" y="1399194"/>
                </a:lnTo>
                <a:lnTo>
                  <a:pt x="337223" y="1373876"/>
                </a:lnTo>
                <a:lnTo>
                  <a:pt x="301221" y="1346401"/>
                </a:lnTo>
                <a:lnTo>
                  <a:pt x="266850" y="1316866"/>
                </a:lnTo>
                <a:lnTo>
                  <a:pt x="234209" y="1285367"/>
                </a:lnTo>
                <a:lnTo>
                  <a:pt x="203397" y="1252002"/>
                </a:lnTo>
                <a:lnTo>
                  <a:pt x="174514" y="1216868"/>
                </a:lnTo>
                <a:lnTo>
                  <a:pt x="147660" y="1180060"/>
                </a:lnTo>
                <a:lnTo>
                  <a:pt x="122934" y="1141677"/>
                </a:lnTo>
                <a:lnTo>
                  <a:pt x="100436" y="1101815"/>
                </a:lnTo>
                <a:lnTo>
                  <a:pt x="80266" y="1060571"/>
                </a:lnTo>
                <a:lnTo>
                  <a:pt x="62523" y="1018042"/>
                </a:lnTo>
                <a:lnTo>
                  <a:pt x="47307" y="974324"/>
                </a:lnTo>
                <a:lnTo>
                  <a:pt x="34717" y="929515"/>
                </a:lnTo>
                <a:lnTo>
                  <a:pt x="24853" y="883711"/>
                </a:lnTo>
                <a:lnTo>
                  <a:pt x="17815" y="837010"/>
                </a:lnTo>
                <a:lnTo>
                  <a:pt x="13703" y="789508"/>
                </a:lnTo>
                <a:lnTo>
                  <a:pt x="13649" y="739423"/>
                </a:lnTo>
                <a:lnTo>
                  <a:pt x="16766" y="689889"/>
                </a:lnTo>
                <a:lnTo>
                  <a:pt x="22986" y="641031"/>
                </a:lnTo>
                <a:lnTo>
                  <a:pt x="32241" y="592971"/>
                </a:lnTo>
                <a:lnTo>
                  <a:pt x="44465" y="545835"/>
                </a:lnTo>
                <a:lnTo>
                  <a:pt x="59591" y="499747"/>
                </a:lnTo>
                <a:lnTo>
                  <a:pt x="77551" y="454830"/>
                </a:lnTo>
                <a:lnTo>
                  <a:pt x="98279" y="411209"/>
                </a:lnTo>
                <a:lnTo>
                  <a:pt x="121707" y="369007"/>
                </a:lnTo>
                <a:lnTo>
                  <a:pt x="147768" y="328350"/>
                </a:lnTo>
                <a:lnTo>
                  <a:pt x="176396" y="289361"/>
                </a:lnTo>
                <a:lnTo>
                  <a:pt x="207523" y="252164"/>
                </a:lnTo>
                <a:lnTo>
                  <a:pt x="241082" y="216884"/>
                </a:lnTo>
                <a:lnTo>
                  <a:pt x="277006" y="183644"/>
                </a:lnTo>
                <a:lnTo>
                  <a:pt x="315228" y="152569"/>
                </a:lnTo>
                <a:lnTo>
                  <a:pt x="355680" y="123782"/>
                </a:lnTo>
                <a:lnTo>
                  <a:pt x="398297" y="97408"/>
                </a:lnTo>
                <a:lnTo>
                  <a:pt x="446226" y="72282"/>
                </a:lnTo>
                <a:lnTo>
                  <a:pt x="495437" y="51184"/>
                </a:lnTo>
                <a:lnTo>
                  <a:pt x="545712" y="34054"/>
                </a:lnTo>
                <a:lnTo>
                  <a:pt x="596834" y="20833"/>
                </a:lnTo>
                <a:lnTo>
                  <a:pt x="648588" y="11463"/>
                </a:lnTo>
                <a:lnTo>
                  <a:pt x="700756" y="5885"/>
                </a:lnTo>
                <a:lnTo>
                  <a:pt x="753122" y="4038"/>
                </a:lnTo>
                <a:lnTo>
                  <a:pt x="844882" y="4038"/>
                </a:lnTo>
                <a:lnTo>
                  <a:pt x="815524" y="1407"/>
                </a:lnTo>
                <a:lnTo>
                  <a:pt x="768197" y="0"/>
                </a:lnTo>
                <a:close/>
              </a:path>
              <a:path w="1528445" h="1517650">
                <a:moveTo>
                  <a:pt x="844882" y="4038"/>
                </a:moveTo>
                <a:lnTo>
                  <a:pt x="753122" y="4038"/>
                </a:lnTo>
                <a:lnTo>
                  <a:pt x="801969" y="5628"/>
                </a:lnTo>
                <a:lnTo>
                  <a:pt x="850592" y="10360"/>
                </a:lnTo>
                <a:lnTo>
                  <a:pt x="898871" y="18190"/>
                </a:lnTo>
                <a:lnTo>
                  <a:pt x="946614" y="29068"/>
                </a:lnTo>
                <a:lnTo>
                  <a:pt x="993701" y="42968"/>
                </a:lnTo>
                <a:lnTo>
                  <a:pt x="1039795" y="59780"/>
                </a:lnTo>
                <a:lnTo>
                  <a:pt x="1084885" y="79517"/>
                </a:lnTo>
                <a:lnTo>
                  <a:pt x="1128742" y="102110"/>
                </a:lnTo>
                <a:lnTo>
                  <a:pt x="1171193" y="127512"/>
                </a:lnTo>
                <a:lnTo>
                  <a:pt x="1212063" y="155675"/>
                </a:lnTo>
                <a:lnTo>
                  <a:pt x="1251178" y="186550"/>
                </a:lnTo>
                <a:lnTo>
                  <a:pt x="1287897" y="219801"/>
                </a:lnTo>
                <a:lnTo>
                  <a:pt x="1321954" y="255248"/>
                </a:lnTo>
                <a:lnTo>
                  <a:pt x="1353320" y="292722"/>
                </a:lnTo>
                <a:lnTo>
                  <a:pt x="1381965" y="332056"/>
                </a:lnTo>
                <a:lnTo>
                  <a:pt x="1407861" y="373082"/>
                </a:lnTo>
                <a:lnTo>
                  <a:pt x="1430976" y="415633"/>
                </a:lnTo>
                <a:lnTo>
                  <a:pt x="1451282" y="459541"/>
                </a:lnTo>
                <a:lnTo>
                  <a:pt x="1468750" y="504638"/>
                </a:lnTo>
                <a:lnTo>
                  <a:pt x="1483348" y="550756"/>
                </a:lnTo>
                <a:lnTo>
                  <a:pt x="1495049" y="597729"/>
                </a:lnTo>
                <a:lnTo>
                  <a:pt x="1503823" y="645388"/>
                </a:lnTo>
                <a:lnTo>
                  <a:pt x="1509639" y="693566"/>
                </a:lnTo>
                <a:lnTo>
                  <a:pt x="1512313" y="739423"/>
                </a:lnTo>
                <a:lnTo>
                  <a:pt x="1512406" y="758432"/>
                </a:lnTo>
                <a:lnTo>
                  <a:pt x="1512282" y="790808"/>
                </a:lnTo>
                <a:lnTo>
                  <a:pt x="1509050" y="839536"/>
                </a:lnTo>
                <a:lnTo>
                  <a:pt x="1502742" y="888113"/>
                </a:lnTo>
                <a:lnTo>
                  <a:pt x="1493329" y="936370"/>
                </a:lnTo>
                <a:lnTo>
                  <a:pt x="1480737" y="983793"/>
                </a:lnTo>
                <a:lnTo>
                  <a:pt x="1464972" y="1029990"/>
                </a:lnTo>
                <a:lnTo>
                  <a:pt x="1446270" y="1074611"/>
                </a:lnTo>
                <a:lnTo>
                  <a:pt x="1424663" y="1117790"/>
                </a:lnTo>
                <a:lnTo>
                  <a:pt x="1400322" y="1159338"/>
                </a:lnTo>
                <a:lnTo>
                  <a:pt x="1373380" y="1199147"/>
                </a:lnTo>
                <a:lnTo>
                  <a:pt x="1343973" y="1237108"/>
                </a:lnTo>
                <a:lnTo>
                  <a:pt x="1312236" y="1273114"/>
                </a:lnTo>
                <a:lnTo>
                  <a:pt x="1278302" y="1307057"/>
                </a:lnTo>
                <a:lnTo>
                  <a:pt x="1242308" y="1338827"/>
                </a:lnTo>
                <a:lnTo>
                  <a:pt x="1204387" y="1368318"/>
                </a:lnTo>
                <a:lnTo>
                  <a:pt x="1164676" y="1395420"/>
                </a:lnTo>
                <a:lnTo>
                  <a:pt x="1123307" y="1420026"/>
                </a:lnTo>
                <a:lnTo>
                  <a:pt x="1080418" y="1442028"/>
                </a:lnTo>
                <a:lnTo>
                  <a:pt x="1036141" y="1461316"/>
                </a:lnTo>
                <a:lnTo>
                  <a:pt x="990613" y="1477784"/>
                </a:lnTo>
                <a:lnTo>
                  <a:pt x="943968" y="1491323"/>
                </a:lnTo>
                <a:lnTo>
                  <a:pt x="896340" y="1501825"/>
                </a:lnTo>
                <a:lnTo>
                  <a:pt x="830281" y="1511001"/>
                </a:lnTo>
                <a:lnTo>
                  <a:pt x="764984" y="1514005"/>
                </a:lnTo>
                <a:lnTo>
                  <a:pt x="824733" y="1514005"/>
                </a:lnTo>
                <a:lnTo>
                  <a:pt x="914204" y="1501482"/>
                </a:lnTo>
                <a:lnTo>
                  <a:pt x="966168" y="1489214"/>
                </a:lnTo>
                <a:lnTo>
                  <a:pt x="1017277" y="1473540"/>
                </a:lnTo>
                <a:lnTo>
                  <a:pt x="1067308" y="1454505"/>
                </a:lnTo>
                <a:lnTo>
                  <a:pt x="1112479" y="1433687"/>
                </a:lnTo>
                <a:lnTo>
                  <a:pt x="1155847" y="1409918"/>
                </a:lnTo>
                <a:lnTo>
                  <a:pt x="1197320" y="1383352"/>
                </a:lnTo>
                <a:lnTo>
                  <a:pt x="1236804" y="1354144"/>
                </a:lnTo>
                <a:lnTo>
                  <a:pt x="1274209" y="1322448"/>
                </a:lnTo>
                <a:lnTo>
                  <a:pt x="1309442" y="1288418"/>
                </a:lnTo>
                <a:lnTo>
                  <a:pt x="1342411" y="1252208"/>
                </a:lnTo>
                <a:lnTo>
                  <a:pt x="1373023" y="1213974"/>
                </a:lnTo>
                <a:lnTo>
                  <a:pt x="1401186" y="1173868"/>
                </a:lnTo>
                <a:lnTo>
                  <a:pt x="1426809" y="1132046"/>
                </a:lnTo>
                <a:lnTo>
                  <a:pt x="1449799" y="1088662"/>
                </a:lnTo>
                <a:lnTo>
                  <a:pt x="1470063" y="1043870"/>
                </a:lnTo>
                <a:lnTo>
                  <a:pt x="1487511" y="997824"/>
                </a:lnTo>
                <a:lnTo>
                  <a:pt x="1502049" y="950679"/>
                </a:lnTo>
                <a:lnTo>
                  <a:pt x="1513586" y="902588"/>
                </a:lnTo>
                <a:lnTo>
                  <a:pt x="1521775" y="854595"/>
                </a:lnTo>
                <a:lnTo>
                  <a:pt x="1526643" y="806495"/>
                </a:lnTo>
                <a:lnTo>
                  <a:pt x="1528263" y="758432"/>
                </a:lnTo>
                <a:lnTo>
                  <a:pt x="1526707" y="710550"/>
                </a:lnTo>
                <a:lnTo>
                  <a:pt x="1522051" y="662995"/>
                </a:lnTo>
                <a:lnTo>
                  <a:pt x="1514367" y="615911"/>
                </a:lnTo>
                <a:lnTo>
                  <a:pt x="1503729" y="569441"/>
                </a:lnTo>
                <a:lnTo>
                  <a:pt x="1490211" y="523732"/>
                </a:lnTo>
                <a:lnTo>
                  <a:pt x="1473886" y="478926"/>
                </a:lnTo>
                <a:lnTo>
                  <a:pt x="1454827" y="435168"/>
                </a:lnTo>
                <a:lnTo>
                  <a:pt x="1433109" y="392604"/>
                </a:lnTo>
                <a:lnTo>
                  <a:pt x="1408805" y="351377"/>
                </a:lnTo>
                <a:lnTo>
                  <a:pt x="1381987" y="311631"/>
                </a:lnTo>
                <a:lnTo>
                  <a:pt x="1352731" y="273512"/>
                </a:lnTo>
                <a:lnTo>
                  <a:pt x="1321109" y="237163"/>
                </a:lnTo>
                <a:lnTo>
                  <a:pt x="1287195" y="202730"/>
                </a:lnTo>
                <a:lnTo>
                  <a:pt x="1250841" y="170341"/>
                </a:lnTo>
                <a:lnTo>
                  <a:pt x="1212720" y="140771"/>
                </a:lnTo>
                <a:lnTo>
                  <a:pt x="1172987" y="114019"/>
                </a:lnTo>
                <a:lnTo>
                  <a:pt x="1131795" y="90085"/>
                </a:lnTo>
                <a:lnTo>
                  <a:pt x="1089299" y="68968"/>
                </a:lnTo>
                <a:lnTo>
                  <a:pt x="1045651" y="50668"/>
                </a:lnTo>
                <a:lnTo>
                  <a:pt x="1001006" y="35184"/>
                </a:lnTo>
                <a:lnTo>
                  <a:pt x="955516" y="22517"/>
                </a:lnTo>
                <a:lnTo>
                  <a:pt x="909337" y="12665"/>
                </a:lnTo>
                <a:lnTo>
                  <a:pt x="862603" y="5627"/>
                </a:lnTo>
                <a:lnTo>
                  <a:pt x="844882" y="4038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932914" y="1900275"/>
            <a:ext cx="1128079" cy="1132636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921754" y="1893659"/>
            <a:ext cx="1152503" cy="1146149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104391" y="2079904"/>
            <a:ext cx="785126" cy="775804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006620" y="1715871"/>
            <a:ext cx="1495404" cy="1502092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992805" y="1707337"/>
            <a:ext cx="1525270" cy="1518285"/>
          </a:xfrm>
          <a:custGeom>
            <a:avLst/>
            <a:gdLst/>
            <a:ahLst/>
            <a:cxnLst/>
            <a:rect l="l" t="t" r="r" b="b"/>
            <a:pathLst>
              <a:path w="1525270" h="1518285">
                <a:moveTo>
                  <a:pt x="763447" y="0"/>
                </a:moveTo>
                <a:lnTo>
                  <a:pt x="711865" y="1680"/>
                </a:lnTo>
                <a:lnTo>
                  <a:pt x="660398" y="6728"/>
                </a:lnTo>
                <a:lnTo>
                  <a:pt x="609241" y="15155"/>
                </a:lnTo>
                <a:lnTo>
                  <a:pt x="558590" y="26972"/>
                </a:lnTo>
                <a:lnTo>
                  <a:pt x="508640" y="42190"/>
                </a:lnTo>
                <a:lnTo>
                  <a:pt x="459587" y="60820"/>
                </a:lnTo>
                <a:lnTo>
                  <a:pt x="414777" y="81437"/>
                </a:lnTo>
                <a:lnTo>
                  <a:pt x="371857" y="104872"/>
                </a:lnTo>
                <a:lnTo>
                  <a:pt x="330899" y="130976"/>
                </a:lnTo>
                <a:lnTo>
                  <a:pt x="291972" y="159604"/>
                </a:lnTo>
                <a:lnTo>
                  <a:pt x="255149" y="190610"/>
                </a:lnTo>
                <a:lnTo>
                  <a:pt x="220498" y="223846"/>
                </a:lnTo>
                <a:lnTo>
                  <a:pt x="188092" y="259165"/>
                </a:lnTo>
                <a:lnTo>
                  <a:pt x="158000" y="296422"/>
                </a:lnTo>
                <a:lnTo>
                  <a:pt x="130294" y="335470"/>
                </a:lnTo>
                <a:lnTo>
                  <a:pt x="105043" y="376163"/>
                </a:lnTo>
                <a:lnTo>
                  <a:pt x="82320" y="418353"/>
                </a:lnTo>
                <a:lnTo>
                  <a:pt x="62193" y="461894"/>
                </a:lnTo>
                <a:lnTo>
                  <a:pt x="44735" y="506639"/>
                </a:lnTo>
                <a:lnTo>
                  <a:pt x="30016" y="552443"/>
                </a:lnTo>
                <a:lnTo>
                  <a:pt x="18106" y="599158"/>
                </a:lnTo>
                <a:lnTo>
                  <a:pt x="9076" y="646637"/>
                </a:lnTo>
                <a:lnTo>
                  <a:pt x="2997" y="694735"/>
                </a:lnTo>
                <a:lnTo>
                  <a:pt x="116" y="740507"/>
                </a:lnTo>
                <a:lnTo>
                  <a:pt x="0" y="792581"/>
                </a:lnTo>
                <a:lnTo>
                  <a:pt x="4377" y="842956"/>
                </a:lnTo>
                <a:lnTo>
                  <a:pt x="11887" y="892502"/>
                </a:lnTo>
                <a:lnTo>
                  <a:pt x="22461" y="941104"/>
                </a:lnTo>
                <a:lnTo>
                  <a:pt x="36031" y="988645"/>
                </a:lnTo>
                <a:lnTo>
                  <a:pt x="52529" y="1035006"/>
                </a:lnTo>
                <a:lnTo>
                  <a:pt x="71886" y="1080072"/>
                </a:lnTo>
                <a:lnTo>
                  <a:pt x="94034" y="1123724"/>
                </a:lnTo>
                <a:lnTo>
                  <a:pt x="118905" y="1165846"/>
                </a:lnTo>
                <a:lnTo>
                  <a:pt x="146432" y="1206321"/>
                </a:lnTo>
                <a:lnTo>
                  <a:pt x="176545" y="1245032"/>
                </a:lnTo>
                <a:lnTo>
                  <a:pt x="209176" y="1281862"/>
                </a:lnTo>
                <a:lnTo>
                  <a:pt x="244258" y="1316692"/>
                </a:lnTo>
                <a:lnTo>
                  <a:pt x="281722" y="1349408"/>
                </a:lnTo>
                <a:lnTo>
                  <a:pt x="321500" y="1379890"/>
                </a:lnTo>
                <a:lnTo>
                  <a:pt x="363524" y="1408023"/>
                </a:lnTo>
                <a:lnTo>
                  <a:pt x="408917" y="1434061"/>
                </a:lnTo>
                <a:lnTo>
                  <a:pt x="455880" y="1456575"/>
                </a:lnTo>
                <a:lnTo>
                  <a:pt x="503998" y="1475507"/>
                </a:lnTo>
                <a:lnTo>
                  <a:pt x="553270" y="1490964"/>
                </a:lnTo>
                <a:lnTo>
                  <a:pt x="603419" y="1502942"/>
                </a:lnTo>
                <a:lnTo>
                  <a:pt x="654237" y="1511468"/>
                </a:lnTo>
                <a:lnTo>
                  <a:pt x="705516" y="1516565"/>
                </a:lnTo>
                <a:lnTo>
                  <a:pt x="757047" y="1518259"/>
                </a:lnTo>
                <a:lnTo>
                  <a:pt x="809368" y="1516525"/>
                </a:lnTo>
                <a:lnTo>
                  <a:pt x="861517" y="1511340"/>
                </a:lnTo>
                <a:lnTo>
                  <a:pt x="865809" y="1510626"/>
                </a:lnTo>
                <a:lnTo>
                  <a:pt x="762774" y="1510626"/>
                </a:lnTo>
                <a:lnTo>
                  <a:pt x="716383" y="1509109"/>
                </a:lnTo>
                <a:lnTo>
                  <a:pt x="670578" y="1504606"/>
                </a:lnTo>
                <a:lnTo>
                  <a:pt x="625461" y="1497211"/>
                </a:lnTo>
                <a:lnTo>
                  <a:pt x="581133" y="1487018"/>
                </a:lnTo>
                <a:lnTo>
                  <a:pt x="537699" y="1474118"/>
                </a:lnTo>
                <a:lnTo>
                  <a:pt x="495258" y="1458605"/>
                </a:lnTo>
                <a:lnTo>
                  <a:pt x="453915" y="1440573"/>
                </a:lnTo>
                <a:lnTo>
                  <a:pt x="413771" y="1420113"/>
                </a:lnTo>
                <a:lnTo>
                  <a:pt x="374927" y="1397321"/>
                </a:lnTo>
                <a:lnTo>
                  <a:pt x="337488" y="1372287"/>
                </a:lnTo>
                <a:lnTo>
                  <a:pt x="301554" y="1345106"/>
                </a:lnTo>
                <a:lnTo>
                  <a:pt x="267229" y="1315870"/>
                </a:lnTo>
                <a:lnTo>
                  <a:pt x="234613" y="1284673"/>
                </a:lnTo>
                <a:lnTo>
                  <a:pt x="203810" y="1251608"/>
                </a:lnTo>
                <a:lnTo>
                  <a:pt x="174922" y="1216768"/>
                </a:lnTo>
                <a:lnTo>
                  <a:pt x="148051" y="1180245"/>
                </a:lnTo>
                <a:lnTo>
                  <a:pt x="123299" y="1142133"/>
                </a:lnTo>
                <a:lnTo>
                  <a:pt x="100768" y="1102525"/>
                </a:lnTo>
                <a:lnTo>
                  <a:pt x="80561" y="1061514"/>
                </a:lnTo>
                <a:lnTo>
                  <a:pt x="62780" y="1019193"/>
                </a:lnTo>
                <a:lnTo>
                  <a:pt x="47527" y="975655"/>
                </a:lnTo>
                <a:lnTo>
                  <a:pt x="34905" y="930994"/>
                </a:lnTo>
                <a:lnTo>
                  <a:pt x="25015" y="885301"/>
                </a:lnTo>
                <a:lnTo>
                  <a:pt x="17960" y="838671"/>
                </a:lnTo>
                <a:lnTo>
                  <a:pt x="13843" y="791197"/>
                </a:lnTo>
                <a:lnTo>
                  <a:pt x="13814" y="740507"/>
                </a:lnTo>
                <a:lnTo>
                  <a:pt x="17048" y="690379"/>
                </a:lnTo>
                <a:lnTo>
                  <a:pt x="23474" y="640943"/>
                </a:lnTo>
                <a:lnTo>
                  <a:pt x="33020" y="592334"/>
                </a:lnTo>
                <a:lnTo>
                  <a:pt x="45617" y="544682"/>
                </a:lnTo>
                <a:lnTo>
                  <a:pt x="61194" y="498121"/>
                </a:lnTo>
                <a:lnTo>
                  <a:pt x="79679" y="452782"/>
                </a:lnTo>
                <a:lnTo>
                  <a:pt x="101003" y="408797"/>
                </a:lnTo>
                <a:lnTo>
                  <a:pt x="125094" y="366299"/>
                </a:lnTo>
                <a:lnTo>
                  <a:pt x="151997" y="325268"/>
                </a:lnTo>
                <a:lnTo>
                  <a:pt x="181297" y="286293"/>
                </a:lnTo>
                <a:lnTo>
                  <a:pt x="213267" y="249049"/>
                </a:lnTo>
                <a:lnTo>
                  <a:pt x="247722" y="213820"/>
                </a:lnTo>
                <a:lnTo>
                  <a:pt x="284592" y="180739"/>
                </a:lnTo>
                <a:lnTo>
                  <a:pt x="323804" y="149939"/>
                </a:lnTo>
                <a:lnTo>
                  <a:pt x="365290" y="121550"/>
                </a:lnTo>
                <a:lnTo>
                  <a:pt x="408993" y="95699"/>
                </a:lnTo>
                <a:lnTo>
                  <a:pt x="455780" y="72299"/>
                </a:lnTo>
                <a:lnTo>
                  <a:pt x="503753" y="52621"/>
                </a:lnTo>
                <a:lnTo>
                  <a:pt x="552701" y="36625"/>
                </a:lnTo>
                <a:lnTo>
                  <a:pt x="602424" y="24265"/>
                </a:lnTo>
                <a:lnTo>
                  <a:pt x="652725" y="15495"/>
                </a:lnTo>
                <a:lnTo>
                  <a:pt x="703404" y="10266"/>
                </a:lnTo>
                <a:lnTo>
                  <a:pt x="754265" y="8534"/>
                </a:lnTo>
                <a:lnTo>
                  <a:pt x="876901" y="8534"/>
                </a:lnTo>
                <a:lnTo>
                  <a:pt x="860762" y="6016"/>
                </a:lnTo>
                <a:lnTo>
                  <a:pt x="812228" y="1505"/>
                </a:lnTo>
                <a:lnTo>
                  <a:pt x="763447" y="0"/>
                </a:lnTo>
                <a:close/>
              </a:path>
              <a:path w="1525270" h="1518285">
                <a:moveTo>
                  <a:pt x="876901" y="8534"/>
                </a:moveTo>
                <a:lnTo>
                  <a:pt x="754265" y="8534"/>
                </a:lnTo>
                <a:lnTo>
                  <a:pt x="804647" y="10219"/>
                </a:lnTo>
                <a:lnTo>
                  <a:pt x="854822" y="15244"/>
                </a:lnTo>
                <a:lnTo>
                  <a:pt x="904597" y="23564"/>
                </a:lnTo>
                <a:lnTo>
                  <a:pt x="953782" y="35132"/>
                </a:lnTo>
                <a:lnTo>
                  <a:pt x="1002183" y="49904"/>
                </a:lnTo>
                <a:lnTo>
                  <a:pt x="1049610" y="67834"/>
                </a:lnTo>
                <a:lnTo>
                  <a:pt x="1095870" y="88875"/>
                </a:lnTo>
                <a:lnTo>
                  <a:pt x="1140770" y="112984"/>
                </a:lnTo>
                <a:lnTo>
                  <a:pt x="1184120" y="140113"/>
                </a:lnTo>
                <a:lnTo>
                  <a:pt x="1225727" y="170218"/>
                </a:lnTo>
                <a:lnTo>
                  <a:pt x="1264273" y="202409"/>
                </a:lnTo>
                <a:lnTo>
                  <a:pt x="1300145" y="236961"/>
                </a:lnTo>
                <a:lnTo>
                  <a:pt x="1333309" y="273700"/>
                </a:lnTo>
                <a:lnTo>
                  <a:pt x="1363728" y="312451"/>
                </a:lnTo>
                <a:lnTo>
                  <a:pt x="1391368" y="353042"/>
                </a:lnTo>
                <a:lnTo>
                  <a:pt x="1416193" y="395298"/>
                </a:lnTo>
                <a:lnTo>
                  <a:pt x="1438169" y="439045"/>
                </a:lnTo>
                <a:lnTo>
                  <a:pt x="1457258" y="484110"/>
                </a:lnTo>
                <a:lnTo>
                  <a:pt x="1473427" y="530318"/>
                </a:lnTo>
                <a:lnTo>
                  <a:pt x="1486639" y="577496"/>
                </a:lnTo>
                <a:lnTo>
                  <a:pt x="1496860" y="625469"/>
                </a:lnTo>
                <a:lnTo>
                  <a:pt x="1504053" y="674064"/>
                </a:lnTo>
                <a:lnTo>
                  <a:pt x="1508185" y="723107"/>
                </a:lnTo>
                <a:lnTo>
                  <a:pt x="1509219" y="772424"/>
                </a:lnTo>
                <a:lnTo>
                  <a:pt x="1507119" y="821841"/>
                </a:lnTo>
                <a:lnTo>
                  <a:pt x="1501823" y="871350"/>
                </a:lnTo>
                <a:lnTo>
                  <a:pt x="1493380" y="920280"/>
                </a:lnTo>
                <a:lnTo>
                  <a:pt x="1482032" y="967073"/>
                </a:lnTo>
                <a:lnTo>
                  <a:pt x="1467614" y="1012633"/>
                </a:lnTo>
                <a:lnTo>
                  <a:pt x="1450255" y="1056859"/>
                </a:lnTo>
                <a:lnTo>
                  <a:pt x="1430081" y="1099652"/>
                </a:lnTo>
                <a:lnTo>
                  <a:pt x="1407220" y="1140910"/>
                </a:lnTo>
                <a:lnTo>
                  <a:pt x="1381800" y="1180535"/>
                </a:lnTo>
                <a:lnTo>
                  <a:pt x="1353949" y="1218426"/>
                </a:lnTo>
                <a:lnTo>
                  <a:pt x="1323795" y="1254483"/>
                </a:lnTo>
                <a:lnTo>
                  <a:pt x="1291464" y="1288607"/>
                </a:lnTo>
                <a:lnTo>
                  <a:pt x="1257085" y="1320696"/>
                </a:lnTo>
                <a:lnTo>
                  <a:pt x="1220785" y="1350652"/>
                </a:lnTo>
                <a:lnTo>
                  <a:pt x="1182693" y="1378374"/>
                </a:lnTo>
                <a:lnTo>
                  <a:pt x="1142935" y="1403763"/>
                </a:lnTo>
                <a:lnTo>
                  <a:pt x="1101639" y="1426717"/>
                </a:lnTo>
                <a:lnTo>
                  <a:pt x="1058933" y="1447138"/>
                </a:lnTo>
                <a:lnTo>
                  <a:pt x="1014945" y="1464925"/>
                </a:lnTo>
                <a:lnTo>
                  <a:pt x="969802" y="1479979"/>
                </a:lnTo>
                <a:lnTo>
                  <a:pt x="923632" y="1492199"/>
                </a:lnTo>
                <a:lnTo>
                  <a:pt x="883123" y="1500345"/>
                </a:lnTo>
                <a:lnTo>
                  <a:pt x="842760" y="1506094"/>
                </a:lnTo>
                <a:lnTo>
                  <a:pt x="802619" y="1509503"/>
                </a:lnTo>
                <a:lnTo>
                  <a:pt x="762774" y="1510626"/>
                </a:lnTo>
                <a:lnTo>
                  <a:pt x="865809" y="1510626"/>
                </a:lnTo>
                <a:lnTo>
                  <a:pt x="913277" y="1502729"/>
                </a:lnTo>
                <a:lnTo>
                  <a:pt x="964433" y="1490714"/>
                </a:lnTo>
                <a:lnTo>
                  <a:pt x="1014769" y="1475322"/>
                </a:lnTo>
                <a:lnTo>
                  <a:pt x="1064129" y="1456548"/>
                </a:lnTo>
                <a:lnTo>
                  <a:pt x="1108311" y="1436218"/>
                </a:lnTo>
                <a:lnTo>
                  <a:pt x="1150826" y="1413010"/>
                </a:lnTo>
                <a:lnTo>
                  <a:pt x="1191528" y="1387098"/>
                </a:lnTo>
                <a:lnTo>
                  <a:pt x="1230330" y="1358631"/>
                </a:lnTo>
                <a:lnTo>
                  <a:pt x="1267147" y="1327757"/>
                </a:lnTo>
                <a:lnTo>
                  <a:pt x="1301892" y="1294622"/>
                </a:lnTo>
                <a:lnTo>
                  <a:pt x="1334481" y="1259376"/>
                </a:lnTo>
                <a:lnTo>
                  <a:pt x="1364827" y="1222165"/>
                </a:lnTo>
                <a:lnTo>
                  <a:pt x="1392843" y="1183139"/>
                </a:lnTo>
                <a:lnTo>
                  <a:pt x="1418445" y="1142443"/>
                </a:lnTo>
                <a:lnTo>
                  <a:pt x="1441546" y="1100227"/>
                </a:lnTo>
                <a:lnTo>
                  <a:pt x="1462060" y="1056638"/>
                </a:lnTo>
                <a:lnTo>
                  <a:pt x="1479902" y="1011824"/>
                </a:lnTo>
                <a:lnTo>
                  <a:pt x="1494985" y="965932"/>
                </a:lnTo>
                <a:lnTo>
                  <a:pt x="1507223" y="919111"/>
                </a:lnTo>
                <a:lnTo>
                  <a:pt x="1516437" y="871184"/>
                </a:lnTo>
                <a:lnTo>
                  <a:pt x="1522285" y="823388"/>
                </a:lnTo>
                <a:lnTo>
                  <a:pt x="1524901" y="775375"/>
                </a:lnTo>
                <a:lnTo>
                  <a:pt x="1524335" y="727459"/>
                </a:lnTo>
                <a:lnTo>
                  <a:pt x="1520659" y="679791"/>
                </a:lnTo>
                <a:lnTo>
                  <a:pt x="1513944" y="632519"/>
                </a:lnTo>
                <a:lnTo>
                  <a:pt x="1504262" y="585793"/>
                </a:lnTo>
                <a:lnTo>
                  <a:pt x="1491684" y="539762"/>
                </a:lnTo>
                <a:lnTo>
                  <a:pt x="1476282" y="494576"/>
                </a:lnTo>
                <a:lnTo>
                  <a:pt x="1458128" y="450385"/>
                </a:lnTo>
                <a:lnTo>
                  <a:pt x="1437292" y="407337"/>
                </a:lnTo>
                <a:lnTo>
                  <a:pt x="1413847" y="365581"/>
                </a:lnTo>
                <a:lnTo>
                  <a:pt x="1387863" y="325268"/>
                </a:lnTo>
                <a:lnTo>
                  <a:pt x="1359413" y="286547"/>
                </a:lnTo>
                <a:lnTo>
                  <a:pt x="1328568" y="249567"/>
                </a:lnTo>
                <a:lnTo>
                  <a:pt x="1295400" y="214477"/>
                </a:lnTo>
                <a:lnTo>
                  <a:pt x="1258619" y="180398"/>
                </a:lnTo>
                <a:lnTo>
                  <a:pt x="1219902" y="149236"/>
                </a:lnTo>
                <a:lnTo>
                  <a:pt x="1179419" y="121000"/>
                </a:lnTo>
                <a:lnTo>
                  <a:pt x="1137338" y="95699"/>
                </a:lnTo>
                <a:lnTo>
                  <a:pt x="1093829" y="73342"/>
                </a:lnTo>
                <a:lnTo>
                  <a:pt x="1049059" y="53936"/>
                </a:lnTo>
                <a:lnTo>
                  <a:pt x="1003199" y="37492"/>
                </a:lnTo>
                <a:lnTo>
                  <a:pt x="956417" y="24018"/>
                </a:lnTo>
                <a:lnTo>
                  <a:pt x="908882" y="13523"/>
                </a:lnTo>
                <a:lnTo>
                  <a:pt x="876901" y="8534"/>
                </a:lnTo>
                <a:close/>
              </a:path>
            </a:pathLst>
          </a:custGeom>
          <a:solidFill>
            <a:srgbClr val="783F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357282" y="2063521"/>
            <a:ext cx="792762" cy="797572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346146" y="2059394"/>
            <a:ext cx="815421" cy="808316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479571" y="2197493"/>
            <a:ext cx="550621" cy="545592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683859" y="2087943"/>
            <a:ext cx="560752" cy="697725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6092851" y="1915680"/>
            <a:ext cx="21957" cy="5740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5812383" y="2932277"/>
            <a:ext cx="75728" cy="5867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6005626" y="1929409"/>
            <a:ext cx="388802" cy="989241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5801664" y="1919719"/>
            <a:ext cx="323418" cy="1018298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5802020" y="1918335"/>
            <a:ext cx="596911" cy="1024445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2595168" y="4059250"/>
            <a:ext cx="591185" cy="168275"/>
          </a:xfrm>
          <a:custGeom>
            <a:avLst/>
            <a:gdLst/>
            <a:ahLst/>
            <a:cxnLst/>
            <a:rect l="l" t="t" r="r" b="b"/>
            <a:pathLst>
              <a:path w="591185" h="168275">
                <a:moveTo>
                  <a:pt x="0" y="167652"/>
                </a:moveTo>
                <a:lnTo>
                  <a:pt x="590829" y="167652"/>
                </a:lnTo>
                <a:lnTo>
                  <a:pt x="590829" y="0"/>
                </a:lnTo>
                <a:lnTo>
                  <a:pt x="0" y="0"/>
                </a:lnTo>
                <a:lnTo>
                  <a:pt x="0" y="167652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2591993" y="4059250"/>
            <a:ext cx="594360" cy="0"/>
          </a:xfrm>
          <a:custGeom>
            <a:avLst/>
            <a:gdLst/>
            <a:ahLst/>
            <a:cxnLst/>
            <a:rect l="l" t="t" r="r" b="b"/>
            <a:pathLst>
              <a:path w="594360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2595168" y="406242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2591993" y="4226903"/>
            <a:ext cx="594360" cy="0"/>
          </a:xfrm>
          <a:custGeom>
            <a:avLst/>
            <a:gdLst/>
            <a:ahLst/>
            <a:cxnLst/>
            <a:rect l="l" t="t" r="r" b="b"/>
            <a:pathLst>
              <a:path w="594360">
                <a:moveTo>
                  <a:pt x="0" y="0"/>
                </a:moveTo>
                <a:lnTo>
                  <a:pt x="5940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185998" y="4059250"/>
            <a:ext cx="1124585" cy="0"/>
          </a:xfrm>
          <a:custGeom>
            <a:avLst/>
            <a:gdLst/>
            <a:ahLst/>
            <a:cxnLst/>
            <a:rect l="l" t="t" r="r" b="b"/>
            <a:pathLst>
              <a:path w="1124585">
                <a:moveTo>
                  <a:pt x="0" y="0"/>
                </a:moveTo>
                <a:lnTo>
                  <a:pt x="11242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185998" y="406242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307027" y="4062425"/>
            <a:ext cx="0" cy="161925"/>
          </a:xfrm>
          <a:custGeom>
            <a:avLst/>
            <a:gdLst/>
            <a:ahLst/>
            <a:cxnLst/>
            <a:rect l="l" t="t" r="r" b="b"/>
            <a:pathLst>
              <a:path h="161925">
                <a:moveTo>
                  <a:pt x="0" y="161302"/>
                </a:moveTo>
                <a:lnTo>
                  <a:pt x="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185998" y="4226903"/>
            <a:ext cx="1124585" cy="0"/>
          </a:xfrm>
          <a:custGeom>
            <a:avLst/>
            <a:gdLst/>
            <a:ahLst/>
            <a:cxnLst/>
            <a:rect l="l" t="t" r="r" b="b"/>
            <a:pathLst>
              <a:path w="1124585">
                <a:moveTo>
                  <a:pt x="0" y="0"/>
                </a:moveTo>
                <a:lnTo>
                  <a:pt x="1124204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2622080" y="4076700"/>
            <a:ext cx="50800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7.4</a:t>
            </a:r>
            <a:endParaRPr sz="800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212894" y="4077807"/>
            <a:ext cx="10096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shows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alveoli</a:t>
            </a:r>
            <a:r>
              <a:rPr sz="800" spc="-3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damage</a:t>
            </a:r>
            <a:endParaRPr sz="800">
              <a:latin typeface="Arial"/>
              <a:cs typeface="Arial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12226290" y="3689020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A7D1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2226290" y="4573181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A7D16D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 txBox="1"/>
          <p:nvPr/>
        </p:nvSpPr>
        <p:spPr>
          <a:xfrm>
            <a:off x="5595010" y="3463369"/>
            <a:ext cx="951865" cy="4140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ctr">
              <a:lnSpc>
                <a:spcPct val="1101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Atherosclerosis 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Disease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intima 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alters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flow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</a:t>
            </a:r>
            <a:r>
              <a:rPr sz="800" spc="-3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5" dirty="0">
                <a:solidFill>
                  <a:srgbClr val="404041"/>
                </a:solidFill>
                <a:latin typeface="Arial"/>
                <a:cs typeface="Arial"/>
              </a:rPr>
              <a:t>blood</a:t>
            </a:r>
            <a:endParaRPr sz="80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3126648" y="3475683"/>
            <a:ext cx="1229995" cy="401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13995">
              <a:lnSpc>
                <a:spcPct val="100000"/>
              </a:lnSpc>
            </a:pPr>
            <a:r>
              <a:rPr sz="800" b="1" spc="5" dirty="0">
                <a:solidFill>
                  <a:srgbClr val="404041"/>
                </a:solidFill>
                <a:latin typeface="Arial"/>
                <a:cs typeface="Arial"/>
              </a:rPr>
              <a:t>Arteriosclerosis</a:t>
            </a:r>
            <a:endParaRPr sz="800">
              <a:latin typeface="Arial"/>
              <a:cs typeface="Arial"/>
            </a:endParaRPr>
          </a:p>
          <a:p>
            <a:pPr marL="139065" marR="5080" indent="-127000">
              <a:lnSpc>
                <a:spcPct val="104200"/>
              </a:lnSpc>
              <a:spcBef>
                <a:spcPts val="110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Disease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of the media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alters 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elasticity of the </a:t>
            </a: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artery</a:t>
            </a:r>
            <a:endParaRPr sz="80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134252" y="1237842"/>
            <a:ext cx="72009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0" dirty="0">
                <a:solidFill>
                  <a:srgbClr val="404041"/>
                </a:solidFill>
                <a:latin typeface="Arial"/>
                <a:cs typeface="Arial"/>
              </a:rPr>
              <a:t>Normal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artery</a:t>
            </a:r>
            <a:endParaRPr sz="800">
              <a:latin typeface="Arial"/>
              <a:cs typeface="Arial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532243" y="1237842"/>
            <a:ext cx="92265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Damaged</a:t>
            </a:r>
            <a:r>
              <a:rPr sz="800" b="1" spc="-15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arteries</a:t>
            </a:r>
            <a:endParaRPr sz="800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1298529" y="2415549"/>
            <a:ext cx="40195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7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3559485" y="2415549"/>
            <a:ext cx="40195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7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754705" y="2415549"/>
            <a:ext cx="40195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L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U</a:t>
            </a:r>
            <a:r>
              <a:rPr sz="800" b="1" spc="70" dirty="0">
                <a:solidFill>
                  <a:srgbClr val="404041"/>
                </a:solidFill>
                <a:latin typeface="Arial"/>
                <a:cs typeface="Arial"/>
              </a:rPr>
              <a:t>M</a:t>
            </a:r>
            <a:r>
              <a:rPr sz="800" b="1" dirty="0">
                <a:solidFill>
                  <a:srgbClr val="404041"/>
                </a:solidFill>
                <a:latin typeface="Arial"/>
                <a:cs typeface="Arial"/>
              </a:rPr>
              <a:t>E</a:t>
            </a:r>
            <a:r>
              <a:rPr sz="800" b="1" spc="15" dirty="0">
                <a:solidFill>
                  <a:srgbClr val="404041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6753173" y="3142310"/>
            <a:ext cx="457834" cy="230504"/>
          </a:xfrm>
          <a:custGeom>
            <a:avLst/>
            <a:gdLst/>
            <a:ahLst/>
            <a:cxnLst/>
            <a:rect l="l" t="t" r="r" b="b"/>
            <a:pathLst>
              <a:path w="457834" h="230504">
                <a:moveTo>
                  <a:pt x="0" y="230225"/>
                </a:moveTo>
                <a:lnTo>
                  <a:pt x="457682" y="230225"/>
                </a:lnTo>
                <a:lnTo>
                  <a:pt x="457682" y="0"/>
                </a:lnTo>
                <a:lnTo>
                  <a:pt x="0" y="0"/>
                </a:lnTo>
                <a:lnTo>
                  <a:pt x="0" y="2302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 txBox="1"/>
          <p:nvPr/>
        </p:nvSpPr>
        <p:spPr>
          <a:xfrm>
            <a:off x="6753173" y="3142310"/>
            <a:ext cx="457834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Plaque</a:t>
            </a:r>
            <a:endParaRPr sz="800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2389352" y="2705290"/>
            <a:ext cx="30099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Media</a:t>
            </a:r>
            <a:endParaRPr sz="800">
              <a:latin typeface="Arial"/>
              <a:cs typeface="Arial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2326881" y="2651861"/>
            <a:ext cx="424180" cy="230504"/>
          </a:xfrm>
          <a:custGeom>
            <a:avLst/>
            <a:gdLst/>
            <a:ahLst/>
            <a:cxnLst/>
            <a:rect l="l" t="t" r="r" b="b"/>
            <a:pathLst>
              <a:path w="424180" h="230505">
                <a:moveTo>
                  <a:pt x="424167" y="0"/>
                </a:moveTo>
                <a:lnTo>
                  <a:pt x="0" y="0"/>
                </a:lnTo>
                <a:lnTo>
                  <a:pt x="0" y="230225"/>
                </a:lnTo>
                <a:lnTo>
                  <a:pt x="424167" y="230225"/>
                </a:lnTo>
                <a:lnTo>
                  <a:pt x="424167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 txBox="1"/>
          <p:nvPr/>
        </p:nvSpPr>
        <p:spPr>
          <a:xfrm>
            <a:off x="4563529" y="2375433"/>
            <a:ext cx="424180" cy="230504"/>
          </a:xfrm>
          <a:prstGeom prst="rect">
            <a:avLst/>
          </a:prstGeom>
          <a:ln w="6350">
            <a:solidFill>
              <a:srgbClr val="404041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5"/>
              </a:spcBef>
            </a:pPr>
            <a:r>
              <a:rPr sz="800" spc="-5" dirty="0">
                <a:solidFill>
                  <a:srgbClr val="404041"/>
                </a:solidFill>
                <a:latin typeface="Arial"/>
                <a:cs typeface="Arial"/>
              </a:rPr>
              <a:t>Media</a:t>
            </a:r>
            <a:endParaRPr sz="80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2389352" y="2314205"/>
            <a:ext cx="2959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Intima</a:t>
            </a:r>
            <a:endParaRPr sz="800">
              <a:latin typeface="Arial"/>
              <a:cs typeface="Arial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2326881" y="2260777"/>
            <a:ext cx="419100" cy="230504"/>
          </a:xfrm>
          <a:custGeom>
            <a:avLst/>
            <a:gdLst/>
            <a:ahLst/>
            <a:cxnLst/>
            <a:rect l="l" t="t" r="r" b="b"/>
            <a:pathLst>
              <a:path w="419100" h="230505">
                <a:moveTo>
                  <a:pt x="418769" y="0"/>
                </a:moveTo>
                <a:lnTo>
                  <a:pt x="0" y="0"/>
                </a:lnTo>
                <a:lnTo>
                  <a:pt x="0" y="230225"/>
                </a:lnTo>
                <a:lnTo>
                  <a:pt x="418769" y="230225"/>
                </a:lnTo>
                <a:lnTo>
                  <a:pt x="418769" y="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2164168" y="2756979"/>
            <a:ext cx="166370" cy="0"/>
          </a:xfrm>
          <a:custGeom>
            <a:avLst/>
            <a:gdLst/>
            <a:ahLst/>
            <a:cxnLst/>
            <a:rect l="l" t="t" r="r" b="b"/>
            <a:pathLst>
              <a:path w="166369">
                <a:moveTo>
                  <a:pt x="0" y="0"/>
                </a:moveTo>
                <a:lnTo>
                  <a:pt x="165823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2138768" y="2744279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23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23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990572" y="2365895"/>
            <a:ext cx="339725" cy="0"/>
          </a:xfrm>
          <a:custGeom>
            <a:avLst/>
            <a:gdLst/>
            <a:ahLst/>
            <a:cxnLst/>
            <a:rect l="l" t="t" r="r" b="b"/>
            <a:pathLst>
              <a:path w="339725">
                <a:moveTo>
                  <a:pt x="0" y="0"/>
                </a:moveTo>
                <a:lnTo>
                  <a:pt x="339420" y="0"/>
                </a:lnTo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965172" y="2353195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12700" y="25400"/>
                </a:move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89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89"/>
                </a:lnTo>
                <a:lnTo>
                  <a:pt x="25400" y="12700"/>
                </a:ln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6502920" y="2403068"/>
            <a:ext cx="442595" cy="736600"/>
          </a:xfrm>
          <a:custGeom>
            <a:avLst/>
            <a:gdLst/>
            <a:ahLst/>
            <a:cxnLst/>
            <a:rect l="l" t="t" r="r" b="b"/>
            <a:pathLst>
              <a:path w="442595" h="736600">
                <a:moveTo>
                  <a:pt x="0" y="0"/>
                </a:moveTo>
                <a:lnTo>
                  <a:pt x="442353" y="736066"/>
                </a:lnTo>
              </a:path>
            </a:pathLst>
          </a:custGeom>
          <a:ln w="6349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6483680" y="2379484"/>
            <a:ext cx="25400" cy="25400"/>
          </a:xfrm>
          <a:custGeom>
            <a:avLst/>
            <a:gdLst/>
            <a:ahLst/>
            <a:cxnLst/>
            <a:rect l="l" t="t" r="r" b="b"/>
            <a:pathLst>
              <a:path w="25400" h="25400">
                <a:moveTo>
                  <a:pt x="25400" y="12700"/>
                </a:moveTo>
                <a:lnTo>
                  <a:pt x="25400" y="19710"/>
                </a:lnTo>
                <a:lnTo>
                  <a:pt x="19710" y="25400"/>
                </a:lnTo>
                <a:lnTo>
                  <a:pt x="12700" y="25400"/>
                </a:lnTo>
                <a:lnTo>
                  <a:pt x="5689" y="25400"/>
                </a:lnTo>
                <a:lnTo>
                  <a:pt x="0" y="19710"/>
                </a:lnTo>
                <a:lnTo>
                  <a:pt x="0" y="12700"/>
                </a:lnTo>
                <a:lnTo>
                  <a:pt x="0" y="5676"/>
                </a:lnTo>
                <a:lnTo>
                  <a:pt x="5689" y="0"/>
                </a:lnTo>
                <a:lnTo>
                  <a:pt x="12700" y="0"/>
                </a:lnTo>
                <a:lnTo>
                  <a:pt x="19710" y="0"/>
                </a:lnTo>
                <a:lnTo>
                  <a:pt x="25400" y="5676"/>
                </a:lnTo>
                <a:lnTo>
                  <a:pt x="25400" y="12700"/>
                </a:lnTo>
                <a:close/>
              </a:path>
            </a:pathLst>
          </a:custGeom>
          <a:ln w="6350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200677" y="2474201"/>
            <a:ext cx="267335" cy="0"/>
          </a:xfrm>
          <a:custGeom>
            <a:avLst/>
            <a:gdLst/>
            <a:ahLst/>
            <a:cxnLst/>
            <a:rect l="l" t="t" r="r" b="b"/>
            <a:pathLst>
              <a:path w="267335">
                <a:moveTo>
                  <a:pt x="0" y="0"/>
                </a:moveTo>
                <a:lnTo>
                  <a:pt x="267296" y="0"/>
                </a:lnTo>
              </a:path>
            </a:pathLst>
          </a:custGeom>
          <a:ln w="635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4158005" y="2427783"/>
            <a:ext cx="49961" cy="92824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4460925" y="2427783"/>
            <a:ext cx="49911" cy="92824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2952000" y="1550543"/>
            <a:ext cx="0" cy="452120"/>
          </a:xfrm>
          <a:custGeom>
            <a:avLst/>
            <a:gdLst/>
            <a:ahLst/>
            <a:cxnLst/>
            <a:rect l="l" t="t" r="r" b="b"/>
            <a:pathLst>
              <a:path h="452119">
                <a:moveTo>
                  <a:pt x="0" y="0"/>
                </a:moveTo>
                <a:lnTo>
                  <a:pt x="0" y="452120"/>
                </a:lnTo>
              </a:path>
            </a:pathLst>
          </a:custGeom>
          <a:ln w="6350">
            <a:solidFill>
              <a:srgbClr val="707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2948825" y="1548003"/>
            <a:ext cx="3894454" cy="0"/>
          </a:xfrm>
          <a:custGeom>
            <a:avLst/>
            <a:gdLst/>
            <a:ahLst/>
            <a:cxnLst/>
            <a:rect l="l" t="t" r="r" b="b"/>
            <a:pathLst>
              <a:path w="3894454">
                <a:moveTo>
                  <a:pt x="0" y="0"/>
                </a:moveTo>
                <a:lnTo>
                  <a:pt x="3894340" y="0"/>
                </a:lnTo>
              </a:path>
            </a:pathLst>
          </a:custGeom>
          <a:ln w="5079">
            <a:solidFill>
              <a:srgbClr val="707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2954147" y="2002345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5">
                <a:moveTo>
                  <a:pt x="1028" y="0"/>
                </a:moveTo>
                <a:lnTo>
                  <a:pt x="0" y="0"/>
                </a:lnTo>
                <a:lnTo>
                  <a:pt x="1028" y="203"/>
                </a:lnTo>
                <a:lnTo>
                  <a:pt x="1028" y="0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6840001" y="1550543"/>
            <a:ext cx="0" cy="452120"/>
          </a:xfrm>
          <a:custGeom>
            <a:avLst/>
            <a:gdLst/>
            <a:ahLst/>
            <a:cxnLst/>
            <a:rect l="l" t="t" r="r" b="b"/>
            <a:pathLst>
              <a:path h="452119">
                <a:moveTo>
                  <a:pt x="0" y="0"/>
                </a:moveTo>
                <a:lnTo>
                  <a:pt x="0" y="452120"/>
                </a:lnTo>
              </a:path>
            </a:pathLst>
          </a:custGeom>
          <a:ln w="6343">
            <a:solidFill>
              <a:srgbClr val="707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6842150" y="2002345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1028" y="0"/>
                </a:moveTo>
                <a:lnTo>
                  <a:pt x="0" y="0"/>
                </a:lnTo>
                <a:lnTo>
                  <a:pt x="1028" y="203"/>
                </a:lnTo>
                <a:lnTo>
                  <a:pt x="1028" y="0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2936138" y="2002345"/>
            <a:ext cx="31750" cy="31750"/>
          </a:xfrm>
          <a:custGeom>
            <a:avLst/>
            <a:gdLst/>
            <a:ahLst/>
            <a:cxnLst/>
            <a:rect l="l" t="t" r="r" b="b"/>
            <a:pathLst>
              <a:path w="31750" h="31750">
                <a:moveTo>
                  <a:pt x="18008" y="0"/>
                </a:moveTo>
                <a:lnTo>
                  <a:pt x="13715" y="0"/>
                </a:lnTo>
                <a:lnTo>
                  <a:pt x="5448" y="1663"/>
                </a:lnTo>
                <a:lnTo>
                  <a:pt x="0" y="8026"/>
                </a:lnTo>
                <a:lnTo>
                  <a:pt x="0" y="24498"/>
                </a:lnTo>
                <a:lnTo>
                  <a:pt x="7099" y="31534"/>
                </a:lnTo>
                <a:lnTo>
                  <a:pt x="15862" y="31534"/>
                </a:lnTo>
                <a:lnTo>
                  <a:pt x="15862" y="25285"/>
                </a:lnTo>
                <a:lnTo>
                  <a:pt x="10591" y="25184"/>
                </a:lnTo>
                <a:lnTo>
                  <a:pt x="6337" y="21018"/>
                </a:lnTo>
                <a:lnTo>
                  <a:pt x="6337" y="10401"/>
                </a:lnTo>
                <a:lnTo>
                  <a:pt x="10591" y="6235"/>
                </a:lnTo>
                <a:lnTo>
                  <a:pt x="30191" y="6235"/>
                </a:lnTo>
                <a:lnTo>
                  <a:pt x="26276" y="1663"/>
                </a:lnTo>
                <a:lnTo>
                  <a:pt x="18008" y="0"/>
                </a:lnTo>
                <a:close/>
              </a:path>
              <a:path w="31750" h="31750">
                <a:moveTo>
                  <a:pt x="30191" y="6235"/>
                </a:moveTo>
                <a:lnTo>
                  <a:pt x="21132" y="6235"/>
                </a:lnTo>
                <a:lnTo>
                  <a:pt x="25387" y="10401"/>
                </a:lnTo>
                <a:lnTo>
                  <a:pt x="25387" y="21018"/>
                </a:lnTo>
                <a:lnTo>
                  <a:pt x="21132" y="25184"/>
                </a:lnTo>
                <a:lnTo>
                  <a:pt x="15862" y="25285"/>
                </a:lnTo>
                <a:lnTo>
                  <a:pt x="15862" y="31534"/>
                </a:lnTo>
                <a:lnTo>
                  <a:pt x="24612" y="31534"/>
                </a:lnTo>
                <a:lnTo>
                  <a:pt x="31724" y="24498"/>
                </a:lnTo>
                <a:lnTo>
                  <a:pt x="31724" y="8026"/>
                </a:lnTo>
                <a:lnTo>
                  <a:pt x="30191" y="6235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6824141" y="2002345"/>
            <a:ext cx="31750" cy="31750"/>
          </a:xfrm>
          <a:custGeom>
            <a:avLst/>
            <a:gdLst/>
            <a:ahLst/>
            <a:cxnLst/>
            <a:rect l="l" t="t" r="r" b="b"/>
            <a:pathLst>
              <a:path w="31750" h="31750">
                <a:moveTo>
                  <a:pt x="18008" y="0"/>
                </a:moveTo>
                <a:lnTo>
                  <a:pt x="13703" y="0"/>
                </a:lnTo>
                <a:lnTo>
                  <a:pt x="5448" y="1663"/>
                </a:lnTo>
                <a:lnTo>
                  <a:pt x="0" y="8026"/>
                </a:lnTo>
                <a:lnTo>
                  <a:pt x="0" y="24498"/>
                </a:lnTo>
                <a:lnTo>
                  <a:pt x="7099" y="31534"/>
                </a:lnTo>
                <a:lnTo>
                  <a:pt x="15862" y="31534"/>
                </a:lnTo>
                <a:lnTo>
                  <a:pt x="15862" y="25285"/>
                </a:lnTo>
                <a:lnTo>
                  <a:pt x="10591" y="25184"/>
                </a:lnTo>
                <a:lnTo>
                  <a:pt x="6337" y="21018"/>
                </a:lnTo>
                <a:lnTo>
                  <a:pt x="6337" y="10401"/>
                </a:lnTo>
                <a:lnTo>
                  <a:pt x="10591" y="6235"/>
                </a:lnTo>
                <a:lnTo>
                  <a:pt x="30178" y="6235"/>
                </a:lnTo>
                <a:lnTo>
                  <a:pt x="26263" y="1663"/>
                </a:lnTo>
                <a:lnTo>
                  <a:pt x="18008" y="0"/>
                </a:lnTo>
                <a:close/>
              </a:path>
              <a:path w="31750" h="31750">
                <a:moveTo>
                  <a:pt x="30178" y="6235"/>
                </a:moveTo>
                <a:lnTo>
                  <a:pt x="21132" y="6235"/>
                </a:lnTo>
                <a:lnTo>
                  <a:pt x="25374" y="10401"/>
                </a:lnTo>
                <a:lnTo>
                  <a:pt x="25374" y="21018"/>
                </a:lnTo>
                <a:lnTo>
                  <a:pt x="21132" y="25184"/>
                </a:lnTo>
                <a:lnTo>
                  <a:pt x="15862" y="25285"/>
                </a:lnTo>
                <a:lnTo>
                  <a:pt x="15862" y="31534"/>
                </a:lnTo>
                <a:lnTo>
                  <a:pt x="24612" y="31534"/>
                </a:lnTo>
                <a:lnTo>
                  <a:pt x="31711" y="24498"/>
                </a:lnTo>
                <a:lnTo>
                  <a:pt x="31711" y="8026"/>
                </a:lnTo>
                <a:lnTo>
                  <a:pt x="30178" y="6235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716826" y="1550543"/>
            <a:ext cx="0" cy="452120"/>
          </a:xfrm>
          <a:custGeom>
            <a:avLst/>
            <a:gdLst/>
            <a:ahLst/>
            <a:cxnLst/>
            <a:rect l="l" t="t" r="r" b="b"/>
            <a:pathLst>
              <a:path h="452119">
                <a:moveTo>
                  <a:pt x="0" y="0"/>
                </a:moveTo>
                <a:lnTo>
                  <a:pt x="0" y="452120"/>
                </a:lnTo>
              </a:path>
            </a:pathLst>
          </a:custGeom>
          <a:ln w="6350">
            <a:solidFill>
              <a:srgbClr val="707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713651" y="1548003"/>
            <a:ext cx="1541780" cy="0"/>
          </a:xfrm>
          <a:custGeom>
            <a:avLst/>
            <a:gdLst/>
            <a:ahLst/>
            <a:cxnLst/>
            <a:rect l="l" t="t" r="r" b="b"/>
            <a:pathLst>
              <a:path w="1541780">
                <a:moveTo>
                  <a:pt x="0" y="0"/>
                </a:moveTo>
                <a:lnTo>
                  <a:pt x="1541653" y="0"/>
                </a:lnTo>
              </a:path>
            </a:pathLst>
          </a:custGeom>
          <a:ln w="5079">
            <a:solidFill>
              <a:srgbClr val="707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718972" y="2002345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1028" y="0"/>
                </a:moveTo>
                <a:lnTo>
                  <a:pt x="0" y="0"/>
                </a:lnTo>
                <a:lnTo>
                  <a:pt x="1028" y="203"/>
                </a:lnTo>
                <a:lnTo>
                  <a:pt x="1028" y="0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2252129" y="1550543"/>
            <a:ext cx="0" cy="452120"/>
          </a:xfrm>
          <a:custGeom>
            <a:avLst/>
            <a:gdLst/>
            <a:ahLst/>
            <a:cxnLst/>
            <a:rect l="l" t="t" r="r" b="b"/>
            <a:pathLst>
              <a:path h="452119">
                <a:moveTo>
                  <a:pt x="0" y="0"/>
                </a:moveTo>
                <a:lnTo>
                  <a:pt x="0" y="452120"/>
                </a:lnTo>
              </a:path>
            </a:pathLst>
          </a:custGeom>
          <a:ln w="6350">
            <a:solidFill>
              <a:srgbClr val="70727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2254275" y="2002345"/>
            <a:ext cx="1270" cy="635"/>
          </a:xfrm>
          <a:custGeom>
            <a:avLst/>
            <a:gdLst/>
            <a:ahLst/>
            <a:cxnLst/>
            <a:rect l="l" t="t" r="r" b="b"/>
            <a:pathLst>
              <a:path w="1269" h="635">
                <a:moveTo>
                  <a:pt x="1028" y="0"/>
                </a:moveTo>
                <a:lnTo>
                  <a:pt x="0" y="0"/>
                </a:lnTo>
                <a:lnTo>
                  <a:pt x="1028" y="203"/>
                </a:lnTo>
                <a:lnTo>
                  <a:pt x="1028" y="0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700963" y="2002345"/>
            <a:ext cx="31750" cy="31750"/>
          </a:xfrm>
          <a:custGeom>
            <a:avLst/>
            <a:gdLst/>
            <a:ahLst/>
            <a:cxnLst/>
            <a:rect l="l" t="t" r="r" b="b"/>
            <a:pathLst>
              <a:path w="31750" h="31750">
                <a:moveTo>
                  <a:pt x="18008" y="0"/>
                </a:moveTo>
                <a:lnTo>
                  <a:pt x="13715" y="0"/>
                </a:lnTo>
                <a:lnTo>
                  <a:pt x="5448" y="1663"/>
                </a:lnTo>
                <a:lnTo>
                  <a:pt x="0" y="8026"/>
                </a:lnTo>
                <a:lnTo>
                  <a:pt x="0" y="24498"/>
                </a:lnTo>
                <a:lnTo>
                  <a:pt x="7099" y="31534"/>
                </a:lnTo>
                <a:lnTo>
                  <a:pt x="15862" y="31534"/>
                </a:lnTo>
                <a:lnTo>
                  <a:pt x="15862" y="25285"/>
                </a:lnTo>
                <a:lnTo>
                  <a:pt x="10591" y="25184"/>
                </a:lnTo>
                <a:lnTo>
                  <a:pt x="6337" y="21018"/>
                </a:lnTo>
                <a:lnTo>
                  <a:pt x="6337" y="10401"/>
                </a:lnTo>
                <a:lnTo>
                  <a:pt x="10591" y="6235"/>
                </a:lnTo>
                <a:lnTo>
                  <a:pt x="30191" y="6235"/>
                </a:lnTo>
                <a:lnTo>
                  <a:pt x="26276" y="1663"/>
                </a:lnTo>
                <a:lnTo>
                  <a:pt x="18008" y="0"/>
                </a:lnTo>
                <a:close/>
              </a:path>
              <a:path w="31750" h="31750">
                <a:moveTo>
                  <a:pt x="30191" y="6235"/>
                </a:moveTo>
                <a:lnTo>
                  <a:pt x="21132" y="6235"/>
                </a:lnTo>
                <a:lnTo>
                  <a:pt x="25387" y="10401"/>
                </a:lnTo>
                <a:lnTo>
                  <a:pt x="25387" y="21018"/>
                </a:lnTo>
                <a:lnTo>
                  <a:pt x="21132" y="25184"/>
                </a:lnTo>
                <a:lnTo>
                  <a:pt x="15862" y="25285"/>
                </a:lnTo>
                <a:lnTo>
                  <a:pt x="15862" y="31534"/>
                </a:lnTo>
                <a:lnTo>
                  <a:pt x="24625" y="31534"/>
                </a:lnTo>
                <a:lnTo>
                  <a:pt x="31724" y="24498"/>
                </a:lnTo>
                <a:lnTo>
                  <a:pt x="31724" y="8026"/>
                </a:lnTo>
                <a:lnTo>
                  <a:pt x="30191" y="6235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2236266" y="2002345"/>
            <a:ext cx="31750" cy="31750"/>
          </a:xfrm>
          <a:custGeom>
            <a:avLst/>
            <a:gdLst/>
            <a:ahLst/>
            <a:cxnLst/>
            <a:rect l="l" t="t" r="r" b="b"/>
            <a:pathLst>
              <a:path w="31750" h="31750">
                <a:moveTo>
                  <a:pt x="18008" y="0"/>
                </a:moveTo>
                <a:lnTo>
                  <a:pt x="13703" y="0"/>
                </a:lnTo>
                <a:lnTo>
                  <a:pt x="5448" y="1663"/>
                </a:lnTo>
                <a:lnTo>
                  <a:pt x="0" y="8026"/>
                </a:lnTo>
                <a:lnTo>
                  <a:pt x="0" y="24498"/>
                </a:lnTo>
                <a:lnTo>
                  <a:pt x="7099" y="31534"/>
                </a:lnTo>
                <a:lnTo>
                  <a:pt x="15862" y="31534"/>
                </a:lnTo>
                <a:lnTo>
                  <a:pt x="15862" y="25285"/>
                </a:lnTo>
                <a:lnTo>
                  <a:pt x="10591" y="25184"/>
                </a:lnTo>
                <a:lnTo>
                  <a:pt x="6337" y="21018"/>
                </a:lnTo>
                <a:lnTo>
                  <a:pt x="6337" y="10401"/>
                </a:lnTo>
                <a:lnTo>
                  <a:pt x="10591" y="6235"/>
                </a:lnTo>
                <a:lnTo>
                  <a:pt x="30187" y="6235"/>
                </a:lnTo>
                <a:lnTo>
                  <a:pt x="26263" y="1663"/>
                </a:lnTo>
                <a:lnTo>
                  <a:pt x="18008" y="0"/>
                </a:lnTo>
                <a:close/>
              </a:path>
              <a:path w="31750" h="31750">
                <a:moveTo>
                  <a:pt x="30187" y="6235"/>
                </a:moveTo>
                <a:lnTo>
                  <a:pt x="21132" y="6235"/>
                </a:lnTo>
                <a:lnTo>
                  <a:pt x="25374" y="10401"/>
                </a:lnTo>
                <a:lnTo>
                  <a:pt x="25374" y="21018"/>
                </a:lnTo>
                <a:lnTo>
                  <a:pt x="21132" y="25184"/>
                </a:lnTo>
                <a:lnTo>
                  <a:pt x="15862" y="25285"/>
                </a:lnTo>
                <a:lnTo>
                  <a:pt x="15862" y="31534"/>
                </a:lnTo>
                <a:lnTo>
                  <a:pt x="24612" y="31534"/>
                </a:lnTo>
                <a:lnTo>
                  <a:pt x="31711" y="24498"/>
                </a:lnTo>
                <a:lnTo>
                  <a:pt x="31724" y="8026"/>
                </a:lnTo>
                <a:lnTo>
                  <a:pt x="30187" y="6235"/>
                </a:lnTo>
                <a:close/>
              </a:path>
            </a:pathLst>
          </a:custGeom>
          <a:solidFill>
            <a:srgbClr val="707274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79981" y="11303"/>
            <a:ext cx="533400" cy="709295"/>
          </a:xfrm>
          <a:custGeom>
            <a:avLst/>
            <a:gdLst/>
            <a:ahLst/>
            <a:cxnLst/>
            <a:rect l="l" t="t" r="r" b="b"/>
            <a:pathLst>
              <a:path w="533400" h="709295">
                <a:moveTo>
                  <a:pt x="0" y="708698"/>
                </a:moveTo>
                <a:lnTo>
                  <a:pt x="533019" y="708698"/>
                </a:lnTo>
                <a:lnTo>
                  <a:pt x="533019" y="0"/>
                </a:lnTo>
                <a:lnTo>
                  <a:pt x="0" y="0"/>
                </a:lnTo>
                <a:lnTo>
                  <a:pt x="0" y="708698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560005" y="720001"/>
            <a:ext cx="7553325" cy="0"/>
          </a:xfrm>
          <a:custGeom>
            <a:avLst/>
            <a:gdLst/>
            <a:ahLst/>
            <a:cxnLst/>
            <a:rect l="l" t="t" r="r" b="b"/>
            <a:pathLst>
              <a:path w="7553325">
                <a:moveTo>
                  <a:pt x="0" y="0"/>
                </a:moveTo>
                <a:lnTo>
                  <a:pt x="7552994" y="0"/>
                </a:lnTo>
              </a:path>
            </a:pathLst>
          </a:custGeom>
          <a:ln w="9525">
            <a:solidFill>
              <a:srgbClr val="40404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61" y="445236"/>
            <a:ext cx="7559675" cy="280035"/>
          </a:xfrm>
          <a:custGeom>
            <a:avLst/>
            <a:gdLst/>
            <a:ahLst/>
            <a:cxnLst/>
            <a:rect l="l" t="t" r="r" b="b"/>
            <a:pathLst>
              <a:path w="7559675" h="280034">
                <a:moveTo>
                  <a:pt x="2339239" y="0"/>
                </a:moveTo>
                <a:lnTo>
                  <a:pt x="0" y="0"/>
                </a:lnTo>
                <a:lnTo>
                  <a:pt x="0" y="9525"/>
                </a:lnTo>
                <a:lnTo>
                  <a:pt x="2339239" y="9525"/>
                </a:lnTo>
                <a:lnTo>
                  <a:pt x="2367193" y="12449"/>
                </a:lnTo>
                <a:lnTo>
                  <a:pt x="2416090" y="33644"/>
                </a:lnTo>
                <a:lnTo>
                  <a:pt x="2468263" y="81656"/>
                </a:lnTo>
                <a:lnTo>
                  <a:pt x="2496797" y="117449"/>
                </a:lnTo>
                <a:lnTo>
                  <a:pt x="2524695" y="155233"/>
                </a:lnTo>
                <a:lnTo>
                  <a:pt x="2553158" y="192341"/>
                </a:lnTo>
                <a:lnTo>
                  <a:pt x="2583506" y="226104"/>
                </a:lnTo>
                <a:lnTo>
                  <a:pt x="2617102" y="253809"/>
                </a:lnTo>
                <a:lnTo>
                  <a:pt x="2655315" y="272616"/>
                </a:lnTo>
                <a:lnTo>
                  <a:pt x="2699233" y="279526"/>
                </a:lnTo>
                <a:lnTo>
                  <a:pt x="7559231" y="279526"/>
                </a:lnTo>
                <a:lnTo>
                  <a:pt x="7559231" y="270001"/>
                </a:lnTo>
                <a:lnTo>
                  <a:pt x="2699233" y="270001"/>
                </a:lnTo>
                <a:lnTo>
                  <a:pt x="2671280" y="267077"/>
                </a:lnTo>
                <a:lnTo>
                  <a:pt x="2622383" y="245882"/>
                </a:lnTo>
                <a:lnTo>
                  <a:pt x="2570209" y="197876"/>
                </a:lnTo>
                <a:lnTo>
                  <a:pt x="2541676" y="162082"/>
                </a:lnTo>
                <a:lnTo>
                  <a:pt x="2513778" y="124295"/>
                </a:lnTo>
                <a:lnTo>
                  <a:pt x="2485315" y="87185"/>
                </a:lnTo>
                <a:lnTo>
                  <a:pt x="2454971" y="53422"/>
                </a:lnTo>
                <a:lnTo>
                  <a:pt x="2421370" y="25717"/>
                </a:lnTo>
                <a:lnTo>
                  <a:pt x="2383162" y="6915"/>
                </a:lnTo>
                <a:lnTo>
                  <a:pt x="2361970" y="1785"/>
                </a:lnTo>
                <a:lnTo>
                  <a:pt x="2339239" y="0"/>
                </a:lnTo>
                <a:close/>
              </a:path>
            </a:pathLst>
          </a:custGeom>
          <a:solidFill>
            <a:srgbClr val="40404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79981" y="724763"/>
            <a:ext cx="533019" cy="99664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579981" y="11303"/>
            <a:ext cx="533019" cy="7039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579981" y="715238"/>
            <a:ext cx="533019" cy="95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1" y="11303"/>
            <a:ext cx="539242" cy="1067993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1" y="445236"/>
            <a:ext cx="539242" cy="95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61973" y="10352556"/>
            <a:ext cx="216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106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742033" y="10348476"/>
            <a:ext cx="216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404041"/>
                </a:solidFill>
                <a:latin typeface="Arial"/>
                <a:cs typeface="Arial"/>
              </a:rPr>
              <a:t>107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10006" y="10008003"/>
            <a:ext cx="1511350" cy="2842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707299" y="438384"/>
            <a:ext cx="13705840" cy="311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964670">
              <a:lnSpc>
                <a:spcPct val="100000"/>
              </a:lnSpc>
            </a:pPr>
            <a:r>
              <a:rPr sz="800" spc="-15" dirty="0">
                <a:solidFill>
                  <a:srgbClr val="F5821F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  </a:t>
            </a:r>
            <a:r>
              <a:rPr sz="800" spc="-25" dirty="0">
                <a:solidFill>
                  <a:srgbClr val="404041"/>
                </a:solidFill>
                <a:latin typeface="Arial"/>
                <a:cs typeface="Arial"/>
              </a:rPr>
              <a:t>References </a:t>
            </a:r>
            <a:r>
              <a:rPr sz="800" spc="-15" dirty="0">
                <a:solidFill>
                  <a:srgbClr val="404041"/>
                </a:solidFill>
                <a:latin typeface="Arial"/>
                <a:cs typeface="Arial"/>
              </a:rPr>
              <a:t>and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Further</a:t>
            </a:r>
            <a:r>
              <a:rPr sz="800" spc="20" dirty="0">
                <a:solidFill>
                  <a:srgbClr val="404041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Reading</a:t>
            </a: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45"/>
              </a:spcBef>
            </a:pPr>
            <a:r>
              <a:rPr sz="800" spc="-20" dirty="0">
                <a:solidFill>
                  <a:srgbClr val="404041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404041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5821F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5821F"/>
                </a:solidFill>
                <a:latin typeface="Arial"/>
                <a:cs typeface="Arial"/>
              </a:rPr>
              <a:t>1</a:t>
            </a:r>
            <a:endParaRPr sz="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91993" y="1210945"/>
            <a:ext cx="4248150" cy="254000"/>
          </a:xfrm>
          <a:prstGeom prst="rect">
            <a:avLst/>
          </a:prstGeom>
          <a:solidFill>
            <a:srgbClr val="F5821F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9" dirty="0">
                <a:solidFill>
                  <a:srgbClr val="FFFFFF"/>
                </a:solidFill>
                <a:latin typeface="Arial"/>
                <a:cs typeface="Arial"/>
              </a:rPr>
              <a:t>REFERENCES</a:t>
            </a:r>
            <a:r>
              <a:rPr sz="1500" spc="-11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4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5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50" dirty="0">
                <a:solidFill>
                  <a:srgbClr val="FFFFFF"/>
                </a:solidFill>
                <a:latin typeface="Arial"/>
                <a:cs typeface="Arial"/>
              </a:rPr>
              <a:t>FURTHER</a:t>
            </a:r>
            <a:r>
              <a:rPr sz="1500" spc="-1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500" spc="-415" dirty="0">
                <a:solidFill>
                  <a:srgbClr val="FFFFFF"/>
                </a:solidFill>
                <a:latin typeface="Arial"/>
                <a:cs typeface="Arial"/>
              </a:rPr>
              <a:t>READING</a:t>
            </a:r>
            <a:endParaRPr sz="15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79293" y="1572414"/>
            <a:ext cx="4046220" cy="37534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77495">
              <a:lnSpc>
                <a:spcPct val="111100"/>
              </a:lnSpc>
            </a:pP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Bothamley,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J. and </a:t>
            </a: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Boyle, </a:t>
            </a:r>
            <a:r>
              <a:rPr sz="900" spc="-5" dirty="0">
                <a:solidFill>
                  <a:srgbClr val="231F20"/>
                </a:solidFill>
                <a:latin typeface="Arial"/>
                <a:cs typeface="Arial"/>
              </a:rPr>
              <a:t>M.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(2009)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Medical Conditions affecting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Pregnancy 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and Childbirth: </a:t>
            </a:r>
            <a:r>
              <a:rPr sz="900" i="1" spc="-35" dirty="0">
                <a:solidFill>
                  <a:srgbClr val="231F20"/>
                </a:solidFill>
                <a:latin typeface="Arial"/>
                <a:cs typeface="Arial"/>
              </a:rPr>
              <a:t>A </a:t>
            </a:r>
            <a:r>
              <a:rPr sz="900" i="1" spc="-5" dirty="0">
                <a:solidFill>
                  <a:srgbClr val="231F20"/>
                </a:solidFill>
                <a:latin typeface="Arial"/>
                <a:cs typeface="Arial"/>
              </a:rPr>
              <a:t>Handbook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for Midwives.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Radcliffe</a:t>
            </a:r>
            <a:r>
              <a:rPr sz="900" spc="15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Publishing</a:t>
            </a:r>
            <a:endParaRPr sz="900">
              <a:latin typeface="Arial"/>
              <a:cs typeface="Arial"/>
            </a:endParaRPr>
          </a:p>
          <a:p>
            <a:pPr marL="12700" marR="537210">
              <a:lnSpc>
                <a:spcPct val="216100"/>
              </a:lnSpc>
            </a:pP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Hudson, 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D.M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(2006)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Human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Anatomy </a:t>
            </a:r>
            <a:r>
              <a:rPr sz="900" i="1" spc="-55" dirty="0">
                <a:solidFill>
                  <a:srgbClr val="231F20"/>
                </a:solidFill>
                <a:latin typeface="Arial"/>
                <a:cs typeface="Arial"/>
              </a:rPr>
              <a:t>&amp;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Physiology. </a:t>
            </a:r>
            <a:r>
              <a:rPr sz="900" spc="-40" dirty="0">
                <a:solidFill>
                  <a:srgbClr val="231F20"/>
                </a:solidFill>
                <a:latin typeface="Arial"/>
                <a:cs typeface="Arial"/>
              </a:rPr>
              <a:t>Top 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Shelf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Science  </a:t>
            </a:r>
            <a:r>
              <a:rPr sz="900" spc="-5" dirty="0">
                <a:solidFill>
                  <a:srgbClr val="231F20"/>
                </a:solidFill>
                <a:latin typeface="Arial"/>
                <a:cs typeface="Arial"/>
              </a:rPr>
              <a:t>Hytten, </a:t>
            </a:r>
            <a:r>
              <a:rPr sz="900" spc="-90" dirty="0">
                <a:solidFill>
                  <a:srgbClr val="231F20"/>
                </a:solidFill>
                <a:latin typeface="Arial"/>
                <a:cs typeface="Arial"/>
              </a:rPr>
              <a:t>F.  </a:t>
            </a:r>
            <a:r>
              <a:rPr sz="900" spc="-45" dirty="0">
                <a:solidFill>
                  <a:srgbClr val="231F20"/>
                </a:solidFill>
                <a:latin typeface="Arial"/>
                <a:cs typeface="Arial"/>
              </a:rPr>
              <a:t>E.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Leitch, 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I. </a:t>
            </a:r>
            <a:r>
              <a:rPr sz="900" spc="-70" dirty="0">
                <a:solidFill>
                  <a:srgbClr val="231F20"/>
                </a:solidFill>
                <a:latin typeface="Arial"/>
                <a:cs typeface="Arial"/>
              </a:rPr>
              <a:t>(1971) </a:t>
            </a:r>
            <a:r>
              <a:rPr sz="900" i="1" spc="-30" dirty="0">
                <a:solidFill>
                  <a:srgbClr val="231F20"/>
                </a:solidFill>
                <a:latin typeface="Arial"/>
                <a:cs typeface="Arial"/>
              </a:rPr>
              <a:t>The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Physiology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of Human </a:t>
            </a:r>
            <a:r>
              <a:rPr sz="900" i="1" spc="2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Pregnancy.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-5" dirty="0">
                <a:solidFill>
                  <a:srgbClr val="231F20"/>
                </a:solidFill>
                <a:latin typeface="Arial"/>
                <a:cs typeface="Arial"/>
              </a:rPr>
              <a:t>2nd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ed. </a:t>
            </a:r>
            <a:r>
              <a:rPr sz="900" spc="-5" dirty="0">
                <a:solidFill>
                  <a:srgbClr val="231F20"/>
                </a:solidFill>
                <a:latin typeface="Arial"/>
                <a:cs typeface="Arial"/>
              </a:rPr>
              <a:t>Oxford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Scientific</a:t>
            </a:r>
            <a:r>
              <a:rPr sz="900" spc="40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Publications</a:t>
            </a:r>
            <a:endParaRPr sz="900">
              <a:latin typeface="Arial"/>
              <a:cs typeface="Arial"/>
            </a:endParaRPr>
          </a:p>
          <a:p>
            <a:pPr marL="12700" marR="100330">
              <a:lnSpc>
                <a:spcPct val="216100"/>
              </a:lnSpc>
            </a:pP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Stone, R.J.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Stone, J.A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(2009)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Atlas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of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Skeletal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Muscle. </a:t>
            </a:r>
            <a:r>
              <a:rPr sz="900" dirty="0">
                <a:solidFill>
                  <a:srgbClr val="231F20"/>
                </a:solidFill>
                <a:latin typeface="Arial"/>
                <a:cs typeface="Arial"/>
              </a:rPr>
              <a:t>6th 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Ed. </a:t>
            </a:r>
            <a:r>
              <a:rPr sz="900" spc="-5" dirty="0">
                <a:solidFill>
                  <a:srgbClr val="231F20"/>
                </a:solidFill>
                <a:latin typeface="Arial"/>
                <a:cs typeface="Arial"/>
              </a:rPr>
              <a:t>McGraw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Hill 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Helmenstine,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A.M. </a:t>
            </a:r>
            <a:r>
              <a:rPr sz="900" spc="-55" dirty="0">
                <a:solidFill>
                  <a:srgbClr val="231F20"/>
                </a:solidFill>
                <a:latin typeface="Arial"/>
                <a:cs typeface="Arial"/>
              </a:rPr>
              <a:t>(2012)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What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is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the </a:t>
            </a:r>
            <a:r>
              <a:rPr sz="900" i="1" spc="-5" dirty="0">
                <a:solidFill>
                  <a:srgbClr val="231F20"/>
                </a:solidFill>
                <a:latin typeface="Arial"/>
                <a:cs typeface="Arial"/>
              </a:rPr>
              <a:t>Composition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of</a:t>
            </a:r>
            <a:r>
              <a:rPr sz="900" i="1" spc="13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Air?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-5" dirty="0">
                <a:solidFill>
                  <a:srgbClr val="404041"/>
                </a:solidFill>
                <a:latin typeface="Arial"/>
                <a:cs typeface="Arial"/>
                <a:hlinkClick r:id="rId8"/>
              </a:rPr>
              <a:t>http://chemistry.about.com/od/chemistryfaqs/f/aircomposition.htm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6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Tortora,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G.J.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and Derrickson, B.H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(2009)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Principles of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Anatomy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900" i="1" spc="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Physiology.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12th 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Ed.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Volume 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1.</a:t>
            </a:r>
            <a:r>
              <a:rPr sz="900" spc="20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Wiley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6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Tortora,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G.J.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and Derrickson, B.H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(2009)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Principles of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Anatomy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900" i="1" spc="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Physiology.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12th 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Ed.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Volume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2.</a:t>
            </a:r>
            <a:r>
              <a:rPr sz="900" spc="15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Wiley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6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Waugh,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A. and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Grant,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A. </a:t>
            </a:r>
            <a:r>
              <a:rPr sz="900" spc="-50" dirty="0">
                <a:solidFill>
                  <a:srgbClr val="231F20"/>
                </a:solidFill>
                <a:latin typeface="Arial"/>
                <a:cs typeface="Arial"/>
              </a:rPr>
              <a:t>(2010)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Anatomy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900" i="1" spc="-20" dirty="0">
                <a:solidFill>
                  <a:srgbClr val="231F20"/>
                </a:solidFill>
                <a:latin typeface="Arial"/>
                <a:cs typeface="Arial"/>
              </a:rPr>
              <a:t>Physiology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in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Health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900" i="1" spc="90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i="1" spc="-25" dirty="0">
                <a:solidFill>
                  <a:srgbClr val="231F20"/>
                </a:solidFill>
                <a:latin typeface="Arial"/>
                <a:cs typeface="Arial"/>
              </a:rPr>
              <a:t>Illness.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-40" dirty="0">
                <a:solidFill>
                  <a:srgbClr val="231F20"/>
                </a:solidFill>
                <a:latin typeface="Arial"/>
                <a:cs typeface="Arial"/>
              </a:rPr>
              <a:t>11th </a:t>
            </a:r>
            <a:r>
              <a:rPr sz="900" spc="-25" dirty="0">
                <a:solidFill>
                  <a:srgbClr val="231F20"/>
                </a:solidFill>
                <a:latin typeface="Arial"/>
                <a:cs typeface="Arial"/>
              </a:rPr>
              <a:t>Ed.</a:t>
            </a:r>
            <a:r>
              <a:rPr sz="900" spc="-30" dirty="0">
                <a:solidFill>
                  <a:srgbClr val="231F20"/>
                </a:solidFill>
                <a:latin typeface="Arial"/>
                <a:cs typeface="Arial"/>
              </a:rPr>
              <a:t> Elsevier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5080">
              <a:lnSpc>
                <a:spcPct val="111100"/>
              </a:lnSpc>
            </a:pP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World Health Organisation </a:t>
            </a:r>
            <a:r>
              <a:rPr sz="900" spc="-45" dirty="0">
                <a:solidFill>
                  <a:srgbClr val="231F20"/>
                </a:solidFill>
                <a:latin typeface="Arial"/>
                <a:cs typeface="Arial"/>
              </a:rPr>
              <a:t>(WHO)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231F20"/>
                </a:solidFill>
                <a:latin typeface="Arial"/>
                <a:cs typeface="Arial"/>
              </a:rPr>
              <a:t>International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Society of Hypertension </a:t>
            </a:r>
            <a:r>
              <a:rPr sz="900" spc="-55" dirty="0">
                <a:solidFill>
                  <a:srgbClr val="231F20"/>
                </a:solidFill>
                <a:latin typeface="Arial"/>
                <a:cs typeface="Arial"/>
              </a:rPr>
              <a:t>(ISH)  </a:t>
            </a:r>
            <a:r>
              <a:rPr sz="900" spc="-35" dirty="0">
                <a:solidFill>
                  <a:srgbClr val="231F20"/>
                </a:solidFill>
                <a:latin typeface="Arial"/>
                <a:cs typeface="Arial"/>
              </a:rPr>
              <a:t>(2003)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Statement on Management </a:t>
            </a:r>
            <a:r>
              <a:rPr sz="900" i="1" spc="-15" dirty="0">
                <a:solidFill>
                  <a:srgbClr val="231F20"/>
                </a:solidFill>
                <a:latin typeface="Arial"/>
                <a:cs typeface="Arial"/>
              </a:rPr>
              <a:t>of </a:t>
            </a:r>
            <a:r>
              <a:rPr sz="900" i="1" spc="-10" dirty="0">
                <a:solidFill>
                  <a:srgbClr val="231F20"/>
                </a:solidFill>
                <a:latin typeface="Arial"/>
                <a:cs typeface="Arial"/>
              </a:rPr>
              <a:t>Hypertension. </a:t>
            </a:r>
            <a:r>
              <a:rPr sz="900" spc="-15" dirty="0">
                <a:solidFill>
                  <a:srgbClr val="231F20"/>
                </a:solidFill>
                <a:latin typeface="Arial"/>
                <a:cs typeface="Arial"/>
              </a:rPr>
              <a:t>Journal of</a:t>
            </a:r>
            <a:r>
              <a:rPr sz="900" spc="130" dirty="0">
                <a:solidFill>
                  <a:srgbClr val="231F20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231F20"/>
                </a:solidFill>
                <a:latin typeface="Arial"/>
                <a:cs typeface="Arial"/>
              </a:rPr>
              <a:t>Hypertension.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00" spc="-10" dirty="0">
                <a:solidFill>
                  <a:srgbClr val="404041"/>
                </a:solidFill>
                <a:latin typeface="Arial"/>
                <a:cs typeface="Arial"/>
                <a:hlinkClick r:id="rId9"/>
              </a:rPr>
              <a:t>www.who.int/cardiovascular.../hypertension_guidelines.pdf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579300" y="1155104"/>
            <a:ext cx="331914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130" dirty="0">
                <a:solidFill>
                  <a:srgbClr val="EE8161"/>
                </a:solidFill>
                <a:latin typeface="Gill Sans MT"/>
                <a:cs typeface="Gill Sans MT"/>
              </a:rPr>
              <a:t>WORKING</a:t>
            </a:r>
            <a:r>
              <a:rPr spc="345" dirty="0">
                <a:solidFill>
                  <a:srgbClr val="EE8161"/>
                </a:solidFill>
                <a:latin typeface="Gill Sans MT"/>
                <a:cs typeface="Gill Sans MT"/>
              </a:rPr>
              <a:t> </a:t>
            </a:r>
            <a:r>
              <a:rPr spc="-745" dirty="0">
                <a:solidFill>
                  <a:srgbClr val="EE8161"/>
                </a:solidFill>
                <a:latin typeface="Gill Sans MT"/>
                <a:cs typeface="Gill Sans MT"/>
              </a:rPr>
              <a:t>RELATIONSHIPS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92000" y="1796704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520" dirty="0">
                <a:solidFill>
                  <a:srgbClr val="FFFFFF"/>
                </a:solidFill>
                <a:latin typeface="Gill Sans MT"/>
                <a:cs typeface="Gill Sans MT"/>
              </a:rPr>
              <a:t>WHAT</a:t>
            </a:r>
            <a:r>
              <a:rPr sz="1500" spc="-1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85" dirty="0">
                <a:solidFill>
                  <a:srgbClr val="FFFFFF"/>
                </a:solidFill>
                <a:latin typeface="Gill Sans MT"/>
                <a:cs typeface="Gill Sans MT"/>
              </a:rPr>
              <a:t>IS </a:t>
            </a:r>
            <a:r>
              <a:rPr sz="1500" spc="-42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-1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5" dirty="0">
                <a:solidFill>
                  <a:srgbClr val="FFFFFF"/>
                </a:solidFill>
                <a:latin typeface="Gill Sans MT"/>
                <a:cs typeface="Gill Sans MT"/>
              </a:rPr>
              <a:t>RELATIONSHIP?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2158237"/>
            <a:ext cx="4083685" cy="6305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‘A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co-operative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relationship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between people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groups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agree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share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achieving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specific goal’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(WordNet Princeton University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2006)</a:t>
            </a:r>
            <a:endParaRPr sz="900">
              <a:latin typeface="Arial"/>
              <a:cs typeface="Arial"/>
            </a:endParaRPr>
          </a:p>
          <a:p>
            <a:pPr marL="12700" marR="20193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build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effective relationships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both work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colleagues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clients.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92000" y="2941605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EFFECTIVE  </a:t>
            </a:r>
            <a:r>
              <a:rPr sz="1500" spc="-320" dirty="0">
                <a:solidFill>
                  <a:srgbClr val="FFFFFF"/>
                </a:solidFill>
                <a:latin typeface="Gill Sans MT"/>
                <a:cs typeface="Gill Sans MT"/>
              </a:rPr>
              <a:t>CLIENT  </a:t>
            </a:r>
            <a:r>
              <a:rPr sz="1500" spc="-3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RELATIONSHIPS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300" y="3303137"/>
            <a:ext cx="4273550" cy="1094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Developing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effective relationship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between the instructor 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</a:t>
            </a:r>
            <a:r>
              <a:rPr sz="900" spc="-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promote: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Adherence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Trust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respect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Motivation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open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92000" y="4549504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EFFECTIVE 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BUSINESS</a:t>
            </a:r>
            <a:r>
              <a:rPr sz="1500" spc="-1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RELATIONSHIPS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5524" y="4911037"/>
            <a:ext cx="6604634" cy="55899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366010" marR="508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Society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web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relationships, requiring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work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together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order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create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something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successful.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business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such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relationships aid</a:t>
            </a:r>
            <a:r>
              <a:rPr sz="900" spc="1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in: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Repeat</a:t>
            </a:r>
            <a:r>
              <a:rPr sz="900" spc="-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business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Word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mouth,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praise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marketing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Increase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profit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Longevity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relaxed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</a:t>
            </a:r>
            <a:r>
              <a:rPr sz="900" spc="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greater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understanding of each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parties’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EE8161"/>
              </a:buClr>
              <a:buFont typeface="Arial"/>
              <a:buChar char="•"/>
            </a:pPr>
            <a:endParaRPr sz="900">
              <a:latin typeface="Times New Roman"/>
              <a:cs typeface="Times New Roman"/>
            </a:endParaRPr>
          </a:p>
          <a:p>
            <a:pPr marL="2366010" marR="241300">
              <a:lnSpc>
                <a:spcPct val="101800"/>
              </a:lnSpc>
              <a:spcBef>
                <a:spcPts val="545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number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will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relationship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with,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include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both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internal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external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personnel.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example: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Personal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other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Class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Gym</a:t>
            </a:r>
            <a:r>
              <a:rPr sz="900" spc="-1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Physiotherapists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General</a:t>
            </a:r>
            <a:r>
              <a:rPr sz="900" spc="-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Receptionists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Clients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Class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participants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buClr>
                <a:srgbClr val="EE8161"/>
              </a:buClr>
              <a:buFont typeface="Arial"/>
              <a:buChar char="•"/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"/>
              </a:spcBef>
              <a:buClr>
                <a:srgbClr val="EE8161"/>
              </a:buClr>
              <a:buFont typeface="Arial"/>
              <a:buChar char="•"/>
            </a:pPr>
            <a:endParaRPr sz="900">
              <a:latin typeface="Times New Roman"/>
              <a:cs typeface="Times New Roman"/>
            </a:endParaRPr>
          </a:p>
          <a:p>
            <a:pPr marL="2366010">
              <a:lnSpc>
                <a:spcPct val="1000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achieved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by:</a:t>
            </a:r>
            <a:endParaRPr sz="900">
              <a:latin typeface="Arial"/>
              <a:cs typeface="Arial"/>
            </a:endParaRPr>
          </a:p>
          <a:p>
            <a:pPr marL="2546350" marR="626745" indent="-180340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Following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industry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code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(as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outlined by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Register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Professionals)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Maintaining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professionalism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Communicating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effectively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Respecting equality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diversity</a:t>
            </a:r>
            <a:endParaRPr sz="900">
              <a:latin typeface="Arial"/>
              <a:cs typeface="Arial"/>
            </a:endParaRPr>
          </a:p>
          <a:p>
            <a:pPr marL="2546350" indent="-180340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2546985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Recognising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barriers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promoting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adherence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6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261079" y="438387"/>
            <a:ext cx="35921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Know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800" spc="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Support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800" spc="-55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Exercise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8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Activity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83066" y="67904"/>
            <a:ext cx="20129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370" dirty="0">
                <a:solidFill>
                  <a:srgbClr val="FFFFFF"/>
                </a:solidFill>
                <a:latin typeface="Gill Sans MT"/>
                <a:cs typeface="Gill Sans MT"/>
              </a:rPr>
              <a:t>2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45523" y="10348486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7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720001" y="6789597"/>
            <a:ext cx="4248150" cy="504190"/>
          </a:xfrm>
          <a:custGeom>
            <a:avLst/>
            <a:gdLst/>
            <a:ahLst/>
            <a:cxnLst/>
            <a:rect l="l" t="t" r="r" b="b"/>
            <a:pathLst>
              <a:path w="4248150" h="504190">
                <a:moveTo>
                  <a:pt x="0" y="503999"/>
                </a:moveTo>
                <a:lnTo>
                  <a:pt x="4247997" y="503999"/>
                </a:lnTo>
                <a:lnTo>
                  <a:pt x="4247997" y="0"/>
                </a:lnTo>
                <a:lnTo>
                  <a:pt x="0" y="0"/>
                </a:lnTo>
                <a:lnTo>
                  <a:pt x="0" y="503999"/>
                </a:lnTo>
                <a:close/>
              </a:path>
            </a:pathLst>
          </a:custGeom>
          <a:solidFill>
            <a:srgbClr val="FDE8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20001" y="1828457"/>
            <a:ext cx="4248150" cy="810260"/>
          </a:xfrm>
          <a:custGeom>
            <a:avLst/>
            <a:gdLst/>
            <a:ahLst/>
            <a:cxnLst/>
            <a:rect l="l" t="t" r="r" b="b"/>
            <a:pathLst>
              <a:path w="4248150" h="810260">
                <a:moveTo>
                  <a:pt x="0" y="809993"/>
                </a:moveTo>
                <a:lnTo>
                  <a:pt x="4247997" y="809993"/>
                </a:lnTo>
                <a:lnTo>
                  <a:pt x="4247997" y="0"/>
                </a:lnTo>
                <a:lnTo>
                  <a:pt x="0" y="0"/>
                </a:lnTo>
                <a:lnTo>
                  <a:pt x="0" y="809993"/>
                </a:lnTo>
                <a:close/>
              </a:path>
            </a:pathLst>
          </a:custGeom>
          <a:solidFill>
            <a:srgbClr val="FDE8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20001" y="4212006"/>
            <a:ext cx="4248150" cy="648335"/>
          </a:xfrm>
          <a:custGeom>
            <a:avLst/>
            <a:gdLst/>
            <a:ahLst/>
            <a:cxnLst/>
            <a:rect l="l" t="t" r="r" b="b"/>
            <a:pathLst>
              <a:path w="4248150" h="648335">
                <a:moveTo>
                  <a:pt x="0" y="647992"/>
                </a:moveTo>
                <a:lnTo>
                  <a:pt x="4247997" y="647992"/>
                </a:lnTo>
                <a:lnTo>
                  <a:pt x="4247997" y="0"/>
                </a:lnTo>
                <a:lnTo>
                  <a:pt x="0" y="0"/>
                </a:lnTo>
                <a:lnTo>
                  <a:pt x="0" y="647992"/>
                </a:lnTo>
                <a:close/>
              </a:path>
            </a:pathLst>
          </a:custGeom>
          <a:solidFill>
            <a:srgbClr val="FDE8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19999" y="1536143"/>
            <a:ext cx="4248150" cy="254000"/>
          </a:xfrm>
          <a:custGeom>
            <a:avLst/>
            <a:gdLst/>
            <a:ahLst/>
            <a:cxnLst/>
            <a:rect l="l" t="t" r="r" b="b"/>
            <a:pathLst>
              <a:path w="4248150" h="254000">
                <a:moveTo>
                  <a:pt x="0" y="254000"/>
                </a:moveTo>
                <a:lnTo>
                  <a:pt x="4247997" y="254000"/>
                </a:lnTo>
                <a:lnTo>
                  <a:pt x="4247997" y="0"/>
                </a:lnTo>
                <a:lnTo>
                  <a:pt x="0" y="0"/>
                </a:lnTo>
                <a:lnTo>
                  <a:pt x="0" y="254000"/>
                </a:lnTo>
                <a:close/>
              </a:path>
            </a:pathLst>
          </a:custGeom>
          <a:solidFill>
            <a:srgbClr val="EE81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19999" y="3923243"/>
            <a:ext cx="4248150" cy="254000"/>
          </a:xfrm>
          <a:custGeom>
            <a:avLst/>
            <a:gdLst/>
            <a:ahLst/>
            <a:cxnLst/>
            <a:rect l="l" t="t" r="r" b="b"/>
            <a:pathLst>
              <a:path w="4248150" h="254000">
                <a:moveTo>
                  <a:pt x="0" y="254000"/>
                </a:moveTo>
                <a:lnTo>
                  <a:pt x="4247997" y="254000"/>
                </a:lnTo>
                <a:lnTo>
                  <a:pt x="4247997" y="0"/>
                </a:lnTo>
                <a:lnTo>
                  <a:pt x="0" y="0"/>
                </a:lnTo>
                <a:lnTo>
                  <a:pt x="0" y="254000"/>
                </a:lnTo>
                <a:close/>
              </a:path>
            </a:pathLst>
          </a:custGeom>
          <a:solidFill>
            <a:srgbClr val="EE81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19999" y="6503143"/>
            <a:ext cx="4248150" cy="254000"/>
          </a:xfrm>
          <a:custGeom>
            <a:avLst/>
            <a:gdLst/>
            <a:ahLst/>
            <a:cxnLst/>
            <a:rect l="l" t="t" r="r" b="b"/>
            <a:pathLst>
              <a:path w="4248150" h="254000">
                <a:moveTo>
                  <a:pt x="0" y="254000"/>
                </a:moveTo>
                <a:lnTo>
                  <a:pt x="4247997" y="254000"/>
                </a:lnTo>
                <a:lnTo>
                  <a:pt x="4247997" y="0"/>
                </a:lnTo>
                <a:lnTo>
                  <a:pt x="0" y="0"/>
                </a:lnTo>
                <a:lnTo>
                  <a:pt x="0" y="254000"/>
                </a:lnTo>
                <a:close/>
              </a:path>
            </a:pathLst>
          </a:custGeom>
          <a:solidFill>
            <a:srgbClr val="EE81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707299" y="1235543"/>
            <a:ext cx="4264025" cy="7870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REPs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code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ethical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2011,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gives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5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principles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adhere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are: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4"/>
              </a:spcBef>
            </a:pPr>
            <a:endParaRPr sz="1100">
              <a:latin typeface="Times New Roman"/>
              <a:cs typeface="Times New Roman"/>
            </a:endParaRPr>
          </a:p>
          <a:p>
            <a:pPr marL="84455">
              <a:lnSpc>
                <a:spcPct val="100000"/>
              </a:lnSpc>
            </a:pP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PRINCIPLE  </a:t>
            </a:r>
            <a:r>
              <a:rPr sz="1500" spc="-229" dirty="0">
                <a:solidFill>
                  <a:srgbClr val="FFFFFF"/>
                </a:solidFill>
                <a:latin typeface="Gill Sans MT"/>
                <a:cs typeface="Gill Sans MT"/>
              </a:rPr>
              <a:t>1:</a:t>
            </a:r>
            <a:r>
              <a:rPr sz="1500" spc="-15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05" dirty="0">
                <a:solidFill>
                  <a:srgbClr val="FFFFFF"/>
                </a:solidFill>
                <a:latin typeface="Gill Sans MT"/>
                <a:cs typeface="Gill Sans MT"/>
              </a:rPr>
              <a:t>RIGHTS</a:t>
            </a:r>
            <a:endParaRPr sz="1500">
              <a:latin typeface="Gill Sans MT"/>
              <a:cs typeface="Gill Sans MT"/>
            </a:endParaRPr>
          </a:p>
          <a:p>
            <a:pPr marL="120650" marR="426084">
              <a:lnSpc>
                <a:spcPts val="1300"/>
              </a:lnSpc>
              <a:spcBef>
                <a:spcPts val="1090"/>
              </a:spcBef>
            </a:pP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‘Exercise </a:t>
            </a:r>
            <a:r>
              <a:rPr sz="1100" b="1" i="1" spc="-1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1100" b="1" i="1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openly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1100" b="1" i="1" spc="1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transparent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manner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clients. </a:t>
            </a:r>
            <a:r>
              <a:rPr sz="1100" b="1" i="1" spc="-1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1100" b="1" i="1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1100" b="1" i="1" spc="25" dirty="0">
                <a:solidFill>
                  <a:srgbClr val="3C3C3B"/>
                </a:solidFill>
                <a:latin typeface="Arial"/>
                <a:cs typeface="Arial"/>
              </a:rPr>
              <a:t>at 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times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adopt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highest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degree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of professionalism in 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dealing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clients’ needs.’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4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144145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Compliance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principle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standard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conduct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dealings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responsibly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demonstrate: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Respect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diversity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Good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challenging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discrimination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unfairness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Discretion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dealing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confidential client</a:t>
            </a:r>
            <a:r>
              <a:rPr sz="900" spc="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disclosure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3"/>
              </a:spcBef>
              <a:buClr>
                <a:srgbClr val="EE8161"/>
              </a:buClr>
              <a:buFont typeface="Arial"/>
              <a:buChar char="•"/>
            </a:pPr>
            <a:endParaRPr sz="1100">
              <a:latin typeface="Times New Roman"/>
              <a:cs typeface="Times New Roman"/>
            </a:endParaRPr>
          </a:p>
          <a:p>
            <a:pPr marL="84455">
              <a:lnSpc>
                <a:spcPct val="100000"/>
              </a:lnSpc>
            </a:pP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PRINCIPLE  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2: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RELATIONSHIPS</a:t>
            </a:r>
            <a:endParaRPr sz="1500">
              <a:latin typeface="Gill Sans MT"/>
              <a:cs typeface="Gill Sans MT"/>
            </a:endParaRPr>
          </a:p>
          <a:p>
            <a:pPr marL="120650" marR="723265" algn="just">
              <a:lnSpc>
                <a:spcPts val="1300"/>
              </a:lnSpc>
              <a:spcBef>
                <a:spcPts val="1090"/>
              </a:spcBef>
            </a:pP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‘Exercise </a:t>
            </a:r>
            <a:r>
              <a:rPr sz="1100" b="1" i="1" spc="-1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seek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nurture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healthy 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relationships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customers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and other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health  </a:t>
            </a:r>
            <a:r>
              <a:rPr sz="1100" b="1" i="1" spc="-15" dirty="0">
                <a:solidFill>
                  <a:srgbClr val="3C3C3B"/>
                </a:solidFill>
                <a:latin typeface="Arial"/>
                <a:cs typeface="Arial"/>
              </a:rPr>
              <a:t>professionals.’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66040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Compliance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principle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develop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relationship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customers based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openness,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honesty,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mutual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trust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respect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responsibly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demonstrate:</a:t>
            </a:r>
            <a:endParaRPr sz="900">
              <a:latin typeface="Arial"/>
              <a:cs typeface="Arial"/>
            </a:endParaRPr>
          </a:p>
          <a:p>
            <a:pPr marL="192405" marR="59055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Awareness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requirement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customer’s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priority and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promote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interests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planning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</a:t>
            </a:r>
            <a:endParaRPr sz="900">
              <a:latin typeface="Arial"/>
              <a:cs typeface="Arial"/>
            </a:endParaRPr>
          </a:p>
          <a:p>
            <a:pPr marL="192405" marR="70485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Clarity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customers,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colleagues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medical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practitioners,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ensuring honesty,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accuracy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co-operation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seeking  agreements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avoiding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misrepresentation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conflict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interest</a:t>
            </a:r>
            <a:r>
              <a:rPr sz="900" spc="1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arising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4"/>
              </a:spcBef>
              <a:buClr>
                <a:srgbClr val="EE8161"/>
              </a:buClr>
              <a:buFont typeface="Arial"/>
              <a:buChar char="•"/>
            </a:pPr>
            <a:endParaRPr sz="1100">
              <a:latin typeface="Times New Roman"/>
              <a:cs typeface="Times New Roman"/>
            </a:endParaRPr>
          </a:p>
          <a:p>
            <a:pPr marL="84455">
              <a:lnSpc>
                <a:spcPct val="100000"/>
              </a:lnSpc>
            </a:pP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PRINCIPLE  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3: </a:t>
            </a:r>
            <a:r>
              <a:rPr sz="1500" spc="-325" dirty="0">
                <a:solidFill>
                  <a:srgbClr val="FFFFFF"/>
                </a:solidFill>
                <a:latin typeface="Gill Sans MT"/>
                <a:cs typeface="Gill Sans MT"/>
              </a:rPr>
              <a:t>PERSONAL  </a:t>
            </a:r>
            <a:r>
              <a:rPr sz="1500" spc="-2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RESPONSIBILITIES</a:t>
            </a:r>
            <a:endParaRPr sz="1500">
              <a:latin typeface="Gill Sans MT"/>
              <a:cs typeface="Gill Sans MT"/>
            </a:endParaRPr>
          </a:p>
          <a:p>
            <a:pPr marL="120650" marR="549910">
              <a:lnSpc>
                <a:spcPts val="1300"/>
              </a:lnSpc>
              <a:spcBef>
                <a:spcPts val="1090"/>
              </a:spcBef>
            </a:pP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‘Exercise </a:t>
            </a:r>
            <a:r>
              <a:rPr sz="1100" b="1" i="1" spc="-1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demonstrate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and promote  </a:t>
            </a:r>
            <a:r>
              <a:rPr sz="1100" b="1" i="1" spc="1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responsible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lifestyle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1100" b="1" i="1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conduct.’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320040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Compliance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principle,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conduct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proper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personal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responsibly</a:t>
            </a:r>
            <a:r>
              <a:rPr sz="900" spc="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demonstrate:</a:t>
            </a:r>
            <a:endParaRPr sz="900">
              <a:latin typeface="Arial"/>
              <a:cs typeface="Arial"/>
            </a:endParaRPr>
          </a:p>
          <a:p>
            <a:pPr marL="192405" marR="14986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high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standards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conduct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dealings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reflects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particular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image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expectations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relevant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role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r>
              <a:rPr sz="900" spc="1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industry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understanding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legal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responsibilities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accountability when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dealing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public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plus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awareness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for honesty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accuracy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substantiating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claims of authenticity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promoting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public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domain</a:t>
            </a:r>
            <a:endParaRPr sz="900">
              <a:latin typeface="Arial"/>
              <a:cs typeface="Arial"/>
            </a:endParaRPr>
          </a:p>
          <a:p>
            <a:pPr marL="192405" marR="115570" indent="-179705" algn="just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absolute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duty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aware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reasonably foreseeable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themselves, 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colleagues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clients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5524" y="10352557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0" y="5829401"/>
            <a:ext cx="7312037" cy="486260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591993" y="4707013"/>
            <a:ext cx="4248150" cy="648335"/>
          </a:xfrm>
          <a:custGeom>
            <a:avLst/>
            <a:gdLst/>
            <a:ahLst/>
            <a:cxnLst/>
            <a:rect l="l" t="t" r="r" b="b"/>
            <a:pathLst>
              <a:path w="4248150" h="648335">
                <a:moveTo>
                  <a:pt x="0" y="647992"/>
                </a:moveTo>
                <a:lnTo>
                  <a:pt x="4247997" y="647992"/>
                </a:lnTo>
                <a:lnTo>
                  <a:pt x="4247997" y="0"/>
                </a:lnTo>
                <a:lnTo>
                  <a:pt x="0" y="0"/>
                </a:lnTo>
                <a:lnTo>
                  <a:pt x="0" y="647992"/>
                </a:lnTo>
                <a:close/>
              </a:path>
            </a:pathLst>
          </a:custGeom>
          <a:solidFill>
            <a:srgbClr val="FDE8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591993" y="1506258"/>
            <a:ext cx="4248150" cy="648335"/>
          </a:xfrm>
          <a:custGeom>
            <a:avLst/>
            <a:gdLst/>
            <a:ahLst/>
            <a:cxnLst/>
            <a:rect l="l" t="t" r="r" b="b"/>
            <a:pathLst>
              <a:path w="4248150" h="648335">
                <a:moveTo>
                  <a:pt x="0" y="647992"/>
                </a:moveTo>
                <a:lnTo>
                  <a:pt x="4247997" y="647992"/>
                </a:lnTo>
                <a:lnTo>
                  <a:pt x="4247997" y="0"/>
                </a:lnTo>
                <a:lnTo>
                  <a:pt x="0" y="0"/>
                </a:lnTo>
                <a:lnTo>
                  <a:pt x="0" y="647992"/>
                </a:lnTo>
                <a:close/>
              </a:path>
            </a:pathLst>
          </a:custGeom>
          <a:solidFill>
            <a:srgbClr val="FDE8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592000" y="1210946"/>
            <a:ext cx="4248150" cy="254000"/>
          </a:xfrm>
          <a:custGeom>
            <a:avLst/>
            <a:gdLst/>
            <a:ahLst/>
            <a:cxnLst/>
            <a:rect l="l" t="t" r="r" b="b"/>
            <a:pathLst>
              <a:path w="4248150" h="254000">
                <a:moveTo>
                  <a:pt x="0" y="254000"/>
                </a:moveTo>
                <a:lnTo>
                  <a:pt x="4247997" y="254000"/>
                </a:lnTo>
                <a:lnTo>
                  <a:pt x="4247997" y="0"/>
                </a:lnTo>
                <a:lnTo>
                  <a:pt x="0" y="0"/>
                </a:lnTo>
                <a:lnTo>
                  <a:pt x="0" y="254000"/>
                </a:lnTo>
                <a:close/>
              </a:path>
            </a:pathLst>
          </a:custGeom>
          <a:solidFill>
            <a:srgbClr val="EE81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592000" y="4410847"/>
            <a:ext cx="4248150" cy="254000"/>
          </a:xfrm>
          <a:custGeom>
            <a:avLst/>
            <a:gdLst/>
            <a:ahLst/>
            <a:cxnLst/>
            <a:rect l="l" t="t" r="r" b="b"/>
            <a:pathLst>
              <a:path w="4248150" h="254000">
                <a:moveTo>
                  <a:pt x="0" y="254000"/>
                </a:moveTo>
                <a:lnTo>
                  <a:pt x="4247997" y="254000"/>
                </a:lnTo>
                <a:lnTo>
                  <a:pt x="4247997" y="0"/>
                </a:lnTo>
                <a:lnTo>
                  <a:pt x="0" y="0"/>
                </a:lnTo>
                <a:lnTo>
                  <a:pt x="0" y="254000"/>
                </a:lnTo>
                <a:close/>
              </a:path>
            </a:pathLst>
          </a:custGeom>
          <a:solidFill>
            <a:srgbClr val="EE81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2579300" y="1215047"/>
            <a:ext cx="4240530" cy="5684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4455">
              <a:lnSpc>
                <a:spcPct val="100000"/>
              </a:lnSpc>
            </a:pP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PRINCIPLE  </a:t>
            </a:r>
            <a:r>
              <a:rPr sz="1500" spc="-90" dirty="0">
                <a:solidFill>
                  <a:srgbClr val="FFFFFF"/>
                </a:solidFill>
                <a:latin typeface="Gill Sans MT"/>
                <a:cs typeface="Gill Sans MT"/>
              </a:rPr>
              <a:t>4: </a:t>
            </a:r>
            <a:r>
              <a:rPr sz="1500" spc="-300" dirty="0">
                <a:solidFill>
                  <a:srgbClr val="FFFFFF"/>
                </a:solidFill>
                <a:latin typeface="Gill Sans MT"/>
                <a:cs typeface="Gill Sans MT"/>
              </a:rPr>
              <a:t>PROFESSIONAL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STANDARDS</a:t>
            </a:r>
            <a:endParaRPr sz="1500">
              <a:latin typeface="Gill Sans MT"/>
              <a:cs typeface="Gill Sans MT"/>
            </a:endParaRPr>
          </a:p>
          <a:p>
            <a:pPr marL="120650" marR="569595">
              <a:lnSpc>
                <a:spcPts val="1300"/>
              </a:lnSpc>
              <a:spcBef>
                <a:spcPts val="1090"/>
              </a:spcBef>
            </a:pP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‘Exercise </a:t>
            </a:r>
            <a:r>
              <a:rPr sz="1100" b="1" i="1" spc="-1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seek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to adopt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highest  </a:t>
            </a:r>
            <a:r>
              <a:rPr sz="1100" b="1" i="1" spc="-20" dirty="0">
                <a:solidFill>
                  <a:srgbClr val="3C3C3B"/>
                </a:solidFill>
                <a:latin typeface="Arial"/>
                <a:cs typeface="Arial"/>
              </a:rPr>
              <a:t>level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of professional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standards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work and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development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their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career.’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409575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Compliance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principle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commit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attainment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qualifications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going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responsibly  demonstrate:</a:t>
            </a:r>
            <a:endParaRPr sz="900">
              <a:latin typeface="Arial"/>
              <a:cs typeface="Arial"/>
            </a:endParaRPr>
          </a:p>
          <a:p>
            <a:pPr marL="192405" marR="22479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Engagement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actively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seeking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update knowledge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improve their  professional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order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standard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service,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reflecting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identifying development needs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undertaking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relevant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development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activities</a:t>
            </a:r>
            <a:endParaRPr sz="900">
              <a:latin typeface="Arial"/>
              <a:cs typeface="Arial"/>
            </a:endParaRPr>
          </a:p>
          <a:p>
            <a:pPr marL="192405" marR="71755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Willingness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accept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accountable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decisions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actions,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welcome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evaluation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recognise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 appropriate,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refer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another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specialist</a:t>
            </a:r>
            <a:endParaRPr sz="900">
              <a:latin typeface="Arial"/>
              <a:cs typeface="Arial"/>
            </a:endParaRPr>
          </a:p>
          <a:p>
            <a:pPr marL="192405" marR="12827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personal responsibility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their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effectiveness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confine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themselves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those activities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training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competence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recognised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Register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EE8161"/>
              </a:buClr>
              <a:buFont typeface="Arial"/>
              <a:buChar char="•"/>
            </a:pPr>
            <a:endParaRPr sz="1100">
              <a:latin typeface="Times New Roman"/>
              <a:cs typeface="Times New Roman"/>
            </a:endParaRPr>
          </a:p>
          <a:p>
            <a:pPr marL="84455">
              <a:lnSpc>
                <a:spcPct val="100000"/>
              </a:lnSpc>
            </a:pP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PRINCIPLE  </a:t>
            </a:r>
            <a:r>
              <a:rPr sz="1500" spc="-110" dirty="0">
                <a:solidFill>
                  <a:srgbClr val="FFFFFF"/>
                </a:solidFill>
                <a:latin typeface="Gill Sans MT"/>
                <a:cs typeface="Gill Sans MT"/>
              </a:rPr>
              <a:t>5: </a:t>
            </a:r>
            <a:r>
              <a:rPr sz="1500" spc="-229" dirty="0">
                <a:solidFill>
                  <a:srgbClr val="FFFFFF"/>
                </a:solidFill>
                <a:latin typeface="Gill Sans MT"/>
                <a:cs typeface="Gill Sans MT"/>
              </a:rPr>
              <a:t>SAFE  </a:t>
            </a: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WORKING</a:t>
            </a:r>
            <a:r>
              <a:rPr sz="1500" spc="-23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05" dirty="0">
                <a:solidFill>
                  <a:srgbClr val="FFFFFF"/>
                </a:solidFill>
                <a:latin typeface="Gill Sans MT"/>
                <a:cs typeface="Gill Sans MT"/>
              </a:rPr>
              <a:t>PRACTICE</a:t>
            </a:r>
            <a:endParaRPr sz="1500">
              <a:latin typeface="Gill Sans MT"/>
              <a:cs typeface="Gill Sans MT"/>
            </a:endParaRPr>
          </a:p>
          <a:p>
            <a:pPr marL="120650" marR="532130">
              <a:lnSpc>
                <a:spcPts val="1300"/>
              </a:lnSpc>
              <a:spcBef>
                <a:spcPts val="1090"/>
              </a:spcBef>
            </a:pP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‘Exercise </a:t>
            </a:r>
            <a:r>
              <a:rPr sz="1100" b="1" i="1" spc="-1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will systematically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prepare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all activities ensuring </a:t>
            </a:r>
            <a:r>
              <a:rPr sz="1100" b="1" i="1" spc="1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1100" b="1" i="1" spc="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1100" b="1" i="1" spc="-5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1100" b="1" i="1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of  </a:t>
            </a:r>
            <a:r>
              <a:rPr sz="1100" b="1" i="1" dirty="0">
                <a:solidFill>
                  <a:srgbClr val="3C3C3B"/>
                </a:solidFill>
                <a:latin typeface="Arial"/>
                <a:cs typeface="Arial"/>
              </a:rPr>
              <a:t>paramount </a:t>
            </a:r>
            <a:r>
              <a:rPr sz="1100" b="1" i="1" spc="-10" dirty="0">
                <a:solidFill>
                  <a:srgbClr val="3C3C3B"/>
                </a:solidFill>
                <a:latin typeface="Arial"/>
                <a:cs typeface="Arial"/>
              </a:rPr>
              <a:t>consideration’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165100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Compliance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principle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safe  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responsibly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demonstrate: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attitude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client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 environment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planned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activities,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ensuring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both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</a:t>
            </a:r>
            <a:endParaRPr sz="900">
              <a:latin typeface="Arial"/>
              <a:cs typeface="Arial"/>
            </a:endParaRPr>
          </a:p>
          <a:p>
            <a:pPr marL="192405" marR="173355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ratio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sessions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paramount</a:t>
            </a:r>
            <a:endParaRPr sz="900">
              <a:latin typeface="Arial"/>
              <a:cs typeface="Arial"/>
            </a:endParaRPr>
          </a:p>
          <a:p>
            <a:pPr marL="192405" marR="30480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systematically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prepared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terms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261079" y="438387"/>
            <a:ext cx="35921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Know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800" spc="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Support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800" spc="-55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Exercise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8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Activity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83066" y="67904"/>
            <a:ext cx="20129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370" dirty="0">
                <a:solidFill>
                  <a:srgbClr val="FFFFFF"/>
                </a:solidFill>
                <a:latin typeface="Gill Sans MT"/>
                <a:cs typeface="Gill Sans MT"/>
              </a:rPr>
              <a:t>2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45523" y="10348486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9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75" dirty="0">
                <a:solidFill>
                  <a:srgbClr val="FFFFFF"/>
                </a:solidFill>
                <a:latin typeface="Gill Sans MT"/>
                <a:cs typeface="Gill Sans MT"/>
              </a:rPr>
              <a:t>PROFESSIONALISM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7299" y="1572478"/>
            <a:ext cx="4228465" cy="1530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Professionalism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means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commitment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community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profession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through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ethical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 practices.</a:t>
            </a:r>
            <a:endParaRPr sz="900">
              <a:latin typeface="Arial"/>
              <a:cs typeface="Arial"/>
            </a:endParaRPr>
          </a:p>
          <a:p>
            <a:pPr marL="12700" marR="8255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present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yourself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conduct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ensure you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highest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standards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customer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sound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grounding 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equality.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Great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customer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turn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lead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repeat business, positive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mouth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marketing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reputation.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personal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trainer this improves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retention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increase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membership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sales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profitability.</a:t>
            </a:r>
            <a:endParaRPr sz="900">
              <a:latin typeface="Arial"/>
              <a:cs typeface="Arial"/>
            </a:endParaRPr>
          </a:p>
          <a:p>
            <a:pPr marL="12700" marR="122555">
              <a:lnSpc>
                <a:spcPct val="101800"/>
              </a:lnSpc>
              <a:spcBef>
                <a:spcPts val="480"/>
              </a:spcBef>
            </a:pP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approach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work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good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some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qualities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outlined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below: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43992" y="3260740"/>
            <a:ext cx="5666839" cy="74312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 rot="240000">
            <a:off x="1637056" y="5013069"/>
            <a:ext cx="2048526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15" baseline="15432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1350" spc="-52" baseline="15432" dirty="0">
                <a:solidFill>
                  <a:srgbClr val="3C3C3B"/>
                </a:solidFill>
                <a:latin typeface="Arial"/>
                <a:cs typeface="Arial"/>
              </a:rPr>
              <a:t>pa</a:t>
            </a:r>
            <a:r>
              <a:rPr sz="1350" spc="-52" baseline="12345" dirty="0">
                <a:solidFill>
                  <a:srgbClr val="3C3C3B"/>
                </a:solidFill>
                <a:latin typeface="Arial"/>
                <a:cs typeface="Arial"/>
              </a:rPr>
              <a:t>tient, </a:t>
            </a:r>
            <a:r>
              <a:rPr sz="1350" spc="-44" baseline="12345" dirty="0">
                <a:solidFill>
                  <a:srgbClr val="3C3C3B"/>
                </a:solidFill>
                <a:latin typeface="Arial"/>
                <a:cs typeface="Arial"/>
              </a:rPr>
              <a:t>co</a:t>
            </a:r>
            <a:r>
              <a:rPr sz="1350" spc="-44" baseline="9259" dirty="0">
                <a:solidFill>
                  <a:srgbClr val="3C3C3B"/>
                </a:solidFill>
                <a:latin typeface="Arial"/>
                <a:cs typeface="Arial"/>
              </a:rPr>
              <a:t>mpass</a:t>
            </a:r>
            <a:r>
              <a:rPr sz="1350" spc="-44" baseline="6172" dirty="0">
                <a:solidFill>
                  <a:srgbClr val="3C3C3B"/>
                </a:solidFill>
                <a:latin typeface="Arial"/>
                <a:cs typeface="Arial"/>
              </a:rPr>
              <a:t>ionate a</a:t>
            </a:r>
            <a:r>
              <a:rPr sz="1350" spc="-44" baseline="3086" dirty="0">
                <a:solidFill>
                  <a:srgbClr val="3C3C3B"/>
                </a:solidFill>
                <a:latin typeface="Arial"/>
                <a:cs typeface="Arial"/>
              </a:rPr>
              <a:t>nd</a:t>
            </a:r>
            <a:r>
              <a:rPr sz="1350" spc="-37" baseline="308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67" baseline="3086" dirty="0">
                <a:solidFill>
                  <a:srgbClr val="3C3C3B"/>
                </a:solidFill>
                <a:latin typeface="Arial"/>
                <a:cs typeface="Arial"/>
              </a:rPr>
              <a:t>sen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sitive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 rot="240000">
            <a:off x="1619985" y="5178792"/>
            <a:ext cx="1259955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15" baseline="9259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1350" spc="-37" baseline="9259" dirty="0">
                <a:solidFill>
                  <a:srgbClr val="3C3C3B"/>
                </a:solidFill>
                <a:latin typeface="Arial"/>
                <a:cs typeface="Arial"/>
              </a:rPr>
              <a:t>p</a:t>
            </a:r>
            <a:r>
              <a:rPr sz="1350" spc="-37" baseline="6172" dirty="0">
                <a:solidFill>
                  <a:srgbClr val="3C3C3B"/>
                </a:solidFill>
                <a:latin typeface="Arial"/>
                <a:cs typeface="Arial"/>
              </a:rPr>
              <a:t>unctual </a:t>
            </a:r>
            <a:r>
              <a:rPr sz="1350" spc="-44" baseline="3086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1350" spc="-97" baseline="308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75" baseline="3086" dirty="0">
                <a:solidFill>
                  <a:srgbClr val="3C3C3B"/>
                </a:solidFill>
                <a:latin typeface="Arial"/>
                <a:cs typeface="Arial"/>
              </a:rPr>
              <a:t>rel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iable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 rot="240000">
            <a:off x="1601908" y="5360150"/>
            <a:ext cx="83085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15" baseline="6172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350" spc="-60" baseline="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60" baseline="3086" dirty="0">
                <a:solidFill>
                  <a:srgbClr val="3C3C3B"/>
                </a:solidFill>
                <a:latin typeface="Arial"/>
                <a:cs typeface="Arial"/>
              </a:rPr>
              <a:t>enthusi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astic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 rot="240000">
            <a:off x="1584960" y="5579231"/>
            <a:ext cx="1261852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75" baseline="9259" dirty="0">
                <a:solidFill>
                  <a:srgbClr val="3C3C3B"/>
                </a:solidFill>
                <a:latin typeface="Arial"/>
                <a:cs typeface="Arial"/>
              </a:rPr>
              <a:t>hav</a:t>
            </a:r>
            <a:r>
              <a:rPr sz="1350" spc="-75" baseline="6172" dirty="0">
                <a:solidFill>
                  <a:srgbClr val="3C3C3B"/>
                </a:solidFill>
                <a:latin typeface="Arial"/>
                <a:cs typeface="Arial"/>
              </a:rPr>
              <a:t>e </a:t>
            </a:r>
            <a:r>
              <a:rPr sz="1350" spc="-52" baseline="6172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1350" spc="-67" baseline="6172" dirty="0">
                <a:solidFill>
                  <a:srgbClr val="3C3C3B"/>
                </a:solidFill>
                <a:latin typeface="Arial"/>
                <a:cs typeface="Arial"/>
              </a:rPr>
              <a:t>sens</a:t>
            </a:r>
            <a:r>
              <a:rPr sz="1350" spc="-67" baseline="3086" dirty="0">
                <a:solidFill>
                  <a:srgbClr val="3C3C3B"/>
                </a:solidFill>
                <a:latin typeface="Arial"/>
                <a:cs typeface="Arial"/>
              </a:rPr>
              <a:t>e </a:t>
            </a:r>
            <a:r>
              <a:rPr sz="1350" spc="-37" baseline="3086" dirty="0">
                <a:solidFill>
                  <a:srgbClr val="3C3C3B"/>
                </a:solidFill>
                <a:latin typeface="Arial"/>
                <a:cs typeface="Arial"/>
              </a:rPr>
              <a:t>of hum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our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 rot="240000">
            <a:off x="1566889" y="5760576"/>
            <a:ext cx="832746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15" baseline="6172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350" spc="-104" baseline="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60" baseline="3086" dirty="0">
                <a:solidFill>
                  <a:srgbClr val="3C3C3B"/>
                </a:solidFill>
                <a:latin typeface="Arial"/>
                <a:cs typeface="Arial"/>
              </a:rPr>
              <a:t>motiva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tional</a:t>
            </a:r>
            <a:endParaRPr sz="9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 rot="240000">
            <a:off x="1549602" y="5964842"/>
            <a:ext cx="925296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30" baseline="6172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350" spc="-142" baseline="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37" baseline="6172" dirty="0">
                <a:solidFill>
                  <a:srgbClr val="3C3C3B"/>
                </a:solidFill>
                <a:latin typeface="Arial"/>
                <a:cs typeface="Arial"/>
              </a:rPr>
              <a:t>appr</a:t>
            </a:r>
            <a:r>
              <a:rPr sz="1350" spc="-37" baseline="3086" dirty="0">
                <a:solidFill>
                  <a:srgbClr val="3C3C3B"/>
                </a:solidFill>
                <a:latin typeface="Arial"/>
                <a:cs typeface="Arial"/>
              </a:rPr>
              <a:t>oacha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ble</a:t>
            </a:r>
            <a:endParaRPr sz="9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 rot="240000">
            <a:off x="1532060" y="6164409"/>
            <a:ext cx="911435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15" baseline="6172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350" spc="-104" baseline="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44" baseline="6172" dirty="0">
                <a:solidFill>
                  <a:srgbClr val="3C3C3B"/>
                </a:solidFill>
                <a:latin typeface="Arial"/>
                <a:cs typeface="Arial"/>
              </a:rPr>
              <a:t>se</a:t>
            </a:r>
            <a:r>
              <a:rPr sz="1350" spc="-44" baseline="3086" dirty="0">
                <a:solidFill>
                  <a:srgbClr val="3C3C3B"/>
                </a:solidFill>
                <a:latin typeface="Arial"/>
                <a:cs typeface="Arial"/>
              </a:rPr>
              <a:t>lf-confide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nt</a:t>
            </a:r>
            <a:endParaRPr sz="9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 rot="240000">
            <a:off x="1513796" y="6438375"/>
            <a:ext cx="2600298" cy="11430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86360" indent="-86360">
              <a:lnSpc>
                <a:spcPts val="894"/>
              </a:lnSpc>
              <a:spcBef>
                <a:spcPts val="5"/>
              </a:spcBef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52" baseline="21604" dirty="0">
                <a:solidFill>
                  <a:srgbClr val="3C3C3B"/>
                </a:solidFill>
                <a:latin typeface="Arial"/>
                <a:cs typeface="Arial"/>
              </a:rPr>
              <a:t>int</a:t>
            </a:r>
            <a:r>
              <a:rPr sz="1350" spc="-52" baseline="18518" dirty="0">
                <a:solidFill>
                  <a:srgbClr val="3C3C3B"/>
                </a:solidFill>
                <a:latin typeface="Arial"/>
                <a:cs typeface="Arial"/>
              </a:rPr>
              <a:t>egrity </a:t>
            </a:r>
            <a:r>
              <a:rPr sz="1350" spc="-30" baseline="18518" dirty="0">
                <a:solidFill>
                  <a:srgbClr val="3C3C3B"/>
                </a:solidFill>
                <a:latin typeface="Arial"/>
                <a:cs typeface="Arial"/>
              </a:rPr>
              <a:t>a</a:t>
            </a:r>
            <a:r>
              <a:rPr sz="1350" spc="-30" baseline="15432" dirty="0">
                <a:solidFill>
                  <a:srgbClr val="3C3C3B"/>
                </a:solidFill>
                <a:latin typeface="Arial"/>
                <a:cs typeface="Arial"/>
              </a:rPr>
              <a:t>nd </a:t>
            </a:r>
            <a:r>
              <a:rPr sz="1350" spc="-52" baseline="15432" dirty="0">
                <a:solidFill>
                  <a:srgbClr val="3C3C3B"/>
                </a:solidFill>
                <a:latin typeface="Arial"/>
                <a:cs typeface="Arial"/>
              </a:rPr>
              <a:t>main</a:t>
            </a:r>
            <a:r>
              <a:rPr sz="1350" spc="-52" baseline="12345" dirty="0">
                <a:solidFill>
                  <a:srgbClr val="3C3C3B"/>
                </a:solidFill>
                <a:latin typeface="Arial"/>
                <a:cs typeface="Arial"/>
              </a:rPr>
              <a:t>tain cu</a:t>
            </a:r>
            <a:r>
              <a:rPr sz="1350" spc="-52" baseline="9259" dirty="0">
                <a:solidFill>
                  <a:srgbClr val="3C3C3B"/>
                </a:solidFill>
                <a:latin typeface="Arial"/>
                <a:cs typeface="Arial"/>
              </a:rPr>
              <a:t>stomer/</a:t>
            </a:r>
            <a:r>
              <a:rPr sz="1350" spc="-52" baseline="6172" dirty="0">
                <a:solidFill>
                  <a:srgbClr val="3C3C3B"/>
                </a:solidFill>
                <a:latin typeface="Arial"/>
                <a:cs typeface="Arial"/>
              </a:rPr>
              <a:t>client</a:t>
            </a:r>
            <a:r>
              <a:rPr sz="1350" spc="127" baseline="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52" baseline="6172" dirty="0">
                <a:solidFill>
                  <a:srgbClr val="3C3C3B"/>
                </a:solidFill>
                <a:latin typeface="Arial"/>
                <a:cs typeface="Arial"/>
              </a:rPr>
              <a:t>co</a:t>
            </a:r>
            <a:r>
              <a:rPr sz="1350" spc="-52" baseline="3086" dirty="0">
                <a:solidFill>
                  <a:srgbClr val="3C3C3B"/>
                </a:solidFill>
                <a:latin typeface="Arial"/>
                <a:cs typeface="Arial"/>
              </a:rPr>
              <a:t>nfident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iality</a:t>
            </a:r>
            <a:endParaRPr sz="9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 rot="240000">
            <a:off x="1497362" y="6591545"/>
            <a:ext cx="1523214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52" baseline="12345" dirty="0">
                <a:solidFill>
                  <a:srgbClr val="3C3C3B"/>
                </a:solidFill>
                <a:latin typeface="Arial"/>
                <a:cs typeface="Arial"/>
              </a:rPr>
              <a:t>de</a:t>
            </a:r>
            <a:r>
              <a:rPr sz="1350" spc="-52" baseline="9259" dirty="0">
                <a:solidFill>
                  <a:srgbClr val="3C3C3B"/>
                </a:solidFill>
                <a:latin typeface="Arial"/>
                <a:cs typeface="Arial"/>
              </a:rPr>
              <a:t>velop </a:t>
            </a:r>
            <a:r>
              <a:rPr sz="1350" spc="-37" baseline="9259" dirty="0">
                <a:solidFill>
                  <a:srgbClr val="3C3C3B"/>
                </a:solidFill>
                <a:latin typeface="Arial"/>
                <a:cs typeface="Arial"/>
              </a:rPr>
              <a:t>c</a:t>
            </a:r>
            <a:r>
              <a:rPr sz="1350" spc="-37" baseline="6172" dirty="0">
                <a:solidFill>
                  <a:srgbClr val="3C3C3B"/>
                </a:solidFill>
                <a:latin typeface="Arial"/>
                <a:cs typeface="Arial"/>
              </a:rPr>
              <a:t>ommuni</a:t>
            </a:r>
            <a:r>
              <a:rPr sz="1350" spc="-37" baseline="3086" dirty="0">
                <a:solidFill>
                  <a:srgbClr val="3C3C3B"/>
                </a:solidFill>
                <a:latin typeface="Arial"/>
                <a:cs typeface="Arial"/>
              </a:rPr>
              <a:t>cation</a:t>
            </a:r>
            <a:r>
              <a:rPr sz="1350" spc="-60" baseline="308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skills</a:t>
            </a:r>
            <a:endParaRPr sz="9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 rot="240000">
            <a:off x="1478983" y="6757258"/>
            <a:ext cx="737259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30" baseline="6172" dirty="0">
                <a:solidFill>
                  <a:srgbClr val="3C3C3B"/>
                </a:solidFill>
                <a:latin typeface="Arial"/>
                <a:cs typeface="Arial"/>
              </a:rPr>
              <a:t>b</a:t>
            </a:r>
            <a:r>
              <a:rPr sz="1350" spc="-30" baseline="3086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1350" spc="-157" baseline="308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44" baseline="3086" dirty="0">
                <a:solidFill>
                  <a:srgbClr val="3C3C3B"/>
                </a:solidFill>
                <a:latin typeface="Arial"/>
                <a:cs typeface="Arial"/>
              </a:rPr>
              <a:t>organi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sed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 rot="240000">
            <a:off x="1462307" y="6974723"/>
            <a:ext cx="1131010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30" baseline="9259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350" spc="-30" baseline="6172" dirty="0">
                <a:solidFill>
                  <a:srgbClr val="3C3C3B"/>
                </a:solidFill>
                <a:latin typeface="Arial"/>
                <a:cs typeface="Arial"/>
              </a:rPr>
              <a:t>come </a:t>
            </a:r>
            <a:r>
              <a:rPr sz="1350" spc="-52" baseline="6172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1350" spc="-60" baseline="3086" dirty="0">
                <a:solidFill>
                  <a:srgbClr val="3C3C3B"/>
                </a:solidFill>
                <a:latin typeface="Arial"/>
                <a:cs typeface="Arial"/>
              </a:rPr>
              <a:t>role</a:t>
            </a:r>
            <a:r>
              <a:rPr sz="1350" spc="-157" baseline="308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37" baseline="3086" dirty="0">
                <a:solidFill>
                  <a:srgbClr val="3C3C3B"/>
                </a:solidFill>
                <a:latin typeface="Arial"/>
                <a:cs typeface="Arial"/>
              </a:rPr>
              <a:t>mod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el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 rot="240000">
            <a:off x="1443968" y="7157737"/>
            <a:ext cx="739768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15" baseline="6172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350" spc="-112" baseline="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52" baseline="3086" dirty="0">
                <a:solidFill>
                  <a:srgbClr val="3C3C3B"/>
                </a:solidFill>
                <a:latin typeface="Arial"/>
                <a:cs typeface="Arial"/>
              </a:rPr>
              <a:t>adap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table</a:t>
            </a:r>
            <a:endParaRPr sz="9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 rot="240000">
            <a:off x="1426860" y="7363181"/>
            <a:ext cx="859801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30" baseline="6172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350" spc="-135" baseline="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44" baseline="3086" dirty="0">
                <a:solidFill>
                  <a:srgbClr val="3C3C3B"/>
                </a:solidFill>
                <a:latin typeface="Arial"/>
                <a:cs typeface="Arial"/>
              </a:rPr>
              <a:t>empow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ering</a:t>
            </a:r>
            <a:endParaRPr sz="9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 rot="240000">
            <a:off x="1409189" y="7623134"/>
            <a:ext cx="2226705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6360" indent="-86360">
              <a:lnSpc>
                <a:spcPts val="900"/>
              </a:lnSpc>
              <a:buClr>
                <a:srgbClr val="EE8161"/>
              </a:buClr>
              <a:buFont typeface="Arial"/>
              <a:buChar char="•"/>
              <a:tabLst>
                <a:tab pos="86995" algn="l"/>
              </a:tabLst>
            </a:pPr>
            <a:r>
              <a:rPr sz="1350" spc="-15" baseline="9259" dirty="0">
                <a:solidFill>
                  <a:srgbClr val="3C3C3B"/>
                </a:solidFill>
                <a:latin typeface="Arial"/>
                <a:cs typeface="Arial"/>
              </a:rPr>
              <a:t>adopt </a:t>
            </a:r>
            <a:r>
              <a:rPr sz="1350" spc="-52" baseline="9259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1350" spc="-52" baseline="6172" dirty="0">
                <a:solidFill>
                  <a:srgbClr val="3C3C3B"/>
                </a:solidFill>
                <a:latin typeface="Arial"/>
                <a:cs typeface="Arial"/>
              </a:rPr>
              <a:t>profess</a:t>
            </a:r>
            <a:r>
              <a:rPr sz="1350" spc="-52" baseline="3086" dirty="0">
                <a:solidFill>
                  <a:srgbClr val="3C3C3B"/>
                </a:solidFill>
                <a:latin typeface="Arial"/>
                <a:cs typeface="Arial"/>
              </a:rPr>
              <a:t>ional app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earan</a:t>
            </a:r>
            <a:r>
              <a:rPr sz="1350" spc="-52" baseline="-3086" dirty="0">
                <a:solidFill>
                  <a:srgbClr val="3C3C3B"/>
                </a:solidFill>
                <a:latin typeface="Arial"/>
                <a:cs typeface="Arial"/>
              </a:rPr>
              <a:t>ce </a:t>
            </a:r>
            <a:r>
              <a:rPr sz="1350" spc="-44" baseline="-3086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1350" spc="15" baseline="-308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52" baseline="-6172" dirty="0">
                <a:solidFill>
                  <a:srgbClr val="3C3C3B"/>
                </a:solidFill>
                <a:latin typeface="Arial"/>
                <a:cs typeface="Arial"/>
              </a:rPr>
              <a:t>follow</a:t>
            </a:r>
            <a:endParaRPr sz="1350" baseline="-6172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 rot="240000">
            <a:off x="1487202" y="7743145"/>
            <a:ext cx="1610610" cy="114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900"/>
              </a:lnSpc>
            </a:pPr>
            <a:r>
              <a:rPr sz="1350" spc="-44" baseline="6172" dirty="0">
                <a:solidFill>
                  <a:srgbClr val="3C3C3B"/>
                </a:solidFill>
                <a:latin typeface="Arial"/>
                <a:cs typeface="Arial"/>
              </a:rPr>
              <a:t>orga</a:t>
            </a:r>
            <a:r>
              <a:rPr sz="1350" spc="-44" baseline="3086" dirty="0">
                <a:solidFill>
                  <a:srgbClr val="3C3C3B"/>
                </a:solidFill>
                <a:latin typeface="Arial"/>
                <a:cs typeface="Arial"/>
              </a:rPr>
              <a:t>nisation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/indust</a:t>
            </a:r>
            <a:r>
              <a:rPr sz="1350" spc="-44" baseline="-3086" dirty="0">
                <a:solidFill>
                  <a:srgbClr val="3C3C3B"/>
                </a:solidFill>
                <a:latin typeface="Arial"/>
                <a:cs typeface="Arial"/>
              </a:rPr>
              <a:t>ry dres</a:t>
            </a:r>
            <a:r>
              <a:rPr sz="1350" spc="-44" baseline="-6172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r>
              <a:rPr sz="1350" baseline="-61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350" spc="-15" baseline="-6172" dirty="0">
                <a:solidFill>
                  <a:srgbClr val="3C3C3B"/>
                </a:solidFill>
                <a:latin typeface="Arial"/>
                <a:cs typeface="Arial"/>
              </a:rPr>
              <a:t>code</a:t>
            </a:r>
            <a:endParaRPr sz="1350" baseline="-6172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3950799" y="4571672"/>
            <a:ext cx="1020009" cy="23850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3748" y="10352557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10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25" dirty="0">
                <a:solidFill>
                  <a:srgbClr val="FFFFFF"/>
                </a:solidFill>
                <a:latin typeface="Gill Sans MT"/>
                <a:cs typeface="Gill Sans MT"/>
              </a:rPr>
              <a:t>COMMUNICATION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1572478"/>
            <a:ext cx="4266565" cy="6762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2705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Effective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essential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any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two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10" dirty="0">
                <a:solidFill>
                  <a:srgbClr val="EE8161"/>
                </a:solidFill>
                <a:latin typeface="Arial"/>
                <a:cs typeface="Arial"/>
              </a:rPr>
              <a:t>Verbal</a:t>
            </a:r>
            <a:r>
              <a:rPr sz="900" b="1" spc="-15" dirty="0">
                <a:solidFill>
                  <a:srgbClr val="EE816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Communication</a:t>
            </a:r>
            <a:endParaRPr sz="900">
              <a:latin typeface="Arial"/>
              <a:cs typeface="Arial"/>
            </a:endParaRPr>
          </a:p>
          <a:p>
            <a:pPr marL="12700" marR="71120">
              <a:lnSpc>
                <a:spcPct val="101800"/>
              </a:lnSpc>
              <a:spcBef>
                <a:spcPts val="48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Verbal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exchanging information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messages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spoken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 written</a:t>
            </a:r>
            <a:r>
              <a:rPr sz="900" spc="-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format.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Non </a:t>
            </a:r>
            <a:r>
              <a:rPr sz="900" b="1" spc="-10" dirty="0">
                <a:solidFill>
                  <a:srgbClr val="EE8161"/>
                </a:solidFill>
                <a:latin typeface="Arial"/>
                <a:cs typeface="Arial"/>
              </a:rPr>
              <a:t>Verbal</a:t>
            </a:r>
            <a:r>
              <a:rPr sz="900" b="1" spc="-35" dirty="0">
                <a:solidFill>
                  <a:srgbClr val="EE816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Communication</a:t>
            </a:r>
            <a:endParaRPr sz="900">
              <a:latin typeface="Arial"/>
              <a:cs typeface="Arial"/>
            </a:endParaRPr>
          </a:p>
          <a:p>
            <a:pPr marL="12700" marR="31115">
              <a:lnSpc>
                <a:spcPct val="101800"/>
              </a:lnSpc>
              <a:spcBef>
                <a:spcPts val="480"/>
              </a:spcBef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verbal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behaviour,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spoken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written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format that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creates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represents meaning. It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expressions,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movements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gestures.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very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effective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method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sometimes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even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speech.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Remember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saying,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“Actions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speak louder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than</a:t>
            </a:r>
            <a:r>
              <a:rPr sz="9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words!”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EE8161"/>
                </a:solidFill>
                <a:latin typeface="Arial"/>
                <a:cs typeface="Arial"/>
              </a:rPr>
              <a:t>Methods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of</a:t>
            </a:r>
            <a:r>
              <a:rPr sz="900" b="1" spc="-50" dirty="0">
                <a:solidFill>
                  <a:srgbClr val="EE816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Communication</a:t>
            </a:r>
            <a:endParaRPr sz="900">
              <a:latin typeface="Arial"/>
              <a:cs typeface="Arial"/>
            </a:endParaRPr>
          </a:p>
          <a:p>
            <a:pPr marL="12700" marR="91440">
              <a:lnSpc>
                <a:spcPct val="101800"/>
              </a:lnSpc>
              <a:spcBef>
                <a:spcPts val="480"/>
              </a:spcBef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 consists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listening,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acknowledging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responding.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Therefore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number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key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areas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consider 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looking at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Listening</a:t>
            </a:r>
            <a:endParaRPr sz="900">
              <a:latin typeface="Arial"/>
              <a:cs typeface="Arial"/>
            </a:endParaRPr>
          </a:p>
          <a:p>
            <a:pPr marL="12700" marR="9398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listening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observation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go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hand. Non-verbal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communications  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facial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expressions,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position and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eye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contact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throughout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conversation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add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context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discussed.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Other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promote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listening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include paraphrasing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key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points, nodding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asking  questions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asked.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non-verbal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very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communicating.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disinterested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posture 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barrier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approaching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cliental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(i.e.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arms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crossed).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EE8161"/>
                </a:solidFill>
                <a:latin typeface="Arial"/>
                <a:cs typeface="Arial"/>
              </a:rPr>
              <a:t>Acknowledgement</a:t>
            </a:r>
            <a:endParaRPr sz="900">
              <a:latin typeface="Arial"/>
              <a:cs typeface="Arial"/>
            </a:endParaRPr>
          </a:p>
          <a:p>
            <a:pPr marL="12700" marR="369570">
              <a:lnSpc>
                <a:spcPct val="101800"/>
              </a:lnSpc>
              <a:spcBef>
                <a:spcPts val="480"/>
              </a:spcBef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Acknowledgement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vital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shows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listening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said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showing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interest.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ways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show</a:t>
            </a:r>
            <a:r>
              <a:rPr sz="900" spc="1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acknowledgement: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b="1" spc="-20" dirty="0">
                <a:solidFill>
                  <a:srgbClr val="3C3C3B"/>
                </a:solidFill>
                <a:latin typeface="Arial"/>
                <a:cs typeface="Arial"/>
              </a:rPr>
              <a:t>Eye </a:t>
            </a:r>
            <a:r>
              <a:rPr sz="900" b="1" spc="10" dirty="0">
                <a:solidFill>
                  <a:srgbClr val="3C3C3B"/>
                </a:solidFill>
                <a:latin typeface="Arial"/>
                <a:cs typeface="Arial"/>
              </a:rPr>
              <a:t>contact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Shows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interest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your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full</a:t>
            </a:r>
            <a:r>
              <a:rPr sz="900" spc="1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attention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Nodding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Shows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understanding 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telling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Hand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gestures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Adds context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saying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language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always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try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show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open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</a:t>
            </a:r>
            <a:r>
              <a:rPr sz="9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language.</a:t>
            </a:r>
            <a:endParaRPr sz="900">
              <a:latin typeface="Arial"/>
              <a:cs typeface="Arial"/>
            </a:endParaRPr>
          </a:p>
          <a:p>
            <a:pPr marL="192405" marR="167005">
              <a:lnSpc>
                <a:spcPct val="1018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E.g.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crossed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arms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perceived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defensive,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whereas unfolded arms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more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approachable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Responding</a:t>
            </a:r>
            <a:endParaRPr sz="900">
              <a:latin typeface="Arial"/>
              <a:cs typeface="Arial"/>
            </a:endParaRPr>
          </a:p>
          <a:p>
            <a:pPr marL="12700" marR="17145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responding,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instructor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must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client’s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views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board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 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positive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attitude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without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flippant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patronising.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facilitate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responses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continue showing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interest.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ways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this:</a:t>
            </a:r>
            <a:endParaRPr sz="900">
              <a:latin typeface="Arial"/>
              <a:cs typeface="Arial"/>
            </a:endParaRPr>
          </a:p>
          <a:p>
            <a:pPr marL="192405" marR="226695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Paraphrasing and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Summarising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his/her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words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state 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understanding 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</a:t>
            </a:r>
            <a:r>
              <a:rPr sz="900" spc="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saying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Clarifying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ask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meaning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phrase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saying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conversation</a:t>
            </a:r>
            <a:endParaRPr sz="900">
              <a:latin typeface="Arial"/>
              <a:cs typeface="Arial"/>
            </a:endParaRPr>
          </a:p>
          <a:p>
            <a:pPr marL="192405" marR="36830" indent="-179705">
              <a:lnSpc>
                <a:spcPct val="101800"/>
              </a:lnSpc>
              <a:spcBef>
                <a:spcPts val="48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of Silence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leave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silence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periods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time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reflect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discussed 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question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92000" y="8687547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35" dirty="0">
                <a:solidFill>
                  <a:srgbClr val="FFFFFF"/>
                </a:solidFill>
                <a:latin typeface="Gill Sans MT"/>
                <a:cs typeface="Gill Sans MT"/>
              </a:rPr>
              <a:t>EQUALITY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54" dirty="0">
                <a:solidFill>
                  <a:srgbClr val="FFFFFF"/>
                </a:solidFill>
                <a:latin typeface="Gill Sans MT"/>
                <a:cs typeface="Gill Sans MT"/>
              </a:rPr>
              <a:t>DIVERSITY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300" y="9049079"/>
            <a:ext cx="4250690" cy="8489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8255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Equality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about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creating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fairer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society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where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everyone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participate 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given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same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opportunity 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fulfill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potential.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Whereas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diversity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about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recognising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everyone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visible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non-visible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respecting  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values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differences of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Equality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diversity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supported</a:t>
            </a:r>
            <a:r>
              <a:rPr sz="900" spc="1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legislation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designed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address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unfair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discrimination. Some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common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original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pieces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legislation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relating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equality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diversity</a:t>
            </a:r>
            <a:r>
              <a:rPr sz="900" spc="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are: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261079" y="438387"/>
            <a:ext cx="35921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Know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800" spc="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Support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800" spc="-55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Exercise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8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Activity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83066" y="67904"/>
            <a:ext cx="20129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370" dirty="0">
                <a:solidFill>
                  <a:srgbClr val="FFFFFF"/>
                </a:solidFill>
                <a:latin typeface="Gill Sans MT"/>
                <a:cs typeface="Gill Sans MT"/>
              </a:rPr>
              <a:t>2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13749" y="1034848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11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50000" y="7080059"/>
            <a:ext cx="4959882" cy="361194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07299" y="1235543"/>
            <a:ext cx="4252595" cy="6261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Race Relations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1976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Sex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Discrimination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1975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Disability Discrimination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1995</a:t>
            </a:r>
            <a:endParaRPr sz="900">
              <a:latin typeface="Arial"/>
              <a:cs typeface="Arial"/>
            </a:endParaRPr>
          </a:p>
          <a:p>
            <a:pPr marL="12700" marR="143510">
              <a:lnSpc>
                <a:spcPct val="101800"/>
              </a:lnSpc>
              <a:spcBef>
                <a:spcPts val="480"/>
              </a:spcBef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Lawscot 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(2012)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explain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incorporated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new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single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piece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legislation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(The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Equality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2010),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which now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encompasses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previous  individual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acts.</a:t>
            </a:r>
            <a:endParaRPr sz="900">
              <a:latin typeface="Arial"/>
              <a:cs typeface="Arial"/>
            </a:endParaRPr>
          </a:p>
          <a:p>
            <a:pPr marL="12700" marR="149225">
              <a:lnSpc>
                <a:spcPct val="101800"/>
              </a:lnSpc>
              <a:spcBef>
                <a:spcPts val="480"/>
              </a:spcBef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Valuing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equality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diversity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instructor,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prospective customers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treated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equally, fairly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highest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standards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customer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care, irrespective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race, colour,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nationality,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ethnic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origin,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educational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achievement, gender,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sexual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orientation, marital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parental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status,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age,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disability,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political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religious belief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socio-economic</a:t>
            </a:r>
            <a:r>
              <a:rPr sz="900" spc="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class.</a:t>
            </a:r>
            <a:endParaRPr sz="900">
              <a:latin typeface="Arial"/>
              <a:cs typeface="Arial"/>
            </a:endParaRPr>
          </a:p>
          <a:p>
            <a:pPr marL="12700" marR="48260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REPs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code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ethical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2011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principle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1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discusses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rights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include: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10" dirty="0">
                <a:solidFill>
                  <a:srgbClr val="EE8161"/>
                </a:solidFill>
                <a:latin typeface="Arial"/>
                <a:cs typeface="Arial"/>
              </a:rPr>
              <a:t>Age</a:t>
            </a:r>
            <a:endParaRPr sz="900">
              <a:latin typeface="Arial"/>
              <a:cs typeface="Arial"/>
            </a:endParaRPr>
          </a:p>
          <a:p>
            <a:pPr marL="12700" marR="35814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cause less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favorable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treatment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workplace 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environment, unless 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objective justification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doing</a:t>
            </a:r>
            <a:r>
              <a:rPr sz="900" spc="1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Religion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and</a:t>
            </a:r>
            <a:r>
              <a:rPr sz="900" b="1" spc="-70" dirty="0">
                <a:solidFill>
                  <a:srgbClr val="EE8161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Belief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Religion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belief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interfere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anybody’s right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treated</a:t>
            </a:r>
            <a:r>
              <a:rPr sz="900" spc="20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fairly.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Disability</a:t>
            </a:r>
            <a:endParaRPr sz="900">
              <a:latin typeface="Arial"/>
              <a:cs typeface="Arial"/>
            </a:endParaRPr>
          </a:p>
          <a:p>
            <a:pPr marL="12700" marR="63500">
              <a:lnSpc>
                <a:spcPct val="101800"/>
              </a:lnSpc>
              <a:spcBef>
                <a:spcPts val="480"/>
              </a:spcBef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mental impairment,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person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specific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rights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protect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against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discrimination.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Employers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 providers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obliged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relevant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adjustments.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Gender</a:t>
            </a:r>
            <a:endParaRPr sz="900">
              <a:latin typeface="Arial"/>
              <a:cs typeface="Arial"/>
            </a:endParaRPr>
          </a:p>
          <a:p>
            <a:pPr marL="12700" marR="135890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Men,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women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transgender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treated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unfairly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because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 gender.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EE8161"/>
                </a:solidFill>
                <a:latin typeface="Arial"/>
                <a:cs typeface="Arial"/>
              </a:rPr>
              <a:t>Race</a:t>
            </a:r>
            <a:endParaRPr sz="900">
              <a:latin typeface="Arial"/>
              <a:cs typeface="Arial"/>
            </a:endParaRPr>
          </a:p>
          <a:p>
            <a:pPr marL="12700" marR="29464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Whatever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origin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colour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skin,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right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treated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fairly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 protected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against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racial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discrimination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prejudice.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Sexual</a:t>
            </a:r>
            <a:r>
              <a:rPr sz="900" b="1" spc="-65" dirty="0">
                <a:solidFill>
                  <a:srgbClr val="EE8161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orientation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straight,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gay,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lesbian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bisexual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be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disadvantage.</a:t>
            </a:r>
            <a:endParaRPr sz="900">
              <a:latin typeface="Arial"/>
              <a:cs typeface="Arial"/>
            </a:endParaRPr>
          </a:p>
          <a:p>
            <a:pPr marL="12700" marR="104139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Adherence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above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ensure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treated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fairly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equally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whilst operating 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legal</a:t>
            </a:r>
            <a:r>
              <a:rPr sz="900" spc="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framework.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ensure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the instructor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operates 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legal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framework  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various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pieces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legislation,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‘umbrella’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Equality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2010.</a:t>
            </a:r>
            <a:endParaRPr sz="900">
              <a:latin typeface="Arial"/>
              <a:cs typeface="Arial"/>
            </a:endParaRPr>
          </a:p>
          <a:p>
            <a:pPr marL="12700" marR="2159635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Equality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2010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found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  <a:hlinkClick r:id="rId3"/>
              </a:rPr>
              <a:t>www.legislation.gov.uk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3748" y="10352557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12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579300" y="3419435"/>
            <a:ext cx="4262120" cy="1117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job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just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teaching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helping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overcome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motivational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adherence barriers.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ultimately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affect 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achievement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goals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objectives.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develop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feel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what’s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really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bottom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client’s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problems,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even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outright.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develop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‘scratch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beneath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surface’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suggestions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overcome those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problems.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Remember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advice possible,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down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implement the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changes for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themselves.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92000" y="4700404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40" dirty="0">
                <a:solidFill>
                  <a:srgbClr val="FFFFFF"/>
                </a:solidFill>
                <a:latin typeface="Gill Sans MT"/>
                <a:cs typeface="Gill Sans MT"/>
              </a:rPr>
              <a:t>BARRIERS </a:t>
            </a:r>
            <a:r>
              <a:rPr sz="1500" spc="-50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54" dirty="0">
                <a:solidFill>
                  <a:srgbClr val="FFFFFF"/>
                </a:solidFill>
                <a:latin typeface="Gill Sans MT"/>
                <a:cs typeface="Gill Sans MT"/>
              </a:rPr>
              <a:t>EXERCISE</a:t>
            </a:r>
            <a:endParaRPr sz="1500">
              <a:latin typeface="Gill Sans MT"/>
              <a:cs typeface="Gill Sans MT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2565000" y="5134219"/>
          <a:ext cx="4274799" cy="44374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222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00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24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5451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Reasons for stopping</a:t>
                      </a:r>
                      <a:r>
                        <a:rPr sz="800" b="1" spc="-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exercise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E8161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E8161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Women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EE816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reasons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23%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17%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Lost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interest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19%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16%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5857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Needed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time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do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13%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10%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Marriages/change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partnership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6%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10%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5857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Having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children/looking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children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10%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Facilities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closed or</a:t>
                      </a:r>
                      <a:r>
                        <a:rPr sz="800" spc="-4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changed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7%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6%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Moved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house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7%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5857"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Training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partner no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longer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available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health</a:t>
                      </a:r>
                      <a:r>
                        <a:rPr sz="800" spc="-5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problem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Sports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3%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5857"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Getting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too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old/health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failing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3%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588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Could no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longer afford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5857"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Difficulty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getting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DEE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95856"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reasons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10%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tc>
                  <a:txBody>
                    <a:bodyPr/>
                    <a:lstStyle/>
                    <a:p>
                      <a:pPr marL="9652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10%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6B7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11" name="object 11"/>
          <p:cNvSpPr/>
          <p:nvPr/>
        </p:nvSpPr>
        <p:spPr>
          <a:xfrm>
            <a:off x="2595168" y="9707956"/>
            <a:ext cx="528320" cy="306070"/>
          </a:xfrm>
          <a:custGeom>
            <a:avLst/>
            <a:gdLst/>
            <a:ahLst/>
            <a:cxnLst/>
            <a:rect l="l" t="t" r="r" b="b"/>
            <a:pathLst>
              <a:path w="528319" h="306070">
                <a:moveTo>
                  <a:pt x="0" y="0"/>
                </a:moveTo>
                <a:lnTo>
                  <a:pt x="527824" y="0"/>
                </a:lnTo>
                <a:lnTo>
                  <a:pt x="527824" y="305955"/>
                </a:lnTo>
                <a:lnTo>
                  <a:pt x="0" y="305955"/>
                </a:lnTo>
                <a:lnTo>
                  <a:pt x="0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592000" y="9707953"/>
            <a:ext cx="531495" cy="0"/>
          </a:xfrm>
          <a:custGeom>
            <a:avLst/>
            <a:gdLst/>
            <a:ahLst/>
            <a:cxnLst/>
            <a:rect l="l" t="t" r="r" b="b"/>
            <a:pathLst>
              <a:path w="531494">
                <a:moveTo>
                  <a:pt x="0" y="0"/>
                </a:moveTo>
                <a:lnTo>
                  <a:pt x="530999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595175" y="9711130"/>
            <a:ext cx="0" cy="299720"/>
          </a:xfrm>
          <a:custGeom>
            <a:avLst/>
            <a:gdLst/>
            <a:ahLst/>
            <a:cxnLst/>
            <a:rect l="l" t="t" r="r" b="b"/>
            <a:pathLst>
              <a:path h="299720">
                <a:moveTo>
                  <a:pt x="0" y="2996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592000" y="10013910"/>
            <a:ext cx="531495" cy="0"/>
          </a:xfrm>
          <a:custGeom>
            <a:avLst/>
            <a:gdLst/>
            <a:ahLst/>
            <a:cxnLst/>
            <a:rect l="l" t="t" r="r" b="b"/>
            <a:pathLst>
              <a:path w="531494">
                <a:moveTo>
                  <a:pt x="0" y="0"/>
                </a:moveTo>
                <a:lnTo>
                  <a:pt x="530999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122999" y="9707953"/>
            <a:ext cx="3717290" cy="0"/>
          </a:xfrm>
          <a:custGeom>
            <a:avLst/>
            <a:gdLst/>
            <a:ahLst/>
            <a:cxnLst/>
            <a:rect l="l" t="t" r="r" b="b"/>
            <a:pathLst>
              <a:path w="3717290">
                <a:moveTo>
                  <a:pt x="0" y="0"/>
                </a:moveTo>
                <a:lnTo>
                  <a:pt x="3716997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122999" y="9711130"/>
            <a:ext cx="0" cy="299720"/>
          </a:xfrm>
          <a:custGeom>
            <a:avLst/>
            <a:gdLst/>
            <a:ahLst/>
            <a:cxnLst/>
            <a:rect l="l" t="t" r="r" b="b"/>
            <a:pathLst>
              <a:path h="299720">
                <a:moveTo>
                  <a:pt x="0" y="2996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836823" y="9711130"/>
            <a:ext cx="0" cy="299720"/>
          </a:xfrm>
          <a:custGeom>
            <a:avLst/>
            <a:gdLst/>
            <a:ahLst/>
            <a:cxnLst/>
            <a:rect l="l" t="t" r="r" b="b"/>
            <a:pathLst>
              <a:path h="299720">
                <a:moveTo>
                  <a:pt x="0" y="2996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122999" y="10013910"/>
            <a:ext cx="3717290" cy="0"/>
          </a:xfrm>
          <a:custGeom>
            <a:avLst/>
            <a:gdLst/>
            <a:ahLst/>
            <a:cxnLst/>
            <a:rect l="l" t="t" r="r" b="b"/>
            <a:pathLst>
              <a:path w="3717290">
                <a:moveTo>
                  <a:pt x="0" y="0"/>
                </a:moveTo>
                <a:lnTo>
                  <a:pt x="3716997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2622075" y="9795457"/>
            <a:ext cx="46291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FFFFFF"/>
                </a:solidFill>
                <a:latin typeface="Arial"/>
                <a:cs typeface="Arial"/>
              </a:rPr>
              <a:t>2.1</a:t>
            </a:r>
            <a:endParaRPr sz="8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149886" y="9708061"/>
            <a:ext cx="3540760" cy="2908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shows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the reasons for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stopping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identified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Allied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Dunbar National 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Survey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40" dirty="0">
                <a:solidFill>
                  <a:srgbClr val="3C3C3B"/>
                </a:solidFill>
                <a:latin typeface="Arial"/>
                <a:cs typeface="Arial"/>
              </a:rPr>
              <a:t>(1992)</a:t>
            </a:r>
            <a:endParaRPr sz="800">
              <a:latin typeface="Arial"/>
              <a:cs typeface="Arial"/>
            </a:endParaRP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69BE5655-6A5A-F74D-95B8-B5B1D9614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261079" y="438387"/>
            <a:ext cx="35921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Know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800" spc="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Support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800" spc="-55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Exercise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8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Activity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83066" y="67904"/>
            <a:ext cx="20129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370" dirty="0">
                <a:solidFill>
                  <a:srgbClr val="FFFFFF"/>
                </a:solidFill>
                <a:latin typeface="Gill Sans MT"/>
                <a:cs typeface="Gill Sans MT"/>
              </a:rPr>
              <a:t>2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13749" y="10348486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13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515" dirty="0">
                <a:solidFill>
                  <a:srgbClr val="FFFFFF"/>
                </a:solidFill>
                <a:latin typeface="Gill Sans MT"/>
                <a:cs typeface="Gill Sans MT"/>
              </a:rPr>
              <a:t>WHY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560" dirty="0">
                <a:solidFill>
                  <a:srgbClr val="FFFFFF"/>
                </a:solidFill>
                <a:latin typeface="Gill Sans MT"/>
                <a:cs typeface="Gill Sans MT"/>
              </a:rPr>
              <a:t>DO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75" dirty="0">
                <a:solidFill>
                  <a:srgbClr val="FFFFFF"/>
                </a:solidFill>
                <a:latin typeface="Gill Sans MT"/>
                <a:cs typeface="Gill Sans MT"/>
              </a:rPr>
              <a:t>PEOPLE  </a:t>
            </a:r>
            <a:r>
              <a:rPr sz="1500" spc="-325" dirty="0">
                <a:solidFill>
                  <a:srgbClr val="FFFFFF"/>
                </a:solidFill>
                <a:latin typeface="Gill Sans MT"/>
                <a:cs typeface="Gill Sans MT"/>
              </a:rPr>
              <a:t>STOP 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75" dirty="0">
                <a:solidFill>
                  <a:srgbClr val="FFFFFF"/>
                </a:solidFill>
                <a:latin typeface="Gill Sans MT"/>
                <a:cs typeface="Gill Sans MT"/>
              </a:rPr>
              <a:t>EXERCISING?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7299" y="1572478"/>
            <a:ext cx="4249420" cy="7467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99695">
              <a:lnSpc>
                <a:spcPct val="101800"/>
              </a:lnSpc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Table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2.1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shows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findings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Allied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Dunbar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survey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stop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exercising. 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likely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setting goals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clients,  barriers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arise.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numerous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stopping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  reasons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because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break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cycle 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habits and introduce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new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behaviours.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these barriers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early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journey.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Overcoming these barriers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key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part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adherence. 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vital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planned and discussed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 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implementation of these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strategies.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barriers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classified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into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4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categories: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10" dirty="0">
                <a:solidFill>
                  <a:srgbClr val="EE8161"/>
                </a:solidFill>
                <a:latin typeface="Arial"/>
                <a:cs typeface="Arial"/>
              </a:rPr>
              <a:t>Physical</a:t>
            </a:r>
            <a:endParaRPr sz="900">
              <a:latin typeface="Arial"/>
              <a:cs typeface="Arial"/>
            </a:endParaRPr>
          </a:p>
          <a:p>
            <a:pPr marL="12700" marR="27305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reasons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embark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lack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fitness,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concerns 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injuries. 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those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unfit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education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types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basic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nutrient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around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well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principles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(eat-well plate)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specific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goals.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Goal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setting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essential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those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lack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clear indications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improving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reach 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targets.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injury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concerns 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evident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after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screening, they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referred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professional.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required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develop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suitable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transferred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referral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specialist for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Emotional</a:t>
            </a:r>
            <a:endParaRPr sz="900">
              <a:latin typeface="Arial"/>
              <a:cs typeface="Arial"/>
            </a:endParaRPr>
          </a:p>
          <a:p>
            <a:pPr marL="12700" marR="31940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emotional barriers.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frustration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current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past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has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failed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deliver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results,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fear,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shame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embarrassment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prevent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achieving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shows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frustration,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SMART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 setting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very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important.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also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get 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</a:t>
            </a:r>
            <a:endParaRPr sz="900">
              <a:latin typeface="Arial"/>
              <a:cs typeface="Arial"/>
            </a:endParaRPr>
          </a:p>
          <a:p>
            <a:pPr marL="12700" marR="57785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understanding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current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 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barriers within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caused problems.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enjoy 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 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adherence.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feels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embarrassed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busy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additional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venues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considered.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studio,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home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outdoor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secluded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forest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local</a:t>
            </a:r>
            <a:r>
              <a:rPr sz="900" spc="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park.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Motivational</a:t>
            </a:r>
            <a:endParaRPr sz="900">
              <a:latin typeface="Arial"/>
              <a:cs typeface="Arial"/>
            </a:endParaRPr>
          </a:p>
          <a:p>
            <a:pPr marL="12700" marR="939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experience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lack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motivation,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massive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problem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gyms,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leaving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after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3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months.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One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 reasons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reach their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planned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leading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endParaRPr sz="900">
              <a:latin typeface="Arial"/>
              <a:cs typeface="Arial"/>
            </a:endParaRPr>
          </a:p>
          <a:p>
            <a:pPr marL="12700" marR="24257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reduction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motivation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current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At 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point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new  goals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targets 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stop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plateauing. When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writing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clients,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short,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medium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terms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goals 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set,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using</a:t>
            </a:r>
            <a:endParaRPr sz="900">
              <a:latin typeface="Arial"/>
              <a:cs typeface="Arial"/>
            </a:endParaRPr>
          </a:p>
          <a:p>
            <a:pPr marL="12700" marR="153670" algn="just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systems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classes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retain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interest. 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goals set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unrealistic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UNSMART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lose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interest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seeing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results.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Time</a:t>
            </a:r>
            <a:endParaRPr sz="900">
              <a:latin typeface="Arial"/>
              <a:cs typeface="Arial"/>
            </a:endParaRPr>
          </a:p>
          <a:p>
            <a:pPr marL="12700" marR="147320">
              <a:lnSpc>
                <a:spcPct val="101800"/>
              </a:lnSpc>
              <a:spcBef>
                <a:spcPts val="480"/>
              </a:spcBef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Lack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time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very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barrier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Time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restraints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number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family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client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introduction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 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everyday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walking/cycling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work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help,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going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gym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possible.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may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choose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 this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during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lunch breaks,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before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of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work/home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it’s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convenient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EE81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3748" y="10352557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14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65" dirty="0">
                <a:solidFill>
                  <a:srgbClr val="FFFFFF"/>
                </a:solidFill>
                <a:latin typeface="Gill Sans MT"/>
                <a:cs typeface="Gill Sans MT"/>
              </a:rPr>
              <a:t>IDEAS  </a:t>
            </a:r>
            <a:r>
              <a:rPr sz="1500" spc="-375" dirty="0">
                <a:solidFill>
                  <a:srgbClr val="FFFFFF"/>
                </a:solidFill>
                <a:latin typeface="Gill Sans MT"/>
                <a:cs typeface="Gill Sans MT"/>
              </a:rPr>
              <a:t>FOR        </a:t>
            </a:r>
            <a:r>
              <a:rPr sz="1500" spc="-400" dirty="0">
                <a:solidFill>
                  <a:srgbClr val="FFFFFF"/>
                </a:solidFill>
                <a:latin typeface="Gill Sans MT"/>
                <a:cs typeface="Gill Sans MT"/>
              </a:rPr>
              <a:t>PROMOTING                    </a:t>
            </a:r>
            <a:r>
              <a:rPr sz="1500" spc="-260" dirty="0">
                <a:solidFill>
                  <a:srgbClr val="FFFFFF"/>
                </a:solidFill>
                <a:latin typeface="Gill Sans MT"/>
                <a:cs typeface="Gill Sans MT"/>
              </a:rPr>
              <a:t>EXERCISE </a:t>
            </a:r>
            <a:r>
              <a:rPr sz="1500" spc="-20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80" dirty="0">
                <a:solidFill>
                  <a:srgbClr val="FFFFFF"/>
                </a:solidFill>
                <a:latin typeface="Gill Sans MT"/>
                <a:cs typeface="Gill Sans MT"/>
              </a:rPr>
              <a:t>ADHERENCE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1572478"/>
            <a:ext cx="4271010" cy="2988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1800"/>
              </a:lnSpc>
            </a:pPr>
            <a:r>
              <a:rPr sz="900" b="1" spc="5" dirty="0">
                <a:solidFill>
                  <a:srgbClr val="EE8161"/>
                </a:solidFill>
                <a:latin typeface="Arial"/>
                <a:cs typeface="Arial"/>
              </a:rPr>
              <a:t>Rewards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or </a:t>
            </a: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Incentives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develop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strengthen client’s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motivation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adherence.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method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positive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reinforcement let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members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know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efforts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noted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rewarded,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achieve 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target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something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t-shirt 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water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bottle, 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fact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effort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rewarded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strong</a:t>
            </a:r>
            <a:r>
              <a:rPr sz="900" spc="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motivator.</a:t>
            </a:r>
            <a:endParaRPr sz="900">
              <a:latin typeface="Arial"/>
              <a:cs typeface="Arial"/>
            </a:endParaRPr>
          </a:p>
          <a:p>
            <a:pPr marL="12700" marR="62865">
              <a:lnSpc>
                <a:spcPct val="101800"/>
              </a:lnSpc>
              <a:spcBef>
                <a:spcPts val="480"/>
              </a:spcBef>
            </a:pP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Identifying </a:t>
            </a: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Exercise </a:t>
            </a:r>
            <a:r>
              <a:rPr sz="900" b="1" spc="5" dirty="0">
                <a:solidFill>
                  <a:srgbClr val="EE8161"/>
                </a:solidFill>
                <a:latin typeface="Arial"/>
                <a:cs typeface="Arial"/>
              </a:rPr>
              <a:t>Preferences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clients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likes. 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sounds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programmes contain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activities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tasks that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enjoys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doing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likely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stay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motivated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improve adherence.</a:t>
            </a:r>
            <a:endParaRPr sz="900">
              <a:latin typeface="Arial"/>
              <a:cs typeface="Arial"/>
            </a:endParaRPr>
          </a:p>
          <a:p>
            <a:pPr marL="12700" marR="189230">
              <a:lnSpc>
                <a:spcPct val="101800"/>
              </a:lnSpc>
              <a:spcBef>
                <a:spcPts val="480"/>
              </a:spcBef>
            </a:pP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Discounted </a:t>
            </a:r>
            <a:r>
              <a:rPr sz="900" b="1" spc="-10" dirty="0">
                <a:solidFill>
                  <a:srgbClr val="EE8161"/>
                </a:solidFill>
                <a:latin typeface="Arial"/>
                <a:cs typeface="Arial"/>
              </a:rPr>
              <a:t>sessions if </a:t>
            </a:r>
            <a:r>
              <a:rPr sz="900" b="1" spc="5" dirty="0">
                <a:solidFill>
                  <a:srgbClr val="EE8161"/>
                </a:solidFill>
                <a:latin typeface="Arial"/>
                <a:cs typeface="Arial"/>
              </a:rPr>
              <a:t>price </a:t>
            </a:r>
            <a:r>
              <a:rPr sz="900" b="1" spc="-15" dirty="0">
                <a:solidFill>
                  <a:srgbClr val="EE8161"/>
                </a:solidFill>
                <a:latin typeface="Arial"/>
                <a:cs typeface="Arial"/>
              </a:rPr>
              <a:t>is </a:t>
            </a:r>
            <a:r>
              <a:rPr sz="900" b="1" spc="15" dirty="0">
                <a:solidFill>
                  <a:srgbClr val="EE8161"/>
                </a:solidFill>
                <a:latin typeface="Arial"/>
                <a:cs typeface="Arial"/>
              </a:rPr>
              <a:t>a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concern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afford one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sessions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price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discount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negotiated.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 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addresses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get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friend, where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split 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fee,</a:t>
            </a:r>
            <a:r>
              <a:rPr sz="900" spc="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meaning</a:t>
            </a:r>
            <a:endParaRPr sz="900">
              <a:latin typeface="Arial"/>
              <a:cs typeface="Arial"/>
            </a:endParaRPr>
          </a:p>
          <a:p>
            <a:pPr marL="12700" marR="83820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sessions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become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affordable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addresses adherence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motivation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friend, creating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social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element.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done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through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offering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sessions.</a:t>
            </a:r>
            <a:endParaRPr sz="900">
              <a:latin typeface="Arial"/>
              <a:cs typeface="Arial"/>
            </a:endParaRPr>
          </a:p>
          <a:p>
            <a:pPr marL="12700" marR="212725">
              <a:lnSpc>
                <a:spcPct val="101800"/>
              </a:lnSpc>
              <a:spcBef>
                <a:spcPts val="480"/>
              </a:spcBef>
            </a:pPr>
            <a:r>
              <a:rPr sz="900" b="1" spc="10" dirty="0">
                <a:solidFill>
                  <a:srgbClr val="EE8161"/>
                </a:solidFill>
                <a:latin typeface="Arial"/>
                <a:cs typeface="Arial"/>
              </a:rPr>
              <a:t>Home </a:t>
            </a:r>
            <a:r>
              <a:rPr sz="900" b="1" spc="-5" dirty="0">
                <a:solidFill>
                  <a:srgbClr val="EE8161"/>
                </a:solidFill>
                <a:latin typeface="Arial"/>
                <a:cs typeface="Arial"/>
              </a:rPr>
              <a:t>Workouts </a:t>
            </a:r>
            <a:r>
              <a:rPr sz="900" b="1" dirty="0">
                <a:solidFill>
                  <a:srgbClr val="EE8161"/>
                </a:solidFill>
                <a:latin typeface="Arial"/>
                <a:cs typeface="Arial"/>
              </a:rPr>
              <a:t>and </a:t>
            </a:r>
            <a:r>
              <a:rPr sz="900" b="1" spc="5" dirty="0">
                <a:solidFill>
                  <a:srgbClr val="EE8161"/>
                </a:solidFill>
                <a:latin typeface="Arial"/>
                <a:cs typeface="Arial"/>
              </a:rPr>
              <a:t>Programmes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instructor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pre-write programmes 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session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plans for clients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home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gym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would 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beneficial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something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</a:t>
            </a:r>
            <a:r>
              <a:rPr sz="9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endParaRPr sz="900">
              <a:latin typeface="Arial"/>
              <a:cs typeface="Arial"/>
            </a:endParaRPr>
          </a:p>
          <a:p>
            <a:pPr marL="12700" marR="111760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keep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motivated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would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adherence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responsibility of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completing the pre-planned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workout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</a:t>
            </a:r>
            <a:r>
              <a:rPr sz="900" spc="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time.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92000" y="4713447"/>
            <a:ext cx="4248150" cy="254000"/>
          </a:xfrm>
          <a:prstGeom prst="rect">
            <a:avLst/>
          </a:prstGeom>
          <a:solidFill>
            <a:srgbClr val="EE81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0" dirty="0">
                <a:solidFill>
                  <a:srgbClr val="FFFFFF"/>
                </a:solidFill>
                <a:latin typeface="Gill Sans MT"/>
                <a:cs typeface="Gill Sans MT"/>
              </a:rPr>
              <a:t>GOAL</a:t>
            </a:r>
            <a:r>
              <a:rPr sz="1500" spc="-1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00" dirty="0">
                <a:solidFill>
                  <a:srgbClr val="FFFFFF"/>
                </a:solidFill>
                <a:latin typeface="Gill Sans MT"/>
                <a:cs typeface="Gill Sans MT"/>
              </a:rPr>
              <a:t>SETTING   </a:t>
            </a:r>
            <a:r>
              <a:rPr sz="1500" spc="-50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1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85" dirty="0">
                <a:solidFill>
                  <a:srgbClr val="FFFFFF"/>
                </a:solidFill>
                <a:latin typeface="Gill Sans MT"/>
                <a:cs typeface="Gill Sans MT"/>
              </a:rPr>
              <a:t>PROMOTE          </a:t>
            </a:r>
            <a:r>
              <a:rPr sz="1500" spc="-260" dirty="0">
                <a:solidFill>
                  <a:srgbClr val="FFFFFF"/>
                </a:solidFill>
                <a:latin typeface="Gill Sans MT"/>
                <a:cs typeface="Gill Sans MT"/>
              </a:rPr>
              <a:t>EXERCISE</a:t>
            </a:r>
            <a:r>
              <a:rPr sz="1500" spc="-1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Gill Sans MT"/>
                <a:cs typeface="Gill Sans MT"/>
              </a:rPr>
              <a:t>ADHERENCE/MOTIVATION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300" y="5074978"/>
            <a:ext cx="4229100" cy="32600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4765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observable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measurable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result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having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objectives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achieved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less fixed</a:t>
            </a:r>
            <a:r>
              <a:rPr sz="900" spc="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timeframe.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Goal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setting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planning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(“goal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work”) promotes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long-term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vision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short-term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motivation. It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focuses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intention, desire,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acquisition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knowledge,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resources.</a:t>
            </a:r>
            <a:endParaRPr sz="900">
              <a:latin typeface="Arial"/>
              <a:cs typeface="Arial"/>
            </a:endParaRPr>
          </a:p>
          <a:p>
            <a:pPr marL="12700" marR="459105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setting goals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target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reasons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exercising.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participation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exercise/fitness.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</a:t>
            </a:r>
            <a:r>
              <a:rPr sz="900" spc="-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Enjoyment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Appearance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weight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Social/fashion status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Injury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rehabilitation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General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fitness/well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Sports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specific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Relaxation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Confidence/self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esteem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EE81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Change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28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84680">
              <a:lnSpc>
                <a:spcPct val="100000"/>
              </a:lnSpc>
            </a:pPr>
            <a:r>
              <a:rPr spc="-600" dirty="0">
                <a:solidFill>
                  <a:srgbClr val="F39DAA"/>
                </a:solidFill>
                <a:latin typeface="Gill Sans MT"/>
                <a:cs typeface="Gill Sans MT"/>
              </a:rPr>
              <a:t>TYPES  </a:t>
            </a:r>
            <a:r>
              <a:rPr spc="-1055" dirty="0">
                <a:solidFill>
                  <a:srgbClr val="F39DAA"/>
                </a:solidFill>
                <a:latin typeface="Gill Sans MT"/>
                <a:cs typeface="Gill Sans MT"/>
              </a:rPr>
              <a:t>OF</a:t>
            </a:r>
            <a:r>
              <a:rPr spc="-13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pc="-915" dirty="0">
                <a:solidFill>
                  <a:srgbClr val="F39DAA"/>
                </a:solidFill>
                <a:latin typeface="Gill Sans MT"/>
                <a:cs typeface="Gill Sans MT"/>
              </a:rPr>
              <a:t>EMERGENCY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79300" y="1897904"/>
            <a:ext cx="4274185" cy="2600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can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occur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r>
              <a:rPr sz="900" spc="1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highly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likely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encounter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situation.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Covering this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topic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essential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aspect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induction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training. 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outlines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emergencies. Staff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trained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deal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5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emergency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may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across:</a:t>
            </a:r>
            <a:endParaRPr sz="900">
              <a:latin typeface="Arial"/>
              <a:cs typeface="Arial"/>
            </a:endParaRPr>
          </a:p>
          <a:p>
            <a:pPr marL="12700" marR="3702050">
              <a:lnSpc>
                <a:spcPct val="146500"/>
              </a:lnSpc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Fires  </a:t>
            </a:r>
            <a:r>
              <a:rPr sz="900" b="1" spc="-15" dirty="0">
                <a:solidFill>
                  <a:srgbClr val="F39DAA"/>
                </a:solidFill>
                <a:latin typeface="Arial"/>
                <a:cs typeface="Arial"/>
              </a:rPr>
              <a:t>A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c</a:t>
            </a:r>
            <a:r>
              <a:rPr sz="900" b="1" spc="20" dirty="0">
                <a:solidFill>
                  <a:srgbClr val="F39DAA"/>
                </a:solidFill>
                <a:latin typeface="Arial"/>
                <a:cs typeface="Arial"/>
              </a:rPr>
              <a:t>c</a:t>
            </a:r>
            <a:r>
              <a:rPr sz="900" b="1" spc="-15" dirty="0">
                <a:solidFill>
                  <a:srgbClr val="F39DAA"/>
                </a:solidFill>
                <a:latin typeface="Arial"/>
                <a:cs typeface="Arial"/>
              </a:rPr>
              <a:t>i</a:t>
            </a: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d</a:t>
            </a:r>
            <a:r>
              <a:rPr sz="900" b="1" spc="20" dirty="0">
                <a:solidFill>
                  <a:srgbClr val="F39DAA"/>
                </a:solidFill>
                <a:latin typeface="Arial"/>
                <a:cs typeface="Arial"/>
              </a:rPr>
              <a:t>e</a:t>
            </a:r>
            <a:r>
              <a:rPr sz="900" b="1" spc="-15" dirty="0">
                <a:solidFill>
                  <a:srgbClr val="F39DAA"/>
                </a:solidFill>
                <a:latin typeface="Arial"/>
                <a:cs typeface="Arial"/>
              </a:rPr>
              <a:t>n</a:t>
            </a:r>
            <a:r>
              <a:rPr sz="900" b="1" spc="25" dirty="0">
                <a:solidFill>
                  <a:srgbClr val="F39DAA"/>
                </a:solidFill>
                <a:latin typeface="Arial"/>
                <a:cs typeface="Arial"/>
              </a:rPr>
              <a:t>t</a:t>
            </a:r>
            <a:r>
              <a:rPr sz="900" b="1" spc="-20" dirty="0">
                <a:solidFill>
                  <a:srgbClr val="F39DAA"/>
                </a:solidFill>
                <a:latin typeface="Arial"/>
                <a:cs typeface="Arial"/>
              </a:rPr>
              <a:t>s</a:t>
            </a:r>
            <a:endParaRPr sz="900">
              <a:latin typeface="Arial"/>
              <a:cs typeface="Arial"/>
            </a:endParaRPr>
          </a:p>
          <a:p>
            <a:pPr marL="12700" marR="3173730">
              <a:lnSpc>
                <a:spcPct val="146500"/>
              </a:lnSpc>
            </a:pP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Medical</a:t>
            </a:r>
            <a:r>
              <a:rPr sz="900" b="1" spc="-6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emergency 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Chemical </a:t>
            </a:r>
            <a:r>
              <a:rPr sz="900" b="1" spc="-10" dirty="0">
                <a:solidFill>
                  <a:srgbClr val="F39DAA"/>
                </a:solidFill>
                <a:latin typeface="Arial"/>
                <a:cs typeface="Arial"/>
              </a:rPr>
              <a:t>Spill 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Bomb</a:t>
            </a:r>
            <a:r>
              <a:rPr sz="900" b="1" spc="-8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threat</a:t>
            </a:r>
            <a:endParaRPr sz="900">
              <a:latin typeface="Arial"/>
              <a:cs typeface="Arial"/>
            </a:endParaRPr>
          </a:p>
          <a:p>
            <a:pPr marL="12700" marR="304800">
              <a:lnSpc>
                <a:spcPct val="101800"/>
              </a:lnSpc>
              <a:spcBef>
                <a:spcPts val="480"/>
              </a:spcBef>
            </a:pP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Even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precautions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avoid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accidents,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potential 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countless accidents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 more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common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than</a:t>
            </a:r>
            <a:endParaRPr sz="900">
              <a:latin typeface="Arial"/>
              <a:cs typeface="Arial"/>
            </a:endParaRPr>
          </a:p>
          <a:p>
            <a:pPr marL="12700" marR="175260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others,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aware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these potential hazards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arises.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assessment 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carried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attempt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minimise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likelihood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accident.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92000" y="4661205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EMERGENCY     </a:t>
            </a:r>
            <a:r>
              <a:rPr sz="1500" spc="-409" dirty="0">
                <a:solidFill>
                  <a:srgbClr val="FFFFFF"/>
                </a:solidFill>
                <a:latin typeface="Gill Sans MT"/>
                <a:cs typeface="Gill Sans MT"/>
              </a:rPr>
              <a:t>ACTION                                        </a:t>
            </a:r>
            <a:r>
              <a:rPr sz="1500" spc="-315" dirty="0">
                <a:solidFill>
                  <a:srgbClr val="FFFFFF"/>
                </a:solidFill>
                <a:latin typeface="Gill Sans MT"/>
                <a:cs typeface="Gill Sans MT"/>
              </a:rPr>
              <a:t>PLAN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300" y="5022736"/>
            <a:ext cx="4245610" cy="1250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39370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 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(EAP)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written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document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required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display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workplace.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document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step-by-step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fire,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chemical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spill,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major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accident.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who 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notify, roles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location of emergency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Regular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members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competent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particular duties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can</a:t>
            </a:r>
            <a:r>
              <a:rPr sz="900" spc="1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occur.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 your role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include: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48799" y="5879081"/>
            <a:ext cx="160655" cy="3079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0" spc="-12775" dirty="0">
                <a:solidFill>
                  <a:srgbClr val="3C3C3B"/>
                </a:solidFill>
                <a:latin typeface="Gill Sans MT"/>
                <a:cs typeface="Gill Sans MT"/>
              </a:rPr>
              <a:t>1</a:t>
            </a:r>
            <a:endParaRPr sz="20000">
              <a:latin typeface="Gill Sans MT"/>
              <a:cs typeface="Gill Sans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65080" y="5879081"/>
            <a:ext cx="76200" cy="3079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0" spc="-11600" dirty="0">
                <a:solidFill>
                  <a:srgbClr val="3C3C3B"/>
                </a:solidFill>
                <a:latin typeface="Gill Sans MT"/>
                <a:cs typeface="Gill Sans MT"/>
              </a:rPr>
              <a:t>2</a:t>
            </a:r>
            <a:endParaRPr sz="20000">
              <a:latin typeface="Gill Sans MT"/>
              <a:cs typeface="Gill Sans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67440" y="5879081"/>
            <a:ext cx="1108710" cy="3079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0" spc="-6570" dirty="0">
                <a:solidFill>
                  <a:srgbClr val="3C3C3B"/>
                </a:solidFill>
                <a:latin typeface="Gill Sans MT"/>
                <a:cs typeface="Gill Sans MT"/>
              </a:rPr>
              <a:t>34</a:t>
            </a:r>
            <a:endParaRPr sz="20000">
              <a:latin typeface="Gill Sans MT"/>
              <a:cs typeface="Gill Sans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83799" y="8643759"/>
            <a:ext cx="7721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Responsibility</a:t>
            </a: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for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83799" y="8770759"/>
            <a:ext cx="6851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evacuation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800" spc="-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83799" y="8897759"/>
            <a:ext cx="5778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specific</a:t>
            </a:r>
            <a:r>
              <a:rPr sz="8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area</a:t>
            </a:r>
            <a:endParaRPr sz="8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699774" y="8643759"/>
            <a:ext cx="78105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Ensuring roll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calls</a:t>
            </a:r>
            <a:endParaRPr sz="8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699774" y="8770759"/>
            <a:ext cx="7994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undertaken</a:t>
            </a:r>
            <a:r>
              <a:rPr sz="8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endParaRPr sz="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699774" y="8892639"/>
            <a:ext cx="69786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identify</a:t>
            </a:r>
            <a:r>
              <a:rPr sz="8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missing 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persons</a:t>
            </a:r>
            <a:endParaRPr sz="8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15748" y="8643759"/>
            <a:ext cx="82867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Communication</a:t>
            </a: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endParaRPr sz="8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815748" y="8770759"/>
            <a:ext cx="85153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missing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persons</a:t>
            </a: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endParaRPr sz="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815748" y="8892639"/>
            <a:ext cx="836930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central</a:t>
            </a:r>
            <a:r>
              <a:rPr sz="800" spc="-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emergency  service</a:t>
            </a:r>
            <a:endParaRPr sz="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931722" y="8638639"/>
            <a:ext cx="620395" cy="26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A</a:t>
            </a:r>
            <a:r>
              <a:rPr sz="800" spc="10" dirty="0">
                <a:solidFill>
                  <a:srgbClr val="3C3C3B"/>
                </a:solidFill>
                <a:latin typeface="Arial"/>
                <a:cs typeface="Arial"/>
              </a:rPr>
              <a:t>d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m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i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n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i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t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r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i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n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g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First</a:t>
            </a:r>
            <a:r>
              <a:rPr sz="800" spc="-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Aid</a:t>
            </a:r>
            <a:endParaRPr sz="8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685973" y="6460304"/>
            <a:ext cx="4107815" cy="0"/>
          </a:xfrm>
          <a:custGeom>
            <a:avLst/>
            <a:gdLst/>
            <a:ahLst/>
            <a:cxnLst/>
            <a:rect l="l" t="t" r="r" b="b"/>
            <a:pathLst>
              <a:path w="4107815">
                <a:moveTo>
                  <a:pt x="0" y="0"/>
                </a:moveTo>
                <a:lnTo>
                  <a:pt x="4107434" y="0"/>
                </a:lnTo>
              </a:path>
            </a:pathLst>
          </a:custGeom>
          <a:ln w="25400">
            <a:solidFill>
              <a:srgbClr val="3C3C3B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2609199" y="64603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831797" y="64603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685973" y="9334907"/>
            <a:ext cx="4107815" cy="0"/>
          </a:xfrm>
          <a:custGeom>
            <a:avLst/>
            <a:gdLst/>
            <a:ahLst/>
            <a:cxnLst/>
            <a:rect l="l" t="t" r="r" b="b"/>
            <a:pathLst>
              <a:path w="4107815">
                <a:moveTo>
                  <a:pt x="0" y="0"/>
                </a:moveTo>
                <a:lnTo>
                  <a:pt x="4107434" y="0"/>
                </a:lnTo>
              </a:path>
            </a:pathLst>
          </a:custGeom>
          <a:ln w="25400">
            <a:solidFill>
              <a:srgbClr val="3C3C3B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609199" y="9334907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831797" y="9334907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29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60" dirty="0">
                <a:solidFill>
                  <a:srgbClr val="FFFFFF"/>
                </a:solidFill>
                <a:latin typeface="Gill Sans MT"/>
                <a:cs typeface="Gill Sans MT"/>
              </a:rPr>
              <a:t>AS  </a:t>
            </a: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AN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INSTRUCTOR     </a:t>
            </a:r>
            <a:r>
              <a:rPr sz="1500" spc="-490" dirty="0">
                <a:solidFill>
                  <a:srgbClr val="FFFFFF"/>
                </a:solidFill>
                <a:latin typeface="Gill Sans MT"/>
                <a:cs typeface="Gill Sans MT"/>
              </a:rPr>
              <a:t>YOU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05" dirty="0">
                <a:solidFill>
                  <a:srgbClr val="FFFFFF"/>
                </a:solidFill>
                <a:latin typeface="Gill Sans MT"/>
                <a:cs typeface="Gill Sans MT"/>
              </a:rPr>
              <a:t>SHOULD                        </a:t>
            </a:r>
            <a:r>
              <a:rPr sz="1500" spc="-4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565" dirty="0">
                <a:solidFill>
                  <a:srgbClr val="FFFFFF"/>
                </a:solidFill>
                <a:latin typeface="Gill Sans MT"/>
                <a:cs typeface="Gill Sans MT"/>
              </a:rPr>
              <a:t>KNOW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7299" y="1572478"/>
            <a:ext cx="4217035" cy="2333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marR="339090" indent="-179705">
              <a:lnSpc>
                <a:spcPct val="101800"/>
              </a:lnSpc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exact location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venue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precise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venue’s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location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access points,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case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emergency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assistance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location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nearest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telephone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dial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</a:t>
            </a:r>
            <a:endParaRPr sz="900">
              <a:latin typeface="Arial"/>
              <a:cs typeface="Arial"/>
            </a:endParaRPr>
          </a:p>
          <a:p>
            <a:pPr marL="192405" marR="15557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availability/location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facilities/appropriately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stocked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kit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</a:t>
            </a:r>
            <a:r>
              <a:rPr sz="900" spc="-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on-site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first-aider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contact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</a:t>
            </a:r>
            <a:endParaRPr sz="900">
              <a:latin typeface="Arial"/>
              <a:cs typeface="Arial"/>
            </a:endParaRPr>
          </a:p>
          <a:p>
            <a:pPr marL="192405" marR="6794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Building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plan, including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emergency,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routes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assembly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points,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location of emergency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exits,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assembly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points, and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conduct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roll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call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case 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evacuation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Procedures 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dealing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missing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persons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system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recording and reporting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incidents, including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recorded,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 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reported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when 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900" spc="-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made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9999" y="4058847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90" dirty="0">
                <a:solidFill>
                  <a:srgbClr val="FFFFFF"/>
                </a:solidFill>
                <a:latin typeface="Gill Sans MT"/>
                <a:cs typeface="Gill Sans MT"/>
              </a:rPr>
              <a:t>WHEN</a:t>
            </a:r>
            <a:r>
              <a:rPr sz="1500" spc="-8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15" dirty="0">
                <a:solidFill>
                  <a:srgbClr val="FFFFFF"/>
                </a:solidFill>
                <a:latin typeface="Gill Sans MT"/>
                <a:cs typeface="Gill Sans MT"/>
              </a:rPr>
              <a:t>MANAGING                                                                                                                                                                                              </a:t>
            </a: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ACCIDENTS  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8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INJURIES</a:t>
            </a:r>
            <a:r>
              <a:rPr sz="1500" spc="-6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5" dirty="0">
                <a:solidFill>
                  <a:srgbClr val="FFFFFF"/>
                </a:solidFill>
                <a:latin typeface="Gill Sans MT"/>
                <a:cs typeface="Gill Sans MT"/>
              </a:rPr>
              <a:t>REMEMBER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7299" y="4422847"/>
            <a:ext cx="413321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Remain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calm, walk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scene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possible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Evaluate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while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approaching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your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Protect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casualty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and/or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other people from further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</a:t>
            </a:r>
            <a:endParaRPr sz="900">
              <a:latin typeface="Arial"/>
              <a:cs typeface="Arial"/>
            </a:endParaRPr>
          </a:p>
          <a:p>
            <a:pPr marL="192405" marR="508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management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soon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possible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after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accident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(accident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</a:t>
            </a:r>
            <a:r>
              <a:rPr sz="900" spc="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form)</a:t>
            </a:r>
            <a:endParaRPr sz="900">
              <a:latin typeface="Arial"/>
              <a:cs typeface="Arial"/>
            </a:endParaRPr>
          </a:p>
          <a:p>
            <a:pPr marL="192405" marR="24765" indent="-179705" algn="just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act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calm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correctly.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enable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steps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completed,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ensuring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possible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outcome.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50608" y="6398438"/>
            <a:ext cx="6569391" cy="42935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30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95" dirty="0">
                <a:solidFill>
                  <a:srgbClr val="FFFFFF"/>
                </a:solidFill>
                <a:latin typeface="Gill Sans MT"/>
                <a:cs typeface="Gill Sans MT"/>
              </a:rPr>
              <a:t>ROLES 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40" dirty="0">
                <a:solidFill>
                  <a:srgbClr val="FFFFFF"/>
                </a:solidFill>
                <a:latin typeface="Gill Sans MT"/>
                <a:cs typeface="Gill Sans MT"/>
              </a:rPr>
              <a:t>VARIOUS    </a:t>
            </a:r>
            <a:r>
              <a:rPr sz="1500" spc="-275" dirty="0">
                <a:solidFill>
                  <a:srgbClr val="FFFFFF"/>
                </a:solidFill>
                <a:latin typeface="Gill Sans MT"/>
                <a:cs typeface="Gill Sans MT"/>
              </a:rPr>
              <a:t>STAFF  </a:t>
            </a:r>
            <a:r>
              <a:rPr sz="1500" spc="-400" dirty="0">
                <a:solidFill>
                  <a:srgbClr val="FFFFFF"/>
                </a:solidFill>
                <a:latin typeface="Gill Sans MT"/>
                <a:cs typeface="Gill Sans MT"/>
              </a:rPr>
              <a:t>DURING                   </a:t>
            </a: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AN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EMERGENCY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1574947"/>
            <a:ext cx="4238625" cy="4112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General</a:t>
            </a:r>
            <a:r>
              <a:rPr sz="900" b="1" spc="-6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 marR="7937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general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overall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basis.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put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enforced  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general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manager.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accidents 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reported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procedures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followed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responsible for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evaluating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reviewing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regular</a:t>
            </a:r>
            <a:r>
              <a:rPr sz="900" spc="1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basis.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Duty</a:t>
            </a:r>
            <a:r>
              <a:rPr sz="900" b="1" spc="-9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Duty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shift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managers.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management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issues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customer complaints,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operations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staffing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issues.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duty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usually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person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oversee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during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 situation,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dealing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customers,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following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EAP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reporting the</a:t>
            </a:r>
            <a:r>
              <a:rPr sz="900" spc="1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First </a:t>
            </a:r>
            <a:r>
              <a:rPr sz="900" b="1" spc="-15" dirty="0">
                <a:solidFill>
                  <a:srgbClr val="F39DAA"/>
                </a:solidFill>
                <a:latin typeface="Arial"/>
                <a:cs typeface="Arial"/>
              </a:rPr>
              <a:t>Aid</a:t>
            </a:r>
            <a:r>
              <a:rPr sz="900" b="1" spc="-6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Personnel</a:t>
            </a:r>
            <a:endParaRPr sz="900">
              <a:latin typeface="Arial"/>
              <a:cs typeface="Arial"/>
            </a:endParaRPr>
          </a:p>
          <a:p>
            <a:pPr marL="12700" marR="128270">
              <a:lnSpc>
                <a:spcPct val="101800"/>
              </a:lnSpc>
              <a:spcBef>
                <a:spcPts val="48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all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requirement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qualified 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building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every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shift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accidents 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occur.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different  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qualifications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certain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performed,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example:</a:t>
            </a:r>
            <a:endParaRPr sz="900">
              <a:latin typeface="Arial"/>
              <a:cs typeface="Arial"/>
            </a:endParaRPr>
          </a:p>
          <a:p>
            <a:pPr marL="12700" marR="2997200">
              <a:lnSpc>
                <a:spcPct val="146500"/>
              </a:lnSpc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Emergency responder 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First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aid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at </a:t>
            </a: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work 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Defibrillator  Resuscitation</a:t>
            </a:r>
            <a:endParaRPr sz="900">
              <a:latin typeface="Arial"/>
              <a:cs typeface="Arial"/>
            </a:endParaRPr>
          </a:p>
          <a:p>
            <a:pPr marL="12700" marR="27876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contact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readily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available in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facility.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During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administer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possibly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stay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patient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until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further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</a:t>
            </a:r>
            <a:r>
              <a:rPr sz="900" spc="1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endParaRPr sz="900">
              <a:latin typeface="Arial"/>
              <a:cs typeface="Arial"/>
            </a:endParaRPr>
          </a:p>
          <a:p>
            <a:pPr marL="12700" marR="130810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services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arrive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update them.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suitably qualified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pass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qualified first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aider.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92000" y="58403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95" dirty="0">
                <a:solidFill>
                  <a:srgbClr val="FFFFFF"/>
                </a:solidFill>
                <a:latin typeface="Gill Sans MT"/>
                <a:cs typeface="Gill Sans MT"/>
              </a:rPr>
              <a:t>ROLES 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EMERGENCY   </a:t>
            </a:r>
            <a:r>
              <a:rPr sz="1500" spc="-3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9" dirty="0">
                <a:solidFill>
                  <a:srgbClr val="FFFFFF"/>
                </a:solidFill>
                <a:latin typeface="Gill Sans MT"/>
                <a:cs typeface="Gill Sans MT"/>
              </a:rPr>
              <a:t>SERVICES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300" y="6201878"/>
            <a:ext cx="4273550" cy="1451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21285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During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emergency,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specialist help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outsourced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relevant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depending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brief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description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roles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outlined</a:t>
            </a:r>
            <a:r>
              <a:rPr sz="900" spc="1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below: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Police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community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reduce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crime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persons and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property.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Fire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and Rescue</a:t>
            </a:r>
            <a:r>
              <a:rPr sz="900" b="1" spc="-6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Service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Reduce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other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communities through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combination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prevention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protection, working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partnership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</a:t>
            </a:r>
            <a:r>
              <a:rPr sz="900" spc="1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providers.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Emergency </a:t>
            </a: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Medical</a:t>
            </a:r>
            <a:r>
              <a:rPr sz="900" b="1" spc="-2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Service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ambulances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medical staff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medical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31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7299" y="1307657"/>
            <a:ext cx="4228465" cy="2376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25145">
              <a:lnSpc>
                <a:spcPct val="71400"/>
              </a:lnSpc>
            </a:pPr>
            <a:r>
              <a:rPr sz="3500" spc="-910" dirty="0">
                <a:solidFill>
                  <a:srgbClr val="F39DAA"/>
                </a:solidFill>
                <a:latin typeface="Gill Sans MT"/>
                <a:cs typeface="Gill Sans MT"/>
              </a:rPr>
              <a:t>MAINTAINING </a:t>
            </a:r>
            <a:r>
              <a:rPr sz="3500" spc="-919" dirty="0">
                <a:solidFill>
                  <a:srgbClr val="F39DAA"/>
                </a:solidFill>
                <a:latin typeface="Gill Sans MT"/>
                <a:cs typeface="Gill Sans MT"/>
              </a:rPr>
              <a:t>THE </a:t>
            </a:r>
            <a:r>
              <a:rPr sz="3500" spc="-675" dirty="0">
                <a:solidFill>
                  <a:srgbClr val="F39DAA"/>
                </a:solidFill>
                <a:latin typeface="Gill Sans MT"/>
                <a:cs typeface="Gill Sans MT"/>
              </a:rPr>
              <a:t>SAFETY </a:t>
            </a:r>
            <a:r>
              <a:rPr sz="3500" spc="-1055" dirty="0">
                <a:solidFill>
                  <a:srgbClr val="F39DAA"/>
                </a:solidFill>
                <a:latin typeface="Gill Sans MT"/>
                <a:cs typeface="Gill Sans MT"/>
              </a:rPr>
              <a:t>OF </a:t>
            </a:r>
            <a:r>
              <a:rPr sz="3500" spc="-76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625" dirty="0">
                <a:solidFill>
                  <a:srgbClr val="F39DAA"/>
                </a:solidFill>
                <a:latin typeface="Gill Sans MT"/>
                <a:cs typeface="Gill Sans MT"/>
              </a:rPr>
              <a:t>SPECIAL  </a:t>
            </a:r>
            <a:r>
              <a:rPr sz="3500" spc="-459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890" dirty="0">
                <a:solidFill>
                  <a:srgbClr val="F39DAA"/>
                </a:solidFill>
                <a:latin typeface="Gill Sans MT"/>
                <a:cs typeface="Gill Sans MT"/>
              </a:rPr>
              <a:t>POPULATIONS</a:t>
            </a:r>
            <a:endParaRPr sz="3500">
              <a:latin typeface="Gill Sans MT"/>
              <a:cs typeface="Gill Sans MT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providing services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public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responsibility 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everyone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uses 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provisions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suitable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special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populations, then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viewed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discrimination.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Organisations therefore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 of special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 groups, 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children,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older</a:t>
            </a:r>
            <a:r>
              <a:rPr sz="900" spc="1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adults</a:t>
            </a:r>
            <a:endParaRPr sz="900">
              <a:latin typeface="Arial"/>
              <a:cs typeface="Arial"/>
            </a:endParaRPr>
          </a:p>
          <a:p>
            <a:pPr marL="12700" marR="13081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disabled people, when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putting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together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plans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(EAP’s)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facility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situation.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arrangements 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passed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relevant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staff,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through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regularly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everyone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fully aware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 roles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responsibilities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these</a:t>
            </a:r>
            <a:r>
              <a:rPr sz="900" spc="1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groups.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9999" y="38368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MAINTAINING    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THE       </a:t>
            </a:r>
            <a:r>
              <a:rPr sz="1500" spc="-265" dirty="0">
                <a:solidFill>
                  <a:srgbClr val="FFFFFF"/>
                </a:solidFill>
                <a:latin typeface="Gill Sans MT"/>
                <a:cs typeface="Gill Sans MT"/>
              </a:rPr>
              <a:t>SAFETY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CHILDREN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299" y="4198335"/>
            <a:ext cx="4225925" cy="146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01600">
              <a:lnSpc>
                <a:spcPct val="1018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common 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child’s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behaviour, 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become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distressed. By preparing for emergency situations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minimised. Children express their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feelings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the instructor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does not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trivialise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situation.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remain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calm and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positive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avoid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tell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terms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happening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900" spc="-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done.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become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dependent 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times of distress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worry,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message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receive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alone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practising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drills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buddying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allocating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stay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whilst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evacuate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1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building.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19999" y="5881238"/>
            <a:ext cx="2545218" cy="453627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32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712984" y="5871400"/>
            <a:ext cx="5320656" cy="457856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MAINTAINING    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THE      </a:t>
            </a:r>
            <a:r>
              <a:rPr sz="1500" spc="-265" dirty="0">
                <a:solidFill>
                  <a:srgbClr val="FFFFFF"/>
                </a:solidFill>
                <a:latin typeface="Gill Sans MT"/>
                <a:cs typeface="Gill Sans MT"/>
              </a:rPr>
              <a:t>SAFETY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5" dirty="0">
                <a:solidFill>
                  <a:srgbClr val="FFFFFF"/>
                </a:solidFill>
                <a:latin typeface="Gill Sans MT"/>
                <a:cs typeface="Gill Sans MT"/>
              </a:rPr>
              <a:t>DISABLED </a:t>
            </a:r>
            <a:r>
              <a:rPr sz="1500" spc="-2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95" dirty="0">
                <a:solidFill>
                  <a:srgbClr val="FFFFFF"/>
                </a:solidFill>
                <a:latin typeface="Gill Sans MT"/>
                <a:cs typeface="Gill Sans MT"/>
              </a:rPr>
              <a:t>PARTICIPANTS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300" y="1572478"/>
            <a:ext cx="4210050" cy="21672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disabled participants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specific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disability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group.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preparing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planning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group, the number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disabled participants,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location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activities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characteristics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building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account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evacuation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these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shouldn’t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solely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intervention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rescue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appropriateness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identified for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</a:t>
            </a:r>
            <a:r>
              <a:rPr sz="900" spc="1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</a:t>
            </a:r>
            <a:endParaRPr sz="900">
              <a:latin typeface="Arial"/>
              <a:cs typeface="Arial"/>
            </a:endParaRPr>
          </a:p>
          <a:p>
            <a:pPr marL="12700" marR="10033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emergency,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identifying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routes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equipment 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wheelchair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floor when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fire evacuation,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lifts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cannot 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availability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evacuation-chairs for wheelchair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users  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9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considered.</a:t>
            </a:r>
            <a:endParaRPr sz="900">
              <a:latin typeface="Arial"/>
              <a:cs typeface="Arial"/>
            </a:endParaRPr>
          </a:p>
          <a:p>
            <a:pPr marL="12700" marR="13970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covers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sub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groups, staff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trained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roles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responsibilities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guiding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visually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impaired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participants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transporting  mobility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impaired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participants.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Because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diversity,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practicing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 these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must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regularly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undertaken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92000" y="3892547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MAINTAINING    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THE      </a:t>
            </a:r>
            <a:r>
              <a:rPr sz="1500" spc="-265" dirty="0">
                <a:solidFill>
                  <a:srgbClr val="FFFFFF"/>
                </a:solidFill>
                <a:latin typeface="Gill Sans MT"/>
                <a:cs typeface="Gill Sans MT"/>
              </a:rPr>
              <a:t>SAFETY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85" dirty="0">
                <a:solidFill>
                  <a:srgbClr val="FFFFFF"/>
                </a:solidFill>
                <a:latin typeface="Gill Sans MT"/>
                <a:cs typeface="Gill Sans MT"/>
              </a:rPr>
              <a:t>OLDER         </a:t>
            </a: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Gill Sans MT"/>
                <a:cs typeface="Gill Sans MT"/>
              </a:rPr>
              <a:t>ADULTS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79300" y="4254078"/>
            <a:ext cx="4241800" cy="1530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97155">
              <a:lnSpc>
                <a:spcPct val="1018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planning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older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adults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principles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similar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disability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groups,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especially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mobility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issues.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recent push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leading active lifestyles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 population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generally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living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longer,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amount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older adults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 increased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over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recent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years.</a:t>
            </a:r>
            <a:endParaRPr sz="900">
              <a:latin typeface="Arial"/>
              <a:cs typeface="Arial"/>
            </a:endParaRPr>
          </a:p>
          <a:p>
            <a:pPr marL="12700" marR="202565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unit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1.7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identified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ageing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associated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gradual deterioration of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both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physiological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psychological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functions, so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assistance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‘buddying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up’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maybe  required ensuring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safe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evacuation.</a:t>
            </a:r>
            <a:endParaRPr sz="900">
              <a:latin typeface="Arial"/>
              <a:cs typeface="Arial"/>
            </a:endParaRPr>
          </a:p>
          <a:p>
            <a:pPr marL="12700" marR="5080" algn="just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Again,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planned and prepared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terms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looking at locations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access  when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putting 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activities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older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adults,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effective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evacuation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33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7299" y="1155104"/>
            <a:ext cx="4097020" cy="1030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935" dirty="0">
                <a:solidFill>
                  <a:srgbClr val="F39DAA"/>
                </a:solidFill>
                <a:latin typeface="Gill Sans MT"/>
                <a:cs typeface="Gill Sans MT"/>
              </a:rPr>
              <a:t>HEALTH                   </a:t>
            </a:r>
            <a:r>
              <a:rPr sz="3500" spc="-1185" dirty="0">
                <a:solidFill>
                  <a:srgbClr val="F39DAA"/>
                </a:solidFill>
                <a:latin typeface="Gill Sans MT"/>
                <a:cs typeface="Gill Sans MT"/>
              </a:rPr>
              <a:t>AND</a:t>
            </a:r>
            <a:r>
              <a:rPr sz="3500" spc="-26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675" dirty="0">
                <a:solidFill>
                  <a:srgbClr val="F39DAA"/>
                </a:solidFill>
                <a:latin typeface="Gill Sans MT"/>
                <a:cs typeface="Gill Sans MT"/>
              </a:rPr>
              <a:t>SAFETY</a:t>
            </a:r>
            <a:endParaRPr sz="3500">
              <a:latin typeface="Gill Sans MT"/>
              <a:cs typeface="Gill Sans MT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workers and customers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far 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reasonably</a:t>
            </a:r>
            <a:r>
              <a:rPr sz="900" spc="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practical.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9999" y="23382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HEALTH   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65" dirty="0">
                <a:solidFill>
                  <a:srgbClr val="FFFFFF"/>
                </a:solidFill>
                <a:latin typeface="Gill Sans MT"/>
                <a:cs typeface="Gill Sans MT"/>
              </a:rPr>
              <a:t>SAFETY  </a:t>
            </a:r>
            <a:r>
              <a:rPr sz="1500" spc="-445" dirty="0">
                <a:solidFill>
                  <a:srgbClr val="FFFFFF"/>
                </a:solidFill>
                <a:latin typeface="Gill Sans MT"/>
                <a:cs typeface="Gill Sans MT"/>
              </a:rPr>
              <a:t>AT</a:t>
            </a:r>
            <a:r>
              <a:rPr sz="1500" spc="-18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520" dirty="0">
                <a:solidFill>
                  <a:srgbClr val="FFFFFF"/>
                </a:solidFill>
                <a:latin typeface="Gill Sans MT"/>
                <a:cs typeface="Gill Sans MT"/>
              </a:rPr>
              <a:t>WORK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299" y="2699735"/>
            <a:ext cx="4231640" cy="6305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Work Act </a:t>
            </a:r>
            <a:r>
              <a:rPr sz="900" b="1" spc="-30" dirty="0">
                <a:solidFill>
                  <a:srgbClr val="3C3C3B"/>
                </a:solidFill>
                <a:latin typeface="Arial"/>
                <a:cs typeface="Arial"/>
              </a:rPr>
              <a:t>1974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primary piece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legislation covering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work-related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United</a:t>
            </a:r>
            <a:r>
              <a:rPr sz="900" spc="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Kingdom.</a:t>
            </a:r>
            <a:endParaRPr sz="900">
              <a:latin typeface="Arial"/>
              <a:cs typeface="Arial"/>
            </a:endParaRPr>
          </a:p>
          <a:p>
            <a:pPr marL="12700" marR="12573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Executive 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(HSE)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responsible 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enforcing 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</a:t>
            </a:r>
            <a:r>
              <a:rPr sz="900" spc="-1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9999" y="34831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70" dirty="0">
                <a:solidFill>
                  <a:srgbClr val="FFFFFF"/>
                </a:solidFill>
                <a:latin typeface="Gill Sans MT"/>
                <a:cs typeface="Gill Sans MT"/>
              </a:rPr>
              <a:t>EMPLOYER’S </a:t>
            </a:r>
            <a:r>
              <a:rPr sz="1500" spc="-20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RESPONSIBILITIES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7299" y="3844635"/>
            <a:ext cx="4209415" cy="14960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3114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Employers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must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constant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maintenance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employees.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Employers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must: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 equipment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substances, 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chemicals,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safely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instruction,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supervision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healthy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workplaces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necessary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Policy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Statement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employing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five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</a:t>
            </a:r>
            <a:r>
              <a:rPr sz="900" spc="2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visitors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members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public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unnecessary</a:t>
            </a:r>
            <a:r>
              <a:rPr sz="900" spc="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19999" y="54928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54" dirty="0">
                <a:solidFill>
                  <a:srgbClr val="FFFFFF"/>
                </a:solidFill>
                <a:latin typeface="Gill Sans MT"/>
                <a:cs typeface="Gill Sans MT"/>
              </a:rPr>
              <a:t>EMPLOYEE’S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RESPONSIBILITIES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07299" y="5856804"/>
            <a:ext cx="3954779" cy="951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Employees also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legal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responsibilities, they</a:t>
            </a:r>
            <a:r>
              <a:rPr sz="900" spc="1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must: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</a:t>
            </a:r>
            <a:r>
              <a:rPr sz="900" spc="1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others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Co-operate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employer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misuse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interfere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anything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provided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purposes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19999" y="6983205"/>
            <a:ext cx="4248150" cy="4318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70485" rIns="0" bIns="0" rtlCol="0">
            <a:spAutoFit/>
          </a:bodyPr>
          <a:lstStyle/>
          <a:p>
            <a:pPr marL="71755" marR="2051050">
              <a:lnSpc>
                <a:spcPct val="72300"/>
              </a:lnSpc>
              <a:spcBef>
                <a:spcPts val="555"/>
              </a:spcBef>
            </a:pPr>
            <a:r>
              <a:rPr sz="1500" spc="-380" dirty="0">
                <a:solidFill>
                  <a:srgbClr val="FFFFFF"/>
                </a:solidFill>
                <a:latin typeface="Gill Sans MT"/>
                <a:cs typeface="Gill Sans MT"/>
              </a:rPr>
              <a:t>ADDITIONAL </a:t>
            </a: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REGULATIONS </a:t>
            </a:r>
            <a:r>
              <a:rPr sz="1500" spc="-42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FITNESS  </a:t>
            </a:r>
            <a:r>
              <a:rPr sz="1500" spc="-300" dirty="0">
                <a:solidFill>
                  <a:srgbClr val="FFFFFF"/>
                </a:solidFill>
                <a:latin typeface="Gill Sans MT"/>
                <a:cs typeface="Gill Sans MT"/>
              </a:rPr>
              <a:t>PROFESSIONAL   </a:t>
            </a:r>
            <a:r>
              <a:rPr sz="1500" spc="-320" dirty="0">
                <a:solidFill>
                  <a:srgbClr val="FFFFFF"/>
                </a:solidFill>
                <a:latin typeface="Gill Sans MT"/>
                <a:cs typeface="Gill Sans MT"/>
              </a:rPr>
              <a:t>NEEDS   </a:t>
            </a:r>
            <a:r>
              <a:rPr sz="1500" spc="-50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1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565" dirty="0">
                <a:solidFill>
                  <a:srgbClr val="FFFFFF"/>
                </a:solidFill>
                <a:latin typeface="Gill Sans MT"/>
                <a:cs typeface="Gill Sans MT"/>
              </a:rPr>
              <a:t>KNOW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07299" y="7515504"/>
            <a:ext cx="4138295" cy="689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COSHH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Control of Substances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Hazardous to Health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Regulations</a:t>
            </a:r>
            <a:r>
              <a:rPr sz="900" b="1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spc="10" dirty="0">
                <a:solidFill>
                  <a:srgbClr val="3C3C3B"/>
                </a:solidFill>
                <a:latin typeface="Arial"/>
                <a:cs typeface="Arial"/>
              </a:rPr>
              <a:t>2002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COSHH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employers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 substances 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hazardous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</a:t>
            </a:r>
            <a:r>
              <a:rPr sz="900" spc="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to:</a:t>
            </a:r>
            <a:endParaRPr sz="9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07299" y="8257997"/>
            <a:ext cx="4192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Carry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assessment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control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measures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used and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good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working</a:t>
            </a:r>
            <a:r>
              <a:rPr sz="900" spc="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order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instruction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1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others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Plan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emergencies</a:t>
            </a:r>
            <a:endParaRPr sz="9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07299" y="9059285"/>
            <a:ext cx="3977640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COSHH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covers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substances 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hazardous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example;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chemicals,  fumes,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dusts,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vapours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mists.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510009" y="7525639"/>
            <a:ext cx="1062355" cy="1062355"/>
          </a:xfrm>
          <a:custGeom>
            <a:avLst/>
            <a:gdLst/>
            <a:ahLst/>
            <a:cxnLst/>
            <a:rect l="l" t="t" r="r" b="b"/>
            <a:pathLst>
              <a:path w="1062354" h="1062354">
                <a:moveTo>
                  <a:pt x="0" y="1061986"/>
                </a:moveTo>
                <a:lnTo>
                  <a:pt x="1062024" y="1061986"/>
                </a:lnTo>
                <a:lnTo>
                  <a:pt x="1062024" y="0"/>
                </a:lnTo>
                <a:lnTo>
                  <a:pt x="0" y="0"/>
                </a:lnTo>
                <a:lnTo>
                  <a:pt x="0" y="1061986"/>
                </a:lnTo>
                <a:close/>
              </a:path>
            </a:pathLst>
          </a:custGeom>
          <a:solidFill>
            <a:srgbClr val="F28A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510009" y="8587676"/>
            <a:ext cx="1062355" cy="18415"/>
          </a:xfrm>
          <a:custGeom>
            <a:avLst/>
            <a:gdLst/>
            <a:ahLst/>
            <a:cxnLst/>
            <a:rect l="l" t="t" r="r" b="b"/>
            <a:pathLst>
              <a:path w="1062354" h="18415">
                <a:moveTo>
                  <a:pt x="0" y="17957"/>
                </a:moveTo>
                <a:lnTo>
                  <a:pt x="1062024" y="17957"/>
                </a:lnTo>
                <a:lnTo>
                  <a:pt x="1062024" y="0"/>
                </a:lnTo>
                <a:lnTo>
                  <a:pt x="0" y="0"/>
                </a:lnTo>
                <a:lnTo>
                  <a:pt x="0" y="17957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585941" y="7610140"/>
            <a:ext cx="901065" cy="901065"/>
          </a:xfrm>
          <a:custGeom>
            <a:avLst/>
            <a:gdLst/>
            <a:ahLst/>
            <a:cxnLst/>
            <a:rect l="l" t="t" r="r" b="b"/>
            <a:pathLst>
              <a:path w="901064" h="901065">
                <a:moveTo>
                  <a:pt x="722985" y="0"/>
                </a:moveTo>
                <a:lnTo>
                  <a:pt x="0" y="722985"/>
                </a:lnTo>
                <a:lnTo>
                  <a:pt x="177926" y="900912"/>
                </a:lnTo>
                <a:lnTo>
                  <a:pt x="900912" y="177926"/>
                </a:lnTo>
                <a:lnTo>
                  <a:pt x="722985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585962" y="7610144"/>
            <a:ext cx="901065" cy="901065"/>
          </a:xfrm>
          <a:custGeom>
            <a:avLst/>
            <a:gdLst/>
            <a:ahLst/>
            <a:cxnLst/>
            <a:rect l="l" t="t" r="r" b="b"/>
            <a:pathLst>
              <a:path w="901064" h="901065">
                <a:moveTo>
                  <a:pt x="177952" y="0"/>
                </a:moveTo>
                <a:lnTo>
                  <a:pt x="0" y="177952"/>
                </a:lnTo>
                <a:lnTo>
                  <a:pt x="722985" y="900925"/>
                </a:lnTo>
                <a:lnTo>
                  <a:pt x="900938" y="722985"/>
                </a:lnTo>
                <a:lnTo>
                  <a:pt x="177952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508002" y="8601608"/>
            <a:ext cx="1064260" cy="194310"/>
          </a:xfrm>
          <a:custGeom>
            <a:avLst/>
            <a:gdLst/>
            <a:ahLst/>
            <a:cxnLst/>
            <a:rect l="l" t="t" r="r" b="b"/>
            <a:pathLst>
              <a:path w="1064259" h="194309">
                <a:moveTo>
                  <a:pt x="0" y="194106"/>
                </a:moveTo>
                <a:lnTo>
                  <a:pt x="1064018" y="194106"/>
                </a:lnTo>
                <a:lnTo>
                  <a:pt x="1064018" y="0"/>
                </a:lnTo>
                <a:lnTo>
                  <a:pt x="0" y="0"/>
                </a:lnTo>
                <a:lnTo>
                  <a:pt x="0" y="194106"/>
                </a:lnTo>
                <a:close/>
              </a:path>
            </a:pathLst>
          </a:custGeom>
          <a:solidFill>
            <a:srgbClr val="F28A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5786153" y="8613176"/>
            <a:ext cx="508000" cy="163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b="1" spc="-5" dirty="0">
                <a:solidFill>
                  <a:srgbClr val="1D1D1B"/>
                </a:solidFill>
                <a:latin typeface="Arial"/>
                <a:cs typeface="Arial"/>
              </a:rPr>
              <a:t>Harmful</a:t>
            </a:r>
            <a:endParaRPr sz="10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967998" y="6697598"/>
            <a:ext cx="1656080" cy="1656080"/>
          </a:xfrm>
          <a:custGeom>
            <a:avLst/>
            <a:gdLst/>
            <a:ahLst/>
            <a:cxnLst/>
            <a:rect l="l" t="t" r="r" b="b"/>
            <a:pathLst>
              <a:path w="1656079" h="1656079">
                <a:moveTo>
                  <a:pt x="828001" y="0"/>
                </a:moveTo>
                <a:lnTo>
                  <a:pt x="779350" y="1405"/>
                </a:lnTo>
                <a:lnTo>
                  <a:pt x="731440" y="5570"/>
                </a:lnTo>
                <a:lnTo>
                  <a:pt x="684347" y="12418"/>
                </a:lnTo>
                <a:lnTo>
                  <a:pt x="638149" y="21869"/>
                </a:lnTo>
                <a:lnTo>
                  <a:pt x="592925" y="33847"/>
                </a:lnTo>
                <a:lnTo>
                  <a:pt x="548752" y="48274"/>
                </a:lnTo>
                <a:lnTo>
                  <a:pt x="505707" y="65072"/>
                </a:lnTo>
                <a:lnTo>
                  <a:pt x="463869" y="84163"/>
                </a:lnTo>
                <a:lnTo>
                  <a:pt x="423314" y="105471"/>
                </a:lnTo>
                <a:lnTo>
                  <a:pt x="384121" y="128916"/>
                </a:lnTo>
                <a:lnTo>
                  <a:pt x="346367" y="154422"/>
                </a:lnTo>
                <a:lnTo>
                  <a:pt x="310130" y="181910"/>
                </a:lnTo>
                <a:lnTo>
                  <a:pt x="275488" y="211304"/>
                </a:lnTo>
                <a:lnTo>
                  <a:pt x="242517" y="242525"/>
                </a:lnTo>
                <a:lnTo>
                  <a:pt x="211297" y="275496"/>
                </a:lnTo>
                <a:lnTo>
                  <a:pt x="181903" y="310138"/>
                </a:lnTo>
                <a:lnTo>
                  <a:pt x="154416" y="346375"/>
                </a:lnTo>
                <a:lnTo>
                  <a:pt x="128910" y="384129"/>
                </a:lnTo>
                <a:lnTo>
                  <a:pt x="105466" y="423322"/>
                </a:lnTo>
                <a:lnTo>
                  <a:pt x="84159" y="463875"/>
                </a:lnTo>
                <a:lnTo>
                  <a:pt x="65069" y="505713"/>
                </a:lnTo>
                <a:lnTo>
                  <a:pt x="48271" y="548756"/>
                </a:lnTo>
                <a:lnTo>
                  <a:pt x="33845" y="592927"/>
                </a:lnTo>
                <a:lnTo>
                  <a:pt x="21868" y="638149"/>
                </a:lnTo>
                <a:lnTo>
                  <a:pt x="12417" y="684344"/>
                </a:lnTo>
                <a:lnTo>
                  <a:pt x="5570" y="731434"/>
                </a:lnTo>
                <a:lnTo>
                  <a:pt x="1405" y="779342"/>
                </a:lnTo>
                <a:lnTo>
                  <a:pt x="0" y="827989"/>
                </a:lnTo>
                <a:lnTo>
                  <a:pt x="1405" y="876641"/>
                </a:lnTo>
                <a:lnTo>
                  <a:pt x="5570" y="924553"/>
                </a:lnTo>
                <a:lnTo>
                  <a:pt x="12417" y="971647"/>
                </a:lnTo>
                <a:lnTo>
                  <a:pt x="21868" y="1017846"/>
                </a:lnTo>
                <a:lnTo>
                  <a:pt x="33845" y="1063072"/>
                </a:lnTo>
                <a:lnTo>
                  <a:pt x="48271" y="1107246"/>
                </a:lnTo>
                <a:lnTo>
                  <a:pt x="65069" y="1150292"/>
                </a:lnTo>
                <a:lnTo>
                  <a:pt x="84159" y="1192132"/>
                </a:lnTo>
                <a:lnTo>
                  <a:pt x="105466" y="1232688"/>
                </a:lnTo>
                <a:lnTo>
                  <a:pt x="128910" y="1271882"/>
                </a:lnTo>
                <a:lnTo>
                  <a:pt x="154416" y="1309637"/>
                </a:lnTo>
                <a:lnTo>
                  <a:pt x="181903" y="1345875"/>
                </a:lnTo>
                <a:lnTo>
                  <a:pt x="211297" y="1380519"/>
                </a:lnTo>
                <a:lnTo>
                  <a:pt x="242517" y="1413490"/>
                </a:lnTo>
                <a:lnTo>
                  <a:pt x="275488" y="1444712"/>
                </a:lnTo>
                <a:lnTo>
                  <a:pt x="310130" y="1474106"/>
                </a:lnTo>
                <a:lnTo>
                  <a:pt x="346367" y="1501595"/>
                </a:lnTo>
                <a:lnTo>
                  <a:pt x="384121" y="1527101"/>
                </a:lnTo>
                <a:lnTo>
                  <a:pt x="423314" y="1550546"/>
                </a:lnTo>
                <a:lnTo>
                  <a:pt x="463869" y="1571853"/>
                </a:lnTo>
                <a:lnTo>
                  <a:pt x="505707" y="1590945"/>
                </a:lnTo>
                <a:lnTo>
                  <a:pt x="548752" y="1607743"/>
                </a:lnTo>
                <a:lnTo>
                  <a:pt x="592925" y="1622169"/>
                </a:lnTo>
                <a:lnTo>
                  <a:pt x="638149" y="1634147"/>
                </a:lnTo>
                <a:lnTo>
                  <a:pt x="684347" y="1643598"/>
                </a:lnTo>
                <a:lnTo>
                  <a:pt x="731440" y="1650445"/>
                </a:lnTo>
                <a:lnTo>
                  <a:pt x="779350" y="1654610"/>
                </a:lnTo>
                <a:lnTo>
                  <a:pt x="828001" y="1656016"/>
                </a:lnTo>
                <a:lnTo>
                  <a:pt x="876652" y="1654610"/>
                </a:lnTo>
                <a:lnTo>
                  <a:pt x="924563" y="1650445"/>
                </a:lnTo>
                <a:lnTo>
                  <a:pt x="971656" y="1643598"/>
                </a:lnTo>
                <a:lnTo>
                  <a:pt x="1017853" y="1634147"/>
                </a:lnTo>
                <a:lnTo>
                  <a:pt x="1063078" y="1622169"/>
                </a:lnTo>
                <a:lnTo>
                  <a:pt x="1107251" y="1607743"/>
                </a:lnTo>
                <a:lnTo>
                  <a:pt x="1150295" y="1590945"/>
                </a:lnTo>
                <a:lnTo>
                  <a:pt x="1192134" y="1571853"/>
                </a:lnTo>
                <a:lnTo>
                  <a:pt x="1232689" y="1550546"/>
                </a:lnTo>
                <a:lnTo>
                  <a:pt x="1271882" y="1527101"/>
                </a:lnTo>
                <a:lnTo>
                  <a:pt x="1309636" y="1501595"/>
                </a:lnTo>
                <a:lnTo>
                  <a:pt x="1345873" y="1474106"/>
                </a:lnTo>
                <a:lnTo>
                  <a:pt x="1380515" y="1444712"/>
                </a:lnTo>
                <a:lnTo>
                  <a:pt x="1413486" y="1413490"/>
                </a:lnTo>
                <a:lnTo>
                  <a:pt x="1444706" y="1380519"/>
                </a:lnTo>
                <a:lnTo>
                  <a:pt x="1474099" y="1345875"/>
                </a:lnTo>
                <a:lnTo>
                  <a:pt x="1501587" y="1309637"/>
                </a:lnTo>
                <a:lnTo>
                  <a:pt x="1527092" y="1271882"/>
                </a:lnTo>
                <a:lnTo>
                  <a:pt x="1550537" y="1232688"/>
                </a:lnTo>
                <a:lnTo>
                  <a:pt x="1571844" y="1192132"/>
                </a:lnTo>
                <a:lnTo>
                  <a:pt x="1590934" y="1150292"/>
                </a:lnTo>
                <a:lnTo>
                  <a:pt x="1607732" y="1107246"/>
                </a:lnTo>
                <a:lnTo>
                  <a:pt x="1622158" y="1063072"/>
                </a:lnTo>
                <a:lnTo>
                  <a:pt x="1634135" y="1017846"/>
                </a:lnTo>
                <a:lnTo>
                  <a:pt x="1643586" y="971647"/>
                </a:lnTo>
                <a:lnTo>
                  <a:pt x="1650433" y="924553"/>
                </a:lnTo>
                <a:lnTo>
                  <a:pt x="1654598" y="876641"/>
                </a:lnTo>
                <a:lnTo>
                  <a:pt x="1656003" y="827989"/>
                </a:lnTo>
                <a:lnTo>
                  <a:pt x="1654598" y="779342"/>
                </a:lnTo>
                <a:lnTo>
                  <a:pt x="1650433" y="731434"/>
                </a:lnTo>
                <a:lnTo>
                  <a:pt x="1643586" y="684344"/>
                </a:lnTo>
                <a:lnTo>
                  <a:pt x="1634135" y="638149"/>
                </a:lnTo>
                <a:lnTo>
                  <a:pt x="1622158" y="592927"/>
                </a:lnTo>
                <a:lnTo>
                  <a:pt x="1607732" y="548756"/>
                </a:lnTo>
                <a:lnTo>
                  <a:pt x="1590934" y="505713"/>
                </a:lnTo>
                <a:lnTo>
                  <a:pt x="1571844" y="463875"/>
                </a:lnTo>
                <a:lnTo>
                  <a:pt x="1550537" y="423322"/>
                </a:lnTo>
                <a:lnTo>
                  <a:pt x="1527092" y="384129"/>
                </a:lnTo>
                <a:lnTo>
                  <a:pt x="1501587" y="346375"/>
                </a:lnTo>
                <a:lnTo>
                  <a:pt x="1474099" y="310138"/>
                </a:lnTo>
                <a:lnTo>
                  <a:pt x="1444706" y="275496"/>
                </a:lnTo>
                <a:lnTo>
                  <a:pt x="1413486" y="242525"/>
                </a:lnTo>
                <a:lnTo>
                  <a:pt x="1380515" y="211304"/>
                </a:lnTo>
                <a:lnTo>
                  <a:pt x="1345873" y="181910"/>
                </a:lnTo>
                <a:lnTo>
                  <a:pt x="1309636" y="154422"/>
                </a:lnTo>
                <a:lnTo>
                  <a:pt x="1271882" y="128916"/>
                </a:lnTo>
                <a:lnTo>
                  <a:pt x="1232689" y="105471"/>
                </a:lnTo>
                <a:lnTo>
                  <a:pt x="1192134" y="84163"/>
                </a:lnTo>
                <a:lnTo>
                  <a:pt x="1150295" y="65072"/>
                </a:lnTo>
                <a:lnTo>
                  <a:pt x="1107251" y="48274"/>
                </a:lnTo>
                <a:lnTo>
                  <a:pt x="1063078" y="33847"/>
                </a:lnTo>
                <a:lnTo>
                  <a:pt x="1017853" y="21869"/>
                </a:lnTo>
                <a:lnTo>
                  <a:pt x="971656" y="12418"/>
                </a:lnTo>
                <a:lnTo>
                  <a:pt x="924563" y="5570"/>
                </a:lnTo>
                <a:lnTo>
                  <a:pt x="876652" y="1405"/>
                </a:lnTo>
                <a:lnTo>
                  <a:pt x="82800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34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79300" y="1235085"/>
            <a:ext cx="4248150" cy="42183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RIDDOR</a:t>
            </a:r>
            <a:endParaRPr sz="900">
              <a:latin typeface="Arial"/>
              <a:cs typeface="Arial"/>
            </a:endParaRPr>
          </a:p>
          <a:p>
            <a:pPr marL="12700" marR="927735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Reporting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Injuries,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Diseases and Dangerous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Occurrences 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Regulations</a:t>
            </a:r>
            <a:r>
              <a:rPr sz="900" b="1" spc="-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1995</a:t>
            </a:r>
            <a:endParaRPr sz="900">
              <a:latin typeface="Arial"/>
              <a:cs typeface="Arial"/>
            </a:endParaRPr>
          </a:p>
          <a:p>
            <a:pPr marL="12700" marR="276860">
              <a:lnSpc>
                <a:spcPct val="101800"/>
              </a:lnSpc>
              <a:spcBef>
                <a:spcPts val="480"/>
              </a:spcBef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RIDDOR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employers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anyone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else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for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workplace,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report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keep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records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Work-related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deaths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Serious</a:t>
            </a:r>
            <a:r>
              <a:rPr sz="900" spc="-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injuries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Cases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diagnosed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industrial</a:t>
            </a:r>
            <a:r>
              <a:rPr sz="900" spc="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disease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Certain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‘dangerous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occurrences’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(near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miss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accidents)</a:t>
            </a:r>
            <a:endParaRPr sz="900">
              <a:latin typeface="Arial"/>
              <a:cs typeface="Arial"/>
            </a:endParaRPr>
          </a:p>
          <a:p>
            <a:pPr marL="12700" marR="80010">
              <a:lnSpc>
                <a:spcPct val="101800"/>
              </a:lnSpc>
              <a:spcBef>
                <a:spcPts val="48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RIDDOR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puts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duties 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employers,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self-employed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and people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control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 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work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premises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(the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Responsible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Person)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to report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serious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workplace accidents,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occupational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diseases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and specified dangerous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occurrences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(near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misses). The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law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changed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6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April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2012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state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worker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sustains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occupational </a:t>
            </a:r>
            <a:r>
              <a:rPr sz="900" spc="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injury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resulting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accident,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injury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should be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incapacitated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more than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seven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days.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15" dirty="0">
                <a:solidFill>
                  <a:srgbClr val="F39DAA"/>
                </a:solidFill>
                <a:latin typeface="Arial"/>
                <a:cs typeface="Arial"/>
              </a:rPr>
              <a:t>PPE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(Personal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Protective Equipment </a:t>
            </a: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Work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Regulations</a:t>
            </a:r>
            <a:r>
              <a:rPr sz="900" b="1" spc="-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1992)</a:t>
            </a:r>
            <a:endParaRPr sz="900">
              <a:latin typeface="Arial"/>
              <a:cs typeface="Arial"/>
            </a:endParaRPr>
          </a:p>
          <a:p>
            <a:pPr marL="12700" marR="152400">
              <a:lnSpc>
                <a:spcPct val="101800"/>
              </a:lnSpc>
              <a:spcBef>
                <a:spcPts val="480"/>
              </a:spcBef>
            </a:pP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PPE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law requires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personal protective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supplied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used at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wherever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cannot 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adequately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controlled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other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Regulations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</a:t>
            </a:r>
            <a:r>
              <a:rPr sz="9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PPE: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properly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assessed before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</a:t>
            </a:r>
            <a:r>
              <a:rPr sz="9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suitable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stored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properly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provided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instructions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safely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correctly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employees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5506247"/>
            <a:ext cx="4248150" cy="10299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Manual</a:t>
            </a:r>
            <a:r>
              <a:rPr sz="900" b="1" spc="-5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Handling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(Operations Regulations</a:t>
            </a:r>
            <a:r>
              <a:rPr sz="900" b="1" spc="-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1992)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looks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injuries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lifting, pushing,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pulling,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carrying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putting 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down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</a:t>
            </a:r>
            <a:r>
              <a:rPr sz="900" spc="-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object.</a:t>
            </a:r>
            <a:endParaRPr sz="900">
              <a:latin typeface="Arial"/>
              <a:cs typeface="Arial"/>
            </a:endParaRPr>
          </a:p>
          <a:p>
            <a:pPr marL="12700" marR="523875">
              <a:lnSpc>
                <a:spcPct val="101800"/>
              </a:lnSpc>
              <a:spcBef>
                <a:spcPts val="48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Safe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manual handling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simply determined 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weight being handled.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Items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assessed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include: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574775" y="6181482"/>
            <a:ext cx="2436495" cy="3079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0" spc="-600" dirty="0">
                <a:solidFill>
                  <a:srgbClr val="F39DAA"/>
                </a:solidFill>
                <a:latin typeface="Gill Sans MT"/>
                <a:cs typeface="Gill Sans MT"/>
              </a:rPr>
              <a:t>I</a:t>
            </a:r>
            <a:r>
              <a:rPr sz="20000" spc="-267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20000" spc="-5625" dirty="0">
                <a:solidFill>
                  <a:srgbClr val="F39DAA"/>
                </a:solidFill>
                <a:latin typeface="Gill Sans MT"/>
                <a:cs typeface="Gill Sans MT"/>
              </a:rPr>
              <a:t>T</a:t>
            </a:r>
            <a:r>
              <a:rPr sz="20000" spc="-270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20000" spc="-7725" dirty="0">
                <a:solidFill>
                  <a:srgbClr val="F39DAA"/>
                </a:solidFill>
                <a:latin typeface="Gill Sans MT"/>
                <a:cs typeface="Gill Sans MT"/>
              </a:rPr>
              <a:t>E</a:t>
            </a:r>
            <a:endParaRPr sz="20000">
              <a:latin typeface="Gill Sans MT"/>
              <a:cs typeface="Gill Sans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685973" y="6762704"/>
            <a:ext cx="4107815" cy="0"/>
          </a:xfrm>
          <a:custGeom>
            <a:avLst/>
            <a:gdLst/>
            <a:ahLst/>
            <a:cxnLst/>
            <a:rect l="l" t="t" r="r" b="b"/>
            <a:pathLst>
              <a:path w="4107815">
                <a:moveTo>
                  <a:pt x="0" y="0"/>
                </a:moveTo>
                <a:lnTo>
                  <a:pt x="4107434" y="0"/>
                </a:lnTo>
              </a:path>
            </a:pathLst>
          </a:custGeom>
          <a:ln w="25400">
            <a:solidFill>
              <a:srgbClr val="3C3C3B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609199" y="67627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831797" y="6762704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690560" y="7423310"/>
            <a:ext cx="1414945" cy="234678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 rot="18840000">
            <a:off x="927222" y="6684083"/>
            <a:ext cx="2695728" cy="2540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9915"/>
              </a:lnSpc>
            </a:pPr>
            <a:r>
              <a:rPr sz="20000" spc="-3045" dirty="0">
                <a:solidFill>
                  <a:srgbClr val="F39DAA"/>
                </a:solidFill>
                <a:latin typeface="Gill Sans MT"/>
                <a:cs typeface="Gill Sans MT"/>
              </a:rPr>
              <a:t>L</a:t>
            </a:r>
            <a:endParaRPr sz="20000">
              <a:latin typeface="Gill Sans MT"/>
              <a:cs typeface="Gill Sans MT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881114" y="1232731"/>
            <a:ext cx="1177925" cy="1042669"/>
          </a:xfrm>
          <a:custGeom>
            <a:avLst/>
            <a:gdLst/>
            <a:ahLst/>
            <a:cxnLst/>
            <a:rect l="l" t="t" r="r" b="b"/>
            <a:pathLst>
              <a:path w="1177925" h="1042669">
                <a:moveTo>
                  <a:pt x="588665" y="0"/>
                </a:moveTo>
                <a:lnTo>
                  <a:pt x="550369" y="12837"/>
                </a:lnTo>
                <a:lnTo>
                  <a:pt x="516794" y="51349"/>
                </a:lnTo>
                <a:lnTo>
                  <a:pt x="16566" y="917768"/>
                </a:lnTo>
                <a:lnTo>
                  <a:pt x="0" y="966103"/>
                </a:lnTo>
                <a:lnTo>
                  <a:pt x="8029" y="1005686"/>
                </a:lnTo>
                <a:lnTo>
                  <a:pt x="38294" y="1032431"/>
                </a:lnTo>
                <a:lnTo>
                  <a:pt x="88436" y="1042254"/>
                </a:lnTo>
                <a:lnTo>
                  <a:pt x="1088891" y="1042254"/>
                </a:lnTo>
                <a:lnTo>
                  <a:pt x="1139033" y="1032431"/>
                </a:lnTo>
                <a:lnTo>
                  <a:pt x="1169299" y="1005686"/>
                </a:lnTo>
                <a:lnTo>
                  <a:pt x="1177332" y="966103"/>
                </a:lnTo>
                <a:lnTo>
                  <a:pt x="1160773" y="917768"/>
                </a:lnTo>
                <a:lnTo>
                  <a:pt x="660545" y="51349"/>
                </a:lnTo>
                <a:lnTo>
                  <a:pt x="626963" y="12837"/>
                </a:lnTo>
                <a:lnTo>
                  <a:pt x="588665" y="0"/>
                </a:lnTo>
                <a:close/>
              </a:path>
            </a:pathLst>
          </a:custGeom>
          <a:solidFill>
            <a:srgbClr val="F9B2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32306" y="1854085"/>
            <a:ext cx="6438" cy="1116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800821" y="1854085"/>
            <a:ext cx="6299" cy="1090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048016" y="1855927"/>
            <a:ext cx="85445" cy="15530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805965" y="1855876"/>
            <a:ext cx="85432" cy="15510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63739" y="1890344"/>
            <a:ext cx="85432" cy="38464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890242" y="1887867"/>
            <a:ext cx="85432" cy="38712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880808" y="2034349"/>
            <a:ext cx="84086" cy="24056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974519" y="2034349"/>
            <a:ext cx="84226" cy="240576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048016" y="2213876"/>
            <a:ext cx="843381" cy="61112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977275" y="1341914"/>
            <a:ext cx="985519" cy="872490"/>
          </a:xfrm>
          <a:custGeom>
            <a:avLst/>
            <a:gdLst/>
            <a:ahLst/>
            <a:cxnLst/>
            <a:rect l="l" t="t" r="r" b="b"/>
            <a:pathLst>
              <a:path w="985519" h="872489">
                <a:moveTo>
                  <a:pt x="492502" y="0"/>
                </a:moveTo>
                <a:lnTo>
                  <a:pt x="460464" y="10741"/>
                </a:lnTo>
                <a:lnTo>
                  <a:pt x="432372" y="42967"/>
                </a:lnTo>
                <a:lnTo>
                  <a:pt x="13856" y="767845"/>
                </a:lnTo>
                <a:lnTo>
                  <a:pt x="0" y="808288"/>
                </a:lnTo>
                <a:lnTo>
                  <a:pt x="6719" y="841405"/>
                </a:lnTo>
                <a:lnTo>
                  <a:pt x="32041" y="863780"/>
                </a:lnTo>
                <a:lnTo>
                  <a:pt x="73991" y="871997"/>
                </a:lnTo>
                <a:lnTo>
                  <a:pt x="911022" y="871997"/>
                </a:lnTo>
                <a:lnTo>
                  <a:pt x="952973" y="863780"/>
                </a:lnTo>
                <a:lnTo>
                  <a:pt x="978294" y="841405"/>
                </a:lnTo>
                <a:lnTo>
                  <a:pt x="985014" y="808288"/>
                </a:lnTo>
                <a:lnTo>
                  <a:pt x="971157" y="767845"/>
                </a:lnTo>
                <a:lnTo>
                  <a:pt x="552641" y="42967"/>
                </a:lnTo>
                <a:lnTo>
                  <a:pt x="524543" y="10741"/>
                </a:lnTo>
                <a:lnTo>
                  <a:pt x="492502" y="0"/>
                </a:lnTo>
                <a:close/>
              </a:path>
            </a:pathLst>
          </a:custGeom>
          <a:solidFill>
            <a:srgbClr val="00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094710" y="1800377"/>
            <a:ext cx="751343" cy="33581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303963" y="1745260"/>
            <a:ext cx="349885" cy="305435"/>
          </a:xfrm>
          <a:custGeom>
            <a:avLst/>
            <a:gdLst/>
            <a:ahLst/>
            <a:cxnLst/>
            <a:rect l="l" t="t" r="r" b="b"/>
            <a:pathLst>
              <a:path w="349885" h="305435">
                <a:moveTo>
                  <a:pt x="261882" y="159410"/>
                </a:moveTo>
                <a:lnTo>
                  <a:pt x="123291" y="159410"/>
                </a:lnTo>
                <a:lnTo>
                  <a:pt x="130175" y="161023"/>
                </a:lnTo>
                <a:lnTo>
                  <a:pt x="168490" y="193014"/>
                </a:lnTo>
                <a:lnTo>
                  <a:pt x="168960" y="198323"/>
                </a:lnTo>
                <a:lnTo>
                  <a:pt x="165798" y="201688"/>
                </a:lnTo>
                <a:lnTo>
                  <a:pt x="72995" y="251516"/>
                </a:lnTo>
                <a:lnTo>
                  <a:pt x="41236" y="269100"/>
                </a:lnTo>
                <a:lnTo>
                  <a:pt x="36474" y="271830"/>
                </a:lnTo>
                <a:lnTo>
                  <a:pt x="36918" y="276872"/>
                </a:lnTo>
                <a:lnTo>
                  <a:pt x="39878" y="284949"/>
                </a:lnTo>
                <a:lnTo>
                  <a:pt x="44653" y="294944"/>
                </a:lnTo>
                <a:lnTo>
                  <a:pt x="49809" y="303085"/>
                </a:lnTo>
                <a:lnTo>
                  <a:pt x="53441" y="305244"/>
                </a:lnTo>
                <a:lnTo>
                  <a:pt x="184276" y="239928"/>
                </a:lnTo>
                <a:lnTo>
                  <a:pt x="261882" y="159410"/>
                </a:lnTo>
                <a:close/>
              </a:path>
              <a:path w="349885" h="305435">
                <a:moveTo>
                  <a:pt x="309320" y="154127"/>
                </a:moveTo>
                <a:lnTo>
                  <a:pt x="267030" y="154127"/>
                </a:lnTo>
                <a:lnTo>
                  <a:pt x="270014" y="155168"/>
                </a:lnTo>
                <a:lnTo>
                  <a:pt x="273469" y="193255"/>
                </a:lnTo>
                <a:lnTo>
                  <a:pt x="271208" y="199771"/>
                </a:lnTo>
                <a:lnTo>
                  <a:pt x="219417" y="254304"/>
                </a:lnTo>
                <a:lnTo>
                  <a:pt x="219875" y="259600"/>
                </a:lnTo>
                <a:lnTo>
                  <a:pt x="243255" y="279082"/>
                </a:lnTo>
                <a:lnTo>
                  <a:pt x="248869" y="278841"/>
                </a:lnTo>
                <a:lnTo>
                  <a:pt x="307695" y="214960"/>
                </a:lnTo>
                <a:lnTo>
                  <a:pt x="310883" y="209753"/>
                </a:lnTo>
                <a:lnTo>
                  <a:pt x="312419" y="203822"/>
                </a:lnTo>
                <a:lnTo>
                  <a:pt x="312750" y="197624"/>
                </a:lnTo>
                <a:lnTo>
                  <a:pt x="309320" y="154127"/>
                </a:lnTo>
                <a:close/>
              </a:path>
              <a:path w="349885" h="305435">
                <a:moveTo>
                  <a:pt x="137604" y="116941"/>
                </a:moveTo>
                <a:lnTo>
                  <a:pt x="128841" y="119291"/>
                </a:lnTo>
                <a:lnTo>
                  <a:pt x="122542" y="120738"/>
                </a:lnTo>
                <a:lnTo>
                  <a:pt x="2692" y="150139"/>
                </a:lnTo>
                <a:lnTo>
                  <a:pt x="0" y="154736"/>
                </a:lnTo>
                <a:lnTo>
                  <a:pt x="8953" y="183400"/>
                </a:lnTo>
                <a:lnTo>
                  <a:pt x="13919" y="186118"/>
                </a:lnTo>
                <a:lnTo>
                  <a:pt x="123291" y="159410"/>
                </a:lnTo>
                <a:lnTo>
                  <a:pt x="261882" y="159410"/>
                </a:lnTo>
                <a:lnTo>
                  <a:pt x="263791" y="157429"/>
                </a:lnTo>
                <a:lnTo>
                  <a:pt x="267030" y="154127"/>
                </a:lnTo>
                <a:lnTo>
                  <a:pt x="309320" y="154127"/>
                </a:lnTo>
                <a:lnTo>
                  <a:pt x="308637" y="145465"/>
                </a:lnTo>
                <a:lnTo>
                  <a:pt x="169913" y="145465"/>
                </a:lnTo>
                <a:lnTo>
                  <a:pt x="145630" y="124917"/>
                </a:lnTo>
                <a:lnTo>
                  <a:pt x="137604" y="116941"/>
                </a:lnTo>
                <a:close/>
              </a:path>
              <a:path w="349885" h="305435">
                <a:moveTo>
                  <a:pt x="300167" y="107911"/>
                </a:moveTo>
                <a:lnTo>
                  <a:pt x="211531" y="107911"/>
                </a:lnTo>
                <a:lnTo>
                  <a:pt x="212686" y="109867"/>
                </a:lnTo>
                <a:lnTo>
                  <a:pt x="175691" y="145402"/>
                </a:lnTo>
                <a:lnTo>
                  <a:pt x="169913" y="145465"/>
                </a:lnTo>
                <a:lnTo>
                  <a:pt x="308637" y="145465"/>
                </a:lnTo>
                <a:lnTo>
                  <a:pt x="306374" y="116763"/>
                </a:lnTo>
                <a:lnTo>
                  <a:pt x="303060" y="110401"/>
                </a:lnTo>
                <a:lnTo>
                  <a:pt x="300167" y="107911"/>
                </a:lnTo>
                <a:close/>
              </a:path>
              <a:path w="349885" h="305435">
                <a:moveTo>
                  <a:pt x="152781" y="0"/>
                </a:moveTo>
                <a:lnTo>
                  <a:pt x="124294" y="9118"/>
                </a:lnTo>
                <a:lnTo>
                  <a:pt x="122224" y="13804"/>
                </a:lnTo>
                <a:lnTo>
                  <a:pt x="163410" y="100596"/>
                </a:lnTo>
                <a:lnTo>
                  <a:pt x="167817" y="106425"/>
                </a:lnTo>
                <a:lnTo>
                  <a:pt x="174548" y="112115"/>
                </a:lnTo>
                <a:lnTo>
                  <a:pt x="189356" y="111785"/>
                </a:lnTo>
                <a:lnTo>
                  <a:pt x="211531" y="107911"/>
                </a:lnTo>
                <a:lnTo>
                  <a:pt x="300167" y="107911"/>
                </a:lnTo>
                <a:lnTo>
                  <a:pt x="260047" y="73393"/>
                </a:lnTo>
                <a:lnTo>
                  <a:pt x="195973" y="73393"/>
                </a:lnTo>
                <a:lnTo>
                  <a:pt x="190372" y="70243"/>
                </a:lnTo>
                <a:lnTo>
                  <a:pt x="160185" y="6565"/>
                </a:lnTo>
                <a:lnTo>
                  <a:pt x="158178" y="2298"/>
                </a:lnTo>
                <a:lnTo>
                  <a:pt x="152781" y="0"/>
                </a:lnTo>
                <a:close/>
              </a:path>
              <a:path w="349885" h="305435">
                <a:moveTo>
                  <a:pt x="305104" y="16535"/>
                </a:moveTo>
                <a:lnTo>
                  <a:pt x="290341" y="21759"/>
                </a:lnTo>
                <a:lnTo>
                  <a:pt x="279117" y="31884"/>
                </a:lnTo>
                <a:lnTo>
                  <a:pt x="272507" y="45480"/>
                </a:lnTo>
                <a:lnTo>
                  <a:pt x="271589" y="61112"/>
                </a:lnTo>
                <a:lnTo>
                  <a:pt x="276808" y="75877"/>
                </a:lnTo>
                <a:lnTo>
                  <a:pt x="286934" y="87104"/>
                </a:lnTo>
                <a:lnTo>
                  <a:pt x="300532" y="93714"/>
                </a:lnTo>
                <a:lnTo>
                  <a:pt x="316166" y="94627"/>
                </a:lnTo>
                <a:lnTo>
                  <a:pt x="330929" y="89409"/>
                </a:lnTo>
                <a:lnTo>
                  <a:pt x="342153" y="79284"/>
                </a:lnTo>
                <a:lnTo>
                  <a:pt x="348763" y="65690"/>
                </a:lnTo>
                <a:lnTo>
                  <a:pt x="349681" y="50063"/>
                </a:lnTo>
                <a:lnTo>
                  <a:pt x="344457" y="35298"/>
                </a:lnTo>
                <a:lnTo>
                  <a:pt x="334332" y="24069"/>
                </a:lnTo>
                <a:lnTo>
                  <a:pt x="320737" y="17455"/>
                </a:lnTo>
                <a:lnTo>
                  <a:pt x="305104" y="16535"/>
                </a:lnTo>
                <a:close/>
              </a:path>
              <a:path w="349885" h="305435">
                <a:moveTo>
                  <a:pt x="250316" y="68770"/>
                </a:moveTo>
                <a:lnTo>
                  <a:pt x="195973" y="73393"/>
                </a:lnTo>
                <a:lnTo>
                  <a:pt x="260047" y="73393"/>
                </a:lnTo>
                <a:lnTo>
                  <a:pt x="257301" y="71031"/>
                </a:lnTo>
                <a:lnTo>
                  <a:pt x="250316" y="68770"/>
                </a:lnTo>
                <a:close/>
              </a:path>
            </a:pathLst>
          </a:custGeom>
          <a:solidFill>
            <a:srgbClr val="00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228994" y="1871235"/>
            <a:ext cx="71120" cy="66040"/>
          </a:xfrm>
          <a:custGeom>
            <a:avLst/>
            <a:gdLst/>
            <a:ahLst/>
            <a:cxnLst/>
            <a:rect l="l" t="t" r="r" b="b"/>
            <a:pathLst>
              <a:path w="71119" h="66039">
                <a:moveTo>
                  <a:pt x="4394" y="24612"/>
                </a:moveTo>
                <a:lnTo>
                  <a:pt x="2692" y="26098"/>
                </a:lnTo>
                <a:lnTo>
                  <a:pt x="596" y="29679"/>
                </a:lnTo>
                <a:lnTo>
                  <a:pt x="0" y="32181"/>
                </a:lnTo>
                <a:lnTo>
                  <a:pt x="1384" y="35267"/>
                </a:lnTo>
                <a:lnTo>
                  <a:pt x="3365" y="36360"/>
                </a:lnTo>
                <a:lnTo>
                  <a:pt x="47536" y="64388"/>
                </a:lnTo>
                <a:lnTo>
                  <a:pt x="49517" y="65481"/>
                </a:lnTo>
                <a:lnTo>
                  <a:pt x="49784" y="65112"/>
                </a:lnTo>
                <a:lnTo>
                  <a:pt x="7137" y="24676"/>
                </a:lnTo>
                <a:lnTo>
                  <a:pt x="4394" y="24612"/>
                </a:lnTo>
                <a:close/>
              </a:path>
              <a:path w="71119" h="66039">
                <a:moveTo>
                  <a:pt x="18059" y="0"/>
                </a:moveTo>
                <a:lnTo>
                  <a:pt x="15557" y="1295"/>
                </a:lnTo>
                <a:lnTo>
                  <a:pt x="11963" y="5029"/>
                </a:lnTo>
                <a:lnTo>
                  <a:pt x="10490" y="7899"/>
                </a:lnTo>
                <a:lnTo>
                  <a:pt x="11264" y="12039"/>
                </a:lnTo>
                <a:lnTo>
                  <a:pt x="13335" y="13957"/>
                </a:lnTo>
                <a:lnTo>
                  <a:pt x="58674" y="60985"/>
                </a:lnTo>
                <a:lnTo>
                  <a:pt x="60756" y="62903"/>
                </a:lnTo>
                <a:lnTo>
                  <a:pt x="61201" y="62534"/>
                </a:lnTo>
                <a:lnTo>
                  <a:pt x="21374" y="876"/>
                </a:lnTo>
                <a:lnTo>
                  <a:pt x="18059" y="0"/>
                </a:lnTo>
                <a:close/>
              </a:path>
              <a:path w="71119" h="66039">
                <a:moveTo>
                  <a:pt x="49149" y="2997"/>
                </a:moveTo>
                <a:lnTo>
                  <a:pt x="47040" y="3543"/>
                </a:lnTo>
                <a:lnTo>
                  <a:pt x="43726" y="5727"/>
                </a:lnTo>
                <a:lnTo>
                  <a:pt x="42125" y="7619"/>
                </a:lnTo>
                <a:lnTo>
                  <a:pt x="41998" y="10858"/>
                </a:lnTo>
                <a:lnTo>
                  <a:pt x="43218" y="12636"/>
                </a:lnTo>
                <a:lnTo>
                  <a:pt x="69138" y="55600"/>
                </a:lnTo>
                <a:lnTo>
                  <a:pt x="70370" y="57391"/>
                </a:lnTo>
                <a:lnTo>
                  <a:pt x="70764" y="57188"/>
                </a:lnTo>
                <a:lnTo>
                  <a:pt x="51473" y="4229"/>
                </a:lnTo>
                <a:lnTo>
                  <a:pt x="49149" y="2997"/>
                </a:lnTo>
                <a:close/>
              </a:path>
            </a:pathLst>
          </a:custGeom>
          <a:solidFill>
            <a:srgbClr val="00010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79295" y="1977263"/>
            <a:ext cx="0" cy="227329"/>
          </a:xfrm>
          <a:custGeom>
            <a:avLst/>
            <a:gdLst/>
            <a:ahLst/>
            <a:cxnLst/>
            <a:rect l="l" t="t" r="r" b="b"/>
            <a:pathLst>
              <a:path h="227330">
                <a:moveTo>
                  <a:pt x="0" y="0"/>
                </a:moveTo>
                <a:lnTo>
                  <a:pt x="0" y="227329"/>
                </a:lnTo>
              </a:path>
            </a:pathLst>
          </a:custGeom>
          <a:ln w="30073">
            <a:solidFill>
              <a:srgbClr val="00010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110728" y="1962023"/>
            <a:ext cx="184150" cy="0"/>
          </a:xfrm>
          <a:custGeom>
            <a:avLst/>
            <a:gdLst/>
            <a:ahLst/>
            <a:cxnLst/>
            <a:rect l="l" t="t" r="r" b="b"/>
            <a:pathLst>
              <a:path w="184150">
                <a:moveTo>
                  <a:pt x="0" y="0"/>
                </a:moveTo>
                <a:lnTo>
                  <a:pt x="183603" y="0"/>
                </a:lnTo>
              </a:path>
            </a:pathLst>
          </a:custGeom>
          <a:ln w="30479">
            <a:solidFill>
              <a:srgbClr val="00010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300289" y="1232725"/>
            <a:ext cx="339420" cy="24745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215428" y="1451165"/>
            <a:ext cx="139865" cy="27010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584274" y="1451927"/>
            <a:ext cx="139725" cy="269100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130579" y="1598142"/>
            <a:ext cx="86004" cy="258800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722843" y="1597901"/>
            <a:ext cx="86004" cy="259003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047407" y="1745119"/>
            <a:ext cx="84328" cy="146050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807705" y="1744891"/>
            <a:ext cx="84455" cy="146278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138744" y="1341913"/>
            <a:ext cx="662305" cy="512445"/>
          </a:xfrm>
          <a:custGeom>
            <a:avLst/>
            <a:gdLst/>
            <a:ahLst/>
            <a:cxnLst/>
            <a:rect l="l" t="t" r="r" b="b"/>
            <a:pathLst>
              <a:path w="662305" h="512444">
                <a:moveTo>
                  <a:pt x="331038" y="0"/>
                </a:moveTo>
                <a:lnTo>
                  <a:pt x="284210" y="24169"/>
                </a:lnTo>
                <a:lnTo>
                  <a:pt x="0" y="512178"/>
                </a:lnTo>
                <a:lnTo>
                  <a:pt x="24346" y="504177"/>
                </a:lnTo>
                <a:lnTo>
                  <a:pt x="49122" y="496774"/>
                </a:lnTo>
                <a:lnTo>
                  <a:pt x="74314" y="489984"/>
                </a:lnTo>
                <a:lnTo>
                  <a:pt x="99910" y="483819"/>
                </a:lnTo>
                <a:lnTo>
                  <a:pt x="285762" y="161899"/>
                </a:lnTo>
                <a:lnTo>
                  <a:pt x="295918" y="147564"/>
                </a:lnTo>
                <a:lnTo>
                  <a:pt x="307198" y="137325"/>
                </a:lnTo>
                <a:lnTo>
                  <a:pt x="319229" y="131181"/>
                </a:lnTo>
                <a:lnTo>
                  <a:pt x="331635" y="129133"/>
                </a:lnTo>
                <a:lnTo>
                  <a:pt x="440923" y="129133"/>
                </a:lnTo>
                <a:lnTo>
                  <a:pt x="391172" y="42964"/>
                </a:lnTo>
                <a:lnTo>
                  <a:pt x="377865" y="24169"/>
                </a:lnTo>
                <a:lnTo>
                  <a:pt x="363077" y="10742"/>
                </a:lnTo>
                <a:lnTo>
                  <a:pt x="347302" y="2685"/>
                </a:lnTo>
                <a:lnTo>
                  <a:pt x="331038" y="0"/>
                </a:lnTo>
                <a:close/>
              </a:path>
              <a:path w="662305" h="512444">
                <a:moveTo>
                  <a:pt x="440923" y="129133"/>
                </a:moveTo>
                <a:lnTo>
                  <a:pt x="331635" y="129133"/>
                </a:lnTo>
                <a:lnTo>
                  <a:pt x="344042" y="131181"/>
                </a:lnTo>
                <a:lnTo>
                  <a:pt x="356076" y="137325"/>
                </a:lnTo>
                <a:lnTo>
                  <a:pt x="367357" y="147564"/>
                </a:lnTo>
                <a:lnTo>
                  <a:pt x="377507" y="161899"/>
                </a:lnTo>
                <a:lnTo>
                  <a:pt x="563549" y="484136"/>
                </a:lnTo>
                <a:lnTo>
                  <a:pt x="588781" y="490252"/>
                </a:lnTo>
                <a:lnTo>
                  <a:pt x="613622" y="496971"/>
                </a:lnTo>
                <a:lnTo>
                  <a:pt x="638059" y="504283"/>
                </a:lnTo>
                <a:lnTo>
                  <a:pt x="662076" y="512178"/>
                </a:lnTo>
                <a:lnTo>
                  <a:pt x="440923" y="129133"/>
                </a:lnTo>
                <a:close/>
              </a:path>
            </a:pathLst>
          </a:custGeom>
          <a:solidFill>
            <a:srgbClr val="4746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238656" y="1471041"/>
            <a:ext cx="463638" cy="355003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426190" y="1746276"/>
            <a:ext cx="228600" cy="69850"/>
          </a:xfrm>
          <a:custGeom>
            <a:avLst/>
            <a:gdLst/>
            <a:ahLst/>
            <a:cxnLst/>
            <a:rect l="l" t="t" r="r" b="b"/>
            <a:pathLst>
              <a:path w="228600" h="69850">
                <a:moveTo>
                  <a:pt x="32613" y="0"/>
                </a:moveTo>
                <a:lnTo>
                  <a:pt x="27889" y="0"/>
                </a:lnTo>
                <a:lnTo>
                  <a:pt x="26923" y="139"/>
                </a:lnTo>
                <a:lnTo>
                  <a:pt x="2070" y="8102"/>
                </a:lnTo>
                <a:lnTo>
                  <a:pt x="0" y="12788"/>
                </a:lnTo>
                <a:lnTo>
                  <a:pt x="19659" y="54216"/>
                </a:lnTo>
                <a:lnTo>
                  <a:pt x="27609" y="54051"/>
                </a:lnTo>
                <a:lnTo>
                  <a:pt x="60948" y="54051"/>
                </a:lnTo>
                <a:lnTo>
                  <a:pt x="36360" y="2146"/>
                </a:lnTo>
                <a:lnTo>
                  <a:pt x="32613" y="0"/>
                </a:lnTo>
                <a:close/>
              </a:path>
              <a:path w="228600" h="69850">
                <a:moveTo>
                  <a:pt x="60948" y="54051"/>
                </a:moveTo>
                <a:lnTo>
                  <a:pt x="27609" y="54051"/>
                </a:lnTo>
                <a:lnTo>
                  <a:pt x="60972" y="54101"/>
                </a:lnTo>
                <a:close/>
              </a:path>
              <a:path w="228600" h="69850">
                <a:moveTo>
                  <a:pt x="188455" y="15125"/>
                </a:moveTo>
                <a:lnTo>
                  <a:pt x="186613" y="15125"/>
                </a:lnTo>
                <a:lnTo>
                  <a:pt x="184759" y="15265"/>
                </a:lnTo>
                <a:lnTo>
                  <a:pt x="150456" y="43819"/>
                </a:lnTo>
                <a:lnTo>
                  <a:pt x="149237" y="59156"/>
                </a:lnTo>
                <a:lnTo>
                  <a:pt x="168399" y="61232"/>
                </a:lnTo>
                <a:lnTo>
                  <a:pt x="187401" y="63647"/>
                </a:lnTo>
                <a:lnTo>
                  <a:pt x="206241" y="66398"/>
                </a:lnTo>
                <a:lnTo>
                  <a:pt x="224916" y="69481"/>
                </a:lnTo>
                <a:lnTo>
                  <a:pt x="227482" y="63220"/>
                </a:lnTo>
                <a:lnTo>
                  <a:pt x="214156" y="24699"/>
                </a:lnTo>
                <a:lnTo>
                  <a:pt x="202310" y="17655"/>
                </a:lnTo>
                <a:lnTo>
                  <a:pt x="188455" y="15125"/>
                </a:lnTo>
                <a:close/>
              </a:path>
            </a:pathLst>
          </a:custGeom>
          <a:solidFill>
            <a:srgbClr val="4746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953035" y="3880186"/>
            <a:ext cx="1082675" cy="1082675"/>
          </a:xfrm>
          <a:custGeom>
            <a:avLst/>
            <a:gdLst/>
            <a:ahLst/>
            <a:cxnLst/>
            <a:rect l="l" t="t" r="r" b="b"/>
            <a:pathLst>
              <a:path w="1082675" h="1082675">
                <a:moveTo>
                  <a:pt x="541299" y="0"/>
                </a:moveTo>
                <a:lnTo>
                  <a:pt x="494593" y="1986"/>
                </a:lnTo>
                <a:lnTo>
                  <a:pt x="448990" y="7839"/>
                </a:lnTo>
                <a:lnTo>
                  <a:pt x="404653" y="17394"/>
                </a:lnTo>
                <a:lnTo>
                  <a:pt x="361744" y="30489"/>
                </a:lnTo>
                <a:lnTo>
                  <a:pt x="320427" y="46963"/>
                </a:lnTo>
                <a:lnTo>
                  <a:pt x="280862" y="66652"/>
                </a:lnTo>
                <a:lnTo>
                  <a:pt x="243214" y="89394"/>
                </a:lnTo>
                <a:lnTo>
                  <a:pt x="207643" y="115027"/>
                </a:lnTo>
                <a:lnTo>
                  <a:pt x="174314" y="143387"/>
                </a:lnTo>
                <a:lnTo>
                  <a:pt x="143387" y="174314"/>
                </a:lnTo>
                <a:lnTo>
                  <a:pt x="115027" y="207643"/>
                </a:lnTo>
                <a:lnTo>
                  <a:pt x="89394" y="243214"/>
                </a:lnTo>
                <a:lnTo>
                  <a:pt x="66652" y="280862"/>
                </a:lnTo>
                <a:lnTo>
                  <a:pt x="46963" y="320427"/>
                </a:lnTo>
                <a:lnTo>
                  <a:pt x="30489" y="361744"/>
                </a:lnTo>
                <a:lnTo>
                  <a:pt x="17394" y="404653"/>
                </a:lnTo>
                <a:lnTo>
                  <a:pt x="7839" y="448990"/>
                </a:lnTo>
                <a:lnTo>
                  <a:pt x="1986" y="494593"/>
                </a:lnTo>
                <a:lnTo>
                  <a:pt x="0" y="541299"/>
                </a:lnTo>
                <a:lnTo>
                  <a:pt x="1986" y="588005"/>
                </a:lnTo>
                <a:lnTo>
                  <a:pt x="7839" y="633608"/>
                </a:lnTo>
                <a:lnTo>
                  <a:pt x="17394" y="677944"/>
                </a:lnTo>
                <a:lnTo>
                  <a:pt x="30489" y="720852"/>
                </a:lnTo>
                <a:lnTo>
                  <a:pt x="46963" y="762169"/>
                </a:lnTo>
                <a:lnTo>
                  <a:pt x="66652" y="801733"/>
                </a:lnTo>
                <a:lnTo>
                  <a:pt x="89394" y="839380"/>
                </a:lnTo>
                <a:lnTo>
                  <a:pt x="115027" y="874950"/>
                </a:lnTo>
                <a:lnTo>
                  <a:pt x="143387" y="908278"/>
                </a:lnTo>
                <a:lnTo>
                  <a:pt x="174314" y="939204"/>
                </a:lnTo>
                <a:lnTo>
                  <a:pt x="207643" y="967563"/>
                </a:lnTo>
                <a:lnTo>
                  <a:pt x="243214" y="993195"/>
                </a:lnTo>
                <a:lnTo>
                  <a:pt x="280862" y="1015936"/>
                </a:lnTo>
                <a:lnTo>
                  <a:pt x="320427" y="1035625"/>
                </a:lnTo>
                <a:lnTo>
                  <a:pt x="361744" y="1052097"/>
                </a:lnTo>
                <a:lnTo>
                  <a:pt x="404653" y="1065192"/>
                </a:lnTo>
                <a:lnTo>
                  <a:pt x="448990" y="1074747"/>
                </a:lnTo>
                <a:lnTo>
                  <a:pt x="494593" y="1080599"/>
                </a:lnTo>
                <a:lnTo>
                  <a:pt x="541299" y="1082586"/>
                </a:lnTo>
                <a:lnTo>
                  <a:pt x="588005" y="1080599"/>
                </a:lnTo>
                <a:lnTo>
                  <a:pt x="633608" y="1074747"/>
                </a:lnTo>
                <a:lnTo>
                  <a:pt x="677945" y="1065192"/>
                </a:lnTo>
                <a:lnTo>
                  <a:pt x="720854" y="1052097"/>
                </a:lnTo>
                <a:lnTo>
                  <a:pt x="762171" y="1035625"/>
                </a:lnTo>
                <a:lnTo>
                  <a:pt x="801736" y="1015936"/>
                </a:lnTo>
                <a:lnTo>
                  <a:pt x="839384" y="993195"/>
                </a:lnTo>
                <a:lnTo>
                  <a:pt x="874954" y="967563"/>
                </a:lnTo>
                <a:lnTo>
                  <a:pt x="908284" y="939204"/>
                </a:lnTo>
                <a:lnTo>
                  <a:pt x="939211" y="908278"/>
                </a:lnTo>
                <a:lnTo>
                  <a:pt x="967571" y="874950"/>
                </a:lnTo>
                <a:lnTo>
                  <a:pt x="993204" y="839380"/>
                </a:lnTo>
                <a:lnTo>
                  <a:pt x="1015946" y="801733"/>
                </a:lnTo>
                <a:lnTo>
                  <a:pt x="1035635" y="762169"/>
                </a:lnTo>
                <a:lnTo>
                  <a:pt x="1052109" y="720852"/>
                </a:lnTo>
                <a:lnTo>
                  <a:pt x="1065204" y="677944"/>
                </a:lnTo>
                <a:lnTo>
                  <a:pt x="1074759" y="633608"/>
                </a:lnTo>
                <a:lnTo>
                  <a:pt x="1080611" y="588005"/>
                </a:lnTo>
                <a:lnTo>
                  <a:pt x="1082598" y="541299"/>
                </a:lnTo>
                <a:lnTo>
                  <a:pt x="1080611" y="494593"/>
                </a:lnTo>
                <a:lnTo>
                  <a:pt x="1074759" y="448990"/>
                </a:lnTo>
                <a:lnTo>
                  <a:pt x="1065204" y="404653"/>
                </a:lnTo>
                <a:lnTo>
                  <a:pt x="1052109" y="361744"/>
                </a:lnTo>
                <a:lnTo>
                  <a:pt x="1035635" y="320427"/>
                </a:lnTo>
                <a:lnTo>
                  <a:pt x="1015946" y="280862"/>
                </a:lnTo>
                <a:lnTo>
                  <a:pt x="993204" y="243214"/>
                </a:lnTo>
                <a:lnTo>
                  <a:pt x="967571" y="207643"/>
                </a:lnTo>
                <a:lnTo>
                  <a:pt x="939211" y="174314"/>
                </a:lnTo>
                <a:lnTo>
                  <a:pt x="908284" y="143387"/>
                </a:lnTo>
                <a:lnTo>
                  <a:pt x="874954" y="115027"/>
                </a:lnTo>
                <a:lnTo>
                  <a:pt x="839384" y="89394"/>
                </a:lnTo>
                <a:lnTo>
                  <a:pt x="801736" y="66652"/>
                </a:lnTo>
                <a:lnTo>
                  <a:pt x="762171" y="46963"/>
                </a:lnTo>
                <a:lnTo>
                  <a:pt x="720854" y="30489"/>
                </a:lnTo>
                <a:lnTo>
                  <a:pt x="677945" y="17394"/>
                </a:lnTo>
                <a:lnTo>
                  <a:pt x="633608" y="7839"/>
                </a:lnTo>
                <a:lnTo>
                  <a:pt x="588005" y="1986"/>
                </a:lnTo>
                <a:lnTo>
                  <a:pt x="541299" y="0"/>
                </a:lnTo>
                <a:close/>
              </a:path>
            </a:pathLst>
          </a:custGeom>
          <a:solidFill>
            <a:srgbClr val="252B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953038" y="3880181"/>
            <a:ext cx="1082675" cy="1082675"/>
          </a:xfrm>
          <a:custGeom>
            <a:avLst/>
            <a:gdLst/>
            <a:ahLst/>
            <a:cxnLst/>
            <a:rect l="l" t="t" r="r" b="b"/>
            <a:pathLst>
              <a:path w="1082675" h="1082675">
                <a:moveTo>
                  <a:pt x="1082598" y="541299"/>
                </a:moveTo>
                <a:lnTo>
                  <a:pt x="1080611" y="494593"/>
                </a:lnTo>
                <a:lnTo>
                  <a:pt x="1074759" y="448990"/>
                </a:lnTo>
                <a:lnTo>
                  <a:pt x="1065204" y="404653"/>
                </a:lnTo>
                <a:lnTo>
                  <a:pt x="1052109" y="361744"/>
                </a:lnTo>
                <a:lnTo>
                  <a:pt x="1035635" y="320427"/>
                </a:lnTo>
                <a:lnTo>
                  <a:pt x="1015946" y="280862"/>
                </a:lnTo>
                <a:lnTo>
                  <a:pt x="993204" y="243214"/>
                </a:lnTo>
                <a:lnTo>
                  <a:pt x="967571" y="207643"/>
                </a:lnTo>
                <a:lnTo>
                  <a:pt x="939211" y="174314"/>
                </a:lnTo>
                <a:lnTo>
                  <a:pt x="908284" y="143387"/>
                </a:lnTo>
                <a:lnTo>
                  <a:pt x="874954" y="115027"/>
                </a:lnTo>
                <a:lnTo>
                  <a:pt x="839384" y="89394"/>
                </a:lnTo>
                <a:lnTo>
                  <a:pt x="801736" y="66652"/>
                </a:lnTo>
                <a:lnTo>
                  <a:pt x="762171" y="46963"/>
                </a:lnTo>
                <a:lnTo>
                  <a:pt x="720854" y="30489"/>
                </a:lnTo>
                <a:lnTo>
                  <a:pt x="677945" y="17394"/>
                </a:lnTo>
                <a:lnTo>
                  <a:pt x="633608" y="7839"/>
                </a:lnTo>
                <a:lnTo>
                  <a:pt x="588005" y="1986"/>
                </a:lnTo>
                <a:lnTo>
                  <a:pt x="541299" y="0"/>
                </a:lnTo>
                <a:lnTo>
                  <a:pt x="494593" y="1986"/>
                </a:lnTo>
                <a:lnTo>
                  <a:pt x="448990" y="7839"/>
                </a:lnTo>
                <a:lnTo>
                  <a:pt x="404653" y="17394"/>
                </a:lnTo>
                <a:lnTo>
                  <a:pt x="361744" y="30489"/>
                </a:lnTo>
                <a:lnTo>
                  <a:pt x="320427" y="46963"/>
                </a:lnTo>
                <a:lnTo>
                  <a:pt x="280862" y="66652"/>
                </a:lnTo>
                <a:lnTo>
                  <a:pt x="243214" y="89394"/>
                </a:lnTo>
                <a:lnTo>
                  <a:pt x="207643" y="115027"/>
                </a:lnTo>
                <a:lnTo>
                  <a:pt x="174314" y="143387"/>
                </a:lnTo>
                <a:lnTo>
                  <a:pt x="143387" y="174314"/>
                </a:lnTo>
                <a:lnTo>
                  <a:pt x="115027" y="207643"/>
                </a:lnTo>
                <a:lnTo>
                  <a:pt x="89394" y="243214"/>
                </a:lnTo>
                <a:lnTo>
                  <a:pt x="66652" y="280862"/>
                </a:lnTo>
                <a:lnTo>
                  <a:pt x="46963" y="320427"/>
                </a:lnTo>
                <a:lnTo>
                  <a:pt x="30489" y="361744"/>
                </a:lnTo>
                <a:lnTo>
                  <a:pt x="17394" y="404653"/>
                </a:lnTo>
                <a:lnTo>
                  <a:pt x="7839" y="448990"/>
                </a:lnTo>
                <a:lnTo>
                  <a:pt x="1986" y="494593"/>
                </a:lnTo>
                <a:lnTo>
                  <a:pt x="0" y="541299"/>
                </a:lnTo>
                <a:lnTo>
                  <a:pt x="1986" y="588005"/>
                </a:lnTo>
                <a:lnTo>
                  <a:pt x="7839" y="633608"/>
                </a:lnTo>
                <a:lnTo>
                  <a:pt x="17394" y="677944"/>
                </a:lnTo>
                <a:lnTo>
                  <a:pt x="30489" y="720852"/>
                </a:lnTo>
                <a:lnTo>
                  <a:pt x="46963" y="762169"/>
                </a:lnTo>
                <a:lnTo>
                  <a:pt x="66652" y="801733"/>
                </a:lnTo>
                <a:lnTo>
                  <a:pt x="89394" y="839380"/>
                </a:lnTo>
                <a:lnTo>
                  <a:pt x="115027" y="874950"/>
                </a:lnTo>
                <a:lnTo>
                  <a:pt x="143387" y="908278"/>
                </a:lnTo>
                <a:lnTo>
                  <a:pt x="174314" y="939204"/>
                </a:lnTo>
                <a:lnTo>
                  <a:pt x="207643" y="967563"/>
                </a:lnTo>
                <a:lnTo>
                  <a:pt x="243214" y="993195"/>
                </a:lnTo>
                <a:lnTo>
                  <a:pt x="280862" y="1015936"/>
                </a:lnTo>
                <a:lnTo>
                  <a:pt x="320427" y="1035625"/>
                </a:lnTo>
                <a:lnTo>
                  <a:pt x="361744" y="1052097"/>
                </a:lnTo>
                <a:lnTo>
                  <a:pt x="404653" y="1065192"/>
                </a:lnTo>
                <a:lnTo>
                  <a:pt x="448990" y="1074747"/>
                </a:lnTo>
                <a:lnTo>
                  <a:pt x="494593" y="1080599"/>
                </a:lnTo>
                <a:lnTo>
                  <a:pt x="541299" y="1082586"/>
                </a:lnTo>
                <a:lnTo>
                  <a:pt x="588005" y="1080599"/>
                </a:lnTo>
                <a:lnTo>
                  <a:pt x="633608" y="1074747"/>
                </a:lnTo>
                <a:lnTo>
                  <a:pt x="677945" y="1065192"/>
                </a:lnTo>
                <a:lnTo>
                  <a:pt x="720854" y="1052097"/>
                </a:lnTo>
                <a:lnTo>
                  <a:pt x="762171" y="1035625"/>
                </a:lnTo>
                <a:lnTo>
                  <a:pt x="801736" y="1015936"/>
                </a:lnTo>
                <a:lnTo>
                  <a:pt x="839384" y="993195"/>
                </a:lnTo>
                <a:lnTo>
                  <a:pt x="874954" y="967563"/>
                </a:lnTo>
                <a:lnTo>
                  <a:pt x="908284" y="939204"/>
                </a:lnTo>
                <a:lnTo>
                  <a:pt x="939211" y="908278"/>
                </a:lnTo>
                <a:lnTo>
                  <a:pt x="967571" y="874950"/>
                </a:lnTo>
                <a:lnTo>
                  <a:pt x="993204" y="839380"/>
                </a:lnTo>
                <a:lnTo>
                  <a:pt x="1015946" y="801733"/>
                </a:lnTo>
                <a:lnTo>
                  <a:pt x="1035635" y="762169"/>
                </a:lnTo>
                <a:lnTo>
                  <a:pt x="1052109" y="720852"/>
                </a:lnTo>
                <a:lnTo>
                  <a:pt x="1065204" y="677944"/>
                </a:lnTo>
                <a:lnTo>
                  <a:pt x="1074759" y="633608"/>
                </a:lnTo>
                <a:lnTo>
                  <a:pt x="1080611" y="588005"/>
                </a:lnTo>
                <a:lnTo>
                  <a:pt x="1082598" y="541299"/>
                </a:lnTo>
                <a:close/>
              </a:path>
            </a:pathLst>
          </a:custGeom>
          <a:ln w="3175">
            <a:solidFill>
              <a:srgbClr val="2A2A6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984583" y="3911755"/>
            <a:ext cx="1019810" cy="1019810"/>
          </a:xfrm>
          <a:custGeom>
            <a:avLst/>
            <a:gdLst/>
            <a:ahLst/>
            <a:cxnLst/>
            <a:rect l="l" t="t" r="r" b="b"/>
            <a:pathLst>
              <a:path w="1019810" h="1019810">
                <a:moveTo>
                  <a:pt x="509778" y="0"/>
                </a:moveTo>
                <a:lnTo>
                  <a:pt x="460678" y="2333"/>
                </a:lnTo>
                <a:lnTo>
                  <a:pt x="412900" y="9190"/>
                </a:lnTo>
                <a:lnTo>
                  <a:pt x="366657" y="20359"/>
                </a:lnTo>
                <a:lnTo>
                  <a:pt x="322162" y="35624"/>
                </a:lnTo>
                <a:lnTo>
                  <a:pt x="279629" y="54773"/>
                </a:lnTo>
                <a:lnTo>
                  <a:pt x="239272" y="77592"/>
                </a:lnTo>
                <a:lnTo>
                  <a:pt x="201304" y="103867"/>
                </a:lnTo>
                <a:lnTo>
                  <a:pt x="165939" y="133385"/>
                </a:lnTo>
                <a:lnTo>
                  <a:pt x="133390" y="165932"/>
                </a:lnTo>
                <a:lnTo>
                  <a:pt x="103870" y="201294"/>
                </a:lnTo>
                <a:lnTo>
                  <a:pt x="77594" y="239259"/>
                </a:lnTo>
                <a:lnTo>
                  <a:pt x="54774" y="279612"/>
                </a:lnTo>
                <a:lnTo>
                  <a:pt x="35625" y="322139"/>
                </a:lnTo>
                <a:lnTo>
                  <a:pt x="20359" y="366628"/>
                </a:lnTo>
                <a:lnTo>
                  <a:pt x="9190" y="412865"/>
                </a:lnTo>
                <a:lnTo>
                  <a:pt x="2333" y="460636"/>
                </a:lnTo>
                <a:lnTo>
                  <a:pt x="0" y="509727"/>
                </a:lnTo>
                <a:lnTo>
                  <a:pt x="2333" y="558826"/>
                </a:lnTo>
                <a:lnTo>
                  <a:pt x="9190" y="606604"/>
                </a:lnTo>
                <a:lnTo>
                  <a:pt x="20359" y="652848"/>
                </a:lnTo>
                <a:lnTo>
                  <a:pt x="35625" y="697342"/>
                </a:lnTo>
                <a:lnTo>
                  <a:pt x="54774" y="739875"/>
                </a:lnTo>
                <a:lnTo>
                  <a:pt x="77594" y="780232"/>
                </a:lnTo>
                <a:lnTo>
                  <a:pt x="103870" y="818200"/>
                </a:lnTo>
                <a:lnTo>
                  <a:pt x="133390" y="853565"/>
                </a:lnTo>
                <a:lnTo>
                  <a:pt x="165939" y="886114"/>
                </a:lnTo>
                <a:lnTo>
                  <a:pt x="201304" y="915634"/>
                </a:lnTo>
                <a:lnTo>
                  <a:pt x="239272" y="941910"/>
                </a:lnTo>
                <a:lnTo>
                  <a:pt x="279629" y="964730"/>
                </a:lnTo>
                <a:lnTo>
                  <a:pt x="322162" y="983880"/>
                </a:lnTo>
                <a:lnTo>
                  <a:pt x="366657" y="999145"/>
                </a:lnTo>
                <a:lnTo>
                  <a:pt x="412900" y="1010314"/>
                </a:lnTo>
                <a:lnTo>
                  <a:pt x="460678" y="1017171"/>
                </a:lnTo>
                <a:lnTo>
                  <a:pt x="509778" y="1019505"/>
                </a:lnTo>
                <a:lnTo>
                  <a:pt x="558869" y="1017171"/>
                </a:lnTo>
                <a:lnTo>
                  <a:pt x="606639" y="1010314"/>
                </a:lnTo>
                <a:lnTo>
                  <a:pt x="652876" y="999145"/>
                </a:lnTo>
                <a:lnTo>
                  <a:pt x="697365" y="983880"/>
                </a:lnTo>
                <a:lnTo>
                  <a:pt x="739893" y="964730"/>
                </a:lnTo>
                <a:lnTo>
                  <a:pt x="780246" y="941910"/>
                </a:lnTo>
                <a:lnTo>
                  <a:pt x="818210" y="915634"/>
                </a:lnTo>
                <a:lnTo>
                  <a:pt x="853573" y="886114"/>
                </a:lnTo>
                <a:lnTo>
                  <a:pt x="886120" y="853565"/>
                </a:lnTo>
                <a:lnTo>
                  <a:pt x="915637" y="818200"/>
                </a:lnTo>
                <a:lnTo>
                  <a:pt x="941913" y="780232"/>
                </a:lnTo>
                <a:lnTo>
                  <a:pt x="964731" y="739875"/>
                </a:lnTo>
                <a:lnTo>
                  <a:pt x="983880" y="697342"/>
                </a:lnTo>
                <a:lnTo>
                  <a:pt x="999146" y="652848"/>
                </a:lnTo>
                <a:lnTo>
                  <a:pt x="1010314" y="606604"/>
                </a:lnTo>
                <a:lnTo>
                  <a:pt x="1017171" y="558826"/>
                </a:lnTo>
                <a:lnTo>
                  <a:pt x="1019505" y="509727"/>
                </a:lnTo>
                <a:lnTo>
                  <a:pt x="1017171" y="460636"/>
                </a:lnTo>
                <a:lnTo>
                  <a:pt x="1010314" y="412865"/>
                </a:lnTo>
                <a:lnTo>
                  <a:pt x="999146" y="366628"/>
                </a:lnTo>
                <a:lnTo>
                  <a:pt x="983880" y="322139"/>
                </a:lnTo>
                <a:lnTo>
                  <a:pt x="964731" y="279612"/>
                </a:lnTo>
                <a:lnTo>
                  <a:pt x="941913" y="239259"/>
                </a:lnTo>
                <a:lnTo>
                  <a:pt x="915637" y="201294"/>
                </a:lnTo>
                <a:lnTo>
                  <a:pt x="886120" y="165932"/>
                </a:lnTo>
                <a:lnTo>
                  <a:pt x="853573" y="133385"/>
                </a:lnTo>
                <a:lnTo>
                  <a:pt x="818210" y="103867"/>
                </a:lnTo>
                <a:lnTo>
                  <a:pt x="780246" y="77592"/>
                </a:lnTo>
                <a:lnTo>
                  <a:pt x="739893" y="54773"/>
                </a:lnTo>
                <a:lnTo>
                  <a:pt x="697365" y="35624"/>
                </a:lnTo>
                <a:lnTo>
                  <a:pt x="652876" y="20359"/>
                </a:lnTo>
                <a:lnTo>
                  <a:pt x="606639" y="9190"/>
                </a:lnTo>
                <a:lnTo>
                  <a:pt x="558869" y="2333"/>
                </a:lnTo>
                <a:lnTo>
                  <a:pt x="509778" y="0"/>
                </a:lnTo>
                <a:close/>
              </a:path>
            </a:pathLst>
          </a:custGeom>
          <a:solidFill>
            <a:srgbClr val="28347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984586" y="3911753"/>
            <a:ext cx="1019810" cy="1019810"/>
          </a:xfrm>
          <a:custGeom>
            <a:avLst/>
            <a:gdLst/>
            <a:ahLst/>
            <a:cxnLst/>
            <a:rect l="l" t="t" r="r" b="b"/>
            <a:pathLst>
              <a:path w="1019810" h="1019810">
                <a:moveTo>
                  <a:pt x="1019505" y="509727"/>
                </a:moveTo>
                <a:lnTo>
                  <a:pt x="1017171" y="460636"/>
                </a:lnTo>
                <a:lnTo>
                  <a:pt x="1010314" y="412865"/>
                </a:lnTo>
                <a:lnTo>
                  <a:pt x="999146" y="366628"/>
                </a:lnTo>
                <a:lnTo>
                  <a:pt x="983880" y="322139"/>
                </a:lnTo>
                <a:lnTo>
                  <a:pt x="964731" y="279612"/>
                </a:lnTo>
                <a:lnTo>
                  <a:pt x="941913" y="239259"/>
                </a:lnTo>
                <a:lnTo>
                  <a:pt x="915637" y="201294"/>
                </a:lnTo>
                <a:lnTo>
                  <a:pt x="886120" y="165932"/>
                </a:lnTo>
                <a:lnTo>
                  <a:pt x="853573" y="133385"/>
                </a:lnTo>
                <a:lnTo>
                  <a:pt x="818210" y="103867"/>
                </a:lnTo>
                <a:lnTo>
                  <a:pt x="780246" y="77592"/>
                </a:lnTo>
                <a:lnTo>
                  <a:pt x="739893" y="54773"/>
                </a:lnTo>
                <a:lnTo>
                  <a:pt x="697365" y="35624"/>
                </a:lnTo>
                <a:lnTo>
                  <a:pt x="652876" y="20359"/>
                </a:lnTo>
                <a:lnTo>
                  <a:pt x="606639" y="9190"/>
                </a:lnTo>
                <a:lnTo>
                  <a:pt x="558869" y="2333"/>
                </a:lnTo>
                <a:lnTo>
                  <a:pt x="509777" y="0"/>
                </a:lnTo>
                <a:lnTo>
                  <a:pt x="460678" y="2333"/>
                </a:lnTo>
                <a:lnTo>
                  <a:pt x="412900" y="9190"/>
                </a:lnTo>
                <a:lnTo>
                  <a:pt x="366657" y="20359"/>
                </a:lnTo>
                <a:lnTo>
                  <a:pt x="322162" y="35624"/>
                </a:lnTo>
                <a:lnTo>
                  <a:pt x="279629" y="54773"/>
                </a:lnTo>
                <a:lnTo>
                  <a:pt x="239272" y="77592"/>
                </a:lnTo>
                <a:lnTo>
                  <a:pt x="201304" y="103867"/>
                </a:lnTo>
                <a:lnTo>
                  <a:pt x="165939" y="133385"/>
                </a:lnTo>
                <a:lnTo>
                  <a:pt x="133390" y="165932"/>
                </a:lnTo>
                <a:lnTo>
                  <a:pt x="103870" y="201294"/>
                </a:lnTo>
                <a:lnTo>
                  <a:pt x="77594" y="239259"/>
                </a:lnTo>
                <a:lnTo>
                  <a:pt x="54774" y="279612"/>
                </a:lnTo>
                <a:lnTo>
                  <a:pt x="35625" y="322139"/>
                </a:lnTo>
                <a:lnTo>
                  <a:pt x="20359" y="366628"/>
                </a:lnTo>
                <a:lnTo>
                  <a:pt x="9190" y="412865"/>
                </a:lnTo>
                <a:lnTo>
                  <a:pt x="2333" y="460636"/>
                </a:lnTo>
                <a:lnTo>
                  <a:pt x="0" y="509727"/>
                </a:lnTo>
                <a:lnTo>
                  <a:pt x="2333" y="558826"/>
                </a:lnTo>
                <a:lnTo>
                  <a:pt x="9190" y="606605"/>
                </a:lnTo>
                <a:lnTo>
                  <a:pt x="20359" y="652849"/>
                </a:lnTo>
                <a:lnTo>
                  <a:pt x="35625" y="697344"/>
                </a:lnTo>
                <a:lnTo>
                  <a:pt x="54774" y="739877"/>
                </a:lnTo>
                <a:lnTo>
                  <a:pt x="77594" y="780235"/>
                </a:lnTo>
                <a:lnTo>
                  <a:pt x="103870" y="818204"/>
                </a:lnTo>
                <a:lnTo>
                  <a:pt x="133390" y="853571"/>
                </a:lnTo>
                <a:lnTo>
                  <a:pt x="165939" y="886121"/>
                </a:lnTo>
                <a:lnTo>
                  <a:pt x="201304" y="915642"/>
                </a:lnTo>
                <a:lnTo>
                  <a:pt x="239272" y="941919"/>
                </a:lnTo>
                <a:lnTo>
                  <a:pt x="279629" y="964740"/>
                </a:lnTo>
                <a:lnTo>
                  <a:pt x="322162" y="983890"/>
                </a:lnTo>
                <a:lnTo>
                  <a:pt x="366657" y="999157"/>
                </a:lnTo>
                <a:lnTo>
                  <a:pt x="412900" y="1010326"/>
                </a:lnTo>
                <a:lnTo>
                  <a:pt x="460678" y="1017184"/>
                </a:lnTo>
                <a:lnTo>
                  <a:pt x="509777" y="1019517"/>
                </a:lnTo>
                <a:lnTo>
                  <a:pt x="558869" y="1017184"/>
                </a:lnTo>
                <a:lnTo>
                  <a:pt x="606639" y="1010326"/>
                </a:lnTo>
                <a:lnTo>
                  <a:pt x="652876" y="999157"/>
                </a:lnTo>
                <a:lnTo>
                  <a:pt x="697365" y="983890"/>
                </a:lnTo>
                <a:lnTo>
                  <a:pt x="739893" y="964740"/>
                </a:lnTo>
                <a:lnTo>
                  <a:pt x="780246" y="941919"/>
                </a:lnTo>
                <a:lnTo>
                  <a:pt x="818210" y="915642"/>
                </a:lnTo>
                <a:lnTo>
                  <a:pt x="853573" y="886121"/>
                </a:lnTo>
                <a:lnTo>
                  <a:pt x="886120" y="853571"/>
                </a:lnTo>
                <a:lnTo>
                  <a:pt x="915637" y="818204"/>
                </a:lnTo>
                <a:lnTo>
                  <a:pt x="941913" y="780235"/>
                </a:lnTo>
                <a:lnTo>
                  <a:pt x="964731" y="739877"/>
                </a:lnTo>
                <a:lnTo>
                  <a:pt x="983880" y="697344"/>
                </a:lnTo>
                <a:lnTo>
                  <a:pt x="999146" y="652849"/>
                </a:lnTo>
                <a:lnTo>
                  <a:pt x="1010314" y="606605"/>
                </a:lnTo>
                <a:lnTo>
                  <a:pt x="1017171" y="558826"/>
                </a:lnTo>
                <a:lnTo>
                  <a:pt x="1019505" y="509727"/>
                </a:lnTo>
                <a:close/>
              </a:path>
            </a:pathLst>
          </a:custGeom>
          <a:ln w="3175">
            <a:solidFill>
              <a:srgbClr val="29338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203629" y="3911739"/>
            <a:ext cx="581418" cy="91033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203617" y="3912282"/>
            <a:ext cx="581660" cy="90805"/>
          </a:xfrm>
          <a:custGeom>
            <a:avLst/>
            <a:gdLst/>
            <a:ahLst/>
            <a:cxnLst/>
            <a:rect l="l" t="t" r="r" b="b"/>
            <a:pathLst>
              <a:path w="581660" h="90804">
                <a:moveTo>
                  <a:pt x="581431" y="90491"/>
                </a:moveTo>
                <a:lnTo>
                  <a:pt x="542537" y="64636"/>
                </a:lnTo>
                <a:lnTo>
                  <a:pt x="500728" y="43091"/>
                </a:lnTo>
                <a:lnTo>
                  <a:pt x="456532" y="25854"/>
                </a:lnTo>
                <a:lnTo>
                  <a:pt x="410482" y="12927"/>
                </a:lnTo>
                <a:lnTo>
                  <a:pt x="363105" y="4309"/>
                </a:lnTo>
                <a:lnTo>
                  <a:pt x="314934" y="0"/>
                </a:lnTo>
                <a:lnTo>
                  <a:pt x="266497" y="0"/>
                </a:lnTo>
                <a:lnTo>
                  <a:pt x="218325" y="4309"/>
                </a:lnTo>
                <a:lnTo>
                  <a:pt x="170949" y="12927"/>
                </a:lnTo>
                <a:lnTo>
                  <a:pt x="124898" y="25854"/>
                </a:lnTo>
                <a:lnTo>
                  <a:pt x="80703" y="43091"/>
                </a:lnTo>
                <a:lnTo>
                  <a:pt x="38893" y="64636"/>
                </a:lnTo>
                <a:lnTo>
                  <a:pt x="0" y="90491"/>
                </a:lnTo>
              </a:path>
            </a:pathLst>
          </a:custGeom>
          <a:ln w="3175">
            <a:solidFill>
              <a:srgbClr val="2834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203617" y="4002774"/>
            <a:ext cx="581660" cy="0"/>
          </a:xfrm>
          <a:custGeom>
            <a:avLst/>
            <a:gdLst/>
            <a:ahLst/>
            <a:cxnLst/>
            <a:rect l="l" t="t" r="r" b="b"/>
            <a:pathLst>
              <a:path w="581660">
                <a:moveTo>
                  <a:pt x="0" y="0"/>
                </a:moveTo>
                <a:lnTo>
                  <a:pt x="581431" y="0"/>
                </a:lnTo>
              </a:path>
            </a:pathLst>
          </a:custGeom>
          <a:ln w="3175">
            <a:solidFill>
              <a:srgbClr val="28347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04798" y="4023914"/>
            <a:ext cx="999335" cy="907461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 txBox="1"/>
          <p:nvPr/>
        </p:nvSpPr>
        <p:spPr>
          <a:xfrm>
            <a:off x="2583799" y="8946159"/>
            <a:ext cx="713105" cy="386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3C3C3B"/>
                </a:solidFill>
                <a:latin typeface="Arial"/>
                <a:cs typeface="Arial"/>
              </a:rPr>
              <a:t>Load</a:t>
            </a: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42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Assess Shape</a:t>
            </a:r>
            <a:r>
              <a:rPr sz="8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40" dirty="0">
                <a:solidFill>
                  <a:srgbClr val="3C3C3B"/>
                </a:solidFill>
                <a:latin typeface="Arial"/>
                <a:cs typeface="Arial"/>
              </a:rPr>
              <a:t>/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Weight</a:t>
            </a:r>
            <a:endParaRPr sz="8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717757" y="8940632"/>
            <a:ext cx="661035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dirty="0">
                <a:solidFill>
                  <a:srgbClr val="3C3C3B"/>
                </a:solidFill>
                <a:latin typeface="Arial"/>
                <a:cs typeface="Arial"/>
              </a:rPr>
              <a:t>Individual  </a:t>
            </a:r>
            <a:r>
              <a:rPr sz="800" b="1" spc="5" dirty="0">
                <a:solidFill>
                  <a:srgbClr val="3C3C3B"/>
                </a:solidFill>
                <a:latin typeface="Arial"/>
                <a:cs typeface="Arial"/>
              </a:rPr>
              <a:t>capability 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Age </a:t>
            </a:r>
            <a:r>
              <a:rPr sz="800" spc="40" dirty="0">
                <a:solidFill>
                  <a:srgbClr val="3C3C3B"/>
                </a:solidFill>
                <a:latin typeface="Arial"/>
                <a:cs typeface="Arial"/>
              </a:rPr>
              <a:t>/</a:t>
            </a:r>
            <a:r>
              <a:rPr sz="800" spc="-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Strength</a:t>
            </a:r>
            <a:endParaRPr sz="800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851715" y="8941038"/>
            <a:ext cx="486409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-10" dirty="0">
                <a:solidFill>
                  <a:srgbClr val="3C3C3B"/>
                </a:solidFill>
                <a:latin typeface="Arial"/>
                <a:cs typeface="Arial"/>
              </a:rPr>
              <a:t>Task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Duration </a:t>
            </a:r>
            <a:r>
              <a:rPr sz="800" spc="40" dirty="0">
                <a:solidFill>
                  <a:srgbClr val="3C3C3B"/>
                </a:solidFill>
                <a:latin typeface="Arial"/>
                <a:cs typeface="Arial"/>
              </a:rPr>
              <a:t>/  </a:t>
            </a:r>
            <a:r>
              <a:rPr sz="800" spc="-75" dirty="0">
                <a:solidFill>
                  <a:srgbClr val="3C3C3B"/>
                </a:solidFill>
                <a:latin typeface="Arial"/>
                <a:cs typeface="Arial"/>
              </a:rPr>
              <a:t>F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r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10" dirty="0">
                <a:solidFill>
                  <a:srgbClr val="3C3C3B"/>
                </a:solidFill>
                <a:latin typeface="Arial"/>
                <a:cs typeface="Arial"/>
              </a:rPr>
              <a:t>q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u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n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cy</a:t>
            </a:r>
            <a:endParaRPr sz="80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5985672" y="8940632"/>
            <a:ext cx="826135" cy="392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4200"/>
              </a:lnSpc>
            </a:pPr>
            <a:r>
              <a:rPr sz="800" b="1" spc="-5" dirty="0">
                <a:solidFill>
                  <a:srgbClr val="3C3C3B"/>
                </a:solidFill>
                <a:latin typeface="Arial"/>
                <a:cs typeface="Arial"/>
              </a:rPr>
              <a:t>Environment 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Confined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spaces</a:t>
            </a:r>
            <a:r>
              <a:rPr sz="8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40" dirty="0">
                <a:solidFill>
                  <a:srgbClr val="3C3C3B"/>
                </a:solidFill>
                <a:latin typeface="Arial"/>
                <a:cs typeface="Arial"/>
              </a:rPr>
              <a:t>/ 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Steps</a:t>
            </a:r>
            <a:endParaRPr sz="800">
              <a:latin typeface="Arial"/>
              <a:cs typeface="Arial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2685973" y="9520303"/>
            <a:ext cx="4107815" cy="0"/>
          </a:xfrm>
          <a:custGeom>
            <a:avLst/>
            <a:gdLst/>
            <a:ahLst/>
            <a:cxnLst/>
            <a:rect l="l" t="t" r="r" b="b"/>
            <a:pathLst>
              <a:path w="4107815">
                <a:moveTo>
                  <a:pt x="0" y="0"/>
                </a:moveTo>
                <a:lnTo>
                  <a:pt x="4107434" y="0"/>
                </a:lnTo>
              </a:path>
            </a:pathLst>
          </a:custGeom>
          <a:ln w="25400">
            <a:solidFill>
              <a:srgbClr val="3C3C3B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609199" y="952030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831797" y="9520303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2540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35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720547" y="4392003"/>
            <a:ext cx="6299451" cy="6299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07299" y="1233075"/>
            <a:ext cx="3938904" cy="12338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Ideally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avoid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heavy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awkward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manual handling.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manual handling  training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essential,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eliminate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potential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alone.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additional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reduce the</a:t>
            </a:r>
            <a:r>
              <a:rPr sz="900" spc="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Change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load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Change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work </a:t>
            </a: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area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handling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safer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manual handling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aids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handle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load where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applicable.</a:t>
            </a:r>
            <a:endParaRPr sz="900">
              <a:latin typeface="Arial"/>
              <a:cs typeface="Arial"/>
            </a:endParaRPr>
          </a:p>
          <a:p>
            <a:pPr marL="192405">
              <a:lnSpc>
                <a:spcPct val="100000"/>
              </a:lnSpc>
              <a:spcBef>
                <a:spcPts val="2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e.g.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weight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trolleys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9999" y="2641342"/>
            <a:ext cx="4248150" cy="4318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70485" rIns="0" bIns="0" rtlCol="0">
            <a:spAutoFit/>
          </a:bodyPr>
          <a:lstStyle/>
          <a:p>
            <a:pPr marL="71755" marR="1094105">
              <a:lnSpc>
                <a:spcPct val="72300"/>
              </a:lnSpc>
              <a:spcBef>
                <a:spcPts val="555"/>
              </a:spcBef>
            </a:pPr>
            <a:r>
              <a:rPr sz="1500" spc="-409" dirty="0">
                <a:solidFill>
                  <a:srgbClr val="FFFFFF"/>
                </a:solidFill>
                <a:latin typeface="Gill Sans MT"/>
                <a:cs typeface="Gill Sans MT"/>
              </a:rPr>
              <a:t>DUTY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CARE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00" dirty="0">
                <a:solidFill>
                  <a:srgbClr val="FFFFFF"/>
                </a:solidFill>
                <a:latin typeface="Gill Sans MT"/>
                <a:cs typeface="Gill Sans MT"/>
              </a:rPr>
              <a:t>PROFESSIONAL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ROLE </a:t>
            </a:r>
            <a:r>
              <a:rPr sz="1500" spc="-350" dirty="0">
                <a:solidFill>
                  <a:srgbClr val="FFFFFF"/>
                </a:solidFill>
                <a:latin typeface="Gill Sans MT"/>
                <a:cs typeface="Gill Sans MT"/>
              </a:rPr>
              <a:t>BOUNDARIES  </a:t>
            </a:r>
            <a:r>
              <a:rPr sz="1500" spc="-295" dirty="0">
                <a:solidFill>
                  <a:srgbClr val="FFFFFF"/>
                </a:solidFill>
                <a:latin typeface="Gill Sans MT"/>
                <a:cs typeface="Gill Sans MT"/>
              </a:rPr>
              <a:t>IN   </a:t>
            </a:r>
            <a:r>
              <a:rPr sz="1500" spc="-350" dirty="0">
                <a:solidFill>
                  <a:srgbClr val="FFFFFF"/>
                </a:solidFill>
                <a:latin typeface="Gill Sans MT"/>
                <a:cs typeface="Gill Sans MT"/>
              </a:rPr>
              <a:t>RELATION     </a:t>
            </a:r>
            <a:r>
              <a:rPr sz="1500" spc="-50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40" dirty="0">
                <a:solidFill>
                  <a:srgbClr val="FFFFFF"/>
                </a:solidFill>
                <a:latin typeface="Gill Sans MT"/>
                <a:cs typeface="Gill Sans MT"/>
              </a:rPr>
              <a:t>SPECIAL</a:t>
            </a:r>
            <a:r>
              <a:rPr sz="1500" spc="-20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50" dirty="0">
                <a:solidFill>
                  <a:srgbClr val="FFFFFF"/>
                </a:solidFill>
                <a:latin typeface="Gill Sans MT"/>
                <a:cs typeface="Gill Sans MT"/>
              </a:rPr>
              <a:t>POPULATIONS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7299" y="3171173"/>
            <a:ext cx="4194810" cy="3556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40132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Duty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obligation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reasonable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level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towards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avoid injury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his/her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property.</a:t>
            </a:r>
            <a:endParaRPr sz="900">
              <a:latin typeface="Arial"/>
              <a:cs typeface="Arial"/>
            </a:endParaRPr>
          </a:p>
          <a:p>
            <a:pPr marL="12700" marR="8255">
              <a:lnSpc>
                <a:spcPct val="101800"/>
              </a:lnSpc>
              <a:spcBef>
                <a:spcPts val="480"/>
              </a:spcBef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Duty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said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greater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defined 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government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“a person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aged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18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years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over,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in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receipt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community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services by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‘mental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other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disability,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age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illness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herself,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herself against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significant harm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exploitation.”</a:t>
            </a:r>
            <a:endParaRPr sz="900">
              <a:latin typeface="Arial"/>
              <a:cs typeface="Arial"/>
            </a:endParaRPr>
          </a:p>
          <a:p>
            <a:pPr marL="12700" marR="122555">
              <a:lnSpc>
                <a:spcPct val="101800"/>
              </a:lnSpc>
              <a:spcBef>
                <a:spcPts val="480"/>
              </a:spcBef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duty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undergoing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‘special’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physiological lifespan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process that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puts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greater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risk, these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include: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Children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Older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Pre/Post</a:t>
            </a:r>
            <a:r>
              <a:rPr sz="900" spc="-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Natal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Disabilities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specialised qualification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populations.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at risk.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 can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offer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basic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advice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qualified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don’t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specialise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field.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advanced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level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3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4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qualifications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once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allow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Market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specialist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area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1:1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Plan 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progressive,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long-term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</a:t>
            </a:r>
            <a:r>
              <a:rPr sz="900" spc="1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36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FITNESS </a:t>
            </a:r>
            <a:r>
              <a:rPr sz="1500" spc="-335" dirty="0">
                <a:solidFill>
                  <a:srgbClr val="FFFFFF"/>
                </a:solidFill>
                <a:latin typeface="Gill Sans MT"/>
                <a:cs typeface="Gill Sans MT"/>
              </a:rPr>
              <a:t>INSTRUCTORS   </a:t>
            </a:r>
            <a:r>
              <a:rPr sz="1500" spc="-409" dirty="0">
                <a:solidFill>
                  <a:srgbClr val="FFFFFF"/>
                </a:solidFill>
                <a:latin typeface="Gill Sans MT"/>
                <a:cs typeface="Gill Sans MT"/>
              </a:rPr>
              <a:t>DUTY                                       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CARE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1572478"/>
            <a:ext cx="4271010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Below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key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things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environment:</a:t>
            </a:r>
            <a:endParaRPr sz="9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2566799" y="1947603"/>
          <a:ext cx="4272999" cy="65954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26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46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5451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Exercise</a:t>
                      </a:r>
                      <a:r>
                        <a:rPr sz="800" b="1" spc="-8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Risk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Exercise</a:t>
                      </a:r>
                      <a:r>
                        <a:rPr sz="8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Precautions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Medical</a:t>
                      </a:r>
                      <a:r>
                        <a:rPr sz="800" b="1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Status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4160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Avoid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any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could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aggravate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condition,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example,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avoid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isometric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exercises if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client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has high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pressure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Past</a:t>
                      </a:r>
                      <a:r>
                        <a:rPr sz="800" b="1" spc="-1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Surgery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8097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PAR-Q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should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highlight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past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surgeries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when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these 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occurred,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ensure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prescribed does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not 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put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these  at risk,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example,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avoid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plyometric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deep  squats with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ACL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knee</a:t>
                      </a:r>
                      <a:r>
                        <a:rPr sz="800" spc="-4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reconstruction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b="1" spc="-7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0541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PAR-Q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should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again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highlight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these.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instructor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will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need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adapt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choice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ensure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injury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not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exacerbated.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example,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if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client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has an ankle injury 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avoid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weight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bearing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exercise.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recumbent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bike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more  suitable than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treadmill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Weight/</a:t>
                      </a:r>
                      <a:r>
                        <a:rPr sz="800" b="1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Resistance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0223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6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perform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with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high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weight, the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instructor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must 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sure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client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has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correct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technique/flexibility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enable 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safe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form.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example,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clean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press,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if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too much 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weight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added 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poor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form can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result,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thus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increasing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risk  of</a:t>
                      </a:r>
                      <a:r>
                        <a:rPr sz="800" spc="-10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Speed </a:t>
                      </a: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b="1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13030" algn="just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quicker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speed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more technique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awareness 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skill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required.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beginner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will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find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co-ordination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 fast  movement hard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turn can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increase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risk of</a:t>
                      </a: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injury.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5250" marR="212725">
                        <a:lnSpc>
                          <a:spcPct val="104200"/>
                        </a:lnSpc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example,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weighted ladder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work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at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speed should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only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  completed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by experienced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gym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users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Proprioception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8796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There are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many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activities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require greater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proprioception. 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example, </a:t>
                      </a:r>
                      <a:r>
                        <a:rPr sz="800" spc="-4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TRX, </a:t>
                      </a:r>
                      <a:r>
                        <a:rPr sz="800" spc="-5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VIPR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kettlebell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work.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novices,  these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pose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great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challenge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they require greater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body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awareness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technique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if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performed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incorrectly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could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result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high injury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risk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Nutrition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72085" algn="just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Correct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exercise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nutrition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essential,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low 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blood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sugar  </a:t>
                      </a: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levels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(hypoglycemia)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could 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occur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if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client was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train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early 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morning and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missed</a:t>
                      </a:r>
                      <a:r>
                        <a:rPr sz="800" spc="-1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breakfast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2595168" y="8679357"/>
            <a:ext cx="530225" cy="166370"/>
          </a:xfrm>
          <a:custGeom>
            <a:avLst/>
            <a:gdLst/>
            <a:ahLst/>
            <a:cxnLst/>
            <a:rect l="l" t="t" r="r" b="b"/>
            <a:pathLst>
              <a:path w="530225" h="166370">
                <a:moveTo>
                  <a:pt x="0" y="0"/>
                </a:moveTo>
                <a:lnTo>
                  <a:pt x="529628" y="0"/>
                </a:lnTo>
                <a:lnTo>
                  <a:pt x="529628" y="166255"/>
                </a:lnTo>
                <a:lnTo>
                  <a:pt x="0" y="166255"/>
                </a:lnTo>
                <a:lnTo>
                  <a:pt x="0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592000" y="8679357"/>
            <a:ext cx="533400" cy="0"/>
          </a:xfrm>
          <a:custGeom>
            <a:avLst/>
            <a:gdLst/>
            <a:ahLst/>
            <a:cxnLst/>
            <a:rect l="l" t="t" r="r" b="b"/>
            <a:pathLst>
              <a:path w="533400">
                <a:moveTo>
                  <a:pt x="0" y="0"/>
                </a:moveTo>
                <a:lnTo>
                  <a:pt x="532803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595175" y="8682534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592000" y="8845615"/>
            <a:ext cx="533400" cy="0"/>
          </a:xfrm>
          <a:custGeom>
            <a:avLst/>
            <a:gdLst/>
            <a:ahLst/>
            <a:cxnLst/>
            <a:rect l="l" t="t" r="r" b="b"/>
            <a:pathLst>
              <a:path w="533400">
                <a:moveTo>
                  <a:pt x="0" y="0"/>
                </a:moveTo>
                <a:lnTo>
                  <a:pt x="532803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124799" y="8679357"/>
            <a:ext cx="2491740" cy="0"/>
          </a:xfrm>
          <a:custGeom>
            <a:avLst/>
            <a:gdLst/>
            <a:ahLst/>
            <a:cxnLst/>
            <a:rect l="l" t="t" r="r" b="b"/>
            <a:pathLst>
              <a:path w="2491740">
                <a:moveTo>
                  <a:pt x="0" y="0"/>
                </a:moveTo>
                <a:lnTo>
                  <a:pt x="2491193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124799" y="8682534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612824" y="8682534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124799" y="8845615"/>
            <a:ext cx="2491740" cy="0"/>
          </a:xfrm>
          <a:custGeom>
            <a:avLst/>
            <a:gdLst/>
            <a:ahLst/>
            <a:cxnLst/>
            <a:rect l="l" t="t" r="r" b="b"/>
            <a:pathLst>
              <a:path w="2491740">
                <a:moveTo>
                  <a:pt x="0" y="0"/>
                </a:moveTo>
                <a:lnTo>
                  <a:pt x="2491193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2622075" y="8697011"/>
            <a:ext cx="46164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</a:t>
            </a:r>
            <a:r>
              <a:rPr sz="800" b="1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0" dirty="0">
                <a:solidFill>
                  <a:srgbClr val="FFFFFF"/>
                </a:solidFill>
                <a:latin typeface="Arial"/>
                <a:cs typeface="Arial"/>
              </a:rPr>
              <a:t>3.1</a:t>
            </a:r>
            <a:endParaRPr sz="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151715" y="8697215"/>
            <a:ext cx="230251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outlines the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instructor’s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duty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of care</a:t>
            </a:r>
            <a:r>
              <a:rPr sz="8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responsibilities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37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694800" y="2147402"/>
          <a:ext cx="4272997" cy="56954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261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46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5451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Role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Responsibility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General </a:t>
                      </a:r>
                      <a:r>
                        <a:rPr sz="800" b="1" spc="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Manager</a:t>
                      </a:r>
                      <a:r>
                        <a:rPr sz="800" b="1" spc="-7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(GM)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11176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Has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responsibility for the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facility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ensuring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policies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 procedures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place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being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followed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Duty </a:t>
                      </a:r>
                      <a:r>
                        <a:rPr sz="800" b="1" spc="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Manager</a:t>
                      </a:r>
                      <a:r>
                        <a:rPr sz="800" b="1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(DM)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4828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Will </a:t>
                      </a: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have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overall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responsibility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absence of the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general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manager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during shifts,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ensuring health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safety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is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maintained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 marR="38481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First </a:t>
                      </a:r>
                      <a:r>
                        <a:rPr sz="800" b="1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Aid </a:t>
                      </a:r>
                      <a:r>
                        <a:rPr sz="800" b="1" spc="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114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Work  Qualified</a:t>
                      </a:r>
                      <a:r>
                        <a:rPr sz="800" b="1" spc="-4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Staff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Deliver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first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aid within their limitations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competence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marL="95250" marR="492759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Defibrillator  Qualified</a:t>
                      </a:r>
                      <a:r>
                        <a:rPr sz="800" b="1" spc="-4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Staff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38608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Normally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first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aid trained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well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as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qualified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use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defibrillator within their limitations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competence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b="1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Staff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8826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Have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responsibility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adhere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implement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all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health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safety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procedures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relevant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their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job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role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members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 the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public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using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facility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99999">
                <a:tc>
                  <a:txBody>
                    <a:bodyPr/>
                    <a:lstStyle/>
                    <a:p>
                      <a:pPr marL="95250" marR="44132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Health </a:t>
                      </a:r>
                      <a:r>
                        <a:rPr sz="800" b="1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800" b="1" spc="-7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Safety  </a:t>
                      </a:r>
                      <a:r>
                        <a:rPr sz="800" b="1" spc="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Officer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4447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They have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responsibility for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all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health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safety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matters,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including risk assessments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putting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together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health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safety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policies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 procedures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(sometimes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this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done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by  DM’s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GM’s)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723176" y="7979143"/>
            <a:ext cx="530225" cy="166370"/>
          </a:xfrm>
          <a:custGeom>
            <a:avLst/>
            <a:gdLst/>
            <a:ahLst/>
            <a:cxnLst/>
            <a:rect l="l" t="t" r="r" b="b"/>
            <a:pathLst>
              <a:path w="530225" h="166370">
                <a:moveTo>
                  <a:pt x="0" y="0"/>
                </a:moveTo>
                <a:lnTo>
                  <a:pt x="529628" y="0"/>
                </a:lnTo>
                <a:lnTo>
                  <a:pt x="529628" y="166255"/>
                </a:lnTo>
                <a:lnTo>
                  <a:pt x="0" y="166255"/>
                </a:lnTo>
                <a:lnTo>
                  <a:pt x="0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19999" y="7979146"/>
            <a:ext cx="533400" cy="0"/>
          </a:xfrm>
          <a:custGeom>
            <a:avLst/>
            <a:gdLst/>
            <a:ahLst/>
            <a:cxnLst/>
            <a:rect l="l" t="t" r="r" b="b"/>
            <a:pathLst>
              <a:path w="533400">
                <a:moveTo>
                  <a:pt x="0" y="0"/>
                </a:moveTo>
                <a:lnTo>
                  <a:pt x="532803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23174" y="7982322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19999" y="8145402"/>
            <a:ext cx="533400" cy="0"/>
          </a:xfrm>
          <a:custGeom>
            <a:avLst/>
            <a:gdLst/>
            <a:ahLst/>
            <a:cxnLst/>
            <a:rect l="l" t="t" r="r" b="b"/>
            <a:pathLst>
              <a:path w="533400">
                <a:moveTo>
                  <a:pt x="0" y="0"/>
                </a:moveTo>
                <a:lnTo>
                  <a:pt x="532803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252800" y="7979146"/>
            <a:ext cx="3492500" cy="0"/>
          </a:xfrm>
          <a:custGeom>
            <a:avLst/>
            <a:gdLst/>
            <a:ahLst/>
            <a:cxnLst/>
            <a:rect l="l" t="t" r="r" b="b"/>
            <a:pathLst>
              <a:path w="3492500">
                <a:moveTo>
                  <a:pt x="0" y="0"/>
                </a:moveTo>
                <a:lnTo>
                  <a:pt x="3492004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252800" y="7982322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741624" y="7982322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252800" y="8145402"/>
            <a:ext cx="3492500" cy="0"/>
          </a:xfrm>
          <a:custGeom>
            <a:avLst/>
            <a:gdLst/>
            <a:ahLst/>
            <a:cxnLst/>
            <a:rect l="l" t="t" r="r" b="b"/>
            <a:pathLst>
              <a:path w="3492500">
                <a:moveTo>
                  <a:pt x="0" y="0"/>
                </a:moveTo>
                <a:lnTo>
                  <a:pt x="3492004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750074" y="7997003"/>
            <a:ext cx="38582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 </a:t>
            </a:r>
            <a:r>
              <a:rPr sz="800" b="1" spc="15" dirty="0">
                <a:solidFill>
                  <a:srgbClr val="FFFFFF"/>
                </a:solidFill>
                <a:latin typeface="Arial"/>
                <a:cs typeface="Arial"/>
              </a:rPr>
              <a:t>3.2  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outlines the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key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individuals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relation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800" spc="1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workplace</a:t>
            </a:r>
            <a:endParaRPr sz="8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19999" y="1207746"/>
            <a:ext cx="4248150" cy="4318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6985" rIns="0" bIns="0" rtlCol="0">
            <a:spAutoFit/>
          </a:bodyPr>
          <a:lstStyle/>
          <a:p>
            <a:pPr marL="71755">
              <a:lnSpc>
                <a:spcPts val="1550"/>
              </a:lnSpc>
              <a:spcBef>
                <a:spcPts val="55"/>
              </a:spcBef>
            </a:pPr>
            <a:r>
              <a:rPr sz="1500" spc="-305" dirty="0">
                <a:solidFill>
                  <a:srgbClr val="FFFFFF"/>
                </a:solidFill>
                <a:latin typeface="Gill Sans MT"/>
                <a:cs typeface="Gill Sans MT"/>
              </a:rPr>
              <a:t>KEY   INDIVIDUALS   </a:t>
            </a:r>
            <a:r>
              <a:rPr sz="1500" spc="-254" dirty="0">
                <a:solidFill>
                  <a:srgbClr val="FFFFFF"/>
                </a:solidFill>
                <a:latin typeface="Gill Sans MT"/>
                <a:cs typeface="Gill Sans MT"/>
              </a:rPr>
              <a:t>RESPONSIBLE</a:t>
            </a:r>
            <a:r>
              <a:rPr sz="1500" spc="-1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75" dirty="0">
                <a:solidFill>
                  <a:srgbClr val="FFFFFF"/>
                </a:solidFill>
                <a:latin typeface="Gill Sans MT"/>
                <a:cs typeface="Gill Sans MT"/>
              </a:rPr>
              <a:t>FOR</a:t>
            </a:r>
            <a:endParaRPr sz="1500">
              <a:latin typeface="Gill Sans MT"/>
              <a:cs typeface="Gill Sans MT"/>
            </a:endParaRPr>
          </a:p>
          <a:p>
            <a:pPr marL="71755">
              <a:lnSpc>
                <a:spcPts val="1550"/>
              </a:lnSpc>
            </a:pP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HEALTH   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65" dirty="0">
                <a:solidFill>
                  <a:srgbClr val="FFFFFF"/>
                </a:solidFill>
                <a:latin typeface="Gill Sans MT"/>
                <a:cs typeface="Gill Sans MT"/>
              </a:rPr>
              <a:t>SAFETY  </a:t>
            </a:r>
            <a:r>
              <a:rPr sz="1500" spc="-285" dirty="0">
                <a:solidFill>
                  <a:srgbClr val="FFFFFF"/>
                </a:solidFill>
                <a:latin typeface="Gill Sans MT"/>
                <a:cs typeface="Gill Sans MT"/>
              </a:rPr>
              <a:t>IN 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THE     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FITNESS</a:t>
            </a:r>
            <a:r>
              <a:rPr sz="1500" spc="-7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75" dirty="0">
                <a:solidFill>
                  <a:srgbClr val="FFFFFF"/>
                </a:solidFill>
                <a:latin typeface="Gill Sans MT"/>
                <a:cs typeface="Gill Sans MT"/>
              </a:rPr>
              <a:t>ENVIRONMENT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07299" y="1737578"/>
            <a:ext cx="4080510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various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job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roles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responsible 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ensuring 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safety.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38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579300" y="1307657"/>
            <a:ext cx="4056379" cy="777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1400"/>
              </a:lnSpc>
            </a:pPr>
            <a:r>
              <a:rPr spc="-740" dirty="0">
                <a:solidFill>
                  <a:srgbClr val="F39DAA"/>
                </a:solidFill>
                <a:latin typeface="Gill Sans MT"/>
                <a:cs typeface="Gill Sans MT"/>
              </a:rPr>
              <a:t>SECURITY </a:t>
            </a:r>
            <a:r>
              <a:rPr spc="-869" dirty="0">
                <a:solidFill>
                  <a:srgbClr val="F39DAA"/>
                </a:solidFill>
                <a:latin typeface="Gill Sans MT"/>
                <a:cs typeface="Gill Sans MT"/>
              </a:rPr>
              <a:t>PROCEDURES </a:t>
            </a:r>
            <a:r>
              <a:rPr spc="-940" dirty="0">
                <a:solidFill>
                  <a:srgbClr val="F39DAA"/>
                </a:solidFill>
                <a:latin typeface="Gill Sans MT"/>
                <a:cs typeface="Gill Sans MT"/>
              </a:rPr>
              <a:t>WITHIN  </a:t>
            </a:r>
            <a:r>
              <a:rPr spc="-919" dirty="0">
                <a:solidFill>
                  <a:srgbClr val="F39DAA"/>
                </a:solidFill>
                <a:latin typeface="Gill Sans MT"/>
                <a:cs typeface="Gill Sans MT"/>
              </a:rPr>
              <a:t>THE                  </a:t>
            </a:r>
            <a:r>
              <a:rPr spc="-585" dirty="0">
                <a:solidFill>
                  <a:srgbClr val="F39DAA"/>
                </a:solidFill>
                <a:latin typeface="Gill Sans MT"/>
                <a:cs typeface="Gill Sans MT"/>
              </a:rPr>
              <a:t>FITNESS </a:t>
            </a:r>
            <a:r>
              <a:rPr spc="-45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pc="-950" dirty="0">
                <a:solidFill>
                  <a:srgbClr val="F39DAA"/>
                </a:solidFill>
                <a:latin typeface="Gill Sans MT"/>
                <a:cs typeface="Gill Sans MT"/>
              </a:rPr>
              <a:t>ENVIRONMENT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92000" y="21777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35" dirty="0">
                <a:solidFill>
                  <a:srgbClr val="FFFFFF"/>
                </a:solidFill>
                <a:latin typeface="Gill Sans MT"/>
                <a:cs typeface="Gill Sans MT"/>
              </a:rPr>
              <a:t>TYPES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SECURITY</a:t>
            </a:r>
            <a:r>
              <a:rPr sz="1500" spc="-1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PROCEDURES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300" y="2539237"/>
            <a:ext cx="4269105" cy="6315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213360">
              <a:lnSpc>
                <a:spcPct val="1018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security procedures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protect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participants and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staff.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External Security</a:t>
            </a:r>
            <a:r>
              <a:rPr sz="900" b="1" spc="-4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Systems</a:t>
            </a:r>
            <a:endParaRPr sz="900">
              <a:latin typeface="Arial"/>
              <a:cs typeface="Arial"/>
            </a:endParaRPr>
          </a:p>
          <a:p>
            <a:pPr marL="12700" marR="1651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about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security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whilst 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facility,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monitor the outside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building.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majority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clubs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centres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parking,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driveway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walkway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Facilities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consider the security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systems they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put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for these</a:t>
            </a:r>
            <a:r>
              <a:rPr sz="900" spc="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areas.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Video </a:t>
            </a: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Monitoring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System</a:t>
            </a:r>
            <a:r>
              <a:rPr sz="900" b="1" spc="-11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(CCTV)</a:t>
            </a:r>
            <a:endParaRPr sz="900">
              <a:latin typeface="Arial"/>
              <a:cs typeface="Arial"/>
            </a:endParaRPr>
          </a:p>
          <a:p>
            <a:pPr marL="12700" marR="86995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good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video monitoring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system external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facility,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record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deterant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criminal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damage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unauthorised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Typically,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cameras monitoring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doors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entrance/fire escapes,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well as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car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park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entrances,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footpath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gates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car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park.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monitors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behind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reception,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security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office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monitoring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recording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purposes.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Security</a:t>
            </a:r>
            <a:r>
              <a:rPr sz="900" b="1" spc="-8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Lighting</a:t>
            </a:r>
            <a:endParaRPr sz="900">
              <a:latin typeface="Arial"/>
              <a:cs typeface="Arial"/>
            </a:endParaRPr>
          </a:p>
          <a:p>
            <a:pPr marL="12700" marR="38735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Sufficient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lighting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motion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sensors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timer,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especially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car parks,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driveways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secluded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exits/entrances.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acts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deterant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avoid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trips,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slips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falls,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majority  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leisure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clubs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open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late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night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early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1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morning.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Security Signage and</a:t>
            </a:r>
            <a:r>
              <a:rPr sz="900" b="1" spc="-6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Stickers</a:t>
            </a:r>
            <a:endParaRPr sz="900">
              <a:latin typeface="Arial"/>
              <a:cs typeface="Arial"/>
            </a:endParaRPr>
          </a:p>
          <a:p>
            <a:pPr marL="12700" marR="30416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located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signs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around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car parks, and placed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doors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windows.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acts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deterant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sends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clear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warning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security  procedures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</a:t>
            </a:r>
            <a:r>
              <a:rPr sz="900" spc="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activated.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Internal Security</a:t>
            </a:r>
            <a:r>
              <a:rPr sz="900" b="1" spc="-2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Systems/Alarms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Intruder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alarms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fitted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against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breaking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entering into facilities,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generally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hours.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Normally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linked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manned control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centre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security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firm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raise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alarm.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sensors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located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throughout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alert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forced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entrance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break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Barrier/Access</a:t>
            </a:r>
            <a:r>
              <a:rPr sz="900" b="1" spc="-6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Control</a:t>
            </a:r>
            <a:endParaRPr sz="900">
              <a:latin typeface="Arial"/>
              <a:cs typeface="Arial"/>
            </a:endParaRPr>
          </a:p>
          <a:p>
            <a:pPr marL="12700" marR="78105">
              <a:lnSpc>
                <a:spcPct val="101800"/>
              </a:lnSpc>
              <a:spcBef>
                <a:spcPts val="480"/>
              </a:spcBef>
            </a:pP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protect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staff,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participants and property,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most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kind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entrance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reception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club 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leisure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facility.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swipe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card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coded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locks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entrance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doors.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size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normally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dictate 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entrance, either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manned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receptionist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swipe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card</a:t>
            </a:r>
            <a:r>
              <a:rPr sz="900" spc="1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barriers.</a:t>
            </a:r>
            <a:endParaRPr sz="900">
              <a:latin typeface="Arial"/>
              <a:cs typeface="Arial"/>
            </a:endParaRPr>
          </a:p>
          <a:p>
            <a:pPr marL="12700" marR="14859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panic/personal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alarms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and/or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communication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devices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walkie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talkies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phones, so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alarm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raised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security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issues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arise.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Staff  should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regular training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updates 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evaluation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security procedures  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facility.</a:t>
            </a:r>
            <a:endParaRPr sz="900">
              <a:latin typeface="Arial"/>
              <a:cs typeface="Arial"/>
            </a:endParaRPr>
          </a:p>
          <a:p>
            <a:pPr marL="12700" marR="4254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level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security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vary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site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site,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depend 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environment.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Investing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security procedures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deterants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crime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worth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expense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effort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made.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962916" y="8097454"/>
            <a:ext cx="1593583" cy="25945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39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7299" y="1307657"/>
            <a:ext cx="3211195" cy="115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71400"/>
              </a:lnSpc>
            </a:pPr>
            <a:r>
              <a:rPr sz="3500" spc="-760" dirty="0">
                <a:solidFill>
                  <a:srgbClr val="F39DAA"/>
                </a:solidFill>
                <a:latin typeface="Gill Sans MT"/>
                <a:cs typeface="Gill Sans MT"/>
              </a:rPr>
              <a:t>KEY </a:t>
            </a:r>
            <a:r>
              <a:rPr sz="3500" spc="-935" dirty="0">
                <a:solidFill>
                  <a:srgbClr val="F39DAA"/>
                </a:solidFill>
                <a:latin typeface="Gill Sans MT"/>
                <a:cs typeface="Gill Sans MT"/>
              </a:rPr>
              <a:t>HEALTH </a:t>
            </a:r>
            <a:r>
              <a:rPr sz="3500" spc="-1190" dirty="0">
                <a:solidFill>
                  <a:srgbClr val="F39DAA"/>
                </a:solidFill>
                <a:latin typeface="Gill Sans MT"/>
                <a:cs typeface="Gill Sans MT"/>
              </a:rPr>
              <a:t>AND</a:t>
            </a:r>
            <a:r>
              <a:rPr sz="3500" spc="-30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675" dirty="0">
                <a:solidFill>
                  <a:srgbClr val="F39DAA"/>
                </a:solidFill>
                <a:latin typeface="Gill Sans MT"/>
                <a:cs typeface="Gill Sans MT"/>
              </a:rPr>
              <a:t>SAFETY  </a:t>
            </a:r>
            <a:r>
              <a:rPr sz="3500" spc="-1025" dirty="0">
                <a:solidFill>
                  <a:srgbClr val="F39DAA"/>
                </a:solidFill>
                <a:latin typeface="Gill Sans MT"/>
                <a:cs typeface="Gill Sans MT"/>
              </a:rPr>
              <a:t>DOCUMENTS</a:t>
            </a:r>
            <a:r>
              <a:rPr sz="3500" spc="-114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940" dirty="0">
                <a:solidFill>
                  <a:srgbClr val="F39DAA"/>
                </a:solidFill>
                <a:latin typeface="Gill Sans MT"/>
                <a:cs typeface="Gill Sans MT"/>
              </a:rPr>
              <a:t>WITHIN </a:t>
            </a:r>
            <a:r>
              <a:rPr sz="3500" spc="-919" dirty="0">
                <a:solidFill>
                  <a:srgbClr val="F39DAA"/>
                </a:solidFill>
                <a:latin typeface="Gill Sans MT"/>
                <a:cs typeface="Gill Sans MT"/>
              </a:rPr>
              <a:t>THE  </a:t>
            </a:r>
            <a:r>
              <a:rPr sz="3500" spc="-585" dirty="0">
                <a:solidFill>
                  <a:srgbClr val="F39DAA"/>
                </a:solidFill>
                <a:latin typeface="Gill Sans MT"/>
                <a:cs typeface="Gill Sans MT"/>
              </a:rPr>
              <a:t>FITNESS  </a:t>
            </a:r>
            <a:r>
              <a:rPr sz="3500" spc="-57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950" dirty="0">
                <a:solidFill>
                  <a:srgbClr val="F39DAA"/>
                </a:solidFill>
                <a:latin typeface="Gill Sans MT"/>
                <a:cs typeface="Gill Sans MT"/>
              </a:rPr>
              <a:t>ENVIRONMENT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9999" y="2558704"/>
            <a:ext cx="424180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25" dirty="0">
                <a:solidFill>
                  <a:srgbClr val="FFFFFF"/>
                </a:solidFill>
                <a:latin typeface="Gill Sans MT"/>
                <a:cs typeface="Gill Sans MT"/>
              </a:rPr>
              <a:t>PAR-Q  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FORM       </a:t>
            </a:r>
            <a:r>
              <a:rPr sz="1500" spc="-265" dirty="0">
                <a:solidFill>
                  <a:srgbClr val="FFFFFF"/>
                </a:solidFill>
                <a:latin typeface="Gill Sans MT"/>
                <a:cs typeface="Gill Sans MT"/>
              </a:rPr>
              <a:t>(PHYSICAL  </a:t>
            </a:r>
            <a:r>
              <a:rPr sz="1500" spc="-300" dirty="0">
                <a:solidFill>
                  <a:srgbClr val="FFFFFF"/>
                </a:solidFill>
                <a:latin typeface="Gill Sans MT"/>
                <a:cs typeface="Gill Sans MT"/>
              </a:rPr>
              <a:t>ACTIVITY   </a:t>
            </a:r>
            <a:r>
              <a:rPr sz="1500" spc="-270" dirty="0">
                <a:solidFill>
                  <a:srgbClr val="FFFFFF"/>
                </a:solidFill>
                <a:latin typeface="Gill Sans MT"/>
                <a:cs typeface="Gill Sans MT"/>
              </a:rPr>
              <a:t>READINESS </a:t>
            </a:r>
            <a:r>
              <a:rPr sz="1500" spc="-2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30" dirty="0">
                <a:solidFill>
                  <a:srgbClr val="FFFFFF"/>
                </a:solidFill>
                <a:latin typeface="Gill Sans MT"/>
                <a:cs typeface="Gill Sans MT"/>
              </a:rPr>
              <a:t>QUESTIONNAIRE)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299" y="2920237"/>
            <a:ext cx="4233545" cy="19488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readiness questionnaire 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(PAR-Q)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was created by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Canadian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Society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 Physiology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self-screening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tool that 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used by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anyone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planning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start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draw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attention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potential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highlight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is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appropriate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highlight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those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seek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medical advice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before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commencing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programme.</a:t>
            </a:r>
            <a:endParaRPr sz="900">
              <a:latin typeface="Arial"/>
              <a:cs typeface="Arial"/>
            </a:endParaRPr>
          </a:p>
          <a:p>
            <a:pPr marL="12700" marR="1143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yes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no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questionnaire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completed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prior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clearance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valid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maximum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12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months from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date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completed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becomes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invalid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client’s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condition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changes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(if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answered 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YES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seven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questions).</a:t>
            </a:r>
            <a:endParaRPr sz="900">
              <a:latin typeface="Arial"/>
              <a:cs typeface="Arial"/>
            </a:endParaRPr>
          </a:p>
          <a:p>
            <a:pPr marL="12700" marR="10477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written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completed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everyone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enrols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onto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verbal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completed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prior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every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session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even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written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already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completed.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 example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outlined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below: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7299" y="9251770"/>
            <a:ext cx="4239260" cy="770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NOTE: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given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before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participates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appraisal, this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used 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legal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administrative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purposes.</a:t>
            </a:r>
            <a:endParaRPr sz="900">
              <a:latin typeface="Arial"/>
              <a:cs typeface="Arial"/>
            </a:endParaRPr>
          </a:p>
          <a:p>
            <a:pPr marL="12700" marR="1018540">
              <a:lnSpc>
                <a:spcPct val="101800"/>
              </a:lnSpc>
              <a:spcBef>
                <a:spcPts val="480"/>
              </a:spcBef>
            </a:pP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I </a:t>
            </a: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read,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understood and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completed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questionnaire.  </a:t>
            </a:r>
            <a:r>
              <a:rPr sz="900" b="1" spc="-30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questions </a:t>
            </a: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I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had </a:t>
            </a: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were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answered to </a:t>
            </a:r>
            <a:r>
              <a:rPr sz="900" b="1" spc="-15" dirty="0">
                <a:solidFill>
                  <a:srgbClr val="3C3C3B"/>
                </a:solidFill>
                <a:latin typeface="Arial"/>
                <a:cs typeface="Arial"/>
              </a:rPr>
              <a:t>my </a:t>
            </a: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full</a:t>
            </a:r>
            <a:r>
              <a:rPr sz="900" b="1" spc="-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satisfaction.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0" y="4831105"/>
            <a:ext cx="6145923" cy="58608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 rot="240000">
            <a:off x="562384" y="8591657"/>
            <a:ext cx="4164934" cy="10160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>
              <a:lnSpc>
                <a:spcPts val="665"/>
              </a:lnSpc>
              <a:spcBef>
                <a:spcPts val="135"/>
              </a:spcBef>
            </a:pPr>
            <a:r>
              <a:rPr sz="1200" spc="-75" baseline="38194" dirty="0">
                <a:solidFill>
                  <a:srgbClr val="3C3C3B"/>
                </a:solidFill>
                <a:latin typeface="Arial"/>
                <a:cs typeface="Arial"/>
              </a:rPr>
              <a:t>NOTE: </a:t>
            </a:r>
            <a:r>
              <a:rPr sz="1200" spc="-67" baseline="34722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1200" spc="-30" baseline="34722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1200" spc="-67" baseline="34722" dirty="0">
                <a:solidFill>
                  <a:srgbClr val="3C3C3B"/>
                </a:solidFill>
                <a:latin typeface="Arial"/>
                <a:cs typeface="Arial"/>
              </a:rPr>
              <a:t>PA</a:t>
            </a:r>
            <a:r>
              <a:rPr sz="1200" spc="-67" baseline="31250" dirty="0">
                <a:solidFill>
                  <a:srgbClr val="3C3C3B"/>
                </a:solidFill>
                <a:latin typeface="Arial"/>
                <a:cs typeface="Arial"/>
              </a:rPr>
              <a:t>R-Q </a:t>
            </a:r>
            <a:r>
              <a:rPr sz="1200" spc="-52" baseline="3125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1200" spc="-44" baseline="31250" dirty="0">
                <a:solidFill>
                  <a:srgbClr val="3C3C3B"/>
                </a:solidFill>
                <a:latin typeface="Arial"/>
                <a:cs typeface="Arial"/>
              </a:rPr>
              <a:t>b</a:t>
            </a:r>
            <a:r>
              <a:rPr sz="1200" spc="-44" baseline="27777" dirty="0">
                <a:solidFill>
                  <a:srgbClr val="3C3C3B"/>
                </a:solidFill>
                <a:latin typeface="Arial"/>
                <a:cs typeface="Arial"/>
              </a:rPr>
              <a:t>eing </a:t>
            </a:r>
            <a:r>
              <a:rPr sz="1200" spc="-60" baseline="27777" dirty="0">
                <a:solidFill>
                  <a:srgbClr val="3C3C3B"/>
                </a:solidFill>
                <a:latin typeface="Arial"/>
                <a:cs typeface="Arial"/>
              </a:rPr>
              <a:t>give</a:t>
            </a:r>
            <a:r>
              <a:rPr sz="1200" spc="-60" baseline="24305" dirty="0">
                <a:solidFill>
                  <a:srgbClr val="3C3C3B"/>
                </a:solidFill>
                <a:latin typeface="Arial"/>
                <a:cs typeface="Arial"/>
              </a:rPr>
              <a:t>n </a:t>
            </a:r>
            <a:r>
              <a:rPr sz="1200" spc="-22" baseline="2430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1200" spc="-44" baseline="2430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1200" spc="-30" baseline="24305" dirty="0">
                <a:solidFill>
                  <a:srgbClr val="3C3C3B"/>
                </a:solidFill>
                <a:latin typeface="Arial"/>
                <a:cs typeface="Arial"/>
              </a:rPr>
              <a:t>p</a:t>
            </a:r>
            <a:r>
              <a:rPr sz="1200" spc="-30" baseline="20833" dirty="0">
                <a:solidFill>
                  <a:srgbClr val="3C3C3B"/>
                </a:solidFill>
                <a:latin typeface="Arial"/>
                <a:cs typeface="Arial"/>
              </a:rPr>
              <a:t>erson </a:t>
            </a:r>
            <a:r>
              <a:rPr sz="1200" spc="-44" baseline="20833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1200" spc="-44" baseline="17361" dirty="0">
                <a:solidFill>
                  <a:srgbClr val="3C3C3B"/>
                </a:solidFill>
                <a:latin typeface="Arial"/>
                <a:cs typeface="Arial"/>
              </a:rPr>
              <a:t>fore </a:t>
            </a:r>
            <a:r>
              <a:rPr sz="1200" spc="-37" baseline="17361" dirty="0">
                <a:solidFill>
                  <a:srgbClr val="3C3C3B"/>
                </a:solidFill>
                <a:latin typeface="Arial"/>
                <a:cs typeface="Arial"/>
              </a:rPr>
              <a:t>he </a:t>
            </a:r>
            <a:r>
              <a:rPr sz="1200" spc="-22" baseline="17361" dirty="0">
                <a:solidFill>
                  <a:srgbClr val="3C3C3B"/>
                </a:solidFill>
                <a:latin typeface="Arial"/>
                <a:cs typeface="Arial"/>
              </a:rPr>
              <a:t>o</a:t>
            </a:r>
            <a:r>
              <a:rPr sz="1200" spc="-22" baseline="13888" dirty="0">
                <a:solidFill>
                  <a:srgbClr val="3C3C3B"/>
                </a:solidFill>
                <a:latin typeface="Arial"/>
                <a:cs typeface="Arial"/>
              </a:rPr>
              <a:t>r </a:t>
            </a:r>
            <a:r>
              <a:rPr sz="1200" spc="-37" baseline="13888" dirty="0">
                <a:solidFill>
                  <a:srgbClr val="3C3C3B"/>
                </a:solidFill>
                <a:latin typeface="Arial"/>
                <a:cs typeface="Arial"/>
              </a:rPr>
              <a:t>she pa</a:t>
            </a:r>
            <a:r>
              <a:rPr sz="1200" spc="-37" baseline="10416" dirty="0">
                <a:solidFill>
                  <a:srgbClr val="3C3C3B"/>
                </a:solidFill>
                <a:latin typeface="Arial"/>
                <a:cs typeface="Arial"/>
              </a:rPr>
              <a:t>rticipate</a:t>
            </a:r>
            <a:r>
              <a:rPr sz="1200" spc="-37" baseline="6944" dirty="0">
                <a:solidFill>
                  <a:srgbClr val="3C3C3B"/>
                </a:solidFill>
                <a:latin typeface="Arial"/>
                <a:cs typeface="Arial"/>
              </a:rPr>
              <a:t>s </a:t>
            </a:r>
            <a:r>
              <a:rPr sz="1200" spc="-52" baseline="6944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a ph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ysical </a:t>
            </a:r>
            <a:r>
              <a:rPr sz="1200" spc="82" baseline="34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ac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tivity</a:t>
            </a:r>
            <a:endParaRPr sz="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 rot="240000">
            <a:off x="551319" y="8718103"/>
            <a:ext cx="4163029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80"/>
              </a:lnSpc>
            </a:pPr>
            <a:r>
              <a:rPr sz="1200" spc="-30" baseline="10416" dirty="0">
                <a:solidFill>
                  <a:srgbClr val="3C3C3B"/>
                </a:solidFill>
                <a:latin typeface="Arial"/>
                <a:cs typeface="Arial"/>
              </a:rPr>
              <a:t>progr</a:t>
            </a:r>
            <a:r>
              <a:rPr sz="1200" spc="-30" baseline="6944" dirty="0">
                <a:solidFill>
                  <a:srgbClr val="3C3C3B"/>
                </a:solidFill>
                <a:latin typeface="Arial"/>
                <a:cs typeface="Arial"/>
              </a:rPr>
              <a:t>amme </a:t>
            </a:r>
            <a:r>
              <a:rPr sz="1200" spc="-15" baseline="6944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a fitne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ss appra</a:t>
            </a:r>
            <a:r>
              <a:rPr sz="1200" spc="-44" baseline="-3472" dirty="0">
                <a:solidFill>
                  <a:srgbClr val="3C3C3B"/>
                </a:solidFill>
                <a:latin typeface="Arial"/>
                <a:cs typeface="Arial"/>
              </a:rPr>
              <a:t>isal, </a:t>
            </a:r>
            <a:r>
              <a:rPr sz="1200" spc="-37" baseline="-3472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1200" spc="-30" baseline="-6944" dirty="0">
                <a:solidFill>
                  <a:srgbClr val="3C3C3B"/>
                </a:solidFill>
                <a:latin typeface="Arial"/>
                <a:cs typeface="Arial"/>
              </a:rPr>
              <a:t>section </a:t>
            </a:r>
            <a:r>
              <a:rPr sz="1200" spc="-52" baseline="-10416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1200" spc="-22" baseline="-10416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1200" spc="-30" baseline="-10416" dirty="0">
                <a:solidFill>
                  <a:srgbClr val="3C3C3B"/>
                </a:solidFill>
                <a:latin typeface="Arial"/>
                <a:cs typeface="Arial"/>
              </a:rPr>
              <a:t>u</a:t>
            </a:r>
            <a:r>
              <a:rPr sz="1200" spc="-30" baseline="-13888" dirty="0">
                <a:solidFill>
                  <a:srgbClr val="3C3C3B"/>
                </a:solidFill>
                <a:latin typeface="Arial"/>
                <a:cs typeface="Arial"/>
              </a:rPr>
              <a:t>sed for </a:t>
            </a:r>
            <a:r>
              <a:rPr sz="1200" spc="-52" baseline="-17361" dirty="0">
                <a:solidFill>
                  <a:srgbClr val="3C3C3B"/>
                </a:solidFill>
                <a:latin typeface="Arial"/>
                <a:cs typeface="Arial"/>
              </a:rPr>
              <a:t>legal </a:t>
            </a:r>
            <a:r>
              <a:rPr sz="1200" spc="-15" baseline="-17361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1200" spc="-44" baseline="-17361" dirty="0">
                <a:solidFill>
                  <a:srgbClr val="3C3C3B"/>
                </a:solidFill>
                <a:latin typeface="Arial"/>
                <a:cs typeface="Arial"/>
              </a:rPr>
              <a:t>a</a:t>
            </a:r>
            <a:r>
              <a:rPr sz="1200" spc="-44" baseline="-20833" dirty="0">
                <a:solidFill>
                  <a:srgbClr val="3C3C3B"/>
                </a:solidFill>
                <a:latin typeface="Arial"/>
                <a:cs typeface="Arial"/>
              </a:rPr>
              <a:t>dministr</a:t>
            </a:r>
            <a:r>
              <a:rPr sz="1200" spc="-44" baseline="-24305" dirty="0">
                <a:solidFill>
                  <a:srgbClr val="3C3C3B"/>
                </a:solidFill>
                <a:latin typeface="Arial"/>
                <a:cs typeface="Arial"/>
              </a:rPr>
              <a:t>ative</a:t>
            </a:r>
            <a:r>
              <a:rPr sz="1200" spc="127" baseline="-243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30" baseline="-24305" dirty="0">
                <a:solidFill>
                  <a:srgbClr val="3C3C3B"/>
                </a:solidFill>
                <a:latin typeface="Arial"/>
                <a:cs typeface="Arial"/>
              </a:rPr>
              <a:t>pu</a:t>
            </a:r>
            <a:r>
              <a:rPr sz="1200" spc="-30" baseline="-27777" dirty="0">
                <a:solidFill>
                  <a:srgbClr val="3C3C3B"/>
                </a:solidFill>
                <a:latin typeface="Arial"/>
                <a:cs typeface="Arial"/>
              </a:rPr>
              <a:t>rposes.</a:t>
            </a:r>
            <a:endParaRPr sz="1200" baseline="-27777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 rot="240000">
            <a:off x="538564" y="8831213"/>
            <a:ext cx="2865651" cy="101600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ts val="755"/>
              </a:lnSpc>
              <a:spcBef>
                <a:spcPts val="45"/>
              </a:spcBef>
            </a:pPr>
            <a:r>
              <a:rPr sz="1200" b="1" spc="15" baseline="27777" dirty="0">
                <a:solidFill>
                  <a:srgbClr val="3C3C3B"/>
                </a:solidFill>
                <a:latin typeface="Arial"/>
                <a:cs typeface="Arial"/>
              </a:rPr>
              <a:t>I </a:t>
            </a:r>
            <a:r>
              <a:rPr sz="1200" b="1" spc="-30" baseline="27777" dirty="0">
                <a:solidFill>
                  <a:srgbClr val="3C3C3B"/>
                </a:solidFill>
                <a:latin typeface="Arial"/>
                <a:cs typeface="Arial"/>
              </a:rPr>
              <a:t>h</a:t>
            </a:r>
            <a:r>
              <a:rPr sz="1200" b="1" spc="-30" baseline="24305" dirty="0">
                <a:solidFill>
                  <a:srgbClr val="3C3C3B"/>
                </a:solidFill>
                <a:latin typeface="Arial"/>
                <a:cs typeface="Arial"/>
              </a:rPr>
              <a:t>ave </a:t>
            </a:r>
            <a:r>
              <a:rPr sz="1200" b="1" spc="-7" baseline="24305" dirty="0">
                <a:solidFill>
                  <a:srgbClr val="3C3C3B"/>
                </a:solidFill>
                <a:latin typeface="Arial"/>
                <a:cs typeface="Arial"/>
              </a:rPr>
              <a:t>rea</a:t>
            </a:r>
            <a:r>
              <a:rPr sz="1200" b="1" spc="-7" baseline="20833" dirty="0">
                <a:solidFill>
                  <a:srgbClr val="3C3C3B"/>
                </a:solidFill>
                <a:latin typeface="Arial"/>
                <a:cs typeface="Arial"/>
              </a:rPr>
              <a:t>d, </a:t>
            </a:r>
            <a:r>
              <a:rPr sz="1200" b="1" spc="-15" baseline="20833" dirty="0">
                <a:solidFill>
                  <a:srgbClr val="3C3C3B"/>
                </a:solidFill>
                <a:latin typeface="Arial"/>
                <a:cs typeface="Arial"/>
              </a:rPr>
              <a:t>unde</a:t>
            </a:r>
            <a:r>
              <a:rPr sz="1200" b="1" spc="-15" baseline="17361" dirty="0">
                <a:solidFill>
                  <a:srgbClr val="3C3C3B"/>
                </a:solidFill>
                <a:latin typeface="Arial"/>
                <a:cs typeface="Arial"/>
              </a:rPr>
              <a:t>rstood </a:t>
            </a:r>
            <a:r>
              <a:rPr sz="1200" b="1" spc="-7" baseline="17361" dirty="0">
                <a:solidFill>
                  <a:srgbClr val="3C3C3B"/>
                </a:solidFill>
                <a:latin typeface="Arial"/>
                <a:cs typeface="Arial"/>
              </a:rPr>
              <a:t>a</a:t>
            </a:r>
            <a:r>
              <a:rPr sz="1200" b="1" spc="-7" baseline="13888" dirty="0">
                <a:solidFill>
                  <a:srgbClr val="3C3C3B"/>
                </a:solidFill>
                <a:latin typeface="Arial"/>
                <a:cs typeface="Arial"/>
              </a:rPr>
              <a:t>nd com</a:t>
            </a:r>
            <a:r>
              <a:rPr sz="1200" b="1" spc="-7" baseline="10416" dirty="0">
                <a:solidFill>
                  <a:srgbClr val="3C3C3B"/>
                </a:solidFill>
                <a:latin typeface="Arial"/>
                <a:cs typeface="Arial"/>
              </a:rPr>
              <a:t>pleted </a:t>
            </a:r>
            <a:r>
              <a:rPr sz="1200" b="1" spc="-22" baseline="6944" dirty="0">
                <a:solidFill>
                  <a:srgbClr val="3C3C3B"/>
                </a:solidFill>
                <a:latin typeface="Arial"/>
                <a:cs typeface="Arial"/>
              </a:rPr>
              <a:t>this</a:t>
            </a:r>
            <a:r>
              <a:rPr sz="1200" b="1" spc="-44" baseline="694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b="1" spc="-22" baseline="6944" dirty="0">
                <a:solidFill>
                  <a:srgbClr val="3C3C3B"/>
                </a:solidFill>
                <a:latin typeface="Arial"/>
                <a:cs typeface="Arial"/>
              </a:rPr>
              <a:t>que</a:t>
            </a:r>
            <a:r>
              <a:rPr sz="1200" b="1" spc="-22" baseline="3472" dirty="0">
                <a:solidFill>
                  <a:srgbClr val="3C3C3B"/>
                </a:solidFill>
                <a:latin typeface="Arial"/>
                <a:cs typeface="Arial"/>
              </a:rPr>
              <a:t>stionna</a:t>
            </a:r>
            <a:r>
              <a:rPr sz="800" b="1" spc="-15" dirty="0">
                <a:solidFill>
                  <a:srgbClr val="3C3C3B"/>
                </a:solidFill>
                <a:latin typeface="Arial"/>
                <a:cs typeface="Arial"/>
              </a:rPr>
              <a:t>ire.</a:t>
            </a:r>
            <a:endParaRPr sz="8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 rot="240000">
            <a:off x="527522" y="8956995"/>
            <a:ext cx="2848517" cy="101600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ts val="755"/>
              </a:lnSpc>
              <a:spcBef>
                <a:spcPts val="45"/>
              </a:spcBef>
            </a:pPr>
            <a:r>
              <a:rPr sz="1200" b="1" spc="-52" baseline="27777" dirty="0">
                <a:solidFill>
                  <a:srgbClr val="3C3C3B"/>
                </a:solidFill>
                <a:latin typeface="Arial"/>
                <a:cs typeface="Arial"/>
              </a:rPr>
              <a:t>An</a:t>
            </a:r>
            <a:r>
              <a:rPr sz="1200" b="1" spc="-52" baseline="24305" dirty="0">
                <a:solidFill>
                  <a:srgbClr val="3C3C3B"/>
                </a:solidFill>
                <a:latin typeface="Arial"/>
                <a:cs typeface="Arial"/>
              </a:rPr>
              <a:t>y </a:t>
            </a:r>
            <a:r>
              <a:rPr sz="1200" b="1" spc="-22" baseline="24305" dirty="0">
                <a:solidFill>
                  <a:srgbClr val="3C3C3B"/>
                </a:solidFill>
                <a:latin typeface="Arial"/>
                <a:cs typeface="Arial"/>
              </a:rPr>
              <a:t>ques</a:t>
            </a:r>
            <a:r>
              <a:rPr sz="1200" b="1" spc="-22" baseline="20833" dirty="0">
                <a:solidFill>
                  <a:srgbClr val="3C3C3B"/>
                </a:solidFill>
                <a:latin typeface="Arial"/>
                <a:cs typeface="Arial"/>
              </a:rPr>
              <a:t>tions </a:t>
            </a:r>
            <a:r>
              <a:rPr sz="1200" b="1" spc="15" baseline="20833" dirty="0">
                <a:solidFill>
                  <a:srgbClr val="3C3C3B"/>
                </a:solidFill>
                <a:latin typeface="Arial"/>
                <a:cs typeface="Arial"/>
              </a:rPr>
              <a:t>I </a:t>
            </a:r>
            <a:r>
              <a:rPr sz="1200" b="1" spc="-15" baseline="20833" dirty="0">
                <a:solidFill>
                  <a:srgbClr val="3C3C3B"/>
                </a:solidFill>
                <a:latin typeface="Arial"/>
                <a:cs typeface="Arial"/>
              </a:rPr>
              <a:t>h</a:t>
            </a:r>
            <a:r>
              <a:rPr sz="1200" b="1" spc="-15" baseline="17361" dirty="0">
                <a:solidFill>
                  <a:srgbClr val="3C3C3B"/>
                </a:solidFill>
                <a:latin typeface="Arial"/>
                <a:cs typeface="Arial"/>
              </a:rPr>
              <a:t>ad </a:t>
            </a:r>
            <a:r>
              <a:rPr sz="1200" b="1" spc="7" baseline="17361" dirty="0">
                <a:solidFill>
                  <a:srgbClr val="3C3C3B"/>
                </a:solidFill>
                <a:latin typeface="Arial"/>
                <a:cs typeface="Arial"/>
              </a:rPr>
              <a:t>were </a:t>
            </a:r>
            <a:r>
              <a:rPr sz="1200" b="1" spc="-7" baseline="13888" dirty="0">
                <a:solidFill>
                  <a:srgbClr val="3C3C3B"/>
                </a:solidFill>
                <a:latin typeface="Arial"/>
                <a:cs typeface="Arial"/>
              </a:rPr>
              <a:t>answe</a:t>
            </a:r>
            <a:r>
              <a:rPr sz="1200" b="1" spc="-7" baseline="10416" dirty="0">
                <a:solidFill>
                  <a:srgbClr val="3C3C3B"/>
                </a:solidFill>
                <a:latin typeface="Arial"/>
                <a:cs typeface="Arial"/>
              </a:rPr>
              <a:t>red </a:t>
            </a:r>
            <a:r>
              <a:rPr sz="1200" b="1" baseline="10416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1200" b="1" spc="-30" baseline="10416" dirty="0">
                <a:solidFill>
                  <a:srgbClr val="3C3C3B"/>
                </a:solidFill>
                <a:latin typeface="Arial"/>
                <a:cs typeface="Arial"/>
              </a:rPr>
              <a:t>m</a:t>
            </a:r>
            <a:r>
              <a:rPr sz="1200" b="1" spc="-30" baseline="6944" dirty="0">
                <a:solidFill>
                  <a:srgbClr val="3C3C3B"/>
                </a:solidFill>
                <a:latin typeface="Arial"/>
                <a:cs typeface="Arial"/>
              </a:rPr>
              <a:t>y full</a:t>
            </a:r>
            <a:r>
              <a:rPr sz="1200" b="1" spc="-112" baseline="694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b="1" spc="-15" baseline="6944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r>
              <a:rPr sz="1200" b="1" spc="-15" baseline="3472" dirty="0">
                <a:solidFill>
                  <a:srgbClr val="3C3C3B"/>
                </a:solidFill>
                <a:latin typeface="Arial"/>
                <a:cs typeface="Arial"/>
              </a:rPr>
              <a:t>atisfact</a:t>
            </a:r>
            <a:r>
              <a:rPr sz="800" b="1" spc="-10" dirty="0">
                <a:solidFill>
                  <a:srgbClr val="3C3C3B"/>
                </a:solidFill>
                <a:latin typeface="Arial"/>
                <a:cs typeface="Arial"/>
              </a:rPr>
              <a:t>ion.</a:t>
            </a:r>
            <a:endParaRPr sz="8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 rot="240000">
            <a:off x="504323" y="9310386"/>
            <a:ext cx="4031625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85"/>
              </a:lnSpc>
            </a:pPr>
            <a:r>
              <a:rPr sz="1200" spc="-37" baseline="10416" dirty="0">
                <a:solidFill>
                  <a:srgbClr val="3C3C3B"/>
                </a:solidFill>
                <a:latin typeface="Arial"/>
                <a:cs typeface="Arial"/>
              </a:rPr>
              <a:t>Nam</a:t>
            </a:r>
            <a:r>
              <a:rPr sz="1200" spc="-37" baseline="6944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1200" spc="-82" baseline="694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75" baseline="6944" dirty="0">
                <a:solidFill>
                  <a:srgbClr val="3C3C3B"/>
                </a:solidFill>
                <a:latin typeface="Arial"/>
                <a:cs typeface="Arial"/>
              </a:rPr>
              <a:t>..........</a:t>
            </a:r>
            <a:r>
              <a:rPr sz="1200" spc="-75" baseline="3472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800" spc="-50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3472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6944" dirty="0">
                <a:solidFill>
                  <a:srgbClr val="3C3C3B"/>
                </a:solidFill>
                <a:latin typeface="Arial"/>
                <a:cs typeface="Arial"/>
              </a:rPr>
              <a:t>................</a:t>
            </a:r>
            <a:r>
              <a:rPr sz="1200" spc="-75" baseline="-10416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13888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17361" dirty="0">
                <a:solidFill>
                  <a:srgbClr val="3C3C3B"/>
                </a:solidFill>
                <a:latin typeface="Arial"/>
                <a:cs typeface="Arial"/>
              </a:rPr>
              <a:t>................</a:t>
            </a:r>
            <a:r>
              <a:rPr sz="1200" spc="-75" baseline="-20833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24305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27777" dirty="0">
                <a:solidFill>
                  <a:srgbClr val="3C3C3B"/>
                </a:solidFill>
                <a:latin typeface="Arial"/>
                <a:cs typeface="Arial"/>
              </a:rPr>
              <a:t>..........</a:t>
            </a:r>
            <a:endParaRPr sz="1200" baseline="-27777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 rot="240000">
            <a:off x="477457" y="9570160"/>
            <a:ext cx="221340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44" baseline="13888" dirty="0">
                <a:solidFill>
                  <a:srgbClr val="3C3C3B"/>
                </a:solidFill>
                <a:latin typeface="Arial"/>
                <a:cs typeface="Arial"/>
              </a:rPr>
              <a:t>Sign</a:t>
            </a:r>
            <a:r>
              <a:rPr sz="1200" spc="-44" baseline="10416" dirty="0">
                <a:solidFill>
                  <a:srgbClr val="3C3C3B"/>
                </a:solidFill>
                <a:latin typeface="Arial"/>
                <a:cs typeface="Arial"/>
              </a:rPr>
              <a:t>ature</a:t>
            </a:r>
            <a:r>
              <a:rPr sz="1200" spc="-60" baseline="1041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75" baseline="10416" dirty="0">
                <a:solidFill>
                  <a:srgbClr val="3C3C3B"/>
                </a:solidFill>
                <a:latin typeface="Arial"/>
                <a:cs typeface="Arial"/>
              </a:rPr>
              <a:t>....</a:t>
            </a:r>
            <a:r>
              <a:rPr sz="1200" spc="-75" baseline="6944" dirty="0">
                <a:solidFill>
                  <a:srgbClr val="3C3C3B"/>
                </a:solidFill>
                <a:latin typeface="Arial"/>
                <a:cs typeface="Arial"/>
              </a:rPr>
              <a:t>................</a:t>
            </a:r>
            <a:r>
              <a:rPr sz="1200" spc="-75" baseline="3472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800" spc="-50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3472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-6944" dirty="0">
                <a:solidFill>
                  <a:srgbClr val="3C3C3B"/>
                </a:solidFill>
                <a:latin typeface="Arial"/>
                <a:cs typeface="Arial"/>
              </a:rPr>
              <a:t>.........</a:t>
            </a:r>
            <a:endParaRPr sz="1200" baseline="-6944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 rot="240000">
            <a:off x="2755447" y="9742456"/>
            <a:ext cx="159645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52" baseline="13888" dirty="0">
                <a:solidFill>
                  <a:srgbClr val="3C3C3B"/>
                </a:solidFill>
                <a:latin typeface="Arial"/>
                <a:cs typeface="Arial"/>
              </a:rPr>
              <a:t>Date</a:t>
            </a:r>
            <a:r>
              <a:rPr sz="1200" spc="-89" baseline="13888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75" baseline="13888" dirty="0">
                <a:solidFill>
                  <a:srgbClr val="3C3C3B"/>
                </a:solidFill>
                <a:latin typeface="Arial"/>
                <a:cs typeface="Arial"/>
              </a:rPr>
              <a:t>...</a:t>
            </a:r>
            <a:r>
              <a:rPr sz="1200" spc="-75" baseline="10416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1200" spc="-75" baseline="6944" dirty="0">
                <a:solidFill>
                  <a:srgbClr val="3C3C3B"/>
                </a:solidFill>
                <a:latin typeface="Arial"/>
                <a:cs typeface="Arial"/>
              </a:rPr>
              <a:t>................</a:t>
            </a:r>
            <a:r>
              <a:rPr sz="1200" spc="-75" baseline="3472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800" spc="-50" dirty="0">
                <a:solidFill>
                  <a:srgbClr val="3C3C3B"/>
                </a:solidFill>
                <a:latin typeface="Arial"/>
                <a:cs typeface="Arial"/>
              </a:rPr>
              <a:t>........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 rot="240000">
            <a:off x="447788" y="9909457"/>
            <a:ext cx="2218477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795"/>
              </a:lnSpc>
            </a:pPr>
            <a:r>
              <a:rPr sz="1200" spc="-44" baseline="20833" dirty="0">
                <a:solidFill>
                  <a:srgbClr val="3C3C3B"/>
                </a:solidFill>
                <a:latin typeface="Arial"/>
                <a:cs typeface="Arial"/>
              </a:rPr>
              <a:t>Sign</a:t>
            </a:r>
            <a:r>
              <a:rPr sz="1200" spc="-44" baseline="17361" dirty="0">
                <a:solidFill>
                  <a:srgbClr val="3C3C3B"/>
                </a:solidFill>
                <a:latin typeface="Arial"/>
                <a:cs typeface="Arial"/>
              </a:rPr>
              <a:t>ature </a:t>
            </a:r>
            <a:r>
              <a:rPr sz="1200" spc="-30" baseline="17361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1200" spc="-37" baseline="13888" dirty="0">
                <a:solidFill>
                  <a:srgbClr val="3C3C3B"/>
                </a:solidFill>
                <a:latin typeface="Arial"/>
                <a:cs typeface="Arial"/>
              </a:rPr>
              <a:t>Parent/ </a:t>
            </a:r>
            <a:r>
              <a:rPr sz="1200" spc="-52" baseline="13888" dirty="0">
                <a:solidFill>
                  <a:srgbClr val="3C3C3B"/>
                </a:solidFill>
                <a:latin typeface="Arial"/>
                <a:cs typeface="Arial"/>
              </a:rPr>
              <a:t>G</a:t>
            </a:r>
            <a:r>
              <a:rPr sz="1200" spc="-52" baseline="10416" dirty="0">
                <a:solidFill>
                  <a:srgbClr val="3C3C3B"/>
                </a:solidFill>
                <a:latin typeface="Arial"/>
                <a:cs typeface="Arial"/>
              </a:rPr>
              <a:t>uardian</a:t>
            </a:r>
            <a:r>
              <a:rPr sz="1200" spc="22" baseline="1041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75" baseline="6944" dirty="0">
                <a:solidFill>
                  <a:srgbClr val="3C3C3B"/>
                </a:solidFill>
                <a:latin typeface="Arial"/>
                <a:cs typeface="Arial"/>
              </a:rPr>
              <a:t>..............</a:t>
            </a:r>
            <a:r>
              <a:rPr sz="1200" spc="-75" baseline="3472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800" spc="-50" dirty="0">
                <a:solidFill>
                  <a:srgbClr val="3C3C3B"/>
                </a:solidFill>
                <a:latin typeface="Arial"/>
                <a:cs typeface="Arial"/>
              </a:rPr>
              <a:t>........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 rot="240000">
            <a:off x="2725740" y="10083855"/>
            <a:ext cx="1649686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37" baseline="13888" dirty="0">
                <a:solidFill>
                  <a:srgbClr val="3C3C3B"/>
                </a:solidFill>
                <a:latin typeface="Arial"/>
                <a:cs typeface="Arial"/>
              </a:rPr>
              <a:t>Witness</a:t>
            </a:r>
            <a:r>
              <a:rPr sz="1200" spc="-89" baseline="13888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75" baseline="10416" dirty="0">
                <a:solidFill>
                  <a:srgbClr val="3C3C3B"/>
                </a:solidFill>
                <a:latin typeface="Arial"/>
                <a:cs typeface="Arial"/>
              </a:rPr>
              <a:t>..............</a:t>
            </a:r>
            <a:r>
              <a:rPr sz="1200" spc="-75" baseline="6944" dirty="0">
                <a:solidFill>
                  <a:srgbClr val="3C3C3B"/>
                </a:solidFill>
                <a:latin typeface="Arial"/>
                <a:cs typeface="Arial"/>
              </a:rPr>
              <a:t>................</a:t>
            </a:r>
            <a:r>
              <a:rPr sz="1200" spc="-75" baseline="3472" dirty="0">
                <a:solidFill>
                  <a:srgbClr val="3C3C3B"/>
                </a:solidFill>
                <a:latin typeface="Arial"/>
                <a:cs typeface="Arial"/>
              </a:rPr>
              <a:t>...............</a:t>
            </a:r>
            <a:r>
              <a:rPr sz="800" spc="-50" dirty="0">
                <a:solidFill>
                  <a:srgbClr val="3C3C3B"/>
                </a:solidFill>
                <a:latin typeface="Arial"/>
                <a:cs typeface="Arial"/>
              </a:rPr>
              <a:t>........</a:t>
            </a:r>
            <a:endParaRPr sz="8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77230" y="5239538"/>
            <a:ext cx="4522470" cy="3385185"/>
          </a:xfrm>
          <a:custGeom>
            <a:avLst/>
            <a:gdLst/>
            <a:ahLst/>
            <a:cxnLst/>
            <a:rect l="l" t="t" r="r" b="b"/>
            <a:pathLst>
              <a:path w="4522470" h="3385184">
                <a:moveTo>
                  <a:pt x="4127703" y="338074"/>
                </a:moveTo>
                <a:lnTo>
                  <a:pt x="4090047" y="768426"/>
                </a:lnTo>
                <a:lnTo>
                  <a:pt x="4484547" y="802932"/>
                </a:lnTo>
                <a:lnTo>
                  <a:pt x="4522190" y="372579"/>
                </a:lnTo>
                <a:lnTo>
                  <a:pt x="4127703" y="338074"/>
                </a:lnTo>
                <a:close/>
              </a:path>
              <a:path w="4522470" h="3385184">
                <a:moveTo>
                  <a:pt x="3733203" y="303555"/>
                </a:moveTo>
                <a:lnTo>
                  <a:pt x="3695560" y="733907"/>
                </a:lnTo>
                <a:lnTo>
                  <a:pt x="4090047" y="768426"/>
                </a:lnTo>
                <a:lnTo>
                  <a:pt x="4127703" y="338074"/>
                </a:lnTo>
                <a:lnTo>
                  <a:pt x="3733203" y="303555"/>
                </a:lnTo>
                <a:close/>
              </a:path>
              <a:path w="4522470" h="3385184">
                <a:moveTo>
                  <a:pt x="586333" y="28244"/>
                </a:moveTo>
                <a:lnTo>
                  <a:pt x="548678" y="458597"/>
                </a:lnTo>
                <a:lnTo>
                  <a:pt x="3695560" y="733907"/>
                </a:lnTo>
                <a:lnTo>
                  <a:pt x="3733203" y="303555"/>
                </a:lnTo>
                <a:lnTo>
                  <a:pt x="586333" y="28244"/>
                </a:lnTo>
                <a:close/>
              </a:path>
              <a:path w="4522470" h="3385184">
                <a:moveTo>
                  <a:pt x="263563" y="0"/>
                </a:moveTo>
                <a:lnTo>
                  <a:pt x="225907" y="430352"/>
                </a:lnTo>
                <a:lnTo>
                  <a:pt x="548678" y="458597"/>
                </a:lnTo>
                <a:lnTo>
                  <a:pt x="586333" y="28244"/>
                </a:lnTo>
                <a:lnTo>
                  <a:pt x="263563" y="0"/>
                </a:lnTo>
                <a:close/>
              </a:path>
              <a:path w="4522470" h="3385184">
                <a:moveTo>
                  <a:pt x="4052404" y="1198778"/>
                </a:moveTo>
                <a:lnTo>
                  <a:pt x="4014749" y="1629143"/>
                </a:lnTo>
                <a:lnTo>
                  <a:pt x="4409236" y="1663649"/>
                </a:lnTo>
                <a:lnTo>
                  <a:pt x="4446892" y="1233297"/>
                </a:lnTo>
                <a:lnTo>
                  <a:pt x="4052404" y="1198778"/>
                </a:lnTo>
                <a:close/>
              </a:path>
              <a:path w="4522470" h="3385184">
                <a:moveTo>
                  <a:pt x="3657904" y="1164272"/>
                </a:moveTo>
                <a:lnTo>
                  <a:pt x="3620249" y="1594624"/>
                </a:lnTo>
                <a:lnTo>
                  <a:pt x="4014749" y="1629143"/>
                </a:lnTo>
                <a:lnTo>
                  <a:pt x="4052404" y="1198778"/>
                </a:lnTo>
                <a:lnTo>
                  <a:pt x="3657904" y="1164272"/>
                </a:lnTo>
                <a:close/>
              </a:path>
              <a:path w="4522470" h="3385184">
                <a:moveTo>
                  <a:pt x="511022" y="888949"/>
                </a:moveTo>
                <a:lnTo>
                  <a:pt x="473379" y="1319301"/>
                </a:lnTo>
                <a:lnTo>
                  <a:pt x="3620249" y="1594624"/>
                </a:lnTo>
                <a:lnTo>
                  <a:pt x="3657904" y="1164272"/>
                </a:lnTo>
                <a:lnTo>
                  <a:pt x="511022" y="888949"/>
                </a:lnTo>
                <a:close/>
              </a:path>
              <a:path w="4522470" h="3385184">
                <a:moveTo>
                  <a:pt x="188264" y="860717"/>
                </a:moveTo>
                <a:lnTo>
                  <a:pt x="150609" y="1291069"/>
                </a:lnTo>
                <a:lnTo>
                  <a:pt x="473379" y="1319301"/>
                </a:lnTo>
                <a:lnTo>
                  <a:pt x="511022" y="888949"/>
                </a:lnTo>
                <a:lnTo>
                  <a:pt x="188264" y="860717"/>
                </a:lnTo>
                <a:close/>
              </a:path>
              <a:path w="4522470" h="3385184">
                <a:moveTo>
                  <a:pt x="3977093" y="2059495"/>
                </a:moveTo>
                <a:lnTo>
                  <a:pt x="3939451" y="2489847"/>
                </a:lnTo>
                <a:lnTo>
                  <a:pt x="4333938" y="2524366"/>
                </a:lnTo>
                <a:lnTo>
                  <a:pt x="4371594" y="2094001"/>
                </a:lnTo>
                <a:lnTo>
                  <a:pt x="3977093" y="2059495"/>
                </a:lnTo>
                <a:close/>
              </a:path>
              <a:path w="4522470" h="3385184">
                <a:moveTo>
                  <a:pt x="3582606" y="2024976"/>
                </a:moveTo>
                <a:lnTo>
                  <a:pt x="3544951" y="2455329"/>
                </a:lnTo>
                <a:lnTo>
                  <a:pt x="3939451" y="2489847"/>
                </a:lnTo>
                <a:lnTo>
                  <a:pt x="3977093" y="2059495"/>
                </a:lnTo>
                <a:lnTo>
                  <a:pt x="3582606" y="2024976"/>
                </a:lnTo>
                <a:close/>
              </a:path>
              <a:path w="4522470" h="3385184">
                <a:moveTo>
                  <a:pt x="435724" y="1749666"/>
                </a:moveTo>
                <a:lnTo>
                  <a:pt x="398068" y="2180018"/>
                </a:lnTo>
                <a:lnTo>
                  <a:pt x="3544951" y="2455329"/>
                </a:lnTo>
                <a:lnTo>
                  <a:pt x="3582606" y="2024976"/>
                </a:lnTo>
                <a:lnTo>
                  <a:pt x="435724" y="1749666"/>
                </a:lnTo>
                <a:close/>
              </a:path>
              <a:path w="4522470" h="3385184">
                <a:moveTo>
                  <a:pt x="112953" y="1721421"/>
                </a:moveTo>
                <a:lnTo>
                  <a:pt x="75311" y="2151786"/>
                </a:lnTo>
                <a:lnTo>
                  <a:pt x="398068" y="2180018"/>
                </a:lnTo>
                <a:lnTo>
                  <a:pt x="435724" y="1749666"/>
                </a:lnTo>
                <a:lnTo>
                  <a:pt x="112953" y="1721421"/>
                </a:lnTo>
                <a:close/>
              </a:path>
              <a:path w="4522470" h="3385184">
                <a:moveTo>
                  <a:pt x="3901795" y="2920199"/>
                </a:moveTo>
                <a:lnTo>
                  <a:pt x="3864140" y="3350564"/>
                </a:lnTo>
                <a:lnTo>
                  <a:pt x="4258640" y="3385070"/>
                </a:lnTo>
                <a:lnTo>
                  <a:pt x="4296283" y="2954718"/>
                </a:lnTo>
                <a:lnTo>
                  <a:pt x="3901795" y="2920199"/>
                </a:lnTo>
                <a:close/>
              </a:path>
              <a:path w="4522470" h="3385184">
                <a:moveTo>
                  <a:pt x="3507295" y="2885694"/>
                </a:moveTo>
                <a:lnTo>
                  <a:pt x="3469652" y="3316046"/>
                </a:lnTo>
                <a:lnTo>
                  <a:pt x="3864140" y="3350564"/>
                </a:lnTo>
                <a:lnTo>
                  <a:pt x="3901795" y="2920199"/>
                </a:lnTo>
                <a:lnTo>
                  <a:pt x="3507295" y="2885694"/>
                </a:lnTo>
                <a:close/>
              </a:path>
              <a:path w="4522470" h="3385184">
                <a:moveTo>
                  <a:pt x="360425" y="2610370"/>
                </a:moveTo>
                <a:lnTo>
                  <a:pt x="322770" y="3040735"/>
                </a:lnTo>
                <a:lnTo>
                  <a:pt x="3469652" y="3316046"/>
                </a:lnTo>
                <a:lnTo>
                  <a:pt x="3507295" y="2885694"/>
                </a:lnTo>
                <a:lnTo>
                  <a:pt x="360425" y="2610370"/>
                </a:lnTo>
                <a:close/>
              </a:path>
              <a:path w="4522470" h="3385184">
                <a:moveTo>
                  <a:pt x="37655" y="2582138"/>
                </a:moveTo>
                <a:lnTo>
                  <a:pt x="0" y="3012490"/>
                </a:lnTo>
                <a:lnTo>
                  <a:pt x="322770" y="3040735"/>
                </a:lnTo>
                <a:lnTo>
                  <a:pt x="360425" y="2610370"/>
                </a:lnTo>
                <a:lnTo>
                  <a:pt x="37655" y="2582138"/>
                </a:lnTo>
                <a:close/>
              </a:path>
            </a:pathLst>
          </a:custGeom>
          <a:solidFill>
            <a:srgbClr val="F8C7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14889" y="5669895"/>
            <a:ext cx="4446905" cy="2524760"/>
          </a:xfrm>
          <a:custGeom>
            <a:avLst/>
            <a:gdLst/>
            <a:ahLst/>
            <a:cxnLst/>
            <a:rect l="l" t="t" r="r" b="b"/>
            <a:pathLst>
              <a:path w="4446905" h="2524759">
                <a:moveTo>
                  <a:pt x="4052392" y="338074"/>
                </a:moveTo>
                <a:lnTo>
                  <a:pt x="4014736" y="768426"/>
                </a:lnTo>
                <a:lnTo>
                  <a:pt x="4409236" y="802932"/>
                </a:lnTo>
                <a:lnTo>
                  <a:pt x="4446879" y="372579"/>
                </a:lnTo>
                <a:lnTo>
                  <a:pt x="4052392" y="338074"/>
                </a:lnTo>
                <a:close/>
              </a:path>
              <a:path w="4446905" h="2524759">
                <a:moveTo>
                  <a:pt x="3657904" y="303555"/>
                </a:moveTo>
                <a:lnTo>
                  <a:pt x="3620249" y="733907"/>
                </a:lnTo>
                <a:lnTo>
                  <a:pt x="4014736" y="768426"/>
                </a:lnTo>
                <a:lnTo>
                  <a:pt x="4052392" y="338074"/>
                </a:lnTo>
                <a:lnTo>
                  <a:pt x="3657904" y="303555"/>
                </a:lnTo>
                <a:close/>
              </a:path>
              <a:path w="4446905" h="2524759">
                <a:moveTo>
                  <a:pt x="511022" y="28232"/>
                </a:moveTo>
                <a:lnTo>
                  <a:pt x="473367" y="458597"/>
                </a:lnTo>
                <a:lnTo>
                  <a:pt x="3620249" y="733907"/>
                </a:lnTo>
                <a:lnTo>
                  <a:pt x="3657904" y="303555"/>
                </a:lnTo>
                <a:lnTo>
                  <a:pt x="511022" y="28232"/>
                </a:lnTo>
                <a:close/>
              </a:path>
              <a:path w="4446905" h="2524759">
                <a:moveTo>
                  <a:pt x="188252" y="0"/>
                </a:moveTo>
                <a:lnTo>
                  <a:pt x="150596" y="430352"/>
                </a:lnTo>
                <a:lnTo>
                  <a:pt x="473367" y="458597"/>
                </a:lnTo>
                <a:lnTo>
                  <a:pt x="511022" y="28232"/>
                </a:lnTo>
                <a:lnTo>
                  <a:pt x="188252" y="0"/>
                </a:lnTo>
                <a:close/>
              </a:path>
              <a:path w="4446905" h="2524759">
                <a:moveTo>
                  <a:pt x="3977093" y="1198778"/>
                </a:moveTo>
                <a:lnTo>
                  <a:pt x="3939438" y="1629130"/>
                </a:lnTo>
                <a:lnTo>
                  <a:pt x="4333925" y="1663649"/>
                </a:lnTo>
                <a:lnTo>
                  <a:pt x="4371581" y="1233297"/>
                </a:lnTo>
                <a:lnTo>
                  <a:pt x="3977093" y="1198778"/>
                </a:lnTo>
                <a:close/>
              </a:path>
              <a:path w="4446905" h="2524759">
                <a:moveTo>
                  <a:pt x="3582593" y="1164272"/>
                </a:moveTo>
                <a:lnTo>
                  <a:pt x="3544938" y="1594624"/>
                </a:lnTo>
                <a:lnTo>
                  <a:pt x="3939438" y="1629130"/>
                </a:lnTo>
                <a:lnTo>
                  <a:pt x="3977093" y="1198778"/>
                </a:lnTo>
                <a:lnTo>
                  <a:pt x="3582593" y="1164272"/>
                </a:lnTo>
                <a:close/>
              </a:path>
              <a:path w="4446905" h="2524759">
                <a:moveTo>
                  <a:pt x="435711" y="888949"/>
                </a:moveTo>
                <a:lnTo>
                  <a:pt x="398068" y="1319301"/>
                </a:lnTo>
                <a:lnTo>
                  <a:pt x="3544938" y="1594624"/>
                </a:lnTo>
                <a:lnTo>
                  <a:pt x="3582593" y="1164272"/>
                </a:lnTo>
                <a:lnTo>
                  <a:pt x="435711" y="888949"/>
                </a:lnTo>
                <a:close/>
              </a:path>
              <a:path w="4446905" h="2524759">
                <a:moveTo>
                  <a:pt x="112953" y="860717"/>
                </a:moveTo>
                <a:lnTo>
                  <a:pt x="75298" y="1291069"/>
                </a:lnTo>
                <a:lnTo>
                  <a:pt x="398068" y="1319301"/>
                </a:lnTo>
                <a:lnTo>
                  <a:pt x="435711" y="888949"/>
                </a:lnTo>
                <a:lnTo>
                  <a:pt x="112953" y="860717"/>
                </a:lnTo>
                <a:close/>
              </a:path>
              <a:path w="4446905" h="2524759">
                <a:moveTo>
                  <a:pt x="3901782" y="2059495"/>
                </a:moveTo>
                <a:lnTo>
                  <a:pt x="3864140" y="2489847"/>
                </a:lnTo>
                <a:lnTo>
                  <a:pt x="4258627" y="2524366"/>
                </a:lnTo>
                <a:lnTo>
                  <a:pt x="4296283" y="2094001"/>
                </a:lnTo>
                <a:lnTo>
                  <a:pt x="3901782" y="2059495"/>
                </a:lnTo>
                <a:close/>
              </a:path>
              <a:path w="4446905" h="2524759">
                <a:moveTo>
                  <a:pt x="3507295" y="2024976"/>
                </a:moveTo>
                <a:lnTo>
                  <a:pt x="3469640" y="2455329"/>
                </a:lnTo>
                <a:lnTo>
                  <a:pt x="3864140" y="2489847"/>
                </a:lnTo>
                <a:lnTo>
                  <a:pt x="3901782" y="2059495"/>
                </a:lnTo>
                <a:lnTo>
                  <a:pt x="3507295" y="2024976"/>
                </a:lnTo>
                <a:close/>
              </a:path>
              <a:path w="4446905" h="2524759">
                <a:moveTo>
                  <a:pt x="360413" y="1749666"/>
                </a:moveTo>
                <a:lnTo>
                  <a:pt x="322757" y="2180018"/>
                </a:lnTo>
                <a:lnTo>
                  <a:pt x="3469640" y="2455329"/>
                </a:lnTo>
                <a:lnTo>
                  <a:pt x="3507295" y="2024976"/>
                </a:lnTo>
                <a:lnTo>
                  <a:pt x="360413" y="1749666"/>
                </a:lnTo>
                <a:close/>
              </a:path>
              <a:path w="4446905" h="2524759">
                <a:moveTo>
                  <a:pt x="37642" y="1721421"/>
                </a:moveTo>
                <a:lnTo>
                  <a:pt x="0" y="2151786"/>
                </a:lnTo>
                <a:lnTo>
                  <a:pt x="322757" y="2180018"/>
                </a:lnTo>
                <a:lnTo>
                  <a:pt x="360413" y="1749666"/>
                </a:lnTo>
                <a:lnTo>
                  <a:pt x="37642" y="1721421"/>
                </a:lnTo>
                <a:close/>
              </a:path>
            </a:pathLst>
          </a:custGeom>
          <a:solidFill>
            <a:srgbClr val="FEF2F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273895" y="5555743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198592" y="6416456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123289" y="7277168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047987" y="8137880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236243" y="5986099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160941" y="6846811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085639" y="7707524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28141" y="5238431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804249" y="5252189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163559" y="5267777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89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127015" y="5280427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4310439" y="5543093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704933" y="5577606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668389" y="5590256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5062881" y="5624771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790489" y="5668787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125909" y="5698133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89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272788" y="5973448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4667281" y="6007962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766597" y="5682545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089365" y="5710783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630737" y="6020614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025230" y="6055126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752839" y="6099143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728946" y="6112901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88257" y="6128489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89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051713" y="6141139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235137" y="6403804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629630" y="6438318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593085" y="6450969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987578" y="6485483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715187" y="6529499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050606" y="6558845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90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4197486" y="6834161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4591979" y="6868676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691295" y="6543257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014061" y="6571495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555433" y="6881324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4949927" y="6915839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677536" y="6959855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653643" y="6973613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012955" y="6989201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90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976411" y="7001851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4159834" y="7264518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4554327" y="7299031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4517783" y="7311682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4912276" y="7346195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639885" y="7390211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975304" y="7419557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90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4122183" y="7694874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4516676" y="7729387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615993" y="7403969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938759" y="7432207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480131" y="7742038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4874625" y="7776551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602233" y="7820568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578341" y="7834325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937652" y="7849913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90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901108" y="7862563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59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4084532" y="8125230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4479025" y="8159743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4442480" y="8172394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4836974" y="8206907"/>
            <a:ext cx="35560" cy="405130"/>
          </a:xfrm>
          <a:custGeom>
            <a:avLst/>
            <a:gdLst/>
            <a:ahLst/>
            <a:cxnLst/>
            <a:rect l="l" t="t" r="r" b="b"/>
            <a:pathLst>
              <a:path w="35560" h="405129">
                <a:moveTo>
                  <a:pt x="0" y="405053"/>
                </a:moveTo>
                <a:lnTo>
                  <a:pt x="35433" y="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564583" y="8250925"/>
            <a:ext cx="335915" cy="29845"/>
          </a:xfrm>
          <a:custGeom>
            <a:avLst/>
            <a:gdLst/>
            <a:ahLst/>
            <a:cxnLst/>
            <a:rect l="l" t="t" r="r" b="b"/>
            <a:pathLst>
              <a:path w="335915" h="29845">
                <a:moveTo>
                  <a:pt x="0" y="0"/>
                </a:moveTo>
                <a:lnTo>
                  <a:pt x="335419" y="29349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900002" y="8280269"/>
            <a:ext cx="3147060" cy="275590"/>
          </a:xfrm>
          <a:custGeom>
            <a:avLst/>
            <a:gdLst/>
            <a:ahLst/>
            <a:cxnLst/>
            <a:rect l="l" t="t" r="r" b="b"/>
            <a:pathLst>
              <a:path w="3147060" h="275590">
                <a:moveTo>
                  <a:pt x="0" y="0"/>
                </a:moveTo>
                <a:lnTo>
                  <a:pt x="3146882" y="275310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4046880" y="8555586"/>
            <a:ext cx="394970" cy="34925"/>
          </a:xfrm>
          <a:custGeom>
            <a:avLst/>
            <a:gdLst/>
            <a:ahLst/>
            <a:cxnLst/>
            <a:rect l="l" t="t" r="r" b="b"/>
            <a:pathLst>
              <a:path w="394970" h="34925">
                <a:moveTo>
                  <a:pt x="0" y="0"/>
                </a:moveTo>
                <a:lnTo>
                  <a:pt x="394487" y="34518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4441374" y="8590099"/>
            <a:ext cx="407670" cy="36195"/>
          </a:xfrm>
          <a:custGeom>
            <a:avLst/>
            <a:gdLst/>
            <a:ahLst/>
            <a:cxnLst/>
            <a:rect l="l" t="t" r="r" b="b"/>
            <a:pathLst>
              <a:path w="407670" h="36195">
                <a:moveTo>
                  <a:pt x="0" y="0"/>
                </a:moveTo>
                <a:lnTo>
                  <a:pt x="407149" y="35623"/>
                </a:lnTo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 txBox="1"/>
          <p:nvPr/>
        </p:nvSpPr>
        <p:spPr>
          <a:xfrm rot="240000">
            <a:off x="907504" y="5356063"/>
            <a:ext cx="12438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60" dirty="0">
                <a:solidFill>
                  <a:srgbClr val="3C3C3B"/>
                </a:solidFill>
                <a:latin typeface="Arial"/>
                <a:cs typeface="Arial"/>
              </a:rPr>
              <a:t>1.</a:t>
            </a:r>
            <a:endParaRPr sz="80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 rot="240000">
            <a:off x="1250615" y="5505221"/>
            <a:ext cx="2847882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52" baseline="13888" dirty="0">
                <a:solidFill>
                  <a:srgbClr val="3C3C3B"/>
                </a:solidFill>
                <a:latin typeface="Arial"/>
                <a:cs typeface="Arial"/>
              </a:rPr>
              <a:t>H</a:t>
            </a:r>
            <a:r>
              <a:rPr sz="1200" spc="-52" baseline="10416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1200" spc="-44" baseline="10416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1200" spc="-22" baseline="10416" dirty="0">
                <a:solidFill>
                  <a:srgbClr val="3C3C3B"/>
                </a:solidFill>
                <a:latin typeface="Arial"/>
                <a:cs typeface="Arial"/>
              </a:rPr>
              <a:t>d</a:t>
            </a:r>
            <a:r>
              <a:rPr sz="1200" spc="-22" baseline="6944" dirty="0">
                <a:solidFill>
                  <a:srgbClr val="3C3C3B"/>
                </a:solidFill>
                <a:latin typeface="Arial"/>
                <a:cs typeface="Arial"/>
              </a:rPr>
              <a:t>octor </a:t>
            </a:r>
            <a:r>
              <a:rPr sz="1200" spc="-75" baseline="6944" dirty="0">
                <a:solidFill>
                  <a:srgbClr val="3C3C3B"/>
                </a:solidFill>
                <a:latin typeface="Arial"/>
                <a:cs typeface="Arial"/>
              </a:rPr>
              <a:t>ev</a:t>
            </a:r>
            <a:r>
              <a:rPr sz="1200" spc="-75" baseline="3472" dirty="0">
                <a:solidFill>
                  <a:srgbClr val="3C3C3B"/>
                </a:solidFill>
                <a:latin typeface="Arial"/>
                <a:cs typeface="Arial"/>
              </a:rPr>
              <a:t>er </a:t>
            </a:r>
            <a:r>
              <a:rPr sz="1200" spc="-52" baseline="3472" dirty="0">
                <a:solidFill>
                  <a:srgbClr val="3C3C3B"/>
                </a:solidFill>
                <a:latin typeface="Arial"/>
                <a:cs typeface="Arial"/>
              </a:rPr>
              <a:t>said </a:t>
            </a: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t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hat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800" spc="-50" dirty="0">
                <a:solidFill>
                  <a:srgbClr val="3C3C3B"/>
                </a:solidFill>
                <a:latin typeface="Arial"/>
                <a:cs typeface="Arial"/>
              </a:rPr>
              <a:t>h</a:t>
            </a:r>
            <a:r>
              <a:rPr sz="1200" spc="-75" baseline="-3472" dirty="0">
                <a:solidFill>
                  <a:srgbClr val="3C3C3B"/>
                </a:solidFill>
                <a:latin typeface="Arial"/>
                <a:cs typeface="Arial"/>
              </a:rPr>
              <a:t>ave </a:t>
            </a:r>
            <a:r>
              <a:rPr sz="1200" spc="-44" baseline="-3472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1200" spc="-37" baseline="-3472" dirty="0">
                <a:solidFill>
                  <a:srgbClr val="3C3C3B"/>
                </a:solidFill>
                <a:latin typeface="Arial"/>
                <a:cs typeface="Arial"/>
              </a:rPr>
              <a:t>he</a:t>
            </a:r>
            <a:r>
              <a:rPr sz="1200" spc="-37" baseline="-6944" dirty="0">
                <a:solidFill>
                  <a:srgbClr val="3C3C3B"/>
                </a:solidFill>
                <a:latin typeface="Arial"/>
                <a:cs typeface="Arial"/>
              </a:rPr>
              <a:t>art cond</a:t>
            </a:r>
            <a:r>
              <a:rPr sz="1200" spc="-37" baseline="-10416" dirty="0">
                <a:solidFill>
                  <a:srgbClr val="3C3C3B"/>
                </a:solidFill>
                <a:latin typeface="Arial"/>
                <a:cs typeface="Arial"/>
              </a:rPr>
              <a:t>ition </a:t>
            </a:r>
            <a:r>
              <a:rPr sz="1200" spc="-44" baseline="-10416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1200" spc="82" baseline="-1041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37" baseline="-13888" dirty="0">
                <a:solidFill>
                  <a:srgbClr val="3C3C3B"/>
                </a:solidFill>
                <a:latin typeface="Arial"/>
                <a:cs typeface="Arial"/>
              </a:rPr>
              <a:t>that</a:t>
            </a:r>
            <a:endParaRPr sz="1200" baseline="-13888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 rot="240000">
            <a:off x="1239688" y="5627633"/>
            <a:ext cx="2753964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795"/>
              </a:lnSpc>
            </a:pPr>
            <a:r>
              <a:rPr sz="1200" spc="-52" baseline="10416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1200" spc="-44" baseline="10416" dirty="0">
                <a:solidFill>
                  <a:srgbClr val="3C3C3B"/>
                </a:solidFill>
                <a:latin typeface="Arial"/>
                <a:cs typeface="Arial"/>
              </a:rPr>
              <a:t>sho</a:t>
            </a: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uld only </a:t>
            </a:r>
            <a:r>
              <a:rPr sz="1200" spc="7" baseline="3472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physi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cal activ</a:t>
            </a:r>
            <a:r>
              <a:rPr sz="1200" spc="-44" baseline="-3472" dirty="0">
                <a:solidFill>
                  <a:srgbClr val="3C3C3B"/>
                </a:solidFill>
                <a:latin typeface="Arial"/>
                <a:cs typeface="Arial"/>
              </a:rPr>
              <a:t>ity </a:t>
            </a:r>
            <a:r>
              <a:rPr sz="1200" spc="-37" baseline="-3472" dirty="0">
                <a:solidFill>
                  <a:srgbClr val="3C3C3B"/>
                </a:solidFill>
                <a:latin typeface="Arial"/>
                <a:cs typeface="Arial"/>
              </a:rPr>
              <a:t>recomm</a:t>
            </a:r>
            <a:r>
              <a:rPr sz="1200" spc="-37" baseline="-6944" dirty="0">
                <a:solidFill>
                  <a:srgbClr val="3C3C3B"/>
                </a:solidFill>
                <a:latin typeface="Arial"/>
                <a:cs typeface="Arial"/>
              </a:rPr>
              <a:t>ended </a:t>
            </a:r>
            <a:r>
              <a:rPr sz="1200" spc="-37" baseline="-10416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1200" spc="-44" baseline="-10416" dirty="0">
                <a:solidFill>
                  <a:srgbClr val="3C3C3B"/>
                </a:solidFill>
                <a:latin typeface="Arial"/>
                <a:cs typeface="Arial"/>
              </a:rPr>
              <a:t>a</a:t>
            </a:r>
            <a:r>
              <a:rPr sz="1200" baseline="-1041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15" baseline="-10416" dirty="0">
                <a:solidFill>
                  <a:srgbClr val="3C3C3B"/>
                </a:solidFill>
                <a:latin typeface="Arial"/>
                <a:cs typeface="Arial"/>
              </a:rPr>
              <a:t>do</a:t>
            </a:r>
            <a:r>
              <a:rPr sz="1200" spc="-15" baseline="-13888" dirty="0">
                <a:solidFill>
                  <a:srgbClr val="3C3C3B"/>
                </a:solidFill>
                <a:latin typeface="Arial"/>
                <a:cs typeface="Arial"/>
              </a:rPr>
              <a:t>ctor?</a:t>
            </a:r>
            <a:endParaRPr sz="1200" baseline="-13888">
              <a:latin typeface="Arial"/>
              <a:cs typeface="Arial"/>
            </a:endParaRPr>
          </a:p>
        </p:txBody>
      </p:sp>
      <p:sp>
        <p:nvSpPr>
          <p:cNvPr id="93" name="object 93"/>
          <p:cNvSpPr txBox="1"/>
          <p:nvPr/>
        </p:nvSpPr>
        <p:spPr>
          <a:xfrm rot="240000">
            <a:off x="4388559" y="5663409"/>
            <a:ext cx="18901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Y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94" name="object 94"/>
          <p:cNvSpPr txBox="1"/>
          <p:nvPr/>
        </p:nvSpPr>
        <p:spPr>
          <a:xfrm rot="240000">
            <a:off x="4780546" y="5696702"/>
            <a:ext cx="1656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endParaRPr sz="800">
              <a:latin typeface="Arial"/>
              <a:cs typeface="Arial"/>
            </a:endParaRPr>
          </a:p>
        </p:txBody>
      </p:sp>
      <p:sp>
        <p:nvSpPr>
          <p:cNvPr id="95" name="object 95"/>
          <p:cNvSpPr txBox="1"/>
          <p:nvPr/>
        </p:nvSpPr>
        <p:spPr>
          <a:xfrm rot="240000">
            <a:off x="871479" y="5786770"/>
            <a:ext cx="128930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2.</a:t>
            </a:r>
            <a:endParaRPr sz="800">
              <a:latin typeface="Arial"/>
              <a:cs typeface="Arial"/>
            </a:endParaRPr>
          </a:p>
        </p:txBody>
      </p:sp>
      <p:sp>
        <p:nvSpPr>
          <p:cNvPr id="96" name="object 96"/>
          <p:cNvSpPr txBox="1"/>
          <p:nvPr/>
        </p:nvSpPr>
        <p:spPr>
          <a:xfrm rot="240000">
            <a:off x="1213374" y="5926577"/>
            <a:ext cx="2641649" cy="10160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ts val="770"/>
              </a:lnSpc>
              <a:spcBef>
                <a:spcPts val="25"/>
              </a:spcBef>
            </a:pPr>
            <a:r>
              <a:rPr sz="1200" spc="-22" baseline="2430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1200" spc="-44" baseline="24305" dirty="0">
                <a:solidFill>
                  <a:srgbClr val="3C3C3B"/>
                </a:solidFill>
                <a:latin typeface="Arial"/>
                <a:cs typeface="Arial"/>
              </a:rPr>
              <a:t>yo</a:t>
            </a:r>
            <a:r>
              <a:rPr sz="1200" spc="-44" baseline="20833" dirty="0">
                <a:solidFill>
                  <a:srgbClr val="3C3C3B"/>
                </a:solidFill>
                <a:latin typeface="Arial"/>
                <a:cs typeface="Arial"/>
              </a:rPr>
              <a:t>u </a:t>
            </a:r>
            <a:r>
              <a:rPr sz="1200" spc="-60" baseline="20833" dirty="0">
                <a:solidFill>
                  <a:srgbClr val="3C3C3B"/>
                </a:solidFill>
                <a:latin typeface="Arial"/>
                <a:cs typeface="Arial"/>
              </a:rPr>
              <a:t>feel </a:t>
            </a:r>
            <a:r>
              <a:rPr sz="1200" spc="-44" baseline="20833" dirty="0">
                <a:solidFill>
                  <a:srgbClr val="3C3C3B"/>
                </a:solidFill>
                <a:latin typeface="Arial"/>
                <a:cs typeface="Arial"/>
              </a:rPr>
              <a:t>pa</a:t>
            </a:r>
            <a:r>
              <a:rPr sz="1200" spc="-44" baseline="17361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1200" spc="-52" baseline="17361" dirty="0">
                <a:solidFill>
                  <a:srgbClr val="3C3C3B"/>
                </a:solidFill>
                <a:latin typeface="Arial"/>
                <a:cs typeface="Arial"/>
              </a:rPr>
              <a:t>in you</a:t>
            </a:r>
            <a:r>
              <a:rPr sz="1200" spc="-52" baseline="13888" dirty="0">
                <a:solidFill>
                  <a:srgbClr val="3C3C3B"/>
                </a:solidFill>
                <a:latin typeface="Arial"/>
                <a:cs typeface="Arial"/>
              </a:rPr>
              <a:t>r </a:t>
            </a:r>
            <a:r>
              <a:rPr sz="1200" spc="-30" baseline="13888" dirty="0">
                <a:solidFill>
                  <a:srgbClr val="3C3C3B"/>
                </a:solidFill>
                <a:latin typeface="Arial"/>
                <a:cs typeface="Arial"/>
              </a:rPr>
              <a:t>chest </a:t>
            </a:r>
            <a:r>
              <a:rPr sz="1200" spc="-30" baseline="10416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1200" spc="-44" baseline="10416" dirty="0">
                <a:solidFill>
                  <a:srgbClr val="3C3C3B"/>
                </a:solidFill>
                <a:latin typeface="Arial"/>
                <a:cs typeface="Arial"/>
              </a:rPr>
              <a:t>yo</a:t>
            </a: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u </a:t>
            </a:r>
            <a:r>
              <a:rPr sz="1200" spc="-7" baseline="6944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1200" spc="-52" baseline="6944" dirty="0">
                <a:solidFill>
                  <a:srgbClr val="3C3C3B"/>
                </a:solidFill>
                <a:latin typeface="Arial"/>
                <a:cs typeface="Arial"/>
              </a:rPr>
              <a:t>phy</a:t>
            </a:r>
            <a:r>
              <a:rPr sz="1200" spc="-52" baseline="3472" dirty="0">
                <a:solidFill>
                  <a:srgbClr val="3C3C3B"/>
                </a:solidFill>
                <a:latin typeface="Arial"/>
                <a:cs typeface="Arial"/>
              </a:rPr>
              <a:t>sical</a:t>
            </a:r>
            <a:r>
              <a:rPr sz="1200" spc="22" baseline="34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ivity?</a:t>
            </a:r>
            <a:endParaRPr sz="800">
              <a:latin typeface="Arial"/>
              <a:cs typeface="Arial"/>
            </a:endParaRPr>
          </a:p>
        </p:txBody>
      </p:sp>
      <p:sp>
        <p:nvSpPr>
          <p:cNvPr id="97" name="object 97"/>
          <p:cNvSpPr txBox="1"/>
          <p:nvPr/>
        </p:nvSpPr>
        <p:spPr>
          <a:xfrm rot="240000">
            <a:off x="4351010" y="6093779"/>
            <a:ext cx="18901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Y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98" name="object 98"/>
          <p:cNvSpPr txBox="1"/>
          <p:nvPr/>
        </p:nvSpPr>
        <p:spPr>
          <a:xfrm rot="240000">
            <a:off x="4742997" y="6127072"/>
            <a:ext cx="1656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endParaRPr sz="800">
              <a:latin typeface="Arial"/>
              <a:cs typeface="Arial"/>
            </a:endParaRPr>
          </a:p>
        </p:txBody>
      </p:sp>
      <p:sp>
        <p:nvSpPr>
          <p:cNvPr id="99" name="object 99"/>
          <p:cNvSpPr txBox="1"/>
          <p:nvPr/>
        </p:nvSpPr>
        <p:spPr>
          <a:xfrm rot="240000">
            <a:off x="834868" y="6217353"/>
            <a:ext cx="132118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3.</a:t>
            </a:r>
            <a:endParaRPr sz="800">
              <a:latin typeface="Arial"/>
              <a:cs typeface="Arial"/>
            </a:endParaRPr>
          </a:p>
        </p:txBody>
      </p:sp>
      <p:sp>
        <p:nvSpPr>
          <p:cNvPr id="100" name="object 100"/>
          <p:cNvSpPr txBox="1"/>
          <p:nvPr/>
        </p:nvSpPr>
        <p:spPr>
          <a:xfrm rot="240000">
            <a:off x="1175686" y="6361107"/>
            <a:ext cx="27368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785"/>
              </a:lnSpc>
            </a:pPr>
            <a:r>
              <a:rPr sz="1200" spc="-60" baseline="10416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1200" spc="-37" baseline="10416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1200" spc="-30" baseline="6944" dirty="0">
                <a:solidFill>
                  <a:srgbClr val="3C3C3B"/>
                </a:solidFill>
                <a:latin typeface="Arial"/>
                <a:cs typeface="Arial"/>
              </a:rPr>
              <a:t>past </a:t>
            </a:r>
            <a:r>
              <a:rPr sz="1200" spc="-37" baseline="6944" dirty="0">
                <a:solidFill>
                  <a:srgbClr val="3C3C3B"/>
                </a:solidFill>
                <a:latin typeface="Arial"/>
                <a:cs typeface="Arial"/>
              </a:rPr>
              <a:t>mo</a:t>
            </a: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nth, </a:t>
            </a:r>
            <a:r>
              <a:rPr sz="1200" spc="-75" baseline="3472" dirty="0">
                <a:solidFill>
                  <a:srgbClr val="3C3C3B"/>
                </a:solidFill>
                <a:latin typeface="Arial"/>
                <a:cs typeface="Arial"/>
              </a:rPr>
              <a:t>hav</a:t>
            </a:r>
            <a:r>
              <a:rPr sz="800" spc="-50" dirty="0">
                <a:solidFill>
                  <a:srgbClr val="3C3C3B"/>
                </a:solidFill>
                <a:latin typeface="Arial"/>
                <a:cs typeface="Arial"/>
              </a:rPr>
              <a:t>e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ha</a:t>
            </a:r>
            <a:r>
              <a:rPr sz="1200" spc="-37" baseline="-3472" dirty="0">
                <a:solidFill>
                  <a:srgbClr val="3C3C3B"/>
                </a:solidFill>
                <a:latin typeface="Arial"/>
                <a:cs typeface="Arial"/>
              </a:rPr>
              <a:t>d </a:t>
            </a:r>
            <a:r>
              <a:rPr sz="1200" spc="-30" baseline="-3472" dirty="0">
                <a:solidFill>
                  <a:srgbClr val="3C3C3B"/>
                </a:solidFill>
                <a:latin typeface="Arial"/>
                <a:cs typeface="Arial"/>
              </a:rPr>
              <a:t>chest </a:t>
            </a:r>
            <a:r>
              <a:rPr sz="1200" spc="-44" baseline="-3472" dirty="0">
                <a:solidFill>
                  <a:srgbClr val="3C3C3B"/>
                </a:solidFill>
                <a:latin typeface="Arial"/>
                <a:cs typeface="Arial"/>
              </a:rPr>
              <a:t>p</a:t>
            </a:r>
            <a:r>
              <a:rPr sz="1200" spc="-44" baseline="-6944" dirty="0">
                <a:solidFill>
                  <a:srgbClr val="3C3C3B"/>
                </a:solidFill>
                <a:latin typeface="Arial"/>
                <a:cs typeface="Arial"/>
              </a:rPr>
              <a:t>ain </a:t>
            </a:r>
            <a:r>
              <a:rPr sz="1200" spc="-37" baseline="-6944" dirty="0">
                <a:solidFill>
                  <a:srgbClr val="3C3C3B"/>
                </a:solidFill>
                <a:latin typeface="Arial"/>
                <a:cs typeface="Arial"/>
              </a:rPr>
              <a:t>whe</a:t>
            </a:r>
            <a:r>
              <a:rPr sz="1200" spc="-37" baseline="-10416" dirty="0">
                <a:solidFill>
                  <a:srgbClr val="3C3C3B"/>
                </a:solidFill>
                <a:latin typeface="Arial"/>
                <a:cs typeface="Arial"/>
              </a:rPr>
              <a:t>n </a:t>
            </a:r>
            <a:r>
              <a:rPr sz="1200" spc="-44" baseline="-10416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1200" spc="-52" baseline="-10416" dirty="0">
                <a:solidFill>
                  <a:srgbClr val="3C3C3B"/>
                </a:solidFill>
                <a:latin typeface="Arial"/>
                <a:cs typeface="Arial"/>
              </a:rPr>
              <a:t>w</a:t>
            </a:r>
            <a:r>
              <a:rPr sz="1200" spc="-52" baseline="-13888" dirty="0">
                <a:solidFill>
                  <a:srgbClr val="3C3C3B"/>
                </a:solidFill>
                <a:latin typeface="Arial"/>
                <a:cs typeface="Arial"/>
              </a:rPr>
              <a:t>ere</a:t>
            </a:r>
            <a:r>
              <a:rPr sz="1200" spc="165" baseline="-13888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30" baseline="-13888" dirty="0">
                <a:solidFill>
                  <a:srgbClr val="3C3C3B"/>
                </a:solidFill>
                <a:latin typeface="Arial"/>
                <a:cs typeface="Arial"/>
              </a:rPr>
              <a:t>not</a:t>
            </a:r>
            <a:endParaRPr sz="1200" baseline="-13888">
              <a:latin typeface="Arial"/>
              <a:cs typeface="Arial"/>
            </a:endParaRPr>
          </a:p>
        </p:txBody>
      </p:sp>
      <p:sp>
        <p:nvSpPr>
          <p:cNvPr id="101" name="object 101"/>
          <p:cNvSpPr txBox="1"/>
          <p:nvPr/>
        </p:nvSpPr>
        <p:spPr>
          <a:xfrm rot="240000">
            <a:off x="1166165" y="6412531"/>
            <a:ext cx="1017276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22" baseline="10416" dirty="0">
                <a:solidFill>
                  <a:srgbClr val="3C3C3B"/>
                </a:solidFill>
                <a:latin typeface="Arial"/>
                <a:cs typeface="Arial"/>
              </a:rPr>
              <a:t>doi</a:t>
            </a:r>
            <a:r>
              <a:rPr sz="1200" spc="-22" baseline="6944" dirty="0">
                <a:solidFill>
                  <a:srgbClr val="3C3C3B"/>
                </a:solidFill>
                <a:latin typeface="Arial"/>
                <a:cs typeface="Arial"/>
              </a:rPr>
              <a:t>ng </a:t>
            </a: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phy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sical</a:t>
            </a:r>
            <a:r>
              <a:rPr sz="1200" spc="-67" baseline="34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ivity?</a:t>
            </a:r>
            <a:endParaRPr sz="800">
              <a:latin typeface="Arial"/>
              <a:cs typeface="Arial"/>
            </a:endParaRPr>
          </a:p>
        </p:txBody>
      </p:sp>
      <p:sp>
        <p:nvSpPr>
          <p:cNvPr id="102" name="object 102"/>
          <p:cNvSpPr txBox="1"/>
          <p:nvPr/>
        </p:nvSpPr>
        <p:spPr>
          <a:xfrm rot="240000">
            <a:off x="4313463" y="6524150"/>
            <a:ext cx="18901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Y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103" name="object 103"/>
          <p:cNvSpPr txBox="1"/>
          <p:nvPr/>
        </p:nvSpPr>
        <p:spPr>
          <a:xfrm rot="240000">
            <a:off x="4705449" y="6557443"/>
            <a:ext cx="1656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endParaRPr sz="800">
              <a:latin typeface="Arial"/>
              <a:cs typeface="Arial"/>
            </a:endParaRPr>
          </a:p>
        </p:txBody>
      </p:sp>
      <p:sp>
        <p:nvSpPr>
          <p:cNvPr id="104" name="object 104"/>
          <p:cNvSpPr txBox="1"/>
          <p:nvPr/>
        </p:nvSpPr>
        <p:spPr>
          <a:xfrm rot="240000">
            <a:off x="796860" y="6647608"/>
            <a:ext cx="130509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4.</a:t>
            </a:r>
            <a:endParaRPr sz="800">
              <a:latin typeface="Arial"/>
              <a:cs typeface="Arial"/>
            </a:endParaRPr>
          </a:p>
        </p:txBody>
      </p:sp>
      <p:sp>
        <p:nvSpPr>
          <p:cNvPr id="105" name="object 105"/>
          <p:cNvSpPr txBox="1"/>
          <p:nvPr/>
        </p:nvSpPr>
        <p:spPr>
          <a:xfrm rot="240000">
            <a:off x="1137895" y="6798529"/>
            <a:ext cx="289865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22" baseline="20833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1200" spc="-44" baseline="17361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1200" spc="-52" baseline="17361" dirty="0">
                <a:solidFill>
                  <a:srgbClr val="3C3C3B"/>
                </a:solidFill>
                <a:latin typeface="Arial"/>
                <a:cs typeface="Arial"/>
              </a:rPr>
              <a:t>los</a:t>
            </a:r>
            <a:r>
              <a:rPr sz="1200" spc="-52" baseline="13888" dirty="0">
                <a:solidFill>
                  <a:srgbClr val="3C3C3B"/>
                </a:solidFill>
                <a:latin typeface="Arial"/>
                <a:cs typeface="Arial"/>
              </a:rPr>
              <a:t>e your </a:t>
            </a:r>
            <a:r>
              <a:rPr sz="1200" spc="-44" baseline="13888" dirty="0">
                <a:solidFill>
                  <a:srgbClr val="3C3C3B"/>
                </a:solidFill>
                <a:latin typeface="Arial"/>
                <a:cs typeface="Arial"/>
              </a:rPr>
              <a:t>b</a:t>
            </a:r>
            <a:r>
              <a:rPr sz="1200" spc="-44" baseline="10416" dirty="0">
                <a:solidFill>
                  <a:srgbClr val="3C3C3B"/>
                </a:solidFill>
                <a:latin typeface="Arial"/>
                <a:cs typeface="Arial"/>
              </a:rPr>
              <a:t>alance b</a:t>
            </a: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ecause </a:t>
            </a:r>
            <a:r>
              <a:rPr sz="1200" spc="-30" baseline="3472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1200" spc="-52" baseline="3472" dirty="0">
                <a:solidFill>
                  <a:srgbClr val="3C3C3B"/>
                </a:solidFill>
                <a:latin typeface="Arial"/>
                <a:cs typeface="Arial"/>
              </a:rPr>
              <a:t>dizzin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ess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1200" spc="-44" baseline="-3472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1200" spc="-67" baseline="-3472" dirty="0">
                <a:solidFill>
                  <a:srgbClr val="3C3C3B"/>
                </a:solidFill>
                <a:latin typeface="Arial"/>
                <a:cs typeface="Arial"/>
              </a:rPr>
              <a:t>eve</a:t>
            </a:r>
            <a:r>
              <a:rPr sz="1200" spc="-67" baseline="-6944" dirty="0">
                <a:solidFill>
                  <a:srgbClr val="3C3C3B"/>
                </a:solidFill>
                <a:latin typeface="Arial"/>
                <a:cs typeface="Arial"/>
              </a:rPr>
              <a:t>r</a:t>
            </a:r>
            <a:r>
              <a:rPr sz="1200" baseline="-694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52" baseline="-6944" dirty="0">
                <a:solidFill>
                  <a:srgbClr val="3C3C3B"/>
                </a:solidFill>
                <a:latin typeface="Arial"/>
                <a:cs typeface="Arial"/>
              </a:rPr>
              <a:t>lose</a:t>
            </a:r>
            <a:endParaRPr sz="1200" baseline="-6944">
              <a:latin typeface="Arial"/>
              <a:cs typeface="Arial"/>
            </a:endParaRPr>
          </a:p>
        </p:txBody>
      </p:sp>
      <p:sp>
        <p:nvSpPr>
          <p:cNvPr id="106" name="object 106"/>
          <p:cNvSpPr txBox="1"/>
          <p:nvPr/>
        </p:nvSpPr>
        <p:spPr>
          <a:xfrm rot="240000">
            <a:off x="1128094" y="6829701"/>
            <a:ext cx="716534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co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nsciousn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ess?</a:t>
            </a:r>
            <a:endParaRPr sz="800">
              <a:latin typeface="Arial"/>
              <a:cs typeface="Arial"/>
            </a:endParaRPr>
          </a:p>
        </p:txBody>
      </p:sp>
      <p:sp>
        <p:nvSpPr>
          <p:cNvPr id="107" name="object 107"/>
          <p:cNvSpPr txBox="1"/>
          <p:nvPr/>
        </p:nvSpPr>
        <p:spPr>
          <a:xfrm rot="240000">
            <a:off x="4275915" y="6954521"/>
            <a:ext cx="18901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Y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108" name="object 108"/>
          <p:cNvSpPr txBox="1"/>
          <p:nvPr/>
        </p:nvSpPr>
        <p:spPr>
          <a:xfrm rot="240000">
            <a:off x="4667902" y="6987813"/>
            <a:ext cx="1656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endParaRPr sz="800">
              <a:latin typeface="Arial"/>
              <a:cs typeface="Arial"/>
            </a:endParaRPr>
          </a:p>
        </p:txBody>
      </p:sp>
      <p:sp>
        <p:nvSpPr>
          <p:cNvPr id="109" name="object 109"/>
          <p:cNvSpPr txBox="1"/>
          <p:nvPr/>
        </p:nvSpPr>
        <p:spPr>
          <a:xfrm rot="240000">
            <a:off x="759544" y="7078044"/>
            <a:ext cx="131309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5.</a:t>
            </a:r>
            <a:endParaRPr sz="800">
              <a:latin typeface="Arial"/>
              <a:cs typeface="Arial"/>
            </a:endParaRPr>
          </a:p>
        </p:txBody>
      </p:sp>
      <p:sp>
        <p:nvSpPr>
          <p:cNvPr id="110" name="object 110"/>
          <p:cNvSpPr txBox="1"/>
          <p:nvPr/>
        </p:nvSpPr>
        <p:spPr>
          <a:xfrm rot="240000">
            <a:off x="1100330" y="7229393"/>
            <a:ext cx="2910074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44" baseline="13888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1200" spc="-52" baseline="10416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1200" spc="-75" baseline="10416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1200" spc="-37" baseline="6944" dirty="0">
                <a:solidFill>
                  <a:srgbClr val="3C3C3B"/>
                </a:solidFill>
                <a:latin typeface="Arial"/>
                <a:cs typeface="Arial"/>
              </a:rPr>
              <a:t>bone </a:t>
            </a:r>
            <a:r>
              <a:rPr sz="1200" spc="-30" baseline="3472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1200" spc="-52" baseline="3472" dirty="0">
                <a:solidFill>
                  <a:srgbClr val="3C3C3B"/>
                </a:solidFill>
                <a:latin typeface="Arial"/>
                <a:cs typeface="Arial"/>
              </a:rPr>
              <a:t>joint 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p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roblem </a:t>
            </a:r>
            <a:r>
              <a:rPr sz="800" spc="-55" dirty="0">
                <a:solidFill>
                  <a:srgbClr val="3C3C3B"/>
                </a:solidFill>
                <a:latin typeface="Arial"/>
                <a:cs typeface="Arial"/>
              </a:rPr>
              <a:t>(</a:t>
            </a:r>
            <a:r>
              <a:rPr sz="1200" spc="-82" baseline="-3472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1200" spc="-60" baseline="-3472" dirty="0">
                <a:solidFill>
                  <a:srgbClr val="3C3C3B"/>
                </a:solidFill>
                <a:latin typeface="Arial"/>
                <a:cs typeface="Arial"/>
              </a:rPr>
              <a:t>exam</a:t>
            </a:r>
            <a:r>
              <a:rPr sz="1200" spc="-60" baseline="-6944" dirty="0">
                <a:solidFill>
                  <a:srgbClr val="3C3C3B"/>
                </a:solidFill>
                <a:latin typeface="Arial"/>
                <a:cs typeface="Arial"/>
              </a:rPr>
              <a:t>ple, </a:t>
            </a:r>
            <a:r>
              <a:rPr sz="1200" spc="-37" baseline="-6944" dirty="0">
                <a:solidFill>
                  <a:srgbClr val="3C3C3B"/>
                </a:solidFill>
                <a:latin typeface="Arial"/>
                <a:cs typeface="Arial"/>
              </a:rPr>
              <a:t>back</a:t>
            </a:r>
            <a:r>
              <a:rPr sz="1200" spc="-37" baseline="-10416" dirty="0">
                <a:solidFill>
                  <a:srgbClr val="3C3C3B"/>
                </a:solidFill>
                <a:latin typeface="Arial"/>
                <a:cs typeface="Arial"/>
              </a:rPr>
              <a:t>, </a:t>
            </a:r>
            <a:r>
              <a:rPr sz="1200" spc="-52" baseline="-10416" dirty="0">
                <a:solidFill>
                  <a:srgbClr val="3C3C3B"/>
                </a:solidFill>
                <a:latin typeface="Arial"/>
                <a:cs typeface="Arial"/>
              </a:rPr>
              <a:t>knee </a:t>
            </a:r>
            <a:r>
              <a:rPr sz="1200" spc="-30" baseline="-10416" dirty="0">
                <a:solidFill>
                  <a:srgbClr val="3C3C3B"/>
                </a:solidFill>
                <a:latin typeface="Arial"/>
                <a:cs typeface="Arial"/>
              </a:rPr>
              <a:t>o</a:t>
            </a:r>
            <a:r>
              <a:rPr sz="1200" spc="-30" baseline="-13888" dirty="0">
                <a:solidFill>
                  <a:srgbClr val="3C3C3B"/>
                </a:solidFill>
                <a:latin typeface="Arial"/>
                <a:cs typeface="Arial"/>
              </a:rPr>
              <a:t>r</a:t>
            </a:r>
            <a:r>
              <a:rPr sz="1200" spc="-150" baseline="-13888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75" baseline="-13888" dirty="0">
                <a:solidFill>
                  <a:srgbClr val="3C3C3B"/>
                </a:solidFill>
                <a:latin typeface="Arial"/>
                <a:cs typeface="Arial"/>
              </a:rPr>
              <a:t>hip)</a:t>
            </a:r>
            <a:endParaRPr sz="1200" baseline="-13888">
              <a:latin typeface="Arial"/>
              <a:cs typeface="Arial"/>
            </a:endParaRPr>
          </a:p>
        </p:txBody>
      </p:sp>
      <p:sp>
        <p:nvSpPr>
          <p:cNvPr id="111" name="object 111"/>
          <p:cNvSpPr txBox="1"/>
          <p:nvPr/>
        </p:nvSpPr>
        <p:spPr>
          <a:xfrm rot="240000">
            <a:off x="1089540" y="7347832"/>
            <a:ext cx="2724774" cy="10160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ts val="765"/>
              </a:lnSpc>
              <a:spcBef>
                <a:spcPts val="35"/>
              </a:spcBef>
            </a:pPr>
            <a:r>
              <a:rPr sz="1200" spc="-37" baseline="24305" dirty="0">
                <a:solidFill>
                  <a:srgbClr val="3C3C3B"/>
                </a:solidFill>
                <a:latin typeface="Arial"/>
                <a:cs typeface="Arial"/>
              </a:rPr>
              <a:t>that cou</a:t>
            </a:r>
            <a:r>
              <a:rPr sz="1200" spc="-37" baseline="20833" dirty="0">
                <a:solidFill>
                  <a:srgbClr val="3C3C3B"/>
                </a:solidFill>
                <a:latin typeface="Arial"/>
                <a:cs typeface="Arial"/>
              </a:rPr>
              <a:t>ld </a:t>
            </a:r>
            <a:r>
              <a:rPr sz="1200" spc="-30" baseline="20833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1200" spc="-44" baseline="20833" dirty="0">
                <a:solidFill>
                  <a:srgbClr val="3C3C3B"/>
                </a:solidFill>
                <a:latin typeface="Arial"/>
                <a:cs typeface="Arial"/>
              </a:rPr>
              <a:t>m</a:t>
            </a:r>
            <a:r>
              <a:rPr sz="1200" spc="-44" baseline="17361" dirty="0">
                <a:solidFill>
                  <a:srgbClr val="3C3C3B"/>
                </a:solidFill>
                <a:latin typeface="Arial"/>
                <a:cs typeface="Arial"/>
              </a:rPr>
              <a:t>ade wors</a:t>
            </a:r>
            <a:r>
              <a:rPr sz="1200" spc="-44" baseline="13888" dirty="0">
                <a:solidFill>
                  <a:srgbClr val="3C3C3B"/>
                </a:solidFill>
                <a:latin typeface="Arial"/>
                <a:cs typeface="Arial"/>
              </a:rPr>
              <a:t>e by a </a:t>
            </a:r>
            <a:r>
              <a:rPr sz="1200" spc="-52" baseline="13888" dirty="0">
                <a:solidFill>
                  <a:srgbClr val="3C3C3B"/>
                </a:solidFill>
                <a:latin typeface="Arial"/>
                <a:cs typeface="Arial"/>
              </a:rPr>
              <a:t>c</a:t>
            </a:r>
            <a:r>
              <a:rPr sz="1200" spc="-52" baseline="10416" dirty="0">
                <a:solidFill>
                  <a:srgbClr val="3C3C3B"/>
                </a:solidFill>
                <a:latin typeface="Arial"/>
                <a:cs typeface="Arial"/>
              </a:rPr>
              <a:t>hange in </a:t>
            </a:r>
            <a:r>
              <a:rPr sz="1200" spc="-52" baseline="6944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1200" spc="-60" baseline="6944" dirty="0">
                <a:solidFill>
                  <a:srgbClr val="3C3C3B"/>
                </a:solidFill>
                <a:latin typeface="Arial"/>
                <a:cs typeface="Arial"/>
              </a:rPr>
              <a:t>phy</a:t>
            </a:r>
            <a:r>
              <a:rPr sz="1200" spc="-60" baseline="3472" dirty="0">
                <a:solidFill>
                  <a:srgbClr val="3C3C3B"/>
                </a:solidFill>
                <a:latin typeface="Arial"/>
                <a:cs typeface="Arial"/>
              </a:rPr>
              <a:t>sical</a:t>
            </a:r>
            <a:r>
              <a:rPr sz="1200" spc="-179" baseline="34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52" baseline="3472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ivity?</a:t>
            </a:r>
            <a:endParaRPr sz="800">
              <a:latin typeface="Arial"/>
              <a:cs typeface="Arial"/>
            </a:endParaRPr>
          </a:p>
        </p:txBody>
      </p:sp>
      <p:sp>
        <p:nvSpPr>
          <p:cNvPr id="112" name="object 112"/>
          <p:cNvSpPr txBox="1"/>
          <p:nvPr/>
        </p:nvSpPr>
        <p:spPr>
          <a:xfrm rot="240000">
            <a:off x="4238368" y="7384891"/>
            <a:ext cx="18901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Y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113" name="object 113"/>
          <p:cNvSpPr txBox="1"/>
          <p:nvPr/>
        </p:nvSpPr>
        <p:spPr>
          <a:xfrm rot="240000">
            <a:off x="4630354" y="7418183"/>
            <a:ext cx="1656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endParaRPr sz="800">
              <a:latin typeface="Arial"/>
              <a:cs typeface="Arial"/>
            </a:endParaRPr>
          </a:p>
        </p:txBody>
      </p:sp>
      <p:sp>
        <p:nvSpPr>
          <p:cNvPr id="114" name="object 114"/>
          <p:cNvSpPr txBox="1"/>
          <p:nvPr/>
        </p:nvSpPr>
        <p:spPr>
          <a:xfrm rot="240000">
            <a:off x="722338" y="7508491"/>
            <a:ext cx="132524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6.</a:t>
            </a:r>
            <a:endParaRPr sz="800">
              <a:latin typeface="Arial"/>
              <a:cs typeface="Arial"/>
            </a:endParaRPr>
          </a:p>
        </p:txBody>
      </p:sp>
      <p:sp>
        <p:nvSpPr>
          <p:cNvPr id="115" name="object 115"/>
          <p:cNvSpPr txBox="1"/>
          <p:nvPr/>
        </p:nvSpPr>
        <p:spPr>
          <a:xfrm rot="240000">
            <a:off x="1062847" y="7657906"/>
            <a:ext cx="2867555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60" baseline="13888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1200" spc="-44" baseline="10416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1200" spc="-15" baseline="10416" dirty="0">
                <a:solidFill>
                  <a:srgbClr val="3C3C3B"/>
                </a:solidFill>
                <a:latin typeface="Arial"/>
                <a:cs typeface="Arial"/>
              </a:rPr>
              <a:t>do</a:t>
            </a:r>
            <a:r>
              <a:rPr sz="1200" spc="-15" baseline="6944" dirty="0">
                <a:solidFill>
                  <a:srgbClr val="3C3C3B"/>
                </a:solidFill>
                <a:latin typeface="Arial"/>
                <a:cs typeface="Arial"/>
              </a:rPr>
              <a:t>ctor </a:t>
            </a:r>
            <a:r>
              <a:rPr sz="1200" spc="-44" baseline="6944" dirty="0">
                <a:solidFill>
                  <a:srgbClr val="3C3C3B"/>
                </a:solidFill>
                <a:latin typeface="Arial"/>
                <a:cs typeface="Arial"/>
              </a:rPr>
              <a:t>curr</a:t>
            </a:r>
            <a:r>
              <a:rPr sz="1200" spc="-44" baseline="3472" dirty="0">
                <a:solidFill>
                  <a:srgbClr val="3C3C3B"/>
                </a:solidFill>
                <a:latin typeface="Arial"/>
                <a:cs typeface="Arial"/>
              </a:rPr>
              <a:t>ently </a:t>
            </a: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pre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scribing </a:t>
            </a:r>
            <a:r>
              <a:rPr sz="1200" spc="-30" baseline="-3472" dirty="0">
                <a:solidFill>
                  <a:srgbClr val="3C3C3B"/>
                </a:solidFill>
                <a:latin typeface="Arial"/>
                <a:cs typeface="Arial"/>
              </a:rPr>
              <a:t>drugs </a:t>
            </a:r>
            <a:r>
              <a:rPr sz="1200" spc="-67" baseline="-3472" dirty="0">
                <a:solidFill>
                  <a:srgbClr val="3C3C3B"/>
                </a:solidFill>
                <a:latin typeface="Arial"/>
                <a:cs typeface="Arial"/>
              </a:rPr>
              <a:t>(fo</a:t>
            </a:r>
            <a:r>
              <a:rPr sz="1200" spc="-67" baseline="-6944" dirty="0">
                <a:solidFill>
                  <a:srgbClr val="3C3C3B"/>
                </a:solidFill>
                <a:latin typeface="Arial"/>
                <a:cs typeface="Arial"/>
              </a:rPr>
              <a:t>r </a:t>
            </a:r>
            <a:r>
              <a:rPr sz="1200" spc="-52" baseline="-6944" dirty="0">
                <a:solidFill>
                  <a:srgbClr val="3C3C3B"/>
                </a:solidFill>
                <a:latin typeface="Arial"/>
                <a:cs typeface="Arial"/>
              </a:rPr>
              <a:t>examp</a:t>
            </a:r>
            <a:r>
              <a:rPr sz="1200" spc="-52" baseline="-10416" dirty="0">
                <a:solidFill>
                  <a:srgbClr val="3C3C3B"/>
                </a:solidFill>
                <a:latin typeface="Arial"/>
                <a:cs typeface="Arial"/>
              </a:rPr>
              <a:t>le, </a:t>
            </a:r>
            <a:r>
              <a:rPr sz="1200" spc="-44" baseline="-10416" dirty="0">
                <a:solidFill>
                  <a:srgbClr val="3C3C3B"/>
                </a:solidFill>
                <a:latin typeface="Arial"/>
                <a:cs typeface="Arial"/>
              </a:rPr>
              <a:t>wate</a:t>
            </a:r>
            <a:r>
              <a:rPr sz="1200" spc="-44" baseline="-13888" dirty="0">
                <a:solidFill>
                  <a:srgbClr val="3C3C3B"/>
                </a:solidFill>
                <a:latin typeface="Arial"/>
                <a:cs typeface="Arial"/>
              </a:rPr>
              <a:t>r</a:t>
            </a:r>
            <a:r>
              <a:rPr sz="1200" spc="202" baseline="-13888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75" baseline="-13888" dirty="0">
                <a:solidFill>
                  <a:srgbClr val="3C3C3B"/>
                </a:solidFill>
                <a:latin typeface="Arial"/>
                <a:cs typeface="Arial"/>
              </a:rPr>
              <a:t>pills)</a:t>
            </a:r>
            <a:endParaRPr sz="1200" baseline="-13888">
              <a:latin typeface="Arial"/>
              <a:cs typeface="Arial"/>
            </a:endParaRPr>
          </a:p>
        </p:txBody>
      </p:sp>
      <p:sp>
        <p:nvSpPr>
          <p:cNvPr id="116" name="object 116"/>
          <p:cNvSpPr txBox="1"/>
          <p:nvPr/>
        </p:nvSpPr>
        <p:spPr>
          <a:xfrm rot="240000">
            <a:off x="1053066" y="7743118"/>
            <a:ext cx="1920389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30" baseline="17361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1200" spc="-44" baseline="17361" dirty="0">
                <a:solidFill>
                  <a:srgbClr val="3C3C3B"/>
                </a:solidFill>
                <a:latin typeface="Arial"/>
                <a:cs typeface="Arial"/>
              </a:rPr>
              <a:t>yo</a:t>
            </a:r>
            <a:r>
              <a:rPr sz="1200" spc="-44" baseline="13888" dirty="0">
                <a:solidFill>
                  <a:srgbClr val="3C3C3B"/>
                </a:solidFill>
                <a:latin typeface="Arial"/>
                <a:cs typeface="Arial"/>
              </a:rPr>
              <a:t>ur </a:t>
            </a:r>
            <a:r>
              <a:rPr sz="1200" spc="-22" baseline="13888" dirty="0">
                <a:solidFill>
                  <a:srgbClr val="3C3C3B"/>
                </a:solidFill>
                <a:latin typeface="Arial"/>
                <a:cs typeface="Arial"/>
              </a:rPr>
              <a:t>blood </a:t>
            </a:r>
            <a:r>
              <a:rPr sz="1200" spc="-52" baseline="10416" dirty="0">
                <a:solidFill>
                  <a:srgbClr val="3C3C3B"/>
                </a:solidFill>
                <a:latin typeface="Arial"/>
                <a:cs typeface="Arial"/>
              </a:rPr>
              <a:t>pressur</a:t>
            </a:r>
            <a:r>
              <a:rPr sz="1200" spc="-52" baseline="6944" dirty="0">
                <a:solidFill>
                  <a:srgbClr val="3C3C3B"/>
                </a:solidFill>
                <a:latin typeface="Arial"/>
                <a:cs typeface="Arial"/>
              </a:rPr>
              <a:t>e </a:t>
            </a:r>
            <a:r>
              <a:rPr sz="1200" spc="-22" baseline="6944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1200" spc="-37" baseline="6944" dirty="0">
                <a:solidFill>
                  <a:srgbClr val="3C3C3B"/>
                </a:solidFill>
                <a:latin typeface="Arial"/>
                <a:cs typeface="Arial"/>
              </a:rPr>
              <a:t>hea</a:t>
            </a: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rt</a:t>
            </a:r>
            <a:r>
              <a:rPr sz="1200" spc="30" baseline="3472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condit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ions?</a:t>
            </a:r>
            <a:endParaRPr sz="800">
              <a:latin typeface="Arial"/>
              <a:cs typeface="Arial"/>
            </a:endParaRPr>
          </a:p>
        </p:txBody>
      </p:sp>
      <p:sp>
        <p:nvSpPr>
          <p:cNvPr id="117" name="object 117"/>
          <p:cNvSpPr txBox="1"/>
          <p:nvPr/>
        </p:nvSpPr>
        <p:spPr>
          <a:xfrm rot="240000">
            <a:off x="4200819" y="7815261"/>
            <a:ext cx="18901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Y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118" name="object 118"/>
          <p:cNvSpPr txBox="1"/>
          <p:nvPr/>
        </p:nvSpPr>
        <p:spPr>
          <a:xfrm rot="240000">
            <a:off x="4592805" y="7848555"/>
            <a:ext cx="1656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endParaRPr sz="800">
              <a:latin typeface="Arial"/>
              <a:cs typeface="Arial"/>
            </a:endParaRPr>
          </a:p>
        </p:txBody>
      </p:sp>
      <p:sp>
        <p:nvSpPr>
          <p:cNvPr id="119" name="object 119"/>
          <p:cNvSpPr txBox="1"/>
          <p:nvPr/>
        </p:nvSpPr>
        <p:spPr>
          <a:xfrm rot="240000">
            <a:off x="679788" y="7937816"/>
            <a:ext cx="118484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5" dirty="0">
                <a:solidFill>
                  <a:srgbClr val="3C3C3B"/>
                </a:solidFill>
                <a:latin typeface="Arial"/>
                <a:cs typeface="Arial"/>
              </a:rPr>
              <a:t>7.</a:t>
            </a:r>
            <a:endParaRPr sz="800">
              <a:latin typeface="Arial"/>
              <a:cs typeface="Arial"/>
            </a:endParaRPr>
          </a:p>
        </p:txBody>
      </p:sp>
      <p:sp>
        <p:nvSpPr>
          <p:cNvPr id="120" name="object 120"/>
          <p:cNvSpPr txBox="1"/>
          <p:nvPr/>
        </p:nvSpPr>
        <p:spPr>
          <a:xfrm rot="240000">
            <a:off x="1025341" y="8087074"/>
            <a:ext cx="283963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37" baseline="13888" dirty="0">
                <a:solidFill>
                  <a:srgbClr val="3C3C3B"/>
                </a:solidFill>
                <a:latin typeface="Arial"/>
                <a:cs typeface="Arial"/>
              </a:rPr>
              <a:t>D</a:t>
            </a:r>
            <a:r>
              <a:rPr sz="1200" spc="-37" baseline="10416" dirty="0">
                <a:solidFill>
                  <a:srgbClr val="3C3C3B"/>
                </a:solidFill>
                <a:latin typeface="Arial"/>
                <a:cs typeface="Arial"/>
              </a:rPr>
              <a:t>o </a:t>
            </a:r>
            <a:r>
              <a:rPr sz="1200" spc="-44" baseline="10416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1200" spc="-22" baseline="10416" dirty="0">
                <a:solidFill>
                  <a:srgbClr val="3C3C3B"/>
                </a:solidFill>
                <a:latin typeface="Arial"/>
                <a:cs typeface="Arial"/>
              </a:rPr>
              <a:t>kn</a:t>
            </a:r>
            <a:r>
              <a:rPr sz="1200" spc="-22" baseline="6944" dirty="0">
                <a:solidFill>
                  <a:srgbClr val="3C3C3B"/>
                </a:solidFill>
                <a:latin typeface="Arial"/>
                <a:cs typeface="Arial"/>
              </a:rPr>
              <a:t>ow </a:t>
            </a:r>
            <a:r>
              <a:rPr sz="1200" spc="-30" baseline="6944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1200" spc="-60" baseline="6944" dirty="0">
                <a:solidFill>
                  <a:srgbClr val="3C3C3B"/>
                </a:solidFill>
                <a:latin typeface="Arial"/>
                <a:cs typeface="Arial"/>
              </a:rPr>
              <a:t>an</a:t>
            </a:r>
            <a:r>
              <a:rPr sz="1200" spc="-60" baseline="3472" dirty="0">
                <a:solidFill>
                  <a:srgbClr val="3C3C3B"/>
                </a:solidFill>
                <a:latin typeface="Arial"/>
                <a:cs typeface="Arial"/>
              </a:rPr>
              <a:t>y </a:t>
            </a: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other </a:t>
            </a:r>
            <a:r>
              <a:rPr sz="1200" spc="-52" baseline="3472" dirty="0">
                <a:solidFill>
                  <a:srgbClr val="3C3C3B"/>
                </a:solidFill>
                <a:latin typeface="Arial"/>
                <a:cs typeface="Arial"/>
              </a:rPr>
              <a:t>r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eason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w</a:t>
            </a:r>
            <a:r>
              <a:rPr sz="1200" spc="-37" baseline="-3472" dirty="0">
                <a:solidFill>
                  <a:srgbClr val="3C3C3B"/>
                </a:solidFill>
                <a:latin typeface="Arial"/>
                <a:cs typeface="Arial"/>
              </a:rPr>
              <a:t>hy </a:t>
            </a:r>
            <a:r>
              <a:rPr sz="1200" spc="-44" baseline="-3472" dirty="0">
                <a:solidFill>
                  <a:srgbClr val="3C3C3B"/>
                </a:solidFill>
                <a:latin typeface="Arial"/>
                <a:cs typeface="Arial"/>
              </a:rPr>
              <a:t>you s</a:t>
            </a:r>
            <a:r>
              <a:rPr sz="1200" spc="-44" baseline="-6944" dirty="0">
                <a:solidFill>
                  <a:srgbClr val="3C3C3B"/>
                </a:solidFill>
                <a:latin typeface="Arial"/>
                <a:cs typeface="Arial"/>
              </a:rPr>
              <a:t>hould </a:t>
            </a:r>
            <a:r>
              <a:rPr sz="1200" spc="-30" baseline="-6944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r>
              <a:rPr sz="1200" spc="-30" baseline="-10416" dirty="0">
                <a:solidFill>
                  <a:srgbClr val="3C3C3B"/>
                </a:solidFill>
                <a:latin typeface="Arial"/>
                <a:cs typeface="Arial"/>
              </a:rPr>
              <a:t>t </a:t>
            </a:r>
            <a:r>
              <a:rPr sz="1200" spc="-7" baseline="-10416" dirty="0">
                <a:solidFill>
                  <a:srgbClr val="3C3C3B"/>
                </a:solidFill>
                <a:latin typeface="Arial"/>
                <a:cs typeface="Arial"/>
              </a:rPr>
              <a:t>do</a:t>
            </a:r>
            <a:r>
              <a:rPr sz="1200" spc="120" baseline="-10416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1200" spc="-52" baseline="-10416" dirty="0">
                <a:solidFill>
                  <a:srgbClr val="3C3C3B"/>
                </a:solidFill>
                <a:latin typeface="Arial"/>
                <a:cs typeface="Arial"/>
              </a:rPr>
              <a:t>phy</a:t>
            </a:r>
            <a:r>
              <a:rPr sz="1200" spc="-52" baseline="-13888" dirty="0">
                <a:solidFill>
                  <a:srgbClr val="3C3C3B"/>
                </a:solidFill>
                <a:latin typeface="Arial"/>
                <a:cs typeface="Arial"/>
              </a:rPr>
              <a:t>sical</a:t>
            </a:r>
            <a:endParaRPr sz="1200" baseline="-13888">
              <a:latin typeface="Arial"/>
              <a:cs typeface="Arial"/>
            </a:endParaRPr>
          </a:p>
        </p:txBody>
      </p:sp>
      <p:sp>
        <p:nvSpPr>
          <p:cNvPr id="121" name="object 121"/>
          <p:cNvSpPr txBox="1"/>
          <p:nvPr/>
        </p:nvSpPr>
        <p:spPr>
          <a:xfrm rot="240000">
            <a:off x="1012667" y="8105571"/>
            <a:ext cx="373494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1200" spc="-37" baseline="3472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ivity?</a:t>
            </a:r>
            <a:endParaRPr sz="800">
              <a:latin typeface="Arial"/>
              <a:cs typeface="Arial"/>
            </a:endParaRPr>
          </a:p>
        </p:txBody>
      </p:sp>
      <p:sp>
        <p:nvSpPr>
          <p:cNvPr id="122" name="object 122"/>
          <p:cNvSpPr txBox="1"/>
          <p:nvPr/>
        </p:nvSpPr>
        <p:spPr>
          <a:xfrm rot="240000">
            <a:off x="4163271" y="8245631"/>
            <a:ext cx="189013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10" dirty="0">
                <a:solidFill>
                  <a:srgbClr val="3C3C3B"/>
                </a:solidFill>
                <a:latin typeface="Arial"/>
                <a:cs typeface="Arial"/>
              </a:rPr>
              <a:t>Y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e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</a:t>
            </a:r>
            <a:endParaRPr sz="800">
              <a:latin typeface="Arial"/>
              <a:cs typeface="Arial"/>
            </a:endParaRPr>
          </a:p>
        </p:txBody>
      </p:sp>
      <p:sp>
        <p:nvSpPr>
          <p:cNvPr id="123" name="object 123"/>
          <p:cNvSpPr txBox="1"/>
          <p:nvPr/>
        </p:nvSpPr>
        <p:spPr>
          <a:xfrm rot="240000">
            <a:off x="4555258" y="8278924"/>
            <a:ext cx="165631" cy="101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No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40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79300" y="1235085"/>
            <a:ext cx="4201795" cy="2532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b="1" spc="-2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answered </a:t>
            </a: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YES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one or </a:t>
            </a:r>
            <a:r>
              <a:rPr sz="900" b="1" spc="10" dirty="0">
                <a:solidFill>
                  <a:srgbClr val="3C3C3B"/>
                </a:solidFill>
                <a:latin typeface="Arial"/>
                <a:cs typeface="Arial"/>
              </a:rPr>
              <a:t>more</a:t>
            </a:r>
            <a:r>
              <a:rPr sz="900" b="1" spc="-1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questions: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Talk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doctor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phone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 </a:t>
            </a:r>
            <a:r>
              <a:rPr sz="900" b="1" spc="-15" dirty="0">
                <a:solidFill>
                  <a:srgbClr val="3C3C3B"/>
                </a:solidFill>
                <a:latin typeface="Arial"/>
                <a:cs typeface="Arial"/>
              </a:rPr>
              <a:t>BEFORE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start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becoming much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more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physically active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b="1" spc="-15" dirty="0">
                <a:solidFill>
                  <a:srgbClr val="3C3C3B"/>
                </a:solidFill>
                <a:latin typeface="Arial"/>
                <a:cs typeface="Arial"/>
              </a:rPr>
              <a:t>BEFORE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appraisal. 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Tell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doctor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about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which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questions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answered </a:t>
            </a: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YES</a:t>
            </a:r>
            <a:r>
              <a:rPr sz="900" b="1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to.</a:t>
            </a:r>
            <a:endParaRPr sz="900">
              <a:latin typeface="Arial"/>
              <a:cs typeface="Arial"/>
            </a:endParaRPr>
          </a:p>
          <a:p>
            <a:pPr marL="192405" marR="34036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want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you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start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slowly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build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gradually</a:t>
            </a:r>
            <a:endParaRPr sz="900">
              <a:latin typeface="Arial"/>
              <a:cs typeface="Arial"/>
            </a:endParaRPr>
          </a:p>
          <a:p>
            <a:pPr marL="192405" marR="12827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restrict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activities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those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safe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you.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Talk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doctor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about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kinds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activities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wish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participate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follow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his/her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advice.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b="1" spc="-2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answered NO to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all</a:t>
            </a:r>
            <a:r>
              <a:rPr sz="900" b="1" spc="-1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questions:</a:t>
            </a:r>
            <a:endParaRPr sz="900">
              <a:latin typeface="Arial"/>
              <a:cs typeface="Arial"/>
            </a:endParaRPr>
          </a:p>
          <a:p>
            <a:pPr marL="12700" marR="243840">
              <a:lnSpc>
                <a:spcPct val="101800"/>
              </a:lnSpc>
              <a:spcBef>
                <a:spcPts val="480"/>
              </a:spcBef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answered NO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honestly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PAR-Q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questions,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reasonably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sure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can: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Start becoming much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physically active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begin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slowly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build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</a:t>
            </a:r>
            <a:r>
              <a:rPr sz="900" spc="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gradually</a:t>
            </a:r>
            <a:endParaRPr sz="900">
              <a:latin typeface="Arial"/>
              <a:cs typeface="Arial"/>
            </a:endParaRPr>
          </a:p>
          <a:p>
            <a:pPr marL="192405" marR="13017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appraisal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excellent way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determine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basic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best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live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actively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92000" y="3919887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INFORMED     </a:t>
            </a:r>
            <a:r>
              <a:rPr sz="1500" spc="-3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09" dirty="0">
                <a:solidFill>
                  <a:srgbClr val="FFFFFF"/>
                </a:solidFill>
                <a:latin typeface="Gill Sans MT"/>
                <a:cs typeface="Gill Sans MT"/>
              </a:rPr>
              <a:t>CONSENT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300" y="4281416"/>
            <a:ext cx="4255770" cy="1574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18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Another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process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screening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informed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consent.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consent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document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that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agrees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participate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prescribed and that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fully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understand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going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happen.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</a:t>
            </a:r>
            <a:r>
              <a:rPr sz="900" spc="1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include:</a:t>
            </a:r>
            <a:endParaRPr sz="900">
              <a:latin typeface="Arial"/>
              <a:cs typeface="Arial"/>
            </a:endParaRPr>
          </a:p>
          <a:p>
            <a:pPr marL="192405" indent="-179705" algn="just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purpose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consent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</a:t>
            </a:r>
            <a:endParaRPr sz="900">
              <a:latin typeface="Arial"/>
              <a:cs typeface="Arial"/>
            </a:endParaRPr>
          </a:p>
          <a:p>
            <a:pPr marL="192405" indent="-179705" algn="just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degree 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supervision</a:t>
            </a:r>
            <a:endParaRPr sz="900">
              <a:latin typeface="Arial"/>
              <a:cs typeface="Arial"/>
            </a:endParaRPr>
          </a:p>
          <a:p>
            <a:pPr marL="192405" indent="-179705" algn="just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benefits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</a:t>
            </a:r>
            <a:r>
              <a:rPr sz="900" spc="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participation</a:t>
            </a:r>
            <a:endParaRPr sz="900">
              <a:latin typeface="Arial"/>
              <a:cs typeface="Arial"/>
            </a:endParaRPr>
          </a:p>
          <a:p>
            <a:pPr marL="192405" indent="-179705" algn="just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responsibilities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</a:t>
            </a:r>
            <a:endParaRPr sz="900">
              <a:latin typeface="Arial"/>
              <a:cs typeface="Arial"/>
            </a:endParaRPr>
          </a:p>
          <a:p>
            <a:pPr marL="192405" marR="16510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statement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covering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confidentiality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freedom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participate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programme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92000" y="6008085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HEALTH       </a:t>
            </a:r>
            <a:r>
              <a:rPr sz="1500" spc="-385" dirty="0">
                <a:solidFill>
                  <a:srgbClr val="FFFFFF"/>
                </a:solidFill>
                <a:latin typeface="Gill Sans MT"/>
                <a:cs typeface="Gill Sans MT"/>
              </a:rPr>
              <a:t>COMMITMENT           </a:t>
            </a:r>
            <a:r>
              <a:rPr sz="1500" spc="-350" dirty="0">
                <a:solidFill>
                  <a:srgbClr val="FFFFFF"/>
                </a:solidFill>
                <a:latin typeface="Gill Sans MT"/>
                <a:cs typeface="Gill Sans MT"/>
              </a:rPr>
              <a:t>STATEMENT     </a:t>
            </a:r>
            <a:r>
              <a:rPr sz="1500" spc="-245" dirty="0">
                <a:solidFill>
                  <a:srgbClr val="FFFFFF"/>
                </a:solidFill>
                <a:latin typeface="Gill Sans MT"/>
                <a:cs typeface="Gill Sans MT"/>
              </a:rPr>
              <a:t>(HCS)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79300" y="6369616"/>
            <a:ext cx="4164965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Commitment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Statement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standards 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centres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users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reasonably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expect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each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other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regards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user.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92000" y="6812385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0" dirty="0">
                <a:solidFill>
                  <a:srgbClr val="FFFFFF"/>
                </a:solidFill>
                <a:latin typeface="Gill Sans MT"/>
                <a:cs typeface="Gill Sans MT"/>
              </a:rPr>
              <a:t>BACKGROUND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79300" y="7173916"/>
            <a:ext cx="4265295" cy="1530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HCS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evolution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PARQ,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existed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past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15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years.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HCS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reflects government policy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legal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trends, which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aims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shift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for  personal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the operator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user. 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Industry Association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taking 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lead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allowing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operators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accessible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while facilitating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better working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relationship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between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medical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sectors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community.</a:t>
            </a:r>
            <a:endParaRPr sz="900">
              <a:latin typeface="Arial"/>
              <a:cs typeface="Arial"/>
            </a:endParaRPr>
          </a:p>
          <a:p>
            <a:pPr marL="12700" marR="20193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provided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opportunity 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align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HCS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expertise of  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established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through</a:t>
            </a:r>
            <a:r>
              <a:rPr sz="900" spc="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REP’s.</a:t>
            </a:r>
            <a:endParaRPr sz="900">
              <a:latin typeface="Arial"/>
              <a:cs typeface="Arial"/>
            </a:endParaRPr>
          </a:p>
          <a:p>
            <a:pPr marL="12700" marR="126364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HCS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developed by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Industry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operators, medico-legal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providers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support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evolving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requirements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operators.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41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5057216"/>
            <a:ext cx="7020001" cy="50227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40" dirty="0">
                <a:solidFill>
                  <a:srgbClr val="FFFFFF"/>
                </a:solidFill>
                <a:latin typeface="Gill Sans MT"/>
                <a:cs typeface="Gill Sans MT"/>
              </a:rPr>
              <a:t>HCS  </a:t>
            </a:r>
            <a:r>
              <a:rPr sz="1500" spc="-3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PURPOSE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299" y="1574947"/>
            <a:ext cx="4258310" cy="29959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Develop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current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simplify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</a:t>
            </a:r>
            <a:r>
              <a:rPr sz="900" spc="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users</a:t>
            </a:r>
            <a:endParaRPr sz="900">
              <a:latin typeface="Arial"/>
              <a:cs typeface="Arial"/>
            </a:endParaRPr>
          </a:p>
          <a:p>
            <a:pPr marL="192405" marR="461009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Assist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Medical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industries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work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harmony while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supporting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initiatives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encourage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become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active</a:t>
            </a:r>
            <a:endParaRPr sz="900">
              <a:latin typeface="Arial"/>
              <a:cs typeface="Arial"/>
            </a:endParaRPr>
          </a:p>
          <a:p>
            <a:pPr marL="192405" marR="6794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Bring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clubs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line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virtually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other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sports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leisure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relation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matters</a:t>
            </a:r>
            <a:endParaRPr sz="900">
              <a:latin typeface="Arial"/>
              <a:cs typeface="Arial"/>
            </a:endParaRPr>
          </a:p>
          <a:p>
            <a:pPr marL="192405" marR="31877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Demonstrate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respect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placing responsibility where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belongs,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</a:t>
            </a:r>
            <a:r>
              <a:rPr sz="9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</a:t>
            </a:r>
            <a:endParaRPr sz="900">
              <a:latin typeface="Arial"/>
              <a:cs typeface="Arial"/>
            </a:endParaRPr>
          </a:p>
          <a:p>
            <a:pPr marL="192405" marR="10541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consistent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current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Government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policies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encouraging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every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responsibility 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Offer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opportunity 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clubs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maximise their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membership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keeping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current trends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legislation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case</a:t>
            </a:r>
            <a:r>
              <a:rPr sz="900" spc="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law</a:t>
            </a:r>
            <a:endParaRPr sz="900">
              <a:latin typeface="Arial"/>
              <a:cs typeface="Arial"/>
            </a:endParaRPr>
          </a:p>
          <a:p>
            <a:pPr marL="192405" marR="2730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consistent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modern approach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medicine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</a:t>
            </a:r>
            <a:r>
              <a:rPr sz="900" spc="-1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law</a:t>
            </a:r>
            <a:endParaRPr sz="900">
              <a:latin typeface="Arial"/>
              <a:cs typeface="Arial"/>
            </a:endParaRPr>
          </a:p>
          <a:p>
            <a:pPr marL="192405" marR="34417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opportunity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uniform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approach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across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industry,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producing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greater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clarity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reducing</a:t>
            </a:r>
            <a:r>
              <a:rPr sz="900" spc="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costs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Offer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simple solution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accessible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instructors, staff and</a:t>
            </a:r>
            <a:r>
              <a:rPr sz="9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Remove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stress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anxiety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staff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relation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members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42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579300" y="1307657"/>
            <a:ext cx="3980179" cy="115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71400"/>
              </a:lnSpc>
            </a:pPr>
            <a:r>
              <a:rPr spc="-1000" dirty="0">
                <a:solidFill>
                  <a:srgbClr val="F39DAA"/>
                </a:solidFill>
                <a:latin typeface="Gill Sans MT"/>
                <a:cs typeface="Gill Sans MT"/>
              </a:rPr>
              <a:t>OTHER</a:t>
            </a:r>
            <a:r>
              <a:rPr spc="-13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pc="-1025" dirty="0">
                <a:solidFill>
                  <a:srgbClr val="F39DAA"/>
                </a:solidFill>
                <a:latin typeface="Gill Sans MT"/>
                <a:cs typeface="Gill Sans MT"/>
              </a:rPr>
              <a:t>DOCUMENTS</a:t>
            </a:r>
            <a:r>
              <a:rPr spc="-13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pc="-844" dirty="0">
                <a:solidFill>
                  <a:srgbClr val="F39DAA"/>
                </a:solidFill>
                <a:latin typeface="Gill Sans MT"/>
                <a:cs typeface="Gill Sans MT"/>
              </a:rPr>
              <a:t>RELEVANT  </a:t>
            </a:r>
            <a:r>
              <a:rPr spc="-1215" dirty="0">
                <a:solidFill>
                  <a:srgbClr val="F39DAA"/>
                </a:solidFill>
                <a:latin typeface="Gill Sans MT"/>
                <a:cs typeface="Gill Sans MT"/>
              </a:rPr>
              <a:t>TO</a:t>
            </a:r>
            <a:r>
              <a:rPr spc="-16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pc="-919" dirty="0">
                <a:solidFill>
                  <a:srgbClr val="F39DAA"/>
                </a:solidFill>
                <a:latin typeface="Gill Sans MT"/>
                <a:cs typeface="Gill Sans MT"/>
              </a:rPr>
              <a:t>THE </a:t>
            </a:r>
            <a:r>
              <a:rPr spc="-585" dirty="0">
                <a:solidFill>
                  <a:srgbClr val="F39DAA"/>
                </a:solidFill>
                <a:latin typeface="Gill Sans MT"/>
                <a:cs typeface="Gill Sans MT"/>
              </a:rPr>
              <a:t>FITNESS </a:t>
            </a:r>
            <a:r>
              <a:rPr spc="-950" dirty="0">
                <a:solidFill>
                  <a:srgbClr val="F39DAA"/>
                </a:solidFill>
                <a:latin typeface="Gill Sans MT"/>
                <a:cs typeface="Gill Sans MT"/>
              </a:rPr>
              <a:t>ENVIRONMENT  </a:t>
            </a:r>
            <a:r>
              <a:rPr spc="-1185" dirty="0">
                <a:solidFill>
                  <a:srgbClr val="F39DAA"/>
                </a:solidFill>
                <a:latin typeface="Gill Sans MT"/>
                <a:cs typeface="Gill Sans MT"/>
              </a:rPr>
              <a:t>AND</a:t>
            </a:r>
            <a:r>
              <a:rPr spc="2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pc="-910" dirty="0">
                <a:solidFill>
                  <a:srgbClr val="F39DAA"/>
                </a:solidFill>
                <a:latin typeface="Gill Sans MT"/>
                <a:cs typeface="Gill Sans MT"/>
              </a:rPr>
              <a:t>INSTRUCTOR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92000" y="25587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FIRST </a:t>
            </a:r>
            <a:r>
              <a:rPr sz="1500" spc="-330" dirty="0">
                <a:solidFill>
                  <a:srgbClr val="FFFFFF"/>
                </a:solidFill>
                <a:latin typeface="Gill Sans MT"/>
                <a:cs typeface="Gill Sans MT"/>
              </a:rPr>
              <a:t>AID  </a:t>
            </a:r>
            <a:r>
              <a:rPr sz="1500" spc="-2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75" dirty="0">
                <a:solidFill>
                  <a:srgbClr val="FFFFFF"/>
                </a:solidFill>
                <a:latin typeface="Gill Sans MT"/>
                <a:cs typeface="Gill Sans MT"/>
              </a:rPr>
              <a:t>BOOK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300" y="2920237"/>
            <a:ext cx="4263390" cy="42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contains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topics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covered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courses 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accidents such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asthma,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bleeds, burns, choking, broken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bones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 other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common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incidents.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92000" y="3502705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0" dirty="0">
                <a:solidFill>
                  <a:srgbClr val="FFFFFF"/>
                </a:solidFill>
                <a:latin typeface="Gill Sans MT"/>
                <a:cs typeface="Gill Sans MT"/>
              </a:rPr>
              <a:t>ACCIDENT            </a:t>
            </a:r>
            <a:r>
              <a:rPr sz="1500" spc="-340" dirty="0">
                <a:solidFill>
                  <a:srgbClr val="FFFFFF"/>
                </a:solidFill>
                <a:latin typeface="Gill Sans MT"/>
                <a:cs typeface="Gill Sans MT"/>
              </a:rPr>
              <a:t>REPORT   </a:t>
            </a:r>
            <a:r>
              <a:rPr sz="1500" spc="-3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FORMS/BOOK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79300" y="3864236"/>
            <a:ext cx="4229735" cy="5678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8001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is 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under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UK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legislation,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keep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book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and/or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reporting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forms.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completed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whether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incident/accident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actually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occurs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near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miss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happens.</a:t>
            </a:r>
            <a:endParaRPr sz="900">
              <a:latin typeface="Arial"/>
              <a:cs typeface="Arial"/>
            </a:endParaRPr>
          </a:p>
          <a:p>
            <a:pPr marL="12700" marR="196215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accident/incident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policies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handling. 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legal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requirement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workplace must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keep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reportable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injury,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disease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1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dangerous</a:t>
            </a:r>
            <a:endParaRPr sz="900">
              <a:latin typeface="Arial"/>
              <a:cs typeface="Arial"/>
            </a:endParaRPr>
          </a:p>
          <a:p>
            <a:pPr marL="12700" marR="88265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occurrence.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reporting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update the accident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book/form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following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details: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Date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method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reporting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Date,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Personal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involved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casualty,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member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staff,</a:t>
            </a:r>
            <a:r>
              <a:rPr sz="900" spc="1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witnesses</a:t>
            </a:r>
            <a:endParaRPr sz="900">
              <a:latin typeface="Arial"/>
              <a:cs typeface="Arial"/>
            </a:endParaRPr>
          </a:p>
          <a:p>
            <a:pPr marL="192405" marR="58419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description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outcome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administered, were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services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contacted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etc.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Signed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dated, stored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data protection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"/>
              </a:spcBef>
              <a:buClr>
                <a:srgbClr val="F39DAA"/>
              </a:buClr>
              <a:buFont typeface="Arial"/>
              <a:buChar char="•"/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500" spc="-1040" dirty="0">
                <a:solidFill>
                  <a:srgbClr val="F39DAA"/>
                </a:solidFill>
                <a:latin typeface="Gill Sans MT"/>
                <a:cs typeface="Gill Sans MT"/>
              </a:rPr>
              <a:t>CONTROLLING</a:t>
            </a:r>
            <a:r>
              <a:rPr sz="3500" spc="27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915" dirty="0">
                <a:solidFill>
                  <a:srgbClr val="F39DAA"/>
                </a:solidFill>
                <a:latin typeface="Gill Sans MT"/>
                <a:cs typeface="Gill Sans MT"/>
              </a:rPr>
              <a:t>HAZARDS</a:t>
            </a:r>
            <a:endParaRPr sz="3500">
              <a:latin typeface="Gill Sans MT"/>
              <a:cs typeface="Gill Sans MT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900" b="1" spc="-10" dirty="0">
                <a:solidFill>
                  <a:srgbClr val="F39DAA"/>
                </a:solidFill>
                <a:latin typeface="Arial"/>
                <a:cs typeface="Arial"/>
              </a:rPr>
              <a:t>Risks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chance,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high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low,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actually cause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somebody</a:t>
            </a:r>
            <a:r>
              <a:rPr sz="900" spc="1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Hazards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something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can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cause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hazards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may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across,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categorised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following: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wet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floor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showers/pool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side</a:t>
            </a:r>
            <a:endParaRPr sz="900">
              <a:latin typeface="Arial"/>
              <a:cs typeface="Arial"/>
            </a:endParaRPr>
          </a:p>
          <a:p>
            <a:pPr marL="192405" marR="78803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Equipment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frayed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cables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(resistance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machines/cable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cross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over),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treadmill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belts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Practices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manual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handling/lifting,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gym</a:t>
            </a:r>
            <a:r>
              <a:rPr sz="900" spc="1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induction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Client Behaviour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misuse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unsafe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running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</a:t>
            </a:r>
            <a:r>
              <a:rPr sz="900" spc="1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poolside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Security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signing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signing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out,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membership cards,</a:t>
            </a:r>
            <a:r>
              <a:rPr sz="900" spc="1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CCTV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Hygiene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cleaning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shower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areas,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sweat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machines,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pool</a:t>
            </a:r>
            <a:r>
              <a:rPr sz="900" spc="1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chlorine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43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7299" y="1155104"/>
            <a:ext cx="4273550" cy="23317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545" dirty="0">
                <a:solidFill>
                  <a:srgbClr val="F39DAA"/>
                </a:solidFill>
                <a:latin typeface="Gill Sans MT"/>
                <a:cs typeface="Gill Sans MT"/>
              </a:rPr>
              <a:t>RISK</a:t>
            </a:r>
            <a:r>
              <a:rPr sz="3500" spc="-204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610" dirty="0">
                <a:solidFill>
                  <a:srgbClr val="F39DAA"/>
                </a:solidFill>
                <a:latin typeface="Gill Sans MT"/>
                <a:cs typeface="Gill Sans MT"/>
              </a:rPr>
              <a:t>ASSESSMENTS</a:t>
            </a:r>
            <a:endParaRPr sz="3500">
              <a:latin typeface="Gill Sans MT"/>
              <a:cs typeface="Gill Sans MT"/>
            </a:endParaRPr>
          </a:p>
          <a:p>
            <a:pPr marL="12700" marR="201295">
              <a:lnSpc>
                <a:spcPct val="101800"/>
              </a:lnSpc>
              <a:spcBef>
                <a:spcPts val="163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assessment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document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protect both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workers and  customers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workplace.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assessment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examination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cause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likelihood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occurring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workplace.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assessment suitable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precautions 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introduced and monitored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safe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‘reasonably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practicable’.</a:t>
            </a:r>
            <a:endParaRPr sz="900">
              <a:latin typeface="Arial"/>
              <a:cs typeface="Arial"/>
            </a:endParaRPr>
          </a:p>
          <a:p>
            <a:pPr marL="12700" marR="248285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equipment poses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However,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joining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gym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induction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carried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 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reduce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certain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extent.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assessment 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completed on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 and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classes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best</a:t>
            </a:r>
            <a:r>
              <a:rPr sz="900" spc="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Below </a:t>
            </a:r>
            <a:r>
              <a:rPr sz="900" b="1" spc="-1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basic way of completing </a:t>
            </a:r>
            <a:r>
              <a:rPr sz="900" b="1" spc="1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b="1" dirty="0">
                <a:solidFill>
                  <a:srgbClr val="3C3C3B"/>
                </a:solidFill>
                <a:latin typeface="Arial"/>
                <a:cs typeface="Arial"/>
              </a:rPr>
              <a:t>assessment </a:t>
            </a:r>
            <a:r>
              <a:rPr sz="900" b="1" spc="5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5</a:t>
            </a:r>
            <a:r>
              <a:rPr sz="900" b="1" spc="-1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b="1" spc="-10" dirty="0">
                <a:solidFill>
                  <a:srgbClr val="3C3C3B"/>
                </a:solidFill>
                <a:latin typeface="Arial"/>
                <a:cs typeface="Arial"/>
              </a:rPr>
              <a:t>steps: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9999" y="36394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1.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IDENTIFY 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THE      </a:t>
            </a: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 HAZARDS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299" y="4000935"/>
            <a:ext cx="4070350" cy="893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marR="8890" indent="-179705">
              <a:lnSpc>
                <a:spcPct val="101800"/>
              </a:lnSpc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Walk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around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workplace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look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could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reasonably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expected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cause</a:t>
            </a:r>
            <a:r>
              <a:rPr sz="9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Ask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colleagues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noticed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anything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cause</a:t>
            </a:r>
            <a:r>
              <a:rPr sz="900" spc="1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problems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Check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manufacturers’ instructions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possible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technical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Check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 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caused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</a:t>
            </a:r>
            <a:r>
              <a:rPr sz="900" spc="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previously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9999" y="50464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2. </a:t>
            </a:r>
            <a:r>
              <a:rPr sz="1500" spc="-340" dirty="0">
                <a:solidFill>
                  <a:srgbClr val="FFFFFF"/>
                </a:solidFill>
                <a:latin typeface="Gill Sans MT"/>
                <a:cs typeface="Gill Sans MT"/>
              </a:rPr>
              <a:t>DECIDE    </a:t>
            </a:r>
            <a:r>
              <a:rPr sz="1500" spc="-610" dirty="0">
                <a:solidFill>
                  <a:srgbClr val="FFFFFF"/>
                </a:solidFill>
                <a:latin typeface="Gill Sans MT"/>
                <a:cs typeface="Gill Sans MT"/>
              </a:rPr>
              <a:t>WHO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MIGHT      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BE  </a:t>
            </a:r>
            <a:r>
              <a:rPr sz="1500" spc="-375" dirty="0">
                <a:solidFill>
                  <a:srgbClr val="FFFFFF"/>
                </a:solidFill>
                <a:latin typeface="Gill Sans MT"/>
                <a:cs typeface="Gill Sans MT"/>
              </a:rPr>
              <a:t>HARMED    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615" dirty="0">
                <a:solidFill>
                  <a:srgbClr val="FFFFFF"/>
                </a:solidFill>
                <a:latin typeface="Gill Sans MT"/>
                <a:cs typeface="Gill Sans MT"/>
              </a:rPr>
              <a:t>HOW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7299" y="5407935"/>
            <a:ext cx="4154804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each hazard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clear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about who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might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harmed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how.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best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managing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risk.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19999" y="58507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3.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EVALUATE   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THE       </a:t>
            </a:r>
            <a:r>
              <a:rPr sz="1500" spc="-190" dirty="0">
                <a:solidFill>
                  <a:srgbClr val="FFFFFF"/>
                </a:solidFill>
                <a:latin typeface="Gill Sans MT"/>
                <a:cs typeface="Gill Sans MT"/>
              </a:rPr>
              <a:t>RISKS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40" dirty="0">
                <a:solidFill>
                  <a:srgbClr val="FFFFFF"/>
                </a:solidFill>
                <a:latin typeface="Gill Sans MT"/>
                <a:cs typeface="Gill Sans MT"/>
              </a:rPr>
              <a:t>DECIDE    </a:t>
            </a:r>
            <a:r>
              <a:rPr sz="1500" spc="-570" dirty="0">
                <a:solidFill>
                  <a:srgbClr val="FFFFFF"/>
                </a:solidFill>
                <a:latin typeface="Gill Sans MT"/>
                <a:cs typeface="Gill Sans MT"/>
              </a:rPr>
              <a:t>ON</a:t>
            </a:r>
            <a:r>
              <a:rPr sz="150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Gill Sans MT"/>
                <a:cs typeface="Gill Sans MT"/>
              </a:rPr>
              <a:t>PRECAUTION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07299" y="6212235"/>
            <a:ext cx="4222750" cy="42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Having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spotted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decide what method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choose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reduce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injury.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law requires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everything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‘reasonably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practicable’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from</a:t>
            </a:r>
            <a:r>
              <a:rPr sz="900" spc="-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harm.</a:t>
            </a:r>
            <a:endParaRPr sz="9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19999" y="67947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95" dirty="0">
                <a:solidFill>
                  <a:srgbClr val="FFFFFF"/>
                </a:solidFill>
                <a:latin typeface="Gill Sans MT"/>
                <a:cs typeface="Gill Sans MT"/>
              </a:rPr>
              <a:t>4. </a:t>
            </a:r>
            <a:r>
              <a:rPr sz="1500" spc="-405" dirty="0">
                <a:solidFill>
                  <a:srgbClr val="FFFFFF"/>
                </a:solidFill>
                <a:latin typeface="Gill Sans MT"/>
                <a:cs typeface="Gill Sans MT"/>
              </a:rPr>
              <a:t>RECORD                           </a:t>
            </a:r>
            <a:r>
              <a:rPr sz="1500" spc="-450" dirty="0">
                <a:solidFill>
                  <a:srgbClr val="FFFFFF"/>
                </a:solidFill>
                <a:latin typeface="Gill Sans MT"/>
                <a:cs typeface="Gill Sans MT"/>
              </a:rPr>
              <a:t>YOUR</a:t>
            </a:r>
            <a:r>
              <a:rPr sz="1500" spc="-1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20" dirty="0">
                <a:solidFill>
                  <a:srgbClr val="FFFFFF"/>
                </a:solidFill>
                <a:latin typeface="Gill Sans MT"/>
                <a:cs typeface="Gill Sans MT"/>
              </a:rPr>
              <a:t>FINDINGS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90" dirty="0">
                <a:solidFill>
                  <a:srgbClr val="FFFFFF"/>
                </a:solidFill>
                <a:latin typeface="Gill Sans MT"/>
                <a:cs typeface="Gill Sans MT"/>
              </a:rPr>
              <a:t>IMPLEMENT </a:t>
            </a:r>
            <a:r>
              <a:rPr sz="1500" spc="-1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Gill Sans MT"/>
                <a:cs typeface="Gill Sans MT"/>
              </a:rPr>
              <a:t>THEM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07299" y="7156235"/>
            <a:ext cx="4175125" cy="290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decided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previous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steps, and  implement the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19999" y="75990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110" dirty="0">
                <a:solidFill>
                  <a:srgbClr val="FFFFFF"/>
                </a:solidFill>
                <a:latin typeface="Gill Sans MT"/>
                <a:cs typeface="Gill Sans MT"/>
              </a:rPr>
              <a:t>5. </a:t>
            </a:r>
            <a:r>
              <a:rPr sz="1500" spc="-305" dirty="0">
                <a:solidFill>
                  <a:srgbClr val="FFFFFF"/>
                </a:solidFill>
                <a:latin typeface="Gill Sans MT"/>
                <a:cs typeface="Gill Sans MT"/>
              </a:rPr>
              <a:t>REVIEW   </a:t>
            </a:r>
            <a:r>
              <a:rPr sz="1500" spc="-450" dirty="0">
                <a:solidFill>
                  <a:srgbClr val="FFFFFF"/>
                </a:solidFill>
                <a:latin typeface="Gill Sans MT"/>
                <a:cs typeface="Gill Sans MT"/>
              </a:rPr>
              <a:t>YOUR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ASSESSMENT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UPDATE       </a:t>
            </a:r>
            <a:r>
              <a:rPr sz="1500" spc="-145" dirty="0">
                <a:solidFill>
                  <a:srgbClr val="FFFFFF"/>
                </a:solidFill>
                <a:latin typeface="Gill Sans MT"/>
                <a:cs typeface="Gill Sans MT"/>
              </a:rPr>
              <a:t>IF</a:t>
            </a:r>
            <a:r>
              <a:rPr sz="1500" spc="-2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05" dirty="0">
                <a:solidFill>
                  <a:srgbClr val="FFFFFF"/>
                </a:solidFill>
                <a:latin typeface="Gill Sans MT"/>
                <a:cs typeface="Gill Sans MT"/>
              </a:rPr>
              <a:t>NECESSARY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07299" y="7960536"/>
            <a:ext cx="4125595" cy="1094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Constant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reviews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modifications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assessment 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carried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to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include: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Whether there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</a:t>
            </a:r>
            <a:r>
              <a:rPr sz="900" spc="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improvements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still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colleagues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spotted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potential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problem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Evaluate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accident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forms and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RIDDOR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forms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44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261997" y="7243991"/>
            <a:ext cx="4882207" cy="34480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2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-13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54" dirty="0">
                <a:solidFill>
                  <a:srgbClr val="FFFFFF"/>
                </a:solidFill>
                <a:latin typeface="Gill Sans MT"/>
                <a:cs typeface="Gill Sans MT"/>
              </a:rPr>
              <a:t>BASIC  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RISK </a:t>
            </a:r>
            <a:r>
              <a:rPr sz="1500" spc="-250" dirty="0">
                <a:solidFill>
                  <a:srgbClr val="FFFFFF"/>
                </a:solidFill>
                <a:latin typeface="Gill Sans MT"/>
                <a:cs typeface="Gill Sans MT"/>
              </a:rPr>
              <a:t>ASSESSMENT</a:t>
            </a:r>
            <a:r>
              <a:rPr sz="1500" spc="-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95" dirty="0">
                <a:solidFill>
                  <a:srgbClr val="FFFFFF"/>
                </a:solidFill>
                <a:latin typeface="Gill Sans MT"/>
                <a:cs typeface="Gill Sans MT"/>
              </a:rPr>
              <a:t>FORMAT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300" y="1572478"/>
            <a:ext cx="4119245" cy="7702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8419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assessments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rated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according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severity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likelihood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occurring.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rated using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numbered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system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1 to 5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(with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5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most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severe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likely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1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least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severe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1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unlikely).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two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numbers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multiplied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together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give 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rating.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Depending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result,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taken.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300" y="5205961"/>
            <a:ext cx="4246880" cy="429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score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greater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than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11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recorded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associated risk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considered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high.  High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situations need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immediate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other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hand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score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falls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between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3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10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said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moderate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must be</a:t>
            </a:r>
            <a:r>
              <a:rPr sz="900" spc="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maintained.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92000" y="57884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CONTROL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70" dirty="0">
                <a:solidFill>
                  <a:srgbClr val="FFFFFF"/>
                </a:solidFill>
                <a:latin typeface="Gill Sans MT"/>
                <a:cs typeface="Gill Sans MT"/>
              </a:rPr>
              <a:t>MEASURES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79300" y="6149978"/>
            <a:ext cx="4164965" cy="1530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70485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identified 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measures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reduce  the chances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(likelihood)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happening.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higher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severity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means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measures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required.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hygiene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gym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controlled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firstly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users using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paper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towels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spray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provided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wipe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down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after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secondly 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gym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manager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having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structured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cleaning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rota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place.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user’s health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minimised.</a:t>
            </a:r>
            <a:endParaRPr sz="900">
              <a:latin typeface="Arial"/>
              <a:cs typeface="Arial"/>
            </a:endParaRPr>
          </a:p>
          <a:p>
            <a:pPr marL="12700" marR="139700">
              <a:lnSpc>
                <a:spcPct val="101800"/>
              </a:lnSpc>
              <a:spcBef>
                <a:spcPts val="480"/>
              </a:spcBef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cannot 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viably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controlled then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activity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risk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must 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removed.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frayed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cable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pulldown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machine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would be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put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until  repaired,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likelihood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injury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</a:t>
            </a:r>
            <a:r>
              <a:rPr sz="900" spc="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high.</a:t>
            </a:r>
            <a:endParaRPr sz="900">
              <a:latin typeface="Arial"/>
              <a:cs typeface="Arial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2566799" y="2455203"/>
          <a:ext cx="4240597" cy="21959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3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9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60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2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8329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59225">
                <a:tc>
                  <a:txBody>
                    <a:bodyPr/>
                    <a:lstStyle/>
                    <a:p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Likelyhood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5250" marR="27178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Severity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injury/  disease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Risk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882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50%</a:t>
                      </a:r>
                      <a:r>
                        <a:rPr sz="800" spc="-10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(likely)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Death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 rowSpan="10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11-25</a:t>
                      </a:r>
                      <a:r>
                        <a:rPr sz="800" b="1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Danger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177"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ts val="915"/>
                        </a:lnSpc>
                      </a:pPr>
                      <a:r>
                        <a:rPr sz="800" b="1" spc="5" dirty="0">
                          <a:solidFill>
                            <a:srgbClr val="F39DAA"/>
                          </a:solidFill>
                          <a:latin typeface="Arial"/>
                          <a:cs typeface="Arial"/>
                        </a:rPr>
                        <a:t>HIGH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4636"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25%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Major</a:t>
                      </a:r>
                      <a:r>
                        <a:rPr sz="800" spc="-1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Injury/Disease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(Stop)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936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3-10</a:t>
                      </a:r>
                      <a:r>
                        <a:rPr sz="800" b="1" spc="-9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Tolerable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0654"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10%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Off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work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&gt;3</a:t>
                      </a:r>
                      <a:r>
                        <a:rPr sz="800" spc="-1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days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25" dirty="0">
                          <a:solidFill>
                            <a:srgbClr val="F39DAA"/>
                          </a:solidFill>
                          <a:latin typeface="Arial"/>
                          <a:cs typeface="Arial"/>
                        </a:rPr>
                        <a:t>MEDIUM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33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ts val="915"/>
                        </a:lnSpc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(Maintain</a:t>
                      </a:r>
                      <a:r>
                        <a:rPr sz="800" spc="-6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controls)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766">
                <a:tc row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5%</a:t>
                      </a:r>
                      <a:r>
                        <a:rPr sz="800" spc="-6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(possible)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rowSpan="3"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First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Aid </a:t>
                      </a:r>
                      <a:r>
                        <a:rPr sz="800" spc="-4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– 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back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work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1-2</a:t>
                      </a:r>
                      <a:r>
                        <a:rPr sz="800" b="1" spc="-4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Acceptable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2692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ts val="915"/>
                        </a:lnSpc>
                      </a:pPr>
                      <a:r>
                        <a:rPr sz="800" b="1" spc="-15" dirty="0">
                          <a:solidFill>
                            <a:srgbClr val="F39DAA"/>
                          </a:solidFill>
                          <a:latin typeface="Arial"/>
                          <a:cs typeface="Arial"/>
                        </a:rPr>
                        <a:t>LOW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431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rowSpan="2">
                  <a:txBody>
                    <a:bodyPr/>
                    <a:lstStyle/>
                    <a:p>
                      <a:pPr marL="95250">
                        <a:lnSpc>
                          <a:spcPts val="915"/>
                        </a:lnSpc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(No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further</a:t>
                      </a:r>
                      <a:r>
                        <a:rPr sz="800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action)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399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2%</a:t>
                      </a:r>
                      <a:r>
                        <a:rPr sz="800" spc="-7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(unlikely)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Minor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injury/Near</a:t>
                      </a:r>
                      <a:r>
                        <a:rPr sz="800" spc="-5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miss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4" name="object 14"/>
          <p:cNvSpPr/>
          <p:nvPr/>
        </p:nvSpPr>
        <p:spPr>
          <a:xfrm>
            <a:off x="2595168" y="4771021"/>
            <a:ext cx="537210" cy="166370"/>
          </a:xfrm>
          <a:custGeom>
            <a:avLst/>
            <a:gdLst/>
            <a:ahLst/>
            <a:cxnLst/>
            <a:rect l="l" t="t" r="r" b="b"/>
            <a:pathLst>
              <a:path w="537210" h="166370">
                <a:moveTo>
                  <a:pt x="0" y="0"/>
                </a:moveTo>
                <a:lnTo>
                  <a:pt x="536829" y="0"/>
                </a:lnTo>
                <a:lnTo>
                  <a:pt x="536829" y="166255"/>
                </a:lnTo>
                <a:lnTo>
                  <a:pt x="0" y="166255"/>
                </a:lnTo>
                <a:lnTo>
                  <a:pt x="0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592000" y="4771018"/>
            <a:ext cx="540385" cy="0"/>
          </a:xfrm>
          <a:custGeom>
            <a:avLst/>
            <a:gdLst/>
            <a:ahLst/>
            <a:cxnLst/>
            <a:rect l="l" t="t" r="r" b="b"/>
            <a:pathLst>
              <a:path w="540385">
                <a:moveTo>
                  <a:pt x="0" y="0"/>
                </a:moveTo>
                <a:lnTo>
                  <a:pt x="540004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595175" y="4774194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592000" y="4937274"/>
            <a:ext cx="540385" cy="0"/>
          </a:xfrm>
          <a:custGeom>
            <a:avLst/>
            <a:gdLst/>
            <a:ahLst/>
            <a:cxnLst/>
            <a:rect l="l" t="t" r="r" b="b"/>
            <a:pathLst>
              <a:path w="540385">
                <a:moveTo>
                  <a:pt x="0" y="0"/>
                </a:moveTo>
                <a:lnTo>
                  <a:pt x="540004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132000" y="4771018"/>
            <a:ext cx="3132455" cy="0"/>
          </a:xfrm>
          <a:custGeom>
            <a:avLst/>
            <a:gdLst/>
            <a:ahLst/>
            <a:cxnLst/>
            <a:rect l="l" t="t" r="r" b="b"/>
            <a:pathLst>
              <a:path w="3132454">
                <a:moveTo>
                  <a:pt x="0" y="0"/>
                </a:moveTo>
                <a:lnTo>
                  <a:pt x="3131997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132000" y="4774194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260824" y="4774194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132000" y="4937274"/>
            <a:ext cx="3132455" cy="0"/>
          </a:xfrm>
          <a:custGeom>
            <a:avLst/>
            <a:gdLst/>
            <a:ahLst/>
            <a:cxnLst/>
            <a:rect l="l" t="t" r="r" b="b"/>
            <a:pathLst>
              <a:path w="3132454">
                <a:moveTo>
                  <a:pt x="0" y="0"/>
                </a:moveTo>
                <a:lnTo>
                  <a:pt x="3131997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2622075" y="4788672"/>
            <a:ext cx="46990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3.3</a:t>
            </a:r>
            <a:endParaRPr sz="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158929" y="4788875"/>
            <a:ext cx="306006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shows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ranking system regarding risk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assessment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8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workplace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45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610" dirty="0">
                <a:solidFill>
                  <a:srgbClr val="FFFFFF"/>
                </a:solidFill>
                <a:latin typeface="Gill Sans MT"/>
                <a:cs typeface="Gill Sans MT"/>
              </a:rPr>
              <a:t>WHO</a:t>
            </a:r>
            <a:r>
              <a:rPr sz="1500" spc="-1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50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1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80" dirty="0">
                <a:solidFill>
                  <a:srgbClr val="FFFFFF"/>
                </a:solidFill>
                <a:latin typeface="Gill Sans MT"/>
                <a:cs typeface="Gill Sans MT"/>
              </a:rPr>
              <a:t>CONTACT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7299" y="1572478"/>
            <a:ext cx="4258310" cy="374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3335">
              <a:lnSpc>
                <a:spcPct val="101800"/>
              </a:lnSpc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hazards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cannot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competency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referring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following</a:t>
            </a:r>
            <a:r>
              <a:rPr sz="900" spc="1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Fitness</a:t>
            </a:r>
            <a:r>
              <a:rPr sz="900" b="1" spc="-8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overall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charge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equipment and</a:t>
            </a:r>
            <a:r>
              <a:rPr sz="900" spc="1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surroundings.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Duty</a:t>
            </a:r>
            <a:r>
              <a:rPr sz="900" b="1" spc="-9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charge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leisure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shift,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including first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aid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1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staff.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General</a:t>
            </a:r>
            <a:r>
              <a:rPr sz="900" b="1" spc="-6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 marR="262255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overall say 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normal operating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well 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logistics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Maintenance</a:t>
            </a:r>
            <a:r>
              <a:rPr sz="900" b="1" spc="-6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 marR="153035">
              <a:lnSpc>
                <a:spcPct val="1018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charge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repairing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facility, 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involved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implementing  items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reduce</a:t>
            </a:r>
            <a:r>
              <a:rPr sz="900" spc="-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Security</a:t>
            </a:r>
            <a:r>
              <a:rPr sz="900" b="1" spc="-6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charge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security within the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environment.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500" spc="-900" dirty="0">
                <a:solidFill>
                  <a:srgbClr val="F39DAA"/>
                </a:solidFill>
                <a:latin typeface="Gill Sans MT"/>
                <a:cs typeface="Gill Sans MT"/>
              </a:rPr>
              <a:t>SAFEGUARDING                    </a:t>
            </a:r>
            <a:r>
              <a:rPr sz="3500" spc="-86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1035" dirty="0">
                <a:solidFill>
                  <a:srgbClr val="F39DAA"/>
                </a:solidFill>
                <a:latin typeface="Gill Sans MT"/>
                <a:cs typeface="Gill Sans MT"/>
              </a:rPr>
              <a:t>INTRODUCTION</a:t>
            </a:r>
            <a:endParaRPr sz="3500">
              <a:latin typeface="Gill Sans MT"/>
              <a:cs typeface="Gill Sans MT"/>
            </a:endParaRPr>
          </a:p>
          <a:p>
            <a:pPr marL="12700" marR="5080">
              <a:lnSpc>
                <a:spcPct val="101800"/>
              </a:lnSpc>
              <a:spcBef>
                <a:spcPts val="163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right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forms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abuse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neglect, 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every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employee has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vulnerable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adults from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wherever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possible, whilst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protecting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themselves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allegations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900" spc="-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abuse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9999" y="54724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SAFEGUARDING    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CHILDREN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7299" y="5833978"/>
            <a:ext cx="4193540" cy="2875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algn="just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work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leisure,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sports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setting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regular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basis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identifying those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been,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risk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of,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harmed.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Staff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work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Review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ensure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adhering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codes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conduct</a:t>
            </a:r>
            <a:endParaRPr sz="900">
              <a:latin typeface="Arial"/>
              <a:cs typeface="Arial"/>
            </a:endParaRPr>
          </a:p>
          <a:p>
            <a:pPr marL="192405" marR="1778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recognise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signs,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symptoms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indicators of abuse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impact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</a:t>
            </a:r>
            <a:endParaRPr sz="900">
              <a:latin typeface="Arial"/>
              <a:cs typeface="Arial"/>
            </a:endParaRPr>
          </a:p>
          <a:p>
            <a:pPr marL="192405" marR="18288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own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feelings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towards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abuse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impact 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respond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Deal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respond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correct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discloses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1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Follow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correct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and action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concerns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raised</a:t>
            </a:r>
            <a:endParaRPr sz="900">
              <a:latin typeface="Arial"/>
              <a:cs typeface="Arial"/>
            </a:endParaRPr>
          </a:p>
          <a:p>
            <a:pPr marL="12700" marR="15240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government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 2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bodies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employers make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informed decisions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about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staff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recruit when 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makes</a:t>
            </a:r>
            <a:endParaRPr sz="900">
              <a:latin typeface="Arial"/>
              <a:cs typeface="Arial"/>
            </a:endParaRPr>
          </a:p>
          <a:p>
            <a:pPr marL="12700" marR="54610">
              <a:lnSpc>
                <a:spcPct val="101800"/>
              </a:lnSpc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easier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quicker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employers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criminal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backgrounds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applicants.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bodies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Criminal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Unit 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(CRB)</a:t>
            </a:r>
            <a:endParaRPr sz="900">
              <a:latin typeface="Arial"/>
              <a:cs typeface="Arial"/>
            </a:endParaRPr>
          </a:p>
          <a:p>
            <a:pPr marL="192405" marR="4508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Disclosure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Scotland and the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Wales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Council 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Voluntary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Criminal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Unit</a:t>
            </a:r>
            <a:r>
              <a:rPr sz="900" spc="-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(CRU)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46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79300" y="1233075"/>
            <a:ext cx="4203065" cy="2132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8255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disclosure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whether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applicant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recorded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background that might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unstable 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position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job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vacancy.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Most sports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leisure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facilities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requirement for disclosers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completed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particular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those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in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contact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They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update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discloser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yearly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bi-yearly.</a:t>
            </a:r>
            <a:endParaRPr sz="900">
              <a:latin typeface="Arial"/>
              <a:cs typeface="Arial"/>
            </a:endParaRPr>
          </a:p>
          <a:p>
            <a:pPr marL="12700" marR="27114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checks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provided 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completed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different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levels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(standard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enhanced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disclosure),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which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include: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convictions, reprimands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formal warnings held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police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database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Protection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</a:t>
            </a:r>
            <a:r>
              <a:rPr sz="900" spc="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list</a:t>
            </a:r>
            <a:endParaRPr sz="900">
              <a:latin typeface="Arial"/>
              <a:cs typeface="Arial"/>
            </a:endParaRPr>
          </a:p>
          <a:p>
            <a:pPr marL="192405" marR="410209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held by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department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education 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skills 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(DfES)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considered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unsuitable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banned from, 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</a:t>
            </a:r>
            <a:r>
              <a:rPr sz="900" spc="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employer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knowingly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appoints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banned from 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committing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criminal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offence,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1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applicant.</a:t>
            </a:r>
            <a:endParaRPr sz="9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92000" y="3540742"/>
            <a:ext cx="4248150" cy="4318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70485" rIns="0" bIns="0" rtlCol="0">
            <a:spAutoFit/>
          </a:bodyPr>
          <a:lstStyle/>
          <a:p>
            <a:pPr marL="71755" marR="1315720">
              <a:lnSpc>
                <a:spcPct val="72300"/>
              </a:lnSpc>
              <a:spcBef>
                <a:spcPts val="555"/>
              </a:spcBef>
            </a:pPr>
            <a:r>
              <a:rPr sz="1500" spc="-295" dirty="0">
                <a:solidFill>
                  <a:srgbClr val="FFFFFF"/>
                </a:solidFill>
                <a:latin typeface="Gill Sans MT"/>
                <a:cs typeface="Gill Sans MT"/>
              </a:rPr>
              <a:t>ROLES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RESPONSIBILITIES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AN</a:t>
            </a:r>
            <a:r>
              <a:rPr sz="1500" spc="-11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INSTRUCTOR  </a:t>
            </a:r>
            <a:r>
              <a:rPr sz="1500" spc="-490" dirty="0">
                <a:solidFill>
                  <a:srgbClr val="FFFFFF"/>
                </a:solidFill>
                <a:latin typeface="Gill Sans MT"/>
                <a:cs typeface="Gill Sans MT"/>
              </a:rPr>
              <a:t>WHEN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WORKING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05" dirty="0">
                <a:solidFill>
                  <a:srgbClr val="FFFFFF"/>
                </a:solidFill>
                <a:latin typeface="Gill Sans MT"/>
                <a:cs typeface="Gill Sans MT"/>
              </a:rPr>
              <a:t>WITH                         </a:t>
            </a:r>
            <a:r>
              <a:rPr sz="1500" spc="-4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CHILDREN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300" y="4070574"/>
            <a:ext cx="4265930" cy="41935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81915">
              <a:lnSpc>
                <a:spcPct val="1018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children,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essential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culture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honesty,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integrity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competence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exists.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means: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Understanding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acting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individuals’</a:t>
            </a:r>
            <a:r>
              <a:rPr sz="900" spc="1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responsibilities</a:t>
            </a:r>
            <a:endParaRPr sz="900">
              <a:latin typeface="Arial"/>
              <a:cs typeface="Arial"/>
            </a:endParaRPr>
          </a:p>
          <a:p>
            <a:pPr marL="192405" marR="113664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Recognising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rights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participation,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fun,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enjoyment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achievement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all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Reporting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suspected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abuse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officer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</a:t>
            </a:r>
            <a:endParaRPr sz="900">
              <a:latin typeface="Arial"/>
              <a:cs typeface="Arial"/>
            </a:endParaRPr>
          </a:p>
          <a:p>
            <a:pPr marL="12700" marR="140335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essential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factors when 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 promoting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displaying:</a:t>
            </a:r>
            <a:endParaRPr sz="900">
              <a:latin typeface="Arial"/>
              <a:cs typeface="Arial"/>
            </a:endParaRPr>
          </a:p>
          <a:p>
            <a:pPr marL="192405" marR="88900" indent="-179705">
              <a:lnSpc>
                <a:spcPct val="101800"/>
              </a:lnSpc>
              <a:spcBef>
                <a:spcPts val="480"/>
              </a:spcBef>
              <a:buChar char="•"/>
              <a:tabLst>
                <a:tab pos="193040" algn="l"/>
              </a:tabLst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Acting as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a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role model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emulate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copy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 they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witness,  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setting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good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example, using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correct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language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positive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encourage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good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from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</a:t>
            </a:r>
            <a:endParaRPr sz="900">
              <a:latin typeface="Arial"/>
              <a:cs typeface="Arial"/>
            </a:endParaRPr>
          </a:p>
          <a:p>
            <a:pPr marL="192405" marR="148590" indent="-179705">
              <a:lnSpc>
                <a:spcPct val="101800"/>
              </a:lnSpc>
              <a:spcBef>
                <a:spcPts val="480"/>
              </a:spcBef>
              <a:buChar char="•"/>
              <a:tabLst>
                <a:tab pos="193040" algn="l"/>
              </a:tabLst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Adopting </a:t>
            </a: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best </a:t>
            </a: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practice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wearing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correct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uniform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easily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identifiable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professional,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only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those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care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parents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guardians. Name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badges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worn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addition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uniform  for identification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purposes</a:t>
            </a:r>
            <a:endParaRPr sz="900">
              <a:latin typeface="Arial"/>
              <a:cs typeface="Arial"/>
            </a:endParaRPr>
          </a:p>
          <a:p>
            <a:pPr marL="192405" marR="285750" indent="-179705">
              <a:lnSpc>
                <a:spcPct val="101800"/>
              </a:lnSpc>
              <a:spcBef>
                <a:spcPts val="480"/>
              </a:spcBef>
              <a:buChar char="•"/>
              <a:tabLst>
                <a:tab pos="193040" algn="l"/>
              </a:tabLst>
            </a:pP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Demonstrating </a:t>
            </a: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safeguarding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behaviour </a:t>
            </a:r>
            <a:r>
              <a:rPr sz="900" b="1" spc="15" dirty="0">
                <a:solidFill>
                  <a:srgbClr val="F39DAA"/>
                </a:solidFill>
                <a:latin typeface="Arial"/>
                <a:cs typeface="Arial"/>
              </a:rPr>
              <a:t>at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all </a:t>
            </a: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times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codes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policies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</a:t>
            </a:r>
            <a:endParaRPr sz="900">
              <a:latin typeface="Arial"/>
              <a:cs typeface="Arial"/>
            </a:endParaRPr>
          </a:p>
          <a:p>
            <a:pPr marL="12700" marR="18796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groups 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display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duty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work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limitations.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Level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2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</a:t>
            </a:r>
            <a:r>
              <a:rPr sz="900" spc="2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</a:t>
            </a:r>
            <a:endParaRPr sz="900">
              <a:latin typeface="Arial"/>
              <a:cs typeface="Arial"/>
            </a:endParaRPr>
          </a:p>
          <a:p>
            <a:pPr marL="12700" marR="82550">
              <a:lnSpc>
                <a:spcPct val="1018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basic knowledge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people,  so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aware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groups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regularly you may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obtain the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relevant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qualifications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work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example, health related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children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pre-post</a:t>
            </a:r>
            <a:r>
              <a:rPr sz="900" spc="1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natal.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aware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limitations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special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population groups.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only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working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remit,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delivering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qualified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informing your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of</a:t>
            </a:r>
            <a:r>
              <a:rPr sz="900" spc="2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47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35" dirty="0">
                <a:solidFill>
                  <a:srgbClr val="FFFFFF"/>
                </a:solidFill>
                <a:latin typeface="Gill Sans MT"/>
                <a:cs typeface="Gill Sans MT"/>
              </a:rPr>
              <a:t>TYPES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0" dirty="0">
                <a:solidFill>
                  <a:srgbClr val="FFFFFF"/>
                </a:solidFill>
                <a:latin typeface="Gill Sans MT"/>
                <a:cs typeface="Gill Sans MT"/>
              </a:rPr>
              <a:t>ABUSE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7299" y="1572478"/>
            <a:ext cx="4189095" cy="1993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Even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experienced child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staff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easy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recognise situations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abuse.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experts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aware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signs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symptoms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possible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abuse.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term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abuse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describes 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harmed.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affect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mentally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physically,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effect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 behaviour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development. Abuse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vary widely,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5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</a:t>
            </a:r>
            <a:r>
              <a:rPr sz="900" spc="1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categories: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10" dirty="0">
                <a:solidFill>
                  <a:srgbClr val="F39DAA"/>
                </a:solidFill>
                <a:latin typeface="Arial"/>
                <a:cs typeface="Arial"/>
              </a:rPr>
              <a:t>Physical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harm/injury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sustained by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</a:t>
            </a:r>
            <a:endParaRPr sz="900">
              <a:latin typeface="Arial"/>
              <a:cs typeface="Arial"/>
            </a:endParaRPr>
          </a:p>
          <a:p>
            <a:pPr marL="12700" marR="53975">
              <a:lnSpc>
                <a:spcPct val="101800"/>
              </a:lnSpc>
              <a:spcBef>
                <a:spcPts val="48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Emotional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emotionally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affected,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could 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through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threats of making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feel</a:t>
            </a:r>
            <a:r>
              <a:rPr sz="900" spc="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worthless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Sexual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used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fill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abusers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sexual</a:t>
            </a:r>
            <a:r>
              <a:rPr sz="900" spc="1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Neglect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occurs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subject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depravation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basic</a:t>
            </a:r>
            <a:r>
              <a:rPr sz="9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needs</a:t>
            </a:r>
            <a:endParaRPr sz="900">
              <a:latin typeface="Arial"/>
              <a:cs typeface="Arial"/>
            </a:endParaRPr>
          </a:p>
          <a:p>
            <a:pPr marL="12700" marR="227329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39DAA"/>
                </a:solidFill>
                <a:latin typeface="Arial"/>
                <a:cs typeface="Arial"/>
              </a:rPr>
              <a:t>Bullying/Harassment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deliberate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hurtful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verbal,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written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9999" y="3718247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70" dirty="0">
                <a:solidFill>
                  <a:srgbClr val="FFFFFF"/>
                </a:solidFill>
                <a:latin typeface="Gill Sans MT"/>
                <a:cs typeface="Gill Sans MT"/>
              </a:rPr>
              <a:t>SIGNS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10" dirty="0">
                <a:solidFill>
                  <a:srgbClr val="FFFFFF"/>
                </a:solidFill>
                <a:latin typeface="Gill Sans MT"/>
                <a:cs typeface="Gill Sans MT"/>
              </a:rPr>
              <a:t>SYMPTOMS 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5" dirty="0">
                <a:solidFill>
                  <a:srgbClr val="FFFFFF"/>
                </a:solidFill>
                <a:latin typeface="Gill Sans MT"/>
                <a:cs typeface="Gill Sans MT"/>
              </a:rPr>
              <a:t>ABUSE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94599" y="6040852"/>
            <a:ext cx="1236980" cy="215900"/>
          </a:xfrm>
          <a:custGeom>
            <a:avLst/>
            <a:gdLst/>
            <a:ahLst/>
            <a:cxnLst/>
            <a:rect l="l" t="t" r="r" b="b"/>
            <a:pathLst>
              <a:path w="1236980" h="215900">
                <a:moveTo>
                  <a:pt x="0" y="215900"/>
                </a:moveTo>
                <a:lnTo>
                  <a:pt x="1236700" y="215900"/>
                </a:lnTo>
                <a:lnTo>
                  <a:pt x="1236700" y="0"/>
                </a:lnTo>
                <a:lnTo>
                  <a:pt x="0" y="0"/>
                </a:lnTo>
                <a:lnTo>
                  <a:pt x="0" y="215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931300" y="6040852"/>
            <a:ext cx="1224280" cy="215900"/>
          </a:xfrm>
          <a:custGeom>
            <a:avLst/>
            <a:gdLst/>
            <a:ahLst/>
            <a:cxnLst/>
            <a:rect l="l" t="t" r="r" b="b"/>
            <a:pathLst>
              <a:path w="1224280" h="215900">
                <a:moveTo>
                  <a:pt x="0" y="215900"/>
                </a:moveTo>
                <a:lnTo>
                  <a:pt x="1224000" y="215900"/>
                </a:lnTo>
                <a:lnTo>
                  <a:pt x="1224000" y="0"/>
                </a:lnTo>
                <a:lnTo>
                  <a:pt x="0" y="0"/>
                </a:lnTo>
                <a:lnTo>
                  <a:pt x="0" y="215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155299" y="6040852"/>
            <a:ext cx="1224280" cy="215900"/>
          </a:xfrm>
          <a:custGeom>
            <a:avLst/>
            <a:gdLst/>
            <a:ahLst/>
            <a:cxnLst/>
            <a:rect l="l" t="t" r="r" b="b"/>
            <a:pathLst>
              <a:path w="1224279" h="215900">
                <a:moveTo>
                  <a:pt x="0" y="215900"/>
                </a:moveTo>
                <a:lnTo>
                  <a:pt x="1224000" y="215900"/>
                </a:lnTo>
                <a:lnTo>
                  <a:pt x="1224000" y="0"/>
                </a:lnTo>
                <a:lnTo>
                  <a:pt x="0" y="0"/>
                </a:lnTo>
                <a:lnTo>
                  <a:pt x="0" y="215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379300" y="6040852"/>
            <a:ext cx="1224280" cy="215900"/>
          </a:xfrm>
          <a:custGeom>
            <a:avLst/>
            <a:gdLst/>
            <a:ahLst/>
            <a:cxnLst/>
            <a:rect l="l" t="t" r="r" b="b"/>
            <a:pathLst>
              <a:path w="1224279" h="215900">
                <a:moveTo>
                  <a:pt x="0" y="215900"/>
                </a:moveTo>
                <a:lnTo>
                  <a:pt x="1224000" y="215900"/>
                </a:lnTo>
                <a:lnTo>
                  <a:pt x="1224000" y="0"/>
                </a:lnTo>
                <a:lnTo>
                  <a:pt x="0" y="0"/>
                </a:lnTo>
                <a:lnTo>
                  <a:pt x="0" y="215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603299" y="6040852"/>
            <a:ext cx="1236980" cy="215900"/>
          </a:xfrm>
          <a:custGeom>
            <a:avLst/>
            <a:gdLst/>
            <a:ahLst/>
            <a:cxnLst/>
            <a:rect l="l" t="t" r="r" b="b"/>
            <a:pathLst>
              <a:path w="1236979" h="215900">
                <a:moveTo>
                  <a:pt x="0" y="215900"/>
                </a:moveTo>
                <a:lnTo>
                  <a:pt x="1236700" y="215900"/>
                </a:lnTo>
                <a:lnTo>
                  <a:pt x="1236700" y="0"/>
                </a:lnTo>
                <a:lnTo>
                  <a:pt x="0" y="0"/>
                </a:lnTo>
                <a:lnTo>
                  <a:pt x="0" y="215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694599" y="4123659"/>
          <a:ext cx="6119998" cy="580118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39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4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28443"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Physical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Emotional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52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Sexual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Neglect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495934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Bullying/  </a:t>
                      </a:r>
                      <a:r>
                        <a:rPr sz="8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Harassme</a:t>
                      </a: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00"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Hitting/shaking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18288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Shouting, taunting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or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threatening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Inappropriate</a:t>
                      </a: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touching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16383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Failing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provide 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shelter,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food,</a:t>
                      </a:r>
                      <a:r>
                        <a:rPr sz="800" spc="-7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clothing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26098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Name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calling/racist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taunts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1999"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Scalding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spc="-6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burning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346710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Making them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feel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frightened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Sexual</a:t>
                      </a:r>
                      <a:r>
                        <a:rPr sz="800" spc="-7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intercourse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217804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Giving</a:t>
                      </a:r>
                      <a:r>
                        <a:rPr sz="800" spc="-7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inappropriate  medical</a:t>
                      </a:r>
                      <a:r>
                        <a:rPr sz="800" spc="-6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care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Being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ignored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2049"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Causing physical</a:t>
                      </a:r>
                      <a:r>
                        <a:rPr sz="800" spc="-6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harm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245745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Making them </a:t>
                      </a: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feel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worthless/unvalued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113664" algn="just">
                        <a:lnSpc>
                          <a:spcPct val="104200"/>
                        </a:lnSpc>
                        <a:spcBef>
                          <a:spcPts val="535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Involving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children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or  showing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pornographic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material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Refusing</a:t>
                      </a:r>
                      <a:r>
                        <a:rPr sz="800" spc="-4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attention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Physical</a:t>
                      </a:r>
                      <a:r>
                        <a:rPr sz="800" spc="-6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assaults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7953">
                <a:tc gridSpan="5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EF2F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7942">
                <a:tc gridSpan="5"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39DA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53"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Indicators/signs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Indicators/signs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Indicators/signs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Indicators/signs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Indicators/signs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39DA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6000">
                <a:tc>
                  <a:txBody>
                    <a:bodyPr/>
                    <a:lstStyle/>
                    <a:p>
                      <a:pPr marL="94615" marR="103505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Fear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 parent being 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contacted/going</a:t>
                      </a:r>
                      <a:r>
                        <a:rPr sz="800" spc="-7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Neurotic</a:t>
                      </a:r>
                      <a:r>
                        <a:rPr sz="800" spc="-6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behaviour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343535" algn="just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Sexual</a:t>
                      </a:r>
                      <a:r>
                        <a:rPr sz="800" spc="-6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drawings/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advanced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sexual 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Truancy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lateness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Shyness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8800">
                <a:tc>
                  <a:txBody>
                    <a:bodyPr/>
                    <a:lstStyle/>
                    <a:p>
                      <a:pPr marL="94615" marR="17272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Scalds, bite marks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or 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visible</a:t>
                      </a:r>
                      <a:r>
                        <a:rPr sz="800" spc="-6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injuries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14224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Feeling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unable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6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take  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part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4615" marR="24765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Sudden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behaviour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31115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Regularly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alone</a:t>
                      </a:r>
                      <a:r>
                        <a:rPr sz="800" spc="-8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or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unsupervised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Insecurity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58800"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Aggressive</a:t>
                      </a:r>
                      <a:r>
                        <a:rPr sz="800" spc="-6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outbursts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44704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3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Fear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making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mistakes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200025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Apparent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fear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one 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person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Constant</a:t>
                      </a:r>
                      <a:r>
                        <a:rPr sz="800" spc="-9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hunger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Seeming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over</a:t>
                      </a:r>
                      <a:r>
                        <a:rPr sz="800" spc="-5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sensitive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58798"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Withdrawn</a:t>
                      </a:r>
                      <a:r>
                        <a:rPr sz="800" spc="-5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behaviour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400685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Sudden</a:t>
                      </a:r>
                      <a:r>
                        <a:rPr sz="800" spc="-9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speech  disorders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Self-harm/suicidal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Unkempt</a:t>
                      </a:r>
                      <a:r>
                        <a:rPr sz="800" spc="-1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state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58800"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Depression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Self-harm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21336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3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Sexually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transmitted  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dis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es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/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gn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ncy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Weight</a:t>
                      </a:r>
                      <a:r>
                        <a:rPr sz="800" spc="-10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loss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58800">
                <a:tc>
                  <a:txBody>
                    <a:bodyPr/>
                    <a:lstStyle/>
                    <a:p>
                      <a:pPr marL="93980" marR="28067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Bruises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reflect  hand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marks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376555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v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lopm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y 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delayed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Bed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wetting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pPr marL="93980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Inappropriate</a:t>
                      </a:r>
                      <a:r>
                        <a:rPr sz="800" spc="-7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dress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8C7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58800">
                <a:tc>
                  <a:txBody>
                    <a:bodyPr/>
                    <a:lstStyle/>
                    <a:p>
                      <a:pPr marL="93980" marR="90805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Keeping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arms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legs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covered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pPr marL="93980" marR="287020">
                        <a:lnSpc>
                          <a:spcPct val="104200"/>
                        </a:lnSpc>
                        <a:spcBef>
                          <a:spcPts val="540"/>
                        </a:spcBef>
                      </a:pP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Discomfort when  </a:t>
                      </a:r>
                      <a:r>
                        <a:rPr sz="800" spc="-1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walking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85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C3C3B"/>
                          </a:solidFill>
                          <a:latin typeface="Arial"/>
                          <a:cs typeface="Arial"/>
                        </a:rPr>
                        <a:t>sitting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tc>
                  <a:txBody>
                    <a:bodyPr/>
                    <a:lstStyle/>
                    <a:p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25400">
                      <a:solidFill>
                        <a:srgbClr val="FFFFFF"/>
                      </a:solidFill>
                      <a:prstDash val="solid"/>
                    </a:lnL>
                    <a:lnR w="25400">
                      <a:solidFill>
                        <a:srgbClr val="FFFFFF"/>
                      </a:solidFill>
                      <a:prstDash val="solid"/>
                    </a:lnR>
                    <a:lnT w="25400">
                      <a:solidFill>
                        <a:srgbClr val="FFFFFF"/>
                      </a:solidFill>
                      <a:prstDash val="solid"/>
                    </a:lnT>
                    <a:lnB w="25400">
                      <a:solidFill>
                        <a:srgbClr val="FFFFFF"/>
                      </a:solidFill>
                      <a:prstDash val="solid"/>
                    </a:lnB>
                    <a:solidFill>
                      <a:srgbClr val="FEF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16" name="object 16"/>
          <p:cNvSpPr/>
          <p:nvPr/>
        </p:nvSpPr>
        <p:spPr>
          <a:xfrm>
            <a:off x="723176" y="9987318"/>
            <a:ext cx="546100" cy="166370"/>
          </a:xfrm>
          <a:custGeom>
            <a:avLst/>
            <a:gdLst/>
            <a:ahLst/>
            <a:cxnLst/>
            <a:rect l="l" t="t" r="r" b="b"/>
            <a:pathLst>
              <a:path w="546100" h="166370">
                <a:moveTo>
                  <a:pt x="0" y="0"/>
                </a:moveTo>
                <a:lnTo>
                  <a:pt x="545820" y="0"/>
                </a:lnTo>
                <a:lnTo>
                  <a:pt x="545820" y="166255"/>
                </a:lnTo>
                <a:lnTo>
                  <a:pt x="0" y="166255"/>
                </a:lnTo>
                <a:lnTo>
                  <a:pt x="0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19999" y="9987319"/>
            <a:ext cx="549275" cy="0"/>
          </a:xfrm>
          <a:custGeom>
            <a:avLst/>
            <a:gdLst/>
            <a:ahLst/>
            <a:cxnLst/>
            <a:rect l="l" t="t" r="r" b="b"/>
            <a:pathLst>
              <a:path w="549275">
                <a:moveTo>
                  <a:pt x="0" y="0"/>
                </a:moveTo>
                <a:lnTo>
                  <a:pt x="548995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23174" y="9990495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19999" y="10153576"/>
            <a:ext cx="549275" cy="0"/>
          </a:xfrm>
          <a:custGeom>
            <a:avLst/>
            <a:gdLst/>
            <a:ahLst/>
            <a:cxnLst/>
            <a:rect l="l" t="t" r="r" b="b"/>
            <a:pathLst>
              <a:path w="549275">
                <a:moveTo>
                  <a:pt x="0" y="0"/>
                </a:moveTo>
                <a:lnTo>
                  <a:pt x="548995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269000" y="9987319"/>
            <a:ext cx="3159125" cy="0"/>
          </a:xfrm>
          <a:custGeom>
            <a:avLst/>
            <a:gdLst/>
            <a:ahLst/>
            <a:cxnLst/>
            <a:rect l="l" t="t" r="r" b="b"/>
            <a:pathLst>
              <a:path w="3159125">
                <a:moveTo>
                  <a:pt x="0" y="0"/>
                </a:moveTo>
                <a:lnTo>
                  <a:pt x="3158998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269000" y="9990495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424824" y="9990495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269000" y="10153576"/>
            <a:ext cx="3159125" cy="0"/>
          </a:xfrm>
          <a:custGeom>
            <a:avLst/>
            <a:gdLst/>
            <a:ahLst/>
            <a:cxnLst/>
            <a:rect l="l" t="t" r="r" b="b"/>
            <a:pathLst>
              <a:path w="3159125">
                <a:moveTo>
                  <a:pt x="0" y="0"/>
                </a:moveTo>
                <a:lnTo>
                  <a:pt x="3158998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750074" y="10004973"/>
            <a:ext cx="469265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dirty="0">
                <a:solidFill>
                  <a:srgbClr val="FFFFFF"/>
                </a:solidFill>
                <a:latin typeface="Arial"/>
                <a:cs typeface="Arial"/>
              </a:rPr>
              <a:t>Table</a:t>
            </a:r>
            <a:r>
              <a:rPr sz="800" b="1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10" dirty="0">
                <a:solidFill>
                  <a:srgbClr val="FFFFFF"/>
                </a:solidFill>
                <a:latin typeface="Arial"/>
                <a:cs typeface="Arial"/>
              </a:rPr>
              <a:t>3.4</a:t>
            </a:r>
            <a:endParaRPr sz="8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295869" y="10005176"/>
            <a:ext cx="305308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outlines the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types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of abuse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associated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signs </a:t>
            </a: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800" spc="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3C3C3B"/>
                </a:solidFill>
                <a:latin typeface="Arial"/>
                <a:cs typeface="Arial"/>
              </a:rPr>
              <a:t>symptoms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48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SAFEGUARDING      </a:t>
            </a:r>
            <a:r>
              <a:rPr sz="1500" spc="-315" dirty="0">
                <a:solidFill>
                  <a:srgbClr val="FFFFFF"/>
                </a:solidFill>
                <a:latin typeface="Gill Sans MT"/>
                <a:cs typeface="Gill Sans MT"/>
              </a:rPr>
              <a:t>VULNERABLE  </a:t>
            </a:r>
            <a:r>
              <a:rPr sz="1500" spc="-3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5" dirty="0">
                <a:solidFill>
                  <a:srgbClr val="FFFFFF"/>
                </a:solidFill>
                <a:latin typeface="Gill Sans MT"/>
                <a:cs typeface="Gill Sans MT"/>
              </a:rPr>
              <a:t>ADULTS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1574947"/>
            <a:ext cx="4165600" cy="15106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is:</a:t>
            </a:r>
            <a:endParaRPr sz="900">
              <a:latin typeface="Arial"/>
              <a:cs typeface="Arial"/>
            </a:endParaRPr>
          </a:p>
          <a:p>
            <a:pPr marL="192405" marR="22161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“who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community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services by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reason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 mental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other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disability,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age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illness”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Someone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herself</a:t>
            </a:r>
            <a:endParaRPr sz="900">
              <a:latin typeface="Arial"/>
              <a:cs typeface="Arial"/>
            </a:endParaRPr>
          </a:p>
          <a:p>
            <a:pPr marL="192405" marR="28511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Someone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unable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herself against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significant harm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exploitation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Abuse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occurs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mistreated,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neglected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harmed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another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holds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position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trust.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Everyone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right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feel safe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live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without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fear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abuse,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neglect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exploitation.</a:t>
            </a:r>
            <a:endParaRPr sz="9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92000" y="3237947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35" dirty="0">
                <a:solidFill>
                  <a:srgbClr val="FFFFFF"/>
                </a:solidFill>
                <a:latin typeface="Gill Sans MT"/>
                <a:cs typeface="Gill Sans MT"/>
              </a:rPr>
              <a:t>TYPES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1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0" dirty="0">
                <a:solidFill>
                  <a:srgbClr val="FFFFFF"/>
                </a:solidFill>
                <a:latin typeface="Gill Sans MT"/>
                <a:cs typeface="Gill Sans MT"/>
              </a:rPr>
              <a:t>ABUSE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300" y="3601947"/>
            <a:ext cx="3973195" cy="4044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10" dirty="0">
                <a:solidFill>
                  <a:srgbClr val="F39DAA"/>
                </a:solidFill>
                <a:latin typeface="Arial"/>
                <a:cs typeface="Arial"/>
              </a:rPr>
              <a:t>Physical</a:t>
            </a:r>
            <a:r>
              <a:rPr sz="900" b="1" spc="-10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Abuse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Hurting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injuring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someone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Administering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medication</a:t>
            </a:r>
            <a:r>
              <a:rPr sz="900" spc="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incorrectly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Authorising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person’s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life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without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consent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Sexual</a:t>
            </a:r>
            <a:r>
              <a:rPr sz="900" b="1" spc="-114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Abuse</a:t>
            </a:r>
            <a:endParaRPr sz="900">
              <a:latin typeface="Arial"/>
              <a:cs typeface="Arial"/>
            </a:endParaRPr>
          </a:p>
          <a:p>
            <a:pPr marL="192405" marR="147955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Rape,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sexual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assault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pressurising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someone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sexual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acts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don’t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understand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feel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powerless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refuse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10" dirty="0">
                <a:solidFill>
                  <a:srgbClr val="F39DAA"/>
                </a:solidFill>
                <a:latin typeface="Arial"/>
                <a:cs typeface="Arial"/>
              </a:rPr>
              <a:t>Psychological</a:t>
            </a:r>
            <a:r>
              <a:rPr sz="900" b="1" spc="-4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Abuse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Verbal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abuse,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insults,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threats, harassment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</a:t>
            </a:r>
            <a:r>
              <a:rPr sz="900" spc="18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intimidation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Blaming,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controlling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embarrassing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Isolating,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taking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away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privacy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threatening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abandon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Financial</a:t>
            </a:r>
            <a:r>
              <a:rPr sz="900" b="1" spc="-8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Abuse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Theft, fraud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misuse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property,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possessions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benefits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10" dirty="0">
                <a:solidFill>
                  <a:srgbClr val="F39DAA"/>
                </a:solidFill>
                <a:latin typeface="Arial"/>
                <a:cs typeface="Arial"/>
              </a:rPr>
              <a:t>Neglect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Withholding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food,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drink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adequate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heating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Failing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provide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access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education</a:t>
            </a:r>
            <a:r>
              <a:rPr sz="9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Discriminatory</a:t>
            </a:r>
            <a:r>
              <a:rPr sz="900" b="1" spc="-60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Abuse</a:t>
            </a:r>
            <a:endParaRPr sz="900">
              <a:latin typeface="Arial"/>
              <a:cs typeface="Arial"/>
            </a:endParaRPr>
          </a:p>
          <a:p>
            <a:pPr marL="192405" marR="1397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Slurs,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harassment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maltreatment because of someone’s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race,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impairment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-10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illness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39DAA"/>
                </a:solidFill>
                <a:latin typeface="Arial"/>
                <a:cs typeface="Arial"/>
              </a:rPr>
              <a:t>Institutional</a:t>
            </a:r>
            <a:r>
              <a:rPr sz="900" b="1" spc="-75" dirty="0">
                <a:solidFill>
                  <a:srgbClr val="F39DAA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39DAA"/>
                </a:solidFill>
                <a:latin typeface="Arial"/>
                <a:cs typeface="Arial"/>
              </a:rPr>
              <a:t>Abuse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Neglect 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poor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standards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hospitals,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centres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care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homes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49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RESPONDING   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45" dirty="0">
                <a:solidFill>
                  <a:srgbClr val="FFFFFF"/>
                </a:solidFill>
                <a:latin typeface="Gill Sans MT"/>
                <a:cs typeface="Gill Sans MT"/>
              </a:rPr>
              <a:t>REPORTING    </a:t>
            </a:r>
            <a:r>
              <a:rPr sz="1500" spc="-285" dirty="0">
                <a:solidFill>
                  <a:srgbClr val="FFFFFF"/>
                </a:solidFill>
                <a:latin typeface="Gill Sans MT"/>
                <a:cs typeface="Gill Sans MT"/>
              </a:rPr>
              <a:t>SUSPECTED </a:t>
            </a:r>
            <a:r>
              <a:rPr sz="1500" spc="-23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0" dirty="0">
                <a:solidFill>
                  <a:srgbClr val="FFFFFF"/>
                </a:solidFill>
                <a:latin typeface="Gill Sans MT"/>
                <a:cs typeface="Gill Sans MT"/>
              </a:rPr>
              <a:t>ABUSE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7299" y="1572478"/>
            <a:ext cx="4273550" cy="688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7112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Dealing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 abuse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allegation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abuse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straight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forward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simple. Adults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shocked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disturbed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hear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see, 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always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 upon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it.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abused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only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speak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trust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feel safe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with, so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act upon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only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speak to.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want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abuse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stop, 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listening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already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helping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them.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Follow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organisations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guidelines,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know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refer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would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normally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officer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senior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manager.</a:t>
            </a:r>
            <a:endParaRPr sz="900">
              <a:latin typeface="Arial"/>
              <a:cs typeface="Arial"/>
            </a:endParaRPr>
          </a:p>
          <a:p>
            <a:pPr marL="12700" marR="146685">
              <a:lnSpc>
                <a:spcPct val="101800"/>
              </a:lnSpc>
              <a:spcBef>
                <a:spcPts val="480"/>
              </a:spcBef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event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approaching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experiences,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here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guidelines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 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-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respond:</a:t>
            </a:r>
            <a:endParaRPr sz="900">
              <a:latin typeface="Arial"/>
              <a:cs typeface="Arial"/>
            </a:endParaRPr>
          </a:p>
          <a:p>
            <a:pPr marL="192405" marR="4953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Stay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calm,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try not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display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shock 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disbelief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accept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said,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listen  carefully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talk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Reassure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him/her that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right thing by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telling</a:t>
            </a:r>
            <a:r>
              <a:rPr sz="900" spc="1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Tell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seriously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he/she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</a:t>
            </a:r>
            <a:r>
              <a:rPr sz="900" spc="1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saying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Don’t</a:t>
            </a:r>
            <a:r>
              <a:rPr sz="900" spc="-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panic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Don’t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judge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e.g.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“why didn’t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tell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before?”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Don’t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promise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keep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secrets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Don’t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repeat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story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Don’t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tell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know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Don’t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interrogate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ask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leading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questions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e.g.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“did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touch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you?”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approach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alleged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abuser,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parents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</a:t>
            </a:r>
            <a:endParaRPr sz="900">
              <a:latin typeface="Arial"/>
              <a:cs typeface="Arial"/>
            </a:endParaRPr>
          </a:p>
          <a:p>
            <a:pPr marL="192405" marR="6350" indent="-179705">
              <a:lnSpc>
                <a:spcPct val="101800"/>
              </a:lnSpc>
              <a:spcBef>
                <a:spcPts val="48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Record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writing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said, heard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seen,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include  dates, times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description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any visual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bruising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injury,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details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informed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was taken,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</a:t>
            </a:r>
            <a:r>
              <a:rPr sz="900" spc="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book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honest 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explain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tell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someone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else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protect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9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child</a:t>
            </a:r>
            <a:endParaRPr sz="900">
              <a:latin typeface="Arial"/>
              <a:cs typeface="Arial"/>
            </a:endParaRPr>
          </a:p>
          <a:p>
            <a:pPr marL="12700" marR="12065" algn="just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job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adult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disclosed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investigate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matter,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of passing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Protection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Officer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senior manager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further</a:t>
            </a:r>
            <a:r>
              <a:rPr sz="900" spc="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investigation.</a:t>
            </a:r>
            <a:endParaRPr sz="900">
              <a:latin typeface="Arial"/>
              <a:cs typeface="Arial"/>
            </a:endParaRPr>
          </a:p>
          <a:p>
            <a:pPr marL="12700" marR="1270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also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talk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about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bullying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harassment,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listen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to, record,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reassure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involve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parents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the other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behaviour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improve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serious bullying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assault has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taken place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safeguarding guidelines</a:t>
            </a:r>
            <a:r>
              <a:rPr sz="900" spc="1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above.</a:t>
            </a:r>
            <a:endParaRPr sz="900">
              <a:latin typeface="Arial"/>
              <a:cs typeface="Arial"/>
            </a:endParaRPr>
          </a:p>
          <a:p>
            <a:pPr marL="12700" marR="323215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only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through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talking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instructor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making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them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aware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situation,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apparent through other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such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as: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Conversation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another adult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Direct observation 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</a:t>
            </a:r>
            <a:r>
              <a:rPr sz="900" spc="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incident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Signs,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symptoms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actions 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adults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present</a:t>
            </a:r>
            <a:endParaRPr sz="900">
              <a:latin typeface="Arial"/>
              <a:cs typeface="Arial"/>
            </a:endParaRPr>
          </a:p>
          <a:p>
            <a:pPr marL="12700" marR="119380" algn="just">
              <a:lnSpc>
                <a:spcPct val="101800"/>
              </a:lnSpc>
              <a:spcBef>
                <a:spcPts val="480"/>
              </a:spcBef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Again,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these 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reported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same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 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safeguarding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be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ignored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also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cry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help.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question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involved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contact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parents/adults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involved,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just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report 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appropriate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0" y="11303"/>
            <a:ext cx="54038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705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50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642499" y="7236004"/>
            <a:ext cx="5715000" cy="34559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90" dirty="0">
                <a:solidFill>
                  <a:srgbClr val="FFFFFF"/>
                </a:solidFill>
                <a:latin typeface="Gill Sans MT"/>
                <a:cs typeface="Gill Sans MT"/>
              </a:rPr>
              <a:t>STATUTORY          </a:t>
            </a:r>
            <a:r>
              <a:rPr sz="1500" spc="-38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25" dirty="0">
                <a:solidFill>
                  <a:srgbClr val="FFFFFF"/>
                </a:solidFill>
                <a:latin typeface="Gill Sans MT"/>
                <a:cs typeface="Gill Sans MT"/>
              </a:rPr>
              <a:t>AGENCIES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300" y="1574947"/>
            <a:ext cx="4174490" cy="1772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indent="-179705">
              <a:lnSpc>
                <a:spcPct val="100000"/>
              </a:lnSpc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welfare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agencies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welfare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officers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Social</a:t>
            </a:r>
            <a:r>
              <a:rPr sz="900" spc="-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services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Police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Childline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500"/>
              </a:spcBef>
              <a:buClr>
                <a:srgbClr val="F39DAA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officer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down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person reporting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justify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investigate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whether the person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being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abused.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act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what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they’ve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been told,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heard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seen.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Once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informed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child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officer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manager,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workplace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down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suitable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statutory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agency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follow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up.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92000" y="3500047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35" dirty="0">
                <a:solidFill>
                  <a:srgbClr val="FFFFFF"/>
                </a:solidFill>
                <a:latin typeface="Gill Sans MT"/>
                <a:cs typeface="Gill Sans MT"/>
              </a:rPr>
              <a:t>CONFIDENTIALITY    </a:t>
            </a:r>
            <a:r>
              <a:rPr sz="1500" spc="-4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500" spc="-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80" dirty="0">
                <a:solidFill>
                  <a:srgbClr val="FFFFFF"/>
                </a:solidFill>
                <a:latin typeface="Gill Sans MT"/>
                <a:cs typeface="Gill Sans MT"/>
              </a:rPr>
              <a:t>INFORMATION         </a:t>
            </a:r>
            <a:r>
              <a:rPr sz="1500" spc="-375" dirty="0">
                <a:solidFill>
                  <a:srgbClr val="FFFFFF"/>
                </a:solidFill>
                <a:latin typeface="Gill Sans MT"/>
                <a:cs typeface="Gill Sans MT"/>
              </a:rPr>
              <a:t>REGARDING      </a:t>
            </a:r>
            <a:r>
              <a:rPr sz="1500" spc="-3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80" dirty="0">
                <a:solidFill>
                  <a:srgbClr val="FFFFFF"/>
                </a:solidFill>
                <a:latin typeface="Gill Sans MT"/>
                <a:cs typeface="Gill Sans MT"/>
              </a:rPr>
              <a:t>ABUSE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79300" y="3861579"/>
            <a:ext cx="4120515" cy="1189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3970">
              <a:lnSpc>
                <a:spcPct val="1018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Standard data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followed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(so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reports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locked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away safely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securely).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Whoever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instructor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talks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only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‘need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know’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basis.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must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confidentiality,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but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not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full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responsibility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i.e.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officer/senior manager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pass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information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correct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statutory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agency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investigate.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people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contacted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limited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who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essential 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vulnerable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adult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centre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process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their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safety,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security and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wellbeing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must  be</a:t>
            </a:r>
            <a:r>
              <a:rPr sz="900" spc="-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assured!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20000" y="11303"/>
            <a:ext cx="536575" cy="10680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670"/>
              </a:spcBef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51</a:t>
            </a:r>
            <a:endParaRPr sz="9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397768" y="438387"/>
            <a:ext cx="245554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 </a:t>
            </a:r>
            <a:r>
              <a:rPr sz="800" spc="-15" dirty="0">
                <a:solidFill>
                  <a:srgbClr val="3C3C3B"/>
                </a:solidFill>
                <a:latin typeface="Arial"/>
                <a:cs typeface="Arial"/>
              </a:rPr>
              <a:t>Health,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 </a:t>
            </a:r>
            <a:r>
              <a:rPr sz="800" spc="-35" dirty="0">
                <a:solidFill>
                  <a:srgbClr val="3C3C3B"/>
                </a:solidFill>
                <a:latin typeface="Arial"/>
                <a:cs typeface="Arial"/>
              </a:rPr>
              <a:t>Welfare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 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83066" y="67904"/>
            <a:ext cx="191135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45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7299" y="1307657"/>
            <a:ext cx="4149725" cy="1539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1400"/>
              </a:lnSpc>
            </a:pPr>
            <a:r>
              <a:rPr sz="3500" spc="-1385" dirty="0">
                <a:solidFill>
                  <a:srgbClr val="F39DAA"/>
                </a:solidFill>
                <a:latin typeface="Gill Sans MT"/>
                <a:cs typeface="Gill Sans MT"/>
              </a:rPr>
              <a:t>KNOW</a:t>
            </a:r>
            <a:r>
              <a:rPr sz="3500" spc="-37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1495" dirty="0">
                <a:solidFill>
                  <a:srgbClr val="F39DAA"/>
                </a:solidFill>
                <a:latin typeface="Gill Sans MT"/>
                <a:cs typeface="Gill Sans MT"/>
              </a:rPr>
              <a:t>HOW</a:t>
            </a:r>
            <a:r>
              <a:rPr sz="3500" spc="-37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1215" dirty="0">
                <a:solidFill>
                  <a:srgbClr val="F39DAA"/>
                </a:solidFill>
                <a:latin typeface="Gill Sans MT"/>
                <a:cs typeface="Gill Sans MT"/>
              </a:rPr>
              <a:t>TO</a:t>
            </a:r>
            <a:r>
              <a:rPr sz="3500" spc="-375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810" dirty="0">
                <a:solidFill>
                  <a:srgbClr val="F39DAA"/>
                </a:solidFill>
                <a:latin typeface="Gill Sans MT"/>
                <a:cs typeface="Gill Sans MT"/>
              </a:rPr>
              <a:t>SUPPORT  </a:t>
            </a:r>
            <a:r>
              <a:rPr sz="3500" spc="-725" dirty="0">
                <a:solidFill>
                  <a:srgbClr val="F39DAA"/>
                </a:solidFill>
                <a:latin typeface="Gill Sans MT"/>
                <a:cs typeface="Gill Sans MT"/>
              </a:rPr>
              <a:t>CLIENTS </a:t>
            </a:r>
            <a:r>
              <a:rPr sz="3500" spc="-1485" dirty="0">
                <a:solidFill>
                  <a:srgbClr val="F39DAA"/>
                </a:solidFill>
                <a:latin typeface="Gill Sans MT"/>
                <a:cs typeface="Gill Sans MT"/>
              </a:rPr>
              <a:t>WHO</a:t>
            </a:r>
            <a:r>
              <a:rPr sz="3500" spc="-250" dirty="0">
                <a:solidFill>
                  <a:srgbClr val="F39DAA"/>
                </a:solidFill>
                <a:latin typeface="Gill Sans MT"/>
                <a:cs typeface="Gill Sans MT"/>
              </a:rPr>
              <a:t> </a:t>
            </a:r>
            <a:r>
              <a:rPr sz="3500" spc="-919" dirty="0">
                <a:solidFill>
                  <a:srgbClr val="F39DAA"/>
                </a:solidFill>
                <a:latin typeface="Gill Sans MT"/>
                <a:cs typeface="Gill Sans MT"/>
              </a:rPr>
              <a:t>TAKE </a:t>
            </a:r>
            <a:r>
              <a:rPr sz="3500" spc="-695" dirty="0">
                <a:solidFill>
                  <a:srgbClr val="F39DAA"/>
                </a:solidFill>
                <a:latin typeface="Gill Sans MT"/>
                <a:cs typeface="Gill Sans MT"/>
              </a:rPr>
              <a:t>IN </a:t>
            </a:r>
            <a:r>
              <a:rPr sz="3500" spc="-660" dirty="0">
                <a:solidFill>
                  <a:srgbClr val="F39DAA"/>
                </a:solidFill>
                <a:latin typeface="Gill Sans MT"/>
                <a:cs typeface="Gill Sans MT"/>
              </a:rPr>
              <a:t>EXERCISE  </a:t>
            </a:r>
            <a:r>
              <a:rPr sz="3500" spc="-645" dirty="0">
                <a:solidFill>
                  <a:srgbClr val="F39DAA"/>
                </a:solidFill>
                <a:latin typeface="Gill Sans MT"/>
                <a:cs typeface="Gill Sans MT"/>
              </a:rPr>
              <a:t>&amp; </a:t>
            </a:r>
            <a:r>
              <a:rPr sz="3500" spc="-730" dirty="0">
                <a:solidFill>
                  <a:srgbClr val="F39DAA"/>
                </a:solidFill>
                <a:latin typeface="Gill Sans MT"/>
                <a:cs typeface="Gill Sans MT"/>
              </a:rPr>
              <a:t>PHYSICAL </a:t>
            </a:r>
            <a:r>
              <a:rPr sz="3500" spc="-765" dirty="0">
                <a:solidFill>
                  <a:srgbClr val="F39DAA"/>
                </a:solidFill>
                <a:latin typeface="Gill Sans MT"/>
                <a:cs typeface="Gill Sans MT"/>
              </a:rPr>
              <a:t>ACTIVITY </a:t>
            </a:r>
            <a:r>
              <a:rPr sz="3500" spc="-860" dirty="0">
                <a:solidFill>
                  <a:srgbClr val="F39DAA"/>
                </a:solidFill>
                <a:latin typeface="Gill Sans MT"/>
                <a:cs typeface="Gill Sans MT"/>
              </a:rPr>
              <a:t>SUMMARY  </a:t>
            </a:r>
            <a:r>
              <a:rPr sz="3500" spc="-1019" dirty="0">
                <a:solidFill>
                  <a:srgbClr val="F39DAA"/>
                </a:solidFill>
                <a:latin typeface="Gill Sans MT"/>
                <a:cs typeface="Gill Sans MT"/>
              </a:rPr>
              <a:t>OUTCOMES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9999" y="2939704"/>
            <a:ext cx="4248150" cy="254000"/>
          </a:xfrm>
          <a:prstGeom prst="rect">
            <a:avLst/>
          </a:prstGeom>
          <a:solidFill>
            <a:srgbClr val="F39DAA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CAN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90" dirty="0">
                <a:solidFill>
                  <a:srgbClr val="FFFFFF"/>
                </a:solidFill>
                <a:latin typeface="Gill Sans MT"/>
                <a:cs typeface="Gill Sans MT"/>
              </a:rPr>
              <a:t>YOU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NOW...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299" y="3303706"/>
            <a:ext cx="3332479" cy="13531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Understand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emergency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procedures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r>
              <a:rPr sz="900" spc="1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900">
              <a:latin typeface="Arial"/>
              <a:cs typeface="Arial"/>
            </a:endParaRPr>
          </a:p>
          <a:p>
            <a:pPr marL="12700" marR="76835">
              <a:lnSpc>
                <a:spcPct val="2929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Outline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safety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requirements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Know how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control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risks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r>
              <a:rPr sz="900" spc="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"/>
              </a:spcBef>
            </a:pPr>
            <a:endParaRPr sz="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Safeguard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children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adults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r>
              <a:rPr sz="900" spc="1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environment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666288" y="3298768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666288" y="3698780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666288" y="4098805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666288" y="4498818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39DA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EF7D00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EF7D00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EF7D00"/>
                </a:solidFill>
                <a:latin typeface="Arial"/>
                <a:cs typeface="Arial"/>
              </a:rPr>
              <a:t>2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3748" y="10352557"/>
            <a:ext cx="1530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52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EF7D00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80" dirty="0">
                <a:solidFill>
                  <a:srgbClr val="FFFFFF"/>
                </a:solidFill>
                <a:latin typeface="Gill Sans MT"/>
                <a:cs typeface="Gill Sans MT"/>
              </a:rPr>
              <a:t>REFERENCES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30" dirty="0">
                <a:solidFill>
                  <a:srgbClr val="FFFFFF"/>
                </a:solidFill>
                <a:latin typeface="Gill Sans MT"/>
                <a:cs typeface="Gill Sans MT"/>
              </a:rPr>
              <a:t>FURTHER   </a:t>
            </a:r>
            <a:r>
              <a:rPr sz="1500" spc="-3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60" dirty="0">
                <a:solidFill>
                  <a:srgbClr val="FFFFFF"/>
                </a:solidFill>
                <a:latin typeface="Gill Sans MT"/>
                <a:cs typeface="Gill Sans MT"/>
              </a:rPr>
              <a:t>READING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79300" y="1572422"/>
            <a:ext cx="4272915" cy="5700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7780">
              <a:lnSpc>
                <a:spcPct val="1111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Allied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Dunbar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National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Survey 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(1992)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cited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Biddle,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S.J.H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Mutrie, N.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(2001)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Motivation for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Activity. Psychology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Activity.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Routledge:</a:t>
            </a:r>
            <a:r>
              <a:rPr sz="900" spc="2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London.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6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Buckworth,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J.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Dishman,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(2002)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Psychology.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Human </a:t>
            </a:r>
            <a:r>
              <a:rPr sz="900" spc="7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Kinetics.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657860">
              <a:lnSpc>
                <a:spcPct val="111100"/>
              </a:lnSpc>
            </a:pP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CSEP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Canadian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Society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Physiology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(2012)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Par-Q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You.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  <a:hlinkClick r:id="rId3"/>
              </a:rPr>
              <a:t>http://www.csep.ca/English/view.asp?x=698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321310">
              <a:lnSpc>
                <a:spcPct val="111100"/>
              </a:lnSpc>
            </a:pP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FIA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Industry Association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(2012)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Commitment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Statement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(HCS).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  <a:hlinkClick r:id="rId4"/>
              </a:rPr>
              <a:t>http://www.fia.org.uk/memberships/independent-operator.html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5080">
              <a:lnSpc>
                <a:spcPct val="1111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Forrester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North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American Technographics</a:t>
            </a:r>
            <a:r>
              <a:rPr sz="750" spc="-30" baseline="33333" dirty="0">
                <a:solidFill>
                  <a:srgbClr val="3C3C3B"/>
                </a:solidFill>
                <a:latin typeface="Arial"/>
                <a:cs typeface="Arial"/>
              </a:rPr>
              <a:t>®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(2010)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Customer Experience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Online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Survey.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  <a:hlinkClick r:id="rId5"/>
              </a:rPr>
              <a:t>http://www.forrester.com/North+American+Technographics+Customer+Experience+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Online+Survey+Q4+2010+US/-/E-SUS805?objectid=SUS805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194310">
              <a:lnSpc>
                <a:spcPct val="1111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Hesket, J.L.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Sasser,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W.E.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(2010)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Service Profit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Chain.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Cited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Maglio, 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P.P 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(2010)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Handbook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 Service Science.</a:t>
            </a:r>
            <a:r>
              <a:rPr sz="9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Springer.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6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Lebouf,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M.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(2000)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How 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Win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Customers 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Keep Them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for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Life.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3rd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Ed. </a:t>
            </a:r>
            <a:r>
              <a:rPr sz="900" spc="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Berkley.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614680">
              <a:lnSpc>
                <a:spcPct val="1111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Legislation.go.uk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(2002)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Police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Act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1997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Protection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Vulnerable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Adults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Regulations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2002.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  <a:hlinkClick r:id="rId6"/>
              </a:rPr>
              <a:t>http://www.legislation.gov.uk/uksi/2002/446/regulation/2/made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1313180">
              <a:lnSpc>
                <a:spcPct val="1111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Legistation.gov.uk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(2012)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Disability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Discrimination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Act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1995.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  <a:hlinkClick r:id="rId7"/>
              </a:rPr>
              <a:t>http://www.legislation.gov.uk/ukpga/1995/50/contents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57785">
              <a:lnSpc>
                <a:spcPct val="111100"/>
              </a:lnSpc>
            </a:pP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Princeton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University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(2006)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Wordnet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Relationship.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  <a:hlinkClick r:id="rId8"/>
              </a:rPr>
              <a:t>http://wordnetweb.princeton.edu/perl/webwn?s=relationship&amp;sub=Search+WordNet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706120">
              <a:lnSpc>
                <a:spcPct val="1111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Register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Professionals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(2012)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Code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Ethical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Practice.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  <a:hlinkClick r:id="rId9"/>
              </a:rPr>
              <a:t>http://www.exerciseregister.org/members/code-of-ethical-conduct.html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1"/>
              </a:spcBef>
            </a:pPr>
            <a:endParaRPr sz="950">
              <a:latin typeface="Times New Roman"/>
              <a:cs typeface="Times New Roman"/>
            </a:endParaRPr>
          </a:p>
          <a:p>
            <a:pPr marL="12700" marR="271780">
              <a:lnSpc>
                <a:spcPct val="111100"/>
              </a:lnSpc>
            </a:pP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RightNow </a:t>
            </a:r>
            <a:r>
              <a:rPr sz="900" spc="-65" dirty="0">
                <a:solidFill>
                  <a:srgbClr val="3C3C3B"/>
                </a:solidFill>
                <a:latin typeface="Arial"/>
                <a:cs typeface="Arial"/>
              </a:rPr>
              <a:t>(2011)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Customer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Experience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Impact Report.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  <a:hlinkClick r:id="rId10"/>
              </a:rPr>
              <a:t>http://www.rightnow.com/files/analyst-reports/RightNow-Customer-Experience-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Impact-Report-2011.pdf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6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Turban,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E.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(2002).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Electronic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Commerce: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Managerial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Perspective. Prentice </a:t>
            </a:r>
            <a:r>
              <a:rPr sz="900" spc="1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Hall.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769000" y="9162003"/>
            <a:ext cx="1251000" cy="98930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7556500" cy="106807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11303"/>
            <a:ext cx="7556500" cy="9258935"/>
          </a:xfrm>
          <a:custGeom>
            <a:avLst/>
            <a:gdLst/>
            <a:ahLst/>
            <a:cxnLst/>
            <a:rect l="l" t="t" r="r" b="b"/>
            <a:pathLst>
              <a:path w="7556500" h="9258935">
                <a:moveTo>
                  <a:pt x="7556500" y="9258693"/>
                </a:moveTo>
                <a:lnTo>
                  <a:pt x="7556500" y="0"/>
                </a:lnTo>
                <a:lnTo>
                  <a:pt x="0" y="0"/>
                </a:lnTo>
                <a:lnTo>
                  <a:pt x="0" y="9258693"/>
                </a:lnTo>
                <a:lnTo>
                  <a:pt x="7556500" y="9258693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20001" y="1548003"/>
            <a:ext cx="2088514" cy="2088514"/>
          </a:xfrm>
          <a:custGeom>
            <a:avLst/>
            <a:gdLst/>
            <a:ahLst/>
            <a:cxnLst/>
            <a:rect l="l" t="t" r="r" b="b"/>
            <a:pathLst>
              <a:path w="2088514" h="2088514">
                <a:moveTo>
                  <a:pt x="0" y="2087994"/>
                </a:moveTo>
                <a:lnTo>
                  <a:pt x="2087994" y="2087994"/>
                </a:lnTo>
                <a:lnTo>
                  <a:pt x="2087994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F28A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20001" y="1915617"/>
            <a:ext cx="2087994" cy="17267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639909" y="1158846"/>
            <a:ext cx="878205" cy="261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7000" spc="-1785" dirty="0">
                <a:solidFill>
                  <a:srgbClr val="FFFFFF"/>
                </a:solidFill>
                <a:latin typeface="Gill Sans MT"/>
                <a:cs typeface="Gill Sans MT"/>
              </a:rPr>
              <a:t>2</a:t>
            </a:r>
            <a:endParaRPr sz="170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99866" y="2621553"/>
            <a:ext cx="457200" cy="801370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3475"/>
              </a:lnSpc>
            </a:pPr>
            <a:r>
              <a:rPr sz="3400" dirty="0">
                <a:solidFill>
                  <a:srgbClr val="FBC896"/>
                </a:solidFill>
                <a:latin typeface="Gill Sans MT"/>
                <a:cs typeface="Gill Sans MT"/>
              </a:rPr>
              <a:t>LEVEL</a:t>
            </a:r>
            <a:endParaRPr sz="3400">
              <a:latin typeface="Gill Sans MT"/>
              <a:cs typeface="Gill Sans 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19999" y="1548003"/>
            <a:ext cx="6300470" cy="0"/>
          </a:xfrm>
          <a:custGeom>
            <a:avLst/>
            <a:gdLst/>
            <a:ahLst/>
            <a:cxnLst/>
            <a:rect l="l" t="t" r="r" b="b"/>
            <a:pathLst>
              <a:path w="6300470">
                <a:moveTo>
                  <a:pt x="0" y="0"/>
                </a:moveTo>
                <a:lnTo>
                  <a:pt x="6300000" y="0"/>
                </a:lnTo>
              </a:path>
            </a:pathLst>
          </a:custGeom>
          <a:ln w="12700">
            <a:solidFill>
              <a:srgbClr val="F28A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07299" y="1005075"/>
            <a:ext cx="4090670" cy="3962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500" spc="-675" dirty="0">
                <a:solidFill>
                  <a:srgbClr val="F28A25"/>
                </a:solidFill>
                <a:latin typeface="Gill Sans MT"/>
                <a:cs typeface="Gill Sans MT"/>
              </a:rPr>
              <a:t>GYM                          </a:t>
            </a:r>
            <a:r>
              <a:rPr sz="2500" spc="-585" dirty="0">
                <a:solidFill>
                  <a:srgbClr val="F28A25"/>
                </a:solidFill>
                <a:latin typeface="Gill Sans MT"/>
                <a:cs typeface="Gill Sans MT"/>
              </a:rPr>
              <a:t>INSTRUCTOR     </a:t>
            </a:r>
            <a:r>
              <a:rPr sz="2500" spc="-790" dirty="0">
                <a:solidFill>
                  <a:srgbClr val="F28A25"/>
                </a:solidFill>
                <a:latin typeface="Gill Sans MT"/>
                <a:cs typeface="Gill Sans MT"/>
              </a:rPr>
              <a:t>WORKBOOK</a:t>
            </a:r>
            <a:r>
              <a:rPr sz="2500" spc="-195" dirty="0">
                <a:solidFill>
                  <a:srgbClr val="F28A25"/>
                </a:solidFill>
                <a:latin typeface="Gill Sans MT"/>
                <a:cs typeface="Gill Sans MT"/>
              </a:rPr>
              <a:t> </a:t>
            </a:r>
            <a:r>
              <a:rPr sz="2500" spc="-95" dirty="0">
                <a:solidFill>
                  <a:srgbClr val="FFFFFF"/>
                </a:solidFill>
                <a:latin typeface="Gill Sans MT"/>
                <a:cs typeface="Gill Sans MT"/>
              </a:rPr>
              <a:t>/ </a:t>
            </a:r>
            <a:r>
              <a:rPr sz="2500" spc="-640" dirty="0">
                <a:solidFill>
                  <a:srgbClr val="FFFFFF"/>
                </a:solidFill>
                <a:latin typeface="Gill Sans MT"/>
                <a:cs typeface="Gill Sans MT"/>
              </a:rPr>
              <a:t>MANUAL     </a:t>
            </a:r>
            <a:r>
              <a:rPr sz="2500" spc="-6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500" spc="-320" dirty="0">
                <a:solidFill>
                  <a:srgbClr val="FFFFFF"/>
                </a:solidFill>
                <a:latin typeface="Gill Sans MT"/>
                <a:cs typeface="Gill Sans MT"/>
              </a:rPr>
              <a:t>3</a:t>
            </a:r>
            <a:endParaRPr sz="2500">
              <a:latin typeface="Gill Sans MT"/>
              <a:cs typeface="Gill Sans MT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971812" y="1710004"/>
            <a:ext cx="551180" cy="551180"/>
          </a:xfrm>
          <a:custGeom>
            <a:avLst/>
            <a:gdLst/>
            <a:ahLst/>
            <a:cxnLst/>
            <a:rect l="l" t="t" r="r" b="b"/>
            <a:pathLst>
              <a:path w="551179" h="551180">
                <a:moveTo>
                  <a:pt x="0" y="550799"/>
                </a:moveTo>
                <a:lnTo>
                  <a:pt x="550798" y="550799"/>
                </a:lnTo>
                <a:lnTo>
                  <a:pt x="550798" y="0"/>
                </a:lnTo>
                <a:lnTo>
                  <a:pt x="0" y="0"/>
                </a:lnTo>
                <a:lnTo>
                  <a:pt x="0" y="550799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3052259" y="1832018"/>
            <a:ext cx="228600" cy="31686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689"/>
              </a:lnSpc>
            </a:pPr>
            <a:r>
              <a:rPr sz="1600" dirty="0">
                <a:solidFill>
                  <a:srgbClr val="A8A8A7"/>
                </a:solidFill>
                <a:latin typeface="Gill Sans MT"/>
                <a:cs typeface="Gill Sans MT"/>
              </a:rPr>
              <a:t>UNIT</a:t>
            </a:r>
            <a:endParaRPr sz="1600">
              <a:latin typeface="Gill Sans MT"/>
              <a:cs typeface="Gill Sans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959111" y="1713899"/>
            <a:ext cx="2574290" cy="20218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6545">
              <a:lnSpc>
                <a:spcPct val="100000"/>
              </a:lnSpc>
            </a:pPr>
            <a:r>
              <a:rPr sz="3100" spc="-300" dirty="0">
                <a:solidFill>
                  <a:srgbClr val="FFFFFF"/>
                </a:solidFill>
                <a:latin typeface="Gill Sans MT"/>
                <a:cs typeface="Gill Sans MT"/>
              </a:rPr>
              <a:t>4</a:t>
            </a:r>
            <a:endParaRPr sz="3100">
              <a:latin typeface="Gill Sans MT"/>
              <a:cs typeface="Gill Sans MT"/>
            </a:endParaRPr>
          </a:p>
          <a:p>
            <a:pPr marL="12700" marR="718185">
              <a:lnSpc>
                <a:spcPct val="72300"/>
              </a:lnSpc>
              <a:spcBef>
                <a:spcPts val="2175"/>
              </a:spcBef>
            </a:pPr>
            <a:r>
              <a:rPr sz="3800" spc="-700" dirty="0">
                <a:solidFill>
                  <a:srgbClr val="FFFFFF"/>
                </a:solidFill>
                <a:latin typeface="Gill Sans MT"/>
                <a:cs typeface="Gill Sans MT"/>
              </a:rPr>
              <a:t>PRINCIPLES  </a:t>
            </a:r>
            <a:r>
              <a:rPr sz="3800" spc="-115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3800" spc="-8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800" spc="-685" dirty="0">
                <a:solidFill>
                  <a:srgbClr val="FFFFFF"/>
                </a:solidFill>
                <a:latin typeface="Gill Sans MT"/>
                <a:cs typeface="Gill Sans MT"/>
              </a:rPr>
              <a:t>EXERCISE,</a:t>
            </a:r>
            <a:endParaRPr sz="3800">
              <a:latin typeface="Gill Sans MT"/>
              <a:cs typeface="Gill Sans MT"/>
            </a:endParaRPr>
          </a:p>
          <a:p>
            <a:pPr marL="12700">
              <a:lnSpc>
                <a:spcPts val="3300"/>
              </a:lnSpc>
            </a:pPr>
            <a:r>
              <a:rPr sz="3800" spc="-665" dirty="0">
                <a:solidFill>
                  <a:srgbClr val="FFFFFF"/>
                </a:solidFill>
                <a:latin typeface="Gill Sans MT"/>
                <a:cs typeface="Gill Sans MT"/>
              </a:rPr>
              <a:t>FITNESS  </a:t>
            </a:r>
            <a:r>
              <a:rPr sz="3800" spc="-700" dirty="0">
                <a:solidFill>
                  <a:srgbClr val="FFFFFF"/>
                </a:solidFill>
                <a:latin typeface="Gill Sans MT"/>
                <a:cs typeface="Gill Sans MT"/>
              </a:rPr>
              <a:t>&amp; </a:t>
            </a:r>
            <a:r>
              <a:rPr sz="3800" spc="-5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3800" spc="-1045" dirty="0">
                <a:solidFill>
                  <a:srgbClr val="FFFFFF"/>
                </a:solidFill>
                <a:latin typeface="Gill Sans MT"/>
                <a:cs typeface="Gill Sans MT"/>
              </a:rPr>
              <a:t>HEALTH</a:t>
            </a:r>
            <a:endParaRPr sz="3800">
              <a:latin typeface="Gill Sans MT"/>
              <a:cs typeface="Gill Sans MT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0" y="7652271"/>
            <a:ext cx="7556500" cy="3039745"/>
          </a:xfrm>
          <a:custGeom>
            <a:avLst/>
            <a:gdLst/>
            <a:ahLst/>
            <a:cxnLst/>
            <a:rect l="l" t="t" r="r" b="b"/>
            <a:pathLst>
              <a:path w="7556500" h="3039745">
                <a:moveTo>
                  <a:pt x="0" y="1187485"/>
                </a:moveTo>
                <a:lnTo>
                  <a:pt x="0" y="3039731"/>
                </a:lnTo>
                <a:lnTo>
                  <a:pt x="7556500" y="3039731"/>
                </a:lnTo>
                <a:lnTo>
                  <a:pt x="7556500" y="1502128"/>
                </a:lnTo>
                <a:lnTo>
                  <a:pt x="2431516" y="1502128"/>
                </a:lnTo>
                <a:lnTo>
                  <a:pt x="2277423" y="1500900"/>
                </a:lnTo>
                <a:lnTo>
                  <a:pt x="2123923" y="1497229"/>
                </a:lnTo>
                <a:lnTo>
                  <a:pt x="1971036" y="1491133"/>
                </a:lnTo>
                <a:lnTo>
                  <a:pt x="1818779" y="1482633"/>
                </a:lnTo>
                <a:lnTo>
                  <a:pt x="1667171" y="1471746"/>
                </a:lnTo>
                <a:lnTo>
                  <a:pt x="1516230" y="1458492"/>
                </a:lnTo>
                <a:lnTo>
                  <a:pt x="1365976" y="1442890"/>
                </a:lnTo>
                <a:lnTo>
                  <a:pt x="1216425" y="1424958"/>
                </a:lnTo>
                <a:lnTo>
                  <a:pt x="1067596" y="1404716"/>
                </a:lnTo>
                <a:lnTo>
                  <a:pt x="919508" y="1382183"/>
                </a:lnTo>
                <a:lnTo>
                  <a:pt x="772179" y="1357377"/>
                </a:lnTo>
                <a:lnTo>
                  <a:pt x="625627" y="1330318"/>
                </a:lnTo>
                <a:lnTo>
                  <a:pt x="479871" y="1301025"/>
                </a:lnTo>
                <a:lnTo>
                  <a:pt x="334929" y="1269516"/>
                </a:lnTo>
                <a:lnTo>
                  <a:pt x="190819" y="1235810"/>
                </a:lnTo>
                <a:lnTo>
                  <a:pt x="47560" y="1199927"/>
                </a:lnTo>
                <a:lnTo>
                  <a:pt x="0" y="1187485"/>
                </a:lnTo>
                <a:close/>
              </a:path>
              <a:path w="7556500" h="3039745">
                <a:moveTo>
                  <a:pt x="7556500" y="0"/>
                </a:moveTo>
                <a:lnTo>
                  <a:pt x="7504594" y="33173"/>
                </a:lnTo>
                <a:lnTo>
                  <a:pt x="7422034" y="84925"/>
                </a:lnTo>
                <a:lnTo>
                  <a:pt x="7338908" y="135851"/>
                </a:lnTo>
                <a:lnTo>
                  <a:pt x="7255222" y="185944"/>
                </a:lnTo>
                <a:lnTo>
                  <a:pt x="7170981" y="235198"/>
                </a:lnTo>
                <a:lnTo>
                  <a:pt x="7086192" y="283610"/>
                </a:lnTo>
                <a:lnTo>
                  <a:pt x="7000859" y="331171"/>
                </a:lnTo>
                <a:lnTo>
                  <a:pt x="6914990" y="377877"/>
                </a:lnTo>
                <a:lnTo>
                  <a:pt x="6785191" y="446320"/>
                </a:lnTo>
                <a:lnTo>
                  <a:pt x="6654215" y="512806"/>
                </a:lnTo>
                <a:lnTo>
                  <a:pt x="6522083" y="577316"/>
                </a:lnTo>
                <a:lnTo>
                  <a:pt x="6388813" y="639829"/>
                </a:lnTo>
                <a:lnTo>
                  <a:pt x="6254425" y="700328"/>
                </a:lnTo>
                <a:lnTo>
                  <a:pt x="6118939" y="758791"/>
                </a:lnTo>
                <a:lnTo>
                  <a:pt x="5982373" y="815200"/>
                </a:lnTo>
                <a:lnTo>
                  <a:pt x="5844747" y="869535"/>
                </a:lnTo>
                <a:lnTo>
                  <a:pt x="5706081" y="921778"/>
                </a:lnTo>
                <a:lnTo>
                  <a:pt x="5566394" y="971907"/>
                </a:lnTo>
                <a:lnTo>
                  <a:pt x="5425705" y="1019904"/>
                </a:lnTo>
                <a:lnTo>
                  <a:pt x="5284034" y="1065750"/>
                </a:lnTo>
                <a:lnTo>
                  <a:pt x="5141401" y="1109425"/>
                </a:lnTo>
                <a:lnTo>
                  <a:pt x="4997824" y="1150909"/>
                </a:lnTo>
                <a:lnTo>
                  <a:pt x="4853323" y="1190183"/>
                </a:lnTo>
                <a:lnTo>
                  <a:pt x="4707918" y="1227228"/>
                </a:lnTo>
                <a:lnTo>
                  <a:pt x="4561628" y="1262023"/>
                </a:lnTo>
                <a:lnTo>
                  <a:pt x="4414473" y="1294551"/>
                </a:lnTo>
                <a:lnTo>
                  <a:pt x="4266471" y="1324790"/>
                </a:lnTo>
                <a:lnTo>
                  <a:pt x="4117642" y="1352723"/>
                </a:lnTo>
                <a:lnTo>
                  <a:pt x="3968006" y="1378328"/>
                </a:lnTo>
                <a:lnTo>
                  <a:pt x="3817582" y="1401587"/>
                </a:lnTo>
                <a:lnTo>
                  <a:pt x="3666390" y="1422481"/>
                </a:lnTo>
                <a:lnTo>
                  <a:pt x="3514448" y="1440989"/>
                </a:lnTo>
                <a:lnTo>
                  <a:pt x="3361777" y="1457093"/>
                </a:lnTo>
                <a:lnTo>
                  <a:pt x="3208396" y="1470772"/>
                </a:lnTo>
                <a:lnTo>
                  <a:pt x="3054324" y="1482008"/>
                </a:lnTo>
                <a:lnTo>
                  <a:pt x="2899580" y="1490781"/>
                </a:lnTo>
                <a:lnTo>
                  <a:pt x="2744185" y="1497072"/>
                </a:lnTo>
                <a:lnTo>
                  <a:pt x="2588157" y="1500861"/>
                </a:lnTo>
                <a:lnTo>
                  <a:pt x="2431516" y="1502128"/>
                </a:lnTo>
                <a:lnTo>
                  <a:pt x="7556500" y="1502128"/>
                </a:lnTo>
                <a:lnTo>
                  <a:pt x="75565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244269" y="9999839"/>
            <a:ext cx="67310" cy="154305"/>
          </a:xfrm>
          <a:custGeom>
            <a:avLst/>
            <a:gdLst/>
            <a:ahLst/>
            <a:cxnLst/>
            <a:rect l="l" t="t" r="r" b="b"/>
            <a:pathLst>
              <a:path w="67310" h="154304">
                <a:moveTo>
                  <a:pt x="47713" y="55727"/>
                </a:moveTo>
                <a:lnTo>
                  <a:pt x="16713" y="55727"/>
                </a:lnTo>
                <a:lnTo>
                  <a:pt x="16713" y="136969"/>
                </a:lnTo>
                <a:lnTo>
                  <a:pt x="52324" y="153784"/>
                </a:lnTo>
                <a:lnTo>
                  <a:pt x="67170" y="153238"/>
                </a:lnTo>
                <a:lnTo>
                  <a:pt x="67170" y="130047"/>
                </a:lnTo>
                <a:lnTo>
                  <a:pt x="54635" y="130047"/>
                </a:lnTo>
                <a:lnTo>
                  <a:pt x="50825" y="129438"/>
                </a:lnTo>
                <a:lnTo>
                  <a:pt x="48336" y="127025"/>
                </a:lnTo>
                <a:lnTo>
                  <a:pt x="47713" y="123964"/>
                </a:lnTo>
                <a:lnTo>
                  <a:pt x="47713" y="55727"/>
                </a:lnTo>
                <a:close/>
              </a:path>
              <a:path w="67310" h="154304">
                <a:moveTo>
                  <a:pt x="67170" y="129819"/>
                </a:moveTo>
                <a:lnTo>
                  <a:pt x="66141" y="129895"/>
                </a:lnTo>
                <a:lnTo>
                  <a:pt x="54635" y="130047"/>
                </a:lnTo>
                <a:lnTo>
                  <a:pt x="67170" y="130047"/>
                </a:lnTo>
                <a:lnTo>
                  <a:pt x="67170" y="129819"/>
                </a:lnTo>
                <a:close/>
              </a:path>
              <a:path w="67310" h="154304">
                <a:moveTo>
                  <a:pt x="67170" y="33413"/>
                </a:moveTo>
                <a:lnTo>
                  <a:pt x="0" y="33413"/>
                </a:lnTo>
                <a:lnTo>
                  <a:pt x="0" y="55727"/>
                </a:lnTo>
                <a:lnTo>
                  <a:pt x="67170" y="55727"/>
                </a:lnTo>
                <a:lnTo>
                  <a:pt x="67170" y="33413"/>
                </a:lnTo>
                <a:close/>
              </a:path>
              <a:path w="67310" h="154304">
                <a:moveTo>
                  <a:pt x="47713" y="0"/>
                </a:moveTo>
                <a:lnTo>
                  <a:pt x="16713" y="0"/>
                </a:lnTo>
                <a:lnTo>
                  <a:pt x="16713" y="33413"/>
                </a:lnTo>
                <a:lnTo>
                  <a:pt x="47713" y="33413"/>
                </a:lnTo>
                <a:lnTo>
                  <a:pt x="47713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334018" y="9990485"/>
            <a:ext cx="107950" cy="161925"/>
          </a:xfrm>
          <a:custGeom>
            <a:avLst/>
            <a:gdLst/>
            <a:ahLst/>
            <a:cxnLst/>
            <a:rect l="l" t="t" r="r" b="b"/>
            <a:pathLst>
              <a:path w="107950" h="161925">
                <a:moveTo>
                  <a:pt x="31330" y="0"/>
                </a:moveTo>
                <a:lnTo>
                  <a:pt x="0" y="0"/>
                </a:lnTo>
                <a:lnTo>
                  <a:pt x="0" y="161493"/>
                </a:lnTo>
                <a:lnTo>
                  <a:pt x="31330" y="161493"/>
                </a:lnTo>
                <a:lnTo>
                  <a:pt x="31330" y="86283"/>
                </a:lnTo>
                <a:lnTo>
                  <a:pt x="33464" y="78371"/>
                </a:lnTo>
                <a:lnTo>
                  <a:pt x="41973" y="67297"/>
                </a:lnTo>
                <a:lnTo>
                  <a:pt x="48221" y="64528"/>
                </a:lnTo>
                <a:lnTo>
                  <a:pt x="106227" y="64528"/>
                </a:lnTo>
                <a:lnTo>
                  <a:pt x="106019" y="63182"/>
                </a:lnTo>
                <a:lnTo>
                  <a:pt x="104012" y="58585"/>
                </a:lnTo>
                <a:lnTo>
                  <a:pt x="102971" y="57162"/>
                </a:lnTo>
                <a:lnTo>
                  <a:pt x="31330" y="57162"/>
                </a:lnTo>
                <a:lnTo>
                  <a:pt x="31330" y="0"/>
                </a:lnTo>
                <a:close/>
              </a:path>
              <a:path w="107950" h="161925">
                <a:moveTo>
                  <a:pt x="106227" y="64528"/>
                </a:moveTo>
                <a:lnTo>
                  <a:pt x="64363" y="64528"/>
                </a:lnTo>
                <a:lnTo>
                  <a:pt x="69748" y="67322"/>
                </a:lnTo>
                <a:lnTo>
                  <a:pt x="72593" y="72898"/>
                </a:lnTo>
                <a:lnTo>
                  <a:pt x="74764" y="76860"/>
                </a:lnTo>
                <a:lnTo>
                  <a:pt x="75857" y="82067"/>
                </a:lnTo>
                <a:lnTo>
                  <a:pt x="75857" y="161493"/>
                </a:lnTo>
                <a:lnTo>
                  <a:pt x="107848" y="161493"/>
                </a:lnTo>
                <a:lnTo>
                  <a:pt x="107753" y="78371"/>
                </a:lnTo>
                <a:lnTo>
                  <a:pt x="107480" y="72644"/>
                </a:lnTo>
                <a:lnTo>
                  <a:pt x="106227" y="64528"/>
                </a:lnTo>
                <a:close/>
              </a:path>
              <a:path w="107950" h="161925">
                <a:moveTo>
                  <a:pt x="73190" y="38481"/>
                </a:moveTo>
                <a:lnTo>
                  <a:pt x="59245" y="38481"/>
                </a:lnTo>
                <a:lnTo>
                  <a:pt x="52984" y="39852"/>
                </a:lnTo>
                <a:lnTo>
                  <a:pt x="41097" y="45351"/>
                </a:lnTo>
                <a:lnTo>
                  <a:pt x="35852" y="50203"/>
                </a:lnTo>
                <a:lnTo>
                  <a:pt x="31330" y="57162"/>
                </a:lnTo>
                <a:lnTo>
                  <a:pt x="102971" y="57162"/>
                </a:lnTo>
                <a:lnTo>
                  <a:pt x="96862" y="48818"/>
                </a:lnTo>
                <a:lnTo>
                  <a:pt x="91922" y="44907"/>
                </a:lnTo>
                <a:lnTo>
                  <a:pt x="79882" y="39763"/>
                </a:lnTo>
                <a:lnTo>
                  <a:pt x="73190" y="38481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5460288" y="10028965"/>
            <a:ext cx="119380" cy="127635"/>
          </a:xfrm>
          <a:custGeom>
            <a:avLst/>
            <a:gdLst/>
            <a:ahLst/>
            <a:cxnLst/>
            <a:rect l="l" t="t" r="r" b="b"/>
            <a:pathLst>
              <a:path w="119379" h="127634">
                <a:moveTo>
                  <a:pt x="59359" y="0"/>
                </a:moveTo>
                <a:lnTo>
                  <a:pt x="16510" y="16611"/>
                </a:lnTo>
                <a:lnTo>
                  <a:pt x="0" y="64363"/>
                </a:lnTo>
                <a:lnTo>
                  <a:pt x="1143" y="79825"/>
                </a:lnTo>
                <a:lnTo>
                  <a:pt x="27782" y="118787"/>
                </a:lnTo>
                <a:lnTo>
                  <a:pt x="60490" y="127076"/>
                </a:lnTo>
                <a:lnTo>
                  <a:pt x="74172" y="125983"/>
                </a:lnTo>
                <a:lnTo>
                  <a:pt x="112471" y="102273"/>
                </a:lnTo>
                <a:lnTo>
                  <a:pt x="112784" y="101688"/>
                </a:lnTo>
                <a:lnTo>
                  <a:pt x="54622" y="101688"/>
                </a:lnTo>
                <a:lnTo>
                  <a:pt x="48869" y="100177"/>
                </a:lnTo>
                <a:lnTo>
                  <a:pt x="31546" y="71894"/>
                </a:lnTo>
                <a:lnTo>
                  <a:pt x="118821" y="71894"/>
                </a:lnTo>
                <a:lnTo>
                  <a:pt x="118973" y="61544"/>
                </a:lnTo>
                <a:lnTo>
                  <a:pt x="118630" y="53619"/>
                </a:lnTo>
                <a:lnTo>
                  <a:pt x="118266" y="51231"/>
                </a:lnTo>
                <a:lnTo>
                  <a:pt x="32321" y="51231"/>
                </a:lnTo>
                <a:lnTo>
                  <a:pt x="33464" y="43421"/>
                </a:lnTo>
                <a:lnTo>
                  <a:pt x="36233" y="37249"/>
                </a:lnTo>
                <a:lnTo>
                  <a:pt x="45097" y="28117"/>
                </a:lnTo>
                <a:lnTo>
                  <a:pt x="51333" y="25831"/>
                </a:lnTo>
                <a:lnTo>
                  <a:pt x="109745" y="25831"/>
                </a:lnTo>
                <a:lnTo>
                  <a:pt x="108242" y="23342"/>
                </a:lnTo>
                <a:lnTo>
                  <a:pt x="74221" y="1401"/>
                </a:lnTo>
                <a:lnTo>
                  <a:pt x="66984" y="350"/>
                </a:lnTo>
                <a:lnTo>
                  <a:pt x="59359" y="0"/>
                </a:lnTo>
                <a:close/>
              </a:path>
              <a:path w="119379" h="127634">
                <a:moveTo>
                  <a:pt x="117195" y="87947"/>
                </a:moveTo>
                <a:lnTo>
                  <a:pt x="85204" y="87947"/>
                </a:lnTo>
                <a:lnTo>
                  <a:pt x="83337" y="91465"/>
                </a:lnTo>
                <a:lnTo>
                  <a:pt x="81178" y="94208"/>
                </a:lnTo>
                <a:lnTo>
                  <a:pt x="74294" y="99860"/>
                </a:lnTo>
                <a:lnTo>
                  <a:pt x="68491" y="101688"/>
                </a:lnTo>
                <a:lnTo>
                  <a:pt x="112784" y="101688"/>
                </a:lnTo>
                <a:lnTo>
                  <a:pt x="116344" y="95059"/>
                </a:lnTo>
                <a:lnTo>
                  <a:pt x="117195" y="87947"/>
                </a:lnTo>
                <a:close/>
              </a:path>
              <a:path w="119379" h="127634">
                <a:moveTo>
                  <a:pt x="109745" y="25831"/>
                </a:moveTo>
                <a:lnTo>
                  <a:pt x="66763" y="25831"/>
                </a:lnTo>
                <a:lnTo>
                  <a:pt x="72961" y="27978"/>
                </a:lnTo>
                <a:lnTo>
                  <a:pt x="82943" y="36601"/>
                </a:lnTo>
                <a:lnTo>
                  <a:pt x="85725" y="42913"/>
                </a:lnTo>
                <a:lnTo>
                  <a:pt x="86296" y="51231"/>
                </a:lnTo>
                <a:lnTo>
                  <a:pt x="118266" y="51231"/>
                </a:lnTo>
                <a:lnTo>
                  <a:pt x="117792" y="48120"/>
                </a:lnTo>
                <a:lnTo>
                  <a:pt x="116373" y="41285"/>
                </a:lnTo>
                <a:lnTo>
                  <a:pt x="114307" y="34878"/>
                </a:lnTo>
                <a:lnTo>
                  <a:pt x="111597" y="28898"/>
                </a:lnTo>
                <a:lnTo>
                  <a:pt x="109745" y="25831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633272" y="9999839"/>
            <a:ext cx="67310" cy="154305"/>
          </a:xfrm>
          <a:custGeom>
            <a:avLst/>
            <a:gdLst/>
            <a:ahLst/>
            <a:cxnLst/>
            <a:rect l="l" t="t" r="r" b="b"/>
            <a:pathLst>
              <a:path w="67310" h="154304">
                <a:moveTo>
                  <a:pt x="47713" y="55727"/>
                </a:moveTo>
                <a:lnTo>
                  <a:pt x="16713" y="55727"/>
                </a:lnTo>
                <a:lnTo>
                  <a:pt x="16713" y="136969"/>
                </a:lnTo>
                <a:lnTo>
                  <a:pt x="52324" y="153784"/>
                </a:lnTo>
                <a:lnTo>
                  <a:pt x="67170" y="153238"/>
                </a:lnTo>
                <a:lnTo>
                  <a:pt x="67170" y="130047"/>
                </a:lnTo>
                <a:lnTo>
                  <a:pt x="54635" y="130047"/>
                </a:lnTo>
                <a:lnTo>
                  <a:pt x="50825" y="129438"/>
                </a:lnTo>
                <a:lnTo>
                  <a:pt x="48336" y="127025"/>
                </a:lnTo>
                <a:lnTo>
                  <a:pt x="47713" y="123964"/>
                </a:lnTo>
                <a:lnTo>
                  <a:pt x="47713" y="55727"/>
                </a:lnTo>
                <a:close/>
              </a:path>
              <a:path w="67310" h="154304">
                <a:moveTo>
                  <a:pt x="67170" y="129819"/>
                </a:moveTo>
                <a:lnTo>
                  <a:pt x="66141" y="129895"/>
                </a:lnTo>
                <a:lnTo>
                  <a:pt x="54635" y="130047"/>
                </a:lnTo>
                <a:lnTo>
                  <a:pt x="67170" y="130047"/>
                </a:lnTo>
                <a:lnTo>
                  <a:pt x="67170" y="129819"/>
                </a:lnTo>
                <a:close/>
              </a:path>
              <a:path w="67310" h="154304">
                <a:moveTo>
                  <a:pt x="67170" y="33413"/>
                </a:moveTo>
                <a:lnTo>
                  <a:pt x="0" y="33413"/>
                </a:lnTo>
                <a:lnTo>
                  <a:pt x="0" y="55727"/>
                </a:lnTo>
                <a:lnTo>
                  <a:pt x="67170" y="55727"/>
                </a:lnTo>
                <a:lnTo>
                  <a:pt x="67170" y="33413"/>
                </a:lnTo>
                <a:close/>
              </a:path>
              <a:path w="67310" h="154304">
                <a:moveTo>
                  <a:pt x="47713" y="0"/>
                </a:moveTo>
                <a:lnTo>
                  <a:pt x="16713" y="0"/>
                </a:lnTo>
                <a:lnTo>
                  <a:pt x="16713" y="33413"/>
                </a:lnTo>
                <a:lnTo>
                  <a:pt x="47713" y="33413"/>
                </a:lnTo>
                <a:lnTo>
                  <a:pt x="47713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722494" y="10029297"/>
            <a:ext cx="69850" cy="123189"/>
          </a:xfrm>
          <a:custGeom>
            <a:avLst/>
            <a:gdLst/>
            <a:ahLst/>
            <a:cxnLst/>
            <a:rect l="l" t="t" r="r" b="b"/>
            <a:pathLst>
              <a:path w="69850" h="123190">
                <a:moveTo>
                  <a:pt x="29883" y="2857"/>
                </a:moveTo>
                <a:lnTo>
                  <a:pt x="0" y="2857"/>
                </a:lnTo>
                <a:lnTo>
                  <a:pt x="0" y="122682"/>
                </a:lnTo>
                <a:lnTo>
                  <a:pt x="31534" y="122682"/>
                </a:lnTo>
                <a:lnTo>
                  <a:pt x="31534" y="55803"/>
                </a:lnTo>
                <a:lnTo>
                  <a:pt x="32740" y="48691"/>
                </a:lnTo>
                <a:lnTo>
                  <a:pt x="60553" y="31762"/>
                </a:lnTo>
                <a:lnTo>
                  <a:pt x="69583" y="31762"/>
                </a:lnTo>
                <a:lnTo>
                  <a:pt x="69583" y="23749"/>
                </a:lnTo>
                <a:lnTo>
                  <a:pt x="29883" y="23749"/>
                </a:lnTo>
                <a:lnTo>
                  <a:pt x="29883" y="2857"/>
                </a:lnTo>
                <a:close/>
              </a:path>
              <a:path w="69850" h="123190">
                <a:moveTo>
                  <a:pt x="69583" y="31762"/>
                </a:moveTo>
                <a:lnTo>
                  <a:pt x="60553" y="31762"/>
                </a:lnTo>
                <a:lnTo>
                  <a:pt x="62763" y="31800"/>
                </a:lnTo>
                <a:lnTo>
                  <a:pt x="65836" y="31953"/>
                </a:lnTo>
                <a:lnTo>
                  <a:pt x="67589" y="32092"/>
                </a:lnTo>
                <a:lnTo>
                  <a:pt x="69583" y="32321"/>
                </a:lnTo>
                <a:lnTo>
                  <a:pt x="69583" y="31762"/>
                </a:lnTo>
                <a:close/>
              </a:path>
              <a:path w="69850" h="123190">
                <a:moveTo>
                  <a:pt x="56006" y="0"/>
                </a:moveTo>
                <a:lnTo>
                  <a:pt x="48387" y="2451"/>
                </a:lnTo>
                <a:lnTo>
                  <a:pt x="42532" y="7366"/>
                </a:lnTo>
                <a:lnTo>
                  <a:pt x="38938" y="10287"/>
                </a:lnTo>
                <a:lnTo>
                  <a:pt x="34734" y="15748"/>
                </a:lnTo>
                <a:lnTo>
                  <a:pt x="29883" y="23749"/>
                </a:lnTo>
                <a:lnTo>
                  <a:pt x="69583" y="23749"/>
                </a:lnTo>
                <a:lnTo>
                  <a:pt x="69583" y="215"/>
                </a:lnTo>
                <a:lnTo>
                  <a:pt x="66878" y="50"/>
                </a:lnTo>
                <a:lnTo>
                  <a:pt x="56006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800039" y="10029287"/>
            <a:ext cx="113030" cy="127000"/>
          </a:xfrm>
          <a:custGeom>
            <a:avLst/>
            <a:gdLst/>
            <a:ahLst/>
            <a:cxnLst/>
            <a:rect l="l" t="t" r="r" b="b"/>
            <a:pathLst>
              <a:path w="113029" h="127000">
                <a:moveTo>
                  <a:pt x="104268" y="25184"/>
                </a:moveTo>
                <a:lnTo>
                  <a:pt x="61163" y="25184"/>
                </a:lnTo>
                <a:lnTo>
                  <a:pt x="66230" y="26111"/>
                </a:lnTo>
                <a:lnTo>
                  <a:pt x="73139" y="29857"/>
                </a:lnTo>
                <a:lnTo>
                  <a:pt x="74866" y="33248"/>
                </a:lnTo>
                <a:lnTo>
                  <a:pt x="74866" y="42189"/>
                </a:lnTo>
                <a:lnTo>
                  <a:pt x="72618" y="45161"/>
                </a:lnTo>
                <a:lnTo>
                  <a:pt x="68110" y="47053"/>
                </a:lnTo>
                <a:lnTo>
                  <a:pt x="65595" y="48158"/>
                </a:lnTo>
                <a:lnTo>
                  <a:pt x="61429" y="49072"/>
                </a:lnTo>
                <a:lnTo>
                  <a:pt x="44856" y="51130"/>
                </a:lnTo>
                <a:lnTo>
                  <a:pt x="36274" y="52475"/>
                </a:lnTo>
                <a:lnTo>
                  <a:pt x="1073" y="80519"/>
                </a:lnTo>
                <a:lnTo>
                  <a:pt x="0" y="90804"/>
                </a:lnTo>
                <a:lnTo>
                  <a:pt x="666" y="98844"/>
                </a:lnTo>
                <a:lnTo>
                  <a:pt x="29879" y="125847"/>
                </a:lnTo>
                <a:lnTo>
                  <a:pt x="37706" y="126428"/>
                </a:lnTo>
                <a:lnTo>
                  <a:pt x="46266" y="126428"/>
                </a:lnTo>
                <a:lnTo>
                  <a:pt x="53924" y="124485"/>
                </a:lnTo>
                <a:lnTo>
                  <a:pt x="66382" y="117309"/>
                </a:lnTo>
                <a:lnTo>
                  <a:pt x="71399" y="113309"/>
                </a:lnTo>
                <a:lnTo>
                  <a:pt x="75742" y="108623"/>
                </a:lnTo>
                <a:lnTo>
                  <a:pt x="106338" y="108623"/>
                </a:lnTo>
                <a:lnTo>
                  <a:pt x="106197" y="106095"/>
                </a:lnTo>
                <a:lnTo>
                  <a:pt x="106129" y="103670"/>
                </a:lnTo>
                <a:lnTo>
                  <a:pt x="42532" y="103670"/>
                </a:lnTo>
                <a:lnTo>
                  <a:pt x="38861" y="102476"/>
                </a:lnTo>
                <a:lnTo>
                  <a:pt x="32842" y="97713"/>
                </a:lnTo>
                <a:lnTo>
                  <a:pt x="31330" y="93852"/>
                </a:lnTo>
                <a:lnTo>
                  <a:pt x="31330" y="82499"/>
                </a:lnTo>
                <a:lnTo>
                  <a:pt x="33794" y="78054"/>
                </a:lnTo>
                <a:lnTo>
                  <a:pt x="41655" y="73520"/>
                </a:lnTo>
                <a:lnTo>
                  <a:pt x="46456" y="72085"/>
                </a:lnTo>
                <a:lnTo>
                  <a:pt x="53136" y="70916"/>
                </a:lnTo>
                <a:lnTo>
                  <a:pt x="63842" y="68935"/>
                </a:lnTo>
                <a:lnTo>
                  <a:pt x="66636" y="68211"/>
                </a:lnTo>
                <a:lnTo>
                  <a:pt x="70726" y="66687"/>
                </a:lnTo>
                <a:lnTo>
                  <a:pt x="72745" y="65671"/>
                </a:lnTo>
                <a:lnTo>
                  <a:pt x="74752" y="64427"/>
                </a:lnTo>
                <a:lnTo>
                  <a:pt x="106001" y="64427"/>
                </a:lnTo>
                <a:lnTo>
                  <a:pt x="105946" y="37045"/>
                </a:lnTo>
                <a:lnTo>
                  <a:pt x="105015" y="27352"/>
                </a:lnTo>
                <a:lnTo>
                  <a:pt x="104268" y="25184"/>
                </a:lnTo>
                <a:close/>
              </a:path>
              <a:path w="113029" h="127000">
                <a:moveTo>
                  <a:pt x="106338" y="108623"/>
                </a:moveTo>
                <a:lnTo>
                  <a:pt x="75742" y="108623"/>
                </a:lnTo>
                <a:lnTo>
                  <a:pt x="75971" y="111328"/>
                </a:lnTo>
                <a:lnTo>
                  <a:pt x="76263" y="113753"/>
                </a:lnTo>
                <a:lnTo>
                  <a:pt x="77009" y="118071"/>
                </a:lnTo>
                <a:lnTo>
                  <a:pt x="77647" y="120268"/>
                </a:lnTo>
                <a:lnTo>
                  <a:pt x="78612" y="122694"/>
                </a:lnTo>
                <a:lnTo>
                  <a:pt x="112687" y="122694"/>
                </a:lnTo>
                <a:lnTo>
                  <a:pt x="112687" y="118071"/>
                </a:lnTo>
                <a:lnTo>
                  <a:pt x="110629" y="117119"/>
                </a:lnTo>
                <a:lnTo>
                  <a:pt x="109092" y="115912"/>
                </a:lnTo>
                <a:lnTo>
                  <a:pt x="107035" y="112979"/>
                </a:lnTo>
                <a:lnTo>
                  <a:pt x="106425" y="110197"/>
                </a:lnTo>
                <a:lnTo>
                  <a:pt x="106338" y="108623"/>
                </a:lnTo>
                <a:close/>
              </a:path>
              <a:path w="113029" h="127000">
                <a:moveTo>
                  <a:pt x="106001" y="64427"/>
                </a:moveTo>
                <a:lnTo>
                  <a:pt x="74752" y="64427"/>
                </a:lnTo>
                <a:lnTo>
                  <a:pt x="74709" y="78054"/>
                </a:lnTo>
                <a:lnTo>
                  <a:pt x="74523" y="86563"/>
                </a:lnTo>
                <a:lnTo>
                  <a:pt x="71539" y="93776"/>
                </a:lnTo>
                <a:lnTo>
                  <a:pt x="59994" y="101688"/>
                </a:lnTo>
                <a:lnTo>
                  <a:pt x="53695" y="103670"/>
                </a:lnTo>
                <a:lnTo>
                  <a:pt x="106129" y="103670"/>
                </a:lnTo>
                <a:lnTo>
                  <a:pt x="106001" y="64427"/>
                </a:lnTo>
                <a:close/>
              </a:path>
              <a:path w="113029" h="127000">
                <a:moveTo>
                  <a:pt x="55524" y="0"/>
                </a:moveTo>
                <a:lnTo>
                  <a:pt x="12674" y="15836"/>
                </a:lnTo>
                <a:lnTo>
                  <a:pt x="3848" y="41668"/>
                </a:lnTo>
                <a:lnTo>
                  <a:pt x="34086" y="41668"/>
                </a:lnTo>
                <a:lnTo>
                  <a:pt x="34823" y="37045"/>
                </a:lnTo>
                <a:lnTo>
                  <a:pt x="36309" y="33388"/>
                </a:lnTo>
                <a:lnTo>
                  <a:pt x="38531" y="30670"/>
                </a:lnTo>
                <a:lnTo>
                  <a:pt x="41655" y="27012"/>
                </a:lnTo>
                <a:lnTo>
                  <a:pt x="46977" y="25184"/>
                </a:lnTo>
                <a:lnTo>
                  <a:pt x="104268" y="25184"/>
                </a:lnTo>
                <a:lnTo>
                  <a:pt x="102138" y="19080"/>
                </a:lnTo>
                <a:lnTo>
                  <a:pt x="65125" y="489"/>
                </a:lnTo>
                <a:lnTo>
                  <a:pt x="55524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933033" y="10003409"/>
            <a:ext cx="32384" cy="0"/>
          </a:xfrm>
          <a:custGeom>
            <a:avLst/>
            <a:gdLst/>
            <a:ahLst/>
            <a:cxnLst/>
            <a:rect l="l" t="t" r="r" b="b"/>
            <a:pathLst>
              <a:path w="32385">
                <a:moveTo>
                  <a:pt x="0" y="0"/>
                </a:moveTo>
                <a:lnTo>
                  <a:pt x="31775" y="0"/>
                </a:lnTo>
              </a:path>
            </a:pathLst>
          </a:custGeom>
          <a:ln w="28905">
            <a:solidFill>
              <a:srgbClr val="EF7D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948921" y="10032149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5">
                <a:moveTo>
                  <a:pt x="0" y="0"/>
                </a:moveTo>
                <a:lnTo>
                  <a:pt x="0" y="119824"/>
                </a:lnTo>
              </a:path>
            </a:pathLst>
          </a:custGeom>
          <a:ln w="31775">
            <a:solidFill>
              <a:srgbClr val="EF7D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991527" y="10029291"/>
            <a:ext cx="108585" cy="123189"/>
          </a:xfrm>
          <a:custGeom>
            <a:avLst/>
            <a:gdLst/>
            <a:ahLst/>
            <a:cxnLst/>
            <a:rect l="l" t="t" r="r" b="b"/>
            <a:pathLst>
              <a:path w="108585" h="123190">
                <a:moveTo>
                  <a:pt x="30340" y="3086"/>
                </a:moveTo>
                <a:lnTo>
                  <a:pt x="0" y="3086"/>
                </a:lnTo>
                <a:lnTo>
                  <a:pt x="0" y="122682"/>
                </a:lnTo>
                <a:lnTo>
                  <a:pt x="31330" y="122682"/>
                </a:lnTo>
                <a:lnTo>
                  <a:pt x="31330" y="50431"/>
                </a:lnTo>
                <a:lnTo>
                  <a:pt x="32346" y="44335"/>
                </a:lnTo>
                <a:lnTo>
                  <a:pt x="56108" y="26060"/>
                </a:lnTo>
                <a:lnTo>
                  <a:pt x="106081" y="26060"/>
                </a:lnTo>
                <a:lnTo>
                  <a:pt x="105235" y="22663"/>
                </a:lnTo>
                <a:lnTo>
                  <a:pt x="104171" y="20561"/>
                </a:lnTo>
                <a:lnTo>
                  <a:pt x="30340" y="20561"/>
                </a:lnTo>
                <a:lnTo>
                  <a:pt x="30340" y="3086"/>
                </a:lnTo>
                <a:close/>
              </a:path>
              <a:path w="108585" h="123190">
                <a:moveTo>
                  <a:pt x="106081" y="26060"/>
                </a:moveTo>
                <a:lnTo>
                  <a:pt x="64681" y="26060"/>
                </a:lnTo>
                <a:lnTo>
                  <a:pt x="70510" y="29133"/>
                </a:lnTo>
                <a:lnTo>
                  <a:pt x="75234" y="38658"/>
                </a:lnTo>
                <a:lnTo>
                  <a:pt x="76073" y="43497"/>
                </a:lnTo>
                <a:lnTo>
                  <a:pt x="76073" y="122682"/>
                </a:lnTo>
                <a:lnTo>
                  <a:pt x="108178" y="122682"/>
                </a:lnTo>
                <a:lnTo>
                  <a:pt x="108178" y="41998"/>
                </a:lnTo>
                <a:lnTo>
                  <a:pt x="107442" y="31530"/>
                </a:lnTo>
                <a:lnTo>
                  <a:pt x="106081" y="26060"/>
                </a:lnTo>
                <a:close/>
              </a:path>
              <a:path w="108585" h="123190">
                <a:moveTo>
                  <a:pt x="66141" y="0"/>
                </a:moveTo>
                <a:lnTo>
                  <a:pt x="30340" y="20561"/>
                </a:lnTo>
                <a:lnTo>
                  <a:pt x="104171" y="20561"/>
                </a:lnTo>
                <a:lnTo>
                  <a:pt x="66141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124638" y="10003409"/>
            <a:ext cx="32384" cy="0"/>
          </a:xfrm>
          <a:custGeom>
            <a:avLst/>
            <a:gdLst/>
            <a:ahLst/>
            <a:cxnLst/>
            <a:rect l="l" t="t" r="r" b="b"/>
            <a:pathLst>
              <a:path w="32385">
                <a:moveTo>
                  <a:pt x="0" y="0"/>
                </a:moveTo>
                <a:lnTo>
                  <a:pt x="31775" y="0"/>
                </a:lnTo>
              </a:path>
            </a:pathLst>
          </a:custGeom>
          <a:ln w="28905">
            <a:solidFill>
              <a:srgbClr val="EF7D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140526" y="10032149"/>
            <a:ext cx="0" cy="120014"/>
          </a:xfrm>
          <a:custGeom>
            <a:avLst/>
            <a:gdLst/>
            <a:ahLst/>
            <a:cxnLst/>
            <a:rect l="l" t="t" r="r" b="b"/>
            <a:pathLst>
              <a:path h="120015">
                <a:moveTo>
                  <a:pt x="0" y="0"/>
                </a:moveTo>
                <a:lnTo>
                  <a:pt x="0" y="119824"/>
                </a:lnTo>
              </a:path>
            </a:pathLst>
          </a:custGeom>
          <a:ln w="31775">
            <a:solidFill>
              <a:srgbClr val="EF7D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182470" y="10029291"/>
            <a:ext cx="108585" cy="123189"/>
          </a:xfrm>
          <a:custGeom>
            <a:avLst/>
            <a:gdLst/>
            <a:ahLst/>
            <a:cxnLst/>
            <a:rect l="l" t="t" r="r" b="b"/>
            <a:pathLst>
              <a:path w="108585" h="123190">
                <a:moveTo>
                  <a:pt x="30340" y="3086"/>
                </a:moveTo>
                <a:lnTo>
                  <a:pt x="0" y="3086"/>
                </a:lnTo>
                <a:lnTo>
                  <a:pt x="0" y="122682"/>
                </a:lnTo>
                <a:lnTo>
                  <a:pt x="31330" y="122682"/>
                </a:lnTo>
                <a:lnTo>
                  <a:pt x="31330" y="50431"/>
                </a:lnTo>
                <a:lnTo>
                  <a:pt x="32346" y="44335"/>
                </a:lnTo>
                <a:lnTo>
                  <a:pt x="56108" y="26060"/>
                </a:lnTo>
                <a:lnTo>
                  <a:pt x="106081" y="26060"/>
                </a:lnTo>
                <a:lnTo>
                  <a:pt x="105235" y="22663"/>
                </a:lnTo>
                <a:lnTo>
                  <a:pt x="104171" y="20561"/>
                </a:lnTo>
                <a:lnTo>
                  <a:pt x="30340" y="20561"/>
                </a:lnTo>
                <a:lnTo>
                  <a:pt x="30340" y="3086"/>
                </a:lnTo>
                <a:close/>
              </a:path>
              <a:path w="108585" h="123190">
                <a:moveTo>
                  <a:pt x="106081" y="26060"/>
                </a:moveTo>
                <a:lnTo>
                  <a:pt x="64693" y="26060"/>
                </a:lnTo>
                <a:lnTo>
                  <a:pt x="70510" y="29133"/>
                </a:lnTo>
                <a:lnTo>
                  <a:pt x="75234" y="38658"/>
                </a:lnTo>
                <a:lnTo>
                  <a:pt x="76073" y="43497"/>
                </a:lnTo>
                <a:lnTo>
                  <a:pt x="76073" y="122682"/>
                </a:lnTo>
                <a:lnTo>
                  <a:pt x="108178" y="122682"/>
                </a:lnTo>
                <a:lnTo>
                  <a:pt x="108178" y="41998"/>
                </a:lnTo>
                <a:lnTo>
                  <a:pt x="107442" y="31530"/>
                </a:lnTo>
                <a:lnTo>
                  <a:pt x="106081" y="26060"/>
                </a:lnTo>
                <a:close/>
              </a:path>
              <a:path w="108585" h="123190">
                <a:moveTo>
                  <a:pt x="66141" y="0"/>
                </a:moveTo>
                <a:lnTo>
                  <a:pt x="30340" y="20561"/>
                </a:lnTo>
                <a:lnTo>
                  <a:pt x="104171" y="20561"/>
                </a:lnTo>
                <a:lnTo>
                  <a:pt x="66141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311623" y="10029299"/>
            <a:ext cx="116205" cy="172085"/>
          </a:xfrm>
          <a:custGeom>
            <a:avLst/>
            <a:gdLst/>
            <a:ahLst/>
            <a:cxnLst/>
            <a:rect l="l" t="t" r="r" b="b"/>
            <a:pathLst>
              <a:path w="116204" h="172084">
                <a:moveTo>
                  <a:pt x="36931" y="135762"/>
                </a:moveTo>
                <a:lnTo>
                  <a:pt x="2857" y="135762"/>
                </a:lnTo>
                <a:lnTo>
                  <a:pt x="4442" y="144183"/>
                </a:lnTo>
                <a:lnTo>
                  <a:pt x="35529" y="169448"/>
                </a:lnTo>
                <a:lnTo>
                  <a:pt x="56387" y="171703"/>
                </a:lnTo>
                <a:lnTo>
                  <a:pt x="73868" y="170439"/>
                </a:lnTo>
                <a:lnTo>
                  <a:pt x="88298" y="166630"/>
                </a:lnTo>
                <a:lnTo>
                  <a:pt x="99591" y="160324"/>
                </a:lnTo>
                <a:lnTo>
                  <a:pt x="107848" y="151449"/>
                </a:lnTo>
                <a:lnTo>
                  <a:pt x="109659" y="147954"/>
                </a:lnTo>
                <a:lnTo>
                  <a:pt x="50266" y="147954"/>
                </a:lnTo>
                <a:lnTo>
                  <a:pt x="44589" y="146532"/>
                </a:lnTo>
                <a:lnTo>
                  <a:pt x="41224" y="143675"/>
                </a:lnTo>
                <a:lnTo>
                  <a:pt x="39242" y="142062"/>
                </a:lnTo>
                <a:lnTo>
                  <a:pt x="37807" y="139433"/>
                </a:lnTo>
                <a:lnTo>
                  <a:pt x="36931" y="135762"/>
                </a:lnTo>
                <a:close/>
              </a:path>
              <a:path w="116204" h="172084">
                <a:moveTo>
                  <a:pt x="115646" y="104533"/>
                </a:moveTo>
                <a:lnTo>
                  <a:pt x="84645" y="104533"/>
                </a:lnTo>
                <a:lnTo>
                  <a:pt x="84645" y="123659"/>
                </a:lnTo>
                <a:lnTo>
                  <a:pt x="83400" y="131800"/>
                </a:lnTo>
                <a:lnTo>
                  <a:pt x="80787" y="136859"/>
                </a:lnTo>
                <a:lnTo>
                  <a:pt x="77088" y="144183"/>
                </a:lnTo>
                <a:lnTo>
                  <a:pt x="69545" y="147954"/>
                </a:lnTo>
                <a:lnTo>
                  <a:pt x="109659" y="147954"/>
                </a:lnTo>
                <a:lnTo>
                  <a:pt x="111252" y="144881"/>
                </a:lnTo>
                <a:lnTo>
                  <a:pt x="113693" y="136859"/>
                </a:lnTo>
                <a:lnTo>
                  <a:pt x="115158" y="127407"/>
                </a:lnTo>
                <a:lnTo>
                  <a:pt x="115527" y="119172"/>
                </a:lnTo>
                <a:lnTo>
                  <a:pt x="115646" y="104533"/>
                </a:lnTo>
                <a:close/>
              </a:path>
              <a:path w="116204" h="172084">
                <a:moveTo>
                  <a:pt x="56946" y="0"/>
                </a:moveTo>
                <a:lnTo>
                  <a:pt x="50939" y="0"/>
                </a:lnTo>
                <a:lnTo>
                  <a:pt x="39442" y="1136"/>
                </a:lnTo>
                <a:lnTo>
                  <a:pt x="7474" y="27815"/>
                </a:lnTo>
                <a:lnTo>
                  <a:pt x="0" y="63093"/>
                </a:lnTo>
                <a:lnTo>
                  <a:pt x="862" y="76225"/>
                </a:lnTo>
                <a:lnTo>
                  <a:pt x="21269" y="114103"/>
                </a:lnTo>
                <a:lnTo>
                  <a:pt x="50673" y="123228"/>
                </a:lnTo>
                <a:lnTo>
                  <a:pt x="60642" y="123228"/>
                </a:lnTo>
                <a:lnTo>
                  <a:pt x="68745" y="120840"/>
                </a:lnTo>
                <a:lnTo>
                  <a:pt x="74968" y="116077"/>
                </a:lnTo>
                <a:lnTo>
                  <a:pt x="78409" y="113525"/>
                </a:lnTo>
                <a:lnTo>
                  <a:pt x="81635" y="109664"/>
                </a:lnTo>
                <a:lnTo>
                  <a:pt x="84645" y="104533"/>
                </a:lnTo>
                <a:lnTo>
                  <a:pt x="115646" y="104533"/>
                </a:lnTo>
                <a:lnTo>
                  <a:pt x="115646" y="96951"/>
                </a:lnTo>
                <a:lnTo>
                  <a:pt x="58813" y="96951"/>
                </a:lnTo>
                <a:lnTo>
                  <a:pt x="51224" y="96004"/>
                </a:lnTo>
                <a:lnTo>
                  <a:pt x="32537" y="55143"/>
                </a:lnTo>
                <a:lnTo>
                  <a:pt x="33629" y="48361"/>
                </a:lnTo>
                <a:lnTo>
                  <a:pt x="58483" y="27368"/>
                </a:lnTo>
                <a:lnTo>
                  <a:pt x="115646" y="27368"/>
                </a:lnTo>
                <a:lnTo>
                  <a:pt x="115646" y="20116"/>
                </a:lnTo>
                <a:lnTo>
                  <a:pt x="85077" y="20116"/>
                </a:lnTo>
                <a:lnTo>
                  <a:pt x="80390" y="11683"/>
                </a:lnTo>
                <a:lnTo>
                  <a:pt x="74256" y="5892"/>
                </a:lnTo>
                <a:lnTo>
                  <a:pt x="62166" y="914"/>
                </a:lnTo>
                <a:lnTo>
                  <a:pt x="56946" y="0"/>
                </a:lnTo>
                <a:close/>
              </a:path>
              <a:path w="116204" h="172084">
                <a:moveTo>
                  <a:pt x="115646" y="27368"/>
                </a:moveTo>
                <a:lnTo>
                  <a:pt x="66509" y="27368"/>
                </a:lnTo>
                <a:lnTo>
                  <a:pt x="72910" y="30340"/>
                </a:lnTo>
                <a:lnTo>
                  <a:pt x="77685" y="36271"/>
                </a:lnTo>
                <a:lnTo>
                  <a:pt x="80826" y="41228"/>
                </a:lnTo>
                <a:lnTo>
                  <a:pt x="83069" y="47205"/>
                </a:lnTo>
                <a:lnTo>
                  <a:pt x="84413" y="54202"/>
                </a:lnTo>
                <a:lnTo>
                  <a:pt x="84861" y="62217"/>
                </a:lnTo>
                <a:lnTo>
                  <a:pt x="84389" y="70670"/>
                </a:lnTo>
                <a:lnTo>
                  <a:pt x="66103" y="96951"/>
                </a:lnTo>
                <a:lnTo>
                  <a:pt x="115646" y="96951"/>
                </a:lnTo>
                <a:lnTo>
                  <a:pt x="115646" y="27368"/>
                </a:lnTo>
                <a:close/>
              </a:path>
              <a:path w="116204" h="172084">
                <a:moveTo>
                  <a:pt x="115646" y="2844"/>
                </a:moveTo>
                <a:lnTo>
                  <a:pt x="85077" y="2844"/>
                </a:lnTo>
                <a:lnTo>
                  <a:pt x="85077" y="20116"/>
                </a:lnTo>
                <a:lnTo>
                  <a:pt x="115646" y="20116"/>
                </a:lnTo>
                <a:lnTo>
                  <a:pt x="115646" y="2844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6496471" y="10029297"/>
            <a:ext cx="69850" cy="123189"/>
          </a:xfrm>
          <a:custGeom>
            <a:avLst/>
            <a:gdLst/>
            <a:ahLst/>
            <a:cxnLst/>
            <a:rect l="l" t="t" r="r" b="b"/>
            <a:pathLst>
              <a:path w="69850" h="123190">
                <a:moveTo>
                  <a:pt x="29895" y="2857"/>
                </a:moveTo>
                <a:lnTo>
                  <a:pt x="0" y="2857"/>
                </a:lnTo>
                <a:lnTo>
                  <a:pt x="0" y="122682"/>
                </a:lnTo>
                <a:lnTo>
                  <a:pt x="31546" y="122682"/>
                </a:lnTo>
                <a:lnTo>
                  <a:pt x="31546" y="55803"/>
                </a:lnTo>
                <a:lnTo>
                  <a:pt x="32753" y="48691"/>
                </a:lnTo>
                <a:lnTo>
                  <a:pt x="60566" y="31762"/>
                </a:lnTo>
                <a:lnTo>
                  <a:pt x="69583" y="31762"/>
                </a:lnTo>
                <a:lnTo>
                  <a:pt x="69583" y="23749"/>
                </a:lnTo>
                <a:lnTo>
                  <a:pt x="29895" y="23749"/>
                </a:lnTo>
                <a:lnTo>
                  <a:pt x="29895" y="2857"/>
                </a:lnTo>
                <a:close/>
              </a:path>
              <a:path w="69850" h="123190">
                <a:moveTo>
                  <a:pt x="69583" y="31762"/>
                </a:moveTo>
                <a:lnTo>
                  <a:pt x="60566" y="31762"/>
                </a:lnTo>
                <a:lnTo>
                  <a:pt x="62763" y="31800"/>
                </a:lnTo>
                <a:lnTo>
                  <a:pt x="65836" y="31953"/>
                </a:lnTo>
                <a:lnTo>
                  <a:pt x="67602" y="32092"/>
                </a:lnTo>
                <a:lnTo>
                  <a:pt x="69583" y="32321"/>
                </a:lnTo>
                <a:lnTo>
                  <a:pt x="69583" y="31762"/>
                </a:lnTo>
                <a:close/>
              </a:path>
              <a:path w="69850" h="123190">
                <a:moveTo>
                  <a:pt x="56019" y="0"/>
                </a:moveTo>
                <a:lnTo>
                  <a:pt x="48412" y="2451"/>
                </a:lnTo>
                <a:lnTo>
                  <a:pt x="42544" y="7366"/>
                </a:lnTo>
                <a:lnTo>
                  <a:pt x="38950" y="10287"/>
                </a:lnTo>
                <a:lnTo>
                  <a:pt x="34734" y="15748"/>
                </a:lnTo>
                <a:lnTo>
                  <a:pt x="29895" y="23749"/>
                </a:lnTo>
                <a:lnTo>
                  <a:pt x="69583" y="23749"/>
                </a:lnTo>
                <a:lnTo>
                  <a:pt x="69583" y="215"/>
                </a:lnTo>
                <a:lnTo>
                  <a:pt x="66890" y="50"/>
                </a:lnTo>
                <a:lnTo>
                  <a:pt x="56019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6575468" y="10028302"/>
            <a:ext cx="122555" cy="128270"/>
          </a:xfrm>
          <a:custGeom>
            <a:avLst/>
            <a:gdLst/>
            <a:ahLst/>
            <a:cxnLst/>
            <a:rect l="l" t="t" r="r" b="b"/>
            <a:pathLst>
              <a:path w="122554" h="128270">
                <a:moveTo>
                  <a:pt x="61226" y="0"/>
                </a:moveTo>
                <a:lnTo>
                  <a:pt x="23736" y="10688"/>
                </a:lnTo>
                <a:lnTo>
                  <a:pt x="947" y="51396"/>
                </a:lnTo>
                <a:lnTo>
                  <a:pt x="0" y="63919"/>
                </a:lnTo>
                <a:lnTo>
                  <a:pt x="947" y="76630"/>
                </a:lnTo>
                <a:lnTo>
                  <a:pt x="23736" y="117208"/>
                </a:lnTo>
                <a:lnTo>
                  <a:pt x="61226" y="127736"/>
                </a:lnTo>
                <a:lnTo>
                  <a:pt x="75687" y="126567"/>
                </a:lnTo>
                <a:lnTo>
                  <a:pt x="88187" y="123058"/>
                </a:lnTo>
                <a:lnTo>
                  <a:pt x="98722" y="117208"/>
                </a:lnTo>
                <a:lnTo>
                  <a:pt x="107289" y="109016"/>
                </a:lnTo>
                <a:lnTo>
                  <a:pt x="112381" y="101473"/>
                </a:lnTo>
                <a:lnTo>
                  <a:pt x="51968" y="101473"/>
                </a:lnTo>
                <a:lnTo>
                  <a:pt x="44907" y="98209"/>
                </a:lnTo>
                <a:lnTo>
                  <a:pt x="32537" y="63919"/>
                </a:lnTo>
                <a:lnTo>
                  <a:pt x="33001" y="55442"/>
                </a:lnTo>
                <a:lnTo>
                  <a:pt x="51968" y="26492"/>
                </a:lnTo>
                <a:lnTo>
                  <a:pt x="112297" y="26492"/>
                </a:lnTo>
                <a:lnTo>
                  <a:pt x="107289" y="18999"/>
                </a:lnTo>
                <a:lnTo>
                  <a:pt x="98722" y="10688"/>
                </a:lnTo>
                <a:lnTo>
                  <a:pt x="88187" y="4751"/>
                </a:lnTo>
                <a:lnTo>
                  <a:pt x="75687" y="1188"/>
                </a:lnTo>
                <a:lnTo>
                  <a:pt x="61226" y="0"/>
                </a:lnTo>
                <a:close/>
              </a:path>
              <a:path w="122554" h="128270">
                <a:moveTo>
                  <a:pt x="112297" y="26492"/>
                </a:moveTo>
                <a:lnTo>
                  <a:pt x="70281" y="26492"/>
                </a:lnTo>
                <a:lnTo>
                  <a:pt x="77317" y="29743"/>
                </a:lnTo>
                <a:lnTo>
                  <a:pt x="82219" y="36207"/>
                </a:lnTo>
                <a:lnTo>
                  <a:pt x="85446" y="41584"/>
                </a:lnTo>
                <a:lnTo>
                  <a:pt x="87752" y="47996"/>
                </a:lnTo>
                <a:lnTo>
                  <a:pt x="89136" y="55442"/>
                </a:lnTo>
                <a:lnTo>
                  <a:pt x="89598" y="63919"/>
                </a:lnTo>
                <a:lnTo>
                  <a:pt x="89136" y="72413"/>
                </a:lnTo>
                <a:lnTo>
                  <a:pt x="70281" y="101473"/>
                </a:lnTo>
                <a:lnTo>
                  <a:pt x="112381" y="101473"/>
                </a:lnTo>
                <a:lnTo>
                  <a:pt x="113931" y="99177"/>
                </a:lnTo>
                <a:lnTo>
                  <a:pt x="118673" y="88382"/>
                </a:lnTo>
                <a:lnTo>
                  <a:pt x="121518" y="76630"/>
                </a:lnTo>
                <a:lnTo>
                  <a:pt x="122466" y="63919"/>
                </a:lnTo>
                <a:lnTo>
                  <a:pt x="121518" y="51396"/>
                </a:lnTo>
                <a:lnTo>
                  <a:pt x="118673" y="39735"/>
                </a:lnTo>
                <a:lnTo>
                  <a:pt x="113931" y="28936"/>
                </a:lnTo>
                <a:lnTo>
                  <a:pt x="112297" y="26492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6709819" y="10028302"/>
            <a:ext cx="122555" cy="128270"/>
          </a:xfrm>
          <a:custGeom>
            <a:avLst/>
            <a:gdLst/>
            <a:ahLst/>
            <a:cxnLst/>
            <a:rect l="l" t="t" r="r" b="b"/>
            <a:pathLst>
              <a:path w="122554" h="128270">
                <a:moveTo>
                  <a:pt x="61226" y="0"/>
                </a:moveTo>
                <a:lnTo>
                  <a:pt x="23736" y="10688"/>
                </a:lnTo>
                <a:lnTo>
                  <a:pt x="947" y="51396"/>
                </a:lnTo>
                <a:lnTo>
                  <a:pt x="0" y="63919"/>
                </a:lnTo>
                <a:lnTo>
                  <a:pt x="947" y="76630"/>
                </a:lnTo>
                <a:lnTo>
                  <a:pt x="23736" y="117208"/>
                </a:lnTo>
                <a:lnTo>
                  <a:pt x="61226" y="127736"/>
                </a:lnTo>
                <a:lnTo>
                  <a:pt x="75687" y="126567"/>
                </a:lnTo>
                <a:lnTo>
                  <a:pt x="88187" y="123058"/>
                </a:lnTo>
                <a:lnTo>
                  <a:pt x="98722" y="117208"/>
                </a:lnTo>
                <a:lnTo>
                  <a:pt x="107289" y="109016"/>
                </a:lnTo>
                <a:lnTo>
                  <a:pt x="112381" y="101473"/>
                </a:lnTo>
                <a:lnTo>
                  <a:pt x="51968" y="101473"/>
                </a:lnTo>
                <a:lnTo>
                  <a:pt x="44907" y="98209"/>
                </a:lnTo>
                <a:lnTo>
                  <a:pt x="32537" y="63919"/>
                </a:lnTo>
                <a:lnTo>
                  <a:pt x="33001" y="55442"/>
                </a:lnTo>
                <a:lnTo>
                  <a:pt x="51968" y="26492"/>
                </a:lnTo>
                <a:lnTo>
                  <a:pt x="112297" y="26492"/>
                </a:lnTo>
                <a:lnTo>
                  <a:pt x="107289" y="18999"/>
                </a:lnTo>
                <a:lnTo>
                  <a:pt x="98722" y="10688"/>
                </a:lnTo>
                <a:lnTo>
                  <a:pt x="88187" y="4751"/>
                </a:lnTo>
                <a:lnTo>
                  <a:pt x="75687" y="1188"/>
                </a:lnTo>
                <a:lnTo>
                  <a:pt x="61226" y="0"/>
                </a:lnTo>
                <a:close/>
              </a:path>
              <a:path w="122554" h="128270">
                <a:moveTo>
                  <a:pt x="112297" y="26492"/>
                </a:moveTo>
                <a:lnTo>
                  <a:pt x="70281" y="26492"/>
                </a:lnTo>
                <a:lnTo>
                  <a:pt x="77317" y="29743"/>
                </a:lnTo>
                <a:lnTo>
                  <a:pt x="82219" y="36207"/>
                </a:lnTo>
                <a:lnTo>
                  <a:pt x="85446" y="41584"/>
                </a:lnTo>
                <a:lnTo>
                  <a:pt x="87752" y="47996"/>
                </a:lnTo>
                <a:lnTo>
                  <a:pt x="89136" y="55442"/>
                </a:lnTo>
                <a:lnTo>
                  <a:pt x="89598" y="63919"/>
                </a:lnTo>
                <a:lnTo>
                  <a:pt x="89136" y="72413"/>
                </a:lnTo>
                <a:lnTo>
                  <a:pt x="70281" y="101473"/>
                </a:lnTo>
                <a:lnTo>
                  <a:pt x="112381" y="101473"/>
                </a:lnTo>
                <a:lnTo>
                  <a:pt x="113931" y="99177"/>
                </a:lnTo>
                <a:lnTo>
                  <a:pt x="118673" y="88382"/>
                </a:lnTo>
                <a:lnTo>
                  <a:pt x="121518" y="76630"/>
                </a:lnTo>
                <a:lnTo>
                  <a:pt x="122466" y="63919"/>
                </a:lnTo>
                <a:lnTo>
                  <a:pt x="121518" y="51396"/>
                </a:lnTo>
                <a:lnTo>
                  <a:pt x="118673" y="39735"/>
                </a:lnTo>
                <a:lnTo>
                  <a:pt x="113931" y="28936"/>
                </a:lnTo>
                <a:lnTo>
                  <a:pt x="112297" y="26492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6848061" y="10029553"/>
            <a:ext cx="172085" cy="122555"/>
          </a:xfrm>
          <a:custGeom>
            <a:avLst/>
            <a:gdLst/>
            <a:ahLst/>
            <a:cxnLst/>
            <a:rect l="l" t="t" r="r" b="b"/>
            <a:pathLst>
              <a:path w="172084" h="122554">
                <a:moveTo>
                  <a:pt x="30454" y="2857"/>
                </a:moveTo>
                <a:lnTo>
                  <a:pt x="0" y="2857"/>
                </a:lnTo>
                <a:lnTo>
                  <a:pt x="0" y="122466"/>
                </a:lnTo>
                <a:lnTo>
                  <a:pt x="31775" y="122466"/>
                </a:lnTo>
                <a:lnTo>
                  <a:pt x="31775" y="43814"/>
                </a:lnTo>
                <a:lnTo>
                  <a:pt x="32582" y="39166"/>
                </a:lnTo>
                <a:lnTo>
                  <a:pt x="32664" y="38836"/>
                </a:lnTo>
                <a:lnTo>
                  <a:pt x="34302" y="35610"/>
                </a:lnTo>
                <a:lnTo>
                  <a:pt x="37376" y="29832"/>
                </a:lnTo>
                <a:lnTo>
                  <a:pt x="43395" y="26936"/>
                </a:lnTo>
                <a:lnTo>
                  <a:pt x="112835" y="26936"/>
                </a:lnTo>
                <a:lnTo>
                  <a:pt x="113385" y="26606"/>
                </a:lnTo>
                <a:lnTo>
                  <a:pt x="170335" y="26606"/>
                </a:lnTo>
                <a:lnTo>
                  <a:pt x="169672" y="23152"/>
                </a:lnTo>
                <a:lnTo>
                  <a:pt x="168473" y="20446"/>
                </a:lnTo>
                <a:lnTo>
                  <a:pt x="97624" y="20446"/>
                </a:lnTo>
                <a:lnTo>
                  <a:pt x="30454" y="20332"/>
                </a:lnTo>
                <a:lnTo>
                  <a:pt x="30454" y="2857"/>
                </a:lnTo>
                <a:close/>
              </a:path>
              <a:path w="172084" h="122554">
                <a:moveTo>
                  <a:pt x="112835" y="26936"/>
                </a:moveTo>
                <a:lnTo>
                  <a:pt x="60032" y="26936"/>
                </a:lnTo>
                <a:lnTo>
                  <a:pt x="65201" y="29832"/>
                </a:lnTo>
                <a:lnTo>
                  <a:pt x="69303" y="38836"/>
                </a:lnTo>
                <a:lnTo>
                  <a:pt x="70001" y="43814"/>
                </a:lnTo>
                <a:lnTo>
                  <a:pt x="70027" y="122466"/>
                </a:lnTo>
                <a:lnTo>
                  <a:pt x="101587" y="122466"/>
                </a:lnTo>
                <a:lnTo>
                  <a:pt x="101587" y="45770"/>
                </a:lnTo>
                <a:lnTo>
                  <a:pt x="102425" y="41186"/>
                </a:lnTo>
                <a:lnTo>
                  <a:pt x="104114" y="37376"/>
                </a:lnTo>
                <a:lnTo>
                  <a:pt x="107416" y="30187"/>
                </a:lnTo>
                <a:lnTo>
                  <a:pt x="112835" y="26936"/>
                </a:lnTo>
                <a:close/>
              </a:path>
              <a:path w="172084" h="122554">
                <a:moveTo>
                  <a:pt x="170335" y="26606"/>
                </a:moveTo>
                <a:lnTo>
                  <a:pt x="129501" y="26606"/>
                </a:lnTo>
                <a:lnTo>
                  <a:pt x="134645" y="29387"/>
                </a:lnTo>
                <a:lnTo>
                  <a:pt x="138887" y="37884"/>
                </a:lnTo>
                <a:lnTo>
                  <a:pt x="139538" y="41186"/>
                </a:lnTo>
                <a:lnTo>
                  <a:pt x="139623" y="122466"/>
                </a:lnTo>
                <a:lnTo>
                  <a:pt x="171716" y="122466"/>
                </a:lnTo>
                <a:lnTo>
                  <a:pt x="171932" y="46939"/>
                </a:lnTo>
                <a:lnTo>
                  <a:pt x="171824" y="37376"/>
                </a:lnTo>
                <a:lnTo>
                  <a:pt x="171576" y="33261"/>
                </a:lnTo>
                <a:lnTo>
                  <a:pt x="170840" y="29235"/>
                </a:lnTo>
                <a:lnTo>
                  <a:pt x="170335" y="26606"/>
                </a:lnTo>
                <a:close/>
              </a:path>
              <a:path w="172084" h="122554">
                <a:moveTo>
                  <a:pt x="139738" y="0"/>
                </a:moveTo>
                <a:lnTo>
                  <a:pt x="126542" y="0"/>
                </a:lnTo>
                <a:lnTo>
                  <a:pt x="119354" y="1650"/>
                </a:lnTo>
                <a:lnTo>
                  <a:pt x="112902" y="4940"/>
                </a:lnTo>
                <a:lnTo>
                  <a:pt x="106819" y="8242"/>
                </a:lnTo>
                <a:lnTo>
                  <a:pt x="101726" y="13411"/>
                </a:lnTo>
                <a:lnTo>
                  <a:pt x="97624" y="20446"/>
                </a:lnTo>
                <a:lnTo>
                  <a:pt x="168473" y="20446"/>
                </a:lnTo>
                <a:lnTo>
                  <a:pt x="139738" y="0"/>
                </a:lnTo>
                <a:close/>
              </a:path>
              <a:path w="172084" h="122554">
                <a:moveTo>
                  <a:pt x="74256" y="0"/>
                </a:moveTo>
                <a:lnTo>
                  <a:pt x="55410" y="0"/>
                </a:lnTo>
                <a:lnTo>
                  <a:pt x="47536" y="2349"/>
                </a:lnTo>
                <a:lnTo>
                  <a:pt x="38011" y="9664"/>
                </a:lnTo>
                <a:lnTo>
                  <a:pt x="34340" y="14109"/>
                </a:lnTo>
                <a:lnTo>
                  <a:pt x="30454" y="20332"/>
                </a:lnTo>
                <a:lnTo>
                  <a:pt x="97579" y="20332"/>
                </a:lnTo>
                <a:lnTo>
                  <a:pt x="74256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688777" y="9803376"/>
            <a:ext cx="499109" cy="438784"/>
          </a:xfrm>
          <a:custGeom>
            <a:avLst/>
            <a:gdLst/>
            <a:ahLst/>
            <a:cxnLst/>
            <a:rect l="l" t="t" r="r" b="b"/>
            <a:pathLst>
              <a:path w="499110" h="438784">
                <a:moveTo>
                  <a:pt x="101107" y="0"/>
                </a:moveTo>
                <a:lnTo>
                  <a:pt x="43309" y="46560"/>
                </a:lnTo>
                <a:lnTo>
                  <a:pt x="21654" y="84657"/>
                </a:lnTo>
                <a:lnTo>
                  <a:pt x="7218" y="125270"/>
                </a:lnTo>
                <a:lnTo>
                  <a:pt x="13" y="167312"/>
                </a:lnTo>
                <a:lnTo>
                  <a:pt x="0" y="210014"/>
                </a:lnTo>
                <a:lnTo>
                  <a:pt x="7218" y="252135"/>
                </a:lnTo>
                <a:lnTo>
                  <a:pt x="21654" y="292747"/>
                </a:lnTo>
                <a:lnTo>
                  <a:pt x="43309" y="330845"/>
                </a:lnTo>
                <a:lnTo>
                  <a:pt x="72183" y="365423"/>
                </a:lnTo>
                <a:lnTo>
                  <a:pt x="110323" y="396776"/>
                </a:lnTo>
                <a:lnTo>
                  <a:pt x="153213" y="419727"/>
                </a:lnTo>
                <a:lnTo>
                  <a:pt x="199768" y="433826"/>
                </a:lnTo>
                <a:lnTo>
                  <a:pt x="248903" y="438626"/>
                </a:lnTo>
                <a:lnTo>
                  <a:pt x="298038" y="433826"/>
                </a:lnTo>
                <a:lnTo>
                  <a:pt x="344593" y="419727"/>
                </a:lnTo>
                <a:lnTo>
                  <a:pt x="387483" y="396776"/>
                </a:lnTo>
                <a:lnTo>
                  <a:pt x="425624" y="365423"/>
                </a:lnTo>
                <a:lnTo>
                  <a:pt x="432815" y="356733"/>
                </a:lnTo>
                <a:lnTo>
                  <a:pt x="248903" y="356733"/>
                </a:lnTo>
                <a:lnTo>
                  <a:pt x="206234" y="351271"/>
                </a:lnTo>
                <a:lnTo>
                  <a:pt x="165849" y="334885"/>
                </a:lnTo>
                <a:lnTo>
                  <a:pt x="130031" y="307574"/>
                </a:lnTo>
                <a:lnTo>
                  <a:pt x="102721" y="271758"/>
                </a:lnTo>
                <a:lnTo>
                  <a:pt x="86335" y="231374"/>
                </a:lnTo>
                <a:lnTo>
                  <a:pt x="80873" y="188707"/>
                </a:lnTo>
                <a:lnTo>
                  <a:pt x="86335" y="146039"/>
                </a:lnTo>
                <a:lnTo>
                  <a:pt x="102721" y="105652"/>
                </a:lnTo>
                <a:lnTo>
                  <a:pt x="130031" y="69830"/>
                </a:lnTo>
                <a:lnTo>
                  <a:pt x="139018" y="56298"/>
                </a:lnTo>
                <a:lnTo>
                  <a:pt x="142013" y="40906"/>
                </a:lnTo>
                <a:lnTo>
                  <a:pt x="139018" y="25514"/>
                </a:lnTo>
                <a:lnTo>
                  <a:pt x="130031" y="11982"/>
                </a:lnTo>
                <a:lnTo>
                  <a:pt x="116499" y="2995"/>
                </a:lnTo>
                <a:lnTo>
                  <a:pt x="101107" y="0"/>
                </a:lnTo>
                <a:close/>
              </a:path>
              <a:path w="499110" h="438784">
                <a:moveTo>
                  <a:pt x="459101" y="154425"/>
                </a:moveTo>
                <a:lnTo>
                  <a:pt x="420653" y="178196"/>
                </a:lnTo>
                <a:lnTo>
                  <a:pt x="412943" y="225586"/>
                </a:lnTo>
                <a:lnTo>
                  <a:pt x="403222" y="255495"/>
                </a:lnTo>
                <a:lnTo>
                  <a:pt x="367775" y="307574"/>
                </a:lnTo>
                <a:lnTo>
                  <a:pt x="331958" y="334885"/>
                </a:lnTo>
                <a:lnTo>
                  <a:pt x="291572" y="351271"/>
                </a:lnTo>
                <a:lnTo>
                  <a:pt x="248903" y="356733"/>
                </a:lnTo>
                <a:lnTo>
                  <a:pt x="432815" y="356733"/>
                </a:lnTo>
                <a:lnTo>
                  <a:pt x="455790" y="328972"/>
                </a:lnTo>
                <a:lnTo>
                  <a:pt x="478325" y="287994"/>
                </a:lnTo>
                <a:lnTo>
                  <a:pt x="492778" y="243526"/>
                </a:lnTo>
                <a:lnTo>
                  <a:pt x="498699" y="196602"/>
                </a:lnTo>
                <a:lnTo>
                  <a:pt x="495987" y="180586"/>
                </a:lnTo>
                <a:lnTo>
                  <a:pt x="487634" y="167312"/>
                </a:lnTo>
                <a:lnTo>
                  <a:pt x="474914" y="158140"/>
                </a:lnTo>
                <a:lnTo>
                  <a:pt x="459101" y="154425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4826239" y="9890785"/>
            <a:ext cx="251460" cy="251460"/>
          </a:xfrm>
          <a:custGeom>
            <a:avLst/>
            <a:gdLst/>
            <a:ahLst/>
            <a:cxnLst/>
            <a:rect l="l" t="t" r="r" b="b"/>
            <a:pathLst>
              <a:path w="251460" h="251459">
                <a:moveTo>
                  <a:pt x="125476" y="0"/>
                </a:moveTo>
                <a:lnTo>
                  <a:pt x="76638" y="9861"/>
                </a:lnTo>
                <a:lnTo>
                  <a:pt x="36753" y="36753"/>
                </a:lnTo>
                <a:lnTo>
                  <a:pt x="9861" y="76638"/>
                </a:lnTo>
                <a:lnTo>
                  <a:pt x="0" y="125475"/>
                </a:lnTo>
                <a:lnTo>
                  <a:pt x="9861" y="174319"/>
                </a:lnTo>
                <a:lnTo>
                  <a:pt x="36753" y="214202"/>
                </a:lnTo>
                <a:lnTo>
                  <a:pt x="76638" y="241092"/>
                </a:lnTo>
                <a:lnTo>
                  <a:pt x="125476" y="250951"/>
                </a:lnTo>
                <a:lnTo>
                  <a:pt x="174319" y="241092"/>
                </a:lnTo>
                <a:lnTo>
                  <a:pt x="214202" y="214202"/>
                </a:lnTo>
                <a:lnTo>
                  <a:pt x="241092" y="174319"/>
                </a:lnTo>
                <a:lnTo>
                  <a:pt x="250952" y="125475"/>
                </a:lnTo>
                <a:lnTo>
                  <a:pt x="241092" y="76638"/>
                </a:lnTo>
                <a:lnTo>
                  <a:pt x="214202" y="36753"/>
                </a:lnTo>
                <a:lnTo>
                  <a:pt x="174319" y="9861"/>
                </a:lnTo>
                <a:lnTo>
                  <a:pt x="125476" y="0"/>
                </a:lnTo>
                <a:close/>
              </a:path>
            </a:pathLst>
          </a:custGeom>
          <a:solidFill>
            <a:srgbClr val="EF7D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15251"/>
            <a:ext cx="720090" cy="2088514"/>
          </a:xfrm>
          <a:custGeom>
            <a:avLst/>
            <a:gdLst/>
            <a:ahLst/>
            <a:cxnLst/>
            <a:rect l="l" t="t" r="r" b="b"/>
            <a:pathLst>
              <a:path w="720090" h="2088514">
                <a:moveTo>
                  <a:pt x="0" y="2087994"/>
                </a:moveTo>
                <a:lnTo>
                  <a:pt x="720001" y="2087994"/>
                </a:lnTo>
                <a:lnTo>
                  <a:pt x="720001" y="0"/>
                </a:lnTo>
                <a:lnTo>
                  <a:pt x="0" y="0"/>
                </a:lnTo>
                <a:lnTo>
                  <a:pt x="0" y="2087994"/>
                </a:lnTo>
                <a:close/>
              </a:path>
            </a:pathLst>
          </a:custGeom>
          <a:solidFill>
            <a:srgbClr val="FED06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20001" y="1076502"/>
            <a:ext cx="2087994" cy="172674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0" y="721588"/>
            <a:ext cx="7556500" cy="99707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78840">
              <a:lnSpc>
                <a:spcPts val="3020"/>
              </a:lnSpc>
            </a:pPr>
            <a:r>
              <a:rPr sz="7600" spc="-770" dirty="0">
                <a:solidFill>
                  <a:srgbClr val="FFFFFF"/>
                </a:solidFill>
                <a:latin typeface="Gill Sans MT"/>
                <a:cs typeface="Gill Sans MT"/>
              </a:rPr>
              <a:t>4</a:t>
            </a:r>
            <a:endParaRPr sz="7600">
              <a:latin typeface="Gill Sans MT"/>
              <a:cs typeface="Gill Sans MT"/>
            </a:endParaRPr>
          </a:p>
          <a:p>
            <a:pPr marL="878840">
              <a:lnSpc>
                <a:spcPts val="2240"/>
              </a:lnSpc>
            </a:pPr>
            <a:r>
              <a:rPr sz="7600" spc="-214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endParaRPr sz="7600">
              <a:latin typeface="Gill Sans MT"/>
              <a:cs typeface="Gill Sans MT"/>
            </a:endParaRPr>
          </a:p>
          <a:p>
            <a:pPr marL="878840">
              <a:lnSpc>
                <a:spcPts val="3795"/>
              </a:lnSpc>
            </a:pPr>
            <a:r>
              <a:rPr sz="7600" spc="-229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endParaRPr sz="7600">
              <a:latin typeface="Gill Sans MT"/>
              <a:cs typeface="Gill Sans MT"/>
            </a:endParaRPr>
          </a:p>
          <a:p>
            <a:pPr marL="878840">
              <a:lnSpc>
                <a:spcPts val="7580"/>
              </a:lnSpc>
            </a:pPr>
            <a:r>
              <a:rPr sz="7600" spc="-2575" dirty="0">
                <a:solidFill>
                  <a:srgbClr val="FFFFFF"/>
                </a:solidFill>
                <a:latin typeface="Gill Sans MT"/>
                <a:cs typeface="Gill Sans MT"/>
              </a:rPr>
              <a:t>UN</a:t>
            </a:r>
            <a:r>
              <a:rPr sz="7600" spc="5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0500" spc="-2535" baseline="8730" dirty="0">
                <a:solidFill>
                  <a:srgbClr val="FFE8B6"/>
                </a:solidFill>
                <a:latin typeface="Gill Sans MT"/>
                <a:cs typeface="Gill Sans MT"/>
              </a:rPr>
              <a:t>1</a:t>
            </a:r>
            <a:endParaRPr sz="10500" baseline="8730">
              <a:latin typeface="Gill Sans MT"/>
              <a:cs typeface="Gill Sans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721588"/>
            <a:ext cx="7556500" cy="9970770"/>
          </a:xfrm>
          <a:custGeom>
            <a:avLst/>
            <a:gdLst/>
            <a:ahLst/>
            <a:cxnLst/>
            <a:rect l="l" t="t" r="r" b="b"/>
            <a:pathLst>
              <a:path w="7556500" h="9970770">
                <a:moveTo>
                  <a:pt x="0" y="9970414"/>
                </a:moveTo>
                <a:lnTo>
                  <a:pt x="7556500" y="9970414"/>
                </a:lnTo>
                <a:lnTo>
                  <a:pt x="7556500" y="0"/>
                </a:lnTo>
                <a:lnTo>
                  <a:pt x="0" y="0"/>
                </a:lnTo>
                <a:lnTo>
                  <a:pt x="0" y="9970414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245523" y="10348486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720002"/>
            <a:ext cx="7556500" cy="0"/>
          </a:xfrm>
          <a:custGeom>
            <a:avLst/>
            <a:gdLst/>
            <a:ahLst/>
            <a:cxnLst/>
            <a:rect l="l" t="t" r="r" b="b"/>
            <a:pathLst>
              <a:path w="7556500">
                <a:moveTo>
                  <a:pt x="0" y="0"/>
                </a:moveTo>
                <a:lnTo>
                  <a:pt x="7556500" y="0"/>
                </a:lnTo>
              </a:path>
            </a:pathLst>
          </a:custGeom>
          <a:ln w="9525">
            <a:solidFill>
              <a:srgbClr val="F28A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4853341" y="438387"/>
            <a:ext cx="1999614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4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Principles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Exercise, Fitness </a:t>
            </a:r>
            <a:r>
              <a:rPr sz="800" spc="-45" dirty="0">
                <a:solidFill>
                  <a:srgbClr val="3C3C3B"/>
                </a:solidFill>
                <a:latin typeface="Arial"/>
                <a:cs typeface="Arial"/>
              </a:rPr>
              <a:t>&amp;</a:t>
            </a:r>
            <a:r>
              <a:rPr sz="800" spc="114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Health</a:t>
            </a:r>
            <a:endParaRPr sz="8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0" y="724763"/>
            <a:ext cx="7556500" cy="99672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697774" y="4568831"/>
          <a:ext cx="2815081" cy="26420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215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33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0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18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3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22225">
                        <a:lnSpc>
                          <a:spcPct val="100000"/>
                        </a:lnSpc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Unit</a:t>
                      </a:r>
                      <a:r>
                        <a:rPr sz="1000" b="1" spc="-100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4.1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3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40005">
                        <a:lnSpc>
                          <a:spcPct val="100000"/>
                        </a:lnSpc>
                      </a:pPr>
                      <a:r>
                        <a:rPr sz="1000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Components of</a:t>
                      </a:r>
                      <a:r>
                        <a:rPr sz="1000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Fitness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L="19494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000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Page</a:t>
                      </a:r>
                      <a:endParaRPr sz="1000">
                        <a:latin typeface="Arial"/>
                        <a:cs typeface="Arial"/>
                      </a:endParaRPr>
                    </a:p>
                    <a:p>
                      <a:pPr marR="30480" algn="ctr">
                        <a:lnSpc>
                          <a:spcPct val="100000"/>
                        </a:lnSpc>
                        <a:spcBef>
                          <a:spcPts val="765"/>
                        </a:spcBef>
                      </a:pPr>
                      <a:r>
                        <a:rPr sz="1000" b="1" spc="-5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7511">
                <a:tc>
                  <a:txBody>
                    <a:bodyPr/>
                    <a:lstStyle/>
                    <a:p>
                      <a:pPr marL="2222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Unit</a:t>
                      </a:r>
                      <a:r>
                        <a:rPr sz="1000" b="1" spc="-100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4.2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L="40005" marR="262890">
                        <a:lnSpc>
                          <a:spcPct val="116700"/>
                        </a:lnSpc>
                        <a:spcBef>
                          <a:spcPts val="100"/>
                        </a:spcBef>
                      </a:pP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Effects </a:t>
                      </a:r>
                      <a:r>
                        <a:rPr sz="1000" spc="-6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&amp; </a:t>
                      </a: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Health </a:t>
                      </a:r>
                      <a:r>
                        <a:rPr sz="10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Benefits </a:t>
                      </a:r>
                      <a:r>
                        <a:rPr sz="1000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  </a:t>
                      </a:r>
                      <a:r>
                        <a:rPr sz="1000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Exercise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5409">
                <a:tc>
                  <a:txBody>
                    <a:bodyPr/>
                    <a:lstStyle/>
                    <a:p>
                      <a:pPr marL="2222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Unit</a:t>
                      </a:r>
                      <a:r>
                        <a:rPr sz="1000" b="1" spc="-100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4.3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L="40005" marR="386080" algn="just">
                        <a:lnSpc>
                          <a:spcPct val="116700"/>
                        </a:lnSpc>
                        <a:spcBef>
                          <a:spcPts val="100"/>
                        </a:spcBef>
                      </a:pPr>
                      <a:r>
                        <a:rPr sz="10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Applying </a:t>
                      </a:r>
                      <a:r>
                        <a:rPr sz="10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Principles </a:t>
                      </a:r>
                      <a:r>
                        <a:rPr sz="1000" spc="-6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&amp;  </a:t>
                      </a:r>
                      <a:r>
                        <a:rPr sz="1000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Variables </a:t>
                      </a:r>
                      <a:r>
                        <a:rPr sz="1000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1000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Fitness </a:t>
                      </a:r>
                      <a:r>
                        <a:rPr sz="10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1000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an  </a:t>
                      </a:r>
                      <a:r>
                        <a:rPr sz="1000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Exercise</a:t>
                      </a:r>
                      <a:r>
                        <a:rPr sz="1000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Programme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9906">
                <a:tc>
                  <a:txBody>
                    <a:bodyPr/>
                    <a:lstStyle/>
                    <a:p>
                      <a:pPr marL="2222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Unit</a:t>
                      </a:r>
                      <a:r>
                        <a:rPr sz="1000" b="1" spc="-100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4.4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Monitoring </a:t>
                      </a:r>
                      <a:r>
                        <a:rPr sz="1000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Exercise</a:t>
                      </a:r>
                      <a:r>
                        <a:rPr sz="1000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Intensity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39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5311">
                <a:tc>
                  <a:txBody>
                    <a:bodyPr/>
                    <a:lstStyle/>
                    <a:p>
                      <a:pPr marL="2222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Unit</a:t>
                      </a:r>
                      <a:r>
                        <a:rPr sz="1000" b="1" spc="-100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4.5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L="40005" marR="187325" algn="just">
                        <a:lnSpc>
                          <a:spcPct val="116700"/>
                        </a:lnSpc>
                        <a:spcBef>
                          <a:spcPts val="100"/>
                        </a:spcBef>
                      </a:pPr>
                      <a:r>
                        <a:rPr sz="1000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Exercise </a:t>
                      </a:r>
                      <a:r>
                        <a:rPr sz="10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Contraindications </a:t>
                      </a:r>
                      <a:r>
                        <a:rPr sz="1000" spc="-6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&amp;  </a:t>
                      </a: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Safety </a:t>
                      </a:r>
                      <a:r>
                        <a:rPr sz="1000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Guidelines </a:t>
                      </a:r>
                      <a:r>
                        <a:rPr sz="10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Special  </a:t>
                      </a:r>
                      <a:r>
                        <a:rPr sz="10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Populations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47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2098">
                <a:tc>
                  <a:txBody>
                    <a:bodyPr/>
                    <a:lstStyle/>
                    <a:p>
                      <a:pPr marL="2222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Unit</a:t>
                      </a:r>
                      <a:r>
                        <a:rPr sz="1000" b="1" spc="-100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4.6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Importance </a:t>
                      </a:r>
                      <a:r>
                        <a:rPr sz="1000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Health</a:t>
                      </a:r>
                      <a:r>
                        <a:rPr sz="10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Eating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1000" b="1" dirty="0">
                          <a:solidFill>
                            <a:srgbClr val="F28A25"/>
                          </a:solidFill>
                          <a:latin typeface="Arial"/>
                          <a:cs typeface="Arial"/>
                        </a:rPr>
                        <a:t>61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3C3C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" name="Title 12">
            <a:extLst>
              <a:ext uri="{FF2B5EF4-FFF2-40B4-BE49-F238E27FC236}">
                <a16:creationId xmlns:a16="http://schemas.microsoft.com/office/drawing/2014/main" id="{932C8D63-0A0E-ED46-B047-883F90B2B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ED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5524" y="10352557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6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391639" y="2989478"/>
            <a:ext cx="2682875" cy="3666490"/>
          </a:xfrm>
          <a:custGeom>
            <a:avLst/>
            <a:gdLst/>
            <a:ahLst/>
            <a:cxnLst/>
            <a:rect l="l" t="t" r="r" b="b"/>
            <a:pathLst>
              <a:path w="2682875" h="3666490">
                <a:moveTo>
                  <a:pt x="1341310" y="3666299"/>
                </a:moveTo>
                <a:lnTo>
                  <a:pt x="1381512" y="3665487"/>
                </a:lnTo>
                <a:lnTo>
                  <a:pt x="1421424" y="3663067"/>
                </a:lnTo>
                <a:lnTo>
                  <a:pt x="1461029" y="3659062"/>
                </a:lnTo>
                <a:lnTo>
                  <a:pt x="1500310" y="3653494"/>
                </a:lnTo>
                <a:lnTo>
                  <a:pt x="1539251" y="3646387"/>
                </a:lnTo>
                <a:lnTo>
                  <a:pt x="1577835" y="3637762"/>
                </a:lnTo>
                <a:lnTo>
                  <a:pt x="1616045" y="3627644"/>
                </a:lnTo>
                <a:lnTo>
                  <a:pt x="1653864" y="3616055"/>
                </a:lnTo>
                <a:lnTo>
                  <a:pt x="1691276" y="3603018"/>
                </a:lnTo>
                <a:lnTo>
                  <a:pt x="1728264" y="3588555"/>
                </a:lnTo>
                <a:lnTo>
                  <a:pt x="1764812" y="3572689"/>
                </a:lnTo>
                <a:lnTo>
                  <a:pt x="1800901" y="3555445"/>
                </a:lnTo>
                <a:lnTo>
                  <a:pt x="1836517" y="3536843"/>
                </a:lnTo>
                <a:lnTo>
                  <a:pt x="1871642" y="3516907"/>
                </a:lnTo>
                <a:lnTo>
                  <a:pt x="1906258" y="3495661"/>
                </a:lnTo>
                <a:lnTo>
                  <a:pt x="1940351" y="3473126"/>
                </a:lnTo>
                <a:lnTo>
                  <a:pt x="1973902" y="3449325"/>
                </a:lnTo>
                <a:lnTo>
                  <a:pt x="2006896" y="3424283"/>
                </a:lnTo>
                <a:lnTo>
                  <a:pt x="2039315" y="3398021"/>
                </a:lnTo>
                <a:lnTo>
                  <a:pt x="2071143" y="3370561"/>
                </a:lnTo>
                <a:lnTo>
                  <a:pt x="2102362" y="3341929"/>
                </a:lnTo>
                <a:lnTo>
                  <a:pt x="2132957" y="3312145"/>
                </a:lnTo>
                <a:lnTo>
                  <a:pt x="2162911" y="3281232"/>
                </a:lnTo>
                <a:lnTo>
                  <a:pt x="2192206" y="3249215"/>
                </a:lnTo>
                <a:lnTo>
                  <a:pt x="2220826" y="3216115"/>
                </a:lnTo>
                <a:lnTo>
                  <a:pt x="2248755" y="3181955"/>
                </a:lnTo>
                <a:lnTo>
                  <a:pt x="2275975" y="3146759"/>
                </a:lnTo>
                <a:lnTo>
                  <a:pt x="2302470" y="3110549"/>
                </a:lnTo>
                <a:lnTo>
                  <a:pt x="2328223" y="3073348"/>
                </a:lnTo>
                <a:lnTo>
                  <a:pt x="2353218" y="3035179"/>
                </a:lnTo>
                <a:lnTo>
                  <a:pt x="2377437" y="2996064"/>
                </a:lnTo>
                <a:lnTo>
                  <a:pt x="2400865" y="2956027"/>
                </a:lnTo>
                <a:lnTo>
                  <a:pt x="2423483" y="2915090"/>
                </a:lnTo>
                <a:lnTo>
                  <a:pt x="2445276" y="2873277"/>
                </a:lnTo>
                <a:lnTo>
                  <a:pt x="2466227" y="2830609"/>
                </a:lnTo>
                <a:lnTo>
                  <a:pt x="2486319" y="2787111"/>
                </a:lnTo>
                <a:lnTo>
                  <a:pt x="2505535" y="2742805"/>
                </a:lnTo>
                <a:lnTo>
                  <a:pt x="2523859" y="2697713"/>
                </a:lnTo>
                <a:lnTo>
                  <a:pt x="2541274" y="2651859"/>
                </a:lnTo>
                <a:lnTo>
                  <a:pt x="2557763" y="2605265"/>
                </a:lnTo>
                <a:lnTo>
                  <a:pt x="2573309" y="2557955"/>
                </a:lnTo>
                <a:lnTo>
                  <a:pt x="2587896" y="2509951"/>
                </a:lnTo>
                <a:lnTo>
                  <a:pt x="2601507" y="2461275"/>
                </a:lnTo>
                <a:lnTo>
                  <a:pt x="2614126" y="2411952"/>
                </a:lnTo>
                <a:lnTo>
                  <a:pt x="2625734" y="2362003"/>
                </a:lnTo>
                <a:lnTo>
                  <a:pt x="2636317" y="2311452"/>
                </a:lnTo>
                <a:lnTo>
                  <a:pt x="2645856" y="2260322"/>
                </a:lnTo>
                <a:lnTo>
                  <a:pt x="2654336" y="2208634"/>
                </a:lnTo>
                <a:lnTo>
                  <a:pt x="2661740" y="2156413"/>
                </a:lnTo>
                <a:lnTo>
                  <a:pt x="2668050" y="2103681"/>
                </a:lnTo>
                <a:lnTo>
                  <a:pt x="2673251" y="2050461"/>
                </a:lnTo>
                <a:lnTo>
                  <a:pt x="2677325" y="1996775"/>
                </a:lnTo>
                <a:lnTo>
                  <a:pt x="2680256" y="1942647"/>
                </a:lnTo>
                <a:lnTo>
                  <a:pt x="2682027" y="1888100"/>
                </a:lnTo>
                <a:lnTo>
                  <a:pt x="2682621" y="1833156"/>
                </a:lnTo>
                <a:lnTo>
                  <a:pt x="2682027" y="1778211"/>
                </a:lnTo>
                <a:lnTo>
                  <a:pt x="2680256" y="1723664"/>
                </a:lnTo>
                <a:lnTo>
                  <a:pt x="2677325" y="1669536"/>
                </a:lnTo>
                <a:lnTo>
                  <a:pt x="2673251" y="1615850"/>
                </a:lnTo>
                <a:lnTo>
                  <a:pt x="2668050" y="1562630"/>
                </a:lnTo>
                <a:lnTo>
                  <a:pt x="2661740" y="1509898"/>
                </a:lnTo>
                <a:lnTo>
                  <a:pt x="2654336" y="1457676"/>
                </a:lnTo>
                <a:lnTo>
                  <a:pt x="2645856" y="1405989"/>
                </a:lnTo>
                <a:lnTo>
                  <a:pt x="2636317" y="1354858"/>
                </a:lnTo>
                <a:lnTo>
                  <a:pt x="2625734" y="1304307"/>
                </a:lnTo>
                <a:lnTo>
                  <a:pt x="2614126" y="1254358"/>
                </a:lnTo>
                <a:lnTo>
                  <a:pt x="2601507" y="1205034"/>
                </a:lnTo>
                <a:lnTo>
                  <a:pt x="2587896" y="1156359"/>
                </a:lnTo>
                <a:lnTo>
                  <a:pt x="2573309" y="1108354"/>
                </a:lnTo>
                <a:lnTo>
                  <a:pt x="2557763" y="1061044"/>
                </a:lnTo>
                <a:lnTo>
                  <a:pt x="2541274" y="1014450"/>
                </a:lnTo>
                <a:lnTo>
                  <a:pt x="2523859" y="968595"/>
                </a:lnTo>
                <a:lnTo>
                  <a:pt x="2505535" y="923503"/>
                </a:lnTo>
                <a:lnTo>
                  <a:pt x="2486319" y="879196"/>
                </a:lnTo>
                <a:lnTo>
                  <a:pt x="2466227" y="835698"/>
                </a:lnTo>
                <a:lnTo>
                  <a:pt x="2445276" y="793030"/>
                </a:lnTo>
                <a:lnTo>
                  <a:pt x="2423483" y="751217"/>
                </a:lnTo>
                <a:lnTo>
                  <a:pt x="2400865" y="710280"/>
                </a:lnTo>
                <a:lnTo>
                  <a:pt x="2377437" y="670242"/>
                </a:lnTo>
                <a:lnTo>
                  <a:pt x="2353218" y="631127"/>
                </a:lnTo>
                <a:lnTo>
                  <a:pt x="2328223" y="592957"/>
                </a:lnTo>
                <a:lnTo>
                  <a:pt x="2302470" y="555756"/>
                </a:lnTo>
                <a:lnTo>
                  <a:pt x="2275975" y="519545"/>
                </a:lnTo>
                <a:lnTo>
                  <a:pt x="2248755" y="484349"/>
                </a:lnTo>
                <a:lnTo>
                  <a:pt x="2220826" y="450189"/>
                </a:lnTo>
                <a:lnTo>
                  <a:pt x="2192206" y="417089"/>
                </a:lnTo>
                <a:lnTo>
                  <a:pt x="2162911" y="385071"/>
                </a:lnTo>
                <a:lnTo>
                  <a:pt x="2132957" y="354158"/>
                </a:lnTo>
                <a:lnTo>
                  <a:pt x="2102362" y="324374"/>
                </a:lnTo>
                <a:lnTo>
                  <a:pt x="2071143" y="295741"/>
                </a:lnTo>
                <a:lnTo>
                  <a:pt x="2039315" y="268281"/>
                </a:lnTo>
                <a:lnTo>
                  <a:pt x="2006896" y="242019"/>
                </a:lnTo>
                <a:lnTo>
                  <a:pt x="1973902" y="216976"/>
                </a:lnTo>
                <a:lnTo>
                  <a:pt x="1940351" y="193175"/>
                </a:lnTo>
                <a:lnTo>
                  <a:pt x="1906258" y="170640"/>
                </a:lnTo>
                <a:lnTo>
                  <a:pt x="1871642" y="149393"/>
                </a:lnTo>
                <a:lnTo>
                  <a:pt x="1836517" y="129457"/>
                </a:lnTo>
                <a:lnTo>
                  <a:pt x="1800901" y="110856"/>
                </a:lnTo>
                <a:lnTo>
                  <a:pt x="1764812" y="93610"/>
                </a:lnTo>
                <a:lnTo>
                  <a:pt x="1728264" y="77745"/>
                </a:lnTo>
                <a:lnTo>
                  <a:pt x="1691276" y="63282"/>
                </a:lnTo>
                <a:lnTo>
                  <a:pt x="1653864" y="50244"/>
                </a:lnTo>
                <a:lnTo>
                  <a:pt x="1616045" y="38655"/>
                </a:lnTo>
                <a:lnTo>
                  <a:pt x="1577835" y="28536"/>
                </a:lnTo>
                <a:lnTo>
                  <a:pt x="1539251" y="19912"/>
                </a:lnTo>
                <a:lnTo>
                  <a:pt x="1500310" y="12805"/>
                </a:lnTo>
                <a:lnTo>
                  <a:pt x="1461029" y="7237"/>
                </a:lnTo>
                <a:lnTo>
                  <a:pt x="1421424" y="3231"/>
                </a:lnTo>
                <a:lnTo>
                  <a:pt x="1381512" y="811"/>
                </a:lnTo>
                <a:lnTo>
                  <a:pt x="1341310" y="0"/>
                </a:lnTo>
                <a:lnTo>
                  <a:pt x="1301108" y="811"/>
                </a:lnTo>
                <a:lnTo>
                  <a:pt x="1261196" y="3231"/>
                </a:lnTo>
                <a:lnTo>
                  <a:pt x="1221591" y="7237"/>
                </a:lnTo>
                <a:lnTo>
                  <a:pt x="1182310" y="12805"/>
                </a:lnTo>
                <a:lnTo>
                  <a:pt x="1143369" y="19912"/>
                </a:lnTo>
                <a:lnTo>
                  <a:pt x="1104785" y="28536"/>
                </a:lnTo>
                <a:lnTo>
                  <a:pt x="1066575" y="38655"/>
                </a:lnTo>
                <a:lnTo>
                  <a:pt x="1028756" y="50244"/>
                </a:lnTo>
                <a:lnTo>
                  <a:pt x="991344" y="63282"/>
                </a:lnTo>
                <a:lnTo>
                  <a:pt x="954356" y="77745"/>
                </a:lnTo>
                <a:lnTo>
                  <a:pt x="917808" y="93610"/>
                </a:lnTo>
                <a:lnTo>
                  <a:pt x="881719" y="110856"/>
                </a:lnTo>
                <a:lnTo>
                  <a:pt x="846103" y="129457"/>
                </a:lnTo>
                <a:lnTo>
                  <a:pt x="810978" y="149393"/>
                </a:lnTo>
                <a:lnTo>
                  <a:pt x="776362" y="170640"/>
                </a:lnTo>
                <a:lnTo>
                  <a:pt x="742269" y="193175"/>
                </a:lnTo>
                <a:lnTo>
                  <a:pt x="708718" y="216976"/>
                </a:lnTo>
                <a:lnTo>
                  <a:pt x="675724" y="242019"/>
                </a:lnTo>
                <a:lnTo>
                  <a:pt x="643305" y="268281"/>
                </a:lnTo>
                <a:lnTo>
                  <a:pt x="611477" y="295741"/>
                </a:lnTo>
                <a:lnTo>
                  <a:pt x="580258" y="324374"/>
                </a:lnTo>
                <a:lnTo>
                  <a:pt x="549663" y="354158"/>
                </a:lnTo>
                <a:lnTo>
                  <a:pt x="519709" y="385071"/>
                </a:lnTo>
                <a:lnTo>
                  <a:pt x="490414" y="417089"/>
                </a:lnTo>
                <a:lnTo>
                  <a:pt x="461794" y="450189"/>
                </a:lnTo>
                <a:lnTo>
                  <a:pt x="433865" y="484349"/>
                </a:lnTo>
                <a:lnTo>
                  <a:pt x="406645" y="519545"/>
                </a:lnTo>
                <a:lnTo>
                  <a:pt x="380150" y="555756"/>
                </a:lnTo>
                <a:lnTo>
                  <a:pt x="354397" y="592957"/>
                </a:lnTo>
                <a:lnTo>
                  <a:pt x="329402" y="631127"/>
                </a:lnTo>
                <a:lnTo>
                  <a:pt x="305183" y="670242"/>
                </a:lnTo>
                <a:lnTo>
                  <a:pt x="281755" y="710280"/>
                </a:lnTo>
                <a:lnTo>
                  <a:pt x="259137" y="751217"/>
                </a:lnTo>
                <a:lnTo>
                  <a:pt x="237344" y="793030"/>
                </a:lnTo>
                <a:lnTo>
                  <a:pt x="216393" y="835698"/>
                </a:lnTo>
                <a:lnTo>
                  <a:pt x="196301" y="879196"/>
                </a:lnTo>
                <a:lnTo>
                  <a:pt x="177085" y="923503"/>
                </a:lnTo>
                <a:lnTo>
                  <a:pt x="158761" y="968595"/>
                </a:lnTo>
                <a:lnTo>
                  <a:pt x="141346" y="1014450"/>
                </a:lnTo>
                <a:lnTo>
                  <a:pt x="124857" y="1061044"/>
                </a:lnTo>
                <a:lnTo>
                  <a:pt x="109311" y="1108354"/>
                </a:lnTo>
                <a:lnTo>
                  <a:pt x="94724" y="1156359"/>
                </a:lnTo>
                <a:lnTo>
                  <a:pt x="81113" y="1205034"/>
                </a:lnTo>
                <a:lnTo>
                  <a:pt x="68494" y="1254358"/>
                </a:lnTo>
                <a:lnTo>
                  <a:pt x="56886" y="1304307"/>
                </a:lnTo>
                <a:lnTo>
                  <a:pt x="46303" y="1354858"/>
                </a:lnTo>
                <a:lnTo>
                  <a:pt x="36764" y="1405989"/>
                </a:lnTo>
                <a:lnTo>
                  <a:pt x="28284" y="1457676"/>
                </a:lnTo>
                <a:lnTo>
                  <a:pt x="20880" y="1509898"/>
                </a:lnTo>
                <a:lnTo>
                  <a:pt x="14570" y="1562630"/>
                </a:lnTo>
                <a:lnTo>
                  <a:pt x="9369" y="1615850"/>
                </a:lnTo>
                <a:lnTo>
                  <a:pt x="5295" y="1669536"/>
                </a:lnTo>
                <a:lnTo>
                  <a:pt x="2364" y="1723664"/>
                </a:lnTo>
                <a:lnTo>
                  <a:pt x="593" y="1778211"/>
                </a:lnTo>
                <a:lnTo>
                  <a:pt x="0" y="1833156"/>
                </a:lnTo>
                <a:lnTo>
                  <a:pt x="593" y="1888100"/>
                </a:lnTo>
                <a:lnTo>
                  <a:pt x="2364" y="1942647"/>
                </a:lnTo>
                <a:lnTo>
                  <a:pt x="5295" y="1996775"/>
                </a:lnTo>
                <a:lnTo>
                  <a:pt x="9369" y="2050461"/>
                </a:lnTo>
                <a:lnTo>
                  <a:pt x="14570" y="2103681"/>
                </a:lnTo>
                <a:lnTo>
                  <a:pt x="20880" y="2156413"/>
                </a:lnTo>
                <a:lnTo>
                  <a:pt x="28284" y="2208634"/>
                </a:lnTo>
                <a:lnTo>
                  <a:pt x="36764" y="2260322"/>
                </a:lnTo>
                <a:lnTo>
                  <a:pt x="46303" y="2311452"/>
                </a:lnTo>
                <a:lnTo>
                  <a:pt x="56886" y="2362003"/>
                </a:lnTo>
                <a:lnTo>
                  <a:pt x="68494" y="2411952"/>
                </a:lnTo>
                <a:lnTo>
                  <a:pt x="81113" y="2461275"/>
                </a:lnTo>
                <a:lnTo>
                  <a:pt x="94724" y="2509951"/>
                </a:lnTo>
                <a:lnTo>
                  <a:pt x="109311" y="2557955"/>
                </a:lnTo>
                <a:lnTo>
                  <a:pt x="124857" y="2605265"/>
                </a:lnTo>
                <a:lnTo>
                  <a:pt x="141346" y="2651859"/>
                </a:lnTo>
                <a:lnTo>
                  <a:pt x="158761" y="2697713"/>
                </a:lnTo>
                <a:lnTo>
                  <a:pt x="177085" y="2742805"/>
                </a:lnTo>
                <a:lnTo>
                  <a:pt x="196301" y="2787111"/>
                </a:lnTo>
                <a:lnTo>
                  <a:pt x="216393" y="2830609"/>
                </a:lnTo>
                <a:lnTo>
                  <a:pt x="237344" y="2873277"/>
                </a:lnTo>
                <a:lnTo>
                  <a:pt x="259137" y="2915090"/>
                </a:lnTo>
                <a:lnTo>
                  <a:pt x="281755" y="2956027"/>
                </a:lnTo>
                <a:lnTo>
                  <a:pt x="305183" y="2996064"/>
                </a:lnTo>
                <a:lnTo>
                  <a:pt x="329402" y="3035179"/>
                </a:lnTo>
                <a:lnTo>
                  <a:pt x="354397" y="3073348"/>
                </a:lnTo>
                <a:lnTo>
                  <a:pt x="380150" y="3110549"/>
                </a:lnTo>
                <a:lnTo>
                  <a:pt x="406645" y="3146759"/>
                </a:lnTo>
                <a:lnTo>
                  <a:pt x="433865" y="3181955"/>
                </a:lnTo>
                <a:lnTo>
                  <a:pt x="461794" y="3216115"/>
                </a:lnTo>
                <a:lnTo>
                  <a:pt x="490414" y="3249215"/>
                </a:lnTo>
                <a:lnTo>
                  <a:pt x="519709" y="3281232"/>
                </a:lnTo>
                <a:lnTo>
                  <a:pt x="549663" y="3312145"/>
                </a:lnTo>
                <a:lnTo>
                  <a:pt x="580258" y="3341929"/>
                </a:lnTo>
                <a:lnTo>
                  <a:pt x="611477" y="3370561"/>
                </a:lnTo>
                <a:lnTo>
                  <a:pt x="643305" y="3398021"/>
                </a:lnTo>
                <a:lnTo>
                  <a:pt x="675724" y="3424283"/>
                </a:lnTo>
                <a:lnTo>
                  <a:pt x="708718" y="3449325"/>
                </a:lnTo>
                <a:lnTo>
                  <a:pt x="742269" y="3473126"/>
                </a:lnTo>
                <a:lnTo>
                  <a:pt x="776362" y="3495661"/>
                </a:lnTo>
                <a:lnTo>
                  <a:pt x="810978" y="3516907"/>
                </a:lnTo>
                <a:lnTo>
                  <a:pt x="846103" y="3536843"/>
                </a:lnTo>
                <a:lnTo>
                  <a:pt x="881719" y="3555445"/>
                </a:lnTo>
                <a:lnTo>
                  <a:pt x="917808" y="3572689"/>
                </a:lnTo>
                <a:lnTo>
                  <a:pt x="954356" y="3588555"/>
                </a:lnTo>
                <a:lnTo>
                  <a:pt x="991344" y="3603018"/>
                </a:lnTo>
                <a:lnTo>
                  <a:pt x="1028756" y="3616055"/>
                </a:lnTo>
                <a:lnTo>
                  <a:pt x="1066575" y="3627644"/>
                </a:lnTo>
                <a:lnTo>
                  <a:pt x="1104785" y="3637762"/>
                </a:lnTo>
                <a:lnTo>
                  <a:pt x="1143369" y="3646387"/>
                </a:lnTo>
                <a:lnTo>
                  <a:pt x="1182310" y="3653494"/>
                </a:lnTo>
                <a:lnTo>
                  <a:pt x="1221591" y="3659062"/>
                </a:lnTo>
                <a:lnTo>
                  <a:pt x="1261196" y="3663067"/>
                </a:lnTo>
                <a:lnTo>
                  <a:pt x="1301108" y="3665487"/>
                </a:lnTo>
                <a:lnTo>
                  <a:pt x="1341310" y="3666299"/>
                </a:lnTo>
                <a:close/>
              </a:path>
            </a:pathLst>
          </a:custGeom>
          <a:ln w="8458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408581" y="3006420"/>
            <a:ext cx="2649220" cy="3632835"/>
          </a:xfrm>
          <a:custGeom>
            <a:avLst/>
            <a:gdLst/>
            <a:ahLst/>
            <a:cxnLst/>
            <a:rect l="l" t="t" r="r" b="b"/>
            <a:pathLst>
              <a:path w="2649220" h="3632834">
                <a:moveTo>
                  <a:pt x="1324368" y="3632415"/>
                </a:moveTo>
                <a:lnTo>
                  <a:pt x="1364795" y="3631581"/>
                </a:lnTo>
                <a:lnTo>
                  <a:pt x="1404925" y="3629094"/>
                </a:lnTo>
                <a:lnTo>
                  <a:pt x="1444739" y="3624979"/>
                </a:lnTo>
                <a:lnTo>
                  <a:pt x="1484221" y="3619259"/>
                </a:lnTo>
                <a:lnTo>
                  <a:pt x="1523353" y="3611959"/>
                </a:lnTo>
                <a:lnTo>
                  <a:pt x="1562118" y="3603101"/>
                </a:lnTo>
                <a:lnTo>
                  <a:pt x="1600498" y="3592711"/>
                </a:lnTo>
                <a:lnTo>
                  <a:pt x="1638475" y="3580812"/>
                </a:lnTo>
                <a:lnTo>
                  <a:pt x="1676033" y="3567428"/>
                </a:lnTo>
                <a:lnTo>
                  <a:pt x="1713154" y="3552582"/>
                </a:lnTo>
                <a:lnTo>
                  <a:pt x="1749819" y="3536300"/>
                </a:lnTo>
                <a:lnTo>
                  <a:pt x="1786013" y="3518605"/>
                </a:lnTo>
                <a:lnTo>
                  <a:pt x="1821717" y="3499520"/>
                </a:lnTo>
                <a:lnTo>
                  <a:pt x="1856915" y="3479070"/>
                </a:lnTo>
                <a:lnTo>
                  <a:pt x="1891587" y="3457278"/>
                </a:lnTo>
                <a:lnTo>
                  <a:pt x="1925718" y="3434169"/>
                </a:lnTo>
                <a:lnTo>
                  <a:pt x="1959290" y="3409767"/>
                </a:lnTo>
                <a:lnTo>
                  <a:pt x="1992284" y="3384095"/>
                </a:lnTo>
                <a:lnTo>
                  <a:pt x="2024685" y="3357177"/>
                </a:lnTo>
                <a:lnTo>
                  <a:pt x="2056473" y="3329037"/>
                </a:lnTo>
                <a:lnTo>
                  <a:pt x="2087633" y="3299700"/>
                </a:lnTo>
                <a:lnTo>
                  <a:pt x="2118146" y="3269189"/>
                </a:lnTo>
                <a:lnTo>
                  <a:pt x="2147995" y="3237527"/>
                </a:lnTo>
                <a:lnTo>
                  <a:pt x="2177162" y="3204740"/>
                </a:lnTo>
                <a:lnTo>
                  <a:pt x="2205631" y="3170851"/>
                </a:lnTo>
                <a:lnTo>
                  <a:pt x="2233383" y="3135883"/>
                </a:lnTo>
                <a:lnTo>
                  <a:pt x="2260401" y="3099862"/>
                </a:lnTo>
                <a:lnTo>
                  <a:pt x="2286668" y="3062809"/>
                </a:lnTo>
                <a:lnTo>
                  <a:pt x="2312166" y="3024751"/>
                </a:lnTo>
                <a:lnTo>
                  <a:pt x="2336878" y="2985710"/>
                </a:lnTo>
                <a:lnTo>
                  <a:pt x="2360786" y="2945711"/>
                </a:lnTo>
                <a:lnTo>
                  <a:pt x="2383874" y="2904777"/>
                </a:lnTo>
                <a:lnTo>
                  <a:pt x="2406122" y="2862932"/>
                </a:lnTo>
                <a:lnTo>
                  <a:pt x="2427515" y="2820201"/>
                </a:lnTo>
                <a:lnTo>
                  <a:pt x="2448034" y="2776607"/>
                </a:lnTo>
                <a:lnTo>
                  <a:pt x="2467663" y="2732174"/>
                </a:lnTo>
                <a:lnTo>
                  <a:pt x="2486383" y="2686926"/>
                </a:lnTo>
                <a:lnTo>
                  <a:pt x="2504177" y="2640887"/>
                </a:lnTo>
                <a:lnTo>
                  <a:pt x="2521028" y="2594081"/>
                </a:lnTo>
                <a:lnTo>
                  <a:pt x="2536918" y="2546531"/>
                </a:lnTo>
                <a:lnTo>
                  <a:pt x="2551830" y="2498263"/>
                </a:lnTo>
                <a:lnTo>
                  <a:pt x="2565747" y="2449299"/>
                </a:lnTo>
                <a:lnTo>
                  <a:pt x="2578650" y="2399664"/>
                </a:lnTo>
                <a:lnTo>
                  <a:pt x="2590523" y="2349382"/>
                </a:lnTo>
                <a:lnTo>
                  <a:pt x="2601348" y="2298476"/>
                </a:lnTo>
                <a:lnTo>
                  <a:pt x="2611108" y="2246970"/>
                </a:lnTo>
                <a:lnTo>
                  <a:pt x="2619785" y="2194889"/>
                </a:lnTo>
                <a:lnTo>
                  <a:pt x="2627361" y="2142256"/>
                </a:lnTo>
                <a:lnTo>
                  <a:pt x="2633820" y="2089096"/>
                </a:lnTo>
                <a:lnTo>
                  <a:pt x="2639144" y="2035431"/>
                </a:lnTo>
                <a:lnTo>
                  <a:pt x="2643314" y="1981287"/>
                </a:lnTo>
                <a:lnTo>
                  <a:pt x="2646315" y="1926687"/>
                </a:lnTo>
                <a:lnTo>
                  <a:pt x="2648129" y="1871654"/>
                </a:lnTo>
                <a:lnTo>
                  <a:pt x="2648737" y="1816214"/>
                </a:lnTo>
                <a:lnTo>
                  <a:pt x="2648129" y="1760773"/>
                </a:lnTo>
                <a:lnTo>
                  <a:pt x="2646315" y="1705741"/>
                </a:lnTo>
                <a:lnTo>
                  <a:pt x="2643314" y="1651140"/>
                </a:lnTo>
                <a:lnTo>
                  <a:pt x="2639144" y="1596996"/>
                </a:lnTo>
                <a:lnTo>
                  <a:pt x="2633820" y="1543331"/>
                </a:lnTo>
                <a:lnTo>
                  <a:pt x="2627361" y="1490171"/>
                </a:lnTo>
                <a:lnTo>
                  <a:pt x="2619785" y="1437538"/>
                </a:lnTo>
                <a:lnTo>
                  <a:pt x="2611108" y="1385456"/>
                </a:lnTo>
                <a:lnTo>
                  <a:pt x="2601348" y="1333951"/>
                </a:lnTo>
                <a:lnTo>
                  <a:pt x="2590523" y="1283045"/>
                </a:lnTo>
                <a:lnTo>
                  <a:pt x="2578650" y="1232762"/>
                </a:lnTo>
                <a:lnTo>
                  <a:pt x="2565747" y="1183127"/>
                </a:lnTo>
                <a:lnTo>
                  <a:pt x="2551830" y="1134163"/>
                </a:lnTo>
                <a:lnTo>
                  <a:pt x="2536918" y="1085894"/>
                </a:lnTo>
                <a:lnTo>
                  <a:pt x="2521028" y="1038345"/>
                </a:lnTo>
                <a:lnTo>
                  <a:pt x="2504177" y="991538"/>
                </a:lnTo>
                <a:lnTo>
                  <a:pt x="2486383" y="945499"/>
                </a:lnTo>
                <a:lnTo>
                  <a:pt x="2467663" y="900251"/>
                </a:lnTo>
                <a:lnTo>
                  <a:pt x="2448034" y="855817"/>
                </a:lnTo>
                <a:lnTo>
                  <a:pt x="2427515" y="812223"/>
                </a:lnTo>
                <a:lnTo>
                  <a:pt x="2406122" y="769491"/>
                </a:lnTo>
                <a:lnTo>
                  <a:pt x="2383874" y="727646"/>
                </a:lnTo>
                <a:lnTo>
                  <a:pt x="2360786" y="686712"/>
                </a:lnTo>
                <a:lnTo>
                  <a:pt x="2336878" y="646712"/>
                </a:lnTo>
                <a:lnTo>
                  <a:pt x="2312166" y="607671"/>
                </a:lnTo>
                <a:lnTo>
                  <a:pt x="2286668" y="569612"/>
                </a:lnTo>
                <a:lnTo>
                  <a:pt x="2260401" y="532560"/>
                </a:lnTo>
                <a:lnTo>
                  <a:pt x="2233383" y="496538"/>
                </a:lnTo>
                <a:lnTo>
                  <a:pt x="2205631" y="461570"/>
                </a:lnTo>
                <a:lnTo>
                  <a:pt x="2177162" y="427680"/>
                </a:lnTo>
                <a:lnTo>
                  <a:pt x="2147995" y="394892"/>
                </a:lnTo>
                <a:lnTo>
                  <a:pt x="2118146" y="363231"/>
                </a:lnTo>
                <a:lnTo>
                  <a:pt x="2087633" y="332719"/>
                </a:lnTo>
                <a:lnTo>
                  <a:pt x="2056473" y="303382"/>
                </a:lnTo>
                <a:lnTo>
                  <a:pt x="2024685" y="275242"/>
                </a:lnTo>
                <a:lnTo>
                  <a:pt x="1992284" y="248324"/>
                </a:lnTo>
                <a:lnTo>
                  <a:pt x="1959290" y="222651"/>
                </a:lnTo>
                <a:lnTo>
                  <a:pt x="1925718" y="198248"/>
                </a:lnTo>
                <a:lnTo>
                  <a:pt x="1891587" y="175139"/>
                </a:lnTo>
                <a:lnTo>
                  <a:pt x="1856915" y="153347"/>
                </a:lnTo>
                <a:lnTo>
                  <a:pt x="1821717" y="132897"/>
                </a:lnTo>
                <a:lnTo>
                  <a:pt x="1786013" y="113812"/>
                </a:lnTo>
                <a:lnTo>
                  <a:pt x="1749819" y="96116"/>
                </a:lnTo>
                <a:lnTo>
                  <a:pt x="1713154" y="79834"/>
                </a:lnTo>
                <a:lnTo>
                  <a:pt x="1676033" y="64988"/>
                </a:lnTo>
                <a:lnTo>
                  <a:pt x="1638475" y="51604"/>
                </a:lnTo>
                <a:lnTo>
                  <a:pt x="1600498" y="39705"/>
                </a:lnTo>
                <a:lnTo>
                  <a:pt x="1562118" y="29314"/>
                </a:lnTo>
                <a:lnTo>
                  <a:pt x="1523353" y="20457"/>
                </a:lnTo>
                <a:lnTo>
                  <a:pt x="1484221" y="13156"/>
                </a:lnTo>
                <a:lnTo>
                  <a:pt x="1444739" y="7436"/>
                </a:lnTo>
                <a:lnTo>
                  <a:pt x="1404925" y="3320"/>
                </a:lnTo>
                <a:lnTo>
                  <a:pt x="1364795" y="834"/>
                </a:lnTo>
                <a:lnTo>
                  <a:pt x="1324368" y="0"/>
                </a:lnTo>
                <a:lnTo>
                  <a:pt x="1283941" y="834"/>
                </a:lnTo>
                <a:lnTo>
                  <a:pt x="1243811" y="3320"/>
                </a:lnTo>
                <a:lnTo>
                  <a:pt x="1203997" y="7436"/>
                </a:lnTo>
                <a:lnTo>
                  <a:pt x="1164515" y="13156"/>
                </a:lnTo>
                <a:lnTo>
                  <a:pt x="1125383" y="20457"/>
                </a:lnTo>
                <a:lnTo>
                  <a:pt x="1086618" y="29314"/>
                </a:lnTo>
                <a:lnTo>
                  <a:pt x="1048239" y="39705"/>
                </a:lnTo>
                <a:lnTo>
                  <a:pt x="1010261" y="51604"/>
                </a:lnTo>
                <a:lnTo>
                  <a:pt x="972703" y="64988"/>
                </a:lnTo>
                <a:lnTo>
                  <a:pt x="935583" y="79834"/>
                </a:lnTo>
                <a:lnTo>
                  <a:pt x="898917" y="96116"/>
                </a:lnTo>
                <a:lnTo>
                  <a:pt x="862723" y="113812"/>
                </a:lnTo>
                <a:lnTo>
                  <a:pt x="827019" y="132897"/>
                </a:lnTo>
                <a:lnTo>
                  <a:pt x="791822" y="153347"/>
                </a:lnTo>
                <a:lnTo>
                  <a:pt x="757149" y="175139"/>
                </a:lnTo>
                <a:lnTo>
                  <a:pt x="723018" y="198248"/>
                </a:lnTo>
                <a:lnTo>
                  <a:pt x="689447" y="222651"/>
                </a:lnTo>
                <a:lnTo>
                  <a:pt x="656452" y="248324"/>
                </a:lnTo>
                <a:lnTo>
                  <a:pt x="624052" y="275242"/>
                </a:lnTo>
                <a:lnTo>
                  <a:pt x="592263" y="303382"/>
                </a:lnTo>
                <a:lnTo>
                  <a:pt x="561103" y="332719"/>
                </a:lnTo>
                <a:lnTo>
                  <a:pt x="530590" y="363231"/>
                </a:lnTo>
                <a:lnTo>
                  <a:pt x="500742" y="394892"/>
                </a:lnTo>
                <a:lnTo>
                  <a:pt x="471574" y="427680"/>
                </a:lnTo>
                <a:lnTo>
                  <a:pt x="443106" y="461570"/>
                </a:lnTo>
                <a:lnTo>
                  <a:pt x="415354" y="496538"/>
                </a:lnTo>
                <a:lnTo>
                  <a:pt x="388335" y="532560"/>
                </a:lnTo>
                <a:lnTo>
                  <a:pt x="362068" y="569612"/>
                </a:lnTo>
                <a:lnTo>
                  <a:pt x="336570" y="607671"/>
                </a:lnTo>
                <a:lnTo>
                  <a:pt x="311858" y="646712"/>
                </a:lnTo>
                <a:lnTo>
                  <a:pt x="287950" y="686712"/>
                </a:lnTo>
                <a:lnTo>
                  <a:pt x="264863" y="727646"/>
                </a:lnTo>
                <a:lnTo>
                  <a:pt x="242614" y="769491"/>
                </a:lnTo>
                <a:lnTo>
                  <a:pt x="221221" y="812223"/>
                </a:lnTo>
                <a:lnTo>
                  <a:pt x="200702" y="855817"/>
                </a:lnTo>
                <a:lnTo>
                  <a:pt x="181074" y="900251"/>
                </a:lnTo>
                <a:lnTo>
                  <a:pt x="162354" y="945499"/>
                </a:lnTo>
                <a:lnTo>
                  <a:pt x="144560" y="991538"/>
                </a:lnTo>
                <a:lnTo>
                  <a:pt x="127709" y="1038345"/>
                </a:lnTo>
                <a:lnTo>
                  <a:pt x="111818" y="1085894"/>
                </a:lnTo>
                <a:lnTo>
                  <a:pt x="96906" y="1134163"/>
                </a:lnTo>
                <a:lnTo>
                  <a:pt x="82990" y="1183127"/>
                </a:lnTo>
                <a:lnTo>
                  <a:pt x="70086" y="1232762"/>
                </a:lnTo>
                <a:lnTo>
                  <a:pt x="58213" y="1283045"/>
                </a:lnTo>
                <a:lnTo>
                  <a:pt x="47388" y="1333951"/>
                </a:lnTo>
                <a:lnTo>
                  <a:pt x="37629" y="1385456"/>
                </a:lnTo>
                <a:lnTo>
                  <a:pt x="28952" y="1437538"/>
                </a:lnTo>
                <a:lnTo>
                  <a:pt x="21375" y="1490171"/>
                </a:lnTo>
                <a:lnTo>
                  <a:pt x="14916" y="1543331"/>
                </a:lnTo>
                <a:lnTo>
                  <a:pt x="9593" y="1596996"/>
                </a:lnTo>
                <a:lnTo>
                  <a:pt x="5422" y="1651140"/>
                </a:lnTo>
                <a:lnTo>
                  <a:pt x="2421" y="1705741"/>
                </a:lnTo>
                <a:lnTo>
                  <a:pt x="608" y="1760773"/>
                </a:lnTo>
                <a:lnTo>
                  <a:pt x="0" y="1816214"/>
                </a:lnTo>
                <a:lnTo>
                  <a:pt x="608" y="1871654"/>
                </a:lnTo>
                <a:lnTo>
                  <a:pt x="2421" y="1926687"/>
                </a:lnTo>
                <a:lnTo>
                  <a:pt x="5422" y="1981287"/>
                </a:lnTo>
                <a:lnTo>
                  <a:pt x="9593" y="2035431"/>
                </a:lnTo>
                <a:lnTo>
                  <a:pt x="14916" y="2089096"/>
                </a:lnTo>
                <a:lnTo>
                  <a:pt x="21375" y="2142256"/>
                </a:lnTo>
                <a:lnTo>
                  <a:pt x="28952" y="2194889"/>
                </a:lnTo>
                <a:lnTo>
                  <a:pt x="37629" y="2246970"/>
                </a:lnTo>
                <a:lnTo>
                  <a:pt x="47388" y="2298476"/>
                </a:lnTo>
                <a:lnTo>
                  <a:pt x="58213" y="2349382"/>
                </a:lnTo>
                <a:lnTo>
                  <a:pt x="70086" y="2399664"/>
                </a:lnTo>
                <a:lnTo>
                  <a:pt x="82990" y="2449299"/>
                </a:lnTo>
                <a:lnTo>
                  <a:pt x="96906" y="2498263"/>
                </a:lnTo>
                <a:lnTo>
                  <a:pt x="111818" y="2546531"/>
                </a:lnTo>
                <a:lnTo>
                  <a:pt x="127709" y="2594081"/>
                </a:lnTo>
                <a:lnTo>
                  <a:pt x="144560" y="2640887"/>
                </a:lnTo>
                <a:lnTo>
                  <a:pt x="162354" y="2686926"/>
                </a:lnTo>
                <a:lnTo>
                  <a:pt x="181074" y="2732174"/>
                </a:lnTo>
                <a:lnTo>
                  <a:pt x="200702" y="2776607"/>
                </a:lnTo>
                <a:lnTo>
                  <a:pt x="221221" y="2820201"/>
                </a:lnTo>
                <a:lnTo>
                  <a:pt x="242614" y="2862932"/>
                </a:lnTo>
                <a:lnTo>
                  <a:pt x="264863" y="2904777"/>
                </a:lnTo>
                <a:lnTo>
                  <a:pt x="287950" y="2945711"/>
                </a:lnTo>
                <a:lnTo>
                  <a:pt x="311858" y="2985710"/>
                </a:lnTo>
                <a:lnTo>
                  <a:pt x="336570" y="3024751"/>
                </a:lnTo>
                <a:lnTo>
                  <a:pt x="362068" y="3062809"/>
                </a:lnTo>
                <a:lnTo>
                  <a:pt x="388335" y="3099862"/>
                </a:lnTo>
                <a:lnTo>
                  <a:pt x="415354" y="3135883"/>
                </a:lnTo>
                <a:lnTo>
                  <a:pt x="443106" y="3170851"/>
                </a:lnTo>
                <a:lnTo>
                  <a:pt x="471574" y="3204740"/>
                </a:lnTo>
                <a:lnTo>
                  <a:pt x="500742" y="3237527"/>
                </a:lnTo>
                <a:lnTo>
                  <a:pt x="530590" y="3269189"/>
                </a:lnTo>
                <a:lnTo>
                  <a:pt x="561103" y="3299700"/>
                </a:lnTo>
                <a:lnTo>
                  <a:pt x="592263" y="3329037"/>
                </a:lnTo>
                <a:lnTo>
                  <a:pt x="624052" y="3357177"/>
                </a:lnTo>
                <a:lnTo>
                  <a:pt x="656452" y="3384095"/>
                </a:lnTo>
                <a:lnTo>
                  <a:pt x="689447" y="3409767"/>
                </a:lnTo>
                <a:lnTo>
                  <a:pt x="723018" y="3434169"/>
                </a:lnTo>
                <a:lnTo>
                  <a:pt x="757149" y="3457278"/>
                </a:lnTo>
                <a:lnTo>
                  <a:pt x="791822" y="3479070"/>
                </a:lnTo>
                <a:lnTo>
                  <a:pt x="827019" y="3499520"/>
                </a:lnTo>
                <a:lnTo>
                  <a:pt x="862723" y="3518605"/>
                </a:lnTo>
                <a:lnTo>
                  <a:pt x="898917" y="3536300"/>
                </a:lnTo>
                <a:lnTo>
                  <a:pt x="935583" y="3552582"/>
                </a:lnTo>
                <a:lnTo>
                  <a:pt x="972703" y="3567428"/>
                </a:lnTo>
                <a:lnTo>
                  <a:pt x="1010261" y="3580812"/>
                </a:lnTo>
                <a:lnTo>
                  <a:pt x="1048239" y="3592711"/>
                </a:lnTo>
                <a:lnTo>
                  <a:pt x="1086618" y="3603101"/>
                </a:lnTo>
                <a:lnTo>
                  <a:pt x="1125383" y="3611959"/>
                </a:lnTo>
                <a:lnTo>
                  <a:pt x="1164515" y="3619259"/>
                </a:lnTo>
                <a:lnTo>
                  <a:pt x="1203997" y="3624979"/>
                </a:lnTo>
                <a:lnTo>
                  <a:pt x="1243811" y="3629094"/>
                </a:lnTo>
                <a:lnTo>
                  <a:pt x="1283941" y="3631581"/>
                </a:lnTo>
                <a:lnTo>
                  <a:pt x="1324368" y="3632415"/>
                </a:lnTo>
                <a:close/>
              </a:path>
            </a:pathLst>
          </a:custGeom>
          <a:ln w="8458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84680">
              <a:lnSpc>
                <a:spcPct val="100000"/>
              </a:lnSpc>
            </a:pPr>
            <a:r>
              <a:rPr spc="-1019" dirty="0">
                <a:solidFill>
                  <a:srgbClr val="FED061"/>
                </a:solidFill>
                <a:latin typeface="Gill Sans MT"/>
                <a:cs typeface="Gill Sans MT"/>
              </a:rPr>
              <a:t>COMPONENTS</a:t>
            </a:r>
            <a:r>
              <a:rPr spc="-45" dirty="0">
                <a:solidFill>
                  <a:srgbClr val="FED061"/>
                </a:solidFill>
                <a:latin typeface="Gill Sans MT"/>
                <a:cs typeface="Gill Sans MT"/>
              </a:rPr>
              <a:t> </a:t>
            </a:r>
            <a:r>
              <a:rPr spc="-1055" dirty="0">
                <a:solidFill>
                  <a:srgbClr val="FED061"/>
                </a:solidFill>
                <a:latin typeface="Gill Sans MT"/>
                <a:cs typeface="Gill Sans MT"/>
              </a:rPr>
              <a:t>OF</a:t>
            </a:r>
            <a:r>
              <a:rPr spc="-45" dirty="0">
                <a:solidFill>
                  <a:srgbClr val="FED061"/>
                </a:solidFill>
                <a:latin typeface="Gill Sans MT"/>
                <a:cs typeface="Gill Sans MT"/>
              </a:rPr>
              <a:t> </a:t>
            </a:r>
            <a:r>
              <a:rPr spc="-585" dirty="0">
                <a:solidFill>
                  <a:srgbClr val="FED061"/>
                </a:solidFill>
                <a:latin typeface="Gill Sans MT"/>
                <a:cs typeface="Gill Sans MT"/>
              </a:rPr>
              <a:t>FITNESS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592000" y="1796704"/>
            <a:ext cx="4248150" cy="254000"/>
          </a:xfrm>
          <a:prstGeom prst="rect">
            <a:avLst/>
          </a:prstGeom>
          <a:solidFill>
            <a:srgbClr val="FED0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70" dirty="0">
                <a:solidFill>
                  <a:srgbClr val="FFFFFF"/>
                </a:solidFill>
                <a:latin typeface="Gill Sans MT"/>
                <a:cs typeface="Gill Sans MT"/>
              </a:rPr>
              <a:t>HEALTH      </a:t>
            </a:r>
            <a:r>
              <a:rPr sz="1500" spc="-330" dirty="0">
                <a:solidFill>
                  <a:srgbClr val="FFFFFF"/>
                </a:solidFill>
                <a:latin typeface="Gill Sans MT"/>
                <a:cs typeface="Gill Sans MT"/>
              </a:rPr>
              <a:t>RELATED  </a:t>
            </a:r>
            <a:r>
              <a:rPr sz="1500" spc="-2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FITNESS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79300" y="2160706"/>
            <a:ext cx="2411730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5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components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related</a:t>
            </a:r>
            <a:r>
              <a:rPr sz="900" spc="3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fitness: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79300" y="7061478"/>
            <a:ext cx="4229100" cy="17926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41605">
              <a:lnSpc>
                <a:spcPct val="101800"/>
              </a:lnSpc>
            </a:pPr>
            <a:r>
              <a:rPr sz="900" b="1" spc="-5" dirty="0">
                <a:solidFill>
                  <a:srgbClr val="FED061"/>
                </a:solidFill>
                <a:latin typeface="Arial"/>
                <a:cs typeface="Arial"/>
              </a:rPr>
              <a:t>Cardiovascular Fitness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also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sometimes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known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stamina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your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continuously provide enough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energy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sustain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submaximal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levels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(the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utilise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oxygen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through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efficient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heart and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lung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actions).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ED061"/>
                </a:solidFill>
                <a:latin typeface="Arial"/>
                <a:cs typeface="Arial"/>
              </a:rPr>
              <a:t>Muscular Strength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muscle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muscles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exert maximal force 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overcome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resistance.</a:t>
            </a:r>
            <a:endParaRPr sz="900">
              <a:latin typeface="Arial"/>
              <a:cs typeface="Arial"/>
            </a:endParaRPr>
          </a:p>
          <a:p>
            <a:pPr marL="12700" marR="340360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ED061"/>
                </a:solidFill>
                <a:latin typeface="Arial"/>
                <a:cs typeface="Arial"/>
              </a:rPr>
              <a:t>Muscular </a:t>
            </a:r>
            <a:r>
              <a:rPr sz="900" b="1" dirty="0">
                <a:solidFill>
                  <a:srgbClr val="FED061"/>
                </a:solidFill>
                <a:latin typeface="Arial"/>
                <a:cs typeface="Arial"/>
              </a:rPr>
              <a:t>Endurance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Muscular endurance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muscle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make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continuous contractions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over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set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period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time whilst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resisting</a:t>
            </a:r>
            <a:r>
              <a:rPr sz="900" spc="1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fatigue.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-10" dirty="0">
                <a:solidFill>
                  <a:srgbClr val="FED061"/>
                </a:solidFill>
                <a:latin typeface="Arial"/>
                <a:cs typeface="Arial"/>
              </a:rPr>
              <a:t>Flexibility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This 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range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movement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possible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joints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within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</a:t>
            </a:r>
            <a:r>
              <a:rPr sz="900" spc="1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body.</a:t>
            </a:r>
            <a:endParaRPr sz="900">
              <a:latin typeface="Arial"/>
              <a:cs typeface="Arial"/>
            </a:endParaRPr>
          </a:p>
          <a:p>
            <a:pPr marL="12700" marR="97790">
              <a:lnSpc>
                <a:spcPct val="101800"/>
              </a:lnSpc>
              <a:spcBef>
                <a:spcPts val="480"/>
              </a:spcBef>
            </a:pPr>
            <a:r>
              <a:rPr sz="900" b="1" spc="-10" dirty="0">
                <a:solidFill>
                  <a:srgbClr val="FED061"/>
                </a:solidFill>
                <a:latin typeface="Arial"/>
                <a:cs typeface="Arial"/>
              </a:rPr>
              <a:t>Body </a:t>
            </a:r>
            <a:r>
              <a:rPr sz="900" b="1" dirty="0">
                <a:solidFill>
                  <a:srgbClr val="FED061"/>
                </a:solidFill>
                <a:latin typeface="Arial"/>
                <a:cs typeface="Arial"/>
              </a:rPr>
              <a:t>Composition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Amount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muscle,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fat,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bone,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cartilage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etc. 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makes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our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body.</a:t>
            </a:r>
            <a:endParaRPr sz="9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019302" y="2683607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3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3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868648" y="2518765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923512" y="2651353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6" y="0"/>
                </a:lnTo>
                <a:lnTo>
                  <a:pt x="1682496" y="882395"/>
                </a:lnTo>
                <a:lnTo>
                  <a:pt x="0" y="88239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048945" y="2713262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048945" y="2713262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3923512" y="2651353"/>
            <a:ext cx="1682750" cy="882650"/>
          </a:xfrm>
          <a:prstGeom prst="rect">
            <a:avLst/>
          </a:prstGeom>
        </p:spPr>
        <p:txBody>
          <a:bodyPr vert="horz" wrap="square" lIns="0" tIns="918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"/>
              </a:spcBef>
            </a:pPr>
            <a:endParaRPr sz="1350">
              <a:latin typeface="Times New Roman"/>
              <a:cs typeface="Times New Roman"/>
            </a:endParaRPr>
          </a:p>
          <a:p>
            <a:pPr marL="613410" marR="444500" indent="-224790">
              <a:lnSpc>
                <a:spcPct val="100000"/>
              </a:lnSpc>
            </a:pPr>
            <a:r>
              <a:rPr sz="1200" spc="-345" dirty="0">
                <a:solidFill>
                  <a:srgbClr val="FFFFFF"/>
                </a:solidFill>
                <a:latin typeface="Gill Sans MT"/>
                <a:cs typeface="Gill Sans MT"/>
              </a:rPr>
              <a:t>C</a:t>
            </a:r>
            <a:r>
              <a:rPr sz="1200" spc="-32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200" spc="-22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200" spc="-395" dirty="0">
                <a:solidFill>
                  <a:srgbClr val="FFFFFF"/>
                </a:solidFill>
                <a:latin typeface="Gill Sans MT"/>
                <a:cs typeface="Gill Sans MT"/>
              </a:rPr>
              <a:t>D</a:t>
            </a:r>
            <a:r>
              <a:rPr sz="1200" spc="-45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200" spc="-48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200" spc="-290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1200" spc="-32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200" spc="-7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200" spc="-355" dirty="0">
                <a:solidFill>
                  <a:srgbClr val="FFFFFF"/>
                </a:solidFill>
                <a:latin typeface="Gill Sans MT"/>
                <a:cs typeface="Gill Sans MT"/>
              </a:rPr>
              <a:t>C</a:t>
            </a:r>
            <a:r>
              <a:rPr sz="1200" spc="-345" dirty="0">
                <a:solidFill>
                  <a:srgbClr val="FFFFFF"/>
                </a:solidFill>
                <a:latin typeface="Gill Sans MT"/>
                <a:cs typeface="Gill Sans MT"/>
              </a:rPr>
              <a:t>U</a:t>
            </a:r>
            <a:r>
              <a:rPr sz="1200" spc="-14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200" spc="-32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200" spc="-165" dirty="0">
                <a:solidFill>
                  <a:srgbClr val="FFFFFF"/>
                </a:solidFill>
                <a:latin typeface="Gill Sans MT"/>
                <a:cs typeface="Gill Sans MT"/>
              </a:rPr>
              <a:t>R </a:t>
            </a:r>
            <a:r>
              <a:rPr sz="12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200" spc="-165" dirty="0">
                <a:solidFill>
                  <a:srgbClr val="FFFFFF"/>
                </a:solidFill>
                <a:latin typeface="Gill Sans MT"/>
                <a:cs typeface="Gill Sans MT"/>
              </a:rPr>
              <a:t>FITNESS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2592002" y="3974735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3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3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441346" y="3809886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496210" y="3942473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5" y="0"/>
                </a:lnTo>
                <a:lnTo>
                  <a:pt x="1682495" y="882395"/>
                </a:lnTo>
                <a:lnTo>
                  <a:pt x="0" y="88239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621645" y="4004390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621645" y="4004390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2496210" y="3942473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341630">
              <a:lnSpc>
                <a:spcPct val="100000"/>
              </a:lnSpc>
              <a:spcBef>
                <a:spcPts val="900"/>
              </a:spcBef>
            </a:pPr>
            <a:r>
              <a:rPr sz="1200" spc="-335" dirty="0">
                <a:solidFill>
                  <a:srgbClr val="FFFFFF"/>
                </a:solidFill>
                <a:latin typeface="Gill Sans MT"/>
                <a:cs typeface="Gill Sans MT"/>
              </a:rPr>
              <a:t>BODY</a:t>
            </a:r>
            <a:r>
              <a:rPr sz="1200" spc="-1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200" spc="-275" dirty="0">
                <a:solidFill>
                  <a:srgbClr val="FFFFFF"/>
                </a:solidFill>
                <a:latin typeface="Gill Sans MT"/>
                <a:cs typeface="Gill Sans MT"/>
              </a:rPr>
              <a:t>COMPOSITION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2987476" y="5466880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4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4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836824" y="5302034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891688" y="5434622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6" y="0"/>
                </a:lnTo>
                <a:lnTo>
                  <a:pt x="1682496" y="882395"/>
                </a:lnTo>
                <a:lnTo>
                  <a:pt x="0" y="88239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017119" y="549653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017119" y="549653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2891688" y="5434622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531495">
              <a:lnSpc>
                <a:spcPct val="100000"/>
              </a:lnSpc>
              <a:spcBef>
                <a:spcPts val="800"/>
              </a:spcBef>
            </a:pPr>
            <a:r>
              <a:rPr sz="1200" spc="-170" dirty="0">
                <a:solidFill>
                  <a:srgbClr val="FFFFFF"/>
                </a:solidFill>
                <a:latin typeface="Gill Sans MT"/>
                <a:cs typeface="Gill Sans MT"/>
              </a:rPr>
              <a:t>FLEXIBILITY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5412703" y="3974735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3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3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262054" y="3809886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316918" y="3942473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6" y="0"/>
                </a:lnTo>
                <a:lnTo>
                  <a:pt x="1682496" y="882395"/>
                </a:lnTo>
                <a:lnTo>
                  <a:pt x="0" y="88239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442344" y="4004390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5442344" y="4004390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5316918" y="3942473"/>
            <a:ext cx="1682750" cy="882650"/>
          </a:xfrm>
          <a:prstGeom prst="rect">
            <a:avLst/>
          </a:prstGeom>
        </p:spPr>
        <p:txBody>
          <a:bodyPr vert="horz" wrap="square" lIns="0" tIns="927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"/>
              </a:spcBef>
            </a:pPr>
            <a:endParaRPr sz="1350">
              <a:latin typeface="Times New Roman"/>
              <a:cs typeface="Times New Roman"/>
            </a:endParaRPr>
          </a:p>
          <a:p>
            <a:pPr marL="548005" marR="603885" algn="ctr">
              <a:lnSpc>
                <a:spcPct val="100000"/>
              </a:lnSpc>
            </a:pPr>
            <a:r>
              <a:rPr sz="1200" spc="-325" dirty="0">
                <a:solidFill>
                  <a:srgbClr val="FFFFFF"/>
                </a:solidFill>
                <a:latin typeface="Gill Sans MT"/>
                <a:cs typeface="Gill Sans MT"/>
              </a:rPr>
              <a:t>M</a:t>
            </a:r>
            <a:r>
              <a:rPr sz="1200" spc="-280" dirty="0">
                <a:solidFill>
                  <a:srgbClr val="FFFFFF"/>
                </a:solidFill>
                <a:latin typeface="Gill Sans MT"/>
                <a:cs typeface="Gill Sans MT"/>
              </a:rPr>
              <a:t>U</a:t>
            </a:r>
            <a:r>
              <a:rPr sz="1200" spc="-7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200" spc="-355" dirty="0">
                <a:solidFill>
                  <a:srgbClr val="FFFFFF"/>
                </a:solidFill>
                <a:latin typeface="Gill Sans MT"/>
                <a:cs typeface="Gill Sans MT"/>
              </a:rPr>
              <a:t>C</a:t>
            </a:r>
            <a:r>
              <a:rPr sz="1200" spc="-345" dirty="0">
                <a:solidFill>
                  <a:srgbClr val="FFFFFF"/>
                </a:solidFill>
                <a:latin typeface="Gill Sans MT"/>
                <a:cs typeface="Gill Sans MT"/>
              </a:rPr>
              <a:t>U</a:t>
            </a:r>
            <a:r>
              <a:rPr sz="1200" spc="-14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200" spc="-32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200" spc="-165" dirty="0">
                <a:solidFill>
                  <a:srgbClr val="FFFFFF"/>
                </a:solidFill>
                <a:latin typeface="Gill Sans MT"/>
                <a:cs typeface="Gill Sans MT"/>
              </a:rPr>
              <a:t>R </a:t>
            </a:r>
            <a:r>
              <a:rPr sz="1200" spc="-1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200" spc="-145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200" spc="-220" dirty="0">
                <a:solidFill>
                  <a:srgbClr val="FFFFFF"/>
                </a:solidFill>
                <a:latin typeface="Gill Sans MT"/>
                <a:cs typeface="Gill Sans MT"/>
              </a:rPr>
              <a:t>TR</a:t>
            </a:r>
            <a:r>
              <a:rPr sz="1200" spc="-16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200" spc="-395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200" spc="-365" dirty="0">
                <a:solidFill>
                  <a:srgbClr val="FFFFFF"/>
                </a:solidFill>
                <a:latin typeface="Gill Sans MT"/>
                <a:cs typeface="Gill Sans MT"/>
              </a:rPr>
              <a:t>G</a:t>
            </a:r>
            <a:r>
              <a:rPr sz="1200" spc="-32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200" spc="-350" dirty="0">
                <a:solidFill>
                  <a:srgbClr val="FFFFFF"/>
                </a:solidFill>
                <a:latin typeface="Gill Sans MT"/>
                <a:cs typeface="Gill Sans MT"/>
              </a:rPr>
              <a:t>H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5051127" y="5466880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4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4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900472" y="5302034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955336" y="5434622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5" y="0"/>
                </a:lnTo>
                <a:lnTo>
                  <a:pt x="1682495" y="882395"/>
                </a:lnTo>
                <a:lnTo>
                  <a:pt x="0" y="88239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5080769" y="549653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080769" y="549653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4955336" y="5434622"/>
            <a:ext cx="1682750" cy="882650"/>
          </a:xfrm>
          <a:prstGeom prst="rect">
            <a:avLst/>
          </a:prstGeom>
        </p:spPr>
        <p:txBody>
          <a:bodyPr vert="horz" wrap="square" lIns="0" tIns="921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"/>
              </a:spcBef>
            </a:pPr>
            <a:endParaRPr sz="1350">
              <a:latin typeface="Times New Roman"/>
              <a:cs typeface="Times New Roman"/>
            </a:endParaRPr>
          </a:p>
          <a:p>
            <a:pPr marL="523240" marR="579755" indent="24130">
              <a:lnSpc>
                <a:spcPct val="100000"/>
              </a:lnSpc>
            </a:pPr>
            <a:r>
              <a:rPr sz="1200" spc="-254" dirty="0">
                <a:solidFill>
                  <a:srgbClr val="FFFFFF"/>
                </a:solidFill>
                <a:latin typeface="Gill Sans MT"/>
                <a:cs typeface="Gill Sans MT"/>
              </a:rPr>
              <a:t>MUSCULAR  </a:t>
            </a:r>
            <a:r>
              <a:rPr sz="1200" spc="-215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200" spc="-35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200" spc="-390" dirty="0">
                <a:solidFill>
                  <a:srgbClr val="FFFFFF"/>
                </a:solidFill>
                <a:latin typeface="Gill Sans MT"/>
                <a:cs typeface="Gill Sans MT"/>
              </a:rPr>
              <a:t>D</a:t>
            </a:r>
            <a:r>
              <a:rPr sz="1200" spc="-345" dirty="0">
                <a:solidFill>
                  <a:srgbClr val="FFFFFF"/>
                </a:solidFill>
                <a:latin typeface="Gill Sans MT"/>
                <a:cs typeface="Gill Sans MT"/>
              </a:rPr>
              <a:t>U</a:t>
            </a:r>
            <a:r>
              <a:rPr sz="1200" spc="-19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200" spc="-33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200" spc="-395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200" spc="-360" dirty="0">
                <a:solidFill>
                  <a:srgbClr val="FFFFFF"/>
                </a:solidFill>
                <a:latin typeface="Gill Sans MT"/>
                <a:cs typeface="Gill Sans MT"/>
              </a:rPr>
              <a:t>C</a:t>
            </a:r>
            <a:r>
              <a:rPr sz="1200" spc="-16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endParaRPr sz="120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ED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333291" y="438387"/>
            <a:ext cx="15195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4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Components of</a:t>
            </a:r>
            <a:r>
              <a:rPr sz="8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23300" y="67904"/>
            <a:ext cx="140970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844" dirty="0">
                <a:solidFill>
                  <a:srgbClr val="FFFFFF"/>
                </a:solidFill>
                <a:latin typeface="Gill Sans MT"/>
                <a:cs typeface="Gill Sans MT"/>
              </a:rPr>
              <a:t>1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45523" y="10348486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7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519638" y="2420869"/>
            <a:ext cx="2682875" cy="3666490"/>
          </a:xfrm>
          <a:custGeom>
            <a:avLst/>
            <a:gdLst/>
            <a:ahLst/>
            <a:cxnLst/>
            <a:rect l="l" t="t" r="r" b="b"/>
            <a:pathLst>
              <a:path w="2682875" h="3666490">
                <a:moveTo>
                  <a:pt x="1341310" y="3666299"/>
                </a:moveTo>
                <a:lnTo>
                  <a:pt x="1381512" y="3665487"/>
                </a:lnTo>
                <a:lnTo>
                  <a:pt x="1421424" y="3663067"/>
                </a:lnTo>
                <a:lnTo>
                  <a:pt x="1461029" y="3659062"/>
                </a:lnTo>
                <a:lnTo>
                  <a:pt x="1500310" y="3653494"/>
                </a:lnTo>
                <a:lnTo>
                  <a:pt x="1539251" y="3646387"/>
                </a:lnTo>
                <a:lnTo>
                  <a:pt x="1577835" y="3637762"/>
                </a:lnTo>
                <a:lnTo>
                  <a:pt x="1616045" y="3627644"/>
                </a:lnTo>
                <a:lnTo>
                  <a:pt x="1653864" y="3616055"/>
                </a:lnTo>
                <a:lnTo>
                  <a:pt x="1691276" y="3603018"/>
                </a:lnTo>
                <a:lnTo>
                  <a:pt x="1728264" y="3588555"/>
                </a:lnTo>
                <a:lnTo>
                  <a:pt x="1764812" y="3572689"/>
                </a:lnTo>
                <a:lnTo>
                  <a:pt x="1800901" y="3555445"/>
                </a:lnTo>
                <a:lnTo>
                  <a:pt x="1836517" y="3536843"/>
                </a:lnTo>
                <a:lnTo>
                  <a:pt x="1871642" y="3516907"/>
                </a:lnTo>
                <a:lnTo>
                  <a:pt x="1906258" y="3495661"/>
                </a:lnTo>
                <a:lnTo>
                  <a:pt x="1940351" y="3473126"/>
                </a:lnTo>
                <a:lnTo>
                  <a:pt x="1973902" y="3449325"/>
                </a:lnTo>
                <a:lnTo>
                  <a:pt x="2006896" y="3424283"/>
                </a:lnTo>
                <a:lnTo>
                  <a:pt x="2039315" y="3398021"/>
                </a:lnTo>
                <a:lnTo>
                  <a:pt x="2071143" y="3370561"/>
                </a:lnTo>
                <a:lnTo>
                  <a:pt x="2102362" y="3341929"/>
                </a:lnTo>
                <a:lnTo>
                  <a:pt x="2132957" y="3312145"/>
                </a:lnTo>
                <a:lnTo>
                  <a:pt x="2162911" y="3281232"/>
                </a:lnTo>
                <a:lnTo>
                  <a:pt x="2192206" y="3249215"/>
                </a:lnTo>
                <a:lnTo>
                  <a:pt x="2220826" y="3216115"/>
                </a:lnTo>
                <a:lnTo>
                  <a:pt x="2248755" y="3181955"/>
                </a:lnTo>
                <a:lnTo>
                  <a:pt x="2275975" y="3146759"/>
                </a:lnTo>
                <a:lnTo>
                  <a:pt x="2302470" y="3110549"/>
                </a:lnTo>
                <a:lnTo>
                  <a:pt x="2328223" y="3073348"/>
                </a:lnTo>
                <a:lnTo>
                  <a:pt x="2353218" y="3035179"/>
                </a:lnTo>
                <a:lnTo>
                  <a:pt x="2377437" y="2996064"/>
                </a:lnTo>
                <a:lnTo>
                  <a:pt x="2400865" y="2956027"/>
                </a:lnTo>
                <a:lnTo>
                  <a:pt x="2423483" y="2915090"/>
                </a:lnTo>
                <a:lnTo>
                  <a:pt x="2445276" y="2873277"/>
                </a:lnTo>
                <a:lnTo>
                  <a:pt x="2466227" y="2830609"/>
                </a:lnTo>
                <a:lnTo>
                  <a:pt x="2486319" y="2787111"/>
                </a:lnTo>
                <a:lnTo>
                  <a:pt x="2505535" y="2742805"/>
                </a:lnTo>
                <a:lnTo>
                  <a:pt x="2523859" y="2697713"/>
                </a:lnTo>
                <a:lnTo>
                  <a:pt x="2541274" y="2651859"/>
                </a:lnTo>
                <a:lnTo>
                  <a:pt x="2557763" y="2605265"/>
                </a:lnTo>
                <a:lnTo>
                  <a:pt x="2573309" y="2557955"/>
                </a:lnTo>
                <a:lnTo>
                  <a:pt x="2587896" y="2509951"/>
                </a:lnTo>
                <a:lnTo>
                  <a:pt x="2601507" y="2461275"/>
                </a:lnTo>
                <a:lnTo>
                  <a:pt x="2614126" y="2411952"/>
                </a:lnTo>
                <a:lnTo>
                  <a:pt x="2625734" y="2362003"/>
                </a:lnTo>
                <a:lnTo>
                  <a:pt x="2636317" y="2311452"/>
                </a:lnTo>
                <a:lnTo>
                  <a:pt x="2645856" y="2260322"/>
                </a:lnTo>
                <a:lnTo>
                  <a:pt x="2654336" y="2208634"/>
                </a:lnTo>
                <a:lnTo>
                  <a:pt x="2661740" y="2156413"/>
                </a:lnTo>
                <a:lnTo>
                  <a:pt x="2668050" y="2103681"/>
                </a:lnTo>
                <a:lnTo>
                  <a:pt x="2673251" y="2050461"/>
                </a:lnTo>
                <a:lnTo>
                  <a:pt x="2677325" y="1996775"/>
                </a:lnTo>
                <a:lnTo>
                  <a:pt x="2680256" y="1942647"/>
                </a:lnTo>
                <a:lnTo>
                  <a:pt x="2682027" y="1888100"/>
                </a:lnTo>
                <a:lnTo>
                  <a:pt x="2682621" y="1833156"/>
                </a:lnTo>
                <a:lnTo>
                  <a:pt x="2682027" y="1778211"/>
                </a:lnTo>
                <a:lnTo>
                  <a:pt x="2680256" y="1723664"/>
                </a:lnTo>
                <a:lnTo>
                  <a:pt x="2677325" y="1669536"/>
                </a:lnTo>
                <a:lnTo>
                  <a:pt x="2673251" y="1615850"/>
                </a:lnTo>
                <a:lnTo>
                  <a:pt x="2668050" y="1562630"/>
                </a:lnTo>
                <a:lnTo>
                  <a:pt x="2661740" y="1509898"/>
                </a:lnTo>
                <a:lnTo>
                  <a:pt x="2654336" y="1457676"/>
                </a:lnTo>
                <a:lnTo>
                  <a:pt x="2645856" y="1405989"/>
                </a:lnTo>
                <a:lnTo>
                  <a:pt x="2636317" y="1354858"/>
                </a:lnTo>
                <a:lnTo>
                  <a:pt x="2625734" y="1304307"/>
                </a:lnTo>
                <a:lnTo>
                  <a:pt x="2614126" y="1254358"/>
                </a:lnTo>
                <a:lnTo>
                  <a:pt x="2601507" y="1205034"/>
                </a:lnTo>
                <a:lnTo>
                  <a:pt x="2587896" y="1156359"/>
                </a:lnTo>
                <a:lnTo>
                  <a:pt x="2573309" y="1108354"/>
                </a:lnTo>
                <a:lnTo>
                  <a:pt x="2557763" y="1061044"/>
                </a:lnTo>
                <a:lnTo>
                  <a:pt x="2541274" y="1014450"/>
                </a:lnTo>
                <a:lnTo>
                  <a:pt x="2523859" y="968595"/>
                </a:lnTo>
                <a:lnTo>
                  <a:pt x="2505535" y="923503"/>
                </a:lnTo>
                <a:lnTo>
                  <a:pt x="2486319" y="879196"/>
                </a:lnTo>
                <a:lnTo>
                  <a:pt x="2466227" y="835698"/>
                </a:lnTo>
                <a:lnTo>
                  <a:pt x="2445276" y="793030"/>
                </a:lnTo>
                <a:lnTo>
                  <a:pt x="2423483" y="751217"/>
                </a:lnTo>
                <a:lnTo>
                  <a:pt x="2400865" y="710280"/>
                </a:lnTo>
                <a:lnTo>
                  <a:pt x="2377437" y="670242"/>
                </a:lnTo>
                <a:lnTo>
                  <a:pt x="2353218" y="631127"/>
                </a:lnTo>
                <a:lnTo>
                  <a:pt x="2328223" y="592957"/>
                </a:lnTo>
                <a:lnTo>
                  <a:pt x="2302470" y="555756"/>
                </a:lnTo>
                <a:lnTo>
                  <a:pt x="2275975" y="519545"/>
                </a:lnTo>
                <a:lnTo>
                  <a:pt x="2248755" y="484349"/>
                </a:lnTo>
                <a:lnTo>
                  <a:pt x="2220826" y="450189"/>
                </a:lnTo>
                <a:lnTo>
                  <a:pt x="2192206" y="417089"/>
                </a:lnTo>
                <a:lnTo>
                  <a:pt x="2162911" y="385071"/>
                </a:lnTo>
                <a:lnTo>
                  <a:pt x="2132957" y="354158"/>
                </a:lnTo>
                <a:lnTo>
                  <a:pt x="2102362" y="324374"/>
                </a:lnTo>
                <a:lnTo>
                  <a:pt x="2071143" y="295741"/>
                </a:lnTo>
                <a:lnTo>
                  <a:pt x="2039315" y="268281"/>
                </a:lnTo>
                <a:lnTo>
                  <a:pt x="2006896" y="242019"/>
                </a:lnTo>
                <a:lnTo>
                  <a:pt x="1973902" y="216976"/>
                </a:lnTo>
                <a:lnTo>
                  <a:pt x="1940351" y="193175"/>
                </a:lnTo>
                <a:lnTo>
                  <a:pt x="1906258" y="170640"/>
                </a:lnTo>
                <a:lnTo>
                  <a:pt x="1871642" y="149393"/>
                </a:lnTo>
                <a:lnTo>
                  <a:pt x="1836517" y="129457"/>
                </a:lnTo>
                <a:lnTo>
                  <a:pt x="1800901" y="110856"/>
                </a:lnTo>
                <a:lnTo>
                  <a:pt x="1764812" y="93610"/>
                </a:lnTo>
                <a:lnTo>
                  <a:pt x="1728264" y="77745"/>
                </a:lnTo>
                <a:lnTo>
                  <a:pt x="1691276" y="63282"/>
                </a:lnTo>
                <a:lnTo>
                  <a:pt x="1653864" y="50244"/>
                </a:lnTo>
                <a:lnTo>
                  <a:pt x="1616045" y="38655"/>
                </a:lnTo>
                <a:lnTo>
                  <a:pt x="1577835" y="28536"/>
                </a:lnTo>
                <a:lnTo>
                  <a:pt x="1539251" y="19912"/>
                </a:lnTo>
                <a:lnTo>
                  <a:pt x="1500310" y="12805"/>
                </a:lnTo>
                <a:lnTo>
                  <a:pt x="1461029" y="7237"/>
                </a:lnTo>
                <a:lnTo>
                  <a:pt x="1421424" y="3231"/>
                </a:lnTo>
                <a:lnTo>
                  <a:pt x="1381512" y="811"/>
                </a:lnTo>
                <a:lnTo>
                  <a:pt x="1341310" y="0"/>
                </a:lnTo>
                <a:lnTo>
                  <a:pt x="1301108" y="811"/>
                </a:lnTo>
                <a:lnTo>
                  <a:pt x="1261196" y="3231"/>
                </a:lnTo>
                <a:lnTo>
                  <a:pt x="1221591" y="7237"/>
                </a:lnTo>
                <a:lnTo>
                  <a:pt x="1182310" y="12805"/>
                </a:lnTo>
                <a:lnTo>
                  <a:pt x="1143369" y="19912"/>
                </a:lnTo>
                <a:lnTo>
                  <a:pt x="1104785" y="28536"/>
                </a:lnTo>
                <a:lnTo>
                  <a:pt x="1066575" y="38655"/>
                </a:lnTo>
                <a:lnTo>
                  <a:pt x="1028756" y="50244"/>
                </a:lnTo>
                <a:lnTo>
                  <a:pt x="991344" y="63282"/>
                </a:lnTo>
                <a:lnTo>
                  <a:pt x="954356" y="77745"/>
                </a:lnTo>
                <a:lnTo>
                  <a:pt x="917808" y="93610"/>
                </a:lnTo>
                <a:lnTo>
                  <a:pt x="881719" y="110856"/>
                </a:lnTo>
                <a:lnTo>
                  <a:pt x="846103" y="129457"/>
                </a:lnTo>
                <a:lnTo>
                  <a:pt x="810978" y="149393"/>
                </a:lnTo>
                <a:lnTo>
                  <a:pt x="776362" y="170640"/>
                </a:lnTo>
                <a:lnTo>
                  <a:pt x="742269" y="193175"/>
                </a:lnTo>
                <a:lnTo>
                  <a:pt x="708718" y="216976"/>
                </a:lnTo>
                <a:lnTo>
                  <a:pt x="675724" y="242019"/>
                </a:lnTo>
                <a:lnTo>
                  <a:pt x="643305" y="268281"/>
                </a:lnTo>
                <a:lnTo>
                  <a:pt x="611477" y="295741"/>
                </a:lnTo>
                <a:lnTo>
                  <a:pt x="580258" y="324374"/>
                </a:lnTo>
                <a:lnTo>
                  <a:pt x="549663" y="354158"/>
                </a:lnTo>
                <a:lnTo>
                  <a:pt x="519709" y="385071"/>
                </a:lnTo>
                <a:lnTo>
                  <a:pt x="490414" y="417089"/>
                </a:lnTo>
                <a:lnTo>
                  <a:pt x="461794" y="450189"/>
                </a:lnTo>
                <a:lnTo>
                  <a:pt x="433865" y="484349"/>
                </a:lnTo>
                <a:lnTo>
                  <a:pt x="406645" y="519545"/>
                </a:lnTo>
                <a:lnTo>
                  <a:pt x="380150" y="555756"/>
                </a:lnTo>
                <a:lnTo>
                  <a:pt x="354397" y="592957"/>
                </a:lnTo>
                <a:lnTo>
                  <a:pt x="329402" y="631127"/>
                </a:lnTo>
                <a:lnTo>
                  <a:pt x="305183" y="670242"/>
                </a:lnTo>
                <a:lnTo>
                  <a:pt x="281755" y="710280"/>
                </a:lnTo>
                <a:lnTo>
                  <a:pt x="259137" y="751217"/>
                </a:lnTo>
                <a:lnTo>
                  <a:pt x="237344" y="793030"/>
                </a:lnTo>
                <a:lnTo>
                  <a:pt x="216393" y="835698"/>
                </a:lnTo>
                <a:lnTo>
                  <a:pt x="196301" y="879196"/>
                </a:lnTo>
                <a:lnTo>
                  <a:pt x="177085" y="923503"/>
                </a:lnTo>
                <a:lnTo>
                  <a:pt x="158761" y="968595"/>
                </a:lnTo>
                <a:lnTo>
                  <a:pt x="141346" y="1014450"/>
                </a:lnTo>
                <a:lnTo>
                  <a:pt x="124857" y="1061044"/>
                </a:lnTo>
                <a:lnTo>
                  <a:pt x="109311" y="1108354"/>
                </a:lnTo>
                <a:lnTo>
                  <a:pt x="94724" y="1156359"/>
                </a:lnTo>
                <a:lnTo>
                  <a:pt x="81113" y="1205034"/>
                </a:lnTo>
                <a:lnTo>
                  <a:pt x="68494" y="1254358"/>
                </a:lnTo>
                <a:lnTo>
                  <a:pt x="56886" y="1304307"/>
                </a:lnTo>
                <a:lnTo>
                  <a:pt x="46303" y="1354858"/>
                </a:lnTo>
                <a:lnTo>
                  <a:pt x="36764" y="1405989"/>
                </a:lnTo>
                <a:lnTo>
                  <a:pt x="28284" y="1457676"/>
                </a:lnTo>
                <a:lnTo>
                  <a:pt x="20880" y="1509898"/>
                </a:lnTo>
                <a:lnTo>
                  <a:pt x="14570" y="1562630"/>
                </a:lnTo>
                <a:lnTo>
                  <a:pt x="9369" y="1615850"/>
                </a:lnTo>
                <a:lnTo>
                  <a:pt x="5295" y="1669536"/>
                </a:lnTo>
                <a:lnTo>
                  <a:pt x="2364" y="1723664"/>
                </a:lnTo>
                <a:lnTo>
                  <a:pt x="593" y="1778211"/>
                </a:lnTo>
                <a:lnTo>
                  <a:pt x="0" y="1833156"/>
                </a:lnTo>
                <a:lnTo>
                  <a:pt x="593" y="1888100"/>
                </a:lnTo>
                <a:lnTo>
                  <a:pt x="2364" y="1942647"/>
                </a:lnTo>
                <a:lnTo>
                  <a:pt x="5295" y="1996775"/>
                </a:lnTo>
                <a:lnTo>
                  <a:pt x="9369" y="2050461"/>
                </a:lnTo>
                <a:lnTo>
                  <a:pt x="14570" y="2103681"/>
                </a:lnTo>
                <a:lnTo>
                  <a:pt x="20880" y="2156413"/>
                </a:lnTo>
                <a:lnTo>
                  <a:pt x="28284" y="2208634"/>
                </a:lnTo>
                <a:lnTo>
                  <a:pt x="36764" y="2260322"/>
                </a:lnTo>
                <a:lnTo>
                  <a:pt x="46303" y="2311452"/>
                </a:lnTo>
                <a:lnTo>
                  <a:pt x="56886" y="2362003"/>
                </a:lnTo>
                <a:lnTo>
                  <a:pt x="68494" y="2411952"/>
                </a:lnTo>
                <a:lnTo>
                  <a:pt x="81113" y="2461275"/>
                </a:lnTo>
                <a:lnTo>
                  <a:pt x="94724" y="2509951"/>
                </a:lnTo>
                <a:lnTo>
                  <a:pt x="109311" y="2557955"/>
                </a:lnTo>
                <a:lnTo>
                  <a:pt x="124857" y="2605265"/>
                </a:lnTo>
                <a:lnTo>
                  <a:pt x="141346" y="2651859"/>
                </a:lnTo>
                <a:lnTo>
                  <a:pt x="158761" y="2697713"/>
                </a:lnTo>
                <a:lnTo>
                  <a:pt x="177085" y="2742805"/>
                </a:lnTo>
                <a:lnTo>
                  <a:pt x="196301" y="2787111"/>
                </a:lnTo>
                <a:lnTo>
                  <a:pt x="216393" y="2830609"/>
                </a:lnTo>
                <a:lnTo>
                  <a:pt x="237344" y="2873277"/>
                </a:lnTo>
                <a:lnTo>
                  <a:pt x="259137" y="2915090"/>
                </a:lnTo>
                <a:lnTo>
                  <a:pt x="281755" y="2956027"/>
                </a:lnTo>
                <a:lnTo>
                  <a:pt x="305183" y="2996064"/>
                </a:lnTo>
                <a:lnTo>
                  <a:pt x="329402" y="3035179"/>
                </a:lnTo>
                <a:lnTo>
                  <a:pt x="354397" y="3073348"/>
                </a:lnTo>
                <a:lnTo>
                  <a:pt x="380150" y="3110549"/>
                </a:lnTo>
                <a:lnTo>
                  <a:pt x="406645" y="3146759"/>
                </a:lnTo>
                <a:lnTo>
                  <a:pt x="433865" y="3181955"/>
                </a:lnTo>
                <a:lnTo>
                  <a:pt x="461794" y="3216115"/>
                </a:lnTo>
                <a:lnTo>
                  <a:pt x="490414" y="3249215"/>
                </a:lnTo>
                <a:lnTo>
                  <a:pt x="519709" y="3281232"/>
                </a:lnTo>
                <a:lnTo>
                  <a:pt x="549663" y="3312145"/>
                </a:lnTo>
                <a:lnTo>
                  <a:pt x="580258" y="3341929"/>
                </a:lnTo>
                <a:lnTo>
                  <a:pt x="611477" y="3370561"/>
                </a:lnTo>
                <a:lnTo>
                  <a:pt x="643305" y="3398021"/>
                </a:lnTo>
                <a:lnTo>
                  <a:pt x="675724" y="3424283"/>
                </a:lnTo>
                <a:lnTo>
                  <a:pt x="708718" y="3449325"/>
                </a:lnTo>
                <a:lnTo>
                  <a:pt x="742269" y="3473126"/>
                </a:lnTo>
                <a:lnTo>
                  <a:pt x="776362" y="3495661"/>
                </a:lnTo>
                <a:lnTo>
                  <a:pt x="810978" y="3516907"/>
                </a:lnTo>
                <a:lnTo>
                  <a:pt x="846103" y="3536843"/>
                </a:lnTo>
                <a:lnTo>
                  <a:pt x="881719" y="3555445"/>
                </a:lnTo>
                <a:lnTo>
                  <a:pt x="917808" y="3572689"/>
                </a:lnTo>
                <a:lnTo>
                  <a:pt x="954356" y="3588555"/>
                </a:lnTo>
                <a:lnTo>
                  <a:pt x="991344" y="3603018"/>
                </a:lnTo>
                <a:lnTo>
                  <a:pt x="1028756" y="3616055"/>
                </a:lnTo>
                <a:lnTo>
                  <a:pt x="1066575" y="3627644"/>
                </a:lnTo>
                <a:lnTo>
                  <a:pt x="1104785" y="3637762"/>
                </a:lnTo>
                <a:lnTo>
                  <a:pt x="1143369" y="3646387"/>
                </a:lnTo>
                <a:lnTo>
                  <a:pt x="1182310" y="3653494"/>
                </a:lnTo>
                <a:lnTo>
                  <a:pt x="1221591" y="3659062"/>
                </a:lnTo>
                <a:lnTo>
                  <a:pt x="1261196" y="3663067"/>
                </a:lnTo>
                <a:lnTo>
                  <a:pt x="1301108" y="3665487"/>
                </a:lnTo>
                <a:lnTo>
                  <a:pt x="1341310" y="3666299"/>
                </a:lnTo>
                <a:close/>
              </a:path>
            </a:pathLst>
          </a:custGeom>
          <a:ln w="8458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536580" y="2437810"/>
            <a:ext cx="2649220" cy="3632835"/>
          </a:xfrm>
          <a:custGeom>
            <a:avLst/>
            <a:gdLst/>
            <a:ahLst/>
            <a:cxnLst/>
            <a:rect l="l" t="t" r="r" b="b"/>
            <a:pathLst>
              <a:path w="2649220" h="3632835">
                <a:moveTo>
                  <a:pt x="1324368" y="3632415"/>
                </a:moveTo>
                <a:lnTo>
                  <a:pt x="1364795" y="3631581"/>
                </a:lnTo>
                <a:lnTo>
                  <a:pt x="1404925" y="3629094"/>
                </a:lnTo>
                <a:lnTo>
                  <a:pt x="1444739" y="3624979"/>
                </a:lnTo>
                <a:lnTo>
                  <a:pt x="1484221" y="3619259"/>
                </a:lnTo>
                <a:lnTo>
                  <a:pt x="1523353" y="3611959"/>
                </a:lnTo>
                <a:lnTo>
                  <a:pt x="1562118" y="3603101"/>
                </a:lnTo>
                <a:lnTo>
                  <a:pt x="1600498" y="3592711"/>
                </a:lnTo>
                <a:lnTo>
                  <a:pt x="1638475" y="3580812"/>
                </a:lnTo>
                <a:lnTo>
                  <a:pt x="1676033" y="3567428"/>
                </a:lnTo>
                <a:lnTo>
                  <a:pt x="1713154" y="3552582"/>
                </a:lnTo>
                <a:lnTo>
                  <a:pt x="1749819" y="3536300"/>
                </a:lnTo>
                <a:lnTo>
                  <a:pt x="1786013" y="3518605"/>
                </a:lnTo>
                <a:lnTo>
                  <a:pt x="1821717" y="3499520"/>
                </a:lnTo>
                <a:lnTo>
                  <a:pt x="1856915" y="3479070"/>
                </a:lnTo>
                <a:lnTo>
                  <a:pt x="1891587" y="3457278"/>
                </a:lnTo>
                <a:lnTo>
                  <a:pt x="1925718" y="3434169"/>
                </a:lnTo>
                <a:lnTo>
                  <a:pt x="1959290" y="3409767"/>
                </a:lnTo>
                <a:lnTo>
                  <a:pt x="1992284" y="3384095"/>
                </a:lnTo>
                <a:lnTo>
                  <a:pt x="2024685" y="3357177"/>
                </a:lnTo>
                <a:lnTo>
                  <a:pt x="2056473" y="3329037"/>
                </a:lnTo>
                <a:lnTo>
                  <a:pt x="2087633" y="3299700"/>
                </a:lnTo>
                <a:lnTo>
                  <a:pt x="2118146" y="3269189"/>
                </a:lnTo>
                <a:lnTo>
                  <a:pt x="2147995" y="3237527"/>
                </a:lnTo>
                <a:lnTo>
                  <a:pt x="2177162" y="3204740"/>
                </a:lnTo>
                <a:lnTo>
                  <a:pt x="2205631" y="3170851"/>
                </a:lnTo>
                <a:lnTo>
                  <a:pt x="2233383" y="3135883"/>
                </a:lnTo>
                <a:lnTo>
                  <a:pt x="2260401" y="3099862"/>
                </a:lnTo>
                <a:lnTo>
                  <a:pt x="2286668" y="3062809"/>
                </a:lnTo>
                <a:lnTo>
                  <a:pt x="2312166" y="3024751"/>
                </a:lnTo>
                <a:lnTo>
                  <a:pt x="2336878" y="2985710"/>
                </a:lnTo>
                <a:lnTo>
                  <a:pt x="2360786" y="2945711"/>
                </a:lnTo>
                <a:lnTo>
                  <a:pt x="2383874" y="2904777"/>
                </a:lnTo>
                <a:lnTo>
                  <a:pt x="2406122" y="2862932"/>
                </a:lnTo>
                <a:lnTo>
                  <a:pt x="2427515" y="2820201"/>
                </a:lnTo>
                <a:lnTo>
                  <a:pt x="2448034" y="2776607"/>
                </a:lnTo>
                <a:lnTo>
                  <a:pt x="2467663" y="2732174"/>
                </a:lnTo>
                <a:lnTo>
                  <a:pt x="2486383" y="2686926"/>
                </a:lnTo>
                <a:lnTo>
                  <a:pt x="2504177" y="2640887"/>
                </a:lnTo>
                <a:lnTo>
                  <a:pt x="2521028" y="2594081"/>
                </a:lnTo>
                <a:lnTo>
                  <a:pt x="2536918" y="2546531"/>
                </a:lnTo>
                <a:lnTo>
                  <a:pt x="2551830" y="2498263"/>
                </a:lnTo>
                <a:lnTo>
                  <a:pt x="2565747" y="2449299"/>
                </a:lnTo>
                <a:lnTo>
                  <a:pt x="2578650" y="2399664"/>
                </a:lnTo>
                <a:lnTo>
                  <a:pt x="2590523" y="2349382"/>
                </a:lnTo>
                <a:lnTo>
                  <a:pt x="2601348" y="2298476"/>
                </a:lnTo>
                <a:lnTo>
                  <a:pt x="2611108" y="2246970"/>
                </a:lnTo>
                <a:lnTo>
                  <a:pt x="2619785" y="2194889"/>
                </a:lnTo>
                <a:lnTo>
                  <a:pt x="2627361" y="2142256"/>
                </a:lnTo>
                <a:lnTo>
                  <a:pt x="2633820" y="2089096"/>
                </a:lnTo>
                <a:lnTo>
                  <a:pt x="2639144" y="2035431"/>
                </a:lnTo>
                <a:lnTo>
                  <a:pt x="2643314" y="1981287"/>
                </a:lnTo>
                <a:lnTo>
                  <a:pt x="2646315" y="1926687"/>
                </a:lnTo>
                <a:lnTo>
                  <a:pt x="2648129" y="1871654"/>
                </a:lnTo>
                <a:lnTo>
                  <a:pt x="2648737" y="1816214"/>
                </a:lnTo>
                <a:lnTo>
                  <a:pt x="2648129" y="1760773"/>
                </a:lnTo>
                <a:lnTo>
                  <a:pt x="2646315" y="1705741"/>
                </a:lnTo>
                <a:lnTo>
                  <a:pt x="2643314" y="1651140"/>
                </a:lnTo>
                <a:lnTo>
                  <a:pt x="2639144" y="1596996"/>
                </a:lnTo>
                <a:lnTo>
                  <a:pt x="2633820" y="1543331"/>
                </a:lnTo>
                <a:lnTo>
                  <a:pt x="2627361" y="1490171"/>
                </a:lnTo>
                <a:lnTo>
                  <a:pt x="2619785" y="1437538"/>
                </a:lnTo>
                <a:lnTo>
                  <a:pt x="2611108" y="1385456"/>
                </a:lnTo>
                <a:lnTo>
                  <a:pt x="2601348" y="1333951"/>
                </a:lnTo>
                <a:lnTo>
                  <a:pt x="2590523" y="1283045"/>
                </a:lnTo>
                <a:lnTo>
                  <a:pt x="2578650" y="1232762"/>
                </a:lnTo>
                <a:lnTo>
                  <a:pt x="2565747" y="1183127"/>
                </a:lnTo>
                <a:lnTo>
                  <a:pt x="2551830" y="1134163"/>
                </a:lnTo>
                <a:lnTo>
                  <a:pt x="2536918" y="1085894"/>
                </a:lnTo>
                <a:lnTo>
                  <a:pt x="2521028" y="1038345"/>
                </a:lnTo>
                <a:lnTo>
                  <a:pt x="2504177" y="991538"/>
                </a:lnTo>
                <a:lnTo>
                  <a:pt x="2486383" y="945499"/>
                </a:lnTo>
                <a:lnTo>
                  <a:pt x="2467663" y="900251"/>
                </a:lnTo>
                <a:lnTo>
                  <a:pt x="2448034" y="855817"/>
                </a:lnTo>
                <a:lnTo>
                  <a:pt x="2427515" y="812223"/>
                </a:lnTo>
                <a:lnTo>
                  <a:pt x="2406122" y="769491"/>
                </a:lnTo>
                <a:lnTo>
                  <a:pt x="2383874" y="727646"/>
                </a:lnTo>
                <a:lnTo>
                  <a:pt x="2360786" y="686712"/>
                </a:lnTo>
                <a:lnTo>
                  <a:pt x="2336878" y="646712"/>
                </a:lnTo>
                <a:lnTo>
                  <a:pt x="2312166" y="607671"/>
                </a:lnTo>
                <a:lnTo>
                  <a:pt x="2286668" y="569612"/>
                </a:lnTo>
                <a:lnTo>
                  <a:pt x="2260401" y="532560"/>
                </a:lnTo>
                <a:lnTo>
                  <a:pt x="2233383" y="496538"/>
                </a:lnTo>
                <a:lnTo>
                  <a:pt x="2205631" y="461570"/>
                </a:lnTo>
                <a:lnTo>
                  <a:pt x="2177162" y="427680"/>
                </a:lnTo>
                <a:lnTo>
                  <a:pt x="2147995" y="394892"/>
                </a:lnTo>
                <a:lnTo>
                  <a:pt x="2118146" y="363231"/>
                </a:lnTo>
                <a:lnTo>
                  <a:pt x="2087633" y="332719"/>
                </a:lnTo>
                <a:lnTo>
                  <a:pt x="2056473" y="303382"/>
                </a:lnTo>
                <a:lnTo>
                  <a:pt x="2024685" y="275242"/>
                </a:lnTo>
                <a:lnTo>
                  <a:pt x="1992284" y="248324"/>
                </a:lnTo>
                <a:lnTo>
                  <a:pt x="1959290" y="222651"/>
                </a:lnTo>
                <a:lnTo>
                  <a:pt x="1925718" y="198248"/>
                </a:lnTo>
                <a:lnTo>
                  <a:pt x="1891587" y="175139"/>
                </a:lnTo>
                <a:lnTo>
                  <a:pt x="1856915" y="153347"/>
                </a:lnTo>
                <a:lnTo>
                  <a:pt x="1821717" y="132897"/>
                </a:lnTo>
                <a:lnTo>
                  <a:pt x="1786013" y="113812"/>
                </a:lnTo>
                <a:lnTo>
                  <a:pt x="1749819" y="96116"/>
                </a:lnTo>
                <a:lnTo>
                  <a:pt x="1713154" y="79834"/>
                </a:lnTo>
                <a:lnTo>
                  <a:pt x="1676033" y="64988"/>
                </a:lnTo>
                <a:lnTo>
                  <a:pt x="1638475" y="51604"/>
                </a:lnTo>
                <a:lnTo>
                  <a:pt x="1600498" y="39705"/>
                </a:lnTo>
                <a:lnTo>
                  <a:pt x="1562118" y="29314"/>
                </a:lnTo>
                <a:lnTo>
                  <a:pt x="1523353" y="20457"/>
                </a:lnTo>
                <a:lnTo>
                  <a:pt x="1484221" y="13156"/>
                </a:lnTo>
                <a:lnTo>
                  <a:pt x="1444739" y="7436"/>
                </a:lnTo>
                <a:lnTo>
                  <a:pt x="1404925" y="3320"/>
                </a:lnTo>
                <a:lnTo>
                  <a:pt x="1364795" y="834"/>
                </a:lnTo>
                <a:lnTo>
                  <a:pt x="1324368" y="0"/>
                </a:lnTo>
                <a:lnTo>
                  <a:pt x="1283941" y="834"/>
                </a:lnTo>
                <a:lnTo>
                  <a:pt x="1243811" y="3320"/>
                </a:lnTo>
                <a:lnTo>
                  <a:pt x="1203997" y="7436"/>
                </a:lnTo>
                <a:lnTo>
                  <a:pt x="1164515" y="13156"/>
                </a:lnTo>
                <a:lnTo>
                  <a:pt x="1125383" y="20457"/>
                </a:lnTo>
                <a:lnTo>
                  <a:pt x="1086618" y="29314"/>
                </a:lnTo>
                <a:lnTo>
                  <a:pt x="1048239" y="39705"/>
                </a:lnTo>
                <a:lnTo>
                  <a:pt x="1010261" y="51604"/>
                </a:lnTo>
                <a:lnTo>
                  <a:pt x="972703" y="64988"/>
                </a:lnTo>
                <a:lnTo>
                  <a:pt x="935583" y="79834"/>
                </a:lnTo>
                <a:lnTo>
                  <a:pt x="898917" y="96116"/>
                </a:lnTo>
                <a:lnTo>
                  <a:pt x="862723" y="113812"/>
                </a:lnTo>
                <a:lnTo>
                  <a:pt x="827019" y="132897"/>
                </a:lnTo>
                <a:lnTo>
                  <a:pt x="791822" y="153347"/>
                </a:lnTo>
                <a:lnTo>
                  <a:pt x="757149" y="175139"/>
                </a:lnTo>
                <a:lnTo>
                  <a:pt x="723018" y="198248"/>
                </a:lnTo>
                <a:lnTo>
                  <a:pt x="689447" y="222651"/>
                </a:lnTo>
                <a:lnTo>
                  <a:pt x="656452" y="248324"/>
                </a:lnTo>
                <a:lnTo>
                  <a:pt x="624052" y="275242"/>
                </a:lnTo>
                <a:lnTo>
                  <a:pt x="592263" y="303382"/>
                </a:lnTo>
                <a:lnTo>
                  <a:pt x="561103" y="332719"/>
                </a:lnTo>
                <a:lnTo>
                  <a:pt x="530590" y="363231"/>
                </a:lnTo>
                <a:lnTo>
                  <a:pt x="500742" y="394892"/>
                </a:lnTo>
                <a:lnTo>
                  <a:pt x="471574" y="427680"/>
                </a:lnTo>
                <a:lnTo>
                  <a:pt x="443106" y="461570"/>
                </a:lnTo>
                <a:lnTo>
                  <a:pt x="415354" y="496538"/>
                </a:lnTo>
                <a:lnTo>
                  <a:pt x="388335" y="532560"/>
                </a:lnTo>
                <a:lnTo>
                  <a:pt x="362068" y="569612"/>
                </a:lnTo>
                <a:lnTo>
                  <a:pt x="336570" y="607671"/>
                </a:lnTo>
                <a:lnTo>
                  <a:pt x="311858" y="646712"/>
                </a:lnTo>
                <a:lnTo>
                  <a:pt x="287950" y="686712"/>
                </a:lnTo>
                <a:lnTo>
                  <a:pt x="264863" y="727646"/>
                </a:lnTo>
                <a:lnTo>
                  <a:pt x="242614" y="769491"/>
                </a:lnTo>
                <a:lnTo>
                  <a:pt x="221221" y="812223"/>
                </a:lnTo>
                <a:lnTo>
                  <a:pt x="200702" y="855817"/>
                </a:lnTo>
                <a:lnTo>
                  <a:pt x="181074" y="900251"/>
                </a:lnTo>
                <a:lnTo>
                  <a:pt x="162354" y="945499"/>
                </a:lnTo>
                <a:lnTo>
                  <a:pt x="144560" y="991538"/>
                </a:lnTo>
                <a:lnTo>
                  <a:pt x="127709" y="1038345"/>
                </a:lnTo>
                <a:lnTo>
                  <a:pt x="111818" y="1085894"/>
                </a:lnTo>
                <a:lnTo>
                  <a:pt x="96906" y="1134163"/>
                </a:lnTo>
                <a:lnTo>
                  <a:pt x="82990" y="1183127"/>
                </a:lnTo>
                <a:lnTo>
                  <a:pt x="70086" y="1232762"/>
                </a:lnTo>
                <a:lnTo>
                  <a:pt x="58213" y="1283045"/>
                </a:lnTo>
                <a:lnTo>
                  <a:pt x="47388" y="1333951"/>
                </a:lnTo>
                <a:lnTo>
                  <a:pt x="37629" y="1385456"/>
                </a:lnTo>
                <a:lnTo>
                  <a:pt x="28952" y="1437538"/>
                </a:lnTo>
                <a:lnTo>
                  <a:pt x="21375" y="1490171"/>
                </a:lnTo>
                <a:lnTo>
                  <a:pt x="14916" y="1543331"/>
                </a:lnTo>
                <a:lnTo>
                  <a:pt x="9593" y="1596996"/>
                </a:lnTo>
                <a:lnTo>
                  <a:pt x="5422" y="1651140"/>
                </a:lnTo>
                <a:lnTo>
                  <a:pt x="2421" y="1705741"/>
                </a:lnTo>
                <a:lnTo>
                  <a:pt x="608" y="1760773"/>
                </a:lnTo>
                <a:lnTo>
                  <a:pt x="0" y="1816214"/>
                </a:lnTo>
                <a:lnTo>
                  <a:pt x="608" y="1871654"/>
                </a:lnTo>
                <a:lnTo>
                  <a:pt x="2421" y="1926687"/>
                </a:lnTo>
                <a:lnTo>
                  <a:pt x="5422" y="1981287"/>
                </a:lnTo>
                <a:lnTo>
                  <a:pt x="9593" y="2035431"/>
                </a:lnTo>
                <a:lnTo>
                  <a:pt x="14916" y="2089096"/>
                </a:lnTo>
                <a:lnTo>
                  <a:pt x="21375" y="2142256"/>
                </a:lnTo>
                <a:lnTo>
                  <a:pt x="28952" y="2194889"/>
                </a:lnTo>
                <a:lnTo>
                  <a:pt x="37629" y="2246970"/>
                </a:lnTo>
                <a:lnTo>
                  <a:pt x="47388" y="2298476"/>
                </a:lnTo>
                <a:lnTo>
                  <a:pt x="58213" y="2349382"/>
                </a:lnTo>
                <a:lnTo>
                  <a:pt x="70086" y="2399664"/>
                </a:lnTo>
                <a:lnTo>
                  <a:pt x="82990" y="2449299"/>
                </a:lnTo>
                <a:lnTo>
                  <a:pt x="96906" y="2498263"/>
                </a:lnTo>
                <a:lnTo>
                  <a:pt x="111818" y="2546531"/>
                </a:lnTo>
                <a:lnTo>
                  <a:pt x="127709" y="2594081"/>
                </a:lnTo>
                <a:lnTo>
                  <a:pt x="144560" y="2640887"/>
                </a:lnTo>
                <a:lnTo>
                  <a:pt x="162354" y="2686926"/>
                </a:lnTo>
                <a:lnTo>
                  <a:pt x="181074" y="2732174"/>
                </a:lnTo>
                <a:lnTo>
                  <a:pt x="200702" y="2776607"/>
                </a:lnTo>
                <a:lnTo>
                  <a:pt x="221221" y="2820201"/>
                </a:lnTo>
                <a:lnTo>
                  <a:pt x="242614" y="2862932"/>
                </a:lnTo>
                <a:lnTo>
                  <a:pt x="264863" y="2904777"/>
                </a:lnTo>
                <a:lnTo>
                  <a:pt x="287950" y="2945711"/>
                </a:lnTo>
                <a:lnTo>
                  <a:pt x="311858" y="2985710"/>
                </a:lnTo>
                <a:lnTo>
                  <a:pt x="336570" y="3024751"/>
                </a:lnTo>
                <a:lnTo>
                  <a:pt x="362068" y="3062809"/>
                </a:lnTo>
                <a:lnTo>
                  <a:pt x="388335" y="3099862"/>
                </a:lnTo>
                <a:lnTo>
                  <a:pt x="415354" y="3135883"/>
                </a:lnTo>
                <a:lnTo>
                  <a:pt x="443106" y="3170851"/>
                </a:lnTo>
                <a:lnTo>
                  <a:pt x="471574" y="3204740"/>
                </a:lnTo>
                <a:lnTo>
                  <a:pt x="500742" y="3237527"/>
                </a:lnTo>
                <a:lnTo>
                  <a:pt x="530590" y="3269189"/>
                </a:lnTo>
                <a:lnTo>
                  <a:pt x="561103" y="3299700"/>
                </a:lnTo>
                <a:lnTo>
                  <a:pt x="592263" y="3329037"/>
                </a:lnTo>
                <a:lnTo>
                  <a:pt x="624052" y="3357177"/>
                </a:lnTo>
                <a:lnTo>
                  <a:pt x="656452" y="3384095"/>
                </a:lnTo>
                <a:lnTo>
                  <a:pt x="689447" y="3409767"/>
                </a:lnTo>
                <a:lnTo>
                  <a:pt x="723018" y="3434169"/>
                </a:lnTo>
                <a:lnTo>
                  <a:pt x="757149" y="3457278"/>
                </a:lnTo>
                <a:lnTo>
                  <a:pt x="791822" y="3479070"/>
                </a:lnTo>
                <a:lnTo>
                  <a:pt x="827019" y="3499520"/>
                </a:lnTo>
                <a:lnTo>
                  <a:pt x="862723" y="3518605"/>
                </a:lnTo>
                <a:lnTo>
                  <a:pt x="898917" y="3536300"/>
                </a:lnTo>
                <a:lnTo>
                  <a:pt x="935583" y="3552582"/>
                </a:lnTo>
                <a:lnTo>
                  <a:pt x="972703" y="3567428"/>
                </a:lnTo>
                <a:lnTo>
                  <a:pt x="1010261" y="3580812"/>
                </a:lnTo>
                <a:lnTo>
                  <a:pt x="1048239" y="3592711"/>
                </a:lnTo>
                <a:lnTo>
                  <a:pt x="1086618" y="3603101"/>
                </a:lnTo>
                <a:lnTo>
                  <a:pt x="1125383" y="3611959"/>
                </a:lnTo>
                <a:lnTo>
                  <a:pt x="1164515" y="3619259"/>
                </a:lnTo>
                <a:lnTo>
                  <a:pt x="1203997" y="3624979"/>
                </a:lnTo>
                <a:lnTo>
                  <a:pt x="1243811" y="3629094"/>
                </a:lnTo>
                <a:lnTo>
                  <a:pt x="1283941" y="3631581"/>
                </a:lnTo>
                <a:lnTo>
                  <a:pt x="1324368" y="3632415"/>
                </a:lnTo>
                <a:close/>
              </a:path>
            </a:pathLst>
          </a:custGeom>
          <a:ln w="8458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707299" y="6843408"/>
            <a:ext cx="4252595" cy="1711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5" dirty="0">
                <a:solidFill>
                  <a:srgbClr val="FED061"/>
                </a:solidFill>
                <a:latin typeface="Arial"/>
                <a:cs typeface="Arial"/>
              </a:rPr>
              <a:t>Speed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move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one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parts</a:t>
            </a:r>
            <a:r>
              <a:rPr sz="900" spc="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quickly.</a:t>
            </a:r>
            <a:endParaRPr sz="900">
              <a:latin typeface="Arial"/>
              <a:cs typeface="Arial"/>
            </a:endParaRPr>
          </a:p>
          <a:p>
            <a:pPr marL="12700" marR="123825">
              <a:lnSpc>
                <a:spcPct val="101800"/>
              </a:lnSpc>
              <a:spcBef>
                <a:spcPts val="480"/>
              </a:spcBef>
            </a:pPr>
            <a:r>
              <a:rPr sz="900" b="1" dirty="0">
                <a:solidFill>
                  <a:srgbClr val="FED061"/>
                </a:solidFill>
                <a:latin typeface="Arial"/>
                <a:cs typeface="Arial"/>
              </a:rPr>
              <a:t>Power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product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strength and speed.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move as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quickly 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forcefully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we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can.</a:t>
            </a:r>
            <a:endParaRPr sz="900">
              <a:latin typeface="Arial"/>
              <a:cs typeface="Arial"/>
            </a:endParaRPr>
          </a:p>
          <a:p>
            <a:pPr marL="12700" marR="248285">
              <a:lnSpc>
                <a:spcPct val="101800"/>
              </a:lnSpc>
              <a:spcBef>
                <a:spcPts val="480"/>
              </a:spcBef>
            </a:pPr>
            <a:r>
              <a:rPr sz="900" b="1" spc="5" dirty="0">
                <a:solidFill>
                  <a:srgbClr val="FED061"/>
                </a:solidFill>
                <a:latin typeface="Arial"/>
                <a:cs typeface="Arial"/>
              </a:rPr>
              <a:t>Reaction </a:t>
            </a:r>
            <a:r>
              <a:rPr sz="900" b="1" dirty="0">
                <a:solidFill>
                  <a:srgbClr val="FED061"/>
                </a:solidFill>
                <a:latin typeface="Arial"/>
                <a:cs typeface="Arial"/>
              </a:rPr>
              <a:t>Time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how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quickly 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brain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respond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stimulus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initiate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response.</a:t>
            </a:r>
            <a:endParaRPr sz="900">
              <a:latin typeface="Arial"/>
              <a:cs typeface="Arial"/>
            </a:endParaRPr>
          </a:p>
          <a:p>
            <a:pPr marL="12700" marR="163195">
              <a:lnSpc>
                <a:spcPct val="101800"/>
              </a:lnSpc>
              <a:spcBef>
                <a:spcPts val="480"/>
              </a:spcBef>
            </a:pPr>
            <a:r>
              <a:rPr sz="900" b="1" dirty="0">
                <a:solidFill>
                  <a:srgbClr val="FED061"/>
                </a:solidFill>
                <a:latin typeface="Arial"/>
                <a:cs typeface="Arial"/>
              </a:rPr>
              <a:t>Coordination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use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parts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senses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together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produce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smooth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efficient</a:t>
            </a:r>
            <a:r>
              <a:rPr sz="900" spc="-6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movements.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spc="5" dirty="0">
                <a:solidFill>
                  <a:srgbClr val="FED061"/>
                </a:solidFill>
                <a:latin typeface="Arial"/>
                <a:cs typeface="Arial"/>
              </a:rPr>
              <a:t>Balance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maintain equilibrium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whilst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moving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</a:t>
            </a:r>
            <a:r>
              <a:rPr sz="900" spc="19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stationary.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b="1" spc="-10" dirty="0">
                <a:solidFill>
                  <a:srgbClr val="FED061"/>
                </a:solidFill>
                <a:latin typeface="Arial"/>
                <a:cs typeface="Arial"/>
              </a:rPr>
              <a:t>Agility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change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direction and 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speed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you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travelling,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quickly and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efficiently.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020000" y="3174179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0" y="0"/>
                </a:moveTo>
                <a:lnTo>
                  <a:pt x="0" y="433425"/>
                </a:lnTo>
                <a:lnTo>
                  <a:pt x="216001" y="217144"/>
                </a:lnTo>
                <a:lnTo>
                  <a:pt x="0" y="0"/>
                </a:lnTo>
                <a:close/>
              </a:path>
            </a:pathLst>
          </a:custGeom>
          <a:solidFill>
            <a:srgbClr val="5B781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508000" y="1260007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95C1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508002" y="1894459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95C1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508000" y="1260007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592902" y="134491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1"/>
                </a:lnTo>
                <a:lnTo>
                  <a:pt x="121460" y="57236"/>
                </a:lnTo>
                <a:lnTo>
                  <a:pt x="86893" y="86887"/>
                </a:lnTo>
                <a:lnTo>
                  <a:pt x="57241" y="121452"/>
                </a:lnTo>
                <a:lnTo>
                  <a:pt x="33114" y="160321"/>
                </a:lnTo>
                <a:lnTo>
                  <a:pt x="15124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3"/>
                </a:lnTo>
                <a:lnTo>
                  <a:pt x="15124" y="390409"/>
                </a:lnTo>
                <a:lnTo>
                  <a:pt x="33114" y="432974"/>
                </a:lnTo>
                <a:lnTo>
                  <a:pt x="57241" y="471845"/>
                </a:lnTo>
                <a:lnTo>
                  <a:pt x="86893" y="506412"/>
                </a:lnTo>
                <a:lnTo>
                  <a:pt x="121460" y="536064"/>
                </a:lnTo>
                <a:lnTo>
                  <a:pt x="160331" y="560191"/>
                </a:lnTo>
                <a:lnTo>
                  <a:pt x="202896" y="578181"/>
                </a:lnTo>
                <a:lnTo>
                  <a:pt x="248542" y="589422"/>
                </a:lnTo>
                <a:lnTo>
                  <a:pt x="296659" y="593305"/>
                </a:lnTo>
                <a:lnTo>
                  <a:pt x="344776" y="589422"/>
                </a:lnTo>
                <a:lnTo>
                  <a:pt x="390422" y="578181"/>
                </a:lnTo>
                <a:lnTo>
                  <a:pt x="432986" y="560191"/>
                </a:lnTo>
                <a:lnTo>
                  <a:pt x="471857" y="536064"/>
                </a:lnTo>
                <a:lnTo>
                  <a:pt x="506425" y="506412"/>
                </a:lnTo>
                <a:lnTo>
                  <a:pt x="536077" y="471845"/>
                </a:lnTo>
                <a:lnTo>
                  <a:pt x="560204" y="432974"/>
                </a:lnTo>
                <a:lnTo>
                  <a:pt x="578193" y="390409"/>
                </a:lnTo>
                <a:lnTo>
                  <a:pt x="589435" y="344763"/>
                </a:lnTo>
                <a:lnTo>
                  <a:pt x="593318" y="296646"/>
                </a:lnTo>
                <a:lnTo>
                  <a:pt x="589435" y="248529"/>
                </a:lnTo>
                <a:lnTo>
                  <a:pt x="578193" y="202884"/>
                </a:lnTo>
                <a:lnTo>
                  <a:pt x="560204" y="160321"/>
                </a:lnTo>
                <a:lnTo>
                  <a:pt x="536077" y="121452"/>
                </a:lnTo>
                <a:lnTo>
                  <a:pt x="506425" y="86887"/>
                </a:lnTo>
                <a:lnTo>
                  <a:pt x="471857" y="57236"/>
                </a:lnTo>
                <a:lnTo>
                  <a:pt x="432986" y="33111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785333" y="1448633"/>
            <a:ext cx="205104" cy="387985"/>
          </a:xfrm>
          <a:custGeom>
            <a:avLst/>
            <a:gdLst/>
            <a:ahLst/>
            <a:cxnLst/>
            <a:rect l="l" t="t" r="r" b="b"/>
            <a:pathLst>
              <a:path w="205104" h="387985">
                <a:moveTo>
                  <a:pt x="102514" y="0"/>
                </a:moveTo>
                <a:lnTo>
                  <a:pt x="62611" y="8056"/>
                </a:lnTo>
                <a:lnTo>
                  <a:pt x="30025" y="30025"/>
                </a:lnTo>
                <a:lnTo>
                  <a:pt x="8056" y="62611"/>
                </a:lnTo>
                <a:lnTo>
                  <a:pt x="0" y="102514"/>
                </a:lnTo>
                <a:lnTo>
                  <a:pt x="5402" y="135441"/>
                </a:lnTo>
                <a:lnTo>
                  <a:pt x="20424" y="163926"/>
                </a:lnTo>
                <a:lnTo>
                  <a:pt x="43291" y="186194"/>
                </a:lnTo>
                <a:lnTo>
                  <a:pt x="72224" y="200469"/>
                </a:lnTo>
                <a:lnTo>
                  <a:pt x="71627" y="202463"/>
                </a:lnTo>
                <a:lnTo>
                  <a:pt x="70700" y="204342"/>
                </a:lnTo>
                <a:lnTo>
                  <a:pt x="65481" y="209575"/>
                </a:lnTo>
                <a:lnTo>
                  <a:pt x="64693" y="213601"/>
                </a:lnTo>
                <a:lnTo>
                  <a:pt x="68668" y="217576"/>
                </a:lnTo>
                <a:lnTo>
                  <a:pt x="67881" y="221602"/>
                </a:lnTo>
                <a:lnTo>
                  <a:pt x="57696" y="231800"/>
                </a:lnTo>
                <a:lnTo>
                  <a:pt x="57696" y="236600"/>
                </a:lnTo>
                <a:lnTo>
                  <a:pt x="71767" y="250672"/>
                </a:lnTo>
                <a:lnTo>
                  <a:pt x="71767" y="255485"/>
                </a:lnTo>
                <a:lnTo>
                  <a:pt x="49911" y="277355"/>
                </a:lnTo>
                <a:lnTo>
                  <a:pt x="49911" y="282168"/>
                </a:lnTo>
                <a:lnTo>
                  <a:pt x="70104" y="302348"/>
                </a:lnTo>
                <a:lnTo>
                  <a:pt x="70104" y="307162"/>
                </a:lnTo>
                <a:lnTo>
                  <a:pt x="67183" y="310121"/>
                </a:lnTo>
                <a:lnTo>
                  <a:pt x="46012" y="331266"/>
                </a:lnTo>
                <a:lnTo>
                  <a:pt x="46012" y="336067"/>
                </a:lnTo>
                <a:lnTo>
                  <a:pt x="97320" y="387375"/>
                </a:lnTo>
                <a:lnTo>
                  <a:pt x="102196" y="387438"/>
                </a:lnTo>
                <a:lnTo>
                  <a:pt x="135925" y="355561"/>
                </a:lnTo>
                <a:lnTo>
                  <a:pt x="106172" y="355561"/>
                </a:lnTo>
                <a:lnTo>
                  <a:pt x="103759" y="354571"/>
                </a:lnTo>
                <a:lnTo>
                  <a:pt x="103759" y="200101"/>
                </a:lnTo>
                <a:lnTo>
                  <a:pt x="107162" y="196697"/>
                </a:lnTo>
                <a:lnTo>
                  <a:pt x="142100" y="196697"/>
                </a:lnTo>
                <a:lnTo>
                  <a:pt x="166398" y="182599"/>
                </a:lnTo>
                <a:lnTo>
                  <a:pt x="186877" y="160705"/>
                </a:lnTo>
                <a:lnTo>
                  <a:pt x="200245" y="133525"/>
                </a:lnTo>
                <a:lnTo>
                  <a:pt x="205028" y="102514"/>
                </a:lnTo>
                <a:lnTo>
                  <a:pt x="201388" y="84480"/>
                </a:lnTo>
                <a:lnTo>
                  <a:pt x="102514" y="84480"/>
                </a:lnTo>
                <a:lnTo>
                  <a:pt x="92014" y="82360"/>
                </a:lnTo>
                <a:lnTo>
                  <a:pt x="83440" y="76579"/>
                </a:lnTo>
                <a:lnTo>
                  <a:pt x="77659" y="68005"/>
                </a:lnTo>
                <a:lnTo>
                  <a:pt x="75539" y="57505"/>
                </a:lnTo>
                <a:lnTo>
                  <a:pt x="77659" y="47006"/>
                </a:lnTo>
                <a:lnTo>
                  <a:pt x="83440" y="38431"/>
                </a:lnTo>
                <a:lnTo>
                  <a:pt x="92014" y="32650"/>
                </a:lnTo>
                <a:lnTo>
                  <a:pt x="102514" y="30530"/>
                </a:lnTo>
                <a:lnTo>
                  <a:pt x="175347" y="30530"/>
                </a:lnTo>
                <a:lnTo>
                  <a:pt x="175007" y="30025"/>
                </a:lnTo>
                <a:lnTo>
                  <a:pt x="142422" y="8056"/>
                </a:lnTo>
                <a:lnTo>
                  <a:pt x="102514" y="0"/>
                </a:lnTo>
                <a:close/>
              </a:path>
              <a:path w="205104" h="387985">
                <a:moveTo>
                  <a:pt x="142100" y="196697"/>
                </a:moveTo>
                <a:lnTo>
                  <a:pt x="117449" y="196697"/>
                </a:lnTo>
                <a:lnTo>
                  <a:pt x="120853" y="200101"/>
                </a:lnTo>
                <a:lnTo>
                  <a:pt x="120853" y="337477"/>
                </a:lnTo>
                <a:lnTo>
                  <a:pt x="118452" y="343280"/>
                </a:lnTo>
                <a:lnTo>
                  <a:pt x="106172" y="355561"/>
                </a:lnTo>
                <a:lnTo>
                  <a:pt x="135925" y="355561"/>
                </a:lnTo>
                <a:lnTo>
                  <a:pt x="137820" y="353771"/>
                </a:lnTo>
                <a:lnTo>
                  <a:pt x="140284" y="348030"/>
                </a:lnTo>
                <a:lnTo>
                  <a:pt x="140284" y="197751"/>
                </a:lnTo>
                <a:lnTo>
                  <a:pt x="142100" y="196697"/>
                </a:lnTo>
                <a:close/>
              </a:path>
              <a:path w="205104" h="387985">
                <a:moveTo>
                  <a:pt x="175347" y="30530"/>
                </a:moveTo>
                <a:lnTo>
                  <a:pt x="102514" y="30530"/>
                </a:lnTo>
                <a:lnTo>
                  <a:pt x="113019" y="32650"/>
                </a:lnTo>
                <a:lnTo>
                  <a:pt x="121592" y="38431"/>
                </a:lnTo>
                <a:lnTo>
                  <a:pt x="127371" y="47006"/>
                </a:lnTo>
                <a:lnTo>
                  <a:pt x="129489" y="57505"/>
                </a:lnTo>
                <a:lnTo>
                  <a:pt x="127371" y="68005"/>
                </a:lnTo>
                <a:lnTo>
                  <a:pt x="121592" y="76579"/>
                </a:lnTo>
                <a:lnTo>
                  <a:pt x="113019" y="82360"/>
                </a:lnTo>
                <a:lnTo>
                  <a:pt x="102514" y="84480"/>
                </a:lnTo>
                <a:lnTo>
                  <a:pt x="201388" y="84480"/>
                </a:lnTo>
                <a:lnTo>
                  <a:pt x="196974" y="62611"/>
                </a:lnTo>
                <a:lnTo>
                  <a:pt x="175347" y="30530"/>
                </a:lnTo>
                <a:close/>
              </a:path>
            </a:pathLst>
          </a:custGeom>
          <a:solidFill>
            <a:srgbClr val="95C1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508002" y="1877225"/>
            <a:ext cx="1728000" cy="151367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6287299" y="1402510"/>
            <a:ext cx="554355" cy="548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100"/>
              </a:lnSpc>
            </a:pPr>
            <a:r>
              <a:rPr sz="2000" spc="-385" dirty="0">
                <a:solidFill>
                  <a:srgbClr val="CFE09B"/>
                </a:solidFill>
                <a:latin typeface="Gill Sans MT"/>
                <a:cs typeface="Gill Sans MT"/>
              </a:rPr>
              <a:t>KEY</a:t>
            </a:r>
            <a:endParaRPr sz="2000">
              <a:latin typeface="Gill Sans MT"/>
              <a:cs typeface="Gill Sans MT"/>
            </a:endParaRPr>
          </a:p>
          <a:p>
            <a:pPr marL="12700">
              <a:lnSpc>
                <a:spcPts val="2100"/>
              </a:lnSpc>
            </a:pPr>
            <a:r>
              <a:rPr sz="2000" spc="-425" dirty="0">
                <a:solidFill>
                  <a:srgbClr val="CFE09B"/>
                </a:solidFill>
                <a:latin typeface="Gill Sans MT"/>
                <a:cs typeface="Gill Sans MT"/>
              </a:rPr>
              <a:t>T</a:t>
            </a:r>
            <a:r>
              <a:rPr sz="2000" spc="-380" dirty="0">
                <a:solidFill>
                  <a:srgbClr val="CFE09B"/>
                </a:solidFill>
                <a:latin typeface="Gill Sans MT"/>
                <a:cs typeface="Gill Sans MT"/>
              </a:rPr>
              <a:t>E</a:t>
            </a:r>
            <a:r>
              <a:rPr sz="2000" spc="-375" dirty="0">
                <a:solidFill>
                  <a:srgbClr val="CFE09B"/>
                </a:solidFill>
                <a:latin typeface="Gill Sans MT"/>
                <a:cs typeface="Gill Sans MT"/>
              </a:rPr>
              <a:t>R</a:t>
            </a:r>
            <a:r>
              <a:rPr sz="2000" spc="-440" dirty="0">
                <a:solidFill>
                  <a:srgbClr val="CFE09B"/>
                </a:solidFill>
                <a:latin typeface="Gill Sans MT"/>
                <a:cs typeface="Gill Sans MT"/>
              </a:rPr>
              <a:t>M</a:t>
            </a:r>
            <a:r>
              <a:rPr sz="2000" spc="-135" dirty="0">
                <a:solidFill>
                  <a:srgbClr val="CFE09B"/>
                </a:solidFill>
                <a:latin typeface="Gill Sans MT"/>
                <a:cs typeface="Gill Sans MT"/>
              </a:rPr>
              <a:t>S</a:t>
            </a:r>
            <a:endParaRPr sz="2000">
              <a:latin typeface="Gill Sans MT"/>
              <a:cs typeface="Gill Sans MT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508001" y="2319252"/>
            <a:ext cx="1512570" cy="0"/>
          </a:xfrm>
          <a:custGeom>
            <a:avLst/>
            <a:gdLst/>
            <a:ahLst/>
            <a:cxnLst/>
            <a:rect l="l" t="t" r="r" b="b"/>
            <a:pathLst>
              <a:path w="1512570">
                <a:moveTo>
                  <a:pt x="1511998" y="0"/>
                </a:moveTo>
                <a:lnTo>
                  <a:pt x="0" y="0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5693299" y="2039694"/>
            <a:ext cx="324485" cy="227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19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400" spc="-254" dirty="0">
                <a:solidFill>
                  <a:srgbClr val="FFFFFF"/>
                </a:solidFill>
                <a:latin typeface="Gill Sans MT"/>
                <a:cs typeface="Gill Sans MT"/>
              </a:rPr>
              <a:t>K</a:t>
            </a:r>
            <a:r>
              <a:rPr sz="1400" spc="-75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400" spc="-215" dirty="0">
                <a:solidFill>
                  <a:srgbClr val="FFFFFF"/>
                </a:solidFill>
                <a:latin typeface="Gill Sans MT"/>
                <a:cs typeface="Gill Sans MT"/>
              </a:rPr>
              <a:t>LL</a:t>
            </a:r>
            <a:endParaRPr sz="1400">
              <a:latin typeface="Gill Sans MT"/>
              <a:cs typeface="Gill Sans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693299" y="2393109"/>
            <a:ext cx="1251585" cy="5702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14599"/>
              </a:lnSpc>
            </a:pP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Is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learnt ability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carry 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out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tasks or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activities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with 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minimum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outlay of time,  </a:t>
            </a:r>
            <a:r>
              <a:rPr sz="800" spc="-20" dirty="0">
                <a:solidFill>
                  <a:srgbClr val="FFFFFF"/>
                </a:solidFill>
                <a:latin typeface="Arial"/>
                <a:cs typeface="Arial"/>
              </a:rPr>
              <a:t>energy,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or</a:t>
            </a:r>
            <a:r>
              <a:rPr sz="8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both.</a:t>
            </a:r>
            <a:endParaRPr sz="8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070056" y="7680845"/>
            <a:ext cx="1847214" cy="2642870"/>
          </a:xfrm>
          <a:custGeom>
            <a:avLst/>
            <a:gdLst/>
            <a:ahLst/>
            <a:cxnLst/>
            <a:rect l="l" t="t" r="r" b="b"/>
            <a:pathLst>
              <a:path w="1847215" h="2642870">
                <a:moveTo>
                  <a:pt x="0" y="0"/>
                </a:moveTo>
                <a:lnTo>
                  <a:pt x="1847088" y="0"/>
                </a:lnTo>
                <a:lnTo>
                  <a:pt x="1847088" y="2642615"/>
                </a:lnTo>
                <a:lnTo>
                  <a:pt x="0" y="264261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145500" y="7684465"/>
            <a:ext cx="1696726" cy="249895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239517" y="7785951"/>
            <a:ext cx="1532401" cy="22082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6406201" y="7815377"/>
            <a:ext cx="436520" cy="59764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 rot="540000">
            <a:off x="5573909" y="7952297"/>
            <a:ext cx="641112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945"/>
              </a:lnSpc>
            </a:pPr>
            <a:r>
              <a:rPr sz="3000" spc="-1400" dirty="0">
                <a:latin typeface="Gill Sans MT"/>
                <a:cs typeface="Gill Sans MT"/>
              </a:rPr>
              <a:t>NOW</a:t>
            </a:r>
            <a:endParaRPr sz="3000">
              <a:latin typeface="Gill Sans MT"/>
              <a:cs typeface="Gill Sans MT"/>
            </a:endParaRPr>
          </a:p>
        </p:txBody>
      </p:sp>
      <p:sp>
        <p:nvSpPr>
          <p:cNvPr id="26" name="object 26"/>
          <p:cNvSpPr txBox="1"/>
          <p:nvPr/>
        </p:nvSpPr>
        <p:spPr>
          <a:xfrm rot="540000">
            <a:off x="5516906" y="8263061"/>
            <a:ext cx="624886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945"/>
              </a:lnSpc>
            </a:pPr>
            <a:r>
              <a:rPr sz="3000" spc="-720" dirty="0">
                <a:latin typeface="Gill Sans MT"/>
                <a:cs typeface="Gill Sans MT"/>
              </a:rPr>
              <a:t>TEST</a:t>
            </a:r>
            <a:endParaRPr sz="3000">
              <a:latin typeface="Gill Sans MT"/>
              <a:cs typeface="Gill Sans MT"/>
            </a:endParaRPr>
          </a:p>
        </p:txBody>
      </p:sp>
      <p:sp>
        <p:nvSpPr>
          <p:cNvPr id="27" name="object 27"/>
          <p:cNvSpPr txBox="1"/>
          <p:nvPr/>
        </p:nvSpPr>
        <p:spPr>
          <a:xfrm rot="540000">
            <a:off x="5468529" y="8582459"/>
            <a:ext cx="688972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940"/>
              </a:lnSpc>
            </a:pPr>
            <a:r>
              <a:rPr sz="3000" spc="-1010" dirty="0">
                <a:latin typeface="Gill Sans MT"/>
                <a:cs typeface="Gill Sans MT"/>
              </a:rPr>
              <a:t>YOUR</a:t>
            </a:r>
            <a:endParaRPr sz="3000">
              <a:latin typeface="Gill Sans MT"/>
              <a:cs typeface="Gill Sans MT"/>
            </a:endParaRPr>
          </a:p>
        </p:txBody>
      </p:sp>
      <p:sp>
        <p:nvSpPr>
          <p:cNvPr id="28" name="object 28"/>
          <p:cNvSpPr txBox="1"/>
          <p:nvPr/>
        </p:nvSpPr>
        <p:spPr>
          <a:xfrm rot="540000">
            <a:off x="5419183" y="8904254"/>
            <a:ext cx="78230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995"/>
              </a:lnSpc>
            </a:pPr>
            <a:r>
              <a:rPr sz="3000" spc="-405" dirty="0">
                <a:latin typeface="Gill Sans MT"/>
                <a:cs typeface="Gill Sans MT"/>
              </a:rPr>
              <a:t>SELF...</a:t>
            </a:r>
            <a:endParaRPr sz="3000">
              <a:latin typeface="Gill Sans MT"/>
              <a:cs typeface="Gill Sans MT"/>
            </a:endParaRPr>
          </a:p>
        </p:txBody>
      </p:sp>
      <p:sp>
        <p:nvSpPr>
          <p:cNvPr id="29" name="object 29"/>
          <p:cNvSpPr txBox="1"/>
          <p:nvPr/>
        </p:nvSpPr>
        <p:spPr>
          <a:xfrm rot="600000">
            <a:off x="5404932" y="9370629"/>
            <a:ext cx="986567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00"/>
              </a:lnSpc>
            </a:pPr>
            <a:r>
              <a:rPr sz="1200" b="1" spc="-25" dirty="0">
                <a:solidFill>
                  <a:srgbClr val="FFFFFF"/>
                </a:solidFill>
                <a:latin typeface="Arial"/>
                <a:cs typeface="Arial"/>
              </a:rPr>
              <a:t>Go </a:t>
            </a:r>
            <a:r>
              <a:rPr sz="1200" b="1" spc="-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200" b="1" spc="-10" dirty="0">
                <a:solidFill>
                  <a:srgbClr val="FFFFFF"/>
                </a:solidFill>
                <a:latin typeface="Arial"/>
                <a:cs typeface="Arial"/>
              </a:rPr>
              <a:t>page</a:t>
            </a:r>
            <a:r>
              <a:rPr sz="1200" b="1" spc="-1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200" b="1" spc="-35" dirty="0">
                <a:solidFill>
                  <a:srgbClr val="FFFFFF"/>
                </a:solidFill>
                <a:latin typeface="Arial"/>
                <a:cs typeface="Arial"/>
              </a:rPr>
              <a:t>10</a:t>
            </a:r>
            <a:endParaRPr sz="1200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19999" y="1210946"/>
            <a:ext cx="4248150" cy="254000"/>
          </a:xfrm>
          <a:prstGeom prst="rect">
            <a:avLst/>
          </a:prstGeom>
          <a:solidFill>
            <a:srgbClr val="FED0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204" dirty="0">
                <a:solidFill>
                  <a:srgbClr val="FFFFFF"/>
                </a:solidFill>
                <a:latin typeface="Gill Sans MT"/>
                <a:cs typeface="Gill Sans MT"/>
              </a:rPr>
              <a:t>SKILL </a:t>
            </a:r>
            <a:r>
              <a:rPr sz="1500" spc="-330" dirty="0">
                <a:solidFill>
                  <a:srgbClr val="FFFFFF"/>
                </a:solidFill>
                <a:latin typeface="Gill Sans MT"/>
                <a:cs typeface="Gill Sans MT"/>
              </a:rPr>
              <a:t>RELATED  </a:t>
            </a:r>
            <a:r>
              <a:rPr sz="1500" spc="-2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FITNESS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07299" y="1574947"/>
            <a:ext cx="229171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6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components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related</a:t>
            </a:r>
            <a:r>
              <a:rPr sz="900" spc="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fitness:</a:t>
            </a:r>
            <a:endParaRPr sz="900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2147303" y="2115004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3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3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996655" y="1950161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5" y="0"/>
                </a:lnTo>
                <a:lnTo>
                  <a:pt x="1636775" y="841247"/>
                </a:lnTo>
                <a:lnTo>
                  <a:pt x="0" y="84124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051519" y="2082749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5" y="0"/>
                </a:lnTo>
                <a:lnTo>
                  <a:pt x="1682495" y="882396"/>
                </a:lnTo>
                <a:lnTo>
                  <a:pt x="0" y="882396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176945" y="214465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176945" y="214465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2051519" y="2082749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R="55880" algn="ctr">
              <a:lnSpc>
                <a:spcPct val="100000"/>
              </a:lnSpc>
              <a:spcBef>
                <a:spcPts val="900"/>
              </a:spcBef>
            </a:pPr>
            <a:r>
              <a:rPr sz="1200" spc="-180" dirty="0">
                <a:solidFill>
                  <a:srgbClr val="FFFFFF"/>
                </a:solidFill>
                <a:latin typeface="Gill Sans MT"/>
                <a:cs typeface="Gill Sans MT"/>
              </a:rPr>
              <a:t>SPEED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2147303" y="5683748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3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3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996655" y="5518899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5" y="0"/>
                </a:lnTo>
                <a:lnTo>
                  <a:pt x="1636775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2051519" y="5651487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5" y="0"/>
                </a:lnTo>
                <a:lnTo>
                  <a:pt x="1682495" y="882396"/>
                </a:lnTo>
                <a:lnTo>
                  <a:pt x="0" y="882396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2176945" y="5713398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2176945" y="5713398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2051519" y="5651487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458470">
              <a:lnSpc>
                <a:spcPct val="100000"/>
              </a:lnSpc>
              <a:spcBef>
                <a:spcPts val="900"/>
              </a:spcBef>
            </a:pPr>
            <a:r>
              <a:rPr sz="1200" spc="-330" dirty="0">
                <a:solidFill>
                  <a:srgbClr val="FFFFFF"/>
                </a:solidFill>
                <a:latin typeface="Gill Sans MT"/>
                <a:cs typeface="Gill Sans MT"/>
              </a:rPr>
              <a:t>COORDINATION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720002" y="3262133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80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3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3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69353" y="3097288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30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24217" y="3229876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5" y="0"/>
                </a:lnTo>
                <a:lnTo>
                  <a:pt x="1682495" y="882395"/>
                </a:lnTo>
                <a:lnTo>
                  <a:pt x="0" y="88239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749645" y="329178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749645" y="329178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 txBox="1"/>
          <p:nvPr/>
        </p:nvSpPr>
        <p:spPr>
          <a:xfrm>
            <a:off x="624217" y="3229876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R="55244" algn="ctr">
              <a:lnSpc>
                <a:spcPct val="100000"/>
              </a:lnSpc>
              <a:spcBef>
                <a:spcPts val="900"/>
              </a:spcBef>
            </a:pPr>
            <a:r>
              <a:rPr sz="1200" spc="-220" dirty="0">
                <a:solidFill>
                  <a:srgbClr val="FFFFFF"/>
                </a:solidFill>
                <a:latin typeface="Gill Sans MT"/>
                <a:cs typeface="Gill Sans MT"/>
              </a:rPr>
              <a:t>AGILITY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720002" y="4544622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80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4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4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569353" y="4379772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30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24217" y="4512361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5" y="0"/>
                </a:lnTo>
                <a:lnTo>
                  <a:pt x="1682495" y="882396"/>
                </a:lnTo>
                <a:lnTo>
                  <a:pt x="0" y="882396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749645" y="4574277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749645" y="4574277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 txBox="1"/>
          <p:nvPr/>
        </p:nvSpPr>
        <p:spPr>
          <a:xfrm>
            <a:off x="624217" y="4512361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R="55880" algn="ctr">
              <a:lnSpc>
                <a:spcPct val="100000"/>
              </a:lnSpc>
              <a:spcBef>
                <a:spcPts val="900"/>
              </a:spcBef>
            </a:pPr>
            <a:r>
              <a:rPr sz="1200" spc="-265" dirty="0">
                <a:solidFill>
                  <a:srgbClr val="FFFFFF"/>
                </a:solidFill>
                <a:latin typeface="Gill Sans MT"/>
                <a:cs typeface="Gill Sans MT"/>
              </a:rPr>
              <a:t>BALANCE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3540702" y="3262133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3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3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3390049" y="3097288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3444912" y="3229876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6" y="0"/>
                </a:lnTo>
                <a:lnTo>
                  <a:pt x="1682496" y="882395"/>
                </a:lnTo>
                <a:lnTo>
                  <a:pt x="0" y="882395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3570344" y="329178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3570344" y="3291781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 txBox="1"/>
          <p:nvPr/>
        </p:nvSpPr>
        <p:spPr>
          <a:xfrm>
            <a:off x="3444912" y="3229876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R="55880" algn="ctr">
              <a:lnSpc>
                <a:spcPct val="100000"/>
              </a:lnSpc>
              <a:spcBef>
                <a:spcPts val="900"/>
              </a:spcBef>
            </a:pPr>
            <a:r>
              <a:rPr sz="1200" spc="-310" dirty="0">
                <a:solidFill>
                  <a:srgbClr val="FFFFFF"/>
                </a:solidFill>
                <a:latin typeface="Gill Sans MT"/>
                <a:cs typeface="Gill Sans MT"/>
              </a:rPr>
              <a:t>POWER</a:t>
            </a:r>
            <a:endParaRPr sz="1200">
              <a:latin typeface="Gill Sans MT"/>
              <a:cs typeface="Gill Sans MT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3540702" y="4544622"/>
            <a:ext cx="1427480" cy="707390"/>
          </a:xfrm>
          <a:custGeom>
            <a:avLst/>
            <a:gdLst/>
            <a:ahLst/>
            <a:cxnLst/>
            <a:rect l="l" t="t" r="r" b="b"/>
            <a:pathLst>
              <a:path w="1427479" h="707389">
                <a:moveTo>
                  <a:pt x="1247292" y="0"/>
                </a:moveTo>
                <a:lnTo>
                  <a:pt x="179997" y="0"/>
                </a:lnTo>
                <a:lnTo>
                  <a:pt x="170026" y="524"/>
                </a:lnTo>
                <a:lnTo>
                  <a:pt x="109152" y="14168"/>
                </a:lnTo>
                <a:lnTo>
                  <a:pt x="70844" y="33585"/>
                </a:lnTo>
                <a:lnTo>
                  <a:pt x="35684" y="65596"/>
                </a:lnTo>
                <a:lnTo>
                  <a:pt x="9970" y="113350"/>
                </a:lnTo>
                <a:lnTo>
                  <a:pt x="0" y="179997"/>
                </a:lnTo>
                <a:lnTo>
                  <a:pt x="0" y="527304"/>
                </a:lnTo>
                <a:lnTo>
                  <a:pt x="14168" y="598148"/>
                </a:lnTo>
                <a:lnTo>
                  <a:pt x="33585" y="636456"/>
                </a:lnTo>
                <a:lnTo>
                  <a:pt x="65596" y="671616"/>
                </a:lnTo>
                <a:lnTo>
                  <a:pt x="113350" y="697330"/>
                </a:lnTo>
                <a:lnTo>
                  <a:pt x="179997" y="707301"/>
                </a:lnTo>
                <a:lnTo>
                  <a:pt x="1247292" y="707301"/>
                </a:lnTo>
                <a:lnTo>
                  <a:pt x="1318141" y="693132"/>
                </a:lnTo>
                <a:lnTo>
                  <a:pt x="1356452" y="673715"/>
                </a:lnTo>
                <a:lnTo>
                  <a:pt x="1391615" y="641704"/>
                </a:lnTo>
                <a:lnTo>
                  <a:pt x="1417330" y="593950"/>
                </a:lnTo>
                <a:lnTo>
                  <a:pt x="1427302" y="527304"/>
                </a:lnTo>
                <a:lnTo>
                  <a:pt x="1427302" y="179997"/>
                </a:lnTo>
                <a:lnTo>
                  <a:pt x="1413132" y="109152"/>
                </a:lnTo>
                <a:lnTo>
                  <a:pt x="1393714" y="70844"/>
                </a:lnTo>
                <a:lnTo>
                  <a:pt x="1361700" y="35684"/>
                </a:lnTo>
                <a:lnTo>
                  <a:pt x="1313943" y="9970"/>
                </a:lnTo>
                <a:lnTo>
                  <a:pt x="1247292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3390049" y="4379772"/>
            <a:ext cx="1637030" cy="841375"/>
          </a:xfrm>
          <a:custGeom>
            <a:avLst/>
            <a:gdLst/>
            <a:ahLst/>
            <a:cxnLst/>
            <a:rect l="l" t="t" r="r" b="b"/>
            <a:pathLst>
              <a:path w="1637029" h="841375">
                <a:moveTo>
                  <a:pt x="0" y="0"/>
                </a:moveTo>
                <a:lnTo>
                  <a:pt x="1636776" y="0"/>
                </a:lnTo>
                <a:lnTo>
                  <a:pt x="1636776" y="841248"/>
                </a:lnTo>
                <a:lnTo>
                  <a:pt x="0" y="84124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3444912" y="4512361"/>
            <a:ext cx="1682750" cy="882650"/>
          </a:xfrm>
          <a:custGeom>
            <a:avLst/>
            <a:gdLst/>
            <a:ahLst/>
            <a:cxnLst/>
            <a:rect l="l" t="t" r="r" b="b"/>
            <a:pathLst>
              <a:path w="1682750" h="882650">
                <a:moveTo>
                  <a:pt x="0" y="0"/>
                </a:moveTo>
                <a:lnTo>
                  <a:pt x="1682496" y="0"/>
                </a:lnTo>
                <a:lnTo>
                  <a:pt x="1682496" y="882396"/>
                </a:lnTo>
                <a:lnTo>
                  <a:pt x="0" y="882396"/>
                </a:lnTo>
                <a:lnTo>
                  <a:pt x="0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3570344" y="4574277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204201" y="0"/>
                </a:moveTo>
                <a:lnTo>
                  <a:pt x="163804" y="0"/>
                </a:lnTo>
                <a:lnTo>
                  <a:pt x="151670" y="758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570344" y="4574277"/>
            <a:ext cx="1368425" cy="648335"/>
          </a:xfrm>
          <a:custGeom>
            <a:avLst/>
            <a:gdLst/>
            <a:ahLst/>
            <a:cxnLst/>
            <a:rect l="l" t="t" r="r" b="b"/>
            <a:pathLst>
              <a:path w="1368425" h="648335">
                <a:moveTo>
                  <a:pt x="163804" y="0"/>
                </a:moveTo>
                <a:lnTo>
                  <a:pt x="121336" y="6066"/>
                </a:lnTo>
                <a:lnTo>
                  <a:pt x="81902" y="20475"/>
                </a:lnTo>
                <a:lnTo>
                  <a:pt x="42467" y="48534"/>
                </a:lnTo>
                <a:lnTo>
                  <a:pt x="12133" y="94794"/>
                </a:lnTo>
                <a:lnTo>
                  <a:pt x="0" y="163804"/>
                </a:lnTo>
                <a:lnTo>
                  <a:pt x="0" y="484200"/>
                </a:lnTo>
                <a:lnTo>
                  <a:pt x="6066" y="526668"/>
                </a:lnTo>
                <a:lnTo>
                  <a:pt x="20475" y="566102"/>
                </a:lnTo>
                <a:lnTo>
                  <a:pt x="48534" y="605536"/>
                </a:lnTo>
                <a:lnTo>
                  <a:pt x="94794" y="635871"/>
                </a:lnTo>
                <a:lnTo>
                  <a:pt x="163804" y="648004"/>
                </a:lnTo>
                <a:lnTo>
                  <a:pt x="1204201" y="648004"/>
                </a:lnTo>
                <a:lnTo>
                  <a:pt x="1246669" y="641937"/>
                </a:lnTo>
                <a:lnTo>
                  <a:pt x="1286103" y="627529"/>
                </a:lnTo>
                <a:lnTo>
                  <a:pt x="1325538" y="599470"/>
                </a:lnTo>
                <a:lnTo>
                  <a:pt x="1355872" y="553210"/>
                </a:lnTo>
                <a:lnTo>
                  <a:pt x="1368005" y="484200"/>
                </a:lnTo>
                <a:lnTo>
                  <a:pt x="1368005" y="163804"/>
                </a:lnTo>
                <a:lnTo>
                  <a:pt x="1361939" y="121336"/>
                </a:lnTo>
                <a:lnTo>
                  <a:pt x="1347530" y="81902"/>
                </a:lnTo>
                <a:lnTo>
                  <a:pt x="1319471" y="42467"/>
                </a:lnTo>
                <a:lnTo>
                  <a:pt x="1273211" y="12133"/>
                </a:lnTo>
                <a:lnTo>
                  <a:pt x="1204201" y="0"/>
                </a:lnTo>
                <a:lnTo>
                  <a:pt x="163804" y="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 txBox="1"/>
          <p:nvPr/>
        </p:nvSpPr>
        <p:spPr>
          <a:xfrm>
            <a:off x="3444912" y="4512361"/>
            <a:ext cx="1682750" cy="882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446405">
              <a:lnSpc>
                <a:spcPct val="100000"/>
              </a:lnSpc>
              <a:spcBef>
                <a:spcPts val="780"/>
              </a:spcBef>
            </a:pPr>
            <a:r>
              <a:rPr sz="1200" spc="-280" dirty="0">
                <a:solidFill>
                  <a:srgbClr val="FFFFFF"/>
                </a:solidFill>
                <a:latin typeface="Gill Sans MT"/>
                <a:cs typeface="Gill Sans MT"/>
              </a:rPr>
              <a:t>REACTION </a:t>
            </a:r>
            <a:r>
              <a:rPr sz="1200" spc="-229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200" spc="-204" dirty="0">
                <a:solidFill>
                  <a:srgbClr val="FFFFFF"/>
                </a:solidFill>
                <a:latin typeface="Gill Sans MT"/>
                <a:cs typeface="Gill Sans MT"/>
              </a:rPr>
              <a:t>TIME</a:t>
            </a:r>
            <a:endParaRPr sz="120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50003"/>
            <a:ext cx="7556500" cy="270510"/>
          </a:xfrm>
          <a:custGeom>
            <a:avLst/>
            <a:gdLst/>
            <a:ahLst/>
            <a:cxnLst/>
            <a:rect l="l" t="t" r="r" b="b"/>
            <a:pathLst>
              <a:path w="7556500" h="270509">
                <a:moveTo>
                  <a:pt x="0" y="0"/>
                </a:moveTo>
                <a:lnTo>
                  <a:pt x="2340000" y="0"/>
                </a:lnTo>
                <a:lnTo>
                  <a:pt x="2378021" y="5312"/>
                </a:lnTo>
                <a:lnTo>
                  <a:pt x="2441812" y="42187"/>
                </a:lnTo>
                <a:lnTo>
                  <a:pt x="2469332" y="70000"/>
                </a:lnTo>
                <a:lnTo>
                  <a:pt x="2495102" y="101563"/>
                </a:lnTo>
                <a:lnTo>
                  <a:pt x="2519997" y="135001"/>
                </a:lnTo>
                <a:lnTo>
                  <a:pt x="2544892" y="168438"/>
                </a:lnTo>
                <a:lnTo>
                  <a:pt x="2570662" y="200001"/>
                </a:lnTo>
                <a:lnTo>
                  <a:pt x="2598182" y="227814"/>
                </a:lnTo>
                <a:lnTo>
                  <a:pt x="2661973" y="264689"/>
                </a:lnTo>
                <a:lnTo>
                  <a:pt x="2699994" y="270002"/>
                </a:lnTo>
                <a:lnTo>
                  <a:pt x="7556500" y="270002"/>
                </a:lnTo>
              </a:path>
            </a:pathLst>
          </a:custGeom>
          <a:ln w="9525">
            <a:solidFill>
              <a:srgbClr val="FED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11303"/>
            <a:ext cx="540385" cy="10680700"/>
          </a:xfrm>
          <a:custGeom>
            <a:avLst/>
            <a:gdLst/>
            <a:ahLst/>
            <a:cxnLst/>
            <a:rect l="l" t="t" r="r" b="b"/>
            <a:pathLst>
              <a:path w="540385" h="10680700">
                <a:moveTo>
                  <a:pt x="540004" y="0"/>
                </a:moveTo>
                <a:lnTo>
                  <a:pt x="0" y="0"/>
                </a:lnTo>
                <a:lnTo>
                  <a:pt x="0" y="10680700"/>
                </a:lnTo>
                <a:lnTo>
                  <a:pt x="540004" y="10680700"/>
                </a:lnTo>
                <a:lnTo>
                  <a:pt x="540004" y="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7299" y="617259"/>
            <a:ext cx="158559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20" dirty="0">
                <a:solidFill>
                  <a:srgbClr val="3C3C3B"/>
                </a:solidFill>
                <a:latin typeface="Arial"/>
                <a:cs typeface="Arial"/>
              </a:rPr>
              <a:t>Gym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Instructor Workbook </a:t>
            </a:r>
            <a:r>
              <a:rPr sz="800" spc="-20" dirty="0">
                <a:solidFill>
                  <a:srgbClr val="F28A25"/>
                </a:solidFill>
                <a:latin typeface="Arial"/>
                <a:cs typeface="Arial"/>
              </a:rPr>
              <a:t>Manual</a:t>
            </a:r>
            <a:r>
              <a:rPr sz="800" spc="5" dirty="0">
                <a:solidFill>
                  <a:srgbClr val="F28A25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3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5524" y="10352557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8</a:t>
            </a:r>
            <a:endParaRPr sz="9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10000" y="10008002"/>
            <a:ext cx="1511354" cy="28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23998" y="3174179"/>
            <a:ext cx="216535" cy="433705"/>
          </a:xfrm>
          <a:custGeom>
            <a:avLst/>
            <a:gdLst/>
            <a:ahLst/>
            <a:cxnLst/>
            <a:rect l="l" t="t" r="r" b="b"/>
            <a:pathLst>
              <a:path w="216534" h="433704">
                <a:moveTo>
                  <a:pt x="216001" y="0"/>
                </a:moveTo>
                <a:lnTo>
                  <a:pt x="0" y="217144"/>
                </a:lnTo>
                <a:lnTo>
                  <a:pt x="216001" y="433425"/>
                </a:lnTo>
                <a:lnTo>
                  <a:pt x="216001" y="0"/>
                </a:lnTo>
                <a:close/>
              </a:path>
            </a:pathLst>
          </a:custGeom>
          <a:solidFill>
            <a:srgbClr val="8D00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23999" y="1260007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E500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24002" y="1894459"/>
            <a:ext cx="1728470" cy="1496695"/>
          </a:xfrm>
          <a:custGeom>
            <a:avLst/>
            <a:gdLst/>
            <a:ahLst/>
            <a:cxnLst/>
            <a:rect l="l" t="t" r="r" b="b"/>
            <a:pathLst>
              <a:path w="1728470" h="1496695">
                <a:moveTo>
                  <a:pt x="0" y="1496441"/>
                </a:moveTo>
                <a:lnTo>
                  <a:pt x="1728000" y="1496441"/>
                </a:lnTo>
                <a:lnTo>
                  <a:pt x="1728000" y="0"/>
                </a:lnTo>
                <a:lnTo>
                  <a:pt x="0" y="0"/>
                </a:lnTo>
                <a:lnTo>
                  <a:pt x="0" y="1496441"/>
                </a:lnTo>
                <a:close/>
              </a:path>
            </a:pathLst>
          </a:custGeom>
          <a:solidFill>
            <a:srgbClr val="E500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3999" y="1260007"/>
            <a:ext cx="1728470" cy="713740"/>
          </a:xfrm>
          <a:custGeom>
            <a:avLst/>
            <a:gdLst/>
            <a:ahLst/>
            <a:cxnLst/>
            <a:rect l="l" t="t" r="r" b="b"/>
            <a:pathLst>
              <a:path w="1728470" h="713739">
                <a:moveTo>
                  <a:pt x="1728000" y="0"/>
                </a:moveTo>
                <a:lnTo>
                  <a:pt x="381558" y="0"/>
                </a:lnTo>
                <a:lnTo>
                  <a:pt x="338331" y="2576"/>
                </a:lnTo>
                <a:lnTo>
                  <a:pt x="295397" y="10200"/>
                </a:lnTo>
                <a:lnTo>
                  <a:pt x="253308" y="22711"/>
                </a:lnTo>
                <a:lnTo>
                  <a:pt x="212613" y="39950"/>
                </a:lnTo>
                <a:lnTo>
                  <a:pt x="173864" y="61758"/>
                </a:lnTo>
                <a:lnTo>
                  <a:pt x="137612" y="87975"/>
                </a:lnTo>
                <a:lnTo>
                  <a:pt x="104407" y="118442"/>
                </a:lnTo>
                <a:lnTo>
                  <a:pt x="74799" y="152999"/>
                </a:lnTo>
                <a:lnTo>
                  <a:pt x="49340" y="191487"/>
                </a:lnTo>
                <a:lnTo>
                  <a:pt x="28579" y="233746"/>
                </a:lnTo>
                <a:lnTo>
                  <a:pt x="13069" y="279617"/>
                </a:lnTo>
                <a:lnTo>
                  <a:pt x="3359" y="328941"/>
                </a:lnTo>
                <a:lnTo>
                  <a:pt x="0" y="381558"/>
                </a:lnTo>
                <a:lnTo>
                  <a:pt x="0" y="713638"/>
                </a:lnTo>
                <a:lnTo>
                  <a:pt x="1728000" y="713638"/>
                </a:lnTo>
                <a:lnTo>
                  <a:pt x="17280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08901" y="1344914"/>
            <a:ext cx="593725" cy="593725"/>
          </a:xfrm>
          <a:custGeom>
            <a:avLst/>
            <a:gdLst/>
            <a:ahLst/>
            <a:cxnLst/>
            <a:rect l="l" t="t" r="r" b="b"/>
            <a:pathLst>
              <a:path w="593725" h="593725">
                <a:moveTo>
                  <a:pt x="296659" y="0"/>
                </a:moveTo>
                <a:lnTo>
                  <a:pt x="248542" y="3882"/>
                </a:lnTo>
                <a:lnTo>
                  <a:pt x="202896" y="15123"/>
                </a:lnTo>
                <a:lnTo>
                  <a:pt x="160331" y="33111"/>
                </a:lnTo>
                <a:lnTo>
                  <a:pt x="121460" y="57236"/>
                </a:lnTo>
                <a:lnTo>
                  <a:pt x="86893" y="86887"/>
                </a:lnTo>
                <a:lnTo>
                  <a:pt x="57241" y="121452"/>
                </a:lnTo>
                <a:lnTo>
                  <a:pt x="33114" y="160321"/>
                </a:lnTo>
                <a:lnTo>
                  <a:pt x="15124" y="202884"/>
                </a:lnTo>
                <a:lnTo>
                  <a:pt x="3883" y="248529"/>
                </a:lnTo>
                <a:lnTo>
                  <a:pt x="0" y="296646"/>
                </a:lnTo>
                <a:lnTo>
                  <a:pt x="3883" y="344763"/>
                </a:lnTo>
                <a:lnTo>
                  <a:pt x="15124" y="390409"/>
                </a:lnTo>
                <a:lnTo>
                  <a:pt x="33114" y="432974"/>
                </a:lnTo>
                <a:lnTo>
                  <a:pt x="57241" y="471845"/>
                </a:lnTo>
                <a:lnTo>
                  <a:pt x="86893" y="506412"/>
                </a:lnTo>
                <a:lnTo>
                  <a:pt x="121460" y="536064"/>
                </a:lnTo>
                <a:lnTo>
                  <a:pt x="160331" y="560191"/>
                </a:lnTo>
                <a:lnTo>
                  <a:pt x="202896" y="578181"/>
                </a:lnTo>
                <a:lnTo>
                  <a:pt x="248542" y="589422"/>
                </a:lnTo>
                <a:lnTo>
                  <a:pt x="296659" y="593305"/>
                </a:lnTo>
                <a:lnTo>
                  <a:pt x="344776" y="589422"/>
                </a:lnTo>
                <a:lnTo>
                  <a:pt x="390422" y="578181"/>
                </a:lnTo>
                <a:lnTo>
                  <a:pt x="432986" y="560191"/>
                </a:lnTo>
                <a:lnTo>
                  <a:pt x="471857" y="536064"/>
                </a:lnTo>
                <a:lnTo>
                  <a:pt x="506425" y="506412"/>
                </a:lnTo>
                <a:lnTo>
                  <a:pt x="536077" y="471845"/>
                </a:lnTo>
                <a:lnTo>
                  <a:pt x="560204" y="432974"/>
                </a:lnTo>
                <a:lnTo>
                  <a:pt x="578193" y="390409"/>
                </a:lnTo>
                <a:lnTo>
                  <a:pt x="589435" y="344763"/>
                </a:lnTo>
                <a:lnTo>
                  <a:pt x="593318" y="296646"/>
                </a:lnTo>
                <a:lnTo>
                  <a:pt x="589435" y="248529"/>
                </a:lnTo>
                <a:lnTo>
                  <a:pt x="578193" y="202884"/>
                </a:lnTo>
                <a:lnTo>
                  <a:pt x="560204" y="160321"/>
                </a:lnTo>
                <a:lnTo>
                  <a:pt x="536077" y="121452"/>
                </a:lnTo>
                <a:lnTo>
                  <a:pt x="506425" y="86887"/>
                </a:lnTo>
                <a:lnTo>
                  <a:pt x="471857" y="57236"/>
                </a:lnTo>
                <a:lnTo>
                  <a:pt x="432986" y="33111"/>
                </a:lnTo>
                <a:lnTo>
                  <a:pt x="390422" y="15123"/>
                </a:lnTo>
                <a:lnTo>
                  <a:pt x="344776" y="3882"/>
                </a:lnTo>
                <a:lnTo>
                  <a:pt x="29665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56462" y="1690180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76"/>
                </a:lnTo>
                <a:lnTo>
                  <a:pt x="91833" y="105676"/>
                </a:lnTo>
                <a:lnTo>
                  <a:pt x="91833" y="0"/>
                </a:lnTo>
                <a:close/>
              </a:path>
            </a:pathLst>
          </a:custGeom>
          <a:solidFill>
            <a:srgbClr val="E500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50798" y="1598359"/>
            <a:ext cx="303530" cy="92075"/>
          </a:xfrm>
          <a:custGeom>
            <a:avLst/>
            <a:gdLst/>
            <a:ahLst/>
            <a:cxnLst/>
            <a:rect l="l" t="t" r="r" b="b"/>
            <a:pathLst>
              <a:path w="303530" h="92075">
                <a:moveTo>
                  <a:pt x="303161" y="0"/>
                </a:moveTo>
                <a:lnTo>
                  <a:pt x="0" y="0"/>
                </a:lnTo>
                <a:lnTo>
                  <a:pt x="0" y="91821"/>
                </a:lnTo>
                <a:lnTo>
                  <a:pt x="303161" y="91821"/>
                </a:lnTo>
                <a:lnTo>
                  <a:pt x="303161" y="0"/>
                </a:lnTo>
                <a:close/>
              </a:path>
            </a:pathLst>
          </a:custGeom>
          <a:solidFill>
            <a:srgbClr val="E500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56462" y="1492695"/>
            <a:ext cx="92075" cy="106045"/>
          </a:xfrm>
          <a:custGeom>
            <a:avLst/>
            <a:gdLst/>
            <a:ahLst/>
            <a:cxnLst/>
            <a:rect l="l" t="t" r="r" b="b"/>
            <a:pathLst>
              <a:path w="92075" h="106044">
                <a:moveTo>
                  <a:pt x="91833" y="0"/>
                </a:moveTo>
                <a:lnTo>
                  <a:pt x="0" y="0"/>
                </a:lnTo>
                <a:lnTo>
                  <a:pt x="0" y="105664"/>
                </a:lnTo>
                <a:lnTo>
                  <a:pt x="91833" y="105664"/>
                </a:lnTo>
                <a:lnTo>
                  <a:pt x="91833" y="0"/>
                </a:lnTo>
                <a:close/>
              </a:path>
            </a:pathLst>
          </a:custGeom>
          <a:solidFill>
            <a:srgbClr val="E5006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24002" y="1877225"/>
            <a:ext cx="1728000" cy="151367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103299" y="1478710"/>
            <a:ext cx="701675" cy="4718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5000"/>
              </a:lnSpc>
            </a:pPr>
            <a:r>
              <a:rPr sz="2000" spc="-535" dirty="0">
                <a:solidFill>
                  <a:srgbClr val="F39EB7"/>
                </a:solidFill>
                <a:latin typeface="Gill Sans MT"/>
                <a:cs typeface="Gill Sans MT"/>
              </a:rPr>
              <a:t>H</a:t>
            </a:r>
            <a:r>
              <a:rPr sz="2000" spc="-350" dirty="0">
                <a:solidFill>
                  <a:srgbClr val="F39EB7"/>
                </a:solidFill>
                <a:latin typeface="Gill Sans MT"/>
                <a:cs typeface="Gill Sans MT"/>
              </a:rPr>
              <a:t>E</a:t>
            </a:r>
            <a:r>
              <a:rPr sz="2000" spc="-285" dirty="0">
                <a:solidFill>
                  <a:srgbClr val="F39EB7"/>
                </a:solidFill>
                <a:latin typeface="Gill Sans MT"/>
                <a:cs typeface="Gill Sans MT"/>
              </a:rPr>
              <a:t>L</a:t>
            </a:r>
            <a:r>
              <a:rPr sz="2000" spc="-210" dirty="0">
                <a:solidFill>
                  <a:srgbClr val="F39EB7"/>
                </a:solidFill>
                <a:latin typeface="Gill Sans MT"/>
                <a:cs typeface="Gill Sans MT"/>
              </a:rPr>
              <a:t>P</a:t>
            </a:r>
            <a:r>
              <a:rPr sz="2000" spc="-235" dirty="0">
                <a:solidFill>
                  <a:srgbClr val="F39EB7"/>
                </a:solidFill>
                <a:latin typeface="Gill Sans MT"/>
                <a:cs typeface="Gill Sans MT"/>
              </a:rPr>
              <a:t>F</a:t>
            </a:r>
            <a:r>
              <a:rPr sz="2000" spc="-575" dirty="0">
                <a:solidFill>
                  <a:srgbClr val="F39EB7"/>
                </a:solidFill>
                <a:latin typeface="Gill Sans MT"/>
                <a:cs typeface="Gill Sans MT"/>
              </a:rPr>
              <a:t>U</a:t>
            </a:r>
            <a:r>
              <a:rPr sz="2000" spc="-240" dirty="0">
                <a:solidFill>
                  <a:srgbClr val="F39EB7"/>
                </a:solidFill>
                <a:latin typeface="Gill Sans MT"/>
                <a:cs typeface="Gill Sans MT"/>
              </a:rPr>
              <a:t>L </a:t>
            </a:r>
            <a:r>
              <a:rPr sz="2000" spc="-175" dirty="0">
                <a:solidFill>
                  <a:srgbClr val="F39EB7"/>
                </a:solidFill>
                <a:latin typeface="Gill Sans MT"/>
                <a:cs typeface="Gill Sans MT"/>
              </a:rPr>
              <a:t> </a:t>
            </a:r>
            <a:r>
              <a:rPr sz="2000" spc="-475" dirty="0">
                <a:solidFill>
                  <a:srgbClr val="F39EB7"/>
                </a:solidFill>
                <a:latin typeface="Gill Sans MT"/>
                <a:cs typeface="Gill Sans MT"/>
              </a:rPr>
              <a:t>HINT</a:t>
            </a:r>
            <a:endParaRPr sz="2000">
              <a:latin typeface="Gill Sans MT"/>
              <a:cs typeface="Gill Sans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592000" y="1210946"/>
            <a:ext cx="4248150" cy="254000"/>
          </a:xfrm>
          <a:prstGeom prst="rect">
            <a:avLst/>
          </a:prstGeom>
          <a:solidFill>
            <a:srgbClr val="FED0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365" dirty="0">
                <a:solidFill>
                  <a:srgbClr val="FFFFFF"/>
                </a:solidFill>
                <a:latin typeface="Gill Sans MT"/>
                <a:cs typeface="Gill Sans MT"/>
              </a:rPr>
              <a:t>FACTORS      </a:t>
            </a:r>
            <a:r>
              <a:rPr sz="1500" spc="-434" dirty="0">
                <a:solidFill>
                  <a:srgbClr val="FFFFFF"/>
                </a:solidFill>
                <a:latin typeface="Gill Sans MT"/>
                <a:cs typeface="Gill Sans MT"/>
              </a:rPr>
              <a:t>THAT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10" dirty="0">
                <a:solidFill>
                  <a:srgbClr val="FFFFFF"/>
                </a:solidFill>
                <a:latin typeface="Gill Sans MT"/>
                <a:cs typeface="Gill Sans MT"/>
              </a:rPr>
              <a:t>AFFECT   </a:t>
            </a:r>
            <a:r>
              <a:rPr sz="1500" spc="-375" dirty="0">
                <a:solidFill>
                  <a:srgbClr val="FFFFFF"/>
                </a:solidFill>
                <a:latin typeface="Gill Sans MT"/>
                <a:cs typeface="Gill Sans MT"/>
              </a:rPr>
              <a:t>HEALTH       </a:t>
            </a:r>
            <a:r>
              <a:rPr sz="1500" spc="-484" dirty="0">
                <a:solidFill>
                  <a:srgbClr val="FFFFFF"/>
                </a:solidFill>
                <a:latin typeface="Gill Sans MT"/>
                <a:cs typeface="Gill Sans MT"/>
              </a:rPr>
              <a:t>AND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04" dirty="0">
                <a:solidFill>
                  <a:srgbClr val="FFFFFF"/>
                </a:solidFill>
                <a:latin typeface="Gill Sans MT"/>
                <a:cs typeface="Gill Sans MT"/>
              </a:rPr>
              <a:t>SKILL </a:t>
            </a:r>
            <a:r>
              <a:rPr sz="1500" spc="-330" dirty="0">
                <a:solidFill>
                  <a:srgbClr val="FFFFFF"/>
                </a:solidFill>
                <a:latin typeface="Gill Sans MT"/>
                <a:cs typeface="Gill Sans MT"/>
              </a:rPr>
              <a:t>RELATED   </a:t>
            </a:r>
            <a:r>
              <a:rPr sz="1500" spc="-3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FITNESS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79185" y="1572478"/>
            <a:ext cx="4227830" cy="1390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b="1" spc="-10" dirty="0">
                <a:solidFill>
                  <a:srgbClr val="FED061"/>
                </a:solidFill>
                <a:latin typeface="Arial"/>
                <a:cs typeface="Arial"/>
              </a:rPr>
              <a:t>Age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generally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declines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ageing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process.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However,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speed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which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effects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ageing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occur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offset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regular physical</a:t>
            </a:r>
            <a:r>
              <a:rPr sz="900" spc="8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activity.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900" b="1" dirty="0">
                <a:solidFill>
                  <a:srgbClr val="FED061"/>
                </a:solidFill>
                <a:latin typeface="Arial"/>
                <a:cs typeface="Arial"/>
              </a:rPr>
              <a:t>Gender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Due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hormonal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deviations (testosterone/oestrogen) males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tend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</a:t>
            </a:r>
            <a:r>
              <a:rPr sz="900" spc="1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</a:t>
            </a:r>
            <a:endParaRPr sz="900">
              <a:latin typeface="Arial"/>
              <a:cs typeface="Arial"/>
            </a:endParaRPr>
          </a:p>
          <a:p>
            <a:pPr marL="12700" marR="29845">
              <a:lnSpc>
                <a:spcPct val="101800"/>
              </a:lnSpc>
            </a:pP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larger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muscle mass,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larger lungs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larger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aerobic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than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females,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who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often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better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flexibility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higher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fat</a:t>
            </a:r>
            <a:r>
              <a:rPr sz="900" spc="10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percentage.</a:t>
            </a:r>
            <a:endParaRPr sz="900">
              <a:latin typeface="Arial"/>
              <a:cs typeface="Arial"/>
            </a:endParaRPr>
          </a:p>
          <a:p>
            <a:pPr marL="12700" marR="276860">
              <a:lnSpc>
                <a:spcPct val="101800"/>
              </a:lnSpc>
              <a:spcBef>
                <a:spcPts val="480"/>
              </a:spcBef>
            </a:pPr>
            <a:r>
              <a:rPr sz="900" b="1" spc="-5" dirty="0">
                <a:solidFill>
                  <a:srgbClr val="FED061"/>
                </a:solidFill>
                <a:latin typeface="Arial"/>
                <a:cs typeface="Arial"/>
              </a:rPr>
              <a:t>Physique/Body </a:t>
            </a:r>
            <a:r>
              <a:rPr sz="900" b="1" spc="-20" dirty="0">
                <a:solidFill>
                  <a:srgbClr val="FED061"/>
                </a:solidFill>
                <a:latin typeface="Arial"/>
                <a:cs typeface="Arial"/>
              </a:rPr>
              <a:t>Type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significant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impact on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person’s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ability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perform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various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physical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tasks. </a:t>
            </a:r>
            <a:r>
              <a:rPr sz="900" spc="-50" dirty="0">
                <a:solidFill>
                  <a:srgbClr val="3C3C3B"/>
                </a:solidFill>
                <a:latin typeface="Arial"/>
                <a:cs typeface="Arial"/>
              </a:rPr>
              <a:t>We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classify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individuals into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3 body</a:t>
            </a:r>
            <a:r>
              <a:rPr sz="900" spc="16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types</a:t>
            </a:r>
            <a:endParaRPr sz="900">
              <a:latin typeface="Arial"/>
              <a:cs typeface="Arial"/>
            </a:endParaRPr>
          </a:p>
          <a:p>
            <a:pPr marL="12700" marR="10160">
              <a:lnSpc>
                <a:spcPct val="1018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(somatotypes)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ectomorphs, endomorphs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mesomorphs.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important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note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individuals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combination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5" dirty="0">
                <a:solidFill>
                  <a:srgbClr val="3C3C3B"/>
                </a:solidFill>
                <a:latin typeface="Arial"/>
                <a:cs typeface="Arial"/>
              </a:rPr>
              <a:t>two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or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more</a:t>
            </a:r>
            <a:r>
              <a:rPr sz="900" spc="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somatotypes.</a:t>
            </a:r>
            <a:endParaRPr sz="9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79185" y="3013344"/>
            <a:ext cx="4274185" cy="7092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405" marR="5080" indent="-179705">
              <a:lnSpc>
                <a:spcPct val="101800"/>
              </a:lnSpc>
              <a:buClr>
                <a:srgbClr val="FED0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Ectomorphs </a:t>
            </a:r>
            <a:r>
              <a:rPr sz="900" spc="-40" dirty="0">
                <a:solidFill>
                  <a:srgbClr val="1D1D1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1D1D1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1D1D1B"/>
                </a:solidFill>
                <a:latin typeface="Arial"/>
                <a:cs typeface="Arial"/>
              </a:rPr>
              <a:t>slim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build,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low </a:t>
            </a:r>
            <a:r>
              <a:rPr sz="900" spc="-5" dirty="0">
                <a:solidFill>
                  <a:srgbClr val="1D1D1B"/>
                </a:solidFill>
                <a:latin typeface="Arial"/>
                <a:cs typeface="Arial"/>
              </a:rPr>
              <a:t>body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fat percentage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1D1D1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suited </a:t>
            </a:r>
            <a:r>
              <a:rPr sz="900" spc="-5" dirty="0">
                <a:solidFill>
                  <a:srgbClr val="1D1D1B"/>
                </a:solidFill>
                <a:latin typeface="Arial"/>
                <a:cs typeface="Arial"/>
              </a:rPr>
              <a:t>to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endurance  </a:t>
            </a:r>
            <a:r>
              <a:rPr sz="900" spc="-30" dirty="0">
                <a:solidFill>
                  <a:srgbClr val="1D1D1B"/>
                </a:solidFill>
                <a:latin typeface="Arial"/>
                <a:cs typeface="Arial"/>
              </a:rPr>
              <a:t>events</a:t>
            </a:r>
            <a:endParaRPr sz="900">
              <a:latin typeface="Arial"/>
              <a:cs typeface="Arial"/>
            </a:endParaRPr>
          </a:p>
          <a:p>
            <a:pPr marL="192405" indent="-179705">
              <a:lnSpc>
                <a:spcPct val="100000"/>
              </a:lnSpc>
              <a:spcBef>
                <a:spcPts val="20"/>
              </a:spcBef>
              <a:buClr>
                <a:srgbClr val="FED0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Mesomorphs </a:t>
            </a:r>
            <a:r>
              <a:rPr sz="900" spc="-40" dirty="0">
                <a:solidFill>
                  <a:srgbClr val="1D1D1B"/>
                </a:solidFill>
                <a:latin typeface="Arial"/>
                <a:cs typeface="Arial"/>
              </a:rPr>
              <a:t>have </a:t>
            </a:r>
            <a:r>
              <a:rPr sz="900" spc="-30" dirty="0">
                <a:solidFill>
                  <a:srgbClr val="1D1D1B"/>
                </a:solidFill>
                <a:latin typeface="Arial"/>
                <a:cs typeface="Arial"/>
              </a:rPr>
              <a:t>an </a:t>
            </a:r>
            <a:r>
              <a:rPr sz="900" spc="-25" dirty="0">
                <a:solidFill>
                  <a:srgbClr val="1D1D1B"/>
                </a:solidFill>
                <a:latin typeface="Arial"/>
                <a:cs typeface="Arial"/>
              </a:rPr>
              <a:t>athletic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build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1D1D1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suited </a:t>
            </a:r>
            <a:r>
              <a:rPr sz="900" spc="-5" dirty="0">
                <a:solidFill>
                  <a:srgbClr val="1D1D1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sprint </a:t>
            </a:r>
            <a:r>
              <a:rPr sz="900" spc="-30" dirty="0">
                <a:solidFill>
                  <a:srgbClr val="1D1D1B"/>
                </a:solidFill>
                <a:latin typeface="Arial"/>
                <a:cs typeface="Arial"/>
              </a:rPr>
              <a:t>events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and</a:t>
            </a:r>
            <a:r>
              <a:rPr sz="900" spc="210" dirty="0">
                <a:solidFill>
                  <a:srgbClr val="1D1D1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swimming</a:t>
            </a:r>
            <a:endParaRPr sz="900">
              <a:latin typeface="Arial"/>
              <a:cs typeface="Arial"/>
            </a:endParaRPr>
          </a:p>
          <a:p>
            <a:pPr marL="192405" marR="82550" indent="-179705">
              <a:lnSpc>
                <a:spcPct val="101800"/>
              </a:lnSpc>
              <a:buClr>
                <a:srgbClr val="FED061"/>
              </a:buClr>
              <a:buFont typeface="Arial"/>
              <a:buChar char="•"/>
              <a:tabLst>
                <a:tab pos="193040" algn="l"/>
              </a:tabLst>
            </a:pP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Endomorphs </a:t>
            </a:r>
            <a:r>
              <a:rPr sz="900" spc="-40" dirty="0">
                <a:solidFill>
                  <a:srgbClr val="1D1D1B"/>
                </a:solidFill>
                <a:latin typeface="Arial"/>
                <a:cs typeface="Arial"/>
              </a:rPr>
              <a:t>have </a:t>
            </a:r>
            <a:r>
              <a:rPr sz="900" spc="-35" dirty="0">
                <a:solidFill>
                  <a:srgbClr val="1D1D1B"/>
                </a:solidFill>
                <a:latin typeface="Arial"/>
                <a:cs typeface="Arial"/>
              </a:rPr>
              <a:t>a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rounded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shape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1D1D1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suited </a:t>
            </a:r>
            <a:r>
              <a:rPr sz="900" spc="-5" dirty="0">
                <a:solidFill>
                  <a:srgbClr val="1D1D1B"/>
                </a:solidFill>
                <a:latin typeface="Arial"/>
                <a:cs typeface="Arial"/>
              </a:rPr>
              <a:t>to </a:t>
            </a:r>
            <a:r>
              <a:rPr sz="900" spc="-10" dirty="0">
                <a:solidFill>
                  <a:srgbClr val="1D1D1B"/>
                </a:solidFill>
                <a:latin typeface="Arial"/>
                <a:cs typeface="Arial"/>
              </a:rPr>
              <a:t>strength/power </a:t>
            </a:r>
            <a:r>
              <a:rPr sz="900" spc="-30" dirty="0">
                <a:solidFill>
                  <a:srgbClr val="1D1D1B"/>
                </a:solidFill>
                <a:latin typeface="Arial"/>
                <a:cs typeface="Arial"/>
              </a:rPr>
              <a:t>events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such  </a:t>
            </a:r>
            <a:r>
              <a:rPr sz="900" spc="-30" dirty="0">
                <a:solidFill>
                  <a:srgbClr val="1D1D1B"/>
                </a:solidFill>
                <a:latin typeface="Arial"/>
                <a:cs typeface="Arial"/>
              </a:rPr>
              <a:t>as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wrestling </a:t>
            </a:r>
            <a:r>
              <a:rPr sz="900" spc="-15" dirty="0">
                <a:solidFill>
                  <a:srgbClr val="1D1D1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1D1D1B"/>
                </a:solidFill>
                <a:latin typeface="Arial"/>
                <a:cs typeface="Arial"/>
              </a:rPr>
              <a:t>throwing</a:t>
            </a:r>
            <a:r>
              <a:rPr sz="900" spc="5" dirty="0">
                <a:solidFill>
                  <a:srgbClr val="1D1D1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1D1D1B"/>
                </a:solidFill>
                <a:latin typeface="Arial"/>
                <a:cs typeface="Arial"/>
              </a:rPr>
              <a:t>events</a:t>
            </a:r>
            <a:endParaRPr sz="9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79185" y="7508877"/>
            <a:ext cx="4248785" cy="24904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1800"/>
              </a:lnSpc>
            </a:pPr>
            <a:r>
              <a:rPr sz="900" b="1" spc="10" dirty="0">
                <a:solidFill>
                  <a:srgbClr val="FED061"/>
                </a:solidFill>
                <a:latin typeface="Arial"/>
                <a:cs typeface="Arial"/>
              </a:rPr>
              <a:t>Diet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When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exercising,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requires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sufficient quantities of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substances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for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energy,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growth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repair. A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diet that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lacks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quality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lead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fatigue, increased  </a:t>
            </a:r>
            <a:r>
              <a:rPr sz="900" spc="-40" dirty="0">
                <a:solidFill>
                  <a:srgbClr val="3C3C3B"/>
                </a:solidFill>
                <a:latin typeface="Arial"/>
                <a:cs typeface="Arial"/>
              </a:rPr>
              <a:t>levels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adipose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tissue,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poor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bone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growth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slow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results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</a:t>
            </a:r>
            <a:r>
              <a:rPr sz="900" spc="1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programme.</a:t>
            </a:r>
            <a:endParaRPr sz="900">
              <a:latin typeface="Arial"/>
              <a:cs typeface="Arial"/>
            </a:endParaRPr>
          </a:p>
          <a:p>
            <a:pPr marL="12700" marR="5080">
              <a:lnSpc>
                <a:spcPct val="101800"/>
              </a:lnSpc>
              <a:spcBef>
                <a:spcPts val="480"/>
              </a:spcBef>
            </a:pPr>
            <a:r>
              <a:rPr sz="900" b="1" spc="-5" dirty="0">
                <a:solidFill>
                  <a:srgbClr val="FED061"/>
                </a:solidFill>
                <a:latin typeface="Arial"/>
                <a:cs typeface="Arial"/>
              </a:rPr>
              <a:t>Activity </a:t>
            </a:r>
            <a:r>
              <a:rPr sz="900" b="1" spc="5" dirty="0">
                <a:solidFill>
                  <a:srgbClr val="FED061"/>
                </a:solidFill>
                <a:latin typeface="Arial"/>
                <a:cs typeface="Arial"/>
              </a:rPr>
              <a:t>level/type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frequency,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intensity,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type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time 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activities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large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factor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physiological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progressions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human</a:t>
            </a:r>
            <a:r>
              <a:rPr sz="900" spc="7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body.</a:t>
            </a:r>
            <a:endParaRPr sz="900">
              <a:latin typeface="Arial"/>
              <a:cs typeface="Arial"/>
            </a:endParaRPr>
          </a:p>
          <a:p>
            <a:pPr marL="12700" marR="49530">
              <a:lnSpc>
                <a:spcPct val="101800"/>
              </a:lnSpc>
              <a:spcBef>
                <a:spcPts val="480"/>
              </a:spcBef>
            </a:pPr>
            <a:r>
              <a:rPr sz="900" b="1" spc="-10" dirty="0">
                <a:solidFill>
                  <a:srgbClr val="FED061"/>
                </a:solidFill>
                <a:latin typeface="Arial"/>
                <a:cs typeface="Arial"/>
              </a:rPr>
              <a:t>Physical </a:t>
            </a:r>
            <a:r>
              <a:rPr sz="900" b="1" spc="-5" dirty="0">
                <a:solidFill>
                  <a:srgbClr val="FED061"/>
                </a:solidFill>
                <a:latin typeface="Arial"/>
                <a:cs typeface="Arial"/>
              </a:rPr>
              <a:t>disabilities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There are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many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disabilities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that can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cause physical 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impairment,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however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adaptations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help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correct/enhance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functioning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with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targeted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exercises.</a:t>
            </a:r>
            <a:endParaRPr sz="900">
              <a:latin typeface="Arial"/>
              <a:cs typeface="Arial"/>
            </a:endParaRPr>
          </a:p>
          <a:p>
            <a:pPr marL="12700" marR="115570">
              <a:lnSpc>
                <a:spcPct val="101800"/>
              </a:lnSpc>
              <a:spcBef>
                <a:spcPts val="480"/>
              </a:spcBef>
            </a:pPr>
            <a:r>
              <a:rPr sz="900" b="1" spc="-5" dirty="0">
                <a:solidFill>
                  <a:srgbClr val="FED061"/>
                </a:solidFill>
                <a:latin typeface="Arial"/>
                <a:cs typeface="Arial"/>
              </a:rPr>
              <a:t>Illness </a:t>
            </a:r>
            <a:r>
              <a:rPr sz="900" b="1" dirty="0">
                <a:solidFill>
                  <a:srgbClr val="FED061"/>
                </a:solidFill>
                <a:latin typeface="Arial"/>
                <a:cs typeface="Arial"/>
              </a:rPr>
              <a:t>and </a:t>
            </a:r>
            <a:r>
              <a:rPr sz="900" b="1" spc="5" dirty="0">
                <a:solidFill>
                  <a:srgbClr val="FED061"/>
                </a:solidFill>
                <a:latin typeface="Arial"/>
                <a:cs typeface="Arial"/>
              </a:rPr>
              <a:t>fatigue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Illness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affect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training directly.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Depending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on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illness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both short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long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term.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Fatigue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hamper progress.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Rest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essential  </a:t>
            </a:r>
            <a:r>
              <a:rPr sz="900" dirty="0">
                <a:solidFill>
                  <a:srgbClr val="3C3C3B"/>
                </a:solidFill>
                <a:latin typeface="Arial"/>
                <a:cs typeface="Arial"/>
              </a:rPr>
              <a:t>part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an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programme.</a:t>
            </a:r>
            <a:endParaRPr sz="900">
              <a:latin typeface="Arial"/>
              <a:cs typeface="Arial"/>
            </a:endParaRPr>
          </a:p>
          <a:p>
            <a:pPr marL="12700" marR="148590">
              <a:lnSpc>
                <a:spcPct val="101800"/>
              </a:lnSpc>
              <a:spcBef>
                <a:spcPts val="480"/>
              </a:spcBef>
            </a:pPr>
            <a:r>
              <a:rPr sz="900" b="1" spc="-5" dirty="0">
                <a:solidFill>
                  <a:srgbClr val="FED061"/>
                </a:solidFill>
                <a:latin typeface="Arial"/>
                <a:cs typeface="Arial"/>
              </a:rPr>
              <a:t>Drugs 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–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can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both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social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medical.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These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picked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up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pre- 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screening.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medical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drugs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prescribed,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exercise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clearance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may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need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to 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be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sought from the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clients </a:t>
            </a:r>
            <a:r>
              <a:rPr sz="900" spc="-70" dirty="0">
                <a:solidFill>
                  <a:srgbClr val="3C3C3B"/>
                </a:solidFill>
                <a:latin typeface="Arial"/>
                <a:cs typeface="Arial"/>
              </a:rPr>
              <a:t>GP.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If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social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drugs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are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taken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this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will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affect the </a:t>
            </a:r>
            <a:r>
              <a:rPr sz="900" spc="-5" dirty="0">
                <a:solidFill>
                  <a:srgbClr val="3C3C3B"/>
                </a:solidFill>
                <a:latin typeface="Arial"/>
                <a:cs typeface="Arial"/>
              </a:rPr>
              <a:t>body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in a 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variety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ways. </a:t>
            </a:r>
            <a:r>
              <a:rPr sz="900" spc="-45" dirty="0">
                <a:solidFill>
                  <a:srgbClr val="3C3C3B"/>
                </a:solidFill>
                <a:latin typeface="Arial"/>
                <a:cs typeface="Arial"/>
              </a:rPr>
              <a:t>Training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should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never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 place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if you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suspect </a:t>
            </a:r>
            <a:r>
              <a:rPr sz="900" spc="-35" dirty="0">
                <a:solidFill>
                  <a:srgbClr val="3C3C3B"/>
                </a:solidFill>
                <a:latin typeface="Arial"/>
                <a:cs typeface="Arial"/>
              </a:rPr>
              <a:t>a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client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has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taken 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recreational</a:t>
            </a:r>
            <a:r>
              <a:rPr sz="900" spc="-5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drugs.</a:t>
            </a:r>
            <a:endParaRPr sz="9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3115195" y="4670666"/>
            <a:ext cx="165290" cy="8945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439223" y="4667618"/>
            <a:ext cx="166903" cy="8585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509784" y="4686287"/>
            <a:ext cx="38214" cy="40474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511169" y="4698314"/>
            <a:ext cx="25895" cy="2654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177692" y="4686287"/>
            <a:ext cx="38188" cy="4047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179076" y="4698314"/>
            <a:ext cx="25869" cy="2654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346754" y="5211750"/>
            <a:ext cx="38188" cy="40474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346767" y="5221516"/>
            <a:ext cx="24930" cy="18897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5740501" y="4995329"/>
            <a:ext cx="166992" cy="130721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786532" y="4712449"/>
            <a:ext cx="158261" cy="32067"/>
          </a:xfrm>
          <a:prstGeom prst="rect">
            <a:avLst/>
          </a:prstGeom>
          <a:blipFill>
            <a:blip r:embed="rId1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822683" y="5039118"/>
            <a:ext cx="38620" cy="37223"/>
          </a:xfrm>
          <a:prstGeom prst="rect">
            <a:avLst/>
          </a:prstGeom>
          <a:blipFill>
            <a:blip r:embed="rId1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824092" y="5050180"/>
            <a:ext cx="26162" cy="2440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187465" y="5039118"/>
            <a:ext cx="38620" cy="37223"/>
          </a:xfrm>
          <a:prstGeom prst="rect">
            <a:avLst/>
          </a:prstGeom>
          <a:blipFill>
            <a:blip r:embed="rId1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188862" y="5050180"/>
            <a:ext cx="26162" cy="24409"/>
          </a:xfrm>
          <a:prstGeom prst="rect">
            <a:avLst/>
          </a:prstGeom>
          <a:blipFill>
            <a:blip r:embed="rId1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012929" y="5369826"/>
            <a:ext cx="38633" cy="37223"/>
          </a:xfrm>
          <a:prstGeom prst="rect">
            <a:avLst/>
          </a:prstGeom>
          <a:blipFill>
            <a:blip r:embed="rId1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012954" y="5378805"/>
            <a:ext cx="25222" cy="17373"/>
          </a:xfrm>
          <a:prstGeom prst="rect">
            <a:avLst/>
          </a:prstGeom>
          <a:blipFill>
            <a:blip r:embed="rId1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4345051" y="4851298"/>
            <a:ext cx="166941" cy="82423"/>
          </a:xfrm>
          <a:prstGeom prst="rect">
            <a:avLst/>
          </a:prstGeom>
          <a:blipFill>
            <a:blip r:embed="rId1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4352915" y="4590681"/>
            <a:ext cx="221928" cy="26454"/>
          </a:xfrm>
          <a:prstGeom prst="rect">
            <a:avLst/>
          </a:prstGeom>
          <a:blipFill>
            <a:blip r:embed="rId1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422812" y="4864671"/>
            <a:ext cx="38633" cy="38633"/>
          </a:xfrm>
          <a:prstGeom prst="rect">
            <a:avLst/>
          </a:prstGeom>
          <a:blipFill>
            <a:blip r:embed="rId2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424222" y="4876152"/>
            <a:ext cx="26174" cy="2533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4381296" y="5329504"/>
            <a:ext cx="127101" cy="152095"/>
          </a:xfrm>
          <a:prstGeom prst="rect">
            <a:avLst/>
          </a:prstGeom>
          <a:blipFill>
            <a:blip r:embed="rId2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607839" y="5221681"/>
            <a:ext cx="38633" cy="87236"/>
          </a:xfrm>
          <a:prstGeom prst="rect">
            <a:avLst/>
          </a:prstGeom>
          <a:blipFill>
            <a:blip r:embed="rId2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608309" y="4888547"/>
            <a:ext cx="20053" cy="321843"/>
          </a:xfrm>
          <a:prstGeom prst="rect">
            <a:avLst/>
          </a:prstGeom>
          <a:blipFill>
            <a:blip r:embed="rId2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537176" y="5023751"/>
            <a:ext cx="163563" cy="29044"/>
          </a:xfrm>
          <a:prstGeom prst="rect">
            <a:avLst/>
          </a:prstGeom>
          <a:blipFill>
            <a:blip r:embed="rId2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612335" y="5023751"/>
            <a:ext cx="15161" cy="10655"/>
          </a:xfrm>
          <a:prstGeom prst="rect">
            <a:avLst/>
          </a:prstGeom>
          <a:blipFill>
            <a:blip r:embed="rId2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4525708" y="5120170"/>
            <a:ext cx="182016" cy="17500"/>
          </a:xfrm>
          <a:prstGeom prst="rect">
            <a:avLst/>
          </a:prstGeom>
          <a:blipFill>
            <a:blip r:embed="rId2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4613249" y="5120182"/>
            <a:ext cx="15036" cy="5803"/>
          </a:xfrm>
          <a:prstGeom prst="rect">
            <a:avLst/>
          </a:prstGeom>
          <a:blipFill>
            <a:blip r:embed="rId2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4541646" y="5201679"/>
            <a:ext cx="151599" cy="20104"/>
          </a:xfrm>
          <a:prstGeom prst="rect">
            <a:avLst/>
          </a:prstGeom>
          <a:blipFill>
            <a:blip r:embed="rId2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613325" y="5210251"/>
            <a:ext cx="15036" cy="11531"/>
          </a:xfrm>
          <a:prstGeom prst="rect">
            <a:avLst/>
          </a:prstGeom>
          <a:blipFill>
            <a:blip r:embed="rId2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741176" y="4854232"/>
            <a:ext cx="168821" cy="86588"/>
          </a:xfrm>
          <a:prstGeom prst="rect">
            <a:avLst/>
          </a:prstGeom>
          <a:blipFill>
            <a:blip r:embed="rId3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4676254" y="4594873"/>
            <a:ext cx="229552" cy="27762"/>
          </a:xfrm>
          <a:prstGeom prst="rect">
            <a:avLst/>
          </a:prstGeom>
          <a:blipFill>
            <a:blip r:embed="rId3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793373" y="4869497"/>
            <a:ext cx="38633" cy="38633"/>
          </a:xfrm>
          <a:prstGeom prst="rect">
            <a:avLst/>
          </a:prstGeom>
          <a:blipFill>
            <a:blip r:embed="rId3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804422" y="4880978"/>
            <a:ext cx="26174" cy="25336"/>
          </a:xfrm>
          <a:prstGeom prst="rect">
            <a:avLst/>
          </a:prstGeom>
          <a:blipFill>
            <a:blip r:embed="rId3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737290" y="5334648"/>
            <a:ext cx="126377" cy="151231"/>
          </a:xfrm>
          <a:prstGeom prst="rect">
            <a:avLst/>
          </a:prstGeom>
          <a:blipFill>
            <a:blip r:embed="rId3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5707288" y="4976291"/>
            <a:ext cx="70055" cy="43573"/>
          </a:xfrm>
          <a:prstGeom prst="rect">
            <a:avLst/>
          </a:prstGeom>
          <a:blipFill>
            <a:blip r:embed="rId3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155832" y="4996599"/>
            <a:ext cx="163712" cy="128244"/>
          </a:xfrm>
          <a:prstGeom prst="rect">
            <a:avLst/>
          </a:prstGeom>
          <a:blipFill>
            <a:blip r:embed="rId3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6116065" y="4711662"/>
            <a:ext cx="161493" cy="33756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6281928" y="4975326"/>
            <a:ext cx="71069" cy="45631"/>
          </a:xfrm>
          <a:prstGeom prst="rect">
            <a:avLst/>
          </a:prstGeom>
          <a:blipFill>
            <a:blip r:embed="rId3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3967634" y="4023169"/>
            <a:ext cx="1310827" cy="3060700"/>
          </a:xfrm>
          <a:prstGeom prst="rect">
            <a:avLst/>
          </a:prstGeom>
          <a:blipFill>
            <a:blip r:embed="rId3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5324156" y="4150169"/>
            <a:ext cx="1412781" cy="2933700"/>
          </a:xfrm>
          <a:prstGeom prst="rect">
            <a:avLst/>
          </a:prstGeom>
          <a:blipFill>
            <a:blip r:embed="rId4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2780906" y="3870769"/>
            <a:ext cx="1156431" cy="3213100"/>
          </a:xfrm>
          <a:prstGeom prst="rect">
            <a:avLst/>
          </a:prstGeom>
          <a:blipFill>
            <a:blip r:embed="rId4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5683041" y="5062651"/>
            <a:ext cx="125730" cy="550545"/>
          </a:xfrm>
          <a:custGeom>
            <a:avLst/>
            <a:gdLst/>
            <a:ahLst/>
            <a:cxnLst/>
            <a:rect l="l" t="t" r="r" b="b"/>
            <a:pathLst>
              <a:path w="125729" h="550545">
                <a:moveTo>
                  <a:pt x="77266" y="0"/>
                </a:moveTo>
                <a:lnTo>
                  <a:pt x="53124" y="111061"/>
                </a:lnTo>
                <a:lnTo>
                  <a:pt x="0" y="507034"/>
                </a:lnTo>
                <a:lnTo>
                  <a:pt x="43459" y="550494"/>
                </a:lnTo>
                <a:lnTo>
                  <a:pt x="125552" y="275247"/>
                </a:lnTo>
                <a:lnTo>
                  <a:pt x="772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6252856" y="5048165"/>
            <a:ext cx="125730" cy="550545"/>
          </a:xfrm>
          <a:custGeom>
            <a:avLst/>
            <a:gdLst/>
            <a:ahLst/>
            <a:cxnLst/>
            <a:rect l="l" t="t" r="r" b="b"/>
            <a:pathLst>
              <a:path w="125729" h="550545">
                <a:moveTo>
                  <a:pt x="48285" y="0"/>
                </a:moveTo>
                <a:lnTo>
                  <a:pt x="0" y="275247"/>
                </a:lnTo>
                <a:lnTo>
                  <a:pt x="82092" y="550494"/>
                </a:lnTo>
                <a:lnTo>
                  <a:pt x="125552" y="507034"/>
                </a:lnTo>
                <a:lnTo>
                  <a:pt x="72428" y="111061"/>
                </a:lnTo>
                <a:lnTo>
                  <a:pt x="4828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5671781" y="5048821"/>
            <a:ext cx="97231" cy="551408"/>
          </a:xfrm>
          <a:prstGeom prst="rect">
            <a:avLst/>
          </a:prstGeom>
          <a:blipFill>
            <a:blip r:embed="rId4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6293739" y="5063591"/>
            <a:ext cx="89842" cy="544944"/>
          </a:xfrm>
          <a:prstGeom prst="rect">
            <a:avLst/>
          </a:prstGeom>
          <a:blipFill>
            <a:blip r:embed="rId4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2595168" y="7156691"/>
            <a:ext cx="582295" cy="166370"/>
          </a:xfrm>
          <a:custGeom>
            <a:avLst/>
            <a:gdLst/>
            <a:ahLst/>
            <a:cxnLst/>
            <a:rect l="l" t="t" r="r" b="b"/>
            <a:pathLst>
              <a:path w="582294" h="166370">
                <a:moveTo>
                  <a:pt x="0" y="0"/>
                </a:moveTo>
                <a:lnTo>
                  <a:pt x="581825" y="0"/>
                </a:lnTo>
                <a:lnTo>
                  <a:pt x="581825" y="166255"/>
                </a:lnTo>
                <a:lnTo>
                  <a:pt x="0" y="166255"/>
                </a:lnTo>
                <a:lnTo>
                  <a:pt x="0" y="0"/>
                </a:lnTo>
                <a:close/>
              </a:path>
            </a:pathLst>
          </a:custGeom>
          <a:solidFill>
            <a:srgbClr val="3C3C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2592000" y="7156686"/>
            <a:ext cx="585470" cy="0"/>
          </a:xfrm>
          <a:custGeom>
            <a:avLst/>
            <a:gdLst/>
            <a:ahLst/>
            <a:cxnLst/>
            <a:rect l="l" t="t" r="r" b="b"/>
            <a:pathLst>
              <a:path w="585469">
                <a:moveTo>
                  <a:pt x="0" y="0"/>
                </a:moveTo>
                <a:lnTo>
                  <a:pt x="58500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2595175" y="7159863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2592000" y="7322944"/>
            <a:ext cx="585470" cy="0"/>
          </a:xfrm>
          <a:custGeom>
            <a:avLst/>
            <a:gdLst/>
            <a:ahLst/>
            <a:cxnLst/>
            <a:rect l="l" t="t" r="r" b="b"/>
            <a:pathLst>
              <a:path w="585469">
                <a:moveTo>
                  <a:pt x="0" y="0"/>
                </a:moveTo>
                <a:lnTo>
                  <a:pt x="58500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3177000" y="7156686"/>
            <a:ext cx="747395" cy="0"/>
          </a:xfrm>
          <a:custGeom>
            <a:avLst/>
            <a:gdLst/>
            <a:ahLst/>
            <a:cxnLst/>
            <a:rect l="l" t="t" r="r" b="b"/>
            <a:pathLst>
              <a:path w="747395">
                <a:moveTo>
                  <a:pt x="0" y="0"/>
                </a:moveTo>
                <a:lnTo>
                  <a:pt x="747001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177000" y="7159863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3920823" y="7159863"/>
            <a:ext cx="0" cy="160020"/>
          </a:xfrm>
          <a:custGeom>
            <a:avLst/>
            <a:gdLst/>
            <a:ahLst/>
            <a:cxnLst/>
            <a:rect l="l" t="t" r="r" b="b"/>
            <a:pathLst>
              <a:path h="160020">
                <a:moveTo>
                  <a:pt x="0" y="159905"/>
                </a:moveTo>
                <a:lnTo>
                  <a:pt x="0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3177000" y="7322944"/>
            <a:ext cx="747395" cy="0"/>
          </a:xfrm>
          <a:custGeom>
            <a:avLst/>
            <a:gdLst/>
            <a:ahLst/>
            <a:cxnLst/>
            <a:rect l="l" t="t" r="r" b="b"/>
            <a:pathLst>
              <a:path w="747395">
                <a:moveTo>
                  <a:pt x="0" y="0"/>
                </a:moveTo>
                <a:lnTo>
                  <a:pt x="747001" y="0"/>
                </a:lnTo>
              </a:path>
            </a:pathLst>
          </a:custGeom>
          <a:ln w="6350">
            <a:solidFill>
              <a:srgbClr val="3C3C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 txBox="1"/>
          <p:nvPr/>
        </p:nvSpPr>
        <p:spPr>
          <a:xfrm>
            <a:off x="2622075" y="7174340"/>
            <a:ext cx="509270" cy="133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b="1" spc="5" dirty="0">
                <a:solidFill>
                  <a:srgbClr val="FFFFFF"/>
                </a:solidFill>
                <a:latin typeface="Arial"/>
                <a:cs typeface="Arial"/>
              </a:rPr>
              <a:t>Figure</a:t>
            </a:r>
            <a:r>
              <a:rPr sz="800" b="1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b="1" spc="-15" dirty="0">
                <a:solidFill>
                  <a:srgbClr val="FFFFFF"/>
                </a:solidFill>
                <a:latin typeface="Arial"/>
                <a:cs typeface="Arial"/>
              </a:rPr>
              <a:t>4.1</a:t>
            </a:r>
            <a:endParaRPr sz="800">
              <a:latin typeface="Arial"/>
              <a:cs typeface="Arial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3203938" y="7174543"/>
            <a:ext cx="60452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5" dirty="0">
                <a:solidFill>
                  <a:srgbClr val="3C3C3B"/>
                </a:solidFill>
                <a:latin typeface="Arial"/>
                <a:cs typeface="Arial"/>
              </a:rPr>
              <a:t>somatotypes</a:t>
            </a:r>
            <a:endParaRPr sz="800">
              <a:latin typeface="Arial"/>
              <a:cs typeface="Arial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2953448" y="6709244"/>
            <a:ext cx="836294" cy="229870"/>
          </a:xfrm>
          <a:custGeom>
            <a:avLst/>
            <a:gdLst/>
            <a:ahLst/>
            <a:cxnLst/>
            <a:rect l="l" t="t" r="r" b="b"/>
            <a:pathLst>
              <a:path w="836295" h="229870">
                <a:moveTo>
                  <a:pt x="0" y="229806"/>
                </a:moveTo>
                <a:lnTo>
                  <a:pt x="836117" y="229806"/>
                </a:lnTo>
                <a:lnTo>
                  <a:pt x="836117" y="0"/>
                </a:lnTo>
                <a:lnTo>
                  <a:pt x="0" y="0"/>
                </a:lnTo>
                <a:lnTo>
                  <a:pt x="0" y="229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 txBox="1"/>
          <p:nvPr/>
        </p:nvSpPr>
        <p:spPr>
          <a:xfrm>
            <a:off x="2953448" y="6709244"/>
            <a:ext cx="836294" cy="229870"/>
          </a:xfrm>
          <a:prstGeom prst="rect">
            <a:avLst/>
          </a:prstGeom>
          <a:solidFill>
            <a:srgbClr val="FFFFFF"/>
          </a:solidFill>
          <a:ln w="6350">
            <a:solidFill>
              <a:srgbClr val="3C3C3B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15" dirty="0">
                <a:solidFill>
                  <a:srgbClr val="3C3C3B"/>
                </a:solidFill>
                <a:latin typeface="Arial"/>
                <a:cs typeface="Arial"/>
              </a:rPr>
              <a:t>ECTOMORPH</a:t>
            </a:r>
            <a:endParaRPr sz="800">
              <a:latin typeface="Arial"/>
              <a:cs typeface="Arial"/>
            </a:endParaRPr>
          </a:p>
        </p:txBody>
      </p:sp>
      <p:sp>
        <p:nvSpPr>
          <p:cNvPr id="78" name="object 78"/>
          <p:cNvSpPr/>
          <p:nvPr/>
        </p:nvSpPr>
        <p:spPr>
          <a:xfrm>
            <a:off x="4200016" y="6709244"/>
            <a:ext cx="864869" cy="229870"/>
          </a:xfrm>
          <a:custGeom>
            <a:avLst/>
            <a:gdLst/>
            <a:ahLst/>
            <a:cxnLst/>
            <a:rect l="l" t="t" r="r" b="b"/>
            <a:pathLst>
              <a:path w="864870" h="229870">
                <a:moveTo>
                  <a:pt x="0" y="229806"/>
                </a:moveTo>
                <a:lnTo>
                  <a:pt x="864273" y="229806"/>
                </a:lnTo>
                <a:lnTo>
                  <a:pt x="864273" y="0"/>
                </a:lnTo>
                <a:lnTo>
                  <a:pt x="0" y="0"/>
                </a:lnTo>
                <a:lnTo>
                  <a:pt x="0" y="229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 txBox="1"/>
          <p:nvPr/>
        </p:nvSpPr>
        <p:spPr>
          <a:xfrm>
            <a:off x="4200016" y="6709244"/>
            <a:ext cx="864869" cy="229870"/>
          </a:xfrm>
          <a:prstGeom prst="rect">
            <a:avLst/>
          </a:prstGeom>
          <a:solidFill>
            <a:srgbClr val="FFFFFF"/>
          </a:solidFill>
          <a:ln w="6350">
            <a:solidFill>
              <a:srgbClr val="3C3C3B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20" dirty="0">
                <a:solidFill>
                  <a:srgbClr val="3C3C3B"/>
                </a:solidFill>
                <a:latin typeface="Arial"/>
                <a:cs typeface="Arial"/>
              </a:rPr>
              <a:t>MESOMORPH</a:t>
            </a:r>
            <a:endParaRPr sz="800">
              <a:latin typeface="Arial"/>
              <a:cs typeface="Arial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5616079" y="6709244"/>
            <a:ext cx="849630" cy="229870"/>
          </a:xfrm>
          <a:custGeom>
            <a:avLst/>
            <a:gdLst/>
            <a:ahLst/>
            <a:cxnLst/>
            <a:rect l="l" t="t" r="r" b="b"/>
            <a:pathLst>
              <a:path w="849629" h="229870">
                <a:moveTo>
                  <a:pt x="0" y="229806"/>
                </a:moveTo>
                <a:lnTo>
                  <a:pt x="849591" y="229806"/>
                </a:lnTo>
                <a:lnTo>
                  <a:pt x="849591" y="0"/>
                </a:lnTo>
                <a:lnTo>
                  <a:pt x="0" y="0"/>
                </a:lnTo>
                <a:lnTo>
                  <a:pt x="0" y="22980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 txBox="1"/>
          <p:nvPr/>
        </p:nvSpPr>
        <p:spPr>
          <a:xfrm>
            <a:off x="5616079" y="6709244"/>
            <a:ext cx="849630" cy="229870"/>
          </a:xfrm>
          <a:prstGeom prst="rect">
            <a:avLst/>
          </a:prstGeom>
          <a:solidFill>
            <a:srgbClr val="FFFFFF"/>
          </a:solidFill>
          <a:ln w="6350">
            <a:solidFill>
              <a:srgbClr val="3C3C3B"/>
            </a:solidFill>
          </a:ln>
        </p:spPr>
        <p:txBody>
          <a:bodyPr vert="horz" wrap="square" lIns="0" tIns="4953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90"/>
              </a:spcBef>
            </a:pPr>
            <a:r>
              <a:rPr sz="800" b="1" spc="20" dirty="0">
                <a:solidFill>
                  <a:srgbClr val="3C3C3B"/>
                </a:solidFill>
                <a:latin typeface="Arial"/>
                <a:cs typeface="Arial"/>
              </a:rPr>
              <a:t>ENDOMORPH</a:t>
            </a:r>
            <a:endParaRPr sz="800">
              <a:latin typeface="Arial"/>
              <a:cs typeface="Arial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509300" y="2080731"/>
            <a:ext cx="629920" cy="227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265" dirty="0">
                <a:solidFill>
                  <a:srgbClr val="FFFFFF"/>
                </a:solidFill>
                <a:latin typeface="Gill Sans MT"/>
                <a:cs typeface="Gill Sans MT"/>
              </a:rPr>
              <a:t>REMEMBER</a:t>
            </a:r>
            <a:endParaRPr sz="1400">
              <a:latin typeface="Gill Sans MT"/>
              <a:cs typeface="Gill Sans MT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509300" y="2332632"/>
            <a:ext cx="82550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M </a:t>
            </a:r>
            <a:r>
              <a:rPr sz="800" spc="-1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8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Mesomorph</a:t>
            </a:r>
            <a:endParaRPr sz="800">
              <a:latin typeface="Arial"/>
              <a:cs typeface="Arial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509300" y="2472332"/>
            <a:ext cx="1000760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10" dirty="0">
                <a:solidFill>
                  <a:srgbClr val="FFFFFF"/>
                </a:solidFill>
                <a:latin typeface="Arial"/>
                <a:cs typeface="Arial"/>
              </a:rPr>
              <a:t>= </a:t>
            </a:r>
            <a:r>
              <a:rPr sz="800" spc="-5" dirty="0">
                <a:solidFill>
                  <a:srgbClr val="FFFFFF"/>
                </a:solidFill>
                <a:latin typeface="Arial"/>
                <a:cs typeface="Arial"/>
              </a:rPr>
              <a:t>Muscular </a:t>
            </a:r>
            <a:r>
              <a:rPr sz="800" spc="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r>
              <a:rPr sz="800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FFFFFF"/>
                </a:solidFill>
                <a:latin typeface="Arial"/>
                <a:cs typeface="Arial"/>
              </a:rPr>
              <a:t>type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20002"/>
            <a:ext cx="7020559" cy="0"/>
          </a:xfrm>
          <a:custGeom>
            <a:avLst/>
            <a:gdLst/>
            <a:ahLst/>
            <a:cxnLst/>
            <a:rect l="l" t="t" r="r" b="b"/>
            <a:pathLst>
              <a:path w="7020559">
                <a:moveTo>
                  <a:pt x="0" y="0"/>
                </a:moveTo>
                <a:lnTo>
                  <a:pt x="7020001" y="0"/>
                </a:lnTo>
              </a:path>
            </a:pathLst>
          </a:custGeom>
          <a:ln w="9525">
            <a:solidFill>
              <a:srgbClr val="FED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020000" y="11303"/>
            <a:ext cx="536575" cy="10680700"/>
          </a:xfrm>
          <a:custGeom>
            <a:avLst/>
            <a:gdLst/>
            <a:ahLst/>
            <a:cxnLst/>
            <a:rect l="l" t="t" r="r" b="b"/>
            <a:pathLst>
              <a:path w="536575" h="10680700">
                <a:moveTo>
                  <a:pt x="536498" y="10680700"/>
                </a:moveTo>
                <a:lnTo>
                  <a:pt x="536498" y="0"/>
                </a:lnTo>
                <a:lnTo>
                  <a:pt x="0" y="0"/>
                </a:lnTo>
                <a:lnTo>
                  <a:pt x="0" y="10680700"/>
                </a:lnTo>
                <a:lnTo>
                  <a:pt x="536498" y="10680700"/>
                </a:lnTo>
                <a:close/>
              </a:path>
            </a:pathLst>
          </a:custGeom>
          <a:solidFill>
            <a:srgbClr val="1D1D1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333291" y="438387"/>
            <a:ext cx="1519555" cy="1327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800" spc="-15" dirty="0">
                <a:solidFill>
                  <a:srgbClr val="F28A25"/>
                </a:solidFill>
                <a:latin typeface="Arial"/>
                <a:cs typeface="Arial"/>
              </a:rPr>
              <a:t>Unit </a:t>
            </a:r>
            <a:r>
              <a:rPr sz="800" spc="-5" dirty="0">
                <a:solidFill>
                  <a:srgbClr val="F28A25"/>
                </a:solidFill>
                <a:latin typeface="Arial"/>
                <a:cs typeface="Arial"/>
              </a:rPr>
              <a:t>4 </a:t>
            </a:r>
            <a:r>
              <a:rPr sz="800" spc="-30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800" spc="-10" dirty="0">
                <a:solidFill>
                  <a:srgbClr val="3C3C3B"/>
                </a:solidFill>
                <a:latin typeface="Arial"/>
                <a:cs typeface="Arial"/>
              </a:rPr>
              <a:t>Components of</a:t>
            </a:r>
            <a:r>
              <a:rPr sz="800" spc="3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800" spc="-25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endParaRPr sz="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23300" y="67904"/>
            <a:ext cx="140970" cy="5499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500" spc="-844" dirty="0">
                <a:solidFill>
                  <a:srgbClr val="FFFFFF"/>
                </a:solidFill>
                <a:latin typeface="Gill Sans MT"/>
                <a:cs typeface="Gill Sans MT"/>
              </a:rPr>
              <a:t>1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45523" y="10348486"/>
            <a:ext cx="89535" cy="147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b="1" spc="-5" dirty="0">
                <a:solidFill>
                  <a:srgbClr val="3C3C3B"/>
                </a:solidFill>
                <a:latin typeface="Arial"/>
                <a:cs typeface="Arial"/>
              </a:rPr>
              <a:t>9</a:t>
            </a:r>
            <a:endParaRPr sz="9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7299" y="1307657"/>
            <a:ext cx="3898265" cy="777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71400"/>
              </a:lnSpc>
            </a:pPr>
            <a:r>
              <a:rPr sz="3500" spc="-919" dirty="0">
                <a:solidFill>
                  <a:srgbClr val="FED061"/>
                </a:solidFill>
                <a:latin typeface="Gill Sans MT"/>
                <a:cs typeface="Gill Sans MT"/>
              </a:rPr>
              <a:t>THE </a:t>
            </a:r>
            <a:r>
              <a:rPr sz="3500" spc="-1019" dirty="0">
                <a:solidFill>
                  <a:srgbClr val="FED061"/>
                </a:solidFill>
                <a:latin typeface="Gill Sans MT"/>
                <a:cs typeface="Gill Sans MT"/>
              </a:rPr>
              <a:t>COMPONENTS</a:t>
            </a:r>
            <a:r>
              <a:rPr sz="3500" spc="-135" dirty="0">
                <a:solidFill>
                  <a:srgbClr val="FED061"/>
                </a:solidFill>
                <a:latin typeface="Gill Sans MT"/>
                <a:cs typeface="Gill Sans MT"/>
              </a:rPr>
              <a:t> </a:t>
            </a:r>
            <a:r>
              <a:rPr sz="3500" spc="-1055" dirty="0">
                <a:solidFill>
                  <a:srgbClr val="FED061"/>
                </a:solidFill>
                <a:latin typeface="Gill Sans MT"/>
                <a:cs typeface="Gill Sans MT"/>
              </a:rPr>
              <a:t>OF</a:t>
            </a:r>
            <a:r>
              <a:rPr sz="3500" spc="-135" dirty="0">
                <a:solidFill>
                  <a:srgbClr val="FED061"/>
                </a:solidFill>
                <a:latin typeface="Gill Sans MT"/>
                <a:cs typeface="Gill Sans MT"/>
              </a:rPr>
              <a:t> </a:t>
            </a:r>
            <a:r>
              <a:rPr sz="3500" spc="-585" dirty="0">
                <a:solidFill>
                  <a:srgbClr val="FED061"/>
                </a:solidFill>
                <a:latin typeface="Gill Sans MT"/>
                <a:cs typeface="Gill Sans MT"/>
              </a:rPr>
              <a:t>FITNESS  </a:t>
            </a:r>
            <a:r>
              <a:rPr sz="3500" spc="-855" dirty="0">
                <a:solidFill>
                  <a:srgbClr val="FED061"/>
                </a:solidFill>
                <a:latin typeface="Gill Sans MT"/>
                <a:cs typeface="Gill Sans MT"/>
              </a:rPr>
              <a:t>SUMMARY        </a:t>
            </a:r>
            <a:r>
              <a:rPr sz="3500" spc="-825" dirty="0">
                <a:solidFill>
                  <a:srgbClr val="FED061"/>
                </a:solidFill>
                <a:latin typeface="Gill Sans MT"/>
                <a:cs typeface="Gill Sans MT"/>
              </a:rPr>
              <a:t> </a:t>
            </a:r>
            <a:r>
              <a:rPr sz="3500" spc="-1019" dirty="0">
                <a:solidFill>
                  <a:srgbClr val="FED061"/>
                </a:solidFill>
                <a:latin typeface="Gill Sans MT"/>
                <a:cs typeface="Gill Sans MT"/>
              </a:rPr>
              <a:t>OUTCOMES</a:t>
            </a:r>
            <a:endParaRPr sz="35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9999" y="2177704"/>
            <a:ext cx="4248150" cy="254000"/>
          </a:xfrm>
          <a:prstGeom prst="rect">
            <a:avLst/>
          </a:prstGeom>
          <a:solidFill>
            <a:srgbClr val="FED061"/>
          </a:solidFill>
        </p:spPr>
        <p:txBody>
          <a:bodyPr vert="horz" wrap="square" lIns="0" tIns="3810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0"/>
              </a:spcBef>
            </a:pPr>
            <a:r>
              <a:rPr sz="1500" spc="-455" dirty="0">
                <a:solidFill>
                  <a:srgbClr val="FFFFFF"/>
                </a:solidFill>
                <a:latin typeface="Gill Sans MT"/>
                <a:cs typeface="Gill Sans MT"/>
              </a:rPr>
              <a:t>CAN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490" dirty="0">
                <a:solidFill>
                  <a:srgbClr val="FFFFFF"/>
                </a:solidFill>
                <a:latin typeface="Gill Sans MT"/>
                <a:cs typeface="Gill Sans MT"/>
              </a:rPr>
              <a:t>YOU</a:t>
            </a:r>
            <a:r>
              <a:rPr sz="1500" spc="-1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355" dirty="0">
                <a:solidFill>
                  <a:srgbClr val="FFFFFF"/>
                </a:solidFill>
                <a:latin typeface="Gill Sans MT"/>
                <a:cs typeface="Gill Sans MT"/>
              </a:rPr>
              <a:t>NOW...</a:t>
            </a:r>
            <a:endParaRPr sz="15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7299" y="2541706"/>
            <a:ext cx="2896870" cy="9512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Outline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components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related</a:t>
            </a:r>
            <a:r>
              <a:rPr sz="900" spc="4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"/>
              </a:spcBef>
            </a:pPr>
            <a:endParaRPr sz="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Outline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</a:t>
            </a:r>
            <a:r>
              <a:rPr sz="900" spc="-10" dirty="0">
                <a:solidFill>
                  <a:srgbClr val="3C3C3B"/>
                </a:solidFill>
                <a:latin typeface="Arial"/>
                <a:cs typeface="Arial"/>
              </a:rPr>
              <a:t>components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of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related</a:t>
            </a:r>
            <a:r>
              <a:rPr sz="900" spc="45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endParaRPr sz="9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3"/>
              </a:spcBef>
            </a:pPr>
            <a:endParaRPr sz="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Identify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the factors that affect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health </a:t>
            </a:r>
            <a:r>
              <a:rPr sz="900" spc="-15" dirty="0">
                <a:solidFill>
                  <a:srgbClr val="3C3C3B"/>
                </a:solidFill>
                <a:latin typeface="Arial"/>
                <a:cs typeface="Arial"/>
              </a:rPr>
              <a:t>and </a:t>
            </a:r>
            <a:r>
              <a:rPr sz="900" spc="-30" dirty="0">
                <a:solidFill>
                  <a:srgbClr val="3C3C3B"/>
                </a:solidFill>
                <a:latin typeface="Arial"/>
                <a:cs typeface="Arial"/>
              </a:rPr>
              <a:t>skill </a:t>
            </a:r>
            <a:r>
              <a:rPr sz="900" spc="-25" dirty="0">
                <a:solidFill>
                  <a:srgbClr val="3C3C3B"/>
                </a:solidFill>
                <a:latin typeface="Arial"/>
                <a:cs typeface="Arial"/>
              </a:rPr>
              <a:t>related</a:t>
            </a:r>
            <a:r>
              <a:rPr sz="900" spc="50" dirty="0">
                <a:solidFill>
                  <a:srgbClr val="3C3C3B"/>
                </a:solidFill>
                <a:latin typeface="Arial"/>
                <a:cs typeface="Arial"/>
              </a:rPr>
              <a:t> </a:t>
            </a:r>
            <a:r>
              <a:rPr sz="900" spc="-20" dirty="0">
                <a:solidFill>
                  <a:srgbClr val="3C3C3B"/>
                </a:solidFill>
                <a:latin typeface="Arial"/>
                <a:cs typeface="Arial"/>
              </a:rPr>
              <a:t>fitness</a:t>
            </a:r>
            <a:endParaRPr sz="9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666288" y="2524762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ED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666288" y="2931571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4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ED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666288" y="3338367"/>
            <a:ext cx="297180" cy="194945"/>
          </a:xfrm>
          <a:custGeom>
            <a:avLst/>
            <a:gdLst/>
            <a:ahLst/>
            <a:cxnLst/>
            <a:rect l="l" t="t" r="r" b="b"/>
            <a:pathLst>
              <a:path w="297179" h="194945">
                <a:moveTo>
                  <a:pt x="76200" y="0"/>
                </a:moveTo>
                <a:lnTo>
                  <a:pt x="64293" y="1190"/>
                </a:lnTo>
                <a:lnTo>
                  <a:pt x="38100" y="9525"/>
                </a:lnTo>
                <a:lnTo>
                  <a:pt x="11906" y="32146"/>
                </a:lnTo>
                <a:lnTo>
                  <a:pt x="0" y="76200"/>
                </a:lnTo>
                <a:lnTo>
                  <a:pt x="0" y="118427"/>
                </a:lnTo>
                <a:lnTo>
                  <a:pt x="1190" y="130333"/>
                </a:lnTo>
                <a:lnTo>
                  <a:pt x="9525" y="156527"/>
                </a:lnTo>
                <a:lnTo>
                  <a:pt x="32146" y="182721"/>
                </a:lnTo>
                <a:lnTo>
                  <a:pt x="76200" y="194627"/>
                </a:lnTo>
                <a:lnTo>
                  <a:pt x="220751" y="194627"/>
                </a:lnTo>
                <a:lnTo>
                  <a:pt x="232657" y="193436"/>
                </a:lnTo>
                <a:lnTo>
                  <a:pt x="258851" y="185102"/>
                </a:lnTo>
                <a:lnTo>
                  <a:pt x="285045" y="162480"/>
                </a:lnTo>
                <a:lnTo>
                  <a:pt x="296951" y="118427"/>
                </a:lnTo>
                <a:lnTo>
                  <a:pt x="296951" y="76200"/>
                </a:lnTo>
                <a:lnTo>
                  <a:pt x="295760" y="64293"/>
                </a:lnTo>
                <a:lnTo>
                  <a:pt x="287426" y="38100"/>
                </a:lnTo>
                <a:lnTo>
                  <a:pt x="264804" y="11906"/>
                </a:lnTo>
                <a:lnTo>
                  <a:pt x="220751" y="0"/>
                </a:lnTo>
                <a:lnTo>
                  <a:pt x="76200" y="0"/>
                </a:lnTo>
                <a:close/>
              </a:path>
            </a:pathLst>
          </a:custGeom>
          <a:ln w="9525">
            <a:solidFill>
              <a:srgbClr val="FED06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25036</Words>
  <Application>Microsoft Macintosh PowerPoint</Application>
  <PresentationFormat>Custom</PresentationFormat>
  <Paragraphs>4892</Paragraphs>
  <Slides>79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79</vt:i4>
      </vt:variant>
    </vt:vector>
  </HeadingPairs>
  <TitlesOfParts>
    <vt:vector size="86" baseType="lpstr">
      <vt:lpstr>Arial</vt:lpstr>
      <vt:lpstr>Calibri</vt:lpstr>
      <vt:lpstr>Calibri Light</vt:lpstr>
      <vt:lpstr>Gill Sans MT</vt:lpstr>
      <vt:lpstr>Symbol</vt:lpstr>
      <vt:lpstr>Times New Roman</vt:lpstr>
      <vt:lpstr>Office Theme</vt:lpstr>
      <vt:lpstr>Fitness &amp; Lifestyle Management: Revision notes  </vt:lpstr>
      <vt:lpstr>Topics to consider: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WORKING RELATIONSHIPS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TYPES  OF EMERGENCY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SECURITY PROCEDURES WITHIN  THE                  FITNESS  ENVIRONMENT</vt:lpstr>
      <vt:lpstr>PowerPoint Presentation</vt:lpstr>
      <vt:lpstr>PowerPoint Presentation</vt:lpstr>
      <vt:lpstr>PowerPoint Presentation</vt:lpstr>
      <vt:lpstr>OTHER DOCUMENTS RELEVANT  TO THE FITNESS ENVIRONMENT  AND INSTRUCTOR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COMPONENTS OF FITNESS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Fitness &amp; Lifestyle Management: Revision notes  </dc:title>
  <dc:creator>James Prosser</dc:creator>
  <cp:lastModifiedBy>James Prosser</cp:lastModifiedBy>
  <cp:revision>3</cp:revision>
  <dcterms:created xsi:type="dcterms:W3CDTF">2019-01-02T06:59:11Z</dcterms:created>
  <dcterms:modified xsi:type="dcterms:W3CDTF">2019-01-02T07:26:41Z</dcterms:modified>
</cp:coreProperties>
</file>